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0" r:id="rId1"/>
  </p:sldMasterIdLst>
  <p:notesMasterIdLst>
    <p:notesMasterId r:id="rId13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8" r:id="rId10"/>
    <p:sldId id="266" r:id="rId11"/>
    <p:sldId id="267" r:id="rId12"/>
  </p:sldIdLst>
  <p:sldSz cx="9144000" cy="5143500" type="screen16x9"/>
  <p:notesSz cx="6858000" cy="9144000"/>
  <p:embeddedFontLst>
    <p:embeddedFont>
      <p:font typeface="Chivo" panose="020B0604020202020204" charset="0"/>
      <p:regular r:id="rId14"/>
      <p:bold r:id="rId15"/>
      <p:italic r:id="rId16"/>
      <p:boldItalic r:id="rId17"/>
    </p:embeddedFont>
    <p:embeddedFont>
      <p:font typeface="Playfair Display" panose="020B0604020202020204" charset="0"/>
      <p:regular r:id="rId18"/>
      <p:bold r:id="rId19"/>
      <p:italic r:id="rId20"/>
      <p:boldItalic r:id="rId21"/>
    </p:embeddedFont>
    <p:embeddedFont>
      <p:font typeface="Merriweather" panose="020B0604020202020204" charset="0"/>
      <p:regular r:id="rId22"/>
      <p:bold r:id="rId23"/>
      <p:italic r:id="rId24"/>
      <p:boldItalic r:id="rId25"/>
    </p:embeddedFont>
    <p:embeddedFont>
      <p:font typeface="Athiti Medium" panose="020B0604020202020204" charset="-34"/>
      <p:regular r:id="rId26"/>
      <p:bold r:id="rId27"/>
    </p:embeddedFont>
    <p:embeddedFont>
      <p:font typeface="Nunito Medium" panose="020B0604020202020204" charset="0"/>
      <p:regular r:id="rId28"/>
      <p:bold r:id="rId29"/>
      <p:italic r:id="rId30"/>
      <p:boldItalic r:id="rId31"/>
    </p:embeddedFont>
    <p:embeddedFont>
      <p:font typeface="Nunito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65" autoAdjust="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tableStyles" Target="tableStyle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14b0fc00a3a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14b0fc00a3a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14b767273b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14b767273b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50" y="3453900"/>
            <a:ext cx="77175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194500" y="4217100"/>
            <a:ext cx="4755000" cy="3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i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7_1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 txBox="1">
            <a:spLocks noGrp="1"/>
          </p:cNvSpPr>
          <p:nvPr>
            <p:ph type="title"/>
          </p:nvPr>
        </p:nvSpPr>
        <p:spPr>
          <a:xfrm>
            <a:off x="713228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6"/>
          <p:cNvSpPr/>
          <p:nvPr/>
        </p:nvSpPr>
        <p:spPr>
          <a:xfrm rot="6475077">
            <a:off x="7616736" y="-382106"/>
            <a:ext cx="619517" cy="1211477"/>
          </a:xfrm>
          <a:custGeom>
            <a:avLst/>
            <a:gdLst/>
            <a:ahLst/>
            <a:cxnLst/>
            <a:rect l="l" t="t" r="r" b="b"/>
            <a:pathLst>
              <a:path w="14401" h="28163" extrusionOk="0">
                <a:moveTo>
                  <a:pt x="13074" y="1906"/>
                </a:moveTo>
                <a:cubicBezTo>
                  <a:pt x="13111" y="1906"/>
                  <a:pt x="13147" y="1908"/>
                  <a:pt x="13183" y="1911"/>
                </a:cubicBezTo>
                <a:cubicBezTo>
                  <a:pt x="13234" y="1917"/>
                  <a:pt x="13319" y="1931"/>
                  <a:pt x="13339" y="1986"/>
                </a:cubicBezTo>
                <a:cubicBezTo>
                  <a:pt x="13363" y="2056"/>
                  <a:pt x="13280" y="2121"/>
                  <a:pt x="13229" y="2151"/>
                </a:cubicBezTo>
                <a:cubicBezTo>
                  <a:pt x="13091" y="2233"/>
                  <a:pt x="12917" y="2233"/>
                  <a:pt x="12759" y="2243"/>
                </a:cubicBezTo>
                <a:cubicBezTo>
                  <a:pt x="12589" y="2254"/>
                  <a:pt x="12417" y="2264"/>
                  <a:pt x="12244" y="2276"/>
                </a:cubicBezTo>
                <a:lnTo>
                  <a:pt x="12329" y="2078"/>
                </a:lnTo>
                <a:cubicBezTo>
                  <a:pt x="12367" y="2060"/>
                  <a:pt x="12404" y="2044"/>
                  <a:pt x="12443" y="2030"/>
                </a:cubicBezTo>
                <a:cubicBezTo>
                  <a:pt x="12521" y="2002"/>
                  <a:pt x="12602" y="1978"/>
                  <a:pt x="12682" y="1958"/>
                </a:cubicBezTo>
                <a:cubicBezTo>
                  <a:pt x="12808" y="1927"/>
                  <a:pt x="12942" y="1906"/>
                  <a:pt x="13074" y="1906"/>
                </a:cubicBezTo>
                <a:close/>
                <a:moveTo>
                  <a:pt x="12811" y="177"/>
                </a:moveTo>
                <a:cubicBezTo>
                  <a:pt x="12983" y="177"/>
                  <a:pt x="12883" y="512"/>
                  <a:pt x="12853" y="606"/>
                </a:cubicBezTo>
                <a:cubicBezTo>
                  <a:pt x="12806" y="752"/>
                  <a:pt x="12752" y="895"/>
                  <a:pt x="12692" y="1036"/>
                </a:cubicBezTo>
                <a:cubicBezTo>
                  <a:pt x="12372" y="1597"/>
                  <a:pt x="12074" y="2173"/>
                  <a:pt x="11793" y="2757"/>
                </a:cubicBezTo>
                <a:cubicBezTo>
                  <a:pt x="11793" y="2755"/>
                  <a:pt x="11793" y="2752"/>
                  <a:pt x="11790" y="2749"/>
                </a:cubicBezTo>
                <a:cubicBezTo>
                  <a:pt x="11668" y="2406"/>
                  <a:pt x="11540" y="2054"/>
                  <a:pt x="11506" y="1691"/>
                </a:cubicBezTo>
                <a:cubicBezTo>
                  <a:pt x="11502" y="1627"/>
                  <a:pt x="11488" y="1541"/>
                  <a:pt x="11520" y="1484"/>
                </a:cubicBezTo>
                <a:cubicBezTo>
                  <a:pt x="11534" y="1460"/>
                  <a:pt x="11549" y="1451"/>
                  <a:pt x="11563" y="1451"/>
                </a:cubicBezTo>
                <a:cubicBezTo>
                  <a:pt x="11600" y="1451"/>
                  <a:pt x="11637" y="1513"/>
                  <a:pt x="11668" y="1555"/>
                </a:cubicBezTo>
                <a:cubicBezTo>
                  <a:pt x="11776" y="1698"/>
                  <a:pt x="11840" y="1867"/>
                  <a:pt x="11861" y="2041"/>
                </a:cubicBezTo>
                <a:cubicBezTo>
                  <a:pt x="11867" y="2090"/>
                  <a:pt x="11907" y="2119"/>
                  <a:pt x="11946" y="2119"/>
                </a:cubicBezTo>
                <a:cubicBezTo>
                  <a:pt x="11976" y="2119"/>
                  <a:pt x="12006" y="2101"/>
                  <a:pt x="12018" y="2063"/>
                </a:cubicBezTo>
                <a:cubicBezTo>
                  <a:pt x="12122" y="1734"/>
                  <a:pt x="12227" y="1406"/>
                  <a:pt x="12331" y="1078"/>
                </a:cubicBezTo>
                <a:cubicBezTo>
                  <a:pt x="12379" y="925"/>
                  <a:pt x="12427" y="770"/>
                  <a:pt x="12482" y="618"/>
                </a:cubicBezTo>
                <a:cubicBezTo>
                  <a:pt x="12526" y="498"/>
                  <a:pt x="12613" y="227"/>
                  <a:pt x="12756" y="186"/>
                </a:cubicBezTo>
                <a:cubicBezTo>
                  <a:pt x="12777" y="180"/>
                  <a:pt x="12795" y="177"/>
                  <a:pt x="12811" y="177"/>
                </a:cubicBezTo>
                <a:close/>
                <a:moveTo>
                  <a:pt x="11043" y="1973"/>
                </a:moveTo>
                <a:cubicBezTo>
                  <a:pt x="11120" y="1973"/>
                  <a:pt x="11209" y="2078"/>
                  <a:pt x="11254" y="2151"/>
                </a:cubicBezTo>
                <a:cubicBezTo>
                  <a:pt x="11354" y="2320"/>
                  <a:pt x="11452" y="2491"/>
                  <a:pt x="11549" y="2661"/>
                </a:cubicBezTo>
                <a:cubicBezTo>
                  <a:pt x="11613" y="2774"/>
                  <a:pt x="11684" y="2947"/>
                  <a:pt x="11652" y="3079"/>
                </a:cubicBezTo>
                <a:cubicBezTo>
                  <a:pt x="11624" y="3199"/>
                  <a:pt x="11519" y="3327"/>
                  <a:pt x="11468" y="3442"/>
                </a:cubicBezTo>
                <a:cubicBezTo>
                  <a:pt x="11461" y="3443"/>
                  <a:pt x="11452" y="3443"/>
                  <a:pt x="11447" y="3446"/>
                </a:cubicBezTo>
                <a:cubicBezTo>
                  <a:pt x="11268" y="3114"/>
                  <a:pt x="11115" y="2769"/>
                  <a:pt x="10994" y="2413"/>
                </a:cubicBezTo>
                <a:cubicBezTo>
                  <a:pt x="10959" y="2308"/>
                  <a:pt x="10903" y="2179"/>
                  <a:pt x="10943" y="2070"/>
                </a:cubicBezTo>
                <a:cubicBezTo>
                  <a:pt x="10969" y="1999"/>
                  <a:pt x="11004" y="1973"/>
                  <a:pt x="11043" y="1973"/>
                </a:cubicBezTo>
                <a:close/>
                <a:moveTo>
                  <a:pt x="12711" y="2923"/>
                </a:moveTo>
                <a:cubicBezTo>
                  <a:pt x="12732" y="2923"/>
                  <a:pt x="12753" y="2923"/>
                  <a:pt x="12775" y="2924"/>
                </a:cubicBezTo>
                <a:cubicBezTo>
                  <a:pt x="12908" y="2930"/>
                  <a:pt x="13053" y="2944"/>
                  <a:pt x="13176" y="3001"/>
                </a:cubicBezTo>
                <a:cubicBezTo>
                  <a:pt x="13222" y="3022"/>
                  <a:pt x="13264" y="3050"/>
                  <a:pt x="13229" y="3100"/>
                </a:cubicBezTo>
                <a:cubicBezTo>
                  <a:pt x="13199" y="3144"/>
                  <a:pt x="13142" y="3172"/>
                  <a:pt x="13094" y="3194"/>
                </a:cubicBezTo>
                <a:cubicBezTo>
                  <a:pt x="12853" y="3304"/>
                  <a:pt x="12585" y="3375"/>
                  <a:pt x="12325" y="3421"/>
                </a:cubicBezTo>
                <a:cubicBezTo>
                  <a:pt x="12189" y="3443"/>
                  <a:pt x="12053" y="3460"/>
                  <a:pt x="11916" y="3467"/>
                </a:cubicBezTo>
                <a:cubicBezTo>
                  <a:pt x="11858" y="3470"/>
                  <a:pt x="11797" y="3470"/>
                  <a:pt x="11739" y="3470"/>
                </a:cubicBezTo>
                <a:cubicBezTo>
                  <a:pt x="11797" y="3333"/>
                  <a:pt x="11857" y="3194"/>
                  <a:pt x="11915" y="3053"/>
                </a:cubicBezTo>
                <a:cubicBezTo>
                  <a:pt x="11928" y="3059"/>
                  <a:pt x="11943" y="3065"/>
                  <a:pt x="11959" y="3065"/>
                </a:cubicBezTo>
                <a:cubicBezTo>
                  <a:pt x="11961" y="3065"/>
                  <a:pt x="11963" y="3065"/>
                  <a:pt x="11965" y="3064"/>
                </a:cubicBezTo>
                <a:cubicBezTo>
                  <a:pt x="11982" y="3060"/>
                  <a:pt x="11989" y="3039"/>
                  <a:pt x="11982" y="3023"/>
                </a:cubicBezTo>
                <a:cubicBezTo>
                  <a:pt x="11982" y="3023"/>
                  <a:pt x="11986" y="3022"/>
                  <a:pt x="11993" y="3016"/>
                </a:cubicBezTo>
                <a:cubicBezTo>
                  <a:pt x="12009" y="3015"/>
                  <a:pt x="12023" y="3010"/>
                  <a:pt x="12038" y="3009"/>
                </a:cubicBezTo>
                <a:cubicBezTo>
                  <a:pt x="12074" y="3003"/>
                  <a:pt x="12108" y="2999"/>
                  <a:pt x="12143" y="2992"/>
                </a:cubicBezTo>
                <a:cubicBezTo>
                  <a:pt x="12213" y="2979"/>
                  <a:pt x="12282" y="2965"/>
                  <a:pt x="12353" y="2954"/>
                </a:cubicBezTo>
                <a:cubicBezTo>
                  <a:pt x="12471" y="2936"/>
                  <a:pt x="12591" y="2923"/>
                  <a:pt x="12711" y="2923"/>
                </a:cubicBezTo>
                <a:close/>
                <a:moveTo>
                  <a:pt x="12423" y="3826"/>
                </a:moveTo>
                <a:cubicBezTo>
                  <a:pt x="12440" y="3826"/>
                  <a:pt x="12458" y="3826"/>
                  <a:pt x="12475" y="3826"/>
                </a:cubicBezTo>
                <a:cubicBezTo>
                  <a:pt x="12769" y="3831"/>
                  <a:pt x="13066" y="3856"/>
                  <a:pt x="13358" y="3899"/>
                </a:cubicBezTo>
                <a:cubicBezTo>
                  <a:pt x="13372" y="3903"/>
                  <a:pt x="13389" y="3904"/>
                  <a:pt x="13403" y="3909"/>
                </a:cubicBezTo>
                <a:cubicBezTo>
                  <a:pt x="13464" y="3924"/>
                  <a:pt x="13688" y="3965"/>
                  <a:pt x="13626" y="4065"/>
                </a:cubicBezTo>
                <a:cubicBezTo>
                  <a:pt x="13606" y="4094"/>
                  <a:pt x="13518" y="4119"/>
                  <a:pt x="13488" y="4130"/>
                </a:cubicBezTo>
                <a:cubicBezTo>
                  <a:pt x="13449" y="4145"/>
                  <a:pt x="13407" y="4158"/>
                  <a:pt x="13368" y="4171"/>
                </a:cubicBezTo>
                <a:cubicBezTo>
                  <a:pt x="13009" y="4282"/>
                  <a:pt x="12620" y="4316"/>
                  <a:pt x="12244" y="4343"/>
                </a:cubicBezTo>
                <a:cubicBezTo>
                  <a:pt x="12050" y="4357"/>
                  <a:pt x="11852" y="4364"/>
                  <a:pt x="11655" y="4365"/>
                </a:cubicBezTo>
                <a:cubicBezTo>
                  <a:pt x="11563" y="4365"/>
                  <a:pt x="11474" y="4364"/>
                  <a:pt x="11381" y="4364"/>
                </a:cubicBezTo>
                <a:lnTo>
                  <a:pt x="11356" y="4364"/>
                </a:lnTo>
                <a:cubicBezTo>
                  <a:pt x="11383" y="4304"/>
                  <a:pt x="11538" y="3893"/>
                  <a:pt x="11559" y="3889"/>
                </a:cubicBezTo>
                <a:cubicBezTo>
                  <a:pt x="11608" y="3882"/>
                  <a:pt x="11660" y="3873"/>
                  <a:pt x="11709" y="3866"/>
                </a:cubicBezTo>
                <a:cubicBezTo>
                  <a:pt x="11793" y="3856"/>
                  <a:pt x="11874" y="3848"/>
                  <a:pt x="11957" y="3842"/>
                </a:cubicBezTo>
                <a:cubicBezTo>
                  <a:pt x="12112" y="3832"/>
                  <a:pt x="12266" y="3826"/>
                  <a:pt x="12423" y="3826"/>
                </a:cubicBezTo>
                <a:close/>
                <a:moveTo>
                  <a:pt x="9898" y="1895"/>
                </a:moveTo>
                <a:cubicBezTo>
                  <a:pt x="9901" y="1895"/>
                  <a:pt x="9904" y="1895"/>
                  <a:pt x="9907" y="1895"/>
                </a:cubicBezTo>
                <a:cubicBezTo>
                  <a:pt x="9990" y="1901"/>
                  <a:pt x="10093" y="2006"/>
                  <a:pt x="10151" y="2057"/>
                </a:cubicBezTo>
                <a:cubicBezTo>
                  <a:pt x="10434" y="2308"/>
                  <a:pt x="10612" y="2656"/>
                  <a:pt x="10763" y="2993"/>
                </a:cubicBezTo>
                <a:cubicBezTo>
                  <a:pt x="10902" y="3304"/>
                  <a:pt x="11030" y="3662"/>
                  <a:pt x="11244" y="3940"/>
                </a:cubicBezTo>
                <a:cubicBezTo>
                  <a:pt x="11180" y="4082"/>
                  <a:pt x="11118" y="4226"/>
                  <a:pt x="11057" y="4368"/>
                </a:cubicBezTo>
                <a:cubicBezTo>
                  <a:pt x="10879" y="4160"/>
                  <a:pt x="10715" y="3947"/>
                  <a:pt x="10570" y="3710"/>
                </a:cubicBezTo>
                <a:cubicBezTo>
                  <a:pt x="10370" y="3378"/>
                  <a:pt x="10200" y="3029"/>
                  <a:pt x="10048" y="2674"/>
                </a:cubicBezTo>
                <a:cubicBezTo>
                  <a:pt x="9973" y="2500"/>
                  <a:pt x="9893" y="2327"/>
                  <a:pt x="9831" y="2148"/>
                </a:cubicBezTo>
                <a:cubicBezTo>
                  <a:pt x="9804" y="2072"/>
                  <a:pt x="9767" y="1895"/>
                  <a:pt x="9898" y="1895"/>
                </a:cubicBezTo>
                <a:close/>
                <a:moveTo>
                  <a:pt x="11272" y="4713"/>
                </a:moveTo>
                <a:cubicBezTo>
                  <a:pt x="11461" y="4737"/>
                  <a:pt x="11645" y="4809"/>
                  <a:pt x="11830" y="4846"/>
                </a:cubicBezTo>
                <a:cubicBezTo>
                  <a:pt x="12038" y="4889"/>
                  <a:pt x="12254" y="4910"/>
                  <a:pt x="12468" y="4920"/>
                </a:cubicBezTo>
                <a:cubicBezTo>
                  <a:pt x="12709" y="4933"/>
                  <a:pt x="12951" y="4930"/>
                  <a:pt x="13192" y="4937"/>
                </a:cubicBezTo>
                <a:cubicBezTo>
                  <a:pt x="13302" y="4940"/>
                  <a:pt x="13417" y="4944"/>
                  <a:pt x="13528" y="4953"/>
                </a:cubicBezTo>
                <a:cubicBezTo>
                  <a:pt x="13595" y="4958"/>
                  <a:pt x="13674" y="4954"/>
                  <a:pt x="13737" y="4973"/>
                </a:cubicBezTo>
                <a:cubicBezTo>
                  <a:pt x="13856" y="5008"/>
                  <a:pt x="13837" y="5088"/>
                  <a:pt x="13731" y="5123"/>
                </a:cubicBezTo>
                <a:cubicBezTo>
                  <a:pt x="13617" y="5160"/>
                  <a:pt x="13474" y="5156"/>
                  <a:pt x="13355" y="5164"/>
                </a:cubicBezTo>
                <a:cubicBezTo>
                  <a:pt x="13241" y="5171"/>
                  <a:pt x="13127" y="5177"/>
                  <a:pt x="13013" y="5180"/>
                </a:cubicBezTo>
                <a:cubicBezTo>
                  <a:pt x="12872" y="5184"/>
                  <a:pt x="12731" y="5185"/>
                  <a:pt x="12591" y="5185"/>
                </a:cubicBezTo>
                <a:cubicBezTo>
                  <a:pt x="12494" y="5185"/>
                  <a:pt x="12398" y="5185"/>
                  <a:pt x="12301" y="5184"/>
                </a:cubicBezTo>
                <a:cubicBezTo>
                  <a:pt x="12172" y="5183"/>
                  <a:pt x="12043" y="5182"/>
                  <a:pt x="11914" y="5182"/>
                </a:cubicBezTo>
                <a:cubicBezTo>
                  <a:pt x="11612" y="5182"/>
                  <a:pt x="11310" y="5187"/>
                  <a:pt x="11008" y="5208"/>
                </a:cubicBezTo>
                <a:cubicBezTo>
                  <a:pt x="11072" y="5052"/>
                  <a:pt x="11137" y="4896"/>
                  <a:pt x="11201" y="4740"/>
                </a:cubicBezTo>
                <a:cubicBezTo>
                  <a:pt x="11206" y="4741"/>
                  <a:pt x="11211" y="4741"/>
                  <a:pt x="11215" y="4741"/>
                </a:cubicBezTo>
                <a:cubicBezTo>
                  <a:pt x="11237" y="4741"/>
                  <a:pt x="11258" y="4731"/>
                  <a:pt x="11272" y="4713"/>
                </a:cubicBezTo>
                <a:close/>
                <a:moveTo>
                  <a:pt x="8750" y="2839"/>
                </a:moveTo>
                <a:cubicBezTo>
                  <a:pt x="8817" y="2839"/>
                  <a:pt x="8890" y="2866"/>
                  <a:pt x="8945" y="2893"/>
                </a:cubicBezTo>
                <a:cubicBezTo>
                  <a:pt x="9276" y="3050"/>
                  <a:pt x="9504" y="3368"/>
                  <a:pt x="9689" y="3666"/>
                </a:cubicBezTo>
                <a:cubicBezTo>
                  <a:pt x="9878" y="3967"/>
                  <a:pt x="10036" y="4289"/>
                  <a:pt x="10261" y="4571"/>
                </a:cubicBezTo>
                <a:cubicBezTo>
                  <a:pt x="10385" y="4731"/>
                  <a:pt x="10594" y="4889"/>
                  <a:pt x="10799" y="4889"/>
                </a:cubicBezTo>
                <a:cubicBezTo>
                  <a:pt x="10809" y="4889"/>
                  <a:pt x="10819" y="4888"/>
                  <a:pt x="10830" y="4888"/>
                </a:cubicBezTo>
                <a:lnTo>
                  <a:pt x="10830" y="4888"/>
                </a:lnTo>
                <a:cubicBezTo>
                  <a:pt x="10729" y="5123"/>
                  <a:pt x="10648" y="5370"/>
                  <a:pt x="10527" y="5597"/>
                </a:cubicBezTo>
                <a:cubicBezTo>
                  <a:pt x="10512" y="5563"/>
                  <a:pt x="10492" y="5527"/>
                  <a:pt x="10469" y="5496"/>
                </a:cubicBezTo>
                <a:cubicBezTo>
                  <a:pt x="10361" y="5350"/>
                  <a:pt x="10194" y="5241"/>
                  <a:pt x="10059" y="5116"/>
                </a:cubicBezTo>
                <a:cubicBezTo>
                  <a:pt x="9910" y="4975"/>
                  <a:pt x="9768" y="4829"/>
                  <a:pt x="9634" y="4675"/>
                </a:cubicBezTo>
                <a:cubicBezTo>
                  <a:pt x="9361" y="4361"/>
                  <a:pt x="9119" y="4022"/>
                  <a:pt x="8910" y="3662"/>
                </a:cubicBezTo>
                <a:cubicBezTo>
                  <a:pt x="8811" y="3490"/>
                  <a:pt x="8716" y="3314"/>
                  <a:pt x="8640" y="3130"/>
                </a:cubicBezTo>
                <a:cubicBezTo>
                  <a:pt x="8602" y="3035"/>
                  <a:pt x="8565" y="2883"/>
                  <a:pt x="8696" y="2846"/>
                </a:cubicBezTo>
                <a:cubicBezTo>
                  <a:pt x="8713" y="2841"/>
                  <a:pt x="8732" y="2839"/>
                  <a:pt x="8750" y="2839"/>
                </a:cubicBezTo>
                <a:close/>
                <a:moveTo>
                  <a:pt x="13521" y="5477"/>
                </a:moveTo>
                <a:cubicBezTo>
                  <a:pt x="13546" y="5477"/>
                  <a:pt x="13571" y="5477"/>
                  <a:pt x="13596" y="5478"/>
                </a:cubicBezTo>
                <a:cubicBezTo>
                  <a:pt x="13708" y="5479"/>
                  <a:pt x="13819" y="5489"/>
                  <a:pt x="13930" y="5510"/>
                </a:cubicBezTo>
                <a:cubicBezTo>
                  <a:pt x="13979" y="5519"/>
                  <a:pt x="14043" y="5526"/>
                  <a:pt x="14091" y="5547"/>
                </a:cubicBezTo>
                <a:cubicBezTo>
                  <a:pt x="14205" y="5598"/>
                  <a:pt x="14191" y="5669"/>
                  <a:pt x="14107" y="5726"/>
                </a:cubicBezTo>
                <a:cubicBezTo>
                  <a:pt x="13930" y="5847"/>
                  <a:pt x="13684" y="5909"/>
                  <a:pt x="13478" y="5967"/>
                </a:cubicBezTo>
                <a:cubicBezTo>
                  <a:pt x="13013" y="6101"/>
                  <a:pt x="12524" y="6143"/>
                  <a:pt x="12041" y="6198"/>
                </a:cubicBezTo>
                <a:cubicBezTo>
                  <a:pt x="11759" y="6230"/>
                  <a:pt x="11475" y="6261"/>
                  <a:pt x="11193" y="6294"/>
                </a:cubicBezTo>
                <a:cubicBezTo>
                  <a:pt x="10974" y="6319"/>
                  <a:pt x="10747" y="6330"/>
                  <a:pt x="10527" y="6366"/>
                </a:cubicBezTo>
                <a:lnTo>
                  <a:pt x="10570" y="6259"/>
                </a:lnTo>
                <a:cubicBezTo>
                  <a:pt x="10637" y="6099"/>
                  <a:pt x="10702" y="5939"/>
                  <a:pt x="10767" y="5780"/>
                </a:cubicBezTo>
                <a:cubicBezTo>
                  <a:pt x="11228" y="5761"/>
                  <a:pt x="11694" y="5675"/>
                  <a:pt x="12148" y="5618"/>
                </a:cubicBezTo>
                <a:cubicBezTo>
                  <a:pt x="12601" y="5560"/>
                  <a:pt x="13062" y="5477"/>
                  <a:pt x="13521" y="5477"/>
                </a:cubicBezTo>
                <a:close/>
                <a:moveTo>
                  <a:pt x="13875" y="6292"/>
                </a:moveTo>
                <a:cubicBezTo>
                  <a:pt x="13879" y="6292"/>
                  <a:pt x="13884" y="6292"/>
                  <a:pt x="13888" y="6292"/>
                </a:cubicBezTo>
                <a:cubicBezTo>
                  <a:pt x="13945" y="6294"/>
                  <a:pt x="14008" y="6305"/>
                  <a:pt x="14008" y="6391"/>
                </a:cubicBezTo>
                <a:cubicBezTo>
                  <a:pt x="14008" y="6416"/>
                  <a:pt x="13961" y="6464"/>
                  <a:pt x="13951" y="6474"/>
                </a:cubicBezTo>
                <a:cubicBezTo>
                  <a:pt x="13864" y="6565"/>
                  <a:pt x="13738" y="6628"/>
                  <a:pt x="13630" y="6692"/>
                </a:cubicBezTo>
                <a:cubicBezTo>
                  <a:pt x="13424" y="6816"/>
                  <a:pt x="13207" y="6919"/>
                  <a:pt x="12985" y="7011"/>
                </a:cubicBezTo>
                <a:cubicBezTo>
                  <a:pt x="12531" y="7200"/>
                  <a:pt x="12050" y="7328"/>
                  <a:pt x="11566" y="7426"/>
                </a:cubicBezTo>
                <a:cubicBezTo>
                  <a:pt x="11055" y="7528"/>
                  <a:pt x="10540" y="7597"/>
                  <a:pt x="10022" y="7657"/>
                </a:cubicBezTo>
                <a:cubicBezTo>
                  <a:pt x="10070" y="7536"/>
                  <a:pt x="10119" y="7414"/>
                  <a:pt x="10166" y="7294"/>
                </a:cubicBezTo>
                <a:cubicBezTo>
                  <a:pt x="10177" y="7294"/>
                  <a:pt x="10187" y="7292"/>
                  <a:pt x="10197" y="7292"/>
                </a:cubicBezTo>
                <a:cubicBezTo>
                  <a:pt x="10214" y="7244"/>
                  <a:pt x="10241" y="7202"/>
                  <a:pt x="10276" y="7166"/>
                </a:cubicBezTo>
                <a:lnTo>
                  <a:pt x="10276" y="7166"/>
                </a:lnTo>
                <a:cubicBezTo>
                  <a:pt x="10255" y="7170"/>
                  <a:pt x="10234" y="7170"/>
                  <a:pt x="10212" y="7175"/>
                </a:cubicBezTo>
                <a:cubicBezTo>
                  <a:pt x="10258" y="7060"/>
                  <a:pt x="10303" y="6946"/>
                  <a:pt x="10349" y="6831"/>
                </a:cubicBezTo>
                <a:cubicBezTo>
                  <a:pt x="10390" y="6834"/>
                  <a:pt x="10432" y="6835"/>
                  <a:pt x="10474" y="6835"/>
                </a:cubicBezTo>
                <a:cubicBezTo>
                  <a:pt x="10712" y="6835"/>
                  <a:pt x="10954" y="6798"/>
                  <a:pt x="11187" y="6773"/>
                </a:cubicBezTo>
                <a:cubicBezTo>
                  <a:pt x="11467" y="6742"/>
                  <a:pt x="11743" y="6699"/>
                  <a:pt x="12020" y="6657"/>
                </a:cubicBezTo>
                <a:cubicBezTo>
                  <a:pt x="12583" y="6567"/>
                  <a:pt x="13142" y="6451"/>
                  <a:pt x="13698" y="6322"/>
                </a:cubicBezTo>
                <a:cubicBezTo>
                  <a:pt x="13756" y="6309"/>
                  <a:pt x="13814" y="6292"/>
                  <a:pt x="13875" y="6292"/>
                </a:cubicBezTo>
                <a:close/>
                <a:moveTo>
                  <a:pt x="12308" y="7406"/>
                </a:moveTo>
                <a:cubicBezTo>
                  <a:pt x="12184" y="7470"/>
                  <a:pt x="12058" y="7531"/>
                  <a:pt x="11932" y="7592"/>
                </a:cubicBezTo>
                <a:cubicBezTo>
                  <a:pt x="11265" y="7909"/>
                  <a:pt x="10566" y="8163"/>
                  <a:pt x="9814" y="8182"/>
                </a:cubicBezTo>
                <a:cubicBezTo>
                  <a:pt x="9861" y="8058"/>
                  <a:pt x="9910" y="7936"/>
                  <a:pt x="9958" y="7812"/>
                </a:cubicBezTo>
                <a:cubicBezTo>
                  <a:pt x="10747" y="7715"/>
                  <a:pt x="11546" y="7620"/>
                  <a:pt x="12308" y="7406"/>
                </a:cubicBezTo>
                <a:close/>
                <a:moveTo>
                  <a:pt x="7729" y="3783"/>
                </a:moveTo>
                <a:cubicBezTo>
                  <a:pt x="7746" y="3783"/>
                  <a:pt x="7765" y="3785"/>
                  <a:pt x="7786" y="3788"/>
                </a:cubicBezTo>
                <a:cubicBezTo>
                  <a:pt x="7986" y="3821"/>
                  <a:pt x="8128" y="4041"/>
                  <a:pt x="8250" y="4181"/>
                </a:cubicBezTo>
                <a:lnTo>
                  <a:pt x="9187" y="5261"/>
                </a:lnTo>
                <a:cubicBezTo>
                  <a:pt x="9433" y="5544"/>
                  <a:pt x="9714" y="5932"/>
                  <a:pt x="10120" y="5986"/>
                </a:cubicBezTo>
                <a:cubicBezTo>
                  <a:pt x="10139" y="5988"/>
                  <a:pt x="10158" y="5989"/>
                  <a:pt x="10176" y="5989"/>
                </a:cubicBezTo>
                <a:cubicBezTo>
                  <a:pt x="10255" y="5989"/>
                  <a:pt x="10329" y="5970"/>
                  <a:pt x="10390" y="5937"/>
                </a:cubicBezTo>
                <a:lnTo>
                  <a:pt x="10390" y="5937"/>
                </a:lnTo>
                <a:cubicBezTo>
                  <a:pt x="10340" y="6061"/>
                  <a:pt x="10263" y="6196"/>
                  <a:pt x="10239" y="6328"/>
                </a:cubicBezTo>
                <a:cubicBezTo>
                  <a:pt x="10229" y="6370"/>
                  <a:pt x="10219" y="6408"/>
                  <a:pt x="10207" y="6448"/>
                </a:cubicBezTo>
                <a:cubicBezTo>
                  <a:pt x="10151" y="6607"/>
                  <a:pt x="10063" y="6742"/>
                  <a:pt x="9995" y="6909"/>
                </a:cubicBezTo>
                <a:cubicBezTo>
                  <a:pt x="9822" y="7336"/>
                  <a:pt x="9652" y="7766"/>
                  <a:pt x="9485" y="8195"/>
                </a:cubicBezTo>
                <a:cubicBezTo>
                  <a:pt x="8845" y="7726"/>
                  <a:pt x="8257" y="7189"/>
                  <a:pt x="7738" y="6593"/>
                </a:cubicBezTo>
                <a:cubicBezTo>
                  <a:pt x="7460" y="6272"/>
                  <a:pt x="7203" y="5936"/>
                  <a:pt x="6966" y="5584"/>
                </a:cubicBezTo>
                <a:cubicBezTo>
                  <a:pt x="6912" y="5500"/>
                  <a:pt x="6857" y="5418"/>
                  <a:pt x="6803" y="5333"/>
                </a:cubicBezTo>
                <a:cubicBezTo>
                  <a:pt x="6753" y="5255"/>
                  <a:pt x="6664" y="5151"/>
                  <a:pt x="6651" y="5058"/>
                </a:cubicBezTo>
                <a:cubicBezTo>
                  <a:pt x="6637" y="4952"/>
                  <a:pt x="6743" y="4927"/>
                  <a:pt x="6837" y="4927"/>
                </a:cubicBezTo>
                <a:cubicBezTo>
                  <a:pt x="6867" y="4927"/>
                  <a:pt x="6896" y="4929"/>
                  <a:pt x="6919" y="4933"/>
                </a:cubicBezTo>
                <a:cubicBezTo>
                  <a:pt x="7026" y="4950"/>
                  <a:pt x="7122" y="4997"/>
                  <a:pt x="7212" y="5058"/>
                </a:cubicBezTo>
                <a:cubicBezTo>
                  <a:pt x="7555" y="5293"/>
                  <a:pt x="7802" y="5669"/>
                  <a:pt x="8090" y="5964"/>
                </a:cubicBezTo>
                <a:cubicBezTo>
                  <a:pt x="8396" y="6279"/>
                  <a:pt x="8725" y="6576"/>
                  <a:pt x="9073" y="6848"/>
                </a:cubicBezTo>
                <a:cubicBezTo>
                  <a:pt x="9182" y="6933"/>
                  <a:pt x="9441" y="7161"/>
                  <a:pt x="9632" y="7161"/>
                </a:cubicBezTo>
                <a:cubicBezTo>
                  <a:pt x="9713" y="7161"/>
                  <a:pt x="9781" y="7120"/>
                  <a:pt x="9821" y="7010"/>
                </a:cubicBezTo>
                <a:cubicBezTo>
                  <a:pt x="9872" y="6865"/>
                  <a:pt x="9775" y="6689"/>
                  <a:pt x="9704" y="6562"/>
                </a:cubicBezTo>
                <a:cubicBezTo>
                  <a:pt x="9616" y="6403"/>
                  <a:pt x="9502" y="6259"/>
                  <a:pt x="9377" y="6128"/>
                </a:cubicBezTo>
                <a:cubicBezTo>
                  <a:pt x="9097" y="5827"/>
                  <a:pt x="8779" y="5564"/>
                  <a:pt x="8498" y="5266"/>
                </a:cubicBezTo>
                <a:cubicBezTo>
                  <a:pt x="8198" y="4947"/>
                  <a:pt x="7881" y="4604"/>
                  <a:pt x="7657" y="4228"/>
                </a:cubicBezTo>
                <a:cubicBezTo>
                  <a:pt x="7569" y="4080"/>
                  <a:pt x="7494" y="3783"/>
                  <a:pt x="7729" y="3783"/>
                </a:cubicBezTo>
                <a:close/>
                <a:moveTo>
                  <a:pt x="13815" y="6889"/>
                </a:moveTo>
                <a:cubicBezTo>
                  <a:pt x="13857" y="6889"/>
                  <a:pt x="13896" y="6906"/>
                  <a:pt x="13925" y="6955"/>
                </a:cubicBezTo>
                <a:cubicBezTo>
                  <a:pt x="13986" y="7053"/>
                  <a:pt x="13928" y="7172"/>
                  <a:pt x="13866" y="7250"/>
                </a:cubicBezTo>
                <a:cubicBezTo>
                  <a:pt x="13660" y="7505"/>
                  <a:pt x="13341" y="7705"/>
                  <a:pt x="13063" y="7875"/>
                </a:cubicBezTo>
                <a:cubicBezTo>
                  <a:pt x="12502" y="8223"/>
                  <a:pt x="11885" y="8478"/>
                  <a:pt x="11265" y="8710"/>
                </a:cubicBezTo>
                <a:cubicBezTo>
                  <a:pt x="10605" y="8955"/>
                  <a:pt x="9931" y="9172"/>
                  <a:pt x="9310" y="9497"/>
                </a:cubicBezTo>
                <a:cubicBezTo>
                  <a:pt x="9388" y="9291"/>
                  <a:pt x="9468" y="9086"/>
                  <a:pt x="9547" y="8880"/>
                </a:cubicBezTo>
                <a:cubicBezTo>
                  <a:pt x="9550" y="8880"/>
                  <a:pt x="9552" y="8882"/>
                  <a:pt x="9554" y="8882"/>
                </a:cubicBezTo>
                <a:cubicBezTo>
                  <a:pt x="9554" y="8882"/>
                  <a:pt x="9555" y="8882"/>
                  <a:pt x="9555" y="8881"/>
                </a:cubicBezTo>
                <a:cubicBezTo>
                  <a:pt x="9567" y="8880"/>
                  <a:pt x="9575" y="8877"/>
                  <a:pt x="9584" y="8876"/>
                </a:cubicBezTo>
                <a:cubicBezTo>
                  <a:pt x="9591" y="8866"/>
                  <a:pt x="9597" y="8853"/>
                  <a:pt x="9604" y="8842"/>
                </a:cubicBezTo>
                <a:cubicBezTo>
                  <a:pt x="9612" y="8830"/>
                  <a:pt x="9624" y="8815"/>
                  <a:pt x="9634" y="8803"/>
                </a:cubicBezTo>
                <a:lnTo>
                  <a:pt x="9634" y="8803"/>
                </a:lnTo>
                <a:cubicBezTo>
                  <a:pt x="9612" y="8809"/>
                  <a:pt x="9590" y="8813"/>
                  <a:pt x="9568" y="8819"/>
                </a:cubicBezTo>
                <a:cubicBezTo>
                  <a:pt x="9626" y="8664"/>
                  <a:pt x="9687" y="8511"/>
                  <a:pt x="9746" y="8358"/>
                </a:cubicBezTo>
                <a:cubicBezTo>
                  <a:pt x="9758" y="8358"/>
                  <a:pt x="9771" y="8358"/>
                  <a:pt x="9784" y="8358"/>
                </a:cubicBezTo>
                <a:cubicBezTo>
                  <a:pt x="11042" y="8358"/>
                  <a:pt x="12151" y="7671"/>
                  <a:pt x="13233" y="7138"/>
                </a:cubicBezTo>
                <a:cubicBezTo>
                  <a:pt x="13365" y="7072"/>
                  <a:pt x="13500" y="7006"/>
                  <a:pt x="13637" y="6946"/>
                </a:cubicBezTo>
                <a:cubicBezTo>
                  <a:pt x="13692" y="6921"/>
                  <a:pt x="13756" y="6889"/>
                  <a:pt x="13815" y="6889"/>
                </a:cubicBezTo>
                <a:close/>
                <a:moveTo>
                  <a:pt x="5996" y="6037"/>
                </a:moveTo>
                <a:cubicBezTo>
                  <a:pt x="6020" y="6037"/>
                  <a:pt x="6046" y="6042"/>
                  <a:pt x="6072" y="6052"/>
                </a:cubicBezTo>
                <a:cubicBezTo>
                  <a:pt x="6248" y="6119"/>
                  <a:pt x="6419" y="6288"/>
                  <a:pt x="6566" y="6400"/>
                </a:cubicBezTo>
                <a:cubicBezTo>
                  <a:pt x="6731" y="6523"/>
                  <a:pt x="6894" y="6650"/>
                  <a:pt x="7057" y="6776"/>
                </a:cubicBezTo>
                <a:cubicBezTo>
                  <a:pt x="7383" y="7027"/>
                  <a:pt x="7700" y="7292"/>
                  <a:pt x="8009" y="7559"/>
                </a:cubicBezTo>
                <a:cubicBezTo>
                  <a:pt x="8320" y="7827"/>
                  <a:pt x="8618" y="8108"/>
                  <a:pt x="8921" y="8385"/>
                </a:cubicBezTo>
                <a:cubicBezTo>
                  <a:pt x="9028" y="8482"/>
                  <a:pt x="9152" y="8586"/>
                  <a:pt x="9305" y="8586"/>
                </a:cubicBezTo>
                <a:cubicBezTo>
                  <a:pt x="9308" y="8586"/>
                  <a:pt x="9311" y="8586"/>
                  <a:pt x="9314" y="8586"/>
                </a:cubicBezTo>
                <a:cubicBezTo>
                  <a:pt x="9321" y="8586"/>
                  <a:pt x="9326" y="8585"/>
                  <a:pt x="9331" y="8584"/>
                </a:cubicBezTo>
                <a:lnTo>
                  <a:pt x="9331" y="8584"/>
                </a:lnTo>
                <a:cubicBezTo>
                  <a:pt x="9296" y="8599"/>
                  <a:pt x="9186" y="8962"/>
                  <a:pt x="9165" y="9005"/>
                </a:cubicBezTo>
                <a:cubicBezTo>
                  <a:pt x="9113" y="9115"/>
                  <a:pt x="9038" y="9226"/>
                  <a:pt x="9002" y="9344"/>
                </a:cubicBezTo>
                <a:cubicBezTo>
                  <a:pt x="8979" y="9420"/>
                  <a:pt x="8991" y="9506"/>
                  <a:pt x="8951" y="9577"/>
                </a:cubicBezTo>
                <a:cubicBezTo>
                  <a:pt x="8931" y="9558"/>
                  <a:pt x="8910" y="9538"/>
                  <a:pt x="8891" y="9521"/>
                </a:cubicBezTo>
                <a:cubicBezTo>
                  <a:pt x="8632" y="9286"/>
                  <a:pt x="8368" y="9057"/>
                  <a:pt x="8105" y="8830"/>
                </a:cubicBezTo>
                <a:cubicBezTo>
                  <a:pt x="7590" y="8385"/>
                  <a:pt x="7077" y="7938"/>
                  <a:pt x="6603" y="7450"/>
                </a:cubicBezTo>
                <a:cubicBezTo>
                  <a:pt x="6367" y="7207"/>
                  <a:pt x="6129" y="6955"/>
                  <a:pt x="5933" y="6682"/>
                </a:cubicBezTo>
                <a:cubicBezTo>
                  <a:pt x="5848" y="6563"/>
                  <a:pt x="5757" y="6416"/>
                  <a:pt x="5777" y="6265"/>
                </a:cubicBezTo>
                <a:cubicBezTo>
                  <a:pt x="5793" y="6147"/>
                  <a:pt x="5880" y="6037"/>
                  <a:pt x="5996" y="6037"/>
                </a:cubicBezTo>
                <a:close/>
                <a:moveTo>
                  <a:pt x="13285" y="8781"/>
                </a:moveTo>
                <a:cubicBezTo>
                  <a:pt x="13389" y="8781"/>
                  <a:pt x="13495" y="8799"/>
                  <a:pt x="13581" y="8863"/>
                </a:cubicBezTo>
                <a:cubicBezTo>
                  <a:pt x="13603" y="8881"/>
                  <a:pt x="13626" y="8905"/>
                  <a:pt x="13647" y="8932"/>
                </a:cubicBezTo>
                <a:cubicBezTo>
                  <a:pt x="13646" y="8944"/>
                  <a:pt x="13646" y="8954"/>
                  <a:pt x="13656" y="8961"/>
                </a:cubicBezTo>
                <a:cubicBezTo>
                  <a:pt x="13666" y="8966"/>
                  <a:pt x="13669" y="8974"/>
                  <a:pt x="13676" y="8979"/>
                </a:cubicBezTo>
                <a:cubicBezTo>
                  <a:pt x="13712" y="9050"/>
                  <a:pt x="13725" y="9135"/>
                  <a:pt x="13683" y="9199"/>
                </a:cubicBezTo>
                <a:cubicBezTo>
                  <a:pt x="13681" y="9201"/>
                  <a:pt x="13683" y="9202"/>
                  <a:pt x="13683" y="9202"/>
                </a:cubicBezTo>
                <a:cubicBezTo>
                  <a:pt x="13617" y="9274"/>
                  <a:pt x="13512" y="9337"/>
                  <a:pt x="13450" y="9364"/>
                </a:cubicBezTo>
                <a:cubicBezTo>
                  <a:pt x="13311" y="9426"/>
                  <a:pt x="13166" y="9481"/>
                  <a:pt x="13023" y="9534"/>
                </a:cubicBezTo>
                <a:cubicBezTo>
                  <a:pt x="12753" y="9630"/>
                  <a:pt x="12477" y="9713"/>
                  <a:pt x="12196" y="9785"/>
                </a:cubicBezTo>
                <a:cubicBezTo>
                  <a:pt x="11647" y="9926"/>
                  <a:pt x="11088" y="10026"/>
                  <a:pt x="10533" y="10144"/>
                </a:cubicBezTo>
                <a:cubicBezTo>
                  <a:pt x="9981" y="10260"/>
                  <a:pt x="9429" y="10394"/>
                  <a:pt x="8907" y="10602"/>
                </a:cubicBezTo>
                <a:cubicBezTo>
                  <a:pt x="8900" y="10607"/>
                  <a:pt x="8890" y="10609"/>
                  <a:pt x="8882" y="10614"/>
                </a:cubicBezTo>
                <a:cubicBezTo>
                  <a:pt x="8935" y="10472"/>
                  <a:pt x="8991" y="10330"/>
                  <a:pt x="9043" y="10188"/>
                </a:cubicBezTo>
                <a:cubicBezTo>
                  <a:pt x="9050" y="10163"/>
                  <a:pt x="9059" y="10141"/>
                  <a:pt x="9070" y="10120"/>
                </a:cubicBezTo>
                <a:cubicBezTo>
                  <a:pt x="9119" y="9995"/>
                  <a:pt x="9165" y="9867"/>
                  <a:pt x="9214" y="9741"/>
                </a:cubicBezTo>
                <a:cubicBezTo>
                  <a:pt x="9957" y="9487"/>
                  <a:pt x="10712" y="9264"/>
                  <a:pt x="11484" y="9090"/>
                </a:cubicBezTo>
                <a:cubicBezTo>
                  <a:pt x="11865" y="9005"/>
                  <a:pt x="12250" y="8931"/>
                  <a:pt x="12637" y="8867"/>
                </a:cubicBezTo>
                <a:cubicBezTo>
                  <a:pt x="12837" y="8833"/>
                  <a:pt x="13044" y="8789"/>
                  <a:pt x="13249" y="8782"/>
                </a:cubicBezTo>
                <a:cubicBezTo>
                  <a:pt x="13261" y="8782"/>
                  <a:pt x="13273" y="8781"/>
                  <a:pt x="13285" y="8781"/>
                </a:cubicBezTo>
                <a:close/>
                <a:moveTo>
                  <a:pt x="5718" y="7301"/>
                </a:moveTo>
                <a:cubicBezTo>
                  <a:pt x="5728" y="7301"/>
                  <a:pt x="5738" y="7303"/>
                  <a:pt x="5750" y="7307"/>
                </a:cubicBezTo>
                <a:cubicBezTo>
                  <a:pt x="5824" y="7328"/>
                  <a:pt x="5895" y="7426"/>
                  <a:pt x="5946" y="7478"/>
                </a:cubicBezTo>
                <a:cubicBezTo>
                  <a:pt x="6009" y="7542"/>
                  <a:pt x="6070" y="7604"/>
                  <a:pt x="6131" y="7668"/>
                </a:cubicBezTo>
                <a:cubicBezTo>
                  <a:pt x="6265" y="7806"/>
                  <a:pt x="6402" y="7945"/>
                  <a:pt x="6535" y="8085"/>
                </a:cubicBezTo>
                <a:cubicBezTo>
                  <a:pt x="6793" y="8349"/>
                  <a:pt x="7051" y="8615"/>
                  <a:pt x="7308" y="8880"/>
                </a:cubicBezTo>
                <a:cubicBezTo>
                  <a:pt x="7561" y="9138"/>
                  <a:pt x="7803" y="9409"/>
                  <a:pt x="8071" y="9655"/>
                </a:cubicBezTo>
                <a:cubicBezTo>
                  <a:pt x="8245" y="9814"/>
                  <a:pt x="8493" y="9994"/>
                  <a:pt x="8747" y="9994"/>
                </a:cubicBezTo>
                <a:cubicBezTo>
                  <a:pt x="8765" y="9994"/>
                  <a:pt x="8783" y="9993"/>
                  <a:pt x="8801" y="9991"/>
                </a:cubicBezTo>
                <a:lnTo>
                  <a:pt x="8801" y="9991"/>
                </a:lnTo>
                <a:cubicBezTo>
                  <a:pt x="8697" y="10265"/>
                  <a:pt x="8596" y="10537"/>
                  <a:pt x="8496" y="10812"/>
                </a:cubicBezTo>
                <a:cubicBezTo>
                  <a:pt x="8433" y="10980"/>
                  <a:pt x="8371" y="11150"/>
                  <a:pt x="8310" y="11317"/>
                </a:cubicBezTo>
                <a:cubicBezTo>
                  <a:pt x="7764" y="10384"/>
                  <a:pt x="6807" y="9748"/>
                  <a:pt x="6172" y="8873"/>
                </a:cubicBezTo>
                <a:cubicBezTo>
                  <a:pt x="6001" y="8639"/>
                  <a:pt x="5852" y="8386"/>
                  <a:pt x="5753" y="8115"/>
                </a:cubicBezTo>
                <a:cubicBezTo>
                  <a:pt x="5713" y="8003"/>
                  <a:pt x="5515" y="7301"/>
                  <a:pt x="5718" y="7301"/>
                </a:cubicBezTo>
                <a:close/>
                <a:moveTo>
                  <a:pt x="13387" y="10215"/>
                </a:moveTo>
                <a:cubicBezTo>
                  <a:pt x="13513" y="10215"/>
                  <a:pt x="13639" y="10222"/>
                  <a:pt x="13765" y="10236"/>
                </a:cubicBezTo>
                <a:cubicBezTo>
                  <a:pt x="13826" y="10243"/>
                  <a:pt x="13893" y="10253"/>
                  <a:pt x="13940" y="10294"/>
                </a:cubicBezTo>
                <a:cubicBezTo>
                  <a:pt x="14049" y="10387"/>
                  <a:pt x="13945" y="10456"/>
                  <a:pt x="13876" y="10514"/>
                </a:cubicBezTo>
                <a:cubicBezTo>
                  <a:pt x="13766" y="10607"/>
                  <a:pt x="13647" y="10690"/>
                  <a:pt x="13524" y="10764"/>
                </a:cubicBezTo>
                <a:cubicBezTo>
                  <a:pt x="13050" y="11052"/>
                  <a:pt x="12516" y="11222"/>
                  <a:pt x="11972" y="11336"/>
                </a:cubicBezTo>
                <a:cubicBezTo>
                  <a:pt x="10909" y="11557"/>
                  <a:pt x="9768" y="11554"/>
                  <a:pt x="8733" y="11885"/>
                </a:cubicBezTo>
                <a:cubicBezTo>
                  <a:pt x="8611" y="11905"/>
                  <a:pt x="8500" y="11952"/>
                  <a:pt x="8384" y="11983"/>
                </a:cubicBezTo>
                <a:cubicBezTo>
                  <a:pt x="8394" y="11919"/>
                  <a:pt x="8429" y="11847"/>
                  <a:pt x="8467" y="11770"/>
                </a:cubicBezTo>
                <a:cubicBezTo>
                  <a:pt x="8506" y="11536"/>
                  <a:pt x="8598" y="11313"/>
                  <a:pt x="8703" y="11100"/>
                </a:cubicBezTo>
                <a:cubicBezTo>
                  <a:pt x="8727" y="11031"/>
                  <a:pt x="8754" y="10960"/>
                  <a:pt x="8779" y="10890"/>
                </a:cubicBezTo>
                <a:cubicBezTo>
                  <a:pt x="8805" y="10913"/>
                  <a:pt x="8838" y="10931"/>
                  <a:pt x="8872" y="10940"/>
                </a:cubicBezTo>
                <a:cubicBezTo>
                  <a:pt x="8919" y="10954"/>
                  <a:pt x="8969" y="10959"/>
                  <a:pt x="9019" y="10959"/>
                </a:cubicBezTo>
                <a:cubicBezTo>
                  <a:pt x="9088" y="10959"/>
                  <a:pt x="9158" y="10950"/>
                  <a:pt x="9222" y="10947"/>
                </a:cubicBezTo>
                <a:cubicBezTo>
                  <a:pt x="9367" y="10939"/>
                  <a:pt x="9509" y="10924"/>
                  <a:pt x="9652" y="10906"/>
                </a:cubicBezTo>
                <a:cubicBezTo>
                  <a:pt x="10370" y="10818"/>
                  <a:pt x="11066" y="10622"/>
                  <a:pt x="11767" y="10459"/>
                </a:cubicBezTo>
                <a:cubicBezTo>
                  <a:pt x="12292" y="10337"/>
                  <a:pt x="12840" y="10215"/>
                  <a:pt x="13387" y="10215"/>
                </a:cubicBezTo>
                <a:close/>
                <a:moveTo>
                  <a:pt x="4165" y="8514"/>
                </a:moveTo>
                <a:cubicBezTo>
                  <a:pt x="4267" y="8514"/>
                  <a:pt x="4389" y="8559"/>
                  <a:pt x="4466" y="8603"/>
                </a:cubicBezTo>
                <a:cubicBezTo>
                  <a:pt x="5136" y="8989"/>
                  <a:pt x="5594" y="9665"/>
                  <a:pt x="6155" y="10180"/>
                </a:cubicBezTo>
                <a:cubicBezTo>
                  <a:pt x="6768" y="10740"/>
                  <a:pt x="7463" y="11210"/>
                  <a:pt x="8213" y="11577"/>
                </a:cubicBezTo>
                <a:cubicBezTo>
                  <a:pt x="8105" y="11874"/>
                  <a:pt x="7999" y="12171"/>
                  <a:pt x="7893" y="12469"/>
                </a:cubicBezTo>
                <a:cubicBezTo>
                  <a:pt x="7800" y="12296"/>
                  <a:pt x="7623" y="12164"/>
                  <a:pt x="7473" y="12037"/>
                </a:cubicBezTo>
                <a:cubicBezTo>
                  <a:pt x="7151" y="11767"/>
                  <a:pt x="6829" y="11499"/>
                  <a:pt x="6502" y="11237"/>
                </a:cubicBezTo>
                <a:cubicBezTo>
                  <a:pt x="6190" y="10984"/>
                  <a:pt x="5871" y="10739"/>
                  <a:pt x="5552" y="10493"/>
                </a:cubicBezTo>
                <a:cubicBezTo>
                  <a:pt x="5271" y="10279"/>
                  <a:pt x="4983" y="10075"/>
                  <a:pt x="4716" y="9842"/>
                </a:cubicBezTo>
                <a:cubicBezTo>
                  <a:pt x="4479" y="9635"/>
                  <a:pt x="4255" y="9402"/>
                  <a:pt x="4112" y="9123"/>
                </a:cubicBezTo>
                <a:cubicBezTo>
                  <a:pt x="4048" y="8998"/>
                  <a:pt x="3984" y="8842"/>
                  <a:pt x="3980" y="8703"/>
                </a:cubicBezTo>
                <a:cubicBezTo>
                  <a:pt x="3978" y="8560"/>
                  <a:pt x="4061" y="8514"/>
                  <a:pt x="4165" y="8514"/>
                </a:cubicBezTo>
                <a:close/>
                <a:moveTo>
                  <a:pt x="11491" y="12564"/>
                </a:moveTo>
                <a:cubicBezTo>
                  <a:pt x="11668" y="12564"/>
                  <a:pt x="11845" y="12572"/>
                  <a:pt x="12023" y="12591"/>
                </a:cubicBezTo>
                <a:cubicBezTo>
                  <a:pt x="12091" y="12599"/>
                  <a:pt x="12159" y="12608"/>
                  <a:pt x="12228" y="12620"/>
                </a:cubicBezTo>
                <a:cubicBezTo>
                  <a:pt x="12521" y="12689"/>
                  <a:pt x="12803" y="12793"/>
                  <a:pt x="13066" y="12952"/>
                </a:cubicBezTo>
                <a:cubicBezTo>
                  <a:pt x="13100" y="12973"/>
                  <a:pt x="13144" y="12997"/>
                  <a:pt x="13188" y="13026"/>
                </a:cubicBezTo>
                <a:cubicBezTo>
                  <a:pt x="13254" y="13091"/>
                  <a:pt x="13308" y="13166"/>
                  <a:pt x="13328" y="13251"/>
                </a:cubicBezTo>
                <a:cubicBezTo>
                  <a:pt x="13351" y="13350"/>
                  <a:pt x="13312" y="13436"/>
                  <a:pt x="13243" y="13494"/>
                </a:cubicBezTo>
                <a:cubicBezTo>
                  <a:pt x="13173" y="13517"/>
                  <a:pt x="13093" y="13523"/>
                  <a:pt x="13014" y="13523"/>
                </a:cubicBezTo>
                <a:cubicBezTo>
                  <a:pt x="12937" y="13523"/>
                  <a:pt x="12860" y="13517"/>
                  <a:pt x="12795" y="13516"/>
                </a:cubicBezTo>
                <a:cubicBezTo>
                  <a:pt x="12399" y="13508"/>
                  <a:pt x="12003" y="13482"/>
                  <a:pt x="11610" y="13454"/>
                </a:cubicBezTo>
                <a:cubicBezTo>
                  <a:pt x="10919" y="13405"/>
                  <a:pt x="10225" y="13342"/>
                  <a:pt x="9532" y="13342"/>
                </a:cubicBezTo>
                <a:cubicBezTo>
                  <a:pt x="9437" y="13342"/>
                  <a:pt x="9341" y="13344"/>
                  <a:pt x="9246" y="13346"/>
                </a:cubicBezTo>
                <a:cubicBezTo>
                  <a:pt x="8981" y="13353"/>
                  <a:pt x="8676" y="13343"/>
                  <a:pt x="8420" y="13409"/>
                </a:cubicBezTo>
                <a:cubicBezTo>
                  <a:pt x="8189" y="13467"/>
                  <a:pt x="7978" y="13536"/>
                  <a:pt x="7730" y="13542"/>
                </a:cubicBezTo>
                <a:cubicBezTo>
                  <a:pt x="7874" y="13301"/>
                  <a:pt x="7992" y="13047"/>
                  <a:pt x="8094" y="12786"/>
                </a:cubicBezTo>
                <a:cubicBezTo>
                  <a:pt x="8142" y="12665"/>
                  <a:pt x="8152" y="12641"/>
                  <a:pt x="8232" y="12641"/>
                </a:cubicBezTo>
                <a:cubicBezTo>
                  <a:pt x="8256" y="12641"/>
                  <a:pt x="8286" y="12643"/>
                  <a:pt x="8325" y="12645"/>
                </a:cubicBezTo>
                <a:cubicBezTo>
                  <a:pt x="8463" y="12654"/>
                  <a:pt x="8602" y="12655"/>
                  <a:pt x="8743" y="12655"/>
                </a:cubicBezTo>
                <a:cubicBezTo>
                  <a:pt x="8950" y="12679"/>
                  <a:pt x="9158" y="12689"/>
                  <a:pt x="9367" y="12689"/>
                </a:cubicBezTo>
                <a:cubicBezTo>
                  <a:pt x="9498" y="12689"/>
                  <a:pt x="9628" y="12685"/>
                  <a:pt x="9758" y="12678"/>
                </a:cubicBezTo>
                <a:cubicBezTo>
                  <a:pt x="10335" y="12649"/>
                  <a:pt x="10911" y="12564"/>
                  <a:pt x="11491" y="12564"/>
                </a:cubicBezTo>
                <a:close/>
                <a:moveTo>
                  <a:pt x="8852" y="13649"/>
                </a:moveTo>
                <a:cubicBezTo>
                  <a:pt x="9208" y="13649"/>
                  <a:pt x="9566" y="13679"/>
                  <a:pt x="9922" y="13699"/>
                </a:cubicBezTo>
                <a:cubicBezTo>
                  <a:pt x="9422" y="13741"/>
                  <a:pt x="8926" y="13783"/>
                  <a:pt x="8426" y="13817"/>
                </a:cubicBezTo>
                <a:cubicBezTo>
                  <a:pt x="8318" y="13824"/>
                  <a:pt x="8210" y="13829"/>
                  <a:pt x="8101" y="13829"/>
                </a:cubicBezTo>
                <a:cubicBezTo>
                  <a:pt x="8082" y="13829"/>
                  <a:pt x="8048" y="13830"/>
                  <a:pt x="8011" y="13830"/>
                </a:cubicBezTo>
                <a:cubicBezTo>
                  <a:pt x="7978" y="13830"/>
                  <a:pt x="7942" y="13829"/>
                  <a:pt x="7910" y="13824"/>
                </a:cubicBezTo>
                <a:cubicBezTo>
                  <a:pt x="8148" y="13707"/>
                  <a:pt x="8425" y="13661"/>
                  <a:pt x="8690" y="13651"/>
                </a:cubicBezTo>
                <a:cubicBezTo>
                  <a:pt x="8744" y="13650"/>
                  <a:pt x="8798" y="13649"/>
                  <a:pt x="8852" y="13649"/>
                </a:cubicBezTo>
                <a:close/>
                <a:moveTo>
                  <a:pt x="3664" y="9664"/>
                </a:moveTo>
                <a:cubicBezTo>
                  <a:pt x="3669" y="9664"/>
                  <a:pt x="3675" y="9664"/>
                  <a:pt x="3680" y="9665"/>
                </a:cubicBezTo>
                <a:cubicBezTo>
                  <a:pt x="3746" y="9670"/>
                  <a:pt x="3814" y="9713"/>
                  <a:pt x="3870" y="9743"/>
                </a:cubicBezTo>
                <a:cubicBezTo>
                  <a:pt x="4008" y="9816"/>
                  <a:pt x="4136" y="9909"/>
                  <a:pt x="4254" y="10011"/>
                </a:cubicBezTo>
                <a:cubicBezTo>
                  <a:pt x="4482" y="10209"/>
                  <a:pt x="4682" y="10438"/>
                  <a:pt x="4892" y="10658"/>
                </a:cubicBezTo>
                <a:cubicBezTo>
                  <a:pt x="5113" y="10890"/>
                  <a:pt x="5339" y="11117"/>
                  <a:pt x="5567" y="11343"/>
                </a:cubicBezTo>
                <a:cubicBezTo>
                  <a:pt x="6027" y="11790"/>
                  <a:pt x="6502" y="12223"/>
                  <a:pt x="6990" y="12638"/>
                </a:cubicBezTo>
                <a:cubicBezTo>
                  <a:pt x="7205" y="12821"/>
                  <a:pt x="7423" y="12997"/>
                  <a:pt x="7643" y="13173"/>
                </a:cubicBezTo>
                <a:cubicBezTo>
                  <a:pt x="7669" y="13194"/>
                  <a:pt x="7382" y="13918"/>
                  <a:pt x="7346" y="14017"/>
                </a:cubicBezTo>
                <a:cubicBezTo>
                  <a:pt x="7270" y="13878"/>
                  <a:pt x="7132" y="13758"/>
                  <a:pt x="7027" y="13661"/>
                </a:cubicBezTo>
                <a:cubicBezTo>
                  <a:pt x="6814" y="13460"/>
                  <a:pt x="6580" y="13280"/>
                  <a:pt x="6342" y="13105"/>
                </a:cubicBezTo>
                <a:cubicBezTo>
                  <a:pt x="5857" y="12750"/>
                  <a:pt x="5352" y="12421"/>
                  <a:pt x="4922" y="11997"/>
                </a:cubicBezTo>
                <a:cubicBezTo>
                  <a:pt x="4522" y="11604"/>
                  <a:pt x="4185" y="11149"/>
                  <a:pt x="3923" y="10658"/>
                </a:cubicBezTo>
                <a:cubicBezTo>
                  <a:pt x="3794" y="10415"/>
                  <a:pt x="3660" y="10154"/>
                  <a:pt x="3588" y="9889"/>
                </a:cubicBezTo>
                <a:cubicBezTo>
                  <a:pt x="3565" y="9804"/>
                  <a:pt x="3539" y="9664"/>
                  <a:pt x="3664" y="9664"/>
                </a:cubicBezTo>
                <a:close/>
                <a:moveTo>
                  <a:pt x="13294" y="13755"/>
                </a:moveTo>
                <a:cubicBezTo>
                  <a:pt x="13325" y="13778"/>
                  <a:pt x="13346" y="13809"/>
                  <a:pt x="13348" y="13854"/>
                </a:cubicBezTo>
                <a:cubicBezTo>
                  <a:pt x="13356" y="14027"/>
                  <a:pt x="13107" y="14183"/>
                  <a:pt x="12982" y="14261"/>
                </a:cubicBezTo>
                <a:cubicBezTo>
                  <a:pt x="12684" y="14449"/>
                  <a:pt x="12335" y="14545"/>
                  <a:pt x="11989" y="14612"/>
                </a:cubicBezTo>
                <a:cubicBezTo>
                  <a:pt x="11597" y="14686"/>
                  <a:pt x="11196" y="14715"/>
                  <a:pt x="10800" y="14761"/>
                </a:cubicBezTo>
                <a:cubicBezTo>
                  <a:pt x="10368" y="14808"/>
                  <a:pt x="9937" y="14853"/>
                  <a:pt x="9509" y="14903"/>
                </a:cubicBezTo>
                <a:cubicBezTo>
                  <a:pt x="9066" y="14954"/>
                  <a:pt x="8625" y="15010"/>
                  <a:pt x="8184" y="15067"/>
                </a:cubicBezTo>
                <a:cubicBezTo>
                  <a:pt x="7971" y="15094"/>
                  <a:pt x="7754" y="15113"/>
                  <a:pt x="7545" y="15154"/>
                </a:cubicBezTo>
                <a:cubicBezTo>
                  <a:pt x="7413" y="15179"/>
                  <a:pt x="7290" y="15230"/>
                  <a:pt x="7203" y="15330"/>
                </a:cubicBezTo>
                <a:lnTo>
                  <a:pt x="7373" y="14835"/>
                </a:lnTo>
                <a:cubicBezTo>
                  <a:pt x="7371" y="14819"/>
                  <a:pt x="7371" y="14800"/>
                  <a:pt x="7376" y="14785"/>
                </a:cubicBezTo>
                <a:cubicBezTo>
                  <a:pt x="7388" y="14749"/>
                  <a:pt x="7403" y="14720"/>
                  <a:pt x="7423" y="14690"/>
                </a:cubicBezTo>
                <a:cubicBezTo>
                  <a:pt x="7504" y="14451"/>
                  <a:pt x="7586" y="14212"/>
                  <a:pt x="7669" y="13975"/>
                </a:cubicBezTo>
                <a:cubicBezTo>
                  <a:pt x="7678" y="13970"/>
                  <a:pt x="7687" y="13968"/>
                  <a:pt x="7694" y="13961"/>
                </a:cubicBezTo>
                <a:lnTo>
                  <a:pt x="7731" y="13934"/>
                </a:lnTo>
                <a:cubicBezTo>
                  <a:pt x="7805" y="13978"/>
                  <a:pt x="7907" y="13988"/>
                  <a:pt x="8007" y="13988"/>
                </a:cubicBezTo>
                <a:cubicBezTo>
                  <a:pt x="8078" y="13988"/>
                  <a:pt x="8148" y="13983"/>
                  <a:pt x="8205" y="13982"/>
                </a:cubicBezTo>
                <a:cubicBezTo>
                  <a:pt x="8413" y="13976"/>
                  <a:pt x="8622" y="13955"/>
                  <a:pt x="8829" y="13935"/>
                </a:cubicBezTo>
                <a:cubicBezTo>
                  <a:pt x="9267" y="13894"/>
                  <a:pt x="9704" y="13861"/>
                  <a:pt x="10144" y="13829"/>
                </a:cubicBezTo>
                <a:cubicBezTo>
                  <a:pt x="10498" y="13804"/>
                  <a:pt x="10851" y="13785"/>
                  <a:pt x="11204" y="13766"/>
                </a:cubicBezTo>
                <a:cubicBezTo>
                  <a:pt x="11306" y="13772"/>
                  <a:pt x="11411" y="13778"/>
                  <a:pt x="11513" y="13783"/>
                </a:cubicBezTo>
                <a:cubicBezTo>
                  <a:pt x="11762" y="13797"/>
                  <a:pt x="12013" y="13809"/>
                  <a:pt x="12261" y="13824"/>
                </a:cubicBezTo>
                <a:cubicBezTo>
                  <a:pt x="12234" y="13833"/>
                  <a:pt x="12206" y="13841"/>
                  <a:pt x="12179" y="13850"/>
                </a:cubicBezTo>
                <a:cubicBezTo>
                  <a:pt x="12241" y="13843"/>
                  <a:pt x="12304" y="13840"/>
                  <a:pt x="12365" y="13836"/>
                </a:cubicBezTo>
                <a:cubicBezTo>
                  <a:pt x="12363" y="13834"/>
                  <a:pt x="12363" y="13833"/>
                  <a:pt x="12363" y="13830"/>
                </a:cubicBezTo>
                <a:lnTo>
                  <a:pt x="12363" y="13830"/>
                </a:lnTo>
                <a:cubicBezTo>
                  <a:pt x="12383" y="13833"/>
                  <a:pt x="12403" y="13833"/>
                  <a:pt x="12421" y="13834"/>
                </a:cubicBezTo>
                <a:cubicBezTo>
                  <a:pt x="12451" y="13834"/>
                  <a:pt x="12480" y="13833"/>
                  <a:pt x="12509" y="13833"/>
                </a:cubicBezTo>
                <a:cubicBezTo>
                  <a:pt x="12550" y="13833"/>
                  <a:pt x="12592" y="13834"/>
                  <a:pt x="12634" y="13836"/>
                </a:cubicBezTo>
                <a:cubicBezTo>
                  <a:pt x="12653" y="13837"/>
                  <a:pt x="12668" y="13841"/>
                  <a:pt x="12682" y="13848"/>
                </a:cubicBezTo>
                <a:cubicBezTo>
                  <a:pt x="12718" y="13850"/>
                  <a:pt x="12754" y="13850"/>
                  <a:pt x="12791" y="13850"/>
                </a:cubicBezTo>
                <a:cubicBezTo>
                  <a:pt x="12835" y="13850"/>
                  <a:pt x="12880" y="13849"/>
                  <a:pt x="12924" y="13847"/>
                </a:cubicBezTo>
                <a:cubicBezTo>
                  <a:pt x="13050" y="13837"/>
                  <a:pt x="13180" y="13809"/>
                  <a:pt x="13294" y="13755"/>
                </a:cubicBezTo>
                <a:close/>
                <a:moveTo>
                  <a:pt x="7091" y="15673"/>
                </a:moveTo>
                <a:cubicBezTo>
                  <a:pt x="7098" y="15676"/>
                  <a:pt x="7136" y="15690"/>
                  <a:pt x="7141" y="15697"/>
                </a:cubicBezTo>
                <a:cubicBezTo>
                  <a:pt x="7148" y="15717"/>
                  <a:pt x="7165" y="15722"/>
                  <a:pt x="7183" y="15722"/>
                </a:cubicBezTo>
                <a:cubicBezTo>
                  <a:pt x="7186" y="15722"/>
                  <a:pt x="7189" y="15721"/>
                  <a:pt x="7192" y="15721"/>
                </a:cubicBezTo>
                <a:cubicBezTo>
                  <a:pt x="7578" y="15904"/>
                  <a:pt x="7985" y="15962"/>
                  <a:pt x="8398" y="15962"/>
                </a:cubicBezTo>
                <a:cubicBezTo>
                  <a:pt x="8803" y="15962"/>
                  <a:pt x="9213" y="15907"/>
                  <a:pt x="9615" y="15860"/>
                </a:cubicBezTo>
                <a:cubicBezTo>
                  <a:pt x="9892" y="15827"/>
                  <a:pt x="10169" y="15804"/>
                  <a:pt x="10446" y="15804"/>
                </a:cubicBezTo>
                <a:cubicBezTo>
                  <a:pt x="10612" y="15804"/>
                  <a:pt x="10778" y="15812"/>
                  <a:pt x="10944" y="15832"/>
                </a:cubicBezTo>
                <a:cubicBezTo>
                  <a:pt x="11427" y="15886"/>
                  <a:pt x="11906" y="15998"/>
                  <a:pt x="12383" y="16090"/>
                </a:cubicBezTo>
                <a:cubicBezTo>
                  <a:pt x="12617" y="16137"/>
                  <a:pt x="12860" y="16168"/>
                  <a:pt x="13091" y="16231"/>
                </a:cubicBezTo>
                <a:cubicBezTo>
                  <a:pt x="13368" y="16304"/>
                  <a:pt x="13209" y="16609"/>
                  <a:pt x="13063" y="16727"/>
                </a:cubicBezTo>
                <a:cubicBezTo>
                  <a:pt x="12792" y="16943"/>
                  <a:pt x="12401" y="16976"/>
                  <a:pt x="12048" y="16976"/>
                </a:cubicBezTo>
                <a:cubicBezTo>
                  <a:pt x="11986" y="16976"/>
                  <a:pt x="11925" y="16975"/>
                  <a:pt x="11865" y="16974"/>
                </a:cubicBezTo>
                <a:cubicBezTo>
                  <a:pt x="11028" y="16956"/>
                  <a:pt x="10207" y="16743"/>
                  <a:pt x="9371" y="16709"/>
                </a:cubicBezTo>
                <a:cubicBezTo>
                  <a:pt x="9321" y="16707"/>
                  <a:pt x="9272" y="16706"/>
                  <a:pt x="9223" y="16706"/>
                </a:cubicBezTo>
                <a:cubicBezTo>
                  <a:pt x="8812" y="16706"/>
                  <a:pt x="8412" y="16766"/>
                  <a:pt x="8006" y="16834"/>
                </a:cubicBezTo>
                <a:cubicBezTo>
                  <a:pt x="7744" y="16876"/>
                  <a:pt x="7485" y="16908"/>
                  <a:pt x="7224" y="16908"/>
                </a:cubicBezTo>
                <a:cubicBezTo>
                  <a:pt x="7049" y="16908"/>
                  <a:pt x="6873" y="16894"/>
                  <a:pt x="6695" y="16858"/>
                </a:cubicBezTo>
                <a:cubicBezTo>
                  <a:pt x="6773" y="16458"/>
                  <a:pt x="6884" y="16038"/>
                  <a:pt x="7091" y="15673"/>
                </a:cubicBezTo>
                <a:close/>
                <a:moveTo>
                  <a:pt x="2909" y="11263"/>
                </a:moveTo>
                <a:cubicBezTo>
                  <a:pt x="3110" y="11263"/>
                  <a:pt x="3486" y="11510"/>
                  <a:pt x="3573" y="11577"/>
                </a:cubicBezTo>
                <a:cubicBezTo>
                  <a:pt x="3809" y="11764"/>
                  <a:pt x="4012" y="11991"/>
                  <a:pt x="4212" y="12215"/>
                </a:cubicBezTo>
                <a:cubicBezTo>
                  <a:pt x="4420" y="12450"/>
                  <a:pt x="4629" y="12681"/>
                  <a:pt x="4844" y="12908"/>
                </a:cubicBezTo>
                <a:cubicBezTo>
                  <a:pt x="5271" y="13362"/>
                  <a:pt x="5722" y="13797"/>
                  <a:pt x="6226" y="14173"/>
                </a:cubicBezTo>
                <a:cubicBezTo>
                  <a:pt x="6433" y="14327"/>
                  <a:pt x="6674" y="14535"/>
                  <a:pt x="6942" y="14569"/>
                </a:cubicBezTo>
                <a:cubicBezTo>
                  <a:pt x="6958" y="14571"/>
                  <a:pt x="6975" y="14572"/>
                  <a:pt x="6992" y="14572"/>
                </a:cubicBezTo>
                <a:cubicBezTo>
                  <a:pt x="7051" y="14572"/>
                  <a:pt x="7112" y="14561"/>
                  <a:pt x="7168" y="14541"/>
                </a:cubicBezTo>
                <a:lnTo>
                  <a:pt x="7168" y="14541"/>
                </a:lnTo>
                <a:cubicBezTo>
                  <a:pt x="7084" y="14572"/>
                  <a:pt x="7058" y="14938"/>
                  <a:pt x="7034" y="15026"/>
                </a:cubicBezTo>
                <a:cubicBezTo>
                  <a:pt x="6952" y="15331"/>
                  <a:pt x="6792" y="15608"/>
                  <a:pt x="6695" y="15907"/>
                </a:cubicBezTo>
                <a:cubicBezTo>
                  <a:pt x="6603" y="16195"/>
                  <a:pt x="6505" y="16485"/>
                  <a:pt x="6406" y="16773"/>
                </a:cubicBezTo>
                <a:cubicBezTo>
                  <a:pt x="6359" y="16914"/>
                  <a:pt x="6311" y="17056"/>
                  <a:pt x="6261" y="17198"/>
                </a:cubicBezTo>
                <a:cubicBezTo>
                  <a:pt x="6248" y="17234"/>
                  <a:pt x="6114" y="17502"/>
                  <a:pt x="6133" y="17529"/>
                </a:cubicBezTo>
                <a:cubicBezTo>
                  <a:pt x="5965" y="17305"/>
                  <a:pt x="5658" y="17126"/>
                  <a:pt x="5459" y="16997"/>
                </a:cubicBezTo>
                <a:cubicBezTo>
                  <a:pt x="4953" y="16665"/>
                  <a:pt x="4461" y="16316"/>
                  <a:pt x="4000" y="15924"/>
                </a:cubicBezTo>
                <a:cubicBezTo>
                  <a:pt x="3546" y="15537"/>
                  <a:pt x="3121" y="15108"/>
                  <a:pt x="2772" y="14627"/>
                </a:cubicBezTo>
                <a:cubicBezTo>
                  <a:pt x="2459" y="14196"/>
                  <a:pt x="2165" y="13691"/>
                  <a:pt x="2186" y="13150"/>
                </a:cubicBezTo>
                <a:cubicBezTo>
                  <a:pt x="2190" y="13060"/>
                  <a:pt x="2192" y="12936"/>
                  <a:pt x="2303" y="12936"/>
                </a:cubicBezTo>
                <a:cubicBezTo>
                  <a:pt x="2310" y="12936"/>
                  <a:pt x="2318" y="12936"/>
                  <a:pt x="2327" y="12938"/>
                </a:cubicBezTo>
                <a:cubicBezTo>
                  <a:pt x="2385" y="12945"/>
                  <a:pt x="2440" y="12975"/>
                  <a:pt x="2490" y="13004"/>
                </a:cubicBezTo>
                <a:cubicBezTo>
                  <a:pt x="2622" y="13081"/>
                  <a:pt x="2741" y="13179"/>
                  <a:pt x="2850" y="13282"/>
                </a:cubicBezTo>
                <a:cubicBezTo>
                  <a:pt x="3062" y="13485"/>
                  <a:pt x="3239" y="13719"/>
                  <a:pt x="3425" y="13942"/>
                </a:cubicBezTo>
                <a:cubicBezTo>
                  <a:pt x="3809" y="14409"/>
                  <a:pt x="4256" y="14820"/>
                  <a:pt x="4757" y="15167"/>
                </a:cubicBezTo>
                <a:cubicBezTo>
                  <a:pt x="5008" y="15340"/>
                  <a:pt x="5275" y="15507"/>
                  <a:pt x="5559" y="15628"/>
                </a:cubicBezTo>
                <a:cubicBezTo>
                  <a:pt x="5728" y="15701"/>
                  <a:pt x="5973" y="15800"/>
                  <a:pt x="6186" y="15800"/>
                </a:cubicBezTo>
                <a:cubicBezTo>
                  <a:pt x="6245" y="15800"/>
                  <a:pt x="6301" y="15793"/>
                  <a:pt x="6352" y="15775"/>
                </a:cubicBezTo>
                <a:cubicBezTo>
                  <a:pt x="6590" y="15691"/>
                  <a:pt x="6495" y="15416"/>
                  <a:pt x="6376" y="15270"/>
                </a:cubicBezTo>
                <a:cubicBezTo>
                  <a:pt x="6193" y="15046"/>
                  <a:pt x="5957" y="14866"/>
                  <a:pt x="5723" y="14698"/>
                </a:cubicBezTo>
                <a:cubicBezTo>
                  <a:pt x="4732" y="13979"/>
                  <a:pt x="3763" y="13180"/>
                  <a:pt x="3079" y="12159"/>
                </a:cubicBezTo>
                <a:cubicBezTo>
                  <a:pt x="2933" y="11939"/>
                  <a:pt x="2777" y="11661"/>
                  <a:pt x="2781" y="11390"/>
                </a:cubicBezTo>
                <a:cubicBezTo>
                  <a:pt x="2783" y="11298"/>
                  <a:pt x="2834" y="11263"/>
                  <a:pt x="2909" y="11263"/>
                </a:cubicBezTo>
                <a:close/>
                <a:moveTo>
                  <a:pt x="11619" y="17432"/>
                </a:moveTo>
                <a:cubicBezTo>
                  <a:pt x="11633" y="17432"/>
                  <a:pt x="11648" y="17432"/>
                  <a:pt x="11662" y="17432"/>
                </a:cubicBezTo>
                <a:cubicBezTo>
                  <a:pt x="11860" y="17435"/>
                  <a:pt x="12088" y="17425"/>
                  <a:pt x="12278" y="17485"/>
                </a:cubicBezTo>
                <a:cubicBezTo>
                  <a:pt x="12417" y="17527"/>
                  <a:pt x="12461" y="17641"/>
                  <a:pt x="12362" y="17747"/>
                </a:cubicBezTo>
                <a:cubicBezTo>
                  <a:pt x="12289" y="17825"/>
                  <a:pt x="12186" y="17871"/>
                  <a:pt x="12088" y="17913"/>
                </a:cubicBezTo>
                <a:cubicBezTo>
                  <a:pt x="11878" y="18005"/>
                  <a:pt x="11665" y="18091"/>
                  <a:pt x="11447" y="18166"/>
                </a:cubicBezTo>
                <a:cubicBezTo>
                  <a:pt x="10597" y="18461"/>
                  <a:pt x="9702" y="18630"/>
                  <a:pt x="8796" y="18665"/>
                </a:cubicBezTo>
                <a:cubicBezTo>
                  <a:pt x="8705" y="18669"/>
                  <a:pt x="8613" y="18671"/>
                  <a:pt x="8522" y="18671"/>
                </a:cubicBezTo>
                <a:cubicBezTo>
                  <a:pt x="8122" y="18671"/>
                  <a:pt x="7723" y="18639"/>
                  <a:pt x="7321" y="18613"/>
                </a:cubicBezTo>
                <a:cubicBezTo>
                  <a:pt x="7192" y="18604"/>
                  <a:pt x="7061" y="18598"/>
                  <a:pt x="6930" y="18598"/>
                </a:cubicBezTo>
                <a:cubicBezTo>
                  <a:pt x="6638" y="18598"/>
                  <a:pt x="6348" y="18629"/>
                  <a:pt x="6079" y="18736"/>
                </a:cubicBezTo>
                <a:cubicBezTo>
                  <a:pt x="6150" y="18511"/>
                  <a:pt x="6221" y="18284"/>
                  <a:pt x="6295" y="18059"/>
                </a:cubicBezTo>
                <a:cubicBezTo>
                  <a:pt x="6325" y="17967"/>
                  <a:pt x="6355" y="17876"/>
                  <a:pt x="6385" y="17784"/>
                </a:cubicBezTo>
                <a:cubicBezTo>
                  <a:pt x="6741" y="17887"/>
                  <a:pt x="7109" y="17925"/>
                  <a:pt x="7478" y="17925"/>
                </a:cubicBezTo>
                <a:cubicBezTo>
                  <a:pt x="7857" y="17925"/>
                  <a:pt x="8237" y="17885"/>
                  <a:pt x="8608" y="17832"/>
                </a:cubicBezTo>
                <a:cubicBezTo>
                  <a:pt x="9425" y="17716"/>
                  <a:pt x="10229" y="17523"/>
                  <a:pt x="11055" y="17456"/>
                </a:cubicBezTo>
                <a:cubicBezTo>
                  <a:pt x="11242" y="17441"/>
                  <a:pt x="11430" y="17432"/>
                  <a:pt x="11619" y="17432"/>
                </a:cubicBezTo>
                <a:close/>
                <a:moveTo>
                  <a:pt x="11007" y="19069"/>
                </a:moveTo>
                <a:cubicBezTo>
                  <a:pt x="11085" y="19069"/>
                  <a:pt x="11164" y="19073"/>
                  <a:pt x="11240" y="19084"/>
                </a:cubicBezTo>
                <a:cubicBezTo>
                  <a:pt x="11542" y="19131"/>
                  <a:pt x="11322" y="19468"/>
                  <a:pt x="11198" y="19592"/>
                </a:cubicBezTo>
                <a:cubicBezTo>
                  <a:pt x="10923" y="19858"/>
                  <a:pt x="10503" y="20006"/>
                  <a:pt x="10137" y="20118"/>
                </a:cubicBezTo>
                <a:cubicBezTo>
                  <a:pt x="9688" y="20255"/>
                  <a:pt x="9237" y="20312"/>
                  <a:pt x="8782" y="20312"/>
                </a:cubicBezTo>
                <a:cubicBezTo>
                  <a:pt x="8437" y="20312"/>
                  <a:pt x="8090" y="20279"/>
                  <a:pt x="7738" y="20224"/>
                </a:cubicBezTo>
                <a:cubicBezTo>
                  <a:pt x="7383" y="20169"/>
                  <a:pt x="7007" y="20113"/>
                  <a:pt x="6639" y="20113"/>
                </a:cubicBezTo>
                <a:cubicBezTo>
                  <a:pt x="6269" y="20113"/>
                  <a:pt x="5908" y="20169"/>
                  <a:pt x="5586" y="20339"/>
                </a:cubicBezTo>
                <a:cubicBezTo>
                  <a:pt x="5668" y="20053"/>
                  <a:pt x="5756" y="19766"/>
                  <a:pt x="5844" y="19481"/>
                </a:cubicBezTo>
                <a:cubicBezTo>
                  <a:pt x="6187" y="19294"/>
                  <a:pt x="6559" y="19242"/>
                  <a:pt x="6940" y="19242"/>
                </a:cubicBezTo>
                <a:cubicBezTo>
                  <a:pt x="7366" y="19242"/>
                  <a:pt x="7803" y="19308"/>
                  <a:pt x="8220" y="19324"/>
                </a:cubicBezTo>
                <a:cubicBezTo>
                  <a:pt x="8275" y="19326"/>
                  <a:pt x="8330" y="19327"/>
                  <a:pt x="8385" y="19327"/>
                </a:cubicBezTo>
                <a:cubicBezTo>
                  <a:pt x="9147" y="19327"/>
                  <a:pt x="9886" y="19135"/>
                  <a:pt x="10644" y="19085"/>
                </a:cubicBezTo>
                <a:cubicBezTo>
                  <a:pt x="10761" y="19078"/>
                  <a:pt x="10884" y="19069"/>
                  <a:pt x="11007" y="19069"/>
                </a:cubicBezTo>
                <a:close/>
                <a:moveTo>
                  <a:pt x="791" y="15464"/>
                </a:moveTo>
                <a:cubicBezTo>
                  <a:pt x="848" y="15464"/>
                  <a:pt x="915" y="15486"/>
                  <a:pt x="951" y="15500"/>
                </a:cubicBezTo>
                <a:cubicBezTo>
                  <a:pt x="1153" y="15574"/>
                  <a:pt x="1348" y="15713"/>
                  <a:pt x="1535" y="15822"/>
                </a:cubicBezTo>
                <a:cubicBezTo>
                  <a:pt x="1735" y="15941"/>
                  <a:pt x="1930" y="16066"/>
                  <a:pt x="2125" y="16194"/>
                </a:cubicBezTo>
                <a:cubicBezTo>
                  <a:pt x="2516" y="16446"/>
                  <a:pt x="2897" y="16714"/>
                  <a:pt x="3280" y="16978"/>
                </a:cubicBezTo>
                <a:cubicBezTo>
                  <a:pt x="4089" y="17542"/>
                  <a:pt x="4906" y="18095"/>
                  <a:pt x="5799" y="18516"/>
                </a:cubicBezTo>
                <a:cubicBezTo>
                  <a:pt x="5827" y="18529"/>
                  <a:pt x="5135" y="20542"/>
                  <a:pt x="5069" y="20758"/>
                </a:cubicBezTo>
                <a:cubicBezTo>
                  <a:pt x="5044" y="20840"/>
                  <a:pt x="5021" y="20922"/>
                  <a:pt x="4997" y="21005"/>
                </a:cubicBezTo>
                <a:cubicBezTo>
                  <a:pt x="4936" y="20942"/>
                  <a:pt x="4864" y="20887"/>
                  <a:pt x="4805" y="20844"/>
                </a:cubicBezTo>
                <a:cubicBezTo>
                  <a:pt x="4551" y="20663"/>
                  <a:pt x="4275" y="20510"/>
                  <a:pt x="3998" y="20365"/>
                </a:cubicBezTo>
                <a:cubicBezTo>
                  <a:pt x="3721" y="20219"/>
                  <a:pt x="3439" y="20078"/>
                  <a:pt x="3171" y="19915"/>
                </a:cubicBezTo>
                <a:cubicBezTo>
                  <a:pt x="2886" y="19743"/>
                  <a:pt x="2656" y="19536"/>
                  <a:pt x="2409" y="19315"/>
                </a:cubicBezTo>
                <a:cubicBezTo>
                  <a:pt x="2297" y="19145"/>
                  <a:pt x="2182" y="18976"/>
                  <a:pt x="2056" y="18814"/>
                </a:cubicBezTo>
                <a:cubicBezTo>
                  <a:pt x="1930" y="18651"/>
                  <a:pt x="1786" y="18479"/>
                  <a:pt x="1578" y="18418"/>
                </a:cubicBezTo>
                <a:cubicBezTo>
                  <a:pt x="1532" y="18405"/>
                  <a:pt x="1484" y="18399"/>
                  <a:pt x="1436" y="18399"/>
                </a:cubicBezTo>
                <a:cubicBezTo>
                  <a:pt x="1320" y="18399"/>
                  <a:pt x="1204" y="18438"/>
                  <a:pt x="1125" y="18522"/>
                </a:cubicBezTo>
                <a:cubicBezTo>
                  <a:pt x="1036" y="18616"/>
                  <a:pt x="1013" y="18756"/>
                  <a:pt x="1013" y="18896"/>
                </a:cubicBezTo>
                <a:cubicBezTo>
                  <a:pt x="724" y="18617"/>
                  <a:pt x="403" y="18312"/>
                  <a:pt x="245" y="17954"/>
                </a:cubicBezTo>
                <a:cubicBezTo>
                  <a:pt x="168" y="17778"/>
                  <a:pt x="166" y="17515"/>
                  <a:pt x="410" y="17515"/>
                </a:cubicBezTo>
                <a:cubicBezTo>
                  <a:pt x="417" y="17515"/>
                  <a:pt x="424" y="17516"/>
                  <a:pt x="431" y="17516"/>
                </a:cubicBezTo>
                <a:cubicBezTo>
                  <a:pt x="616" y="17527"/>
                  <a:pt x="783" y="17651"/>
                  <a:pt x="928" y="17754"/>
                </a:cubicBezTo>
                <a:cubicBezTo>
                  <a:pt x="1698" y="18301"/>
                  <a:pt x="2436" y="18892"/>
                  <a:pt x="3245" y="19383"/>
                </a:cubicBezTo>
                <a:cubicBezTo>
                  <a:pt x="3629" y="19617"/>
                  <a:pt x="4027" y="19821"/>
                  <a:pt x="4448" y="19975"/>
                </a:cubicBezTo>
                <a:cubicBezTo>
                  <a:pt x="4448" y="19992"/>
                  <a:pt x="4452" y="20012"/>
                  <a:pt x="4473" y="20022"/>
                </a:cubicBezTo>
                <a:cubicBezTo>
                  <a:pt x="4518" y="20046"/>
                  <a:pt x="4563" y="20056"/>
                  <a:pt x="4606" y="20056"/>
                </a:cubicBezTo>
                <a:cubicBezTo>
                  <a:pt x="4626" y="20056"/>
                  <a:pt x="4646" y="20054"/>
                  <a:pt x="4665" y="20050"/>
                </a:cubicBezTo>
                <a:cubicBezTo>
                  <a:pt x="4668" y="20053"/>
                  <a:pt x="4671" y="20053"/>
                  <a:pt x="4673" y="20054"/>
                </a:cubicBezTo>
                <a:cubicBezTo>
                  <a:pt x="4677" y="20055"/>
                  <a:pt x="4680" y="20056"/>
                  <a:pt x="4684" y="20056"/>
                </a:cubicBezTo>
                <a:cubicBezTo>
                  <a:pt x="4698" y="20056"/>
                  <a:pt x="4709" y="20046"/>
                  <a:pt x="4716" y="20033"/>
                </a:cubicBezTo>
                <a:cubicBezTo>
                  <a:pt x="4855" y="19972"/>
                  <a:pt x="4954" y="19806"/>
                  <a:pt x="4935" y="19651"/>
                </a:cubicBezTo>
                <a:cubicBezTo>
                  <a:pt x="4915" y="19482"/>
                  <a:pt x="4801" y="19343"/>
                  <a:pt x="4681" y="19230"/>
                </a:cubicBezTo>
                <a:cubicBezTo>
                  <a:pt x="4523" y="19084"/>
                  <a:pt x="4347" y="18953"/>
                  <a:pt x="4175" y="18826"/>
                </a:cubicBezTo>
                <a:cubicBezTo>
                  <a:pt x="3433" y="18274"/>
                  <a:pt x="2621" y="17814"/>
                  <a:pt x="1925" y="17204"/>
                </a:cubicBezTo>
                <a:cubicBezTo>
                  <a:pt x="1610" y="16929"/>
                  <a:pt x="1319" y="16628"/>
                  <a:pt x="1084" y="16286"/>
                </a:cubicBezTo>
                <a:cubicBezTo>
                  <a:pt x="969" y="16119"/>
                  <a:pt x="868" y="15943"/>
                  <a:pt x="783" y="15761"/>
                </a:cubicBezTo>
                <a:cubicBezTo>
                  <a:pt x="755" y="15700"/>
                  <a:pt x="656" y="15538"/>
                  <a:pt x="717" y="15486"/>
                </a:cubicBezTo>
                <a:cubicBezTo>
                  <a:pt x="734" y="15470"/>
                  <a:pt x="761" y="15464"/>
                  <a:pt x="791" y="15464"/>
                </a:cubicBezTo>
                <a:close/>
                <a:moveTo>
                  <a:pt x="2687" y="19762"/>
                </a:moveTo>
                <a:lnTo>
                  <a:pt x="2687" y="19762"/>
                </a:lnTo>
                <a:cubicBezTo>
                  <a:pt x="2762" y="19816"/>
                  <a:pt x="2836" y="19868"/>
                  <a:pt x="2909" y="19915"/>
                </a:cubicBezTo>
                <a:cubicBezTo>
                  <a:pt x="3150" y="20075"/>
                  <a:pt x="3408" y="20209"/>
                  <a:pt x="3665" y="20341"/>
                </a:cubicBezTo>
                <a:cubicBezTo>
                  <a:pt x="3916" y="20471"/>
                  <a:pt x="4171" y="20599"/>
                  <a:pt x="4415" y="20742"/>
                </a:cubicBezTo>
                <a:cubicBezTo>
                  <a:pt x="4576" y="20837"/>
                  <a:pt x="4837" y="20964"/>
                  <a:pt x="4952" y="21142"/>
                </a:cubicBezTo>
                <a:cubicBezTo>
                  <a:pt x="4902" y="21324"/>
                  <a:pt x="4851" y="21503"/>
                  <a:pt x="4801" y="21682"/>
                </a:cubicBezTo>
                <a:cubicBezTo>
                  <a:pt x="4699" y="21542"/>
                  <a:pt x="4566" y="21418"/>
                  <a:pt x="4429" y="21315"/>
                </a:cubicBezTo>
                <a:cubicBezTo>
                  <a:pt x="4210" y="21152"/>
                  <a:pt x="3977" y="21005"/>
                  <a:pt x="3748" y="20852"/>
                </a:cubicBezTo>
                <a:cubicBezTo>
                  <a:pt x="3521" y="20700"/>
                  <a:pt x="3294" y="20525"/>
                  <a:pt x="3053" y="20390"/>
                </a:cubicBezTo>
                <a:cubicBezTo>
                  <a:pt x="2933" y="20180"/>
                  <a:pt x="2812" y="19970"/>
                  <a:pt x="2687" y="19762"/>
                </a:cubicBezTo>
                <a:close/>
                <a:moveTo>
                  <a:pt x="3249" y="20731"/>
                </a:moveTo>
                <a:cubicBezTo>
                  <a:pt x="3346" y="20793"/>
                  <a:pt x="3443" y="20854"/>
                  <a:pt x="3536" y="20915"/>
                </a:cubicBezTo>
                <a:cubicBezTo>
                  <a:pt x="3744" y="21054"/>
                  <a:pt x="3954" y="21191"/>
                  <a:pt x="4161" y="21331"/>
                </a:cubicBezTo>
                <a:cubicBezTo>
                  <a:pt x="4380" y="21476"/>
                  <a:pt x="4607" y="21653"/>
                  <a:pt x="4746" y="21873"/>
                </a:cubicBezTo>
                <a:cubicBezTo>
                  <a:pt x="4692" y="22092"/>
                  <a:pt x="4637" y="22310"/>
                  <a:pt x="4583" y="22529"/>
                </a:cubicBezTo>
                <a:cubicBezTo>
                  <a:pt x="4510" y="22438"/>
                  <a:pt x="4431" y="22351"/>
                  <a:pt x="4351" y="22266"/>
                </a:cubicBezTo>
                <a:cubicBezTo>
                  <a:pt x="4035" y="21923"/>
                  <a:pt x="3757" y="21558"/>
                  <a:pt x="3510" y="21164"/>
                </a:cubicBezTo>
                <a:cubicBezTo>
                  <a:pt x="3419" y="21022"/>
                  <a:pt x="3334" y="20877"/>
                  <a:pt x="3249" y="20731"/>
                </a:cubicBezTo>
                <a:close/>
                <a:moveTo>
                  <a:pt x="5598" y="21461"/>
                </a:moveTo>
                <a:cubicBezTo>
                  <a:pt x="6183" y="21461"/>
                  <a:pt x="6774" y="21603"/>
                  <a:pt x="7346" y="21699"/>
                </a:cubicBezTo>
                <a:cubicBezTo>
                  <a:pt x="7711" y="21758"/>
                  <a:pt x="8079" y="21819"/>
                  <a:pt x="8445" y="21879"/>
                </a:cubicBezTo>
                <a:cubicBezTo>
                  <a:pt x="8801" y="21937"/>
                  <a:pt x="9164" y="21982"/>
                  <a:pt x="9519" y="22056"/>
                </a:cubicBezTo>
                <a:cubicBezTo>
                  <a:pt x="9683" y="22092"/>
                  <a:pt x="9885" y="22189"/>
                  <a:pt x="9785" y="22388"/>
                </a:cubicBezTo>
                <a:cubicBezTo>
                  <a:pt x="9709" y="22540"/>
                  <a:pt x="9510" y="22590"/>
                  <a:pt x="9354" y="22628"/>
                </a:cubicBezTo>
                <a:cubicBezTo>
                  <a:pt x="9153" y="22677"/>
                  <a:pt x="8947" y="22697"/>
                  <a:pt x="8740" y="22697"/>
                </a:cubicBezTo>
                <a:cubicBezTo>
                  <a:pt x="8633" y="22697"/>
                  <a:pt x="8527" y="22691"/>
                  <a:pt x="8420" y="22682"/>
                </a:cubicBezTo>
                <a:cubicBezTo>
                  <a:pt x="7809" y="22629"/>
                  <a:pt x="7217" y="22450"/>
                  <a:pt x="6617" y="22328"/>
                </a:cubicBezTo>
                <a:cubicBezTo>
                  <a:pt x="6367" y="22279"/>
                  <a:pt x="6093" y="22233"/>
                  <a:pt x="5826" y="22233"/>
                </a:cubicBezTo>
                <a:cubicBezTo>
                  <a:pt x="5539" y="22233"/>
                  <a:pt x="5260" y="22286"/>
                  <a:pt x="5028" y="22448"/>
                </a:cubicBezTo>
                <a:cubicBezTo>
                  <a:pt x="5051" y="22347"/>
                  <a:pt x="5078" y="22248"/>
                  <a:pt x="5101" y="22148"/>
                </a:cubicBezTo>
                <a:cubicBezTo>
                  <a:pt x="5105" y="22151"/>
                  <a:pt x="5112" y="22151"/>
                  <a:pt x="5115" y="22154"/>
                </a:cubicBezTo>
                <a:cubicBezTo>
                  <a:pt x="5118" y="22147"/>
                  <a:pt x="5115" y="22140"/>
                  <a:pt x="5119" y="22134"/>
                </a:cubicBezTo>
                <a:cubicBezTo>
                  <a:pt x="5136" y="22079"/>
                  <a:pt x="5162" y="22031"/>
                  <a:pt x="5191" y="21987"/>
                </a:cubicBezTo>
                <a:lnTo>
                  <a:pt x="5191" y="21987"/>
                </a:lnTo>
                <a:cubicBezTo>
                  <a:pt x="5171" y="21995"/>
                  <a:pt x="5154" y="22002"/>
                  <a:pt x="5135" y="22013"/>
                </a:cubicBezTo>
                <a:cubicBezTo>
                  <a:pt x="5179" y="21835"/>
                  <a:pt x="5220" y="21655"/>
                  <a:pt x="5267" y="21477"/>
                </a:cubicBezTo>
                <a:cubicBezTo>
                  <a:pt x="5377" y="21466"/>
                  <a:pt x="5487" y="21461"/>
                  <a:pt x="5598" y="21461"/>
                </a:cubicBezTo>
                <a:close/>
                <a:moveTo>
                  <a:pt x="1442" y="18569"/>
                </a:moveTo>
                <a:cubicBezTo>
                  <a:pt x="1610" y="18569"/>
                  <a:pt x="1767" y="18727"/>
                  <a:pt x="1866" y="18848"/>
                </a:cubicBezTo>
                <a:cubicBezTo>
                  <a:pt x="2259" y="19325"/>
                  <a:pt x="2564" y="19863"/>
                  <a:pt x="2869" y="20398"/>
                </a:cubicBezTo>
                <a:cubicBezTo>
                  <a:pt x="2859" y="20423"/>
                  <a:pt x="2863" y="20451"/>
                  <a:pt x="2890" y="20474"/>
                </a:cubicBezTo>
                <a:cubicBezTo>
                  <a:pt x="2901" y="20484"/>
                  <a:pt x="2916" y="20494"/>
                  <a:pt x="2928" y="20504"/>
                </a:cubicBezTo>
                <a:cubicBezTo>
                  <a:pt x="3032" y="20683"/>
                  <a:pt x="3134" y="20863"/>
                  <a:pt x="3242" y="21037"/>
                </a:cubicBezTo>
                <a:cubicBezTo>
                  <a:pt x="3487" y="21437"/>
                  <a:pt x="3753" y="21829"/>
                  <a:pt x="4070" y="22177"/>
                </a:cubicBezTo>
                <a:cubicBezTo>
                  <a:pt x="4227" y="22347"/>
                  <a:pt x="4404" y="22513"/>
                  <a:pt x="4546" y="22700"/>
                </a:cubicBezTo>
                <a:cubicBezTo>
                  <a:pt x="4517" y="22817"/>
                  <a:pt x="4490" y="22934"/>
                  <a:pt x="4466" y="23053"/>
                </a:cubicBezTo>
                <a:cubicBezTo>
                  <a:pt x="4455" y="23038"/>
                  <a:pt x="4444" y="23026"/>
                  <a:pt x="4431" y="23012"/>
                </a:cubicBezTo>
                <a:lnTo>
                  <a:pt x="4431" y="23012"/>
                </a:lnTo>
                <a:cubicBezTo>
                  <a:pt x="4434" y="23062"/>
                  <a:pt x="4434" y="23112"/>
                  <a:pt x="4429" y="23163"/>
                </a:cubicBezTo>
                <a:cubicBezTo>
                  <a:pt x="4432" y="23166"/>
                  <a:pt x="4437" y="23171"/>
                  <a:pt x="4439" y="23175"/>
                </a:cubicBezTo>
                <a:cubicBezTo>
                  <a:pt x="4417" y="23286"/>
                  <a:pt x="4397" y="23400"/>
                  <a:pt x="4376" y="23512"/>
                </a:cubicBezTo>
                <a:cubicBezTo>
                  <a:pt x="4303" y="23449"/>
                  <a:pt x="4227" y="23395"/>
                  <a:pt x="4150" y="23347"/>
                </a:cubicBezTo>
                <a:cubicBezTo>
                  <a:pt x="3951" y="23219"/>
                  <a:pt x="3737" y="23122"/>
                  <a:pt x="3533" y="23001"/>
                </a:cubicBezTo>
                <a:cubicBezTo>
                  <a:pt x="3348" y="22892"/>
                  <a:pt x="3178" y="22765"/>
                  <a:pt x="3021" y="22622"/>
                </a:cubicBezTo>
                <a:cubicBezTo>
                  <a:pt x="2388" y="22050"/>
                  <a:pt x="1979" y="21281"/>
                  <a:pt x="1657" y="20512"/>
                </a:cubicBezTo>
                <a:cubicBezTo>
                  <a:pt x="1490" y="20115"/>
                  <a:pt x="1317" y="19707"/>
                  <a:pt x="1237" y="19284"/>
                </a:cubicBezTo>
                <a:cubicBezTo>
                  <a:pt x="1203" y="19106"/>
                  <a:pt x="1119" y="18706"/>
                  <a:pt x="1315" y="18601"/>
                </a:cubicBezTo>
                <a:cubicBezTo>
                  <a:pt x="1358" y="18579"/>
                  <a:pt x="1400" y="18569"/>
                  <a:pt x="1442" y="18569"/>
                </a:cubicBezTo>
                <a:close/>
                <a:moveTo>
                  <a:pt x="4858" y="23280"/>
                </a:moveTo>
                <a:cubicBezTo>
                  <a:pt x="5320" y="23637"/>
                  <a:pt x="5958" y="23750"/>
                  <a:pt x="6533" y="23750"/>
                </a:cubicBezTo>
                <a:cubicBezTo>
                  <a:pt x="6568" y="23750"/>
                  <a:pt x="6604" y="23749"/>
                  <a:pt x="6638" y="23749"/>
                </a:cubicBezTo>
                <a:cubicBezTo>
                  <a:pt x="7342" y="23732"/>
                  <a:pt x="8029" y="23564"/>
                  <a:pt x="8731" y="23517"/>
                </a:cubicBezTo>
                <a:cubicBezTo>
                  <a:pt x="8781" y="23514"/>
                  <a:pt x="8833" y="23512"/>
                  <a:pt x="8886" y="23512"/>
                </a:cubicBezTo>
                <a:cubicBezTo>
                  <a:pt x="9006" y="23512"/>
                  <a:pt x="9130" y="23526"/>
                  <a:pt x="9233" y="23585"/>
                </a:cubicBezTo>
                <a:cubicBezTo>
                  <a:pt x="9389" y="23675"/>
                  <a:pt x="9426" y="23855"/>
                  <a:pt x="9375" y="24013"/>
                </a:cubicBezTo>
                <a:cubicBezTo>
                  <a:pt x="9279" y="24306"/>
                  <a:pt x="8921" y="24461"/>
                  <a:pt x="8652" y="24566"/>
                </a:cubicBezTo>
                <a:cubicBezTo>
                  <a:pt x="8284" y="24709"/>
                  <a:pt x="7886" y="24783"/>
                  <a:pt x="7487" y="24783"/>
                </a:cubicBezTo>
                <a:cubicBezTo>
                  <a:pt x="7255" y="24783"/>
                  <a:pt x="7023" y="24758"/>
                  <a:pt x="6796" y="24708"/>
                </a:cubicBezTo>
                <a:cubicBezTo>
                  <a:pt x="6186" y="24570"/>
                  <a:pt x="5555" y="24234"/>
                  <a:pt x="4916" y="24234"/>
                </a:cubicBezTo>
                <a:cubicBezTo>
                  <a:pt x="4869" y="24234"/>
                  <a:pt x="4822" y="24236"/>
                  <a:pt x="4774" y="24240"/>
                </a:cubicBezTo>
                <a:cubicBezTo>
                  <a:pt x="4777" y="24232"/>
                  <a:pt x="4778" y="24227"/>
                  <a:pt x="4778" y="24220"/>
                </a:cubicBezTo>
                <a:cubicBezTo>
                  <a:pt x="4777" y="24142"/>
                  <a:pt x="4760" y="24069"/>
                  <a:pt x="4736" y="23998"/>
                </a:cubicBezTo>
                <a:cubicBezTo>
                  <a:pt x="4737" y="23987"/>
                  <a:pt x="4737" y="23977"/>
                  <a:pt x="4739" y="23966"/>
                </a:cubicBezTo>
                <a:cubicBezTo>
                  <a:pt x="4744" y="23936"/>
                  <a:pt x="4750" y="23905"/>
                  <a:pt x="4756" y="23874"/>
                </a:cubicBezTo>
                <a:cubicBezTo>
                  <a:pt x="4777" y="23864"/>
                  <a:pt x="4800" y="23855"/>
                  <a:pt x="4822" y="23849"/>
                </a:cubicBezTo>
                <a:cubicBezTo>
                  <a:pt x="4824" y="23845"/>
                  <a:pt x="4822" y="23842"/>
                  <a:pt x="4824" y="23838"/>
                </a:cubicBezTo>
                <a:lnTo>
                  <a:pt x="4848" y="23777"/>
                </a:lnTo>
                <a:lnTo>
                  <a:pt x="4848" y="23777"/>
                </a:lnTo>
                <a:cubicBezTo>
                  <a:pt x="4820" y="23784"/>
                  <a:pt x="4793" y="23791"/>
                  <a:pt x="4767" y="23805"/>
                </a:cubicBezTo>
                <a:cubicBezTo>
                  <a:pt x="4795" y="23629"/>
                  <a:pt x="4827" y="23455"/>
                  <a:pt x="4858" y="23280"/>
                </a:cubicBezTo>
                <a:close/>
                <a:moveTo>
                  <a:pt x="12787" y="0"/>
                </a:moveTo>
                <a:cubicBezTo>
                  <a:pt x="12497" y="0"/>
                  <a:pt x="12350" y="490"/>
                  <a:pt x="12285" y="692"/>
                </a:cubicBezTo>
                <a:lnTo>
                  <a:pt x="11950" y="1741"/>
                </a:lnTo>
                <a:cubicBezTo>
                  <a:pt x="11909" y="1631"/>
                  <a:pt x="11854" y="1525"/>
                  <a:pt x="11780" y="1429"/>
                </a:cubicBezTo>
                <a:cubicBezTo>
                  <a:pt x="11716" y="1347"/>
                  <a:pt x="11622" y="1273"/>
                  <a:pt x="11532" y="1273"/>
                </a:cubicBezTo>
                <a:cubicBezTo>
                  <a:pt x="11478" y="1273"/>
                  <a:pt x="11426" y="1300"/>
                  <a:pt x="11383" y="1369"/>
                </a:cubicBezTo>
                <a:cubicBezTo>
                  <a:pt x="11274" y="1542"/>
                  <a:pt x="11340" y="1796"/>
                  <a:pt x="11377" y="1982"/>
                </a:cubicBezTo>
                <a:cubicBezTo>
                  <a:pt x="11383" y="2005"/>
                  <a:pt x="11387" y="2029"/>
                  <a:pt x="11393" y="2050"/>
                </a:cubicBezTo>
                <a:cubicBezTo>
                  <a:pt x="11354" y="1988"/>
                  <a:pt x="11313" y="1927"/>
                  <a:pt x="11258" y="1880"/>
                </a:cubicBezTo>
                <a:cubicBezTo>
                  <a:pt x="11195" y="1823"/>
                  <a:pt x="11125" y="1799"/>
                  <a:pt x="11057" y="1799"/>
                </a:cubicBezTo>
                <a:cubicBezTo>
                  <a:pt x="10920" y="1799"/>
                  <a:pt x="10793" y="1901"/>
                  <a:pt x="10760" y="2054"/>
                </a:cubicBezTo>
                <a:cubicBezTo>
                  <a:pt x="10732" y="2188"/>
                  <a:pt x="10777" y="2327"/>
                  <a:pt x="10820" y="2453"/>
                </a:cubicBezTo>
                <a:cubicBezTo>
                  <a:pt x="10874" y="2609"/>
                  <a:pt x="10932" y="2762"/>
                  <a:pt x="10996" y="2914"/>
                </a:cubicBezTo>
                <a:cubicBezTo>
                  <a:pt x="11103" y="3169"/>
                  <a:pt x="11228" y="3415"/>
                  <a:pt x="11366" y="3656"/>
                </a:cubicBezTo>
                <a:cubicBezTo>
                  <a:pt x="11345" y="3704"/>
                  <a:pt x="11323" y="3751"/>
                  <a:pt x="11302" y="3798"/>
                </a:cubicBezTo>
                <a:cubicBezTo>
                  <a:pt x="11244" y="3689"/>
                  <a:pt x="11187" y="3577"/>
                  <a:pt x="11137" y="3462"/>
                </a:cubicBezTo>
                <a:cubicBezTo>
                  <a:pt x="11049" y="3255"/>
                  <a:pt x="10971" y="3043"/>
                  <a:pt x="10879" y="2837"/>
                </a:cubicBezTo>
                <a:cubicBezTo>
                  <a:pt x="10710" y="2460"/>
                  <a:pt x="10493" y="2087"/>
                  <a:pt x="10149" y="1837"/>
                </a:cubicBezTo>
                <a:cubicBezTo>
                  <a:pt x="10066" y="1778"/>
                  <a:pt x="9968" y="1727"/>
                  <a:pt x="9875" y="1727"/>
                </a:cubicBezTo>
                <a:cubicBezTo>
                  <a:pt x="9811" y="1727"/>
                  <a:pt x="9750" y="1751"/>
                  <a:pt x="9699" y="1816"/>
                </a:cubicBezTo>
                <a:cubicBezTo>
                  <a:pt x="9578" y="1971"/>
                  <a:pt x="9666" y="2162"/>
                  <a:pt x="9731" y="2321"/>
                </a:cubicBezTo>
                <a:cubicBezTo>
                  <a:pt x="9902" y="2730"/>
                  <a:pt x="10075" y="3137"/>
                  <a:pt x="10283" y="3528"/>
                </a:cubicBezTo>
                <a:cubicBezTo>
                  <a:pt x="10469" y="3882"/>
                  <a:pt x="10695" y="4242"/>
                  <a:pt x="10974" y="4538"/>
                </a:cubicBezTo>
                <a:cubicBezTo>
                  <a:pt x="10974" y="4540"/>
                  <a:pt x="10973" y="4541"/>
                  <a:pt x="10973" y="4541"/>
                </a:cubicBezTo>
                <a:cubicBezTo>
                  <a:pt x="10959" y="4548"/>
                  <a:pt x="10952" y="4567"/>
                  <a:pt x="10954" y="4584"/>
                </a:cubicBezTo>
                <a:cubicBezTo>
                  <a:pt x="10932" y="4638"/>
                  <a:pt x="10909" y="4690"/>
                  <a:pt x="10888" y="4744"/>
                </a:cubicBezTo>
                <a:cubicBezTo>
                  <a:pt x="10856" y="4755"/>
                  <a:pt x="10823" y="4759"/>
                  <a:pt x="10789" y="4759"/>
                </a:cubicBezTo>
                <a:cubicBezTo>
                  <a:pt x="10731" y="4759"/>
                  <a:pt x="10673" y="4745"/>
                  <a:pt x="10620" y="4719"/>
                </a:cubicBezTo>
                <a:cubicBezTo>
                  <a:pt x="10434" y="4625"/>
                  <a:pt x="10313" y="4422"/>
                  <a:pt x="10208" y="4252"/>
                </a:cubicBezTo>
                <a:cubicBezTo>
                  <a:pt x="10015" y="3938"/>
                  <a:pt x="9861" y="3604"/>
                  <a:pt x="9645" y="3304"/>
                </a:cubicBezTo>
                <a:cubicBezTo>
                  <a:pt x="9462" y="3052"/>
                  <a:pt x="9209" y="2783"/>
                  <a:pt x="8897" y="2697"/>
                </a:cubicBezTo>
                <a:cubicBezTo>
                  <a:pt x="8849" y="2683"/>
                  <a:pt x="8797" y="2675"/>
                  <a:pt x="8746" y="2675"/>
                </a:cubicBezTo>
                <a:cubicBezTo>
                  <a:pt x="8669" y="2675"/>
                  <a:pt x="8592" y="2694"/>
                  <a:pt x="8533" y="2744"/>
                </a:cubicBezTo>
                <a:cubicBezTo>
                  <a:pt x="8406" y="2847"/>
                  <a:pt x="8422" y="3016"/>
                  <a:pt x="8477" y="3157"/>
                </a:cubicBezTo>
                <a:cubicBezTo>
                  <a:pt x="8623" y="3525"/>
                  <a:pt x="8845" y="3883"/>
                  <a:pt x="9072" y="4212"/>
                </a:cubicBezTo>
                <a:cubicBezTo>
                  <a:pt x="9299" y="4540"/>
                  <a:pt x="9557" y="4848"/>
                  <a:pt x="9839" y="5134"/>
                </a:cubicBezTo>
                <a:cubicBezTo>
                  <a:pt x="9978" y="5273"/>
                  <a:pt x="10132" y="5400"/>
                  <a:pt x="10272" y="5540"/>
                </a:cubicBezTo>
                <a:cubicBezTo>
                  <a:pt x="10337" y="5605"/>
                  <a:pt x="10411" y="5712"/>
                  <a:pt x="10307" y="5776"/>
                </a:cubicBezTo>
                <a:cubicBezTo>
                  <a:pt x="10277" y="5795"/>
                  <a:pt x="10239" y="5802"/>
                  <a:pt x="10200" y="5802"/>
                </a:cubicBezTo>
                <a:cubicBezTo>
                  <a:pt x="10130" y="5802"/>
                  <a:pt x="10054" y="5778"/>
                  <a:pt x="10000" y="5754"/>
                </a:cubicBezTo>
                <a:cubicBezTo>
                  <a:pt x="9791" y="5664"/>
                  <a:pt x="9634" y="5489"/>
                  <a:pt x="9489" y="5322"/>
                </a:cubicBezTo>
                <a:cubicBezTo>
                  <a:pt x="9333" y="5144"/>
                  <a:pt x="9180" y="4966"/>
                  <a:pt x="9023" y="4787"/>
                </a:cubicBezTo>
                <a:cubicBezTo>
                  <a:pt x="8867" y="4607"/>
                  <a:pt x="8711" y="4426"/>
                  <a:pt x="8555" y="4248"/>
                </a:cubicBezTo>
                <a:cubicBezTo>
                  <a:pt x="8412" y="4082"/>
                  <a:pt x="8276" y="3893"/>
                  <a:pt x="8107" y="3751"/>
                </a:cubicBezTo>
                <a:cubicBezTo>
                  <a:pt x="8000" y="3661"/>
                  <a:pt x="7870" y="3595"/>
                  <a:pt x="7730" y="3595"/>
                </a:cubicBezTo>
                <a:cubicBezTo>
                  <a:pt x="7710" y="3595"/>
                  <a:pt x="7689" y="3596"/>
                  <a:pt x="7669" y="3599"/>
                </a:cubicBezTo>
                <a:cubicBezTo>
                  <a:pt x="7510" y="3623"/>
                  <a:pt x="7389" y="3738"/>
                  <a:pt x="7369" y="3896"/>
                </a:cubicBezTo>
                <a:cubicBezTo>
                  <a:pt x="7348" y="4056"/>
                  <a:pt x="7424" y="4221"/>
                  <a:pt x="7511" y="4351"/>
                </a:cubicBezTo>
                <a:cubicBezTo>
                  <a:pt x="7625" y="4526"/>
                  <a:pt x="7761" y="4690"/>
                  <a:pt x="7893" y="4852"/>
                </a:cubicBezTo>
                <a:cubicBezTo>
                  <a:pt x="8172" y="5195"/>
                  <a:pt x="8476" y="5520"/>
                  <a:pt x="8801" y="5824"/>
                </a:cubicBezTo>
                <a:cubicBezTo>
                  <a:pt x="9079" y="6086"/>
                  <a:pt x="9382" y="6343"/>
                  <a:pt x="9561" y="6685"/>
                </a:cubicBezTo>
                <a:cubicBezTo>
                  <a:pt x="9596" y="6754"/>
                  <a:pt x="9714" y="6972"/>
                  <a:pt x="9568" y="6972"/>
                </a:cubicBezTo>
                <a:cubicBezTo>
                  <a:pt x="9567" y="6972"/>
                  <a:pt x="9565" y="6972"/>
                  <a:pt x="9564" y="6972"/>
                </a:cubicBezTo>
                <a:cubicBezTo>
                  <a:pt x="9475" y="6967"/>
                  <a:pt x="9365" y="6872"/>
                  <a:pt x="9302" y="6824"/>
                </a:cubicBezTo>
                <a:cubicBezTo>
                  <a:pt x="9124" y="6691"/>
                  <a:pt x="8954" y="6550"/>
                  <a:pt x="8788" y="6406"/>
                </a:cubicBezTo>
                <a:cubicBezTo>
                  <a:pt x="8455" y="6115"/>
                  <a:pt x="8142" y="5803"/>
                  <a:pt x="7852" y="5471"/>
                </a:cubicBezTo>
                <a:cubicBezTo>
                  <a:pt x="7609" y="5193"/>
                  <a:pt x="7339" y="4832"/>
                  <a:pt x="6945" y="4768"/>
                </a:cubicBezTo>
                <a:cubicBezTo>
                  <a:pt x="6909" y="4762"/>
                  <a:pt x="6870" y="4759"/>
                  <a:pt x="6830" y="4759"/>
                </a:cubicBezTo>
                <a:cubicBezTo>
                  <a:pt x="6717" y="4759"/>
                  <a:pt x="6596" y="4787"/>
                  <a:pt x="6526" y="4869"/>
                </a:cubicBezTo>
                <a:cubicBezTo>
                  <a:pt x="6426" y="4987"/>
                  <a:pt x="6484" y="5137"/>
                  <a:pt x="6555" y="5256"/>
                </a:cubicBezTo>
                <a:cubicBezTo>
                  <a:pt x="6765" y="5613"/>
                  <a:pt x="7009" y="5953"/>
                  <a:pt x="7264" y="6279"/>
                </a:cubicBezTo>
                <a:cubicBezTo>
                  <a:pt x="7776" y="6933"/>
                  <a:pt x="8358" y="7536"/>
                  <a:pt x="9008" y="8064"/>
                </a:cubicBezTo>
                <a:cubicBezTo>
                  <a:pt x="9138" y="8171"/>
                  <a:pt x="9273" y="8271"/>
                  <a:pt x="9408" y="8372"/>
                </a:cubicBezTo>
                <a:cubicBezTo>
                  <a:pt x="9397" y="8406"/>
                  <a:pt x="9382" y="8440"/>
                  <a:pt x="9370" y="8476"/>
                </a:cubicBezTo>
                <a:cubicBezTo>
                  <a:pt x="9363" y="8476"/>
                  <a:pt x="9356" y="8477"/>
                  <a:pt x="9350" y="8477"/>
                </a:cubicBezTo>
                <a:cubicBezTo>
                  <a:pt x="9215" y="8477"/>
                  <a:pt x="9056" y="8344"/>
                  <a:pt x="8972" y="8263"/>
                </a:cubicBezTo>
                <a:cubicBezTo>
                  <a:pt x="8836" y="8132"/>
                  <a:pt x="8701" y="8002"/>
                  <a:pt x="8562" y="7874"/>
                </a:cubicBezTo>
                <a:cubicBezTo>
                  <a:pt x="8293" y="7624"/>
                  <a:pt x="8018" y="7379"/>
                  <a:pt x="7738" y="7139"/>
                </a:cubicBezTo>
                <a:cubicBezTo>
                  <a:pt x="7457" y="6902"/>
                  <a:pt x="7176" y="6664"/>
                  <a:pt x="6885" y="6437"/>
                </a:cubicBezTo>
                <a:cubicBezTo>
                  <a:pt x="6751" y="6333"/>
                  <a:pt x="6613" y="6228"/>
                  <a:pt x="6475" y="6125"/>
                </a:cubicBezTo>
                <a:cubicBezTo>
                  <a:pt x="6350" y="6031"/>
                  <a:pt x="6216" y="5903"/>
                  <a:pt x="6058" y="5869"/>
                </a:cubicBezTo>
                <a:cubicBezTo>
                  <a:pt x="6034" y="5864"/>
                  <a:pt x="6011" y="5862"/>
                  <a:pt x="5988" y="5862"/>
                </a:cubicBezTo>
                <a:cubicBezTo>
                  <a:pt x="5800" y="5862"/>
                  <a:pt x="5649" y="6023"/>
                  <a:pt x="5610" y="6200"/>
                </a:cubicBezTo>
                <a:cubicBezTo>
                  <a:pt x="5552" y="6468"/>
                  <a:pt x="5743" y="6712"/>
                  <a:pt x="5906" y="6911"/>
                </a:cubicBezTo>
                <a:cubicBezTo>
                  <a:pt x="6343" y="7448"/>
                  <a:pt x="6843" y="7932"/>
                  <a:pt x="7361" y="8398"/>
                </a:cubicBezTo>
                <a:cubicBezTo>
                  <a:pt x="7613" y="8625"/>
                  <a:pt x="7871" y="8847"/>
                  <a:pt x="8128" y="9071"/>
                </a:cubicBezTo>
                <a:cubicBezTo>
                  <a:pt x="8256" y="9182"/>
                  <a:pt x="8385" y="9294"/>
                  <a:pt x="8513" y="9408"/>
                </a:cubicBezTo>
                <a:cubicBezTo>
                  <a:pt x="8564" y="9455"/>
                  <a:pt x="8938" y="9724"/>
                  <a:pt x="8843" y="9811"/>
                </a:cubicBezTo>
                <a:cubicBezTo>
                  <a:pt x="8825" y="9827"/>
                  <a:pt x="8798" y="9832"/>
                  <a:pt x="8767" y="9832"/>
                </a:cubicBezTo>
                <a:cubicBezTo>
                  <a:pt x="8701" y="9832"/>
                  <a:pt x="8620" y="9807"/>
                  <a:pt x="8582" y="9795"/>
                </a:cubicBezTo>
                <a:cubicBezTo>
                  <a:pt x="8500" y="9768"/>
                  <a:pt x="8422" y="9724"/>
                  <a:pt x="8354" y="9674"/>
                </a:cubicBezTo>
                <a:cubicBezTo>
                  <a:pt x="8198" y="9565"/>
                  <a:pt x="8067" y="9423"/>
                  <a:pt x="7937" y="9289"/>
                </a:cubicBezTo>
                <a:cubicBezTo>
                  <a:pt x="7667" y="9010"/>
                  <a:pt x="7398" y="8734"/>
                  <a:pt x="7128" y="8456"/>
                </a:cubicBezTo>
                <a:cubicBezTo>
                  <a:pt x="6871" y="8189"/>
                  <a:pt x="6613" y="7925"/>
                  <a:pt x="6356" y="7660"/>
                </a:cubicBezTo>
                <a:cubicBezTo>
                  <a:pt x="6226" y="7525"/>
                  <a:pt x="6099" y="7380"/>
                  <a:pt x="5963" y="7253"/>
                </a:cubicBezTo>
                <a:cubicBezTo>
                  <a:pt x="5889" y="7184"/>
                  <a:pt x="5797" y="7118"/>
                  <a:pt x="5693" y="7118"/>
                </a:cubicBezTo>
                <a:cubicBezTo>
                  <a:pt x="5679" y="7118"/>
                  <a:pt x="5665" y="7120"/>
                  <a:pt x="5651" y="7122"/>
                </a:cubicBezTo>
                <a:cubicBezTo>
                  <a:pt x="5386" y="7172"/>
                  <a:pt x="5440" y="7529"/>
                  <a:pt x="5468" y="7715"/>
                </a:cubicBezTo>
                <a:cubicBezTo>
                  <a:pt x="5511" y="7990"/>
                  <a:pt x="5608" y="8256"/>
                  <a:pt x="5739" y="8504"/>
                </a:cubicBezTo>
                <a:cubicBezTo>
                  <a:pt x="6308" y="9592"/>
                  <a:pt x="7467" y="10267"/>
                  <a:pt x="8091" y="11307"/>
                </a:cubicBezTo>
                <a:cubicBezTo>
                  <a:pt x="7443" y="10970"/>
                  <a:pt x="6837" y="10557"/>
                  <a:pt x="6298" y="10067"/>
                </a:cubicBezTo>
                <a:cubicBezTo>
                  <a:pt x="5994" y="9791"/>
                  <a:pt x="5722" y="9489"/>
                  <a:pt x="5441" y="9189"/>
                </a:cubicBezTo>
                <a:cubicBezTo>
                  <a:pt x="5173" y="8904"/>
                  <a:pt x="4882" y="8616"/>
                  <a:pt x="4537" y="8422"/>
                </a:cubicBezTo>
                <a:cubicBezTo>
                  <a:pt x="4431" y="8362"/>
                  <a:pt x="4291" y="8322"/>
                  <a:pt x="4160" y="8322"/>
                </a:cubicBezTo>
                <a:cubicBezTo>
                  <a:pt x="3979" y="8322"/>
                  <a:pt x="3814" y="8399"/>
                  <a:pt x="3780" y="8612"/>
                </a:cubicBezTo>
                <a:cubicBezTo>
                  <a:pt x="3731" y="8900"/>
                  <a:pt x="3929" y="9246"/>
                  <a:pt x="4099" y="9473"/>
                </a:cubicBezTo>
                <a:cubicBezTo>
                  <a:pt x="4298" y="9740"/>
                  <a:pt x="4551" y="9960"/>
                  <a:pt x="4814" y="10163"/>
                </a:cubicBezTo>
                <a:cubicBezTo>
                  <a:pt x="5130" y="10409"/>
                  <a:pt x="5457" y="10643"/>
                  <a:pt x="5776" y="10886"/>
                </a:cubicBezTo>
                <a:cubicBezTo>
                  <a:pt x="6173" y="11188"/>
                  <a:pt x="6568" y="11495"/>
                  <a:pt x="6958" y="11805"/>
                </a:cubicBezTo>
                <a:cubicBezTo>
                  <a:pt x="7155" y="11962"/>
                  <a:pt x="7351" y="12118"/>
                  <a:pt x="7545" y="12276"/>
                </a:cubicBezTo>
                <a:cubicBezTo>
                  <a:pt x="7656" y="12369"/>
                  <a:pt x="7775" y="12471"/>
                  <a:pt x="7840" y="12599"/>
                </a:cubicBezTo>
                <a:cubicBezTo>
                  <a:pt x="7793" y="12735"/>
                  <a:pt x="7744" y="12871"/>
                  <a:pt x="7695" y="13007"/>
                </a:cubicBezTo>
                <a:cubicBezTo>
                  <a:pt x="6712" y="12230"/>
                  <a:pt x="5786" y="11385"/>
                  <a:pt x="4927" y="10475"/>
                </a:cubicBezTo>
                <a:cubicBezTo>
                  <a:pt x="4722" y="10258"/>
                  <a:pt x="4520" y="10031"/>
                  <a:pt x="4286" y="9840"/>
                </a:cubicBezTo>
                <a:cubicBezTo>
                  <a:pt x="4121" y="9705"/>
                  <a:pt x="3873" y="9501"/>
                  <a:pt x="3643" y="9501"/>
                </a:cubicBezTo>
                <a:cubicBezTo>
                  <a:pt x="3636" y="9501"/>
                  <a:pt x="3629" y="9501"/>
                  <a:pt x="3622" y="9501"/>
                </a:cubicBezTo>
                <a:cubicBezTo>
                  <a:pt x="3086" y="9528"/>
                  <a:pt x="3652" y="10531"/>
                  <a:pt x="3764" y="10743"/>
                </a:cubicBezTo>
                <a:cubicBezTo>
                  <a:pt x="4022" y="11237"/>
                  <a:pt x="4361" y="11693"/>
                  <a:pt x="4754" y="12092"/>
                </a:cubicBezTo>
                <a:cubicBezTo>
                  <a:pt x="5169" y="12509"/>
                  <a:pt x="5654" y="12837"/>
                  <a:pt x="6129" y="13177"/>
                </a:cubicBezTo>
                <a:cubicBezTo>
                  <a:pt x="6393" y="13368"/>
                  <a:pt x="6654" y="13563"/>
                  <a:pt x="6890" y="13786"/>
                </a:cubicBezTo>
                <a:cubicBezTo>
                  <a:pt x="6987" y="13878"/>
                  <a:pt x="7100" y="13975"/>
                  <a:pt x="7172" y="14088"/>
                </a:cubicBezTo>
                <a:cubicBezTo>
                  <a:pt x="7274" y="14248"/>
                  <a:pt x="7167" y="14391"/>
                  <a:pt x="6988" y="14391"/>
                </a:cubicBezTo>
                <a:cubicBezTo>
                  <a:pt x="6983" y="14391"/>
                  <a:pt x="6979" y="14391"/>
                  <a:pt x="6975" y="14390"/>
                </a:cubicBezTo>
                <a:cubicBezTo>
                  <a:pt x="6824" y="14386"/>
                  <a:pt x="6687" y="14283"/>
                  <a:pt x="6566" y="14202"/>
                </a:cubicBezTo>
                <a:cubicBezTo>
                  <a:pt x="6414" y="14100"/>
                  <a:pt x="6270" y="13992"/>
                  <a:pt x="6128" y="13880"/>
                </a:cubicBezTo>
                <a:cubicBezTo>
                  <a:pt x="5878" y="13680"/>
                  <a:pt x="5640" y="13465"/>
                  <a:pt x="5411" y="13240"/>
                </a:cubicBezTo>
                <a:cubicBezTo>
                  <a:pt x="4959" y="12799"/>
                  <a:pt x="4553" y="12318"/>
                  <a:pt x="4123" y="11855"/>
                </a:cubicBezTo>
                <a:cubicBezTo>
                  <a:pt x="3922" y="11637"/>
                  <a:pt x="3702" y="11424"/>
                  <a:pt x="3442" y="11272"/>
                </a:cubicBezTo>
                <a:cubicBezTo>
                  <a:pt x="3298" y="11185"/>
                  <a:pt x="3085" y="11074"/>
                  <a:pt x="2896" y="11074"/>
                </a:cubicBezTo>
                <a:cubicBezTo>
                  <a:pt x="2846" y="11074"/>
                  <a:pt x="2798" y="11081"/>
                  <a:pt x="2754" y="11099"/>
                </a:cubicBezTo>
                <a:cubicBezTo>
                  <a:pt x="2510" y="11195"/>
                  <a:pt x="2584" y="11525"/>
                  <a:pt x="2645" y="11719"/>
                </a:cubicBezTo>
                <a:cubicBezTo>
                  <a:pt x="2724" y="11976"/>
                  <a:pt x="2872" y="12206"/>
                  <a:pt x="3033" y="12423"/>
                </a:cubicBezTo>
                <a:cubicBezTo>
                  <a:pt x="3397" y="12911"/>
                  <a:pt x="3811" y="13365"/>
                  <a:pt x="4258" y="13778"/>
                </a:cubicBezTo>
                <a:cubicBezTo>
                  <a:pt x="4710" y="14196"/>
                  <a:pt x="5207" y="14545"/>
                  <a:pt x="5704" y="14911"/>
                </a:cubicBezTo>
                <a:cubicBezTo>
                  <a:pt x="5830" y="15003"/>
                  <a:pt x="5952" y="15103"/>
                  <a:pt x="6065" y="15210"/>
                </a:cubicBezTo>
                <a:cubicBezTo>
                  <a:pt x="6136" y="15280"/>
                  <a:pt x="6453" y="15565"/>
                  <a:pt x="6220" y="15613"/>
                </a:cubicBezTo>
                <a:cubicBezTo>
                  <a:pt x="6199" y="15618"/>
                  <a:pt x="6176" y="15620"/>
                  <a:pt x="6153" y="15620"/>
                </a:cubicBezTo>
                <a:cubicBezTo>
                  <a:pt x="6022" y="15620"/>
                  <a:pt x="5863" y="15559"/>
                  <a:pt x="5753" y="15518"/>
                </a:cubicBezTo>
                <a:cubicBezTo>
                  <a:pt x="5591" y="15462"/>
                  <a:pt x="5440" y="15382"/>
                  <a:pt x="5292" y="15298"/>
                </a:cubicBezTo>
                <a:cubicBezTo>
                  <a:pt x="4740" y="14986"/>
                  <a:pt x="4239" y="14589"/>
                  <a:pt x="3808" y="14127"/>
                </a:cubicBezTo>
                <a:cubicBezTo>
                  <a:pt x="3412" y="13702"/>
                  <a:pt x="3099" y="13176"/>
                  <a:pt x="2589" y="12868"/>
                </a:cubicBezTo>
                <a:cubicBezTo>
                  <a:pt x="2499" y="12814"/>
                  <a:pt x="2386" y="12768"/>
                  <a:pt x="2283" y="12768"/>
                </a:cubicBezTo>
                <a:cubicBezTo>
                  <a:pt x="2188" y="12768"/>
                  <a:pt x="2101" y="12807"/>
                  <a:pt x="2050" y="12913"/>
                </a:cubicBezTo>
                <a:cubicBezTo>
                  <a:pt x="1951" y="13119"/>
                  <a:pt x="2015" y="13437"/>
                  <a:pt x="2071" y="13651"/>
                </a:cubicBezTo>
                <a:cubicBezTo>
                  <a:pt x="2210" y="14168"/>
                  <a:pt x="2537" y="14629"/>
                  <a:pt x="2879" y="15036"/>
                </a:cubicBezTo>
                <a:cubicBezTo>
                  <a:pt x="3651" y="15958"/>
                  <a:pt x="4652" y="16649"/>
                  <a:pt x="5661" y="17295"/>
                </a:cubicBezTo>
                <a:cubicBezTo>
                  <a:pt x="5807" y="17387"/>
                  <a:pt x="5987" y="17519"/>
                  <a:pt x="6074" y="17681"/>
                </a:cubicBezTo>
                <a:cubicBezTo>
                  <a:pt x="5999" y="17899"/>
                  <a:pt x="5923" y="18119"/>
                  <a:pt x="5850" y="18337"/>
                </a:cubicBezTo>
                <a:cubicBezTo>
                  <a:pt x="4219" y="17564"/>
                  <a:pt x="2860" y="16353"/>
                  <a:pt x="1295" y="15473"/>
                </a:cubicBezTo>
                <a:cubicBezTo>
                  <a:pt x="1174" y="15405"/>
                  <a:pt x="941" y="15276"/>
                  <a:pt x="756" y="15276"/>
                </a:cubicBezTo>
                <a:cubicBezTo>
                  <a:pt x="652" y="15276"/>
                  <a:pt x="562" y="15316"/>
                  <a:pt x="515" y="15432"/>
                </a:cubicBezTo>
                <a:cubicBezTo>
                  <a:pt x="453" y="15585"/>
                  <a:pt x="569" y="15774"/>
                  <a:pt x="637" y="15911"/>
                </a:cubicBezTo>
                <a:cubicBezTo>
                  <a:pt x="725" y="16092"/>
                  <a:pt x="831" y="16263"/>
                  <a:pt x="951" y="16429"/>
                </a:cubicBezTo>
                <a:cubicBezTo>
                  <a:pt x="1442" y="17107"/>
                  <a:pt x="2120" y="17624"/>
                  <a:pt x="2809" y="18096"/>
                </a:cubicBezTo>
                <a:cubicBezTo>
                  <a:pt x="3256" y="18401"/>
                  <a:pt x="3714" y="18694"/>
                  <a:pt x="4144" y="19020"/>
                </a:cubicBezTo>
                <a:cubicBezTo>
                  <a:pt x="4332" y="19162"/>
                  <a:pt x="4560" y="19309"/>
                  <a:pt x="4693" y="19505"/>
                </a:cubicBezTo>
                <a:cubicBezTo>
                  <a:pt x="4752" y="19593"/>
                  <a:pt x="4786" y="19690"/>
                  <a:pt x="4744" y="19789"/>
                </a:cubicBezTo>
                <a:cubicBezTo>
                  <a:pt x="4712" y="19864"/>
                  <a:pt x="4651" y="19924"/>
                  <a:pt x="4570" y="19929"/>
                </a:cubicBezTo>
                <a:cubicBezTo>
                  <a:pt x="3619" y="19497"/>
                  <a:pt x="2772" y="18913"/>
                  <a:pt x="1935" y="18295"/>
                </a:cubicBezTo>
                <a:cubicBezTo>
                  <a:pt x="1714" y="18129"/>
                  <a:pt x="1491" y="17964"/>
                  <a:pt x="1268" y="17803"/>
                </a:cubicBezTo>
                <a:cubicBezTo>
                  <a:pt x="1085" y="17671"/>
                  <a:pt x="902" y="17517"/>
                  <a:pt x="694" y="17425"/>
                </a:cubicBezTo>
                <a:cubicBezTo>
                  <a:pt x="602" y="17385"/>
                  <a:pt x="497" y="17353"/>
                  <a:pt x="394" y="17353"/>
                </a:cubicBezTo>
                <a:cubicBezTo>
                  <a:pt x="334" y="17353"/>
                  <a:pt x="275" y="17364"/>
                  <a:pt x="220" y="17391"/>
                </a:cubicBezTo>
                <a:cubicBezTo>
                  <a:pt x="61" y="17472"/>
                  <a:pt x="0" y="17644"/>
                  <a:pt x="27" y="17813"/>
                </a:cubicBezTo>
                <a:cubicBezTo>
                  <a:pt x="64" y="18057"/>
                  <a:pt x="231" y="18268"/>
                  <a:pt x="383" y="18459"/>
                </a:cubicBezTo>
                <a:cubicBezTo>
                  <a:pt x="575" y="18696"/>
                  <a:pt x="792" y="18915"/>
                  <a:pt x="1009" y="19129"/>
                </a:cubicBezTo>
                <a:cubicBezTo>
                  <a:pt x="1014" y="19135"/>
                  <a:pt x="1022" y="19139"/>
                  <a:pt x="1027" y="19142"/>
                </a:cubicBezTo>
                <a:cubicBezTo>
                  <a:pt x="1027" y="19146"/>
                  <a:pt x="1029" y="19150"/>
                  <a:pt x="1029" y="19155"/>
                </a:cubicBezTo>
                <a:cubicBezTo>
                  <a:pt x="1056" y="19376"/>
                  <a:pt x="1111" y="19590"/>
                  <a:pt x="1182" y="19803"/>
                </a:cubicBezTo>
                <a:cubicBezTo>
                  <a:pt x="1460" y="20640"/>
                  <a:pt x="1829" y="21498"/>
                  <a:pt x="2374" y="22208"/>
                </a:cubicBezTo>
                <a:cubicBezTo>
                  <a:pt x="2676" y="22602"/>
                  <a:pt x="3040" y="22948"/>
                  <a:pt x="3473" y="23201"/>
                </a:cubicBezTo>
                <a:cubicBezTo>
                  <a:pt x="3771" y="23376"/>
                  <a:pt x="4097" y="23526"/>
                  <a:pt x="4324" y="23764"/>
                </a:cubicBezTo>
                <a:cubicBezTo>
                  <a:pt x="4218" y="24379"/>
                  <a:pt x="4143" y="25000"/>
                  <a:pt x="4112" y="25626"/>
                </a:cubicBezTo>
                <a:cubicBezTo>
                  <a:pt x="4100" y="25830"/>
                  <a:pt x="4095" y="26036"/>
                  <a:pt x="4095" y="26240"/>
                </a:cubicBezTo>
                <a:cubicBezTo>
                  <a:pt x="4095" y="26275"/>
                  <a:pt x="4107" y="26304"/>
                  <a:pt x="4126" y="26325"/>
                </a:cubicBezTo>
                <a:lnTo>
                  <a:pt x="4126" y="26332"/>
                </a:lnTo>
                <a:cubicBezTo>
                  <a:pt x="4109" y="26552"/>
                  <a:pt x="4106" y="26772"/>
                  <a:pt x="4112" y="26992"/>
                </a:cubicBezTo>
                <a:cubicBezTo>
                  <a:pt x="4122" y="27382"/>
                  <a:pt x="4157" y="27772"/>
                  <a:pt x="4187" y="28162"/>
                </a:cubicBezTo>
                <a:cubicBezTo>
                  <a:pt x="4315" y="28162"/>
                  <a:pt x="4445" y="28153"/>
                  <a:pt x="4574" y="28138"/>
                </a:cubicBezTo>
                <a:cubicBezTo>
                  <a:pt x="4512" y="26901"/>
                  <a:pt x="4523" y="25665"/>
                  <a:pt x="4675" y="24432"/>
                </a:cubicBezTo>
                <a:cubicBezTo>
                  <a:pt x="5055" y="24432"/>
                  <a:pt x="5400" y="24492"/>
                  <a:pt x="5765" y="24606"/>
                </a:cubicBezTo>
                <a:cubicBezTo>
                  <a:pt x="6102" y="24712"/>
                  <a:pt x="6438" y="24838"/>
                  <a:pt x="6786" y="24911"/>
                </a:cubicBezTo>
                <a:cubicBezTo>
                  <a:pt x="7012" y="24958"/>
                  <a:pt x="7243" y="24981"/>
                  <a:pt x="7472" y="24981"/>
                </a:cubicBezTo>
                <a:cubicBezTo>
                  <a:pt x="7891" y="24981"/>
                  <a:pt x="8307" y="24904"/>
                  <a:pt x="8694" y="24752"/>
                </a:cubicBezTo>
                <a:cubicBezTo>
                  <a:pt x="8981" y="24638"/>
                  <a:pt x="9306" y="24488"/>
                  <a:pt x="9470" y="24218"/>
                </a:cubicBezTo>
                <a:cubicBezTo>
                  <a:pt x="9605" y="23998"/>
                  <a:pt x="9605" y="23686"/>
                  <a:pt x="9394" y="23505"/>
                </a:cubicBezTo>
                <a:cubicBezTo>
                  <a:pt x="9252" y="23383"/>
                  <a:pt x="9067" y="23350"/>
                  <a:pt x="8879" y="23350"/>
                </a:cubicBezTo>
                <a:cubicBezTo>
                  <a:pt x="8742" y="23350"/>
                  <a:pt x="8602" y="23367"/>
                  <a:pt x="8477" y="23381"/>
                </a:cubicBezTo>
                <a:cubicBezTo>
                  <a:pt x="8113" y="23419"/>
                  <a:pt x="7752" y="23482"/>
                  <a:pt x="7389" y="23530"/>
                </a:cubicBezTo>
                <a:cubicBezTo>
                  <a:pt x="7087" y="23570"/>
                  <a:pt x="6781" y="23601"/>
                  <a:pt x="6475" y="23601"/>
                </a:cubicBezTo>
                <a:cubicBezTo>
                  <a:pt x="6349" y="23601"/>
                  <a:pt x="6224" y="23596"/>
                  <a:pt x="6098" y="23584"/>
                </a:cubicBezTo>
                <a:cubicBezTo>
                  <a:pt x="5655" y="23544"/>
                  <a:pt x="5257" y="23410"/>
                  <a:pt x="4878" y="23187"/>
                </a:cubicBezTo>
                <a:cubicBezTo>
                  <a:pt x="4875" y="23180"/>
                  <a:pt x="4875" y="23171"/>
                  <a:pt x="4874" y="23164"/>
                </a:cubicBezTo>
                <a:cubicBezTo>
                  <a:pt x="4902" y="23017"/>
                  <a:pt x="4935" y="22870"/>
                  <a:pt x="4966" y="22723"/>
                </a:cubicBezTo>
                <a:cubicBezTo>
                  <a:pt x="4968" y="22723"/>
                  <a:pt x="4970" y="22723"/>
                  <a:pt x="4972" y="22723"/>
                </a:cubicBezTo>
                <a:cubicBezTo>
                  <a:pt x="4995" y="22723"/>
                  <a:pt x="5017" y="22715"/>
                  <a:pt x="5038" y="22695"/>
                </a:cubicBezTo>
                <a:cubicBezTo>
                  <a:pt x="5248" y="22491"/>
                  <a:pt x="5528" y="22425"/>
                  <a:pt x="5823" y="22425"/>
                </a:cubicBezTo>
                <a:cubicBezTo>
                  <a:pt x="6170" y="22425"/>
                  <a:pt x="6539" y="22516"/>
                  <a:pt x="6840" y="22582"/>
                </a:cubicBezTo>
                <a:cubicBezTo>
                  <a:pt x="7453" y="22718"/>
                  <a:pt x="8073" y="22893"/>
                  <a:pt x="8704" y="22893"/>
                </a:cubicBezTo>
                <a:cubicBezTo>
                  <a:pt x="8735" y="22893"/>
                  <a:pt x="8766" y="22893"/>
                  <a:pt x="8796" y="22892"/>
                </a:cubicBezTo>
                <a:cubicBezTo>
                  <a:pt x="9094" y="22882"/>
                  <a:pt x="9439" y="22845"/>
                  <a:pt x="9702" y="22700"/>
                </a:cubicBezTo>
                <a:cubicBezTo>
                  <a:pt x="9919" y="22577"/>
                  <a:pt x="10082" y="22277"/>
                  <a:pt x="9875" y="22063"/>
                </a:cubicBezTo>
                <a:cubicBezTo>
                  <a:pt x="9781" y="21965"/>
                  <a:pt x="9642" y="21928"/>
                  <a:pt x="9512" y="21903"/>
                </a:cubicBezTo>
                <a:cubicBezTo>
                  <a:pt x="9307" y="21866"/>
                  <a:pt x="9100" y="21838"/>
                  <a:pt x="8896" y="21806"/>
                </a:cubicBezTo>
                <a:cubicBezTo>
                  <a:pt x="8496" y="21743"/>
                  <a:pt x="8093" y="21679"/>
                  <a:pt x="7691" y="21615"/>
                </a:cubicBezTo>
                <a:cubicBezTo>
                  <a:pt x="7247" y="21545"/>
                  <a:pt x="6802" y="21473"/>
                  <a:pt x="6355" y="21409"/>
                </a:cubicBezTo>
                <a:cubicBezTo>
                  <a:pt x="6159" y="21380"/>
                  <a:pt x="5959" y="21358"/>
                  <a:pt x="5760" y="21358"/>
                </a:cubicBezTo>
                <a:cubicBezTo>
                  <a:pt x="5599" y="21358"/>
                  <a:pt x="5438" y="21372"/>
                  <a:pt x="5282" y="21411"/>
                </a:cubicBezTo>
                <a:cubicBezTo>
                  <a:pt x="5350" y="21147"/>
                  <a:pt x="5425" y="20881"/>
                  <a:pt x="5499" y="20619"/>
                </a:cubicBezTo>
                <a:cubicBezTo>
                  <a:pt x="5836" y="20378"/>
                  <a:pt x="6229" y="20304"/>
                  <a:pt x="6636" y="20304"/>
                </a:cubicBezTo>
                <a:cubicBezTo>
                  <a:pt x="7081" y="20304"/>
                  <a:pt x="7541" y="20393"/>
                  <a:pt x="7961" y="20451"/>
                </a:cubicBezTo>
                <a:cubicBezTo>
                  <a:pt x="8224" y="20488"/>
                  <a:pt x="8488" y="20507"/>
                  <a:pt x="8749" y="20507"/>
                </a:cubicBezTo>
                <a:cubicBezTo>
                  <a:pt x="9322" y="20507"/>
                  <a:pt x="9888" y="20415"/>
                  <a:pt x="10429" y="20212"/>
                </a:cubicBezTo>
                <a:cubicBezTo>
                  <a:pt x="10787" y="20077"/>
                  <a:pt x="11186" y="19914"/>
                  <a:pt x="11418" y="19603"/>
                </a:cubicBezTo>
                <a:cubicBezTo>
                  <a:pt x="11512" y="19477"/>
                  <a:pt x="11599" y="19297"/>
                  <a:pt x="11553" y="19135"/>
                </a:cubicBezTo>
                <a:cubicBezTo>
                  <a:pt x="11503" y="18965"/>
                  <a:pt x="11323" y="18922"/>
                  <a:pt x="11164" y="18915"/>
                </a:cubicBezTo>
                <a:cubicBezTo>
                  <a:pt x="11104" y="18912"/>
                  <a:pt x="11044" y="18911"/>
                  <a:pt x="10984" y="18911"/>
                </a:cubicBezTo>
                <a:cubicBezTo>
                  <a:pt x="10171" y="18911"/>
                  <a:pt x="9379" y="19153"/>
                  <a:pt x="8569" y="19192"/>
                </a:cubicBezTo>
                <a:cubicBezTo>
                  <a:pt x="8515" y="19194"/>
                  <a:pt x="8460" y="19195"/>
                  <a:pt x="8405" y="19195"/>
                </a:cubicBezTo>
                <a:cubicBezTo>
                  <a:pt x="7954" y="19195"/>
                  <a:pt x="7473" y="19120"/>
                  <a:pt x="7010" y="19120"/>
                </a:cubicBezTo>
                <a:cubicBezTo>
                  <a:pt x="6606" y="19120"/>
                  <a:pt x="6215" y="19177"/>
                  <a:pt x="5868" y="19392"/>
                </a:cubicBezTo>
                <a:cubicBezTo>
                  <a:pt x="5915" y="19245"/>
                  <a:pt x="5960" y="19099"/>
                  <a:pt x="6007" y="18955"/>
                </a:cubicBezTo>
                <a:cubicBezTo>
                  <a:pt x="6013" y="18956"/>
                  <a:pt x="6018" y="18956"/>
                  <a:pt x="6024" y="18956"/>
                </a:cubicBezTo>
                <a:cubicBezTo>
                  <a:pt x="6036" y="18956"/>
                  <a:pt x="6049" y="18954"/>
                  <a:pt x="6062" y="18949"/>
                </a:cubicBezTo>
                <a:cubicBezTo>
                  <a:pt x="6340" y="18829"/>
                  <a:pt x="6635" y="18794"/>
                  <a:pt x="6933" y="18794"/>
                </a:cubicBezTo>
                <a:cubicBezTo>
                  <a:pt x="7089" y="18794"/>
                  <a:pt x="7247" y="18804"/>
                  <a:pt x="7403" y="18816"/>
                </a:cubicBezTo>
                <a:cubicBezTo>
                  <a:pt x="7753" y="18842"/>
                  <a:pt x="8102" y="18864"/>
                  <a:pt x="8452" y="18864"/>
                </a:cubicBezTo>
                <a:cubicBezTo>
                  <a:pt x="8565" y="18864"/>
                  <a:pt x="8679" y="18862"/>
                  <a:pt x="8794" y="18857"/>
                </a:cubicBezTo>
                <a:cubicBezTo>
                  <a:pt x="9737" y="18816"/>
                  <a:pt x="10669" y="18633"/>
                  <a:pt x="11550" y="18316"/>
                </a:cubicBezTo>
                <a:cubicBezTo>
                  <a:pt x="11760" y="18240"/>
                  <a:pt x="11967" y="18156"/>
                  <a:pt x="12170" y="18065"/>
                </a:cubicBezTo>
                <a:cubicBezTo>
                  <a:pt x="12335" y="17993"/>
                  <a:pt x="12536" y="17883"/>
                  <a:pt x="12582" y="17695"/>
                </a:cubicBezTo>
                <a:cubicBezTo>
                  <a:pt x="12682" y="17263"/>
                  <a:pt x="11994" y="17278"/>
                  <a:pt x="11738" y="17275"/>
                </a:cubicBezTo>
                <a:cubicBezTo>
                  <a:pt x="11702" y="17274"/>
                  <a:pt x="11667" y="17274"/>
                  <a:pt x="11632" y="17274"/>
                </a:cubicBezTo>
                <a:cubicBezTo>
                  <a:pt x="10806" y="17274"/>
                  <a:pt x="9995" y="17446"/>
                  <a:pt x="9188" y="17593"/>
                </a:cubicBezTo>
                <a:cubicBezTo>
                  <a:pt x="8578" y="17702"/>
                  <a:pt x="7972" y="17785"/>
                  <a:pt x="7361" y="17785"/>
                </a:cubicBezTo>
                <a:cubicBezTo>
                  <a:pt x="7045" y="17785"/>
                  <a:pt x="6727" y="17763"/>
                  <a:pt x="6406" y="17710"/>
                </a:cubicBezTo>
                <a:cubicBezTo>
                  <a:pt x="6477" y="17495"/>
                  <a:pt x="6549" y="17276"/>
                  <a:pt x="6620" y="17061"/>
                </a:cubicBezTo>
                <a:cubicBezTo>
                  <a:pt x="6814" y="17109"/>
                  <a:pt x="7008" y="17128"/>
                  <a:pt x="7201" y="17128"/>
                </a:cubicBezTo>
                <a:cubicBezTo>
                  <a:pt x="7850" y="17128"/>
                  <a:pt x="8498" y="16918"/>
                  <a:pt x="9145" y="16913"/>
                </a:cubicBezTo>
                <a:cubicBezTo>
                  <a:pt x="9158" y="16913"/>
                  <a:pt x="9171" y="16913"/>
                  <a:pt x="9184" y="16913"/>
                </a:cubicBezTo>
                <a:cubicBezTo>
                  <a:pt x="10076" y="16913"/>
                  <a:pt x="10950" y="17154"/>
                  <a:pt x="11841" y="17171"/>
                </a:cubicBezTo>
                <a:cubicBezTo>
                  <a:pt x="11895" y="17173"/>
                  <a:pt x="11949" y="17173"/>
                  <a:pt x="12004" y="17173"/>
                </a:cubicBezTo>
                <a:cubicBezTo>
                  <a:pt x="12369" y="17173"/>
                  <a:pt x="12757" y="17137"/>
                  <a:pt x="13066" y="16954"/>
                </a:cubicBezTo>
                <a:cubicBezTo>
                  <a:pt x="13216" y="16863"/>
                  <a:pt x="13351" y="16734"/>
                  <a:pt x="13400" y="16561"/>
                </a:cubicBezTo>
                <a:cubicBezTo>
                  <a:pt x="13444" y="16412"/>
                  <a:pt x="13429" y="16223"/>
                  <a:pt x="13285" y="16126"/>
                </a:cubicBezTo>
                <a:cubicBezTo>
                  <a:pt x="13199" y="16067"/>
                  <a:pt x="13092" y="16053"/>
                  <a:pt x="12990" y="16035"/>
                </a:cubicBezTo>
                <a:cubicBezTo>
                  <a:pt x="12861" y="16011"/>
                  <a:pt x="12732" y="15987"/>
                  <a:pt x="12603" y="15962"/>
                </a:cubicBezTo>
                <a:cubicBezTo>
                  <a:pt x="12343" y="15914"/>
                  <a:pt x="12085" y="15866"/>
                  <a:pt x="11824" y="15819"/>
                </a:cubicBezTo>
                <a:cubicBezTo>
                  <a:pt x="11370" y="15734"/>
                  <a:pt x="10912" y="15652"/>
                  <a:pt x="10450" y="15652"/>
                </a:cubicBezTo>
                <a:cubicBezTo>
                  <a:pt x="10424" y="15652"/>
                  <a:pt x="10398" y="15653"/>
                  <a:pt x="10373" y="15653"/>
                </a:cubicBezTo>
                <a:cubicBezTo>
                  <a:pt x="9690" y="15667"/>
                  <a:pt x="8975" y="15842"/>
                  <a:pt x="8278" y="15842"/>
                </a:cubicBezTo>
                <a:cubicBezTo>
                  <a:pt x="7924" y="15842"/>
                  <a:pt x="7575" y="15797"/>
                  <a:pt x="7237" y="15663"/>
                </a:cubicBezTo>
                <a:cubicBezTo>
                  <a:pt x="7155" y="15433"/>
                  <a:pt x="7415" y="15323"/>
                  <a:pt x="7598" y="15289"/>
                </a:cubicBezTo>
                <a:cubicBezTo>
                  <a:pt x="7810" y="15249"/>
                  <a:pt x="8027" y="15230"/>
                  <a:pt x="8242" y="15202"/>
                </a:cubicBezTo>
                <a:cubicBezTo>
                  <a:pt x="8691" y="15142"/>
                  <a:pt x="9143" y="15091"/>
                  <a:pt x="9591" y="15033"/>
                </a:cubicBezTo>
                <a:cubicBezTo>
                  <a:pt x="10052" y="14975"/>
                  <a:pt x="10515" y="14915"/>
                  <a:pt x="10979" y="14866"/>
                </a:cubicBezTo>
                <a:cubicBezTo>
                  <a:pt x="11352" y="14826"/>
                  <a:pt x="11730" y="14793"/>
                  <a:pt x="12101" y="14728"/>
                </a:cubicBezTo>
                <a:cubicBezTo>
                  <a:pt x="12441" y="14667"/>
                  <a:pt x="12778" y="14568"/>
                  <a:pt x="13071" y="14388"/>
                </a:cubicBezTo>
                <a:cubicBezTo>
                  <a:pt x="13277" y="14258"/>
                  <a:pt x="13643" y="13985"/>
                  <a:pt x="13449" y="13707"/>
                </a:cubicBezTo>
                <a:cubicBezTo>
                  <a:pt x="13442" y="13695"/>
                  <a:pt x="13430" y="13687"/>
                  <a:pt x="13422" y="13678"/>
                </a:cubicBezTo>
                <a:cubicBezTo>
                  <a:pt x="13532" y="13587"/>
                  <a:pt x="13603" y="13458"/>
                  <a:pt x="13586" y="13287"/>
                </a:cubicBezTo>
                <a:cubicBezTo>
                  <a:pt x="13558" y="12953"/>
                  <a:pt x="13239" y="12708"/>
                  <a:pt x="12948" y="12587"/>
                </a:cubicBezTo>
                <a:cubicBezTo>
                  <a:pt x="12514" y="12407"/>
                  <a:pt x="12058" y="12353"/>
                  <a:pt x="11598" y="12353"/>
                </a:cubicBezTo>
                <a:cubicBezTo>
                  <a:pt x="11459" y="12353"/>
                  <a:pt x="11320" y="12358"/>
                  <a:pt x="11181" y="12366"/>
                </a:cubicBezTo>
                <a:cubicBezTo>
                  <a:pt x="11162" y="12366"/>
                  <a:pt x="11143" y="12366"/>
                  <a:pt x="11123" y="12366"/>
                </a:cubicBezTo>
                <a:cubicBezTo>
                  <a:pt x="10490" y="12366"/>
                  <a:pt x="9864" y="12454"/>
                  <a:pt x="9235" y="12492"/>
                </a:cubicBezTo>
                <a:cubicBezTo>
                  <a:pt x="9134" y="12488"/>
                  <a:pt x="9035" y="12482"/>
                  <a:pt x="8933" y="12474"/>
                </a:cubicBezTo>
                <a:cubicBezTo>
                  <a:pt x="8843" y="12465"/>
                  <a:pt x="8752" y="12451"/>
                  <a:pt x="8662" y="12435"/>
                </a:cubicBezTo>
                <a:cubicBezTo>
                  <a:pt x="8605" y="12424"/>
                  <a:pt x="8392" y="12407"/>
                  <a:pt x="8378" y="12336"/>
                </a:cubicBezTo>
                <a:cubicBezTo>
                  <a:pt x="8371" y="12296"/>
                  <a:pt x="8456" y="12247"/>
                  <a:pt x="8481" y="12232"/>
                </a:cubicBezTo>
                <a:cubicBezTo>
                  <a:pt x="8568" y="12181"/>
                  <a:pt x="8660" y="12166"/>
                  <a:pt x="8760" y="12149"/>
                </a:cubicBezTo>
                <a:cubicBezTo>
                  <a:pt x="9008" y="12110"/>
                  <a:pt x="9255" y="12068"/>
                  <a:pt x="9500" y="12025"/>
                </a:cubicBezTo>
                <a:cubicBezTo>
                  <a:pt x="9995" y="11942"/>
                  <a:pt x="10489" y="11857"/>
                  <a:pt x="10983" y="11773"/>
                </a:cubicBezTo>
                <a:cubicBezTo>
                  <a:pt x="11447" y="11695"/>
                  <a:pt x="11911" y="11624"/>
                  <a:pt x="12370" y="11534"/>
                </a:cubicBezTo>
                <a:cubicBezTo>
                  <a:pt x="12742" y="11459"/>
                  <a:pt x="13115" y="11364"/>
                  <a:pt x="13456" y="11197"/>
                </a:cubicBezTo>
                <a:cubicBezTo>
                  <a:pt x="13620" y="11117"/>
                  <a:pt x="13776" y="11018"/>
                  <a:pt x="13917" y="10900"/>
                </a:cubicBezTo>
                <a:cubicBezTo>
                  <a:pt x="14046" y="10792"/>
                  <a:pt x="14196" y="10656"/>
                  <a:pt x="14253" y="10492"/>
                </a:cubicBezTo>
                <a:cubicBezTo>
                  <a:pt x="14401" y="10056"/>
                  <a:pt x="13764" y="10018"/>
                  <a:pt x="13483" y="9999"/>
                </a:cubicBezTo>
                <a:cubicBezTo>
                  <a:pt x="13408" y="9995"/>
                  <a:pt x="13335" y="9993"/>
                  <a:pt x="13261" y="9993"/>
                </a:cubicBezTo>
                <a:cubicBezTo>
                  <a:pt x="11921" y="9993"/>
                  <a:pt x="10687" y="10681"/>
                  <a:pt x="9348" y="10681"/>
                </a:cubicBezTo>
                <a:cubicBezTo>
                  <a:pt x="9328" y="10681"/>
                  <a:pt x="9309" y="10681"/>
                  <a:pt x="9290" y="10680"/>
                </a:cubicBezTo>
                <a:cubicBezTo>
                  <a:pt x="9250" y="10680"/>
                  <a:pt x="9212" y="10678"/>
                  <a:pt x="9172" y="10676"/>
                </a:cubicBezTo>
                <a:cubicBezTo>
                  <a:pt x="9677" y="10493"/>
                  <a:pt x="10205" y="10365"/>
                  <a:pt x="10732" y="10253"/>
                </a:cubicBezTo>
                <a:cubicBezTo>
                  <a:pt x="11391" y="10113"/>
                  <a:pt x="12057" y="9989"/>
                  <a:pt x="12698" y="9782"/>
                </a:cubicBezTo>
                <a:cubicBezTo>
                  <a:pt x="12996" y="9686"/>
                  <a:pt x="13312" y="9574"/>
                  <a:pt x="13578" y="9411"/>
                </a:cubicBezTo>
                <a:cubicBezTo>
                  <a:pt x="13697" y="9338"/>
                  <a:pt x="13803" y="9188"/>
                  <a:pt x="13769" y="9056"/>
                </a:cubicBezTo>
                <a:cubicBezTo>
                  <a:pt x="13774" y="8988"/>
                  <a:pt x="13752" y="8920"/>
                  <a:pt x="13697" y="8847"/>
                </a:cubicBezTo>
                <a:cubicBezTo>
                  <a:pt x="13593" y="8709"/>
                  <a:pt x="13422" y="8669"/>
                  <a:pt x="13256" y="8669"/>
                </a:cubicBezTo>
                <a:cubicBezTo>
                  <a:pt x="13242" y="8669"/>
                  <a:pt x="13227" y="8669"/>
                  <a:pt x="13213" y="8670"/>
                </a:cubicBezTo>
                <a:cubicBezTo>
                  <a:pt x="12763" y="8686"/>
                  <a:pt x="12305" y="8792"/>
                  <a:pt x="11867" y="8877"/>
                </a:cubicBezTo>
                <a:cubicBezTo>
                  <a:pt x="11075" y="9032"/>
                  <a:pt x="10295" y="9236"/>
                  <a:pt x="9533" y="9487"/>
                </a:cubicBezTo>
                <a:cubicBezTo>
                  <a:pt x="10109" y="9272"/>
                  <a:pt x="10691" y="9063"/>
                  <a:pt x="11271" y="8854"/>
                </a:cubicBezTo>
                <a:cubicBezTo>
                  <a:pt x="11931" y="8615"/>
                  <a:pt x="12590" y="8359"/>
                  <a:pt x="13186" y="7990"/>
                </a:cubicBezTo>
                <a:cubicBezTo>
                  <a:pt x="13470" y="7814"/>
                  <a:pt x="13802" y="7609"/>
                  <a:pt x="14009" y="7346"/>
                </a:cubicBezTo>
                <a:cubicBezTo>
                  <a:pt x="14103" y="7228"/>
                  <a:pt x="14151" y="7081"/>
                  <a:pt x="14097" y="6932"/>
                </a:cubicBezTo>
                <a:cubicBezTo>
                  <a:pt x="14059" y="6824"/>
                  <a:pt x="13972" y="6749"/>
                  <a:pt x="13863" y="6728"/>
                </a:cubicBezTo>
                <a:cubicBezTo>
                  <a:pt x="14009" y="6633"/>
                  <a:pt x="14250" y="6455"/>
                  <a:pt x="14107" y="6258"/>
                </a:cubicBezTo>
                <a:cubicBezTo>
                  <a:pt x="14050" y="6180"/>
                  <a:pt x="13962" y="6154"/>
                  <a:pt x="13865" y="6154"/>
                </a:cubicBezTo>
                <a:cubicBezTo>
                  <a:pt x="13715" y="6154"/>
                  <a:pt x="13544" y="6217"/>
                  <a:pt x="13433" y="6242"/>
                </a:cubicBezTo>
                <a:cubicBezTo>
                  <a:pt x="13118" y="6313"/>
                  <a:pt x="12802" y="6379"/>
                  <a:pt x="12484" y="6435"/>
                </a:cubicBezTo>
                <a:cubicBezTo>
                  <a:pt x="12125" y="6501"/>
                  <a:pt x="11766" y="6557"/>
                  <a:pt x="11404" y="6607"/>
                </a:cubicBezTo>
                <a:cubicBezTo>
                  <a:pt x="11065" y="6654"/>
                  <a:pt x="10706" y="6671"/>
                  <a:pt x="10373" y="6748"/>
                </a:cubicBezTo>
                <a:cubicBezTo>
                  <a:pt x="10401" y="6677"/>
                  <a:pt x="10429" y="6606"/>
                  <a:pt x="10456" y="6536"/>
                </a:cubicBezTo>
                <a:cubicBezTo>
                  <a:pt x="10737" y="6512"/>
                  <a:pt x="11010" y="6464"/>
                  <a:pt x="11276" y="6434"/>
                </a:cubicBezTo>
                <a:cubicBezTo>
                  <a:pt x="11559" y="6401"/>
                  <a:pt x="11843" y="6369"/>
                  <a:pt x="12123" y="6336"/>
                </a:cubicBezTo>
                <a:cubicBezTo>
                  <a:pt x="12656" y="6276"/>
                  <a:pt x="13195" y="6223"/>
                  <a:pt x="13703" y="6052"/>
                </a:cubicBezTo>
                <a:cubicBezTo>
                  <a:pt x="13893" y="5988"/>
                  <a:pt x="14169" y="5922"/>
                  <a:pt x="14293" y="5754"/>
                </a:cubicBezTo>
                <a:cubicBezTo>
                  <a:pt x="14401" y="5607"/>
                  <a:pt x="14304" y="5469"/>
                  <a:pt x="14145" y="5415"/>
                </a:cubicBezTo>
                <a:cubicBezTo>
                  <a:pt x="13956" y="5354"/>
                  <a:pt x="13759" y="5332"/>
                  <a:pt x="13560" y="5332"/>
                </a:cubicBezTo>
                <a:cubicBezTo>
                  <a:pt x="13250" y="5332"/>
                  <a:pt x="12936" y="5385"/>
                  <a:pt x="12640" y="5425"/>
                </a:cubicBezTo>
                <a:lnTo>
                  <a:pt x="11667" y="5557"/>
                </a:lnTo>
                <a:cubicBezTo>
                  <a:pt x="11383" y="5597"/>
                  <a:pt x="11092" y="5622"/>
                  <a:pt x="10811" y="5678"/>
                </a:cubicBezTo>
                <a:cubicBezTo>
                  <a:pt x="10852" y="5578"/>
                  <a:pt x="10893" y="5482"/>
                  <a:pt x="10935" y="5383"/>
                </a:cubicBezTo>
                <a:cubicBezTo>
                  <a:pt x="11302" y="5354"/>
                  <a:pt x="11671" y="5352"/>
                  <a:pt x="12040" y="5352"/>
                </a:cubicBezTo>
                <a:cubicBezTo>
                  <a:pt x="12124" y="5352"/>
                  <a:pt x="12208" y="5352"/>
                  <a:pt x="12291" y="5352"/>
                </a:cubicBezTo>
                <a:cubicBezTo>
                  <a:pt x="12720" y="5352"/>
                  <a:pt x="13149" y="5348"/>
                  <a:pt x="13575" y="5305"/>
                </a:cubicBezTo>
                <a:cubicBezTo>
                  <a:pt x="13730" y="5288"/>
                  <a:pt x="13921" y="5273"/>
                  <a:pt x="13982" y="5109"/>
                </a:cubicBezTo>
                <a:cubicBezTo>
                  <a:pt x="14036" y="4967"/>
                  <a:pt x="13930" y="4855"/>
                  <a:pt x="13792" y="4824"/>
                </a:cubicBezTo>
                <a:cubicBezTo>
                  <a:pt x="13590" y="4777"/>
                  <a:pt x="13371" y="4781"/>
                  <a:pt x="13165" y="4775"/>
                </a:cubicBezTo>
                <a:cubicBezTo>
                  <a:pt x="12939" y="4770"/>
                  <a:pt x="12715" y="4768"/>
                  <a:pt x="12491" y="4760"/>
                </a:cubicBezTo>
                <a:cubicBezTo>
                  <a:pt x="12236" y="4748"/>
                  <a:pt x="11979" y="4727"/>
                  <a:pt x="11728" y="4666"/>
                </a:cubicBezTo>
                <a:cubicBezTo>
                  <a:pt x="11593" y="4633"/>
                  <a:pt x="11465" y="4592"/>
                  <a:pt x="11336" y="4592"/>
                </a:cubicBezTo>
                <a:cubicBezTo>
                  <a:pt x="11311" y="4592"/>
                  <a:pt x="11286" y="4593"/>
                  <a:pt x="11261" y="4597"/>
                </a:cubicBezTo>
                <a:cubicBezTo>
                  <a:pt x="11269" y="4577"/>
                  <a:pt x="11276" y="4557"/>
                  <a:pt x="11285" y="4537"/>
                </a:cubicBezTo>
                <a:cubicBezTo>
                  <a:pt x="11292" y="4540"/>
                  <a:pt x="11300" y="4541"/>
                  <a:pt x="11308" y="4541"/>
                </a:cubicBezTo>
                <a:cubicBezTo>
                  <a:pt x="11324" y="4541"/>
                  <a:pt x="11340" y="4536"/>
                  <a:pt x="11354" y="4527"/>
                </a:cubicBezTo>
                <a:cubicBezTo>
                  <a:pt x="11362" y="4521"/>
                  <a:pt x="11367" y="4514"/>
                  <a:pt x="11372" y="4506"/>
                </a:cubicBezTo>
                <a:cubicBezTo>
                  <a:pt x="11377" y="4506"/>
                  <a:pt x="11383" y="4505"/>
                  <a:pt x="11390" y="4505"/>
                </a:cubicBezTo>
                <a:cubicBezTo>
                  <a:pt x="11445" y="4505"/>
                  <a:pt x="11535" y="4514"/>
                  <a:pt x="11562" y="4514"/>
                </a:cubicBezTo>
                <a:cubicBezTo>
                  <a:pt x="11654" y="4514"/>
                  <a:pt x="11745" y="4513"/>
                  <a:pt x="11837" y="4512"/>
                </a:cubicBezTo>
                <a:cubicBezTo>
                  <a:pt x="12014" y="4506"/>
                  <a:pt x="12189" y="4497"/>
                  <a:pt x="12365" y="4482"/>
                </a:cubicBezTo>
                <a:cubicBezTo>
                  <a:pt x="12697" y="4453"/>
                  <a:pt x="13037" y="4419"/>
                  <a:pt x="13356" y="4327"/>
                </a:cubicBezTo>
                <a:cubicBezTo>
                  <a:pt x="13476" y="4293"/>
                  <a:pt x="13643" y="4255"/>
                  <a:pt x="13734" y="4165"/>
                </a:cubicBezTo>
                <a:cubicBezTo>
                  <a:pt x="13820" y="4079"/>
                  <a:pt x="13788" y="3943"/>
                  <a:pt x="13697" y="3869"/>
                </a:cubicBezTo>
                <a:cubicBezTo>
                  <a:pt x="13583" y="3775"/>
                  <a:pt x="13399" y="3755"/>
                  <a:pt x="13258" y="3731"/>
                </a:cubicBezTo>
                <a:cubicBezTo>
                  <a:pt x="13102" y="3703"/>
                  <a:pt x="12944" y="3683"/>
                  <a:pt x="12785" y="3673"/>
                </a:cubicBezTo>
                <a:cubicBezTo>
                  <a:pt x="12723" y="3669"/>
                  <a:pt x="12663" y="3667"/>
                  <a:pt x="12602" y="3667"/>
                </a:cubicBezTo>
                <a:cubicBezTo>
                  <a:pt x="12413" y="3667"/>
                  <a:pt x="12226" y="3686"/>
                  <a:pt x="12040" y="3718"/>
                </a:cubicBezTo>
                <a:cubicBezTo>
                  <a:pt x="12026" y="3719"/>
                  <a:pt x="12011" y="3719"/>
                  <a:pt x="11998" y="3719"/>
                </a:cubicBezTo>
                <a:cubicBezTo>
                  <a:pt x="11984" y="3719"/>
                  <a:pt x="11970" y="3719"/>
                  <a:pt x="11957" y="3720"/>
                </a:cubicBezTo>
                <a:cubicBezTo>
                  <a:pt x="11852" y="3727"/>
                  <a:pt x="11735" y="3730"/>
                  <a:pt x="11621" y="3741"/>
                </a:cubicBezTo>
                <a:cubicBezTo>
                  <a:pt x="11633" y="3717"/>
                  <a:pt x="11643" y="3690"/>
                  <a:pt x="11654" y="3666"/>
                </a:cubicBezTo>
                <a:lnTo>
                  <a:pt x="11712" y="3666"/>
                </a:lnTo>
                <a:cubicBezTo>
                  <a:pt x="11862" y="3666"/>
                  <a:pt x="12011" y="3656"/>
                  <a:pt x="12160" y="3639"/>
                </a:cubicBezTo>
                <a:cubicBezTo>
                  <a:pt x="12458" y="3604"/>
                  <a:pt x="12752" y="3534"/>
                  <a:pt x="13030" y="3428"/>
                </a:cubicBezTo>
                <a:cubicBezTo>
                  <a:pt x="13159" y="3378"/>
                  <a:pt x="13300" y="3328"/>
                  <a:pt x="13385" y="3215"/>
                </a:cubicBezTo>
                <a:cubicBezTo>
                  <a:pt x="13470" y="3101"/>
                  <a:pt x="13447" y="2957"/>
                  <a:pt x="13327" y="2870"/>
                </a:cubicBezTo>
                <a:cubicBezTo>
                  <a:pt x="13210" y="2789"/>
                  <a:pt x="13051" y="2762"/>
                  <a:pt x="12912" y="2748"/>
                </a:cubicBezTo>
                <a:cubicBezTo>
                  <a:pt x="12866" y="2743"/>
                  <a:pt x="12820" y="2741"/>
                  <a:pt x="12773" y="2741"/>
                </a:cubicBezTo>
                <a:cubicBezTo>
                  <a:pt x="12669" y="2741"/>
                  <a:pt x="12566" y="2752"/>
                  <a:pt x="12463" y="2766"/>
                </a:cubicBezTo>
                <a:cubicBezTo>
                  <a:pt x="12306" y="2789"/>
                  <a:pt x="12139" y="2818"/>
                  <a:pt x="11989" y="2870"/>
                </a:cubicBezTo>
                <a:cubicBezTo>
                  <a:pt x="12051" y="2724"/>
                  <a:pt x="12115" y="2576"/>
                  <a:pt x="12179" y="2429"/>
                </a:cubicBezTo>
                <a:cubicBezTo>
                  <a:pt x="12407" y="2413"/>
                  <a:pt x="12638" y="2399"/>
                  <a:pt x="12867" y="2383"/>
                </a:cubicBezTo>
                <a:cubicBezTo>
                  <a:pt x="13071" y="2366"/>
                  <a:pt x="13308" y="2335"/>
                  <a:pt x="13434" y="2159"/>
                </a:cubicBezTo>
                <a:cubicBezTo>
                  <a:pt x="13497" y="2074"/>
                  <a:pt x="13508" y="1959"/>
                  <a:pt x="13434" y="1874"/>
                </a:cubicBezTo>
                <a:cubicBezTo>
                  <a:pt x="13372" y="1803"/>
                  <a:pt x="13277" y="1780"/>
                  <a:pt x="13186" y="1770"/>
                </a:cubicBezTo>
                <a:cubicBezTo>
                  <a:pt x="13152" y="1768"/>
                  <a:pt x="13118" y="1766"/>
                  <a:pt x="13084" y="1766"/>
                </a:cubicBezTo>
                <a:cubicBezTo>
                  <a:pt x="12895" y="1766"/>
                  <a:pt x="12697" y="1807"/>
                  <a:pt x="12525" y="1868"/>
                </a:cubicBezTo>
                <a:cubicBezTo>
                  <a:pt x="12480" y="1885"/>
                  <a:pt x="12436" y="1904"/>
                  <a:pt x="12393" y="1924"/>
                </a:cubicBezTo>
                <a:cubicBezTo>
                  <a:pt x="12394" y="1921"/>
                  <a:pt x="12397" y="1915"/>
                  <a:pt x="12399" y="1911"/>
                </a:cubicBezTo>
                <a:cubicBezTo>
                  <a:pt x="12416" y="1901"/>
                  <a:pt x="12433" y="1885"/>
                  <a:pt x="12440" y="1860"/>
                </a:cubicBezTo>
                <a:cubicBezTo>
                  <a:pt x="12441" y="1857"/>
                  <a:pt x="12443" y="1851"/>
                  <a:pt x="12443" y="1847"/>
                </a:cubicBezTo>
                <a:cubicBezTo>
                  <a:pt x="12450" y="1839"/>
                  <a:pt x="12457" y="1830"/>
                  <a:pt x="12464" y="1823"/>
                </a:cubicBezTo>
                <a:lnTo>
                  <a:pt x="12464" y="1823"/>
                </a:lnTo>
                <a:cubicBezTo>
                  <a:pt x="12454" y="1826"/>
                  <a:pt x="12444" y="1830"/>
                  <a:pt x="12434" y="1833"/>
                </a:cubicBezTo>
                <a:cubicBezTo>
                  <a:pt x="12634" y="1556"/>
                  <a:pt x="12785" y="1243"/>
                  <a:pt x="12909" y="929"/>
                </a:cubicBezTo>
                <a:cubicBezTo>
                  <a:pt x="12997" y="702"/>
                  <a:pt x="13263" y="147"/>
                  <a:pt x="12881" y="17"/>
                </a:cubicBezTo>
                <a:cubicBezTo>
                  <a:pt x="12848" y="6"/>
                  <a:pt x="12817" y="0"/>
                  <a:pt x="127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" name="Google Shape;295;p16"/>
          <p:cNvGrpSpPr/>
          <p:nvPr/>
        </p:nvGrpSpPr>
        <p:grpSpPr>
          <a:xfrm rot="-3180349">
            <a:off x="7777732" y="3659928"/>
            <a:ext cx="1660554" cy="1717396"/>
            <a:chOff x="3849849" y="3480468"/>
            <a:chExt cx="1608000" cy="1663044"/>
          </a:xfrm>
        </p:grpSpPr>
        <p:sp>
          <p:nvSpPr>
            <p:cNvPr id="296" name="Google Shape;296;p16"/>
            <p:cNvSpPr/>
            <p:nvPr/>
          </p:nvSpPr>
          <p:spPr>
            <a:xfrm>
              <a:off x="3849849" y="3480468"/>
              <a:ext cx="1608000" cy="1663044"/>
            </a:xfrm>
            <a:custGeom>
              <a:avLst/>
              <a:gdLst/>
              <a:ahLst/>
              <a:cxnLst/>
              <a:rect l="l" t="t" r="r" b="b"/>
              <a:pathLst>
                <a:path w="24247" h="25077" extrusionOk="0">
                  <a:moveTo>
                    <a:pt x="13108" y="144"/>
                  </a:moveTo>
                  <a:cubicBezTo>
                    <a:pt x="13416" y="144"/>
                    <a:pt x="13711" y="263"/>
                    <a:pt x="13962" y="455"/>
                  </a:cubicBezTo>
                  <a:cubicBezTo>
                    <a:pt x="14152" y="598"/>
                    <a:pt x="14308" y="776"/>
                    <a:pt x="14450" y="966"/>
                  </a:cubicBezTo>
                  <a:cubicBezTo>
                    <a:pt x="14587" y="1146"/>
                    <a:pt x="14714" y="1339"/>
                    <a:pt x="14827" y="1536"/>
                  </a:cubicBezTo>
                  <a:cubicBezTo>
                    <a:pt x="14715" y="1515"/>
                    <a:pt x="14600" y="1504"/>
                    <a:pt x="14485" y="1504"/>
                  </a:cubicBezTo>
                  <a:cubicBezTo>
                    <a:pt x="14421" y="1504"/>
                    <a:pt x="14356" y="1507"/>
                    <a:pt x="14292" y="1515"/>
                  </a:cubicBezTo>
                  <a:cubicBezTo>
                    <a:pt x="13996" y="1549"/>
                    <a:pt x="13713" y="1670"/>
                    <a:pt x="13468" y="1834"/>
                  </a:cubicBezTo>
                  <a:cubicBezTo>
                    <a:pt x="13291" y="1953"/>
                    <a:pt x="13135" y="2097"/>
                    <a:pt x="12993" y="2254"/>
                  </a:cubicBezTo>
                  <a:cubicBezTo>
                    <a:pt x="12969" y="2053"/>
                    <a:pt x="12912" y="1854"/>
                    <a:pt x="12810" y="1681"/>
                  </a:cubicBezTo>
                  <a:cubicBezTo>
                    <a:pt x="12717" y="1489"/>
                    <a:pt x="12574" y="1329"/>
                    <a:pt x="12361" y="1223"/>
                  </a:cubicBezTo>
                  <a:cubicBezTo>
                    <a:pt x="12158" y="1121"/>
                    <a:pt x="11946" y="1087"/>
                    <a:pt x="11729" y="1087"/>
                  </a:cubicBezTo>
                  <a:cubicBezTo>
                    <a:pt x="11379" y="1087"/>
                    <a:pt x="11019" y="1176"/>
                    <a:pt x="10670" y="1216"/>
                  </a:cubicBezTo>
                  <a:cubicBezTo>
                    <a:pt x="10673" y="1196"/>
                    <a:pt x="10666" y="1176"/>
                    <a:pt x="10649" y="1162"/>
                  </a:cubicBezTo>
                  <a:cubicBezTo>
                    <a:pt x="10533" y="1059"/>
                    <a:pt x="10467" y="940"/>
                    <a:pt x="10473" y="786"/>
                  </a:cubicBezTo>
                  <a:cubicBezTo>
                    <a:pt x="10477" y="644"/>
                    <a:pt x="10537" y="500"/>
                    <a:pt x="10646" y="408"/>
                  </a:cubicBezTo>
                  <a:cubicBezTo>
                    <a:pt x="10785" y="292"/>
                    <a:pt x="10967" y="242"/>
                    <a:pt x="11147" y="239"/>
                  </a:cubicBezTo>
                  <a:cubicBezTo>
                    <a:pt x="11151" y="239"/>
                    <a:pt x="11155" y="239"/>
                    <a:pt x="11159" y="239"/>
                  </a:cubicBezTo>
                  <a:cubicBezTo>
                    <a:pt x="11360" y="239"/>
                    <a:pt x="11538" y="307"/>
                    <a:pt x="11730" y="357"/>
                  </a:cubicBezTo>
                  <a:cubicBezTo>
                    <a:pt x="11807" y="377"/>
                    <a:pt x="11883" y="386"/>
                    <a:pt x="11957" y="386"/>
                  </a:cubicBezTo>
                  <a:cubicBezTo>
                    <a:pt x="12252" y="386"/>
                    <a:pt x="12527" y="252"/>
                    <a:pt x="12818" y="180"/>
                  </a:cubicBezTo>
                  <a:cubicBezTo>
                    <a:pt x="12915" y="155"/>
                    <a:pt x="13012" y="144"/>
                    <a:pt x="13108" y="144"/>
                  </a:cubicBezTo>
                  <a:close/>
                  <a:moveTo>
                    <a:pt x="11376" y="2724"/>
                  </a:moveTo>
                  <a:cubicBezTo>
                    <a:pt x="11490" y="2724"/>
                    <a:pt x="11605" y="2729"/>
                    <a:pt x="11719" y="2735"/>
                  </a:cubicBezTo>
                  <a:cubicBezTo>
                    <a:pt x="11441" y="2792"/>
                    <a:pt x="11164" y="2884"/>
                    <a:pt x="10937" y="3046"/>
                  </a:cubicBezTo>
                  <a:cubicBezTo>
                    <a:pt x="10653" y="3253"/>
                    <a:pt x="10459" y="3613"/>
                    <a:pt x="10579" y="3962"/>
                  </a:cubicBezTo>
                  <a:cubicBezTo>
                    <a:pt x="10700" y="4308"/>
                    <a:pt x="11063" y="4487"/>
                    <a:pt x="11405" y="4535"/>
                  </a:cubicBezTo>
                  <a:cubicBezTo>
                    <a:pt x="11521" y="4552"/>
                    <a:pt x="11640" y="4559"/>
                    <a:pt x="11759" y="4559"/>
                  </a:cubicBezTo>
                  <a:cubicBezTo>
                    <a:pt x="12055" y="4559"/>
                    <a:pt x="12357" y="4513"/>
                    <a:pt x="12639" y="4445"/>
                  </a:cubicBezTo>
                  <a:cubicBezTo>
                    <a:pt x="12944" y="4371"/>
                    <a:pt x="13357" y="4266"/>
                    <a:pt x="13425" y="3906"/>
                  </a:cubicBezTo>
                  <a:cubicBezTo>
                    <a:pt x="13502" y="3498"/>
                    <a:pt x="13031" y="3422"/>
                    <a:pt x="12736" y="3359"/>
                  </a:cubicBezTo>
                  <a:cubicBezTo>
                    <a:pt x="12569" y="3325"/>
                    <a:pt x="12396" y="3300"/>
                    <a:pt x="12224" y="3300"/>
                  </a:cubicBezTo>
                  <a:cubicBezTo>
                    <a:pt x="12050" y="3300"/>
                    <a:pt x="11878" y="3325"/>
                    <a:pt x="11716" y="3393"/>
                  </a:cubicBezTo>
                  <a:cubicBezTo>
                    <a:pt x="11568" y="3456"/>
                    <a:pt x="11406" y="3558"/>
                    <a:pt x="11368" y="3725"/>
                  </a:cubicBezTo>
                  <a:cubicBezTo>
                    <a:pt x="11327" y="3897"/>
                    <a:pt x="11462" y="4009"/>
                    <a:pt x="11601" y="4076"/>
                  </a:cubicBezTo>
                  <a:cubicBezTo>
                    <a:pt x="11675" y="4113"/>
                    <a:pt x="11751" y="4144"/>
                    <a:pt x="11828" y="4169"/>
                  </a:cubicBezTo>
                  <a:cubicBezTo>
                    <a:pt x="11902" y="4228"/>
                    <a:pt x="11998" y="4254"/>
                    <a:pt x="12096" y="4254"/>
                  </a:cubicBezTo>
                  <a:cubicBezTo>
                    <a:pt x="12144" y="4254"/>
                    <a:pt x="12193" y="4248"/>
                    <a:pt x="12239" y="4236"/>
                  </a:cubicBezTo>
                  <a:cubicBezTo>
                    <a:pt x="12340" y="4211"/>
                    <a:pt x="12445" y="4158"/>
                    <a:pt x="12527" y="4097"/>
                  </a:cubicBezTo>
                  <a:cubicBezTo>
                    <a:pt x="12577" y="4062"/>
                    <a:pt x="12612" y="4003"/>
                    <a:pt x="12588" y="3941"/>
                  </a:cubicBezTo>
                  <a:cubicBezTo>
                    <a:pt x="12567" y="3886"/>
                    <a:pt x="12505" y="3863"/>
                    <a:pt x="12454" y="3845"/>
                  </a:cubicBezTo>
                  <a:cubicBezTo>
                    <a:pt x="12336" y="3806"/>
                    <a:pt x="12211" y="3791"/>
                    <a:pt x="12090" y="3766"/>
                  </a:cubicBezTo>
                  <a:cubicBezTo>
                    <a:pt x="11971" y="3744"/>
                    <a:pt x="11849" y="3711"/>
                    <a:pt x="11729" y="3701"/>
                  </a:cubicBezTo>
                  <a:cubicBezTo>
                    <a:pt x="11722" y="3701"/>
                    <a:pt x="11715" y="3700"/>
                    <a:pt x="11708" y="3700"/>
                  </a:cubicBezTo>
                  <a:cubicBezTo>
                    <a:pt x="11639" y="3700"/>
                    <a:pt x="11571" y="3726"/>
                    <a:pt x="11530" y="3772"/>
                  </a:cubicBezTo>
                  <a:cubicBezTo>
                    <a:pt x="11541" y="3700"/>
                    <a:pt x="11609" y="3642"/>
                    <a:pt x="11668" y="3606"/>
                  </a:cubicBezTo>
                  <a:cubicBezTo>
                    <a:pt x="11825" y="3508"/>
                    <a:pt x="12013" y="3474"/>
                    <a:pt x="12201" y="3474"/>
                  </a:cubicBezTo>
                  <a:cubicBezTo>
                    <a:pt x="12319" y="3474"/>
                    <a:pt x="12437" y="3487"/>
                    <a:pt x="12547" y="3505"/>
                  </a:cubicBezTo>
                  <a:cubicBezTo>
                    <a:pt x="12693" y="3528"/>
                    <a:pt x="12838" y="3559"/>
                    <a:pt x="12981" y="3596"/>
                  </a:cubicBezTo>
                  <a:cubicBezTo>
                    <a:pt x="13126" y="3635"/>
                    <a:pt x="13279" y="3696"/>
                    <a:pt x="13249" y="3871"/>
                  </a:cubicBezTo>
                  <a:cubicBezTo>
                    <a:pt x="13225" y="4020"/>
                    <a:pt x="13093" y="4111"/>
                    <a:pt x="12964" y="4167"/>
                  </a:cubicBezTo>
                  <a:cubicBezTo>
                    <a:pt x="12810" y="4232"/>
                    <a:pt x="12641" y="4274"/>
                    <a:pt x="12476" y="4308"/>
                  </a:cubicBezTo>
                  <a:cubicBezTo>
                    <a:pt x="12242" y="4358"/>
                    <a:pt x="11996" y="4391"/>
                    <a:pt x="11753" y="4391"/>
                  </a:cubicBezTo>
                  <a:cubicBezTo>
                    <a:pt x="11643" y="4391"/>
                    <a:pt x="11533" y="4384"/>
                    <a:pt x="11425" y="4369"/>
                  </a:cubicBezTo>
                  <a:cubicBezTo>
                    <a:pt x="11123" y="4327"/>
                    <a:pt x="10772" y="4162"/>
                    <a:pt x="10711" y="3830"/>
                  </a:cubicBezTo>
                  <a:cubicBezTo>
                    <a:pt x="10650" y="3488"/>
                    <a:pt x="10931" y="3209"/>
                    <a:pt x="11215" y="3071"/>
                  </a:cubicBezTo>
                  <a:cubicBezTo>
                    <a:pt x="11520" y="2925"/>
                    <a:pt x="11866" y="2861"/>
                    <a:pt x="12204" y="2833"/>
                  </a:cubicBezTo>
                  <a:cubicBezTo>
                    <a:pt x="12320" y="2823"/>
                    <a:pt x="12437" y="2819"/>
                    <a:pt x="12555" y="2819"/>
                  </a:cubicBezTo>
                  <a:cubicBezTo>
                    <a:pt x="12783" y="2819"/>
                    <a:pt x="13011" y="2836"/>
                    <a:pt x="13237" y="2863"/>
                  </a:cubicBezTo>
                  <a:cubicBezTo>
                    <a:pt x="13580" y="2904"/>
                    <a:pt x="13938" y="2962"/>
                    <a:pt x="14236" y="3145"/>
                  </a:cubicBezTo>
                  <a:cubicBezTo>
                    <a:pt x="14482" y="3295"/>
                    <a:pt x="14682" y="3549"/>
                    <a:pt x="14708" y="3843"/>
                  </a:cubicBezTo>
                  <a:cubicBezTo>
                    <a:pt x="14734" y="4162"/>
                    <a:pt x="14505" y="4419"/>
                    <a:pt x="14228" y="4550"/>
                  </a:cubicBezTo>
                  <a:cubicBezTo>
                    <a:pt x="13913" y="4696"/>
                    <a:pt x="13546" y="4713"/>
                    <a:pt x="13204" y="4741"/>
                  </a:cubicBezTo>
                  <a:cubicBezTo>
                    <a:pt x="12830" y="4772"/>
                    <a:pt x="12455" y="4791"/>
                    <a:pt x="12079" y="4795"/>
                  </a:cubicBezTo>
                  <a:cubicBezTo>
                    <a:pt x="11964" y="4797"/>
                    <a:pt x="11848" y="4798"/>
                    <a:pt x="11731" y="4798"/>
                  </a:cubicBezTo>
                  <a:cubicBezTo>
                    <a:pt x="11469" y="4798"/>
                    <a:pt x="11205" y="4790"/>
                    <a:pt x="10945" y="4757"/>
                  </a:cubicBezTo>
                  <a:cubicBezTo>
                    <a:pt x="10611" y="4714"/>
                    <a:pt x="10260" y="4625"/>
                    <a:pt x="9999" y="4399"/>
                  </a:cubicBezTo>
                  <a:cubicBezTo>
                    <a:pt x="9510" y="3969"/>
                    <a:pt x="9795" y="3254"/>
                    <a:pt x="10286" y="2968"/>
                  </a:cubicBezTo>
                  <a:cubicBezTo>
                    <a:pt x="10619" y="2773"/>
                    <a:pt x="10995" y="2724"/>
                    <a:pt x="11376" y="2724"/>
                  </a:cubicBezTo>
                  <a:close/>
                  <a:moveTo>
                    <a:pt x="14583" y="1679"/>
                  </a:moveTo>
                  <a:cubicBezTo>
                    <a:pt x="14724" y="1679"/>
                    <a:pt x="14863" y="1694"/>
                    <a:pt x="15000" y="1721"/>
                  </a:cubicBezTo>
                  <a:cubicBezTo>
                    <a:pt x="15080" y="1739"/>
                    <a:pt x="15158" y="1760"/>
                    <a:pt x="15236" y="1784"/>
                  </a:cubicBezTo>
                  <a:cubicBezTo>
                    <a:pt x="15385" y="1831"/>
                    <a:pt x="15529" y="1885"/>
                    <a:pt x="15674" y="1948"/>
                  </a:cubicBezTo>
                  <a:cubicBezTo>
                    <a:pt x="15907" y="2060"/>
                    <a:pt x="16128" y="2197"/>
                    <a:pt x="16332" y="2351"/>
                  </a:cubicBezTo>
                  <a:cubicBezTo>
                    <a:pt x="16626" y="2568"/>
                    <a:pt x="16958" y="2822"/>
                    <a:pt x="16988" y="3213"/>
                  </a:cubicBezTo>
                  <a:cubicBezTo>
                    <a:pt x="17004" y="3419"/>
                    <a:pt x="16979" y="3620"/>
                    <a:pt x="17019" y="3823"/>
                  </a:cubicBezTo>
                  <a:cubicBezTo>
                    <a:pt x="17057" y="4008"/>
                    <a:pt x="17121" y="4184"/>
                    <a:pt x="17185" y="4361"/>
                  </a:cubicBezTo>
                  <a:cubicBezTo>
                    <a:pt x="17313" y="4713"/>
                    <a:pt x="17455" y="5127"/>
                    <a:pt x="17284" y="5489"/>
                  </a:cubicBezTo>
                  <a:cubicBezTo>
                    <a:pt x="17152" y="5770"/>
                    <a:pt x="16855" y="5877"/>
                    <a:pt x="16562" y="5877"/>
                  </a:cubicBezTo>
                  <a:cubicBezTo>
                    <a:pt x="16488" y="5877"/>
                    <a:pt x="16415" y="5870"/>
                    <a:pt x="16345" y="5858"/>
                  </a:cubicBezTo>
                  <a:cubicBezTo>
                    <a:pt x="16103" y="5815"/>
                    <a:pt x="15873" y="5720"/>
                    <a:pt x="15646" y="5629"/>
                  </a:cubicBezTo>
                  <a:cubicBezTo>
                    <a:pt x="15405" y="5533"/>
                    <a:pt x="15165" y="5439"/>
                    <a:pt x="14924" y="5344"/>
                  </a:cubicBezTo>
                  <a:cubicBezTo>
                    <a:pt x="14682" y="5248"/>
                    <a:pt x="14443" y="5154"/>
                    <a:pt x="14201" y="5059"/>
                  </a:cubicBezTo>
                  <a:cubicBezTo>
                    <a:pt x="14040" y="4995"/>
                    <a:pt x="13881" y="4926"/>
                    <a:pt x="13718" y="4865"/>
                  </a:cubicBezTo>
                  <a:cubicBezTo>
                    <a:pt x="13952" y="4831"/>
                    <a:pt x="14182" y="4777"/>
                    <a:pt x="14386" y="4660"/>
                  </a:cubicBezTo>
                  <a:cubicBezTo>
                    <a:pt x="14684" y="4491"/>
                    <a:pt x="14898" y="4195"/>
                    <a:pt x="14873" y="3842"/>
                  </a:cubicBezTo>
                  <a:cubicBezTo>
                    <a:pt x="14847" y="3508"/>
                    <a:pt x="14627" y="3206"/>
                    <a:pt x="14350" y="3032"/>
                  </a:cubicBezTo>
                  <a:cubicBezTo>
                    <a:pt x="14011" y="2817"/>
                    <a:pt x="13606" y="2749"/>
                    <a:pt x="13214" y="2705"/>
                  </a:cubicBezTo>
                  <a:cubicBezTo>
                    <a:pt x="13122" y="2694"/>
                    <a:pt x="13028" y="2690"/>
                    <a:pt x="12936" y="2683"/>
                  </a:cubicBezTo>
                  <a:cubicBezTo>
                    <a:pt x="12940" y="2673"/>
                    <a:pt x="12946" y="2666"/>
                    <a:pt x="12952" y="2657"/>
                  </a:cubicBezTo>
                  <a:cubicBezTo>
                    <a:pt x="12953" y="2668"/>
                    <a:pt x="12963" y="2673"/>
                    <a:pt x="12973" y="2673"/>
                  </a:cubicBezTo>
                  <a:cubicBezTo>
                    <a:pt x="12984" y="2673"/>
                    <a:pt x="12995" y="2667"/>
                    <a:pt x="12996" y="2654"/>
                  </a:cubicBezTo>
                  <a:cubicBezTo>
                    <a:pt x="12997" y="2633"/>
                    <a:pt x="12997" y="2609"/>
                    <a:pt x="13000" y="2587"/>
                  </a:cubicBezTo>
                  <a:cubicBezTo>
                    <a:pt x="13237" y="2257"/>
                    <a:pt x="13547" y="1960"/>
                    <a:pt x="13923" y="1797"/>
                  </a:cubicBezTo>
                  <a:cubicBezTo>
                    <a:pt x="13990" y="1772"/>
                    <a:pt x="14058" y="1749"/>
                    <a:pt x="14129" y="1733"/>
                  </a:cubicBezTo>
                  <a:cubicBezTo>
                    <a:pt x="14281" y="1696"/>
                    <a:pt x="14433" y="1679"/>
                    <a:pt x="14583" y="1679"/>
                  </a:cubicBezTo>
                  <a:close/>
                  <a:moveTo>
                    <a:pt x="11677" y="1298"/>
                  </a:moveTo>
                  <a:cubicBezTo>
                    <a:pt x="11766" y="1298"/>
                    <a:pt x="11856" y="1301"/>
                    <a:pt x="11944" y="1308"/>
                  </a:cubicBezTo>
                  <a:cubicBezTo>
                    <a:pt x="11987" y="1311"/>
                    <a:pt x="12028" y="1316"/>
                    <a:pt x="12066" y="1323"/>
                  </a:cubicBezTo>
                  <a:cubicBezTo>
                    <a:pt x="12102" y="1335"/>
                    <a:pt x="12136" y="1345"/>
                    <a:pt x="12171" y="1359"/>
                  </a:cubicBezTo>
                  <a:cubicBezTo>
                    <a:pt x="12692" y="1562"/>
                    <a:pt x="12753" y="2125"/>
                    <a:pt x="12712" y="2609"/>
                  </a:cubicBezTo>
                  <a:cubicBezTo>
                    <a:pt x="12666" y="2610"/>
                    <a:pt x="12620" y="2611"/>
                    <a:pt x="12573" y="2611"/>
                  </a:cubicBezTo>
                  <a:cubicBezTo>
                    <a:pt x="12182" y="2611"/>
                    <a:pt x="11783" y="2562"/>
                    <a:pt x="11390" y="2562"/>
                  </a:cubicBezTo>
                  <a:cubicBezTo>
                    <a:pt x="11050" y="2562"/>
                    <a:pt x="10714" y="2599"/>
                    <a:pt x="10392" y="2735"/>
                  </a:cubicBezTo>
                  <a:cubicBezTo>
                    <a:pt x="10080" y="2868"/>
                    <a:pt x="9817" y="3093"/>
                    <a:pt x="9676" y="3403"/>
                  </a:cubicBezTo>
                  <a:cubicBezTo>
                    <a:pt x="9544" y="3696"/>
                    <a:pt x="9537" y="4036"/>
                    <a:pt x="9708" y="4316"/>
                  </a:cubicBezTo>
                  <a:cubicBezTo>
                    <a:pt x="9900" y="4625"/>
                    <a:pt x="10262" y="4787"/>
                    <a:pt x="10603" y="4869"/>
                  </a:cubicBezTo>
                  <a:cubicBezTo>
                    <a:pt x="10958" y="4953"/>
                    <a:pt x="11327" y="4967"/>
                    <a:pt x="11692" y="4967"/>
                  </a:cubicBezTo>
                  <a:cubicBezTo>
                    <a:pt x="11777" y="4967"/>
                    <a:pt x="11861" y="4966"/>
                    <a:pt x="11946" y="4965"/>
                  </a:cubicBezTo>
                  <a:cubicBezTo>
                    <a:pt x="12374" y="4964"/>
                    <a:pt x="12803" y="4944"/>
                    <a:pt x="13228" y="4909"/>
                  </a:cubicBezTo>
                  <a:lnTo>
                    <a:pt x="13414" y="4893"/>
                  </a:lnTo>
                  <a:cubicBezTo>
                    <a:pt x="13418" y="4897"/>
                    <a:pt x="13421" y="4900"/>
                    <a:pt x="13427" y="4901"/>
                  </a:cubicBezTo>
                  <a:lnTo>
                    <a:pt x="13448" y="4913"/>
                  </a:lnTo>
                  <a:cubicBezTo>
                    <a:pt x="13255" y="5404"/>
                    <a:pt x="13034" y="5912"/>
                    <a:pt x="12635" y="6275"/>
                  </a:cubicBezTo>
                  <a:cubicBezTo>
                    <a:pt x="12376" y="6513"/>
                    <a:pt x="12011" y="6680"/>
                    <a:pt x="11649" y="6680"/>
                  </a:cubicBezTo>
                  <a:cubicBezTo>
                    <a:pt x="11530" y="6680"/>
                    <a:pt x="11412" y="6662"/>
                    <a:pt x="11297" y="6622"/>
                  </a:cubicBezTo>
                  <a:cubicBezTo>
                    <a:pt x="11179" y="6581"/>
                    <a:pt x="11077" y="6519"/>
                    <a:pt x="10982" y="6439"/>
                  </a:cubicBezTo>
                  <a:cubicBezTo>
                    <a:pt x="10880" y="6353"/>
                    <a:pt x="10786" y="6259"/>
                    <a:pt x="10663" y="6198"/>
                  </a:cubicBezTo>
                  <a:cubicBezTo>
                    <a:pt x="10551" y="6145"/>
                    <a:pt x="10432" y="6125"/>
                    <a:pt x="10311" y="6125"/>
                  </a:cubicBezTo>
                  <a:cubicBezTo>
                    <a:pt x="10201" y="6125"/>
                    <a:pt x="10090" y="6141"/>
                    <a:pt x="9983" y="6163"/>
                  </a:cubicBezTo>
                  <a:cubicBezTo>
                    <a:pt x="9736" y="6216"/>
                    <a:pt x="9489" y="6303"/>
                    <a:pt x="9236" y="6303"/>
                  </a:cubicBezTo>
                  <a:cubicBezTo>
                    <a:pt x="9232" y="6303"/>
                    <a:pt x="9228" y="6303"/>
                    <a:pt x="9224" y="6303"/>
                  </a:cubicBezTo>
                  <a:cubicBezTo>
                    <a:pt x="8935" y="6298"/>
                    <a:pt x="8664" y="6170"/>
                    <a:pt x="8438" y="5997"/>
                  </a:cubicBezTo>
                  <a:cubicBezTo>
                    <a:pt x="7628" y="5370"/>
                    <a:pt x="7302" y="4209"/>
                    <a:pt x="7625" y="3247"/>
                  </a:cubicBezTo>
                  <a:cubicBezTo>
                    <a:pt x="7791" y="2761"/>
                    <a:pt x="8104" y="2325"/>
                    <a:pt x="8515" y="2011"/>
                  </a:cubicBezTo>
                  <a:cubicBezTo>
                    <a:pt x="8965" y="1670"/>
                    <a:pt x="9511" y="1516"/>
                    <a:pt x="10064" y="1435"/>
                  </a:cubicBezTo>
                  <a:cubicBezTo>
                    <a:pt x="10183" y="1417"/>
                    <a:pt x="10303" y="1403"/>
                    <a:pt x="10420" y="1389"/>
                  </a:cubicBezTo>
                  <a:cubicBezTo>
                    <a:pt x="10425" y="1389"/>
                    <a:pt x="10428" y="1393"/>
                    <a:pt x="10433" y="1393"/>
                  </a:cubicBezTo>
                  <a:cubicBezTo>
                    <a:pt x="10451" y="1393"/>
                    <a:pt x="10469" y="1394"/>
                    <a:pt x="10487" y="1394"/>
                  </a:cubicBezTo>
                  <a:cubicBezTo>
                    <a:pt x="10708" y="1394"/>
                    <a:pt x="10931" y="1355"/>
                    <a:pt x="11155" y="1322"/>
                  </a:cubicBezTo>
                  <a:cubicBezTo>
                    <a:pt x="11329" y="1309"/>
                    <a:pt x="11503" y="1298"/>
                    <a:pt x="11677" y="1298"/>
                  </a:cubicBezTo>
                  <a:close/>
                  <a:moveTo>
                    <a:pt x="4742" y="7144"/>
                  </a:moveTo>
                  <a:cubicBezTo>
                    <a:pt x="4781" y="7144"/>
                    <a:pt x="4821" y="7154"/>
                    <a:pt x="4859" y="7177"/>
                  </a:cubicBezTo>
                  <a:cubicBezTo>
                    <a:pt x="4891" y="7198"/>
                    <a:pt x="4921" y="7225"/>
                    <a:pt x="4948" y="7254"/>
                  </a:cubicBezTo>
                  <a:cubicBezTo>
                    <a:pt x="4896" y="7240"/>
                    <a:pt x="4840" y="7233"/>
                    <a:pt x="4783" y="7233"/>
                  </a:cubicBezTo>
                  <a:cubicBezTo>
                    <a:pt x="4670" y="7233"/>
                    <a:pt x="4554" y="7258"/>
                    <a:pt x="4464" y="7291"/>
                  </a:cubicBezTo>
                  <a:cubicBezTo>
                    <a:pt x="4381" y="7323"/>
                    <a:pt x="4298" y="7360"/>
                    <a:pt x="4216" y="7396"/>
                  </a:cubicBezTo>
                  <a:cubicBezTo>
                    <a:pt x="4318" y="7336"/>
                    <a:pt x="4422" y="7274"/>
                    <a:pt x="4525" y="7216"/>
                  </a:cubicBezTo>
                  <a:cubicBezTo>
                    <a:pt x="4593" y="7178"/>
                    <a:pt x="4668" y="7144"/>
                    <a:pt x="4742" y="7144"/>
                  </a:cubicBezTo>
                  <a:close/>
                  <a:moveTo>
                    <a:pt x="4813" y="5188"/>
                  </a:moveTo>
                  <a:cubicBezTo>
                    <a:pt x="5063" y="5188"/>
                    <a:pt x="5310" y="5216"/>
                    <a:pt x="5547" y="5282"/>
                  </a:cubicBezTo>
                  <a:cubicBezTo>
                    <a:pt x="6119" y="5439"/>
                    <a:pt x="6578" y="5835"/>
                    <a:pt x="6773" y="6395"/>
                  </a:cubicBezTo>
                  <a:cubicBezTo>
                    <a:pt x="6954" y="6918"/>
                    <a:pt x="6878" y="7494"/>
                    <a:pt x="6549" y="7940"/>
                  </a:cubicBezTo>
                  <a:cubicBezTo>
                    <a:pt x="6371" y="8182"/>
                    <a:pt x="6130" y="8380"/>
                    <a:pt x="5856" y="8507"/>
                  </a:cubicBezTo>
                  <a:cubicBezTo>
                    <a:pt x="5714" y="8570"/>
                    <a:pt x="5567" y="8613"/>
                    <a:pt x="5414" y="8639"/>
                  </a:cubicBezTo>
                  <a:cubicBezTo>
                    <a:pt x="5317" y="8656"/>
                    <a:pt x="5216" y="8674"/>
                    <a:pt x="5137" y="8731"/>
                  </a:cubicBezTo>
                  <a:cubicBezTo>
                    <a:pt x="5255" y="8492"/>
                    <a:pt x="5334" y="8237"/>
                    <a:pt x="5341" y="7972"/>
                  </a:cubicBezTo>
                  <a:cubicBezTo>
                    <a:pt x="5349" y="7620"/>
                    <a:pt x="5153" y="6993"/>
                    <a:pt x="4744" y="6993"/>
                  </a:cubicBezTo>
                  <a:cubicBezTo>
                    <a:pt x="4683" y="6993"/>
                    <a:pt x="4616" y="7007"/>
                    <a:pt x="4545" y="7038"/>
                  </a:cubicBezTo>
                  <a:cubicBezTo>
                    <a:pt x="4412" y="7096"/>
                    <a:pt x="4288" y="7181"/>
                    <a:pt x="4162" y="7255"/>
                  </a:cubicBezTo>
                  <a:cubicBezTo>
                    <a:pt x="4084" y="7302"/>
                    <a:pt x="4006" y="7350"/>
                    <a:pt x="3927" y="7396"/>
                  </a:cubicBezTo>
                  <a:cubicBezTo>
                    <a:pt x="3647" y="7074"/>
                    <a:pt x="3307" y="6740"/>
                    <a:pt x="2907" y="6617"/>
                  </a:cubicBezTo>
                  <a:cubicBezTo>
                    <a:pt x="2898" y="6510"/>
                    <a:pt x="2894" y="6407"/>
                    <a:pt x="2898" y="6303"/>
                  </a:cubicBezTo>
                  <a:cubicBezTo>
                    <a:pt x="2904" y="6137"/>
                    <a:pt x="2929" y="5970"/>
                    <a:pt x="3013" y="5822"/>
                  </a:cubicBezTo>
                  <a:cubicBezTo>
                    <a:pt x="3156" y="5567"/>
                    <a:pt x="3443" y="5438"/>
                    <a:pt x="3711" y="5358"/>
                  </a:cubicBezTo>
                  <a:cubicBezTo>
                    <a:pt x="4061" y="5253"/>
                    <a:pt x="4439" y="5188"/>
                    <a:pt x="4813" y="5188"/>
                  </a:cubicBezTo>
                  <a:close/>
                  <a:moveTo>
                    <a:pt x="3660" y="8579"/>
                  </a:moveTo>
                  <a:cubicBezTo>
                    <a:pt x="3622" y="8681"/>
                    <a:pt x="3514" y="8763"/>
                    <a:pt x="3423" y="8814"/>
                  </a:cubicBezTo>
                  <a:cubicBezTo>
                    <a:pt x="3410" y="8822"/>
                    <a:pt x="3382" y="8830"/>
                    <a:pt x="3354" y="8833"/>
                  </a:cubicBezTo>
                  <a:cubicBezTo>
                    <a:pt x="3358" y="8829"/>
                    <a:pt x="3361" y="8827"/>
                    <a:pt x="3362" y="8822"/>
                  </a:cubicBezTo>
                  <a:cubicBezTo>
                    <a:pt x="3402" y="8756"/>
                    <a:pt x="3450" y="8701"/>
                    <a:pt x="3511" y="8656"/>
                  </a:cubicBezTo>
                  <a:cubicBezTo>
                    <a:pt x="3518" y="8651"/>
                    <a:pt x="3589" y="8609"/>
                    <a:pt x="3642" y="8586"/>
                  </a:cubicBezTo>
                  <a:cubicBezTo>
                    <a:pt x="3649" y="8585"/>
                    <a:pt x="3653" y="8580"/>
                    <a:pt x="3660" y="8579"/>
                  </a:cubicBezTo>
                  <a:close/>
                  <a:moveTo>
                    <a:pt x="4805" y="7354"/>
                  </a:moveTo>
                  <a:cubicBezTo>
                    <a:pt x="4932" y="7354"/>
                    <a:pt x="5046" y="7403"/>
                    <a:pt x="5113" y="7547"/>
                  </a:cubicBezTo>
                  <a:cubicBezTo>
                    <a:pt x="5118" y="7559"/>
                    <a:pt x="5126" y="7565"/>
                    <a:pt x="5133" y="7567"/>
                  </a:cubicBezTo>
                  <a:cubicBezTo>
                    <a:pt x="5181" y="7711"/>
                    <a:pt x="5198" y="7865"/>
                    <a:pt x="5188" y="8014"/>
                  </a:cubicBezTo>
                  <a:cubicBezTo>
                    <a:pt x="5157" y="8481"/>
                    <a:pt x="4890" y="8900"/>
                    <a:pt x="4613" y="9263"/>
                  </a:cubicBezTo>
                  <a:cubicBezTo>
                    <a:pt x="4347" y="9610"/>
                    <a:pt x="3989" y="9974"/>
                    <a:pt x="3531" y="10037"/>
                  </a:cubicBezTo>
                  <a:cubicBezTo>
                    <a:pt x="3484" y="10044"/>
                    <a:pt x="3437" y="10047"/>
                    <a:pt x="3389" y="10047"/>
                  </a:cubicBezTo>
                  <a:cubicBezTo>
                    <a:pt x="3092" y="10047"/>
                    <a:pt x="2784" y="9922"/>
                    <a:pt x="2634" y="9667"/>
                  </a:cubicBezTo>
                  <a:lnTo>
                    <a:pt x="2634" y="9667"/>
                  </a:lnTo>
                  <a:cubicBezTo>
                    <a:pt x="2712" y="9686"/>
                    <a:pt x="2793" y="9695"/>
                    <a:pt x="2875" y="9695"/>
                  </a:cubicBezTo>
                  <a:cubicBezTo>
                    <a:pt x="3008" y="9695"/>
                    <a:pt x="3142" y="9670"/>
                    <a:pt x="3261" y="9622"/>
                  </a:cubicBezTo>
                  <a:cubicBezTo>
                    <a:pt x="3467" y="9538"/>
                    <a:pt x="3646" y="9403"/>
                    <a:pt x="3809" y="9253"/>
                  </a:cubicBezTo>
                  <a:cubicBezTo>
                    <a:pt x="3844" y="9226"/>
                    <a:pt x="3883" y="9203"/>
                    <a:pt x="3915" y="9176"/>
                  </a:cubicBezTo>
                  <a:cubicBezTo>
                    <a:pt x="4067" y="9058"/>
                    <a:pt x="4212" y="8927"/>
                    <a:pt x="4311" y="8761"/>
                  </a:cubicBezTo>
                  <a:cubicBezTo>
                    <a:pt x="4372" y="8660"/>
                    <a:pt x="4429" y="8536"/>
                    <a:pt x="4429" y="8413"/>
                  </a:cubicBezTo>
                  <a:cubicBezTo>
                    <a:pt x="4437" y="8348"/>
                    <a:pt x="4429" y="8281"/>
                    <a:pt x="4379" y="8227"/>
                  </a:cubicBezTo>
                  <a:cubicBezTo>
                    <a:pt x="4374" y="8223"/>
                    <a:pt x="4368" y="8220"/>
                    <a:pt x="4362" y="8217"/>
                  </a:cubicBezTo>
                  <a:cubicBezTo>
                    <a:pt x="4291" y="8129"/>
                    <a:pt x="4169" y="8105"/>
                    <a:pt x="4051" y="8105"/>
                  </a:cubicBezTo>
                  <a:cubicBezTo>
                    <a:pt x="4047" y="8105"/>
                    <a:pt x="4044" y="8105"/>
                    <a:pt x="4040" y="8105"/>
                  </a:cubicBezTo>
                  <a:cubicBezTo>
                    <a:pt x="3705" y="8111"/>
                    <a:pt x="3365" y="8238"/>
                    <a:pt x="3209" y="8551"/>
                  </a:cubicBezTo>
                  <a:cubicBezTo>
                    <a:pt x="3098" y="8663"/>
                    <a:pt x="3012" y="8806"/>
                    <a:pt x="3121" y="8919"/>
                  </a:cubicBezTo>
                  <a:cubicBezTo>
                    <a:pt x="3152" y="8951"/>
                    <a:pt x="3188" y="8968"/>
                    <a:pt x="3224" y="8978"/>
                  </a:cubicBezTo>
                  <a:cubicBezTo>
                    <a:pt x="3237" y="8985"/>
                    <a:pt x="3246" y="8992"/>
                    <a:pt x="3261" y="8997"/>
                  </a:cubicBezTo>
                  <a:cubicBezTo>
                    <a:pt x="3288" y="9007"/>
                    <a:pt x="3315" y="9011"/>
                    <a:pt x="3342" y="9011"/>
                  </a:cubicBezTo>
                  <a:cubicBezTo>
                    <a:pt x="3499" y="9011"/>
                    <a:pt x="3664" y="8871"/>
                    <a:pt x="3752" y="8762"/>
                  </a:cubicBezTo>
                  <a:cubicBezTo>
                    <a:pt x="3846" y="8648"/>
                    <a:pt x="3912" y="8408"/>
                    <a:pt x="3697" y="8408"/>
                  </a:cubicBezTo>
                  <a:cubicBezTo>
                    <a:pt x="3693" y="8408"/>
                    <a:pt x="3689" y="8409"/>
                    <a:pt x="3686" y="8409"/>
                  </a:cubicBezTo>
                  <a:cubicBezTo>
                    <a:pt x="3674" y="8409"/>
                    <a:pt x="3664" y="8412"/>
                    <a:pt x="3656" y="8412"/>
                  </a:cubicBezTo>
                  <a:cubicBezTo>
                    <a:pt x="3802" y="8342"/>
                    <a:pt x="3964" y="8302"/>
                    <a:pt x="4125" y="8299"/>
                  </a:cubicBezTo>
                  <a:cubicBezTo>
                    <a:pt x="4133" y="8299"/>
                    <a:pt x="4142" y="8299"/>
                    <a:pt x="4151" y="8299"/>
                  </a:cubicBezTo>
                  <a:cubicBezTo>
                    <a:pt x="4170" y="8299"/>
                    <a:pt x="4192" y="8300"/>
                    <a:pt x="4212" y="8304"/>
                  </a:cubicBezTo>
                  <a:cubicBezTo>
                    <a:pt x="4249" y="8331"/>
                    <a:pt x="4270" y="8375"/>
                    <a:pt x="4262" y="8451"/>
                  </a:cubicBezTo>
                  <a:cubicBezTo>
                    <a:pt x="4262" y="8453"/>
                    <a:pt x="4262" y="8454"/>
                    <a:pt x="4260" y="8454"/>
                  </a:cubicBezTo>
                  <a:cubicBezTo>
                    <a:pt x="4253" y="8467"/>
                    <a:pt x="4247" y="8480"/>
                    <a:pt x="4242" y="8488"/>
                  </a:cubicBezTo>
                  <a:cubicBezTo>
                    <a:pt x="4188" y="8587"/>
                    <a:pt x="4118" y="8681"/>
                    <a:pt x="4047" y="8772"/>
                  </a:cubicBezTo>
                  <a:cubicBezTo>
                    <a:pt x="3964" y="8880"/>
                    <a:pt x="3869" y="8990"/>
                    <a:pt x="3764" y="9094"/>
                  </a:cubicBezTo>
                  <a:cubicBezTo>
                    <a:pt x="3664" y="9169"/>
                    <a:pt x="3559" y="9236"/>
                    <a:pt x="3457" y="9297"/>
                  </a:cubicBezTo>
                  <a:cubicBezTo>
                    <a:pt x="3290" y="9394"/>
                    <a:pt x="3092" y="9473"/>
                    <a:pt x="2896" y="9473"/>
                  </a:cubicBezTo>
                  <a:cubicBezTo>
                    <a:pt x="2827" y="9473"/>
                    <a:pt x="2759" y="9464"/>
                    <a:pt x="2692" y="9442"/>
                  </a:cubicBezTo>
                  <a:cubicBezTo>
                    <a:pt x="2451" y="9364"/>
                    <a:pt x="2295" y="9137"/>
                    <a:pt x="2360" y="8885"/>
                  </a:cubicBezTo>
                  <a:cubicBezTo>
                    <a:pt x="2428" y="8629"/>
                    <a:pt x="2650" y="8461"/>
                    <a:pt x="2864" y="8326"/>
                  </a:cubicBezTo>
                  <a:cubicBezTo>
                    <a:pt x="3081" y="8192"/>
                    <a:pt x="3290" y="8050"/>
                    <a:pt x="3502" y="7908"/>
                  </a:cubicBezTo>
                  <a:cubicBezTo>
                    <a:pt x="3773" y="7728"/>
                    <a:pt x="4088" y="7604"/>
                    <a:pt x="4386" y="7469"/>
                  </a:cubicBezTo>
                  <a:cubicBezTo>
                    <a:pt x="4508" y="7415"/>
                    <a:pt x="4664" y="7354"/>
                    <a:pt x="4805" y="7354"/>
                  </a:cubicBezTo>
                  <a:close/>
                  <a:moveTo>
                    <a:pt x="13604" y="4985"/>
                  </a:moveTo>
                  <a:cubicBezTo>
                    <a:pt x="13772" y="5059"/>
                    <a:pt x="13943" y="5119"/>
                    <a:pt x="14114" y="5187"/>
                  </a:cubicBezTo>
                  <a:cubicBezTo>
                    <a:pt x="14343" y="5276"/>
                    <a:pt x="14572" y="5367"/>
                    <a:pt x="14803" y="5458"/>
                  </a:cubicBezTo>
                  <a:lnTo>
                    <a:pt x="15476" y="5723"/>
                  </a:lnTo>
                  <a:lnTo>
                    <a:pt x="15731" y="5825"/>
                  </a:lnTo>
                  <a:cubicBezTo>
                    <a:pt x="15734" y="5828"/>
                    <a:pt x="15735" y="5832"/>
                    <a:pt x="15741" y="5835"/>
                  </a:cubicBezTo>
                  <a:cubicBezTo>
                    <a:pt x="15937" y="5922"/>
                    <a:pt x="16076" y="6112"/>
                    <a:pt x="16124" y="6317"/>
                  </a:cubicBezTo>
                  <a:cubicBezTo>
                    <a:pt x="16175" y="6539"/>
                    <a:pt x="16107" y="6763"/>
                    <a:pt x="15972" y="6942"/>
                  </a:cubicBezTo>
                  <a:cubicBezTo>
                    <a:pt x="15729" y="7262"/>
                    <a:pt x="15337" y="7377"/>
                    <a:pt x="14949" y="7377"/>
                  </a:cubicBezTo>
                  <a:cubicBezTo>
                    <a:pt x="14863" y="7377"/>
                    <a:pt x="14778" y="7372"/>
                    <a:pt x="14695" y="7362"/>
                  </a:cubicBezTo>
                  <a:cubicBezTo>
                    <a:pt x="14438" y="7330"/>
                    <a:pt x="14162" y="7256"/>
                    <a:pt x="13895" y="7256"/>
                  </a:cubicBezTo>
                  <a:cubicBezTo>
                    <a:pt x="13750" y="7256"/>
                    <a:pt x="13607" y="7278"/>
                    <a:pt x="13471" y="7340"/>
                  </a:cubicBezTo>
                  <a:cubicBezTo>
                    <a:pt x="13265" y="7437"/>
                    <a:pt x="13137" y="7631"/>
                    <a:pt x="12940" y="7738"/>
                  </a:cubicBezTo>
                  <a:cubicBezTo>
                    <a:pt x="12821" y="7803"/>
                    <a:pt x="12686" y="7832"/>
                    <a:pt x="12550" y="7832"/>
                  </a:cubicBezTo>
                  <a:cubicBezTo>
                    <a:pt x="12487" y="7832"/>
                    <a:pt x="12423" y="7826"/>
                    <a:pt x="12361" y="7814"/>
                  </a:cubicBezTo>
                  <a:cubicBezTo>
                    <a:pt x="12113" y="7769"/>
                    <a:pt x="11893" y="7630"/>
                    <a:pt x="11720" y="7450"/>
                  </a:cubicBezTo>
                  <a:cubicBezTo>
                    <a:pt x="11635" y="7359"/>
                    <a:pt x="11560" y="7259"/>
                    <a:pt x="11492" y="7156"/>
                  </a:cubicBezTo>
                  <a:cubicBezTo>
                    <a:pt x="11419" y="7042"/>
                    <a:pt x="11365" y="6920"/>
                    <a:pt x="11292" y="6807"/>
                  </a:cubicBezTo>
                  <a:cubicBezTo>
                    <a:pt x="11277" y="6785"/>
                    <a:pt x="11258" y="6776"/>
                    <a:pt x="11238" y="6776"/>
                  </a:cubicBezTo>
                  <a:cubicBezTo>
                    <a:pt x="11192" y="6776"/>
                    <a:pt x="11145" y="6827"/>
                    <a:pt x="11164" y="6879"/>
                  </a:cubicBezTo>
                  <a:cubicBezTo>
                    <a:pt x="11240" y="7106"/>
                    <a:pt x="11406" y="7333"/>
                    <a:pt x="11570" y="7509"/>
                  </a:cubicBezTo>
                  <a:cubicBezTo>
                    <a:pt x="11731" y="7684"/>
                    <a:pt x="11924" y="7827"/>
                    <a:pt x="12150" y="7906"/>
                  </a:cubicBezTo>
                  <a:cubicBezTo>
                    <a:pt x="12276" y="7950"/>
                    <a:pt x="12411" y="7975"/>
                    <a:pt x="12546" y="7975"/>
                  </a:cubicBezTo>
                  <a:cubicBezTo>
                    <a:pt x="12634" y="7975"/>
                    <a:pt x="12723" y="7964"/>
                    <a:pt x="12808" y="7942"/>
                  </a:cubicBezTo>
                  <a:cubicBezTo>
                    <a:pt x="12912" y="7914"/>
                    <a:pt x="13011" y="7868"/>
                    <a:pt x="13099" y="7806"/>
                  </a:cubicBezTo>
                  <a:cubicBezTo>
                    <a:pt x="13203" y="7731"/>
                    <a:pt x="13288" y="7634"/>
                    <a:pt x="13390" y="7556"/>
                  </a:cubicBezTo>
                  <a:cubicBezTo>
                    <a:pt x="13545" y="7434"/>
                    <a:pt x="13723" y="7396"/>
                    <a:pt x="13908" y="7396"/>
                  </a:cubicBezTo>
                  <a:cubicBezTo>
                    <a:pt x="14105" y="7396"/>
                    <a:pt x="14311" y="7439"/>
                    <a:pt x="14508" y="7474"/>
                  </a:cubicBezTo>
                  <a:cubicBezTo>
                    <a:pt x="14497" y="7486"/>
                    <a:pt x="14487" y="7501"/>
                    <a:pt x="14484" y="7522"/>
                  </a:cubicBezTo>
                  <a:cubicBezTo>
                    <a:pt x="14372" y="8268"/>
                    <a:pt x="14121" y="9015"/>
                    <a:pt x="13645" y="9613"/>
                  </a:cubicBezTo>
                  <a:cubicBezTo>
                    <a:pt x="13400" y="9921"/>
                    <a:pt x="13096" y="10169"/>
                    <a:pt x="12754" y="10341"/>
                  </a:cubicBezTo>
                  <a:cubicBezTo>
                    <a:pt x="12824" y="10256"/>
                    <a:pt x="12854" y="10162"/>
                    <a:pt x="12781" y="10070"/>
                  </a:cubicBezTo>
                  <a:cubicBezTo>
                    <a:pt x="12759" y="10042"/>
                    <a:pt x="12732" y="10018"/>
                    <a:pt x="12702" y="9993"/>
                  </a:cubicBezTo>
                  <a:cubicBezTo>
                    <a:pt x="13038" y="9663"/>
                    <a:pt x="13316" y="9276"/>
                    <a:pt x="13505" y="8843"/>
                  </a:cubicBezTo>
                  <a:cubicBezTo>
                    <a:pt x="13520" y="8807"/>
                    <a:pt x="13492" y="8782"/>
                    <a:pt x="13462" y="8782"/>
                  </a:cubicBezTo>
                  <a:cubicBezTo>
                    <a:pt x="13445" y="8782"/>
                    <a:pt x="13428" y="8790"/>
                    <a:pt x="13418" y="8809"/>
                  </a:cubicBezTo>
                  <a:cubicBezTo>
                    <a:pt x="13207" y="9223"/>
                    <a:pt x="12939" y="9609"/>
                    <a:pt x="12608" y="9935"/>
                  </a:cubicBezTo>
                  <a:cubicBezTo>
                    <a:pt x="12554" y="9905"/>
                    <a:pt x="12498" y="9880"/>
                    <a:pt x="12446" y="9857"/>
                  </a:cubicBezTo>
                  <a:cubicBezTo>
                    <a:pt x="12322" y="9802"/>
                    <a:pt x="12191" y="9764"/>
                    <a:pt x="12058" y="9735"/>
                  </a:cubicBezTo>
                  <a:cubicBezTo>
                    <a:pt x="12031" y="9730"/>
                    <a:pt x="12005" y="9724"/>
                    <a:pt x="11978" y="9721"/>
                  </a:cubicBezTo>
                  <a:cubicBezTo>
                    <a:pt x="12123" y="9361"/>
                    <a:pt x="12150" y="8949"/>
                    <a:pt x="12126" y="8566"/>
                  </a:cubicBezTo>
                  <a:cubicBezTo>
                    <a:pt x="12124" y="8545"/>
                    <a:pt x="12108" y="8536"/>
                    <a:pt x="12092" y="8536"/>
                  </a:cubicBezTo>
                  <a:cubicBezTo>
                    <a:pt x="12073" y="8536"/>
                    <a:pt x="12053" y="8550"/>
                    <a:pt x="12055" y="8575"/>
                  </a:cubicBezTo>
                  <a:cubicBezTo>
                    <a:pt x="12066" y="8778"/>
                    <a:pt x="12058" y="8978"/>
                    <a:pt x="12026" y="9178"/>
                  </a:cubicBezTo>
                  <a:cubicBezTo>
                    <a:pt x="11997" y="9356"/>
                    <a:pt x="11951" y="9534"/>
                    <a:pt x="11904" y="9711"/>
                  </a:cubicBezTo>
                  <a:cubicBezTo>
                    <a:pt x="11833" y="9704"/>
                    <a:pt x="11761" y="9699"/>
                    <a:pt x="11689" y="9699"/>
                  </a:cubicBezTo>
                  <a:cubicBezTo>
                    <a:pt x="11653" y="9699"/>
                    <a:pt x="11617" y="9700"/>
                    <a:pt x="11581" y="9703"/>
                  </a:cubicBezTo>
                  <a:cubicBezTo>
                    <a:pt x="11574" y="9381"/>
                    <a:pt x="11595" y="9058"/>
                    <a:pt x="11619" y="8738"/>
                  </a:cubicBezTo>
                  <a:cubicBezTo>
                    <a:pt x="11622" y="8717"/>
                    <a:pt x="11606" y="8706"/>
                    <a:pt x="11591" y="8706"/>
                  </a:cubicBezTo>
                  <a:cubicBezTo>
                    <a:pt x="11577" y="8706"/>
                    <a:pt x="11564" y="8714"/>
                    <a:pt x="11560" y="8731"/>
                  </a:cubicBezTo>
                  <a:cubicBezTo>
                    <a:pt x="11499" y="9036"/>
                    <a:pt x="11485" y="9349"/>
                    <a:pt x="11496" y="9661"/>
                  </a:cubicBezTo>
                  <a:cubicBezTo>
                    <a:pt x="11496" y="9678"/>
                    <a:pt x="11497" y="9694"/>
                    <a:pt x="11497" y="9711"/>
                  </a:cubicBezTo>
                  <a:cubicBezTo>
                    <a:pt x="11381" y="9720"/>
                    <a:pt x="11263" y="9745"/>
                    <a:pt x="11150" y="9783"/>
                  </a:cubicBezTo>
                  <a:cubicBezTo>
                    <a:pt x="10952" y="9849"/>
                    <a:pt x="10752" y="9958"/>
                    <a:pt x="10640" y="10131"/>
                  </a:cubicBezTo>
                  <a:cubicBezTo>
                    <a:pt x="10639" y="10127"/>
                    <a:pt x="10639" y="10125"/>
                    <a:pt x="10638" y="10121"/>
                  </a:cubicBezTo>
                  <a:cubicBezTo>
                    <a:pt x="10396" y="9792"/>
                    <a:pt x="10182" y="9454"/>
                    <a:pt x="10050" y="9067"/>
                  </a:cubicBezTo>
                  <a:cubicBezTo>
                    <a:pt x="9917" y="8677"/>
                    <a:pt x="9852" y="8261"/>
                    <a:pt x="9874" y="7848"/>
                  </a:cubicBezTo>
                  <a:cubicBezTo>
                    <a:pt x="9876" y="7836"/>
                    <a:pt x="9866" y="7828"/>
                    <a:pt x="9856" y="7828"/>
                  </a:cubicBezTo>
                  <a:cubicBezTo>
                    <a:pt x="9848" y="7828"/>
                    <a:pt x="9840" y="7833"/>
                    <a:pt x="9839" y="7844"/>
                  </a:cubicBezTo>
                  <a:cubicBezTo>
                    <a:pt x="9747" y="8663"/>
                    <a:pt x="9983" y="9582"/>
                    <a:pt x="10588" y="10171"/>
                  </a:cubicBezTo>
                  <a:cubicBezTo>
                    <a:pt x="10595" y="10177"/>
                    <a:pt x="10603" y="10181"/>
                    <a:pt x="10609" y="10181"/>
                  </a:cubicBezTo>
                  <a:cubicBezTo>
                    <a:pt x="10610" y="10181"/>
                    <a:pt x="10611" y="10181"/>
                    <a:pt x="10612" y="10181"/>
                  </a:cubicBezTo>
                  <a:lnTo>
                    <a:pt x="10612" y="10181"/>
                  </a:lnTo>
                  <a:cubicBezTo>
                    <a:pt x="10598" y="10209"/>
                    <a:pt x="10586" y="10240"/>
                    <a:pt x="10577" y="10273"/>
                  </a:cubicBezTo>
                  <a:cubicBezTo>
                    <a:pt x="10413" y="10161"/>
                    <a:pt x="10264" y="10022"/>
                    <a:pt x="10144" y="9852"/>
                  </a:cubicBezTo>
                  <a:cubicBezTo>
                    <a:pt x="9793" y="9354"/>
                    <a:pt x="9695" y="8724"/>
                    <a:pt x="9583" y="8141"/>
                  </a:cubicBezTo>
                  <a:cubicBezTo>
                    <a:pt x="9520" y="7807"/>
                    <a:pt x="9451" y="7474"/>
                    <a:pt x="9335" y="7153"/>
                  </a:cubicBezTo>
                  <a:cubicBezTo>
                    <a:pt x="9232" y="6864"/>
                    <a:pt x="9080" y="6610"/>
                    <a:pt x="8867" y="6393"/>
                  </a:cubicBezTo>
                  <a:lnTo>
                    <a:pt x="8867" y="6393"/>
                  </a:lnTo>
                  <a:cubicBezTo>
                    <a:pt x="8994" y="6431"/>
                    <a:pt x="9125" y="6453"/>
                    <a:pt x="9262" y="6453"/>
                  </a:cubicBezTo>
                  <a:cubicBezTo>
                    <a:pt x="9329" y="6453"/>
                    <a:pt x="9398" y="6448"/>
                    <a:pt x="9468" y="6437"/>
                  </a:cubicBezTo>
                  <a:cubicBezTo>
                    <a:pt x="9735" y="6394"/>
                    <a:pt x="9993" y="6293"/>
                    <a:pt x="10264" y="6281"/>
                  </a:cubicBezTo>
                  <a:cubicBezTo>
                    <a:pt x="10280" y="6280"/>
                    <a:pt x="10295" y="6279"/>
                    <a:pt x="10310" y="6279"/>
                  </a:cubicBezTo>
                  <a:cubicBezTo>
                    <a:pt x="10428" y="6279"/>
                    <a:pt x="10546" y="6304"/>
                    <a:pt x="10646" y="6367"/>
                  </a:cubicBezTo>
                  <a:cubicBezTo>
                    <a:pt x="10769" y="6444"/>
                    <a:pt x="10865" y="6560"/>
                    <a:pt x="10985" y="6642"/>
                  </a:cubicBezTo>
                  <a:cubicBezTo>
                    <a:pt x="11183" y="6778"/>
                    <a:pt x="11414" y="6838"/>
                    <a:pt x="11648" y="6838"/>
                  </a:cubicBezTo>
                  <a:cubicBezTo>
                    <a:pt x="11916" y="6838"/>
                    <a:pt x="12188" y="6760"/>
                    <a:pt x="12419" y="6631"/>
                  </a:cubicBezTo>
                  <a:cubicBezTo>
                    <a:pt x="12929" y="6350"/>
                    <a:pt x="13238" y="5828"/>
                    <a:pt x="13468" y="5314"/>
                  </a:cubicBezTo>
                  <a:cubicBezTo>
                    <a:pt x="13516" y="5205"/>
                    <a:pt x="13560" y="5096"/>
                    <a:pt x="13604" y="4985"/>
                  </a:cubicBezTo>
                  <a:close/>
                  <a:moveTo>
                    <a:pt x="4267" y="9844"/>
                  </a:moveTo>
                  <a:lnTo>
                    <a:pt x="4267" y="9844"/>
                  </a:lnTo>
                  <a:cubicBezTo>
                    <a:pt x="4239" y="9884"/>
                    <a:pt x="4212" y="9925"/>
                    <a:pt x="4185" y="9965"/>
                  </a:cubicBezTo>
                  <a:cubicBezTo>
                    <a:pt x="4107" y="10084"/>
                    <a:pt x="4039" y="10206"/>
                    <a:pt x="3986" y="10340"/>
                  </a:cubicBezTo>
                  <a:cubicBezTo>
                    <a:pt x="3956" y="10415"/>
                    <a:pt x="3935" y="10490"/>
                    <a:pt x="3918" y="10568"/>
                  </a:cubicBezTo>
                  <a:cubicBezTo>
                    <a:pt x="3920" y="10551"/>
                    <a:pt x="3922" y="10533"/>
                    <a:pt x="3925" y="10517"/>
                  </a:cubicBezTo>
                  <a:cubicBezTo>
                    <a:pt x="3942" y="10416"/>
                    <a:pt x="3968" y="10316"/>
                    <a:pt x="4010" y="10220"/>
                  </a:cubicBezTo>
                  <a:cubicBezTo>
                    <a:pt x="4054" y="10121"/>
                    <a:pt x="4127" y="10046"/>
                    <a:pt x="4176" y="9949"/>
                  </a:cubicBezTo>
                  <a:cubicBezTo>
                    <a:pt x="4182" y="9940"/>
                    <a:pt x="4182" y="9927"/>
                    <a:pt x="4178" y="9915"/>
                  </a:cubicBezTo>
                  <a:cubicBezTo>
                    <a:pt x="4209" y="9893"/>
                    <a:pt x="4239" y="9870"/>
                    <a:pt x="4267" y="9844"/>
                  </a:cubicBezTo>
                  <a:close/>
                  <a:moveTo>
                    <a:pt x="3899" y="10808"/>
                  </a:moveTo>
                  <a:cubicBezTo>
                    <a:pt x="3900" y="10808"/>
                    <a:pt x="3900" y="10809"/>
                    <a:pt x="3901" y="10809"/>
                  </a:cubicBezTo>
                  <a:lnTo>
                    <a:pt x="3897" y="10826"/>
                  </a:lnTo>
                  <a:lnTo>
                    <a:pt x="3897" y="10809"/>
                  </a:lnTo>
                  <a:cubicBezTo>
                    <a:pt x="3898" y="10809"/>
                    <a:pt x="3898" y="10808"/>
                    <a:pt x="3899" y="10808"/>
                  </a:cubicBezTo>
                  <a:close/>
                  <a:moveTo>
                    <a:pt x="6983" y="7905"/>
                  </a:moveTo>
                  <a:cubicBezTo>
                    <a:pt x="6984" y="7911"/>
                    <a:pt x="6987" y="7914"/>
                    <a:pt x="6987" y="7919"/>
                  </a:cubicBezTo>
                  <a:cubicBezTo>
                    <a:pt x="7015" y="8031"/>
                    <a:pt x="6970" y="8155"/>
                    <a:pt x="6906" y="8246"/>
                  </a:cubicBezTo>
                  <a:cubicBezTo>
                    <a:pt x="6780" y="8421"/>
                    <a:pt x="6576" y="8515"/>
                    <a:pt x="6381" y="8599"/>
                  </a:cubicBezTo>
                  <a:cubicBezTo>
                    <a:pt x="6184" y="8681"/>
                    <a:pt x="5998" y="8766"/>
                    <a:pt x="5829" y="8900"/>
                  </a:cubicBezTo>
                  <a:cubicBezTo>
                    <a:pt x="5651" y="9040"/>
                    <a:pt x="5487" y="9203"/>
                    <a:pt x="5319" y="9358"/>
                  </a:cubicBezTo>
                  <a:cubicBezTo>
                    <a:pt x="4979" y="9670"/>
                    <a:pt x="4619" y="9972"/>
                    <a:pt x="4321" y="10325"/>
                  </a:cubicBezTo>
                  <a:cubicBezTo>
                    <a:pt x="4192" y="10479"/>
                    <a:pt x="4077" y="10650"/>
                    <a:pt x="3993" y="10835"/>
                  </a:cubicBezTo>
                  <a:cubicBezTo>
                    <a:pt x="4019" y="10743"/>
                    <a:pt x="4044" y="10650"/>
                    <a:pt x="4079" y="10561"/>
                  </a:cubicBezTo>
                  <a:cubicBezTo>
                    <a:pt x="4125" y="10438"/>
                    <a:pt x="4175" y="10311"/>
                    <a:pt x="4233" y="10189"/>
                  </a:cubicBezTo>
                  <a:cubicBezTo>
                    <a:pt x="4276" y="10131"/>
                    <a:pt x="4320" y="10074"/>
                    <a:pt x="4361" y="10020"/>
                  </a:cubicBezTo>
                  <a:cubicBezTo>
                    <a:pt x="4540" y="9792"/>
                    <a:pt x="4725" y="9568"/>
                    <a:pt x="4928" y="9359"/>
                  </a:cubicBezTo>
                  <a:cubicBezTo>
                    <a:pt x="5151" y="9128"/>
                    <a:pt x="5424" y="8999"/>
                    <a:pt x="5712" y="8870"/>
                  </a:cubicBezTo>
                  <a:cubicBezTo>
                    <a:pt x="6014" y="8734"/>
                    <a:pt x="6313" y="8600"/>
                    <a:pt x="6608" y="8450"/>
                  </a:cubicBezTo>
                  <a:cubicBezTo>
                    <a:pt x="6645" y="8430"/>
                    <a:pt x="6659" y="8394"/>
                    <a:pt x="6655" y="8362"/>
                  </a:cubicBezTo>
                  <a:cubicBezTo>
                    <a:pt x="6800" y="8233"/>
                    <a:pt x="6912" y="8077"/>
                    <a:pt x="6983" y="7905"/>
                  </a:cubicBezTo>
                  <a:close/>
                  <a:moveTo>
                    <a:pt x="2541" y="6803"/>
                  </a:moveTo>
                  <a:cubicBezTo>
                    <a:pt x="2659" y="6803"/>
                    <a:pt x="2778" y="6823"/>
                    <a:pt x="2892" y="6862"/>
                  </a:cubicBezTo>
                  <a:cubicBezTo>
                    <a:pt x="3070" y="6922"/>
                    <a:pt x="3231" y="7023"/>
                    <a:pt x="3372" y="7146"/>
                  </a:cubicBezTo>
                  <a:cubicBezTo>
                    <a:pt x="3449" y="7213"/>
                    <a:pt x="3518" y="7289"/>
                    <a:pt x="3586" y="7367"/>
                  </a:cubicBezTo>
                  <a:cubicBezTo>
                    <a:pt x="3629" y="7417"/>
                    <a:pt x="3674" y="7467"/>
                    <a:pt x="3717" y="7518"/>
                  </a:cubicBezTo>
                  <a:lnTo>
                    <a:pt x="3494" y="7651"/>
                  </a:lnTo>
                  <a:cubicBezTo>
                    <a:pt x="3315" y="7376"/>
                    <a:pt x="2998" y="7184"/>
                    <a:pt x="2667" y="7184"/>
                  </a:cubicBezTo>
                  <a:cubicBezTo>
                    <a:pt x="2660" y="7184"/>
                    <a:pt x="2653" y="7184"/>
                    <a:pt x="2646" y="7184"/>
                  </a:cubicBezTo>
                  <a:cubicBezTo>
                    <a:pt x="2602" y="7186"/>
                    <a:pt x="2600" y="7257"/>
                    <a:pt x="2644" y="7262"/>
                  </a:cubicBezTo>
                  <a:cubicBezTo>
                    <a:pt x="2955" y="7302"/>
                    <a:pt x="3243" y="7440"/>
                    <a:pt x="3440" y="7681"/>
                  </a:cubicBezTo>
                  <a:lnTo>
                    <a:pt x="2914" y="7994"/>
                  </a:lnTo>
                  <a:cubicBezTo>
                    <a:pt x="2498" y="8243"/>
                    <a:pt x="1977" y="8636"/>
                    <a:pt x="2121" y="9190"/>
                  </a:cubicBezTo>
                  <a:cubicBezTo>
                    <a:pt x="2167" y="9369"/>
                    <a:pt x="2278" y="9497"/>
                    <a:pt x="2420" y="9579"/>
                  </a:cubicBezTo>
                  <a:cubicBezTo>
                    <a:pt x="2234" y="10042"/>
                    <a:pt x="1908" y="10453"/>
                    <a:pt x="1489" y="10731"/>
                  </a:cubicBezTo>
                  <a:cubicBezTo>
                    <a:pt x="1461" y="10737"/>
                    <a:pt x="1437" y="10751"/>
                    <a:pt x="1423" y="10779"/>
                  </a:cubicBezTo>
                  <a:cubicBezTo>
                    <a:pt x="1366" y="10815"/>
                    <a:pt x="1308" y="10849"/>
                    <a:pt x="1247" y="10877"/>
                  </a:cubicBezTo>
                  <a:cubicBezTo>
                    <a:pt x="1122" y="10938"/>
                    <a:pt x="982" y="10991"/>
                    <a:pt x="840" y="10991"/>
                  </a:cubicBezTo>
                  <a:cubicBezTo>
                    <a:pt x="827" y="10991"/>
                    <a:pt x="813" y="10990"/>
                    <a:pt x="800" y="10989"/>
                  </a:cubicBezTo>
                  <a:cubicBezTo>
                    <a:pt x="637" y="10975"/>
                    <a:pt x="513" y="10876"/>
                    <a:pt x="417" y="10750"/>
                  </a:cubicBezTo>
                  <a:cubicBezTo>
                    <a:pt x="244" y="10523"/>
                    <a:pt x="158" y="10237"/>
                    <a:pt x="163" y="9954"/>
                  </a:cubicBezTo>
                  <a:cubicBezTo>
                    <a:pt x="168" y="9642"/>
                    <a:pt x="289" y="9369"/>
                    <a:pt x="478" y="9124"/>
                  </a:cubicBezTo>
                  <a:cubicBezTo>
                    <a:pt x="580" y="8986"/>
                    <a:pt x="693" y="8858"/>
                    <a:pt x="793" y="8719"/>
                  </a:cubicBezTo>
                  <a:cubicBezTo>
                    <a:pt x="885" y="8586"/>
                    <a:pt x="967" y="8444"/>
                    <a:pt x="1041" y="8301"/>
                  </a:cubicBezTo>
                  <a:cubicBezTo>
                    <a:pt x="1266" y="7868"/>
                    <a:pt x="1459" y="7380"/>
                    <a:pt x="1820" y="7042"/>
                  </a:cubicBezTo>
                  <a:cubicBezTo>
                    <a:pt x="1831" y="7049"/>
                    <a:pt x="1843" y="7053"/>
                    <a:pt x="1856" y="7053"/>
                  </a:cubicBezTo>
                  <a:cubicBezTo>
                    <a:pt x="1869" y="7053"/>
                    <a:pt x="1883" y="7049"/>
                    <a:pt x="1896" y="7037"/>
                  </a:cubicBezTo>
                  <a:cubicBezTo>
                    <a:pt x="2077" y="6880"/>
                    <a:pt x="2307" y="6803"/>
                    <a:pt x="2541" y="6803"/>
                  </a:cubicBezTo>
                  <a:close/>
                  <a:moveTo>
                    <a:pt x="18412" y="6927"/>
                  </a:moveTo>
                  <a:cubicBezTo>
                    <a:pt x="18418" y="6927"/>
                    <a:pt x="18425" y="6927"/>
                    <a:pt x="18431" y="6927"/>
                  </a:cubicBezTo>
                  <a:cubicBezTo>
                    <a:pt x="18763" y="6936"/>
                    <a:pt x="19075" y="7137"/>
                    <a:pt x="19353" y="7295"/>
                  </a:cubicBezTo>
                  <a:cubicBezTo>
                    <a:pt x="19685" y="7482"/>
                    <a:pt x="20010" y="7687"/>
                    <a:pt x="20292" y="7943"/>
                  </a:cubicBezTo>
                  <a:cubicBezTo>
                    <a:pt x="20812" y="8419"/>
                    <a:pt x="21141" y="9100"/>
                    <a:pt x="20985" y="9795"/>
                  </a:cubicBezTo>
                  <a:cubicBezTo>
                    <a:pt x="20753" y="9504"/>
                    <a:pt x="20405" y="9183"/>
                    <a:pt x="20013" y="9183"/>
                  </a:cubicBezTo>
                  <a:cubicBezTo>
                    <a:pt x="19954" y="9183"/>
                    <a:pt x="19894" y="9191"/>
                    <a:pt x="19834" y="9206"/>
                  </a:cubicBezTo>
                  <a:cubicBezTo>
                    <a:pt x="19633" y="9259"/>
                    <a:pt x="19458" y="9413"/>
                    <a:pt x="19421" y="9623"/>
                  </a:cubicBezTo>
                  <a:cubicBezTo>
                    <a:pt x="19380" y="9843"/>
                    <a:pt x="19472" y="10063"/>
                    <a:pt x="19562" y="10260"/>
                  </a:cubicBezTo>
                  <a:cubicBezTo>
                    <a:pt x="19746" y="10677"/>
                    <a:pt x="19991" y="11063"/>
                    <a:pt x="20288" y="11409"/>
                  </a:cubicBezTo>
                  <a:cubicBezTo>
                    <a:pt x="19691" y="11341"/>
                    <a:pt x="19152" y="11046"/>
                    <a:pt x="18791" y="10551"/>
                  </a:cubicBezTo>
                  <a:cubicBezTo>
                    <a:pt x="18683" y="10402"/>
                    <a:pt x="18588" y="10245"/>
                    <a:pt x="18499" y="10083"/>
                  </a:cubicBezTo>
                  <a:cubicBezTo>
                    <a:pt x="18496" y="10050"/>
                    <a:pt x="18479" y="10020"/>
                    <a:pt x="18455" y="10003"/>
                  </a:cubicBezTo>
                  <a:cubicBezTo>
                    <a:pt x="18373" y="9852"/>
                    <a:pt x="18297" y="9700"/>
                    <a:pt x="18221" y="9549"/>
                  </a:cubicBezTo>
                  <a:cubicBezTo>
                    <a:pt x="18058" y="9227"/>
                    <a:pt x="17907" y="8898"/>
                    <a:pt x="17815" y="8551"/>
                  </a:cubicBezTo>
                  <a:cubicBezTo>
                    <a:pt x="17726" y="8219"/>
                    <a:pt x="17683" y="7853"/>
                    <a:pt x="17768" y="7515"/>
                  </a:cubicBezTo>
                  <a:cubicBezTo>
                    <a:pt x="17849" y="7200"/>
                    <a:pt x="18066" y="6927"/>
                    <a:pt x="18412" y="6927"/>
                  </a:cubicBezTo>
                  <a:close/>
                  <a:moveTo>
                    <a:pt x="7064" y="7884"/>
                  </a:moveTo>
                  <a:lnTo>
                    <a:pt x="7064" y="7884"/>
                  </a:lnTo>
                  <a:cubicBezTo>
                    <a:pt x="7303" y="7936"/>
                    <a:pt x="7461" y="8246"/>
                    <a:pt x="7444" y="8475"/>
                  </a:cubicBezTo>
                  <a:cubicBezTo>
                    <a:pt x="7410" y="8908"/>
                    <a:pt x="7051" y="9259"/>
                    <a:pt x="6770" y="9556"/>
                  </a:cubicBezTo>
                  <a:cubicBezTo>
                    <a:pt x="6476" y="9869"/>
                    <a:pt x="6190" y="10176"/>
                    <a:pt x="5978" y="10552"/>
                  </a:cubicBezTo>
                  <a:cubicBezTo>
                    <a:pt x="5774" y="10918"/>
                    <a:pt x="5622" y="11320"/>
                    <a:pt x="5328" y="11628"/>
                  </a:cubicBezTo>
                  <a:cubicBezTo>
                    <a:pt x="5139" y="11827"/>
                    <a:pt x="4866" y="11994"/>
                    <a:pt x="4586" y="11994"/>
                  </a:cubicBezTo>
                  <a:cubicBezTo>
                    <a:pt x="4495" y="11994"/>
                    <a:pt x="4404" y="11976"/>
                    <a:pt x="4314" y="11936"/>
                  </a:cubicBezTo>
                  <a:cubicBezTo>
                    <a:pt x="3910" y="11756"/>
                    <a:pt x="3949" y="11233"/>
                    <a:pt x="4097" y="10897"/>
                  </a:cubicBezTo>
                  <a:cubicBezTo>
                    <a:pt x="4267" y="10503"/>
                    <a:pt x="4589" y="10196"/>
                    <a:pt x="4899" y="9907"/>
                  </a:cubicBezTo>
                  <a:cubicBezTo>
                    <a:pt x="5070" y="9748"/>
                    <a:pt x="5242" y="9588"/>
                    <a:pt x="5414" y="9426"/>
                  </a:cubicBezTo>
                  <a:cubicBezTo>
                    <a:pt x="5572" y="9280"/>
                    <a:pt x="5727" y="9125"/>
                    <a:pt x="5896" y="8990"/>
                  </a:cubicBezTo>
                  <a:cubicBezTo>
                    <a:pt x="6090" y="8837"/>
                    <a:pt x="6312" y="8755"/>
                    <a:pt x="6533" y="8651"/>
                  </a:cubicBezTo>
                  <a:cubicBezTo>
                    <a:pt x="6719" y="8566"/>
                    <a:pt x="6899" y="8453"/>
                    <a:pt x="7007" y="8274"/>
                  </a:cubicBezTo>
                  <a:cubicBezTo>
                    <a:pt x="7072" y="8163"/>
                    <a:pt x="7112" y="8007"/>
                    <a:pt x="7064" y="7884"/>
                  </a:cubicBezTo>
                  <a:close/>
                  <a:moveTo>
                    <a:pt x="20003" y="9349"/>
                  </a:moveTo>
                  <a:cubicBezTo>
                    <a:pt x="20298" y="9349"/>
                    <a:pt x="20581" y="9592"/>
                    <a:pt x="20763" y="9799"/>
                  </a:cubicBezTo>
                  <a:cubicBezTo>
                    <a:pt x="21083" y="10158"/>
                    <a:pt x="21315" y="10612"/>
                    <a:pt x="21501" y="11052"/>
                  </a:cubicBezTo>
                  <a:cubicBezTo>
                    <a:pt x="21589" y="11258"/>
                    <a:pt x="21695" y="11487"/>
                    <a:pt x="21718" y="11710"/>
                  </a:cubicBezTo>
                  <a:cubicBezTo>
                    <a:pt x="21728" y="11756"/>
                    <a:pt x="21727" y="11800"/>
                    <a:pt x="21718" y="11844"/>
                  </a:cubicBezTo>
                  <a:cubicBezTo>
                    <a:pt x="21717" y="11794"/>
                    <a:pt x="21711" y="11744"/>
                    <a:pt x="21703" y="11699"/>
                  </a:cubicBezTo>
                  <a:cubicBezTo>
                    <a:pt x="21656" y="11462"/>
                    <a:pt x="21562" y="11233"/>
                    <a:pt x="21444" y="11022"/>
                  </a:cubicBezTo>
                  <a:cubicBezTo>
                    <a:pt x="21327" y="10808"/>
                    <a:pt x="21173" y="10613"/>
                    <a:pt x="20996" y="10440"/>
                  </a:cubicBezTo>
                  <a:cubicBezTo>
                    <a:pt x="20905" y="10354"/>
                    <a:pt x="20810" y="10274"/>
                    <a:pt x="20707" y="10203"/>
                  </a:cubicBezTo>
                  <a:cubicBezTo>
                    <a:pt x="20629" y="10148"/>
                    <a:pt x="20538" y="10074"/>
                    <a:pt x="20437" y="10074"/>
                  </a:cubicBezTo>
                  <a:cubicBezTo>
                    <a:pt x="20434" y="10074"/>
                    <a:pt x="20431" y="10074"/>
                    <a:pt x="20428" y="10074"/>
                  </a:cubicBezTo>
                  <a:cubicBezTo>
                    <a:pt x="20187" y="10083"/>
                    <a:pt x="20173" y="10362"/>
                    <a:pt x="20209" y="10537"/>
                  </a:cubicBezTo>
                  <a:cubicBezTo>
                    <a:pt x="20262" y="10787"/>
                    <a:pt x="20373" y="11026"/>
                    <a:pt x="20532" y="11226"/>
                  </a:cubicBezTo>
                  <a:cubicBezTo>
                    <a:pt x="20610" y="11324"/>
                    <a:pt x="20697" y="11418"/>
                    <a:pt x="20795" y="11496"/>
                  </a:cubicBezTo>
                  <a:cubicBezTo>
                    <a:pt x="20846" y="11537"/>
                    <a:pt x="20907" y="11574"/>
                    <a:pt x="20971" y="11574"/>
                  </a:cubicBezTo>
                  <a:cubicBezTo>
                    <a:pt x="20995" y="11574"/>
                    <a:pt x="21020" y="11569"/>
                    <a:pt x="21044" y="11557"/>
                  </a:cubicBezTo>
                  <a:cubicBezTo>
                    <a:pt x="21258" y="11452"/>
                    <a:pt x="21129" y="11187"/>
                    <a:pt x="21029" y="11053"/>
                  </a:cubicBezTo>
                  <a:cubicBezTo>
                    <a:pt x="20955" y="10954"/>
                    <a:pt x="20865" y="10870"/>
                    <a:pt x="20766" y="10799"/>
                  </a:cubicBezTo>
                  <a:cubicBezTo>
                    <a:pt x="20761" y="10796"/>
                    <a:pt x="20756" y="10794"/>
                    <a:pt x="20750" y="10794"/>
                  </a:cubicBezTo>
                  <a:cubicBezTo>
                    <a:pt x="20729" y="10794"/>
                    <a:pt x="20712" y="10819"/>
                    <a:pt x="20732" y="10836"/>
                  </a:cubicBezTo>
                  <a:cubicBezTo>
                    <a:pt x="20816" y="10903"/>
                    <a:pt x="20888" y="10980"/>
                    <a:pt x="20948" y="11069"/>
                  </a:cubicBezTo>
                  <a:cubicBezTo>
                    <a:pt x="21005" y="11151"/>
                    <a:pt x="21100" y="11292"/>
                    <a:pt x="21051" y="11397"/>
                  </a:cubicBezTo>
                  <a:cubicBezTo>
                    <a:pt x="21034" y="11436"/>
                    <a:pt x="21008" y="11452"/>
                    <a:pt x="20978" y="11452"/>
                  </a:cubicBezTo>
                  <a:cubicBezTo>
                    <a:pt x="20849" y="11452"/>
                    <a:pt x="20632" y="11161"/>
                    <a:pt x="20586" y="11094"/>
                  </a:cubicBezTo>
                  <a:cubicBezTo>
                    <a:pt x="20468" y="10923"/>
                    <a:pt x="20380" y="10730"/>
                    <a:pt x="20336" y="10525"/>
                  </a:cubicBezTo>
                  <a:cubicBezTo>
                    <a:pt x="20319" y="10442"/>
                    <a:pt x="20291" y="10320"/>
                    <a:pt x="20356" y="10249"/>
                  </a:cubicBezTo>
                  <a:cubicBezTo>
                    <a:pt x="20378" y="10225"/>
                    <a:pt x="20403" y="10215"/>
                    <a:pt x="20429" y="10215"/>
                  </a:cubicBezTo>
                  <a:cubicBezTo>
                    <a:pt x="20500" y="10215"/>
                    <a:pt x="20580" y="10288"/>
                    <a:pt x="20633" y="10327"/>
                  </a:cubicBezTo>
                  <a:cubicBezTo>
                    <a:pt x="20952" y="10564"/>
                    <a:pt x="21213" y="10877"/>
                    <a:pt x="21379" y="11235"/>
                  </a:cubicBezTo>
                  <a:cubicBezTo>
                    <a:pt x="21456" y="11399"/>
                    <a:pt x="21527" y="11582"/>
                    <a:pt x="21551" y="11764"/>
                  </a:cubicBezTo>
                  <a:cubicBezTo>
                    <a:pt x="21569" y="11893"/>
                    <a:pt x="21556" y="12105"/>
                    <a:pt x="21391" y="12105"/>
                  </a:cubicBezTo>
                  <a:cubicBezTo>
                    <a:pt x="21380" y="12105"/>
                    <a:pt x="21368" y="12104"/>
                    <a:pt x="21355" y="12102"/>
                  </a:cubicBezTo>
                  <a:cubicBezTo>
                    <a:pt x="21179" y="12073"/>
                    <a:pt x="21016" y="11905"/>
                    <a:pt x="20888" y="11794"/>
                  </a:cubicBezTo>
                  <a:cubicBezTo>
                    <a:pt x="20780" y="11700"/>
                    <a:pt x="20677" y="11598"/>
                    <a:pt x="20576" y="11496"/>
                  </a:cubicBezTo>
                  <a:cubicBezTo>
                    <a:pt x="20570" y="11466"/>
                    <a:pt x="20549" y="11438"/>
                    <a:pt x="20514" y="11431"/>
                  </a:cubicBezTo>
                  <a:cubicBezTo>
                    <a:pt x="20497" y="11411"/>
                    <a:pt x="20475" y="11391"/>
                    <a:pt x="20457" y="11370"/>
                  </a:cubicBezTo>
                  <a:cubicBezTo>
                    <a:pt x="20179" y="11056"/>
                    <a:pt x="19943" y="10701"/>
                    <a:pt x="19762" y="10324"/>
                  </a:cubicBezTo>
                  <a:cubicBezTo>
                    <a:pt x="19627" y="10042"/>
                    <a:pt x="19394" y="9558"/>
                    <a:pt x="19806" y="9388"/>
                  </a:cubicBezTo>
                  <a:cubicBezTo>
                    <a:pt x="19871" y="9361"/>
                    <a:pt x="19937" y="9349"/>
                    <a:pt x="20003" y="9349"/>
                  </a:cubicBezTo>
                  <a:close/>
                  <a:moveTo>
                    <a:pt x="2508" y="9765"/>
                  </a:moveTo>
                  <a:cubicBezTo>
                    <a:pt x="2690" y="10054"/>
                    <a:pt x="3043" y="10202"/>
                    <a:pt x="3384" y="10202"/>
                  </a:cubicBezTo>
                  <a:cubicBezTo>
                    <a:pt x="3403" y="10202"/>
                    <a:pt x="3422" y="10201"/>
                    <a:pt x="3440" y="10201"/>
                  </a:cubicBezTo>
                  <a:cubicBezTo>
                    <a:pt x="3615" y="10194"/>
                    <a:pt x="3778" y="10144"/>
                    <a:pt x="3930" y="10070"/>
                  </a:cubicBezTo>
                  <a:lnTo>
                    <a:pt x="3930" y="10070"/>
                  </a:lnTo>
                  <a:cubicBezTo>
                    <a:pt x="3894" y="10132"/>
                    <a:pt x="3869" y="10198"/>
                    <a:pt x="3847" y="10260"/>
                  </a:cubicBezTo>
                  <a:cubicBezTo>
                    <a:pt x="3816" y="10347"/>
                    <a:pt x="3798" y="10438"/>
                    <a:pt x="3783" y="10527"/>
                  </a:cubicBezTo>
                  <a:cubicBezTo>
                    <a:pt x="3738" y="10669"/>
                    <a:pt x="3701" y="10814"/>
                    <a:pt x="3677" y="10958"/>
                  </a:cubicBezTo>
                  <a:cubicBezTo>
                    <a:pt x="3622" y="11289"/>
                    <a:pt x="3681" y="11712"/>
                    <a:pt x="3468" y="11993"/>
                  </a:cubicBezTo>
                  <a:cubicBezTo>
                    <a:pt x="3451" y="12015"/>
                    <a:pt x="3430" y="12038"/>
                    <a:pt x="3409" y="12059"/>
                  </a:cubicBezTo>
                  <a:cubicBezTo>
                    <a:pt x="3268" y="12170"/>
                    <a:pt x="3090" y="12232"/>
                    <a:pt x="2908" y="12239"/>
                  </a:cubicBezTo>
                  <a:cubicBezTo>
                    <a:pt x="2854" y="12235"/>
                    <a:pt x="2799" y="12227"/>
                    <a:pt x="2748" y="12210"/>
                  </a:cubicBezTo>
                  <a:cubicBezTo>
                    <a:pt x="2600" y="12157"/>
                    <a:pt x="2487" y="12046"/>
                    <a:pt x="2372" y="11947"/>
                  </a:cubicBezTo>
                  <a:cubicBezTo>
                    <a:pt x="2241" y="11836"/>
                    <a:pt x="2106" y="11763"/>
                    <a:pt x="1955" y="11687"/>
                  </a:cubicBezTo>
                  <a:cubicBezTo>
                    <a:pt x="1794" y="11609"/>
                    <a:pt x="1665" y="11509"/>
                    <a:pt x="1593" y="11344"/>
                  </a:cubicBezTo>
                  <a:cubicBezTo>
                    <a:pt x="1525" y="11189"/>
                    <a:pt x="1520" y="11015"/>
                    <a:pt x="1581" y="10859"/>
                  </a:cubicBezTo>
                  <a:lnTo>
                    <a:pt x="1581" y="10853"/>
                  </a:lnTo>
                  <a:cubicBezTo>
                    <a:pt x="1719" y="10761"/>
                    <a:pt x="1844" y="10657"/>
                    <a:pt x="1956" y="10547"/>
                  </a:cubicBezTo>
                  <a:cubicBezTo>
                    <a:pt x="2189" y="10324"/>
                    <a:pt x="2373" y="10056"/>
                    <a:pt x="2508" y="9765"/>
                  </a:cubicBezTo>
                  <a:close/>
                  <a:moveTo>
                    <a:pt x="11858" y="12583"/>
                  </a:moveTo>
                  <a:lnTo>
                    <a:pt x="11858" y="12583"/>
                  </a:lnTo>
                  <a:cubicBezTo>
                    <a:pt x="11852" y="12615"/>
                    <a:pt x="11817" y="12651"/>
                    <a:pt x="11795" y="12671"/>
                  </a:cubicBezTo>
                  <a:cubicBezTo>
                    <a:pt x="11726" y="12736"/>
                    <a:pt x="11641" y="12788"/>
                    <a:pt x="11565" y="12844"/>
                  </a:cubicBezTo>
                  <a:cubicBezTo>
                    <a:pt x="11523" y="12876"/>
                    <a:pt x="11477" y="12906"/>
                    <a:pt x="11435" y="12937"/>
                  </a:cubicBezTo>
                  <a:cubicBezTo>
                    <a:pt x="11526" y="12814"/>
                    <a:pt x="11638" y="12679"/>
                    <a:pt x="11774" y="12611"/>
                  </a:cubicBezTo>
                  <a:cubicBezTo>
                    <a:pt x="11792" y="12603"/>
                    <a:pt x="11808" y="12595"/>
                    <a:pt x="11828" y="12590"/>
                  </a:cubicBezTo>
                  <a:cubicBezTo>
                    <a:pt x="11838" y="12587"/>
                    <a:pt x="11846" y="12586"/>
                    <a:pt x="11858" y="12583"/>
                  </a:cubicBezTo>
                  <a:close/>
                  <a:moveTo>
                    <a:pt x="21163" y="8690"/>
                  </a:moveTo>
                  <a:cubicBezTo>
                    <a:pt x="21321" y="8690"/>
                    <a:pt x="21478" y="8755"/>
                    <a:pt x="21599" y="8864"/>
                  </a:cubicBezTo>
                  <a:cubicBezTo>
                    <a:pt x="21825" y="9064"/>
                    <a:pt x="21930" y="9366"/>
                    <a:pt x="22091" y="9612"/>
                  </a:cubicBezTo>
                  <a:cubicBezTo>
                    <a:pt x="22420" y="10111"/>
                    <a:pt x="22914" y="10463"/>
                    <a:pt x="23323" y="10889"/>
                  </a:cubicBezTo>
                  <a:cubicBezTo>
                    <a:pt x="23685" y="11266"/>
                    <a:pt x="24011" y="11760"/>
                    <a:pt x="23946" y="12305"/>
                  </a:cubicBezTo>
                  <a:cubicBezTo>
                    <a:pt x="23917" y="12537"/>
                    <a:pt x="23817" y="12752"/>
                    <a:pt x="23632" y="12901"/>
                  </a:cubicBezTo>
                  <a:cubicBezTo>
                    <a:pt x="23495" y="13011"/>
                    <a:pt x="23322" y="13086"/>
                    <a:pt x="23145" y="13086"/>
                  </a:cubicBezTo>
                  <a:cubicBezTo>
                    <a:pt x="23110" y="13086"/>
                    <a:pt x="23074" y="13083"/>
                    <a:pt x="23038" y="13076"/>
                  </a:cubicBezTo>
                  <a:cubicBezTo>
                    <a:pt x="23015" y="13072"/>
                    <a:pt x="22994" y="13064"/>
                    <a:pt x="22970" y="13058"/>
                  </a:cubicBezTo>
                  <a:cubicBezTo>
                    <a:pt x="22958" y="13026"/>
                    <a:pt x="22929" y="13010"/>
                    <a:pt x="22900" y="13010"/>
                  </a:cubicBezTo>
                  <a:cubicBezTo>
                    <a:pt x="22889" y="13010"/>
                    <a:pt x="22878" y="13013"/>
                    <a:pt x="22867" y="13017"/>
                  </a:cubicBezTo>
                  <a:cubicBezTo>
                    <a:pt x="22670" y="12918"/>
                    <a:pt x="22516" y="12732"/>
                    <a:pt x="22362" y="12581"/>
                  </a:cubicBezTo>
                  <a:cubicBezTo>
                    <a:pt x="22245" y="12468"/>
                    <a:pt x="22121" y="12361"/>
                    <a:pt x="21988" y="12265"/>
                  </a:cubicBezTo>
                  <a:cubicBezTo>
                    <a:pt x="21918" y="12215"/>
                    <a:pt x="21847" y="12166"/>
                    <a:pt x="21773" y="12123"/>
                  </a:cubicBezTo>
                  <a:cubicBezTo>
                    <a:pt x="21813" y="12078"/>
                    <a:pt x="21846" y="12022"/>
                    <a:pt x="21867" y="11963"/>
                  </a:cubicBezTo>
                  <a:cubicBezTo>
                    <a:pt x="21942" y="11739"/>
                    <a:pt x="21854" y="11496"/>
                    <a:pt x="21778" y="11285"/>
                  </a:cubicBezTo>
                  <a:cubicBezTo>
                    <a:pt x="21599" y="10795"/>
                    <a:pt x="21362" y="10303"/>
                    <a:pt x="21047" y="9881"/>
                  </a:cubicBezTo>
                  <a:cubicBezTo>
                    <a:pt x="21200" y="9505"/>
                    <a:pt x="21156" y="9090"/>
                    <a:pt x="21003" y="8714"/>
                  </a:cubicBezTo>
                  <a:cubicBezTo>
                    <a:pt x="21056" y="8698"/>
                    <a:pt x="21110" y="8690"/>
                    <a:pt x="21163" y="8690"/>
                  </a:cubicBezTo>
                  <a:close/>
                  <a:moveTo>
                    <a:pt x="10603" y="12330"/>
                  </a:moveTo>
                  <a:cubicBezTo>
                    <a:pt x="10661" y="12330"/>
                    <a:pt x="10745" y="12513"/>
                    <a:pt x="10758" y="12539"/>
                  </a:cubicBezTo>
                  <a:cubicBezTo>
                    <a:pt x="10808" y="12632"/>
                    <a:pt x="10856" y="12727"/>
                    <a:pt x="10897" y="12824"/>
                  </a:cubicBezTo>
                  <a:cubicBezTo>
                    <a:pt x="10965" y="12979"/>
                    <a:pt x="11015" y="13140"/>
                    <a:pt x="11029" y="13306"/>
                  </a:cubicBezTo>
                  <a:cubicBezTo>
                    <a:pt x="10952" y="13189"/>
                    <a:pt x="10877" y="13069"/>
                    <a:pt x="10809" y="12947"/>
                  </a:cubicBezTo>
                  <a:cubicBezTo>
                    <a:pt x="10758" y="12852"/>
                    <a:pt x="10711" y="12757"/>
                    <a:pt x="10672" y="12659"/>
                  </a:cubicBezTo>
                  <a:cubicBezTo>
                    <a:pt x="10647" y="12604"/>
                    <a:pt x="10625" y="12550"/>
                    <a:pt x="10605" y="12493"/>
                  </a:cubicBezTo>
                  <a:cubicBezTo>
                    <a:pt x="10591" y="12455"/>
                    <a:pt x="10554" y="12384"/>
                    <a:pt x="10577" y="12347"/>
                  </a:cubicBezTo>
                  <a:cubicBezTo>
                    <a:pt x="10584" y="12335"/>
                    <a:pt x="10593" y="12330"/>
                    <a:pt x="10603" y="12330"/>
                  </a:cubicBezTo>
                  <a:close/>
                  <a:moveTo>
                    <a:pt x="18401" y="10229"/>
                  </a:moveTo>
                  <a:cubicBezTo>
                    <a:pt x="18428" y="10277"/>
                    <a:pt x="18456" y="10325"/>
                    <a:pt x="18485" y="10374"/>
                  </a:cubicBezTo>
                  <a:cubicBezTo>
                    <a:pt x="18706" y="10745"/>
                    <a:pt x="18990" y="11066"/>
                    <a:pt x="19371" y="11285"/>
                  </a:cubicBezTo>
                  <a:cubicBezTo>
                    <a:pt x="19485" y="11350"/>
                    <a:pt x="19607" y="11405"/>
                    <a:pt x="19732" y="11451"/>
                  </a:cubicBezTo>
                  <a:cubicBezTo>
                    <a:pt x="19725" y="11450"/>
                    <a:pt x="19719" y="11450"/>
                    <a:pt x="19712" y="11450"/>
                  </a:cubicBezTo>
                  <a:cubicBezTo>
                    <a:pt x="19653" y="11450"/>
                    <a:pt x="19597" y="11473"/>
                    <a:pt x="19574" y="11533"/>
                  </a:cubicBezTo>
                  <a:cubicBezTo>
                    <a:pt x="19543" y="11624"/>
                    <a:pt x="19601" y="11756"/>
                    <a:pt x="19624" y="11842"/>
                  </a:cubicBezTo>
                  <a:cubicBezTo>
                    <a:pt x="19677" y="12063"/>
                    <a:pt x="19739" y="12283"/>
                    <a:pt x="19833" y="12493"/>
                  </a:cubicBezTo>
                  <a:cubicBezTo>
                    <a:pt x="20011" y="12893"/>
                    <a:pt x="20329" y="13200"/>
                    <a:pt x="20559" y="13569"/>
                  </a:cubicBezTo>
                  <a:cubicBezTo>
                    <a:pt x="20576" y="13596"/>
                    <a:pt x="20592" y="13623"/>
                    <a:pt x="20606" y="13650"/>
                  </a:cubicBezTo>
                  <a:cubicBezTo>
                    <a:pt x="20547" y="13661"/>
                    <a:pt x="20486" y="13667"/>
                    <a:pt x="20425" y="13667"/>
                  </a:cubicBezTo>
                  <a:cubicBezTo>
                    <a:pt x="20185" y="13667"/>
                    <a:pt x="19937" y="13579"/>
                    <a:pt x="19774" y="13418"/>
                  </a:cubicBezTo>
                  <a:cubicBezTo>
                    <a:pt x="19557" y="13207"/>
                    <a:pt x="19459" y="12909"/>
                    <a:pt x="19333" y="12641"/>
                  </a:cubicBezTo>
                  <a:cubicBezTo>
                    <a:pt x="19200" y="12363"/>
                    <a:pt x="19015" y="12133"/>
                    <a:pt x="18794" y="11920"/>
                  </a:cubicBezTo>
                  <a:cubicBezTo>
                    <a:pt x="18570" y="11702"/>
                    <a:pt x="18309" y="11495"/>
                    <a:pt x="18150" y="11222"/>
                  </a:cubicBezTo>
                  <a:cubicBezTo>
                    <a:pt x="17936" y="10859"/>
                    <a:pt x="18156" y="10506"/>
                    <a:pt x="18401" y="10229"/>
                  </a:cubicBezTo>
                  <a:close/>
                  <a:moveTo>
                    <a:pt x="19901" y="11502"/>
                  </a:moveTo>
                  <a:lnTo>
                    <a:pt x="19901" y="11502"/>
                  </a:lnTo>
                  <a:cubicBezTo>
                    <a:pt x="20075" y="11550"/>
                    <a:pt x="20257" y="11575"/>
                    <a:pt x="20437" y="11575"/>
                  </a:cubicBezTo>
                  <a:cubicBezTo>
                    <a:pt x="20617" y="11765"/>
                    <a:pt x="20812" y="11943"/>
                    <a:pt x="21023" y="12099"/>
                  </a:cubicBezTo>
                  <a:cubicBezTo>
                    <a:pt x="21129" y="12178"/>
                    <a:pt x="21264" y="12259"/>
                    <a:pt x="21399" y="12259"/>
                  </a:cubicBezTo>
                  <a:cubicBezTo>
                    <a:pt x="21419" y="12259"/>
                    <a:pt x="21439" y="12257"/>
                    <a:pt x="21459" y="12254"/>
                  </a:cubicBezTo>
                  <a:cubicBezTo>
                    <a:pt x="21473" y="12255"/>
                    <a:pt x="21487" y="12256"/>
                    <a:pt x="21500" y="12256"/>
                  </a:cubicBezTo>
                  <a:cubicBezTo>
                    <a:pt x="21538" y="12256"/>
                    <a:pt x="21574" y="12249"/>
                    <a:pt x="21607" y="12238"/>
                  </a:cubicBezTo>
                  <a:cubicBezTo>
                    <a:pt x="21707" y="12310"/>
                    <a:pt x="21817" y="12368"/>
                    <a:pt x="21915" y="12441"/>
                  </a:cubicBezTo>
                  <a:cubicBezTo>
                    <a:pt x="22040" y="12536"/>
                    <a:pt x="22158" y="12638"/>
                    <a:pt x="22270" y="12749"/>
                  </a:cubicBezTo>
                  <a:cubicBezTo>
                    <a:pt x="22433" y="12912"/>
                    <a:pt x="22596" y="13091"/>
                    <a:pt x="22805" y="13190"/>
                  </a:cubicBezTo>
                  <a:cubicBezTo>
                    <a:pt x="22788" y="13337"/>
                    <a:pt x="22745" y="13479"/>
                    <a:pt x="22669" y="13607"/>
                  </a:cubicBezTo>
                  <a:cubicBezTo>
                    <a:pt x="22571" y="13772"/>
                    <a:pt x="22408" y="13949"/>
                    <a:pt x="22206" y="13965"/>
                  </a:cubicBezTo>
                  <a:cubicBezTo>
                    <a:pt x="22194" y="13966"/>
                    <a:pt x="22183" y="13966"/>
                    <a:pt x="22171" y="13966"/>
                  </a:cubicBezTo>
                  <a:cubicBezTo>
                    <a:pt x="21853" y="13966"/>
                    <a:pt x="21636" y="13599"/>
                    <a:pt x="21478" y="13373"/>
                  </a:cubicBezTo>
                  <a:cubicBezTo>
                    <a:pt x="21214" y="12991"/>
                    <a:pt x="20948" y="12610"/>
                    <a:pt x="20684" y="12228"/>
                  </a:cubicBezTo>
                  <a:cubicBezTo>
                    <a:pt x="20563" y="12056"/>
                    <a:pt x="20444" y="11876"/>
                    <a:pt x="20285" y="11736"/>
                  </a:cubicBezTo>
                  <a:cubicBezTo>
                    <a:pt x="20213" y="11673"/>
                    <a:pt x="20132" y="11621"/>
                    <a:pt x="20047" y="11575"/>
                  </a:cubicBezTo>
                  <a:cubicBezTo>
                    <a:pt x="20001" y="11551"/>
                    <a:pt x="19952" y="11524"/>
                    <a:pt x="19901" y="11502"/>
                  </a:cubicBezTo>
                  <a:close/>
                  <a:moveTo>
                    <a:pt x="19774" y="11659"/>
                  </a:moveTo>
                  <a:lnTo>
                    <a:pt x="19774" y="11659"/>
                  </a:lnTo>
                  <a:cubicBezTo>
                    <a:pt x="19810" y="11679"/>
                    <a:pt x="19864" y="11695"/>
                    <a:pt x="19895" y="11709"/>
                  </a:cubicBezTo>
                  <a:cubicBezTo>
                    <a:pt x="19984" y="11751"/>
                    <a:pt x="20072" y="11801"/>
                    <a:pt x="20148" y="11865"/>
                  </a:cubicBezTo>
                  <a:cubicBezTo>
                    <a:pt x="20302" y="11997"/>
                    <a:pt x="20414" y="12168"/>
                    <a:pt x="20528" y="12332"/>
                  </a:cubicBezTo>
                  <a:cubicBezTo>
                    <a:pt x="20654" y="12512"/>
                    <a:pt x="20779" y="12693"/>
                    <a:pt x="20905" y="12876"/>
                  </a:cubicBezTo>
                  <a:cubicBezTo>
                    <a:pt x="21031" y="13058"/>
                    <a:pt x="21158" y="13238"/>
                    <a:pt x="21283" y="13420"/>
                  </a:cubicBezTo>
                  <a:cubicBezTo>
                    <a:pt x="21380" y="13560"/>
                    <a:pt x="21473" y="13702"/>
                    <a:pt x="21586" y="13830"/>
                  </a:cubicBezTo>
                  <a:cubicBezTo>
                    <a:pt x="21748" y="14013"/>
                    <a:pt x="21958" y="14151"/>
                    <a:pt x="22184" y="14151"/>
                  </a:cubicBezTo>
                  <a:cubicBezTo>
                    <a:pt x="22283" y="14151"/>
                    <a:pt x="22385" y="14124"/>
                    <a:pt x="22487" y="14062"/>
                  </a:cubicBezTo>
                  <a:cubicBezTo>
                    <a:pt x="22762" y="13895"/>
                    <a:pt x="22941" y="13569"/>
                    <a:pt x="22974" y="13248"/>
                  </a:cubicBezTo>
                  <a:cubicBezTo>
                    <a:pt x="23031" y="13261"/>
                    <a:pt x="23089" y="13268"/>
                    <a:pt x="23145" y="13268"/>
                  </a:cubicBezTo>
                  <a:cubicBezTo>
                    <a:pt x="23306" y="13616"/>
                    <a:pt x="23136" y="14001"/>
                    <a:pt x="22968" y="14319"/>
                  </a:cubicBezTo>
                  <a:cubicBezTo>
                    <a:pt x="22930" y="14396"/>
                    <a:pt x="22890" y="14480"/>
                    <a:pt x="22826" y="14538"/>
                  </a:cubicBezTo>
                  <a:cubicBezTo>
                    <a:pt x="22750" y="14609"/>
                    <a:pt x="22647" y="14616"/>
                    <a:pt x="22548" y="14626"/>
                  </a:cubicBezTo>
                  <a:cubicBezTo>
                    <a:pt x="22393" y="14644"/>
                    <a:pt x="22239" y="14658"/>
                    <a:pt x="22084" y="14660"/>
                  </a:cubicBezTo>
                  <a:cubicBezTo>
                    <a:pt x="22075" y="14660"/>
                    <a:pt x="22066" y="14660"/>
                    <a:pt x="22056" y="14660"/>
                  </a:cubicBezTo>
                  <a:cubicBezTo>
                    <a:pt x="21765" y="14660"/>
                    <a:pt x="21450" y="14615"/>
                    <a:pt x="21229" y="14410"/>
                  </a:cubicBezTo>
                  <a:cubicBezTo>
                    <a:pt x="21075" y="14270"/>
                    <a:pt x="21002" y="14075"/>
                    <a:pt x="20925" y="13888"/>
                  </a:cubicBezTo>
                  <a:cubicBezTo>
                    <a:pt x="20848" y="13702"/>
                    <a:pt x="20762" y="13525"/>
                    <a:pt x="20646" y="13359"/>
                  </a:cubicBezTo>
                  <a:cubicBezTo>
                    <a:pt x="20404" y="13011"/>
                    <a:pt x="20114" y="12708"/>
                    <a:pt x="19959" y="12306"/>
                  </a:cubicBezTo>
                  <a:cubicBezTo>
                    <a:pt x="19881" y="12105"/>
                    <a:pt x="19827" y="11893"/>
                    <a:pt x="19777" y="11680"/>
                  </a:cubicBezTo>
                  <a:cubicBezTo>
                    <a:pt x="19777" y="11678"/>
                    <a:pt x="19776" y="11670"/>
                    <a:pt x="19774" y="11659"/>
                  </a:cubicBezTo>
                  <a:close/>
                  <a:moveTo>
                    <a:pt x="6929" y="9626"/>
                  </a:moveTo>
                  <a:lnTo>
                    <a:pt x="6929" y="9626"/>
                  </a:lnTo>
                  <a:cubicBezTo>
                    <a:pt x="6922" y="9873"/>
                    <a:pt x="7005" y="10127"/>
                    <a:pt x="7096" y="10351"/>
                  </a:cubicBezTo>
                  <a:cubicBezTo>
                    <a:pt x="7221" y="10660"/>
                    <a:pt x="7390" y="10950"/>
                    <a:pt x="7526" y="11256"/>
                  </a:cubicBezTo>
                  <a:cubicBezTo>
                    <a:pt x="7823" y="11920"/>
                    <a:pt x="7976" y="12698"/>
                    <a:pt x="7752" y="13406"/>
                  </a:cubicBezTo>
                  <a:cubicBezTo>
                    <a:pt x="7706" y="13550"/>
                    <a:pt x="7644" y="13688"/>
                    <a:pt x="7566" y="13817"/>
                  </a:cubicBezTo>
                  <a:cubicBezTo>
                    <a:pt x="7545" y="13810"/>
                    <a:pt x="7525" y="13806"/>
                    <a:pt x="7503" y="13800"/>
                  </a:cubicBezTo>
                  <a:cubicBezTo>
                    <a:pt x="7567" y="13675"/>
                    <a:pt x="7617" y="13547"/>
                    <a:pt x="7654" y="13427"/>
                  </a:cubicBezTo>
                  <a:cubicBezTo>
                    <a:pt x="7767" y="13064"/>
                    <a:pt x="7774" y="12693"/>
                    <a:pt x="7713" y="12320"/>
                  </a:cubicBezTo>
                  <a:cubicBezTo>
                    <a:pt x="7711" y="12307"/>
                    <a:pt x="7700" y="12301"/>
                    <a:pt x="7688" y="12301"/>
                  </a:cubicBezTo>
                  <a:cubicBezTo>
                    <a:pt x="7675" y="12301"/>
                    <a:pt x="7662" y="12310"/>
                    <a:pt x="7665" y="12326"/>
                  </a:cubicBezTo>
                  <a:cubicBezTo>
                    <a:pt x="7729" y="12682"/>
                    <a:pt x="7678" y="13064"/>
                    <a:pt x="7559" y="13406"/>
                  </a:cubicBezTo>
                  <a:cubicBezTo>
                    <a:pt x="7512" y="13536"/>
                    <a:pt x="7455" y="13665"/>
                    <a:pt x="7389" y="13786"/>
                  </a:cubicBezTo>
                  <a:cubicBezTo>
                    <a:pt x="7377" y="13784"/>
                    <a:pt x="7365" y="13784"/>
                    <a:pt x="7354" y="13784"/>
                  </a:cubicBezTo>
                  <a:cubicBezTo>
                    <a:pt x="7342" y="13784"/>
                    <a:pt x="7330" y="13784"/>
                    <a:pt x="7319" y="13786"/>
                  </a:cubicBezTo>
                  <a:cubicBezTo>
                    <a:pt x="7330" y="13753"/>
                    <a:pt x="7339" y="13723"/>
                    <a:pt x="7347" y="13691"/>
                  </a:cubicBezTo>
                  <a:cubicBezTo>
                    <a:pt x="7367" y="13691"/>
                    <a:pt x="7387" y="13682"/>
                    <a:pt x="7396" y="13661"/>
                  </a:cubicBezTo>
                  <a:cubicBezTo>
                    <a:pt x="7652" y="12954"/>
                    <a:pt x="7415" y="12180"/>
                    <a:pt x="7193" y="11496"/>
                  </a:cubicBezTo>
                  <a:cubicBezTo>
                    <a:pt x="7189" y="11484"/>
                    <a:pt x="7180" y="11478"/>
                    <a:pt x="7171" y="11478"/>
                  </a:cubicBezTo>
                  <a:cubicBezTo>
                    <a:pt x="7154" y="11478"/>
                    <a:pt x="7136" y="11494"/>
                    <a:pt x="7142" y="11516"/>
                  </a:cubicBezTo>
                  <a:cubicBezTo>
                    <a:pt x="7319" y="12126"/>
                    <a:pt x="7437" y="12746"/>
                    <a:pt x="7345" y="13372"/>
                  </a:cubicBezTo>
                  <a:cubicBezTo>
                    <a:pt x="7337" y="13376"/>
                    <a:pt x="7332" y="13383"/>
                    <a:pt x="7328" y="13391"/>
                  </a:cubicBezTo>
                  <a:cubicBezTo>
                    <a:pt x="7282" y="13522"/>
                    <a:pt x="7241" y="13658"/>
                    <a:pt x="7197" y="13794"/>
                  </a:cubicBezTo>
                  <a:cubicBezTo>
                    <a:pt x="7160" y="13801"/>
                    <a:pt x="7120" y="13810"/>
                    <a:pt x="7085" y="13823"/>
                  </a:cubicBezTo>
                  <a:cubicBezTo>
                    <a:pt x="7108" y="13550"/>
                    <a:pt x="7079" y="13269"/>
                    <a:pt x="7041" y="12998"/>
                  </a:cubicBezTo>
                  <a:cubicBezTo>
                    <a:pt x="7038" y="12982"/>
                    <a:pt x="7027" y="12975"/>
                    <a:pt x="7015" y="12975"/>
                  </a:cubicBezTo>
                  <a:cubicBezTo>
                    <a:pt x="7000" y="12975"/>
                    <a:pt x="6985" y="12986"/>
                    <a:pt x="6986" y="13006"/>
                  </a:cubicBezTo>
                  <a:cubicBezTo>
                    <a:pt x="7001" y="13284"/>
                    <a:pt x="7021" y="13576"/>
                    <a:pt x="6991" y="13858"/>
                  </a:cubicBezTo>
                  <a:cubicBezTo>
                    <a:pt x="6956" y="13872"/>
                    <a:pt x="6920" y="13891"/>
                    <a:pt x="6885" y="13908"/>
                  </a:cubicBezTo>
                  <a:cubicBezTo>
                    <a:pt x="6879" y="13777"/>
                    <a:pt x="6869" y="13647"/>
                    <a:pt x="6852" y="13518"/>
                  </a:cubicBezTo>
                  <a:cubicBezTo>
                    <a:pt x="6815" y="13200"/>
                    <a:pt x="6750" y="12869"/>
                    <a:pt x="6629" y="12571"/>
                  </a:cubicBezTo>
                  <a:cubicBezTo>
                    <a:pt x="6625" y="12560"/>
                    <a:pt x="6614" y="12555"/>
                    <a:pt x="6604" y="12555"/>
                  </a:cubicBezTo>
                  <a:cubicBezTo>
                    <a:pt x="6589" y="12555"/>
                    <a:pt x="6575" y="12565"/>
                    <a:pt x="6578" y="12583"/>
                  </a:cubicBezTo>
                  <a:cubicBezTo>
                    <a:pt x="6644" y="12893"/>
                    <a:pt x="6716" y="13197"/>
                    <a:pt x="6756" y="13512"/>
                  </a:cubicBezTo>
                  <a:cubicBezTo>
                    <a:pt x="6773" y="13661"/>
                    <a:pt x="6784" y="13811"/>
                    <a:pt x="6791" y="13963"/>
                  </a:cubicBezTo>
                  <a:cubicBezTo>
                    <a:pt x="6734" y="13999"/>
                    <a:pt x="6681" y="14040"/>
                    <a:pt x="6632" y="14080"/>
                  </a:cubicBezTo>
                  <a:cubicBezTo>
                    <a:pt x="6635" y="13759"/>
                    <a:pt x="6539" y="13424"/>
                    <a:pt x="6444" y="13125"/>
                  </a:cubicBezTo>
                  <a:cubicBezTo>
                    <a:pt x="6332" y="12780"/>
                    <a:pt x="6188" y="12447"/>
                    <a:pt x="6018" y="12127"/>
                  </a:cubicBezTo>
                  <a:cubicBezTo>
                    <a:pt x="6012" y="12117"/>
                    <a:pt x="6001" y="12112"/>
                    <a:pt x="5991" y="12112"/>
                  </a:cubicBezTo>
                  <a:cubicBezTo>
                    <a:pt x="5973" y="12112"/>
                    <a:pt x="5956" y="12126"/>
                    <a:pt x="5965" y="12147"/>
                  </a:cubicBezTo>
                  <a:cubicBezTo>
                    <a:pt x="6122" y="12462"/>
                    <a:pt x="6245" y="12793"/>
                    <a:pt x="6333" y="13133"/>
                  </a:cubicBezTo>
                  <a:cubicBezTo>
                    <a:pt x="6377" y="13303"/>
                    <a:pt x="6417" y="13474"/>
                    <a:pt x="6446" y="13647"/>
                  </a:cubicBezTo>
                  <a:cubicBezTo>
                    <a:pt x="6476" y="13820"/>
                    <a:pt x="6496" y="13993"/>
                    <a:pt x="6540" y="14162"/>
                  </a:cubicBezTo>
                  <a:cubicBezTo>
                    <a:pt x="6540" y="14163"/>
                    <a:pt x="6540" y="14163"/>
                    <a:pt x="6543" y="14165"/>
                  </a:cubicBezTo>
                  <a:cubicBezTo>
                    <a:pt x="6522" y="14186"/>
                    <a:pt x="6502" y="14207"/>
                    <a:pt x="6483" y="14228"/>
                  </a:cubicBezTo>
                  <a:cubicBezTo>
                    <a:pt x="6388" y="14156"/>
                    <a:pt x="6297" y="14075"/>
                    <a:pt x="6214" y="13990"/>
                  </a:cubicBezTo>
                  <a:cubicBezTo>
                    <a:pt x="6028" y="13799"/>
                    <a:pt x="5878" y="13580"/>
                    <a:pt x="5696" y="13384"/>
                  </a:cubicBezTo>
                  <a:cubicBezTo>
                    <a:pt x="5688" y="13376"/>
                    <a:pt x="5679" y="13373"/>
                    <a:pt x="5671" y="13373"/>
                  </a:cubicBezTo>
                  <a:cubicBezTo>
                    <a:pt x="5648" y="13373"/>
                    <a:pt x="5629" y="13397"/>
                    <a:pt x="5645" y="13423"/>
                  </a:cubicBezTo>
                  <a:cubicBezTo>
                    <a:pt x="5785" y="13660"/>
                    <a:pt x="5964" y="13878"/>
                    <a:pt x="6157" y="14077"/>
                  </a:cubicBezTo>
                  <a:cubicBezTo>
                    <a:pt x="6239" y="14162"/>
                    <a:pt x="6326" y="14240"/>
                    <a:pt x="6418" y="14312"/>
                  </a:cubicBezTo>
                  <a:cubicBezTo>
                    <a:pt x="6388" y="14353"/>
                    <a:pt x="6361" y="14396"/>
                    <a:pt x="6339" y="14440"/>
                  </a:cubicBezTo>
                  <a:cubicBezTo>
                    <a:pt x="6178" y="14410"/>
                    <a:pt x="6022" y="14362"/>
                    <a:pt x="5872" y="14299"/>
                  </a:cubicBezTo>
                  <a:cubicBezTo>
                    <a:pt x="5575" y="14175"/>
                    <a:pt x="5334" y="13984"/>
                    <a:pt x="5086" y="13784"/>
                  </a:cubicBezTo>
                  <a:cubicBezTo>
                    <a:pt x="5080" y="13779"/>
                    <a:pt x="5073" y="13777"/>
                    <a:pt x="5067" y="13777"/>
                  </a:cubicBezTo>
                  <a:cubicBezTo>
                    <a:pt x="5043" y="13777"/>
                    <a:pt x="5023" y="13806"/>
                    <a:pt x="5040" y="13828"/>
                  </a:cubicBezTo>
                  <a:cubicBezTo>
                    <a:pt x="5245" y="14082"/>
                    <a:pt x="5551" y="14264"/>
                    <a:pt x="5851" y="14387"/>
                  </a:cubicBezTo>
                  <a:cubicBezTo>
                    <a:pt x="5997" y="14447"/>
                    <a:pt x="6147" y="14491"/>
                    <a:pt x="6299" y="14524"/>
                  </a:cubicBezTo>
                  <a:cubicBezTo>
                    <a:pt x="6283" y="14566"/>
                    <a:pt x="6273" y="14612"/>
                    <a:pt x="6282" y="14657"/>
                  </a:cubicBezTo>
                  <a:cubicBezTo>
                    <a:pt x="6266" y="14674"/>
                    <a:pt x="6252" y="14694"/>
                    <a:pt x="6238" y="14714"/>
                  </a:cubicBezTo>
                  <a:cubicBezTo>
                    <a:pt x="6198" y="14717"/>
                    <a:pt x="6158" y="14719"/>
                    <a:pt x="6118" y="14719"/>
                  </a:cubicBezTo>
                  <a:cubicBezTo>
                    <a:pt x="5924" y="14719"/>
                    <a:pt x="5732" y="14679"/>
                    <a:pt x="5551" y="14602"/>
                  </a:cubicBezTo>
                  <a:cubicBezTo>
                    <a:pt x="5216" y="14455"/>
                    <a:pt x="4943" y="14200"/>
                    <a:pt x="4708" y="13928"/>
                  </a:cubicBezTo>
                  <a:cubicBezTo>
                    <a:pt x="4246" y="13386"/>
                    <a:pt x="3890" y="12712"/>
                    <a:pt x="3268" y="12334"/>
                  </a:cubicBezTo>
                  <a:cubicBezTo>
                    <a:pt x="3294" y="12324"/>
                    <a:pt x="3318" y="12313"/>
                    <a:pt x="3344" y="12299"/>
                  </a:cubicBezTo>
                  <a:cubicBezTo>
                    <a:pt x="3447" y="12241"/>
                    <a:pt x="3524" y="12166"/>
                    <a:pt x="3585" y="12079"/>
                  </a:cubicBezTo>
                  <a:cubicBezTo>
                    <a:pt x="3773" y="11878"/>
                    <a:pt x="3847" y="11604"/>
                    <a:pt x="3875" y="11330"/>
                  </a:cubicBezTo>
                  <a:lnTo>
                    <a:pt x="3875" y="11330"/>
                  </a:lnTo>
                  <a:cubicBezTo>
                    <a:pt x="3873" y="11356"/>
                    <a:pt x="3871" y="11382"/>
                    <a:pt x="3871" y="11407"/>
                  </a:cubicBezTo>
                  <a:cubicBezTo>
                    <a:pt x="3884" y="11800"/>
                    <a:pt x="4157" y="12109"/>
                    <a:pt x="4564" y="12126"/>
                  </a:cubicBezTo>
                  <a:cubicBezTo>
                    <a:pt x="4576" y="12126"/>
                    <a:pt x="4588" y="12127"/>
                    <a:pt x="4600" y="12127"/>
                  </a:cubicBezTo>
                  <a:cubicBezTo>
                    <a:pt x="4947" y="12127"/>
                    <a:pt x="5254" y="11930"/>
                    <a:pt x="5482" y="11682"/>
                  </a:cubicBezTo>
                  <a:cubicBezTo>
                    <a:pt x="5785" y="11353"/>
                    <a:pt x="5940" y="10923"/>
                    <a:pt x="6164" y="10544"/>
                  </a:cubicBezTo>
                  <a:cubicBezTo>
                    <a:pt x="6368" y="10198"/>
                    <a:pt x="6654" y="9915"/>
                    <a:pt x="6929" y="9626"/>
                  </a:cubicBezTo>
                  <a:close/>
                  <a:moveTo>
                    <a:pt x="18069" y="9600"/>
                  </a:moveTo>
                  <a:cubicBezTo>
                    <a:pt x="18144" y="9752"/>
                    <a:pt x="18222" y="9901"/>
                    <a:pt x="18302" y="10050"/>
                  </a:cubicBezTo>
                  <a:cubicBezTo>
                    <a:pt x="18038" y="10270"/>
                    <a:pt x="17839" y="10649"/>
                    <a:pt x="17869" y="10987"/>
                  </a:cubicBezTo>
                  <a:cubicBezTo>
                    <a:pt x="17903" y="11344"/>
                    <a:pt x="18208" y="11622"/>
                    <a:pt x="18455" y="11852"/>
                  </a:cubicBezTo>
                  <a:cubicBezTo>
                    <a:pt x="18726" y="12106"/>
                    <a:pt x="18988" y="12349"/>
                    <a:pt x="19159" y="12685"/>
                  </a:cubicBezTo>
                  <a:cubicBezTo>
                    <a:pt x="19309" y="12980"/>
                    <a:pt x="19417" y="13313"/>
                    <a:pt x="19668" y="13546"/>
                  </a:cubicBezTo>
                  <a:cubicBezTo>
                    <a:pt x="19803" y="13672"/>
                    <a:pt x="19974" y="13763"/>
                    <a:pt x="20157" y="13793"/>
                  </a:cubicBezTo>
                  <a:cubicBezTo>
                    <a:pt x="20205" y="13801"/>
                    <a:pt x="20251" y="13805"/>
                    <a:pt x="20295" y="13805"/>
                  </a:cubicBezTo>
                  <a:cubicBezTo>
                    <a:pt x="20417" y="13805"/>
                    <a:pt x="20529" y="13776"/>
                    <a:pt x="20647" y="13725"/>
                  </a:cubicBezTo>
                  <a:cubicBezTo>
                    <a:pt x="20760" y="13958"/>
                    <a:pt x="20839" y="14213"/>
                    <a:pt x="20989" y="14419"/>
                  </a:cubicBezTo>
                  <a:cubicBezTo>
                    <a:pt x="20791" y="14339"/>
                    <a:pt x="20589" y="14305"/>
                    <a:pt x="20386" y="14305"/>
                  </a:cubicBezTo>
                  <a:cubicBezTo>
                    <a:pt x="19887" y="14305"/>
                    <a:pt x="19386" y="14512"/>
                    <a:pt x="18946" y="14745"/>
                  </a:cubicBezTo>
                  <a:cubicBezTo>
                    <a:pt x="18308" y="15082"/>
                    <a:pt x="17638" y="15571"/>
                    <a:pt x="16891" y="15571"/>
                  </a:cubicBezTo>
                  <a:cubicBezTo>
                    <a:pt x="16802" y="15571"/>
                    <a:pt x="16712" y="15564"/>
                    <a:pt x="16620" y="15549"/>
                  </a:cubicBezTo>
                  <a:cubicBezTo>
                    <a:pt x="16527" y="15534"/>
                    <a:pt x="16435" y="15511"/>
                    <a:pt x="16345" y="15481"/>
                  </a:cubicBezTo>
                  <a:cubicBezTo>
                    <a:pt x="16335" y="15454"/>
                    <a:pt x="16323" y="15426"/>
                    <a:pt x="16310" y="15402"/>
                  </a:cubicBezTo>
                  <a:cubicBezTo>
                    <a:pt x="16284" y="15352"/>
                    <a:pt x="16250" y="15310"/>
                    <a:pt x="16216" y="15264"/>
                  </a:cubicBezTo>
                  <a:cubicBezTo>
                    <a:pt x="16220" y="15256"/>
                    <a:pt x="16222" y="15249"/>
                    <a:pt x="16223" y="15240"/>
                  </a:cubicBezTo>
                  <a:cubicBezTo>
                    <a:pt x="16380" y="15265"/>
                    <a:pt x="16539" y="15276"/>
                    <a:pt x="16699" y="15276"/>
                  </a:cubicBezTo>
                  <a:cubicBezTo>
                    <a:pt x="17145" y="15276"/>
                    <a:pt x="17597" y="15187"/>
                    <a:pt x="18008" y="15041"/>
                  </a:cubicBezTo>
                  <a:cubicBezTo>
                    <a:pt x="18049" y="15027"/>
                    <a:pt x="18038" y="14971"/>
                    <a:pt x="17999" y="14971"/>
                  </a:cubicBezTo>
                  <a:cubicBezTo>
                    <a:pt x="17996" y="14971"/>
                    <a:pt x="17993" y="14971"/>
                    <a:pt x="17990" y="14972"/>
                  </a:cubicBezTo>
                  <a:cubicBezTo>
                    <a:pt x="17541" y="15068"/>
                    <a:pt x="17091" y="15175"/>
                    <a:pt x="16628" y="15175"/>
                  </a:cubicBezTo>
                  <a:cubicBezTo>
                    <a:pt x="16608" y="15175"/>
                    <a:pt x="16588" y="15175"/>
                    <a:pt x="16568" y="15175"/>
                  </a:cubicBezTo>
                  <a:cubicBezTo>
                    <a:pt x="16457" y="15172"/>
                    <a:pt x="16348" y="15163"/>
                    <a:pt x="16237" y="15149"/>
                  </a:cubicBezTo>
                  <a:cubicBezTo>
                    <a:pt x="16242" y="15066"/>
                    <a:pt x="16227" y="14980"/>
                    <a:pt x="16201" y="14909"/>
                  </a:cubicBezTo>
                  <a:lnTo>
                    <a:pt x="16201" y="14909"/>
                  </a:lnTo>
                  <a:cubicBezTo>
                    <a:pt x="16301" y="14967"/>
                    <a:pt x="16408" y="14989"/>
                    <a:pt x="16516" y="14989"/>
                  </a:cubicBezTo>
                  <a:cubicBezTo>
                    <a:pt x="16744" y="14989"/>
                    <a:pt x="16980" y="14890"/>
                    <a:pt x="17187" y="14807"/>
                  </a:cubicBezTo>
                  <a:cubicBezTo>
                    <a:pt x="17565" y="14653"/>
                    <a:pt x="17960" y="14487"/>
                    <a:pt x="18300" y="14255"/>
                  </a:cubicBezTo>
                  <a:cubicBezTo>
                    <a:pt x="18333" y="14232"/>
                    <a:pt x="18315" y="14186"/>
                    <a:pt x="18282" y="14186"/>
                  </a:cubicBezTo>
                  <a:cubicBezTo>
                    <a:pt x="18276" y="14186"/>
                    <a:pt x="18270" y="14187"/>
                    <a:pt x="18263" y="14190"/>
                  </a:cubicBezTo>
                  <a:cubicBezTo>
                    <a:pt x="17933" y="14346"/>
                    <a:pt x="17618" y="14531"/>
                    <a:pt x="17284" y="14680"/>
                  </a:cubicBezTo>
                  <a:cubicBezTo>
                    <a:pt x="17054" y="14782"/>
                    <a:pt x="16766" y="14930"/>
                    <a:pt x="16495" y="14930"/>
                  </a:cubicBezTo>
                  <a:cubicBezTo>
                    <a:pt x="16394" y="14930"/>
                    <a:pt x="16296" y="14910"/>
                    <a:pt x="16203" y="14858"/>
                  </a:cubicBezTo>
                  <a:cubicBezTo>
                    <a:pt x="16200" y="14856"/>
                    <a:pt x="16197" y="14855"/>
                    <a:pt x="16193" y="14855"/>
                  </a:cubicBezTo>
                  <a:cubicBezTo>
                    <a:pt x="16188" y="14855"/>
                    <a:pt x="16184" y="14857"/>
                    <a:pt x="16179" y="14860"/>
                  </a:cubicBezTo>
                  <a:cubicBezTo>
                    <a:pt x="16157" y="14809"/>
                    <a:pt x="16128" y="14759"/>
                    <a:pt x="16096" y="14714"/>
                  </a:cubicBezTo>
                  <a:cubicBezTo>
                    <a:pt x="16480" y="14586"/>
                    <a:pt x="16846" y="14402"/>
                    <a:pt x="17172" y="14162"/>
                  </a:cubicBezTo>
                  <a:cubicBezTo>
                    <a:pt x="17200" y="14141"/>
                    <a:pt x="17184" y="14099"/>
                    <a:pt x="17158" y="14099"/>
                  </a:cubicBezTo>
                  <a:cubicBezTo>
                    <a:pt x="17152" y="14099"/>
                    <a:pt x="17146" y="14101"/>
                    <a:pt x="17140" y="14105"/>
                  </a:cubicBezTo>
                  <a:cubicBezTo>
                    <a:pt x="16802" y="14333"/>
                    <a:pt x="16436" y="14522"/>
                    <a:pt x="16052" y="14657"/>
                  </a:cubicBezTo>
                  <a:cubicBezTo>
                    <a:pt x="15991" y="14586"/>
                    <a:pt x="15920" y="14522"/>
                    <a:pt x="15839" y="14473"/>
                  </a:cubicBezTo>
                  <a:cubicBezTo>
                    <a:pt x="15809" y="14453"/>
                    <a:pt x="15775" y="14434"/>
                    <a:pt x="15742" y="14419"/>
                  </a:cubicBezTo>
                  <a:cubicBezTo>
                    <a:pt x="16256" y="13970"/>
                    <a:pt x="16799" y="13555"/>
                    <a:pt x="17337" y="13140"/>
                  </a:cubicBezTo>
                  <a:cubicBezTo>
                    <a:pt x="17356" y="13125"/>
                    <a:pt x="17339" y="13095"/>
                    <a:pt x="17319" y="13095"/>
                  </a:cubicBezTo>
                  <a:cubicBezTo>
                    <a:pt x="17315" y="13095"/>
                    <a:pt x="17311" y="13097"/>
                    <a:pt x="17307" y="13099"/>
                  </a:cubicBezTo>
                  <a:cubicBezTo>
                    <a:pt x="16944" y="13339"/>
                    <a:pt x="16599" y="13607"/>
                    <a:pt x="16266" y="13887"/>
                  </a:cubicBezTo>
                  <a:cubicBezTo>
                    <a:pt x="16071" y="14051"/>
                    <a:pt x="15883" y="14224"/>
                    <a:pt x="15697" y="14397"/>
                  </a:cubicBezTo>
                  <a:cubicBezTo>
                    <a:pt x="15605" y="14356"/>
                    <a:pt x="15505" y="14331"/>
                    <a:pt x="15405" y="14316"/>
                  </a:cubicBezTo>
                  <a:cubicBezTo>
                    <a:pt x="15433" y="14185"/>
                    <a:pt x="15466" y="14057"/>
                    <a:pt x="15508" y="13929"/>
                  </a:cubicBezTo>
                  <a:cubicBezTo>
                    <a:pt x="15606" y="13638"/>
                    <a:pt x="15742" y="13362"/>
                    <a:pt x="15911" y="13106"/>
                  </a:cubicBezTo>
                  <a:cubicBezTo>
                    <a:pt x="16253" y="12590"/>
                    <a:pt x="16725" y="12188"/>
                    <a:pt x="17273" y="11897"/>
                  </a:cubicBezTo>
                  <a:cubicBezTo>
                    <a:pt x="17320" y="11873"/>
                    <a:pt x="17292" y="11815"/>
                    <a:pt x="17250" y="11815"/>
                  </a:cubicBezTo>
                  <a:cubicBezTo>
                    <a:pt x="17243" y="11815"/>
                    <a:pt x="17236" y="11816"/>
                    <a:pt x="17229" y="11819"/>
                  </a:cubicBezTo>
                  <a:cubicBezTo>
                    <a:pt x="16646" y="12071"/>
                    <a:pt x="16159" y="12523"/>
                    <a:pt x="15812" y="13048"/>
                  </a:cubicBezTo>
                  <a:cubicBezTo>
                    <a:pt x="15639" y="13312"/>
                    <a:pt x="15498" y="13600"/>
                    <a:pt x="15400" y="13899"/>
                  </a:cubicBezTo>
                  <a:cubicBezTo>
                    <a:pt x="15358" y="14033"/>
                    <a:pt x="15321" y="14167"/>
                    <a:pt x="15295" y="14305"/>
                  </a:cubicBezTo>
                  <a:lnTo>
                    <a:pt x="15294" y="14305"/>
                  </a:lnTo>
                  <a:cubicBezTo>
                    <a:pt x="15250" y="14248"/>
                    <a:pt x="15200" y="14196"/>
                    <a:pt x="15145" y="14148"/>
                  </a:cubicBezTo>
                  <a:cubicBezTo>
                    <a:pt x="15136" y="14139"/>
                    <a:pt x="15125" y="14132"/>
                    <a:pt x="15117" y="14122"/>
                  </a:cubicBezTo>
                  <a:cubicBezTo>
                    <a:pt x="15108" y="14014"/>
                    <a:pt x="15111" y="13902"/>
                    <a:pt x="15131" y="13789"/>
                  </a:cubicBezTo>
                  <a:cubicBezTo>
                    <a:pt x="15203" y="13383"/>
                    <a:pt x="15423" y="13020"/>
                    <a:pt x="15677" y="12700"/>
                  </a:cubicBezTo>
                  <a:cubicBezTo>
                    <a:pt x="15962" y="12340"/>
                    <a:pt x="16298" y="12025"/>
                    <a:pt x="16629" y="11706"/>
                  </a:cubicBezTo>
                  <a:cubicBezTo>
                    <a:pt x="17242" y="11114"/>
                    <a:pt x="17878" y="10447"/>
                    <a:pt x="18069" y="9600"/>
                  </a:cubicBezTo>
                  <a:close/>
                  <a:moveTo>
                    <a:pt x="12747" y="13603"/>
                  </a:moveTo>
                  <a:cubicBezTo>
                    <a:pt x="12777" y="13603"/>
                    <a:pt x="12808" y="13605"/>
                    <a:pt x="12838" y="13610"/>
                  </a:cubicBezTo>
                  <a:cubicBezTo>
                    <a:pt x="13150" y="13658"/>
                    <a:pt x="13177" y="13986"/>
                    <a:pt x="13120" y="14237"/>
                  </a:cubicBezTo>
                  <a:cubicBezTo>
                    <a:pt x="13001" y="14773"/>
                    <a:pt x="12540" y="15159"/>
                    <a:pt x="12112" y="15461"/>
                  </a:cubicBezTo>
                  <a:cubicBezTo>
                    <a:pt x="11768" y="15701"/>
                    <a:pt x="11409" y="15932"/>
                    <a:pt x="11121" y="16235"/>
                  </a:cubicBezTo>
                  <a:cubicBezTo>
                    <a:pt x="11218" y="16015"/>
                    <a:pt x="11328" y="15802"/>
                    <a:pt x="11469" y="15602"/>
                  </a:cubicBezTo>
                  <a:cubicBezTo>
                    <a:pt x="11605" y="15405"/>
                    <a:pt x="11764" y="15220"/>
                    <a:pt x="11937" y="15053"/>
                  </a:cubicBezTo>
                  <a:cubicBezTo>
                    <a:pt x="12119" y="14880"/>
                    <a:pt x="12322" y="14746"/>
                    <a:pt x="12520" y="14596"/>
                  </a:cubicBezTo>
                  <a:cubicBezTo>
                    <a:pt x="12575" y="14553"/>
                    <a:pt x="12523" y="14478"/>
                    <a:pt x="12464" y="14478"/>
                  </a:cubicBezTo>
                  <a:cubicBezTo>
                    <a:pt x="12454" y="14478"/>
                    <a:pt x="12444" y="14480"/>
                    <a:pt x="12435" y="14484"/>
                  </a:cubicBezTo>
                  <a:cubicBezTo>
                    <a:pt x="12212" y="14593"/>
                    <a:pt x="12007" y="14772"/>
                    <a:pt x="11829" y="14944"/>
                  </a:cubicBezTo>
                  <a:cubicBezTo>
                    <a:pt x="11645" y="15119"/>
                    <a:pt x="11482" y="15317"/>
                    <a:pt x="11340" y="15527"/>
                  </a:cubicBezTo>
                  <a:cubicBezTo>
                    <a:pt x="11263" y="15640"/>
                    <a:pt x="11192" y="15761"/>
                    <a:pt x="11128" y="15886"/>
                  </a:cubicBezTo>
                  <a:cubicBezTo>
                    <a:pt x="11143" y="15832"/>
                    <a:pt x="11155" y="15776"/>
                    <a:pt x="11170" y="15724"/>
                  </a:cubicBezTo>
                  <a:cubicBezTo>
                    <a:pt x="11232" y="15488"/>
                    <a:pt x="11300" y="15251"/>
                    <a:pt x="11385" y="15022"/>
                  </a:cubicBezTo>
                  <a:cubicBezTo>
                    <a:pt x="11551" y="14575"/>
                    <a:pt x="11785" y="14131"/>
                    <a:pt x="12171" y="13835"/>
                  </a:cubicBezTo>
                  <a:cubicBezTo>
                    <a:pt x="12334" y="13709"/>
                    <a:pt x="12537" y="13603"/>
                    <a:pt x="12747" y="13603"/>
                  </a:cubicBezTo>
                  <a:close/>
                  <a:moveTo>
                    <a:pt x="9614" y="13953"/>
                  </a:moveTo>
                  <a:cubicBezTo>
                    <a:pt x="9631" y="13953"/>
                    <a:pt x="9649" y="13954"/>
                    <a:pt x="9667" y="13956"/>
                  </a:cubicBezTo>
                  <a:cubicBezTo>
                    <a:pt x="10137" y="14007"/>
                    <a:pt x="10284" y="14583"/>
                    <a:pt x="10403" y="14955"/>
                  </a:cubicBezTo>
                  <a:cubicBezTo>
                    <a:pt x="10497" y="15250"/>
                    <a:pt x="10577" y="15551"/>
                    <a:pt x="10652" y="15853"/>
                  </a:cubicBezTo>
                  <a:cubicBezTo>
                    <a:pt x="10588" y="15731"/>
                    <a:pt x="10517" y="15612"/>
                    <a:pt x="10445" y="15498"/>
                  </a:cubicBezTo>
                  <a:cubicBezTo>
                    <a:pt x="10324" y="15314"/>
                    <a:pt x="10186" y="15136"/>
                    <a:pt x="10037" y="14973"/>
                  </a:cubicBezTo>
                  <a:cubicBezTo>
                    <a:pt x="9893" y="14812"/>
                    <a:pt x="9725" y="14626"/>
                    <a:pt x="9538" y="14515"/>
                  </a:cubicBezTo>
                  <a:cubicBezTo>
                    <a:pt x="9528" y="14509"/>
                    <a:pt x="9518" y="14507"/>
                    <a:pt x="9509" y="14507"/>
                  </a:cubicBezTo>
                  <a:cubicBezTo>
                    <a:pt x="9463" y="14507"/>
                    <a:pt x="9427" y="14567"/>
                    <a:pt x="9466" y="14607"/>
                  </a:cubicBezTo>
                  <a:cubicBezTo>
                    <a:pt x="9538" y="14681"/>
                    <a:pt x="9626" y="14743"/>
                    <a:pt x="9703" y="14814"/>
                  </a:cubicBezTo>
                  <a:cubicBezTo>
                    <a:pt x="9785" y="14888"/>
                    <a:pt x="9863" y="14968"/>
                    <a:pt x="9937" y="15049"/>
                  </a:cubicBezTo>
                  <a:cubicBezTo>
                    <a:pt x="10087" y="15212"/>
                    <a:pt x="10222" y="15388"/>
                    <a:pt x="10345" y="15571"/>
                  </a:cubicBezTo>
                  <a:cubicBezTo>
                    <a:pt x="10498" y="15808"/>
                    <a:pt x="10618" y="16053"/>
                    <a:pt x="10721" y="16310"/>
                  </a:cubicBezTo>
                  <a:cubicBezTo>
                    <a:pt x="10591" y="16091"/>
                    <a:pt x="10445" y="15886"/>
                    <a:pt x="10270" y="15700"/>
                  </a:cubicBezTo>
                  <a:cubicBezTo>
                    <a:pt x="9993" y="15406"/>
                    <a:pt x="9646" y="15171"/>
                    <a:pt x="9419" y="14836"/>
                  </a:cubicBezTo>
                  <a:cubicBezTo>
                    <a:pt x="9304" y="14664"/>
                    <a:pt x="9206" y="14441"/>
                    <a:pt x="9243" y="14231"/>
                  </a:cubicBezTo>
                  <a:cubicBezTo>
                    <a:pt x="9275" y="14043"/>
                    <a:pt x="9438" y="13953"/>
                    <a:pt x="9614" y="13953"/>
                  </a:cubicBezTo>
                  <a:close/>
                  <a:moveTo>
                    <a:pt x="11299" y="17414"/>
                  </a:moveTo>
                  <a:cubicBezTo>
                    <a:pt x="11300" y="17438"/>
                    <a:pt x="11304" y="17470"/>
                    <a:pt x="11303" y="17477"/>
                  </a:cubicBezTo>
                  <a:cubicBezTo>
                    <a:pt x="11299" y="17509"/>
                    <a:pt x="11292" y="17540"/>
                    <a:pt x="11284" y="17568"/>
                  </a:cubicBezTo>
                  <a:cubicBezTo>
                    <a:pt x="11250" y="17693"/>
                    <a:pt x="11194" y="17809"/>
                    <a:pt x="11140" y="17927"/>
                  </a:cubicBezTo>
                  <a:cubicBezTo>
                    <a:pt x="11086" y="18044"/>
                    <a:pt x="11029" y="18157"/>
                    <a:pt x="10972" y="18272"/>
                  </a:cubicBezTo>
                  <a:cubicBezTo>
                    <a:pt x="10931" y="18354"/>
                    <a:pt x="10886" y="18434"/>
                    <a:pt x="10846" y="18517"/>
                  </a:cubicBezTo>
                  <a:cubicBezTo>
                    <a:pt x="10867" y="18144"/>
                    <a:pt x="10999" y="17780"/>
                    <a:pt x="11236" y="17487"/>
                  </a:cubicBezTo>
                  <a:cubicBezTo>
                    <a:pt x="11253" y="17468"/>
                    <a:pt x="11269" y="17449"/>
                    <a:pt x="11284" y="17431"/>
                  </a:cubicBezTo>
                  <a:cubicBezTo>
                    <a:pt x="11290" y="17425"/>
                    <a:pt x="11296" y="17419"/>
                    <a:pt x="11299" y="17414"/>
                  </a:cubicBezTo>
                  <a:close/>
                  <a:moveTo>
                    <a:pt x="10180" y="17578"/>
                  </a:moveTo>
                  <a:cubicBezTo>
                    <a:pt x="10231" y="17578"/>
                    <a:pt x="10350" y="17713"/>
                    <a:pt x="10368" y="17741"/>
                  </a:cubicBezTo>
                  <a:cubicBezTo>
                    <a:pt x="10428" y="17838"/>
                    <a:pt x="10466" y="17944"/>
                    <a:pt x="10498" y="18051"/>
                  </a:cubicBezTo>
                  <a:cubicBezTo>
                    <a:pt x="10533" y="18160"/>
                    <a:pt x="10568" y="18271"/>
                    <a:pt x="10616" y="18376"/>
                  </a:cubicBezTo>
                  <a:cubicBezTo>
                    <a:pt x="10629" y="18401"/>
                    <a:pt x="10640" y="18428"/>
                    <a:pt x="10653" y="18456"/>
                  </a:cubicBezTo>
                  <a:cubicBezTo>
                    <a:pt x="10652" y="18499"/>
                    <a:pt x="10650" y="18540"/>
                    <a:pt x="10650" y="18583"/>
                  </a:cubicBezTo>
                  <a:cubicBezTo>
                    <a:pt x="10562" y="18462"/>
                    <a:pt x="10477" y="18340"/>
                    <a:pt x="10405" y="18210"/>
                  </a:cubicBezTo>
                  <a:cubicBezTo>
                    <a:pt x="10352" y="18114"/>
                    <a:pt x="10303" y="18017"/>
                    <a:pt x="10262" y="17916"/>
                  </a:cubicBezTo>
                  <a:cubicBezTo>
                    <a:pt x="10240" y="17862"/>
                    <a:pt x="10220" y="17809"/>
                    <a:pt x="10201" y="17754"/>
                  </a:cubicBezTo>
                  <a:cubicBezTo>
                    <a:pt x="10189" y="17716"/>
                    <a:pt x="10154" y="17646"/>
                    <a:pt x="10158" y="17604"/>
                  </a:cubicBezTo>
                  <a:cubicBezTo>
                    <a:pt x="10160" y="17585"/>
                    <a:pt x="10168" y="17578"/>
                    <a:pt x="10180" y="17578"/>
                  </a:cubicBezTo>
                  <a:close/>
                  <a:moveTo>
                    <a:pt x="12035" y="20087"/>
                  </a:moveTo>
                  <a:cubicBezTo>
                    <a:pt x="12048" y="20087"/>
                    <a:pt x="12050" y="20099"/>
                    <a:pt x="12024" y="20136"/>
                  </a:cubicBezTo>
                  <a:cubicBezTo>
                    <a:pt x="12005" y="20166"/>
                    <a:pt x="11973" y="20194"/>
                    <a:pt x="11948" y="20221"/>
                  </a:cubicBezTo>
                  <a:cubicBezTo>
                    <a:pt x="11896" y="20278"/>
                    <a:pt x="11845" y="20332"/>
                    <a:pt x="11792" y="20386"/>
                  </a:cubicBezTo>
                  <a:cubicBezTo>
                    <a:pt x="11686" y="20495"/>
                    <a:pt x="11574" y="20597"/>
                    <a:pt x="11459" y="20695"/>
                  </a:cubicBezTo>
                  <a:cubicBezTo>
                    <a:pt x="11337" y="20797"/>
                    <a:pt x="11211" y="20894"/>
                    <a:pt x="11080" y="20985"/>
                  </a:cubicBezTo>
                  <a:cubicBezTo>
                    <a:pt x="11263" y="20603"/>
                    <a:pt x="11574" y="20282"/>
                    <a:pt x="11965" y="20114"/>
                  </a:cubicBezTo>
                  <a:cubicBezTo>
                    <a:pt x="11988" y="20104"/>
                    <a:pt x="12020" y="20087"/>
                    <a:pt x="12035" y="20087"/>
                  </a:cubicBezTo>
                  <a:close/>
                  <a:moveTo>
                    <a:pt x="9357" y="19686"/>
                  </a:moveTo>
                  <a:cubicBezTo>
                    <a:pt x="9424" y="19686"/>
                    <a:pt x="9489" y="19720"/>
                    <a:pt x="9545" y="19752"/>
                  </a:cubicBezTo>
                  <a:cubicBezTo>
                    <a:pt x="9834" y="19904"/>
                    <a:pt x="10066" y="20138"/>
                    <a:pt x="10276" y="20383"/>
                  </a:cubicBezTo>
                  <a:cubicBezTo>
                    <a:pt x="10325" y="20441"/>
                    <a:pt x="10375" y="20498"/>
                    <a:pt x="10425" y="20559"/>
                  </a:cubicBezTo>
                  <a:cubicBezTo>
                    <a:pt x="10511" y="20783"/>
                    <a:pt x="10601" y="21009"/>
                    <a:pt x="10696" y="21233"/>
                  </a:cubicBezTo>
                  <a:cubicBezTo>
                    <a:pt x="10689" y="21236"/>
                    <a:pt x="10680" y="21243"/>
                    <a:pt x="10669" y="21250"/>
                  </a:cubicBezTo>
                  <a:cubicBezTo>
                    <a:pt x="10662" y="21254"/>
                    <a:pt x="10659" y="21258"/>
                    <a:pt x="10653" y="21264"/>
                  </a:cubicBezTo>
                  <a:cubicBezTo>
                    <a:pt x="10212" y="21014"/>
                    <a:pt x="9823" y="20673"/>
                    <a:pt x="9539" y="20248"/>
                  </a:cubicBezTo>
                  <a:cubicBezTo>
                    <a:pt x="9461" y="20129"/>
                    <a:pt x="9390" y="20007"/>
                    <a:pt x="9328" y="19878"/>
                  </a:cubicBezTo>
                  <a:cubicBezTo>
                    <a:pt x="9297" y="19811"/>
                    <a:pt x="9232" y="19689"/>
                    <a:pt x="9349" y="19686"/>
                  </a:cubicBezTo>
                  <a:cubicBezTo>
                    <a:pt x="9352" y="19686"/>
                    <a:pt x="9355" y="19686"/>
                    <a:pt x="9357" y="19686"/>
                  </a:cubicBezTo>
                  <a:close/>
                  <a:moveTo>
                    <a:pt x="13291" y="20855"/>
                  </a:moveTo>
                  <a:cubicBezTo>
                    <a:pt x="13570" y="20855"/>
                    <a:pt x="13750" y="21081"/>
                    <a:pt x="13764" y="21356"/>
                  </a:cubicBezTo>
                  <a:cubicBezTo>
                    <a:pt x="13780" y="21666"/>
                    <a:pt x="13604" y="21922"/>
                    <a:pt x="13396" y="22134"/>
                  </a:cubicBezTo>
                  <a:cubicBezTo>
                    <a:pt x="13150" y="22379"/>
                    <a:pt x="12872" y="22595"/>
                    <a:pt x="12620" y="22833"/>
                  </a:cubicBezTo>
                  <a:cubicBezTo>
                    <a:pt x="12151" y="23277"/>
                    <a:pt x="11730" y="23761"/>
                    <a:pt x="11336" y="24269"/>
                  </a:cubicBezTo>
                  <a:cubicBezTo>
                    <a:pt x="11364" y="24191"/>
                    <a:pt x="11392" y="24114"/>
                    <a:pt x="11424" y="24036"/>
                  </a:cubicBezTo>
                  <a:cubicBezTo>
                    <a:pt x="11547" y="23729"/>
                    <a:pt x="11696" y="23431"/>
                    <a:pt x="11865" y="23144"/>
                  </a:cubicBezTo>
                  <a:cubicBezTo>
                    <a:pt x="12029" y="22863"/>
                    <a:pt x="12214" y="22594"/>
                    <a:pt x="12418" y="22341"/>
                  </a:cubicBezTo>
                  <a:cubicBezTo>
                    <a:pt x="12624" y="22087"/>
                    <a:pt x="12856" y="21854"/>
                    <a:pt x="13072" y="21610"/>
                  </a:cubicBezTo>
                  <a:cubicBezTo>
                    <a:pt x="13111" y="21566"/>
                    <a:pt x="13076" y="21513"/>
                    <a:pt x="13030" y="21513"/>
                  </a:cubicBezTo>
                  <a:cubicBezTo>
                    <a:pt x="13017" y="21513"/>
                    <a:pt x="13003" y="21517"/>
                    <a:pt x="12990" y="21527"/>
                  </a:cubicBezTo>
                  <a:cubicBezTo>
                    <a:pt x="12723" y="21725"/>
                    <a:pt x="12499" y="21979"/>
                    <a:pt x="12293" y="22237"/>
                  </a:cubicBezTo>
                  <a:cubicBezTo>
                    <a:pt x="12086" y="22499"/>
                    <a:pt x="11896" y="22775"/>
                    <a:pt x="11730" y="23063"/>
                  </a:cubicBezTo>
                  <a:cubicBezTo>
                    <a:pt x="11567" y="23347"/>
                    <a:pt x="11426" y="23641"/>
                    <a:pt x="11309" y="23946"/>
                  </a:cubicBezTo>
                  <a:cubicBezTo>
                    <a:pt x="11283" y="24014"/>
                    <a:pt x="11258" y="24082"/>
                    <a:pt x="11235" y="24150"/>
                  </a:cubicBezTo>
                  <a:cubicBezTo>
                    <a:pt x="11189" y="23104"/>
                    <a:pt x="11611" y="22040"/>
                    <a:pt x="12397" y="21329"/>
                  </a:cubicBezTo>
                  <a:cubicBezTo>
                    <a:pt x="12627" y="21122"/>
                    <a:pt x="12915" y="20890"/>
                    <a:pt x="13234" y="20858"/>
                  </a:cubicBezTo>
                  <a:cubicBezTo>
                    <a:pt x="13253" y="20856"/>
                    <a:pt x="13272" y="20855"/>
                    <a:pt x="13291" y="20855"/>
                  </a:cubicBezTo>
                  <a:close/>
                  <a:moveTo>
                    <a:pt x="8694" y="21961"/>
                  </a:moveTo>
                  <a:cubicBezTo>
                    <a:pt x="8718" y="21961"/>
                    <a:pt x="8742" y="21962"/>
                    <a:pt x="8766" y="21964"/>
                  </a:cubicBezTo>
                  <a:cubicBezTo>
                    <a:pt x="9328" y="22009"/>
                    <a:pt x="9827" y="22411"/>
                    <a:pt x="10161" y="22836"/>
                  </a:cubicBezTo>
                  <a:cubicBezTo>
                    <a:pt x="10518" y="23292"/>
                    <a:pt x="10731" y="23835"/>
                    <a:pt x="10910" y="24384"/>
                  </a:cubicBezTo>
                  <a:cubicBezTo>
                    <a:pt x="10750" y="24103"/>
                    <a:pt x="10545" y="23855"/>
                    <a:pt x="10303" y="23641"/>
                  </a:cubicBezTo>
                  <a:cubicBezTo>
                    <a:pt x="10111" y="23472"/>
                    <a:pt x="9901" y="23323"/>
                    <a:pt x="9674" y="23205"/>
                  </a:cubicBezTo>
                  <a:cubicBezTo>
                    <a:pt x="9561" y="23144"/>
                    <a:pt x="9441" y="23096"/>
                    <a:pt x="9325" y="23042"/>
                  </a:cubicBezTo>
                  <a:cubicBezTo>
                    <a:pt x="9261" y="23011"/>
                    <a:pt x="9197" y="22978"/>
                    <a:pt x="9136" y="22938"/>
                  </a:cubicBezTo>
                  <a:cubicBezTo>
                    <a:pt x="9083" y="22903"/>
                    <a:pt x="9050" y="22869"/>
                    <a:pt x="8985" y="22865"/>
                  </a:cubicBezTo>
                  <a:cubicBezTo>
                    <a:pt x="8983" y="22864"/>
                    <a:pt x="8981" y="22864"/>
                    <a:pt x="8979" y="22864"/>
                  </a:cubicBezTo>
                  <a:cubicBezTo>
                    <a:pt x="8941" y="22864"/>
                    <a:pt x="8921" y="22904"/>
                    <a:pt x="8928" y="22937"/>
                  </a:cubicBezTo>
                  <a:cubicBezTo>
                    <a:pt x="8948" y="23046"/>
                    <a:pt x="9087" y="23107"/>
                    <a:pt x="9178" y="23151"/>
                  </a:cubicBezTo>
                  <a:cubicBezTo>
                    <a:pt x="9295" y="23208"/>
                    <a:pt x="9417" y="23255"/>
                    <a:pt x="9534" y="23311"/>
                  </a:cubicBezTo>
                  <a:cubicBezTo>
                    <a:pt x="9764" y="23421"/>
                    <a:pt x="9978" y="23560"/>
                    <a:pt x="10172" y="23723"/>
                  </a:cubicBezTo>
                  <a:cubicBezTo>
                    <a:pt x="10384" y="23900"/>
                    <a:pt x="10569" y="24106"/>
                    <a:pt x="10733" y="24329"/>
                  </a:cubicBezTo>
                  <a:cubicBezTo>
                    <a:pt x="10064" y="23824"/>
                    <a:pt x="9073" y="23712"/>
                    <a:pt x="8455" y="23130"/>
                  </a:cubicBezTo>
                  <a:cubicBezTo>
                    <a:pt x="8248" y="22935"/>
                    <a:pt x="8079" y="22660"/>
                    <a:pt x="8140" y="22365"/>
                  </a:cubicBezTo>
                  <a:cubicBezTo>
                    <a:pt x="8199" y="22084"/>
                    <a:pt x="8430" y="21961"/>
                    <a:pt x="8694" y="21961"/>
                  </a:cubicBezTo>
                  <a:close/>
                  <a:moveTo>
                    <a:pt x="13108" y="1"/>
                  </a:moveTo>
                  <a:cubicBezTo>
                    <a:pt x="13038" y="1"/>
                    <a:pt x="12967" y="7"/>
                    <a:pt x="12896" y="19"/>
                  </a:cubicBezTo>
                  <a:cubicBezTo>
                    <a:pt x="12693" y="55"/>
                    <a:pt x="12499" y="134"/>
                    <a:pt x="12300" y="191"/>
                  </a:cubicBezTo>
                  <a:cubicBezTo>
                    <a:pt x="12205" y="218"/>
                    <a:pt x="12105" y="239"/>
                    <a:pt x="12005" y="244"/>
                  </a:cubicBezTo>
                  <a:cubicBezTo>
                    <a:pt x="11999" y="244"/>
                    <a:pt x="11992" y="244"/>
                    <a:pt x="11986" y="244"/>
                  </a:cubicBezTo>
                  <a:cubicBezTo>
                    <a:pt x="11852" y="244"/>
                    <a:pt x="11727" y="202"/>
                    <a:pt x="11601" y="163"/>
                  </a:cubicBezTo>
                  <a:cubicBezTo>
                    <a:pt x="11461" y="120"/>
                    <a:pt x="11307" y="94"/>
                    <a:pt x="11156" y="94"/>
                  </a:cubicBezTo>
                  <a:cubicBezTo>
                    <a:pt x="10917" y="94"/>
                    <a:pt x="10682" y="160"/>
                    <a:pt x="10510" y="336"/>
                  </a:cubicBezTo>
                  <a:cubicBezTo>
                    <a:pt x="10296" y="553"/>
                    <a:pt x="10235" y="1034"/>
                    <a:pt x="10510" y="1230"/>
                  </a:cubicBezTo>
                  <a:cubicBezTo>
                    <a:pt x="10484" y="1231"/>
                    <a:pt x="10460" y="1233"/>
                    <a:pt x="10437" y="1233"/>
                  </a:cubicBezTo>
                  <a:cubicBezTo>
                    <a:pt x="10419" y="1233"/>
                    <a:pt x="10406" y="1240"/>
                    <a:pt x="10396" y="1248"/>
                  </a:cubicBezTo>
                  <a:cubicBezTo>
                    <a:pt x="9859" y="1308"/>
                    <a:pt x="9312" y="1397"/>
                    <a:pt x="8830" y="1644"/>
                  </a:cubicBezTo>
                  <a:cubicBezTo>
                    <a:pt x="8341" y="1892"/>
                    <a:pt x="7942" y="2290"/>
                    <a:pt x="7678" y="2766"/>
                  </a:cubicBezTo>
                  <a:cubicBezTo>
                    <a:pt x="7153" y="3715"/>
                    <a:pt x="7284" y="4928"/>
                    <a:pt x="7977" y="5760"/>
                  </a:cubicBezTo>
                  <a:cubicBezTo>
                    <a:pt x="8193" y="6019"/>
                    <a:pt x="8463" y="6239"/>
                    <a:pt x="8770" y="6360"/>
                  </a:cubicBezTo>
                  <a:cubicBezTo>
                    <a:pt x="8770" y="6363"/>
                    <a:pt x="8770" y="6367"/>
                    <a:pt x="8772" y="6368"/>
                  </a:cubicBezTo>
                  <a:cubicBezTo>
                    <a:pt x="9579" y="7399"/>
                    <a:pt x="9270" y="8857"/>
                    <a:pt x="9985" y="9927"/>
                  </a:cubicBezTo>
                  <a:cubicBezTo>
                    <a:pt x="10114" y="10121"/>
                    <a:pt x="10277" y="10279"/>
                    <a:pt x="10462" y="10409"/>
                  </a:cubicBezTo>
                  <a:cubicBezTo>
                    <a:pt x="10416" y="10456"/>
                    <a:pt x="10374" y="10506"/>
                    <a:pt x="10340" y="10561"/>
                  </a:cubicBezTo>
                  <a:cubicBezTo>
                    <a:pt x="10303" y="10622"/>
                    <a:pt x="10286" y="10690"/>
                    <a:pt x="10320" y="10757"/>
                  </a:cubicBezTo>
                  <a:cubicBezTo>
                    <a:pt x="10347" y="10809"/>
                    <a:pt x="10396" y="10850"/>
                    <a:pt x="10454" y="10867"/>
                  </a:cubicBezTo>
                  <a:cubicBezTo>
                    <a:pt x="10479" y="10875"/>
                    <a:pt x="10503" y="10878"/>
                    <a:pt x="10526" y="10878"/>
                  </a:cubicBezTo>
                  <a:cubicBezTo>
                    <a:pt x="10630" y="10878"/>
                    <a:pt x="10723" y="10812"/>
                    <a:pt x="10809" y="10754"/>
                  </a:cubicBezTo>
                  <a:cubicBezTo>
                    <a:pt x="10813" y="10752"/>
                    <a:pt x="10815" y="10751"/>
                    <a:pt x="10818" y="10750"/>
                  </a:cubicBezTo>
                  <a:lnTo>
                    <a:pt x="10818" y="10750"/>
                  </a:lnTo>
                  <a:cubicBezTo>
                    <a:pt x="10811" y="10789"/>
                    <a:pt x="10806" y="10832"/>
                    <a:pt x="10808" y="10873"/>
                  </a:cubicBezTo>
                  <a:cubicBezTo>
                    <a:pt x="10802" y="10892"/>
                    <a:pt x="10795" y="10907"/>
                    <a:pt x="10792" y="10924"/>
                  </a:cubicBezTo>
                  <a:cubicBezTo>
                    <a:pt x="10775" y="10984"/>
                    <a:pt x="10757" y="11049"/>
                    <a:pt x="10760" y="11111"/>
                  </a:cubicBezTo>
                  <a:cubicBezTo>
                    <a:pt x="10764" y="11170"/>
                    <a:pt x="10799" y="11222"/>
                    <a:pt x="10856" y="11242"/>
                  </a:cubicBezTo>
                  <a:cubicBezTo>
                    <a:pt x="10872" y="11247"/>
                    <a:pt x="10888" y="11250"/>
                    <a:pt x="10904" y="11250"/>
                  </a:cubicBezTo>
                  <a:cubicBezTo>
                    <a:pt x="10949" y="11250"/>
                    <a:pt x="10993" y="11230"/>
                    <a:pt x="11031" y="11204"/>
                  </a:cubicBezTo>
                  <a:cubicBezTo>
                    <a:pt x="11123" y="11141"/>
                    <a:pt x="11205" y="11052"/>
                    <a:pt x="11269" y="10962"/>
                  </a:cubicBezTo>
                  <a:cubicBezTo>
                    <a:pt x="11313" y="10899"/>
                    <a:pt x="11347" y="10829"/>
                    <a:pt x="11377" y="10757"/>
                  </a:cubicBezTo>
                  <a:lnTo>
                    <a:pt x="11382" y="10757"/>
                  </a:lnTo>
                  <a:cubicBezTo>
                    <a:pt x="11367" y="10804"/>
                    <a:pt x="11353" y="10852"/>
                    <a:pt x="11341" y="10901"/>
                  </a:cubicBezTo>
                  <a:cubicBezTo>
                    <a:pt x="11321" y="10991"/>
                    <a:pt x="11307" y="11093"/>
                    <a:pt x="11328" y="11185"/>
                  </a:cubicBezTo>
                  <a:cubicBezTo>
                    <a:pt x="11340" y="11232"/>
                    <a:pt x="11361" y="11276"/>
                    <a:pt x="11391" y="11311"/>
                  </a:cubicBezTo>
                  <a:cubicBezTo>
                    <a:pt x="11283" y="11863"/>
                    <a:pt x="11187" y="12418"/>
                    <a:pt x="11101" y="12973"/>
                  </a:cubicBezTo>
                  <a:cubicBezTo>
                    <a:pt x="11090" y="12932"/>
                    <a:pt x="11076" y="12893"/>
                    <a:pt x="11062" y="12854"/>
                  </a:cubicBezTo>
                  <a:cubicBezTo>
                    <a:pt x="11023" y="12759"/>
                    <a:pt x="10979" y="12665"/>
                    <a:pt x="10934" y="12573"/>
                  </a:cubicBezTo>
                  <a:cubicBezTo>
                    <a:pt x="10887" y="12482"/>
                    <a:pt x="10845" y="12387"/>
                    <a:pt x="10786" y="12303"/>
                  </a:cubicBezTo>
                  <a:cubicBezTo>
                    <a:pt x="10744" y="12246"/>
                    <a:pt x="10680" y="12199"/>
                    <a:pt x="10608" y="12199"/>
                  </a:cubicBezTo>
                  <a:cubicBezTo>
                    <a:pt x="10597" y="12199"/>
                    <a:pt x="10586" y="12200"/>
                    <a:pt x="10575" y="12202"/>
                  </a:cubicBezTo>
                  <a:cubicBezTo>
                    <a:pt x="10489" y="12218"/>
                    <a:pt x="10442" y="12296"/>
                    <a:pt x="10446" y="12380"/>
                  </a:cubicBezTo>
                  <a:cubicBezTo>
                    <a:pt x="10452" y="12476"/>
                    <a:pt x="10503" y="12578"/>
                    <a:pt x="10540" y="12666"/>
                  </a:cubicBezTo>
                  <a:cubicBezTo>
                    <a:pt x="10581" y="12764"/>
                    <a:pt x="10625" y="12859"/>
                    <a:pt x="10674" y="12954"/>
                  </a:cubicBezTo>
                  <a:cubicBezTo>
                    <a:pt x="10772" y="13140"/>
                    <a:pt x="10886" y="13318"/>
                    <a:pt x="11029" y="13472"/>
                  </a:cubicBezTo>
                  <a:cubicBezTo>
                    <a:pt x="10928" y="14193"/>
                    <a:pt x="10846" y="14917"/>
                    <a:pt x="10786" y="15644"/>
                  </a:cubicBezTo>
                  <a:cubicBezTo>
                    <a:pt x="10723" y="15398"/>
                    <a:pt x="10653" y="15155"/>
                    <a:pt x="10575" y="14911"/>
                  </a:cubicBezTo>
                  <a:cubicBezTo>
                    <a:pt x="10442" y="14501"/>
                    <a:pt x="10284" y="13942"/>
                    <a:pt x="9803" y="13811"/>
                  </a:cubicBezTo>
                  <a:cubicBezTo>
                    <a:pt x="9743" y="13796"/>
                    <a:pt x="9679" y="13787"/>
                    <a:pt x="9615" y="13787"/>
                  </a:cubicBezTo>
                  <a:cubicBezTo>
                    <a:pt x="9496" y="13787"/>
                    <a:pt x="9375" y="13817"/>
                    <a:pt x="9278" y="13887"/>
                  </a:cubicBezTo>
                  <a:cubicBezTo>
                    <a:pt x="9100" y="14014"/>
                    <a:pt x="9057" y="14236"/>
                    <a:pt x="9087" y="14443"/>
                  </a:cubicBezTo>
                  <a:cubicBezTo>
                    <a:pt x="9155" y="14885"/>
                    <a:pt x="9505" y="15205"/>
                    <a:pt x="9820" y="15491"/>
                  </a:cubicBezTo>
                  <a:cubicBezTo>
                    <a:pt x="10193" y="15832"/>
                    <a:pt x="10506" y="16205"/>
                    <a:pt x="10718" y="16653"/>
                  </a:cubicBezTo>
                  <a:cubicBezTo>
                    <a:pt x="10693" y="17130"/>
                    <a:pt x="10676" y="17605"/>
                    <a:pt x="10666" y="18083"/>
                  </a:cubicBezTo>
                  <a:cubicBezTo>
                    <a:pt x="10603" y="17889"/>
                    <a:pt x="10545" y="17682"/>
                    <a:pt x="10392" y="17540"/>
                  </a:cubicBezTo>
                  <a:cubicBezTo>
                    <a:pt x="10334" y="17487"/>
                    <a:pt x="10258" y="17430"/>
                    <a:pt x="10176" y="17430"/>
                  </a:cubicBezTo>
                  <a:cubicBezTo>
                    <a:pt x="10167" y="17430"/>
                    <a:pt x="10158" y="17431"/>
                    <a:pt x="10149" y="17432"/>
                  </a:cubicBezTo>
                  <a:cubicBezTo>
                    <a:pt x="10054" y="17446"/>
                    <a:pt x="10015" y="17534"/>
                    <a:pt x="10026" y="17621"/>
                  </a:cubicBezTo>
                  <a:cubicBezTo>
                    <a:pt x="10037" y="17723"/>
                    <a:pt x="10084" y="17825"/>
                    <a:pt x="10121" y="17919"/>
                  </a:cubicBezTo>
                  <a:cubicBezTo>
                    <a:pt x="10161" y="18018"/>
                    <a:pt x="10206" y="18116"/>
                    <a:pt x="10256" y="18210"/>
                  </a:cubicBezTo>
                  <a:cubicBezTo>
                    <a:pt x="10361" y="18405"/>
                    <a:pt x="10494" y="18588"/>
                    <a:pt x="10655" y="18740"/>
                  </a:cubicBezTo>
                  <a:cubicBezTo>
                    <a:pt x="10652" y="19364"/>
                    <a:pt x="10660" y="19989"/>
                    <a:pt x="10686" y="20613"/>
                  </a:cubicBezTo>
                  <a:cubicBezTo>
                    <a:pt x="10645" y="20562"/>
                    <a:pt x="10602" y="20512"/>
                    <a:pt x="10561" y="20463"/>
                  </a:cubicBezTo>
                  <a:cubicBezTo>
                    <a:pt x="10496" y="20298"/>
                    <a:pt x="10428" y="20135"/>
                    <a:pt x="10362" y="19972"/>
                  </a:cubicBezTo>
                  <a:cubicBezTo>
                    <a:pt x="10141" y="19418"/>
                    <a:pt x="9913" y="18868"/>
                    <a:pt x="9678" y="18320"/>
                  </a:cubicBezTo>
                  <a:cubicBezTo>
                    <a:pt x="9460" y="17812"/>
                    <a:pt x="9254" y="17290"/>
                    <a:pt x="8948" y="16829"/>
                  </a:cubicBezTo>
                  <a:cubicBezTo>
                    <a:pt x="8687" y="16439"/>
                    <a:pt x="8348" y="16114"/>
                    <a:pt x="8013" y="15789"/>
                  </a:cubicBezTo>
                  <a:cubicBezTo>
                    <a:pt x="7834" y="15616"/>
                    <a:pt x="7657" y="15442"/>
                    <a:pt x="7491" y="15254"/>
                  </a:cubicBezTo>
                  <a:cubicBezTo>
                    <a:pt x="7522" y="15250"/>
                    <a:pt x="7552" y="15240"/>
                    <a:pt x="7581" y="15223"/>
                  </a:cubicBezTo>
                  <a:cubicBezTo>
                    <a:pt x="7628" y="15199"/>
                    <a:pt x="7637" y="15134"/>
                    <a:pt x="7621" y="15088"/>
                  </a:cubicBezTo>
                  <a:cubicBezTo>
                    <a:pt x="7567" y="14942"/>
                    <a:pt x="7486" y="14800"/>
                    <a:pt x="7380" y="14684"/>
                  </a:cubicBezTo>
                  <a:cubicBezTo>
                    <a:pt x="7332" y="14633"/>
                    <a:pt x="7281" y="14585"/>
                    <a:pt x="7224" y="14542"/>
                  </a:cubicBezTo>
                  <a:lnTo>
                    <a:pt x="7224" y="14542"/>
                  </a:lnTo>
                  <a:lnTo>
                    <a:pt x="7526" y="14670"/>
                  </a:lnTo>
                  <a:cubicBezTo>
                    <a:pt x="7665" y="14728"/>
                    <a:pt x="7807" y="14797"/>
                    <a:pt x="7961" y="14797"/>
                  </a:cubicBezTo>
                  <a:cubicBezTo>
                    <a:pt x="7972" y="14797"/>
                    <a:pt x="7983" y="14797"/>
                    <a:pt x="7994" y="14796"/>
                  </a:cubicBezTo>
                  <a:cubicBezTo>
                    <a:pt x="8072" y="14790"/>
                    <a:pt x="8150" y="14753"/>
                    <a:pt x="8179" y="14677"/>
                  </a:cubicBezTo>
                  <a:cubicBezTo>
                    <a:pt x="8211" y="14596"/>
                    <a:pt x="8162" y="14518"/>
                    <a:pt x="8094" y="14471"/>
                  </a:cubicBezTo>
                  <a:cubicBezTo>
                    <a:pt x="7980" y="14392"/>
                    <a:pt x="7850" y="14339"/>
                    <a:pt x="7715" y="14305"/>
                  </a:cubicBezTo>
                  <a:lnTo>
                    <a:pt x="7715" y="14305"/>
                  </a:lnTo>
                  <a:cubicBezTo>
                    <a:pt x="7745" y="14307"/>
                    <a:pt x="7777" y="14307"/>
                    <a:pt x="7807" y="14307"/>
                  </a:cubicBezTo>
                  <a:cubicBezTo>
                    <a:pt x="7990" y="14298"/>
                    <a:pt x="8169" y="14241"/>
                    <a:pt x="8323" y="14142"/>
                  </a:cubicBezTo>
                  <a:cubicBezTo>
                    <a:pt x="8403" y="14091"/>
                    <a:pt x="8477" y="14023"/>
                    <a:pt x="8498" y="13928"/>
                  </a:cubicBezTo>
                  <a:cubicBezTo>
                    <a:pt x="8524" y="13817"/>
                    <a:pt x="8448" y="13718"/>
                    <a:pt x="8339" y="13701"/>
                  </a:cubicBezTo>
                  <a:cubicBezTo>
                    <a:pt x="8325" y="13698"/>
                    <a:pt x="8310" y="13697"/>
                    <a:pt x="8295" y="13697"/>
                  </a:cubicBezTo>
                  <a:cubicBezTo>
                    <a:pt x="8205" y="13697"/>
                    <a:pt x="8108" y="13736"/>
                    <a:pt x="8026" y="13757"/>
                  </a:cubicBezTo>
                  <a:cubicBezTo>
                    <a:pt x="7943" y="13779"/>
                    <a:pt x="7862" y="13800"/>
                    <a:pt x="7782" y="13824"/>
                  </a:cubicBezTo>
                  <a:cubicBezTo>
                    <a:pt x="7784" y="13821"/>
                    <a:pt x="7787" y="13816"/>
                    <a:pt x="7789" y="13811"/>
                  </a:cubicBezTo>
                  <a:cubicBezTo>
                    <a:pt x="8139" y="13156"/>
                    <a:pt x="8099" y="12356"/>
                    <a:pt x="7887" y="11665"/>
                  </a:cubicBezTo>
                  <a:cubicBezTo>
                    <a:pt x="7766" y="11268"/>
                    <a:pt x="7567" y="10907"/>
                    <a:pt x="7390" y="10533"/>
                  </a:cubicBezTo>
                  <a:cubicBezTo>
                    <a:pt x="7309" y="10359"/>
                    <a:pt x="7232" y="10182"/>
                    <a:pt x="7179" y="9998"/>
                  </a:cubicBezTo>
                  <a:cubicBezTo>
                    <a:pt x="7127" y="9816"/>
                    <a:pt x="7118" y="9629"/>
                    <a:pt x="7103" y="9442"/>
                  </a:cubicBezTo>
                  <a:cubicBezTo>
                    <a:pt x="7394" y="9125"/>
                    <a:pt x="7711" y="8711"/>
                    <a:pt x="7621" y="8264"/>
                  </a:cubicBezTo>
                  <a:cubicBezTo>
                    <a:pt x="7557" y="7955"/>
                    <a:pt x="7290" y="7682"/>
                    <a:pt x="6975" y="7682"/>
                  </a:cubicBezTo>
                  <a:cubicBezTo>
                    <a:pt x="6927" y="7682"/>
                    <a:pt x="6878" y="7689"/>
                    <a:pt x="6828" y="7702"/>
                  </a:cubicBezTo>
                  <a:cubicBezTo>
                    <a:pt x="7004" y="7313"/>
                    <a:pt x="7035" y="6872"/>
                    <a:pt x="6913" y="6454"/>
                  </a:cubicBezTo>
                  <a:cubicBezTo>
                    <a:pt x="6743" y="5869"/>
                    <a:pt x="6297" y="5405"/>
                    <a:pt x="5717" y="5207"/>
                  </a:cubicBezTo>
                  <a:cubicBezTo>
                    <a:pt x="5434" y="5109"/>
                    <a:pt x="5136" y="5067"/>
                    <a:pt x="4836" y="5067"/>
                  </a:cubicBezTo>
                  <a:cubicBezTo>
                    <a:pt x="4479" y="5067"/>
                    <a:pt x="4119" y="5126"/>
                    <a:pt x="3779" y="5218"/>
                  </a:cubicBezTo>
                  <a:cubicBezTo>
                    <a:pt x="3468" y="5302"/>
                    <a:pt x="3139" y="5432"/>
                    <a:pt x="2956" y="5710"/>
                  </a:cubicBezTo>
                  <a:cubicBezTo>
                    <a:pt x="2854" y="5869"/>
                    <a:pt x="2812" y="6054"/>
                    <a:pt x="2804" y="6239"/>
                  </a:cubicBezTo>
                  <a:cubicBezTo>
                    <a:pt x="2799" y="6360"/>
                    <a:pt x="2814" y="6476"/>
                    <a:pt x="2834" y="6594"/>
                  </a:cubicBezTo>
                  <a:cubicBezTo>
                    <a:pt x="2754" y="6575"/>
                    <a:pt x="2671" y="6565"/>
                    <a:pt x="2586" y="6565"/>
                  </a:cubicBezTo>
                  <a:cubicBezTo>
                    <a:pt x="2492" y="6565"/>
                    <a:pt x="2395" y="6578"/>
                    <a:pt x="2295" y="6607"/>
                  </a:cubicBezTo>
                  <a:cubicBezTo>
                    <a:pt x="1644" y="6791"/>
                    <a:pt x="1315" y="7447"/>
                    <a:pt x="1042" y="8004"/>
                  </a:cubicBezTo>
                  <a:cubicBezTo>
                    <a:pt x="956" y="8183"/>
                    <a:pt x="868" y="8362"/>
                    <a:pt x="763" y="8531"/>
                  </a:cubicBezTo>
                  <a:cubicBezTo>
                    <a:pt x="664" y="8690"/>
                    <a:pt x="543" y="8831"/>
                    <a:pt x="425" y="8979"/>
                  </a:cubicBezTo>
                  <a:cubicBezTo>
                    <a:pt x="217" y="9242"/>
                    <a:pt x="62" y="9525"/>
                    <a:pt x="38" y="9866"/>
                  </a:cubicBezTo>
                  <a:cubicBezTo>
                    <a:pt x="0" y="10377"/>
                    <a:pt x="280" y="11128"/>
                    <a:pt x="862" y="11128"/>
                  </a:cubicBezTo>
                  <a:cubicBezTo>
                    <a:pt x="915" y="11128"/>
                    <a:pt x="969" y="11122"/>
                    <a:pt x="1027" y="11109"/>
                  </a:cubicBezTo>
                  <a:cubicBezTo>
                    <a:pt x="1147" y="11083"/>
                    <a:pt x="1262" y="11036"/>
                    <a:pt x="1376" y="10978"/>
                  </a:cubicBezTo>
                  <a:lnTo>
                    <a:pt x="1376" y="10978"/>
                  </a:lnTo>
                  <a:cubicBezTo>
                    <a:pt x="1346" y="11212"/>
                    <a:pt x="1417" y="11456"/>
                    <a:pt x="1581" y="11634"/>
                  </a:cubicBezTo>
                  <a:cubicBezTo>
                    <a:pt x="1709" y="11771"/>
                    <a:pt x="1879" y="11831"/>
                    <a:pt x="2041" y="11917"/>
                  </a:cubicBezTo>
                  <a:cubicBezTo>
                    <a:pt x="2112" y="11980"/>
                    <a:pt x="2177" y="12049"/>
                    <a:pt x="2247" y="12112"/>
                  </a:cubicBezTo>
                  <a:cubicBezTo>
                    <a:pt x="2352" y="12207"/>
                    <a:pt x="2468" y="12278"/>
                    <a:pt x="2603" y="12320"/>
                  </a:cubicBezTo>
                  <a:cubicBezTo>
                    <a:pt x="2711" y="12372"/>
                    <a:pt x="2827" y="12397"/>
                    <a:pt x="2943" y="12397"/>
                  </a:cubicBezTo>
                  <a:cubicBezTo>
                    <a:pt x="3021" y="12397"/>
                    <a:pt x="3100" y="12386"/>
                    <a:pt x="3176" y="12363"/>
                  </a:cubicBezTo>
                  <a:cubicBezTo>
                    <a:pt x="3749" y="12764"/>
                    <a:pt x="4088" y="13399"/>
                    <a:pt x="4518" y="13932"/>
                  </a:cubicBezTo>
                  <a:cubicBezTo>
                    <a:pt x="4923" y="14434"/>
                    <a:pt x="5463" y="14885"/>
                    <a:pt x="6128" y="14885"/>
                  </a:cubicBezTo>
                  <a:cubicBezTo>
                    <a:pt x="6135" y="14885"/>
                    <a:pt x="6141" y="14885"/>
                    <a:pt x="6147" y="14885"/>
                  </a:cubicBezTo>
                  <a:lnTo>
                    <a:pt x="6147" y="14885"/>
                  </a:lnTo>
                  <a:cubicBezTo>
                    <a:pt x="6093" y="15013"/>
                    <a:pt x="6061" y="15169"/>
                    <a:pt x="6078" y="15307"/>
                  </a:cubicBezTo>
                  <a:cubicBezTo>
                    <a:pt x="6086" y="15383"/>
                    <a:pt x="6117" y="15476"/>
                    <a:pt x="6188" y="15518"/>
                  </a:cubicBezTo>
                  <a:cubicBezTo>
                    <a:pt x="6214" y="15533"/>
                    <a:pt x="6240" y="15540"/>
                    <a:pt x="6266" y="15540"/>
                  </a:cubicBezTo>
                  <a:cubicBezTo>
                    <a:pt x="6325" y="15540"/>
                    <a:pt x="6381" y="15504"/>
                    <a:pt x="6418" y="15453"/>
                  </a:cubicBezTo>
                  <a:cubicBezTo>
                    <a:pt x="6507" y="15334"/>
                    <a:pt x="6566" y="15195"/>
                    <a:pt x="6597" y="15050"/>
                  </a:cubicBezTo>
                  <a:cubicBezTo>
                    <a:pt x="6614" y="14973"/>
                    <a:pt x="6618" y="14894"/>
                    <a:pt x="6617" y="14816"/>
                  </a:cubicBezTo>
                  <a:cubicBezTo>
                    <a:pt x="6622" y="14812"/>
                    <a:pt x="6625" y="14809"/>
                    <a:pt x="6631" y="14805"/>
                  </a:cubicBezTo>
                  <a:lnTo>
                    <a:pt x="6631" y="14812"/>
                  </a:lnTo>
                  <a:cubicBezTo>
                    <a:pt x="6632" y="14895"/>
                    <a:pt x="6642" y="14980"/>
                    <a:pt x="6658" y="15063"/>
                  </a:cubicBezTo>
                  <a:cubicBezTo>
                    <a:pt x="6689" y="15229"/>
                    <a:pt x="6737" y="15392"/>
                    <a:pt x="6803" y="15548"/>
                  </a:cubicBezTo>
                  <a:cubicBezTo>
                    <a:pt x="6821" y="15591"/>
                    <a:pt x="6865" y="15622"/>
                    <a:pt x="6911" y="15622"/>
                  </a:cubicBezTo>
                  <a:cubicBezTo>
                    <a:pt x="6925" y="15622"/>
                    <a:pt x="6938" y="15619"/>
                    <a:pt x="6952" y="15613"/>
                  </a:cubicBezTo>
                  <a:cubicBezTo>
                    <a:pt x="7153" y="15528"/>
                    <a:pt x="7176" y="15294"/>
                    <a:pt x="7103" y="15115"/>
                  </a:cubicBezTo>
                  <a:cubicBezTo>
                    <a:pt x="7079" y="15057"/>
                    <a:pt x="7049" y="15000"/>
                    <a:pt x="7020" y="14945"/>
                  </a:cubicBezTo>
                  <a:lnTo>
                    <a:pt x="7020" y="14945"/>
                  </a:lnTo>
                  <a:cubicBezTo>
                    <a:pt x="7039" y="14966"/>
                    <a:pt x="7055" y="14992"/>
                    <a:pt x="7076" y="15010"/>
                  </a:cubicBezTo>
                  <a:cubicBezTo>
                    <a:pt x="7091" y="15024"/>
                    <a:pt x="7106" y="15039"/>
                    <a:pt x="7120" y="15053"/>
                  </a:cubicBezTo>
                  <a:cubicBezTo>
                    <a:pt x="7154" y="15098"/>
                    <a:pt x="7188" y="15141"/>
                    <a:pt x="7221" y="15180"/>
                  </a:cubicBezTo>
                  <a:cubicBezTo>
                    <a:pt x="7367" y="15361"/>
                    <a:pt x="7529" y="15527"/>
                    <a:pt x="7694" y="15688"/>
                  </a:cubicBezTo>
                  <a:cubicBezTo>
                    <a:pt x="8030" y="16018"/>
                    <a:pt x="8389" y="16334"/>
                    <a:pt x="8680" y="16706"/>
                  </a:cubicBezTo>
                  <a:cubicBezTo>
                    <a:pt x="9016" y="17138"/>
                    <a:pt x="9232" y="17649"/>
                    <a:pt x="9447" y="18149"/>
                  </a:cubicBezTo>
                  <a:cubicBezTo>
                    <a:pt x="9683" y="18691"/>
                    <a:pt x="9913" y="19237"/>
                    <a:pt x="10135" y="19787"/>
                  </a:cubicBezTo>
                  <a:cubicBezTo>
                    <a:pt x="10182" y="19901"/>
                    <a:pt x="10227" y="20016"/>
                    <a:pt x="10271" y="20131"/>
                  </a:cubicBezTo>
                  <a:cubicBezTo>
                    <a:pt x="10083" y="19932"/>
                    <a:pt x="9873" y="19749"/>
                    <a:pt x="9626" y="19624"/>
                  </a:cubicBezTo>
                  <a:cubicBezTo>
                    <a:pt x="9548" y="19583"/>
                    <a:pt x="9449" y="19540"/>
                    <a:pt x="9355" y="19540"/>
                  </a:cubicBezTo>
                  <a:cubicBezTo>
                    <a:pt x="9313" y="19540"/>
                    <a:pt x="9271" y="19549"/>
                    <a:pt x="9233" y="19570"/>
                  </a:cubicBezTo>
                  <a:cubicBezTo>
                    <a:pt x="9091" y="19650"/>
                    <a:pt x="9153" y="19809"/>
                    <a:pt x="9210" y="19922"/>
                  </a:cubicBezTo>
                  <a:cubicBezTo>
                    <a:pt x="9373" y="20253"/>
                    <a:pt x="9596" y="20555"/>
                    <a:pt x="9863" y="20810"/>
                  </a:cubicBezTo>
                  <a:cubicBezTo>
                    <a:pt x="10094" y="21033"/>
                    <a:pt x="10362" y="21217"/>
                    <a:pt x="10653" y="21358"/>
                  </a:cubicBezTo>
                  <a:cubicBezTo>
                    <a:pt x="10667" y="21377"/>
                    <a:pt x="10689" y="21391"/>
                    <a:pt x="10714" y="21391"/>
                  </a:cubicBezTo>
                  <a:cubicBezTo>
                    <a:pt x="10716" y="21391"/>
                    <a:pt x="10719" y="21391"/>
                    <a:pt x="10721" y="21390"/>
                  </a:cubicBezTo>
                  <a:cubicBezTo>
                    <a:pt x="10728" y="21512"/>
                    <a:pt x="10733" y="21633"/>
                    <a:pt x="10742" y="21755"/>
                  </a:cubicBezTo>
                  <a:cubicBezTo>
                    <a:pt x="10758" y="22005"/>
                    <a:pt x="10779" y="22256"/>
                    <a:pt x="10801" y="22504"/>
                  </a:cubicBezTo>
                  <a:cubicBezTo>
                    <a:pt x="10823" y="22882"/>
                    <a:pt x="10859" y="23260"/>
                    <a:pt x="10894" y="23639"/>
                  </a:cubicBezTo>
                  <a:cubicBezTo>
                    <a:pt x="10901" y="23719"/>
                    <a:pt x="10913" y="23800"/>
                    <a:pt x="10920" y="23880"/>
                  </a:cubicBezTo>
                  <a:cubicBezTo>
                    <a:pt x="10779" y="23513"/>
                    <a:pt x="10611" y="23157"/>
                    <a:pt x="10381" y="22838"/>
                  </a:cubicBezTo>
                  <a:cubicBezTo>
                    <a:pt x="10036" y="22358"/>
                    <a:pt x="9544" y="21938"/>
                    <a:pt x="8951" y="21813"/>
                  </a:cubicBezTo>
                  <a:cubicBezTo>
                    <a:pt x="8865" y="21796"/>
                    <a:pt x="8775" y="21785"/>
                    <a:pt x="8686" y="21785"/>
                  </a:cubicBezTo>
                  <a:cubicBezTo>
                    <a:pt x="8503" y="21785"/>
                    <a:pt x="8323" y="21830"/>
                    <a:pt x="8183" y="21954"/>
                  </a:cubicBezTo>
                  <a:cubicBezTo>
                    <a:pt x="7972" y="22138"/>
                    <a:pt x="7921" y="22456"/>
                    <a:pt x="7999" y="22714"/>
                  </a:cubicBezTo>
                  <a:cubicBezTo>
                    <a:pt x="8183" y="23327"/>
                    <a:pt x="8873" y="23635"/>
                    <a:pt x="9416" y="23859"/>
                  </a:cubicBezTo>
                  <a:cubicBezTo>
                    <a:pt x="10015" y="24105"/>
                    <a:pt x="10697" y="24349"/>
                    <a:pt x="11043" y="24927"/>
                  </a:cubicBezTo>
                  <a:cubicBezTo>
                    <a:pt x="11043" y="24942"/>
                    <a:pt x="11050" y="24953"/>
                    <a:pt x="11062" y="24960"/>
                  </a:cubicBezTo>
                  <a:cubicBezTo>
                    <a:pt x="11073" y="24983"/>
                    <a:pt x="11087" y="25005"/>
                    <a:pt x="11100" y="25031"/>
                  </a:cubicBezTo>
                  <a:cubicBezTo>
                    <a:pt x="11116" y="25063"/>
                    <a:pt x="11142" y="25077"/>
                    <a:pt x="11169" y="25077"/>
                  </a:cubicBezTo>
                  <a:cubicBezTo>
                    <a:pt x="11227" y="25077"/>
                    <a:pt x="11288" y="25015"/>
                    <a:pt x="11255" y="24946"/>
                  </a:cubicBezTo>
                  <a:cubicBezTo>
                    <a:pt x="11242" y="24920"/>
                    <a:pt x="11228" y="24898"/>
                    <a:pt x="11215" y="24874"/>
                  </a:cubicBezTo>
                  <a:cubicBezTo>
                    <a:pt x="11211" y="24827"/>
                    <a:pt x="11205" y="24778"/>
                    <a:pt x="11199" y="24732"/>
                  </a:cubicBezTo>
                  <a:cubicBezTo>
                    <a:pt x="11215" y="24710"/>
                    <a:pt x="11233" y="24689"/>
                    <a:pt x="11249" y="24665"/>
                  </a:cubicBezTo>
                  <a:cubicBezTo>
                    <a:pt x="11267" y="24656"/>
                    <a:pt x="11279" y="24641"/>
                    <a:pt x="11284" y="24620"/>
                  </a:cubicBezTo>
                  <a:cubicBezTo>
                    <a:pt x="11736" y="24018"/>
                    <a:pt x="12246" y="23459"/>
                    <a:pt x="12800" y="22948"/>
                  </a:cubicBezTo>
                  <a:cubicBezTo>
                    <a:pt x="13269" y="22514"/>
                    <a:pt x="14045" y="22057"/>
                    <a:pt x="13986" y="21321"/>
                  </a:cubicBezTo>
                  <a:cubicBezTo>
                    <a:pt x="13963" y="21033"/>
                    <a:pt x="13808" y="20763"/>
                    <a:pt x="13525" y="20667"/>
                  </a:cubicBezTo>
                  <a:cubicBezTo>
                    <a:pt x="13450" y="20641"/>
                    <a:pt x="13374" y="20630"/>
                    <a:pt x="13298" y="20630"/>
                  </a:cubicBezTo>
                  <a:cubicBezTo>
                    <a:pt x="13024" y="20630"/>
                    <a:pt x="12752" y="20777"/>
                    <a:pt x="12540" y="20932"/>
                  </a:cubicBezTo>
                  <a:cubicBezTo>
                    <a:pt x="12005" y="21322"/>
                    <a:pt x="11597" y="21859"/>
                    <a:pt x="11343" y="22466"/>
                  </a:cubicBezTo>
                  <a:cubicBezTo>
                    <a:pt x="11194" y="22823"/>
                    <a:pt x="11104" y="23201"/>
                    <a:pt x="11076" y="23582"/>
                  </a:cubicBezTo>
                  <a:cubicBezTo>
                    <a:pt x="11055" y="23372"/>
                    <a:pt x="11033" y="23164"/>
                    <a:pt x="11015" y="22953"/>
                  </a:cubicBezTo>
                  <a:cubicBezTo>
                    <a:pt x="11005" y="22778"/>
                    <a:pt x="10992" y="22603"/>
                    <a:pt x="10981" y="22429"/>
                  </a:cubicBezTo>
                  <a:cubicBezTo>
                    <a:pt x="10965" y="22179"/>
                    <a:pt x="10952" y="21930"/>
                    <a:pt x="10943" y="21678"/>
                  </a:cubicBezTo>
                  <a:cubicBezTo>
                    <a:pt x="10962" y="21676"/>
                    <a:pt x="10979" y="21660"/>
                    <a:pt x="10974" y="21636"/>
                  </a:cubicBezTo>
                  <a:cubicBezTo>
                    <a:pt x="10964" y="21593"/>
                    <a:pt x="10950" y="21554"/>
                    <a:pt x="10937" y="21511"/>
                  </a:cubicBezTo>
                  <a:cubicBezTo>
                    <a:pt x="10935" y="21480"/>
                    <a:pt x="10935" y="21450"/>
                    <a:pt x="10934" y="21419"/>
                  </a:cubicBezTo>
                  <a:lnTo>
                    <a:pt x="10934" y="21406"/>
                  </a:lnTo>
                  <a:lnTo>
                    <a:pt x="10934" y="21386"/>
                  </a:lnTo>
                  <a:cubicBezTo>
                    <a:pt x="10943" y="21378"/>
                    <a:pt x="10950" y="21365"/>
                    <a:pt x="10952" y="21349"/>
                  </a:cubicBezTo>
                  <a:cubicBezTo>
                    <a:pt x="10962" y="21310"/>
                    <a:pt x="10974" y="21273"/>
                    <a:pt x="10987" y="21236"/>
                  </a:cubicBezTo>
                  <a:cubicBezTo>
                    <a:pt x="11246" y="21071"/>
                    <a:pt x="11490" y="20877"/>
                    <a:pt x="11717" y="20671"/>
                  </a:cubicBezTo>
                  <a:cubicBezTo>
                    <a:pt x="11858" y="20543"/>
                    <a:pt x="11992" y="20409"/>
                    <a:pt x="12116" y="20265"/>
                  </a:cubicBezTo>
                  <a:cubicBezTo>
                    <a:pt x="12198" y="20172"/>
                    <a:pt x="12293" y="19979"/>
                    <a:pt x="12107" y="19929"/>
                  </a:cubicBezTo>
                  <a:cubicBezTo>
                    <a:pt x="12089" y="19924"/>
                    <a:pt x="12071" y="19922"/>
                    <a:pt x="12052" y="19922"/>
                  </a:cubicBezTo>
                  <a:cubicBezTo>
                    <a:pt x="11919" y="19922"/>
                    <a:pt x="11764" y="20032"/>
                    <a:pt x="11665" y="20095"/>
                  </a:cubicBezTo>
                  <a:cubicBezTo>
                    <a:pt x="11527" y="20182"/>
                    <a:pt x="11399" y="20287"/>
                    <a:pt x="11289" y="20404"/>
                  </a:cubicBezTo>
                  <a:cubicBezTo>
                    <a:pt x="11228" y="20468"/>
                    <a:pt x="11172" y="20535"/>
                    <a:pt x="11121" y="20606"/>
                  </a:cubicBezTo>
                  <a:cubicBezTo>
                    <a:pt x="11336" y="19870"/>
                    <a:pt x="11633" y="19167"/>
                    <a:pt x="12042" y="18506"/>
                  </a:cubicBezTo>
                  <a:cubicBezTo>
                    <a:pt x="12574" y="17641"/>
                    <a:pt x="13251" y="16869"/>
                    <a:pt x="14043" y="16228"/>
                  </a:cubicBezTo>
                  <a:cubicBezTo>
                    <a:pt x="14414" y="15924"/>
                    <a:pt x="14804" y="15644"/>
                    <a:pt x="15226" y="15410"/>
                  </a:cubicBezTo>
                  <a:lnTo>
                    <a:pt x="15226" y="15410"/>
                  </a:lnTo>
                  <a:cubicBezTo>
                    <a:pt x="15124" y="15512"/>
                    <a:pt x="15029" y="15620"/>
                    <a:pt x="14945" y="15739"/>
                  </a:cubicBezTo>
                  <a:cubicBezTo>
                    <a:pt x="14895" y="15809"/>
                    <a:pt x="14861" y="15897"/>
                    <a:pt x="14897" y="15979"/>
                  </a:cubicBezTo>
                  <a:cubicBezTo>
                    <a:pt x="14928" y="16051"/>
                    <a:pt x="15001" y="16092"/>
                    <a:pt x="15076" y="16092"/>
                  </a:cubicBezTo>
                  <a:cubicBezTo>
                    <a:pt x="15093" y="16092"/>
                    <a:pt x="15110" y="16090"/>
                    <a:pt x="15127" y="16086"/>
                  </a:cubicBezTo>
                  <a:cubicBezTo>
                    <a:pt x="15206" y="16066"/>
                    <a:pt x="15257" y="16008"/>
                    <a:pt x="15305" y="15945"/>
                  </a:cubicBezTo>
                  <a:cubicBezTo>
                    <a:pt x="15358" y="15879"/>
                    <a:pt x="15410" y="15809"/>
                    <a:pt x="15457" y="15737"/>
                  </a:cubicBezTo>
                  <a:lnTo>
                    <a:pt x="15457" y="15737"/>
                  </a:lnTo>
                  <a:cubicBezTo>
                    <a:pt x="15403" y="15860"/>
                    <a:pt x="15365" y="15995"/>
                    <a:pt x="15393" y="16130"/>
                  </a:cubicBezTo>
                  <a:cubicBezTo>
                    <a:pt x="15410" y="16206"/>
                    <a:pt x="15453" y="16290"/>
                    <a:pt x="15524" y="16327"/>
                  </a:cubicBezTo>
                  <a:cubicBezTo>
                    <a:pt x="15547" y="16339"/>
                    <a:pt x="15570" y="16345"/>
                    <a:pt x="15593" y="16345"/>
                  </a:cubicBezTo>
                  <a:cubicBezTo>
                    <a:pt x="15664" y="16345"/>
                    <a:pt x="15728" y="16291"/>
                    <a:pt x="15766" y="16229"/>
                  </a:cubicBezTo>
                  <a:cubicBezTo>
                    <a:pt x="15852" y="16094"/>
                    <a:pt x="15918" y="15945"/>
                    <a:pt x="15979" y="15798"/>
                  </a:cubicBezTo>
                  <a:cubicBezTo>
                    <a:pt x="16015" y="15914"/>
                    <a:pt x="16067" y="16025"/>
                    <a:pt x="16137" y="16123"/>
                  </a:cubicBezTo>
                  <a:cubicBezTo>
                    <a:pt x="16165" y="16162"/>
                    <a:pt x="16205" y="16181"/>
                    <a:pt x="16245" y="16181"/>
                  </a:cubicBezTo>
                  <a:cubicBezTo>
                    <a:pt x="16293" y="16181"/>
                    <a:pt x="16340" y="16152"/>
                    <a:pt x="16361" y="16096"/>
                  </a:cubicBezTo>
                  <a:cubicBezTo>
                    <a:pt x="16411" y="15961"/>
                    <a:pt x="16425" y="15812"/>
                    <a:pt x="16405" y="15669"/>
                  </a:cubicBezTo>
                  <a:lnTo>
                    <a:pt x="16405" y="15669"/>
                  </a:lnTo>
                  <a:cubicBezTo>
                    <a:pt x="16566" y="15712"/>
                    <a:pt x="16731" y="15733"/>
                    <a:pt x="16897" y="15733"/>
                  </a:cubicBezTo>
                  <a:cubicBezTo>
                    <a:pt x="17050" y="15733"/>
                    <a:pt x="17204" y="15715"/>
                    <a:pt x="17357" y="15680"/>
                  </a:cubicBezTo>
                  <a:cubicBezTo>
                    <a:pt x="17775" y="15582"/>
                    <a:pt x="18163" y="15375"/>
                    <a:pt x="18532" y="15162"/>
                  </a:cubicBezTo>
                  <a:cubicBezTo>
                    <a:pt x="19108" y="14830"/>
                    <a:pt x="19787" y="14393"/>
                    <a:pt x="20480" y="14393"/>
                  </a:cubicBezTo>
                  <a:cubicBezTo>
                    <a:pt x="20658" y="14393"/>
                    <a:pt x="20836" y="14422"/>
                    <a:pt x="21014" y="14488"/>
                  </a:cubicBezTo>
                  <a:cubicBezTo>
                    <a:pt x="21018" y="14490"/>
                    <a:pt x="21022" y="14491"/>
                    <a:pt x="21026" y="14491"/>
                  </a:cubicBezTo>
                  <a:cubicBezTo>
                    <a:pt x="21038" y="14491"/>
                    <a:pt x="21048" y="14483"/>
                    <a:pt x="21054" y="14475"/>
                  </a:cubicBezTo>
                  <a:cubicBezTo>
                    <a:pt x="21100" y="14525"/>
                    <a:pt x="21146" y="14570"/>
                    <a:pt x="21206" y="14612"/>
                  </a:cubicBezTo>
                  <a:cubicBezTo>
                    <a:pt x="21453" y="14786"/>
                    <a:pt x="21760" y="14831"/>
                    <a:pt x="22059" y="14831"/>
                  </a:cubicBezTo>
                  <a:cubicBezTo>
                    <a:pt x="22087" y="14831"/>
                    <a:pt x="22115" y="14831"/>
                    <a:pt x="22144" y="14830"/>
                  </a:cubicBezTo>
                  <a:cubicBezTo>
                    <a:pt x="22335" y="14824"/>
                    <a:pt x="22537" y="14812"/>
                    <a:pt x="22724" y="14769"/>
                  </a:cubicBezTo>
                  <a:cubicBezTo>
                    <a:pt x="22951" y="14717"/>
                    <a:pt x="23046" y="14534"/>
                    <a:pt x="23140" y="14339"/>
                  </a:cubicBezTo>
                  <a:cubicBezTo>
                    <a:pt x="23299" y="14009"/>
                    <a:pt x="23456" y="13576"/>
                    <a:pt x="23231" y="13254"/>
                  </a:cubicBezTo>
                  <a:cubicBezTo>
                    <a:pt x="23621" y="13218"/>
                    <a:pt x="23970" y="12901"/>
                    <a:pt x="24086" y="12532"/>
                  </a:cubicBezTo>
                  <a:cubicBezTo>
                    <a:pt x="24246" y="11994"/>
                    <a:pt x="23990" y="11412"/>
                    <a:pt x="23636" y="10994"/>
                  </a:cubicBezTo>
                  <a:cubicBezTo>
                    <a:pt x="23204" y="10482"/>
                    <a:pt x="22613" y="10114"/>
                    <a:pt x="22232" y="9559"/>
                  </a:cubicBezTo>
                  <a:cubicBezTo>
                    <a:pt x="22037" y="9276"/>
                    <a:pt x="21917" y="8914"/>
                    <a:pt x="21623" y="8708"/>
                  </a:cubicBezTo>
                  <a:cubicBezTo>
                    <a:pt x="21510" y="8628"/>
                    <a:pt x="21356" y="8570"/>
                    <a:pt x="21210" y="8570"/>
                  </a:cubicBezTo>
                  <a:cubicBezTo>
                    <a:pt x="21125" y="8570"/>
                    <a:pt x="21043" y="8590"/>
                    <a:pt x="20973" y="8637"/>
                  </a:cubicBezTo>
                  <a:cubicBezTo>
                    <a:pt x="20877" y="8426"/>
                    <a:pt x="20749" y="8227"/>
                    <a:pt x="20604" y="8063"/>
                  </a:cubicBezTo>
                  <a:cubicBezTo>
                    <a:pt x="20335" y="7756"/>
                    <a:pt x="20003" y="7509"/>
                    <a:pt x="19654" y="7298"/>
                  </a:cubicBezTo>
                  <a:cubicBezTo>
                    <a:pt x="19342" y="7109"/>
                    <a:pt x="19005" y="6892"/>
                    <a:pt x="18644" y="6807"/>
                  </a:cubicBezTo>
                  <a:cubicBezTo>
                    <a:pt x="18569" y="6789"/>
                    <a:pt x="18494" y="6780"/>
                    <a:pt x="18422" y="6780"/>
                  </a:cubicBezTo>
                  <a:cubicBezTo>
                    <a:pt x="18163" y="6780"/>
                    <a:pt x="17925" y="6893"/>
                    <a:pt x="17770" y="7125"/>
                  </a:cubicBezTo>
                  <a:cubicBezTo>
                    <a:pt x="17567" y="7430"/>
                    <a:pt x="17541" y="7827"/>
                    <a:pt x="17584" y="8182"/>
                  </a:cubicBezTo>
                  <a:cubicBezTo>
                    <a:pt x="17631" y="8570"/>
                    <a:pt x="17761" y="8942"/>
                    <a:pt x="17923" y="9295"/>
                  </a:cubicBezTo>
                  <a:cubicBezTo>
                    <a:pt x="17926" y="9303"/>
                    <a:pt x="17930" y="9311"/>
                    <a:pt x="17933" y="9318"/>
                  </a:cubicBezTo>
                  <a:cubicBezTo>
                    <a:pt x="17929" y="9327"/>
                    <a:pt x="17923" y="9338"/>
                    <a:pt x="17922" y="9352"/>
                  </a:cubicBezTo>
                  <a:cubicBezTo>
                    <a:pt x="17809" y="10212"/>
                    <a:pt x="17202" y="10886"/>
                    <a:pt x="16603" y="11472"/>
                  </a:cubicBezTo>
                  <a:cubicBezTo>
                    <a:pt x="15981" y="12079"/>
                    <a:pt x="15241" y="12706"/>
                    <a:pt x="14993" y="13572"/>
                  </a:cubicBezTo>
                  <a:cubicBezTo>
                    <a:pt x="14953" y="13709"/>
                    <a:pt x="14931" y="13851"/>
                    <a:pt x="14929" y="13992"/>
                  </a:cubicBezTo>
                  <a:cubicBezTo>
                    <a:pt x="14871" y="13956"/>
                    <a:pt x="14810" y="13923"/>
                    <a:pt x="14748" y="13895"/>
                  </a:cubicBezTo>
                  <a:cubicBezTo>
                    <a:pt x="14691" y="13869"/>
                    <a:pt x="14628" y="13840"/>
                    <a:pt x="14565" y="13840"/>
                  </a:cubicBezTo>
                  <a:cubicBezTo>
                    <a:pt x="14537" y="13840"/>
                    <a:pt x="14508" y="13846"/>
                    <a:pt x="14481" y="13860"/>
                  </a:cubicBezTo>
                  <a:cubicBezTo>
                    <a:pt x="14393" y="13905"/>
                    <a:pt x="14360" y="14004"/>
                    <a:pt x="14392" y="14094"/>
                  </a:cubicBezTo>
                  <a:cubicBezTo>
                    <a:pt x="14421" y="14183"/>
                    <a:pt x="14488" y="14238"/>
                    <a:pt x="14560" y="14292"/>
                  </a:cubicBezTo>
                  <a:cubicBezTo>
                    <a:pt x="14626" y="14341"/>
                    <a:pt x="14694" y="14385"/>
                    <a:pt x="14762" y="14426"/>
                  </a:cubicBezTo>
                  <a:lnTo>
                    <a:pt x="14773" y="14431"/>
                  </a:lnTo>
                  <a:cubicBezTo>
                    <a:pt x="14756" y="14431"/>
                    <a:pt x="14739" y="14430"/>
                    <a:pt x="14722" y="14430"/>
                  </a:cubicBezTo>
                  <a:cubicBezTo>
                    <a:pt x="14579" y="14430"/>
                    <a:pt x="14436" y="14451"/>
                    <a:pt x="14299" y="14488"/>
                  </a:cubicBezTo>
                  <a:cubicBezTo>
                    <a:pt x="14216" y="14511"/>
                    <a:pt x="14187" y="14614"/>
                    <a:pt x="14245" y="14675"/>
                  </a:cubicBezTo>
                  <a:cubicBezTo>
                    <a:pt x="14281" y="14714"/>
                    <a:pt x="14321" y="14743"/>
                    <a:pt x="14365" y="14766"/>
                  </a:cubicBezTo>
                  <a:cubicBezTo>
                    <a:pt x="14384" y="14809"/>
                    <a:pt x="14423" y="14843"/>
                    <a:pt x="14470" y="14843"/>
                  </a:cubicBezTo>
                  <a:cubicBezTo>
                    <a:pt x="14472" y="14843"/>
                    <a:pt x="14473" y="14843"/>
                    <a:pt x="14475" y="14843"/>
                  </a:cubicBezTo>
                  <a:cubicBezTo>
                    <a:pt x="14505" y="14841"/>
                    <a:pt x="14535" y="14841"/>
                    <a:pt x="14563" y="14837"/>
                  </a:cubicBezTo>
                  <a:cubicBezTo>
                    <a:pt x="14633" y="14851"/>
                    <a:pt x="14704" y="14860"/>
                    <a:pt x="14772" y="14866"/>
                  </a:cubicBezTo>
                  <a:cubicBezTo>
                    <a:pt x="14821" y="14870"/>
                    <a:pt x="14870" y="14872"/>
                    <a:pt x="14920" y="14872"/>
                  </a:cubicBezTo>
                  <a:cubicBezTo>
                    <a:pt x="15012" y="14872"/>
                    <a:pt x="15105" y="14865"/>
                    <a:pt x="15197" y="14853"/>
                  </a:cubicBezTo>
                  <a:cubicBezTo>
                    <a:pt x="15206" y="14866"/>
                    <a:pt x="15213" y="14877"/>
                    <a:pt x="15222" y="14888"/>
                  </a:cubicBezTo>
                  <a:lnTo>
                    <a:pt x="15219" y="14888"/>
                  </a:lnTo>
                  <a:cubicBezTo>
                    <a:pt x="15109" y="14891"/>
                    <a:pt x="14999" y="14917"/>
                    <a:pt x="14895" y="14951"/>
                  </a:cubicBezTo>
                  <a:cubicBezTo>
                    <a:pt x="14681" y="15020"/>
                    <a:pt x="14489" y="15142"/>
                    <a:pt x="14333" y="15304"/>
                  </a:cubicBezTo>
                  <a:cubicBezTo>
                    <a:pt x="14288" y="15349"/>
                    <a:pt x="14281" y="15427"/>
                    <a:pt x="14329" y="15476"/>
                  </a:cubicBezTo>
                  <a:cubicBezTo>
                    <a:pt x="14391" y="15535"/>
                    <a:pt x="14464" y="15554"/>
                    <a:pt x="14540" y="15554"/>
                  </a:cubicBezTo>
                  <a:cubicBezTo>
                    <a:pt x="14589" y="15554"/>
                    <a:pt x="14640" y="15547"/>
                    <a:pt x="14690" y="15537"/>
                  </a:cubicBezTo>
                  <a:cubicBezTo>
                    <a:pt x="14789" y="15515"/>
                    <a:pt x="14887" y="15488"/>
                    <a:pt x="14982" y="15459"/>
                  </a:cubicBezTo>
                  <a:lnTo>
                    <a:pt x="14982" y="15459"/>
                  </a:lnTo>
                  <a:cubicBezTo>
                    <a:pt x="14670" y="15629"/>
                    <a:pt x="14365" y="15813"/>
                    <a:pt x="14078" y="16022"/>
                  </a:cubicBezTo>
                  <a:cubicBezTo>
                    <a:pt x="13661" y="16327"/>
                    <a:pt x="13274" y="16669"/>
                    <a:pt x="12923" y="17048"/>
                  </a:cubicBezTo>
                  <a:cubicBezTo>
                    <a:pt x="12224" y="17797"/>
                    <a:pt x="11660" y="18662"/>
                    <a:pt x="11263" y="19604"/>
                  </a:cubicBezTo>
                  <a:cubicBezTo>
                    <a:pt x="11124" y="19935"/>
                    <a:pt x="11004" y="20277"/>
                    <a:pt x="10910" y="20624"/>
                  </a:cubicBezTo>
                  <a:cubicBezTo>
                    <a:pt x="10907" y="20436"/>
                    <a:pt x="10900" y="20250"/>
                    <a:pt x="10876" y="20065"/>
                  </a:cubicBezTo>
                  <a:cubicBezTo>
                    <a:pt x="10873" y="20038"/>
                    <a:pt x="10859" y="20021"/>
                    <a:pt x="10840" y="20013"/>
                  </a:cubicBezTo>
                  <a:cubicBezTo>
                    <a:pt x="10833" y="19743"/>
                    <a:pt x="10830" y="19471"/>
                    <a:pt x="10829" y="19201"/>
                  </a:cubicBezTo>
                  <a:cubicBezTo>
                    <a:pt x="10829" y="19055"/>
                    <a:pt x="10832" y="18909"/>
                    <a:pt x="10832" y="18764"/>
                  </a:cubicBezTo>
                  <a:cubicBezTo>
                    <a:pt x="10838" y="18757"/>
                    <a:pt x="10840" y="18747"/>
                    <a:pt x="10843" y="18737"/>
                  </a:cubicBezTo>
                  <a:cubicBezTo>
                    <a:pt x="10843" y="18732"/>
                    <a:pt x="10843" y="18729"/>
                    <a:pt x="10845" y="18725"/>
                  </a:cubicBezTo>
                  <a:cubicBezTo>
                    <a:pt x="10851" y="18726"/>
                    <a:pt x="10859" y="18727"/>
                    <a:pt x="10866" y="18727"/>
                  </a:cubicBezTo>
                  <a:cubicBezTo>
                    <a:pt x="10889" y="18727"/>
                    <a:pt x="10914" y="18718"/>
                    <a:pt x="10930" y="18698"/>
                  </a:cubicBezTo>
                  <a:cubicBezTo>
                    <a:pt x="11008" y="18598"/>
                    <a:pt x="11057" y="18475"/>
                    <a:pt x="11114" y="18361"/>
                  </a:cubicBezTo>
                  <a:cubicBezTo>
                    <a:pt x="11170" y="18251"/>
                    <a:pt x="11223" y="18141"/>
                    <a:pt x="11276" y="18029"/>
                  </a:cubicBezTo>
                  <a:cubicBezTo>
                    <a:pt x="11327" y="17917"/>
                    <a:pt x="11382" y="17804"/>
                    <a:pt x="11422" y="17687"/>
                  </a:cubicBezTo>
                  <a:cubicBezTo>
                    <a:pt x="11456" y="17588"/>
                    <a:pt x="11492" y="17462"/>
                    <a:pt x="11458" y="17360"/>
                  </a:cubicBezTo>
                  <a:cubicBezTo>
                    <a:pt x="11437" y="17295"/>
                    <a:pt x="11383" y="17233"/>
                    <a:pt x="11314" y="17233"/>
                  </a:cubicBezTo>
                  <a:cubicBezTo>
                    <a:pt x="11302" y="17233"/>
                    <a:pt x="11289" y="17235"/>
                    <a:pt x="11276" y="17239"/>
                  </a:cubicBezTo>
                  <a:cubicBezTo>
                    <a:pt x="11187" y="17265"/>
                    <a:pt x="11116" y="17384"/>
                    <a:pt x="11065" y="17453"/>
                  </a:cubicBezTo>
                  <a:cubicBezTo>
                    <a:pt x="10978" y="17568"/>
                    <a:pt x="10907" y="17695"/>
                    <a:pt x="10850" y="17825"/>
                  </a:cubicBezTo>
                  <a:cubicBezTo>
                    <a:pt x="10859" y="17537"/>
                    <a:pt x="10866" y="17246"/>
                    <a:pt x="10880" y="16957"/>
                  </a:cubicBezTo>
                  <a:cubicBezTo>
                    <a:pt x="10887" y="16958"/>
                    <a:pt x="10894" y="16959"/>
                    <a:pt x="10902" y="16959"/>
                  </a:cubicBezTo>
                  <a:cubicBezTo>
                    <a:pt x="10954" y="16959"/>
                    <a:pt x="11003" y="16920"/>
                    <a:pt x="10981" y="16859"/>
                  </a:cubicBezTo>
                  <a:cubicBezTo>
                    <a:pt x="10972" y="16835"/>
                    <a:pt x="10960" y="16809"/>
                    <a:pt x="10950" y="16787"/>
                  </a:cubicBezTo>
                  <a:cubicBezTo>
                    <a:pt x="10961" y="16778"/>
                    <a:pt x="10971" y="16767"/>
                    <a:pt x="10967" y="16747"/>
                  </a:cubicBezTo>
                  <a:cubicBezTo>
                    <a:pt x="10965" y="16738"/>
                    <a:pt x="10964" y="16730"/>
                    <a:pt x="10961" y="16723"/>
                  </a:cubicBezTo>
                  <a:cubicBezTo>
                    <a:pt x="10972" y="16717"/>
                    <a:pt x="10981" y="16710"/>
                    <a:pt x="10988" y="16700"/>
                  </a:cubicBezTo>
                  <a:cubicBezTo>
                    <a:pt x="11299" y="16185"/>
                    <a:pt x="11838" y="15886"/>
                    <a:pt x="12312" y="15541"/>
                  </a:cubicBezTo>
                  <a:cubicBezTo>
                    <a:pt x="12760" y="15215"/>
                    <a:pt x="13217" y="14780"/>
                    <a:pt x="13306" y="14207"/>
                  </a:cubicBezTo>
                  <a:cubicBezTo>
                    <a:pt x="13345" y="13955"/>
                    <a:pt x="13312" y="13658"/>
                    <a:pt x="13066" y="13516"/>
                  </a:cubicBezTo>
                  <a:cubicBezTo>
                    <a:pt x="12972" y="13462"/>
                    <a:pt x="12865" y="13440"/>
                    <a:pt x="12757" y="13440"/>
                  </a:cubicBezTo>
                  <a:cubicBezTo>
                    <a:pt x="12622" y="13440"/>
                    <a:pt x="12485" y="13474"/>
                    <a:pt x="12366" y="13525"/>
                  </a:cubicBezTo>
                  <a:cubicBezTo>
                    <a:pt x="11889" y="13728"/>
                    <a:pt x="11557" y="14204"/>
                    <a:pt x="11355" y="14658"/>
                  </a:cubicBezTo>
                  <a:cubicBezTo>
                    <a:pt x="11229" y="14941"/>
                    <a:pt x="11137" y="15233"/>
                    <a:pt x="11057" y="15531"/>
                  </a:cubicBezTo>
                  <a:cubicBezTo>
                    <a:pt x="11021" y="15673"/>
                    <a:pt x="10978" y="15816"/>
                    <a:pt x="10943" y="15959"/>
                  </a:cubicBezTo>
                  <a:cubicBezTo>
                    <a:pt x="11001" y="15122"/>
                    <a:pt x="11080" y="14288"/>
                    <a:pt x="11184" y="13454"/>
                  </a:cubicBezTo>
                  <a:cubicBezTo>
                    <a:pt x="11184" y="13447"/>
                    <a:pt x="11185" y="13441"/>
                    <a:pt x="11185" y="13434"/>
                  </a:cubicBezTo>
                  <a:cubicBezTo>
                    <a:pt x="11202" y="13380"/>
                    <a:pt x="11223" y="13326"/>
                    <a:pt x="11248" y="13275"/>
                  </a:cubicBezTo>
                  <a:cubicBezTo>
                    <a:pt x="11441" y="13146"/>
                    <a:pt x="11628" y="13004"/>
                    <a:pt x="11817" y="12865"/>
                  </a:cubicBezTo>
                  <a:cubicBezTo>
                    <a:pt x="11900" y="12803"/>
                    <a:pt x="11987" y="12732"/>
                    <a:pt x="12014" y="12628"/>
                  </a:cubicBezTo>
                  <a:cubicBezTo>
                    <a:pt x="12040" y="12527"/>
                    <a:pt x="11974" y="12438"/>
                    <a:pt x="11871" y="12438"/>
                  </a:cubicBezTo>
                  <a:cubicBezTo>
                    <a:pt x="11868" y="12438"/>
                    <a:pt x="11866" y="12438"/>
                    <a:pt x="11863" y="12438"/>
                  </a:cubicBezTo>
                  <a:cubicBezTo>
                    <a:pt x="11648" y="12444"/>
                    <a:pt x="11466" y="12664"/>
                    <a:pt x="11347" y="12815"/>
                  </a:cubicBezTo>
                  <a:cubicBezTo>
                    <a:pt x="11311" y="12862"/>
                    <a:pt x="11277" y="12912"/>
                    <a:pt x="11246" y="12962"/>
                  </a:cubicBezTo>
                  <a:cubicBezTo>
                    <a:pt x="11314" y="12434"/>
                    <a:pt x="11392" y="11909"/>
                    <a:pt x="11482" y="11387"/>
                  </a:cubicBezTo>
                  <a:cubicBezTo>
                    <a:pt x="11494" y="11390"/>
                    <a:pt x="11506" y="11394"/>
                    <a:pt x="11519" y="11395"/>
                  </a:cubicBezTo>
                  <a:cubicBezTo>
                    <a:pt x="11529" y="11397"/>
                    <a:pt x="11540" y="11398"/>
                    <a:pt x="11550" y="11398"/>
                  </a:cubicBezTo>
                  <a:cubicBezTo>
                    <a:pt x="11644" y="11398"/>
                    <a:pt x="11719" y="11332"/>
                    <a:pt x="11758" y="11249"/>
                  </a:cubicBezTo>
                  <a:cubicBezTo>
                    <a:pt x="11797" y="11171"/>
                    <a:pt x="11815" y="11077"/>
                    <a:pt x="11824" y="10991"/>
                  </a:cubicBezTo>
                  <a:cubicBezTo>
                    <a:pt x="11831" y="10921"/>
                    <a:pt x="11825" y="10849"/>
                    <a:pt x="11817" y="10779"/>
                  </a:cubicBezTo>
                  <a:cubicBezTo>
                    <a:pt x="11836" y="10778"/>
                    <a:pt x="11856" y="10774"/>
                    <a:pt x="11878" y="10774"/>
                  </a:cubicBezTo>
                  <a:cubicBezTo>
                    <a:pt x="11892" y="10862"/>
                    <a:pt x="11913" y="10948"/>
                    <a:pt x="11941" y="11032"/>
                  </a:cubicBezTo>
                  <a:cubicBezTo>
                    <a:pt x="11973" y="11121"/>
                    <a:pt x="12012" y="11226"/>
                    <a:pt x="12072" y="11302"/>
                  </a:cubicBezTo>
                  <a:cubicBezTo>
                    <a:pt x="12092" y="11324"/>
                    <a:pt x="12114" y="11346"/>
                    <a:pt x="12141" y="11358"/>
                  </a:cubicBezTo>
                  <a:cubicBezTo>
                    <a:pt x="12143" y="11363"/>
                    <a:pt x="12144" y="11367"/>
                    <a:pt x="12149" y="11372"/>
                  </a:cubicBezTo>
                  <a:cubicBezTo>
                    <a:pt x="12170" y="11415"/>
                    <a:pt x="12211" y="11446"/>
                    <a:pt x="12261" y="11446"/>
                  </a:cubicBezTo>
                  <a:cubicBezTo>
                    <a:pt x="12266" y="11446"/>
                    <a:pt x="12271" y="11446"/>
                    <a:pt x="12276" y="11445"/>
                  </a:cubicBezTo>
                  <a:cubicBezTo>
                    <a:pt x="12326" y="11438"/>
                    <a:pt x="12377" y="11394"/>
                    <a:pt x="12378" y="11340"/>
                  </a:cubicBezTo>
                  <a:cubicBezTo>
                    <a:pt x="12387" y="11136"/>
                    <a:pt x="12373" y="10933"/>
                    <a:pt x="12334" y="10731"/>
                  </a:cubicBezTo>
                  <a:lnTo>
                    <a:pt x="12334" y="10731"/>
                  </a:lnTo>
                  <a:cubicBezTo>
                    <a:pt x="12383" y="10829"/>
                    <a:pt x="12446" y="10920"/>
                    <a:pt x="12520" y="10999"/>
                  </a:cubicBezTo>
                  <a:cubicBezTo>
                    <a:pt x="12549" y="11053"/>
                    <a:pt x="12584" y="11104"/>
                    <a:pt x="12624" y="11151"/>
                  </a:cubicBezTo>
                  <a:cubicBezTo>
                    <a:pt x="12647" y="11181"/>
                    <a:pt x="12686" y="11200"/>
                    <a:pt x="12724" y="11200"/>
                  </a:cubicBezTo>
                  <a:cubicBezTo>
                    <a:pt x="12738" y="11200"/>
                    <a:pt x="12753" y="11197"/>
                    <a:pt x="12767" y="11191"/>
                  </a:cubicBezTo>
                  <a:cubicBezTo>
                    <a:pt x="12787" y="11182"/>
                    <a:pt x="12800" y="11170"/>
                    <a:pt x="12811" y="11155"/>
                  </a:cubicBezTo>
                  <a:cubicBezTo>
                    <a:pt x="12832" y="11151"/>
                    <a:pt x="12854" y="11143"/>
                    <a:pt x="12873" y="11128"/>
                  </a:cubicBezTo>
                  <a:cubicBezTo>
                    <a:pt x="12963" y="11066"/>
                    <a:pt x="12963" y="10921"/>
                    <a:pt x="12959" y="10823"/>
                  </a:cubicBezTo>
                  <a:cubicBezTo>
                    <a:pt x="12953" y="10724"/>
                    <a:pt x="12927" y="10623"/>
                    <a:pt x="12878" y="10537"/>
                  </a:cubicBezTo>
                  <a:cubicBezTo>
                    <a:pt x="12871" y="10524"/>
                    <a:pt x="12859" y="10513"/>
                    <a:pt x="12852" y="10501"/>
                  </a:cubicBezTo>
                  <a:cubicBezTo>
                    <a:pt x="13133" y="10359"/>
                    <a:pt x="13389" y="10169"/>
                    <a:pt x="13611" y="9937"/>
                  </a:cubicBezTo>
                  <a:cubicBezTo>
                    <a:pt x="14227" y="9293"/>
                    <a:pt x="14542" y="8413"/>
                    <a:pt x="14674" y="7550"/>
                  </a:cubicBezTo>
                  <a:cubicBezTo>
                    <a:pt x="14677" y="7532"/>
                    <a:pt x="14674" y="7516"/>
                    <a:pt x="14668" y="7504"/>
                  </a:cubicBezTo>
                  <a:lnTo>
                    <a:pt x="14668" y="7504"/>
                  </a:lnTo>
                  <a:cubicBezTo>
                    <a:pt x="14708" y="7509"/>
                    <a:pt x="14746" y="7513"/>
                    <a:pt x="14783" y="7516"/>
                  </a:cubicBezTo>
                  <a:cubicBezTo>
                    <a:pt x="14835" y="7520"/>
                    <a:pt x="14886" y="7522"/>
                    <a:pt x="14939" y="7522"/>
                  </a:cubicBezTo>
                  <a:cubicBezTo>
                    <a:pt x="15390" y="7522"/>
                    <a:pt x="15853" y="7374"/>
                    <a:pt x="16114" y="6986"/>
                  </a:cubicBezTo>
                  <a:cubicBezTo>
                    <a:pt x="16254" y="6777"/>
                    <a:pt x="16308" y="6522"/>
                    <a:pt x="16242" y="6276"/>
                  </a:cubicBezTo>
                  <a:cubicBezTo>
                    <a:pt x="16206" y="6149"/>
                    <a:pt x="16138" y="6034"/>
                    <a:pt x="16049" y="5943"/>
                  </a:cubicBezTo>
                  <a:lnTo>
                    <a:pt x="16049" y="5943"/>
                  </a:lnTo>
                  <a:cubicBezTo>
                    <a:pt x="16077" y="5951"/>
                    <a:pt x="16105" y="5961"/>
                    <a:pt x="16135" y="5970"/>
                  </a:cubicBezTo>
                  <a:cubicBezTo>
                    <a:pt x="16278" y="6008"/>
                    <a:pt x="16431" y="6033"/>
                    <a:pt x="16583" y="6033"/>
                  </a:cubicBezTo>
                  <a:cubicBezTo>
                    <a:pt x="16815" y="6033"/>
                    <a:pt x="17045" y="5975"/>
                    <a:pt x="17228" y="5819"/>
                  </a:cubicBezTo>
                  <a:cubicBezTo>
                    <a:pt x="17529" y="5564"/>
                    <a:pt x="17557" y="5143"/>
                    <a:pt x="17479" y="4781"/>
                  </a:cubicBezTo>
                  <a:cubicBezTo>
                    <a:pt x="17391" y="4377"/>
                    <a:pt x="17165" y="4005"/>
                    <a:pt x="17145" y="3585"/>
                  </a:cubicBezTo>
                  <a:cubicBezTo>
                    <a:pt x="17136" y="3381"/>
                    <a:pt x="17164" y="3176"/>
                    <a:pt x="17096" y="2978"/>
                  </a:cubicBezTo>
                  <a:cubicBezTo>
                    <a:pt x="17038" y="2805"/>
                    <a:pt x="16914" y="2658"/>
                    <a:pt x="16781" y="2535"/>
                  </a:cubicBezTo>
                  <a:cubicBezTo>
                    <a:pt x="16476" y="2248"/>
                    <a:pt x="16108" y="2004"/>
                    <a:pt x="15729" y="1827"/>
                  </a:cubicBezTo>
                  <a:cubicBezTo>
                    <a:pt x="15578" y="1756"/>
                    <a:pt x="15420" y="1698"/>
                    <a:pt x="15258" y="1653"/>
                  </a:cubicBezTo>
                  <a:cubicBezTo>
                    <a:pt x="15149" y="1614"/>
                    <a:pt x="15037" y="1582"/>
                    <a:pt x="14924" y="1557"/>
                  </a:cubicBezTo>
                  <a:cubicBezTo>
                    <a:pt x="14807" y="1347"/>
                    <a:pt x="14705" y="1135"/>
                    <a:pt x="14575" y="935"/>
                  </a:cubicBezTo>
                  <a:cubicBezTo>
                    <a:pt x="14448" y="743"/>
                    <a:pt x="14301" y="566"/>
                    <a:pt x="14129" y="415"/>
                  </a:cubicBezTo>
                  <a:cubicBezTo>
                    <a:pt x="13850" y="170"/>
                    <a:pt x="13484" y="1"/>
                    <a:pt x="13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4711440" y="4077295"/>
              <a:ext cx="40565" cy="65828"/>
            </a:xfrm>
            <a:custGeom>
              <a:avLst/>
              <a:gdLst/>
              <a:ahLst/>
              <a:cxnLst/>
              <a:rect l="l" t="t" r="r" b="b"/>
              <a:pathLst>
                <a:path w="615" h="998" extrusionOk="0">
                  <a:moveTo>
                    <a:pt x="568" y="0"/>
                  </a:moveTo>
                  <a:cubicBezTo>
                    <a:pt x="556" y="0"/>
                    <a:pt x="543" y="7"/>
                    <a:pt x="537" y="23"/>
                  </a:cubicBezTo>
                  <a:cubicBezTo>
                    <a:pt x="403" y="357"/>
                    <a:pt x="252" y="690"/>
                    <a:pt x="12" y="962"/>
                  </a:cubicBezTo>
                  <a:cubicBezTo>
                    <a:pt x="1" y="978"/>
                    <a:pt x="16" y="997"/>
                    <a:pt x="31" y="997"/>
                  </a:cubicBezTo>
                  <a:cubicBezTo>
                    <a:pt x="37" y="997"/>
                    <a:pt x="42" y="995"/>
                    <a:pt x="47" y="989"/>
                  </a:cubicBezTo>
                  <a:cubicBezTo>
                    <a:pt x="288" y="713"/>
                    <a:pt x="505" y="408"/>
                    <a:pt x="607" y="51"/>
                  </a:cubicBezTo>
                  <a:cubicBezTo>
                    <a:pt x="614" y="22"/>
                    <a:pt x="590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4675822" y="4058695"/>
              <a:ext cx="27901" cy="54615"/>
            </a:xfrm>
            <a:custGeom>
              <a:avLst/>
              <a:gdLst/>
              <a:ahLst/>
              <a:cxnLst/>
              <a:rect l="l" t="t" r="r" b="b"/>
              <a:pathLst>
                <a:path w="423" h="828" extrusionOk="0">
                  <a:moveTo>
                    <a:pt x="391" y="1"/>
                  </a:moveTo>
                  <a:cubicBezTo>
                    <a:pt x="382" y="1"/>
                    <a:pt x="373" y="5"/>
                    <a:pt x="369" y="16"/>
                  </a:cubicBezTo>
                  <a:cubicBezTo>
                    <a:pt x="284" y="287"/>
                    <a:pt x="155" y="534"/>
                    <a:pt x="15" y="778"/>
                  </a:cubicBezTo>
                  <a:cubicBezTo>
                    <a:pt x="1" y="803"/>
                    <a:pt x="27" y="827"/>
                    <a:pt x="52" y="827"/>
                  </a:cubicBezTo>
                  <a:cubicBezTo>
                    <a:pt x="62" y="827"/>
                    <a:pt x="72" y="823"/>
                    <a:pt x="79" y="813"/>
                  </a:cubicBezTo>
                  <a:cubicBezTo>
                    <a:pt x="243" y="579"/>
                    <a:pt x="347" y="302"/>
                    <a:pt x="418" y="28"/>
                  </a:cubicBezTo>
                  <a:cubicBezTo>
                    <a:pt x="422" y="12"/>
                    <a:pt x="406" y="1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4514950" y="4032311"/>
              <a:ext cx="34761" cy="112330"/>
            </a:xfrm>
            <a:custGeom>
              <a:avLst/>
              <a:gdLst/>
              <a:ahLst/>
              <a:cxnLst/>
              <a:rect l="l" t="t" r="r" b="b"/>
              <a:pathLst>
                <a:path w="527" h="1703" extrusionOk="0">
                  <a:moveTo>
                    <a:pt x="14" y="1"/>
                  </a:moveTo>
                  <a:cubicBezTo>
                    <a:pt x="7" y="1"/>
                    <a:pt x="1" y="5"/>
                    <a:pt x="1" y="14"/>
                  </a:cubicBezTo>
                  <a:cubicBezTo>
                    <a:pt x="5" y="603"/>
                    <a:pt x="154" y="1176"/>
                    <a:pt x="452" y="1687"/>
                  </a:cubicBezTo>
                  <a:cubicBezTo>
                    <a:pt x="458" y="1698"/>
                    <a:pt x="467" y="1703"/>
                    <a:pt x="477" y="1703"/>
                  </a:cubicBezTo>
                  <a:cubicBezTo>
                    <a:pt x="501" y="1703"/>
                    <a:pt x="526" y="1672"/>
                    <a:pt x="510" y="1643"/>
                  </a:cubicBezTo>
                  <a:cubicBezTo>
                    <a:pt x="209" y="1156"/>
                    <a:pt x="36" y="587"/>
                    <a:pt x="33" y="18"/>
                  </a:cubicBezTo>
                  <a:cubicBezTo>
                    <a:pt x="33" y="7"/>
                    <a:pt x="23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4547995" y="4042007"/>
              <a:ext cx="27571" cy="80999"/>
            </a:xfrm>
            <a:custGeom>
              <a:avLst/>
              <a:gdLst/>
              <a:ahLst/>
              <a:cxnLst/>
              <a:rect l="l" t="t" r="r" b="b"/>
              <a:pathLst>
                <a:path w="418" h="1228" extrusionOk="0">
                  <a:moveTo>
                    <a:pt x="22" y="0"/>
                  </a:moveTo>
                  <a:cubicBezTo>
                    <a:pt x="12" y="0"/>
                    <a:pt x="1" y="8"/>
                    <a:pt x="3" y="20"/>
                  </a:cubicBezTo>
                  <a:cubicBezTo>
                    <a:pt x="91" y="428"/>
                    <a:pt x="206" y="836"/>
                    <a:pt x="379" y="1218"/>
                  </a:cubicBezTo>
                  <a:cubicBezTo>
                    <a:pt x="383" y="1224"/>
                    <a:pt x="389" y="1227"/>
                    <a:pt x="395" y="1227"/>
                  </a:cubicBezTo>
                  <a:cubicBezTo>
                    <a:pt x="406" y="1227"/>
                    <a:pt x="417" y="1218"/>
                    <a:pt x="412" y="1205"/>
                  </a:cubicBezTo>
                  <a:cubicBezTo>
                    <a:pt x="263" y="813"/>
                    <a:pt x="128" y="423"/>
                    <a:pt x="42" y="15"/>
                  </a:cubicBezTo>
                  <a:cubicBezTo>
                    <a:pt x="39" y="5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4361794" y="3744993"/>
              <a:ext cx="56000" cy="106987"/>
            </a:xfrm>
            <a:custGeom>
              <a:avLst/>
              <a:gdLst/>
              <a:ahLst/>
              <a:cxnLst/>
              <a:rect l="l" t="t" r="r" b="b"/>
              <a:pathLst>
                <a:path w="849" h="1622" extrusionOk="0">
                  <a:moveTo>
                    <a:pt x="218" y="0"/>
                  </a:moveTo>
                  <a:cubicBezTo>
                    <a:pt x="204" y="0"/>
                    <a:pt x="190" y="8"/>
                    <a:pt x="185" y="26"/>
                  </a:cubicBezTo>
                  <a:cubicBezTo>
                    <a:pt x="0" y="603"/>
                    <a:pt x="234" y="1317"/>
                    <a:pt x="779" y="1616"/>
                  </a:cubicBezTo>
                  <a:cubicBezTo>
                    <a:pt x="785" y="1620"/>
                    <a:pt x="790" y="1621"/>
                    <a:pt x="795" y="1621"/>
                  </a:cubicBezTo>
                  <a:cubicBezTo>
                    <a:pt x="826" y="1621"/>
                    <a:pt x="849" y="1570"/>
                    <a:pt x="817" y="1550"/>
                  </a:cubicBezTo>
                  <a:cubicBezTo>
                    <a:pt x="343" y="1218"/>
                    <a:pt x="84" y="620"/>
                    <a:pt x="258" y="56"/>
                  </a:cubicBezTo>
                  <a:cubicBezTo>
                    <a:pt x="269" y="24"/>
                    <a:pt x="243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4462777" y="3867347"/>
              <a:ext cx="107515" cy="25790"/>
            </a:xfrm>
            <a:custGeom>
              <a:avLst/>
              <a:gdLst/>
              <a:ahLst/>
              <a:cxnLst/>
              <a:rect l="l" t="t" r="r" b="b"/>
              <a:pathLst>
                <a:path w="1630" h="391" extrusionOk="0">
                  <a:moveTo>
                    <a:pt x="1139" y="0"/>
                  </a:moveTo>
                  <a:cubicBezTo>
                    <a:pt x="1116" y="0"/>
                    <a:pt x="1095" y="2"/>
                    <a:pt x="1074" y="4"/>
                  </a:cubicBezTo>
                  <a:cubicBezTo>
                    <a:pt x="912" y="22"/>
                    <a:pt x="760" y="78"/>
                    <a:pt x="599" y="92"/>
                  </a:cubicBezTo>
                  <a:cubicBezTo>
                    <a:pt x="568" y="95"/>
                    <a:pt x="537" y="96"/>
                    <a:pt x="506" y="96"/>
                  </a:cubicBezTo>
                  <a:cubicBezTo>
                    <a:pt x="351" y="96"/>
                    <a:pt x="198" y="64"/>
                    <a:pt x="52" y="10"/>
                  </a:cubicBezTo>
                  <a:cubicBezTo>
                    <a:pt x="48" y="8"/>
                    <a:pt x="44" y="7"/>
                    <a:pt x="40" y="7"/>
                  </a:cubicBezTo>
                  <a:cubicBezTo>
                    <a:pt x="13" y="7"/>
                    <a:pt x="0" y="48"/>
                    <a:pt x="31" y="61"/>
                  </a:cubicBezTo>
                  <a:cubicBezTo>
                    <a:pt x="206" y="136"/>
                    <a:pt x="384" y="166"/>
                    <a:pt x="566" y="166"/>
                  </a:cubicBezTo>
                  <a:cubicBezTo>
                    <a:pt x="669" y="166"/>
                    <a:pt x="774" y="156"/>
                    <a:pt x="880" y="139"/>
                  </a:cubicBezTo>
                  <a:cubicBezTo>
                    <a:pt x="956" y="126"/>
                    <a:pt x="1037" y="116"/>
                    <a:pt x="1115" y="116"/>
                  </a:cubicBezTo>
                  <a:cubicBezTo>
                    <a:pt x="1290" y="116"/>
                    <a:pt x="1450" y="167"/>
                    <a:pt x="1520" y="361"/>
                  </a:cubicBezTo>
                  <a:cubicBezTo>
                    <a:pt x="1526" y="381"/>
                    <a:pt x="1544" y="390"/>
                    <a:pt x="1563" y="390"/>
                  </a:cubicBezTo>
                  <a:cubicBezTo>
                    <a:pt x="1586" y="390"/>
                    <a:pt x="1609" y="376"/>
                    <a:pt x="1612" y="349"/>
                  </a:cubicBezTo>
                  <a:cubicBezTo>
                    <a:pt x="1630" y="105"/>
                    <a:pt x="1351" y="0"/>
                    <a:pt x="1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4593704" y="3888586"/>
              <a:ext cx="48942" cy="13126"/>
            </a:xfrm>
            <a:custGeom>
              <a:avLst/>
              <a:gdLst/>
              <a:ahLst/>
              <a:cxnLst/>
              <a:rect l="l" t="t" r="r" b="b"/>
              <a:pathLst>
                <a:path w="742" h="199" extrusionOk="0">
                  <a:moveTo>
                    <a:pt x="667" y="0"/>
                  </a:moveTo>
                  <a:cubicBezTo>
                    <a:pt x="660" y="0"/>
                    <a:pt x="652" y="2"/>
                    <a:pt x="644" y="5"/>
                  </a:cubicBezTo>
                  <a:cubicBezTo>
                    <a:pt x="555" y="47"/>
                    <a:pt x="460" y="85"/>
                    <a:pt x="360" y="95"/>
                  </a:cubicBezTo>
                  <a:cubicBezTo>
                    <a:pt x="336" y="98"/>
                    <a:pt x="311" y="100"/>
                    <a:pt x="287" y="100"/>
                  </a:cubicBezTo>
                  <a:cubicBezTo>
                    <a:pt x="211" y="100"/>
                    <a:pt x="137" y="84"/>
                    <a:pt x="67" y="52"/>
                  </a:cubicBezTo>
                  <a:cubicBezTo>
                    <a:pt x="62" y="50"/>
                    <a:pt x="57" y="49"/>
                    <a:pt x="53" y="49"/>
                  </a:cubicBezTo>
                  <a:cubicBezTo>
                    <a:pt x="18" y="49"/>
                    <a:pt x="1" y="107"/>
                    <a:pt x="40" y="125"/>
                  </a:cubicBezTo>
                  <a:cubicBezTo>
                    <a:pt x="141" y="170"/>
                    <a:pt x="259" y="199"/>
                    <a:pt x="375" y="199"/>
                  </a:cubicBezTo>
                  <a:cubicBezTo>
                    <a:pt x="492" y="199"/>
                    <a:pt x="606" y="170"/>
                    <a:pt x="699" y="99"/>
                  </a:cubicBezTo>
                  <a:cubicBezTo>
                    <a:pt x="741" y="67"/>
                    <a:pt x="714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4773045" y="3920708"/>
              <a:ext cx="109560" cy="31265"/>
            </a:xfrm>
            <a:custGeom>
              <a:avLst/>
              <a:gdLst/>
              <a:ahLst/>
              <a:cxnLst/>
              <a:rect l="l" t="t" r="r" b="b"/>
              <a:pathLst>
                <a:path w="1661" h="474" extrusionOk="0">
                  <a:moveTo>
                    <a:pt x="1635" y="0"/>
                  </a:moveTo>
                  <a:cubicBezTo>
                    <a:pt x="1627" y="0"/>
                    <a:pt x="1620" y="5"/>
                    <a:pt x="1617" y="15"/>
                  </a:cubicBezTo>
                  <a:cubicBezTo>
                    <a:pt x="1563" y="143"/>
                    <a:pt x="1442" y="260"/>
                    <a:pt x="1314" y="317"/>
                  </a:cubicBezTo>
                  <a:cubicBezTo>
                    <a:pt x="1238" y="352"/>
                    <a:pt x="1158" y="366"/>
                    <a:pt x="1077" y="366"/>
                  </a:cubicBezTo>
                  <a:cubicBezTo>
                    <a:pt x="1010" y="366"/>
                    <a:pt x="942" y="356"/>
                    <a:pt x="875" y="341"/>
                  </a:cubicBezTo>
                  <a:cubicBezTo>
                    <a:pt x="668" y="292"/>
                    <a:pt x="451" y="182"/>
                    <a:pt x="235" y="182"/>
                  </a:cubicBezTo>
                  <a:cubicBezTo>
                    <a:pt x="172" y="182"/>
                    <a:pt x="108" y="191"/>
                    <a:pt x="45" y="215"/>
                  </a:cubicBezTo>
                  <a:cubicBezTo>
                    <a:pt x="1" y="233"/>
                    <a:pt x="18" y="299"/>
                    <a:pt x="62" y="299"/>
                  </a:cubicBezTo>
                  <a:cubicBezTo>
                    <a:pt x="64" y="299"/>
                    <a:pt x="66" y="299"/>
                    <a:pt x="67" y="299"/>
                  </a:cubicBezTo>
                  <a:cubicBezTo>
                    <a:pt x="100" y="295"/>
                    <a:pt x="133" y="293"/>
                    <a:pt x="165" y="293"/>
                  </a:cubicBezTo>
                  <a:cubicBezTo>
                    <a:pt x="456" y="293"/>
                    <a:pt x="717" y="446"/>
                    <a:pt x="1008" y="470"/>
                  </a:cubicBezTo>
                  <a:cubicBezTo>
                    <a:pt x="1029" y="472"/>
                    <a:pt x="1051" y="473"/>
                    <a:pt x="1072" y="473"/>
                  </a:cubicBezTo>
                  <a:cubicBezTo>
                    <a:pt x="1192" y="473"/>
                    <a:pt x="1306" y="442"/>
                    <a:pt x="1411" y="377"/>
                  </a:cubicBezTo>
                  <a:cubicBezTo>
                    <a:pt x="1541" y="293"/>
                    <a:pt x="1617" y="178"/>
                    <a:pt x="1656" y="31"/>
                  </a:cubicBezTo>
                  <a:cubicBezTo>
                    <a:pt x="1661" y="13"/>
                    <a:pt x="1648" y="0"/>
                    <a:pt x="1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4686376" y="3946564"/>
              <a:ext cx="60947" cy="27637"/>
            </a:xfrm>
            <a:custGeom>
              <a:avLst/>
              <a:gdLst/>
              <a:ahLst/>
              <a:cxnLst/>
              <a:rect l="l" t="t" r="r" b="b"/>
              <a:pathLst>
                <a:path w="924" h="419" extrusionOk="0">
                  <a:moveTo>
                    <a:pt x="867" y="1"/>
                  </a:moveTo>
                  <a:cubicBezTo>
                    <a:pt x="860" y="1"/>
                    <a:pt x="854" y="2"/>
                    <a:pt x="848" y="6"/>
                  </a:cubicBezTo>
                  <a:cubicBezTo>
                    <a:pt x="724" y="84"/>
                    <a:pt x="590" y="144"/>
                    <a:pt x="452" y="198"/>
                  </a:cubicBezTo>
                  <a:cubicBezTo>
                    <a:pt x="385" y="225"/>
                    <a:pt x="317" y="247"/>
                    <a:pt x="249" y="267"/>
                  </a:cubicBezTo>
                  <a:cubicBezTo>
                    <a:pt x="178" y="288"/>
                    <a:pt x="104" y="303"/>
                    <a:pt x="38" y="334"/>
                  </a:cubicBezTo>
                  <a:cubicBezTo>
                    <a:pt x="2" y="352"/>
                    <a:pt x="1" y="419"/>
                    <a:pt x="48" y="419"/>
                  </a:cubicBezTo>
                  <a:cubicBezTo>
                    <a:pt x="126" y="419"/>
                    <a:pt x="200" y="398"/>
                    <a:pt x="272" y="374"/>
                  </a:cubicBezTo>
                  <a:cubicBezTo>
                    <a:pt x="346" y="348"/>
                    <a:pt x="419" y="320"/>
                    <a:pt x="490" y="288"/>
                  </a:cubicBezTo>
                  <a:cubicBezTo>
                    <a:pt x="629" y="226"/>
                    <a:pt x="763" y="147"/>
                    <a:pt x="890" y="63"/>
                  </a:cubicBezTo>
                  <a:cubicBezTo>
                    <a:pt x="924" y="42"/>
                    <a:pt x="898" y="1"/>
                    <a:pt x="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4731359" y="3888388"/>
              <a:ext cx="45249" cy="28099"/>
            </a:xfrm>
            <a:custGeom>
              <a:avLst/>
              <a:gdLst/>
              <a:ahLst/>
              <a:cxnLst/>
              <a:rect l="l" t="t" r="r" b="b"/>
              <a:pathLst>
                <a:path w="686" h="426" extrusionOk="0">
                  <a:moveTo>
                    <a:pt x="640" y="0"/>
                  </a:moveTo>
                  <a:cubicBezTo>
                    <a:pt x="635" y="0"/>
                    <a:pt x="630" y="2"/>
                    <a:pt x="626" y="4"/>
                  </a:cubicBezTo>
                  <a:cubicBezTo>
                    <a:pt x="420" y="118"/>
                    <a:pt x="224" y="250"/>
                    <a:pt x="28" y="376"/>
                  </a:cubicBezTo>
                  <a:cubicBezTo>
                    <a:pt x="1" y="391"/>
                    <a:pt x="21" y="426"/>
                    <a:pt x="48" y="426"/>
                  </a:cubicBezTo>
                  <a:cubicBezTo>
                    <a:pt x="53" y="426"/>
                    <a:pt x="58" y="424"/>
                    <a:pt x="64" y="421"/>
                  </a:cubicBezTo>
                  <a:cubicBezTo>
                    <a:pt x="264" y="305"/>
                    <a:pt x="465" y="191"/>
                    <a:pt x="660" y="61"/>
                  </a:cubicBezTo>
                  <a:cubicBezTo>
                    <a:pt x="685" y="43"/>
                    <a:pt x="667" y="0"/>
                    <a:pt x="6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4835706" y="3822232"/>
              <a:ext cx="67213" cy="22822"/>
            </a:xfrm>
            <a:custGeom>
              <a:avLst/>
              <a:gdLst/>
              <a:ahLst/>
              <a:cxnLst/>
              <a:rect l="l" t="t" r="r" b="b"/>
              <a:pathLst>
                <a:path w="1019" h="346" extrusionOk="0">
                  <a:moveTo>
                    <a:pt x="53" y="0"/>
                  </a:moveTo>
                  <a:cubicBezTo>
                    <a:pt x="23" y="0"/>
                    <a:pt x="0" y="51"/>
                    <a:pt x="31" y="68"/>
                  </a:cubicBezTo>
                  <a:cubicBezTo>
                    <a:pt x="177" y="149"/>
                    <a:pt x="329" y="218"/>
                    <a:pt x="488" y="267"/>
                  </a:cubicBezTo>
                  <a:cubicBezTo>
                    <a:pt x="637" y="311"/>
                    <a:pt x="785" y="345"/>
                    <a:pt x="939" y="345"/>
                  </a:cubicBezTo>
                  <a:cubicBezTo>
                    <a:pt x="951" y="345"/>
                    <a:pt x="963" y="345"/>
                    <a:pt x="975" y="345"/>
                  </a:cubicBezTo>
                  <a:cubicBezTo>
                    <a:pt x="1019" y="343"/>
                    <a:pt x="1014" y="277"/>
                    <a:pt x="975" y="269"/>
                  </a:cubicBezTo>
                  <a:cubicBezTo>
                    <a:pt x="817" y="241"/>
                    <a:pt x="660" y="223"/>
                    <a:pt x="505" y="180"/>
                  </a:cubicBezTo>
                  <a:cubicBezTo>
                    <a:pt x="352" y="137"/>
                    <a:pt x="207" y="76"/>
                    <a:pt x="67" y="4"/>
                  </a:cubicBezTo>
                  <a:cubicBezTo>
                    <a:pt x="62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4938601" y="3816757"/>
              <a:ext cx="30737" cy="28231"/>
            </a:xfrm>
            <a:custGeom>
              <a:avLst/>
              <a:gdLst/>
              <a:ahLst/>
              <a:cxnLst/>
              <a:rect l="l" t="t" r="r" b="b"/>
              <a:pathLst>
                <a:path w="466" h="428" extrusionOk="0">
                  <a:moveTo>
                    <a:pt x="414" y="0"/>
                  </a:moveTo>
                  <a:cubicBezTo>
                    <a:pt x="397" y="0"/>
                    <a:pt x="380" y="9"/>
                    <a:pt x="369" y="29"/>
                  </a:cubicBezTo>
                  <a:cubicBezTo>
                    <a:pt x="347" y="66"/>
                    <a:pt x="330" y="96"/>
                    <a:pt x="306" y="130"/>
                  </a:cubicBezTo>
                  <a:cubicBezTo>
                    <a:pt x="280" y="165"/>
                    <a:pt x="257" y="199"/>
                    <a:pt x="227" y="229"/>
                  </a:cubicBezTo>
                  <a:cubicBezTo>
                    <a:pt x="172" y="287"/>
                    <a:pt x="98" y="334"/>
                    <a:pt x="25" y="362"/>
                  </a:cubicBezTo>
                  <a:cubicBezTo>
                    <a:pt x="9" y="371"/>
                    <a:pt x="0" y="392"/>
                    <a:pt x="8" y="408"/>
                  </a:cubicBezTo>
                  <a:cubicBezTo>
                    <a:pt x="13" y="423"/>
                    <a:pt x="24" y="428"/>
                    <a:pt x="38" y="428"/>
                  </a:cubicBezTo>
                  <a:cubicBezTo>
                    <a:pt x="42" y="428"/>
                    <a:pt x="47" y="427"/>
                    <a:pt x="52" y="426"/>
                  </a:cubicBezTo>
                  <a:cubicBezTo>
                    <a:pt x="227" y="378"/>
                    <a:pt x="406" y="243"/>
                    <a:pt x="456" y="62"/>
                  </a:cubicBezTo>
                  <a:cubicBezTo>
                    <a:pt x="466" y="25"/>
                    <a:pt x="441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4915845" y="3723029"/>
              <a:ext cx="34827" cy="85352"/>
            </a:xfrm>
            <a:custGeom>
              <a:avLst/>
              <a:gdLst/>
              <a:ahLst/>
              <a:cxnLst/>
              <a:rect l="l" t="t" r="r" b="b"/>
              <a:pathLst>
                <a:path w="528" h="1294" extrusionOk="0">
                  <a:moveTo>
                    <a:pt x="359" y="0"/>
                  </a:moveTo>
                  <a:cubicBezTo>
                    <a:pt x="344" y="0"/>
                    <a:pt x="330" y="10"/>
                    <a:pt x="334" y="28"/>
                  </a:cubicBezTo>
                  <a:cubicBezTo>
                    <a:pt x="421" y="438"/>
                    <a:pt x="466" y="958"/>
                    <a:pt x="45" y="1206"/>
                  </a:cubicBezTo>
                  <a:cubicBezTo>
                    <a:pt x="1" y="1234"/>
                    <a:pt x="35" y="1294"/>
                    <a:pt x="78" y="1294"/>
                  </a:cubicBezTo>
                  <a:cubicBezTo>
                    <a:pt x="83" y="1294"/>
                    <a:pt x="89" y="1293"/>
                    <a:pt x="94" y="1291"/>
                  </a:cubicBezTo>
                  <a:cubicBezTo>
                    <a:pt x="307" y="1219"/>
                    <a:pt x="432" y="1010"/>
                    <a:pt x="475" y="799"/>
                  </a:cubicBezTo>
                  <a:cubicBezTo>
                    <a:pt x="527" y="536"/>
                    <a:pt x="449" y="275"/>
                    <a:pt x="388" y="21"/>
                  </a:cubicBezTo>
                  <a:cubicBezTo>
                    <a:pt x="385" y="7"/>
                    <a:pt x="372" y="0"/>
                    <a:pt x="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4392795" y="3630884"/>
              <a:ext cx="50130" cy="47425"/>
            </a:xfrm>
            <a:custGeom>
              <a:avLst/>
              <a:gdLst/>
              <a:ahLst/>
              <a:cxnLst/>
              <a:rect l="l" t="t" r="r" b="b"/>
              <a:pathLst>
                <a:path w="760" h="719" extrusionOk="0">
                  <a:moveTo>
                    <a:pt x="729" y="1"/>
                  </a:moveTo>
                  <a:cubicBezTo>
                    <a:pt x="725" y="1"/>
                    <a:pt x="722" y="2"/>
                    <a:pt x="718" y="4"/>
                  </a:cubicBezTo>
                  <a:cubicBezTo>
                    <a:pt x="431" y="154"/>
                    <a:pt x="171" y="375"/>
                    <a:pt x="15" y="662"/>
                  </a:cubicBezTo>
                  <a:cubicBezTo>
                    <a:pt x="0" y="690"/>
                    <a:pt x="30" y="718"/>
                    <a:pt x="57" y="718"/>
                  </a:cubicBezTo>
                  <a:cubicBezTo>
                    <a:pt x="68" y="718"/>
                    <a:pt x="79" y="713"/>
                    <a:pt x="86" y="702"/>
                  </a:cubicBezTo>
                  <a:cubicBezTo>
                    <a:pt x="248" y="435"/>
                    <a:pt x="458" y="198"/>
                    <a:pt x="736" y="48"/>
                  </a:cubicBezTo>
                  <a:cubicBezTo>
                    <a:pt x="759" y="34"/>
                    <a:pt x="750" y="1"/>
                    <a:pt x="7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4405459" y="3758977"/>
              <a:ext cx="19722" cy="47491"/>
            </a:xfrm>
            <a:custGeom>
              <a:avLst/>
              <a:gdLst/>
              <a:ahLst/>
              <a:cxnLst/>
              <a:rect l="l" t="t" r="r" b="b"/>
              <a:pathLst>
                <a:path w="299" h="720" extrusionOk="0">
                  <a:moveTo>
                    <a:pt x="36" y="0"/>
                  </a:moveTo>
                  <a:cubicBezTo>
                    <a:pt x="20" y="0"/>
                    <a:pt x="6" y="9"/>
                    <a:pt x="5" y="30"/>
                  </a:cubicBezTo>
                  <a:cubicBezTo>
                    <a:pt x="1" y="153"/>
                    <a:pt x="15" y="278"/>
                    <a:pt x="50" y="396"/>
                  </a:cubicBezTo>
                  <a:cubicBezTo>
                    <a:pt x="69" y="454"/>
                    <a:pt x="90" y="509"/>
                    <a:pt x="120" y="562"/>
                  </a:cubicBezTo>
                  <a:cubicBezTo>
                    <a:pt x="135" y="589"/>
                    <a:pt x="150" y="618"/>
                    <a:pt x="171" y="642"/>
                  </a:cubicBezTo>
                  <a:cubicBezTo>
                    <a:pt x="192" y="667"/>
                    <a:pt x="215" y="689"/>
                    <a:pt x="240" y="711"/>
                  </a:cubicBezTo>
                  <a:cubicBezTo>
                    <a:pt x="247" y="717"/>
                    <a:pt x="253" y="719"/>
                    <a:pt x="260" y="719"/>
                  </a:cubicBezTo>
                  <a:cubicBezTo>
                    <a:pt x="281" y="719"/>
                    <a:pt x="299" y="689"/>
                    <a:pt x="284" y="667"/>
                  </a:cubicBezTo>
                  <a:cubicBezTo>
                    <a:pt x="255" y="618"/>
                    <a:pt x="228" y="572"/>
                    <a:pt x="204" y="523"/>
                  </a:cubicBezTo>
                  <a:cubicBezTo>
                    <a:pt x="177" y="474"/>
                    <a:pt x="153" y="423"/>
                    <a:pt x="130" y="369"/>
                  </a:cubicBezTo>
                  <a:cubicBezTo>
                    <a:pt x="90" y="262"/>
                    <a:pt x="70" y="153"/>
                    <a:pt x="76" y="39"/>
                  </a:cubicBezTo>
                  <a:cubicBezTo>
                    <a:pt x="77" y="14"/>
                    <a:pt x="55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4468779" y="3836545"/>
              <a:ext cx="59694" cy="19854"/>
            </a:xfrm>
            <a:custGeom>
              <a:avLst/>
              <a:gdLst/>
              <a:ahLst/>
              <a:cxnLst/>
              <a:rect l="l" t="t" r="r" b="b"/>
              <a:pathLst>
                <a:path w="905" h="301" extrusionOk="0">
                  <a:moveTo>
                    <a:pt x="51" y="0"/>
                  </a:moveTo>
                  <a:cubicBezTo>
                    <a:pt x="19" y="0"/>
                    <a:pt x="1" y="50"/>
                    <a:pt x="31" y="74"/>
                  </a:cubicBezTo>
                  <a:cubicBezTo>
                    <a:pt x="139" y="163"/>
                    <a:pt x="278" y="226"/>
                    <a:pt x="413" y="264"/>
                  </a:cubicBezTo>
                  <a:cubicBezTo>
                    <a:pt x="497" y="289"/>
                    <a:pt x="584" y="301"/>
                    <a:pt x="672" y="301"/>
                  </a:cubicBezTo>
                  <a:cubicBezTo>
                    <a:pt x="728" y="301"/>
                    <a:pt x="784" y="296"/>
                    <a:pt x="840" y="287"/>
                  </a:cubicBezTo>
                  <a:cubicBezTo>
                    <a:pt x="905" y="277"/>
                    <a:pt x="889" y="187"/>
                    <a:pt x="826" y="187"/>
                  </a:cubicBezTo>
                  <a:cubicBezTo>
                    <a:pt x="817" y="187"/>
                    <a:pt x="808" y="187"/>
                    <a:pt x="799" y="187"/>
                  </a:cubicBezTo>
                  <a:cubicBezTo>
                    <a:pt x="676" y="187"/>
                    <a:pt x="553" y="170"/>
                    <a:pt x="434" y="145"/>
                  </a:cubicBezTo>
                  <a:cubicBezTo>
                    <a:pt x="302" y="119"/>
                    <a:pt x="187" y="65"/>
                    <a:pt x="69" y="6"/>
                  </a:cubicBezTo>
                  <a:cubicBezTo>
                    <a:pt x="63" y="2"/>
                    <a:pt x="57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4749498" y="3658323"/>
              <a:ext cx="59364" cy="24933"/>
            </a:xfrm>
            <a:custGeom>
              <a:avLst/>
              <a:gdLst/>
              <a:ahLst/>
              <a:cxnLst/>
              <a:rect l="l" t="t" r="r" b="b"/>
              <a:pathLst>
                <a:path w="900" h="378" extrusionOk="0">
                  <a:moveTo>
                    <a:pt x="50" y="0"/>
                  </a:moveTo>
                  <a:cubicBezTo>
                    <a:pt x="7" y="0"/>
                    <a:pt x="1" y="69"/>
                    <a:pt x="48" y="77"/>
                  </a:cubicBezTo>
                  <a:cubicBezTo>
                    <a:pt x="328" y="125"/>
                    <a:pt x="592" y="236"/>
                    <a:pt x="837" y="374"/>
                  </a:cubicBezTo>
                  <a:cubicBezTo>
                    <a:pt x="842" y="376"/>
                    <a:pt x="847" y="377"/>
                    <a:pt x="851" y="377"/>
                  </a:cubicBezTo>
                  <a:cubicBezTo>
                    <a:pt x="880" y="377"/>
                    <a:pt x="899" y="332"/>
                    <a:pt x="871" y="313"/>
                  </a:cubicBezTo>
                  <a:cubicBezTo>
                    <a:pt x="630" y="137"/>
                    <a:pt x="351" y="43"/>
                    <a:pt x="57" y="1"/>
                  </a:cubicBezTo>
                  <a:cubicBezTo>
                    <a:pt x="55" y="0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4828252" y="3687741"/>
              <a:ext cx="28165" cy="59496"/>
            </a:xfrm>
            <a:custGeom>
              <a:avLst/>
              <a:gdLst/>
              <a:ahLst/>
              <a:cxnLst/>
              <a:rect l="l" t="t" r="r" b="b"/>
              <a:pathLst>
                <a:path w="427" h="902" extrusionOk="0">
                  <a:moveTo>
                    <a:pt x="37" y="1"/>
                  </a:moveTo>
                  <a:cubicBezTo>
                    <a:pt x="20" y="1"/>
                    <a:pt x="1" y="17"/>
                    <a:pt x="9" y="38"/>
                  </a:cubicBezTo>
                  <a:cubicBezTo>
                    <a:pt x="36" y="108"/>
                    <a:pt x="66" y="177"/>
                    <a:pt x="99" y="244"/>
                  </a:cubicBezTo>
                  <a:cubicBezTo>
                    <a:pt x="130" y="312"/>
                    <a:pt x="171" y="376"/>
                    <a:pt x="205" y="443"/>
                  </a:cubicBezTo>
                  <a:cubicBezTo>
                    <a:pt x="266" y="568"/>
                    <a:pt x="317" y="711"/>
                    <a:pt x="299" y="850"/>
                  </a:cubicBezTo>
                  <a:cubicBezTo>
                    <a:pt x="293" y="883"/>
                    <a:pt x="319" y="901"/>
                    <a:pt x="344" y="901"/>
                  </a:cubicBezTo>
                  <a:cubicBezTo>
                    <a:pt x="366" y="901"/>
                    <a:pt x="389" y="888"/>
                    <a:pt x="394" y="861"/>
                  </a:cubicBezTo>
                  <a:cubicBezTo>
                    <a:pt x="426" y="709"/>
                    <a:pt x="378" y="562"/>
                    <a:pt x="306" y="429"/>
                  </a:cubicBezTo>
                  <a:cubicBezTo>
                    <a:pt x="267" y="362"/>
                    <a:pt x="229" y="297"/>
                    <a:pt x="185" y="233"/>
                  </a:cubicBezTo>
                  <a:cubicBezTo>
                    <a:pt x="137" y="163"/>
                    <a:pt x="92" y="95"/>
                    <a:pt x="60" y="17"/>
                  </a:cubicBezTo>
                  <a:cubicBezTo>
                    <a:pt x="56" y="6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4837816" y="3761813"/>
              <a:ext cx="23943" cy="26516"/>
            </a:xfrm>
            <a:custGeom>
              <a:avLst/>
              <a:gdLst/>
              <a:ahLst/>
              <a:cxnLst/>
              <a:rect l="l" t="t" r="r" b="b"/>
              <a:pathLst>
                <a:path w="363" h="402" extrusionOk="0">
                  <a:moveTo>
                    <a:pt x="316" y="1"/>
                  </a:moveTo>
                  <a:cubicBezTo>
                    <a:pt x="303" y="1"/>
                    <a:pt x="290" y="6"/>
                    <a:pt x="281" y="18"/>
                  </a:cubicBezTo>
                  <a:cubicBezTo>
                    <a:pt x="242" y="75"/>
                    <a:pt x="202" y="128"/>
                    <a:pt x="155" y="181"/>
                  </a:cubicBezTo>
                  <a:cubicBezTo>
                    <a:pt x="113" y="232"/>
                    <a:pt x="64" y="282"/>
                    <a:pt x="17" y="330"/>
                  </a:cubicBezTo>
                  <a:cubicBezTo>
                    <a:pt x="0" y="346"/>
                    <a:pt x="6" y="374"/>
                    <a:pt x="20" y="388"/>
                  </a:cubicBezTo>
                  <a:cubicBezTo>
                    <a:pt x="29" y="396"/>
                    <a:pt x="41" y="401"/>
                    <a:pt x="53" y="401"/>
                  </a:cubicBezTo>
                  <a:cubicBezTo>
                    <a:pt x="62" y="401"/>
                    <a:pt x="71" y="398"/>
                    <a:pt x="78" y="391"/>
                  </a:cubicBezTo>
                  <a:cubicBezTo>
                    <a:pt x="134" y="346"/>
                    <a:pt x="185" y="296"/>
                    <a:pt x="230" y="239"/>
                  </a:cubicBezTo>
                  <a:cubicBezTo>
                    <a:pt x="274" y="184"/>
                    <a:pt x="313" y="127"/>
                    <a:pt x="349" y="67"/>
                  </a:cubicBezTo>
                  <a:cubicBezTo>
                    <a:pt x="362" y="48"/>
                    <a:pt x="362" y="22"/>
                    <a:pt x="341" y="8"/>
                  </a:cubicBezTo>
                  <a:cubicBezTo>
                    <a:pt x="334" y="3"/>
                    <a:pt x="325" y="1"/>
                    <a:pt x="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4984508" y="4360523"/>
              <a:ext cx="77965" cy="39180"/>
            </a:xfrm>
            <a:custGeom>
              <a:avLst/>
              <a:gdLst/>
              <a:ahLst/>
              <a:cxnLst/>
              <a:rect l="l" t="t" r="r" b="b"/>
              <a:pathLst>
                <a:path w="1182" h="594" extrusionOk="0">
                  <a:moveTo>
                    <a:pt x="1128" y="0"/>
                  </a:moveTo>
                  <a:cubicBezTo>
                    <a:pt x="1125" y="0"/>
                    <a:pt x="1123" y="1"/>
                    <a:pt x="1121" y="1"/>
                  </a:cubicBezTo>
                  <a:cubicBezTo>
                    <a:pt x="716" y="69"/>
                    <a:pt x="344" y="295"/>
                    <a:pt x="25" y="542"/>
                  </a:cubicBezTo>
                  <a:cubicBezTo>
                    <a:pt x="1" y="561"/>
                    <a:pt x="23" y="593"/>
                    <a:pt x="50" y="593"/>
                  </a:cubicBezTo>
                  <a:cubicBezTo>
                    <a:pt x="57" y="593"/>
                    <a:pt x="64" y="591"/>
                    <a:pt x="71" y="586"/>
                  </a:cubicBezTo>
                  <a:cubicBezTo>
                    <a:pt x="390" y="340"/>
                    <a:pt x="760" y="201"/>
                    <a:pt x="1138" y="69"/>
                  </a:cubicBezTo>
                  <a:cubicBezTo>
                    <a:pt x="1182" y="58"/>
                    <a:pt x="1169" y="0"/>
                    <a:pt x="1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4896189" y="4324114"/>
              <a:ext cx="93465" cy="73611"/>
            </a:xfrm>
            <a:custGeom>
              <a:avLst/>
              <a:gdLst/>
              <a:ahLst/>
              <a:cxnLst/>
              <a:rect l="l" t="t" r="r" b="b"/>
              <a:pathLst>
                <a:path w="1417" h="1116" extrusionOk="0">
                  <a:moveTo>
                    <a:pt x="1359" y="0"/>
                  </a:moveTo>
                  <a:cubicBezTo>
                    <a:pt x="1353" y="0"/>
                    <a:pt x="1347" y="2"/>
                    <a:pt x="1340" y="5"/>
                  </a:cubicBezTo>
                  <a:cubicBezTo>
                    <a:pt x="829" y="254"/>
                    <a:pt x="381" y="617"/>
                    <a:pt x="22" y="1052"/>
                  </a:cubicBezTo>
                  <a:cubicBezTo>
                    <a:pt x="0" y="1080"/>
                    <a:pt x="24" y="1116"/>
                    <a:pt x="49" y="1116"/>
                  </a:cubicBezTo>
                  <a:cubicBezTo>
                    <a:pt x="57" y="1116"/>
                    <a:pt x="65" y="1112"/>
                    <a:pt x="72" y="1105"/>
                  </a:cubicBezTo>
                  <a:cubicBezTo>
                    <a:pt x="431" y="674"/>
                    <a:pt x="878" y="327"/>
                    <a:pt x="1377" y="72"/>
                  </a:cubicBezTo>
                  <a:cubicBezTo>
                    <a:pt x="1417" y="53"/>
                    <a:pt x="1394" y="0"/>
                    <a:pt x="1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5009110" y="4392909"/>
              <a:ext cx="57253" cy="26054"/>
            </a:xfrm>
            <a:custGeom>
              <a:avLst/>
              <a:gdLst/>
              <a:ahLst/>
              <a:cxnLst/>
              <a:rect l="l" t="t" r="r" b="b"/>
              <a:pathLst>
                <a:path w="868" h="395" extrusionOk="0">
                  <a:moveTo>
                    <a:pt x="818" y="1"/>
                  </a:moveTo>
                  <a:cubicBezTo>
                    <a:pt x="815" y="1"/>
                    <a:pt x="812" y="1"/>
                    <a:pt x="809" y="2"/>
                  </a:cubicBezTo>
                  <a:cubicBezTo>
                    <a:pt x="539" y="89"/>
                    <a:pt x="284" y="215"/>
                    <a:pt x="31" y="337"/>
                  </a:cubicBezTo>
                  <a:cubicBezTo>
                    <a:pt x="0" y="353"/>
                    <a:pt x="19" y="394"/>
                    <a:pt x="47" y="394"/>
                  </a:cubicBezTo>
                  <a:cubicBezTo>
                    <a:pt x="52" y="394"/>
                    <a:pt x="56" y="393"/>
                    <a:pt x="61" y="391"/>
                  </a:cubicBezTo>
                  <a:cubicBezTo>
                    <a:pt x="318" y="282"/>
                    <a:pt x="582" y="187"/>
                    <a:pt x="835" y="69"/>
                  </a:cubicBezTo>
                  <a:cubicBezTo>
                    <a:pt x="868" y="52"/>
                    <a:pt x="852" y="1"/>
                    <a:pt x="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>
              <a:off x="5036549" y="4446270"/>
              <a:ext cx="43138" cy="18865"/>
            </a:xfrm>
            <a:custGeom>
              <a:avLst/>
              <a:gdLst/>
              <a:ahLst/>
              <a:cxnLst/>
              <a:rect l="l" t="t" r="r" b="b"/>
              <a:pathLst>
                <a:path w="654" h="286" extrusionOk="0">
                  <a:moveTo>
                    <a:pt x="600" y="0"/>
                  </a:moveTo>
                  <a:cubicBezTo>
                    <a:pt x="596" y="0"/>
                    <a:pt x="592" y="1"/>
                    <a:pt x="588" y="2"/>
                  </a:cubicBezTo>
                  <a:cubicBezTo>
                    <a:pt x="398" y="62"/>
                    <a:pt x="221" y="150"/>
                    <a:pt x="36" y="219"/>
                  </a:cubicBezTo>
                  <a:cubicBezTo>
                    <a:pt x="1" y="233"/>
                    <a:pt x="11" y="285"/>
                    <a:pt x="40" y="285"/>
                  </a:cubicBezTo>
                  <a:cubicBezTo>
                    <a:pt x="44" y="285"/>
                    <a:pt x="48" y="285"/>
                    <a:pt x="52" y="283"/>
                  </a:cubicBezTo>
                  <a:cubicBezTo>
                    <a:pt x="239" y="212"/>
                    <a:pt x="434" y="157"/>
                    <a:pt x="617" y="73"/>
                  </a:cubicBezTo>
                  <a:cubicBezTo>
                    <a:pt x="654" y="58"/>
                    <a:pt x="635" y="0"/>
                    <a:pt x="6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5247286" y="4398845"/>
              <a:ext cx="43270" cy="43534"/>
            </a:xfrm>
            <a:custGeom>
              <a:avLst/>
              <a:gdLst/>
              <a:ahLst/>
              <a:cxnLst/>
              <a:rect l="l" t="t" r="r" b="b"/>
              <a:pathLst>
                <a:path w="656" h="660" extrusionOk="0">
                  <a:moveTo>
                    <a:pt x="36" y="0"/>
                  </a:moveTo>
                  <a:cubicBezTo>
                    <a:pt x="18" y="0"/>
                    <a:pt x="0" y="12"/>
                    <a:pt x="1" y="34"/>
                  </a:cubicBezTo>
                  <a:cubicBezTo>
                    <a:pt x="12" y="195"/>
                    <a:pt x="69" y="348"/>
                    <a:pt x="181" y="464"/>
                  </a:cubicBezTo>
                  <a:cubicBezTo>
                    <a:pt x="234" y="521"/>
                    <a:pt x="298" y="569"/>
                    <a:pt x="368" y="606"/>
                  </a:cubicBezTo>
                  <a:cubicBezTo>
                    <a:pt x="438" y="641"/>
                    <a:pt x="507" y="659"/>
                    <a:pt x="583" y="659"/>
                  </a:cubicBezTo>
                  <a:cubicBezTo>
                    <a:pt x="591" y="659"/>
                    <a:pt x="599" y="659"/>
                    <a:pt x="607" y="659"/>
                  </a:cubicBezTo>
                  <a:cubicBezTo>
                    <a:pt x="607" y="659"/>
                    <a:pt x="608" y="659"/>
                    <a:pt x="608" y="659"/>
                  </a:cubicBezTo>
                  <a:cubicBezTo>
                    <a:pt x="645" y="659"/>
                    <a:pt x="656" y="600"/>
                    <a:pt x="615" y="591"/>
                  </a:cubicBezTo>
                  <a:cubicBezTo>
                    <a:pt x="482" y="558"/>
                    <a:pt x="351" y="495"/>
                    <a:pt x="255" y="399"/>
                  </a:cubicBezTo>
                  <a:cubicBezTo>
                    <a:pt x="160" y="301"/>
                    <a:pt x="82" y="173"/>
                    <a:pt x="75" y="34"/>
                  </a:cubicBezTo>
                  <a:cubicBezTo>
                    <a:pt x="73" y="12"/>
                    <a:pt x="54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5317729" y="4431033"/>
              <a:ext cx="24471" cy="12203"/>
            </a:xfrm>
            <a:custGeom>
              <a:avLst/>
              <a:gdLst/>
              <a:ahLst/>
              <a:cxnLst/>
              <a:rect l="l" t="t" r="r" b="b"/>
              <a:pathLst>
                <a:path w="371" h="185" extrusionOk="0">
                  <a:moveTo>
                    <a:pt x="320" y="0"/>
                  </a:moveTo>
                  <a:cubicBezTo>
                    <a:pt x="309" y="0"/>
                    <a:pt x="299" y="4"/>
                    <a:pt x="292" y="12"/>
                  </a:cubicBezTo>
                  <a:lnTo>
                    <a:pt x="265" y="39"/>
                  </a:lnTo>
                  <a:cubicBezTo>
                    <a:pt x="261" y="42"/>
                    <a:pt x="257" y="47"/>
                    <a:pt x="251" y="51"/>
                  </a:cubicBezTo>
                  <a:lnTo>
                    <a:pt x="248" y="54"/>
                  </a:lnTo>
                  <a:cubicBezTo>
                    <a:pt x="245" y="56"/>
                    <a:pt x="244" y="56"/>
                    <a:pt x="243" y="59"/>
                  </a:cubicBezTo>
                  <a:cubicBezTo>
                    <a:pt x="233" y="64"/>
                    <a:pt x="221" y="73"/>
                    <a:pt x="211" y="77"/>
                  </a:cubicBezTo>
                  <a:cubicBezTo>
                    <a:pt x="206" y="81"/>
                    <a:pt x="199" y="84"/>
                    <a:pt x="191" y="87"/>
                  </a:cubicBezTo>
                  <a:cubicBezTo>
                    <a:pt x="190" y="88"/>
                    <a:pt x="187" y="88"/>
                    <a:pt x="184" y="90"/>
                  </a:cubicBezTo>
                  <a:lnTo>
                    <a:pt x="179" y="91"/>
                  </a:lnTo>
                  <a:cubicBezTo>
                    <a:pt x="156" y="101"/>
                    <a:pt x="130" y="104"/>
                    <a:pt x="106" y="111"/>
                  </a:cubicBezTo>
                  <a:cubicBezTo>
                    <a:pt x="87" y="117"/>
                    <a:pt x="68" y="119"/>
                    <a:pt x="50" y="119"/>
                  </a:cubicBezTo>
                  <a:cubicBezTo>
                    <a:pt x="45" y="119"/>
                    <a:pt x="39" y="118"/>
                    <a:pt x="34" y="118"/>
                  </a:cubicBezTo>
                  <a:cubicBezTo>
                    <a:pt x="34" y="118"/>
                    <a:pt x="33" y="118"/>
                    <a:pt x="33" y="118"/>
                  </a:cubicBezTo>
                  <a:cubicBezTo>
                    <a:pt x="5" y="118"/>
                    <a:pt x="0" y="161"/>
                    <a:pt x="27" y="168"/>
                  </a:cubicBezTo>
                  <a:cubicBezTo>
                    <a:pt x="55" y="175"/>
                    <a:pt x="84" y="181"/>
                    <a:pt x="112" y="183"/>
                  </a:cubicBezTo>
                  <a:cubicBezTo>
                    <a:pt x="117" y="184"/>
                    <a:pt x="122" y="185"/>
                    <a:pt x="128" y="185"/>
                  </a:cubicBezTo>
                  <a:cubicBezTo>
                    <a:pt x="152" y="185"/>
                    <a:pt x="177" y="177"/>
                    <a:pt x="200" y="169"/>
                  </a:cubicBezTo>
                  <a:cubicBezTo>
                    <a:pt x="257" y="152"/>
                    <a:pt x="311" y="120"/>
                    <a:pt x="353" y="76"/>
                  </a:cubicBezTo>
                  <a:cubicBezTo>
                    <a:pt x="369" y="60"/>
                    <a:pt x="370" y="32"/>
                    <a:pt x="355" y="16"/>
                  </a:cubicBezTo>
                  <a:cubicBezTo>
                    <a:pt x="346" y="6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5380126" y="4241665"/>
              <a:ext cx="26978" cy="64179"/>
            </a:xfrm>
            <a:custGeom>
              <a:avLst/>
              <a:gdLst/>
              <a:ahLst/>
              <a:cxnLst/>
              <a:rect l="l" t="t" r="r" b="b"/>
              <a:pathLst>
                <a:path w="409" h="973" extrusionOk="0">
                  <a:moveTo>
                    <a:pt x="141" y="1"/>
                  </a:moveTo>
                  <a:cubicBezTo>
                    <a:pt x="125" y="1"/>
                    <a:pt x="110" y="22"/>
                    <a:pt x="124" y="40"/>
                  </a:cubicBezTo>
                  <a:cubicBezTo>
                    <a:pt x="334" y="284"/>
                    <a:pt x="266" y="689"/>
                    <a:pt x="36" y="895"/>
                  </a:cubicBezTo>
                  <a:cubicBezTo>
                    <a:pt x="0" y="929"/>
                    <a:pt x="32" y="973"/>
                    <a:pt x="71" y="973"/>
                  </a:cubicBezTo>
                  <a:cubicBezTo>
                    <a:pt x="81" y="973"/>
                    <a:pt x="92" y="969"/>
                    <a:pt x="102" y="962"/>
                  </a:cubicBezTo>
                  <a:cubicBezTo>
                    <a:pt x="409" y="735"/>
                    <a:pt x="403" y="274"/>
                    <a:pt x="156" y="8"/>
                  </a:cubicBezTo>
                  <a:cubicBezTo>
                    <a:pt x="152" y="3"/>
                    <a:pt x="14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5309748" y="4279064"/>
              <a:ext cx="48481" cy="43534"/>
            </a:xfrm>
            <a:custGeom>
              <a:avLst/>
              <a:gdLst/>
              <a:ahLst/>
              <a:cxnLst/>
              <a:rect l="l" t="t" r="r" b="b"/>
              <a:pathLst>
                <a:path w="735" h="660" extrusionOk="0">
                  <a:moveTo>
                    <a:pt x="70" y="1"/>
                  </a:moveTo>
                  <a:cubicBezTo>
                    <a:pt x="33" y="1"/>
                    <a:pt x="0" y="51"/>
                    <a:pt x="34" y="80"/>
                  </a:cubicBezTo>
                  <a:cubicBezTo>
                    <a:pt x="144" y="172"/>
                    <a:pt x="259" y="259"/>
                    <a:pt x="365" y="355"/>
                  </a:cubicBezTo>
                  <a:cubicBezTo>
                    <a:pt x="471" y="450"/>
                    <a:pt x="578" y="548"/>
                    <a:pt x="677" y="650"/>
                  </a:cubicBezTo>
                  <a:cubicBezTo>
                    <a:pt x="684" y="657"/>
                    <a:pt x="691" y="659"/>
                    <a:pt x="698" y="659"/>
                  </a:cubicBezTo>
                  <a:cubicBezTo>
                    <a:pt x="718" y="659"/>
                    <a:pt x="734" y="633"/>
                    <a:pt x="718" y="612"/>
                  </a:cubicBezTo>
                  <a:cubicBezTo>
                    <a:pt x="542" y="383"/>
                    <a:pt x="337" y="165"/>
                    <a:pt x="93" y="7"/>
                  </a:cubicBezTo>
                  <a:cubicBezTo>
                    <a:pt x="85" y="3"/>
                    <a:pt x="77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5307968" y="4178608"/>
              <a:ext cx="31529" cy="52570"/>
            </a:xfrm>
            <a:custGeom>
              <a:avLst/>
              <a:gdLst/>
              <a:ahLst/>
              <a:cxnLst/>
              <a:rect l="l" t="t" r="r" b="b"/>
              <a:pathLst>
                <a:path w="478" h="797" extrusionOk="0">
                  <a:moveTo>
                    <a:pt x="51" y="0"/>
                  </a:moveTo>
                  <a:cubicBezTo>
                    <a:pt x="26" y="0"/>
                    <a:pt x="1" y="26"/>
                    <a:pt x="16" y="55"/>
                  </a:cubicBezTo>
                  <a:cubicBezTo>
                    <a:pt x="141" y="296"/>
                    <a:pt x="261" y="540"/>
                    <a:pt x="396" y="776"/>
                  </a:cubicBezTo>
                  <a:cubicBezTo>
                    <a:pt x="404" y="790"/>
                    <a:pt x="416" y="796"/>
                    <a:pt x="427" y="796"/>
                  </a:cubicBezTo>
                  <a:cubicBezTo>
                    <a:pt x="452" y="796"/>
                    <a:pt x="477" y="769"/>
                    <a:pt x="463" y="739"/>
                  </a:cubicBezTo>
                  <a:cubicBezTo>
                    <a:pt x="345" y="495"/>
                    <a:pt x="210" y="258"/>
                    <a:pt x="83" y="19"/>
                  </a:cubicBezTo>
                  <a:cubicBezTo>
                    <a:pt x="75" y="6"/>
                    <a:pt x="6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5096307" y="3991350"/>
              <a:ext cx="67807" cy="42346"/>
            </a:xfrm>
            <a:custGeom>
              <a:avLst/>
              <a:gdLst/>
              <a:ahLst/>
              <a:cxnLst/>
              <a:rect l="l" t="t" r="r" b="b"/>
              <a:pathLst>
                <a:path w="1028" h="642" extrusionOk="0">
                  <a:moveTo>
                    <a:pt x="54" y="1"/>
                  </a:moveTo>
                  <a:cubicBezTo>
                    <a:pt x="10" y="1"/>
                    <a:pt x="0" y="71"/>
                    <a:pt x="44" y="79"/>
                  </a:cubicBezTo>
                  <a:cubicBezTo>
                    <a:pt x="413" y="156"/>
                    <a:pt x="758" y="320"/>
                    <a:pt x="982" y="632"/>
                  </a:cubicBezTo>
                  <a:cubicBezTo>
                    <a:pt x="986" y="639"/>
                    <a:pt x="993" y="642"/>
                    <a:pt x="999" y="642"/>
                  </a:cubicBezTo>
                  <a:cubicBezTo>
                    <a:pt x="1013" y="642"/>
                    <a:pt x="1027" y="628"/>
                    <a:pt x="1017" y="612"/>
                  </a:cubicBezTo>
                  <a:cubicBezTo>
                    <a:pt x="812" y="283"/>
                    <a:pt x="454" y="17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5034966" y="4015228"/>
              <a:ext cx="37004" cy="106525"/>
            </a:xfrm>
            <a:custGeom>
              <a:avLst/>
              <a:gdLst/>
              <a:ahLst/>
              <a:cxnLst/>
              <a:rect l="l" t="t" r="r" b="b"/>
              <a:pathLst>
                <a:path w="561" h="1615" extrusionOk="0">
                  <a:moveTo>
                    <a:pt x="191" y="0"/>
                  </a:moveTo>
                  <a:cubicBezTo>
                    <a:pt x="182" y="0"/>
                    <a:pt x="172" y="5"/>
                    <a:pt x="168" y="16"/>
                  </a:cubicBezTo>
                  <a:cubicBezTo>
                    <a:pt x="1" y="557"/>
                    <a:pt x="89" y="1153"/>
                    <a:pt x="456" y="1597"/>
                  </a:cubicBezTo>
                  <a:cubicBezTo>
                    <a:pt x="467" y="1609"/>
                    <a:pt x="479" y="1615"/>
                    <a:pt x="490" y="1615"/>
                  </a:cubicBezTo>
                  <a:cubicBezTo>
                    <a:pt x="527" y="1615"/>
                    <a:pt x="560" y="1565"/>
                    <a:pt x="530" y="1526"/>
                  </a:cubicBezTo>
                  <a:cubicBezTo>
                    <a:pt x="211" y="1110"/>
                    <a:pt x="73" y="538"/>
                    <a:pt x="215" y="29"/>
                  </a:cubicBezTo>
                  <a:cubicBezTo>
                    <a:pt x="220" y="12"/>
                    <a:pt x="206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5065966" y="4020900"/>
              <a:ext cx="33046" cy="33310"/>
            </a:xfrm>
            <a:custGeom>
              <a:avLst/>
              <a:gdLst/>
              <a:ahLst/>
              <a:cxnLst/>
              <a:rect l="l" t="t" r="r" b="b"/>
              <a:pathLst>
                <a:path w="501" h="505" extrusionOk="0">
                  <a:moveTo>
                    <a:pt x="465" y="1"/>
                  </a:moveTo>
                  <a:cubicBezTo>
                    <a:pt x="464" y="1"/>
                    <a:pt x="462" y="1"/>
                    <a:pt x="460" y="1"/>
                  </a:cubicBezTo>
                  <a:cubicBezTo>
                    <a:pt x="348" y="27"/>
                    <a:pt x="240" y="75"/>
                    <a:pt x="156" y="156"/>
                  </a:cubicBezTo>
                  <a:cubicBezTo>
                    <a:pt x="70" y="241"/>
                    <a:pt x="15" y="343"/>
                    <a:pt x="2" y="464"/>
                  </a:cubicBezTo>
                  <a:cubicBezTo>
                    <a:pt x="0" y="490"/>
                    <a:pt x="22" y="504"/>
                    <a:pt x="43" y="504"/>
                  </a:cubicBezTo>
                  <a:cubicBezTo>
                    <a:pt x="59" y="504"/>
                    <a:pt x="76" y="495"/>
                    <a:pt x="80" y="477"/>
                  </a:cubicBezTo>
                  <a:cubicBezTo>
                    <a:pt x="105" y="383"/>
                    <a:pt x="152" y="286"/>
                    <a:pt x="216" y="213"/>
                  </a:cubicBezTo>
                  <a:cubicBezTo>
                    <a:pt x="250" y="176"/>
                    <a:pt x="290" y="140"/>
                    <a:pt x="330" y="109"/>
                  </a:cubicBezTo>
                  <a:cubicBezTo>
                    <a:pt x="375" y="79"/>
                    <a:pt x="419" y="59"/>
                    <a:pt x="471" y="47"/>
                  </a:cubicBezTo>
                  <a:cubicBezTo>
                    <a:pt x="501" y="40"/>
                    <a:pt x="491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5093273" y="4101700"/>
              <a:ext cx="23943" cy="65630"/>
            </a:xfrm>
            <a:custGeom>
              <a:avLst/>
              <a:gdLst/>
              <a:ahLst/>
              <a:cxnLst/>
              <a:rect l="l" t="t" r="r" b="b"/>
              <a:pathLst>
                <a:path w="363" h="995" extrusionOk="0">
                  <a:moveTo>
                    <a:pt x="125" y="1"/>
                  </a:moveTo>
                  <a:cubicBezTo>
                    <a:pt x="110" y="1"/>
                    <a:pt x="95" y="9"/>
                    <a:pt x="90" y="29"/>
                  </a:cubicBezTo>
                  <a:cubicBezTo>
                    <a:pt x="1" y="350"/>
                    <a:pt x="48" y="721"/>
                    <a:pt x="267" y="981"/>
                  </a:cubicBezTo>
                  <a:cubicBezTo>
                    <a:pt x="276" y="991"/>
                    <a:pt x="287" y="995"/>
                    <a:pt x="298" y="995"/>
                  </a:cubicBezTo>
                  <a:cubicBezTo>
                    <a:pt x="330" y="995"/>
                    <a:pt x="362" y="959"/>
                    <a:pt x="340" y="927"/>
                  </a:cubicBezTo>
                  <a:cubicBezTo>
                    <a:pt x="165" y="665"/>
                    <a:pt x="79" y="355"/>
                    <a:pt x="164" y="48"/>
                  </a:cubicBezTo>
                  <a:cubicBezTo>
                    <a:pt x="172" y="20"/>
                    <a:pt x="14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4267144" y="4217656"/>
              <a:ext cx="31925" cy="67543"/>
            </a:xfrm>
            <a:custGeom>
              <a:avLst/>
              <a:gdLst/>
              <a:ahLst/>
              <a:cxnLst/>
              <a:rect l="l" t="t" r="r" b="b"/>
              <a:pathLst>
                <a:path w="484" h="1024" extrusionOk="0">
                  <a:moveTo>
                    <a:pt x="37" y="1"/>
                  </a:moveTo>
                  <a:cubicBezTo>
                    <a:pt x="20" y="1"/>
                    <a:pt x="1" y="20"/>
                    <a:pt x="8" y="40"/>
                  </a:cubicBezTo>
                  <a:cubicBezTo>
                    <a:pt x="55" y="203"/>
                    <a:pt x="126" y="362"/>
                    <a:pt x="189" y="521"/>
                  </a:cubicBezTo>
                  <a:cubicBezTo>
                    <a:pt x="253" y="680"/>
                    <a:pt x="320" y="839"/>
                    <a:pt x="385" y="997"/>
                  </a:cubicBezTo>
                  <a:cubicBezTo>
                    <a:pt x="393" y="1016"/>
                    <a:pt x="409" y="1024"/>
                    <a:pt x="425" y="1024"/>
                  </a:cubicBezTo>
                  <a:cubicBezTo>
                    <a:pt x="454" y="1024"/>
                    <a:pt x="484" y="998"/>
                    <a:pt x="470" y="964"/>
                  </a:cubicBezTo>
                  <a:cubicBezTo>
                    <a:pt x="402" y="804"/>
                    <a:pt x="337" y="642"/>
                    <a:pt x="267" y="482"/>
                  </a:cubicBezTo>
                  <a:cubicBezTo>
                    <a:pt x="201" y="325"/>
                    <a:pt x="140" y="162"/>
                    <a:pt x="58" y="13"/>
                  </a:cubicBezTo>
                  <a:cubicBezTo>
                    <a:pt x="52" y="4"/>
                    <a:pt x="45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4187137" y="4306767"/>
              <a:ext cx="32782" cy="43929"/>
            </a:xfrm>
            <a:custGeom>
              <a:avLst/>
              <a:gdLst/>
              <a:ahLst/>
              <a:cxnLst/>
              <a:rect l="l" t="t" r="r" b="b"/>
              <a:pathLst>
                <a:path w="497" h="666" extrusionOk="0">
                  <a:moveTo>
                    <a:pt x="28" y="0"/>
                  </a:moveTo>
                  <a:cubicBezTo>
                    <a:pt x="15" y="0"/>
                    <a:pt x="1" y="12"/>
                    <a:pt x="9" y="27"/>
                  </a:cubicBezTo>
                  <a:cubicBezTo>
                    <a:pt x="123" y="257"/>
                    <a:pt x="265" y="481"/>
                    <a:pt x="452" y="660"/>
                  </a:cubicBezTo>
                  <a:cubicBezTo>
                    <a:pt x="456" y="664"/>
                    <a:pt x="460" y="665"/>
                    <a:pt x="465" y="665"/>
                  </a:cubicBezTo>
                  <a:cubicBezTo>
                    <a:pt x="481" y="665"/>
                    <a:pt x="497" y="645"/>
                    <a:pt x="485" y="630"/>
                  </a:cubicBezTo>
                  <a:cubicBezTo>
                    <a:pt x="323" y="434"/>
                    <a:pt x="167" y="237"/>
                    <a:pt x="48" y="12"/>
                  </a:cubicBezTo>
                  <a:cubicBezTo>
                    <a:pt x="44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4156730" y="4331897"/>
              <a:ext cx="58770" cy="55472"/>
            </a:xfrm>
            <a:custGeom>
              <a:avLst/>
              <a:gdLst/>
              <a:ahLst/>
              <a:cxnLst/>
              <a:rect l="l" t="t" r="r" b="b"/>
              <a:pathLst>
                <a:path w="891" h="841" extrusionOk="0">
                  <a:moveTo>
                    <a:pt x="40" y="1"/>
                  </a:moveTo>
                  <a:cubicBezTo>
                    <a:pt x="20" y="1"/>
                    <a:pt x="1" y="23"/>
                    <a:pt x="16" y="43"/>
                  </a:cubicBezTo>
                  <a:cubicBezTo>
                    <a:pt x="242" y="343"/>
                    <a:pt x="507" y="634"/>
                    <a:pt x="828" y="835"/>
                  </a:cubicBezTo>
                  <a:cubicBezTo>
                    <a:pt x="834" y="839"/>
                    <a:pt x="840" y="840"/>
                    <a:pt x="846" y="840"/>
                  </a:cubicBezTo>
                  <a:cubicBezTo>
                    <a:pt x="871" y="840"/>
                    <a:pt x="890" y="809"/>
                    <a:pt x="866" y="790"/>
                  </a:cubicBezTo>
                  <a:cubicBezTo>
                    <a:pt x="579" y="547"/>
                    <a:pt x="299" y="305"/>
                    <a:pt x="60" y="11"/>
                  </a:cubicBezTo>
                  <a:cubicBezTo>
                    <a:pt x="54" y="4"/>
                    <a:pt x="47" y="1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4288713" y="4189425"/>
              <a:ext cx="15633" cy="22954"/>
            </a:xfrm>
            <a:custGeom>
              <a:avLst/>
              <a:gdLst/>
              <a:ahLst/>
              <a:cxnLst/>
              <a:rect l="l" t="t" r="r" b="b"/>
              <a:pathLst>
                <a:path w="237" h="348" extrusionOk="0">
                  <a:moveTo>
                    <a:pt x="44" y="1"/>
                  </a:moveTo>
                  <a:cubicBezTo>
                    <a:pt x="39" y="1"/>
                    <a:pt x="35" y="2"/>
                    <a:pt x="30" y="4"/>
                  </a:cubicBezTo>
                  <a:cubicBezTo>
                    <a:pt x="14" y="9"/>
                    <a:pt x="0" y="33"/>
                    <a:pt x="10" y="50"/>
                  </a:cubicBezTo>
                  <a:cubicBezTo>
                    <a:pt x="60" y="142"/>
                    <a:pt x="111" y="234"/>
                    <a:pt x="160" y="325"/>
                  </a:cubicBezTo>
                  <a:cubicBezTo>
                    <a:pt x="167" y="337"/>
                    <a:pt x="180" y="348"/>
                    <a:pt x="194" y="348"/>
                  </a:cubicBezTo>
                  <a:cubicBezTo>
                    <a:pt x="199" y="348"/>
                    <a:pt x="203" y="347"/>
                    <a:pt x="207" y="345"/>
                  </a:cubicBezTo>
                  <a:cubicBezTo>
                    <a:pt x="223" y="339"/>
                    <a:pt x="237" y="316"/>
                    <a:pt x="227" y="298"/>
                  </a:cubicBezTo>
                  <a:cubicBezTo>
                    <a:pt x="177" y="207"/>
                    <a:pt x="128" y="115"/>
                    <a:pt x="75" y="23"/>
                  </a:cubicBezTo>
                  <a:cubicBezTo>
                    <a:pt x="69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3936495" y="3976839"/>
              <a:ext cx="54615" cy="60024"/>
            </a:xfrm>
            <a:custGeom>
              <a:avLst/>
              <a:gdLst/>
              <a:ahLst/>
              <a:cxnLst/>
              <a:rect l="l" t="t" r="r" b="b"/>
              <a:pathLst>
                <a:path w="828" h="910" extrusionOk="0">
                  <a:moveTo>
                    <a:pt x="788" y="1"/>
                  </a:moveTo>
                  <a:cubicBezTo>
                    <a:pt x="784" y="1"/>
                    <a:pt x="780" y="2"/>
                    <a:pt x="776" y="4"/>
                  </a:cubicBezTo>
                  <a:cubicBezTo>
                    <a:pt x="689" y="52"/>
                    <a:pt x="603" y="96"/>
                    <a:pt x="522" y="157"/>
                  </a:cubicBezTo>
                  <a:cubicBezTo>
                    <a:pt x="445" y="217"/>
                    <a:pt x="370" y="285"/>
                    <a:pt x="305" y="361"/>
                  </a:cubicBezTo>
                  <a:cubicBezTo>
                    <a:pt x="174" y="510"/>
                    <a:pt x="72" y="682"/>
                    <a:pt x="8" y="869"/>
                  </a:cubicBezTo>
                  <a:cubicBezTo>
                    <a:pt x="1" y="892"/>
                    <a:pt x="19" y="909"/>
                    <a:pt x="37" y="909"/>
                  </a:cubicBezTo>
                  <a:cubicBezTo>
                    <a:pt x="46" y="909"/>
                    <a:pt x="55" y="905"/>
                    <a:pt x="59" y="893"/>
                  </a:cubicBezTo>
                  <a:cubicBezTo>
                    <a:pt x="137" y="719"/>
                    <a:pt x="238" y="556"/>
                    <a:pt x="366" y="413"/>
                  </a:cubicBezTo>
                  <a:cubicBezTo>
                    <a:pt x="430" y="342"/>
                    <a:pt x="498" y="273"/>
                    <a:pt x="570" y="214"/>
                  </a:cubicBezTo>
                  <a:cubicBezTo>
                    <a:pt x="647" y="151"/>
                    <a:pt x="722" y="89"/>
                    <a:pt x="804" y="44"/>
                  </a:cubicBezTo>
                  <a:cubicBezTo>
                    <a:pt x="827" y="32"/>
                    <a:pt x="810" y="1"/>
                    <a:pt x="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3985832" y="3990031"/>
              <a:ext cx="34167" cy="18073"/>
            </a:xfrm>
            <a:custGeom>
              <a:avLst/>
              <a:gdLst/>
              <a:ahLst/>
              <a:cxnLst/>
              <a:rect l="l" t="t" r="r" b="b"/>
              <a:pathLst>
                <a:path w="518" h="274" extrusionOk="0">
                  <a:moveTo>
                    <a:pt x="463" y="0"/>
                  </a:moveTo>
                  <a:cubicBezTo>
                    <a:pt x="459" y="0"/>
                    <a:pt x="455" y="1"/>
                    <a:pt x="451" y="3"/>
                  </a:cubicBezTo>
                  <a:cubicBezTo>
                    <a:pt x="302" y="56"/>
                    <a:pt x="158" y="126"/>
                    <a:pt x="28" y="215"/>
                  </a:cubicBezTo>
                  <a:cubicBezTo>
                    <a:pt x="1" y="236"/>
                    <a:pt x="21" y="273"/>
                    <a:pt x="49" y="273"/>
                  </a:cubicBezTo>
                  <a:cubicBezTo>
                    <a:pt x="54" y="273"/>
                    <a:pt x="60" y="272"/>
                    <a:pt x="66" y="268"/>
                  </a:cubicBezTo>
                  <a:cubicBezTo>
                    <a:pt x="197" y="191"/>
                    <a:pt x="333" y="122"/>
                    <a:pt x="478" y="71"/>
                  </a:cubicBezTo>
                  <a:cubicBezTo>
                    <a:pt x="517" y="57"/>
                    <a:pt x="499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>
              <a:off x="3875153" y="4084353"/>
              <a:ext cx="56594" cy="104151"/>
            </a:xfrm>
            <a:custGeom>
              <a:avLst/>
              <a:gdLst/>
              <a:ahLst/>
              <a:cxnLst/>
              <a:rect l="l" t="t" r="r" b="b"/>
              <a:pathLst>
                <a:path w="858" h="1579" extrusionOk="0">
                  <a:moveTo>
                    <a:pt x="546" y="1"/>
                  </a:moveTo>
                  <a:cubicBezTo>
                    <a:pt x="539" y="1"/>
                    <a:pt x="531" y="4"/>
                    <a:pt x="525" y="11"/>
                  </a:cubicBezTo>
                  <a:cubicBezTo>
                    <a:pt x="277" y="322"/>
                    <a:pt x="1" y="691"/>
                    <a:pt x="93" y="1112"/>
                  </a:cubicBezTo>
                  <a:cubicBezTo>
                    <a:pt x="145" y="1357"/>
                    <a:pt x="372" y="1579"/>
                    <a:pt x="621" y="1579"/>
                  </a:cubicBezTo>
                  <a:cubicBezTo>
                    <a:pt x="688" y="1579"/>
                    <a:pt x="756" y="1563"/>
                    <a:pt x="823" y="1526"/>
                  </a:cubicBezTo>
                  <a:cubicBezTo>
                    <a:pt x="858" y="1505"/>
                    <a:pt x="833" y="1455"/>
                    <a:pt x="800" y="1455"/>
                  </a:cubicBezTo>
                  <a:cubicBezTo>
                    <a:pt x="796" y="1455"/>
                    <a:pt x="792" y="1455"/>
                    <a:pt x="788" y="1457"/>
                  </a:cubicBezTo>
                  <a:cubicBezTo>
                    <a:pt x="738" y="1476"/>
                    <a:pt x="686" y="1485"/>
                    <a:pt x="635" y="1485"/>
                  </a:cubicBezTo>
                  <a:cubicBezTo>
                    <a:pt x="546" y="1485"/>
                    <a:pt x="459" y="1458"/>
                    <a:pt x="382" y="1407"/>
                  </a:cubicBezTo>
                  <a:cubicBezTo>
                    <a:pt x="243" y="1315"/>
                    <a:pt x="171" y="1160"/>
                    <a:pt x="157" y="997"/>
                  </a:cubicBezTo>
                  <a:cubicBezTo>
                    <a:pt x="127" y="633"/>
                    <a:pt x="358" y="320"/>
                    <a:pt x="568" y="45"/>
                  </a:cubicBezTo>
                  <a:cubicBezTo>
                    <a:pt x="584" y="24"/>
                    <a:pt x="566" y="1"/>
                    <a:pt x="5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>
              <a:off x="3990185" y="4240544"/>
              <a:ext cx="68137" cy="34299"/>
            </a:xfrm>
            <a:custGeom>
              <a:avLst/>
              <a:gdLst/>
              <a:ahLst/>
              <a:cxnLst/>
              <a:rect l="l" t="t" r="r" b="b"/>
              <a:pathLst>
                <a:path w="1033" h="520" extrusionOk="0">
                  <a:moveTo>
                    <a:pt x="46" y="0"/>
                  </a:moveTo>
                  <a:cubicBezTo>
                    <a:pt x="23" y="0"/>
                    <a:pt x="1" y="25"/>
                    <a:pt x="19" y="47"/>
                  </a:cubicBezTo>
                  <a:cubicBezTo>
                    <a:pt x="148" y="205"/>
                    <a:pt x="287" y="376"/>
                    <a:pt x="480" y="464"/>
                  </a:cubicBezTo>
                  <a:cubicBezTo>
                    <a:pt x="555" y="497"/>
                    <a:pt x="647" y="520"/>
                    <a:pt x="737" y="520"/>
                  </a:cubicBezTo>
                  <a:cubicBezTo>
                    <a:pt x="841" y="520"/>
                    <a:pt x="943" y="490"/>
                    <a:pt x="1012" y="411"/>
                  </a:cubicBezTo>
                  <a:cubicBezTo>
                    <a:pt x="1032" y="389"/>
                    <a:pt x="1010" y="348"/>
                    <a:pt x="981" y="348"/>
                  </a:cubicBezTo>
                  <a:cubicBezTo>
                    <a:pt x="977" y="348"/>
                    <a:pt x="971" y="349"/>
                    <a:pt x="966" y="352"/>
                  </a:cubicBezTo>
                  <a:cubicBezTo>
                    <a:pt x="893" y="388"/>
                    <a:pt x="822" y="418"/>
                    <a:pt x="739" y="423"/>
                  </a:cubicBezTo>
                  <a:cubicBezTo>
                    <a:pt x="733" y="423"/>
                    <a:pt x="727" y="423"/>
                    <a:pt x="721" y="423"/>
                  </a:cubicBezTo>
                  <a:cubicBezTo>
                    <a:pt x="642" y="423"/>
                    <a:pt x="562" y="406"/>
                    <a:pt x="488" y="373"/>
                  </a:cubicBezTo>
                  <a:cubicBezTo>
                    <a:pt x="318" y="295"/>
                    <a:pt x="189" y="149"/>
                    <a:pt x="68" y="11"/>
                  </a:cubicBezTo>
                  <a:cubicBezTo>
                    <a:pt x="62" y="4"/>
                    <a:pt x="54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4061882" y="4192526"/>
              <a:ext cx="9960" cy="43402"/>
            </a:xfrm>
            <a:custGeom>
              <a:avLst/>
              <a:gdLst/>
              <a:ahLst/>
              <a:cxnLst/>
              <a:rect l="l" t="t" r="r" b="b"/>
              <a:pathLst>
                <a:path w="151" h="658" extrusionOk="0">
                  <a:moveTo>
                    <a:pt x="95" y="1"/>
                  </a:moveTo>
                  <a:cubicBezTo>
                    <a:pt x="76" y="1"/>
                    <a:pt x="57" y="12"/>
                    <a:pt x="55" y="35"/>
                  </a:cubicBezTo>
                  <a:cubicBezTo>
                    <a:pt x="37" y="227"/>
                    <a:pt x="31" y="418"/>
                    <a:pt x="6" y="607"/>
                  </a:cubicBezTo>
                  <a:cubicBezTo>
                    <a:pt x="0" y="639"/>
                    <a:pt x="26" y="657"/>
                    <a:pt x="51" y="657"/>
                  </a:cubicBezTo>
                  <a:cubicBezTo>
                    <a:pt x="71" y="657"/>
                    <a:pt x="90" y="646"/>
                    <a:pt x="94" y="621"/>
                  </a:cubicBezTo>
                  <a:cubicBezTo>
                    <a:pt x="123" y="428"/>
                    <a:pt x="150" y="231"/>
                    <a:pt x="136" y="37"/>
                  </a:cubicBezTo>
                  <a:cubicBezTo>
                    <a:pt x="135" y="13"/>
                    <a:pt x="115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4126059" y="4232892"/>
              <a:ext cx="52240" cy="26318"/>
            </a:xfrm>
            <a:custGeom>
              <a:avLst/>
              <a:gdLst/>
              <a:ahLst/>
              <a:cxnLst/>
              <a:rect l="l" t="t" r="r" b="b"/>
              <a:pathLst>
                <a:path w="792" h="399" extrusionOk="0">
                  <a:moveTo>
                    <a:pt x="92" y="0"/>
                  </a:moveTo>
                  <a:cubicBezTo>
                    <a:pt x="83" y="0"/>
                    <a:pt x="75" y="5"/>
                    <a:pt x="70" y="15"/>
                  </a:cubicBezTo>
                  <a:cubicBezTo>
                    <a:pt x="0" y="157"/>
                    <a:pt x="108" y="319"/>
                    <a:pt x="241" y="373"/>
                  </a:cubicBezTo>
                  <a:cubicBezTo>
                    <a:pt x="285" y="391"/>
                    <a:pt x="330" y="399"/>
                    <a:pt x="375" y="399"/>
                  </a:cubicBezTo>
                  <a:cubicBezTo>
                    <a:pt x="515" y="399"/>
                    <a:pt x="653" y="321"/>
                    <a:pt x="758" y="235"/>
                  </a:cubicBezTo>
                  <a:cubicBezTo>
                    <a:pt x="792" y="209"/>
                    <a:pt x="769" y="164"/>
                    <a:pt x="736" y="164"/>
                  </a:cubicBezTo>
                  <a:cubicBezTo>
                    <a:pt x="729" y="164"/>
                    <a:pt x="721" y="166"/>
                    <a:pt x="714" y="171"/>
                  </a:cubicBezTo>
                  <a:cubicBezTo>
                    <a:pt x="613" y="236"/>
                    <a:pt x="484" y="314"/>
                    <a:pt x="357" y="314"/>
                  </a:cubicBezTo>
                  <a:cubicBezTo>
                    <a:pt x="334" y="314"/>
                    <a:pt x="312" y="311"/>
                    <a:pt x="290" y="306"/>
                  </a:cubicBezTo>
                  <a:cubicBezTo>
                    <a:pt x="176" y="277"/>
                    <a:pt x="68" y="154"/>
                    <a:pt x="115" y="35"/>
                  </a:cubicBezTo>
                  <a:cubicBezTo>
                    <a:pt x="123" y="15"/>
                    <a:pt x="108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4203033" y="4118651"/>
              <a:ext cx="71435" cy="90497"/>
            </a:xfrm>
            <a:custGeom>
              <a:avLst/>
              <a:gdLst/>
              <a:ahLst/>
              <a:cxnLst/>
              <a:rect l="l" t="t" r="r" b="b"/>
              <a:pathLst>
                <a:path w="1083" h="1372" extrusionOk="0">
                  <a:moveTo>
                    <a:pt x="1025" y="1"/>
                  </a:moveTo>
                  <a:cubicBezTo>
                    <a:pt x="1015" y="1"/>
                    <a:pt x="1004" y="4"/>
                    <a:pt x="995" y="13"/>
                  </a:cubicBezTo>
                  <a:cubicBezTo>
                    <a:pt x="605" y="403"/>
                    <a:pt x="286" y="860"/>
                    <a:pt x="11" y="1336"/>
                  </a:cubicBezTo>
                  <a:cubicBezTo>
                    <a:pt x="1" y="1354"/>
                    <a:pt x="19" y="1372"/>
                    <a:pt x="36" y="1372"/>
                  </a:cubicBezTo>
                  <a:cubicBezTo>
                    <a:pt x="43" y="1372"/>
                    <a:pt x="49" y="1369"/>
                    <a:pt x="53" y="1363"/>
                  </a:cubicBezTo>
                  <a:cubicBezTo>
                    <a:pt x="346" y="897"/>
                    <a:pt x="693" y="476"/>
                    <a:pt x="1058" y="64"/>
                  </a:cubicBezTo>
                  <a:cubicBezTo>
                    <a:pt x="1082" y="34"/>
                    <a:pt x="1055" y="1"/>
                    <a:pt x="1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4287459" y="4074987"/>
              <a:ext cx="33244" cy="31991"/>
            </a:xfrm>
            <a:custGeom>
              <a:avLst/>
              <a:gdLst/>
              <a:ahLst/>
              <a:cxnLst/>
              <a:rect l="l" t="t" r="r" b="b"/>
              <a:pathLst>
                <a:path w="504" h="485" extrusionOk="0">
                  <a:moveTo>
                    <a:pt x="456" y="1"/>
                  </a:moveTo>
                  <a:cubicBezTo>
                    <a:pt x="448" y="1"/>
                    <a:pt x="440" y="3"/>
                    <a:pt x="433" y="10"/>
                  </a:cubicBezTo>
                  <a:cubicBezTo>
                    <a:pt x="297" y="150"/>
                    <a:pt x="151" y="281"/>
                    <a:pt x="15" y="421"/>
                  </a:cubicBezTo>
                  <a:cubicBezTo>
                    <a:pt x="1" y="437"/>
                    <a:pt x="3" y="464"/>
                    <a:pt x="20" y="477"/>
                  </a:cubicBezTo>
                  <a:cubicBezTo>
                    <a:pt x="27" y="482"/>
                    <a:pt x="35" y="485"/>
                    <a:pt x="43" y="485"/>
                  </a:cubicBezTo>
                  <a:cubicBezTo>
                    <a:pt x="54" y="485"/>
                    <a:pt x="66" y="479"/>
                    <a:pt x="76" y="471"/>
                  </a:cubicBezTo>
                  <a:cubicBezTo>
                    <a:pt x="215" y="335"/>
                    <a:pt x="343" y="189"/>
                    <a:pt x="482" y="48"/>
                  </a:cubicBezTo>
                  <a:cubicBezTo>
                    <a:pt x="503" y="27"/>
                    <a:pt x="481" y="1"/>
                    <a:pt x="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4155279" y="4163306"/>
              <a:ext cx="55802" cy="65894"/>
            </a:xfrm>
            <a:custGeom>
              <a:avLst/>
              <a:gdLst/>
              <a:ahLst/>
              <a:cxnLst/>
              <a:rect l="l" t="t" r="r" b="b"/>
              <a:pathLst>
                <a:path w="846" h="999" extrusionOk="0">
                  <a:moveTo>
                    <a:pt x="789" y="0"/>
                  </a:moveTo>
                  <a:cubicBezTo>
                    <a:pt x="775" y="0"/>
                    <a:pt x="760" y="6"/>
                    <a:pt x="750" y="22"/>
                  </a:cubicBezTo>
                  <a:cubicBezTo>
                    <a:pt x="651" y="190"/>
                    <a:pt x="550" y="358"/>
                    <a:pt x="431" y="515"/>
                  </a:cubicBezTo>
                  <a:cubicBezTo>
                    <a:pt x="374" y="592"/>
                    <a:pt x="313" y="664"/>
                    <a:pt x="247" y="731"/>
                  </a:cubicBezTo>
                  <a:cubicBezTo>
                    <a:pt x="179" y="802"/>
                    <a:pt x="101" y="861"/>
                    <a:pt x="25" y="927"/>
                  </a:cubicBezTo>
                  <a:cubicBezTo>
                    <a:pt x="0" y="950"/>
                    <a:pt x="14" y="999"/>
                    <a:pt x="44" y="999"/>
                  </a:cubicBezTo>
                  <a:cubicBezTo>
                    <a:pt x="50" y="999"/>
                    <a:pt x="56" y="997"/>
                    <a:pt x="62" y="993"/>
                  </a:cubicBezTo>
                  <a:cubicBezTo>
                    <a:pt x="238" y="900"/>
                    <a:pt x="379" y="734"/>
                    <a:pt x="495" y="578"/>
                  </a:cubicBezTo>
                  <a:cubicBezTo>
                    <a:pt x="620" y="412"/>
                    <a:pt x="725" y="234"/>
                    <a:pt x="827" y="57"/>
                  </a:cubicBezTo>
                  <a:cubicBezTo>
                    <a:pt x="846" y="26"/>
                    <a:pt x="818" y="0"/>
                    <a:pt x="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4211145" y="3857190"/>
              <a:ext cx="71501" cy="175651"/>
            </a:xfrm>
            <a:custGeom>
              <a:avLst/>
              <a:gdLst/>
              <a:ahLst/>
              <a:cxnLst/>
              <a:rect l="l" t="t" r="r" b="b"/>
              <a:pathLst>
                <a:path w="1084" h="2663" extrusionOk="0">
                  <a:moveTo>
                    <a:pt x="81" y="1"/>
                  </a:moveTo>
                  <a:cubicBezTo>
                    <a:pt x="37" y="1"/>
                    <a:pt x="1" y="54"/>
                    <a:pt x="44" y="87"/>
                  </a:cubicBezTo>
                  <a:cubicBezTo>
                    <a:pt x="438" y="389"/>
                    <a:pt x="909" y="701"/>
                    <a:pt x="960" y="1240"/>
                  </a:cubicBezTo>
                  <a:cubicBezTo>
                    <a:pt x="987" y="1524"/>
                    <a:pt x="909" y="1852"/>
                    <a:pt x="802" y="2114"/>
                  </a:cubicBezTo>
                  <a:cubicBezTo>
                    <a:pt x="702" y="2359"/>
                    <a:pt x="497" y="2599"/>
                    <a:pt x="217" y="2599"/>
                  </a:cubicBezTo>
                  <a:cubicBezTo>
                    <a:pt x="195" y="2599"/>
                    <a:pt x="172" y="2597"/>
                    <a:pt x="149" y="2594"/>
                  </a:cubicBezTo>
                  <a:cubicBezTo>
                    <a:pt x="147" y="2594"/>
                    <a:pt x="145" y="2594"/>
                    <a:pt x="144" y="2594"/>
                  </a:cubicBezTo>
                  <a:cubicBezTo>
                    <a:pt x="111" y="2594"/>
                    <a:pt x="107" y="2644"/>
                    <a:pt x="140" y="2651"/>
                  </a:cubicBezTo>
                  <a:cubicBezTo>
                    <a:pt x="183" y="2659"/>
                    <a:pt x="223" y="2663"/>
                    <a:pt x="262" y="2663"/>
                  </a:cubicBezTo>
                  <a:cubicBezTo>
                    <a:pt x="837" y="2663"/>
                    <a:pt x="1049" y="1821"/>
                    <a:pt x="1064" y="1367"/>
                  </a:cubicBezTo>
                  <a:cubicBezTo>
                    <a:pt x="1084" y="760"/>
                    <a:pt x="589" y="310"/>
                    <a:pt x="109" y="9"/>
                  </a:cubicBezTo>
                  <a:cubicBezTo>
                    <a:pt x="100" y="3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4067290" y="3849275"/>
              <a:ext cx="99797" cy="19986"/>
            </a:xfrm>
            <a:custGeom>
              <a:avLst/>
              <a:gdLst/>
              <a:ahLst/>
              <a:cxnLst/>
              <a:rect l="l" t="t" r="r" b="b"/>
              <a:pathLst>
                <a:path w="1513" h="303" extrusionOk="0">
                  <a:moveTo>
                    <a:pt x="980" y="0"/>
                  </a:moveTo>
                  <a:cubicBezTo>
                    <a:pt x="650" y="0"/>
                    <a:pt x="319" y="72"/>
                    <a:pt x="34" y="231"/>
                  </a:cubicBezTo>
                  <a:cubicBezTo>
                    <a:pt x="1" y="251"/>
                    <a:pt x="24" y="302"/>
                    <a:pt x="58" y="302"/>
                  </a:cubicBezTo>
                  <a:cubicBezTo>
                    <a:pt x="63" y="302"/>
                    <a:pt x="68" y="301"/>
                    <a:pt x="73" y="299"/>
                  </a:cubicBezTo>
                  <a:cubicBezTo>
                    <a:pt x="291" y="211"/>
                    <a:pt x="517" y="135"/>
                    <a:pt x="752" y="103"/>
                  </a:cubicBezTo>
                  <a:cubicBezTo>
                    <a:pt x="852" y="90"/>
                    <a:pt x="952" y="83"/>
                    <a:pt x="1052" y="83"/>
                  </a:cubicBezTo>
                  <a:cubicBezTo>
                    <a:pt x="1189" y="83"/>
                    <a:pt x="1327" y="96"/>
                    <a:pt x="1462" y="120"/>
                  </a:cubicBezTo>
                  <a:cubicBezTo>
                    <a:pt x="1464" y="121"/>
                    <a:pt x="1467" y="121"/>
                    <a:pt x="1469" y="121"/>
                  </a:cubicBezTo>
                  <a:cubicBezTo>
                    <a:pt x="1505" y="121"/>
                    <a:pt x="1513" y="62"/>
                    <a:pt x="1473" y="54"/>
                  </a:cubicBezTo>
                  <a:cubicBezTo>
                    <a:pt x="1313" y="19"/>
                    <a:pt x="1147" y="0"/>
                    <a:pt x="9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4118474" y="3874867"/>
              <a:ext cx="100523" cy="37861"/>
            </a:xfrm>
            <a:custGeom>
              <a:avLst/>
              <a:gdLst/>
              <a:ahLst/>
              <a:cxnLst/>
              <a:rect l="l" t="t" r="r" b="b"/>
              <a:pathLst>
                <a:path w="1524" h="574" extrusionOk="0">
                  <a:moveTo>
                    <a:pt x="630" y="1"/>
                  </a:moveTo>
                  <a:cubicBezTo>
                    <a:pt x="434" y="1"/>
                    <a:pt x="236" y="19"/>
                    <a:pt x="43" y="35"/>
                  </a:cubicBezTo>
                  <a:cubicBezTo>
                    <a:pt x="0" y="37"/>
                    <a:pt x="7" y="102"/>
                    <a:pt x="46" y="102"/>
                  </a:cubicBezTo>
                  <a:cubicBezTo>
                    <a:pt x="47" y="102"/>
                    <a:pt x="49" y="101"/>
                    <a:pt x="50" y="101"/>
                  </a:cubicBezTo>
                  <a:cubicBezTo>
                    <a:pt x="220" y="89"/>
                    <a:pt x="391" y="76"/>
                    <a:pt x="562" y="76"/>
                  </a:cubicBezTo>
                  <a:cubicBezTo>
                    <a:pt x="688" y="76"/>
                    <a:pt x="814" y="83"/>
                    <a:pt x="940" y="103"/>
                  </a:cubicBezTo>
                  <a:cubicBezTo>
                    <a:pt x="1066" y="123"/>
                    <a:pt x="1192" y="155"/>
                    <a:pt x="1280" y="252"/>
                  </a:cubicBezTo>
                  <a:cubicBezTo>
                    <a:pt x="1358" y="340"/>
                    <a:pt x="1406" y="453"/>
                    <a:pt x="1457" y="555"/>
                  </a:cubicBezTo>
                  <a:cubicBezTo>
                    <a:pt x="1464" y="568"/>
                    <a:pt x="1475" y="574"/>
                    <a:pt x="1486" y="574"/>
                  </a:cubicBezTo>
                  <a:cubicBezTo>
                    <a:pt x="1505" y="574"/>
                    <a:pt x="1523" y="557"/>
                    <a:pt x="1517" y="533"/>
                  </a:cubicBezTo>
                  <a:cubicBezTo>
                    <a:pt x="1483" y="412"/>
                    <a:pt x="1439" y="293"/>
                    <a:pt x="1354" y="199"/>
                  </a:cubicBezTo>
                  <a:cubicBezTo>
                    <a:pt x="1266" y="103"/>
                    <a:pt x="1151" y="57"/>
                    <a:pt x="1028" y="32"/>
                  </a:cubicBezTo>
                  <a:cubicBezTo>
                    <a:pt x="897" y="9"/>
                    <a:pt x="764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4245246" y="3937066"/>
              <a:ext cx="7124" cy="23482"/>
            </a:xfrm>
            <a:custGeom>
              <a:avLst/>
              <a:gdLst/>
              <a:ahLst/>
              <a:cxnLst/>
              <a:rect l="l" t="t" r="r" b="b"/>
              <a:pathLst>
                <a:path w="108" h="356" extrusionOk="0">
                  <a:moveTo>
                    <a:pt x="42" y="0"/>
                  </a:moveTo>
                  <a:cubicBezTo>
                    <a:pt x="40" y="0"/>
                    <a:pt x="38" y="1"/>
                    <a:pt x="36" y="1"/>
                  </a:cubicBezTo>
                  <a:cubicBezTo>
                    <a:pt x="15" y="3"/>
                    <a:pt x="1" y="22"/>
                    <a:pt x="2" y="44"/>
                  </a:cubicBezTo>
                  <a:cubicBezTo>
                    <a:pt x="9" y="136"/>
                    <a:pt x="16" y="228"/>
                    <a:pt x="22" y="319"/>
                  </a:cubicBezTo>
                  <a:cubicBezTo>
                    <a:pt x="23" y="339"/>
                    <a:pt x="44" y="356"/>
                    <a:pt x="65" y="356"/>
                  </a:cubicBezTo>
                  <a:cubicBezTo>
                    <a:pt x="66" y="356"/>
                    <a:pt x="67" y="356"/>
                    <a:pt x="67" y="356"/>
                  </a:cubicBezTo>
                  <a:cubicBezTo>
                    <a:pt x="92" y="354"/>
                    <a:pt x="107" y="332"/>
                    <a:pt x="106" y="309"/>
                  </a:cubicBezTo>
                  <a:lnTo>
                    <a:pt x="79" y="35"/>
                  </a:lnTo>
                  <a:cubicBezTo>
                    <a:pt x="78" y="16"/>
                    <a:pt x="60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4026198" y="4236388"/>
              <a:ext cx="23086" cy="11345"/>
            </a:xfrm>
            <a:custGeom>
              <a:avLst/>
              <a:gdLst/>
              <a:ahLst/>
              <a:cxnLst/>
              <a:rect l="l" t="t" r="r" b="b"/>
              <a:pathLst>
                <a:path w="350" h="172" extrusionOk="0">
                  <a:moveTo>
                    <a:pt x="306" y="1"/>
                  </a:moveTo>
                  <a:cubicBezTo>
                    <a:pt x="295" y="1"/>
                    <a:pt x="284" y="5"/>
                    <a:pt x="278" y="13"/>
                  </a:cubicBezTo>
                  <a:cubicBezTo>
                    <a:pt x="271" y="24"/>
                    <a:pt x="264" y="33"/>
                    <a:pt x="256" y="40"/>
                  </a:cubicBezTo>
                  <a:lnTo>
                    <a:pt x="253" y="41"/>
                  </a:lnTo>
                  <a:cubicBezTo>
                    <a:pt x="252" y="44"/>
                    <a:pt x="247" y="46"/>
                    <a:pt x="246" y="47"/>
                  </a:cubicBezTo>
                  <a:cubicBezTo>
                    <a:pt x="243" y="51"/>
                    <a:pt x="237" y="54"/>
                    <a:pt x="232" y="58"/>
                  </a:cubicBezTo>
                  <a:cubicBezTo>
                    <a:pt x="222" y="66"/>
                    <a:pt x="210" y="70"/>
                    <a:pt x="200" y="77"/>
                  </a:cubicBezTo>
                  <a:lnTo>
                    <a:pt x="198" y="77"/>
                  </a:lnTo>
                  <a:cubicBezTo>
                    <a:pt x="195" y="80"/>
                    <a:pt x="193" y="81"/>
                    <a:pt x="189" y="81"/>
                  </a:cubicBezTo>
                  <a:cubicBezTo>
                    <a:pt x="183" y="83"/>
                    <a:pt x="176" y="87"/>
                    <a:pt x="172" y="88"/>
                  </a:cubicBezTo>
                  <a:cubicBezTo>
                    <a:pt x="147" y="97"/>
                    <a:pt x="120" y="103"/>
                    <a:pt x="93" y="103"/>
                  </a:cubicBezTo>
                  <a:cubicBezTo>
                    <a:pt x="76" y="103"/>
                    <a:pt x="59" y="101"/>
                    <a:pt x="42" y="95"/>
                  </a:cubicBezTo>
                  <a:cubicBezTo>
                    <a:pt x="38" y="94"/>
                    <a:pt x="35" y="94"/>
                    <a:pt x="31" y="94"/>
                  </a:cubicBezTo>
                  <a:cubicBezTo>
                    <a:pt x="20" y="94"/>
                    <a:pt x="10" y="99"/>
                    <a:pt x="6" y="110"/>
                  </a:cubicBezTo>
                  <a:cubicBezTo>
                    <a:pt x="0" y="125"/>
                    <a:pt x="8" y="139"/>
                    <a:pt x="22" y="146"/>
                  </a:cubicBezTo>
                  <a:cubicBezTo>
                    <a:pt x="55" y="163"/>
                    <a:pt x="92" y="172"/>
                    <a:pt x="130" y="172"/>
                  </a:cubicBezTo>
                  <a:cubicBezTo>
                    <a:pt x="153" y="172"/>
                    <a:pt x="176" y="169"/>
                    <a:pt x="199" y="162"/>
                  </a:cubicBezTo>
                  <a:cubicBezTo>
                    <a:pt x="260" y="146"/>
                    <a:pt x="308" y="105"/>
                    <a:pt x="341" y="53"/>
                  </a:cubicBezTo>
                  <a:cubicBezTo>
                    <a:pt x="349" y="37"/>
                    <a:pt x="341" y="16"/>
                    <a:pt x="327" y="6"/>
                  </a:cubicBezTo>
                  <a:cubicBezTo>
                    <a:pt x="320" y="3"/>
                    <a:pt x="313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3921390" y="4047416"/>
              <a:ext cx="33244" cy="58572"/>
            </a:xfrm>
            <a:custGeom>
              <a:avLst/>
              <a:gdLst/>
              <a:ahLst/>
              <a:cxnLst/>
              <a:rect l="l" t="t" r="r" b="b"/>
              <a:pathLst>
                <a:path w="504" h="888" extrusionOk="0">
                  <a:moveTo>
                    <a:pt x="476" y="1"/>
                  </a:moveTo>
                  <a:cubicBezTo>
                    <a:pt x="471" y="1"/>
                    <a:pt x="465" y="3"/>
                    <a:pt x="461" y="8"/>
                  </a:cubicBezTo>
                  <a:cubicBezTo>
                    <a:pt x="267" y="256"/>
                    <a:pt x="118" y="529"/>
                    <a:pt x="15" y="824"/>
                  </a:cubicBezTo>
                  <a:cubicBezTo>
                    <a:pt x="1" y="859"/>
                    <a:pt x="31" y="888"/>
                    <a:pt x="60" y="888"/>
                  </a:cubicBezTo>
                  <a:cubicBezTo>
                    <a:pt x="75" y="888"/>
                    <a:pt x="90" y="880"/>
                    <a:pt x="97" y="861"/>
                  </a:cubicBezTo>
                  <a:cubicBezTo>
                    <a:pt x="200" y="571"/>
                    <a:pt x="335" y="292"/>
                    <a:pt x="494" y="29"/>
                  </a:cubicBezTo>
                  <a:cubicBezTo>
                    <a:pt x="503" y="15"/>
                    <a:pt x="490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3930229" y="4142397"/>
              <a:ext cx="33442" cy="11213"/>
            </a:xfrm>
            <a:custGeom>
              <a:avLst/>
              <a:gdLst/>
              <a:ahLst/>
              <a:cxnLst/>
              <a:rect l="l" t="t" r="r" b="b"/>
              <a:pathLst>
                <a:path w="507" h="170" extrusionOk="0">
                  <a:moveTo>
                    <a:pt x="446" y="0"/>
                  </a:moveTo>
                  <a:cubicBezTo>
                    <a:pt x="435" y="0"/>
                    <a:pt x="424" y="5"/>
                    <a:pt x="415" y="15"/>
                  </a:cubicBezTo>
                  <a:cubicBezTo>
                    <a:pt x="361" y="78"/>
                    <a:pt x="276" y="115"/>
                    <a:pt x="191" y="115"/>
                  </a:cubicBezTo>
                  <a:cubicBezTo>
                    <a:pt x="141" y="115"/>
                    <a:pt x="91" y="103"/>
                    <a:pt x="48" y="75"/>
                  </a:cubicBezTo>
                  <a:cubicBezTo>
                    <a:pt x="44" y="72"/>
                    <a:pt x="40" y="71"/>
                    <a:pt x="36" y="71"/>
                  </a:cubicBezTo>
                  <a:cubicBezTo>
                    <a:pt x="17" y="71"/>
                    <a:pt x="1" y="96"/>
                    <a:pt x="20" y="109"/>
                  </a:cubicBezTo>
                  <a:cubicBezTo>
                    <a:pt x="80" y="148"/>
                    <a:pt x="155" y="169"/>
                    <a:pt x="227" y="169"/>
                  </a:cubicBezTo>
                  <a:cubicBezTo>
                    <a:pt x="235" y="169"/>
                    <a:pt x="244" y="169"/>
                    <a:pt x="252" y="168"/>
                  </a:cubicBezTo>
                  <a:cubicBezTo>
                    <a:pt x="339" y="164"/>
                    <a:pt x="417" y="126"/>
                    <a:pt x="478" y="65"/>
                  </a:cubicBezTo>
                  <a:cubicBezTo>
                    <a:pt x="507" y="38"/>
                    <a:pt x="47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4151849" y="3993725"/>
              <a:ext cx="25790" cy="73677"/>
            </a:xfrm>
            <a:custGeom>
              <a:avLst/>
              <a:gdLst/>
              <a:ahLst/>
              <a:cxnLst/>
              <a:rect l="l" t="t" r="r" b="b"/>
              <a:pathLst>
                <a:path w="391" h="1117" extrusionOk="0">
                  <a:moveTo>
                    <a:pt x="164" y="1"/>
                  </a:moveTo>
                  <a:cubicBezTo>
                    <a:pt x="130" y="1"/>
                    <a:pt x="97" y="29"/>
                    <a:pt x="117" y="67"/>
                  </a:cubicBezTo>
                  <a:cubicBezTo>
                    <a:pt x="282" y="385"/>
                    <a:pt x="228" y="775"/>
                    <a:pt x="19" y="1060"/>
                  </a:cubicBezTo>
                  <a:cubicBezTo>
                    <a:pt x="0" y="1087"/>
                    <a:pt x="23" y="1116"/>
                    <a:pt x="50" y="1116"/>
                  </a:cubicBezTo>
                  <a:cubicBezTo>
                    <a:pt x="58" y="1116"/>
                    <a:pt x="67" y="1113"/>
                    <a:pt x="75" y="1106"/>
                  </a:cubicBezTo>
                  <a:cubicBezTo>
                    <a:pt x="348" y="825"/>
                    <a:pt x="391" y="375"/>
                    <a:pt x="214" y="30"/>
                  </a:cubicBezTo>
                  <a:cubicBezTo>
                    <a:pt x="203" y="9"/>
                    <a:pt x="184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4083384" y="4091740"/>
              <a:ext cx="55011" cy="43995"/>
            </a:xfrm>
            <a:custGeom>
              <a:avLst/>
              <a:gdLst/>
              <a:ahLst/>
              <a:cxnLst/>
              <a:rect l="l" t="t" r="r" b="b"/>
              <a:pathLst>
                <a:path w="834" h="667" extrusionOk="0">
                  <a:moveTo>
                    <a:pt x="784" y="1"/>
                  </a:moveTo>
                  <a:cubicBezTo>
                    <a:pt x="775" y="1"/>
                    <a:pt x="767" y="4"/>
                    <a:pt x="759" y="11"/>
                  </a:cubicBezTo>
                  <a:cubicBezTo>
                    <a:pt x="649" y="125"/>
                    <a:pt x="532" y="230"/>
                    <a:pt x="407" y="326"/>
                  </a:cubicBezTo>
                  <a:cubicBezTo>
                    <a:pt x="285" y="423"/>
                    <a:pt x="154" y="511"/>
                    <a:pt x="29" y="601"/>
                  </a:cubicBezTo>
                  <a:cubicBezTo>
                    <a:pt x="0" y="620"/>
                    <a:pt x="18" y="666"/>
                    <a:pt x="48" y="666"/>
                  </a:cubicBezTo>
                  <a:cubicBezTo>
                    <a:pt x="53" y="666"/>
                    <a:pt x="58" y="665"/>
                    <a:pt x="63" y="662"/>
                  </a:cubicBezTo>
                  <a:cubicBezTo>
                    <a:pt x="348" y="511"/>
                    <a:pt x="596" y="288"/>
                    <a:pt x="812" y="52"/>
                  </a:cubicBezTo>
                  <a:cubicBezTo>
                    <a:pt x="833" y="29"/>
                    <a:pt x="810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4156268" y="4094313"/>
              <a:ext cx="44589" cy="42082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631" y="1"/>
                  </a:moveTo>
                  <a:cubicBezTo>
                    <a:pt x="618" y="1"/>
                    <a:pt x="607" y="6"/>
                    <a:pt x="598" y="15"/>
                  </a:cubicBezTo>
                  <a:cubicBezTo>
                    <a:pt x="405" y="198"/>
                    <a:pt x="209" y="379"/>
                    <a:pt x="18" y="562"/>
                  </a:cubicBezTo>
                  <a:cubicBezTo>
                    <a:pt x="1" y="581"/>
                    <a:pt x="8" y="612"/>
                    <a:pt x="25" y="626"/>
                  </a:cubicBezTo>
                  <a:cubicBezTo>
                    <a:pt x="33" y="634"/>
                    <a:pt x="43" y="637"/>
                    <a:pt x="52" y="637"/>
                  </a:cubicBezTo>
                  <a:cubicBezTo>
                    <a:pt x="65" y="637"/>
                    <a:pt x="78" y="630"/>
                    <a:pt x="88" y="619"/>
                  </a:cubicBezTo>
                  <a:cubicBezTo>
                    <a:pt x="280" y="435"/>
                    <a:pt x="470" y="249"/>
                    <a:pt x="660" y="63"/>
                  </a:cubicBezTo>
                  <a:cubicBezTo>
                    <a:pt x="676" y="49"/>
                    <a:pt x="669" y="20"/>
                    <a:pt x="655" y="8"/>
                  </a:cubicBezTo>
                  <a:cubicBezTo>
                    <a:pt x="647" y="3"/>
                    <a:pt x="639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4580183" y="3756404"/>
              <a:ext cx="37333" cy="18469"/>
            </a:xfrm>
            <a:custGeom>
              <a:avLst/>
              <a:gdLst/>
              <a:ahLst/>
              <a:cxnLst/>
              <a:rect l="l" t="t" r="r" b="b"/>
              <a:pathLst>
                <a:path w="566" h="280" extrusionOk="0">
                  <a:moveTo>
                    <a:pt x="56" y="0"/>
                  </a:moveTo>
                  <a:cubicBezTo>
                    <a:pt x="25" y="0"/>
                    <a:pt x="0" y="41"/>
                    <a:pt x="30" y="64"/>
                  </a:cubicBezTo>
                  <a:cubicBezTo>
                    <a:pt x="168" y="166"/>
                    <a:pt x="327" y="243"/>
                    <a:pt x="497" y="279"/>
                  </a:cubicBezTo>
                  <a:cubicBezTo>
                    <a:pt x="501" y="279"/>
                    <a:pt x="504" y="280"/>
                    <a:pt x="508" y="280"/>
                  </a:cubicBezTo>
                  <a:cubicBezTo>
                    <a:pt x="557" y="280"/>
                    <a:pt x="566" y="198"/>
                    <a:pt x="511" y="186"/>
                  </a:cubicBezTo>
                  <a:cubicBezTo>
                    <a:pt x="357" y="157"/>
                    <a:pt x="208" y="97"/>
                    <a:pt x="79" y="8"/>
                  </a:cubicBezTo>
                  <a:cubicBezTo>
                    <a:pt x="71" y="3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6"/>
            <p:cNvSpPr/>
            <p:nvPr/>
          </p:nvSpPr>
          <p:spPr>
            <a:xfrm>
              <a:off x="4678065" y="3744730"/>
              <a:ext cx="34431" cy="23614"/>
            </a:xfrm>
            <a:custGeom>
              <a:avLst/>
              <a:gdLst/>
              <a:ahLst/>
              <a:cxnLst/>
              <a:rect l="l" t="t" r="r" b="b"/>
              <a:pathLst>
                <a:path w="522" h="358" extrusionOk="0">
                  <a:moveTo>
                    <a:pt x="465" y="1"/>
                  </a:moveTo>
                  <a:cubicBezTo>
                    <a:pt x="449" y="1"/>
                    <a:pt x="434" y="8"/>
                    <a:pt x="422" y="19"/>
                  </a:cubicBezTo>
                  <a:cubicBezTo>
                    <a:pt x="367" y="75"/>
                    <a:pt x="306" y="124"/>
                    <a:pt x="242" y="168"/>
                  </a:cubicBezTo>
                  <a:cubicBezTo>
                    <a:pt x="177" y="213"/>
                    <a:pt x="107" y="248"/>
                    <a:pt x="32" y="277"/>
                  </a:cubicBezTo>
                  <a:cubicBezTo>
                    <a:pt x="11" y="284"/>
                    <a:pt x="1" y="309"/>
                    <a:pt x="8" y="329"/>
                  </a:cubicBezTo>
                  <a:cubicBezTo>
                    <a:pt x="14" y="349"/>
                    <a:pt x="29" y="357"/>
                    <a:pt x="45" y="357"/>
                  </a:cubicBezTo>
                  <a:cubicBezTo>
                    <a:pt x="50" y="357"/>
                    <a:pt x="55" y="357"/>
                    <a:pt x="60" y="355"/>
                  </a:cubicBezTo>
                  <a:cubicBezTo>
                    <a:pt x="144" y="329"/>
                    <a:pt x="226" y="295"/>
                    <a:pt x="300" y="251"/>
                  </a:cubicBezTo>
                  <a:cubicBezTo>
                    <a:pt x="377" y="207"/>
                    <a:pt x="442" y="150"/>
                    <a:pt x="501" y="84"/>
                  </a:cubicBezTo>
                  <a:cubicBezTo>
                    <a:pt x="521" y="64"/>
                    <a:pt x="517" y="28"/>
                    <a:pt x="496" y="11"/>
                  </a:cubicBezTo>
                  <a:cubicBezTo>
                    <a:pt x="486" y="4"/>
                    <a:pt x="475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4698512" y="3744862"/>
              <a:ext cx="85616" cy="41423"/>
            </a:xfrm>
            <a:custGeom>
              <a:avLst/>
              <a:gdLst/>
              <a:ahLst/>
              <a:cxnLst/>
              <a:rect l="l" t="t" r="r" b="b"/>
              <a:pathLst>
                <a:path w="1298" h="628" extrusionOk="0">
                  <a:moveTo>
                    <a:pt x="1235" y="1"/>
                  </a:moveTo>
                  <a:cubicBezTo>
                    <a:pt x="1225" y="1"/>
                    <a:pt x="1214" y="5"/>
                    <a:pt x="1204" y="14"/>
                  </a:cubicBezTo>
                  <a:cubicBezTo>
                    <a:pt x="891" y="320"/>
                    <a:pt x="451" y="425"/>
                    <a:pt x="44" y="547"/>
                  </a:cubicBezTo>
                  <a:cubicBezTo>
                    <a:pt x="0" y="559"/>
                    <a:pt x="15" y="628"/>
                    <a:pt x="54" y="628"/>
                  </a:cubicBezTo>
                  <a:cubicBezTo>
                    <a:pt x="56" y="628"/>
                    <a:pt x="59" y="627"/>
                    <a:pt x="62" y="627"/>
                  </a:cubicBezTo>
                  <a:cubicBezTo>
                    <a:pt x="498" y="530"/>
                    <a:pt x="949" y="390"/>
                    <a:pt x="1268" y="65"/>
                  </a:cubicBezTo>
                  <a:cubicBezTo>
                    <a:pt x="1297" y="37"/>
                    <a:pt x="1268" y="1"/>
                    <a:pt x="1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4615602" y="3777511"/>
              <a:ext cx="148872" cy="22426"/>
            </a:xfrm>
            <a:custGeom>
              <a:avLst/>
              <a:gdLst/>
              <a:ahLst/>
              <a:cxnLst/>
              <a:rect l="l" t="t" r="r" b="b"/>
              <a:pathLst>
                <a:path w="2257" h="340" extrusionOk="0">
                  <a:moveTo>
                    <a:pt x="2196" y="0"/>
                  </a:moveTo>
                  <a:cubicBezTo>
                    <a:pt x="2190" y="0"/>
                    <a:pt x="2184" y="1"/>
                    <a:pt x="2178" y="4"/>
                  </a:cubicBezTo>
                  <a:cubicBezTo>
                    <a:pt x="1844" y="139"/>
                    <a:pt x="1494" y="220"/>
                    <a:pt x="1133" y="237"/>
                  </a:cubicBezTo>
                  <a:cubicBezTo>
                    <a:pt x="1090" y="239"/>
                    <a:pt x="1046" y="240"/>
                    <a:pt x="1002" y="240"/>
                  </a:cubicBezTo>
                  <a:cubicBezTo>
                    <a:pt x="805" y="240"/>
                    <a:pt x="607" y="221"/>
                    <a:pt x="409" y="221"/>
                  </a:cubicBezTo>
                  <a:cubicBezTo>
                    <a:pt x="291" y="221"/>
                    <a:pt x="173" y="228"/>
                    <a:pt x="55" y="249"/>
                  </a:cubicBezTo>
                  <a:cubicBezTo>
                    <a:pt x="0" y="258"/>
                    <a:pt x="5" y="336"/>
                    <a:pt x="58" y="336"/>
                  </a:cubicBezTo>
                  <a:cubicBezTo>
                    <a:pt x="60" y="336"/>
                    <a:pt x="62" y="336"/>
                    <a:pt x="64" y="336"/>
                  </a:cubicBezTo>
                  <a:cubicBezTo>
                    <a:pt x="155" y="328"/>
                    <a:pt x="246" y="325"/>
                    <a:pt x="337" y="325"/>
                  </a:cubicBezTo>
                  <a:cubicBezTo>
                    <a:pt x="546" y="325"/>
                    <a:pt x="755" y="340"/>
                    <a:pt x="964" y="340"/>
                  </a:cubicBezTo>
                  <a:cubicBezTo>
                    <a:pt x="1037" y="340"/>
                    <a:pt x="1110" y="338"/>
                    <a:pt x="1183" y="333"/>
                  </a:cubicBezTo>
                  <a:cubicBezTo>
                    <a:pt x="1536" y="308"/>
                    <a:pt x="1884" y="222"/>
                    <a:pt x="2210" y="88"/>
                  </a:cubicBezTo>
                  <a:cubicBezTo>
                    <a:pt x="2257" y="68"/>
                    <a:pt x="2238" y="0"/>
                    <a:pt x="2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4510399" y="3750798"/>
              <a:ext cx="44655" cy="38521"/>
            </a:xfrm>
            <a:custGeom>
              <a:avLst/>
              <a:gdLst/>
              <a:ahLst/>
              <a:cxnLst/>
              <a:rect l="l" t="t" r="r" b="b"/>
              <a:pathLst>
                <a:path w="677" h="584" extrusionOk="0">
                  <a:moveTo>
                    <a:pt x="54" y="0"/>
                  </a:moveTo>
                  <a:cubicBezTo>
                    <a:pt x="28" y="0"/>
                    <a:pt x="1" y="24"/>
                    <a:pt x="12" y="57"/>
                  </a:cubicBezTo>
                  <a:cubicBezTo>
                    <a:pt x="104" y="315"/>
                    <a:pt x="339" y="544"/>
                    <a:pt x="620" y="583"/>
                  </a:cubicBezTo>
                  <a:cubicBezTo>
                    <a:pt x="622" y="584"/>
                    <a:pt x="623" y="584"/>
                    <a:pt x="625" y="584"/>
                  </a:cubicBezTo>
                  <a:cubicBezTo>
                    <a:pt x="659" y="584"/>
                    <a:pt x="677" y="529"/>
                    <a:pt x="640" y="518"/>
                  </a:cubicBezTo>
                  <a:cubicBezTo>
                    <a:pt x="393" y="436"/>
                    <a:pt x="182" y="273"/>
                    <a:pt x="90" y="26"/>
                  </a:cubicBezTo>
                  <a:cubicBezTo>
                    <a:pt x="83" y="8"/>
                    <a:pt x="69" y="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4759590" y="3713993"/>
              <a:ext cx="14577" cy="19194"/>
            </a:xfrm>
            <a:custGeom>
              <a:avLst/>
              <a:gdLst/>
              <a:ahLst/>
              <a:cxnLst/>
              <a:rect l="l" t="t" r="r" b="b"/>
              <a:pathLst>
                <a:path w="221" h="291" extrusionOk="0">
                  <a:moveTo>
                    <a:pt x="152" y="0"/>
                  </a:moveTo>
                  <a:cubicBezTo>
                    <a:pt x="129" y="0"/>
                    <a:pt x="107" y="13"/>
                    <a:pt x="97" y="35"/>
                  </a:cubicBezTo>
                  <a:cubicBezTo>
                    <a:pt x="70" y="92"/>
                    <a:pt x="43" y="150"/>
                    <a:pt x="16" y="206"/>
                  </a:cubicBezTo>
                  <a:cubicBezTo>
                    <a:pt x="0" y="236"/>
                    <a:pt x="15" y="276"/>
                    <a:pt x="44" y="286"/>
                  </a:cubicBezTo>
                  <a:cubicBezTo>
                    <a:pt x="53" y="289"/>
                    <a:pt x="61" y="291"/>
                    <a:pt x="69" y="291"/>
                  </a:cubicBezTo>
                  <a:cubicBezTo>
                    <a:pt x="93" y="291"/>
                    <a:pt x="115" y="278"/>
                    <a:pt x="125" y="256"/>
                  </a:cubicBezTo>
                  <a:cubicBezTo>
                    <a:pt x="151" y="199"/>
                    <a:pt x="179" y="141"/>
                    <a:pt x="206" y="84"/>
                  </a:cubicBezTo>
                  <a:cubicBezTo>
                    <a:pt x="220" y="56"/>
                    <a:pt x="206" y="16"/>
                    <a:pt x="176" y="5"/>
                  </a:cubicBezTo>
                  <a:cubicBezTo>
                    <a:pt x="169" y="2"/>
                    <a:pt x="160" y="0"/>
                    <a:pt x="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16"/>
          <p:cNvGrpSpPr/>
          <p:nvPr/>
        </p:nvGrpSpPr>
        <p:grpSpPr>
          <a:xfrm rot="3180349" flipH="1">
            <a:off x="-243693" y="3717603"/>
            <a:ext cx="1660554" cy="1717396"/>
            <a:chOff x="3849849" y="3480468"/>
            <a:chExt cx="1608000" cy="1663044"/>
          </a:xfrm>
        </p:grpSpPr>
        <p:sp>
          <p:nvSpPr>
            <p:cNvPr id="359" name="Google Shape;359;p16"/>
            <p:cNvSpPr/>
            <p:nvPr/>
          </p:nvSpPr>
          <p:spPr>
            <a:xfrm>
              <a:off x="3849849" y="3480468"/>
              <a:ext cx="1608000" cy="1663044"/>
            </a:xfrm>
            <a:custGeom>
              <a:avLst/>
              <a:gdLst/>
              <a:ahLst/>
              <a:cxnLst/>
              <a:rect l="l" t="t" r="r" b="b"/>
              <a:pathLst>
                <a:path w="24247" h="25077" extrusionOk="0">
                  <a:moveTo>
                    <a:pt x="13108" y="144"/>
                  </a:moveTo>
                  <a:cubicBezTo>
                    <a:pt x="13416" y="144"/>
                    <a:pt x="13711" y="263"/>
                    <a:pt x="13962" y="455"/>
                  </a:cubicBezTo>
                  <a:cubicBezTo>
                    <a:pt x="14152" y="598"/>
                    <a:pt x="14308" y="776"/>
                    <a:pt x="14450" y="966"/>
                  </a:cubicBezTo>
                  <a:cubicBezTo>
                    <a:pt x="14587" y="1146"/>
                    <a:pt x="14714" y="1339"/>
                    <a:pt x="14827" y="1536"/>
                  </a:cubicBezTo>
                  <a:cubicBezTo>
                    <a:pt x="14715" y="1515"/>
                    <a:pt x="14600" y="1504"/>
                    <a:pt x="14485" y="1504"/>
                  </a:cubicBezTo>
                  <a:cubicBezTo>
                    <a:pt x="14421" y="1504"/>
                    <a:pt x="14356" y="1507"/>
                    <a:pt x="14292" y="1515"/>
                  </a:cubicBezTo>
                  <a:cubicBezTo>
                    <a:pt x="13996" y="1549"/>
                    <a:pt x="13713" y="1670"/>
                    <a:pt x="13468" y="1834"/>
                  </a:cubicBezTo>
                  <a:cubicBezTo>
                    <a:pt x="13291" y="1953"/>
                    <a:pt x="13135" y="2097"/>
                    <a:pt x="12993" y="2254"/>
                  </a:cubicBezTo>
                  <a:cubicBezTo>
                    <a:pt x="12969" y="2053"/>
                    <a:pt x="12912" y="1854"/>
                    <a:pt x="12810" y="1681"/>
                  </a:cubicBezTo>
                  <a:cubicBezTo>
                    <a:pt x="12717" y="1489"/>
                    <a:pt x="12574" y="1329"/>
                    <a:pt x="12361" y="1223"/>
                  </a:cubicBezTo>
                  <a:cubicBezTo>
                    <a:pt x="12158" y="1121"/>
                    <a:pt x="11946" y="1087"/>
                    <a:pt x="11729" y="1087"/>
                  </a:cubicBezTo>
                  <a:cubicBezTo>
                    <a:pt x="11379" y="1087"/>
                    <a:pt x="11019" y="1176"/>
                    <a:pt x="10670" y="1216"/>
                  </a:cubicBezTo>
                  <a:cubicBezTo>
                    <a:pt x="10673" y="1196"/>
                    <a:pt x="10666" y="1176"/>
                    <a:pt x="10649" y="1162"/>
                  </a:cubicBezTo>
                  <a:cubicBezTo>
                    <a:pt x="10533" y="1059"/>
                    <a:pt x="10467" y="940"/>
                    <a:pt x="10473" y="786"/>
                  </a:cubicBezTo>
                  <a:cubicBezTo>
                    <a:pt x="10477" y="644"/>
                    <a:pt x="10537" y="500"/>
                    <a:pt x="10646" y="408"/>
                  </a:cubicBezTo>
                  <a:cubicBezTo>
                    <a:pt x="10785" y="292"/>
                    <a:pt x="10967" y="242"/>
                    <a:pt x="11147" y="239"/>
                  </a:cubicBezTo>
                  <a:cubicBezTo>
                    <a:pt x="11151" y="239"/>
                    <a:pt x="11155" y="239"/>
                    <a:pt x="11159" y="239"/>
                  </a:cubicBezTo>
                  <a:cubicBezTo>
                    <a:pt x="11360" y="239"/>
                    <a:pt x="11538" y="307"/>
                    <a:pt x="11730" y="357"/>
                  </a:cubicBezTo>
                  <a:cubicBezTo>
                    <a:pt x="11807" y="377"/>
                    <a:pt x="11883" y="386"/>
                    <a:pt x="11957" y="386"/>
                  </a:cubicBezTo>
                  <a:cubicBezTo>
                    <a:pt x="12252" y="386"/>
                    <a:pt x="12527" y="252"/>
                    <a:pt x="12818" y="180"/>
                  </a:cubicBezTo>
                  <a:cubicBezTo>
                    <a:pt x="12915" y="155"/>
                    <a:pt x="13012" y="144"/>
                    <a:pt x="13108" y="144"/>
                  </a:cubicBezTo>
                  <a:close/>
                  <a:moveTo>
                    <a:pt x="11376" y="2724"/>
                  </a:moveTo>
                  <a:cubicBezTo>
                    <a:pt x="11490" y="2724"/>
                    <a:pt x="11605" y="2729"/>
                    <a:pt x="11719" y="2735"/>
                  </a:cubicBezTo>
                  <a:cubicBezTo>
                    <a:pt x="11441" y="2792"/>
                    <a:pt x="11164" y="2884"/>
                    <a:pt x="10937" y="3046"/>
                  </a:cubicBezTo>
                  <a:cubicBezTo>
                    <a:pt x="10653" y="3253"/>
                    <a:pt x="10459" y="3613"/>
                    <a:pt x="10579" y="3962"/>
                  </a:cubicBezTo>
                  <a:cubicBezTo>
                    <a:pt x="10700" y="4308"/>
                    <a:pt x="11063" y="4487"/>
                    <a:pt x="11405" y="4535"/>
                  </a:cubicBezTo>
                  <a:cubicBezTo>
                    <a:pt x="11521" y="4552"/>
                    <a:pt x="11640" y="4559"/>
                    <a:pt x="11759" y="4559"/>
                  </a:cubicBezTo>
                  <a:cubicBezTo>
                    <a:pt x="12055" y="4559"/>
                    <a:pt x="12357" y="4513"/>
                    <a:pt x="12639" y="4445"/>
                  </a:cubicBezTo>
                  <a:cubicBezTo>
                    <a:pt x="12944" y="4371"/>
                    <a:pt x="13357" y="4266"/>
                    <a:pt x="13425" y="3906"/>
                  </a:cubicBezTo>
                  <a:cubicBezTo>
                    <a:pt x="13502" y="3498"/>
                    <a:pt x="13031" y="3422"/>
                    <a:pt x="12736" y="3359"/>
                  </a:cubicBezTo>
                  <a:cubicBezTo>
                    <a:pt x="12569" y="3325"/>
                    <a:pt x="12396" y="3300"/>
                    <a:pt x="12224" y="3300"/>
                  </a:cubicBezTo>
                  <a:cubicBezTo>
                    <a:pt x="12050" y="3300"/>
                    <a:pt x="11878" y="3325"/>
                    <a:pt x="11716" y="3393"/>
                  </a:cubicBezTo>
                  <a:cubicBezTo>
                    <a:pt x="11568" y="3456"/>
                    <a:pt x="11406" y="3558"/>
                    <a:pt x="11368" y="3725"/>
                  </a:cubicBezTo>
                  <a:cubicBezTo>
                    <a:pt x="11327" y="3897"/>
                    <a:pt x="11462" y="4009"/>
                    <a:pt x="11601" y="4076"/>
                  </a:cubicBezTo>
                  <a:cubicBezTo>
                    <a:pt x="11675" y="4113"/>
                    <a:pt x="11751" y="4144"/>
                    <a:pt x="11828" y="4169"/>
                  </a:cubicBezTo>
                  <a:cubicBezTo>
                    <a:pt x="11902" y="4228"/>
                    <a:pt x="11998" y="4254"/>
                    <a:pt x="12096" y="4254"/>
                  </a:cubicBezTo>
                  <a:cubicBezTo>
                    <a:pt x="12144" y="4254"/>
                    <a:pt x="12193" y="4248"/>
                    <a:pt x="12239" y="4236"/>
                  </a:cubicBezTo>
                  <a:cubicBezTo>
                    <a:pt x="12340" y="4211"/>
                    <a:pt x="12445" y="4158"/>
                    <a:pt x="12527" y="4097"/>
                  </a:cubicBezTo>
                  <a:cubicBezTo>
                    <a:pt x="12577" y="4062"/>
                    <a:pt x="12612" y="4003"/>
                    <a:pt x="12588" y="3941"/>
                  </a:cubicBezTo>
                  <a:cubicBezTo>
                    <a:pt x="12567" y="3886"/>
                    <a:pt x="12505" y="3863"/>
                    <a:pt x="12454" y="3845"/>
                  </a:cubicBezTo>
                  <a:cubicBezTo>
                    <a:pt x="12336" y="3806"/>
                    <a:pt x="12211" y="3791"/>
                    <a:pt x="12090" y="3766"/>
                  </a:cubicBezTo>
                  <a:cubicBezTo>
                    <a:pt x="11971" y="3744"/>
                    <a:pt x="11849" y="3711"/>
                    <a:pt x="11729" y="3701"/>
                  </a:cubicBezTo>
                  <a:cubicBezTo>
                    <a:pt x="11722" y="3701"/>
                    <a:pt x="11715" y="3700"/>
                    <a:pt x="11708" y="3700"/>
                  </a:cubicBezTo>
                  <a:cubicBezTo>
                    <a:pt x="11639" y="3700"/>
                    <a:pt x="11571" y="3726"/>
                    <a:pt x="11530" y="3772"/>
                  </a:cubicBezTo>
                  <a:cubicBezTo>
                    <a:pt x="11541" y="3700"/>
                    <a:pt x="11609" y="3642"/>
                    <a:pt x="11668" y="3606"/>
                  </a:cubicBezTo>
                  <a:cubicBezTo>
                    <a:pt x="11825" y="3508"/>
                    <a:pt x="12013" y="3474"/>
                    <a:pt x="12201" y="3474"/>
                  </a:cubicBezTo>
                  <a:cubicBezTo>
                    <a:pt x="12319" y="3474"/>
                    <a:pt x="12437" y="3487"/>
                    <a:pt x="12547" y="3505"/>
                  </a:cubicBezTo>
                  <a:cubicBezTo>
                    <a:pt x="12693" y="3528"/>
                    <a:pt x="12838" y="3559"/>
                    <a:pt x="12981" y="3596"/>
                  </a:cubicBezTo>
                  <a:cubicBezTo>
                    <a:pt x="13126" y="3635"/>
                    <a:pt x="13279" y="3696"/>
                    <a:pt x="13249" y="3871"/>
                  </a:cubicBezTo>
                  <a:cubicBezTo>
                    <a:pt x="13225" y="4020"/>
                    <a:pt x="13093" y="4111"/>
                    <a:pt x="12964" y="4167"/>
                  </a:cubicBezTo>
                  <a:cubicBezTo>
                    <a:pt x="12810" y="4232"/>
                    <a:pt x="12641" y="4274"/>
                    <a:pt x="12476" y="4308"/>
                  </a:cubicBezTo>
                  <a:cubicBezTo>
                    <a:pt x="12242" y="4358"/>
                    <a:pt x="11996" y="4391"/>
                    <a:pt x="11753" y="4391"/>
                  </a:cubicBezTo>
                  <a:cubicBezTo>
                    <a:pt x="11643" y="4391"/>
                    <a:pt x="11533" y="4384"/>
                    <a:pt x="11425" y="4369"/>
                  </a:cubicBezTo>
                  <a:cubicBezTo>
                    <a:pt x="11123" y="4327"/>
                    <a:pt x="10772" y="4162"/>
                    <a:pt x="10711" y="3830"/>
                  </a:cubicBezTo>
                  <a:cubicBezTo>
                    <a:pt x="10650" y="3488"/>
                    <a:pt x="10931" y="3209"/>
                    <a:pt x="11215" y="3071"/>
                  </a:cubicBezTo>
                  <a:cubicBezTo>
                    <a:pt x="11520" y="2925"/>
                    <a:pt x="11866" y="2861"/>
                    <a:pt x="12204" y="2833"/>
                  </a:cubicBezTo>
                  <a:cubicBezTo>
                    <a:pt x="12320" y="2823"/>
                    <a:pt x="12437" y="2819"/>
                    <a:pt x="12555" y="2819"/>
                  </a:cubicBezTo>
                  <a:cubicBezTo>
                    <a:pt x="12783" y="2819"/>
                    <a:pt x="13011" y="2836"/>
                    <a:pt x="13237" y="2863"/>
                  </a:cubicBezTo>
                  <a:cubicBezTo>
                    <a:pt x="13580" y="2904"/>
                    <a:pt x="13938" y="2962"/>
                    <a:pt x="14236" y="3145"/>
                  </a:cubicBezTo>
                  <a:cubicBezTo>
                    <a:pt x="14482" y="3295"/>
                    <a:pt x="14682" y="3549"/>
                    <a:pt x="14708" y="3843"/>
                  </a:cubicBezTo>
                  <a:cubicBezTo>
                    <a:pt x="14734" y="4162"/>
                    <a:pt x="14505" y="4419"/>
                    <a:pt x="14228" y="4550"/>
                  </a:cubicBezTo>
                  <a:cubicBezTo>
                    <a:pt x="13913" y="4696"/>
                    <a:pt x="13546" y="4713"/>
                    <a:pt x="13204" y="4741"/>
                  </a:cubicBezTo>
                  <a:cubicBezTo>
                    <a:pt x="12830" y="4772"/>
                    <a:pt x="12455" y="4791"/>
                    <a:pt x="12079" y="4795"/>
                  </a:cubicBezTo>
                  <a:cubicBezTo>
                    <a:pt x="11964" y="4797"/>
                    <a:pt x="11848" y="4798"/>
                    <a:pt x="11731" y="4798"/>
                  </a:cubicBezTo>
                  <a:cubicBezTo>
                    <a:pt x="11469" y="4798"/>
                    <a:pt x="11205" y="4790"/>
                    <a:pt x="10945" y="4757"/>
                  </a:cubicBezTo>
                  <a:cubicBezTo>
                    <a:pt x="10611" y="4714"/>
                    <a:pt x="10260" y="4625"/>
                    <a:pt x="9999" y="4399"/>
                  </a:cubicBezTo>
                  <a:cubicBezTo>
                    <a:pt x="9510" y="3969"/>
                    <a:pt x="9795" y="3254"/>
                    <a:pt x="10286" y="2968"/>
                  </a:cubicBezTo>
                  <a:cubicBezTo>
                    <a:pt x="10619" y="2773"/>
                    <a:pt x="10995" y="2724"/>
                    <a:pt x="11376" y="2724"/>
                  </a:cubicBezTo>
                  <a:close/>
                  <a:moveTo>
                    <a:pt x="14583" y="1679"/>
                  </a:moveTo>
                  <a:cubicBezTo>
                    <a:pt x="14724" y="1679"/>
                    <a:pt x="14863" y="1694"/>
                    <a:pt x="15000" y="1721"/>
                  </a:cubicBezTo>
                  <a:cubicBezTo>
                    <a:pt x="15080" y="1739"/>
                    <a:pt x="15158" y="1760"/>
                    <a:pt x="15236" y="1784"/>
                  </a:cubicBezTo>
                  <a:cubicBezTo>
                    <a:pt x="15385" y="1831"/>
                    <a:pt x="15529" y="1885"/>
                    <a:pt x="15674" y="1948"/>
                  </a:cubicBezTo>
                  <a:cubicBezTo>
                    <a:pt x="15907" y="2060"/>
                    <a:pt x="16128" y="2197"/>
                    <a:pt x="16332" y="2351"/>
                  </a:cubicBezTo>
                  <a:cubicBezTo>
                    <a:pt x="16626" y="2568"/>
                    <a:pt x="16958" y="2822"/>
                    <a:pt x="16988" y="3213"/>
                  </a:cubicBezTo>
                  <a:cubicBezTo>
                    <a:pt x="17004" y="3419"/>
                    <a:pt x="16979" y="3620"/>
                    <a:pt x="17019" y="3823"/>
                  </a:cubicBezTo>
                  <a:cubicBezTo>
                    <a:pt x="17057" y="4008"/>
                    <a:pt x="17121" y="4184"/>
                    <a:pt x="17185" y="4361"/>
                  </a:cubicBezTo>
                  <a:cubicBezTo>
                    <a:pt x="17313" y="4713"/>
                    <a:pt x="17455" y="5127"/>
                    <a:pt x="17284" y="5489"/>
                  </a:cubicBezTo>
                  <a:cubicBezTo>
                    <a:pt x="17152" y="5770"/>
                    <a:pt x="16855" y="5877"/>
                    <a:pt x="16562" y="5877"/>
                  </a:cubicBezTo>
                  <a:cubicBezTo>
                    <a:pt x="16488" y="5877"/>
                    <a:pt x="16415" y="5870"/>
                    <a:pt x="16345" y="5858"/>
                  </a:cubicBezTo>
                  <a:cubicBezTo>
                    <a:pt x="16103" y="5815"/>
                    <a:pt x="15873" y="5720"/>
                    <a:pt x="15646" y="5629"/>
                  </a:cubicBezTo>
                  <a:cubicBezTo>
                    <a:pt x="15405" y="5533"/>
                    <a:pt x="15165" y="5439"/>
                    <a:pt x="14924" y="5344"/>
                  </a:cubicBezTo>
                  <a:cubicBezTo>
                    <a:pt x="14682" y="5248"/>
                    <a:pt x="14443" y="5154"/>
                    <a:pt x="14201" y="5059"/>
                  </a:cubicBezTo>
                  <a:cubicBezTo>
                    <a:pt x="14040" y="4995"/>
                    <a:pt x="13881" y="4926"/>
                    <a:pt x="13718" y="4865"/>
                  </a:cubicBezTo>
                  <a:cubicBezTo>
                    <a:pt x="13952" y="4831"/>
                    <a:pt x="14182" y="4777"/>
                    <a:pt x="14386" y="4660"/>
                  </a:cubicBezTo>
                  <a:cubicBezTo>
                    <a:pt x="14684" y="4491"/>
                    <a:pt x="14898" y="4195"/>
                    <a:pt x="14873" y="3842"/>
                  </a:cubicBezTo>
                  <a:cubicBezTo>
                    <a:pt x="14847" y="3508"/>
                    <a:pt x="14627" y="3206"/>
                    <a:pt x="14350" y="3032"/>
                  </a:cubicBezTo>
                  <a:cubicBezTo>
                    <a:pt x="14011" y="2817"/>
                    <a:pt x="13606" y="2749"/>
                    <a:pt x="13214" y="2705"/>
                  </a:cubicBezTo>
                  <a:cubicBezTo>
                    <a:pt x="13122" y="2694"/>
                    <a:pt x="13028" y="2690"/>
                    <a:pt x="12936" y="2683"/>
                  </a:cubicBezTo>
                  <a:cubicBezTo>
                    <a:pt x="12940" y="2673"/>
                    <a:pt x="12946" y="2666"/>
                    <a:pt x="12952" y="2657"/>
                  </a:cubicBezTo>
                  <a:cubicBezTo>
                    <a:pt x="12953" y="2668"/>
                    <a:pt x="12963" y="2673"/>
                    <a:pt x="12973" y="2673"/>
                  </a:cubicBezTo>
                  <a:cubicBezTo>
                    <a:pt x="12984" y="2673"/>
                    <a:pt x="12995" y="2667"/>
                    <a:pt x="12996" y="2654"/>
                  </a:cubicBezTo>
                  <a:cubicBezTo>
                    <a:pt x="12997" y="2633"/>
                    <a:pt x="12997" y="2609"/>
                    <a:pt x="13000" y="2587"/>
                  </a:cubicBezTo>
                  <a:cubicBezTo>
                    <a:pt x="13237" y="2257"/>
                    <a:pt x="13547" y="1960"/>
                    <a:pt x="13923" y="1797"/>
                  </a:cubicBezTo>
                  <a:cubicBezTo>
                    <a:pt x="13990" y="1772"/>
                    <a:pt x="14058" y="1749"/>
                    <a:pt x="14129" y="1733"/>
                  </a:cubicBezTo>
                  <a:cubicBezTo>
                    <a:pt x="14281" y="1696"/>
                    <a:pt x="14433" y="1679"/>
                    <a:pt x="14583" y="1679"/>
                  </a:cubicBezTo>
                  <a:close/>
                  <a:moveTo>
                    <a:pt x="11677" y="1298"/>
                  </a:moveTo>
                  <a:cubicBezTo>
                    <a:pt x="11766" y="1298"/>
                    <a:pt x="11856" y="1301"/>
                    <a:pt x="11944" y="1308"/>
                  </a:cubicBezTo>
                  <a:cubicBezTo>
                    <a:pt x="11987" y="1311"/>
                    <a:pt x="12028" y="1316"/>
                    <a:pt x="12066" y="1323"/>
                  </a:cubicBezTo>
                  <a:cubicBezTo>
                    <a:pt x="12102" y="1335"/>
                    <a:pt x="12136" y="1345"/>
                    <a:pt x="12171" y="1359"/>
                  </a:cubicBezTo>
                  <a:cubicBezTo>
                    <a:pt x="12692" y="1562"/>
                    <a:pt x="12753" y="2125"/>
                    <a:pt x="12712" y="2609"/>
                  </a:cubicBezTo>
                  <a:cubicBezTo>
                    <a:pt x="12666" y="2610"/>
                    <a:pt x="12620" y="2611"/>
                    <a:pt x="12573" y="2611"/>
                  </a:cubicBezTo>
                  <a:cubicBezTo>
                    <a:pt x="12182" y="2611"/>
                    <a:pt x="11783" y="2562"/>
                    <a:pt x="11390" y="2562"/>
                  </a:cubicBezTo>
                  <a:cubicBezTo>
                    <a:pt x="11050" y="2562"/>
                    <a:pt x="10714" y="2599"/>
                    <a:pt x="10392" y="2735"/>
                  </a:cubicBezTo>
                  <a:cubicBezTo>
                    <a:pt x="10080" y="2868"/>
                    <a:pt x="9817" y="3093"/>
                    <a:pt x="9676" y="3403"/>
                  </a:cubicBezTo>
                  <a:cubicBezTo>
                    <a:pt x="9544" y="3696"/>
                    <a:pt x="9537" y="4036"/>
                    <a:pt x="9708" y="4316"/>
                  </a:cubicBezTo>
                  <a:cubicBezTo>
                    <a:pt x="9900" y="4625"/>
                    <a:pt x="10262" y="4787"/>
                    <a:pt x="10603" y="4869"/>
                  </a:cubicBezTo>
                  <a:cubicBezTo>
                    <a:pt x="10958" y="4953"/>
                    <a:pt x="11327" y="4967"/>
                    <a:pt x="11692" y="4967"/>
                  </a:cubicBezTo>
                  <a:cubicBezTo>
                    <a:pt x="11777" y="4967"/>
                    <a:pt x="11861" y="4966"/>
                    <a:pt x="11946" y="4965"/>
                  </a:cubicBezTo>
                  <a:cubicBezTo>
                    <a:pt x="12374" y="4964"/>
                    <a:pt x="12803" y="4944"/>
                    <a:pt x="13228" y="4909"/>
                  </a:cubicBezTo>
                  <a:lnTo>
                    <a:pt x="13414" y="4893"/>
                  </a:lnTo>
                  <a:cubicBezTo>
                    <a:pt x="13418" y="4897"/>
                    <a:pt x="13421" y="4900"/>
                    <a:pt x="13427" y="4901"/>
                  </a:cubicBezTo>
                  <a:lnTo>
                    <a:pt x="13448" y="4913"/>
                  </a:lnTo>
                  <a:cubicBezTo>
                    <a:pt x="13255" y="5404"/>
                    <a:pt x="13034" y="5912"/>
                    <a:pt x="12635" y="6275"/>
                  </a:cubicBezTo>
                  <a:cubicBezTo>
                    <a:pt x="12376" y="6513"/>
                    <a:pt x="12011" y="6680"/>
                    <a:pt x="11649" y="6680"/>
                  </a:cubicBezTo>
                  <a:cubicBezTo>
                    <a:pt x="11530" y="6680"/>
                    <a:pt x="11412" y="6662"/>
                    <a:pt x="11297" y="6622"/>
                  </a:cubicBezTo>
                  <a:cubicBezTo>
                    <a:pt x="11179" y="6581"/>
                    <a:pt x="11077" y="6519"/>
                    <a:pt x="10982" y="6439"/>
                  </a:cubicBezTo>
                  <a:cubicBezTo>
                    <a:pt x="10880" y="6353"/>
                    <a:pt x="10786" y="6259"/>
                    <a:pt x="10663" y="6198"/>
                  </a:cubicBezTo>
                  <a:cubicBezTo>
                    <a:pt x="10551" y="6145"/>
                    <a:pt x="10432" y="6125"/>
                    <a:pt x="10311" y="6125"/>
                  </a:cubicBezTo>
                  <a:cubicBezTo>
                    <a:pt x="10201" y="6125"/>
                    <a:pt x="10090" y="6141"/>
                    <a:pt x="9983" y="6163"/>
                  </a:cubicBezTo>
                  <a:cubicBezTo>
                    <a:pt x="9736" y="6216"/>
                    <a:pt x="9489" y="6303"/>
                    <a:pt x="9236" y="6303"/>
                  </a:cubicBezTo>
                  <a:cubicBezTo>
                    <a:pt x="9232" y="6303"/>
                    <a:pt x="9228" y="6303"/>
                    <a:pt x="9224" y="6303"/>
                  </a:cubicBezTo>
                  <a:cubicBezTo>
                    <a:pt x="8935" y="6298"/>
                    <a:pt x="8664" y="6170"/>
                    <a:pt x="8438" y="5997"/>
                  </a:cubicBezTo>
                  <a:cubicBezTo>
                    <a:pt x="7628" y="5370"/>
                    <a:pt x="7302" y="4209"/>
                    <a:pt x="7625" y="3247"/>
                  </a:cubicBezTo>
                  <a:cubicBezTo>
                    <a:pt x="7791" y="2761"/>
                    <a:pt x="8104" y="2325"/>
                    <a:pt x="8515" y="2011"/>
                  </a:cubicBezTo>
                  <a:cubicBezTo>
                    <a:pt x="8965" y="1670"/>
                    <a:pt x="9511" y="1516"/>
                    <a:pt x="10064" y="1435"/>
                  </a:cubicBezTo>
                  <a:cubicBezTo>
                    <a:pt x="10183" y="1417"/>
                    <a:pt x="10303" y="1403"/>
                    <a:pt x="10420" y="1389"/>
                  </a:cubicBezTo>
                  <a:cubicBezTo>
                    <a:pt x="10425" y="1389"/>
                    <a:pt x="10428" y="1393"/>
                    <a:pt x="10433" y="1393"/>
                  </a:cubicBezTo>
                  <a:cubicBezTo>
                    <a:pt x="10451" y="1393"/>
                    <a:pt x="10469" y="1394"/>
                    <a:pt x="10487" y="1394"/>
                  </a:cubicBezTo>
                  <a:cubicBezTo>
                    <a:pt x="10708" y="1394"/>
                    <a:pt x="10931" y="1355"/>
                    <a:pt x="11155" y="1322"/>
                  </a:cubicBezTo>
                  <a:cubicBezTo>
                    <a:pt x="11329" y="1309"/>
                    <a:pt x="11503" y="1298"/>
                    <a:pt x="11677" y="1298"/>
                  </a:cubicBezTo>
                  <a:close/>
                  <a:moveTo>
                    <a:pt x="4742" y="7144"/>
                  </a:moveTo>
                  <a:cubicBezTo>
                    <a:pt x="4781" y="7144"/>
                    <a:pt x="4821" y="7154"/>
                    <a:pt x="4859" y="7177"/>
                  </a:cubicBezTo>
                  <a:cubicBezTo>
                    <a:pt x="4891" y="7198"/>
                    <a:pt x="4921" y="7225"/>
                    <a:pt x="4948" y="7254"/>
                  </a:cubicBezTo>
                  <a:cubicBezTo>
                    <a:pt x="4896" y="7240"/>
                    <a:pt x="4840" y="7233"/>
                    <a:pt x="4783" y="7233"/>
                  </a:cubicBezTo>
                  <a:cubicBezTo>
                    <a:pt x="4670" y="7233"/>
                    <a:pt x="4554" y="7258"/>
                    <a:pt x="4464" y="7291"/>
                  </a:cubicBezTo>
                  <a:cubicBezTo>
                    <a:pt x="4381" y="7323"/>
                    <a:pt x="4298" y="7360"/>
                    <a:pt x="4216" y="7396"/>
                  </a:cubicBezTo>
                  <a:cubicBezTo>
                    <a:pt x="4318" y="7336"/>
                    <a:pt x="4422" y="7274"/>
                    <a:pt x="4525" y="7216"/>
                  </a:cubicBezTo>
                  <a:cubicBezTo>
                    <a:pt x="4593" y="7178"/>
                    <a:pt x="4668" y="7144"/>
                    <a:pt x="4742" y="7144"/>
                  </a:cubicBezTo>
                  <a:close/>
                  <a:moveTo>
                    <a:pt x="4813" y="5188"/>
                  </a:moveTo>
                  <a:cubicBezTo>
                    <a:pt x="5063" y="5188"/>
                    <a:pt x="5310" y="5216"/>
                    <a:pt x="5547" y="5282"/>
                  </a:cubicBezTo>
                  <a:cubicBezTo>
                    <a:pt x="6119" y="5439"/>
                    <a:pt x="6578" y="5835"/>
                    <a:pt x="6773" y="6395"/>
                  </a:cubicBezTo>
                  <a:cubicBezTo>
                    <a:pt x="6954" y="6918"/>
                    <a:pt x="6878" y="7494"/>
                    <a:pt x="6549" y="7940"/>
                  </a:cubicBezTo>
                  <a:cubicBezTo>
                    <a:pt x="6371" y="8182"/>
                    <a:pt x="6130" y="8380"/>
                    <a:pt x="5856" y="8507"/>
                  </a:cubicBezTo>
                  <a:cubicBezTo>
                    <a:pt x="5714" y="8570"/>
                    <a:pt x="5567" y="8613"/>
                    <a:pt x="5414" y="8639"/>
                  </a:cubicBezTo>
                  <a:cubicBezTo>
                    <a:pt x="5317" y="8656"/>
                    <a:pt x="5216" y="8674"/>
                    <a:pt x="5137" y="8731"/>
                  </a:cubicBezTo>
                  <a:cubicBezTo>
                    <a:pt x="5255" y="8492"/>
                    <a:pt x="5334" y="8237"/>
                    <a:pt x="5341" y="7972"/>
                  </a:cubicBezTo>
                  <a:cubicBezTo>
                    <a:pt x="5349" y="7620"/>
                    <a:pt x="5153" y="6993"/>
                    <a:pt x="4744" y="6993"/>
                  </a:cubicBezTo>
                  <a:cubicBezTo>
                    <a:pt x="4683" y="6993"/>
                    <a:pt x="4616" y="7007"/>
                    <a:pt x="4545" y="7038"/>
                  </a:cubicBezTo>
                  <a:cubicBezTo>
                    <a:pt x="4412" y="7096"/>
                    <a:pt x="4288" y="7181"/>
                    <a:pt x="4162" y="7255"/>
                  </a:cubicBezTo>
                  <a:cubicBezTo>
                    <a:pt x="4084" y="7302"/>
                    <a:pt x="4006" y="7350"/>
                    <a:pt x="3927" y="7396"/>
                  </a:cubicBezTo>
                  <a:cubicBezTo>
                    <a:pt x="3647" y="7074"/>
                    <a:pt x="3307" y="6740"/>
                    <a:pt x="2907" y="6617"/>
                  </a:cubicBezTo>
                  <a:cubicBezTo>
                    <a:pt x="2898" y="6510"/>
                    <a:pt x="2894" y="6407"/>
                    <a:pt x="2898" y="6303"/>
                  </a:cubicBezTo>
                  <a:cubicBezTo>
                    <a:pt x="2904" y="6137"/>
                    <a:pt x="2929" y="5970"/>
                    <a:pt x="3013" y="5822"/>
                  </a:cubicBezTo>
                  <a:cubicBezTo>
                    <a:pt x="3156" y="5567"/>
                    <a:pt x="3443" y="5438"/>
                    <a:pt x="3711" y="5358"/>
                  </a:cubicBezTo>
                  <a:cubicBezTo>
                    <a:pt x="4061" y="5253"/>
                    <a:pt x="4439" y="5188"/>
                    <a:pt x="4813" y="5188"/>
                  </a:cubicBezTo>
                  <a:close/>
                  <a:moveTo>
                    <a:pt x="3660" y="8579"/>
                  </a:moveTo>
                  <a:cubicBezTo>
                    <a:pt x="3622" y="8681"/>
                    <a:pt x="3514" y="8763"/>
                    <a:pt x="3423" y="8814"/>
                  </a:cubicBezTo>
                  <a:cubicBezTo>
                    <a:pt x="3410" y="8822"/>
                    <a:pt x="3382" y="8830"/>
                    <a:pt x="3354" y="8833"/>
                  </a:cubicBezTo>
                  <a:cubicBezTo>
                    <a:pt x="3358" y="8829"/>
                    <a:pt x="3361" y="8827"/>
                    <a:pt x="3362" y="8822"/>
                  </a:cubicBezTo>
                  <a:cubicBezTo>
                    <a:pt x="3402" y="8756"/>
                    <a:pt x="3450" y="8701"/>
                    <a:pt x="3511" y="8656"/>
                  </a:cubicBezTo>
                  <a:cubicBezTo>
                    <a:pt x="3518" y="8651"/>
                    <a:pt x="3589" y="8609"/>
                    <a:pt x="3642" y="8586"/>
                  </a:cubicBezTo>
                  <a:cubicBezTo>
                    <a:pt x="3649" y="8585"/>
                    <a:pt x="3653" y="8580"/>
                    <a:pt x="3660" y="8579"/>
                  </a:cubicBezTo>
                  <a:close/>
                  <a:moveTo>
                    <a:pt x="4805" y="7354"/>
                  </a:moveTo>
                  <a:cubicBezTo>
                    <a:pt x="4932" y="7354"/>
                    <a:pt x="5046" y="7403"/>
                    <a:pt x="5113" y="7547"/>
                  </a:cubicBezTo>
                  <a:cubicBezTo>
                    <a:pt x="5118" y="7559"/>
                    <a:pt x="5126" y="7565"/>
                    <a:pt x="5133" y="7567"/>
                  </a:cubicBezTo>
                  <a:cubicBezTo>
                    <a:pt x="5181" y="7711"/>
                    <a:pt x="5198" y="7865"/>
                    <a:pt x="5188" y="8014"/>
                  </a:cubicBezTo>
                  <a:cubicBezTo>
                    <a:pt x="5157" y="8481"/>
                    <a:pt x="4890" y="8900"/>
                    <a:pt x="4613" y="9263"/>
                  </a:cubicBezTo>
                  <a:cubicBezTo>
                    <a:pt x="4347" y="9610"/>
                    <a:pt x="3989" y="9974"/>
                    <a:pt x="3531" y="10037"/>
                  </a:cubicBezTo>
                  <a:cubicBezTo>
                    <a:pt x="3484" y="10044"/>
                    <a:pt x="3437" y="10047"/>
                    <a:pt x="3389" y="10047"/>
                  </a:cubicBezTo>
                  <a:cubicBezTo>
                    <a:pt x="3092" y="10047"/>
                    <a:pt x="2784" y="9922"/>
                    <a:pt x="2634" y="9667"/>
                  </a:cubicBezTo>
                  <a:lnTo>
                    <a:pt x="2634" y="9667"/>
                  </a:lnTo>
                  <a:cubicBezTo>
                    <a:pt x="2712" y="9686"/>
                    <a:pt x="2793" y="9695"/>
                    <a:pt x="2875" y="9695"/>
                  </a:cubicBezTo>
                  <a:cubicBezTo>
                    <a:pt x="3008" y="9695"/>
                    <a:pt x="3142" y="9670"/>
                    <a:pt x="3261" y="9622"/>
                  </a:cubicBezTo>
                  <a:cubicBezTo>
                    <a:pt x="3467" y="9538"/>
                    <a:pt x="3646" y="9403"/>
                    <a:pt x="3809" y="9253"/>
                  </a:cubicBezTo>
                  <a:cubicBezTo>
                    <a:pt x="3844" y="9226"/>
                    <a:pt x="3883" y="9203"/>
                    <a:pt x="3915" y="9176"/>
                  </a:cubicBezTo>
                  <a:cubicBezTo>
                    <a:pt x="4067" y="9058"/>
                    <a:pt x="4212" y="8927"/>
                    <a:pt x="4311" y="8761"/>
                  </a:cubicBezTo>
                  <a:cubicBezTo>
                    <a:pt x="4372" y="8660"/>
                    <a:pt x="4429" y="8536"/>
                    <a:pt x="4429" y="8413"/>
                  </a:cubicBezTo>
                  <a:cubicBezTo>
                    <a:pt x="4437" y="8348"/>
                    <a:pt x="4429" y="8281"/>
                    <a:pt x="4379" y="8227"/>
                  </a:cubicBezTo>
                  <a:cubicBezTo>
                    <a:pt x="4374" y="8223"/>
                    <a:pt x="4368" y="8220"/>
                    <a:pt x="4362" y="8217"/>
                  </a:cubicBezTo>
                  <a:cubicBezTo>
                    <a:pt x="4291" y="8129"/>
                    <a:pt x="4169" y="8105"/>
                    <a:pt x="4051" y="8105"/>
                  </a:cubicBezTo>
                  <a:cubicBezTo>
                    <a:pt x="4047" y="8105"/>
                    <a:pt x="4044" y="8105"/>
                    <a:pt x="4040" y="8105"/>
                  </a:cubicBezTo>
                  <a:cubicBezTo>
                    <a:pt x="3705" y="8111"/>
                    <a:pt x="3365" y="8238"/>
                    <a:pt x="3209" y="8551"/>
                  </a:cubicBezTo>
                  <a:cubicBezTo>
                    <a:pt x="3098" y="8663"/>
                    <a:pt x="3012" y="8806"/>
                    <a:pt x="3121" y="8919"/>
                  </a:cubicBezTo>
                  <a:cubicBezTo>
                    <a:pt x="3152" y="8951"/>
                    <a:pt x="3188" y="8968"/>
                    <a:pt x="3224" y="8978"/>
                  </a:cubicBezTo>
                  <a:cubicBezTo>
                    <a:pt x="3237" y="8985"/>
                    <a:pt x="3246" y="8992"/>
                    <a:pt x="3261" y="8997"/>
                  </a:cubicBezTo>
                  <a:cubicBezTo>
                    <a:pt x="3288" y="9007"/>
                    <a:pt x="3315" y="9011"/>
                    <a:pt x="3342" y="9011"/>
                  </a:cubicBezTo>
                  <a:cubicBezTo>
                    <a:pt x="3499" y="9011"/>
                    <a:pt x="3664" y="8871"/>
                    <a:pt x="3752" y="8762"/>
                  </a:cubicBezTo>
                  <a:cubicBezTo>
                    <a:pt x="3846" y="8648"/>
                    <a:pt x="3912" y="8408"/>
                    <a:pt x="3697" y="8408"/>
                  </a:cubicBezTo>
                  <a:cubicBezTo>
                    <a:pt x="3693" y="8408"/>
                    <a:pt x="3689" y="8409"/>
                    <a:pt x="3686" y="8409"/>
                  </a:cubicBezTo>
                  <a:cubicBezTo>
                    <a:pt x="3674" y="8409"/>
                    <a:pt x="3664" y="8412"/>
                    <a:pt x="3656" y="8412"/>
                  </a:cubicBezTo>
                  <a:cubicBezTo>
                    <a:pt x="3802" y="8342"/>
                    <a:pt x="3964" y="8302"/>
                    <a:pt x="4125" y="8299"/>
                  </a:cubicBezTo>
                  <a:cubicBezTo>
                    <a:pt x="4133" y="8299"/>
                    <a:pt x="4142" y="8299"/>
                    <a:pt x="4151" y="8299"/>
                  </a:cubicBezTo>
                  <a:cubicBezTo>
                    <a:pt x="4170" y="8299"/>
                    <a:pt x="4192" y="8300"/>
                    <a:pt x="4212" y="8304"/>
                  </a:cubicBezTo>
                  <a:cubicBezTo>
                    <a:pt x="4249" y="8331"/>
                    <a:pt x="4270" y="8375"/>
                    <a:pt x="4262" y="8451"/>
                  </a:cubicBezTo>
                  <a:cubicBezTo>
                    <a:pt x="4262" y="8453"/>
                    <a:pt x="4262" y="8454"/>
                    <a:pt x="4260" y="8454"/>
                  </a:cubicBezTo>
                  <a:cubicBezTo>
                    <a:pt x="4253" y="8467"/>
                    <a:pt x="4247" y="8480"/>
                    <a:pt x="4242" y="8488"/>
                  </a:cubicBezTo>
                  <a:cubicBezTo>
                    <a:pt x="4188" y="8587"/>
                    <a:pt x="4118" y="8681"/>
                    <a:pt x="4047" y="8772"/>
                  </a:cubicBezTo>
                  <a:cubicBezTo>
                    <a:pt x="3964" y="8880"/>
                    <a:pt x="3869" y="8990"/>
                    <a:pt x="3764" y="9094"/>
                  </a:cubicBezTo>
                  <a:cubicBezTo>
                    <a:pt x="3664" y="9169"/>
                    <a:pt x="3559" y="9236"/>
                    <a:pt x="3457" y="9297"/>
                  </a:cubicBezTo>
                  <a:cubicBezTo>
                    <a:pt x="3290" y="9394"/>
                    <a:pt x="3092" y="9473"/>
                    <a:pt x="2896" y="9473"/>
                  </a:cubicBezTo>
                  <a:cubicBezTo>
                    <a:pt x="2827" y="9473"/>
                    <a:pt x="2759" y="9464"/>
                    <a:pt x="2692" y="9442"/>
                  </a:cubicBezTo>
                  <a:cubicBezTo>
                    <a:pt x="2451" y="9364"/>
                    <a:pt x="2295" y="9137"/>
                    <a:pt x="2360" y="8885"/>
                  </a:cubicBezTo>
                  <a:cubicBezTo>
                    <a:pt x="2428" y="8629"/>
                    <a:pt x="2650" y="8461"/>
                    <a:pt x="2864" y="8326"/>
                  </a:cubicBezTo>
                  <a:cubicBezTo>
                    <a:pt x="3081" y="8192"/>
                    <a:pt x="3290" y="8050"/>
                    <a:pt x="3502" y="7908"/>
                  </a:cubicBezTo>
                  <a:cubicBezTo>
                    <a:pt x="3773" y="7728"/>
                    <a:pt x="4088" y="7604"/>
                    <a:pt x="4386" y="7469"/>
                  </a:cubicBezTo>
                  <a:cubicBezTo>
                    <a:pt x="4508" y="7415"/>
                    <a:pt x="4664" y="7354"/>
                    <a:pt x="4805" y="7354"/>
                  </a:cubicBezTo>
                  <a:close/>
                  <a:moveTo>
                    <a:pt x="13604" y="4985"/>
                  </a:moveTo>
                  <a:cubicBezTo>
                    <a:pt x="13772" y="5059"/>
                    <a:pt x="13943" y="5119"/>
                    <a:pt x="14114" y="5187"/>
                  </a:cubicBezTo>
                  <a:cubicBezTo>
                    <a:pt x="14343" y="5276"/>
                    <a:pt x="14572" y="5367"/>
                    <a:pt x="14803" y="5458"/>
                  </a:cubicBezTo>
                  <a:lnTo>
                    <a:pt x="15476" y="5723"/>
                  </a:lnTo>
                  <a:lnTo>
                    <a:pt x="15731" y="5825"/>
                  </a:lnTo>
                  <a:cubicBezTo>
                    <a:pt x="15734" y="5828"/>
                    <a:pt x="15735" y="5832"/>
                    <a:pt x="15741" y="5835"/>
                  </a:cubicBezTo>
                  <a:cubicBezTo>
                    <a:pt x="15937" y="5922"/>
                    <a:pt x="16076" y="6112"/>
                    <a:pt x="16124" y="6317"/>
                  </a:cubicBezTo>
                  <a:cubicBezTo>
                    <a:pt x="16175" y="6539"/>
                    <a:pt x="16107" y="6763"/>
                    <a:pt x="15972" y="6942"/>
                  </a:cubicBezTo>
                  <a:cubicBezTo>
                    <a:pt x="15729" y="7262"/>
                    <a:pt x="15337" y="7377"/>
                    <a:pt x="14949" y="7377"/>
                  </a:cubicBezTo>
                  <a:cubicBezTo>
                    <a:pt x="14863" y="7377"/>
                    <a:pt x="14778" y="7372"/>
                    <a:pt x="14695" y="7362"/>
                  </a:cubicBezTo>
                  <a:cubicBezTo>
                    <a:pt x="14438" y="7330"/>
                    <a:pt x="14162" y="7256"/>
                    <a:pt x="13895" y="7256"/>
                  </a:cubicBezTo>
                  <a:cubicBezTo>
                    <a:pt x="13750" y="7256"/>
                    <a:pt x="13607" y="7278"/>
                    <a:pt x="13471" y="7340"/>
                  </a:cubicBezTo>
                  <a:cubicBezTo>
                    <a:pt x="13265" y="7437"/>
                    <a:pt x="13137" y="7631"/>
                    <a:pt x="12940" y="7738"/>
                  </a:cubicBezTo>
                  <a:cubicBezTo>
                    <a:pt x="12821" y="7803"/>
                    <a:pt x="12686" y="7832"/>
                    <a:pt x="12550" y="7832"/>
                  </a:cubicBezTo>
                  <a:cubicBezTo>
                    <a:pt x="12487" y="7832"/>
                    <a:pt x="12423" y="7826"/>
                    <a:pt x="12361" y="7814"/>
                  </a:cubicBezTo>
                  <a:cubicBezTo>
                    <a:pt x="12113" y="7769"/>
                    <a:pt x="11893" y="7630"/>
                    <a:pt x="11720" y="7450"/>
                  </a:cubicBezTo>
                  <a:cubicBezTo>
                    <a:pt x="11635" y="7359"/>
                    <a:pt x="11560" y="7259"/>
                    <a:pt x="11492" y="7156"/>
                  </a:cubicBezTo>
                  <a:cubicBezTo>
                    <a:pt x="11419" y="7042"/>
                    <a:pt x="11365" y="6920"/>
                    <a:pt x="11292" y="6807"/>
                  </a:cubicBezTo>
                  <a:cubicBezTo>
                    <a:pt x="11277" y="6785"/>
                    <a:pt x="11258" y="6776"/>
                    <a:pt x="11238" y="6776"/>
                  </a:cubicBezTo>
                  <a:cubicBezTo>
                    <a:pt x="11192" y="6776"/>
                    <a:pt x="11145" y="6827"/>
                    <a:pt x="11164" y="6879"/>
                  </a:cubicBezTo>
                  <a:cubicBezTo>
                    <a:pt x="11240" y="7106"/>
                    <a:pt x="11406" y="7333"/>
                    <a:pt x="11570" y="7509"/>
                  </a:cubicBezTo>
                  <a:cubicBezTo>
                    <a:pt x="11731" y="7684"/>
                    <a:pt x="11924" y="7827"/>
                    <a:pt x="12150" y="7906"/>
                  </a:cubicBezTo>
                  <a:cubicBezTo>
                    <a:pt x="12276" y="7950"/>
                    <a:pt x="12411" y="7975"/>
                    <a:pt x="12546" y="7975"/>
                  </a:cubicBezTo>
                  <a:cubicBezTo>
                    <a:pt x="12634" y="7975"/>
                    <a:pt x="12723" y="7964"/>
                    <a:pt x="12808" y="7942"/>
                  </a:cubicBezTo>
                  <a:cubicBezTo>
                    <a:pt x="12912" y="7914"/>
                    <a:pt x="13011" y="7868"/>
                    <a:pt x="13099" y="7806"/>
                  </a:cubicBezTo>
                  <a:cubicBezTo>
                    <a:pt x="13203" y="7731"/>
                    <a:pt x="13288" y="7634"/>
                    <a:pt x="13390" y="7556"/>
                  </a:cubicBezTo>
                  <a:cubicBezTo>
                    <a:pt x="13545" y="7434"/>
                    <a:pt x="13723" y="7396"/>
                    <a:pt x="13908" y="7396"/>
                  </a:cubicBezTo>
                  <a:cubicBezTo>
                    <a:pt x="14105" y="7396"/>
                    <a:pt x="14311" y="7439"/>
                    <a:pt x="14508" y="7474"/>
                  </a:cubicBezTo>
                  <a:cubicBezTo>
                    <a:pt x="14497" y="7486"/>
                    <a:pt x="14487" y="7501"/>
                    <a:pt x="14484" y="7522"/>
                  </a:cubicBezTo>
                  <a:cubicBezTo>
                    <a:pt x="14372" y="8268"/>
                    <a:pt x="14121" y="9015"/>
                    <a:pt x="13645" y="9613"/>
                  </a:cubicBezTo>
                  <a:cubicBezTo>
                    <a:pt x="13400" y="9921"/>
                    <a:pt x="13096" y="10169"/>
                    <a:pt x="12754" y="10341"/>
                  </a:cubicBezTo>
                  <a:cubicBezTo>
                    <a:pt x="12824" y="10256"/>
                    <a:pt x="12854" y="10162"/>
                    <a:pt x="12781" y="10070"/>
                  </a:cubicBezTo>
                  <a:cubicBezTo>
                    <a:pt x="12759" y="10042"/>
                    <a:pt x="12732" y="10018"/>
                    <a:pt x="12702" y="9993"/>
                  </a:cubicBezTo>
                  <a:cubicBezTo>
                    <a:pt x="13038" y="9663"/>
                    <a:pt x="13316" y="9276"/>
                    <a:pt x="13505" y="8843"/>
                  </a:cubicBezTo>
                  <a:cubicBezTo>
                    <a:pt x="13520" y="8807"/>
                    <a:pt x="13492" y="8782"/>
                    <a:pt x="13462" y="8782"/>
                  </a:cubicBezTo>
                  <a:cubicBezTo>
                    <a:pt x="13445" y="8782"/>
                    <a:pt x="13428" y="8790"/>
                    <a:pt x="13418" y="8809"/>
                  </a:cubicBezTo>
                  <a:cubicBezTo>
                    <a:pt x="13207" y="9223"/>
                    <a:pt x="12939" y="9609"/>
                    <a:pt x="12608" y="9935"/>
                  </a:cubicBezTo>
                  <a:cubicBezTo>
                    <a:pt x="12554" y="9905"/>
                    <a:pt x="12498" y="9880"/>
                    <a:pt x="12446" y="9857"/>
                  </a:cubicBezTo>
                  <a:cubicBezTo>
                    <a:pt x="12322" y="9802"/>
                    <a:pt x="12191" y="9764"/>
                    <a:pt x="12058" y="9735"/>
                  </a:cubicBezTo>
                  <a:cubicBezTo>
                    <a:pt x="12031" y="9730"/>
                    <a:pt x="12005" y="9724"/>
                    <a:pt x="11978" y="9721"/>
                  </a:cubicBezTo>
                  <a:cubicBezTo>
                    <a:pt x="12123" y="9361"/>
                    <a:pt x="12150" y="8949"/>
                    <a:pt x="12126" y="8566"/>
                  </a:cubicBezTo>
                  <a:cubicBezTo>
                    <a:pt x="12124" y="8545"/>
                    <a:pt x="12108" y="8536"/>
                    <a:pt x="12092" y="8536"/>
                  </a:cubicBezTo>
                  <a:cubicBezTo>
                    <a:pt x="12073" y="8536"/>
                    <a:pt x="12053" y="8550"/>
                    <a:pt x="12055" y="8575"/>
                  </a:cubicBezTo>
                  <a:cubicBezTo>
                    <a:pt x="12066" y="8778"/>
                    <a:pt x="12058" y="8978"/>
                    <a:pt x="12026" y="9178"/>
                  </a:cubicBezTo>
                  <a:cubicBezTo>
                    <a:pt x="11997" y="9356"/>
                    <a:pt x="11951" y="9534"/>
                    <a:pt x="11904" y="9711"/>
                  </a:cubicBezTo>
                  <a:cubicBezTo>
                    <a:pt x="11833" y="9704"/>
                    <a:pt x="11761" y="9699"/>
                    <a:pt x="11689" y="9699"/>
                  </a:cubicBezTo>
                  <a:cubicBezTo>
                    <a:pt x="11653" y="9699"/>
                    <a:pt x="11617" y="9700"/>
                    <a:pt x="11581" y="9703"/>
                  </a:cubicBezTo>
                  <a:cubicBezTo>
                    <a:pt x="11574" y="9381"/>
                    <a:pt x="11595" y="9058"/>
                    <a:pt x="11619" y="8738"/>
                  </a:cubicBezTo>
                  <a:cubicBezTo>
                    <a:pt x="11622" y="8717"/>
                    <a:pt x="11606" y="8706"/>
                    <a:pt x="11591" y="8706"/>
                  </a:cubicBezTo>
                  <a:cubicBezTo>
                    <a:pt x="11577" y="8706"/>
                    <a:pt x="11564" y="8714"/>
                    <a:pt x="11560" y="8731"/>
                  </a:cubicBezTo>
                  <a:cubicBezTo>
                    <a:pt x="11499" y="9036"/>
                    <a:pt x="11485" y="9349"/>
                    <a:pt x="11496" y="9661"/>
                  </a:cubicBezTo>
                  <a:cubicBezTo>
                    <a:pt x="11496" y="9678"/>
                    <a:pt x="11497" y="9694"/>
                    <a:pt x="11497" y="9711"/>
                  </a:cubicBezTo>
                  <a:cubicBezTo>
                    <a:pt x="11381" y="9720"/>
                    <a:pt x="11263" y="9745"/>
                    <a:pt x="11150" y="9783"/>
                  </a:cubicBezTo>
                  <a:cubicBezTo>
                    <a:pt x="10952" y="9849"/>
                    <a:pt x="10752" y="9958"/>
                    <a:pt x="10640" y="10131"/>
                  </a:cubicBezTo>
                  <a:cubicBezTo>
                    <a:pt x="10639" y="10127"/>
                    <a:pt x="10639" y="10125"/>
                    <a:pt x="10638" y="10121"/>
                  </a:cubicBezTo>
                  <a:cubicBezTo>
                    <a:pt x="10396" y="9792"/>
                    <a:pt x="10182" y="9454"/>
                    <a:pt x="10050" y="9067"/>
                  </a:cubicBezTo>
                  <a:cubicBezTo>
                    <a:pt x="9917" y="8677"/>
                    <a:pt x="9852" y="8261"/>
                    <a:pt x="9874" y="7848"/>
                  </a:cubicBezTo>
                  <a:cubicBezTo>
                    <a:pt x="9876" y="7836"/>
                    <a:pt x="9866" y="7828"/>
                    <a:pt x="9856" y="7828"/>
                  </a:cubicBezTo>
                  <a:cubicBezTo>
                    <a:pt x="9848" y="7828"/>
                    <a:pt x="9840" y="7833"/>
                    <a:pt x="9839" y="7844"/>
                  </a:cubicBezTo>
                  <a:cubicBezTo>
                    <a:pt x="9747" y="8663"/>
                    <a:pt x="9983" y="9582"/>
                    <a:pt x="10588" y="10171"/>
                  </a:cubicBezTo>
                  <a:cubicBezTo>
                    <a:pt x="10595" y="10177"/>
                    <a:pt x="10603" y="10181"/>
                    <a:pt x="10609" y="10181"/>
                  </a:cubicBezTo>
                  <a:cubicBezTo>
                    <a:pt x="10610" y="10181"/>
                    <a:pt x="10611" y="10181"/>
                    <a:pt x="10612" y="10181"/>
                  </a:cubicBezTo>
                  <a:lnTo>
                    <a:pt x="10612" y="10181"/>
                  </a:lnTo>
                  <a:cubicBezTo>
                    <a:pt x="10598" y="10209"/>
                    <a:pt x="10586" y="10240"/>
                    <a:pt x="10577" y="10273"/>
                  </a:cubicBezTo>
                  <a:cubicBezTo>
                    <a:pt x="10413" y="10161"/>
                    <a:pt x="10264" y="10022"/>
                    <a:pt x="10144" y="9852"/>
                  </a:cubicBezTo>
                  <a:cubicBezTo>
                    <a:pt x="9793" y="9354"/>
                    <a:pt x="9695" y="8724"/>
                    <a:pt x="9583" y="8141"/>
                  </a:cubicBezTo>
                  <a:cubicBezTo>
                    <a:pt x="9520" y="7807"/>
                    <a:pt x="9451" y="7474"/>
                    <a:pt x="9335" y="7153"/>
                  </a:cubicBezTo>
                  <a:cubicBezTo>
                    <a:pt x="9232" y="6864"/>
                    <a:pt x="9080" y="6610"/>
                    <a:pt x="8867" y="6393"/>
                  </a:cubicBezTo>
                  <a:lnTo>
                    <a:pt x="8867" y="6393"/>
                  </a:lnTo>
                  <a:cubicBezTo>
                    <a:pt x="8994" y="6431"/>
                    <a:pt x="9125" y="6453"/>
                    <a:pt x="9262" y="6453"/>
                  </a:cubicBezTo>
                  <a:cubicBezTo>
                    <a:pt x="9329" y="6453"/>
                    <a:pt x="9398" y="6448"/>
                    <a:pt x="9468" y="6437"/>
                  </a:cubicBezTo>
                  <a:cubicBezTo>
                    <a:pt x="9735" y="6394"/>
                    <a:pt x="9993" y="6293"/>
                    <a:pt x="10264" y="6281"/>
                  </a:cubicBezTo>
                  <a:cubicBezTo>
                    <a:pt x="10280" y="6280"/>
                    <a:pt x="10295" y="6279"/>
                    <a:pt x="10310" y="6279"/>
                  </a:cubicBezTo>
                  <a:cubicBezTo>
                    <a:pt x="10428" y="6279"/>
                    <a:pt x="10546" y="6304"/>
                    <a:pt x="10646" y="6367"/>
                  </a:cubicBezTo>
                  <a:cubicBezTo>
                    <a:pt x="10769" y="6444"/>
                    <a:pt x="10865" y="6560"/>
                    <a:pt x="10985" y="6642"/>
                  </a:cubicBezTo>
                  <a:cubicBezTo>
                    <a:pt x="11183" y="6778"/>
                    <a:pt x="11414" y="6838"/>
                    <a:pt x="11648" y="6838"/>
                  </a:cubicBezTo>
                  <a:cubicBezTo>
                    <a:pt x="11916" y="6838"/>
                    <a:pt x="12188" y="6760"/>
                    <a:pt x="12419" y="6631"/>
                  </a:cubicBezTo>
                  <a:cubicBezTo>
                    <a:pt x="12929" y="6350"/>
                    <a:pt x="13238" y="5828"/>
                    <a:pt x="13468" y="5314"/>
                  </a:cubicBezTo>
                  <a:cubicBezTo>
                    <a:pt x="13516" y="5205"/>
                    <a:pt x="13560" y="5096"/>
                    <a:pt x="13604" y="4985"/>
                  </a:cubicBezTo>
                  <a:close/>
                  <a:moveTo>
                    <a:pt x="4267" y="9844"/>
                  </a:moveTo>
                  <a:lnTo>
                    <a:pt x="4267" y="9844"/>
                  </a:lnTo>
                  <a:cubicBezTo>
                    <a:pt x="4239" y="9884"/>
                    <a:pt x="4212" y="9925"/>
                    <a:pt x="4185" y="9965"/>
                  </a:cubicBezTo>
                  <a:cubicBezTo>
                    <a:pt x="4107" y="10084"/>
                    <a:pt x="4039" y="10206"/>
                    <a:pt x="3986" y="10340"/>
                  </a:cubicBezTo>
                  <a:cubicBezTo>
                    <a:pt x="3956" y="10415"/>
                    <a:pt x="3935" y="10490"/>
                    <a:pt x="3918" y="10568"/>
                  </a:cubicBezTo>
                  <a:cubicBezTo>
                    <a:pt x="3920" y="10551"/>
                    <a:pt x="3922" y="10533"/>
                    <a:pt x="3925" y="10517"/>
                  </a:cubicBezTo>
                  <a:cubicBezTo>
                    <a:pt x="3942" y="10416"/>
                    <a:pt x="3968" y="10316"/>
                    <a:pt x="4010" y="10220"/>
                  </a:cubicBezTo>
                  <a:cubicBezTo>
                    <a:pt x="4054" y="10121"/>
                    <a:pt x="4127" y="10046"/>
                    <a:pt x="4176" y="9949"/>
                  </a:cubicBezTo>
                  <a:cubicBezTo>
                    <a:pt x="4182" y="9940"/>
                    <a:pt x="4182" y="9927"/>
                    <a:pt x="4178" y="9915"/>
                  </a:cubicBezTo>
                  <a:cubicBezTo>
                    <a:pt x="4209" y="9893"/>
                    <a:pt x="4239" y="9870"/>
                    <a:pt x="4267" y="9844"/>
                  </a:cubicBezTo>
                  <a:close/>
                  <a:moveTo>
                    <a:pt x="3899" y="10808"/>
                  </a:moveTo>
                  <a:cubicBezTo>
                    <a:pt x="3900" y="10808"/>
                    <a:pt x="3900" y="10809"/>
                    <a:pt x="3901" y="10809"/>
                  </a:cubicBezTo>
                  <a:lnTo>
                    <a:pt x="3897" y="10826"/>
                  </a:lnTo>
                  <a:lnTo>
                    <a:pt x="3897" y="10809"/>
                  </a:lnTo>
                  <a:cubicBezTo>
                    <a:pt x="3898" y="10809"/>
                    <a:pt x="3898" y="10808"/>
                    <a:pt x="3899" y="10808"/>
                  </a:cubicBezTo>
                  <a:close/>
                  <a:moveTo>
                    <a:pt x="6983" y="7905"/>
                  </a:moveTo>
                  <a:cubicBezTo>
                    <a:pt x="6984" y="7911"/>
                    <a:pt x="6987" y="7914"/>
                    <a:pt x="6987" y="7919"/>
                  </a:cubicBezTo>
                  <a:cubicBezTo>
                    <a:pt x="7015" y="8031"/>
                    <a:pt x="6970" y="8155"/>
                    <a:pt x="6906" y="8246"/>
                  </a:cubicBezTo>
                  <a:cubicBezTo>
                    <a:pt x="6780" y="8421"/>
                    <a:pt x="6576" y="8515"/>
                    <a:pt x="6381" y="8599"/>
                  </a:cubicBezTo>
                  <a:cubicBezTo>
                    <a:pt x="6184" y="8681"/>
                    <a:pt x="5998" y="8766"/>
                    <a:pt x="5829" y="8900"/>
                  </a:cubicBezTo>
                  <a:cubicBezTo>
                    <a:pt x="5651" y="9040"/>
                    <a:pt x="5487" y="9203"/>
                    <a:pt x="5319" y="9358"/>
                  </a:cubicBezTo>
                  <a:cubicBezTo>
                    <a:pt x="4979" y="9670"/>
                    <a:pt x="4619" y="9972"/>
                    <a:pt x="4321" y="10325"/>
                  </a:cubicBezTo>
                  <a:cubicBezTo>
                    <a:pt x="4192" y="10479"/>
                    <a:pt x="4077" y="10650"/>
                    <a:pt x="3993" y="10835"/>
                  </a:cubicBezTo>
                  <a:cubicBezTo>
                    <a:pt x="4019" y="10743"/>
                    <a:pt x="4044" y="10650"/>
                    <a:pt x="4079" y="10561"/>
                  </a:cubicBezTo>
                  <a:cubicBezTo>
                    <a:pt x="4125" y="10438"/>
                    <a:pt x="4175" y="10311"/>
                    <a:pt x="4233" y="10189"/>
                  </a:cubicBezTo>
                  <a:cubicBezTo>
                    <a:pt x="4276" y="10131"/>
                    <a:pt x="4320" y="10074"/>
                    <a:pt x="4361" y="10020"/>
                  </a:cubicBezTo>
                  <a:cubicBezTo>
                    <a:pt x="4540" y="9792"/>
                    <a:pt x="4725" y="9568"/>
                    <a:pt x="4928" y="9359"/>
                  </a:cubicBezTo>
                  <a:cubicBezTo>
                    <a:pt x="5151" y="9128"/>
                    <a:pt x="5424" y="8999"/>
                    <a:pt x="5712" y="8870"/>
                  </a:cubicBezTo>
                  <a:cubicBezTo>
                    <a:pt x="6014" y="8734"/>
                    <a:pt x="6313" y="8600"/>
                    <a:pt x="6608" y="8450"/>
                  </a:cubicBezTo>
                  <a:cubicBezTo>
                    <a:pt x="6645" y="8430"/>
                    <a:pt x="6659" y="8394"/>
                    <a:pt x="6655" y="8362"/>
                  </a:cubicBezTo>
                  <a:cubicBezTo>
                    <a:pt x="6800" y="8233"/>
                    <a:pt x="6912" y="8077"/>
                    <a:pt x="6983" y="7905"/>
                  </a:cubicBezTo>
                  <a:close/>
                  <a:moveTo>
                    <a:pt x="2541" y="6803"/>
                  </a:moveTo>
                  <a:cubicBezTo>
                    <a:pt x="2659" y="6803"/>
                    <a:pt x="2778" y="6823"/>
                    <a:pt x="2892" y="6862"/>
                  </a:cubicBezTo>
                  <a:cubicBezTo>
                    <a:pt x="3070" y="6922"/>
                    <a:pt x="3231" y="7023"/>
                    <a:pt x="3372" y="7146"/>
                  </a:cubicBezTo>
                  <a:cubicBezTo>
                    <a:pt x="3449" y="7213"/>
                    <a:pt x="3518" y="7289"/>
                    <a:pt x="3586" y="7367"/>
                  </a:cubicBezTo>
                  <a:cubicBezTo>
                    <a:pt x="3629" y="7417"/>
                    <a:pt x="3674" y="7467"/>
                    <a:pt x="3717" y="7518"/>
                  </a:cubicBezTo>
                  <a:lnTo>
                    <a:pt x="3494" y="7651"/>
                  </a:lnTo>
                  <a:cubicBezTo>
                    <a:pt x="3315" y="7376"/>
                    <a:pt x="2998" y="7184"/>
                    <a:pt x="2667" y="7184"/>
                  </a:cubicBezTo>
                  <a:cubicBezTo>
                    <a:pt x="2660" y="7184"/>
                    <a:pt x="2653" y="7184"/>
                    <a:pt x="2646" y="7184"/>
                  </a:cubicBezTo>
                  <a:cubicBezTo>
                    <a:pt x="2602" y="7186"/>
                    <a:pt x="2600" y="7257"/>
                    <a:pt x="2644" y="7262"/>
                  </a:cubicBezTo>
                  <a:cubicBezTo>
                    <a:pt x="2955" y="7302"/>
                    <a:pt x="3243" y="7440"/>
                    <a:pt x="3440" y="7681"/>
                  </a:cubicBezTo>
                  <a:lnTo>
                    <a:pt x="2914" y="7994"/>
                  </a:lnTo>
                  <a:cubicBezTo>
                    <a:pt x="2498" y="8243"/>
                    <a:pt x="1977" y="8636"/>
                    <a:pt x="2121" y="9190"/>
                  </a:cubicBezTo>
                  <a:cubicBezTo>
                    <a:pt x="2167" y="9369"/>
                    <a:pt x="2278" y="9497"/>
                    <a:pt x="2420" y="9579"/>
                  </a:cubicBezTo>
                  <a:cubicBezTo>
                    <a:pt x="2234" y="10042"/>
                    <a:pt x="1908" y="10453"/>
                    <a:pt x="1489" y="10731"/>
                  </a:cubicBezTo>
                  <a:cubicBezTo>
                    <a:pt x="1461" y="10737"/>
                    <a:pt x="1437" y="10751"/>
                    <a:pt x="1423" y="10779"/>
                  </a:cubicBezTo>
                  <a:cubicBezTo>
                    <a:pt x="1366" y="10815"/>
                    <a:pt x="1308" y="10849"/>
                    <a:pt x="1247" y="10877"/>
                  </a:cubicBezTo>
                  <a:cubicBezTo>
                    <a:pt x="1122" y="10938"/>
                    <a:pt x="982" y="10991"/>
                    <a:pt x="840" y="10991"/>
                  </a:cubicBezTo>
                  <a:cubicBezTo>
                    <a:pt x="827" y="10991"/>
                    <a:pt x="813" y="10990"/>
                    <a:pt x="800" y="10989"/>
                  </a:cubicBezTo>
                  <a:cubicBezTo>
                    <a:pt x="637" y="10975"/>
                    <a:pt x="513" y="10876"/>
                    <a:pt x="417" y="10750"/>
                  </a:cubicBezTo>
                  <a:cubicBezTo>
                    <a:pt x="244" y="10523"/>
                    <a:pt x="158" y="10237"/>
                    <a:pt x="163" y="9954"/>
                  </a:cubicBezTo>
                  <a:cubicBezTo>
                    <a:pt x="168" y="9642"/>
                    <a:pt x="289" y="9369"/>
                    <a:pt x="478" y="9124"/>
                  </a:cubicBezTo>
                  <a:cubicBezTo>
                    <a:pt x="580" y="8986"/>
                    <a:pt x="693" y="8858"/>
                    <a:pt x="793" y="8719"/>
                  </a:cubicBezTo>
                  <a:cubicBezTo>
                    <a:pt x="885" y="8586"/>
                    <a:pt x="967" y="8444"/>
                    <a:pt x="1041" y="8301"/>
                  </a:cubicBezTo>
                  <a:cubicBezTo>
                    <a:pt x="1266" y="7868"/>
                    <a:pt x="1459" y="7380"/>
                    <a:pt x="1820" y="7042"/>
                  </a:cubicBezTo>
                  <a:cubicBezTo>
                    <a:pt x="1831" y="7049"/>
                    <a:pt x="1843" y="7053"/>
                    <a:pt x="1856" y="7053"/>
                  </a:cubicBezTo>
                  <a:cubicBezTo>
                    <a:pt x="1869" y="7053"/>
                    <a:pt x="1883" y="7049"/>
                    <a:pt x="1896" y="7037"/>
                  </a:cubicBezTo>
                  <a:cubicBezTo>
                    <a:pt x="2077" y="6880"/>
                    <a:pt x="2307" y="6803"/>
                    <a:pt x="2541" y="6803"/>
                  </a:cubicBezTo>
                  <a:close/>
                  <a:moveTo>
                    <a:pt x="18412" y="6927"/>
                  </a:moveTo>
                  <a:cubicBezTo>
                    <a:pt x="18418" y="6927"/>
                    <a:pt x="18425" y="6927"/>
                    <a:pt x="18431" y="6927"/>
                  </a:cubicBezTo>
                  <a:cubicBezTo>
                    <a:pt x="18763" y="6936"/>
                    <a:pt x="19075" y="7137"/>
                    <a:pt x="19353" y="7295"/>
                  </a:cubicBezTo>
                  <a:cubicBezTo>
                    <a:pt x="19685" y="7482"/>
                    <a:pt x="20010" y="7687"/>
                    <a:pt x="20292" y="7943"/>
                  </a:cubicBezTo>
                  <a:cubicBezTo>
                    <a:pt x="20812" y="8419"/>
                    <a:pt x="21141" y="9100"/>
                    <a:pt x="20985" y="9795"/>
                  </a:cubicBezTo>
                  <a:cubicBezTo>
                    <a:pt x="20753" y="9504"/>
                    <a:pt x="20405" y="9183"/>
                    <a:pt x="20013" y="9183"/>
                  </a:cubicBezTo>
                  <a:cubicBezTo>
                    <a:pt x="19954" y="9183"/>
                    <a:pt x="19894" y="9191"/>
                    <a:pt x="19834" y="9206"/>
                  </a:cubicBezTo>
                  <a:cubicBezTo>
                    <a:pt x="19633" y="9259"/>
                    <a:pt x="19458" y="9413"/>
                    <a:pt x="19421" y="9623"/>
                  </a:cubicBezTo>
                  <a:cubicBezTo>
                    <a:pt x="19380" y="9843"/>
                    <a:pt x="19472" y="10063"/>
                    <a:pt x="19562" y="10260"/>
                  </a:cubicBezTo>
                  <a:cubicBezTo>
                    <a:pt x="19746" y="10677"/>
                    <a:pt x="19991" y="11063"/>
                    <a:pt x="20288" y="11409"/>
                  </a:cubicBezTo>
                  <a:cubicBezTo>
                    <a:pt x="19691" y="11341"/>
                    <a:pt x="19152" y="11046"/>
                    <a:pt x="18791" y="10551"/>
                  </a:cubicBezTo>
                  <a:cubicBezTo>
                    <a:pt x="18683" y="10402"/>
                    <a:pt x="18588" y="10245"/>
                    <a:pt x="18499" y="10083"/>
                  </a:cubicBezTo>
                  <a:cubicBezTo>
                    <a:pt x="18496" y="10050"/>
                    <a:pt x="18479" y="10020"/>
                    <a:pt x="18455" y="10003"/>
                  </a:cubicBezTo>
                  <a:cubicBezTo>
                    <a:pt x="18373" y="9852"/>
                    <a:pt x="18297" y="9700"/>
                    <a:pt x="18221" y="9549"/>
                  </a:cubicBezTo>
                  <a:cubicBezTo>
                    <a:pt x="18058" y="9227"/>
                    <a:pt x="17907" y="8898"/>
                    <a:pt x="17815" y="8551"/>
                  </a:cubicBezTo>
                  <a:cubicBezTo>
                    <a:pt x="17726" y="8219"/>
                    <a:pt x="17683" y="7853"/>
                    <a:pt x="17768" y="7515"/>
                  </a:cubicBezTo>
                  <a:cubicBezTo>
                    <a:pt x="17849" y="7200"/>
                    <a:pt x="18066" y="6927"/>
                    <a:pt x="18412" y="6927"/>
                  </a:cubicBezTo>
                  <a:close/>
                  <a:moveTo>
                    <a:pt x="7064" y="7884"/>
                  </a:moveTo>
                  <a:lnTo>
                    <a:pt x="7064" y="7884"/>
                  </a:lnTo>
                  <a:cubicBezTo>
                    <a:pt x="7303" y="7936"/>
                    <a:pt x="7461" y="8246"/>
                    <a:pt x="7444" y="8475"/>
                  </a:cubicBezTo>
                  <a:cubicBezTo>
                    <a:pt x="7410" y="8908"/>
                    <a:pt x="7051" y="9259"/>
                    <a:pt x="6770" y="9556"/>
                  </a:cubicBezTo>
                  <a:cubicBezTo>
                    <a:pt x="6476" y="9869"/>
                    <a:pt x="6190" y="10176"/>
                    <a:pt x="5978" y="10552"/>
                  </a:cubicBezTo>
                  <a:cubicBezTo>
                    <a:pt x="5774" y="10918"/>
                    <a:pt x="5622" y="11320"/>
                    <a:pt x="5328" y="11628"/>
                  </a:cubicBezTo>
                  <a:cubicBezTo>
                    <a:pt x="5139" y="11827"/>
                    <a:pt x="4866" y="11994"/>
                    <a:pt x="4586" y="11994"/>
                  </a:cubicBezTo>
                  <a:cubicBezTo>
                    <a:pt x="4495" y="11994"/>
                    <a:pt x="4404" y="11976"/>
                    <a:pt x="4314" y="11936"/>
                  </a:cubicBezTo>
                  <a:cubicBezTo>
                    <a:pt x="3910" y="11756"/>
                    <a:pt x="3949" y="11233"/>
                    <a:pt x="4097" y="10897"/>
                  </a:cubicBezTo>
                  <a:cubicBezTo>
                    <a:pt x="4267" y="10503"/>
                    <a:pt x="4589" y="10196"/>
                    <a:pt x="4899" y="9907"/>
                  </a:cubicBezTo>
                  <a:cubicBezTo>
                    <a:pt x="5070" y="9748"/>
                    <a:pt x="5242" y="9588"/>
                    <a:pt x="5414" y="9426"/>
                  </a:cubicBezTo>
                  <a:cubicBezTo>
                    <a:pt x="5572" y="9280"/>
                    <a:pt x="5727" y="9125"/>
                    <a:pt x="5896" y="8990"/>
                  </a:cubicBezTo>
                  <a:cubicBezTo>
                    <a:pt x="6090" y="8837"/>
                    <a:pt x="6312" y="8755"/>
                    <a:pt x="6533" y="8651"/>
                  </a:cubicBezTo>
                  <a:cubicBezTo>
                    <a:pt x="6719" y="8566"/>
                    <a:pt x="6899" y="8453"/>
                    <a:pt x="7007" y="8274"/>
                  </a:cubicBezTo>
                  <a:cubicBezTo>
                    <a:pt x="7072" y="8163"/>
                    <a:pt x="7112" y="8007"/>
                    <a:pt x="7064" y="7884"/>
                  </a:cubicBezTo>
                  <a:close/>
                  <a:moveTo>
                    <a:pt x="20003" y="9349"/>
                  </a:moveTo>
                  <a:cubicBezTo>
                    <a:pt x="20298" y="9349"/>
                    <a:pt x="20581" y="9592"/>
                    <a:pt x="20763" y="9799"/>
                  </a:cubicBezTo>
                  <a:cubicBezTo>
                    <a:pt x="21083" y="10158"/>
                    <a:pt x="21315" y="10612"/>
                    <a:pt x="21501" y="11052"/>
                  </a:cubicBezTo>
                  <a:cubicBezTo>
                    <a:pt x="21589" y="11258"/>
                    <a:pt x="21695" y="11487"/>
                    <a:pt x="21718" y="11710"/>
                  </a:cubicBezTo>
                  <a:cubicBezTo>
                    <a:pt x="21728" y="11756"/>
                    <a:pt x="21727" y="11800"/>
                    <a:pt x="21718" y="11844"/>
                  </a:cubicBezTo>
                  <a:cubicBezTo>
                    <a:pt x="21717" y="11794"/>
                    <a:pt x="21711" y="11744"/>
                    <a:pt x="21703" y="11699"/>
                  </a:cubicBezTo>
                  <a:cubicBezTo>
                    <a:pt x="21656" y="11462"/>
                    <a:pt x="21562" y="11233"/>
                    <a:pt x="21444" y="11022"/>
                  </a:cubicBezTo>
                  <a:cubicBezTo>
                    <a:pt x="21327" y="10808"/>
                    <a:pt x="21173" y="10613"/>
                    <a:pt x="20996" y="10440"/>
                  </a:cubicBezTo>
                  <a:cubicBezTo>
                    <a:pt x="20905" y="10354"/>
                    <a:pt x="20810" y="10274"/>
                    <a:pt x="20707" y="10203"/>
                  </a:cubicBezTo>
                  <a:cubicBezTo>
                    <a:pt x="20629" y="10148"/>
                    <a:pt x="20538" y="10074"/>
                    <a:pt x="20437" y="10074"/>
                  </a:cubicBezTo>
                  <a:cubicBezTo>
                    <a:pt x="20434" y="10074"/>
                    <a:pt x="20431" y="10074"/>
                    <a:pt x="20428" y="10074"/>
                  </a:cubicBezTo>
                  <a:cubicBezTo>
                    <a:pt x="20187" y="10083"/>
                    <a:pt x="20173" y="10362"/>
                    <a:pt x="20209" y="10537"/>
                  </a:cubicBezTo>
                  <a:cubicBezTo>
                    <a:pt x="20262" y="10787"/>
                    <a:pt x="20373" y="11026"/>
                    <a:pt x="20532" y="11226"/>
                  </a:cubicBezTo>
                  <a:cubicBezTo>
                    <a:pt x="20610" y="11324"/>
                    <a:pt x="20697" y="11418"/>
                    <a:pt x="20795" y="11496"/>
                  </a:cubicBezTo>
                  <a:cubicBezTo>
                    <a:pt x="20846" y="11537"/>
                    <a:pt x="20907" y="11574"/>
                    <a:pt x="20971" y="11574"/>
                  </a:cubicBezTo>
                  <a:cubicBezTo>
                    <a:pt x="20995" y="11574"/>
                    <a:pt x="21020" y="11569"/>
                    <a:pt x="21044" y="11557"/>
                  </a:cubicBezTo>
                  <a:cubicBezTo>
                    <a:pt x="21258" y="11452"/>
                    <a:pt x="21129" y="11187"/>
                    <a:pt x="21029" y="11053"/>
                  </a:cubicBezTo>
                  <a:cubicBezTo>
                    <a:pt x="20955" y="10954"/>
                    <a:pt x="20865" y="10870"/>
                    <a:pt x="20766" y="10799"/>
                  </a:cubicBezTo>
                  <a:cubicBezTo>
                    <a:pt x="20761" y="10796"/>
                    <a:pt x="20756" y="10794"/>
                    <a:pt x="20750" y="10794"/>
                  </a:cubicBezTo>
                  <a:cubicBezTo>
                    <a:pt x="20729" y="10794"/>
                    <a:pt x="20712" y="10819"/>
                    <a:pt x="20732" y="10836"/>
                  </a:cubicBezTo>
                  <a:cubicBezTo>
                    <a:pt x="20816" y="10903"/>
                    <a:pt x="20888" y="10980"/>
                    <a:pt x="20948" y="11069"/>
                  </a:cubicBezTo>
                  <a:cubicBezTo>
                    <a:pt x="21005" y="11151"/>
                    <a:pt x="21100" y="11292"/>
                    <a:pt x="21051" y="11397"/>
                  </a:cubicBezTo>
                  <a:cubicBezTo>
                    <a:pt x="21034" y="11436"/>
                    <a:pt x="21008" y="11452"/>
                    <a:pt x="20978" y="11452"/>
                  </a:cubicBezTo>
                  <a:cubicBezTo>
                    <a:pt x="20849" y="11452"/>
                    <a:pt x="20632" y="11161"/>
                    <a:pt x="20586" y="11094"/>
                  </a:cubicBezTo>
                  <a:cubicBezTo>
                    <a:pt x="20468" y="10923"/>
                    <a:pt x="20380" y="10730"/>
                    <a:pt x="20336" y="10525"/>
                  </a:cubicBezTo>
                  <a:cubicBezTo>
                    <a:pt x="20319" y="10442"/>
                    <a:pt x="20291" y="10320"/>
                    <a:pt x="20356" y="10249"/>
                  </a:cubicBezTo>
                  <a:cubicBezTo>
                    <a:pt x="20378" y="10225"/>
                    <a:pt x="20403" y="10215"/>
                    <a:pt x="20429" y="10215"/>
                  </a:cubicBezTo>
                  <a:cubicBezTo>
                    <a:pt x="20500" y="10215"/>
                    <a:pt x="20580" y="10288"/>
                    <a:pt x="20633" y="10327"/>
                  </a:cubicBezTo>
                  <a:cubicBezTo>
                    <a:pt x="20952" y="10564"/>
                    <a:pt x="21213" y="10877"/>
                    <a:pt x="21379" y="11235"/>
                  </a:cubicBezTo>
                  <a:cubicBezTo>
                    <a:pt x="21456" y="11399"/>
                    <a:pt x="21527" y="11582"/>
                    <a:pt x="21551" y="11764"/>
                  </a:cubicBezTo>
                  <a:cubicBezTo>
                    <a:pt x="21569" y="11893"/>
                    <a:pt x="21556" y="12105"/>
                    <a:pt x="21391" y="12105"/>
                  </a:cubicBezTo>
                  <a:cubicBezTo>
                    <a:pt x="21380" y="12105"/>
                    <a:pt x="21368" y="12104"/>
                    <a:pt x="21355" y="12102"/>
                  </a:cubicBezTo>
                  <a:cubicBezTo>
                    <a:pt x="21179" y="12073"/>
                    <a:pt x="21016" y="11905"/>
                    <a:pt x="20888" y="11794"/>
                  </a:cubicBezTo>
                  <a:cubicBezTo>
                    <a:pt x="20780" y="11700"/>
                    <a:pt x="20677" y="11598"/>
                    <a:pt x="20576" y="11496"/>
                  </a:cubicBezTo>
                  <a:cubicBezTo>
                    <a:pt x="20570" y="11466"/>
                    <a:pt x="20549" y="11438"/>
                    <a:pt x="20514" y="11431"/>
                  </a:cubicBezTo>
                  <a:cubicBezTo>
                    <a:pt x="20497" y="11411"/>
                    <a:pt x="20475" y="11391"/>
                    <a:pt x="20457" y="11370"/>
                  </a:cubicBezTo>
                  <a:cubicBezTo>
                    <a:pt x="20179" y="11056"/>
                    <a:pt x="19943" y="10701"/>
                    <a:pt x="19762" y="10324"/>
                  </a:cubicBezTo>
                  <a:cubicBezTo>
                    <a:pt x="19627" y="10042"/>
                    <a:pt x="19394" y="9558"/>
                    <a:pt x="19806" y="9388"/>
                  </a:cubicBezTo>
                  <a:cubicBezTo>
                    <a:pt x="19871" y="9361"/>
                    <a:pt x="19937" y="9349"/>
                    <a:pt x="20003" y="9349"/>
                  </a:cubicBezTo>
                  <a:close/>
                  <a:moveTo>
                    <a:pt x="2508" y="9765"/>
                  </a:moveTo>
                  <a:cubicBezTo>
                    <a:pt x="2690" y="10054"/>
                    <a:pt x="3043" y="10202"/>
                    <a:pt x="3384" y="10202"/>
                  </a:cubicBezTo>
                  <a:cubicBezTo>
                    <a:pt x="3403" y="10202"/>
                    <a:pt x="3422" y="10201"/>
                    <a:pt x="3440" y="10201"/>
                  </a:cubicBezTo>
                  <a:cubicBezTo>
                    <a:pt x="3615" y="10194"/>
                    <a:pt x="3778" y="10144"/>
                    <a:pt x="3930" y="10070"/>
                  </a:cubicBezTo>
                  <a:lnTo>
                    <a:pt x="3930" y="10070"/>
                  </a:lnTo>
                  <a:cubicBezTo>
                    <a:pt x="3894" y="10132"/>
                    <a:pt x="3869" y="10198"/>
                    <a:pt x="3847" y="10260"/>
                  </a:cubicBezTo>
                  <a:cubicBezTo>
                    <a:pt x="3816" y="10347"/>
                    <a:pt x="3798" y="10438"/>
                    <a:pt x="3783" y="10527"/>
                  </a:cubicBezTo>
                  <a:cubicBezTo>
                    <a:pt x="3738" y="10669"/>
                    <a:pt x="3701" y="10814"/>
                    <a:pt x="3677" y="10958"/>
                  </a:cubicBezTo>
                  <a:cubicBezTo>
                    <a:pt x="3622" y="11289"/>
                    <a:pt x="3681" y="11712"/>
                    <a:pt x="3468" y="11993"/>
                  </a:cubicBezTo>
                  <a:cubicBezTo>
                    <a:pt x="3451" y="12015"/>
                    <a:pt x="3430" y="12038"/>
                    <a:pt x="3409" y="12059"/>
                  </a:cubicBezTo>
                  <a:cubicBezTo>
                    <a:pt x="3268" y="12170"/>
                    <a:pt x="3090" y="12232"/>
                    <a:pt x="2908" y="12239"/>
                  </a:cubicBezTo>
                  <a:cubicBezTo>
                    <a:pt x="2854" y="12235"/>
                    <a:pt x="2799" y="12227"/>
                    <a:pt x="2748" y="12210"/>
                  </a:cubicBezTo>
                  <a:cubicBezTo>
                    <a:pt x="2600" y="12157"/>
                    <a:pt x="2487" y="12046"/>
                    <a:pt x="2372" y="11947"/>
                  </a:cubicBezTo>
                  <a:cubicBezTo>
                    <a:pt x="2241" y="11836"/>
                    <a:pt x="2106" y="11763"/>
                    <a:pt x="1955" y="11687"/>
                  </a:cubicBezTo>
                  <a:cubicBezTo>
                    <a:pt x="1794" y="11609"/>
                    <a:pt x="1665" y="11509"/>
                    <a:pt x="1593" y="11344"/>
                  </a:cubicBezTo>
                  <a:cubicBezTo>
                    <a:pt x="1525" y="11189"/>
                    <a:pt x="1520" y="11015"/>
                    <a:pt x="1581" y="10859"/>
                  </a:cubicBezTo>
                  <a:lnTo>
                    <a:pt x="1581" y="10853"/>
                  </a:lnTo>
                  <a:cubicBezTo>
                    <a:pt x="1719" y="10761"/>
                    <a:pt x="1844" y="10657"/>
                    <a:pt x="1956" y="10547"/>
                  </a:cubicBezTo>
                  <a:cubicBezTo>
                    <a:pt x="2189" y="10324"/>
                    <a:pt x="2373" y="10056"/>
                    <a:pt x="2508" y="9765"/>
                  </a:cubicBezTo>
                  <a:close/>
                  <a:moveTo>
                    <a:pt x="11858" y="12583"/>
                  </a:moveTo>
                  <a:lnTo>
                    <a:pt x="11858" y="12583"/>
                  </a:lnTo>
                  <a:cubicBezTo>
                    <a:pt x="11852" y="12615"/>
                    <a:pt x="11817" y="12651"/>
                    <a:pt x="11795" y="12671"/>
                  </a:cubicBezTo>
                  <a:cubicBezTo>
                    <a:pt x="11726" y="12736"/>
                    <a:pt x="11641" y="12788"/>
                    <a:pt x="11565" y="12844"/>
                  </a:cubicBezTo>
                  <a:cubicBezTo>
                    <a:pt x="11523" y="12876"/>
                    <a:pt x="11477" y="12906"/>
                    <a:pt x="11435" y="12937"/>
                  </a:cubicBezTo>
                  <a:cubicBezTo>
                    <a:pt x="11526" y="12814"/>
                    <a:pt x="11638" y="12679"/>
                    <a:pt x="11774" y="12611"/>
                  </a:cubicBezTo>
                  <a:cubicBezTo>
                    <a:pt x="11792" y="12603"/>
                    <a:pt x="11808" y="12595"/>
                    <a:pt x="11828" y="12590"/>
                  </a:cubicBezTo>
                  <a:cubicBezTo>
                    <a:pt x="11838" y="12587"/>
                    <a:pt x="11846" y="12586"/>
                    <a:pt x="11858" y="12583"/>
                  </a:cubicBezTo>
                  <a:close/>
                  <a:moveTo>
                    <a:pt x="21163" y="8690"/>
                  </a:moveTo>
                  <a:cubicBezTo>
                    <a:pt x="21321" y="8690"/>
                    <a:pt x="21478" y="8755"/>
                    <a:pt x="21599" y="8864"/>
                  </a:cubicBezTo>
                  <a:cubicBezTo>
                    <a:pt x="21825" y="9064"/>
                    <a:pt x="21930" y="9366"/>
                    <a:pt x="22091" y="9612"/>
                  </a:cubicBezTo>
                  <a:cubicBezTo>
                    <a:pt x="22420" y="10111"/>
                    <a:pt x="22914" y="10463"/>
                    <a:pt x="23323" y="10889"/>
                  </a:cubicBezTo>
                  <a:cubicBezTo>
                    <a:pt x="23685" y="11266"/>
                    <a:pt x="24011" y="11760"/>
                    <a:pt x="23946" y="12305"/>
                  </a:cubicBezTo>
                  <a:cubicBezTo>
                    <a:pt x="23917" y="12537"/>
                    <a:pt x="23817" y="12752"/>
                    <a:pt x="23632" y="12901"/>
                  </a:cubicBezTo>
                  <a:cubicBezTo>
                    <a:pt x="23495" y="13011"/>
                    <a:pt x="23322" y="13086"/>
                    <a:pt x="23145" y="13086"/>
                  </a:cubicBezTo>
                  <a:cubicBezTo>
                    <a:pt x="23110" y="13086"/>
                    <a:pt x="23074" y="13083"/>
                    <a:pt x="23038" y="13076"/>
                  </a:cubicBezTo>
                  <a:cubicBezTo>
                    <a:pt x="23015" y="13072"/>
                    <a:pt x="22994" y="13064"/>
                    <a:pt x="22970" y="13058"/>
                  </a:cubicBezTo>
                  <a:cubicBezTo>
                    <a:pt x="22958" y="13026"/>
                    <a:pt x="22929" y="13010"/>
                    <a:pt x="22900" y="13010"/>
                  </a:cubicBezTo>
                  <a:cubicBezTo>
                    <a:pt x="22889" y="13010"/>
                    <a:pt x="22878" y="13013"/>
                    <a:pt x="22867" y="13017"/>
                  </a:cubicBezTo>
                  <a:cubicBezTo>
                    <a:pt x="22670" y="12918"/>
                    <a:pt x="22516" y="12732"/>
                    <a:pt x="22362" y="12581"/>
                  </a:cubicBezTo>
                  <a:cubicBezTo>
                    <a:pt x="22245" y="12468"/>
                    <a:pt x="22121" y="12361"/>
                    <a:pt x="21988" y="12265"/>
                  </a:cubicBezTo>
                  <a:cubicBezTo>
                    <a:pt x="21918" y="12215"/>
                    <a:pt x="21847" y="12166"/>
                    <a:pt x="21773" y="12123"/>
                  </a:cubicBezTo>
                  <a:cubicBezTo>
                    <a:pt x="21813" y="12078"/>
                    <a:pt x="21846" y="12022"/>
                    <a:pt x="21867" y="11963"/>
                  </a:cubicBezTo>
                  <a:cubicBezTo>
                    <a:pt x="21942" y="11739"/>
                    <a:pt x="21854" y="11496"/>
                    <a:pt x="21778" y="11285"/>
                  </a:cubicBezTo>
                  <a:cubicBezTo>
                    <a:pt x="21599" y="10795"/>
                    <a:pt x="21362" y="10303"/>
                    <a:pt x="21047" y="9881"/>
                  </a:cubicBezTo>
                  <a:cubicBezTo>
                    <a:pt x="21200" y="9505"/>
                    <a:pt x="21156" y="9090"/>
                    <a:pt x="21003" y="8714"/>
                  </a:cubicBezTo>
                  <a:cubicBezTo>
                    <a:pt x="21056" y="8698"/>
                    <a:pt x="21110" y="8690"/>
                    <a:pt x="21163" y="8690"/>
                  </a:cubicBezTo>
                  <a:close/>
                  <a:moveTo>
                    <a:pt x="10603" y="12330"/>
                  </a:moveTo>
                  <a:cubicBezTo>
                    <a:pt x="10661" y="12330"/>
                    <a:pt x="10745" y="12513"/>
                    <a:pt x="10758" y="12539"/>
                  </a:cubicBezTo>
                  <a:cubicBezTo>
                    <a:pt x="10808" y="12632"/>
                    <a:pt x="10856" y="12727"/>
                    <a:pt x="10897" y="12824"/>
                  </a:cubicBezTo>
                  <a:cubicBezTo>
                    <a:pt x="10965" y="12979"/>
                    <a:pt x="11015" y="13140"/>
                    <a:pt x="11029" y="13306"/>
                  </a:cubicBezTo>
                  <a:cubicBezTo>
                    <a:pt x="10952" y="13189"/>
                    <a:pt x="10877" y="13069"/>
                    <a:pt x="10809" y="12947"/>
                  </a:cubicBezTo>
                  <a:cubicBezTo>
                    <a:pt x="10758" y="12852"/>
                    <a:pt x="10711" y="12757"/>
                    <a:pt x="10672" y="12659"/>
                  </a:cubicBezTo>
                  <a:cubicBezTo>
                    <a:pt x="10647" y="12604"/>
                    <a:pt x="10625" y="12550"/>
                    <a:pt x="10605" y="12493"/>
                  </a:cubicBezTo>
                  <a:cubicBezTo>
                    <a:pt x="10591" y="12455"/>
                    <a:pt x="10554" y="12384"/>
                    <a:pt x="10577" y="12347"/>
                  </a:cubicBezTo>
                  <a:cubicBezTo>
                    <a:pt x="10584" y="12335"/>
                    <a:pt x="10593" y="12330"/>
                    <a:pt x="10603" y="12330"/>
                  </a:cubicBezTo>
                  <a:close/>
                  <a:moveTo>
                    <a:pt x="18401" y="10229"/>
                  </a:moveTo>
                  <a:cubicBezTo>
                    <a:pt x="18428" y="10277"/>
                    <a:pt x="18456" y="10325"/>
                    <a:pt x="18485" y="10374"/>
                  </a:cubicBezTo>
                  <a:cubicBezTo>
                    <a:pt x="18706" y="10745"/>
                    <a:pt x="18990" y="11066"/>
                    <a:pt x="19371" y="11285"/>
                  </a:cubicBezTo>
                  <a:cubicBezTo>
                    <a:pt x="19485" y="11350"/>
                    <a:pt x="19607" y="11405"/>
                    <a:pt x="19732" y="11451"/>
                  </a:cubicBezTo>
                  <a:cubicBezTo>
                    <a:pt x="19725" y="11450"/>
                    <a:pt x="19719" y="11450"/>
                    <a:pt x="19712" y="11450"/>
                  </a:cubicBezTo>
                  <a:cubicBezTo>
                    <a:pt x="19653" y="11450"/>
                    <a:pt x="19597" y="11473"/>
                    <a:pt x="19574" y="11533"/>
                  </a:cubicBezTo>
                  <a:cubicBezTo>
                    <a:pt x="19543" y="11624"/>
                    <a:pt x="19601" y="11756"/>
                    <a:pt x="19624" y="11842"/>
                  </a:cubicBezTo>
                  <a:cubicBezTo>
                    <a:pt x="19677" y="12063"/>
                    <a:pt x="19739" y="12283"/>
                    <a:pt x="19833" y="12493"/>
                  </a:cubicBezTo>
                  <a:cubicBezTo>
                    <a:pt x="20011" y="12893"/>
                    <a:pt x="20329" y="13200"/>
                    <a:pt x="20559" y="13569"/>
                  </a:cubicBezTo>
                  <a:cubicBezTo>
                    <a:pt x="20576" y="13596"/>
                    <a:pt x="20592" y="13623"/>
                    <a:pt x="20606" y="13650"/>
                  </a:cubicBezTo>
                  <a:cubicBezTo>
                    <a:pt x="20547" y="13661"/>
                    <a:pt x="20486" y="13667"/>
                    <a:pt x="20425" y="13667"/>
                  </a:cubicBezTo>
                  <a:cubicBezTo>
                    <a:pt x="20185" y="13667"/>
                    <a:pt x="19937" y="13579"/>
                    <a:pt x="19774" y="13418"/>
                  </a:cubicBezTo>
                  <a:cubicBezTo>
                    <a:pt x="19557" y="13207"/>
                    <a:pt x="19459" y="12909"/>
                    <a:pt x="19333" y="12641"/>
                  </a:cubicBezTo>
                  <a:cubicBezTo>
                    <a:pt x="19200" y="12363"/>
                    <a:pt x="19015" y="12133"/>
                    <a:pt x="18794" y="11920"/>
                  </a:cubicBezTo>
                  <a:cubicBezTo>
                    <a:pt x="18570" y="11702"/>
                    <a:pt x="18309" y="11495"/>
                    <a:pt x="18150" y="11222"/>
                  </a:cubicBezTo>
                  <a:cubicBezTo>
                    <a:pt x="17936" y="10859"/>
                    <a:pt x="18156" y="10506"/>
                    <a:pt x="18401" y="10229"/>
                  </a:cubicBezTo>
                  <a:close/>
                  <a:moveTo>
                    <a:pt x="19901" y="11502"/>
                  </a:moveTo>
                  <a:lnTo>
                    <a:pt x="19901" y="11502"/>
                  </a:lnTo>
                  <a:cubicBezTo>
                    <a:pt x="20075" y="11550"/>
                    <a:pt x="20257" y="11575"/>
                    <a:pt x="20437" y="11575"/>
                  </a:cubicBezTo>
                  <a:cubicBezTo>
                    <a:pt x="20617" y="11765"/>
                    <a:pt x="20812" y="11943"/>
                    <a:pt x="21023" y="12099"/>
                  </a:cubicBezTo>
                  <a:cubicBezTo>
                    <a:pt x="21129" y="12178"/>
                    <a:pt x="21264" y="12259"/>
                    <a:pt x="21399" y="12259"/>
                  </a:cubicBezTo>
                  <a:cubicBezTo>
                    <a:pt x="21419" y="12259"/>
                    <a:pt x="21439" y="12257"/>
                    <a:pt x="21459" y="12254"/>
                  </a:cubicBezTo>
                  <a:cubicBezTo>
                    <a:pt x="21473" y="12255"/>
                    <a:pt x="21487" y="12256"/>
                    <a:pt x="21500" y="12256"/>
                  </a:cubicBezTo>
                  <a:cubicBezTo>
                    <a:pt x="21538" y="12256"/>
                    <a:pt x="21574" y="12249"/>
                    <a:pt x="21607" y="12238"/>
                  </a:cubicBezTo>
                  <a:cubicBezTo>
                    <a:pt x="21707" y="12310"/>
                    <a:pt x="21817" y="12368"/>
                    <a:pt x="21915" y="12441"/>
                  </a:cubicBezTo>
                  <a:cubicBezTo>
                    <a:pt x="22040" y="12536"/>
                    <a:pt x="22158" y="12638"/>
                    <a:pt x="22270" y="12749"/>
                  </a:cubicBezTo>
                  <a:cubicBezTo>
                    <a:pt x="22433" y="12912"/>
                    <a:pt x="22596" y="13091"/>
                    <a:pt x="22805" y="13190"/>
                  </a:cubicBezTo>
                  <a:cubicBezTo>
                    <a:pt x="22788" y="13337"/>
                    <a:pt x="22745" y="13479"/>
                    <a:pt x="22669" y="13607"/>
                  </a:cubicBezTo>
                  <a:cubicBezTo>
                    <a:pt x="22571" y="13772"/>
                    <a:pt x="22408" y="13949"/>
                    <a:pt x="22206" y="13965"/>
                  </a:cubicBezTo>
                  <a:cubicBezTo>
                    <a:pt x="22194" y="13966"/>
                    <a:pt x="22183" y="13966"/>
                    <a:pt x="22171" y="13966"/>
                  </a:cubicBezTo>
                  <a:cubicBezTo>
                    <a:pt x="21853" y="13966"/>
                    <a:pt x="21636" y="13599"/>
                    <a:pt x="21478" y="13373"/>
                  </a:cubicBezTo>
                  <a:cubicBezTo>
                    <a:pt x="21214" y="12991"/>
                    <a:pt x="20948" y="12610"/>
                    <a:pt x="20684" y="12228"/>
                  </a:cubicBezTo>
                  <a:cubicBezTo>
                    <a:pt x="20563" y="12056"/>
                    <a:pt x="20444" y="11876"/>
                    <a:pt x="20285" y="11736"/>
                  </a:cubicBezTo>
                  <a:cubicBezTo>
                    <a:pt x="20213" y="11673"/>
                    <a:pt x="20132" y="11621"/>
                    <a:pt x="20047" y="11575"/>
                  </a:cubicBezTo>
                  <a:cubicBezTo>
                    <a:pt x="20001" y="11551"/>
                    <a:pt x="19952" y="11524"/>
                    <a:pt x="19901" y="11502"/>
                  </a:cubicBezTo>
                  <a:close/>
                  <a:moveTo>
                    <a:pt x="19774" y="11659"/>
                  </a:moveTo>
                  <a:lnTo>
                    <a:pt x="19774" y="11659"/>
                  </a:lnTo>
                  <a:cubicBezTo>
                    <a:pt x="19810" y="11679"/>
                    <a:pt x="19864" y="11695"/>
                    <a:pt x="19895" y="11709"/>
                  </a:cubicBezTo>
                  <a:cubicBezTo>
                    <a:pt x="19984" y="11751"/>
                    <a:pt x="20072" y="11801"/>
                    <a:pt x="20148" y="11865"/>
                  </a:cubicBezTo>
                  <a:cubicBezTo>
                    <a:pt x="20302" y="11997"/>
                    <a:pt x="20414" y="12168"/>
                    <a:pt x="20528" y="12332"/>
                  </a:cubicBezTo>
                  <a:cubicBezTo>
                    <a:pt x="20654" y="12512"/>
                    <a:pt x="20779" y="12693"/>
                    <a:pt x="20905" y="12876"/>
                  </a:cubicBezTo>
                  <a:cubicBezTo>
                    <a:pt x="21031" y="13058"/>
                    <a:pt x="21158" y="13238"/>
                    <a:pt x="21283" y="13420"/>
                  </a:cubicBezTo>
                  <a:cubicBezTo>
                    <a:pt x="21380" y="13560"/>
                    <a:pt x="21473" y="13702"/>
                    <a:pt x="21586" y="13830"/>
                  </a:cubicBezTo>
                  <a:cubicBezTo>
                    <a:pt x="21748" y="14013"/>
                    <a:pt x="21958" y="14151"/>
                    <a:pt x="22184" y="14151"/>
                  </a:cubicBezTo>
                  <a:cubicBezTo>
                    <a:pt x="22283" y="14151"/>
                    <a:pt x="22385" y="14124"/>
                    <a:pt x="22487" y="14062"/>
                  </a:cubicBezTo>
                  <a:cubicBezTo>
                    <a:pt x="22762" y="13895"/>
                    <a:pt x="22941" y="13569"/>
                    <a:pt x="22974" y="13248"/>
                  </a:cubicBezTo>
                  <a:cubicBezTo>
                    <a:pt x="23031" y="13261"/>
                    <a:pt x="23089" y="13268"/>
                    <a:pt x="23145" y="13268"/>
                  </a:cubicBezTo>
                  <a:cubicBezTo>
                    <a:pt x="23306" y="13616"/>
                    <a:pt x="23136" y="14001"/>
                    <a:pt x="22968" y="14319"/>
                  </a:cubicBezTo>
                  <a:cubicBezTo>
                    <a:pt x="22930" y="14396"/>
                    <a:pt x="22890" y="14480"/>
                    <a:pt x="22826" y="14538"/>
                  </a:cubicBezTo>
                  <a:cubicBezTo>
                    <a:pt x="22750" y="14609"/>
                    <a:pt x="22647" y="14616"/>
                    <a:pt x="22548" y="14626"/>
                  </a:cubicBezTo>
                  <a:cubicBezTo>
                    <a:pt x="22393" y="14644"/>
                    <a:pt x="22239" y="14658"/>
                    <a:pt x="22084" y="14660"/>
                  </a:cubicBezTo>
                  <a:cubicBezTo>
                    <a:pt x="22075" y="14660"/>
                    <a:pt x="22066" y="14660"/>
                    <a:pt x="22056" y="14660"/>
                  </a:cubicBezTo>
                  <a:cubicBezTo>
                    <a:pt x="21765" y="14660"/>
                    <a:pt x="21450" y="14615"/>
                    <a:pt x="21229" y="14410"/>
                  </a:cubicBezTo>
                  <a:cubicBezTo>
                    <a:pt x="21075" y="14270"/>
                    <a:pt x="21002" y="14075"/>
                    <a:pt x="20925" y="13888"/>
                  </a:cubicBezTo>
                  <a:cubicBezTo>
                    <a:pt x="20848" y="13702"/>
                    <a:pt x="20762" y="13525"/>
                    <a:pt x="20646" y="13359"/>
                  </a:cubicBezTo>
                  <a:cubicBezTo>
                    <a:pt x="20404" y="13011"/>
                    <a:pt x="20114" y="12708"/>
                    <a:pt x="19959" y="12306"/>
                  </a:cubicBezTo>
                  <a:cubicBezTo>
                    <a:pt x="19881" y="12105"/>
                    <a:pt x="19827" y="11893"/>
                    <a:pt x="19777" y="11680"/>
                  </a:cubicBezTo>
                  <a:cubicBezTo>
                    <a:pt x="19777" y="11678"/>
                    <a:pt x="19776" y="11670"/>
                    <a:pt x="19774" y="11659"/>
                  </a:cubicBezTo>
                  <a:close/>
                  <a:moveTo>
                    <a:pt x="6929" y="9626"/>
                  </a:moveTo>
                  <a:lnTo>
                    <a:pt x="6929" y="9626"/>
                  </a:lnTo>
                  <a:cubicBezTo>
                    <a:pt x="6922" y="9873"/>
                    <a:pt x="7005" y="10127"/>
                    <a:pt x="7096" y="10351"/>
                  </a:cubicBezTo>
                  <a:cubicBezTo>
                    <a:pt x="7221" y="10660"/>
                    <a:pt x="7390" y="10950"/>
                    <a:pt x="7526" y="11256"/>
                  </a:cubicBezTo>
                  <a:cubicBezTo>
                    <a:pt x="7823" y="11920"/>
                    <a:pt x="7976" y="12698"/>
                    <a:pt x="7752" y="13406"/>
                  </a:cubicBezTo>
                  <a:cubicBezTo>
                    <a:pt x="7706" y="13550"/>
                    <a:pt x="7644" y="13688"/>
                    <a:pt x="7566" y="13817"/>
                  </a:cubicBezTo>
                  <a:cubicBezTo>
                    <a:pt x="7545" y="13810"/>
                    <a:pt x="7525" y="13806"/>
                    <a:pt x="7503" y="13800"/>
                  </a:cubicBezTo>
                  <a:cubicBezTo>
                    <a:pt x="7567" y="13675"/>
                    <a:pt x="7617" y="13547"/>
                    <a:pt x="7654" y="13427"/>
                  </a:cubicBezTo>
                  <a:cubicBezTo>
                    <a:pt x="7767" y="13064"/>
                    <a:pt x="7774" y="12693"/>
                    <a:pt x="7713" y="12320"/>
                  </a:cubicBezTo>
                  <a:cubicBezTo>
                    <a:pt x="7711" y="12307"/>
                    <a:pt x="7700" y="12301"/>
                    <a:pt x="7688" y="12301"/>
                  </a:cubicBezTo>
                  <a:cubicBezTo>
                    <a:pt x="7675" y="12301"/>
                    <a:pt x="7662" y="12310"/>
                    <a:pt x="7665" y="12326"/>
                  </a:cubicBezTo>
                  <a:cubicBezTo>
                    <a:pt x="7729" y="12682"/>
                    <a:pt x="7678" y="13064"/>
                    <a:pt x="7559" y="13406"/>
                  </a:cubicBezTo>
                  <a:cubicBezTo>
                    <a:pt x="7512" y="13536"/>
                    <a:pt x="7455" y="13665"/>
                    <a:pt x="7389" y="13786"/>
                  </a:cubicBezTo>
                  <a:cubicBezTo>
                    <a:pt x="7377" y="13784"/>
                    <a:pt x="7365" y="13784"/>
                    <a:pt x="7354" y="13784"/>
                  </a:cubicBezTo>
                  <a:cubicBezTo>
                    <a:pt x="7342" y="13784"/>
                    <a:pt x="7330" y="13784"/>
                    <a:pt x="7319" y="13786"/>
                  </a:cubicBezTo>
                  <a:cubicBezTo>
                    <a:pt x="7330" y="13753"/>
                    <a:pt x="7339" y="13723"/>
                    <a:pt x="7347" y="13691"/>
                  </a:cubicBezTo>
                  <a:cubicBezTo>
                    <a:pt x="7367" y="13691"/>
                    <a:pt x="7387" y="13682"/>
                    <a:pt x="7396" y="13661"/>
                  </a:cubicBezTo>
                  <a:cubicBezTo>
                    <a:pt x="7652" y="12954"/>
                    <a:pt x="7415" y="12180"/>
                    <a:pt x="7193" y="11496"/>
                  </a:cubicBezTo>
                  <a:cubicBezTo>
                    <a:pt x="7189" y="11484"/>
                    <a:pt x="7180" y="11478"/>
                    <a:pt x="7171" y="11478"/>
                  </a:cubicBezTo>
                  <a:cubicBezTo>
                    <a:pt x="7154" y="11478"/>
                    <a:pt x="7136" y="11494"/>
                    <a:pt x="7142" y="11516"/>
                  </a:cubicBezTo>
                  <a:cubicBezTo>
                    <a:pt x="7319" y="12126"/>
                    <a:pt x="7437" y="12746"/>
                    <a:pt x="7345" y="13372"/>
                  </a:cubicBezTo>
                  <a:cubicBezTo>
                    <a:pt x="7337" y="13376"/>
                    <a:pt x="7332" y="13383"/>
                    <a:pt x="7328" y="13391"/>
                  </a:cubicBezTo>
                  <a:cubicBezTo>
                    <a:pt x="7282" y="13522"/>
                    <a:pt x="7241" y="13658"/>
                    <a:pt x="7197" y="13794"/>
                  </a:cubicBezTo>
                  <a:cubicBezTo>
                    <a:pt x="7160" y="13801"/>
                    <a:pt x="7120" y="13810"/>
                    <a:pt x="7085" y="13823"/>
                  </a:cubicBezTo>
                  <a:cubicBezTo>
                    <a:pt x="7108" y="13550"/>
                    <a:pt x="7079" y="13269"/>
                    <a:pt x="7041" y="12998"/>
                  </a:cubicBezTo>
                  <a:cubicBezTo>
                    <a:pt x="7038" y="12982"/>
                    <a:pt x="7027" y="12975"/>
                    <a:pt x="7015" y="12975"/>
                  </a:cubicBezTo>
                  <a:cubicBezTo>
                    <a:pt x="7000" y="12975"/>
                    <a:pt x="6985" y="12986"/>
                    <a:pt x="6986" y="13006"/>
                  </a:cubicBezTo>
                  <a:cubicBezTo>
                    <a:pt x="7001" y="13284"/>
                    <a:pt x="7021" y="13576"/>
                    <a:pt x="6991" y="13858"/>
                  </a:cubicBezTo>
                  <a:cubicBezTo>
                    <a:pt x="6956" y="13872"/>
                    <a:pt x="6920" y="13891"/>
                    <a:pt x="6885" y="13908"/>
                  </a:cubicBezTo>
                  <a:cubicBezTo>
                    <a:pt x="6879" y="13777"/>
                    <a:pt x="6869" y="13647"/>
                    <a:pt x="6852" y="13518"/>
                  </a:cubicBezTo>
                  <a:cubicBezTo>
                    <a:pt x="6815" y="13200"/>
                    <a:pt x="6750" y="12869"/>
                    <a:pt x="6629" y="12571"/>
                  </a:cubicBezTo>
                  <a:cubicBezTo>
                    <a:pt x="6625" y="12560"/>
                    <a:pt x="6614" y="12555"/>
                    <a:pt x="6604" y="12555"/>
                  </a:cubicBezTo>
                  <a:cubicBezTo>
                    <a:pt x="6589" y="12555"/>
                    <a:pt x="6575" y="12565"/>
                    <a:pt x="6578" y="12583"/>
                  </a:cubicBezTo>
                  <a:cubicBezTo>
                    <a:pt x="6644" y="12893"/>
                    <a:pt x="6716" y="13197"/>
                    <a:pt x="6756" y="13512"/>
                  </a:cubicBezTo>
                  <a:cubicBezTo>
                    <a:pt x="6773" y="13661"/>
                    <a:pt x="6784" y="13811"/>
                    <a:pt x="6791" y="13963"/>
                  </a:cubicBezTo>
                  <a:cubicBezTo>
                    <a:pt x="6734" y="13999"/>
                    <a:pt x="6681" y="14040"/>
                    <a:pt x="6632" y="14080"/>
                  </a:cubicBezTo>
                  <a:cubicBezTo>
                    <a:pt x="6635" y="13759"/>
                    <a:pt x="6539" y="13424"/>
                    <a:pt x="6444" y="13125"/>
                  </a:cubicBezTo>
                  <a:cubicBezTo>
                    <a:pt x="6332" y="12780"/>
                    <a:pt x="6188" y="12447"/>
                    <a:pt x="6018" y="12127"/>
                  </a:cubicBezTo>
                  <a:cubicBezTo>
                    <a:pt x="6012" y="12117"/>
                    <a:pt x="6001" y="12112"/>
                    <a:pt x="5991" y="12112"/>
                  </a:cubicBezTo>
                  <a:cubicBezTo>
                    <a:pt x="5973" y="12112"/>
                    <a:pt x="5956" y="12126"/>
                    <a:pt x="5965" y="12147"/>
                  </a:cubicBezTo>
                  <a:cubicBezTo>
                    <a:pt x="6122" y="12462"/>
                    <a:pt x="6245" y="12793"/>
                    <a:pt x="6333" y="13133"/>
                  </a:cubicBezTo>
                  <a:cubicBezTo>
                    <a:pt x="6377" y="13303"/>
                    <a:pt x="6417" y="13474"/>
                    <a:pt x="6446" y="13647"/>
                  </a:cubicBezTo>
                  <a:cubicBezTo>
                    <a:pt x="6476" y="13820"/>
                    <a:pt x="6496" y="13993"/>
                    <a:pt x="6540" y="14162"/>
                  </a:cubicBezTo>
                  <a:cubicBezTo>
                    <a:pt x="6540" y="14163"/>
                    <a:pt x="6540" y="14163"/>
                    <a:pt x="6543" y="14165"/>
                  </a:cubicBezTo>
                  <a:cubicBezTo>
                    <a:pt x="6522" y="14186"/>
                    <a:pt x="6502" y="14207"/>
                    <a:pt x="6483" y="14228"/>
                  </a:cubicBezTo>
                  <a:cubicBezTo>
                    <a:pt x="6388" y="14156"/>
                    <a:pt x="6297" y="14075"/>
                    <a:pt x="6214" y="13990"/>
                  </a:cubicBezTo>
                  <a:cubicBezTo>
                    <a:pt x="6028" y="13799"/>
                    <a:pt x="5878" y="13580"/>
                    <a:pt x="5696" y="13384"/>
                  </a:cubicBezTo>
                  <a:cubicBezTo>
                    <a:pt x="5688" y="13376"/>
                    <a:pt x="5679" y="13373"/>
                    <a:pt x="5671" y="13373"/>
                  </a:cubicBezTo>
                  <a:cubicBezTo>
                    <a:pt x="5648" y="13373"/>
                    <a:pt x="5629" y="13397"/>
                    <a:pt x="5645" y="13423"/>
                  </a:cubicBezTo>
                  <a:cubicBezTo>
                    <a:pt x="5785" y="13660"/>
                    <a:pt x="5964" y="13878"/>
                    <a:pt x="6157" y="14077"/>
                  </a:cubicBezTo>
                  <a:cubicBezTo>
                    <a:pt x="6239" y="14162"/>
                    <a:pt x="6326" y="14240"/>
                    <a:pt x="6418" y="14312"/>
                  </a:cubicBezTo>
                  <a:cubicBezTo>
                    <a:pt x="6388" y="14353"/>
                    <a:pt x="6361" y="14396"/>
                    <a:pt x="6339" y="14440"/>
                  </a:cubicBezTo>
                  <a:cubicBezTo>
                    <a:pt x="6178" y="14410"/>
                    <a:pt x="6022" y="14362"/>
                    <a:pt x="5872" y="14299"/>
                  </a:cubicBezTo>
                  <a:cubicBezTo>
                    <a:pt x="5575" y="14175"/>
                    <a:pt x="5334" y="13984"/>
                    <a:pt x="5086" y="13784"/>
                  </a:cubicBezTo>
                  <a:cubicBezTo>
                    <a:pt x="5080" y="13779"/>
                    <a:pt x="5073" y="13777"/>
                    <a:pt x="5067" y="13777"/>
                  </a:cubicBezTo>
                  <a:cubicBezTo>
                    <a:pt x="5043" y="13777"/>
                    <a:pt x="5023" y="13806"/>
                    <a:pt x="5040" y="13828"/>
                  </a:cubicBezTo>
                  <a:cubicBezTo>
                    <a:pt x="5245" y="14082"/>
                    <a:pt x="5551" y="14264"/>
                    <a:pt x="5851" y="14387"/>
                  </a:cubicBezTo>
                  <a:cubicBezTo>
                    <a:pt x="5997" y="14447"/>
                    <a:pt x="6147" y="14491"/>
                    <a:pt x="6299" y="14524"/>
                  </a:cubicBezTo>
                  <a:cubicBezTo>
                    <a:pt x="6283" y="14566"/>
                    <a:pt x="6273" y="14612"/>
                    <a:pt x="6282" y="14657"/>
                  </a:cubicBezTo>
                  <a:cubicBezTo>
                    <a:pt x="6266" y="14674"/>
                    <a:pt x="6252" y="14694"/>
                    <a:pt x="6238" y="14714"/>
                  </a:cubicBezTo>
                  <a:cubicBezTo>
                    <a:pt x="6198" y="14717"/>
                    <a:pt x="6158" y="14719"/>
                    <a:pt x="6118" y="14719"/>
                  </a:cubicBezTo>
                  <a:cubicBezTo>
                    <a:pt x="5924" y="14719"/>
                    <a:pt x="5732" y="14679"/>
                    <a:pt x="5551" y="14602"/>
                  </a:cubicBezTo>
                  <a:cubicBezTo>
                    <a:pt x="5216" y="14455"/>
                    <a:pt x="4943" y="14200"/>
                    <a:pt x="4708" y="13928"/>
                  </a:cubicBezTo>
                  <a:cubicBezTo>
                    <a:pt x="4246" y="13386"/>
                    <a:pt x="3890" y="12712"/>
                    <a:pt x="3268" y="12334"/>
                  </a:cubicBezTo>
                  <a:cubicBezTo>
                    <a:pt x="3294" y="12324"/>
                    <a:pt x="3318" y="12313"/>
                    <a:pt x="3344" y="12299"/>
                  </a:cubicBezTo>
                  <a:cubicBezTo>
                    <a:pt x="3447" y="12241"/>
                    <a:pt x="3524" y="12166"/>
                    <a:pt x="3585" y="12079"/>
                  </a:cubicBezTo>
                  <a:cubicBezTo>
                    <a:pt x="3773" y="11878"/>
                    <a:pt x="3847" y="11604"/>
                    <a:pt x="3875" y="11330"/>
                  </a:cubicBezTo>
                  <a:lnTo>
                    <a:pt x="3875" y="11330"/>
                  </a:lnTo>
                  <a:cubicBezTo>
                    <a:pt x="3873" y="11356"/>
                    <a:pt x="3871" y="11382"/>
                    <a:pt x="3871" y="11407"/>
                  </a:cubicBezTo>
                  <a:cubicBezTo>
                    <a:pt x="3884" y="11800"/>
                    <a:pt x="4157" y="12109"/>
                    <a:pt x="4564" y="12126"/>
                  </a:cubicBezTo>
                  <a:cubicBezTo>
                    <a:pt x="4576" y="12126"/>
                    <a:pt x="4588" y="12127"/>
                    <a:pt x="4600" y="12127"/>
                  </a:cubicBezTo>
                  <a:cubicBezTo>
                    <a:pt x="4947" y="12127"/>
                    <a:pt x="5254" y="11930"/>
                    <a:pt x="5482" y="11682"/>
                  </a:cubicBezTo>
                  <a:cubicBezTo>
                    <a:pt x="5785" y="11353"/>
                    <a:pt x="5940" y="10923"/>
                    <a:pt x="6164" y="10544"/>
                  </a:cubicBezTo>
                  <a:cubicBezTo>
                    <a:pt x="6368" y="10198"/>
                    <a:pt x="6654" y="9915"/>
                    <a:pt x="6929" y="9626"/>
                  </a:cubicBezTo>
                  <a:close/>
                  <a:moveTo>
                    <a:pt x="18069" y="9600"/>
                  </a:moveTo>
                  <a:cubicBezTo>
                    <a:pt x="18144" y="9752"/>
                    <a:pt x="18222" y="9901"/>
                    <a:pt x="18302" y="10050"/>
                  </a:cubicBezTo>
                  <a:cubicBezTo>
                    <a:pt x="18038" y="10270"/>
                    <a:pt x="17839" y="10649"/>
                    <a:pt x="17869" y="10987"/>
                  </a:cubicBezTo>
                  <a:cubicBezTo>
                    <a:pt x="17903" y="11344"/>
                    <a:pt x="18208" y="11622"/>
                    <a:pt x="18455" y="11852"/>
                  </a:cubicBezTo>
                  <a:cubicBezTo>
                    <a:pt x="18726" y="12106"/>
                    <a:pt x="18988" y="12349"/>
                    <a:pt x="19159" y="12685"/>
                  </a:cubicBezTo>
                  <a:cubicBezTo>
                    <a:pt x="19309" y="12980"/>
                    <a:pt x="19417" y="13313"/>
                    <a:pt x="19668" y="13546"/>
                  </a:cubicBezTo>
                  <a:cubicBezTo>
                    <a:pt x="19803" y="13672"/>
                    <a:pt x="19974" y="13763"/>
                    <a:pt x="20157" y="13793"/>
                  </a:cubicBezTo>
                  <a:cubicBezTo>
                    <a:pt x="20205" y="13801"/>
                    <a:pt x="20251" y="13805"/>
                    <a:pt x="20295" y="13805"/>
                  </a:cubicBezTo>
                  <a:cubicBezTo>
                    <a:pt x="20417" y="13805"/>
                    <a:pt x="20529" y="13776"/>
                    <a:pt x="20647" y="13725"/>
                  </a:cubicBezTo>
                  <a:cubicBezTo>
                    <a:pt x="20760" y="13958"/>
                    <a:pt x="20839" y="14213"/>
                    <a:pt x="20989" y="14419"/>
                  </a:cubicBezTo>
                  <a:cubicBezTo>
                    <a:pt x="20791" y="14339"/>
                    <a:pt x="20589" y="14305"/>
                    <a:pt x="20386" y="14305"/>
                  </a:cubicBezTo>
                  <a:cubicBezTo>
                    <a:pt x="19887" y="14305"/>
                    <a:pt x="19386" y="14512"/>
                    <a:pt x="18946" y="14745"/>
                  </a:cubicBezTo>
                  <a:cubicBezTo>
                    <a:pt x="18308" y="15082"/>
                    <a:pt x="17638" y="15571"/>
                    <a:pt x="16891" y="15571"/>
                  </a:cubicBezTo>
                  <a:cubicBezTo>
                    <a:pt x="16802" y="15571"/>
                    <a:pt x="16712" y="15564"/>
                    <a:pt x="16620" y="15549"/>
                  </a:cubicBezTo>
                  <a:cubicBezTo>
                    <a:pt x="16527" y="15534"/>
                    <a:pt x="16435" y="15511"/>
                    <a:pt x="16345" y="15481"/>
                  </a:cubicBezTo>
                  <a:cubicBezTo>
                    <a:pt x="16335" y="15454"/>
                    <a:pt x="16323" y="15426"/>
                    <a:pt x="16310" y="15402"/>
                  </a:cubicBezTo>
                  <a:cubicBezTo>
                    <a:pt x="16284" y="15352"/>
                    <a:pt x="16250" y="15310"/>
                    <a:pt x="16216" y="15264"/>
                  </a:cubicBezTo>
                  <a:cubicBezTo>
                    <a:pt x="16220" y="15256"/>
                    <a:pt x="16222" y="15249"/>
                    <a:pt x="16223" y="15240"/>
                  </a:cubicBezTo>
                  <a:cubicBezTo>
                    <a:pt x="16380" y="15265"/>
                    <a:pt x="16539" y="15276"/>
                    <a:pt x="16699" y="15276"/>
                  </a:cubicBezTo>
                  <a:cubicBezTo>
                    <a:pt x="17145" y="15276"/>
                    <a:pt x="17597" y="15187"/>
                    <a:pt x="18008" y="15041"/>
                  </a:cubicBezTo>
                  <a:cubicBezTo>
                    <a:pt x="18049" y="15027"/>
                    <a:pt x="18038" y="14971"/>
                    <a:pt x="17999" y="14971"/>
                  </a:cubicBezTo>
                  <a:cubicBezTo>
                    <a:pt x="17996" y="14971"/>
                    <a:pt x="17993" y="14971"/>
                    <a:pt x="17990" y="14972"/>
                  </a:cubicBezTo>
                  <a:cubicBezTo>
                    <a:pt x="17541" y="15068"/>
                    <a:pt x="17091" y="15175"/>
                    <a:pt x="16628" y="15175"/>
                  </a:cubicBezTo>
                  <a:cubicBezTo>
                    <a:pt x="16608" y="15175"/>
                    <a:pt x="16588" y="15175"/>
                    <a:pt x="16568" y="15175"/>
                  </a:cubicBezTo>
                  <a:cubicBezTo>
                    <a:pt x="16457" y="15172"/>
                    <a:pt x="16348" y="15163"/>
                    <a:pt x="16237" y="15149"/>
                  </a:cubicBezTo>
                  <a:cubicBezTo>
                    <a:pt x="16242" y="15066"/>
                    <a:pt x="16227" y="14980"/>
                    <a:pt x="16201" y="14909"/>
                  </a:cubicBezTo>
                  <a:lnTo>
                    <a:pt x="16201" y="14909"/>
                  </a:lnTo>
                  <a:cubicBezTo>
                    <a:pt x="16301" y="14967"/>
                    <a:pt x="16408" y="14989"/>
                    <a:pt x="16516" y="14989"/>
                  </a:cubicBezTo>
                  <a:cubicBezTo>
                    <a:pt x="16744" y="14989"/>
                    <a:pt x="16980" y="14890"/>
                    <a:pt x="17187" y="14807"/>
                  </a:cubicBezTo>
                  <a:cubicBezTo>
                    <a:pt x="17565" y="14653"/>
                    <a:pt x="17960" y="14487"/>
                    <a:pt x="18300" y="14255"/>
                  </a:cubicBezTo>
                  <a:cubicBezTo>
                    <a:pt x="18333" y="14232"/>
                    <a:pt x="18315" y="14186"/>
                    <a:pt x="18282" y="14186"/>
                  </a:cubicBezTo>
                  <a:cubicBezTo>
                    <a:pt x="18276" y="14186"/>
                    <a:pt x="18270" y="14187"/>
                    <a:pt x="18263" y="14190"/>
                  </a:cubicBezTo>
                  <a:cubicBezTo>
                    <a:pt x="17933" y="14346"/>
                    <a:pt x="17618" y="14531"/>
                    <a:pt x="17284" y="14680"/>
                  </a:cubicBezTo>
                  <a:cubicBezTo>
                    <a:pt x="17054" y="14782"/>
                    <a:pt x="16766" y="14930"/>
                    <a:pt x="16495" y="14930"/>
                  </a:cubicBezTo>
                  <a:cubicBezTo>
                    <a:pt x="16394" y="14930"/>
                    <a:pt x="16296" y="14910"/>
                    <a:pt x="16203" y="14858"/>
                  </a:cubicBezTo>
                  <a:cubicBezTo>
                    <a:pt x="16200" y="14856"/>
                    <a:pt x="16197" y="14855"/>
                    <a:pt x="16193" y="14855"/>
                  </a:cubicBezTo>
                  <a:cubicBezTo>
                    <a:pt x="16188" y="14855"/>
                    <a:pt x="16184" y="14857"/>
                    <a:pt x="16179" y="14860"/>
                  </a:cubicBezTo>
                  <a:cubicBezTo>
                    <a:pt x="16157" y="14809"/>
                    <a:pt x="16128" y="14759"/>
                    <a:pt x="16096" y="14714"/>
                  </a:cubicBezTo>
                  <a:cubicBezTo>
                    <a:pt x="16480" y="14586"/>
                    <a:pt x="16846" y="14402"/>
                    <a:pt x="17172" y="14162"/>
                  </a:cubicBezTo>
                  <a:cubicBezTo>
                    <a:pt x="17200" y="14141"/>
                    <a:pt x="17184" y="14099"/>
                    <a:pt x="17158" y="14099"/>
                  </a:cubicBezTo>
                  <a:cubicBezTo>
                    <a:pt x="17152" y="14099"/>
                    <a:pt x="17146" y="14101"/>
                    <a:pt x="17140" y="14105"/>
                  </a:cubicBezTo>
                  <a:cubicBezTo>
                    <a:pt x="16802" y="14333"/>
                    <a:pt x="16436" y="14522"/>
                    <a:pt x="16052" y="14657"/>
                  </a:cubicBezTo>
                  <a:cubicBezTo>
                    <a:pt x="15991" y="14586"/>
                    <a:pt x="15920" y="14522"/>
                    <a:pt x="15839" y="14473"/>
                  </a:cubicBezTo>
                  <a:cubicBezTo>
                    <a:pt x="15809" y="14453"/>
                    <a:pt x="15775" y="14434"/>
                    <a:pt x="15742" y="14419"/>
                  </a:cubicBezTo>
                  <a:cubicBezTo>
                    <a:pt x="16256" y="13970"/>
                    <a:pt x="16799" y="13555"/>
                    <a:pt x="17337" y="13140"/>
                  </a:cubicBezTo>
                  <a:cubicBezTo>
                    <a:pt x="17356" y="13125"/>
                    <a:pt x="17339" y="13095"/>
                    <a:pt x="17319" y="13095"/>
                  </a:cubicBezTo>
                  <a:cubicBezTo>
                    <a:pt x="17315" y="13095"/>
                    <a:pt x="17311" y="13097"/>
                    <a:pt x="17307" y="13099"/>
                  </a:cubicBezTo>
                  <a:cubicBezTo>
                    <a:pt x="16944" y="13339"/>
                    <a:pt x="16599" y="13607"/>
                    <a:pt x="16266" y="13887"/>
                  </a:cubicBezTo>
                  <a:cubicBezTo>
                    <a:pt x="16071" y="14051"/>
                    <a:pt x="15883" y="14224"/>
                    <a:pt x="15697" y="14397"/>
                  </a:cubicBezTo>
                  <a:cubicBezTo>
                    <a:pt x="15605" y="14356"/>
                    <a:pt x="15505" y="14331"/>
                    <a:pt x="15405" y="14316"/>
                  </a:cubicBezTo>
                  <a:cubicBezTo>
                    <a:pt x="15433" y="14185"/>
                    <a:pt x="15466" y="14057"/>
                    <a:pt x="15508" y="13929"/>
                  </a:cubicBezTo>
                  <a:cubicBezTo>
                    <a:pt x="15606" y="13638"/>
                    <a:pt x="15742" y="13362"/>
                    <a:pt x="15911" y="13106"/>
                  </a:cubicBezTo>
                  <a:cubicBezTo>
                    <a:pt x="16253" y="12590"/>
                    <a:pt x="16725" y="12188"/>
                    <a:pt x="17273" y="11897"/>
                  </a:cubicBezTo>
                  <a:cubicBezTo>
                    <a:pt x="17320" y="11873"/>
                    <a:pt x="17292" y="11815"/>
                    <a:pt x="17250" y="11815"/>
                  </a:cubicBezTo>
                  <a:cubicBezTo>
                    <a:pt x="17243" y="11815"/>
                    <a:pt x="17236" y="11816"/>
                    <a:pt x="17229" y="11819"/>
                  </a:cubicBezTo>
                  <a:cubicBezTo>
                    <a:pt x="16646" y="12071"/>
                    <a:pt x="16159" y="12523"/>
                    <a:pt x="15812" y="13048"/>
                  </a:cubicBezTo>
                  <a:cubicBezTo>
                    <a:pt x="15639" y="13312"/>
                    <a:pt x="15498" y="13600"/>
                    <a:pt x="15400" y="13899"/>
                  </a:cubicBezTo>
                  <a:cubicBezTo>
                    <a:pt x="15358" y="14033"/>
                    <a:pt x="15321" y="14167"/>
                    <a:pt x="15295" y="14305"/>
                  </a:cubicBezTo>
                  <a:lnTo>
                    <a:pt x="15294" y="14305"/>
                  </a:lnTo>
                  <a:cubicBezTo>
                    <a:pt x="15250" y="14248"/>
                    <a:pt x="15200" y="14196"/>
                    <a:pt x="15145" y="14148"/>
                  </a:cubicBezTo>
                  <a:cubicBezTo>
                    <a:pt x="15136" y="14139"/>
                    <a:pt x="15125" y="14132"/>
                    <a:pt x="15117" y="14122"/>
                  </a:cubicBezTo>
                  <a:cubicBezTo>
                    <a:pt x="15108" y="14014"/>
                    <a:pt x="15111" y="13902"/>
                    <a:pt x="15131" y="13789"/>
                  </a:cubicBezTo>
                  <a:cubicBezTo>
                    <a:pt x="15203" y="13383"/>
                    <a:pt x="15423" y="13020"/>
                    <a:pt x="15677" y="12700"/>
                  </a:cubicBezTo>
                  <a:cubicBezTo>
                    <a:pt x="15962" y="12340"/>
                    <a:pt x="16298" y="12025"/>
                    <a:pt x="16629" y="11706"/>
                  </a:cubicBezTo>
                  <a:cubicBezTo>
                    <a:pt x="17242" y="11114"/>
                    <a:pt x="17878" y="10447"/>
                    <a:pt x="18069" y="9600"/>
                  </a:cubicBezTo>
                  <a:close/>
                  <a:moveTo>
                    <a:pt x="12747" y="13603"/>
                  </a:moveTo>
                  <a:cubicBezTo>
                    <a:pt x="12777" y="13603"/>
                    <a:pt x="12808" y="13605"/>
                    <a:pt x="12838" y="13610"/>
                  </a:cubicBezTo>
                  <a:cubicBezTo>
                    <a:pt x="13150" y="13658"/>
                    <a:pt x="13177" y="13986"/>
                    <a:pt x="13120" y="14237"/>
                  </a:cubicBezTo>
                  <a:cubicBezTo>
                    <a:pt x="13001" y="14773"/>
                    <a:pt x="12540" y="15159"/>
                    <a:pt x="12112" y="15461"/>
                  </a:cubicBezTo>
                  <a:cubicBezTo>
                    <a:pt x="11768" y="15701"/>
                    <a:pt x="11409" y="15932"/>
                    <a:pt x="11121" y="16235"/>
                  </a:cubicBezTo>
                  <a:cubicBezTo>
                    <a:pt x="11218" y="16015"/>
                    <a:pt x="11328" y="15802"/>
                    <a:pt x="11469" y="15602"/>
                  </a:cubicBezTo>
                  <a:cubicBezTo>
                    <a:pt x="11605" y="15405"/>
                    <a:pt x="11764" y="15220"/>
                    <a:pt x="11937" y="15053"/>
                  </a:cubicBezTo>
                  <a:cubicBezTo>
                    <a:pt x="12119" y="14880"/>
                    <a:pt x="12322" y="14746"/>
                    <a:pt x="12520" y="14596"/>
                  </a:cubicBezTo>
                  <a:cubicBezTo>
                    <a:pt x="12575" y="14553"/>
                    <a:pt x="12523" y="14478"/>
                    <a:pt x="12464" y="14478"/>
                  </a:cubicBezTo>
                  <a:cubicBezTo>
                    <a:pt x="12454" y="14478"/>
                    <a:pt x="12444" y="14480"/>
                    <a:pt x="12435" y="14484"/>
                  </a:cubicBezTo>
                  <a:cubicBezTo>
                    <a:pt x="12212" y="14593"/>
                    <a:pt x="12007" y="14772"/>
                    <a:pt x="11829" y="14944"/>
                  </a:cubicBezTo>
                  <a:cubicBezTo>
                    <a:pt x="11645" y="15119"/>
                    <a:pt x="11482" y="15317"/>
                    <a:pt x="11340" y="15527"/>
                  </a:cubicBezTo>
                  <a:cubicBezTo>
                    <a:pt x="11263" y="15640"/>
                    <a:pt x="11192" y="15761"/>
                    <a:pt x="11128" y="15886"/>
                  </a:cubicBezTo>
                  <a:cubicBezTo>
                    <a:pt x="11143" y="15832"/>
                    <a:pt x="11155" y="15776"/>
                    <a:pt x="11170" y="15724"/>
                  </a:cubicBezTo>
                  <a:cubicBezTo>
                    <a:pt x="11232" y="15488"/>
                    <a:pt x="11300" y="15251"/>
                    <a:pt x="11385" y="15022"/>
                  </a:cubicBezTo>
                  <a:cubicBezTo>
                    <a:pt x="11551" y="14575"/>
                    <a:pt x="11785" y="14131"/>
                    <a:pt x="12171" y="13835"/>
                  </a:cubicBezTo>
                  <a:cubicBezTo>
                    <a:pt x="12334" y="13709"/>
                    <a:pt x="12537" y="13603"/>
                    <a:pt x="12747" y="13603"/>
                  </a:cubicBezTo>
                  <a:close/>
                  <a:moveTo>
                    <a:pt x="9614" y="13953"/>
                  </a:moveTo>
                  <a:cubicBezTo>
                    <a:pt x="9631" y="13953"/>
                    <a:pt x="9649" y="13954"/>
                    <a:pt x="9667" y="13956"/>
                  </a:cubicBezTo>
                  <a:cubicBezTo>
                    <a:pt x="10137" y="14007"/>
                    <a:pt x="10284" y="14583"/>
                    <a:pt x="10403" y="14955"/>
                  </a:cubicBezTo>
                  <a:cubicBezTo>
                    <a:pt x="10497" y="15250"/>
                    <a:pt x="10577" y="15551"/>
                    <a:pt x="10652" y="15853"/>
                  </a:cubicBezTo>
                  <a:cubicBezTo>
                    <a:pt x="10588" y="15731"/>
                    <a:pt x="10517" y="15612"/>
                    <a:pt x="10445" y="15498"/>
                  </a:cubicBezTo>
                  <a:cubicBezTo>
                    <a:pt x="10324" y="15314"/>
                    <a:pt x="10186" y="15136"/>
                    <a:pt x="10037" y="14973"/>
                  </a:cubicBezTo>
                  <a:cubicBezTo>
                    <a:pt x="9893" y="14812"/>
                    <a:pt x="9725" y="14626"/>
                    <a:pt x="9538" y="14515"/>
                  </a:cubicBezTo>
                  <a:cubicBezTo>
                    <a:pt x="9528" y="14509"/>
                    <a:pt x="9518" y="14507"/>
                    <a:pt x="9509" y="14507"/>
                  </a:cubicBezTo>
                  <a:cubicBezTo>
                    <a:pt x="9463" y="14507"/>
                    <a:pt x="9427" y="14567"/>
                    <a:pt x="9466" y="14607"/>
                  </a:cubicBezTo>
                  <a:cubicBezTo>
                    <a:pt x="9538" y="14681"/>
                    <a:pt x="9626" y="14743"/>
                    <a:pt x="9703" y="14814"/>
                  </a:cubicBezTo>
                  <a:cubicBezTo>
                    <a:pt x="9785" y="14888"/>
                    <a:pt x="9863" y="14968"/>
                    <a:pt x="9937" y="15049"/>
                  </a:cubicBezTo>
                  <a:cubicBezTo>
                    <a:pt x="10087" y="15212"/>
                    <a:pt x="10222" y="15388"/>
                    <a:pt x="10345" y="15571"/>
                  </a:cubicBezTo>
                  <a:cubicBezTo>
                    <a:pt x="10498" y="15808"/>
                    <a:pt x="10618" y="16053"/>
                    <a:pt x="10721" y="16310"/>
                  </a:cubicBezTo>
                  <a:cubicBezTo>
                    <a:pt x="10591" y="16091"/>
                    <a:pt x="10445" y="15886"/>
                    <a:pt x="10270" y="15700"/>
                  </a:cubicBezTo>
                  <a:cubicBezTo>
                    <a:pt x="9993" y="15406"/>
                    <a:pt x="9646" y="15171"/>
                    <a:pt x="9419" y="14836"/>
                  </a:cubicBezTo>
                  <a:cubicBezTo>
                    <a:pt x="9304" y="14664"/>
                    <a:pt x="9206" y="14441"/>
                    <a:pt x="9243" y="14231"/>
                  </a:cubicBezTo>
                  <a:cubicBezTo>
                    <a:pt x="9275" y="14043"/>
                    <a:pt x="9438" y="13953"/>
                    <a:pt x="9614" y="13953"/>
                  </a:cubicBezTo>
                  <a:close/>
                  <a:moveTo>
                    <a:pt x="11299" y="17414"/>
                  </a:moveTo>
                  <a:cubicBezTo>
                    <a:pt x="11300" y="17438"/>
                    <a:pt x="11304" y="17470"/>
                    <a:pt x="11303" y="17477"/>
                  </a:cubicBezTo>
                  <a:cubicBezTo>
                    <a:pt x="11299" y="17509"/>
                    <a:pt x="11292" y="17540"/>
                    <a:pt x="11284" y="17568"/>
                  </a:cubicBezTo>
                  <a:cubicBezTo>
                    <a:pt x="11250" y="17693"/>
                    <a:pt x="11194" y="17809"/>
                    <a:pt x="11140" y="17927"/>
                  </a:cubicBezTo>
                  <a:cubicBezTo>
                    <a:pt x="11086" y="18044"/>
                    <a:pt x="11029" y="18157"/>
                    <a:pt x="10972" y="18272"/>
                  </a:cubicBezTo>
                  <a:cubicBezTo>
                    <a:pt x="10931" y="18354"/>
                    <a:pt x="10886" y="18434"/>
                    <a:pt x="10846" y="18517"/>
                  </a:cubicBezTo>
                  <a:cubicBezTo>
                    <a:pt x="10867" y="18144"/>
                    <a:pt x="10999" y="17780"/>
                    <a:pt x="11236" y="17487"/>
                  </a:cubicBezTo>
                  <a:cubicBezTo>
                    <a:pt x="11253" y="17468"/>
                    <a:pt x="11269" y="17449"/>
                    <a:pt x="11284" y="17431"/>
                  </a:cubicBezTo>
                  <a:cubicBezTo>
                    <a:pt x="11290" y="17425"/>
                    <a:pt x="11296" y="17419"/>
                    <a:pt x="11299" y="17414"/>
                  </a:cubicBezTo>
                  <a:close/>
                  <a:moveTo>
                    <a:pt x="10180" y="17578"/>
                  </a:moveTo>
                  <a:cubicBezTo>
                    <a:pt x="10231" y="17578"/>
                    <a:pt x="10350" y="17713"/>
                    <a:pt x="10368" y="17741"/>
                  </a:cubicBezTo>
                  <a:cubicBezTo>
                    <a:pt x="10428" y="17838"/>
                    <a:pt x="10466" y="17944"/>
                    <a:pt x="10498" y="18051"/>
                  </a:cubicBezTo>
                  <a:cubicBezTo>
                    <a:pt x="10533" y="18160"/>
                    <a:pt x="10568" y="18271"/>
                    <a:pt x="10616" y="18376"/>
                  </a:cubicBezTo>
                  <a:cubicBezTo>
                    <a:pt x="10629" y="18401"/>
                    <a:pt x="10640" y="18428"/>
                    <a:pt x="10653" y="18456"/>
                  </a:cubicBezTo>
                  <a:cubicBezTo>
                    <a:pt x="10652" y="18499"/>
                    <a:pt x="10650" y="18540"/>
                    <a:pt x="10650" y="18583"/>
                  </a:cubicBezTo>
                  <a:cubicBezTo>
                    <a:pt x="10562" y="18462"/>
                    <a:pt x="10477" y="18340"/>
                    <a:pt x="10405" y="18210"/>
                  </a:cubicBezTo>
                  <a:cubicBezTo>
                    <a:pt x="10352" y="18114"/>
                    <a:pt x="10303" y="18017"/>
                    <a:pt x="10262" y="17916"/>
                  </a:cubicBezTo>
                  <a:cubicBezTo>
                    <a:pt x="10240" y="17862"/>
                    <a:pt x="10220" y="17809"/>
                    <a:pt x="10201" y="17754"/>
                  </a:cubicBezTo>
                  <a:cubicBezTo>
                    <a:pt x="10189" y="17716"/>
                    <a:pt x="10154" y="17646"/>
                    <a:pt x="10158" y="17604"/>
                  </a:cubicBezTo>
                  <a:cubicBezTo>
                    <a:pt x="10160" y="17585"/>
                    <a:pt x="10168" y="17578"/>
                    <a:pt x="10180" y="17578"/>
                  </a:cubicBezTo>
                  <a:close/>
                  <a:moveTo>
                    <a:pt x="12035" y="20087"/>
                  </a:moveTo>
                  <a:cubicBezTo>
                    <a:pt x="12048" y="20087"/>
                    <a:pt x="12050" y="20099"/>
                    <a:pt x="12024" y="20136"/>
                  </a:cubicBezTo>
                  <a:cubicBezTo>
                    <a:pt x="12005" y="20166"/>
                    <a:pt x="11973" y="20194"/>
                    <a:pt x="11948" y="20221"/>
                  </a:cubicBezTo>
                  <a:cubicBezTo>
                    <a:pt x="11896" y="20278"/>
                    <a:pt x="11845" y="20332"/>
                    <a:pt x="11792" y="20386"/>
                  </a:cubicBezTo>
                  <a:cubicBezTo>
                    <a:pt x="11686" y="20495"/>
                    <a:pt x="11574" y="20597"/>
                    <a:pt x="11459" y="20695"/>
                  </a:cubicBezTo>
                  <a:cubicBezTo>
                    <a:pt x="11337" y="20797"/>
                    <a:pt x="11211" y="20894"/>
                    <a:pt x="11080" y="20985"/>
                  </a:cubicBezTo>
                  <a:cubicBezTo>
                    <a:pt x="11263" y="20603"/>
                    <a:pt x="11574" y="20282"/>
                    <a:pt x="11965" y="20114"/>
                  </a:cubicBezTo>
                  <a:cubicBezTo>
                    <a:pt x="11988" y="20104"/>
                    <a:pt x="12020" y="20087"/>
                    <a:pt x="12035" y="20087"/>
                  </a:cubicBezTo>
                  <a:close/>
                  <a:moveTo>
                    <a:pt x="9357" y="19686"/>
                  </a:moveTo>
                  <a:cubicBezTo>
                    <a:pt x="9424" y="19686"/>
                    <a:pt x="9489" y="19720"/>
                    <a:pt x="9545" y="19752"/>
                  </a:cubicBezTo>
                  <a:cubicBezTo>
                    <a:pt x="9834" y="19904"/>
                    <a:pt x="10066" y="20138"/>
                    <a:pt x="10276" y="20383"/>
                  </a:cubicBezTo>
                  <a:cubicBezTo>
                    <a:pt x="10325" y="20441"/>
                    <a:pt x="10375" y="20498"/>
                    <a:pt x="10425" y="20559"/>
                  </a:cubicBezTo>
                  <a:cubicBezTo>
                    <a:pt x="10511" y="20783"/>
                    <a:pt x="10601" y="21009"/>
                    <a:pt x="10696" y="21233"/>
                  </a:cubicBezTo>
                  <a:cubicBezTo>
                    <a:pt x="10689" y="21236"/>
                    <a:pt x="10680" y="21243"/>
                    <a:pt x="10669" y="21250"/>
                  </a:cubicBezTo>
                  <a:cubicBezTo>
                    <a:pt x="10662" y="21254"/>
                    <a:pt x="10659" y="21258"/>
                    <a:pt x="10653" y="21264"/>
                  </a:cubicBezTo>
                  <a:cubicBezTo>
                    <a:pt x="10212" y="21014"/>
                    <a:pt x="9823" y="20673"/>
                    <a:pt x="9539" y="20248"/>
                  </a:cubicBezTo>
                  <a:cubicBezTo>
                    <a:pt x="9461" y="20129"/>
                    <a:pt x="9390" y="20007"/>
                    <a:pt x="9328" y="19878"/>
                  </a:cubicBezTo>
                  <a:cubicBezTo>
                    <a:pt x="9297" y="19811"/>
                    <a:pt x="9232" y="19689"/>
                    <a:pt x="9349" y="19686"/>
                  </a:cubicBezTo>
                  <a:cubicBezTo>
                    <a:pt x="9352" y="19686"/>
                    <a:pt x="9355" y="19686"/>
                    <a:pt x="9357" y="19686"/>
                  </a:cubicBezTo>
                  <a:close/>
                  <a:moveTo>
                    <a:pt x="13291" y="20855"/>
                  </a:moveTo>
                  <a:cubicBezTo>
                    <a:pt x="13570" y="20855"/>
                    <a:pt x="13750" y="21081"/>
                    <a:pt x="13764" y="21356"/>
                  </a:cubicBezTo>
                  <a:cubicBezTo>
                    <a:pt x="13780" y="21666"/>
                    <a:pt x="13604" y="21922"/>
                    <a:pt x="13396" y="22134"/>
                  </a:cubicBezTo>
                  <a:cubicBezTo>
                    <a:pt x="13150" y="22379"/>
                    <a:pt x="12872" y="22595"/>
                    <a:pt x="12620" y="22833"/>
                  </a:cubicBezTo>
                  <a:cubicBezTo>
                    <a:pt x="12151" y="23277"/>
                    <a:pt x="11730" y="23761"/>
                    <a:pt x="11336" y="24269"/>
                  </a:cubicBezTo>
                  <a:cubicBezTo>
                    <a:pt x="11364" y="24191"/>
                    <a:pt x="11392" y="24114"/>
                    <a:pt x="11424" y="24036"/>
                  </a:cubicBezTo>
                  <a:cubicBezTo>
                    <a:pt x="11547" y="23729"/>
                    <a:pt x="11696" y="23431"/>
                    <a:pt x="11865" y="23144"/>
                  </a:cubicBezTo>
                  <a:cubicBezTo>
                    <a:pt x="12029" y="22863"/>
                    <a:pt x="12214" y="22594"/>
                    <a:pt x="12418" y="22341"/>
                  </a:cubicBezTo>
                  <a:cubicBezTo>
                    <a:pt x="12624" y="22087"/>
                    <a:pt x="12856" y="21854"/>
                    <a:pt x="13072" y="21610"/>
                  </a:cubicBezTo>
                  <a:cubicBezTo>
                    <a:pt x="13111" y="21566"/>
                    <a:pt x="13076" y="21513"/>
                    <a:pt x="13030" y="21513"/>
                  </a:cubicBezTo>
                  <a:cubicBezTo>
                    <a:pt x="13017" y="21513"/>
                    <a:pt x="13003" y="21517"/>
                    <a:pt x="12990" y="21527"/>
                  </a:cubicBezTo>
                  <a:cubicBezTo>
                    <a:pt x="12723" y="21725"/>
                    <a:pt x="12499" y="21979"/>
                    <a:pt x="12293" y="22237"/>
                  </a:cubicBezTo>
                  <a:cubicBezTo>
                    <a:pt x="12086" y="22499"/>
                    <a:pt x="11896" y="22775"/>
                    <a:pt x="11730" y="23063"/>
                  </a:cubicBezTo>
                  <a:cubicBezTo>
                    <a:pt x="11567" y="23347"/>
                    <a:pt x="11426" y="23641"/>
                    <a:pt x="11309" y="23946"/>
                  </a:cubicBezTo>
                  <a:cubicBezTo>
                    <a:pt x="11283" y="24014"/>
                    <a:pt x="11258" y="24082"/>
                    <a:pt x="11235" y="24150"/>
                  </a:cubicBezTo>
                  <a:cubicBezTo>
                    <a:pt x="11189" y="23104"/>
                    <a:pt x="11611" y="22040"/>
                    <a:pt x="12397" y="21329"/>
                  </a:cubicBezTo>
                  <a:cubicBezTo>
                    <a:pt x="12627" y="21122"/>
                    <a:pt x="12915" y="20890"/>
                    <a:pt x="13234" y="20858"/>
                  </a:cubicBezTo>
                  <a:cubicBezTo>
                    <a:pt x="13253" y="20856"/>
                    <a:pt x="13272" y="20855"/>
                    <a:pt x="13291" y="20855"/>
                  </a:cubicBezTo>
                  <a:close/>
                  <a:moveTo>
                    <a:pt x="8694" y="21961"/>
                  </a:moveTo>
                  <a:cubicBezTo>
                    <a:pt x="8718" y="21961"/>
                    <a:pt x="8742" y="21962"/>
                    <a:pt x="8766" y="21964"/>
                  </a:cubicBezTo>
                  <a:cubicBezTo>
                    <a:pt x="9328" y="22009"/>
                    <a:pt x="9827" y="22411"/>
                    <a:pt x="10161" y="22836"/>
                  </a:cubicBezTo>
                  <a:cubicBezTo>
                    <a:pt x="10518" y="23292"/>
                    <a:pt x="10731" y="23835"/>
                    <a:pt x="10910" y="24384"/>
                  </a:cubicBezTo>
                  <a:cubicBezTo>
                    <a:pt x="10750" y="24103"/>
                    <a:pt x="10545" y="23855"/>
                    <a:pt x="10303" y="23641"/>
                  </a:cubicBezTo>
                  <a:cubicBezTo>
                    <a:pt x="10111" y="23472"/>
                    <a:pt x="9901" y="23323"/>
                    <a:pt x="9674" y="23205"/>
                  </a:cubicBezTo>
                  <a:cubicBezTo>
                    <a:pt x="9561" y="23144"/>
                    <a:pt x="9441" y="23096"/>
                    <a:pt x="9325" y="23042"/>
                  </a:cubicBezTo>
                  <a:cubicBezTo>
                    <a:pt x="9261" y="23011"/>
                    <a:pt x="9197" y="22978"/>
                    <a:pt x="9136" y="22938"/>
                  </a:cubicBezTo>
                  <a:cubicBezTo>
                    <a:pt x="9083" y="22903"/>
                    <a:pt x="9050" y="22869"/>
                    <a:pt x="8985" y="22865"/>
                  </a:cubicBezTo>
                  <a:cubicBezTo>
                    <a:pt x="8983" y="22864"/>
                    <a:pt x="8981" y="22864"/>
                    <a:pt x="8979" y="22864"/>
                  </a:cubicBezTo>
                  <a:cubicBezTo>
                    <a:pt x="8941" y="22864"/>
                    <a:pt x="8921" y="22904"/>
                    <a:pt x="8928" y="22937"/>
                  </a:cubicBezTo>
                  <a:cubicBezTo>
                    <a:pt x="8948" y="23046"/>
                    <a:pt x="9087" y="23107"/>
                    <a:pt x="9178" y="23151"/>
                  </a:cubicBezTo>
                  <a:cubicBezTo>
                    <a:pt x="9295" y="23208"/>
                    <a:pt x="9417" y="23255"/>
                    <a:pt x="9534" y="23311"/>
                  </a:cubicBezTo>
                  <a:cubicBezTo>
                    <a:pt x="9764" y="23421"/>
                    <a:pt x="9978" y="23560"/>
                    <a:pt x="10172" y="23723"/>
                  </a:cubicBezTo>
                  <a:cubicBezTo>
                    <a:pt x="10384" y="23900"/>
                    <a:pt x="10569" y="24106"/>
                    <a:pt x="10733" y="24329"/>
                  </a:cubicBezTo>
                  <a:cubicBezTo>
                    <a:pt x="10064" y="23824"/>
                    <a:pt x="9073" y="23712"/>
                    <a:pt x="8455" y="23130"/>
                  </a:cubicBezTo>
                  <a:cubicBezTo>
                    <a:pt x="8248" y="22935"/>
                    <a:pt x="8079" y="22660"/>
                    <a:pt x="8140" y="22365"/>
                  </a:cubicBezTo>
                  <a:cubicBezTo>
                    <a:pt x="8199" y="22084"/>
                    <a:pt x="8430" y="21961"/>
                    <a:pt x="8694" y="21961"/>
                  </a:cubicBezTo>
                  <a:close/>
                  <a:moveTo>
                    <a:pt x="13108" y="1"/>
                  </a:moveTo>
                  <a:cubicBezTo>
                    <a:pt x="13038" y="1"/>
                    <a:pt x="12967" y="7"/>
                    <a:pt x="12896" y="19"/>
                  </a:cubicBezTo>
                  <a:cubicBezTo>
                    <a:pt x="12693" y="55"/>
                    <a:pt x="12499" y="134"/>
                    <a:pt x="12300" y="191"/>
                  </a:cubicBezTo>
                  <a:cubicBezTo>
                    <a:pt x="12205" y="218"/>
                    <a:pt x="12105" y="239"/>
                    <a:pt x="12005" y="244"/>
                  </a:cubicBezTo>
                  <a:cubicBezTo>
                    <a:pt x="11999" y="244"/>
                    <a:pt x="11992" y="244"/>
                    <a:pt x="11986" y="244"/>
                  </a:cubicBezTo>
                  <a:cubicBezTo>
                    <a:pt x="11852" y="244"/>
                    <a:pt x="11727" y="202"/>
                    <a:pt x="11601" y="163"/>
                  </a:cubicBezTo>
                  <a:cubicBezTo>
                    <a:pt x="11461" y="120"/>
                    <a:pt x="11307" y="94"/>
                    <a:pt x="11156" y="94"/>
                  </a:cubicBezTo>
                  <a:cubicBezTo>
                    <a:pt x="10917" y="94"/>
                    <a:pt x="10682" y="160"/>
                    <a:pt x="10510" y="336"/>
                  </a:cubicBezTo>
                  <a:cubicBezTo>
                    <a:pt x="10296" y="553"/>
                    <a:pt x="10235" y="1034"/>
                    <a:pt x="10510" y="1230"/>
                  </a:cubicBezTo>
                  <a:cubicBezTo>
                    <a:pt x="10484" y="1231"/>
                    <a:pt x="10460" y="1233"/>
                    <a:pt x="10437" y="1233"/>
                  </a:cubicBezTo>
                  <a:cubicBezTo>
                    <a:pt x="10419" y="1233"/>
                    <a:pt x="10406" y="1240"/>
                    <a:pt x="10396" y="1248"/>
                  </a:cubicBezTo>
                  <a:cubicBezTo>
                    <a:pt x="9859" y="1308"/>
                    <a:pt x="9312" y="1397"/>
                    <a:pt x="8830" y="1644"/>
                  </a:cubicBezTo>
                  <a:cubicBezTo>
                    <a:pt x="8341" y="1892"/>
                    <a:pt x="7942" y="2290"/>
                    <a:pt x="7678" y="2766"/>
                  </a:cubicBezTo>
                  <a:cubicBezTo>
                    <a:pt x="7153" y="3715"/>
                    <a:pt x="7284" y="4928"/>
                    <a:pt x="7977" y="5760"/>
                  </a:cubicBezTo>
                  <a:cubicBezTo>
                    <a:pt x="8193" y="6019"/>
                    <a:pt x="8463" y="6239"/>
                    <a:pt x="8770" y="6360"/>
                  </a:cubicBezTo>
                  <a:cubicBezTo>
                    <a:pt x="8770" y="6363"/>
                    <a:pt x="8770" y="6367"/>
                    <a:pt x="8772" y="6368"/>
                  </a:cubicBezTo>
                  <a:cubicBezTo>
                    <a:pt x="9579" y="7399"/>
                    <a:pt x="9270" y="8857"/>
                    <a:pt x="9985" y="9927"/>
                  </a:cubicBezTo>
                  <a:cubicBezTo>
                    <a:pt x="10114" y="10121"/>
                    <a:pt x="10277" y="10279"/>
                    <a:pt x="10462" y="10409"/>
                  </a:cubicBezTo>
                  <a:cubicBezTo>
                    <a:pt x="10416" y="10456"/>
                    <a:pt x="10374" y="10506"/>
                    <a:pt x="10340" y="10561"/>
                  </a:cubicBezTo>
                  <a:cubicBezTo>
                    <a:pt x="10303" y="10622"/>
                    <a:pt x="10286" y="10690"/>
                    <a:pt x="10320" y="10757"/>
                  </a:cubicBezTo>
                  <a:cubicBezTo>
                    <a:pt x="10347" y="10809"/>
                    <a:pt x="10396" y="10850"/>
                    <a:pt x="10454" y="10867"/>
                  </a:cubicBezTo>
                  <a:cubicBezTo>
                    <a:pt x="10479" y="10875"/>
                    <a:pt x="10503" y="10878"/>
                    <a:pt x="10526" y="10878"/>
                  </a:cubicBezTo>
                  <a:cubicBezTo>
                    <a:pt x="10630" y="10878"/>
                    <a:pt x="10723" y="10812"/>
                    <a:pt x="10809" y="10754"/>
                  </a:cubicBezTo>
                  <a:cubicBezTo>
                    <a:pt x="10813" y="10752"/>
                    <a:pt x="10815" y="10751"/>
                    <a:pt x="10818" y="10750"/>
                  </a:cubicBezTo>
                  <a:lnTo>
                    <a:pt x="10818" y="10750"/>
                  </a:lnTo>
                  <a:cubicBezTo>
                    <a:pt x="10811" y="10789"/>
                    <a:pt x="10806" y="10832"/>
                    <a:pt x="10808" y="10873"/>
                  </a:cubicBezTo>
                  <a:cubicBezTo>
                    <a:pt x="10802" y="10892"/>
                    <a:pt x="10795" y="10907"/>
                    <a:pt x="10792" y="10924"/>
                  </a:cubicBezTo>
                  <a:cubicBezTo>
                    <a:pt x="10775" y="10984"/>
                    <a:pt x="10757" y="11049"/>
                    <a:pt x="10760" y="11111"/>
                  </a:cubicBezTo>
                  <a:cubicBezTo>
                    <a:pt x="10764" y="11170"/>
                    <a:pt x="10799" y="11222"/>
                    <a:pt x="10856" y="11242"/>
                  </a:cubicBezTo>
                  <a:cubicBezTo>
                    <a:pt x="10872" y="11247"/>
                    <a:pt x="10888" y="11250"/>
                    <a:pt x="10904" y="11250"/>
                  </a:cubicBezTo>
                  <a:cubicBezTo>
                    <a:pt x="10949" y="11250"/>
                    <a:pt x="10993" y="11230"/>
                    <a:pt x="11031" y="11204"/>
                  </a:cubicBezTo>
                  <a:cubicBezTo>
                    <a:pt x="11123" y="11141"/>
                    <a:pt x="11205" y="11052"/>
                    <a:pt x="11269" y="10962"/>
                  </a:cubicBezTo>
                  <a:cubicBezTo>
                    <a:pt x="11313" y="10899"/>
                    <a:pt x="11347" y="10829"/>
                    <a:pt x="11377" y="10757"/>
                  </a:cubicBezTo>
                  <a:lnTo>
                    <a:pt x="11382" y="10757"/>
                  </a:lnTo>
                  <a:cubicBezTo>
                    <a:pt x="11367" y="10804"/>
                    <a:pt x="11353" y="10852"/>
                    <a:pt x="11341" y="10901"/>
                  </a:cubicBezTo>
                  <a:cubicBezTo>
                    <a:pt x="11321" y="10991"/>
                    <a:pt x="11307" y="11093"/>
                    <a:pt x="11328" y="11185"/>
                  </a:cubicBezTo>
                  <a:cubicBezTo>
                    <a:pt x="11340" y="11232"/>
                    <a:pt x="11361" y="11276"/>
                    <a:pt x="11391" y="11311"/>
                  </a:cubicBezTo>
                  <a:cubicBezTo>
                    <a:pt x="11283" y="11863"/>
                    <a:pt x="11187" y="12418"/>
                    <a:pt x="11101" y="12973"/>
                  </a:cubicBezTo>
                  <a:cubicBezTo>
                    <a:pt x="11090" y="12932"/>
                    <a:pt x="11076" y="12893"/>
                    <a:pt x="11062" y="12854"/>
                  </a:cubicBezTo>
                  <a:cubicBezTo>
                    <a:pt x="11023" y="12759"/>
                    <a:pt x="10979" y="12665"/>
                    <a:pt x="10934" y="12573"/>
                  </a:cubicBezTo>
                  <a:cubicBezTo>
                    <a:pt x="10887" y="12482"/>
                    <a:pt x="10845" y="12387"/>
                    <a:pt x="10786" y="12303"/>
                  </a:cubicBezTo>
                  <a:cubicBezTo>
                    <a:pt x="10744" y="12246"/>
                    <a:pt x="10680" y="12199"/>
                    <a:pt x="10608" y="12199"/>
                  </a:cubicBezTo>
                  <a:cubicBezTo>
                    <a:pt x="10597" y="12199"/>
                    <a:pt x="10586" y="12200"/>
                    <a:pt x="10575" y="12202"/>
                  </a:cubicBezTo>
                  <a:cubicBezTo>
                    <a:pt x="10489" y="12218"/>
                    <a:pt x="10442" y="12296"/>
                    <a:pt x="10446" y="12380"/>
                  </a:cubicBezTo>
                  <a:cubicBezTo>
                    <a:pt x="10452" y="12476"/>
                    <a:pt x="10503" y="12578"/>
                    <a:pt x="10540" y="12666"/>
                  </a:cubicBezTo>
                  <a:cubicBezTo>
                    <a:pt x="10581" y="12764"/>
                    <a:pt x="10625" y="12859"/>
                    <a:pt x="10674" y="12954"/>
                  </a:cubicBezTo>
                  <a:cubicBezTo>
                    <a:pt x="10772" y="13140"/>
                    <a:pt x="10886" y="13318"/>
                    <a:pt x="11029" y="13472"/>
                  </a:cubicBezTo>
                  <a:cubicBezTo>
                    <a:pt x="10928" y="14193"/>
                    <a:pt x="10846" y="14917"/>
                    <a:pt x="10786" y="15644"/>
                  </a:cubicBezTo>
                  <a:cubicBezTo>
                    <a:pt x="10723" y="15398"/>
                    <a:pt x="10653" y="15155"/>
                    <a:pt x="10575" y="14911"/>
                  </a:cubicBezTo>
                  <a:cubicBezTo>
                    <a:pt x="10442" y="14501"/>
                    <a:pt x="10284" y="13942"/>
                    <a:pt x="9803" y="13811"/>
                  </a:cubicBezTo>
                  <a:cubicBezTo>
                    <a:pt x="9743" y="13796"/>
                    <a:pt x="9679" y="13787"/>
                    <a:pt x="9615" y="13787"/>
                  </a:cubicBezTo>
                  <a:cubicBezTo>
                    <a:pt x="9496" y="13787"/>
                    <a:pt x="9375" y="13817"/>
                    <a:pt x="9278" y="13887"/>
                  </a:cubicBezTo>
                  <a:cubicBezTo>
                    <a:pt x="9100" y="14014"/>
                    <a:pt x="9057" y="14236"/>
                    <a:pt x="9087" y="14443"/>
                  </a:cubicBezTo>
                  <a:cubicBezTo>
                    <a:pt x="9155" y="14885"/>
                    <a:pt x="9505" y="15205"/>
                    <a:pt x="9820" y="15491"/>
                  </a:cubicBezTo>
                  <a:cubicBezTo>
                    <a:pt x="10193" y="15832"/>
                    <a:pt x="10506" y="16205"/>
                    <a:pt x="10718" y="16653"/>
                  </a:cubicBezTo>
                  <a:cubicBezTo>
                    <a:pt x="10693" y="17130"/>
                    <a:pt x="10676" y="17605"/>
                    <a:pt x="10666" y="18083"/>
                  </a:cubicBezTo>
                  <a:cubicBezTo>
                    <a:pt x="10603" y="17889"/>
                    <a:pt x="10545" y="17682"/>
                    <a:pt x="10392" y="17540"/>
                  </a:cubicBezTo>
                  <a:cubicBezTo>
                    <a:pt x="10334" y="17487"/>
                    <a:pt x="10258" y="17430"/>
                    <a:pt x="10176" y="17430"/>
                  </a:cubicBezTo>
                  <a:cubicBezTo>
                    <a:pt x="10167" y="17430"/>
                    <a:pt x="10158" y="17431"/>
                    <a:pt x="10149" y="17432"/>
                  </a:cubicBezTo>
                  <a:cubicBezTo>
                    <a:pt x="10054" y="17446"/>
                    <a:pt x="10015" y="17534"/>
                    <a:pt x="10026" y="17621"/>
                  </a:cubicBezTo>
                  <a:cubicBezTo>
                    <a:pt x="10037" y="17723"/>
                    <a:pt x="10084" y="17825"/>
                    <a:pt x="10121" y="17919"/>
                  </a:cubicBezTo>
                  <a:cubicBezTo>
                    <a:pt x="10161" y="18018"/>
                    <a:pt x="10206" y="18116"/>
                    <a:pt x="10256" y="18210"/>
                  </a:cubicBezTo>
                  <a:cubicBezTo>
                    <a:pt x="10361" y="18405"/>
                    <a:pt x="10494" y="18588"/>
                    <a:pt x="10655" y="18740"/>
                  </a:cubicBezTo>
                  <a:cubicBezTo>
                    <a:pt x="10652" y="19364"/>
                    <a:pt x="10660" y="19989"/>
                    <a:pt x="10686" y="20613"/>
                  </a:cubicBezTo>
                  <a:cubicBezTo>
                    <a:pt x="10645" y="20562"/>
                    <a:pt x="10602" y="20512"/>
                    <a:pt x="10561" y="20463"/>
                  </a:cubicBezTo>
                  <a:cubicBezTo>
                    <a:pt x="10496" y="20298"/>
                    <a:pt x="10428" y="20135"/>
                    <a:pt x="10362" y="19972"/>
                  </a:cubicBezTo>
                  <a:cubicBezTo>
                    <a:pt x="10141" y="19418"/>
                    <a:pt x="9913" y="18868"/>
                    <a:pt x="9678" y="18320"/>
                  </a:cubicBezTo>
                  <a:cubicBezTo>
                    <a:pt x="9460" y="17812"/>
                    <a:pt x="9254" y="17290"/>
                    <a:pt x="8948" y="16829"/>
                  </a:cubicBezTo>
                  <a:cubicBezTo>
                    <a:pt x="8687" y="16439"/>
                    <a:pt x="8348" y="16114"/>
                    <a:pt x="8013" y="15789"/>
                  </a:cubicBezTo>
                  <a:cubicBezTo>
                    <a:pt x="7834" y="15616"/>
                    <a:pt x="7657" y="15442"/>
                    <a:pt x="7491" y="15254"/>
                  </a:cubicBezTo>
                  <a:cubicBezTo>
                    <a:pt x="7522" y="15250"/>
                    <a:pt x="7552" y="15240"/>
                    <a:pt x="7581" y="15223"/>
                  </a:cubicBezTo>
                  <a:cubicBezTo>
                    <a:pt x="7628" y="15199"/>
                    <a:pt x="7637" y="15134"/>
                    <a:pt x="7621" y="15088"/>
                  </a:cubicBezTo>
                  <a:cubicBezTo>
                    <a:pt x="7567" y="14942"/>
                    <a:pt x="7486" y="14800"/>
                    <a:pt x="7380" y="14684"/>
                  </a:cubicBezTo>
                  <a:cubicBezTo>
                    <a:pt x="7332" y="14633"/>
                    <a:pt x="7281" y="14585"/>
                    <a:pt x="7224" y="14542"/>
                  </a:cubicBezTo>
                  <a:lnTo>
                    <a:pt x="7224" y="14542"/>
                  </a:lnTo>
                  <a:lnTo>
                    <a:pt x="7526" y="14670"/>
                  </a:lnTo>
                  <a:cubicBezTo>
                    <a:pt x="7665" y="14728"/>
                    <a:pt x="7807" y="14797"/>
                    <a:pt x="7961" y="14797"/>
                  </a:cubicBezTo>
                  <a:cubicBezTo>
                    <a:pt x="7972" y="14797"/>
                    <a:pt x="7983" y="14797"/>
                    <a:pt x="7994" y="14796"/>
                  </a:cubicBezTo>
                  <a:cubicBezTo>
                    <a:pt x="8072" y="14790"/>
                    <a:pt x="8150" y="14753"/>
                    <a:pt x="8179" y="14677"/>
                  </a:cubicBezTo>
                  <a:cubicBezTo>
                    <a:pt x="8211" y="14596"/>
                    <a:pt x="8162" y="14518"/>
                    <a:pt x="8094" y="14471"/>
                  </a:cubicBezTo>
                  <a:cubicBezTo>
                    <a:pt x="7980" y="14392"/>
                    <a:pt x="7850" y="14339"/>
                    <a:pt x="7715" y="14305"/>
                  </a:cubicBezTo>
                  <a:lnTo>
                    <a:pt x="7715" y="14305"/>
                  </a:lnTo>
                  <a:cubicBezTo>
                    <a:pt x="7745" y="14307"/>
                    <a:pt x="7777" y="14307"/>
                    <a:pt x="7807" y="14307"/>
                  </a:cubicBezTo>
                  <a:cubicBezTo>
                    <a:pt x="7990" y="14298"/>
                    <a:pt x="8169" y="14241"/>
                    <a:pt x="8323" y="14142"/>
                  </a:cubicBezTo>
                  <a:cubicBezTo>
                    <a:pt x="8403" y="14091"/>
                    <a:pt x="8477" y="14023"/>
                    <a:pt x="8498" y="13928"/>
                  </a:cubicBezTo>
                  <a:cubicBezTo>
                    <a:pt x="8524" y="13817"/>
                    <a:pt x="8448" y="13718"/>
                    <a:pt x="8339" y="13701"/>
                  </a:cubicBezTo>
                  <a:cubicBezTo>
                    <a:pt x="8325" y="13698"/>
                    <a:pt x="8310" y="13697"/>
                    <a:pt x="8295" y="13697"/>
                  </a:cubicBezTo>
                  <a:cubicBezTo>
                    <a:pt x="8205" y="13697"/>
                    <a:pt x="8108" y="13736"/>
                    <a:pt x="8026" y="13757"/>
                  </a:cubicBezTo>
                  <a:cubicBezTo>
                    <a:pt x="7943" y="13779"/>
                    <a:pt x="7862" y="13800"/>
                    <a:pt x="7782" y="13824"/>
                  </a:cubicBezTo>
                  <a:cubicBezTo>
                    <a:pt x="7784" y="13821"/>
                    <a:pt x="7787" y="13816"/>
                    <a:pt x="7789" y="13811"/>
                  </a:cubicBezTo>
                  <a:cubicBezTo>
                    <a:pt x="8139" y="13156"/>
                    <a:pt x="8099" y="12356"/>
                    <a:pt x="7887" y="11665"/>
                  </a:cubicBezTo>
                  <a:cubicBezTo>
                    <a:pt x="7766" y="11268"/>
                    <a:pt x="7567" y="10907"/>
                    <a:pt x="7390" y="10533"/>
                  </a:cubicBezTo>
                  <a:cubicBezTo>
                    <a:pt x="7309" y="10359"/>
                    <a:pt x="7232" y="10182"/>
                    <a:pt x="7179" y="9998"/>
                  </a:cubicBezTo>
                  <a:cubicBezTo>
                    <a:pt x="7127" y="9816"/>
                    <a:pt x="7118" y="9629"/>
                    <a:pt x="7103" y="9442"/>
                  </a:cubicBezTo>
                  <a:cubicBezTo>
                    <a:pt x="7394" y="9125"/>
                    <a:pt x="7711" y="8711"/>
                    <a:pt x="7621" y="8264"/>
                  </a:cubicBezTo>
                  <a:cubicBezTo>
                    <a:pt x="7557" y="7955"/>
                    <a:pt x="7290" y="7682"/>
                    <a:pt x="6975" y="7682"/>
                  </a:cubicBezTo>
                  <a:cubicBezTo>
                    <a:pt x="6927" y="7682"/>
                    <a:pt x="6878" y="7689"/>
                    <a:pt x="6828" y="7702"/>
                  </a:cubicBezTo>
                  <a:cubicBezTo>
                    <a:pt x="7004" y="7313"/>
                    <a:pt x="7035" y="6872"/>
                    <a:pt x="6913" y="6454"/>
                  </a:cubicBezTo>
                  <a:cubicBezTo>
                    <a:pt x="6743" y="5869"/>
                    <a:pt x="6297" y="5405"/>
                    <a:pt x="5717" y="5207"/>
                  </a:cubicBezTo>
                  <a:cubicBezTo>
                    <a:pt x="5434" y="5109"/>
                    <a:pt x="5136" y="5067"/>
                    <a:pt x="4836" y="5067"/>
                  </a:cubicBezTo>
                  <a:cubicBezTo>
                    <a:pt x="4479" y="5067"/>
                    <a:pt x="4119" y="5126"/>
                    <a:pt x="3779" y="5218"/>
                  </a:cubicBezTo>
                  <a:cubicBezTo>
                    <a:pt x="3468" y="5302"/>
                    <a:pt x="3139" y="5432"/>
                    <a:pt x="2956" y="5710"/>
                  </a:cubicBezTo>
                  <a:cubicBezTo>
                    <a:pt x="2854" y="5869"/>
                    <a:pt x="2812" y="6054"/>
                    <a:pt x="2804" y="6239"/>
                  </a:cubicBezTo>
                  <a:cubicBezTo>
                    <a:pt x="2799" y="6360"/>
                    <a:pt x="2814" y="6476"/>
                    <a:pt x="2834" y="6594"/>
                  </a:cubicBezTo>
                  <a:cubicBezTo>
                    <a:pt x="2754" y="6575"/>
                    <a:pt x="2671" y="6565"/>
                    <a:pt x="2586" y="6565"/>
                  </a:cubicBezTo>
                  <a:cubicBezTo>
                    <a:pt x="2492" y="6565"/>
                    <a:pt x="2395" y="6578"/>
                    <a:pt x="2295" y="6607"/>
                  </a:cubicBezTo>
                  <a:cubicBezTo>
                    <a:pt x="1644" y="6791"/>
                    <a:pt x="1315" y="7447"/>
                    <a:pt x="1042" y="8004"/>
                  </a:cubicBezTo>
                  <a:cubicBezTo>
                    <a:pt x="956" y="8183"/>
                    <a:pt x="868" y="8362"/>
                    <a:pt x="763" y="8531"/>
                  </a:cubicBezTo>
                  <a:cubicBezTo>
                    <a:pt x="664" y="8690"/>
                    <a:pt x="543" y="8831"/>
                    <a:pt x="425" y="8979"/>
                  </a:cubicBezTo>
                  <a:cubicBezTo>
                    <a:pt x="217" y="9242"/>
                    <a:pt x="62" y="9525"/>
                    <a:pt x="38" y="9866"/>
                  </a:cubicBezTo>
                  <a:cubicBezTo>
                    <a:pt x="0" y="10377"/>
                    <a:pt x="280" y="11128"/>
                    <a:pt x="862" y="11128"/>
                  </a:cubicBezTo>
                  <a:cubicBezTo>
                    <a:pt x="915" y="11128"/>
                    <a:pt x="969" y="11122"/>
                    <a:pt x="1027" y="11109"/>
                  </a:cubicBezTo>
                  <a:cubicBezTo>
                    <a:pt x="1147" y="11083"/>
                    <a:pt x="1262" y="11036"/>
                    <a:pt x="1376" y="10978"/>
                  </a:cubicBezTo>
                  <a:lnTo>
                    <a:pt x="1376" y="10978"/>
                  </a:lnTo>
                  <a:cubicBezTo>
                    <a:pt x="1346" y="11212"/>
                    <a:pt x="1417" y="11456"/>
                    <a:pt x="1581" y="11634"/>
                  </a:cubicBezTo>
                  <a:cubicBezTo>
                    <a:pt x="1709" y="11771"/>
                    <a:pt x="1879" y="11831"/>
                    <a:pt x="2041" y="11917"/>
                  </a:cubicBezTo>
                  <a:cubicBezTo>
                    <a:pt x="2112" y="11980"/>
                    <a:pt x="2177" y="12049"/>
                    <a:pt x="2247" y="12112"/>
                  </a:cubicBezTo>
                  <a:cubicBezTo>
                    <a:pt x="2352" y="12207"/>
                    <a:pt x="2468" y="12278"/>
                    <a:pt x="2603" y="12320"/>
                  </a:cubicBezTo>
                  <a:cubicBezTo>
                    <a:pt x="2711" y="12372"/>
                    <a:pt x="2827" y="12397"/>
                    <a:pt x="2943" y="12397"/>
                  </a:cubicBezTo>
                  <a:cubicBezTo>
                    <a:pt x="3021" y="12397"/>
                    <a:pt x="3100" y="12386"/>
                    <a:pt x="3176" y="12363"/>
                  </a:cubicBezTo>
                  <a:cubicBezTo>
                    <a:pt x="3749" y="12764"/>
                    <a:pt x="4088" y="13399"/>
                    <a:pt x="4518" y="13932"/>
                  </a:cubicBezTo>
                  <a:cubicBezTo>
                    <a:pt x="4923" y="14434"/>
                    <a:pt x="5463" y="14885"/>
                    <a:pt x="6128" y="14885"/>
                  </a:cubicBezTo>
                  <a:cubicBezTo>
                    <a:pt x="6135" y="14885"/>
                    <a:pt x="6141" y="14885"/>
                    <a:pt x="6147" y="14885"/>
                  </a:cubicBezTo>
                  <a:lnTo>
                    <a:pt x="6147" y="14885"/>
                  </a:lnTo>
                  <a:cubicBezTo>
                    <a:pt x="6093" y="15013"/>
                    <a:pt x="6061" y="15169"/>
                    <a:pt x="6078" y="15307"/>
                  </a:cubicBezTo>
                  <a:cubicBezTo>
                    <a:pt x="6086" y="15383"/>
                    <a:pt x="6117" y="15476"/>
                    <a:pt x="6188" y="15518"/>
                  </a:cubicBezTo>
                  <a:cubicBezTo>
                    <a:pt x="6214" y="15533"/>
                    <a:pt x="6240" y="15540"/>
                    <a:pt x="6266" y="15540"/>
                  </a:cubicBezTo>
                  <a:cubicBezTo>
                    <a:pt x="6325" y="15540"/>
                    <a:pt x="6381" y="15504"/>
                    <a:pt x="6418" y="15453"/>
                  </a:cubicBezTo>
                  <a:cubicBezTo>
                    <a:pt x="6507" y="15334"/>
                    <a:pt x="6566" y="15195"/>
                    <a:pt x="6597" y="15050"/>
                  </a:cubicBezTo>
                  <a:cubicBezTo>
                    <a:pt x="6614" y="14973"/>
                    <a:pt x="6618" y="14894"/>
                    <a:pt x="6617" y="14816"/>
                  </a:cubicBezTo>
                  <a:cubicBezTo>
                    <a:pt x="6622" y="14812"/>
                    <a:pt x="6625" y="14809"/>
                    <a:pt x="6631" y="14805"/>
                  </a:cubicBezTo>
                  <a:lnTo>
                    <a:pt x="6631" y="14812"/>
                  </a:lnTo>
                  <a:cubicBezTo>
                    <a:pt x="6632" y="14895"/>
                    <a:pt x="6642" y="14980"/>
                    <a:pt x="6658" y="15063"/>
                  </a:cubicBezTo>
                  <a:cubicBezTo>
                    <a:pt x="6689" y="15229"/>
                    <a:pt x="6737" y="15392"/>
                    <a:pt x="6803" y="15548"/>
                  </a:cubicBezTo>
                  <a:cubicBezTo>
                    <a:pt x="6821" y="15591"/>
                    <a:pt x="6865" y="15622"/>
                    <a:pt x="6911" y="15622"/>
                  </a:cubicBezTo>
                  <a:cubicBezTo>
                    <a:pt x="6925" y="15622"/>
                    <a:pt x="6938" y="15619"/>
                    <a:pt x="6952" y="15613"/>
                  </a:cubicBezTo>
                  <a:cubicBezTo>
                    <a:pt x="7153" y="15528"/>
                    <a:pt x="7176" y="15294"/>
                    <a:pt x="7103" y="15115"/>
                  </a:cubicBezTo>
                  <a:cubicBezTo>
                    <a:pt x="7079" y="15057"/>
                    <a:pt x="7049" y="15000"/>
                    <a:pt x="7020" y="14945"/>
                  </a:cubicBezTo>
                  <a:lnTo>
                    <a:pt x="7020" y="14945"/>
                  </a:lnTo>
                  <a:cubicBezTo>
                    <a:pt x="7039" y="14966"/>
                    <a:pt x="7055" y="14992"/>
                    <a:pt x="7076" y="15010"/>
                  </a:cubicBezTo>
                  <a:cubicBezTo>
                    <a:pt x="7091" y="15024"/>
                    <a:pt x="7106" y="15039"/>
                    <a:pt x="7120" y="15053"/>
                  </a:cubicBezTo>
                  <a:cubicBezTo>
                    <a:pt x="7154" y="15098"/>
                    <a:pt x="7188" y="15141"/>
                    <a:pt x="7221" y="15180"/>
                  </a:cubicBezTo>
                  <a:cubicBezTo>
                    <a:pt x="7367" y="15361"/>
                    <a:pt x="7529" y="15527"/>
                    <a:pt x="7694" y="15688"/>
                  </a:cubicBezTo>
                  <a:cubicBezTo>
                    <a:pt x="8030" y="16018"/>
                    <a:pt x="8389" y="16334"/>
                    <a:pt x="8680" y="16706"/>
                  </a:cubicBezTo>
                  <a:cubicBezTo>
                    <a:pt x="9016" y="17138"/>
                    <a:pt x="9232" y="17649"/>
                    <a:pt x="9447" y="18149"/>
                  </a:cubicBezTo>
                  <a:cubicBezTo>
                    <a:pt x="9683" y="18691"/>
                    <a:pt x="9913" y="19237"/>
                    <a:pt x="10135" y="19787"/>
                  </a:cubicBezTo>
                  <a:cubicBezTo>
                    <a:pt x="10182" y="19901"/>
                    <a:pt x="10227" y="20016"/>
                    <a:pt x="10271" y="20131"/>
                  </a:cubicBezTo>
                  <a:cubicBezTo>
                    <a:pt x="10083" y="19932"/>
                    <a:pt x="9873" y="19749"/>
                    <a:pt x="9626" y="19624"/>
                  </a:cubicBezTo>
                  <a:cubicBezTo>
                    <a:pt x="9548" y="19583"/>
                    <a:pt x="9449" y="19540"/>
                    <a:pt x="9355" y="19540"/>
                  </a:cubicBezTo>
                  <a:cubicBezTo>
                    <a:pt x="9313" y="19540"/>
                    <a:pt x="9271" y="19549"/>
                    <a:pt x="9233" y="19570"/>
                  </a:cubicBezTo>
                  <a:cubicBezTo>
                    <a:pt x="9091" y="19650"/>
                    <a:pt x="9153" y="19809"/>
                    <a:pt x="9210" y="19922"/>
                  </a:cubicBezTo>
                  <a:cubicBezTo>
                    <a:pt x="9373" y="20253"/>
                    <a:pt x="9596" y="20555"/>
                    <a:pt x="9863" y="20810"/>
                  </a:cubicBezTo>
                  <a:cubicBezTo>
                    <a:pt x="10094" y="21033"/>
                    <a:pt x="10362" y="21217"/>
                    <a:pt x="10653" y="21358"/>
                  </a:cubicBezTo>
                  <a:cubicBezTo>
                    <a:pt x="10667" y="21377"/>
                    <a:pt x="10689" y="21391"/>
                    <a:pt x="10714" y="21391"/>
                  </a:cubicBezTo>
                  <a:cubicBezTo>
                    <a:pt x="10716" y="21391"/>
                    <a:pt x="10719" y="21391"/>
                    <a:pt x="10721" y="21390"/>
                  </a:cubicBezTo>
                  <a:cubicBezTo>
                    <a:pt x="10728" y="21512"/>
                    <a:pt x="10733" y="21633"/>
                    <a:pt x="10742" y="21755"/>
                  </a:cubicBezTo>
                  <a:cubicBezTo>
                    <a:pt x="10758" y="22005"/>
                    <a:pt x="10779" y="22256"/>
                    <a:pt x="10801" y="22504"/>
                  </a:cubicBezTo>
                  <a:cubicBezTo>
                    <a:pt x="10823" y="22882"/>
                    <a:pt x="10859" y="23260"/>
                    <a:pt x="10894" y="23639"/>
                  </a:cubicBezTo>
                  <a:cubicBezTo>
                    <a:pt x="10901" y="23719"/>
                    <a:pt x="10913" y="23800"/>
                    <a:pt x="10920" y="23880"/>
                  </a:cubicBezTo>
                  <a:cubicBezTo>
                    <a:pt x="10779" y="23513"/>
                    <a:pt x="10611" y="23157"/>
                    <a:pt x="10381" y="22838"/>
                  </a:cubicBezTo>
                  <a:cubicBezTo>
                    <a:pt x="10036" y="22358"/>
                    <a:pt x="9544" y="21938"/>
                    <a:pt x="8951" y="21813"/>
                  </a:cubicBezTo>
                  <a:cubicBezTo>
                    <a:pt x="8865" y="21796"/>
                    <a:pt x="8775" y="21785"/>
                    <a:pt x="8686" y="21785"/>
                  </a:cubicBezTo>
                  <a:cubicBezTo>
                    <a:pt x="8503" y="21785"/>
                    <a:pt x="8323" y="21830"/>
                    <a:pt x="8183" y="21954"/>
                  </a:cubicBezTo>
                  <a:cubicBezTo>
                    <a:pt x="7972" y="22138"/>
                    <a:pt x="7921" y="22456"/>
                    <a:pt x="7999" y="22714"/>
                  </a:cubicBezTo>
                  <a:cubicBezTo>
                    <a:pt x="8183" y="23327"/>
                    <a:pt x="8873" y="23635"/>
                    <a:pt x="9416" y="23859"/>
                  </a:cubicBezTo>
                  <a:cubicBezTo>
                    <a:pt x="10015" y="24105"/>
                    <a:pt x="10697" y="24349"/>
                    <a:pt x="11043" y="24927"/>
                  </a:cubicBezTo>
                  <a:cubicBezTo>
                    <a:pt x="11043" y="24942"/>
                    <a:pt x="11050" y="24953"/>
                    <a:pt x="11062" y="24960"/>
                  </a:cubicBezTo>
                  <a:cubicBezTo>
                    <a:pt x="11073" y="24983"/>
                    <a:pt x="11087" y="25005"/>
                    <a:pt x="11100" y="25031"/>
                  </a:cubicBezTo>
                  <a:cubicBezTo>
                    <a:pt x="11116" y="25063"/>
                    <a:pt x="11142" y="25077"/>
                    <a:pt x="11169" y="25077"/>
                  </a:cubicBezTo>
                  <a:cubicBezTo>
                    <a:pt x="11227" y="25077"/>
                    <a:pt x="11288" y="25015"/>
                    <a:pt x="11255" y="24946"/>
                  </a:cubicBezTo>
                  <a:cubicBezTo>
                    <a:pt x="11242" y="24920"/>
                    <a:pt x="11228" y="24898"/>
                    <a:pt x="11215" y="24874"/>
                  </a:cubicBezTo>
                  <a:cubicBezTo>
                    <a:pt x="11211" y="24827"/>
                    <a:pt x="11205" y="24778"/>
                    <a:pt x="11199" y="24732"/>
                  </a:cubicBezTo>
                  <a:cubicBezTo>
                    <a:pt x="11215" y="24710"/>
                    <a:pt x="11233" y="24689"/>
                    <a:pt x="11249" y="24665"/>
                  </a:cubicBezTo>
                  <a:cubicBezTo>
                    <a:pt x="11267" y="24656"/>
                    <a:pt x="11279" y="24641"/>
                    <a:pt x="11284" y="24620"/>
                  </a:cubicBezTo>
                  <a:cubicBezTo>
                    <a:pt x="11736" y="24018"/>
                    <a:pt x="12246" y="23459"/>
                    <a:pt x="12800" y="22948"/>
                  </a:cubicBezTo>
                  <a:cubicBezTo>
                    <a:pt x="13269" y="22514"/>
                    <a:pt x="14045" y="22057"/>
                    <a:pt x="13986" y="21321"/>
                  </a:cubicBezTo>
                  <a:cubicBezTo>
                    <a:pt x="13963" y="21033"/>
                    <a:pt x="13808" y="20763"/>
                    <a:pt x="13525" y="20667"/>
                  </a:cubicBezTo>
                  <a:cubicBezTo>
                    <a:pt x="13450" y="20641"/>
                    <a:pt x="13374" y="20630"/>
                    <a:pt x="13298" y="20630"/>
                  </a:cubicBezTo>
                  <a:cubicBezTo>
                    <a:pt x="13024" y="20630"/>
                    <a:pt x="12752" y="20777"/>
                    <a:pt x="12540" y="20932"/>
                  </a:cubicBezTo>
                  <a:cubicBezTo>
                    <a:pt x="12005" y="21322"/>
                    <a:pt x="11597" y="21859"/>
                    <a:pt x="11343" y="22466"/>
                  </a:cubicBezTo>
                  <a:cubicBezTo>
                    <a:pt x="11194" y="22823"/>
                    <a:pt x="11104" y="23201"/>
                    <a:pt x="11076" y="23582"/>
                  </a:cubicBezTo>
                  <a:cubicBezTo>
                    <a:pt x="11055" y="23372"/>
                    <a:pt x="11033" y="23164"/>
                    <a:pt x="11015" y="22953"/>
                  </a:cubicBezTo>
                  <a:cubicBezTo>
                    <a:pt x="11005" y="22778"/>
                    <a:pt x="10992" y="22603"/>
                    <a:pt x="10981" y="22429"/>
                  </a:cubicBezTo>
                  <a:cubicBezTo>
                    <a:pt x="10965" y="22179"/>
                    <a:pt x="10952" y="21930"/>
                    <a:pt x="10943" y="21678"/>
                  </a:cubicBezTo>
                  <a:cubicBezTo>
                    <a:pt x="10962" y="21676"/>
                    <a:pt x="10979" y="21660"/>
                    <a:pt x="10974" y="21636"/>
                  </a:cubicBezTo>
                  <a:cubicBezTo>
                    <a:pt x="10964" y="21593"/>
                    <a:pt x="10950" y="21554"/>
                    <a:pt x="10937" y="21511"/>
                  </a:cubicBezTo>
                  <a:cubicBezTo>
                    <a:pt x="10935" y="21480"/>
                    <a:pt x="10935" y="21450"/>
                    <a:pt x="10934" y="21419"/>
                  </a:cubicBezTo>
                  <a:lnTo>
                    <a:pt x="10934" y="21406"/>
                  </a:lnTo>
                  <a:lnTo>
                    <a:pt x="10934" y="21386"/>
                  </a:lnTo>
                  <a:cubicBezTo>
                    <a:pt x="10943" y="21378"/>
                    <a:pt x="10950" y="21365"/>
                    <a:pt x="10952" y="21349"/>
                  </a:cubicBezTo>
                  <a:cubicBezTo>
                    <a:pt x="10962" y="21310"/>
                    <a:pt x="10974" y="21273"/>
                    <a:pt x="10987" y="21236"/>
                  </a:cubicBezTo>
                  <a:cubicBezTo>
                    <a:pt x="11246" y="21071"/>
                    <a:pt x="11490" y="20877"/>
                    <a:pt x="11717" y="20671"/>
                  </a:cubicBezTo>
                  <a:cubicBezTo>
                    <a:pt x="11858" y="20543"/>
                    <a:pt x="11992" y="20409"/>
                    <a:pt x="12116" y="20265"/>
                  </a:cubicBezTo>
                  <a:cubicBezTo>
                    <a:pt x="12198" y="20172"/>
                    <a:pt x="12293" y="19979"/>
                    <a:pt x="12107" y="19929"/>
                  </a:cubicBezTo>
                  <a:cubicBezTo>
                    <a:pt x="12089" y="19924"/>
                    <a:pt x="12071" y="19922"/>
                    <a:pt x="12052" y="19922"/>
                  </a:cubicBezTo>
                  <a:cubicBezTo>
                    <a:pt x="11919" y="19922"/>
                    <a:pt x="11764" y="20032"/>
                    <a:pt x="11665" y="20095"/>
                  </a:cubicBezTo>
                  <a:cubicBezTo>
                    <a:pt x="11527" y="20182"/>
                    <a:pt x="11399" y="20287"/>
                    <a:pt x="11289" y="20404"/>
                  </a:cubicBezTo>
                  <a:cubicBezTo>
                    <a:pt x="11228" y="20468"/>
                    <a:pt x="11172" y="20535"/>
                    <a:pt x="11121" y="20606"/>
                  </a:cubicBezTo>
                  <a:cubicBezTo>
                    <a:pt x="11336" y="19870"/>
                    <a:pt x="11633" y="19167"/>
                    <a:pt x="12042" y="18506"/>
                  </a:cubicBezTo>
                  <a:cubicBezTo>
                    <a:pt x="12574" y="17641"/>
                    <a:pt x="13251" y="16869"/>
                    <a:pt x="14043" y="16228"/>
                  </a:cubicBezTo>
                  <a:cubicBezTo>
                    <a:pt x="14414" y="15924"/>
                    <a:pt x="14804" y="15644"/>
                    <a:pt x="15226" y="15410"/>
                  </a:cubicBezTo>
                  <a:lnTo>
                    <a:pt x="15226" y="15410"/>
                  </a:lnTo>
                  <a:cubicBezTo>
                    <a:pt x="15124" y="15512"/>
                    <a:pt x="15029" y="15620"/>
                    <a:pt x="14945" y="15739"/>
                  </a:cubicBezTo>
                  <a:cubicBezTo>
                    <a:pt x="14895" y="15809"/>
                    <a:pt x="14861" y="15897"/>
                    <a:pt x="14897" y="15979"/>
                  </a:cubicBezTo>
                  <a:cubicBezTo>
                    <a:pt x="14928" y="16051"/>
                    <a:pt x="15001" y="16092"/>
                    <a:pt x="15076" y="16092"/>
                  </a:cubicBezTo>
                  <a:cubicBezTo>
                    <a:pt x="15093" y="16092"/>
                    <a:pt x="15110" y="16090"/>
                    <a:pt x="15127" y="16086"/>
                  </a:cubicBezTo>
                  <a:cubicBezTo>
                    <a:pt x="15206" y="16066"/>
                    <a:pt x="15257" y="16008"/>
                    <a:pt x="15305" y="15945"/>
                  </a:cubicBezTo>
                  <a:cubicBezTo>
                    <a:pt x="15358" y="15879"/>
                    <a:pt x="15410" y="15809"/>
                    <a:pt x="15457" y="15737"/>
                  </a:cubicBezTo>
                  <a:lnTo>
                    <a:pt x="15457" y="15737"/>
                  </a:lnTo>
                  <a:cubicBezTo>
                    <a:pt x="15403" y="15860"/>
                    <a:pt x="15365" y="15995"/>
                    <a:pt x="15393" y="16130"/>
                  </a:cubicBezTo>
                  <a:cubicBezTo>
                    <a:pt x="15410" y="16206"/>
                    <a:pt x="15453" y="16290"/>
                    <a:pt x="15524" y="16327"/>
                  </a:cubicBezTo>
                  <a:cubicBezTo>
                    <a:pt x="15547" y="16339"/>
                    <a:pt x="15570" y="16345"/>
                    <a:pt x="15593" y="16345"/>
                  </a:cubicBezTo>
                  <a:cubicBezTo>
                    <a:pt x="15664" y="16345"/>
                    <a:pt x="15728" y="16291"/>
                    <a:pt x="15766" y="16229"/>
                  </a:cubicBezTo>
                  <a:cubicBezTo>
                    <a:pt x="15852" y="16094"/>
                    <a:pt x="15918" y="15945"/>
                    <a:pt x="15979" y="15798"/>
                  </a:cubicBezTo>
                  <a:cubicBezTo>
                    <a:pt x="16015" y="15914"/>
                    <a:pt x="16067" y="16025"/>
                    <a:pt x="16137" y="16123"/>
                  </a:cubicBezTo>
                  <a:cubicBezTo>
                    <a:pt x="16165" y="16162"/>
                    <a:pt x="16205" y="16181"/>
                    <a:pt x="16245" y="16181"/>
                  </a:cubicBezTo>
                  <a:cubicBezTo>
                    <a:pt x="16293" y="16181"/>
                    <a:pt x="16340" y="16152"/>
                    <a:pt x="16361" y="16096"/>
                  </a:cubicBezTo>
                  <a:cubicBezTo>
                    <a:pt x="16411" y="15961"/>
                    <a:pt x="16425" y="15812"/>
                    <a:pt x="16405" y="15669"/>
                  </a:cubicBezTo>
                  <a:lnTo>
                    <a:pt x="16405" y="15669"/>
                  </a:lnTo>
                  <a:cubicBezTo>
                    <a:pt x="16566" y="15712"/>
                    <a:pt x="16731" y="15733"/>
                    <a:pt x="16897" y="15733"/>
                  </a:cubicBezTo>
                  <a:cubicBezTo>
                    <a:pt x="17050" y="15733"/>
                    <a:pt x="17204" y="15715"/>
                    <a:pt x="17357" y="15680"/>
                  </a:cubicBezTo>
                  <a:cubicBezTo>
                    <a:pt x="17775" y="15582"/>
                    <a:pt x="18163" y="15375"/>
                    <a:pt x="18532" y="15162"/>
                  </a:cubicBezTo>
                  <a:cubicBezTo>
                    <a:pt x="19108" y="14830"/>
                    <a:pt x="19787" y="14393"/>
                    <a:pt x="20480" y="14393"/>
                  </a:cubicBezTo>
                  <a:cubicBezTo>
                    <a:pt x="20658" y="14393"/>
                    <a:pt x="20836" y="14422"/>
                    <a:pt x="21014" y="14488"/>
                  </a:cubicBezTo>
                  <a:cubicBezTo>
                    <a:pt x="21018" y="14490"/>
                    <a:pt x="21022" y="14491"/>
                    <a:pt x="21026" y="14491"/>
                  </a:cubicBezTo>
                  <a:cubicBezTo>
                    <a:pt x="21038" y="14491"/>
                    <a:pt x="21048" y="14483"/>
                    <a:pt x="21054" y="14475"/>
                  </a:cubicBezTo>
                  <a:cubicBezTo>
                    <a:pt x="21100" y="14525"/>
                    <a:pt x="21146" y="14570"/>
                    <a:pt x="21206" y="14612"/>
                  </a:cubicBezTo>
                  <a:cubicBezTo>
                    <a:pt x="21453" y="14786"/>
                    <a:pt x="21760" y="14831"/>
                    <a:pt x="22059" y="14831"/>
                  </a:cubicBezTo>
                  <a:cubicBezTo>
                    <a:pt x="22087" y="14831"/>
                    <a:pt x="22115" y="14831"/>
                    <a:pt x="22144" y="14830"/>
                  </a:cubicBezTo>
                  <a:cubicBezTo>
                    <a:pt x="22335" y="14824"/>
                    <a:pt x="22537" y="14812"/>
                    <a:pt x="22724" y="14769"/>
                  </a:cubicBezTo>
                  <a:cubicBezTo>
                    <a:pt x="22951" y="14717"/>
                    <a:pt x="23046" y="14534"/>
                    <a:pt x="23140" y="14339"/>
                  </a:cubicBezTo>
                  <a:cubicBezTo>
                    <a:pt x="23299" y="14009"/>
                    <a:pt x="23456" y="13576"/>
                    <a:pt x="23231" y="13254"/>
                  </a:cubicBezTo>
                  <a:cubicBezTo>
                    <a:pt x="23621" y="13218"/>
                    <a:pt x="23970" y="12901"/>
                    <a:pt x="24086" y="12532"/>
                  </a:cubicBezTo>
                  <a:cubicBezTo>
                    <a:pt x="24246" y="11994"/>
                    <a:pt x="23990" y="11412"/>
                    <a:pt x="23636" y="10994"/>
                  </a:cubicBezTo>
                  <a:cubicBezTo>
                    <a:pt x="23204" y="10482"/>
                    <a:pt x="22613" y="10114"/>
                    <a:pt x="22232" y="9559"/>
                  </a:cubicBezTo>
                  <a:cubicBezTo>
                    <a:pt x="22037" y="9276"/>
                    <a:pt x="21917" y="8914"/>
                    <a:pt x="21623" y="8708"/>
                  </a:cubicBezTo>
                  <a:cubicBezTo>
                    <a:pt x="21510" y="8628"/>
                    <a:pt x="21356" y="8570"/>
                    <a:pt x="21210" y="8570"/>
                  </a:cubicBezTo>
                  <a:cubicBezTo>
                    <a:pt x="21125" y="8570"/>
                    <a:pt x="21043" y="8590"/>
                    <a:pt x="20973" y="8637"/>
                  </a:cubicBezTo>
                  <a:cubicBezTo>
                    <a:pt x="20877" y="8426"/>
                    <a:pt x="20749" y="8227"/>
                    <a:pt x="20604" y="8063"/>
                  </a:cubicBezTo>
                  <a:cubicBezTo>
                    <a:pt x="20335" y="7756"/>
                    <a:pt x="20003" y="7509"/>
                    <a:pt x="19654" y="7298"/>
                  </a:cubicBezTo>
                  <a:cubicBezTo>
                    <a:pt x="19342" y="7109"/>
                    <a:pt x="19005" y="6892"/>
                    <a:pt x="18644" y="6807"/>
                  </a:cubicBezTo>
                  <a:cubicBezTo>
                    <a:pt x="18569" y="6789"/>
                    <a:pt x="18494" y="6780"/>
                    <a:pt x="18422" y="6780"/>
                  </a:cubicBezTo>
                  <a:cubicBezTo>
                    <a:pt x="18163" y="6780"/>
                    <a:pt x="17925" y="6893"/>
                    <a:pt x="17770" y="7125"/>
                  </a:cubicBezTo>
                  <a:cubicBezTo>
                    <a:pt x="17567" y="7430"/>
                    <a:pt x="17541" y="7827"/>
                    <a:pt x="17584" y="8182"/>
                  </a:cubicBezTo>
                  <a:cubicBezTo>
                    <a:pt x="17631" y="8570"/>
                    <a:pt x="17761" y="8942"/>
                    <a:pt x="17923" y="9295"/>
                  </a:cubicBezTo>
                  <a:cubicBezTo>
                    <a:pt x="17926" y="9303"/>
                    <a:pt x="17930" y="9311"/>
                    <a:pt x="17933" y="9318"/>
                  </a:cubicBezTo>
                  <a:cubicBezTo>
                    <a:pt x="17929" y="9327"/>
                    <a:pt x="17923" y="9338"/>
                    <a:pt x="17922" y="9352"/>
                  </a:cubicBezTo>
                  <a:cubicBezTo>
                    <a:pt x="17809" y="10212"/>
                    <a:pt x="17202" y="10886"/>
                    <a:pt x="16603" y="11472"/>
                  </a:cubicBezTo>
                  <a:cubicBezTo>
                    <a:pt x="15981" y="12079"/>
                    <a:pt x="15241" y="12706"/>
                    <a:pt x="14993" y="13572"/>
                  </a:cubicBezTo>
                  <a:cubicBezTo>
                    <a:pt x="14953" y="13709"/>
                    <a:pt x="14931" y="13851"/>
                    <a:pt x="14929" y="13992"/>
                  </a:cubicBezTo>
                  <a:cubicBezTo>
                    <a:pt x="14871" y="13956"/>
                    <a:pt x="14810" y="13923"/>
                    <a:pt x="14748" y="13895"/>
                  </a:cubicBezTo>
                  <a:cubicBezTo>
                    <a:pt x="14691" y="13869"/>
                    <a:pt x="14628" y="13840"/>
                    <a:pt x="14565" y="13840"/>
                  </a:cubicBezTo>
                  <a:cubicBezTo>
                    <a:pt x="14537" y="13840"/>
                    <a:pt x="14508" y="13846"/>
                    <a:pt x="14481" y="13860"/>
                  </a:cubicBezTo>
                  <a:cubicBezTo>
                    <a:pt x="14393" y="13905"/>
                    <a:pt x="14360" y="14004"/>
                    <a:pt x="14392" y="14094"/>
                  </a:cubicBezTo>
                  <a:cubicBezTo>
                    <a:pt x="14421" y="14183"/>
                    <a:pt x="14488" y="14238"/>
                    <a:pt x="14560" y="14292"/>
                  </a:cubicBezTo>
                  <a:cubicBezTo>
                    <a:pt x="14626" y="14341"/>
                    <a:pt x="14694" y="14385"/>
                    <a:pt x="14762" y="14426"/>
                  </a:cubicBezTo>
                  <a:lnTo>
                    <a:pt x="14773" y="14431"/>
                  </a:lnTo>
                  <a:cubicBezTo>
                    <a:pt x="14756" y="14431"/>
                    <a:pt x="14739" y="14430"/>
                    <a:pt x="14722" y="14430"/>
                  </a:cubicBezTo>
                  <a:cubicBezTo>
                    <a:pt x="14579" y="14430"/>
                    <a:pt x="14436" y="14451"/>
                    <a:pt x="14299" y="14488"/>
                  </a:cubicBezTo>
                  <a:cubicBezTo>
                    <a:pt x="14216" y="14511"/>
                    <a:pt x="14187" y="14614"/>
                    <a:pt x="14245" y="14675"/>
                  </a:cubicBezTo>
                  <a:cubicBezTo>
                    <a:pt x="14281" y="14714"/>
                    <a:pt x="14321" y="14743"/>
                    <a:pt x="14365" y="14766"/>
                  </a:cubicBezTo>
                  <a:cubicBezTo>
                    <a:pt x="14384" y="14809"/>
                    <a:pt x="14423" y="14843"/>
                    <a:pt x="14470" y="14843"/>
                  </a:cubicBezTo>
                  <a:cubicBezTo>
                    <a:pt x="14472" y="14843"/>
                    <a:pt x="14473" y="14843"/>
                    <a:pt x="14475" y="14843"/>
                  </a:cubicBezTo>
                  <a:cubicBezTo>
                    <a:pt x="14505" y="14841"/>
                    <a:pt x="14535" y="14841"/>
                    <a:pt x="14563" y="14837"/>
                  </a:cubicBezTo>
                  <a:cubicBezTo>
                    <a:pt x="14633" y="14851"/>
                    <a:pt x="14704" y="14860"/>
                    <a:pt x="14772" y="14866"/>
                  </a:cubicBezTo>
                  <a:cubicBezTo>
                    <a:pt x="14821" y="14870"/>
                    <a:pt x="14870" y="14872"/>
                    <a:pt x="14920" y="14872"/>
                  </a:cubicBezTo>
                  <a:cubicBezTo>
                    <a:pt x="15012" y="14872"/>
                    <a:pt x="15105" y="14865"/>
                    <a:pt x="15197" y="14853"/>
                  </a:cubicBezTo>
                  <a:cubicBezTo>
                    <a:pt x="15206" y="14866"/>
                    <a:pt x="15213" y="14877"/>
                    <a:pt x="15222" y="14888"/>
                  </a:cubicBezTo>
                  <a:lnTo>
                    <a:pt x="15219" y="14888"/>
                  </a:lnTo>
                  <a:cubicBezTo>
                    <a:pt x="15109" y="14891"/>
                    <a:pt x="14999" y="14917"/>
                    <a:pt x="14895" y="14951"/>
                  </a:cubicBezTo>
                  <a:cubicBezTo>
                    <a:pt x="14681" y="15020"/>
                    <a:pt x="14489" y="15142"/>
                    <a:pt x="14333" y="15304"/>
                  </a:cubicBezTo>
                  <a:cubicBezTo>
                    <a:pt x="14288" y="15349"/>
                    <a:pt x="14281" y="15427"/>
                    <a:pt x="14329" y="15476"/>
                  </a:cubicBezTo>
                  <a:cubicBezTo>
                    <a:pt x="14391" y="15535"/>
                    <a:pt x="14464" y="15554"/>
                    <a:pt x="14540" y="15554"/>
                  </a:cubicBezTo>
                  <a:cubicBezTo>
                    <a:pt x="14589" y="15554"/>
                    <a:pt x="14640" y="15547"/>
                    <a:pt x="14690" y="15537"/>
                  </a:cubicBezTo>
                  <a:cubicBezTo>
                    <a:pt x="14789" y="15515"/>
                    <a:pt x="14887" y="15488"/>
                    <a:pt x="14982" y="15459"/>
                  </a:cubicBezTo>
                  <a:lnTo>
                    <a:pt x="14982" y="15459"/>
                  </a:lnTo>
                  <a:cubicBezTo>
                    <a:pt x="14670" y="15629"/>
                    <a:pt x="14365" y="15813"/>
                    <a:pt x="14078" y="16022"/>
                  </a:cubicBezTo>
                  <a:cubicBezTo>
                    <a:pt x="13661" y="16327"/>
                    <a:pt x="13274" y="16669"/>
                    <a:pt x="12923" y="17048"/>
                  </a:cubicBezTo>
                  <a:cubicBezTo>
                    <a:pt x="12224" y="17797"/>
                    <a:pt x="11660" y="18662"/>
                    <a:pt x="11263" y="19604"/>
                  </a:cubicBezTo>
                  <a:cubicBezTo>
                    <a:pt x="11124" y="19935"/>
                    <a:pt x="11004" y="20277"/>
                    <a:pt x="10910" y="20624"/>
                  </a:cubicBezTo>
                  <a:cubicBezTo>
                    <a:pt x="10907" y="20436"/>
                    <a:pt x="10900" y="20250"/>
                    <a:pt x="10876" y="20065"/>
                  </a:cubicBezTo>
                  <a:cubicBezTo>
                    <a:pt x="10873" y="20038"/>
                    <a:pt x="10859" y="20021"/>
                    <a:pt x="10840" y="20013"/>
                  </a:cubicBezTo>
                  <a:cubicBezTo>
                    <a:pt x="10833" y="19743"/>
                    <a:pt x="10830" y="19471"/>
                    <a:pt x="10829" y="19201"/>
                  </a:cubicBezTo>
                  <a:cubicBezTo>
                    <a:pt x="10829" y="19055"/>
                    <a:pt x="10832" y="18909"/>
                    <a:pt x="10832" y="18764"/>
                  </a:cubicBezTo>
                  <a:cubicBezTo>
                    <a:pt x="10838" y="18757"/>
                    <a:pt x="10840" y="18747"/>
                    <a:pt x="10843" y="18737"/>
                  </a:cubicBezTo>
                  <a:cubicBezTo>
                    <a:pt x="10843" y="18732"/>
                    <a:pt x="10843" y="18729"/>
                    <a:pt x="10845" y="18725"/>
                  </a:cubicBezTo>
                  <a:cubicBezTo>
                    <a:pt x="10851" y="18726"/>
                    <a:pt x="10859" y="18727"/>
                    <a:pt x="10866" y="18727"/>
                  </a:cubicBezTo>
                  <a:cubicBezTo>
                    <a:pt x="10889" y="18727"/>
                    <a:pt x="10914" y="18718"/>
                    <a:pt x="10930" y="18698"/>
                  </a:cubicBezTo>
                  <a:cubicBezTo>
                    <a:pt x="11008" y="18598"/>
                    <a:pt x="11057" y="18475"/>
                    <a:pt x="11114" y="18361"/>
                  </a:cubicBezTo>
                  <a:cubicBezTo>
                    <a:pt x="11170" y="18251"/>
                    <a:pt x="11223" y="18141"/>
                    <a:pt x="11276" y="18029"/>
                  </a:cubicBezTo>
                  <a:cubicBezTo>
                    <a:pt x="11327" y="17917"/>
                    <a:pt x="11382" y="17804"/>
                    <a:pt x="11422" y="17687"/>
                  </a:cubicBezTo>
                  <a:cubicBezTo>
                    <a:pt x="11456" y="17588"/>
                    <a:pt x="11492" y="17462"/>
                    <a:pt x="11458" y="17360"/>
                  </a:cubicBezTo>
                  <a:cubicBezTo>
                    <a:pt x="11437" y="17295"/>
                    <a:pt x="11383" y="17233"/>
                    <a:pt x="11314" y="17233"/>
                  </a:cubicBezTo>
                  <a:cubicBezTo>
                    <a:pt x="11302" y="17233"/>
                    <a:pt x="11289" y="17235"/>
                    <a:pt x="11276" y="17239"/>
                  </a:cubicBezTo>
                  <a:cubicBezTo>
                    <a:pt x="11187" y="17265"/>
                    <a:pt x="11116" y="17384"/>
                    <a:pt x="11065" y="17453"/>
                  </a:cubicBezTo>
                  <a:cubicBezTo>
                    <a:pt x="10978" y="17568"/>
                    <a:pt x="10907" y="17695"/>
                    <a:pt x="10850" y="17825"/>
                  </a:cubicBezTo>
                  <a:cubicBezTo>
                    <a:pt x="10859" y="17537"/>
                    <a:pt x="10866" y="17246"/>
                    <a:pt x="10880" y="16957"/>
                  </a:cubicBezTo>
                  <a:cubicBezTo>
                    <a:pt x="10887" y="16958"/>
                    <a:pt x="10894" y="16959"/>
                    <a:pt x="10902" y="16959"/>
                  </a:cubicBezTo>
                  <a:cubicBezTo>
                    <a:pt x="10954" y="16959"/>
                    <a:pt x="11003" y="16920"/>
                    <a:pt x="10981" y="16859"/>
                  </a:cubicBezTo>
                  <a:cubicBezTo>
                    <a:pt x="10972" y="16835"/>
                    <a:pt x="10960" y="16809"/>
                    <a:pt x="10950" y="16787"/>
                  </a:cubicBezTo>
                  <a:cubicBezTo>
                    <a:pt x="10961" y="16778"/>
                    <a:pt x="10971" y="16767"/>
                    <a:pt x="10967" y="16747"/>
                  </a:cubicBezTo>
                  <a:cubicBezTo>
                    <a:pt x="10965" y="16738"/>
                    <a:pt x="10964" y="16730"/>
                    <a:pt x="10961" y="16723"/>
                  </a:cubicBezTo>
                  <a:cubicBezTo>
                    <a:pt x="10972" y="16717"/>
                    <a:pt x="10981" y="16710"/>
                    <a:pt x="10988" y="16700"/>
                  </a:cubicBezTo>
                  <a:cubicBezTo>
                    <a:pt x="11299" y="16185"/>
                    <a:pt x="11838" y="15886"/>
                    <a:pt x="12312" y="15541"/>
                  </a:cubicBezTo>
                  <a:cubicBezTo>
                    <a:pt x="12760" y="15215"/>
                    <a:pt x="13217" y="14780"/>
                    <a:pt x="13306" y="14207"/>
                  </a:cubicBezTo>
                  <a:cubicBezTo>
                    <a:pt x="13345" y="13955"/>
                    <a:pt x="13312" y="13658"/>
                    <a:pt x="13066" y="13516"/>
                  </a:cubicBezTo>
                  <a:cubicBezTo>
                    <a:pt x="12972" y="13462"/>
                    <a:pt x="12865" y="13440"/>
                    <a:pt x="12757" y="13440"/>
                  </a:cubicBezTo>
                  <a:cubicBezTo>
                    <a:pt x="12622" y="13440"/>
                    <a:pt x="12485" y="13474"/>
                    <a:pt x="12366" y="13525"/>
                  </a:cubicBezTo>
                  <a:cubicBezTo>
                    <a:pt x="11889" y="13728"/>
                    <a:pt x="11557" y="14204"/>
                    <a:pt x="11355" y="14658"/>
                  </a:cubicBezTo>
                  <a:cubicBezTo>
                    <a:pt x="11229" y="14941"/>
                    <a:pt x="11137" y="15233"/>
                    <a:pt x="11057" y="15531"/>
                  </a:cubicBezTo>
                  <a:cubicBezTo>
                    <a:pt x="11021" y="15673"/>
                    <a:pt x="10978" y="15816"/>
                    <a:pt x="10943" y="15959"/>
                  </a:cubicBezTo>
                  <a:cubicBezTo>
                    <a:pt x="11001" y="15122"/>
                    <a:pt x="11080" y="14288"/>
                    <a:pt x="11184" y="13454"/>
                  </a:cubicBezTo>
                  <a:cubicBezTo>
                    <a:pt x="11184" y="13447"/>
                    <a:pt x="11185" y="13441"/>
                    <a:pt x="11185" y="13434"/>
                  </a:cubicBezTo>
                  <a:cubicBezTo>
                    <a:pt x="11202" y="13380"/>
                    <a:pt x="11223" y="13326"/>
                    <a:pt x="11248" y="13275"/>
                  </a:cubicBezTo>
                  <a:cubicBezTo>
                    <a:pt x="11441" y="13146"/>
                    <a:pt x="11628" y="13004"/>
                    <a:pt x="11817" y="12865"/>
                  </a:cubicBezTo>
                  <a:cubicBezTo>
                    <a:pt x="11900" y="12803"/>
                    <a:pt x="11987" y="12732"/>
                    <a:pt x="12014" y="12628"/>
                  </a:cubicBezTo>
                  <a:cubicBezTo>
                    <a:pt x="12040" y="12527"/>
                    <a:pt x="11974" y="12438"/>
                    <a:pt x="11871" y="12438"/>
                  </a:cubicBezTo>
                  <a:cubicBezTo>
                    <a:pt x="11868" y="12438"/>
                    <a:pt x="11866" y="12438"/>
                    <a:pt x="11863" y="12438"/>
                  </a:cubicBezTo>
                  <a:cubicBezTo>
                    <a:pt x="11648" y="12444"/>
                    <a:pt x="11466" y="12664"/>
                    <a:pt x="11347" y="12815"/>
                  </a:cubicBezTo>
                  <a:cubicBezTo>
                    <a:pt x="11311" y="12862"/>
                    <a:pt x="11277" y="12912"/>
                    <a:pt x="11246" y="12962"/>
                  </a:cubicBezTo>
                  <a:cubicBezTo>
                    <a:pt x="11314" y="12434"/>
                    <a:pt x="11392" y="11909"/>
                    <a:pt x="11482" y="11387"/>
                  </a:cubicBezTo>
                  <a:cubicBezTo>
                    <a:pt x="11494" y="11390"/>
                    <a:pt x="11506" y="11394"/>
                    <a:pt x="11519" y="11395"/>
                  </a:cubicBezTo>
                  <a:cubicBezTo>
                    <a:pt x="11529" y="11397"/>
                    <a:pt x="11540" y="11398"/>
                    <a:pt x="11550" y="11398"/>
                  </a:cubicBezTo>
                  <a:cubicBezTo>
                    <a:pt x="11644" y="11398"/>
                    <a:pt x="11719" y="11332"/>
                    <a:pt x="11758" y="11249"/>
                  </a:cubicBezTo>
                  <a:cubicBezTo>
                    <a:pt x="11797" y="11171"/>
                    <a:pt x="11815" y="11077"/>
                    <a:pt x="11824" y="10991"/>
                  </a:cubicBezTo>
                  <a:cubicBezTo>
                    <a:pt x="11831" y="10921"/>
                    <a:pt x="11825" y="10849"/>
                    <a:pt x="11817" y="10779"/>
                  </a:cubicBezTo>
                  <a:cubicBezTo>
                    <a:pt x="11836" y="10778"/>
                    <a:pt x="11856" y="10774"/>
                    <a:pt x="11878" y="10774"/>
                  </a:cubicBezTo>
                  <a:cubicBezTo>
                    <a:pt x="11892" y="10862"/>
                    <a:pt x="11913" y="10948"/>
                    <a:pt x="11941" y="11032"/>
                  </a:cubicBezTo>
                  <a:cubicBezTo>
                    <a:pt x="11973" y="11121"/>
                    <a:pt x="12012" y="11226"/>
                    <a:pt x="12072" y="11302"/>
                  </a:cubicBezTo>
                  <a:cubicBezTo>
                    <a:pt x="12092" y="11324"/>
                    <a:pt x="12114" y="11346"/>
                    <a:pt x="12141" y="11358"/>
                  </a:cubicBezTo>
                  <a:cubicBezTo>
                    <a:pt x="12143" y="11363"/>
                    <a:pt x="12144" y="11367"/>
                    <a:pt x="12149" y="11372"/>
                  </a:cubicBezTo>
                  <a:cubicBezTo>
                    <a:pt x="12170" y="11415"/>
                    <a:pt x="12211" y="11446"/>
                    <a:pt x="12261" y="11446"/>
                  </a:cubicBezTo>
                  <a:cubicBezTo>
                    <a:pt x="12266" y="11446"/>
                    <a:pt x="12271" y="11446"/>
                    <a:pt x="12276" y="11445"/>
                  </a:cubicBezTo>
                  <a:cubicBezTo>
                    <a:pt x="12326" y="11438"/>
                    <a:pt x="12377" y="11394"/>
                    <a:pt x="12378" y="11340"/>
                  </a:cubicBezTo>
                  <a:cubicBezTo>
                    <a:pt x="12387" y="11136"/>
                    <a:pt x="12373" y="10933"/>
                    <a:pt x="12334" y="10731"/>
                  </a:cubicBezTo>
                  <a:lnTo>
                    <a:pt x="12334" y="10731"/>
                  </a:lnTo>
                  <a:cubicBezTo>
                    <a:pt x="12383" y="10829"/>
                    <a:pt x="12446" y="10920"/>
                    <a:pt x="12520" y="10999"/>
                  </a:cubicBezTo>
                  <a:cubicBezTo>
                    <a:pt x="12549" y="11053"/>
                    <a:pt x="12584" y="11104"/>
                    <a:pt x="12624" y="11151"/>
                  </a:cubicBezTo>
                  <a:cubicBezTo>
                    <a:pt x="12647" y="11181"/>
                    <a:pt x="12686" y="11200"/>
                    <a:pt x="12724" y="11200"/>
                  </a:cubicBezTo>
                  <a:cubicBezTo>
                    <a:pt x="12738" y="11200"/>
                    <a:pt x="12753" y="11197"/>
                    <a:pt x="12767" y="11191"/>
                  </a:cubicBezTo>
                  <a:cubicBezTo>
                    <a:pt x="12787" y="11182"/>
                    <a:pt x="12800" y="11170"/>
                    <a:pt x="12811" y="11155"/>
                  </a:cubicBezTo>
                  <a:cubicBezTo>
                    <a:pt x="12832" y="11151"/>
                    <a:pt x="12854" y="11143"/>
                    <a:pt x="12873" y="11128"/>
                  </a:cubicBezTo>
                  <a:cubicBezTo>
                    <a:pt x="12963" y="11066"/>
                    <a:pt x="12963" y="10921"/>
                    <a:pt x="12959" y="10823"/>
                  </a:cubicBezTo>
                  <a:cubicBezTo>
                    <a:pt x="12953" y="10724"/>
                    <a:pt x="12927" y="10623"/>
                    <a:pt x="12878" y="10537"/>
                  </a:cubicBezTo>
                  <a:cubicBezTo>
                    <a:pt x="12871" y="10524"/>
                    <a:pt x="12859" y="10513"/>
                    <a:pt x="12852" y="10501"/>
                  </a:cubicBezTo>
                  <a:cubicBezTo>
                    <a:pt x="13133" y="10359"/>
                    <a:pt x="13389" y="10169"/>
                    <a:pt x="13611" y="9937"/>
                  </a:cubicBezTo>
                  <a:cubicBezTo>
                    <a:pt x="14227" y="9293"/>
                    <a:pt x="14542" y="8413"/>
                    <a:pt x="14674" y="7550"/>
                  </a:cubicBezTo>
                  <a:cubicBezTo>
                    <a:pt x="14677" y="7532"/>
                    <a:pt x="14674" y="7516"/>
                    <a:pt x="14668" y="7504"/>
                  </a:cubicBezTo>
                  <a:lnTo>
                    <a:pt x="14668" y="7504"/>
                  </a:lnTo>
                  <a:cubicBezTo>
                    <a:pt x="14708" y="7509"/>
                    <a:pt x="14746" y="7513"/>
                    <a:pt x="14783" y="7516"/>
                  </a:cubicBezTo>
                  <a:cubicBezTo>
                    <a:pt x="14835" y="7520"/>
                    <a:pt x="14886" y="7522"/>
                    <a:pt x="14939" y="7522"/>
                  </a:cubicBezTo>
                  <a:cubicBezTo>
                    <a:pt x="15390" y="7522"/>
                    <a:pt x="15853" y="7374"/>
                    <a:pt x="16114" y="6986"/>
                  </a:cubicBezTo>
                  <a:cubicBezTo>
                    <a:pt x="16254" y="6777"/>
                    <a:pt x="16308" y="6522"/>
                    <a:pt x="16242" y="6276"/>
                  </a:cubicBezTo>
                  <a:cubicBezTo>
                    <a:pt x="16206" y="6149"/>
                    <a:pt x="16138" y="6034"/>
                    <a:pt x="16049" y="5943"/>
                  </a:cubicBezTo>
                  <a:lnTo>
                    <a:pt x="16049" y="5943"/>
                  </a:lnTo>
                  <a:cubicBezTo>
                    <a:pt x="16077" y="5951"/>
                    <a:pt x="16105" y="5961"/>
                    <a:pt x="16135" y="5970"/>
                  </a:cubicBezTo>
                  <a:cubicBezTo>
                    <a:pt x="16278" y="6008"/>
                    <a:pt x="16431" y="6033"/>
                    <a:pt x="16583" y="6033"/>
                  </a:cubicBezTo>
                  <a:cubicBezTo>
                    <a:pt x="16815" y="6033"/>
                    <a:pt x="17045" y="5975"/>
                    <a:pt x="17228" y="5819"/>
                  </a:cubicBezTo>
                  <a:cubicBezTo>
                    <a:pt x="17529" y="5564"/>
                    <a:pt x="17557" y="5143"/>
                    <a:pt x="17479" y="4781"/>
                  </a:cubicBezTo>
                  <a:cubicBezTo>
                    <a:pt x="17391" y="4377"/>
                    <a:pt x="17165" y="4005"/>
                    <a:pt x="17145" y="3585"/>
                  </a:cubicBezTo>
                  <a:cubicBezTo>
                    <a:pt x="17136" y="3381"/>
                    <a:pt x="17164" y="3176"/>
                    <a:pt x="17096" y="2978"/>
                  </a:cubicBezTo>
                  <a:cubicBezTo>
                    <a:pt x="17038" y="2805"/>
                    <a:pt x="16914" y="2658"/>
                    <a:pt x="16781" y="2535"/>
                  </a:cubicBezTo>
                  <a:cubicBezTo>
                    <a:pt x="16476" y="2248"/>
                    <a:pt x="16108" y="2004"/>
                    <a:pt x="15729" y="1827"/>
                  </a:cubicBezTo>
                  <a:cubicBezTo>
                    <a:pt x="15578" y="1756"/>
                    <a:pt x="15420" y="1698"/>
                    <a:pt x="15258" y="1653"/>
                  </a:cubicBezTo>
                  <a:cubicBezTo>
                    <a:pt x="15149" y="1614"/>
                    <a:pt x="15037" y="1582"/>
                    <a:pt x="14924" y="1557"/>
                  </a:cubicBezTo>
                  <a:cubicBezTo>
                    <a:pt x="14807" y="1347"/>
                    <a:pt x="14705" y="1135"/>
                    <a:pt x="14575" y="935"/>
                  </a:cubicBezTo>
                  <a:cubicBezTo>
                    <a:pt x="14448" y="743"/>
                    <a:pt x="14301" y="566"/>
                    <a:pt x="14129" y="415"/>
                  </a:cubicBezTo>
                  <a:cubicBezTo>
                    <a:pt x="13850" y="170"/>
                    <a:pt x="13484" y="1"/>
                    <a:pt x="13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4711440" y="4077295"/>
              <a:ext cx="40565" cy="65828"/>
            </a:xfrm>
            <a:custGeom>
              <a:avLst/>
              <a:gdLst/>
              <a:ahLst/>
              <a:cxnLst/>
              <a:rect l="l" t="t" r="r" b="b"/>
              <a:pathLst>
                <a:path w="615" h="998" extrusionOk="0">
                  <a:moveTo>
                    <a:pt x="568" y="0"/>
                  </a:moveTo>
                  <a:cubicBezTo>
                    <a:pt x="556" y="0"/>
                    <a:pt x="543" y="7"/>
                    <a:pt x="537" y="23"/>
                  </a:cubicBezTo>
                  <a:cubicBezTo>
                    <a:pt x="403" y="357"/>
                    <a:pt x="252" y="690"/>
                    <a:pt x="12" y="962"/>
                  </a:cubicBezTo>
                  <a:cubicBezTo>
                    <a:pt x="1" y="978"/>
                    <a:pt x="16" y="997"/>
                    <a:pt x="31" y="997"/>
                  </a:cubicBezTo>
                  <a:cubicBezTo>
                    <a:pt x="37" y="997"/>
                    <a:pt x="42" y="995"/>
                    <a:pt x="47" y="989"/>
                  </a:cubicBezTo>
                  <a:cubicBezTo>
                    <a:pt x="288" y="713"/>
                    <a:pt x="505" y="408"/>
                    <a:pt x="607" y="51"/>
                  </a:cubicBezTo>
                  <a:cubicBezTo>
                    <a:pt x="614" y="22"/>
                    <a:pt x="590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4675822" y="4058695"/>
              <a:ext cx="27901" cy="54615"/>
            </a:xfrm>
            <a:custGeom>
              <a:avLst/>
              <a:gdLst/>
              <a:ahLst/>
              <a:cxnLst/>
              <a:rect l="l" t="t" r="r" b="b"/>
              <a:pathLst>
                <a:path w="423" h="828" extrusionOk="0">
                  <a:moveTo>
                    <a:pt x="391" y="1"/>
                  </a:moveTo>
                  <a:cubicBezTo>
                    <a:pt x="382" y="1"/>
                    <a:pt x="373" y="5"/>
                    <a:pt x="369" y="16"/>
                  </a:cubicBezTo>
                  <a:cubicBezTo>
                    <a:pt x="284" y="287"/>
                    <a:pt x="155" y="534"/>
                    <a:pt x="15" y="778"/>
                  </a:cubicBezTo>
                  <a:cubicBezTo>
                    <a:pt x="1" y="803"/>
                    <a:pt x="27" y="827"/>
                    <a:pt x="52" y="827"/>
                  </a:cubicBezTo>
                  <a:cubicBezTo>
                    <a:pt x="62" y="827"/>
                    <a:pt x="72" y="823"/>
                    <a:pt x="79" y="813"/>
                  </a:cubicBezTo>
                  <a:cubicBezTo>
                    <a:pt x="243" y="579"/>
                    <a:pt x="347" y="302"/>
                    <a:pt x="418" y="28"/>
                  </a:cubicBezTo>
                  <a:cubicBezTo>
                    <a:pt x="422" y="12"/>
                    <a:pt x="406" y="1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4514950" y="4032311"/>
              <a:ext cx="34761" cy="112330"/>
            </a:xfrm>
            <a:custGeom>
              <a:avLst/>
              <a:gdLst/>
              <a:ahLst/>
              <a:cxnLst/>
              <a:rect l="l" t="t" r="r" b="b"/>
              <a:pathLst>
                <a:path w="527" h="1703" extrusionOk="0">
                  <a:moveTo>
                    <a:pt x="14" y="1"/>
                  </a:moveTo>
                  <a:cubicBezTo>
                    <a:pt x="7" y="1"/>
                    <a:pt x="1" y="5"/>
                    <a:pt x="1" y="14"/>
                  </a:cubicBezTo>
                  <a:cubicBezTo>
                    <a:pt x="5" y="603"/>
                    <a:pt x="154" y="1176"/>
                    <a:pt x="452" y="1687"/>
                  </a:cubicBezTo>
                  <a:cubicBezTo>
                    <a:pt x="458" y="1698"/>
                    <a:pt x="467" y="1703"/>
                    <a:pt x="477" y="1703"/>
                  </a:cubicBezTo>
                  <a:cubicBezTo>
                    <a:pt x="501" y="1703"/>
                    <a:pt x="526" y="1672"/>
                    <a:pt x="510" y="1643"/>
                  </a:cubicBezTo>
                  <a:cubicBezTo>
                    <a:pt x="209" y="1156"/>
                    <a:pt x="36" y="587"/>
                    <a:pt x="33" y="18"/>
                  </a:cubicBezTo>
                  <a:cubicBezTo>
                    <a:pt x="33" y="7"/>
                    <a:pt x="23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4547995" y="4042007"/>
              <a:ext cx="27571" cy="80999"/>
            </a:xfrm>
            <a:custGeom>
              <a:avLst/>
              <a:gdLst/>
              <a:ahLst/>
              <a:cxnLst/>
              <a:rect l="l" t="t" r="r" b="b"/>
              <a:pathLst>
                <a:path w="418" h="1228" extrusionOk="0">
                  <a:moveTo>
                    <a:pt x="22" y="0"/>
                  </a:moveTo>
                  <a:cubicBezTo>
                    <a:pt x="12" y="0"/>
                    <a:pt x="1" y="8"/>
                    <a:pt x="3" y="20"/>
                  </a:cubicBezTo>
                  <a:cubicBezTo>
                    <a:pt x="91" y="428"/>
                    <a:pt x="206" y="836"/>
                    <a:pt x="379" y="1218"/>
                  </a:cubicBezTo>
                  <a:cubicBezTo>
                    <a:pt x="383" y="1224"/>
                    <a:pt x="389" y="1227"/>
                    <a:pt x="395" y="1227"/>
                  </a:cubicBezTo>
                  <a:cubicBezTo>
                    <a:pt x="406" y="1227"/>
                    <a:pt x="417" y="1218"/>
                    <a:pt x="412" y="1205"/>
                  </a:cubicBezTo>
                  <a:cubicBezTo>
                    <a:pt x="263" y="813"/>
                    <a:pt x="128" y="423"/>
                    <a:pt x="42" y="15"/>
                  </a:cubicBezTo>
                  <a:cubicBezTo>
                    <a:pt x="39" y="5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4361794" y="3744993"/>
              <a:ext cx="56000" cy="106987"/>
            </a:xfrm>
            <a:custGeom>
              <a:avLst/>
              <a:gdLst/>
              <a:ahLst/>
              <a:cxnLst/>
              <a:rect l="l" t="t" r="r" b="b"/>
              <a:pathLst>
                <a:path w="849" h="1622" extrusionOk="0">
                  <a:moveTo>
                    <a:pt x="218" y="0"/>
                  </a:moveTo>
                  <a:cubicBezTo>
                    <a:pt x="204" y="0"/>
                    <a:pt x="190" y="8"/>
                    <a:pt x="185" y="26"/>
                  </a:cubicBezTo>
                  <a:cubicBezTo>
                    <a:pt x="0" y="603"/>
                    <a:pt x="234" y="1317"/>
                    <a:pt x="779" y="1616"/>
                  </a:cubicBezTo>
                  <a:cubicBezTo>
                    <a:pt x="785" y="1620"/>
                    <a:pt x="790" y="1621"/>
                    <a:pt x="795" y="1621"/>
                  </a:cubicBezTo>
                  <a:cubicBezTo>
                    <a:pt x="826" y="1621"/>
                    <a:pt x="849" y="1570"/>
                    <a:pt x="817" y="1550"/>
                  </a:cubicBezTo>
                  <a:cubicBezTo>
                    <a:pt x="343" y="1218"/>
                    <a:pt x="84" y="620"/>
                    <a:pt x="258" y="56"/>
                  </a:cubicBezTo>
                  <a:cubicBezTo>
                    <a:pt x="269" y="24"/>
                    <a:pt x="243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4462777" y="3867347"/>
              <a:ext cx="107515" cy="25790"/>
            </a:xfrm>
            <a:custGeom>
              <a:avLst/>
              <a:gdLst/>
              <a:ahLst/>
              <a:cxnLst/>
              <a:rect l="l" t="t" r="r" b="b"/>
              <a:pathLst>
                <a:path w="1630" h="391" extrusionOk="0">
                  <a:moveTo>
                    <a:pt x="1139" y="0"/>
                  </a:moveTo>
                  <a:cubicBezTo>
                    <a:pt x="1116" y="0"/>
                    <a:pt x="1095" y="2"/>
                    <a:pt x="1074" y="4"/>
                  </a:cubicBezTo>
                  <a:cubicBezTo>
                    <a:pt x="912" y="22"/>
                    <a:pt x="760" y="78"/>
                    <a:pt x="599" y="92"/>
                  </a:cubicBezTo>
                  <a:cubicBezTo>
                    <a:pt x="568" y="95"/>
                    <a:pt x="537" y="96"/>
                    <a:pt x="506" y="96"/>
                  </a:cubicBezTo>
                  <a:cubicBezTo>
                    <a:pt x="351" y="96"/>
                    <a:pt x="198" y="64"/>
                    <a:pt x="52" y="10"/>
                  </a:cubicBezTo>
                  <a:cubicBezTo>
                    <a:pt x="48" y="8"/>
                    <a:pt x="44" y="7"/>
                    <a:pt x="40" y="7"/>
                  </a:cubicBezTo>
                  <a:cubicBezTo>
                    <a:pt x="13" y="7"/>
                    <a:pt x="0" y="48"/>
                    <a:pt x="31" y="61"/>
                  </a:cubicBezTo>
                  <a:cubicBezTo>
                    <a:pt x="206" y="136"/>
                    <a:pt x="384" y="166"/>
                    <a:pt x="566" y="166"/>
                  </a:cubicBezTo>
                  <a:cubicBezTo>
                    <a:pt x="669" y="166"/>
                    <a:pt x="774" y="156"/>
                    <a:pt x="880" y="139"/>
                  </a:cubicBezTo>
                  <a:cubicBezTo>
                    <a:pt x="956" y="126"/>
                    <a:pt x="1037" y="116"/>
                    <a:pt x="1115" y="116"/>
                  </a:cubicBezTo>
                  <a:cubicBezTo>
                    <a:pt x="1290" y="116"/>
                    <a:pt x="1450" y="167"/>
                    <a:pt x="1520" y="361"/>
                  </a:cubicBezTo>
                  <a:cubicBezTo>
                    <a:pt x="1526" y="381"/>
                    <a:pt x="1544" y="390"/>
                    <a:pt x="1563" y="390"/>
                  </a:cubicBezTo>
                  <a:cubicBezTo>
                    <a:pt x="1586" y="390"/>
                    <a:pt x="1609" y="376"/>
                    <a:pt x="1612" y="349"/>
                  </a:cubicBezTo>
                  <a:cubicBezTo>
                    <a:pt x="1630" y="105"/>
                    <a:pt x="1351" y="0"/>
                    <a:pt x="1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4593704" y="3888586"/>
              <a:ext cx="48942" cy="13126"/>
            </a:xfrm>
            <a:custGeom>
              <a:avLst/>
              <a:gdLst/>
              <a:ahLst/>
              <a:cxnLst/>
              <a:rect l="l" t="t" r="r" b="b"/>
              <a:pathLst>
                <a:path w="742" h="199" extrusionOk="0">
                  <a:moveTo>
                    <a:pt x="667" y="0"/>
                  </a:moveTo>
                  <a:cubicBezTo>
                    <a:pt x="660" y="0"/>
                    <a:pt x="652" y="2"/>
                    <a:pt x="644" y="5"/>
                  </a:cubicBezTo>
                  <a:cubicBezTo>
                    <a:pt x="555" y="47"/>
                    <a:pt x="460" y="85"/>
                    <a:pt x="360" y="95"/>
                  </a:cubicBezTo>
                  <a:cubicBezTo>
                    <a:pt x="336" y="98"/>
                    <a:pt x="311" y="100"/>
                    <a:pt x="287" y="100"/>
                  </a:cubicBezTo>
                  <a:cubicBezTo>
                    <a:pt x="211" y="100"/>
                    <a:pt x="137" y="84"/>
                    <a:pt x="67" y="52"/>
                  </a:cubicBezTo>
                  <a:cubicBezTo>
                    <a:pt x="62" y="50"/>
                    <a:pt x="57" y="49"/>
                    <a:pt x="53" y="49"/>
                  </a:cubicBezTo>
                  <a:cubicBezTo>
                    <a:pt x="18" y="49"/>
                    <a:pt x="1" y="107"/>
                    <a:pt x="40" y="125"/>
                  </a:cubicBezTo>
                  <a:cubicBezTo>
                    <a:pt x="141" y="170"/>
                    <a:pt x="259" y="199"/>
                    <a:pt x="375" y="199"/>
                  </a:cubicBezTo>
                  <a:cubicBezTo>
                    <a:pt x="492" y="199"/>
                    <a:pt x="606" y="170"/>
                    <a:pt x="699" y="99"/>
                  </a:cubicBezTo>
                  <a:cubicBezTo>
                    <a:pt x="741" y="67"/>
                    <a:pt x="714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4773045" y="3920708"/>
              <a:ext cx="109560" cy="31265"/>
            </a:xfrm>
            <a:custGeom>
              <a:avLst/>
              <a:gdLst/>
              <a:ahLst/>
              <a:cxnLst/>
              <a:rect l="l" t="t" r="r" b="b"/>
              <a:pathLst>
                <a:path w="1661" h="474" extrusionOk="0">
                  <a:moveTo>
                    <a:pt x="1635" y="0"/>
                  </a:moveTo>
                  <a:cubicBezTo>
                    <a:pt x="1627" y="0"/>
                    <a:pt x="1620" y="5"/>
                    <a:pt x="1617" y="15"/>
                  </a:cubicBezTo>
                  <a:cubicBezTo>
                    <a:pt x="1563" y="143"/>
                    <a:pt x="1442" y="260"/>
                    <a:pt x="1314" y="317"/>
                  </a:cubicBezTo>
                  <a:cubicBezTo>
                    <a:pt x="1238" y="352"/>
                    <a:pt x="1158" y="366"/>
                    <a:pt x="1077" y="366"/>
                  </a:cubicBezTo>
                  <a:cubicBezTo>
                    <a:pt x="1010" y="366"/>
                    <a:pt x="942" y="356"/>
                    <a:pt x="875" y="341"/>
                  </a:cubicBezTo>
                  <a:cubicBezTo>
                    <a:pt x="668" y="292"/>
                    <a:pt x="451" y="182"/>
                    <a:pt x="235" y="182"/>
                  </a:cubicBezTo>
                  <a:cubicBezTo>
                    <a:pt x="172" y="182"/>
                    <a:pt x="108" y="191"/>
                    <a:pt x="45" y="215"/>
                  </a:cubicBezTo>
                  <a:cubicBezTo>
                    <a:pt x="1" y="233"/>
                    <a:pt x="18" y="299"/>
                    <a:pt x="62" y="299"/>
                  </a:cubicBezTo>
                  <a:cubicBezTo>
                    <a:pt x="64" y="299"/>
                    <a:pt x="66" y="299"/>
                    <a:pt x="67" y="299"/>
                  </a:cubicBezTo>
                  <a:cubicBezTo>
                    <a:pt x="100" y="295"/>
                    <a:pt x="133" y="293"/>
                    <a:pt x="165" y="293"/>
                  </a:cubicBezTo>
                  <a:cubicBezTo>
                    <a:pt x="456" y="293"/>
                    <a:pt x="717" y="446"/>
                    <a:pt x="1008" y="470"/>
                  </a:cubicBezTo>
                  <a:cubicBezTo>
                    <a:pt x="1029" y="472"/>
                    <a:pt x="1051" y="473"/>
                    <a:pt x="1072" y="473"/>
                  </a:cubicBezTo>
                  <a:cubicBezTo>
                    <a:pt x="1192" y="473"/>
                    <a:pt x="1306" y="442"/>
                    <a:pt x="1411" y="377"/>
                  </a:cubicBezTo>
                  <a:cubicBezTo>
                    <a:pt x="1541" y="293"/>
                    <a:pt x="1617" y="178"/>
                    <a:pt x="1656" y="31"/>
                  </a:cubicBezTo>
                  <a:cubicBezTo>
                    <a:pt x="1661" y="13"/>
                    <a:pt x="1648" y="0"/>
                    <a:pt x="1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6"/>
            <p:cNvSpPr/>
            <p:nvPr/>
          </p:nvSpPr>
          <p:spPr>
            <a:xfrm>
              <a:off x="4686376" y="3946564"/>
              <a:ext cx="60947" cy="27637"/>
            </a:xfrm>
            <a:custGeom>
              <a:avLst/>
              <a:gdLst/>
              <a:ahLst/>
              <a:cxnLst/>
              <a:rect l="l" t="t" r="r" b="b"/>
              <a:pathLst>
                <a:path w="924" h="419" extrusionOk="0">
                  <a:moveTo>
                    <a:pt x="867" y="1"/>
                  </a:moveTo>
                  <a:cubicBezTo>
                    <a:pt x="860" y="1"/>
                    <a:pt x="854" y="2"/>
                    <a:pt x="848" y="6"/>
                  </a:cubicBezTo>
                  <a:cubicBezTo>
                    <a:pt x="724" y="84"/>
                    <a:pt x="590" y="144"/>
                    <a:pt x="452" y="198"/>
                  </a:cubicBezTo>
                  <a:cubicBezTo>
                    <a:pt x="385" y="225"/>
                    <a:pt x="317" y="247"/>
                    <a:pt x="249" y="267"/>
                  </a:cubicBezTo>
                  <a:cubicBezTo>
                    <a:pt x="178" y="288"/>
                    <a:pt x="104" y="303"/>
                    <a:pt x="38" y="334"/>
                  </a:cubicBezTo>
                  <a:cubicBezTo>
                    <a:pt x="2" y="352"/>
                    <a:pt x="1" y="419"/>
                    <a:pt x="48" y="419"/>
                  </a:cubicBezTo>
                  <a:cubicBezTo>
                    <a:pt x="126" y="419"/>
                    <a:pt x="200" y="398"/>
                    <a:pt x="272" y="374"/>
                  </a:cubicBezTo>
                  <a:cubicBezTo>
                    <a:pt x="346" y="348"/>
                    <a:pt x="419" y="320"/>
                    <a:pt x="490" y="288"/>
                  </a:cubicBezTo>
                  <a:cubicBezTo>
                    <a:pt x="629" y="226"/>
                    <a:pt x="763" y="147"/>
                    <a:pt x="890" y="63"/>
                  </a:cubicBezTo>
                  <a:cubicBezTo>
                    <a:pt x="924" y="42"/>
                    <a:pt x="898" y="1"/>
                    <a:pt x="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6"/>
            <p:cNvSpPr/>
            <p:nvPr/>
          </p:nvSpPr>
          <p:spPr>
            <a:xfrm>
              <a:off x="4731359" y="3888388"/>
              <a:ext cx="45249" cy="28099"/>
            </a:xfrm>
            <a:custGeom>
              <a:avLst/>
              <a:gdLst/>
              <a:ahLst/>
              <a:cxnLst/>
              <a:rect l="l" t="t" r="r" b="b"/>
              <a:pathLst>
                <a:path w="686" h="426" extrusionOk="0">
                  <a:moveTo>
                    <a:pt x="640" y="0"/>
                  </a:moveTo>
                  <a:cubicBezTo>
                    <a:pt x="635" y="0"/>
                    <a:pt x="630" y="2"/>
                    <a:pt x="626" y="4"/>
                  </a:cubicBezTo>
                  <a:cubicBezTo>
                    <a:pt x="420" y="118"/>
                    <a:pt x="224" y="250"/>
                    <a:pt x="28" y="376"/>
                  </a:cubicBezTo>
                  <a:cubicBezTo>
                    <a:pt x="1" y="391"/>
                    <a:pt x="21" y="426"/>
                    <a:pt x="48" y="426"/>
                  </a:cubicBezTo>
                  <a:cubicBezTo>
                    <a:pt x="53" y="426"/>
                    <a:pt x="58" y="424"/>
                    <a:pt x="64" y="421"/>
                  </a:cubicBezTo>
                  <a:cubicBezTo>
                    <a:pt x="264" y="305"/>
                    <a:pt x="465" y="191"/>
                    <a:pt x="660" y="61"/>
                  </a:cubicBezTo>
                  <a:cubicBezTo>
                    <a:pt x="685" y="43"/>
                    <a:pt x="667" y="0"/>
                    <a:pt x="6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6"/>
            <p:cNvSpPr/>
            <p:nvPr/>
          </p:nvSpPr>
          <p:spPr>
            <a:xfrm>
              <a:off x="4835706" y="3822232"/>
              <a:ext cx="67213" cy="22822"/>
            </a:xfrm>
            <a:custGeom>
              <a:avLst/>
              <a:gdLst/>
              <a:ahLst/>
              <a:cxnLst/>
              <a:rect l="l" t="t" r="r" b="b"/>
              <a:pathLst>
                <a:path w="1019" h="346" extrusionOk="0">
                  <a:moveTo>
                    <a:pt x="53" y="0"/>
                  </a:moveTo>
                  <a:cubicBezTo>
                    <a:pt x="23" y="0"/>
                    <a:pt x="0" y="51"/>
                    <a:pt x="31" y="68"/>
                  </a:cubicBezTo>
                  <a:cubicBezTo>
                    <a:pt x="177" y="149"/>
                    <a:pt x="329" y="218"/>
                    <a:pt x="488" y="267"/>
                  </a:cubicBezTo>
                  <a:cubicBezTo>
                    <a:pt x="637" y="311"/>
                    <a:pt x="785" y="345"/>
                    <a:pt x="939" y="345"/>
                  </a:cubicBezTo>
                  <a:cubicBezTo>
                    <a:pt x="951" y="345"/>
                    <a:pt x="963" y="345"/>
                    <a:pt x="975" y="345"/>
                  </a:cubicBezTo>
                  <a:cubicBezTo>
                    <a:pt x="1019" y="343"/>
                    <a:pt x="1014" y="277"/>
                    <a:pt x="975" y="269"/>
                  </a:cubicBezTo>
                  <a:cubicBezTo>
                    <a:pt x="817" y="241"/>
                    <a:pt x="660" y="223"/>
                    <a:pt x="505" y="180"/>
                  </a:cubicBezTo>
                  <a:cubicBezTo>
                    <a:pt x="352" y="137"/>
                    <a:pt x="207" y="76"/>
                    <a:pt x="67" y="4"/>
                  </a:cubicBezTo>
                  <a:cubicBezTo>
                    <a:pt x="62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6"/>
            <p:cNvSpPr/>
            <p:nvPr/>
          </p:nvSpPr>
          <p:spPr>
            <a:xfrm>
              <a:off x="4938601" y="3816757"/>
              <a:ext cx="30737" cy="28231"/>
            </a:xfrm>
            <a:custGeom>
              <a:avLst/>
              <a:gdLst/>
              <a:ahLst/>
              <a:cxnLst/>
              <a:rect l="l" t="t" r="r" b="b"/>
              <a:pathLst>
                <a:path w="466" h="428" extrusionOk="0">
                  <a:moveTo>
                    <a:pt x="414" y="0"/>
                  </a:moveTo>
                  <a:cubicBezTo>
                    <a:pt x="397" y="0"/>
                    <a:pt x="380" y="9"/>
                    <a:pt x="369" y="29"/>
                  </a:cubicBezTo>
                  <a:cubicBezTo>
                    <a:pt x="347" y="66"/>
                    <a:pt x="330" y="96"/>
                    <a:pt x="306" y="130"/>
                  </a:cubicBezTo>
                  <a:cubicBezTo>
                    <a:pt x="280" y="165"/>
                    <a:pt x="257" y="199"/>
                    <a:pt x="227" y="229"/>
                  </a:cubicBezTo>
                  <a:cubicBezTo>
                    <a:pt x="172" y="287"/>
                    <a:pt x="98" y="334"/>
                    <a:pt x="25" y="362"/>
                  </a:cubicBezTo>
                  <a:cubicBezTo>
                    <a:pt x="9" y="371"/>
                    <a:pt x="0" y="392"/>
                    <a:pt x="8" y="408"/>
                  </a:cubicBezTo>
                  <a:cubicBezTo>
                    <a:pt x="13" y="423"/>
                    <a:pt x="24" y="428"/>
                    <a:pt x="38" y="428"/>
                  </a:cubicBezTo>
                  <a:cubicBezTo>
                    <a:pt x="42" y="428"/>
                    <a:pt x="47" y="427"/>
                    <a:pt x="52" y="426"/>
                  </a:cubicBezTo>
                  <a:cubicBezTo>
                    <a:pt x="227" y="378"/>
                    <a:pt x="406" y="243"/>
                    <a:pt x="456" y="62"/>
                  </a:cubicBezTo>
                  <a:cubicBezTo>
                    <a:pt x="466" y="25"/>
                    <a:pt x="441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6"/>
            <p:cNvSpPr/>
            <p:nvPr/>
          </p:nvSpPr>
          <p:spPr>
            <a:xfrm>
              <a:off x="4915845" y="3723029"/>
              <a:ext cx="34827" cy="85352"/>
            </a:xfrm>
            <a:custGeom>
              <a:avLst/>
              <a:gdLst/>
              <a:ahLst/>
              <a:cxnLst/>
              <a:rect l="l" t="t" r="r" b="b"/>
              <a:pathLst>
                <a:path w="528" h="1294" extrusionOk="0">
                  <a:moveTo>
                    <a:pt x="359" y="0"/>
                  </a:moveTo>
                  <a:cubicBezTo>
                    <a:pt x="344" y="0"/>
                    <a:pt x="330" y="10"/>
                    <a:pt x="334" y="28"/>
                  </a:cubicBezTo>
                  <a:cubicBezTo>
                    <a:pt x="421" y="438"/>
                    <a:pt x="466" y="958"/>
                    <a:pt x="45" y="1206"/>
                  </a:cubicBezTo>
                  <a:cubicBezTo>
                    <a:pt x="1" y="1234"/>
                    <a:pt x="35" y="1294"/>
                    <a:pt x="78" y="1294"/>
                  </a:cubicBezTo>
                  <a:cubicBezTo>
                    <a:pt x="83" y="1294"/>
                    <a:pt x="89" y="1293"/>
                    <a:pt x="94" y="1291"/>
                  </a:cubicBezTo>
                  <a:cubicBezTo>
                    <a:pt x="307" y="1219"/>
                    <a:pt x="432" y="1010"/>
                    <a:pt x="475" y="799"/>
                  </a:cubicBezTo>
                  <a:cubicBezTo>
                    <a:pt x="527" y="536"/>
                    <a:pt x="449" y="275"/>
                    <a:pt x="388" y="21"/>
                  </a:cubicBezTo>
                  <a:cubicBezTo>
                    <a:pt x="385" y="7"/>
                    <a:pt x="372" y="0"/>
                    <a:pt x="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6"/>
            <p:cNvSpPr/>
            <p:nvPr/>
          </p:nvSpPr>
          <p:spPr>
            <a:xfrm>
              <a:off x="4392795" y="3630884"/>
              <a:ext cx="50130" cy="47425"/>
            </a:xfrm>
            <a:custGeom>
              <a:avLst/>
              <a:gdLst/>
              <a:ahLst/>
              <a:cxnLst/>
              <a:rect l="l" t="t" r="r" b="b"/>
              <a:pathLst>
                <a:path w="760" h="719" extrusionOk="0">
                  <a:moveTo>
                    <a:pt x="729" y="1"/>
                  </a:moveTo>
                  <a:cubicBezTo>
                    <a:pt x="725" y="1"/>
                    <a:pt x="722" y="2"/>
                    <a:pt x="718" y="4"/>
                  </a:cubicBezTo>
                  <a:cubicBezTo>
                    <a:pt x="431" y="154"/>
                    <a:pt x="171" y="375"/>
                    <a:pt x="15" y="662"/>
                  </a:cubicBezTo>
                  <a:cubicBezTo>
                    <a:pt x="0" y="690"/>
                    <a:pt x="30" y="718"/>
                    <a:pt x="57" y="718"/>
                  </a:cubicBezTo>
                  <a:cubicBezTo>
                    <a:pt x="68" y="718"/>
                    <a:pt x="79" y="713"/>
                    <a:pt x="86" y="702"/>
                  </a:cubicBezTo>
                  <a:cubicBezTo>
                    <a:pt x="248" y="435"/>
                    <a:pt x="458" y="198"/>
                    <a:pt x="736" y="48"/>
                  </a:cubicBezTo>
                  <a:cubicBezTo>
                    <a:pt x="759" y="34"/>
                    <a:pt x="750" y="1"/>
                    <a:pt x="7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6"/>
            <p:cNvSpPr/>
            <p:nvPr/>
          </p:nvSpPr>
          <p:spPr>
            <a:xfrm>
              <a:off x="4405459" y="3758977"/>
              <a:ext cx="19722" cy="47491"/>
            </a:xfrm>
            <a:custGeom>
              <a:avLst/>
              <a:gdLst/>
              <a:ahLst/>
              <a:cxnLst/>
              <a:rect l="l" t="t" r="r" b="b"/>
              <a:pathLst>
                <a:path w="299" h="720" extrusionOk="0">
                  <a:moveTo>
                    <a:pt x="36" y="0"/>
                  </a:moveTo>
                  <a:cubicBezTo>
                    <a:pt x="20" y="0"/>
                    <a:pt x="6" y="9"/>
                    <a:pt x="5" y="30"/>
                  </a:cubicBezTo>
                  <a:cubicBezTo>
                    <a:pt x="1" y="153"/>
                    <a:pt x="15" y="278"/>
                    <a:pt x="50" y="396"/>
                  </a:cubicBezTo>
                  <a:cubicBezTo>
                    <a:pt x="69" y="454"/>
                    <a:pt x="90" y="509"/>
                    <a:pt x="120" y="562"/>
                  </a:cubicBezTo>
                  <a:cubicBezTo>
                    <a:pt x="135" y="589"/>
                    <a:pt x="150" y="618"/>
                    <a:pt x="171" y="642"/>
                  </a:cubicBezTo>
                  <a:cubicBezTo>
                    <a:pt x="192" y="667"/>
                    <a:pt x="215" y="689"/>
                    <a:pt x="240" y="711"/>
                  </a:cubicBezTo>
                  <a:cubicBezTo>
                    <a:pt x="247" y="717"/>
                    <a:pt x="253" y="719"/>
                    <a:pt x="260" y="719"/>
                  </a:cubicBezTo>
                  <a:cubicBezTo>
                    <a:pt x="281" y="719"/>
                    <a:pt x="299" y="689"/>
                    <a:pt x="284" y="667"/>
                  </a:cubicBezTo>
                  <a:cubicBezTo>
                    <a:pt x="255" y="618"/>
                    <a:pt x="228" y="572"/>
                    <a:pt x="204" y="523"/>
                  </a:cubicBezTo>
                  <a:cubicBezTo>
                    <a:pt x="177" y="474"/>
                    <a:pt x="153" y="423"/>
                    <a:pt x="130" y="369"/>
                  </a:cubicBezTo>
                  <a:cubicBezTo>
                    <a:pt x="90" y="262"/>
                    <a:pt x="70" y="153"/>
                    <a:pt x="76" y="39"/>
                  </a:cubicBezTo>
                  <a:cubicBezTo>
                    <a:pt x="77" y="14"/>
                    <a:pt x="55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6"/>
            <p:cNvSpPr/>
            <p:nvPr/>
          </p:nvSpPr>
          <p:spPr>
            <a:xfrm>
              <a:off x="4468779" y="3836545"/>
              <a:ext cx="59694" cy="19854"/>
            </a:xfrm>
            <a:custGeom>
              <a:avLst/>
              <a:gdLst/>
              <a:ahLst/>
              <a:cxnLst/>
              <a:rect l="l" t="t" r="r" b="b"/>
              <a:pathLst>
                <a:path w="905" h="301" extrusionOk="0">
                  <a:moveTo>
                    <a:pt x="51" y="0"/>
                  </a:moveTo>
                  <a:cubicBezTo>
                    <a:pt x="19" y="0"/>
                    <a:pt x="1" y="50"/>
                    <a:pt x="31" y="74"/>
                  </a:cubicBezTo>
                  <a:cubicBezTo>
                    <a:pt x="139" y="163"/>
                    <a:pt x="278" y="226"/>
                    <a:pt x="413" y="264"/>
                  </a:cubicBezTo>
                  <a:cubicBezTo>
                    <a:pt x="497" y="289"/>
                    <a:pt x="584" y="301"/>
                    <a:pt x="672" y="301"/>
                  </a:cubicBezTo>
                  <a:cubicBezTo>
                    <a:pt x="728" y="301"/>
                    <a:pt x="784" y="296"/>
                    <a:pt x="840" y="287"/>
                  </a:cubicBezTo>
                  <a:cubicBezTo>
                    <a:pt x="905" y="277"/>
                    <a:pt x="889" y="187"/>
                    <a:pt x="826" y="187"/>
                  </a:cubicBezTo>
                  <a:cubicBezTo>
                    <a:pt x="817" y="187"/>
                    <a:pt x="808" y="187"/>
                    <a:pt x="799" y="187"/>
                  </a:cubicBezTo>
                  <a:cubicBezTo>
                    <a:pt x="676" y="187"/>
                    <a:pt x="553" y="170"/>
                    <a:pt x="434" y="145"/>
                  </a:cubicBezTo>
                  <a:cubicBezTo>
                    <a:pt x="302" y="119"/>
                    <a:pt x="187" y="65"/>
                    <a:pt x="69" y="6"/>
                  </a:cubicBezTo>
                  <a:cubicBezTo>
                    <a:pt x="63" y="2"/>
                    <a:pt x="57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6"/>
            <p:cNvSpPr/>
            <p:nvPr/>
          </p:nvSpPr>
          <p:spPr>
            <a:xfrm>
              <a:off x="4749498" y="3658323"/>
              <a:ext cx="59364" cy="24933"/>
            </a:xfrm>
            <a:custGeom>
              <a:avLst/>
              <a:gdLst/>
              <a:ahLst/>
              <a:cxnLst/>
              <a:rect l="l" t="t" r="r" b="b"/>
              <a:pathLst>
                <a:path w="900" h="378" extrusionOk="0">
                  <a:moveTo>
                    <a:pt x="50" y="0"/>
                  </a:moveTo>
                  <a:cubicBezTo>
                    <a:pt x="7" y="0"/>
                    <a:pt x="1" y="69"/>
                    <a:pt x="48" y="77"/>
                  </a:cubicBezTo>
                  <a:cubicBezTo>
                    <a:pt x="328" y="125"/>
                    <a:pt x="592" y="236"/>
                    <a:pt x="837" y="374"/>
                  </a:cubicBezTo>
                  <a:cubicBezTo>
                    <a:pt x="842" y="376"/>
                    <a:pt x="847" y="377"/>
                    <a:pt x="851" y="377"/>
                  </a:cubicBezTo>
                  <a:cubicBezTo>
                    <a:pt x="880" y="377"/>
                    <a:pt x="899" y="332"/>
                    <a:pt x="871" y="313"/>
                  </a:cubicBezTo>
                  <a:cubicBezTo>
                    <a:pt x="630" y="137"/>
                    <a:pt x="351" y="43"/>
                    <a:pt x="57" y="1"/>
                  </a:cubicBezTo>
                  <a:cubicBezTo>
                    <a:pt x="55" y="0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6"/>
            <p:cNvSpPr/>
            <p:nvPr/>
          </p:nvSpPr>
          <p:spPr>
            <a:xfrm>
              <a:off x="4828252" y="3687741"/>
              <a:ext cx="28165" cy="59496"/>
            </a:xfrm>
            <a:custGeom>
              <a:avLst/>
              <a:gdLst/>
              <a:ahLst/>
              <a:cxnLst/>
              <a:rect l="l" t="t" r="r" b="b"/>
              <a:pathLst>
                <a:path w="427" h="902" extrusionOk="0">
                  <a:moveTo>
                    <a:pt x="37" y="1"/>
                  </a:moveTo>
                  <a:cubicBezTo>
                    <a:pt x="20" y="1"/>
                    <a:pt x="1" y="17"/>
                    <a:pt x="9" y="38"/>
                  </a:cubicBezTo>
                  <a:cubicBezTo>
                    <a:pt x="36" y="108"/>
                    <a:pt x="66" y="177"/>
                    <a:pt x="99" y="244"/>
                  </a:cubicBezTo>
                  <a:cubicBezTo>
                    <a:pt x="130" y="312"/>
                    <a:pt x="171" y="376"/>
                    <a:pt x="205" y="443"/>
                  </a:cubicBezTo>
                  <a:cubicBezTo>
                    <a:pt x="266" y="568"/>
                    <a:pt x="317" y="711"/>
                    <a:pt x="299" y="850"/>
                  </a:cubicBezTo>
                  <a:cubicBezTo>
                    <a:pt x="293" y="883"/>
                    <a:pt x="319" y="901"/>
                    <a:pt x="344" y="901"/>
                  </a:cubicBezTo>
                  <a:cubicBezTo>
                    <a:pt x="366" y="901"/>
                    <a:pt x="389" y="888"/>
                    <a:pt x="394" y="861"/>
                  </a:cubicBezTo>
                  <a:cubicBezTo>
                    <a:pt x="426" y="709"/>
                    <a:pt x="378" y="562"/>
                    <a:pt x="306" y="429"/>
                  </a:cubicBezTo>
                  <a:cubicBezTo>
                    <a:pt x="267" y="362"/>
                    <a:pt x="229" y="297"/>
                    <a:pt x="185" y="233"/>
                  </a:cubicBezTo>
                  <a:cubicBezTo>
                    <a:pt x="137" y="163"/>
                    <a:pt x="92" y="95"/>
                    <a:pt x="60" y="17"/>
                  </a:cubicBezTo>
                  <a:cubicBezTo>
                    <a:pt x="56" y="6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6"/>
            <p:cNvSpPr/>
            <p:nvPr/>
          </p:nvSpPr>
          <p:spPr>
            <a:xfrm>
              <a:off x="4837816" y="3761813"/>
              <a:ext cx="23943" cy="26516"/>
            </a:xfrm>
            <a:custGeom>
              <a:avLst/>
              <a:gdLst/>
              <a:ahLst/>
              <a:cxnLst/>
              <a:rect l="l" t="t" r="r" b="b"/>
              <a:pathLst>
                <a:path w="363" h="402" extrusionOk="0">
                  <a:moveTo>
                    <a:pt x="316" y="1"/>
                  </a:moveTo>
                  <a:cubicBezTo>
                    <a:pt x="303" y="1"/>
                    <a:pt x="290" y="6"/>
                    <a:pt x="281" y="18"/>
                  </a:cubicBezTo>
                  <a:cubicBezTo>
                    <a:pt x="242" y="75"/>
                    <a:pt x="202" y="128"/>
                    <a:pt x="155" y="181"/>
                  </a:cubicBezTo>
                  <a:cubicBezTo>
                    <a:pt x="113" y="232"/>
                    <a:pt x="64" y="282"/>
                    <a:pt x="17" y="330"/>
                  </a:cubicBezTo>
                  <a:cubicBezTo>
                    <a:pt x="0" y="346"/>
                    <a:pt x="6" y="374"/>
                    <a:pt x="20" y="388"/>
                  </a:cubicBezTo>
                  <a:cubicBezTo>
                    <a:pt x="29" y="396"/>
                    <a:pt x="41" y="401"/>
                    <a:pt x="53" y="401"/>
                  </a:cubicBezTo>
                  <a:cubicBezTo>
                    <a:pt x="62" y="401"/>
                    <a:pt x="71" y="398"/>
                    <a:pt x="78" y="391"/>
                  </a:cubicBezTo>
                  <a:cubicBezTo>
                    <a:pt x="134" y="346"/>
                    <a:pt x="185" y="296"/>
                    <a:pt x="230" y="239"/>
                  </a:cubicBezTo>
                  <a:cubicBezTo>
                    <a:pt x="274" y="184"/>
                    <a:pt x="313" y="127"/>
                    <a:pt x="349" y="67"/>
                  </a:cubicBezTo>
                  <a:cubicBezTo>
                    <a:pt x="362" y="48"/>
                    <a:pt x="362" y="22"/>
                    <a:pt x="341" y="8"/>
                  </a:cubicBezTo>
                  <a:cubicBezTo>
                    <a:pt x="334" y="3"/>
                    <a:pt x="325" y="1"/>
                    <a:pt x="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6"/>
            <p:cNvSpPr/>
            <p:nvPr/>
          </p:nvSpPr>
          <p:spPr>
            <a:xfrm>
              <a:off x="4984508" y="4360523"/>
              <a:ext cx="77965" cy="39180"/>
            </a:xfrm>
            <a:custGeom>
              <a:avLst/>
              <a:gdLst/>
              <a:ahLst/>
              <a:cxnLst/>
              <a:rect l="l" t="t" r="r" b="b"/>
              <a:pathLst>
                <a:path w="1182" h="594" extrusionOk="0">
                  <a:moveTo>
                    <a:pt x="1128" y="0"/>
                  </a:moveTo>
                  <a:cubicBezTo>
                    <a:pt x="1125" y="0"/>
                    <a:pt x="1123" y="1"/>
                    <a:pt x="1121" y="1"/>
                  </a:cubicBezTo>
                  <a:cubicBezTo>
                    <a:pt x="716" y="69"/>
                    <a:pt x="344" y="295"/>
                    <a:pt x="25" y="542"/>
                  </a:cubicBezTo>
                  <a:cubicBezTo>
                    <a:pt x="1" y="561"/>
                    <a:pt x="23" y="593"/>
                    <a:pt x="50" y="593"/>
                  </a:cubicBezTo>
                  <a:cubicBezTo>
                    <a:pt x="57" y="593"/>
                    <a:pt x="64" y="591"/>
                    <a:pt x="71" y="586"/>
                  </a:cubicBezTo>
                  <a:cubicBezTo>
                    <a:pt x="390" y="340"/>
                    <a:pt x="760" y="201"/>
                    <a:pt x="1138" y="69"/>
                  </a:cubicBezTo>
                  <a:cubicBezTo>
                    <a:pt x="1182" y="58"/>
                    <a:pt x="1169" y="0"/>
                    <a:pt x="1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6"/>
            <p:cNvSpPr/>
            <p:nvPr/>
          </p:nvSpPr>
          <p:spPr>
            <a:xfrm>
              <a:off x="4896189" y="4324114"/>
              <a:ext cx="93465" cy="73611"/>
            </a:xfrm>
            <a:custGeom>
              <a:avLst/>
              <a:gdLst/>
              <a:ahLst/>
              <a:cxnLst/>
              <a:rect l="l" t="t" r="r" b="b"/>
              <a:pathLst>
                <a:path w="1417" h="1116" extrusionOk="0">
                  <a:moveTo>
                    <a:pt x="1359" y="0"/>
                  </a:moveTo>
                  <a:cubicBezTo>
                    <a:pt x="1353" y="0"/>
                    <a:pt x="1347" y="2"/>
                    <a:pt x="1340" y="5"/>
                  </a:cubicBezTo>
                  <a:cubicBezTo>
                    <a:pt x="829" y="254"/>
                    <a:pt x="381" y="617"/>
                    <a:pt x="22" y="1052"/>
                  </a:cubicBezTo>
                  <a:cubicBezTo>
                    <a:pt x="0" y="1080"/>
                    <a:pt x="24" y="1116"/>
                    <a:pt x="49" y="1116"/>
                  </a:cubicBezTo>
                  <a:cubicBezTo>
                    <a:pt x="57" y="1116"/>
                    <a:pt x="65" y="1112"/>
                    <a:pt x="72" y="1105"/>
                  </a:cubicBezTo>
                  <a:cubicBezTo>
                    <a:pt x="431" y="674"/>
                    <a:pt x="878" y="327"/>
                    <a:pt x="1377" y="72"/>
                  </a:cubicBezTo>
                  <a:cubicBezTo>
                    <a:pt x="1417" y="53"/>
                    <a:pt x="1394" y="0"/>
                    <a:pt x="1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6"/>
            <p:cNvSpPr/>
            <p:nvPr/>
          </p:nvSpPr>
          <p:spPr>
            <a:xfrm>
              <a:off x="5009110" y="4392909"/>
              <a:ext cx="57253" cy="26054"/>
            </a:xfrm>
            <a:custGeom>
              <a:avLst/>
              <a:gdLst/>
              <a:ahLst/>
              <a:cxnLst/>
              <a:rect l="l" t="t" r="r" b="b"/>
              <a:pathLst>
                <a:path w="868" h="395" extrusionOk="0">
                  <a:moveTo>
                    <a:pt x="818" y="1"/>
                  </a:moveTo>
                  <a:cubicBezTo>
                    <a:pt x="815" y="1"/>
                    <a:pt x="812" y="1"/>
                    <a:pt x="809" y="2"/>
                  </a:cubicBezTo>
                  <a:cubicBezTo>
                    <a:pt x="539" y="89"/>
                    <a:pt x="284" y="215"/>
                    <a:pt x="31" y="337"/>
                  </a:cubicBezTo>
                  <a:cubicBezTo>
                    <a:pt x="0" y="353"/>
                    <a:pt x="19" y="394"/>
                    <a:pt x="47" y="394"/>
                  </a:cubicBezTo>
                  <a:cubicBezTo>
                    <a:pt x="52" y="394"/>
                    <a:pt x="56" y="393"/>
                    <a:pt x="61" y="391"/>
                  </a:cubicBezTo>
                  <a:cubicBezTo>
                    <a:pt x="318" y="282"/>
                    <a:pt x="582" y="187"/>
                    <a:pt x="835" y="69"/>
                  </a:cubicBezTo>
                  <a:cubicBezTo>
                    <a:pt x="868" y="52"/>
                    <a:pt x="852" y="1"/>
                    <a:pt x="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6"/>
            <p:cNvSpPr/>
            <p:nvPr/>
          </p:nvSpPr>
          <p:spPr>
            <a:xfrm>
              <a:off x="5036549" y="4446270"/>
              <a:ext cx="43138" cy="18865"/>
            </a:xfrm>
            <a:custGeom>
              <a:avLst/>
              <a:gdLst/>
              <a:ahLst/>
              <a:cxnLst/>
              <a:rect l="l" t="t" r="r" b="b"/>
              <a:pathLst>
                <a:path w="654" h="286" extrusionOk="0">
                  <a:moveTo>
                    <a:pt x="600" y="0"/>
                  </a:moveTo>
                  <a:cubicBezTo>
                    <a:pt x="596" y="0"/>
                    <a:pt x="592" y="1"/>
                    <a:pt x="588" y="2"/>
                  </a:cubicBezTo>
                  <a:cubicBezTo>
                    <a:pt x="398" y="62"/>
                    <a:pt x="221" y="150"/>
                    <a:pt x="36" y="219"/>
                  </a:cubicBezTo>
                  <a:cubicBezTo>
                    <a:pt x="1" y="233"/>
                    <a:pt x="11" y="285"/>
                    <a:pt x="40" y="285"/>
                  </a:cubicBezTo>
                  <a:cubicBezTo>
                    <a:pt x="44" y="285"/>
                    <a:pt x="48" y="285"/>
                    <a:pt x="52" y="283"/>
                  </a:cubicBezTo>
                  <a:cubicBezTo>
                    <a:pt x="239" y="212"/>
                    <a:pt x="434" y="157"/>
                    <a:pt x="617" y="73"/>
                  </a:cubicBezTo>
                  <a:cubicBezTo>
                    <a:pt x="654" y="58"/>
                    <a:pt x="635" y="0"/>
                    <a:pt x="6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6"/>
            <p:cNvSpPr/>
            <p:nvPr/>
          </p:nvSpPr>
          <p:spPr>
            <a:xfrm>
              <a:off x="5247286" y="4398845"/>
              <a:ext cx="43270" cy="43534"/>
            </a:xfrm>
            <a:custGeom>
              <a:avLst/>
              <a:gdLst/>
              <a:ahLst/>
              <a:cxnLst/>
              <a:rect l="l" t="t" r="r" b="b"/>
              <a:pathLst>
                <a:path w="656" h="660" extrusionOk="0">
                  <a:moveTo>
                    <a:pt x="36" y="0"/>
                  </a:moveTo>
                  <a:cubicBezTo>
                    <a:pt x="18" y="0"/>
                    <a:pt x="0" y="12"/>
                    <a:pt x="1" y="34"/>
                  </a:cubicBezTo>
                  <a:cubicBezTo>
                    <a:pt x="12" y="195"/>
                    <a:pt x="69" y="348"/>
                    <a:pt x="181" y="464"/>
                  </a:cubicBezTo>
                  <a:cubicBezTo>
                    <a:pt x="234" y="521"/>
                    <a:pt x="298" y="569"/>
                    <a:pt x="368" y="606"/>
                  </a:cubicBezTo>
                  <a:cubicBezTo>
                    <a:pt x="438" y="641"/>
                    <a:pt x="507" y="659"/>
                    <a:pt x="583" y="659"/>
                  </a:cubicBezTo>
                  <a:cubicBezTo>
                    <a:pt x="591" y="659"/>
                    <a:pt x="599" y="659"/>
                    <a:pt x="607" y="659"/>
                  </a:cubicBezTo>
                  <a:cubicBezTo>
                    <a:pt x="607" y="659"/>
                    <a:pt x="608" y="659"/>
                    <a:pt x="608" y="659"/>
                  </a:cubicBezTo>
                  <a:cubicBezTo>
                    <a:pt x="645" y="659"/>
                    <a:pt x="656" y="600"/>
                    <a:pt x="615" y="591"/>
                  </a:cubicBezTo>
                  <a:cubicBezTo>
                    <a:pt x="482" y="558"/>
                    <a:pt x="351" y="495"/>
                    <a:pt x="255" y="399"/>
                  </a:cubicBezTo>
                  <a:cubicBezTo>
                    <a:pt x="160" y="301"/>
                    <a:pt x="82" y="173"/>
                    <a:pt x="75" y="34"/>
                  </a:cubicBezTo>
                  <a:cubicBezTo>
                    <a:pt x="73" y="12"/>
                    <a:pt x="54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6"/>
            <p:cNvSpPr/>
            <p:nvPr/>
          </p:nvSpPr>
          <p:spPr>
            <a:xfrm>
              <a:off x="5317729" y="4431033"/>
              <a:ext cx="24471" cy="12203"/>
            </a:xfrm>
            <a:custGeom>
              <a:avLst/>
              <a:gdLst/>
              <a:ahLst/>
              <a:cxnLst/>
              <a:rect l="l" t="t" r="r" b="b"/>
              <a:pathLst>
                <a:path w="371" h="185" extrusionOk="0">
                  <a:moveTo>
                    <a:pt x="320" y="0"/>
                  </a:moveTo>
                  <a:cubicBezTo>
                    <a:pt x="309" y="0"/>
                    <a:pt x="299" y="4"/>
                    <a:pt x="292" y="12"/>
                  </a:cubicBezTo>
                  <a:lnTo>
                    <a:pt x="265" y="39"/>
                  </a:lnTo>
                  <a:cubicBezTo>
                    <a:pt x="261" y="42"/>
                    <a:pt x="257" y="47"/>
                    <a:pt x="251" y="51"/>
                  </a:cubicBezTo>
                  <a:lnTo>
                    <a:pt x="248" y="54"/>
                  </a:lnTo>
                  <a:cubicBezTo>
                    <a:pt x="245" y="56"/>
                    <a:pt x="244" y="56"/>
                    <a:pt x="243" y="59"/>
                  </a:cubicBezTo>
                  <a:cubicBezTo>
                    <a:pt x="233" y="64"/>
                    <a:pt x="221" y="73"/>
                    <a:pt x="211" y="77"/>
                  </a:cubicBezTo>
                  <a:cubicBezTo>
                    <a:pt x="206" y="81"/>
                    <a:pt x="199" y="84"/>
                    <a:pt x="191" y="87"/>
                  </a:cubicBezTo>
                  <a:cubicBezTo>
                    <a:pt x="190" y="88"/>
                    <a:pt x="187" y="88"/>
                    <a:pt x="184" y="90"/>
                  </a:cubicBezTo>
                  <a:lnTo>
                    <a:pt x="179" y="91"/>
                  </a:lnTo>
                  <a:cubicBezTo>
                    <a:pt x="156" y="101"/>
                    <a:pt x="130" y="104"/>
                    <a:pt x="106" y="111"/>
                  </a:cubicBezTo>
                  <a:cubicBezTo>
                    <a:pt x="87" y="117"/>
                    <a:pt x="68" y="119"/>
                    <a:pt x="50" y="119"/>
                  </a:cubicBezTo>
                  <a:cubicBezTo>
                    <a:pt x="45" y="119"/>
                    <a:pt x="39" y="118"/>
                    <a:pt x="34" y="118"/>
                  </a:cubicBezTo>
                  <a:cubicBezTo>
                    <a:pt x="34" y="118"/>
                    <a:pt x="33" y="118"/>
                    <a:pt x="33" y="118"/>
                  </a:cubicBezTo>
                  <a:cubicBezTo>
                    <a:pt x="5" y="118"/>
                    <a:pt x="0" y="161"/>
                    <a:pt x="27" y="168"/>
                  </a:cubicBezTo>
                  <a:cubicBezTo>
                    <a:pt x="55" y="175"/>
                    <a:pt x="84" y="181"/>
                    <a:pt x="112" y="183"/>
                  </a:cubicBezTo>
                  <a:cubicBezTo>
                    <a:pt x="117" y="184"/>
                    <a:pt x="122" y="185"/>
                    <a:pt x="128" y="185"/>
                  </a:cubicBezTo>
                  <a:cubicBezTo>
                    <a:pt x="152" y="185"/>
                    <a:pt x="177" y="177"/>
                    <a:pt x="200" y="169"/>
                  </a:cubicBezTo>
                  <a:cubicBezTo>
                    <a:pt x="257" y="152"/>
                    <a:pt x="311" y="120"/>
                    <a:pt x="353" y="76"/>
                  </a:cubicBezTo>
                  <a:cubicBezTo>
                    <a:pt x="369" y="60"/>
                    <a:pt x="370" y="32"/>
                    <a:pt x="355" y="16"/>
                  </a:cubicBezTo>
                  <a:cubicBezTo>
                    <a:pt x="346" y="6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6"/>
            <p:cNvSpPr/>
            <p:nvPr/>
          </p:nvSpPr>
          <p:spPr>
            <a:xfrm>
              <a:off x="5380126" y="4241665"/>
              <a:ext cx="26978" cy="64179"/>
            </a:xfrm>
            <a:custGeom>
              <a:avLst/>
              <a:gdLst/>
              <a:ahLst/>
              <a:cxnLst/>
              <a:rect l="l" t="t" r="r" b="b"/>
              <a:pathLst>
                <a:path w="409" h="973" extrusionOk="0">
                  <a:moveTo>
                    <a:pt x="141" y="1"/>
                  </a:moveTo>
                  <a:cubicBezTo>
                    <a:pt x="125" y="1"/>
                    <a:pt x="110" y="22"/>
                    <a:pt x="124" y="40"/>
                  </a:cubicBezTo>
                  <a:cubicBezTo>
                    <a:pt x="334" y="284"/>
                    <a:pt x="266" y="689"/>
                    <a:pt x="36" y="895"/>
                  </a:cubicBezTo>
                  <a:cubicBezTo>
                    <a:pt x="0" y="929"/>
                    <a:pt x="32" y="973"/>
                    <a:pt x="71" y="973"/>
                  </a:cubicBezTo>
                  <a:cubicBezTo>
                    <a:pt x="81" y="973"/>
                    <a:pt x="92" y="969"/>
                    <a:pt x="102" y="962"/>
                  </a:cubicBezTo>
                  <a:cubicBezTo>
                    <a:pt x="409" y="735"/>
                    <a:pt x="403" y="274"/>
                    <a:pt x="156" y="8"/>
                  </a:cubicBezTo>
                  <a:cubicBezTo>
                    <a:pt x="152" y="3"/>
                    <a:pt x="14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6"/>
            <p:cNvSpPr/>
            <p:nvPr/>
          </p:nvSpPr>
          <p:spPr>
            <a:xfrm>
              <a:off x="5309748" y="4279064"/>
              <a:ext cx="48481" cy="43534"/>
            </a:xfrm>
            <a:custGeom>
              <a:avLst/>
              <a:gdLst/>
              <a:ahLst/>
              <a:cxnLst/>
              <a:rect l="l" t="t" r="r" b="b"/>
              <a:pathLst>
                <a:path w="735" h="660" extrusionOk="0">
                  <a:moveTo>
                    <a:pt x="70" y="1"/>
                  </a:moveTo>
                  <a:cubicBezTo>
                    <a:pt x="33" y="1"/>
                    <a:pt x="0" y="51"/>
                    <a:pt x="34" y="80"/>
                  </a:cubicBezTo>
                  <a:cubicBezTo>
                    <a:pt x="144" y="172"/>
                    <a:pt x="259" y="259"/>
                    <a:pt x="365" y="355"/>
                  </a:cubicBezTo>
                  <a:cubicBezTo>
                    <a:pt x="471" y="450"/>
                    <a:pt x="578" y="548"/>
                    <a:pt x="677" y="650"/>
                  </a:cubicBezTo>
                  <a:cubicBezTo>
                    <a:pt x="684" y="657"/>
                    <a:pt x="691" y="659"/>
                    <a:pt x="698" y="659"/>
                  </a:cubicBezTo>
                  <a:cubicBezTo>
                    <a:pt x="718" y="659"/>
                    <a:pt x="734" y="633"/>
                    <a:pt x="718" y="612"/>
                  </a:cubicBezTo>
                  <a:cubicBezTo>
                    <a:pt x="542" y="383"/>
                    <a:pt x="337" y="165"/>
                    <a:pt x="93" y="7"/>
                  </a:cubicBezTo>
                  <a:cubicBezTo>
                    <a:pt x="85" y="3"/>
                    <a:pt x="77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6"/>
            <p:cNvSpPr/>
            <p:nvPr/>
          </p:nvSpPr>
          <p:spPr>
            <a:xfrm>
              <a:off x="5307968" y="4178608"/>
              <a:ext cx="31529" cy="52570"/>
            </a:xfrm>
            <a:custGeom>
              <a:avLst/>
              <a:gdLst/>
              <a:ahLst/>
              <a:cxnLst/>
              <a:rect l="l" t="t" r="r" b="b"/>
              <a:pathLst>
                <a:path w="478" h="797" extrusionOk="0">
                  <a:moveTo>
                    <a:pt x="51" y="0"/>
                  </a:moveTo>
                  <a:cubicBezTo>
                    <a:pt x="26" y="0"/>
                    <a:pt x="1" y="26"/>
                    <a:pt x="16" y="55"/>
                  </a:cubicBezTo>
                  <a:cubicBezTo>
                    <a:pt x="141" y="296"/>
                    <a:pt x="261" y="540"/>
                    <a:pt x="396" y="776"/>
                  </a:cubicBezTo>
                  <a:cubicBezTo>
                    <a:pt x="404" y="790"/>
                    <a:pt x="416" y="796"/>
                    <a:pt x="427" y="796"/>
                  </a:cubicBezTo>
                  <a:cubicBezTo>
                    <a:pt x="452" y="796"/>
                    <a:pt x="477" y="769"/>
                    <a:pt x="463" y="739"/>
                  </a:cubicBezTo>
                  <a:cubicBezTo>
                    <a:pt x="345" y="495"/>
                    <a:pt x="210" y="258"/>
                    <a:pt x="83" y="19"/>
                  </a:cubicBezTo>
                  <a:cubicBezTo>
                    <a:pt x="75" y="6"/>
                    <a:pt x="63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6"/>
            <p:cNvSpPr/>
            <p:nvPr/>
          </p:nvSpPr>
          <p:spPr>
            <a:xfrm>
              <a:off x="5096307" y="3991350"/>
              <a:ext cx="67807" cy="42346"/>
            </a:xfrm>
            <a:custGeom>
              <a:avLst/>
              <a:gdLst/>
              <a:ahLst/>
              <a:cxnLst/>
              <a:rect l="l" t="t" r="r" b="b"/>
              <a:pathLst>
                <a:path w="1028" h="642" extrusionOk="0">
                  <a:moveTo>
                    <a:pt x="54" y="1"/>
                  </a:moveTo>
                  <a:cubicBezTo>
                    <a:pt x="10" y="1"/>
                    <a:pt x="0" y="71"/>
                    <a:pt x="44" y="79"/>
                  </a:cubicBezTo>
                  <a:cubicBezTo>
                    <a:pt x="413" y="156"/>
                    <a:pt x="758" y="320"/>
                    <a:pt x="982" y="632"/>
                  </a:cubicBezTo>
                  <a:cubicBezTo>
                    <a:pt x="986" y="639"/>
                    <a:pt x="993" y="642"/>
                    <a:pt x="999" y="642"/>
                  </a:cubicBezTo>
                  <a:cubicBezTo>
                    <a:pt x="1013" y="642"/>
                    <a:pt x="1027" y="628"/>
                    <a:pt x="1017" y="612"/>
                  </a:cubicBezTo>
                  <a:cubicBezTo>
                    <a:pt x="812" y="283"/>
                    <a:pt x="454" y="17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6"/>
            <p:cNvSpPr/>
            <p:nvPr/>
          </p:nvSpPr>
          <p:spPr>
            <a:xfrm>
              <a:off x="5034966" y="4015228"/>
              <a:ext cx="37004" cy="106525"/>
            </a:xfrm>
            <a:custGeom>
              <a:avLst/>
              <a:gdLst/>
              <a:ahLst/>
              <a:cxnLst/>
              <a:rect l="l" t="t" r="r" b="b"/>
              <a:pathLst>
                <a:path w="561" h="1615" extrusionOk="0">
                  <a:moveTo>
                    <a:pt x="191" y="0"/>
                  </a:moveTo>
                  <a:cubicBezTo>
                    <a:pt x="182" y="0"/>
                    <a:pt x="172" y="5"/>
                    <a:pt x="168" y="16"/>
                  </a:cubicBezTo>
                  <a:cubicBezTo>
                    <a:pt x="1" y="557"/>
                    <a:pt x="89" y="1153"/>
                    <a:pt x="456" y="1597"/>
                  </a:cubicBezTo>
                  <a:cubicBezTo>
                    <a:pt x="467" y="1609"/>
                    <a:pt x="479" y="1615"/>
                    <a:pt x="490" y="1615"/>
                  </a:cubicBezTo>
                  <a:cubicBezTo>
                    <a:pt x="527" y="1615"/>
                    <a:pt x="560" y="1565"/>
                    <a:pt x="530" y="1526"/>
                  </a:cubicBezTo>
                  <a:cubicBezTo>
                    <a:pt x="211" y="1110"/>
                    <a:pt x="73" y="538"/>
                    <a:pt x="215" y="29"/>
                  </a:cubicBezTo>
                  <a:cubicBezTo>
                    <a:pt x="220" y="12"/>
                    <a:pt x="206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6"/>
            <p:cNvSpPr/>
            <p:nvPr/>
          </p:nvSpPr>
          <p:spPr>
            <a:xfrm>
              <a:off x="5065966" y="4020900"/>
              <a:ext cx="33046" cy="33310"/>
            </a:xfrm>
            <a:custGeom>
              <a:avLst/>
              <a:gdLst/>
              <a:ahLst/>
              <a:cxnLst/>
              <a:rect l="l" t="t" r="r" b="b"/>
              <a:pathLst>
                <a:path w="501" h="505" extrusionOk="0">
                  <a:moveTo>
                    <a:pt x="465" y="1"/>
                  </a:moveTo>
                  <a:cubicBezTo>
                    <a:pt x="464" y="1"/>
                    <a:pt x="462" y="1"/>
                    <a:pt x="460" y="1"/>
                  </a:cubicBezTo>
                  <a:cubicBezTo>
                    <a:pt x="348" y="27"/>
                    <a:pt x="240" y="75"/>
                    <a:pt x="156" y="156"/>
                  </a:cubicBezTo>
                  <a:cubicBezTo>
                    <a:pt x="70" y="241"/>
                    <a:pt x="15" y="343"/>
                    <a:pt x="2" y="464"/>
                  </a:cubicBezTo>
                  <a:cubicBezTo>
                    <a:pt x="0" y="490"/>
                    <a:pt x="22" y="504"/>
                    <a:pt x="43" y="504"/>
                  </a:cubicBezTo>
                  <a:cubicBezTo>
                    <a:pt x="59" y="504"/>
                    <a:pt x="76" y="495"/>
                    <a:pt x="80" y="477"/>
                  </a:cubicBezTo>
                  <a:cubicBezTo>
                    <a:pt x="105" y="383"/>
                    <a:pt x="152" y="286"/>
                    <a:pt x="216" y="213"/>
                  </a:cubicBezTo>
                  <a:cubicBezTo>
                    <a:pt x="250" y="176"/>
                    <a:pt x="290" y="140"/>
                    <a:pt x="330" y="109"/>
                  </a:cubicBezTo>
                  <a:cubicBezTo>
                    <a:pt x="375" y="79"/>
                    <a:pt x="419" y="59"/>
                    <a:pt x="471" y="47"/>
                  </a:cubicBezTo>
                  <a:cubicBezTo>
                    <a:pt x="501" y="40"/>
                    <a:pt x="491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6"/>
            <p:cNvSpPr/>
            <p:nvPr/>
          </p:nvSpPr>
          <p:spPr>
            <a:xfrm>
              <a:off x="5093273" y="4101700"/>
              <a:ext cx="23943" cy="65630"/>
            </a:xfrm>
            <a:custGeom>
              <a:avLst/>
              <a:gdLst/>
              <a:ahLst/>
              <a:cxnLst/>
              <a:rect l="l" t="t" r="r" b="b"/>
              <a:pathLst>
                <a:path w="363" h="995" extrusionOk="0">
                  <a:moveTo>
                    <a:pt x="125" y="1"/>
                  </a:moveTo>
                  <a:cubicBezTo>
                    <a:pt x="110" y="1"/>
                    <a:pt x="95" y="9"/>
                    <a:pt x="90" y="29"/>
                  </a:cubicBezTo>
                  <a:cubicBezTo>
                    <a:pt x="1" y="350"/>
                    <a:pt x="48" y="721"/>
                    <a:pt x="267" y="981"/>
                  </a:cubicBezTo>
                  <a:cubicBezTo>
                    <a:pt x="276" y="991"/>
                    <a:pt x="287" y="995"/>
                    <a:pt x="298" y="995"/>
                  </a:cubicBezTo>
                  <a:cubicBezTo>
                    <a:pt x="330" y="995"/>
                    <a:pt x="362" y="959"/>
                    <a:pt x="340" y="927"/>
                  </a:cubicBezTo>
                  <a:cubicBezTo>
                    <a:pt x="165" y="665"/>
                    <a:pt x="79" y="355"/>
                    <a:pt x="164" y="48"/>
                  </a:cubicBezTo>
                  <a:cubicBezTo>
                    <a:pt x="172" y="20"/>
                    <a:pt x="14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6"/>
            <p:cNvSpPr/>
            <p:nvPr/>
          </p:nvSpPr>
          <p:spPr>
            <a:xfrm>
              <a:off x="4267144" y="4217656"/>
              <a:ext cx="31925" cy="67543"/>
            </a:xfrm>
            <a:custGeom>
              <a:avLst/>
              <a:gdLst/>
              <a:ahLst/>
              <a:cxnLst/>
              <a:rect l="l" t="t" r="r" b="b"/>
              <a:pathLst>
                <a:path w="484" h="1024" extrusionOk="0">
                  <a:moveTo>
                    <a:pt x="37" y="1"/>
                  </a:moveTo>
                  <a:cubicBezTo>
                    <a:pt x="20" y="1"/>
                    <a:pt x="1" y="20"/>
                    <a:pt x="8" y="40"/>
                  </a:cubicBezTo>
                  <a:cubicBezTo>
                    <a:pt x="55" y="203"/>
                    <a:pt x="126" y="362"/>
                    <a:pt x="189" y="521"/>
                  </a:cubicBezTo>
                  <a:cubicBezTo>
                    <a:pt x="253" y="680"/>
                    <a:pt x="320" y="839"/>
                    <a:pt x="385" y="997"/>
                  </a:cubicBezTo>
                  <a:cubicBezTo>
                    <a:pt x="393" y="1016"/>
                    <a:pt x="409" y="1024"/>
                    <a:pt x="425" y="1024"/>
                  </a:cubicBezTo>
                  <a:cubicBezTo>
                    <a:pt x="454" y="1024"/>
                    <a:pt x="484" y="998"/>
                    <a:pt x="470" y="964"/>
                  </a:cubicBezTo>
                  <a:cubicBezTo>
                    <a:pt x="402" y="804"/>
                    <a:pt x="337" y="642"/>
                    <a:pt x="267" y="482"/>
                  </a:cubicBezTo>
                  <a:cubicBezTo>
                    <a:pt x="201" y="325"/>
                    <a:pt x="140" y="162"/>
                    <a:pt x="58" y="13"/>
                  </a:cubicBezTo>
                  <a:cubicBezTo>
                    <a:pt x="52" y="4"/>
                    <a:pt x="45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6"/>
            <p:cNvSpPr/>
            <p:nvPr/>
          </p:nvSpPr>
          <p:spPr>
            <a:xfrm>
              <a:off x="4187137" y="4306767"/>
              <a:ext cx="32782" cy="43929"/>
            </a:xfrm>
            <a:custGeom>
              <a:avLst/>
              <a:gdLst/>
              <a:ahLst/>
              <a:cxnLst/>
              <a:rect l="l" t="t" r="r" b="b"/>
              <a:pathLst>
                <a:path w="497" h="666" extrusionOk="0">
                  <a:moveTo>
                    <a:pt x="28" y="0"/>
                  </a:moveTo>
                  <a:cubicBezTo>
                    <a:pt x="15" y="0"/>
                    <a:pt x="1" y="12"/>
                    <a:pt x="9" y="27"/>
                  </a:cubicBezTo>
                  <a:cubicBezTo>
                    <a:pt x="123" y="257"/>
                    <a:pt x="265" y="481"/>
                    <a:pt x="452" y="660"/>
                  </a:cubicBezTo>
                  <a:cubicBezTo>
                    <a:pt x="456" y="664"/>
                    <a:pt x="460" y="665"/>
                    <a:pt x="465" y="665"/>
                  </a:cubicBezTo>
                  <a:cubicBezTo>
                    <a:pt x="481" y="665"/>
                    <a:pt x="497" y="645"/>
                    <a:pt x="485" y="630"/>
                  </a:cubicBezTo>
                  <a:cubicBezTo>
                    <a:pt x="323" y="434"/>
                    <a:pt x="167" y="237"/>
                    <a:pt x="48" y="12"/>
                  </a:cubicBezTo>
                  <a:cubicBezTo>
                    <a:pt x="44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6"/>
            <p:cNvSpPr/>
            <p:nvPr/>
          </p:nvSpPr>
          <p:spPr>
            <a:xfrm>
              <a:off x="4156730" y="4331897"/>
              <a:ext cx="58770" cy="55472"/>
            </a:xfrm>
            <a:custGeom>
              <a:avLst/>
              <a:gdLst/>
              <a:ahLst/>
              <a:cxnLst/>
              <a:rect l="l" t="t" r="r" b="b"/>
              <a:pathLst>
                <a:path w="891" h="841" extrusionOk="0">
                  <a:moveTo>
                    <a:pt x="40" y="1"/>
                  </a:moveTo>
                  <a:cubicBezTo>
                    <a:pt x="20" y="1"/>
                    <a:pt x="1" y="23"/>
                    <a:pt x="16" y="43"/>
                  </a:cubicBezTo>
                  <a:cubicBezTo>
                    <a:pt x="242" y="343"/>
                    <a:pt x="507" y="634"/>
                    <a:pt x="828" y="835"/>
                  </a:cubicBezTo>
                  <a:cubicBezTo>
                    <a:pt x="834" y="839"/>
                    <a:pt x="840" y="840"/>
                    <a:pt x="846" y="840"/>
                  </a:cubicBezTo>
                  <a:cubicBezTo>
                    <a:pt x="871" y="840"/>
                    <a:pt x="890" y="809"/>
                    <a:pt x="866" y="790"/>
                  </a:cubicBezTo>
                  <a:cubicBezTo>
                    <a:pt x="579" y="547"/>
                    <a:pt x="299" y="305"/>
                    <a:pt x="60" y="11"/>
                  </a:cubicBezTo>
                  <a:cubicBezTo>
                    <a:pt x="54" y="4"/>
                    <a:pt x="47" y="1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6"/>
            <p:cNvSpPr/>
            <p:nvPr/>
          </p:nvSpPr>
          <p:spPr>
            <a:xfrm>
              <a:off x="4288713" y="4189425"/>
              <a:ext cx="15633" cy="22954"/>
            </a:xfrm>
            <a:custGeom>
              <a:avLst/>
              <a:gdLst/>
              <a:ahLst/>
              <a:cxnLst/>
              <a:rect l="l" t="t" r="r" b="b"/>
              <a:pathLst>
                <a:path w="237" h="348" extrusionOk="0">
                  <a:moveTo>
                    <a:pt x="44" y="1"/>
                  </a:moveTo>
                  <a:cubicBezTo>
                    <a:pt x="39" y="1"/>
                    <a:pt x="35" y="2"/>
                    <a:pt x="30" y="4"/>
                  </a:cubicBezTo>
                  <a:cubicBezTo>
                    <a:pt x="14" y="9"/>
                    <a:pt x="0" y="33"/>
                    <a:pt x="10" y="50"/>
                  </a:cubicBezTo>
                  <a:cubicBezTo>
                    <a:pt x="60" y="142"/>
                    <a:pt x="111" y="234"/>
                    <a:pt x="160" y="325"/>
                  </a:cubicBezTo>
                  <a:cubicBezTo>
                    <a:pt x="167" y="337"/>
                    <a:pt x="180" y="348"/>
                    <a:pt x="194" y="348"/>
                  </a:cubicBezTo>
                  <a:cubicBezTo>
                    <a:pt x="199" y="348"/>
                    <a:pt x="203" y="347"/>
                    <a:pt x="207" y="345"/>
                  </a:cubicBezTo>
                  <a:cubicBezTo>
                    <a:pt x="223" y="339"/>
                    <a:pt x="237" y="316"/>
                    <a:pt x="227" y="298"/>
                  </a:cubicBezTo>
                  <a:cubicBezTo>
                    <a:pt x="177" y="207"/>
                    <a:pt x="128" y="115"/>
                    <a:pt x="75" y="23"/>
                  </a:cubicBezTo>
                  <a:cubicBezTo>
                    <a:pt x="69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6"/>
            <p:cNvSpPr/>
            <p:nvPr/>
          </p:nvSpPr>
          <p:spPr>
            <a:xfrm>
              <a:off x="3936495" y="3976839"/>
              <a:ext cx="54615" cy="60024"/>
            </a:xfrm>
            <a:custGeom>
              <a:avLst/>
              <a:gdLst/>
              <a:ahLst/>
              <a:cxnLst/>
              <a:rect l="l" t="t" r="r" b="b"/>
              <a:pathLst>
                <a:path w="828" h="910" extrusionOk="0">
                  <a:moveTo>
                    <a:pt x="788" y="1"/>
                  </a:moveTo>
                  <a:cubicBezTo>
                    <a:pt x="784" y="1"/>
                    <a:pt x="780" y="2"/>
                    <a:pt x="776" y="4"/>
                  </a:cubicBezTo>
                  <a:cubicBezTo>
                    <a:pt x="689" y="52"/>
                    <a:pt x="603" y="96"/>
                    <a:pt x="522" y="157"/>
                  </a:cubicBezTo>
                  <a:cubicBezTo>
                    <a:pt x="445" y="217"/>
                    <a:pt x="370" y="285"/>
                    <a:pt x="305" y="361"/>
                  </a:cubicBezTo>
                  <a:cubicBezTo>
                    <a:pt x="174" y="510"/>
                    <a:pt x="72" y="682"/>
                    <a:pt x="8" y="869"/>
                  </a:cubicBezTo>
                  <a:cubicBezTo>
                    <a:pt x="1" y="892"/>
                    <a:pt x="19" y="909"/>
                    <a:pt x="37" y="909"/>
                  </a:cubicBezTo>
                  <a:cubicBezTo>
                    <a:pt x="46" y="909"/>
                    <a:pt x="55" y="905"/>
                    <a:pt x="59" y="893"/>
                  </a:cubicBezTo>
                  <a:cubicBezTo>
                    <a:pt x="137" y="719"/>
                    <a:pt x="238" y="556"/>
                    <a:pt x="366" y="413"/>
                  </a:cubicBezTo>
                  <a:cubicBezTo>
                    <a:pt x="430" y="342"/>
                    <a:pt x="498" y="273"/>
                    <a:pt x="570" y="214"/>
                  </a:cubicBezTo>
                  <a:cubicBezTo>
                    <a:pt x="647" y="151"/>
                    <a:pt x="722" y="89"/>
                    <a:pt x="804" y="44"/>
                  </a:cubicBezTo>
                  <a:cubicBezTo>
                    <a:pt x="827" y="32"/>
                    <a:pt x="810" y="1"/>
                    <a:pt x="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6"/>
            <p:cNvSpPr/>
            <p:nvPr/>
          </p:nvSpPr>
          <p:spPr>
            <a:xfrm>
              <a:off x="3985832" y="3990031"/>
              <a:ext cx="34167" cy="18073"/>
            </a:xfrm>
            <a:custGeom>
              <a:avLst/>
              <a:gdLst/>
              <a:ahLst/>
              <a:cxnLst/>
              <a:rect l="l" t="t" r="r" b="b"/>
              <a:pathLst>
                <a:path w="518" h="274" extrusionOk="0">
                  <a:moveTo>
                    <a:pt x="463" y="0"/>
                  </a:moveTo>
                  <a:cubicBezTo>
                    <a:pt x="459" y="0"/>
                    <a:pt x="455" y="1"/>
                    <a:pt x="451" y="3"/>
                  </a:cubicBezTo>
                  <a:cubicBezTo>
                    <a:pt x="302" y="56"/>
                    <a:pt x="158" y="126"/>
                    <a:pt x="28" y="215"/>
                  </a:cubicBezTo>
                  <a:cubicBezTo>
                    <a:pt x="1" y="236"/>
                    <a:pt x="21" y="273"/>
                    <a:pt x="49" y="273"/>
                  </a:cubicBezTo>
                  <a:cubicBezTo>
                    <a:pt x="54" y="273"/>
                    <a:pt x="60" y="272"/>
                    <a:pt x="66" y="268"/>
                  </a:cubicBezTo>
                  <a:cubicBezTo>
                    <a:pt x="197" y="191"/>
                    <a:pt x="333" y="122"/>
                    <a:pt x="478" y="71"/>
                  </a:cubicBezTo>
                  <a:cubicBezTo>
                    <a:pt x="517" y="57"/>
                    <a:pt x="499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6"/>
            <p:cNvSpPr/>
            <p:nvPr/>
          </p:nvSpPr>
          <p:spPr>
            <a:xfrm>
              <a:off x="3875153" y="4084353"/>
              <a:ext cx="56594" cy="104151"/>
            </a:xfrm>
            <a:custGeom>
              <a:avLst/>
              <a:gdLst/>
              <a:ahLst/>
              <a:cxnLst/>
              <a:rect l="l" t="t" r="r" b="b"/>
              <a:pathLst>
                <a:path w="858" h="1579" extrusionOk="0">
                  <a:moveTo>
                    <a:pt x="546" y="1"/>
                  </a:moveTo>
                  <a:cubicBezTo>
                    <a:pt x="539" y="1"/>
                    <a:pt x="531" y="4"/>
                    <a:pt x="525" y="11"/>
                  </a:cubicBezTo>
                  <a:cubicBezTo>
                    <a:pt x="277" y="322"/>
                    <a:pt x="1" y="691"/>
                    <a:pt x="93" y="1112"/>
                  </a:cubicBezTo>
                  <a:cubicBezTo>
                    <a:pt x="145" y="1357"/>
                    <a:pt x="372" y="1579"/>
                    <a:pt x="621" y="1579"/>
                  </a:cubicBezTo>
                  <a:cubicBezTo>
                    <a:pt x="688" y="1579"/>
                    <a:pt x="756" y="1563"/>
                    <a:pt x="823" y="1526"/>
                  </a:cubicBezTo>
                  <a:cubicBezTo>
                    <a:pt x="858" y="1505"/>
                    <a:pt x="833" y="1455"/>
                    <a:pt x="800" y="1455"/>
                  </a:cubicBezTo>
                  <a:cubicBezTo>
                    <a:pt x="796" y="1455"/>
                    <a:pt x="792" y="1455"/>
                    <a:pt x="788" y="1457"/>
                  </a:cubicBezTo>
                  <a:cubicBezTo>
                    <a:pt x="738" y="1476"/>
                    <a:pt x="686" y="1485"/>
                    <a:pt x="635" y="1485"/>
                  </a:cubicBezTo>
                  <a:cubicBezTo>
                    <a:pt x="546" y="1485"/>
                    <a:pt x="459" y="1458"/>
                    <a:pt x="382" y="1407"/>
                  </a:cubicBezTo>
                  <a:cubicBezTo>
                    <a:pt x="243" y="1315"/>
                    <a:pt x="171" y="1160"/>
                    <a:pt x="157" y="997"/>
                  </a:cubicBezTo>
                  <a:cubicBezTo>
                    <a:pt x="127" y="633"/>
                    <a:pt x="358" y="320"/>
                    <a:pt x="568" y="45"/>
                  </a:cubicBezTo>
                  <a:cubicBezTo>
                    <a:pt x="584" y="24"/>
                    <a:pt x="566" y="1"/>
                    <a:pt x="5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6"/>
            <p:cNvSpPr/>
            <p:nvPr/>
          </p:nvSpPr>
          <p:spPr>
            <a:xfrm>
              <a:off x="3990185" y="4240544"/>
              <a:ext cx="68137" cy="34299"/>
            </a:xfrm>
            <a:custGeom>
              <a:avLst/>
              <a:gdLst/>
              <a:ahLst/>
              <a:cxnLst/>
              <a:rect l="l" t="t" r="r" b="b"/>
              <a:pathLst>
                <a:path w="1033" h="520" extrusionOk="0">
                  <a:moveTo>
                    <a:pt x="46" y="0"/>
                  </a:moveTo>
                  <a:cubicBezTo>
                    <a:pt x="23" y="0"/>
                    <a:pt x="1" y="25"/>
                    <a:pt x="19" y="47"/>
                  </a:cubicBezTo>
                  <a:cubicBezTo>
                    <a:pt x="148" y="205"/>
                    <a:pt x="287" y="376"/>
                    <a:pt x="480" y="464"/>
                  </a:cubicBezTo>
                  <a:cubicBezTo>
                    <a:pt x="555" y="497"/>
                    <a:pt x="647" y="520"/>
                    <a:pt x="737" y="520"/>
                  </a:cubicBezTo>
                  <a:cubicBezTo>
                    <a:pt x="841" y="520"/>
                    <a:pt x="943" y="490"/>
                    <a:pt x="1012" y="411"/>
                  </a:cubicBezTo>
                  <a:cubicBezTo>
                    <a:pt x="1032" y="389"/>
                    <a:pt x="1010" y="348"/>
                    <a:pt x="981" y="348"/>
                  </a:cubicBezTo>
                  <a:cubicBezTo>
                    <a:pt x="977" y="348"/>
                    <a:pt x="971" y="349"/>
                    <a:pt x="966" y="352"/>
                  </a:cubicBezTo>
                  <a:cubicBezTo>
                    <a:pt x="893" y="388"/>
                    <a:pt x="822" y="418"/>
                    <a:pt x="739" y="423"/>
                  </a:cubicBezTo>
                  <a:cubicBezTo>
                    <a:pt x="733" y="423"/>
                    <a:pt x="727" y="423"/>
                    <a:pt x="721" y="423"/>
                  </a:cubicBezTo>
                  <a:cubicBezTo>
                    <a:pt x="642" y="423"/>
                    <a:pt x="562" y="406"/>
                    <a:pt x="488" y="373"/>
                  </a:cubicBezTo>
                  <a:cubicBezTo>
                    <a:pt x="318" y="295"/>
                    <a:pt x="189" y="149"/>
                    <a:pt x="68" y="11"/>
                  </a:cubicBezTo>
                  <a:cubicBezTo>
                    <a:pt x="62" y="4"/>
                    <a:pt x="54" y="0"/>
                    <a:pt x="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6"/>
            <p:cNvSpPr/>
            <p:nvPr/>
          </p:nvSpPr>
          <p:spPr>
            <a:xfrm>
              <a:off x="4061882" y="4192526"/>
              <a:ext cx="9960" cy="43402"/>
            </a:xfrm>
            <a:custGeom>
              <a:avLst/>
              <a:gdLst/>
              <a:ahLst/>
              <a:cxnLst/>
              <a:rect l="l" t="t" r="r" b="b"/>
              <a:pathLst>
                <a:path w="151" h="658" extrusionOk="0">
                  <a:moveTo>
                    <a:pt x="95" y="1"/>
                  </a:moveTo>
                  <a:cubicBezTo>
                    <a:pt x="76" y="1"/>
                    <a:pt x="57" y="12"/>
                    <a:pt x="55" y="35"/>
                  </a:cubicBezTo>
                  <a:cubicBezTo>
                    <a:pt x="37" y="227"/>
                    <a:pt x="31" y="418"/>
                    <a:pt x="6" y="607"/>
                  </a:cubicBezTo>
                  <a:cubicBezTo>
                    <a:pt x="0" y="639"/>
                    <a:pt x="26" y="657"/>
                    <a:pt x="51" y="657"/>
                  </a:cubicBezTo>
                  <a:cubicBezTo>
                    <a:pt x="71" y="657"/>
                    <a:pt x="90" y="646"/>
                    <a:pt x="94" y="621"/>
                  </a:cubicBezTo>
                  <a:cubicBezTo>
                    <a:pt x="123" y="428"/>
                    <a:pt x="150" y="231"/>
                    <a:pt x="136" y="37"/>
                  </a:cubicBezTo>
                  <a:cubicBezTo>
                    <a:pt x="135" y="13"/>
                    <a:pt x="115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6"/>
            <p:cNvSpPr/>
            <p:nvPr/>
          </p:nvSpPr>
          <p:spPr>
            <a:xfrm>
              <a:off x="4126059" y="4232892"/>
              <a:ext cx="52240" cy="26318"/>
            </a:xfrm>
            <a:custGeom>
              <a:avLst/>
              <a:gdLst/>
              <a:ahLst/>
              <a:cxnLst/>
              <a:rect l="l" t="t" r="r" b="b"/>
              <a:pathLst>
                <a:path w="792" h="399" extrusionOk="0">
                  <a:moveTo>
                    <a:pt x="92" y="0"/>
                  </a:moveTo>
                  <a:cubicBezTo>
                    <a:pt x="83" y="0"/>
                    <a:pt x="75" y="5"/>
                    <a:pt x="70" y="15"/>
                  </a:cubicBezTo>
                  <a:cubicBezTo>
                    <a:pt x="0" y="157"/>
                    <a:pt x="108" y="319"/>
                    <a:pt x="241" y="373"/>
                  </a:cubicBezTo>
                  <a:cubicBezTo>
                    <a:pt x="285" y="391"/>
                    <a:pt x="330" y="399"/>
                    <a:pt x="375" y="399"/>
                  </a:cubicBezTo>
                  <a:cubicBezTo>
                    <a:pt x="515" y="399"/>
                    <a:pt x="653" y="321"/>
                    <a:pt x="758" y="235"/>
                  </a:cubicBezTo>
                  <a:cubicBezTo>
                    <a:pt x="792" y="209"/>
                    <a:pt x="769" y="164"/>
                    <a:pt x="736" y="164"/>
                  </a:cubicBezTo>
                  <a:cubicBezTo>
                    <a:pt x="729" y="164"/>
                    <a:pt x="721" y="166"/>
                    <a:pt x="714" y="171"/>
                  </a:cubicBezTo>
                  <a:cubicBezTo>
                    <a:pt x="613" y="236"/>
                    <a:pt x="484" y="314"/>
                    <a:pt x="357" y="314"/>
                  </a:cubicBezTo>
                  <a:cubicBezTo>
                    <a:pt x="334" y="314"/>
                    <a:pt x="312" y="311"/>
                    <a:pt x="290" y="306"/>
                  </a:cubicBezTo>
                  <a:cubicBezTo>
                    <a:pt x="176" y="277"/>
                    <a:pt x="68" y="154"/>
                    <a:pt x="115" y="35"/>
                  </a:cubicBezTo>
                  <a:cubicBezTo>
                    <a:pt x="123" y="15"/>
                    <a:pt x="108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6"/>
            <p:cNvSpPr/>
            <p:nvPr/>
          </p:nvSpPr>
          <p:spPr>
            <a:xfrm>
              <a:off x="4203033" y="4118651"/>
              <a:ext cx="71435" cy="90497"/>
            </a:xfrm>
            <a:custGeom>
              <a:avLst/>
              <a:gdLst/>
              <a:ahLst/>
              <a:cxnLst/>
              <a:rect l="l" t="t" r="r" b="b"/>
              <a:pathLst>
                <a:path w="1083" h="1372" extrusionOk="0">
                  <a:moveTo>
                    <a:pt x="1025" y="1"/>
                  </a:moveTo>
                  <a:cubicBezTo>
                    <a:pt x="1015" y="1"/>
                    <a:pt x="1004" y="4"/>
                    <a:pt x="995" y="13"/>
                  </a:cubicBezTo>
                  <a:cubicBezTo>
                    <a:pt x="605" y="403"/>
                    <a:pt x="286" y="860"/>
                    <a:pt x="11" y="1336"/>
                  </a:cubicBezTo>
                  <a:cubicBezTo>
                    <a:pt x="1" y="1354"/>
                    <a:pt x="19" y="1372"/>
                    <a:pt x="36" y="1372"/>
                  </a:cubicBezTo>
                  <a:cubicBezTo>
                    <a:pt x="43" y="1372"/>
                    <a:pt x="49" y="1369"/>
                    <a:pt x="53" y="1363"/>
                  </a:cubicBezTo>
                  <a:cubicBezTo>
                    <a:pt x="346" y="897"/>
                    <a:pt x="693" y="476"/>
                    <a:pt x="1058" y="64"/>
                  </a:cubicBezTo>
                  <a:cubicBezTo>
                    <a:pt x="1082" y="34"/>
                    <a:pt x="1055" y="1"/>
                    <a:pt x="1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6"/>
            <p:cNvSpPr/>
            <p:nvPr/>
          </p:nvSpPr>
          <p:spPr>
            <a:xfrm>
              <a:off x="4287459" y="4074987"/>
              <a:ext cx="33244" cy="31991"/>
            </a:xfrm>
            <a:custGeom>
              <a:avLst/>
              <a:gdLst/>
              <a:ahLst/>
              <a:cxnLst/>
              <a:rect l="l" t="t" r="r" b="b"/>
              <a:pathLst>
                <a:path w="504" h="485" extrusionOk="0">
                  <a:moveTo>
                    <a:pt x="456" y="1"/>
                  </a:moveTo>
                  <a:cubicBezTo>
                    <a:pt x="448" y="1"/>
                    <a:pt x="440" y="3"/>
                    <a:pt x="433" y="10"/>
                  </a:cubicBezTo>
                  <a:cubicBezTo>
                    <a:pt x="297" y="150"/>
                    <a:pt x="151" y="281"/>
                    <a:pt x="15" y="421"/>
                  </a:cubicBezTo>
                  <a:cubicBezTo>
                    <a:pt x="1" y="437"/>
                    <a:pt x="3" y="464"/>
                    <a:pt x="20" y="477"/>
                  </a:cubicBezTo>
                  <a:cubicBezTo>
                    <a:pt x="27" y="482"/>
                    <a:pt x="35" y="485"/>
                    <a:pt x="43" y="485"/>
                  </a:cubicBezTo>
                  <a:cubicBezTo>
                    <a:pt x="54" y="485"/>
                    <a:pt x="66" y="479"/>
                    <a:pt x="76" y="471"/>
                  </a:cubicBezTo>
                  <a:cubicBezTo>
                    <a:pt x="215" y="335"/>
                    <a:pt x="343" y="189"/>
                    <a:pt x="482" y="48"/>
                  </a:cubicBezTo>
                  <a:cubicBezTo>
                    <a:pt x="503" y="27"/>
                    <a:pt x="481" y="1"/>
                    <a:pt x="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6"/>
            <p:cNvSpPr/>
            <p:nvPr/>
          </p:nvSpPr>
          <p:spPr>
            <a:xfrm>
              <a:off x="4155279" y="4163306"/>
              <a:ext cx="55802" cy="65894"/>
            </a:xfrm>
            <a:custGeom>
              <a:avLst/>
              <a:gdLst/>
              <a:ahLst/>
              <a:cxnLst/>
              <a:rect l="l" t="t" r="r" b="b"/>
              <a:pathLst>
                <a:path w="846" h="999" extrusionOk="0">
                  <a:moveTo>
                    <a:pt x="789" y="0"/>
                  </a:moveTo>
                  <a:cubicBezTo>
                    <a:pt x="775" y="0"/>
                    <a:pt x="760" y="6"/>
                    <a:pt x="750" y="22"/>
                  </a:cubicBezTo>
                  <a:cubicBezTo>
                    <a:pt x="651" y="190"/>
                    <a:pt x="550" y="358"/>
                    <a:pt x="431" y="515"/>
                  </a:cubicBezTo>
                  <a:cubicBezTo>
                    <a:pt x="374" y="592"/>
                    <a:pt x="313" y="664"/>
                    <a:pt x="247" y="731"/>
                  </a:cubicBezTo>
                  <a:cubicBezTo>
                    <a:pt x="179" y="802"/>
                    <a:pt x="101" y="861"/>
                    <a:pt x="25" y="927"/>
                  </a:cubicBezTo>
                  <a:cubicBezTo>
                    <a:pt x="0" y="950"/>
                    <a:pt x="14" y="999"/>
                    <a:pt x="44" y="999"/>
                  </a:cubicBezTo>
                  <a:cubicBezTo>
                    <a:pt x="50" y="999"/>
                    <a:pt x="56" y="997"/>
                    <a:pt x="62" y="993"/>
                  </a:cubicBezTo>
                  <a:cubicBezTo>
                    <a:pt x="238" y="900"/>
                    <a:pt x="379" y="734"/>
                    <a:pt x="495" y="578"/>
                  </a:cubicBezTo>
                  <a:cubicBezTo>
                    <a:pt x="620" y="412"/>
                    <a:pt x="725" y="234"/>
                    <a:pt x="827" y="57"/>
                  </a:cubicBezTo>
                  <a:cubicBezTo>
                    <a:pt x="846" y="26"/>
                    <a:pt x="818" y="0"/>
                    <a:pt x="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6"/>
            <p:cNvSpPr/>
            <p:nvPr/>
          </p:nvSpPr>
          <p:spPr>
            <a:xfrm>
              <a:off x="4211145" y="3857190"/>
              <a:ext cx="71501" cy="175651"/>
            </a:xfrm>
            <a:custGeom>
              <a:avLst/>
              <a:gdLst/>
              <a:ahLst/>
              <a:cxnLst/>
              <a:rect l="l" t="t" r="r" b="b"/>
              <a:pathLst>
                <a:path w="1084" h="2663" extrusionOk="0">
                  <a:moveTo>
                    <a:pt x="81" y="1"/>
                  </a:moveTo>
                  <a:cubicBezTo>
                    <a:pt x="37" y="1"/>
                    <a:pt x="1" y="54"/>
                    <a:pt x="44" y="87"/>
                  </a:cubicBezTo>
                  <a:cubicBezTo>
                    <a:pt x="438" y="389"/>
                    <a:pt x="909" y="701"/>
                    <a:pt x="960" y="1240"/>
                  </a:cubicBezTo>
                  <a:cubicBezTo>
                    <a:pt x="987" y="1524"/>
                    <a:pt x="909" y="1852"/>
                    <a:pt x="802" y="2114"/>
                  </a:cubicBezTo>
                  <a:cubicBezTo>
                    <a:pt x="702" y="2359"/>
                    <a:pt x="497" y="2599"/>
                    <a:pt x="217" y="2599"/>
                  </a:cubicBezTo>
                  <a:cubicBezTo>
                    <a:pt x="195" y="2599"/>
                    <a:pt x="172" y="2597"/>
                    <a:pt x="149" y="2594"/>
                  </a:cubicBezTo>
                  <a:cubicBezTo>
                    <a:pt x="147" y="2594"/>
                    <a:pt x="145" y="2594"/>
                    <a:pt x="144" y="2594"/>
                  </a:cubicBezTo>
                  <a:cubicBezTo>
                    <a:pt x="111" y="2594"/>
                    <a:pt x="107" y="2644"/>
                    <a:pt x="140" y="2651"/>
                  </a:cubicBezTo>
                  <a:cubicBezTo>
                    <a:pt x="183" y="2659"/>
                    <a:pt x="223" y="2663"/>
                    <a:pt x="262" y="2663"/>
                  </a:cubicBezTo>
                  <a:cubicBezTo>
                    <a:pt x="837" y="2663"/>
                    <a:pt x="1049" y="1821"/>
                    <a:pt x="1064" y="1367"/>
                  </a:cubicBezTo>
                  <a:cubicBezTo>
                    <a:pt x="1084" y="760"/>
                    <a:pt x="589" y="310"/>
                    <a:pt x="109" y="9"/>
                  </a:cubicBezTo>
                  <a:cubicBezTo>
                    <a:pt x="100" y="3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6"/>
            <p:cNvSpPr/>
            <p:nvPr/>
          </p:nvSpPr>
          <p:spPr>
            <a:xfrm>
              <a:off x="4067290" y="3849275"/>
              <a:ext cx="99797" cy="19986"/>
            </a:xfrm>
            <a:custGeom>
              <a:avLst/>
              <a:gdLst/>
              <a:ahLst/>
              <a:cxnLst/>
              <a:rect l="l" t="t" r="r" b="b"/>
              <a:pathLst>
                <a:path w="1513" h="303" extrusionOk="0">
                  <a:moveTo>
                    <a:pt x="980" y="0"/>
                  </a:moveTo>
                  <a:cubicBezTo>
                    <a:pt x="650" y="0"/>
                    <a:pt x="319" y="72"/>
                    <a:pt x="34" y="231"/>
                  </a:cubicBezTo>
                  <a:cubicBezTo>
                    <a:pt x="1" y="251"/>
                    <a:pt x="24" y="302"/>
                    <a:pt x="58" y="302"/>
                  </a:cubicBezTo>
                  <a:cubicBezTo>
                    <a:pt x="63" y="302"/>
                    <a:pt x="68" y="301"/>
                    <a:pt x="73" y="299"/>
                  </a:cubicBezTo>
                  <a:cubicBezTo>
                    <a:pt x="291" y="211"/>
                    <a:pt x="517" y="135"/>
                    <a:pt x="752" y="103"/>
                  </a:cubicBezTo>
                  <a:cubicBezTo>
                    <a:pt x="852" y="90"/>
                    <a:pt x="952" y="83"/>
                    <a:pt x="1052" y="83"/>
                  </a:cubicBezTo>
                  <a:cubicBezTo>
                    <a:pt x="1189" y="83"/>
                    <a:pt x="1327" y="96"/>
                    <a:pt x="1462" y="120"/>
                  </a:cubicBezTo>
                  <a:cubicBezTo>
                    <a:pt x="1464" y="121"/>
                    <a:pt x="1467" y="121"/>
                    <a:pt x="1469" y="121"/>
                  </a:cubicBezTo>
                  <a:cubicBezTo>
                    <a:pt x="1505" y="121"/>
                    <a:pt x="1513" y="62"/>
                    <a:pt x="1473" y="54"/>
                  </a:cubicBezTo>
                  <a:cubicBezTo>
                    <a:pt x="1313" y="19"/>
                    <a:pt x="1147" y="0"/>
                    <a:pt x="9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6"/>
            <p:cNvSpPr/>
            <p:nvPr/>
          </p:nvSpPr>
          <p:spPr>
            <a:xfrm>
              <a:off x="4118474" y="3874867"/>
              <a:ext cx="100523" cy="37861"/>
            </a:xfrm>
            <a:custGeom>
              <a:avLst/>
              <a:gdLst/>
              <a:ahLst/>
              <a:cxnLst/>
              <a:rect l="l" t="t" r="r" b="b"/>
              <a:pathLst>
                <a:path w="1524" h="574" extrusionOk="0">
                  <a:moveTo>
                    <a:pt x="630" y="1"/>
                  </a:moveTo>
                  <a:cubicBezTo>
                    <a:pt x="434" y="1"/>
                    <a:pt x="236" y="19"/>
                    <a:pt x="43" y="35"/>
                  </a:cubicBezTo>
                  <a:cubicBezTo>
                    <a:pt x="0" y="37"/>
                    <a:pt x="7" y="102"/>
                    <a:pt x="46" y="102"/>
                  </a:cubicBezTo>
                  <a:cubicBezTo>
                    <a:pt x="47" y="102"/>
                    <a:pt x="49" y="101"/>
                    <a:pt x="50" y="101"/>
                  </a:cubicBezTo>
                  <a:cubicBezTo>
                    <a:pt x="220" y="89"/>
                    <a:pt x="391" y="76"/>
                    <a:pt x="562" y="76"/>
                  </a:cubicBezTo>
                  <a:cubicBezTo>
                    <a:pt x="688" y="76"/>
                    <a:pt x="814" y="83"/>
                    <a:pt x="940" y="103"/>
                  </a:cubicBezTo>
                  <a:cubicBezTo>
                    <a:pt x="1066" y="123"/>
                    <a:pt x="1192" y="155"/>
                    <a:pt x="1280" y="252"/>
                  </a:cubicBezTo>
                  <a:cubicBezTo>
                    <a:pt x="1358" y="340"/>
                    <a:pt x="1406" y="453"/>
                    <a:pt x="1457" y="555"/>
                  </a:cubicBezTo>
                  <a:cubicBezTo>
                    <a:pt x="1464" y="568"/>
                    <a:pt x="1475" y="574"/>
                    <a:pt x="1486" y="574"/>
                  </a:cubicBezTo>
                  <a:cubicBezTo>
                    <a:pt x="1505" y="574"/>
                    <a:pt x="1523" y="557"/>
                    <a:pt x="1517" y="533"/>
                  </a:cubicBezTo>
                  <a:cubicBezTo>
                    <a:pt x="1483" y="412"/>
                    <a:pt x="1439" y="293"/>
                    <a:pt x="1354" y="199"/>
                  </a:cubicBezTo>
                  <a:cubicBezTo>
                    <a:pt x="1266" y="103"/>
                    <a:pt x="1151" y="57"/>
                    <a:pt x="1028" y="32"/>
                  </a:cubicBezTo>
                  <a:cubicBezTo>
                    <a:pt x="897" y="9"/>
                    <a:pt x="764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6"/>
            <p:cNvSpPr/>
            <p:nvPr/>
          </p:nvSpPr>
          <p:spPr>
            <a:xfrm>
              <a:off x="4245246" y="3937066"/>
              <a:ext cx="7124" cy="23482"/>
            </a:xfrm>
            <a:custGeom>
              <a:avLst/>
              <a:gdLst/>
              <a:ahLst/>
              <a:cxnLst/>
              <a:rect l="l" t="t" r="r" b="b"/>
              <a:pathLst>
                <a:path w="108" h="356" extrusionOk="0">
                  <a:moveTo>
                    <a:pt x="42" y="0"/>
                  </a:moveTo>
                  <a:cubicBezTo>
                    <a:pt x="40" y="0"/>
                    <a:pt x="38" y="1"/>
                    <a:pt x="36" y="1"/>
                  </a:cubicBezTo>
                  <a:cubicBezTo>
                    <a:pt x="15" y="3"/>
                    <a:pt x="1" y="22"/>
                    <a:pt x="2" y="44"/>
                  </a:cubicBezTo>
                  <a:cubicBezTo>
                    <a:pt x="9" y="136"/>
                    <a:pt x="16" y="228"/>
                    <a:pt x="22" y="319"/>
                  </a:cubicBezTo>
                  <a:cubicBezTo>
                    <a:pt x="23" y="339"/>
                    <a:pt x="44" y="356"/>
                    <a:pt x="65" y="356"/>
                  </a:cubicBezTo>
                  <a:cubicBezTo>
                    <a:pt x="66" y="356"/>
                    <a:pt x="67" y="356"/>
                    <a:pt x="67" y="356"/>
                  </a:cubicBezTo>
                  <a:cubicBezTo>
                    <a:pt x="92" y="354"/>
                    <a:pt x="107" y="332"/>
                    <a:pt x="106" y="309"/>
                  </a:cubicBezTo>
                  <a:lnTo>
                    <a:pt x="79" y="35"/>
                  </a:lnTo>
                  <a:cubicBezTo>
                    <a:pt x="78" y="16"/>
                    <a:pt x="60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6"/>
            <p:cNvSpPr/>
            <p:nvPr/>
          </p:nvSpPr>
          <p:spPr>
            <a:xfrm>
              <a:off x="4026198" y="4236388"/>
              <a:ext cx="23086" cy="11345"/>
            </a:xfrm>
            <a:custGeom>
              <a:avLst/>
              <a:gdLst/>
              <a:ahLst/>
              <a:cxnLst/>
              <a:rect l="l" t="t" r="r" b="b"/>
              <a:pathLst>
                <a:path w="350" h="172" extrusionOk="0">
                  <a:moveTo>
                    <a:pt x="306" y="1"/>
                  </a:moveTo>
                  <a:cubicBezTo>
                    <a:pt x="295" y="1"/>
                    <a:pt x="284" y="5"/>
                    <a:pt x="278" y="13"/>
                  </a:cubicBezTo>
                  <a:cubicBezTo>
                    <a:pt x="271" y="24"/>
                    <a:pt x="264" y="33"/>
                    <a:pt x="256" y="40"/>
                  </a:cubicBezTo>
                  <a:lnTo>
                    <a:pt x="253" y="41"/>
                  </a:lnTo>
                  <a:cubicBezTo>
                    <a:pt x="252" y="44"/>
                    <a:pt x="247" y="46"/>
                    <a:pt x="246" y="47"/>
                  </a:cubicBezTo>
                  <a:cubicBezTo>
                    <a:pt x="243" y="51"/>
                    <a:pt x="237" y="54"/>
                    <a:pt x="232" y="58"/>
                  </a:cubicBezTo>
                  <a:cubicBezTo>
                    <a:pt x="222" y="66"/>
                    <a:pt x="210" y="70"/>
                    <a:pt x="200" y="77"/>
                  </a:cubicBezTo>
                  <a:lnTo>
                    <a:pt x="198" y="77"/>
                  </a:lnTo>
                  <a:cubicBezTo>
                    <a:pt x="195" y="80"/>
                    <a:pt x="193" y="81"/>
                    <a:pt x="189" y="81"/>
                  </a:cubicBezTo>
                  <a:cubicBezTo>
                    <a:pt x="183" y="83"/>
                    <a:pt x="176" y="87"/>
                    <a:pt x="172" y="88"/>
                  </a:cubicBezTo>
                  <a:cubicBezTo>
                    <a:pt x="147" y="97"/>
                    <a:pt x="120" y="103"/>
                    <a:pt x="93" y="103"/>
                  </a:cubicBezTo>
                  <a:cubicBezTo>
                    <a:pt x="76" y="103"/>
                    <a:pt x="59" y="101"/>
                    <a:pt x="42" y="95"/>
                  </a:cubicBezTo>
                  <a:cubicBezTo>
                    <a:pt x="38" y="94"/>
                    <a:pt x="35" y="94"/>
                    <a:pt x="31" y="94"/>
                  </a:cubicBezTo>
                  <a:cubicBezTo>
                    <a:pt x="20" y="94"/>
                    <a:pt x="10" y="99"/>
                    <a:pt x="6" y="110"/>
                  </a:cubicBezTo>
                  <a:cubicBezTo>
                    <a:pt x="0" y="125"/>
                    <a:pt x="8" y="139"/>
                    <a:pt x="22" y="146"/>
                  </a:cubicBezTo>
                  <a:cubicBezTo>
                    <a:pt x="55" y="163"/>
                    <a:pt x="92" y="172"/>
                    <a:pt x="130" y="172"/>
                  </a:cubicBezTo>
                  <a:cubicBezTo>
                    <a:pt x="153" y="172"/>
                    <a:pt x="176" y="169"/>
                    <a:pt x="199" y="162"/>
                  </a:cubicBezTo>
                  <a:cubicBezTo>
                    <a:pt x="260" y="146"/>
                    <a:pt x="308" y="105"/>
                    <a:pt x="341" y="53"/>
                  </a:cubicBezTo>
                  <a:cubicBezTo>
                    <a:pt x="349" y="37"/>
                    <a:pt x="341" y="16"/>
                    <a:pt x="327" y="6"/>
                  </a:cubicBezTo>
                  <a:cubicBezTo>
                    <a:pt x="320" y="3"/>
                    <a:pt x="313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6"/>
            <p:cNvSpPr/>
            <p:nvPr/>
          </p:nvSpPr>
          <p:spPr>
            <a:xfrm>
              <a:off x="3921390" y="4047416"/>
              <a:ext cx="33244" cy="58572"/>
            </a:xfrm>
            <a:custGeom>
              <a:avLst/>
              <a:gdLst/>
              <a:ahLst/>
              <a:cxnLst/>
              <a:rect l="l" t="t" r="r" b="b"/>
              <a:pathLst>
                <a:path w="504" h="888" extrusionOk="0">
                  <a:moveTo>
                    <a:pt x="476" y="1"/>
                  </a:moveTo>
                  <a:cubicBezTo>
                    <a:pt x="471" y="1"/>
                    <a:pt x="465" y="3"/>
                    <a:pt x="461" y="8"/>
                  </a:cubicBezTo>
                  <a:cubicBezTo>
                    <a:pt x="267" y="256"/>
                    <a:pt x="118" y="529"/>
                    <a:pt x="15" y="824"/>
                  </a:cubicBezTo>
                  <a:cubicBezTo>
                    <a:pt x="1" y="859"/>
                    <a:pt x="31" y="888"/>
                    <a:pt x="60" y="888"/>
                  </a:cubicBezTo>
                  <a:cubicBezTo>
                    <a:pt x="75" y="888"/>
                    <a:pt x="90" y="880"/>
                    <a:pt x="97" y="861"/>
                  </a:cubicBezTo>
                  <a:cubicBezTo>
                    <a:pt x="200" y="571"/>
                    <a:pt x="335" y="292"/>
                    <a:pt x="494" y="29"/>
                  </a:cubicBezTo>
                  <a:cubicBezTo>
                    <a:pt x="503" y="15"/>
                    <a:pt x="490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6"/>
            <p:cNvSpPr/>
            <p:nvPr/>
          </p:nvSpPr>
          <p:spPr>
            <a:xfrm>
              <a:off x="3930229" y="4142397"/>
              <a:ext cx="33442" cy="11213"/>
            </a:xfrm>
            <a:custGeom>
              <a:avLst/>
              <a:gdLst/>
              <a:ahLst/>
              <a:cxnLst/>
              <a:rect l="l" t="t" r="r" b="b"/>
              <a:pathLst>
                <a:path w="507" h="170" extrusionOk="0">
                  <a:moveTo>
                    <a:pt x="446" y="0"/>
                  </a:moveTo>
                  <a:cubicBezTo>
                    <a:pt x="435" y="0"/>
                    <a:pt x="424" y="5"/>
                    <a:pt x="415" y="15"/>
                  </a:cubicBezTo>
                  <a:cubicBezTo>
                    <a:pt x="361" y="78"/>
                    <a:pt x="276" y="115"/>
                    <a:pt x="191" y="115"/>
                  </a:cubicBezTo>
                  <a:cubicBezTo>
                    <a:pt x="141" y="115"/>
                    <a:pt x="91" y="103"/>
                    <a:pt x="48" y="75"/>
                  </a:cubicBezTo>
                  <a:cubicBezTo>
                    <a:pt x="44" y="72"/>
                    <a:pt x="40" y="71"/>
                    <a:pt x="36" y="71"/>
                  </a:cubicBezTo>
                  <a:cubicBezTo>
                    <a:pt x="17" y="71"/>
                    <a:pt x="1" y="96"/>
                    <a:pt x="20" y="109"/>
                  </a:cubicBezTo>
                  <a:cubicBezTo>
                    <a:pt x="80" y="148"/>
                    <a:pt x="155" y="169"/>
                    <a:pt x="227" y="169"/>
                  </a:cubicBezTo>
                  <a:cubicBezTo>
                    <a:pt x="235" y="169"/>
                    <a:pt x="244" y="169"/>
                    <a:pt x="252" y="168"/>
                  </a:cubicBezTo>
                  <a:cubicBezTo>
                    <a:pt x="339" y="164"/>
                    <a:pt x="417" y="126"/>
                    <a:pt x="478" y="65"/>
                  </a:cubicBezTo>
                  <a:cubicBezTo>
                    <a:pt x="507" y="38"/>
                    <a:pt x="47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6"/>
            <p:cNvSpPr/>
            <p:nvPr/>
          </p:nvSpPr>
          <p:spPr>
            <a:xfrm>
              <a:off x="4151849" y="3993725"/>
              <a:ext cx="25790" cy="73677"/>
            </a:xfrm>
            <a:custGeom>
              <a:avLst/>
              <a:gdLst/>
              <a:ahLst/>
              <a:cxnLst/>
              <a:rect l="l" t="t" r="r" b="b"/>
              <a:pathLst>
                <a:path w="391" h="1117" extrusionOk="0">
                  <a:moveTo>
                    <a:pt x="164" y="1"/>
                  </a:moveTo>
                  <a:cubicBezTo>
                    <a:pt x="130" y="1"/>
                    <a:pt x="97" y="29"/>
                    <a:pt x="117" y="67"/>
                  </a:cubicBezTo>
                  <a:cubicBezTo>
                    <a:pt x="282" y="385"/>
                    <a:pt x="228" y="775"/>
                    <a:pt x="19" y="1060"/>
                  </a:cubicBezTo>
                  <a:cubicBezTo>
                    <a:pt x="0" y="1087"/>
                    <a:pt x="23" y="1116"/>
                    <a:pt x="50" y="1116"/>
                  </a:cubicBezTo>
                  <a:cubicBezTo>
                    <a:pt x="58" y="1116"/>
                    <a:pt x="67" y="1113"/>
                    <a:pt x="75" y="1106"/>
                  </a:cubicBezTo>
                  <a:cubicBezTo>
                    <a:pt x="348" y="825"/>
                    <a:pt x="391" y="375"/>
                    <a:pt x="214" y="30"/>
                  </a:cubicBezTo>
                  <a:cubicBezTo>
                    <a:pt x="203" y="9"/>
                    <a:pt x="184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6"/>
            <p:cNvSpPr/>
            <p:nvPr/>
          </p:nvSpPr>
          <p:spPr>
            <a:xfrm>
              <a:off x="4083384" y="4091740"/>
              <a:ext cx="55011" cy="43995"/>
            </a:xfrm>
            <a:custGeom>
              <a:avLst/>
              <a:gdLst/>
              <a:ahLst/>
              <a:cxnLst/>
              <a:rect l="l" t="t" r="r" b="b"/>
              <a:pathLst>
                <a:path w="834" h="667" extrusionOk="0">
                  <a:moveTo>
                    <a:pt x="784" y="1"/>
                  </a:moveTo>
                  <a:cubicBezTo>
                    <a:pt x="775" y="1"/>
                    <a:pt x="767" y="4"/>
                    <a:pt x="759" y="11"/>
                  </a:cubicBezTo>
                  <a:cubicBezTo>
                    <a:pt x="649" y="125"/>
                    <a:pt x="532" y="230"/>
                    <a:pt x="407" y="326"/>
                  </a:cubicBezTo>
                  <a:cubicBezTo>
                    <a:pt x="285" y="423"/>
                    <a:pt x="154" y="511"/>
                    <a:pt x="29" y="601"/>
                  </a:cubicBezTo>
                  <a:cubicBezTo>
                    <a:pt x="0" y="620"/>
                    <a:pt x="18" y="666"/>
                    <a:pt x="48" y="666"/>
                  </a:cubicBezTo>
                  <a:cubicBezTo>
                    <a:pt x="53" y="666"/>
                    <a:pt x="58" y="665"/>
                    <a:pt x="63" y="662"/>
                  </a:cubicBezTo>
                  <a:cubicBezTo>
                    <a:pt x="348" y="511"/>
                    <a:pt x="596" y="288"/>
                    <a:pt x="812" y="52"/>
                  </a:cubicBezTo>
                  <a:cubicBezTo>
                    <a:pt x="833" y="29"/>
                    <a:pt x="810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6"/>
            <p:cNvSpPr/>
            <p:nvPr/>
          </p:nvSpPr>
          <p:spPr>
            <a:xfrm>
              <a:off x="4156268" y="4094313"/>
              <a:ext cx="44589" cy="42082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631" y="1"/>
                  </a:moveTo>
                  <a:cubicBezTo>
                    <a:pt x="618" y="1"/>
                    <a:pt x="607" y="6"/>
                    <a:pt x="598" y="15"/>
                  </a:cubicBezTo>
                  <a:cubicBezTo>
                    <a:pt x="405" y="198"/>
                    <a:pt x="209" y="379"/>
                    <a:pt x="18" y="562"/>
                  </a:cubicBezTo>
                  <a:cubicBezTo>
                    <a:pt x="1" y="581"/>
                    <a:pt x="8" y="612"/>
                    <a:pt x="25" y="626"/>
                  </a:cubicBezTo>
                  <a:cubicBezTo>
                    <a:pt x="33" y="634"/>
                    <a:pt x="43" y="637"/>
                    <a:pt x="52" y="637"/>
                  </a:cubicBezTo>
                  <a:cubicBezTo>
                    <a:pt x="65" y="637"/>
                    <a:pt x="78" y="630"/>
                    <a:pt x="88" y="619"/>
                  </a:cubicBezTo>
                  <a:cubicBezTo>
                    <a:pt x="280" y="435"/>
                    <a:pt x="470" y="249"/>
                    <a:pt x="660" y="63"/>
                  </a:cubicBezTo>
                  <a:cubicBezTo>
                    <a:pt x="676" y="49"/>
                    <a:pt x="669" y="20"/>
                    <a:pt x="655" y="8"/>
                  </a:cubicBezTo>
                  <a:cubicBezTo>
                    <a:pt x="647" y="3"/>
                    <a:pt x="639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6"/>
            <p:cNvSpPr/>
            <p:nvPr/>
          </p:nvSpPr>
          <p:spPr>
            <a:xfrm>
              <a:off x="4580183" y="3756404"/>
              <a:ext cx="37333" cy="18469"/>
            </a:xfrm>
            <a:custGeom>
              <a:avLst/>
              <a:gdLst/>
              <a:ahLst/>
              <a:cxnLst/>
              <a:rect l="l" t="t" r="r" b="b"/>
              <a:pathLst>
                <a:path w="566" h="280" extrusionOk="0">
                  <a:moveTo>
                    <a:pt x="56" y="0"/>
                  </a:moveTo>
                  <a:cubicBezTo>
                    <a:pt x="25" y="0"/>
                    <a:pt x="0" y="41"/>
                    <a:pt x="30" y="64"/>
                  </a:cubicBezTo>
                  <a:cubicBezTo>
                    <a:pt x="168" y="166"/>
                    <a:pt x="327" y="243"/>
                    <a:pt x="497" y="279"/>
                  </a:cubicBezTo>
                  <a:cubicBezTo>
                    <a:pt x="501" y="279"/>
                    <a:pt x="504" y="280"/>
                    <a:pt x="508" y="280"/>
                  </a:cubicBezTo>
                  <a:cubicBezTo>
                    <a:pt x="557" y="280"/>
                    <a:pt x="566" y="198"/>
                    <a:pt x="511" y="186"/>
                  </a:cubicBezTo>
                  <a:cubicBezTo>
                    <a:pt x="357" y="157"/>
                    <a:pt x="208" y="97"/>
                    <a:pt x="79" y="8"/>
                  </a:cubicBezTo>
                  <a:cubicBezTo>
                    <a:pt x="71" y="3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6"/>
            <p:cNvSpPr/>
            <p:nvPr/>
          </p:nvSpPr>
          <p:spPr>
            <a:xfrm>
              <a:off x="4678065" y="3744730"/>
              <a:ext cx="34431" cy="23614"/>
            </a:xfrm>
            <a:custGeom>
              <a:avLst/>
              <a:gdLst/>
              <a:ahLst/>
              <a:cxnLst/>
              <a:rect l="l" t="t" r="r" b="b"/>
              <a:pathLst>
                <a:path w="522" h="358" extrusionOk="0">
                  <a:moveTo>
                    <a:pt x="465" y="1"/>
                  </a:moveTo>
                  <a:cubicBezTo>
                    <a:pt x="449" y="1"/>
                    <a:pt x="434" y="8"/>
                    <a:pt x="422" y="19"/>
                  </a:cubicBezTo>
                  <a:cubicBezTo>
                    <a:pt x="367" y="75"/>
                    <a:pt x="306" y="124"/>
                    <a:pt x="242" y="168"/>
                  </a:cubicBezTo>
                  <a:cubicBezTo>
                    <a:pt x="177" y="213"/>
                    <a:pt x="107" y="248"/>
                    <a:pt x="32" y="277"/>
                  </a:cubicBezTo>
                  <a:cubicBezTo>
                    <a:pt x="11" y="284"/>
                    <a:pt x="1" y="309"/>
                    <a:pt x="8" y="329"/>
                  </a:cubicBezTo>
                  <a:cubicBezTo>
                    <a:pt x="14" y="349"/>
                    <a:pt x="29" y="357"/>
                    <a:pt x="45" y="357"/>
                  </a:cubicBezTo>
                  <a:cubicBezTo>
                    <a:pt x="50" y="357"/>
                    <a:pt x="55" y="357"/>
                    <a:pt x="60" y="355"/>
                  </a:cubicBezTo>
                  <a:cubicBezTo>
                    <a:pt x="144" y="329"/>
                    <a:pt x="226" y="295"/>
                    <a:pt x="300" y="251"/>
                  </a:cubicBezTo>
                  <a:cubicBezTo>
                    <a:pt x="377" y="207"/>
                    <a:pt x="442" y="150"/>
                    <a:pt x="501" y="84"/>
                  </a:cubicBezTo>
                  <a:cubicBezTo>
                    <a:pt x="521" y="64"/>
                    <a:pt x="517" y="28"/>
                    <a:pt x="496" y="11"/>
                  </a:cubicBezTo>
                  <a:cubicBezTo>
                    <a:pt x="486" y="4"/>
                    <a:pt x="475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6"/>
            <p:cNvSpPr/>
            <p:nvPr/>
          </p:nvSpPr>
          <p:spPr>
            <a:xfrm>
              <a:off x="4698512" y="3744862"/>
              <a:ext cx="85616" cy="41423"/>
            </a:xfrm>
            <a:custGeom>
              <a:avLst/>
              <a:gdLst/>
              <a:ahLst/>
              <a:cxnLst/>
              <a:rect l="l" t="t" r="r" b="b"/>
              <a:pathLst>
                <a:path w="1298" h="628" extrusionOk="0">
                  <a:moveTo>
                    <a:pt x="1235" y="1"/>
                  </a:moveTo>
                  <a:cubicBezTo>
                    <a:pt x="1225" y="1"/>
                    <a:pt x="1214" y="5"/>
                    <a:pt x="1204" y="14"/>
                  </a:cubicBezTo>
                  <a:cubicBezTo>
                    <a:pt x="891" y="320"/>
                    <a:pt x="451" y="425"/>
                    <a:pt x="44" y="547"/>
                  </a:cubicBezTo>
                  <a:cubicBezTo>
                    <a:pt x="0" y="559"/>
                    <a:pt x="15" y="628"/>
                    <a:pt x="54" y="628"/>
                  </a:cubicBezTo>
                  <a:cubicBezTo>
                    <a:pt x="56" y="628"/>
                    <a:pt x="59" y="627"/>
                    <a:pt x="62" y="627"/>
                  </a:cubicBezTo>
                  <a:cubicBezTo>
                    <a:pt x="498" y="530"/>
                    <a:pt x="949" y="390"/>
                    <a:pt x="1268" y="65"/>
                  </a:cubicBezTo>
                  <a:cubicBezTo>
                    <a:pt x="1297" y="37"/>
                    <a:pt x="1268" y="1"/>
                    <a:pt x="1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6"/>
            <p:cNvSpPr/>
            <p:nvPr/>
          </p:nvSpPr>
          <p:spPr>
            <a:xfrm>
              <a:off x="4615602" y="3777511"/>
              <a:ext cx="148872" cy="22426"/>
            </a:xfrm>
            <a:custGeom>
              <a:avLst/>
              <a:gdLst/>
              <a:ahLst/>
              <a:cxnLst/>
              <a:rect l="l" t="t" r="r" b="b"/>
              <a:pathLst>
                <a:path w="2257" h="340" extrusionOk="0">
                  <a:moveTo>
                    <a:pt x="2196" y="0"/>
                  </a:moveTo>
                  <a:cubicBezTo>
                    <a:pt x="2190" y="0"/>
                    <a:pt x="2184" y="1"/>
                    <a:pt x="2178" y="4"/>
                  </a:cubicBezTo>
                  <a:cubicBezTo>
                    <a:pt x="1844" y="139"/>
                    <a:pt x="1494" y="220"/>
                    <a:pt x="1133" y="237"/>
                  </a:cubicBezTo>
                  <a:cubicBezTo>
                    <a:pt x="1090" y="239"/>
                    <a:pt x="1046" y="240"/>
                    <a:pt x="1002" y="240"/>
                  </a:cubicBezTo>
                  <a:cubicBezTo>
                    <a:pt x="805" y="240"/>
                    <a:pt x="607" y="221"/>
                    <a:pt x="409" y="221"/>
                  </a:cubicBezTo>
                  <a:cubicBezTo>
                    <a:pt x="291" y="221"/>
                    <a:pt x="173" y="228"/>
                    <a:pt x="55" y="249"/>
                  </a:cubicBezTo>
                  <a:cubicBezTo>
                    <a:pt x="0" y="258"/>
                    <a:pt x="5" y="336"/>
                    <a:pt x="58" y="336"/>
                  </a:cubicBezTo>
                  <a:cubicBezTo>
                    <a:pt x="60" y="336"/>
                    <a:pt x="62" y="336"/>
                    <a:pt x="64" y="336"/>
                  </a:cubicBezTo>
                  <a:cubicBezTo>
                    <a:pt x="155" y="328"/>
                    <a:pt x="246" y="325"/>
                    <a:pt x="337" y="325"/>
                  </a:cubicBezTo>
                  <a:cubicBezTo>
                    <a:pt x="546" y="325"/>
                    <a:pt x="755" y="340"/>
                    <a:pt x="964" y="340"/>
                  </a:cubicBezTo>
                  <a:cubicBezTo>
                    <a:pt x="1037" y="340"/>
                    <a:pt x="1110" y="338"/>
                    <a:pt x="1183" y="333"/>
                  </a:cubicBezTo>
                  <a:cubicBezTo>
                    <a:pt x="1536" y="308"/>
                    <a:pt x="1884" y="222"/>
                    <a:pt x="2210" y="88"/>
                  </a:cubicBezTo>
                  <a:cubicBezTo>
                    <a:pt x="2257" y="68"/>
                    <a:pt x="2238" y="0"/>
                    <a:pt x="2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6"/>
            <p:cNvSpPr/>
            <p:nvPr/>
          </p:nvSpPr>
          <p:spPr>
            <a:xfrm>
              <a:off x="4510399" y="3750798"/>
              <a:ext cx="44655" cy="38521"/>
            </a:xfrm>
            <a:custGeom>
              <a:avLst/>
              <a:gdLst/>
              <a:ahLst/>
              <a:cxnLst/>
              <a:rect l="l" t="t" r="r" b="b"/>
              <a:pathLst>
                <a:path w="677" h="584" extrusionOk="0">
                  <a:moveTo>
                    <a:pt x="54" y="0"/>
                  </a:moveTo>
                  <a:cubicBezTo>
                    <a:pt x="28" y="0"/>
                    <a:pt x="1" y="24"/>
                    <a:pt x="12" y="57"/>
                  </a:cubicBezTo>
                  <a:cubicBezTo>
                    <a:pt x="104" y="315"/>
                    <a:pt x="339" y="544"/>
                    <a:pt x="620" y="583"/>
                  </a:cubicBezTo>
                  <a:cubicBezTo>
                    <a:pt x="622" y="584"/>
                    <a:pt x="623" y="584"/>
                    <a:pt x="625" y="584"/>
                  </a:cubicBezTo>
                  <a:cubicBezTo>
                    <a:pt x="659" y="584"/>
                    <a:pt x="677" y="529"/>
                    <a:pt x="640" y="518"/>
                  </a:cubicBezTo>
                  <a:cubicBezTo>
                    <a:pt x="393" y="436"/>
                    <a:pt x="182" y="273"/>
                    <a:pt x="90" y="26"/>
                  </a:cubicBezTo>
                  <a:cubicBezTo>
                    <a:pt x="83" y="8"/>
                    <a:pt x="69" y="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6"/>
            <p:cNvSpPr/>
            <p:nvPr/>
          </p:nvSpPr>
          <p:spPr>
            <a:xfrm>
              <a:off x="4759590" y="3713993"/>
              <a:ext cx="14577" cy="19194"/>
            </a:xfrm>
            <a:custGeom>
              <a:avLst/>
              <a:gdLst/>
              <a:ahLst/>
              <a:cxnLst/>
              <a:rect l="l" t="t" r="r" b="b"/>
              <a:pathLst>
                <a:path w="221" h="291" extrusionOk="0">
                  <a:moveTo>
                    <a:pt x="152" y="0"/>
                  </a:moveTo>
                  <a:cubicBezTo>
                    <a:pt x="129" y="0"/>
                    <a:pt x="107" y="13"/>
                    <a:pt x="97" y="35"/>
                  </a:cubicBezTo>
                  <a:cubicBezTo>
                    <a:pt x="70" y="92"/>
                    <a:pt x="43" y="150"/>
                    <a:pt x="16" y="206"/>
                  </a:cubicBezTo>
                  <a:cubicBezTo>
                    <a:pt x="0" y="236"/>
                    <a:pt x="15" y="276"/>
                    <a:pt x="44" y="286"/>
                  </a:cubicBezTo>
                  <a:cubicBezTo>
                    <a:pt x="53" y="289"/>
                    <a:pt x="61" y="291"/>
                    <a:pt x="69" y="291"/>
                  </a:cubicBezTo>
                  <a:cubicBezTo>
                    <a:pt x="93" y="291"/>
                    <a:pt x="115" y="278"/>
                    <a:pt x="125" y="256"/>
                  </a:cubicBezTo>
                  <a:cubicBezTo>
                    <a:pt x="151" y="199"/>
                    <a:pt x="179" y="141"/>
                    <a:pt x="206" y="84"/>
                  </a:cubicBezTo>
                  <a:cubicBezTo>
                    <a:pt x="220" y="56"/>
                    <a:pt x="206" y="16"/>
                    <a:pt x="176" y="5"/>
                  </a:cubicBezTo>
                  <a:cubicBezTo>
                    <a:pt x="169" y="2"/>
                    <a:pt x="160" y="0"/>
                    <a:pt x="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" name="Google Shape;421;p16"/>
          <p:cNvSpPr/>
          <p:nvPr/>
        </p:nvSpPr>
        <p:spPr>
          <a:xfrm rot="4585091">
            <a:off x="344101" y="3208766"/>
            <a:ext cx="445348" cy="189538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6"/>
          <p:cNvSpPr/>
          <p:nvPr/>
        </p:nvSpPr>
        <p:spPr>
          <a:xfrm rot="8967317">
            <a:off x="107911" y="2102549"/>
            <a:ext cx="445339" cy="189539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16"/>
          <p:cNvSpPr/>
          <p:nvPr/>
        </p:nvSpPr>
        <p:spPr>
          <a:xfrm rot="8967317">
            <a:off x="8385336" y="3164824"/>
            <a:ext cx="445339" cy="189539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16"/>
          <p:cNvSpPr/>
          <p:nvPr/>
        </p:nvSpPr>
        <p:spPr>
          <a:xfrm rot="-8967317" flipH="1">
            <a:off x="8579361" y="1484099"/>
            <a:ext cx="445339" cy="189539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6"/>
          <p:cNvSpPr/>
          <p:nvPr/>
        </p:nvSpPr>
        <p:spPr>
          <a:xfrm rot="-6475077" flipH="1">
            <a:off x="932411" y="-382106"/>
            <a:ext cx="619517" cy="1211477"/>
          </a:xfrm>
          <a:custGeom>
            <a:avLst/>
            <a:gdLst/>
            <a:ahLst/>
            <a:cxnLst/>
            <a:rect l="l" t="t" r="r" b="b"/>
            <a:pathLst>
              <a:path w="14401" h="28163" extrusionOk="0">
                <a:moveTo>
                  <a:pt x="13074" y="1906"/>
                </a:moveTo>
                <a:cubicBezTo>
                  <a:pt x="13111" y="1906"/>
                  <a:pt x="13147" y="1908"/>
                  <a:pt x="13183" y="1911"/>
                </a:cubicBezTo>
                <a:cubicBezTo>
                  <a:pt x="13234" y="1917"/>
                  <a:pt x="13319" y="1931"/>
                  <a:pt x="13339" y="1986"/>
                </a:cubicBezTo>
                <a:cubicBezTo>
                  <a:pt x="13363" y="2056"/>
                  <a:pt x="13280" y="2121"/>
                  <a:pt x="13229" y="2151"/>
                </a:cubicBezTo>
                <a:cubicBezTo>
                  <a:pt x="13091" y="2233"/>
                  <a:pt x="12917" y="2233"/>
                  <a:pt x="12759" y="2243"/>
                </a:cubicBezTo>
                <a:cubicBezTo>
                  <a:pt x="12589" y="2254"/>
                  <a:pt x="12417" y="2264"/>
                  <a:pt x="12244" y="2276"/>
                </a:cubicBezTo>
                <a:lnTo>
                  <a:pt x="12329" y="2078"/>
                </a:lnTo>
                <a:cubicBezTo>
                  <a:pt x="12367" y="2060"/>
                  <a:pt x="12404" y="2044"/>
                  <a:pt x="12443" y="2030"/>
                </a:cubicBezTo>
                <a:cubicBezTo>
                  <a:pt x="12521" y="2002"/>
                  <a:pt x="12602" y="1978"/>
                  <a:pt x="12682" y="1958"/>
                </a:cubicBezTo>
                <a:cubicBezTo>
                  <a:pt x="12808" y="1927"/>
                  <a:pt x="12942" y="1906"/>
                  <a:pt x="13074" y="1906"/>
                </a:cubicBezTo>
                <a:close/>
                <a:moveTo>
                  <a:pt x="12811" y="177"/>
                </a:moveTo>
                <a:cubicBezTo>
                  <a:pt x="12983" y="177"/>
                  <a:pt x="12883" y="512"/>
                  <a:pt x="12853" y="606"/>
                </a:cubicBezTo>
                <a:cubicBezTo>
                  <a:pt x="12806" y="752"/>
                  <a:pt x="12752" y="895"/>
                  <a:pt x="12692" y="1036"/>
                </a:cubicBezTo>
                <a:cubicBezTo>
                  <a:pt x="12372" y="1597"/>
                  <a:pt x="12074" y="2173"/>
                  <a:pt x="11793" y="2757"/>
                </a:cubicBezTo>
                <a:cubicBezTo>
                  <a:pt x="11793" y="2755"/>
                  <a:pt x="11793" y="2752"/>
                  <a:pt x="11790" y="2749"/>
                </a:cubicBezTo>
                <a:cubicBezTo>
                  <a:pt x="11668" y="2406"/>
                  <a:pt x="11540" y="2054"/>
                  <a:pt x="11506" y="1691"/>
                </a:cubicBezTo>
                <a:cubicBezTo>
                  <a:pt x="11502" y="1627"/>
                  <a:pt x="11488" y="1541"/>
                  <a:pt x="11520" y="1484"/>
                </a:cubicBezTo>
                <a:cubicBezTo>
                  <a:pt x="11534" y="1460"/>
                  <a:pt x="11549" y="1451"/>
                  <a:pt x="11563" y="1451"/>
                </a:cubicBezTo>
                <a:cubicBezTo>
                  <a:pt x="11600" y="1451"/>
                  <a:pt x="11637" y="1513"/>
                  <a:pt x="11668" y="1555"/>
                </a:cubicBezTo>
                <a:cubicBezTo>
                  <a:pt x="11776" y="1698"/>
                  <a:pt x="11840" y="1867"/>
                  <a:pt x="11861" y="2041"/>
                </a:cubicBezTo>
                <a:cubicBezTo>
                  <a:pt x="11867" y="2090"/>
                  <a:pt x="11907" y="2119"/>
                  <a:pt x="11946" y="2119"/>
                </a:cubicBezTo>
                <a:cubicBezTo>
                  <a:pt x="11976" y="2119"/>
                  <a:pt x="12006" y="2101"/>
                  <a:pt x="12018" y="2063"/>
                </a:cubicBezTo>
                <a:cubicBezTo>
                  <a:pt x="12122" y="1734"/>
                  <a:pt x="12227" y="1406"/>
                  <a:pt x="12331" y="1078"/>
                </a:cubicBezTo>
                <a:cubicBezTo>
                  <a:pt x="12379" y="925"/>
                  <a:pt x="12427" y="770"/>
                  <a:pt x="12482" y="618"/>
                </a:cubicBezTo>
                <a:cubicBezTo>
                  <a:pt x="12526" y="498"/>
                  <a:pt x="12613" y="227"/>
                  <a:pt x="12756" y="186"/>
                </a:cubicBezTo>
                <a:cubicBezTo>
                  <a:pt x="12777" y="180"/>
                  <a:pt x="12795" y="177"/>
                  <a:pt x="12811" y="177"/>
                </a:cubicBezTo>
                <a:close/>
                <a:moveTo>
                  <a:pt x="11043" y="1973"/>
                </a:moveTo>
                <a:cubicBezTo>
                  <a:pt x="11120" y="1973"/>
                  <a:pt x="11209" y="2078"/>
                  <a:pt x="11254" y="2151"/>
                </a:cubicBezTo>
                <a:cubicBezTo>
                  <a:pt x="11354" y="2320"/>
                  <a:pt x="11452" y="2491"/>
                  <a:pt x="11549" y="2661"/>
                </a:cubicBezTo>
                <a:cubicBezTo>
                  <a:pt x="11613" y="2774"/>
                  <a:pt x="11684" y="2947"/>
                  <a:pt x="11652" y="3079"/>
                </a:cubicBezTo>
                <a:cubicBezTo>
                  <a:pt x="11624" y="3199"/>
                  <a:pt x="11519" y="3327"/>
                  <a:pt x="11468" y="3442"/>
                </a:cubicBezTo>
                <a:cubicBezTo>
                  <a:pt x="11461" y="3443"/>
                  <a:pt x="11452" y="3443"/>
                  <a:pt x="11447" y="3446"/>
                </a:cubicBezTo>
                <a:cubicBezTo>
                  <a:pt x="11268" y="3114"/>
                  <a:pt x="11115" y="2769"/>
                  <a:pt x="10994" y="2413"/>
                </a:cubicBezTo>
                <a:cubicBezTo>
                  <a:pt x="10959" y="2308"/>
                  <a:pt x="10903" y="2179"/>
                  <a:pt x="10943" y="2070"/>
                </a:cubicBezTo>
                <a:cubicBezTo>
                  <a:pt x="10969" y="1999"/>
                  <a:pt x="11004" y="1973"/>
                  <a:pt x="11043" y="1973"/>
                </a:cubicBezTo>
                <a:close/>
                <a:moveTo>
                  <a:pt x="12711" y="2923"/>
                </a:moveTo>
                <a:cubicBezTo>
                  <a:pt x="12732" y="2923"/>
                  <a:pt x="12753" y="2923"/>
                  <a:pt x="12775" y="2924"/>
                </a:cubicBezTo>
                <a:cubicBezTo>
                  <a:pt x="12908" y="2930"/>
                  <a:pt x="13053" y="2944"/>
                  <a:pt x="13176" y="3001"/>
                </a:cubicBezTo>
                <a:cubicBezTo>
                  <a:pt x="13222" y="3022"/>
                  <a:pt x="13264" y="3050"/>
                  <a:pt x="13229" y="3100"/>
                </a:cubicBezTo>
                <a:cubicBezTo>
                  <a:pt x="13199" y="3144"/>
                  <a:pt x="13142" y="3172"/>
                  <a:pt x="13094" y="3194"/>
                </a:cubicBezTo>
                <a:cubicBezTo>
                  <a:pt x="12853" y="3304"/>
                  <a:pt x="12585" y="3375"/>
                  <a:pt x="12325" y="3421"/>
                </a:cubicBezTo>
                <a:cubicBezTo>
                  <a:pt x="12189" y="3443"/>
                  <a:pt x="12053" y="3460"/>
                  <a:pt x="11916" y="3467"/>
                </a:cubicBezTo>
                <a:cubicBezTo>
                  <a:pt x="11858" y="3470"/>
                  <a:pt x="11797" y="3470"/>
                  <a:pt x="11739" y="3470"/>
                </a:cubicBezTo>
                <a:cubicBezTo>
                  <a:pt x="11797" y="3333"/>
                  <a:pt x="11857" y="3194"/>
                  <a:pt x="11915" y="3053"/>
                </a:cubicBezTo>
                <a:cubicBezTo>
                  <a:pt x="11928" y="3059"/>
                  <a:pt x="11943" y="3065"/>
                  <a:pt x="11959" y="3065"/>
                </a:cubicBezTo>
                <a:cubicBezTo>
                  <a:pt x="11961" y="3065"/>
                  <a:pt x="11963" y="3065"/>
                  <a:pt x="11965" y="3064"/>
                </a:cubicBezTo>
                <a:cubicBezTo>
                  <a:pt x="11982" y="3060"/>
                  <a:pt x="11989" y="3039"/>
                  <a:pt x="11982" y="3023"/>
                </a:cubicBezTo>
                <a:cubicBezTo>
                  <a:pt x="11982" y="3023"/>
                  <a:pt x="11986" y="3022"/>
                  <a:pt x="11993" y="3016"/>
                </a:cubicBezTo>
                <a:cubicBezTo>
                  <a:pt x="12009" y="3015"/>
                  <a:pt x="12023" y="3010"/>
                  <a:pt x="12038" y="3009"/>
                </a:cubicBezTo>
                <a:cubicBezTo>
                  <a:pt x="12074" y="3003"/>
                  <a:pt x="12108" y="2999"/>
                  <a:pt x="12143" y="2992"/>
                </a:cubicBezTo>
                <a:cubicBezTo>
                  <a:pt x="12213" y="2979"/>
                  <a:pt x="12282" y="2965"/>
                  <a:pt x="12353" y="2954"/>
                </a:cubicBezTo>
                <a:cubicBezTo>
                  <a:pt x="12471" y="2936"/>
                  <a:pt x="12591" y="2923"/>
                  <a:pt x="12711" y="2923"/>
                </a:cubicBezTo>
                <a:close/>
                <a:moveTo>
                  <a:pt x="12423" y="3826"/>
                </a:moveTo>
                <a:cubicBezTo>
                  <a:pt x="12440" y="3826"/>
                  <a:pt x="12458" y="3826"/>
                  <a:pt x="12475" y="3826"/>
                </a:cubicBezTo>
                <a:cubicBezTo>
                  <a:pt x="12769" y="3831"/>
                  <a:pt x="13066" y="3856"/>
                  <a:pt x="13358" y="3899"/>
                </a:cubicBezTo>
                <a:cubicBezTo>
                  <a:pt x="13372" y="3903"/>
                  <a:pt x="13389" y="3904"/>
                  <a:pt x="13403" y="3909"/>
                </a:cubicBezTo>
                <a:cubicBezTo>
                  <a:pt x="13464" y="3924"/>
                  <a:pt x="13688" y="3965"/>
                  <a:pt x="13626" y="4065"/>
                </a:cubicBezTo>
                <a:cubicBezTo>
                  <a:pt x="13606" y="4094"/>
                  <a:pt x="13518" y="4119"/>
                  <a:pt x="13488" y="4130"/>
                </a:cubicBezTo>
                <a:cubicBezTo>
                  <a:pt x="13449" y="4145"/>
                  <a:pt x="13407" y="4158"/>
                  <a:pt x="13368" y="4171"/>
                </a:cubicBezTo>
                <a:cubicBezTo>
                  <a:pt x="13009" y="4282"/>
                  <a:pt x="12620" y="4316"/>
                  <a:pt x="12244" y="4343"/>
                </a:cubicBezTo>
                <a:cubicBezTo>
                  <a:pt x="12050" y="4357"/>
                  <a:pt x="11852" y="4364"/>
                  <a:pt x="11655" y="4365"/>
                </a:cubicBezTo>
                <a:cubicBezTo>
                  <a:pt x="11563" y="4365"/>
                  <a:pt x="11474" y="4364"/>
                  <a:pt x="11381" y="4364"/>
                </a:cubicBezTo>
                <a:lnTo>
                  <a:pt x="11356" y="4364"/>
                </a:lnTo>
                <a:cubicBezTo>
                  <a:pt x="11383" y="4304"/>
                  <a:pt x="11538" y="3893"/>
                  <a:pt x="11559" y="3889"/>
                </a:cubicBezTo>
                <a:cubicBezTo>
                  <a:pt x="11608" y="3882"/>
                  <a:pt x="11660" y="3873"/>
                  <a:pt x="11709" y="3866"/>
                </a:cubicBezTo>
                <a:cubicBezTo>
                  <a:pt x="11793" y="3856"/>
                  <a:pt x="11874" y="3848"/>
                  <a:pt x="11957" y="3842"/>
                </a:cubicBezTo>
                <a:cubicBezTo>
                  <a:pt x="12112" y="3832"/>
                  <a:pt x="12266" y="3826"/>
                  <a:pt x="12423" y="3826"/>
                </a:cubicBezTo>
                <a:close/>
                <a:moveTo>
                  <a:pt x="9898" y="1895"/>
                </a:moveTo>
                <a:cubicBezTo>
                  <a:pt x="9901" y="1895"/>
                  <a:pt x="9904" y="1895"/>
                  <a:pt x="9907" y="1895"/>
                </a:cubicBezTo>
                <a:cubicBezTo>
                  <a:pt x="9990" y="1901"/>
                  <a:pt x="10093" y="2006"/>
                  <a:pt x="10151" y="2057"/>
                </a:cubicBezTo>
                <a:cubicBezTo>
                  <a:pt x="10434" y="2308"/>
                  <a:pt x="10612" y="2656"/>
                  <a:pt x="10763" y="2993"/>
                </a:cubicBezTo>
                <a:cubicBezTo>
                  <a:pt x="10902" y="3304"/>
                  <a:pt x="11030" y="3662"/>
                  <a:pt x="11244" y="3940"/>
                </a:cubicBezTo>
                <a:cubicBezTo>
                  <a:pt x="11180" y="4082"/>
                  <a:pt x="11118" y="4226"/>
                  <a:pt x="11057" y="4368"/>
                </a:cubicBezTo>
                <a:cubicBezTo>
                  <a:pt x="10879" y="4160"/>
                  <a:pt x="10715" y="3947"/>
                  <a:pt x="10570" y="3710"/>
                </a:cubicBezTo>
                <a:cubicBezTo>
                  <a:pt x="10370" y="3378"/>
                  <a:pt x="10200" y="3029"/>
                  <a:pt x="10048" y="2674"/>
                </a:cubicBezTo>
                <a:cubicBezTo>
                  <a:pt x="9973" y="2500"/>
                  <a:pt x="9893" y="2327"/>
                  <a:pt x="9831" y="2148"/>
                </a:cubicBezTo>
                <a:cubicBezTo>
                  <a:pt x="9804" y="2072"/>
                  <a:pt x="9767" y="1895"/>
                  <a:pt x="9898" y="1895"/>
                </a:cubicBezTo>
                <a:close/>
                <a:moveTo>
                  <a:pt x="11272" y="4713"/>
                </a:moveTo>
                <a:cubicBezTo>
                  <a:pt x="11461" y="4737"/>
                  <a:pt x="11645" y="4809"/>
                  <a:pt x="11830" y="4846"/>
                </a:cubicBezTo>
                <a:cubicBezTo>
                  <a:pt x="12038" y="4889"/>
                  <a:pt x="12254" y="4910"/>
                  <a:pt x="12468" y="4920"/>
                </a:cubicBezTo>
                <a:cubicBezTo>
                  <a:pt x="12709" y="4933"/>
                  <a:pt x="12951" y="4930"/>
                  <a:pt x="13192" y="4937"/>
                </a:cubicBezTo>
                <a:cubicBezTo>
                  <a:pt x="13302" y="4940"/>
                  <a:pt x="13417" y="4944"/>
                  <a:pt x="13528" y="4953"/>
                </a:cubicBezTo>
                <a:cubicBezTo>
                  <a:pt x="13595" y="4958"/>
                  <a:pt x="13674" y="4954"/>
                  <a:pt x="13737" y="4973"/>
                </a:cubicBezTo>
                <a:cubicBezTo>
                  <a:pt x="13856" y="5008"/>
                  <a:pt x="13837" y="5088"/>
                  <a:pt x="13731" y="5123"/>
                </a:cubicBezTo>
                <a:cubicBezTo>
                  <a:pt x="13617" y="5160"/>
                  <a:pt x="13474" y="5156"/>
                  <a:pt x="13355" y="5164"/>
                </a:cubicBezTo>
                <a:cubicBezTo>
                  <a:pt x="13241" y="5171"/>
                  <a:pt x="13127" y="5177"/>
                  <a:pt x="13013" y="5180"/>
                </a:cubicBezTo>
                <a:cubicBezTo>
                  <a:pt x="12872" y="5184"/>
                  <a:pt x="12731" y="5185"/>
                  <a:pt x="12591" y="5185"/>
                </a:cubicBezTo>
                <a:cubicBezTo>
                  <a:pt x="12494" y="5185"/>
                  <a:pt x="12398" y="5185"/>
                  <a:pt x="12301" y="5184"/>
                </a:cubicBezTo>
                <a:cubicBezTo>
                  <a:pt x="12172" y="5183"/>
                  <a:pt x="12043" y="5182"/>
                  <a:pt x="11914" y="5182"/>
                </a:cubicBezTo>
                <a:cubicBezTo>
                  <a:pt x="11612" y="5182"/>
                  <a:pt x="11310" y="5187"/>
                  <a:pt x="11008" y="5208"/>
                </a:cubicBezTo>
                <a:cubicBezTo>
                  <a:pt x="11072" y="5052"/>
                  <a:pt x="11137" y="4896"/>
                  <a:pt x="11201" y="4740"/>
                </a:cubicBezTo>
                <a:cubicBezTo>
                  <a:pt x="11206" y="4741"/>
                  <a:pt x="11211" y="4741"/>
                  <a:pt x="11215" y="4741"/>
                </a:cubicBezTo>
                <a:cubicBezTo>
                  <a:pt x="11237" y="4741"/>
                  <a:pt x="11258" y="4731"/>
                  <a:pt x="11272" y="4713"/>
                </a:cubicBezTo>
                <a:close/>
                <a:moveTo>
                  <a:pt x="8750" y="2839"/>
                </a:moveTo>
                <a:cubicBezTo>
                  <a:pt x="8817" y="2839"/>
                  <a:pt x="8890" y="2866"/>
                  <a:pt x="8945" y="2893"/>
                </a:cubicBezTo>
                <a:cubicBezTo>
                  <a:pt x="9276" y="3050"/>
                  <a:pt x="9504" y="3368"/>
                  <a:pt x="9689" y="3666"/>
                </a:cubicBezTo>
                <a:cubicBezTo>
                  <a:pt x="9878" y="3967"/>
                  <a:pt x="10036" y="4289"/>
                  <a:pt x="10261" y="4571"/>
                </a:cubicBezTo>
                <a:cubicBezTo>
                  <a:pt x="10385" y="4731"/>
                  <a:pt x="10594" y="4889"/>
                  <a:pt x="10799" y="4889"/>
                </a:cubicBezTo>
                <a:cubicBezTo>
                  <a:pt x="10809" y="4889"/>
                  <a:pt x="10819" y="4888"/>
                  <a:pt x="10830" y="4888"/>
                </a:cubicBezTo>
                <a:lnTo>
                  <a:pt x="10830" y="4888"/>
                </a:lnTo>
                <a:cubicBezTo>
                  <a:pt x="10729" y="5123"/>
                  <a:pt x="10648" y="5370"/>
                  <a:pt x="10527" y="5597"/>
                </a:cubicBezTo>
                <a:cubicBezTo>
                  <a:pt x="10512" y="5563"/>
                  <a:pt x="10492" y="5527"/>
                  <a:pt x="10469" y="5496"/>
                </a:cubicBezTo>
                <a:cubicBezTo>
                  <a:pt x="10361" y="5350"/>
                  <a:pt x="10194" y="5241"/>
                  <a:pt x="10059" y="5116"/>
                </a:cubicBezTo>
                <a:cubicBezTo>
                  <a:pt x="9910" y="4975"/>
                  <a:pt x="9768" y="4829"/>
                  <a:pt x="9634" y="4675"/>
                </a:cubicBezTo>
                <a:cubicBezTo>
                  <a:pt x="9361" y="4361"/>
                  <a:pt x="9119" y="4022"/>
                  <a:pt x="8910" y="3662"/>
                </a:cubicBezTo>
                <a:cubicBezTo>
                  <a:pt x="8811" y="3490"/>
                  <a:pt x="8716" y="3314"/>
                  <a:pt x="8640" y="3130"/>
                </a:cubicBezTo>
                <a:cubicBezTo>
                  <a:pt x="8602" y="3035"/>
                  <a:pt x="8565" y="2883"/>
                  <a:pt x="8696" y="2846"/>
                </a:cubicBezTo>
                <a:cubicBezTo>
                  <a:pt x="8713" y="2841"/>
                  <a:pt x="8732" y="2839"/>
                  <a:pt x="8750" y="2839"/>
                </a:cubicBezTo>
                <a:close/>
                <a:moveTo>
                  <a:pt x="13521" y="5477"/>
                </a:moveTo>
                <a:cubicBezTo>
                  <a:pt x="13546" y="5477"/>
                  <a:pt x="13571" y="5477"/>
                  <a:pt x="13596" y="5478"/>
                </a:cubicBezTo>
                <a:cubicBezTo>
                  <a:pt x="13708" y="5479"/>
                  <a:pt x="13819" y="5489"/>
                  <a:pt x="13930" y="5510"/>
                </a:cubicBezTo>
                <a:cubicBezTo>
                  <a:pt x="13979" y="5519"/>
                  <a:pt x="14043" y="5526"/>
                  <a:pt x="14091" y="5547"/>
                </a:cubicBezTo>
                <a:cubicBezTo>
                  <a:pt x="14205" y="5598"/>
                  <a:pt x="14191" y="5669"/>
                  <a:pt x="14107" y="5726"/>
                </a:cubicBezTo>
                <a:cubicBezTo>
                  <a:pt x="13930" y="5847"/>
                  <a:pt x="13684" y="5909"/>
                  <a:pt x="13478" y="5967"/>
                </a:cubicBezTo>
                <a:cubicBezTo>
                  <a:pt x="13013" y="6101"/>
                  <a:pt x="12524" y="6143"/>
                  <a:pt x="12041" y="6198"/>
                </a:cubicBezTo>
                <a:cubicBezTo>
                  <a:pt x="11759" y="6230"/>
                  <a:pt x="11475" y="6261"/>
                  <a:pt x="11193" y="6294"/>
                </a:cubicBezTo>
                <a:cubicBezTo>
                  <a:pt x="10974" y="6319"/>
                  <a:pt x="10747" y="6330"/>
                  <a:pt x="10527" y="6366"/>
                </a:cubicBezTo>
                <a:lnTo>
                  <a:pt x="10570" y="6259"/>
                </a:lnTo>
                <a:cubicBezTo>
                  <a:pt x="10637" y="6099"/>
                  <a:pt x="10702" y="5939"/>
                  <a:pt x="10767" y="5780"/>
                </a:cubicBezTo>
                <a:cubicBezTo>
                  <a:pt x="11228" y="5761"/>
                  <a:pt x="11694" y="5675"/>
                  <a:pt x="12148" y="5618"/>
                </a:cubicBezTo>
                <a:cubicBezTo>
                  <a:pt x="12601" y="5560"/>
                  <a:pt x="13062" y="5477"/>
                  <a:pt x="13521" y="5477"/>
                </a:cubicBezTo>
                <a:close/>
                <a:moveTo>
                  <a:pt x="13875" y="6292"/>
                </a:moveTo>
                <a:cubicBezTo>
                  <a:pt x="13879" y="6292"/>
                  <a:pt x="13884" y="6292"/>
                  <a:pt x="13888" y="6292"/>
                </a:cubicBezTo>
                <a:cubicBezTo>
                  <a:pt x="13945" y="6294"/>
                  <a:pt x="14008" y="6305"/>
                  <a:pt x="14008" y="6391"/>
                </a:cubicBezTo>
                <a:cubicBezTo>
                  <a:pt x="14008" y="6416"/>
                  <a:pt x="13961" y="6464"/>
                  <a:pt x="13951" y="6474"/>
                </a:cubicBezTo>
                <a:cubicBezTo>
                  <a:pt x="13864" y="6565"/>
                  <a:pt x="13738" y="6628"/>
                  <a:pt x="13630" y="6692"/>
                </a:cubicBezTo>
                <a:cubicBezTo>
                  <a:pt x="13424" y="6816"/>
                  <a:pt x="13207" y="6919"/>
                  <a:pt x="12985" y="7011"/>
                </a:cubicBezTo>
                <a:cubicBezTo>
                  <a:pt x="12531" y="7200"/>
                  <a:pt x="12050" y="7328"/>
                  <a:pt x="11566" y="7426"/>
                </a:cubicBezTo>
                <a:cubicBezTo>
                  <a:pt x="11055" y="7528"/>
                  <a:pt x="10540" y="7597"/>
                  <a:pt x="10022" y="7657"/>
                </a:cubicBezTo>
                <a:cubicBezTo>
                  <a:pt x="10070" y="7536"/>
                  <a:pt x="10119" y="7414"/>
                  <a:pt x="10166" y="7294"/>
                </a:cubicBezTo>
                <a:cubicBezTo>
                  <a:pt x="10177" y="7294"/>
                  <a:pt x="10187" y="7292"/>
                  <a:pt x="10197" y="7292"/>
                </a:cubicBezTo>
                <a:cubicBezTo>
                  <a:pt x="10214" y="7244"/>
                  <a:pt x="10241" y="7202"/>
                  <a:pt x="10276" y="7166"/>
                </a:cubicBezTo>
                <a:lnTo>
                  <a:pt x="10276" y="7166"/>
                </a:lnTo>
                <a:cubicBezTo>
                  <a:pt x="10255" y="7170"/>
                  <a:pt x="10234" y="7170"/>
                  <a:pt x="10212" y="7175"/>
                </a:cubicBezTo>
                <a:cubicBezTo>
                  <a:pt x="10258" y="7060"/>
                  <a:pt x="10303" y="6946"/>
                  <a:pt x="10349" y="6831"/>
                </a:cubicBezTo>
                <a:cubicBezTo>
                  <a:pt x="10390" y="6834"/>
                  <a:pt x="10432" y="6835"/>
                  <a:pt x="10474" y="6835"/>
                </a:cubicBezTo>
                <a:cubicBezTo>
                  <a:pt x="10712" y="6835"/>
                  <a:pt x="10954" y="6798"/>
                  <a:pt x="11187" y="6773"/>
                </a:cubicBezTo>
                <a:cubicBezTo>
                  <a:pt x="11467" y="6742"/>
                  <a:pt x="11743" y="6699"/>
                  <a:pt x="12020" y="6657"/>
                </a:cubicBezTo>
                <a:cubicBezTo>
                  <a:pt x="12583" y="6567"/>
                  <a:pt x="13142" y="6451"/>
                  <a:pt x="13698" y="6322"/>
                </a:cubicBezTo>
                <a:cubicBezTo>
                  <a:pt x="13756" y="6309"/>
                  <a:pt x="13814" y="6292"/>
                  <a:pt x="13875" y="6292"/>
                </a:cubicBezTo>
                <a:close/>
                <a:moveTo>
                  <a:pt x="12308" y="7406"/>
                </a:moveTo>
                <a:cubicBezTo>
                  <a:pt x="12184" y="7470"/>
                  <a:pt x="12058" y="7531"/>
                  <a:pt x="11932" y="7592"/>
                </a:cubicBezTo>
                <a:cubicBezTo>
                  <a:pt x="11265" y="7909"/>
                  <a:pt x="10566" y="8163"/>
                  <a:pt x="9814" y="8182"/>
                </a:cubicBezTo>
                <a:cubicBezTo>
                  <a:pt x="9861" y="8058"/>
                  <a:pt x="9910" y="7936"/>
                  <a:pt x="9958" y="7812"/>
                </a:cubicBezTo>
                <a:cubicBezTo>
                  <a:pt x="10747" y="7715"/>
                  <a:pt x="11546" y="7620"/>
                  <a:pt x="12308" y="7406"/>
                </a:cubicBezTo>
                <a:close/>
                <a:moveTo>
                  <a:pt x="7729" y="3783"/>
                </a:moveTo>
                <a:cubicBezTo>
                  <a:pt x="7746" y="3783"/>
                  <a:pt x="7765" y="3785"/>
                  <a:pt x="7786" y="3788"/>
                </a:cubicBezTo>
                <a:cubicBezTo>
                  <a:pt x="7986" y="3821"/>
                  <a:pt x="8128" y="4041"/>
                  <a:pt x="8250" y="4181"/>
                </a:cubicBezTo>
                <a:lnTo>
                  <a:pt x="9187" y="5261"/>
                </a:lnTo>
                <a:cubicBezTo>
                  <a:pt x="9433" y="5544"/>
                  <a:pt x="9714" y="5932"/>
                  <a:pt x="10120" y="5986"/>
                </a:cubicBezTo>
                <a:cubicBezTo>
                  <a:pt x="10139" y="5988"/>
                  <a:pt x="10158" y="5989"/>
                  <a:pt x="10176" y="5989"/>
                </a:cubicBezTo>
                <a:cubicBezTo>
                  <a:pt x="10255" y="5989"/>
                  <a:pt x="10329" y="5970"/>
                  <a:pt x="10390" y="5937"/>
                </a:cubicBezTo>
                <a:lnTo>
                  <a:pt x="10390" y="5937"/>
                </a:lnTo>
                <a:cubicBezTo>
                  <a:pt x="10340" y="6061"/>
                  <a:pt x="10263" y="6196"/>
                  <a:pt x="10239" y="6328"/>
                </a:cubicBezTo>
                <a:cubicBezTo>
                  <a:pt x="10229" y="6370"/>
                  <a:pt x="10219" y="6408"/>
                  <a:pt x="10207" y="6448"/>
                </a:cubicBezTo>
                <a:cubicBezTo>
                  <a:pt x="10151" y="6607"/>
                  <a:pt x="10063" y="6742"/>
                  <a:pt x="9995" y="6909"/>
                </a:cubicBezTo>
                <a:cubicBezTo>
                  <a:pt x="9822" y="7336"/>
                  <a:pt x="9652" y="7766"/>
                  <a:pt x="9485" y="8195"/>
                </a:cubicBezTo>
                <a:cubicBezTo>
                  <a:pt x="8845" y="7726"/>
                  <a:pt x="8257" y="7189"/>
                  <a:pt x="7738" y="6593"/>
                </a:cubicBezTo>
                <a:cubicBezTo>
                  <a:pt x="7460" y="6272"/>
                  <a:pt x="7203" y="5936"/>
                  <a:pt x="6966" y="5584"/>
                </a:cubicBezTo>
                <a:cubicBezTo>
                  <a:pt x="6912" y="5500"/>
                  <a:pt x="6857" y="5418"/>
                  <a:pt x="6803" y="5333"/>
                </a:cubicBezTo>
                <a:cubicBezTo>
                  <a:pt x="6753" y="5255"/>
                  <a:pt x="6664" y="5151"/>
                  <a:pt x="6651" y="5058"/>
                </a:cubicBezTo>
                <a:cubicBezTo>
                  <a:pt x="6637" y="4952"/>
                  <a:pt x="6743" y="4927"/>
                  <a:pt x="6837" y="4927"/>
                </a:cubicBezTo>
                <a:cubicBezTo>
                  <a:pt x="6867" y="4927"/>
                  <a:pt x="6896" y="4929"/>
                  <a:pt x="6919" y="4933"/>
                </a:cubicBezTo>
                <a:cubicBezTo>
                  <a:pt x="7026" y="4950"/>
                  <a:pt x="7122" y="4997"/>
                  <a:pt x="7212" y="5058"/>
                </a:cubicBezTo>
                <a:cubicBezTo>
                  <a:pt x="7555" y="5293"/>
                  <a:pt x="7802" y="5669"/>
                  <a:pt x="8090" y="5964"/>
                </a:cubicBezTo>
                <a:cubicBezTo>
                  <a:pt x="8396" y="6279"/>
                  <a:pt x="8725" y="6576"/>
                  <a:pt x="9073" y="6848"/>
                </a:cubicBezTo>
                <a:cubicBezTo>
                  <a:pt x="9182" y="6933"/>
                  <a:pt x="9441" y="7161"/>
                  <a:pt x="9632" y="7161"/>
                </a:cubicBezTo>
                <a:cubicBezTo>
                  <a:pt x="9713" y="7161"/>
                  <a:pt x="9781" y="7120"/>
                  <a:pt x="9821" y="7010"/>
                </a:cubicBezTo>
                <a:cubicBezTo>
                  <a:pt x="9872" y="6865"/>
                  <a:pt x="9775" y="6689"/>
                  <a:pt x="9704" y="6562"/>
                </a:cubicBezTo>
                <a:cubicBezTo>
                  <a:pt x="9616" y="6403"/>
                  <a:pt x="9502" y="6259"/>
                  <a:pt x="9377" y="6128"/>
                </a:cubicBezTo>
                <a:cubicBezTo>
                  <a:pt x="9097" y="5827"/>
                  <a:pt x="8779" y="5564"/>
                  <a:pt x="8498" y="5266"/>
                </a:cubicBezTo>
                <a:cubicBezTo>
                  <a:pt x="8198" y="4947"/>
                  <a:pt x="7881" y="4604"/>
                  <a:pt x="7657" y="4228"/>
                </a:cubicBezTo>
                <a:cubicBezTo>
                  <a:pt x="7569" y="4080"/>
                  <a:pt x="7494" y="3783"/>
                  <a:pt x="7729" y="3783"/>
                </a:cubicBezTo>
                <a:close/>
                <a:moveTo>
                  <a:pt x="13815" y="6889"/>
                </a:moveTo>
                <a:cubicBezTo>
                  <a:pt x="13857" y="6889"/>
                  <a:pt x="13896" y="6906"/>
                  <a:pt x="13925" y="6955"/>
                </a:cubicBezTo>
                <a:cubicBezTo>
                  <a:pt x="13986" y="7053"/>
                  <a:pt x="13928" y="7172"/>
                  <a:pt x="13866" y="7250"/>
                </a:cubicBezTo>
                <a:cubicBezTo>
                  <a:pt x="13660" y="7505"/>
                  <a:pt x="13341" y="7705"/>
                  <a:pt x="13063" y="7875"/>
                </a:cubicBezTo>
                <a:cubicBezTo>
                  <a:pt x="12502" y="8223"/>
                  <a:pt x="11885" y="8478"/>
                  <a:pt x="11265" y="8710"/>
                </a:cubicBezTo>
                <a:cubicBezTo>
                  <a:pt x="10605" y="8955"/>
                  <a:pt x="9931" y="9172"/>
                  <a:pt x="9310" y="9497"/>
                </a:cubicBezTo>
                <a:cubicBezTo>
                  <a:pt x="9388" y="9291"/>
                  <a:pt x="9468" y="9086"/>
                  <a:pt x="9547" y="8880"/>
                </a:cubicBezTo>
                <a:cubicBezTo>
                  <a:pt x="9550" y="8880"/>
                  <a:pt x="9552" y="8882"/>
                  <a:pt x="9554" y="8882"/>
                </a:cubicBezTo>
                <a:cubicBezTo>
                  <a:pt x="9554" y="8882"/>
                  <a:pt x="9555" y="8882"/>
                  <a:pt x="9555" y="8881"/>
                </a:cubicBezTo>
                <a:cubicBezTo>
                  <a:pt x="9567" y="8880"/>
                  <a:pt x="9575" y="8877"/>
                  <a:pt x="9584" y="8876"/>
                </a:cubicBezTo>
                <a:cubicBezTo>
                  <a:pt x="9591" y="8866"/>
                  <a:pt x="9597" y="8853"/>
                  <a:pt x="9604" y="8842"/>
                </a:cubicBezTo>
                <a:cubicBezTo>
                  <a:pt x="9612" y="8830"/>
                  <a:pt x="9624" y="8815"/>
                  <a:pt x="9634" y="8803"/>
                </a:cubicBezTo>
                <a:lnTo>
                  <a:pt x="9634" y="8803"/>
                </a:lnTo>
                <a:cubicBezTo>
                  <a:pt x="9612" y="8809"/>
                  <a:pt x="9590" y="8813"/>
                  <a:pt x="9568" y="8819"/>
                </a:cubicBezTo>
                <a:cubicBezTo>
                  <a:pt x="9626" y="8664"/>
                  <a:pt x="9687" y="8511"/>
                  <a:pt x="9746" y="8358"/>
                </a:cubicBezTo>
                <a:cubicBezTo>
                  <a:pt x="9758" y="8358"/>
                  <a:pt x="9771" y="8358"/>
                  <a:pt x="9784" y="8358"/>
                </a:cubicBezTo>
                <a:cubicBezTo>
                  <a:pt x="11042" y="8358"/>
                  <a:pt x="12151" y="7671"/>
                  <a:pt x="13233" y="7138"/>
                </a:cubicBezTo>
                <a:cubicBezTo>
                  <a:pt x="13365" y="7072"/>
                  <a:pt x="13500" y="7006"/>
                  <a:pt x="13637" y="6946"/>
                </a:cubicBezTo>
                <a:cubicBezTo>
                  <a:pt x="13692" y="6921"/>
                  <a:pt x="13756" y="6889"/>
                  <a:pt x="13815" y="6889"/>
                </a:cubicBezTo>
                <a:close/>
                <a:moveTo>
                  <a:pt x="5996" y="6037"/>
                </a:moveTo>
                <a:cubicBezTo>
                  <a:pt x="6020" y="6037"/>
                  <a:pt x="6046" y="6042"/>
                  <a:pt x="6072" y="6052"/>
                </a:cubicBezTo>
                <a:cubicBezTo>
                  <a:pt x="6248" y="6119"/>
                  <a:pt x="6419" y="6288"/>
                  <a:pt x="6566" y="6400"/>
                </a:cubicBezTo>
                <a:cubicBezTo>
                  <a:pt x="6731" y="6523"/>
                  <a:pt x="6894" y="6650"/>
                  <a:pt x="7057" y="6776"/>
                </a:cubicBezTo>
                <a:cubicBezTo>
                  <a:pt x="7383" y="7027"/>
                  <a:pt x="7700" y="7292"/>
                  <a:pt x="8009" y="7559"/>
                </a:cubicBezTo>
                <a:cubicBezTo>
                  <a:pt x="8320" y="7827"/>
                  <a:pt x="8618" y="8108"/>
                  <a:pt x="8921" y="8385"/>
                </a:cubicBezTo>
                <a:cubicBezTo>
                  <a:pt x="9028" y="8482"/>
                  <a:pt x="9152" y="8586"/>
                  <a:pt x="9305" y="8586"/>
                </a:cubicBezTo>
                <a:cubicBezTo>
                  <a:pt x="9308" y="8586"/>
                  <a:pt x="9311" y="8586"/>
                  <a:pt x="9314" y="8586"/>
                </a:cubicBezTo>
                <a:cubicBezTo>
                  <a:pt x="9321" y="8586"/>
                  <a:pt x="9326" y="8585"/>
                  <a:pt x="9331" y="8584"/>
                </a:cubicBezTo>
                <a:lnTo>
                  <a:pt x="9331" y="8584"/>
                </a:lnTo>
                <a:cubicBezTo>
                  <a:pt x="9296" y="8599"/>
                  <a:pt x="9186" y="8962"/>
                  <a:pt x="9165" y="9005"/>
                </a:cubicBezTo>
                <a:cubicBezTo>
                  <a:pt x="9113" y="9115"/>
                  <a:pt x="9038" y="9226"/>
                  <a:pt x="9002" y="9344"/>
                </a:cubicBezTo>
                <a:cubicBezTo>
                  <a:pt x="8979" y="9420"/>
                  <a:pt x="8991" y="9506"/>
                  <a:pt x="8951" y="9577"/>
                </a:cubicBezTo>
                <a:cubicBezTo>
                  <a:pt x="8931" y="9558"/>
                  <a:pt x="8910" y="9538"/>
                  <a:pt x="8891" y="9521"/>
                </a:cubicBezTo>
                <a:cubicBezTo>
                  <a:pt x="8632" y="9286"/>
                  <a:pt x="8368" y="9057"/>
                  <a:pt x="8105" y="8830"/>
                </a:cubicBezTo>
                <a:cubicBezTo>
                  <a:pt x="7590" y="8385"/>
                  <a:pt x="7077" y="7938"/>
                  <a:pt x="6603" y="7450"/>
                </a:cubicBezTo>
                <a:cubicBezTo>
                  <a:pt x="6367" y="7207"/>
                  <a:pt x="6129" y="6955"/>
                  <a:pt x="5933" y="6682"/>
                </a:cubicBezTo>
                <a:cubicBezTo>
                  <a:pt x="5848" y="6563"/>
                  <a:pt x="5757" y="6416"/>
                  <a:pt x="5777" y="6265"/>
                </a:cubicBezTo>
                <a:cubicBezTo>
                  <a:pt x="5793" y="6147"/>
                  <a:pt x="5880" y="6037"/>
                  <a:pt x="5996" y="6037"/>
                </a:cubicBezTo>
                <a:close/>
                <a:moveTo>
                  <a:pt x="13285" y="8781"/>
                </a:moveTo>
                <a:cubicBezTo>
                  <a:pt x="13389" y="8781"/>
                  <a:pt x="13495" y="8799"/>
                  <a:pt x="13581" y="8863"/>
                </a:cubicBezTo>
                <a:cubicBezTo>
                  <a:pt x="13603" y="8881"/>
                  <a:pt x="13626" y="8905"/>
                  <a:pt x="13647" y="8932"/>
                </a:cubicBezTo>
                <a:cubicBezTo>
                  <a:pt x="13646" y="8944"/>
                  <a:pt x="13646" y="8954"/>
                  <a:pt x="13656" y="8961"/>
                </a:cubicBezTo>
                <a:cubicBezTo>
                  <a:pt x="13666" y="8966"/>
                  <a:pt x="13669" y="8974"/>
                  <a:pt x="13676" y="8979"/>
                </a:cubicBezTo>
                <a:cubicBezTo>
                  <a:pt x="13712" y="9050"/>
                  <a:pt x="13725" y="9135"/>
                  <a:pt x="13683" y="9199"/>
                </a:cubicBezTo>
                <a:cubicBezTo>
                  <a:pt x="13681" y="9201"/>
                  <a:pt x="13683" y="9202"/>
                  <a:pt x="13683" y="9202"/>
                </a:cubicBezTo>
                <a:cubicBezTo>
                  <a:pt x="13617" y="9274"/>
                  <a:pt x="13512" y="9337"/>
                  <a:pt x="13450" y="9364"/>
                </a:cubicBezTo>
                <a:cubicBezTo>
                  <a:pt x="13311" y="9426"/>
                  <a:pt x="13166" y="9481"/>
                  <a:pt x="13023" y="9534"/>
                </a:cubicBezTo>
                <a:cubicBezTo>
                  <a:pt x="12753" y="9630"/>
                  <a:pt x="12477" y="9713"/>
                  <a:pt x="12196" y="9785"/>
                </a:cubicBezTo>
                <a:cubicBezTo>
                  <a:pt x="11647" y="9926"/>
                  <a:pt x="11088" y="10026"/>
                  <a:pt x="10533" y="10144"/>
                </a:cubicBezTo>
                <a:cubicBezTo>
                  <a:pt x="9981" y="10260"/>
                  <a:pt x="9429" y="10394"/>
                  <a:pt x="8907" y="10602"/>
                </a:cubicBezTo>
                <a:cubicBezTo>
                  <a:pt x="8900" y="10607"/>
                  <a:pt x="8890" y="10609"/>
                  <a:pt x="8882" y="10614"/>
                </a:cubicBezTo>
                <a:cubicBezTo>
                  <a:pt x="8935" y="10472"/>
                  <a:pt x="8991" y="10330"/>
                  <a:pt x="9043" y="10188"/>
                </a:cubicBezTo>
                <a:cubicBezTo>
                  <a:pt x="9050" y="10163"/>
                  <a:pt x="9059" y="10141"/>
                  <a:pt x="9070" y="10120"/>
                </a:cubicBezTo>
                <a:cubicBezTo>
                  <a:pt x="9119" y="9995"/>
                  <a:pt x="9165" y="9867"/>
                  <a:pt x="9214" y="9741"/>
                </a:cubicBezTo>
                <a:cubicBezTo>
                  <a:pt x="9957" y="9487"/>
                  <a:pt x="10712" y="9264"/>
                  <a:pt x="11484" y="9090"/>
                </a:cubicBezTo>
                <a:cubicBezTo>
                  <a:pt x="11865" y="9005"/>
                  <a:pt x="12250" y="8931"/>
                  <a:pt x="12637" y="8867"/>
                </a:cubicBezTo>
                <a:cubicBezTo>
                  <a:pt x="12837" y="8833"/>
                  <a:pt x="13044" y="8789"/>
                  <a:pt x="13249" y="8782"/>
                </a:cubicBezTo>
                <a:cubicBezTo>
                  <a:pt x="13261" y="8782"/>
                  <a:pt x="13273" y="8781"/>
                  <a:pt x="13285" y="8781"/>
                </a:cubicBezTo>
                <a:close/>
                <a:moveTo>
                  <a:pt x="5718" y="7301"/>
                </a:moveTo>
                <a:cubicBezTo>
                  <a:pt x="5728" y="7301"/>
                  <a:pt x="5738" y="7303"/>
                  <a:pt x="5750" y="7307"/>
                </a:cubicBezTo>
                <a:cubicBezTo>
                  <a:pt x="5824" y="7328"/>
                  <a:pt x="5895" y="7426"/>
                  <a:pt x="5946" y="7478"/>
                </a:cubicBezTo>
                <a:cubicBezTo>
                  <a:pt x="6009" y="7542"/>
                  <a:pt x="6070" y="7604"/>
                  <a:pt x="6131" y="7668"/>
                </a:cubicBezTo>
                <a:cubicBezTo>
                  <a:pt x="6265" y="7806"/>
                  <a:pt x="6402" y="7945"/>
                  <a:pt x="6535" y="8085"/>
                </a:cubicBezTo>
                <a:cubicBezTo>
                  <a:pt x="6793" y="8349"/>
                  <a:pt x="7051" y="8615"/>
                  <a:pt x="7308" y="8880"/>
                </a:cubicBezTo>
                <a:cubicBezTo>
                  <a:pt x="7561" y="9138"/>
                  <a:pt x="7803" y="9409"/>
                  <a:pt x="8071" y="9655"/>
                </a:cubicBezTo>
                <a:cubicBezTo>
                  <a:pt x="8245" y="9814"/>
                  <a:pt x="8493" y="9994"/>
                  <a:pt x="8747" y="9994"/>
                </a:cubicBezTo>
                <a:cubicBezTo>
                  <a:pt x="8765" y="9994"/>
                  <a:pt x="8783" y="9993"/>
                  <a:pt x="8801" y="9991"/>
                </a:cubicBezTo>
                <a:lnTo>
                  <a:pt x="8801" y="9991"/>
                </a:lnTo>
                <a:cubicBezTo>
                  <a:pt x="8697" y="10265"/>
                  <a:pt x="8596" y="10537"/>
                  <a:pt x="8496" y="10812"/>
                </a:cubicBezTo>
                <a:cubicBezTo>
                  <a:pt x="8433" y="10980"/>
                  <a:pt x="8371" y="11150"/>
                  <a:pt x="8310" y="11317"/>
                </a:cubicBezTo>
                <a:cubicBezTo>
                  <a:pt x="7764" y="10384"/>
                  <a:pt x="6807" y="9748"/>
                  <a:pt x="6172" y="8873"/>
                </a:cubicBezTo>
                <a:cubicBezTo>
                  <a:pt x="6001" y="8639"/>
                  <a:pt x="5852" y="8386"/>
                  <a:pt x="5753" y="8115"/>
                </a:cubicBezTo>
                <a:cubicBezTo>
                  <a:pt x="5713" y="8003"/>
                  <a:pt x="5515" y="7301"/>
                  <a:pt x="5718" y="7301"/>
                </a:cubicBezTo>
                <a:close/>
                <a:moveTo>
                  <a:pt x="13387" y="10215"/>
                </a:moveTo>
                <a:cubicBezTo>
                  <a:pt x="13513" y="10215"/>
                  <a:pt x="13639" y="10222"/>
                  <a:pt x="13765" y="10236"/>
                </a:cubicBezTo>
                <a:cubicBezTo>
                  <a:pt x="13826" y="10243"/>
                  <a:pt x="13893" y="10253"/>
                  <a:pt x="13940" y="10294"/>
                </a:cubicBezTo>
                <a:cubicBezTo>
                  <a:pt x="14049" y="10387"/>
                  <a:pt x="13945" y="10456"/>
                  <a:pt x="13876" y="10514"/>
                </a:cubicBezTo>
                <a:cubicBezTo>
                  <a:pt x="13766" y="10607"/>
                  <a:pt x="13647" y="10690"/>
                  <a:pt x="13524" y="10764"/>
                </a:cubicBezTo>
                <a:cubicBezTo>
                  <a:pt x="13050" y="11052"/>
                  <a:pt x="12516" y="11222"/>
                  <a:pt x="11972" y="11336"/>
                </a:cubicBezTo>
                <a:cubicBezTo>
                  <a:pt x="10909" y="11557"/>
                  <a:pt x="9768" y="11554"/>
                  <a:pt x="8733" y="11885"/>
                </a:cubicBezTo>
                <a:cubicBezTo>
                  <a:pt x="8611" y="11905"/>
                  <a:pt x="8500" y="11952"/>
                  <a:pt x="8384" y="11983"/>
                </a:cubicBezTo>
                <a:cubicBezTo>
                  <a:pt x="8394" y="11919"/>
                  <a:pt x="8429" y="11847"/>
                  <a:pt x="8467" y="11770"/>
                </a:cubicBezTo>
                <a:cubicBezTo>
                  <a:pt x="8506" y="11536"/>
                  <a:pt x="8598" y="11313"/>
                  <a:pt x="8703" y="11100"/>
                </a:cubicBezTo>
                <a:cubicBezTo>
                  <a:pt x="8727" y="11031"/>
                  <a:pt x="8754" y="10960"/>
                  <a:pt x="8779" y="10890"/>
                </a:cubicBezTo>
                <a:cubicBezTo>
                  <a:pt x="8805" y="10913"/>
                  <a:pt x="8838" y="10931"/>
                  <a:pt x="8872" y="10940"/>
                </a:cubicBezTo>
                <a:cubicBezTo>
                  <a:pt x="8919" y="10954"/>
                  <a:pt x="8969" y="10959"/>
                  <a:pt x="9019" y="10959"/>
                </a:cubicBezTo>
                <a:cubicBezTo>
                  <a:pt x="9088" y="10959"/>
                  <a:pt x="9158" y="10950"/>
                  <a:pt x="9222" y="10947"/>
                </a:cubicBezTo>
                <a:cubicBezTo>
                  <a:pt x="9367" y="10939"/>
                  <a:pt x="9509" y="10924"/>
                  <a:pt x="9652" y="10906"/>
                </a:cubicBezTo>
                <a:cubicBezTo>
                  <a:pt x="10370" y="10818"/>
                  <a:pt x="11066" y="10622"/>
                  <a:pt x="11767" y="10459"/>
                </a:cubicBezTo>
                <a:cubicBezTo>
                  <a:pt x="12292" y="10337"/>
                  <a:pt x="12840" y="10215"/>
                  <a:pt x="13387" y="10215"/>
                </a:cubicBezTo>
                <a:close/>
                <a:moveTo>
                  <a:pt x="4165" y="8514"/>
                </a:moveTo>
                <a:cubicBezTo>
                  <a:pt x="4267" y="8514"/>
                  <a:pt x="4389" y="8559"/>
                  <a:pt x="4466" y="8603"/>
                </a:cubicBezTo>
                <a:cubicBezTo>
                  <a:pt x="5136" y="8989"/>
                  <a:pt x="5594" y="9665"/>
                  <a:pt x="6155" y="10180"/>
                </a:cubicBezTo>
                <a:cubicBezTo>
                  <a:pt x="6768" y="10740"/>
                  <a:pt x="7463" y="11210"/>
                  <a:pt x="8213" y="11577"/>
                </a:cubicBezTo>
                <a:cubicBezTo>
                  <a:pt x="8105" y="11874"/>
                  <a:pt x="7999" y="12171"/>
                  <a:pt x="7893" y="12469"/>
                </a:cubicBezTo>
                <a:cubicBezTo>
                  <a:pt x="7800" y="12296"/>
                  <a:pt x="7623" y="12164"/>
                  <a:pt x="7473" y="12037"/>
                </a:cubicBezTo>
                <a:cubicBezTo>
                  <a:pt x="7151" y="11767"/>
                  <a:pt x="6829" y="11499"/>
                  <a:pt x="6502" y="11237"/>
                </a:cubicBezTo>
                <a:cubicBezTo>
                  <a:pt x="6190" y="10984"/>
                  <a:pt x="5871" y="10739"/>
                  <a:pt x="5552" y="10493"/>
                </a:cubicBezTo>
                <a:cubicBezTo>
                  <a:pt x="5271" y="10279"/>
                  <a:pt x="4983" y="10075"/>
                  <a:pt x="4716" y="9842"/>
                </a:cubicBezTo>
                <a:cubicBezTo>
                  <a:pt x="4479" y="9635"/>
                  <a:pt x="4255" y="9402"/>
                  <a:pt x="4112" y="9123"/>
                </a:cubicBezTo>
                <a:cubicBezTo>
                  <a:pt x="4048" y="8998"/>
                  <a:pt x="3984" y="8842"/>
                  <a:pt x="3980" y="8703"/>
                </a:cubicBezTo>
                <a:cubicBezTo>
                  <a:pt x="3978" y="8560"/>
                  <a:pt x="4061" y="8514"/>
                  <a:pt x="4165" y="8514"/>
                </a:cubicBezTo>
                <a:close/>
                <a:moveTo>
                  <a:pt x="11491" y="12564"/>
                </a:moveTo>
                <a:cubicBezTo>
                  <a:pt x="11668" y="12564"/>
                  <a:pt x="11845" y="12572"/>
                  <a:pt x="12023" y="12591"/>
                </a:cubicBezTo>
                <a:cubicBezTo>
                  <a:pt x="12091" y="12599"/>
                  <a:pt x="12159" y="12608"/>
                  <a:pt x="12228" y="12620"/>
                </a:cubicBezTo>
                <a:cubicBezTo>
                  <a:pt x="12521" y="12689"/>
                  <a:pt x="12803" y="12793"/>
                  <a:pt x="13066" y="12952"/>
                </a:cubicBezTo>
                <a:cubicBezTo>
                  <a:pt x="13100" y="12973"/>
                  <a:pt x="13144" y="12997"/>
                  <a:pt x="13188" y="13026"/>
                </a:cubicBezTo>
                <a:cubicBezTo>
                  <a:pt x="13254" y="13091"/>
                  <a:pt x="13308" y="13166"/>
                  <a:pt x="13328" y="13251"/>
                </a:cubicBezTo>
                <a:cubicBezTo>
                  <a:pt x="13351" y="13350"/>
                  <a:pt x="13312" y="13436"/>
                  <a:pt x="13243" y="13494"/>
                </a:cubicBezTo>
                <a:cubicBezTo>
                  <a:pt x="13173" y="13517"/>
                  <a:pt x="13093" y="13523"/>
                  <a:pt x="13014" y="13523"/>
                </a:cubicBezTo>
                <a:cubicBezTo>
                  <a:pt x="12937" y="13523"/>
                  <a:pt x="12860" y="13517"/>
                  <a:pt x="12795" y="13516"/>
                </a:cubicBezTo>
                <a:cubicBezTo>
                  <a:pt x="12399" y="13508"/>
                  <a:pt x="12003" y="13482"/>
                  <a:pt x="11610" y="13454"/>
                </a:cubicBezTo>
                <a:cubicBezTo>
                  <a:pt x="10919" y="13405"/>
                  <a:pt x="10225" y="13342"/>
                  <a:pt x="9532" y="13342"/>
                </a:cubicBezTo>
                <a:cubicBezTo>
                  <a:pt x="9437" y="13342"/>
                  <a:pt x="9341" y="13344"/>
                  <a:pt x="9246" y="13346"/>
                </a:cubicBezTo>
                <a:cubicBezTo>
                  <a:pt x="8981" y="13353"/>
                  <a:pt x="8676" y="13343"/>
                  <a:pt x="8420" y="13409"/>
                </a:cubicBezTo>
                <a:cubicBezTo>
                  <a:pt x="8189" y="13467"/>
                  <a:pt x="7978" y="13536"/>
                  <a:pt x="7730" y="13542"/>
                </a:cubicBezTo>
                <a:cubicBezTo>
                  <a:pt x="7874" y="13301"/>
                  <a:pt x="7992" y="13047"/>
                  <a:pt x="8094" y="12786"/>
                </a:cubicBezTo>
                <a:cubicBezTo>
                  <a:pt x="8142" y="12665"/>
                  <a:pt x="8152" y="12641"/>
                  <a:pt x="8232" y="12641"/>
                </a:cubicBezTo>
                <a:cubicBezTo>
                  <a:pt x="8256" y="12641"/>
                  <a:pt x="8286" y="12643"/>
                  <a:pt x="8325" y="12645"/>
                </a:cubicBezTo>
                <a:cubicBezTo>
                  <a:pt x="8463" y="12654"/>
                  <a:pt x="8602" y="12655"/>
                  <a:pt x="8743" y="12655"/>
                </a:cubicBezTo>
                <a:cubicBezTo>
                  <a:pt x="8950" y="12679"/>
                  <a:pt x="9158" y="12689"/>
                  <a:pt x="9367" y="12689"/>
                </a:cubicBezTo>
                <a:cubicBezTo>
                  <a:pt x="9498" y="12689"/>
                  <a:pt x="9628" y="12685"/>
                  <a:pt x="9758" y="12678"/>
                </a:cubicBezTo>
                <a:cubicBezTo>
                  <a:pt x="10335" y="12649"/>
                  <a:pt x="10911" y="12564"/>
                  <a:pt x="11491" y="12564"/>
                </a:cubicBezTo>
                <a:close/>
                <a:moveTo>
                  <a:pt x="8852" y="13649"/>
                </a:moveTo>
                <a:cubicBezTo>
                  <a:pt x="9208" y="13649"/>
                  <a:pt x="9566" y="13679"/>
                  <a:pt x="9922" y="13699"/>
                </a:cubicBezTo>
                <a:cubicBezTo>
                  <a:pt x="9422" y="13741"/>
                  <a:pt x="8926" y="13783"/>
                  <a:pt x="8426" y="13817"/>
                </a:cubicBezTo>
                <a:cubicBezTo>
                  <a:pt x="8318" y="13824"/>
                  <a:pt x="8210" y="13829"/>
                  <a:pt x="8101" y="13829"/>
                </a:cubicBezTo>
                <a:cubicBezTo>
                  <a:pt x="8082" y="13829"/>
                  <a:pt x="8048" y="13830"/>
                  <a:pt x="8011" y="13830"/>
                </a:cubicBezTo>
                <a:cubicBezTo>
                  <a:pt x="7978" y="13830"/>
                  <a:pt x="7942" y="13829"/>
                  <a:pt x="7910" y="13824"/>
                </a:cubicBezTo>
                <a:cubicBezTo>
                  <a:pt x="8148" y="13707"/>
                  <a:pt x="8425" y="13661"/>
                  <a:pt x="8690" y="13651"/>
                </a:cubicBezTo>
                <a:cubicBezTo>
                  <a:pt x="8744" y="13650"/>
                  <a:pt x="8798" y="13649"/>
                  <a:pt x="8852" y="13649"/>
                </a:cubicBezTo>
                <a:close/>
                <a:moveTo>
                  <a:pt x="3664" y="9664"/>
                </a:moveTo>
                <a:cubicBezTo>
                  <a:pt x="3669" y="9664"/>
                  <a:pt x="3675" y="9664"/>
                  <a:pt x="3680" y="9665"/>
                </a:cubicBezTo>
                <a:cubicBezTo>
                  <a:pt x="3746" y="9670"/>
                  <a:pt x="3814" y="9713"/>
                  <a:pt x="3870" y="9743"/>
                </a:cubicBezTo>
                <a:cubicBezTo>
                  <a:pt x="4008" y="9816"/>
                  <a:pt x="4136" y="9909"/>
                  <a:pt x="4254" y="10011"/>
                </a:cubicBezTo>
                <a:cubicBezTo>
                  <a:pt x="4482" y="10209"/>
                  <a:pt x="4682" y="10438"/>
                  <a:pt x="4892" y="10658"/>
                </a:cubicBezTo>
                <a:cubicBezTo>
                  <a:pt x="5113" y="10890"/>
                  <a:pt x="5339" y="11117"/>
                  <a:pt x="5567" y="11343"/>
                </a:cubicBezTo>
                <a:cubicBezTo>
                  <a:pt x="6027" y="11790"/>
                  <a:pt x="6502" y="12223"/>
                  <a:pt x="6990" y="12638"/>
                </a:cubicBezTo>
                <a:cubicBezTo>
                  <a:pt x="7205" y="12821"/>
                  <a:pt x="7423" y="12997"/>
                  <a:pt x="7643" y="13173"/>
                </a:cubicBezTo>
                <a:cubicBezTo>
                  <a:pt x="7669" y="13194"/>
                  <a:pt x="7382" y="13918"/>
                  <a:pt x="7346" y="14017"/>
                </a:cubicBezTo>
                <a:cubicBezTo>
                  <a:pt x="7270" y="13878"/>
                  <a:pt x="7132" y="13758"/>
                  <a:pt x="7027" y="13661"/>
                </a:cubicBezTo>
                <a:cubicBezTo>
                  <a:pt x="6814" y="13460"/>
                  <a:pt x="6580" y="13280"/>
                  <a:pt x="6342" y="13105"/>
                </a:cubicBezTo>
                <a:cubicBezTo>
                  <a:pt x="5857" y="12750"/>
                  <a:pt x="5352" y="12421"/>
                  <a:pt x="4922" y="11997"/>
                </a:cubicBezTo>
                <a:cubicBezTo>
                  <a:pt x="4522" y="11604"/>
                  <a:pt x="4185" y="11149"/>
                  <a:pt x="3923" y="10658"/>
                </a:cubicBezTo>
                <a:cubicBezTo>
                  <a:pt x="3794" y="10415"/>
                  <a:pt x="3660" y="10154"/>
                  <a:pt x="3588" y="9889"/>
                </a:cubicBezTo>
                <a:cubicBezTo>
                  <a:pt x="3565" y="9804"/>
                  <a:pt x="3539" y="9664"/>
                  <a:pt x="3664" y="9664"/>
                </a:cubicBezTo>
                <a:close/>
                <a:moveTo>
                  <a:pt x="13294" y="13755"/>
                </a:moveTo>
                <a:cubicBezTo>
                  <a:pt x="13325" y="13778"/>
                  <a:pt x="13346" y="13809"/>
                  <a:pt x="13348" y="13854"/>
                </a:cubicBezTo>
                <a:cubicBezTo>
                  <a:pt x="13356" y="14027"/>
                  <a:pt x="13107" y="14183"/>
                  <a:pt x="12982" y="14261"/>
                </a:cubicBezTo>
                <a:cubicBezTo>
                  <a:pt x="12684" y="14449"/>
                  <a:pt x="12335" y="14545"/>
                  <a:pt x="11989" y="14612"/>
                </a:cubicBezTo>
                <a:cubicBezTo>
                  <a:pt x="11597" y="14686"/>
                  <a:pt x="11196" y="14715"/>
                  <a:pt x="10800" y="14761"/>
                </a:cubicBezTo>
                <a:cubicBezTo>
                  <a:pt x="10368" y="14808"/>
                  <a:pt x="9937" y="14853"/>
                  <a:pt x="9509" y="14903"/>
                </a:cubicBezTo>
                <a:cubicBezTo>
                  <a:pt x="9066" y="14954"/>
                  <a:pt x="8625" y="15010"/>
                  <a:pt x="8184" y="15067"/>
                </a:cubicBezTo>
                <a:cubicBezTo>
                  <a:pt x="7971" y="15094"/>
                  <a:pt x="7754" y="15113"/>
                  <a:pt x="7545" y="15154"/>
                </a:cubicBezTo>
                <a:cubicBezTo>
                  <a:pt x="7413" y="15179"/>
                  <a:pt x="7290" y="15230"/>
                  <a:pt x="7203" y="15330"/>
                </a:cubicBezTo>
                <a:lnTo>
                  <a:pt x="7373" y="14835"/>
                </a:lnTo>
                <a:cubicBezTo>
                  <a:pt x="7371" y="14819"/>
                  <a:pt x="7371" y="14800"/>
                  <a:pt x="7376" y="14785"/>
                </a:cubicBezTo>
                <a:cubicBezTo>
                  <a:pt x="7388" y="14749"/>
                  <a:pt x="7403" y="14720"/>
                  <a:pt x="7423" y="14690"/>
                </a:cubicBezTo>
                <a:cubicBezTo>
                  <a:pt x="7504" y="14451"/>
                  <a:pt x="7586" y="14212"/>
                  <a:pt x="7669" y="13975"/>
                </a:cubicBezTo>
                <a:cubicBezTo>
                  <a:pt x="7678" y="13970"/>
                  <a:pt x="7687" y="13968"/>
                  <a:pt x="7694" y="13961"/>
                </a:cubicBezTo>
                <a:lnTo>
                  <a:pt x="7731" y="13934"/>
                </a:lnTo>
                <a:cubicBezTo>
                  <a:pt x="7805" y="13978"/>
                  <a:pt x="7907" y="13988"/>
                  <a:pt x="8007" y="13988"/>
                </a:cubicBezTo>
                <a:cubicBezTo>
                  <a:pt x="8078" y="13988"/>
                  <a:pt x="8148" y="13983"/>
                  <a:pt x="8205" y="13982"/>
                </a:cubicBezTo>
                <a:cubicBezTo>
                  <a:pt x="8413" y="13976"/>
                  <a:pt x="8622" y="13955"/>
                  <a:pt x="8829" y="13935"/>
                </a:cubicBezTo>
                <a:cubicBezTo>
                  <a:pt x="9267" y="13894"/>
                  <a:pt x="9704" y="13861"/>
                  <a:pt x="10144" y="13829"/>
                </a:cubicBezTo>
                <a:cubicBezTo>
                  <a:pt x="10498" y="13804"/>
                  <a:pt x="10851" y="13785"/>
                  <a:pt x="11204" y="13766"/>
                </a:cubicBezTo>
                <a:cubicBezTo>
                  <a:pt x="11306" y="13772"/>
                  <a:pt x="11411" y="13778"/>
                  <a:pt x="11513" y="13783"/>
                </a:cubicBezTo>
                <a:cubicBezTo>
                  <a:pt x="11762" y="13797"/>
                  <a:pt x="12013" y="13809"/>
                  <a:pt x="12261" y="13824"/>
                </a:cubicBezTo>
                <a:cubicBezTo>
                  <a:pt x="12234" y="13833"/>
                  <a:pt x="12206" y="13841"/>
                  <a:pt x="12179" y="13850"/>
                </a:cubicBezTo>
                <a:cubicBezTo>
                  <a:pt x="12241" y="13843"/>
                  <a:pt x="12304" y="13840"/>
                  <a:pt x="12365" y="13836"/>
                </a:cubicBezTo>
                <a:cubicBezTo>
                  <a:pt x="12363" y="13834"/>
                  <a:pt x="12363" y="13833"/>
                  <a:pt x="12363" y="13830"/>
                </a:cubicBezTo>
                <a:lnTo>
                  <a:pt x="12363" y="13830"/>
                </a:lnTo>
                <a:cubicBezTo>
                  <a:pt x="12383" y="13833"/>
                  <a:pt x="12403" y="13833"/>
                  <a:pt x="12421" y="13834"/>
                </a:cubicBezTo>
                <a:cubicBezTo>
                  <a:pt x="12451" y="13834"/>
                  <a:pt x="12480" y="13833"/>
                  <a:pt x="12509" y="13833"/>
                </a:cubicBezTo>
                <a:cubicBezTo>
                  <a:pt x="12550" y="13833"/>
                  <a:pt x="12592" y="13834"/>
                  <a:pt x="12634" y="13836"/>
                </a:cubicBezTo>
                <a:cubicBezTo>
                  <a:pt x="12653" y="13837"/>
                  <a:pt x="12668" y="13841"/>
                  <a:pt x="12682" y="13848"/>
                </a:cubicBezTo>
                <a:cubicBezTo>
                  <a:pt x="12718" y="13850"/>
                  <a:pt x="12754" y="13850"/>
                  <a:pt x="12791" y="13850"/>
                </a:cubicBezTo>
                <a:cubicBezTo>
                  <a:pt x="12835" y="13850"/>
                  <a:pt x="12880" y="13849"/>
                  <a:pt x="12924" y="13847"/>
                </a:cubicBezTo>
                <a:cubicBezTo>
                  <a:pt x="13050" y="13837"/>
                  <a:pt x="13180" y="13809"/>
                  <a:pt x="13294" y="13755"/>
                </a:cubicBezTo>
                <a:close/>
                <a:moveTo>
                  <a:pt x="7091" y="15673"/>
                </a:moveTo>
                <a:cubicBezTo>
                  <a:pt x="7098" y="15676"/>
                  <a:pt x="7136" y="15690"/>
                  <a:pt x="7141" y="15697"/>
                </a:cubicBezTo>
                <a:cubicBezTo>
                  <a:pt x="7148" y="15717"/>
                  <a:pt x="7165" y="15722"/>
                  <a:pt x="7183" y="15722"/>
                </a:cubicBezTo>
                <a:cubicBezTo>
                  <a:pt x="7186" y="15722"/>
                  <a:pt x="7189" y="15721"/>
                  <a:pt x="7192" y="15721"/>
                </a:cubicBezTo>
                <a:cubicBezTo>
                  <a:pt x="7578" y="15904"/>
                  <a:pt x="7985" y="15962"/>
                  <a:pt x="8398" y="15962"/>
                </a:cubicBezTo>
                <a:cubicBezTo>
                  <a:pt x="8803" y="15962"/>
                  <a:pt x="9213" y="15907"/>
                  <a:pt x="9615" y="15860"/>
                </a:cubicBezTo>
                <a:cubicBezTo>
                  <a:pt x="9892" y="15827"/>
                  <a:pt x="10169" y="15804"/>
                  <a:pt x="10446" y="15804"/>
                </a:cubicBezTo>
                <a:cubicBezTo>
                  <a:pt x="10612" y="15804"/>
                  <a:pt x="10778" y="15812"/>
                  <a:pt x="10944" y="15832"/>
                </a:cubicBezTo>
                <a:cubicBezTo>
                  <a:pt x="11427" y="15886"/>
                  <a:pt x="11906" y="15998"/>
                  <a:pt x="12383" y="16090"/>
                </a:cubicBezTo>
                <a:cubicBezTo>
                  <a:pt x="12617" y="16137"/>
                  <a:pt x="12860" y="16168"/>
                  <a:pt x="13091" y="16231"/>
                </a:cubicBezTo>
                <a:cubicBezTo>
                  <a:pt x="13368" y="16304"/>
                  <a:pt x="13209" y="16609"/>
                  <a:pt x="13063" y="16727"/>
                </a:cubicBezTo>
                <a:cubicBezTo>
                  <a:pt x="12792" y="16943"/>
                  <a:pt x="12401" y="16976"/>
                  <a:pt x="12048" y="16976"/>
                </a:cubicBezTo>
                <a:cubicBezTo>
                  <a:pt x="11986" y="16976"/>
                  <a:pt x="11925" y="16975"/>
                  <a:pt x="11865" y="16974"/>
                </a:cubicBezTo>
                <a:cubicBezTo>
                  <a:pt x="11028" y="16956"/>
                  <a:pt x="10207" y="16743"/>
                  <a:pt x="9371" y="16709"/>
                </a:cubicBezTo>
                <a:cubicBezTo>
                  <a:pt x="9321" y="16707"/>
                  <a:pt x="9272" y="16706"/>
                  <a:pt x="9223" y="16706"/>
                </a:cubicBezTo>
                <a:cubicBezTo>
                  <a:pt x="8812" y="16706"/>
                  <a:pt x="8412" y="16766"/>
                  <a:pt x="8006" y="16834"/>
                </a:cubicBezTo>
                <a:cubicBezTo>
                  <a:pt x="7744" y="16876"/>
                  <a:pt x="7485" y="16908"/>
                  <a:pt x="7224" y="16908"/>
                </a:cubicBezTo>
                <a:cubicBezTo>
                  <a:pt x="7049" y="16908"/>
                  <a:pt x="6873" y="16894"/>
                  <a:pt x="6695" y="16858"/>
                </a:cubicBezTo>
                <a:cubicBezTo>
                  <a:pt x="6773" y="16458"/>
                  <a:pt x="6884" y="16038"/>
                  <a:pt x="7091" y="15673"/>
                </a:cubicBezTo>
                <a:close/>
                <a:moveTo>
                  <a:pt x="2909" y="11263"/>
                </a:moveTo>
                <a:cubicBezTo>
                  <a:pt x="3110" y="11263"/>
                  <a:pt x="3486" y="11510"/>
                  <a:pt x="3573" y="11577"/>
                </a:cubicBezTo>
                <a:cubicBezTo>
                  <a:pt x="3809" y="11764"/>
                  <a:pt x="4012" y="11991"/>
                  <a:pt x="4212" y="12215"/>
                </a:cubicBezTo>
                <a:cubicBezTo>
                  <a:pt x="4420" y="12450"/>
                  <a:pt x="4629" y="12681"/>
                  <a:pt x="4844" y="12908"/>
                </a:cubicBezTo>
                <a:cubicBezTo>
                  <a:pt x="5271" y="13362"/>
                  <a:pt x="5722" y="13797"/>
                  <a:pt x="6226" y="14173"/>
                </a:cubicBezTo>
                <a:cubicBezTo>
                  <a:pt x="6433" y="14327"/>
                  <a:pt x="6674" y="14535"/>
                  <a:pt x="6942" y="14569"/>
                </a:cubicBezTo>
                <a:cubicBezTo>
                  <a:pt x="6958" y="14571"/>
                  <a:pt x="6975" y="14572"/>
                  <a:pt x="6992" y="14572"/>
                </a:cubicBezTo>
                <a:cubicBezTo>
                  <a:pt x="7051" y="14572"/>
                  <a:pt x="7112" y="14561"/>
                  <a:pt x="7168" y="14541"/>
                </a:cubicBezTo>
                <a:lnTo>
                  <a:pt x="7168" y="14541"/>
                </a:lnTo>
                <a:cubicBezTo>
                  <a:pt x="7084" y="14572"/>
                  <a:pt x="7058" y="14938"/>
                  <a:pt x="7034" y="15026"/>
                </a:cubicBezTo>
                <a:cubicBezTo>
                  <a:pt x="6952" y="15331"/>
                  <a:pt x="6792" y="15608"/>
                  <a:pt x="6695" y="15907"/>
                </a:cubicBezTo>
                <a:cubicBezTo>
                  <a:pt x="6603" y="16195"/>
                  <a:pt x="6505" y="16485"/>
                  <a:pt x="6406" y="16773"/>
                </a:cubicBezTo>
                <a:cubicBezTo>
                  <a:pt x="6359" y="16914"/>
                  <a:pt x="6311" y="17056"/>
                  <a:pt x="6261" y="17198"/>
                </a:cubicBezTo>
                <a:cubicBezTo>
                  <a:pt x="6248" y="17234"/>
                  <a:pt x="6114" y="17502"/>
                  <a:pt x="6133" y="17529"/>
                </a:cubicBezTo>
                <a:cubicBezTo>
                  <a:pt x="5965" y="17305"/>
                  <a:pt x="5658" y="17126"/>
                  <a:pt x="5459" y="16997"/>
                </a:cubicBezTo>
                <a:cubicBezTo>
                  <a:pt x="4953" y="16665"/>
                  <a:pt x="4461" y="16316"/>
                  <a:pt x="4000" y="15924"/>
                </a:cubicBezTo>
                <a:cubicBezTo>
                  <a:pt x="3546" y="15537"/>
                  <a:pt x="3121" y="15108"/>
                  <a:pt x="2772" y="14627"/>
                </a:cubicBezTo>
                <a:cubicBezTo>
                  <a:pt x="2459" y="14196"/>
                  <a:pt x="2165" y="13691"/>
                  <a:pt x="2186" y="13150"/>
                </a:cubicBezTo>
                <a:cubicBezTo>
                  <a:pt x="2190" y="13060"/>
                  <a:pt x="2192" y="12936"/>
                  <a:pt x="2303" y="12936"/>
                </a:cubicBezTo>
                <a:cubicBezTo>
                  <a:pt x="2310" y="12936"/>
                  <a:pt x="2318" y="12936"/>
                  <a:pt x="2327" y="12938"/>
                </a:cubicBezTo>
                <a:cubicBezTo>
                  <a:pt x="2385" y="12945"/>
                  <a:pt x="2440" y="12975"/>
                  <a:pt x="2490" y="13004"/>
                </a:cubicBezTo>
                <a:cubicBezTo>
                  <a:pt x="2622" y="13081"/>
                  <a:pt x="2741" y="13179"/>
                  <a:pt x="2850" y="13282"/>
                </a:cubicBezTo>
                <a:cubicBezTo>
                  <a:pt x="3062" y="13485"/>
                  <a:pt x="3239" y="13719"/>
                  <a:pt x="3425" y="13942"/>
                </a:cubicBezTo>
                <a:cubicBezTo>
                  <a:pt x="3809" y="14409"/>
                  <a:pt x="4256" y="14820"/>
                  <a:pt x="4757" y="15167"/>
                </a:cubicBezTo>
                <a:cubicBezTo>
                  <a:pt x="5008" y="15340"/>
                  <a:pt x="5275" y="15507"/>
                  <a:pt x="5559" y="15628"/>
                </a:cubicBezTo>
                <a:cubicBezTo>
                  <a:pt x="5728" y="15701"/>
                  <a:pt x="5973" y="15800"/>
                  <a:pt x="6186" y="15800"/>
                </a:cubicBezTo>
                <a:cubicBezTo>
                  <a:pt x="6245" y="15800"/>
                  <a:pt x="6301" y="15793"/>
                  <a:pt x="6352" y="15775"/>
                </a:cubicBezTo>
                <a:cubicBezTo>
                  <a:pt x="6590" y="15691"/>
                  <a:pt x="6495" y="15416"/>
                  <a:pt x="6376" y="15270"/>
                </a:cubicBezTo>
                <a:cubicBezTo>
                  <a:pt x="6193" y="15046"/>
                  <a:pt x="5957" y="14866"/>
                  <a:pt x="5723" y="14698"/>
                </a:cubicBezTo>
                <a:cubicBezTo>
                  <a:pt x="4732" y="13979"/>
                  <a:pt x="3763" y="13180"/>
                  <a:pt x="3079" y="12159"/>
                </a:cubicBezTo>
                <a:cubicBezTo>
                  <a:pt x="2933" y="11939"/>
                  <a:pt x="2777" y="11661"/>
                  <a:pt x="2781" y="11390"/>
                </a:cubicBezTo>
                <a:cubicBezTo>
                  <a:pt x="2783" y="11298"/>
                  <a:pt x="2834" y="11263"/>
                  <a:pt x="2909" y="11263"/>
                </a:cubicBezTo>
                <a:close/>
                <a:moveTo>
                  <a:pt x="11619" y="17432"/>
                </a:moveTo>
                <a:cubicBezTo>
                  <a:pt x="11633" y="17432"/>
                  <a:pt x="11648" y="17432"/>
                  <a:pt x="11662" y="17432"/>
                </a:cubicBezTo>
                <a:cubicBezTo>
                  <a:pt x="11860" y="17435"/>
                  <a:pt x="12088" y="17425"/>
                  <a:pt x="12278" y="17485"/>
                </a:cubicBezTo>
                <a:cubicBezTo>
                  <a:pt x="12417" y="17527"/>
                  <a:pt x="12461" y="17641"/>
                  <a:pt x="12362" y="17747"/>
                </a:cubicBezTo>
                <a:cubicBezTo>
                  <a:pt x="12289" y="17825"/>
                  <a:pt x="12186" y="17871"/>
                  <a:pt x="12088" y="17913"/>
                </a:cubicBezTo>
                <a:cubicBezTo>
                  <a:pt x="11878" y="18005"/>
                  <a:pt x="11665" y="18091"/>
                  <a:pt x="11447" y="18166"/>
                </a:cubicBezTo>
                <a:cubicBezTo>
                  <a:pt x="10597" y="18461"/>
                  <a:pt x="9702" y="18630"/>
                  <a:pt x="8796" y="18665"/>
                </a:cubicBezTo>
                <a:cubicBezTo>
                  <a:pt x="8705" y="18669"/>
                  <a:pt x="8613" y="18671"/>
                  <a:pt x="8522" y="18671"/>
                </a:cubicBezTo>
                <a:cubicBezTo>
                  <a:pt x="8122" y="18671"/>
                  <a:pt x="7723" y="18639"/>
                  <a:pt x="7321" y="18613"/>
                </a:cubicBezTo>
                <a:cubicBezTo>
                  <a:pt x="7192" y="18604"/>
                  <a:pt x="7061" y="18598"/>
                  <a:pt x="6930" y="18598"/>
                </a:cubicBezTo>
                <a:cubicBezTo>
                  <a:pt x="6638" y="18598"/>
                  <a:pt x="6348" y="18629"/>
                  <a:pt x="6079" y="18736"/>
                </a:cubicBezTo>
                <a:cubicBezTo>
                  <a:pt x="6150" y="18511"/>
                  <a:pt x="6221" y="18284"/>
                  <a:pt x="6295" y="18059"/>
                </a:cubicBezTo>
                <a:cubicBezTo>
                  <a:pt x="6325" y="17967"/>
                  <a:pt x="6355" y="17876"/>
                  <a:pt x="6385" y="17784"/>
                </a:cubicBezTo>
                <a:cubicBezTo>
                  <a:pt x="6741" y="17887"/>
                  <a:pt x="7109" y="17925"/>
                  <a:pt x="7478" y="17925"/>
                </a:cubicBezTo>
                <a:cubicBezTo>
                  <a:pt x="7857" y="17925"/>
                  <a:pt x="8237" y="17885"/>
                  <a:pt x="8608" y="17832"/>
                </a:cubicBezTo>
                <a:cubicBezTo>
                  <a:pt x="9425" y="17716"/>
                  <a:pt x="10229" y="17523"/>
                  <a:pt x="11055" y="17456"/>
                </a:cubicBezTo>
                <a:cubicBezTo>
                  <a:pt x="11242" y="17441"/>
                  <a:pt x="11430" y="17432"/>
                  <a:pt x="11619" y="17432"/>
                </a:cubicBezTo>
                <a:close/>
                <a:moveTo>
                  <a:pt x="11007" y="19069"/>
                </a:moveTo>
                <a:cubicBezTo>
                  <a:pt x="11085" y="19069"/>
                  <a:pt x="11164" y="19073"/>
                  <a:pt x="11240" y="19084"/>
                </a:cubicBezTo>
                <a:cubicBezTo>
                  <a:pt x="11542" y="19131"/>
                  <a:pt x="11322" y="19468"/>
                  <a:pt x="11198" y="19592"/>
                </a:cubicBezTo>
                <a:cubicBezTo>
                  <a:pt x="10923" y="19858"/>
                  <a:pt x="10503" y="20006"/>
                  <a:pt x="10137" y="20118"/>
                </a:cubicBezTo>
                <a:cubicBezTo>
                  <a:pt x="9688" y="20255"/>
                  <a:pt x="9237" y="20312"/>
                  <a:pt x="8782" y="20312"/>
                </a:cubicBezTo>
                <a:cubicBezTo>
                  <a:pt x="8437" y="20312"/>
                  <a:pt x="8090" y="20279"/>
                  <a:pt x="7738" y="20224"/>
                </a:cubicBezTo>
                <a:cubicBezTo>
                  <a:pt x="7383" y="20169"/>
                  <a:pt x="7007" y="20113"/>
                  <a:pt x="6639" y="20113"/>
                </a:cubicBezTo>
                <a:cubicBezTo>
                  <a:pt x="6269" y="20113"/>
                  <a:pt x="5908" y="20169"/>
                  <a:pt x="5586" y="20339"/>
                </a:cubicBezTo>
                <a:cubicBezTo>
                  <a:pt x="5668" y="20053"/>
                  <a:pt x="5756" y="19766"/>
                  <a:pt x="5844" y="19481"/>
                </a:cubicBezTo>
                <a:cubicBezTo>
                  <a:pt x="6187" y="19294"/>
                  <a:pt x="6559" y="19242"/>
                  <a:pt x="6940" y="19242"/>
                </a:cubicBezTo>
                <a:cubicBezTo>
                  <a:pt x="7366" y="19242"/>
                  <a:pt x="7803" y="19308"/>
                  <a:pt x="8220" y="19324"/>
                </a:cubicBezTo>
                <a:cubicBezTo>
                  <a:pt x="8275" y="19326"/>
                  <a:pt x="8330" y="19327"/>
                  <a:pt x="8385" y="19327"/>
                </a:cubicBezTo>
                <a:cubicBezTo>
                  <a:pt x="9147" y="19327"/>
                  <a:pt x="9886" y="19135"/>
                  <a:pt x="10644" y="19085"/>
                </a:cubicBezTo>
                <a:cubicBezTo>
                  <a:pt x="10761" y="19078"/>
                  <a:pt x="10884" y="19069"/>
                  <a:pt x="11007" y="19069"/>
                </a:cubicBezTo>
                <a:close/>
                <a:moveTo>
                  <a:pt x="791" y="15464"/>
                </a:moveTo>
                <a:cubicBezTo>
                  <a:pt x="848" y="15464"/>
                  <a:pt x="915" y="15486"/>
                  <a:pt x="951" y="15500"/>
                </a:cubicBezTo>
                <a:cubicBezTo>
                  <a:pt x="1153" y="15574"/>
                  <a:pt x="1348" y="15713"/>
                  <a:pt x="1535" y="15822"/>
                </a:cubicBezTo>
                <a:cubicBezTo>
                  <a:pt x="1735" y="15941"/>
                  <a:pt x="1930" y="16066"/>
                  <a:pt x="2125" y="16194"/>
                </a:cubicBezTo>
                <a:cubicBezTo>
                  <a:pt x="2516" y="16446"/>
                  <a:pt x="2897" y="16714"/>
                  <a:pt x="3280" y="16978"/>
                </a:cubicBezTo>
                <a:cubicBezTo>
                  <a:pt x="4089" y="17542"/>
                  <a:pt x="4906" y="18095"/>
                  <a:pt x="5799" y="18516"/>
                </a:cubicBezTo>
                <a:cubicBezTo>
                  <a:pt x="5827" y="18529"/>
                  <a:pt x="5135" y="20542"/>
                  <a:pt x="5069" y="20758"/>
                </a:cubicBezTo>
                <a:cubicBezTo>
                  <a:pt x="5044" y="20840"/>
                  <a:pt x="5021" y="20922"/>
                  <a:pt x="4997" y="21005"/>
                </a:cubicBezTo>
                <a:cubicBezTo>
                  <a:pt x="4936" y="20942"/>
                  <a:pt x="4864" y="20887"/>
                  <a:pt x="4805" y="20844"/>
                </a:cubicBezTo>
                <a:cubicBezTo>
                  <a:pt x="4551" y="20663"/>
                  <a:pt x="4275" y="20510"/>
                  <a:pt x="3998" y="20365"/>
                </a:cubicBezTo>
                <a:cubicBezTo>
                  <a:pt x="3721" y="20219"/>
                  <a:pt x="3439" y="20078"/>
                  <a:pt x="3171" y="19915"/>
                </a:cubicBezTo>
                <a:cubicBezTo>
                  <a:pt x="2886" y="19743"/>
                  <a:pt x="2656" y="19536"/>
                  <a:pt x="2409" y="19315"/>
                </a:cubicBezTo>
                <a:cubicBezTo>
                  <a:pt x="2297" y="19145"/>
                  <a:pt x="2182" y="18976"/>
                  <a:pt x="2056" y="18814"/>
                </a:cubicBezTo>
                <a:cubicBezTo>
                  <a:pt x="1930" y="18651"/>
                  <a:pt x="1786" y="18479"/>
                  <a:pt x="1578" y="18418"/>
                </a:cubicBezTo>
                <a:cubicBezTo>
                  <a:pt x="1532" y="18405"/>
                  <a:pt x="1484" y="18399"/>
                  <a:pt x="1436" y="18399"/>
                </a:cubicBezTo>
                <a:cubicBezTo>
                  <a:pt x="1320" y="18399"/>
                  <a:pt x="1204" y="18438"/>
                  <a:pt x="1125" y="18522"/>
                </a:cubicBezTo>
                <a:cubicBezTo>
                  <a:pt x="1036" y="18616"/>
                  <a:pt x="1013" y="18756"/>
                  <a:pt x="1013" y="18896"/>
                </a:cubicBezTo>
                <a:cubicBezTo>
                  <a:pt x="724" y="18617"/>
                  <a:pt x="403" y="18312"/>
                  <a:pt x="245" y="17954"/>
                </a:cubicBezTo>
                <a:cubicBezTo>
                  <a:pt x="168" y="17778"/>
                  <a:pt x="166" y="17515"/>
                  <a:pt x="410" y="17515"/>
                </a:cubicBezTo>
                <a:cubicBezTo>
                  <a:pt x="417" y="17515"/>
                  <a:pt x="424" y="17516"/>
                  <a:pt x="431" y="17516"/>
                </a:cubicBezTo>
                <a:cubicBezTo>
                  <a:pt x="616" y="17527"/>
                  <a:pt x="783" y="17651"/>
                  <a:pt x="928" y="17754"/>
                </a:cubicBezTo>
                <a:cubicBezTo>
                  <a:pt x="1698" y="18301"/>
                  <a:pt x="2436" y="18892"/>
                  <a:pt x="3245" y="19383"/>
                </a:cubicBezTo>
                <a:cubicBezTo>
                  <a:pt x="3629" y="19617"/>
                  <a:pt x="4027" y="19821"/>
                  <a:pt x="4448" y="19975"/>
                </a:cubicBezTo>
                <a:cubicBezTo>
                  <a:pt x="4448" y="19992"/>
                  <a:pt x="4452" y="20012"/>
                  <a:pt x="4473" y="20022"/>
                </a:cubicBezTo>
                <a:cubicBezTo>
                  <a:pt x="4518" y="20046"/>
                  <a:pt x="4563" y="20056"/>
                  <a:pt x="4606" y="20056"/>
                </a:cubicBezTo>
                <a:cubicBezTo>
                  <a:pt x="4626" y="20056"/>
                  <a:pt x="4646" y="20054"/>
                  <a:pt x="4665" y="20050"/>
                </a:cubicBezTo>
                <a:cubicBezTo>
                  <a:pt x="4668" y="20053"/>
                  <a:pt x="4671" y="20053"/>
                  <a:pt x="4673" y="20054"/>
                </a:cubicBezTo>
                <a:cubicBezTo>
                  <a:pt x="4677" y="20055"/>
                  <a:pt x="4680" y="20056"/>
                  <a:pt x="4684" y="20056"/>
                </a:cubicBezTo>
                <a:cubicBezTo>
                  <a:pt x="4698" y="20056"/>
                  <a:pt x="4709" y="20046"/>
                  <a:pt x="4716" y="20033"/>
                </a:cubicBezTo>
                <a:cubicBezTo>
                  <a:pt x="4855" y="19972"/>
                  <a:pt x="4954" y="19806"/>
                  <a:pt x="4935" y="19651"/>
                </a:cubicBezTo>
                <a:cubicBezTo>
                  <a:pt x="4915" y="19482"/>
                  <a:pt x="4801" y="19343"/>
                  <a:pt x="4681" y="19230"/>
                </a:cubicBezTo>
                <a:cubicBezTo>
                  <a:pt x="4523" y="19084"/>
                  <a:pt x="4347" y="18953"/>
                  <a:pt x="4175" y="18826"/>
                </a:cubicBezTo>
                <a:cubicBezTo>
                  <a:pt x="3433" y="18274"/>
                  <a:pt x="2621" y="17814"/>
                  <a:pt x="1925" y="17204"/>
                </a:cubicBezTo>
                <a:cubicBezTo>
                  <a:pt x="1610" y="16929"/>
                  <a:pt x="1319" y="16628"/>
                  <a:pt x="1084" y="16286"/>
                </a:cubicBezTo>
                <a:cubicBezTo>
                  <a:pt x="969" y="16119"/>
                  <a:pt x="868" y="15943"/>
                  <a:pt x="783" y="15761"/>
                </a:cubicBezTo>
                <a:cubicBezTo>
                  <a:pt x="755" y="15700"/>
                  <a:pt x="656" y="15538"/>
                  <a:pt x="717" y="15486"/>
                </a:cubicBezTo>
                <a:cubicBezTo>
                  <a:pt x="734" y="15470"/>
                  <a:pt x="761" y="15464"/>
                  <a:pt x="791" y="15464"/>
                </a:cubicBezTo>
                <a:close/>
                <a:moveTo>
                  <a:pt x="2687" y="19762"/>
                </a:moveTo>
                <a:lnTo>
                  <a:pt x="2687" y="19762"/>
                </a:lnTo>
                <a:cubicBezTo>
                  <a:pt x="2762" y="19816"/>
                  <a:pt x="2836" y="19868"/>
                  <a:pt x="2909" y="19915"/>
                </a:cubicBezTo>
                <a:cubicBezTo>
                  <a:pt x="3150" y="20075"/>
                  <a:pt x="3408" y="20209"/>
                  <a:pt x="3665" y="20341"/>
                </a:cubicBezTo>
                <a:cubicBezTo>
                  <a:pt x="3916" y="20471"/>
                  <a:pt x="4171" y="20599"/>
                  <a:pt x="4415" y="20742"/>
                </a:cubicBezTo>
                <a:cubicBezTo>
                  <a:pt x="4576" y="20837"/>
                  <a:pt x="4837" y="20964"/>
                  <a:pt x="4952" y="21142"/>
                </a:cubicBezTo>
                <a:cubicBezTo>
                  <a:pt x="4902" y="21324"/>
                  <a:pt x="4851" y="21503"/>
                  <a:pt x="4801" y="21682"/>
                </a:cubicBezTo>
                <a:cubicBezTo>
                  <a:pt x="4699" y="21542"/>
                  <a:pt x="4566" y="21418"/>
                  <a:pt x="4429" y="21315"/>
                </a:cubicBezTo>
                <a:cubicBezTo>
                  <a:pt x="4210" y="21152"/>
                  <a:pt x="3977" y="21005"/>
                  <a:pt x="3748" y="20852"/>
                </a:cubicBezTo>
                <a:cubicBezTo>
                  <a:pt x="3521" y="20700"/>
                  <a:pt x="3294" y="20525"/>
                  <a:pt x="3053" y="20390"/>
                </a:cubicBezTo>
                <a:cubicBezTo>
                  <a:pt x="2933" y="20180"/>
                  <a:pt x="2812" y="19970"/>
                  <a:pt x="2687" y="19762"/>
                </a:cubicBezTo>
                <a:close/>
                <a:moveTo>
                  <a:pt x="3249" y="20731"/>
                </a:moveTo>
                <a:cubicBezTo>
                  <a:pt x="3346" y="20793"/>
                  <a:pt x="3443" y="20854"/>
                  <a:pt x="3536" y="20915"/>
                </a:cubicBezTo>
                <a:cubicBezTo>
                  <a:pt x="3744" y="21054"/>
                  <a:pt x="3954" y="21191"/>
                  <a:pt x="4161" y="21331"/>
                </a:cubicBezTo>
                <a:cubicBezTo>
                  <a:pt x="4380" y="21476"/>
                  <a:pt x="4607" y="21653"/>
                  <a:pt x="4746" y="21873"/>
                </a:cubicBezTo>
                <a:cubicBezTo>
                  <a:pt x="4692" y="22092"/>
                  <a:pt x="4637" y="22310"/>
                  <a:pt x="4583" y="22529"/>
                </a:cubicBezTo>
                <a:cubicBezTo>
                  <a:pt x="4510" y="22438"/>
                  <a:pt x="4431" y="22351"/>
                  <a:pt x="4351" y="22266"/>
                </a:cubicBezTo>
                <a:cubicBezTo>
                  <a:pt x="4035" y="21923"/>
                  <a:pt x="3757" y="21558"/>
                  <a:pt x="3510" y="21164"/>
                </a:cubicBezTo>
                <a:cubicBezTo>
                  <a:pt x="3419" y="21022"/>
                  <a:pt x="3334" y="20877"/>
                  <a:pt x="3249" y="20731"/>
                </a:cubicBezTo>
                <a:close/>
                <a:moveTo>
                  <a:pt x="5598" y="21461"/>
                </a:moveTo>
                <a:cubicBezTo>
                  <a:pt x="6183" y="21461"/>
                  <a:pt x="6774" y="21603"/>
                  <a:pt x="7346" y="21699"/>
                </a:cubicBezTo>
                <a:cubicBezTo>
                  <a:pt x="7711" y="21758"/>
                  <a:pt x="8079" y="21819"/>
                  <a:pt x="8445" y="21879"/>
                </a:cubicBezTo>
                <a:cubicBezTo>
                  <a:pt x="8801" y="21937"/>
                  <a:pt x="9164" y="21982"/>
                  <a:pt x="9519" y="22056"/>
                </a:cubicBezTo>
                <a:cubicBezTo>
                  <a:pt x="9683" y="22092"/>
                  <a:pt x="9885" y="22189"/>
                  <a:pt x="9785" y="22388"/>
                </a:cubicBezTo>
                <a:cubicBezTo>
                  <a:pt x="9709" y="22540"/>
                  <a:pt x="9510" y="22590"/>
                  <a:pt x="9354" y="22628"/>
                </a:cubicBezTo>
                <a:cubicBezTo>
                  <a:pt x="9153" y="22677"/>
                  <a:pt x="8947" y="22697"/>
                  <a:pt x="8740" y="22697"/>
                </a:cubicBezTo>
                <a:cubicBezTo>
                  <a:pt x="8633" y="22697"/>
                  <a:pt x="8527" y="22691"/>
                  <a:pt x="8420" y="22682"/>
                </a:cubicBezTo>
                <a:cubicBezTo>
                  <a:pt x="7809" y="22629"/>
                  <a:pt x="7217" y="22450"/>
                  <a:pt x="6617" y="22328"/>
                </a:cubicBezTo>
                <a:cubicBezTo>
                  <a:pt x="6367" y="22279"/>
                  <a:pt x="6093" y="22233"/>
                  <a:pt x="5826" y="22233"/>
                </a:cubicBezTo>
                <a:cubicBezTo>
                  <a:pt x="5539" y="22233"/>
                  <a:pt x="5260" y="22286"/>
                  <a:pt x="5028" y="22448"/>
                </a:cubicBezTo>
                <a:cubicBezTo>
                  <a:pt x="5051" y="22347"/>
                  <a:pt x="5078" y="22248"/>
                  <a:pt x="5101" y="22148"/>
                </a:cubicBezTo>
                <a:cubicBezTo>
                  <a:pt x="5105" y="22151"/>
                  <a:pt x="5112" y="22151"/>
                  <a:pt x="5115" y="22154"/>
                </a:cubicBezTo>
                <a:cubicBezTo>
                  <a:pt x="5118" y="22147"/>
                  <a:pt x="5115" y="22140"/>
                  <a:pt x="5119" y="22134"/>
                </a:cubicBezTo>
                <a:cubicBezTo>
                  <a:pt x="5136" y="22079"/>
                  <a:pt x="5162" y="22031"/>
                  <a:pt x="5191" y="21987"/>
                </a:cubicBezTo>
                <a:lnTo>
                  <a:pt x="5191" y="21987"/>
                </a:lnTo>
                <a:cubicBezTo>
                  <a:pt x="5171" y="21995"/>
                  <a:pt x="5154" y="22002"/>
                  <a:pt x="5135" y="22013"/>
                </a:cubicBezTo>
                <a:cubicBezTo>
                  <a:pt x="5179" y="21835"/>
                  <a:pt x="5220" y="21655"/>
                  <a:pt x="5267" y="21477"/>
                </a:cubicBezTo>
                <a:cubicBezTo>
                  <a:pt x="5377" y="21466"/>
                  <a:pt x="5487" y="21461"/>
                  <a:pt x="5598" y="21461"/>
                </a:cubicBezTo>
                <a:close/>
                <a:moveTo>
                  <a:pt x="1442" y="18569"/>
                </a:moveTo>
                <a:cubicBezTo>
                  <a:pt x="1610" y="18569"/>
                  <a:pt x="1767" y="18727"/>
                  <a:pt x="1866" y="18848"/>
                </a:cubicBezTo>
                <a:cubicBezTo>
                  <a:pt x="2259" y="19325"/>
                  <a:pt x="2564" y="19863"/>
                  <a:pt x="2869" y="20398"/>
                </a:cubicBezTo>
                <a:cubicBezTo>
                  <a:pt x="2859" y="20423"/>
                  <a:pt x="2863" y="20451"/>
                  <a:pt x="2890" y="20474"/>
                </a:cubicBezTo>
                <a:cubicBezTo>
                  <a:pt x="2901" y="20484"/>
                  <a:pt x="2916" y="20494"/>
                  <a:pt x="2928" y="20504"/>
                </a:cubicBezTo>
                <a:cubicBezTo>
                  <a:pt x="3032" y="20683"/>
                  <a:pt x="3134" y="20863"/>
                  <a:pt x="3242" y="21037"/>
                </a:cubicBezTo>
                <a:cubicBezTo>
                  <a:pt x="3487" y="21437"/>
                  <a:pt x="3753" y="21829"/>
                  <a:pt x="4070" y="22177"/>
                </a:cubicBezTo>
                <a:cubicBezTo>
                  <a:pt x="4227" y="22347"/>
                  <a:pt x="4404" y="22513"/>
                  <a:pt x="4546" y="22700"/>
                </a:cubicBezTo>
                <a:cubicBezTo>
                  <a:pt x="4517" y="22817"/>
                  <a:pt x="4490" y="22934"/>
                  <a:pt x="4466" y="23053"/>
                </a:cubicBezTo>
                <a:cubicBezTo>
                  <a:pt x="4455" y="23038"/>
                  <a:pt x="4444" y="23026"/>
                  <a:pt x="4431" y="23012"/>
                </a:cubicBezTo>
                <a:lnTo>
                  <a:pt x="4431" y="23012"/>
                </a:lnTo>
                <a:cubicBezTo>
                  <a:pt x="4434" y="23062"/>
                  <a:pt x="4434" y="23112"/>
                  <a:pt x="4429" y="23163"/>
                </a:cubicBezTo>
                <a:cubicBezTo>
                  <a:pt x="4432" y="23166"/>
                  <a:pt x="4437" y="23171"/>
                  <a:pt x="4439" y="23175"/>
                </a:cubicBezTo>
                <a:cubicBezTo>
                  <a:pt x="4417" y="23286"/>
                  <a:pt x="4397" y="23400"/>
                  <a:pt x="4376" y="23512"/>
                </a:cubicBezTo>
                <a:cubicBezTo>
                  <a:pt x="4303" y="23449"/>
                  <a:pt x="4227" y="23395"/>
                  <a:pt x="4150" y="23347"/>
                </a:cubicBezTo>
                <a:cubicBezTo>
                  <a:pt x="3951" y="23219"/>
                  <a:pt x="3737" y="23122"/>
                  <a:pt x="3533" y="23001"/>
                </a:cubicBezTo>
                <a:cubicBezTo>
                  <a:pt x="3348" y="22892"/>
                  <a:pt x="3178" y="22765"/>
                  <a:pt x="3021" y="22622"/>
                </a:cubicBezTo>
                <a:cubicBezTo>
                  <a:pt x="2388" y="22050"/>
                  <a:pt x="1979" y="21281"/>
                  <a:pt x="1657" y="20512"/>
                </a:cubicBezTo>
                <a:cubicBezTo>
                  <a:pt x="1490" y="20115"/>
                  <a:pt x="1317" y="19707"/>
                  <a:pt x="1237" y="19284"/>
                </a:cubicBezTo>
                <a:cubicBezTo>
                  <a:pt x="1203" y="19106"/>
                  <a:pt x="1119" y="18706"/>
                  <a:pt x="1315" y="18601"/>
                </a:cubicBezTo>
                <a:cubicBezTo>
                  <a:pt x="1358" y="18579"/>
                  <a:pt x="1400" y="18569"/>
                  <a:pt x="1442" y="18569"/>
                </a:cubicBezTo>
                <a:close/>
                <a:moveTo>
                  <a:pt x="4858" y="23280"/>
                </a:moveTo>
                <a:cubicBezTo>
                  <a:pt x="5320" y="23637"/>
                  <a:pt x="5958" y="23750"/>
                  <a:pt x="6533" y="23750"/>
                </a:cubicBezTo>
                <a:cubicBezTo>
                  <a:pt x="6568" y="23750"/>
                  <a:pt x="6604" y="23749"/>
                  <a:pt x="6638" y="23749"/>
                </a:cubicBezTo>
                <a:cubicBezTo>
                  <a:pt x="7342" y="23732"/>
                  <a:pt x="8029" y="23564"/>
                  <a:pt x="8731" y="23517"/>
                </a:cubicBezTo>
                <a:cubicBezTo>
                  <a:pt x="8781" y="23514"/>
                  <a:pt x="8833" y="23512"/>
                  <a:pt x="8886" y="23512"/>
                </a:cubicBezTo>
                <a:cubicBezTo>
                  <a:pt x="9006" y="23512"/>
                  <a:pt x="9130" y="23526"/>
                  <a:pt x="9233" y="23585"/>
                </a:cubicBezTo>
                <a:cubicBezTo>
                  <a:pt x="9389" y="23675"/>
                  <a:pt x="9426" y="23855"/>
                  <a:pt x="9375" y="24013"/>
                </a:cubicBezTo>
                <a:cubicBezTo>
                  <a:pt x="9279" y="24306"/>
                  <a:pt x="8921" y="24461"/>
                  <a:pt x="8652" y="24566"/>
                </a:cubicBezTo>
                <a:cubicBezTo>
                  <a:pt x="8284" y="24709"/>
                  <a:pt x="7886" y="24783"/>
                  <a:pt x="7487" y="24783"/>
                </a:cubicBezTo>
                <a:cubicBezTo>
                  <a:pt x="7255" y="24783"/>
                  <a:pt x="7023" y="24758"/>
                  <a:pt x="6796" y="24708"/>
                </a:cubicBezTo>
                <a:cubicBezTo>
                  <a:pt x="6186" y="24570"/>
                  <a:pt x="5555" y="24234"/>
                  <a:pt x="4916" y="24234"/>
                </a:cubicBezTo>
                <a:cubicBezTo>
                  <a:pt x="4869" y="24234"/>
                  <a:pt x="4822" y="24236"/>
                  <a:pt x="4774" y="24240"/>
                </a:cubicBezTo>
                <a:cubicBezTo>
                  <a:pt x="4777" y="24232"/>
                  <a:pt x="4778" y="24227"/>
                  <a:pt x="4778" y="24220"/>
                </a:cubicBezTo>
                <a:cubicBezTo>
                  <a:pt x="4777" y="24142"/>
                  <a:pt x="4760" y="24069"/>
                  <a:pt x="4736" y="23998"/>
                </a:cubicBezTo>
                <a:cubicBezTo>
                  <a:pt x="4737" y="23987"/>
                  <a:pt x="4737" y="23977"/>
                  <a:pt x="4739" y="23966"/>
                </a:cubicBezTo>
                <a:cubicBezTo>
                  <a:pt x="4744" y="23936"/>
                  <a:pt x="4750" y="23905"/>
                  <a:pt x="4756" y="23874"/>
                </a:cubicBezTo>
                <a:cubicBezTo>
                  <a:pt x="4777" y="23864"/>
                  <a:pt x="4800" y="23855"/>
                  <a:pt x="4822" y="23849"/>
                </a:cubicBezTo>
                <a:cubicBezTo>
                  <a:pt x="4824" y="23845"/>
                  <a:pt x="4822" y="23842"/>
                  <a:pt x="4824" y="23838"/>
                </a:cubicBezTo>
                <a:lnTo>
                  <a:pt x="4848" y="23777"/>
                </a:lnTo>
                <a:lnTo>
                  <a:pt x="4848" y="23777"/>
                </a:lnTo>
                <a:cubicBezTo>
                  <a:pt x="4820" y="23784"/>
                  <a:pt x="4793" y="23791"/>
                  <a:pt x="4767" y="23805"/>
                </a:cubicBezTo>
                <a:cubicBezTo>
                  <a:pt x="4795" y="23629"/>
                  <a:pt x="4827" y="23455"/>
                  <a:pt x="4858" y="23280"/>
                </a:cubicBezTo>
                <a:close/>
                <a:moveTo>
                  <a:pt x="12787" y="0"/>
                </a:moveTo>
                <a:cubicBezTo>
                  <a:pt x="12497" y="0"/>
                  <a:pt x="12350" y="490"/>
                  <a:pt x="12285" y="692"/>
                </a:cubicBezTo>
                <a:lnTo>
                  <a:pt x="11950" y="1741"/>
                </a:lnTo>
                <a:cubicBezTo>
                  <a:pt x="11909" y="1631"/>
                  <a:pt x="11854" y="1525"/>
                  <a:pt x="11780" y="1429"/>
                </a:cubicBezTo>
                <a:cubicBezTo>
                  <a:pt x="11716" y="1347"/>
                  <a:pt x="11622" y="1273"/>
                  <a:pt x="11532" y="1273"/>
                </a:cubicBezTo>
                <a:cubicBezTo>
                  <a:pt x="11478" y="1273"/>
                  <a:pt x="11426" y="1300"/>
                  <a:pt x="11383" y="1369"/>
                </a:cubicBezTo>
                <a:cubicBezTo>
                  <a:pt x="11274" y="1542"/>
                  <a:pt x="11340" y="1796"/>
                  <a:pt x="11377" y="1982"/>
                </a:cubicBezTo>
                <a:cubicBezTo>
                  <a:pt x="11383" y="2005"/>
                  <a:pt x="11387" y="2029"/>
                  <a:pt x="11393" y="2050"/>
                </a:cubicBezTo>
                <a:cubicBezTo>
                  <a:pt x="11354" y="1988"/>
                  <a:pt x="11313" y="1927"/>
                  <a:pt x="11258" y="1880"/>
                </a:cubicBezTo>
                <a:cubicBezTo>
                  <a:pt x="11195" y="1823"/>
                  <a:pt x="11125" y="1799"/>
                  <a:pt x="11057" y="1799"/>
                </a:cubicBezTo>
                <a:cubicBezTo>
                  <a:pt x="10920" y="1799"/>
                  <a:pt x="10793" y="1901"/>
                  <a:pt x="10760" y="2054"/>
                </a:cubicBezTo>
                <a:cubicBezTo>
                  <a:pt x="10732" y="2188"/>
                  <a:pt x="10777" y="2327"/>
                  <a:pt x="10820" y="2453"/>
                </a:cubicBezTo>
                <a:cubicBezTo>
                  <a:pt x="10874" y="2609"/>
                  <a:pt x="10932" y="2762"/>
                  <a:pt x="10996" y="2914"/>
                </a:cubicBezTo>
                <a:cubicBezTo>
                  <a:pt x="11103" y="3169"/>
                  <a:pt x="11228" y="3415"/>
                  <a:pt x="11366" y="3656"/>
                </a:cubicBezTo>
                <a:cubicBezTo>
                  <a:pt x="11345" y="3704"/>
                  <a:pt x="11323" y="3751"/>
                  <a:pt x="11302" y="3798"/>
                </a:cubicBezTo>
                <a:cubicBezTo>
                  <a:pt x="11244" y="3689"/>
                  <a:pt x="11187" y="3577"/>
                  <a:pt x="11137" y="3462"/>
                </a:cubicBezTo>
                <a:cubicBezTo>
                  <a:pt x="11049" y="3255"/>
                  <a:pt x="10971" y="3043"/>
                  <a:pt x="10879" y="2837"/>
                </a:cubicBezTo>
                <a:cubicBezTo>
                  <a:pt x="10710" y="2460"/>
                  <a:pt x="10493" y="2087"/>
                  <a:pt x="10149" y="1837"/>
                </a:cubicBezTo>
                <a:cubicBezTo>
                  <a:pt x="10066" y="1778"/>
                  <a:pt x="9968" y="1727"/>
                  <a:pt x="9875" y="1727"/>
                </a:cubicBezTo>
                <a:cubicBezTo>
                  <a:pt x="9811" y="1727"/>
                  <a:pt x="9750" y="1751"/>
                  <a:pt x="9699" y="1816"/>
                </a:cubicBezTo>
                <a:cubicBezTo>
                  <a:pt x="9578" y="1971"/>
                  <a:pt x="9666" y="2162"/>
                  <a:pt x="9731" y="2321"/>
                </a:cubicBezTo>
                <a:cubicBezTo>
                  <a:pt x="9902" y="2730"/>
                  <a:pt x="10075" y="3137"/>
                  <a:pt x="10283" y="3528"/>
                </a:cubicBezTo>
                <a:cubicBezTo>
                  <a:pt x="10469" y="3882"/>
                  <a:pt x="10695" y="4242"/>
                  <a:pt x="10974" y="4538"/>
                </a:cubicBezTo>
                <a:cubicBezTo>
                  <a:pt x="10974" y="4540"/>
                  <a:pt x="10973" y="4541"/>
                  <a:pt x="10973" y="4541"/>
                </a:cubicBezTo>
                <a:cubicBezTo>
                  <a:pt x="10959" y="4548"/>
                  <a:pt x="10952" y="4567"/>
                  <a:pt x="10954" y="4584"/>
                </a:cubicBezTo>
                <a:cubicBezTo>
                  <a:pt x="10932" y="4638"/>
                  <a:pt x="10909" y="4690"/>
                  <a:pt x="10888" y="4744"/>
                </a:cubicBezTo>
                <a:cubicBezTo>
                  <a:pt x="10856" y="4755"/>
                  <a:pt x="10823" y="4759"/>
                  <a:pt x="10789" y="4759"/>
                </a:cubicBezTo>
                <a:cubicBezTo>
                  <a:pt x="10731" y="4759"/>
                  <a:pt x="10673" y="4745"/>
                  <a:pt x="10620" y="4719"/>
                </a:cubicBezTo>
                <a:cubicBezTo>
                  <a:pt x="10434" y="4625"/>
                  <a:pt x="10313" y="4422"/>
                  <a:pt x="10208" y="4252"/>
                </a:cubicBezTo>
                <a:cubicBezTo>
                  <a:pt x="10015" y="3938"/>
                  <a:pt x="9861" y="3604"/>
                  <a:pt x="9645" y="3304"/>
                </a:cubicBezTo>
                <a:cubicBezTo>
                  <a:pt x="9462" y="3052"/>
                  <a:pt x="9209" y="2783"/>
                  <a:pt x="8897" y="2697"/>
                </a:cubicBezTo>
                <a:cubicBezTo>
                  <a:pt x="8849" y="2683"/>
                  <a:pt x="8797" y="2675"/>
                  <a:pt x="8746" y="2675"/>
                </a:cubicBezTo>
                <a:cubicBezTo>
                  <a:pt x="8669" y="2675"/>
                  <a:pt x="8592" y="2694"/>
                  <a:pt x="8533" y="2744"/>
                </a:cubicBezTo>
                <a:cubicBezTo>
                  <a:pt x="8406" y="2847"/>
                  <a:pt x="8422" y="3016"/>
                  <a:pt x="8477" y="3157"/>
                </a:cubicBezTo>
                <a:cubicBezTo>
                  <a:pt x="8623" y="3525"/>
                  <a:pt x="8845" y="3883"/>
                  <a:pt x="9072" y="4212"/>
                </a:cubicBezTo>
                <a:cubicBezTo>
                  <a:pt x="9299" y="4540"/>
                  <a:pt x="9557" y="4848"/>
                  <a:pt x="9839" y="5134"/>
                </a:cubicBezTo>
                <a:cubicBezTo>
                  <a:pt x="9978" y="5273"/>
                  <a:pt x="10132" y="5400"/>
                  <a:pt x="10272" y="5540"/>
                </a:cubicBezTo>
                <a:cubicBezTo>
                  <a:pt x="10337" y="5605"/>
                  <a:pt x="10411" y="5712"/>
                  <a:pt x="10307" y="5776"/>
                </a:cubicBezTo>
                <a:cubicBezTo>
                  <a:pt x="10277" y="5795"/>
                  <a:pt x="10239" y="5802"/>
                  <a:pt x="10200" y="5802"/>
                </a:cubicBezTo>
                <a:cubicBezTo>
                  <a:pt x="10130" y="5802"/>
                  <a:pt x="10054" y="5778"/>
                  <a:pt x="10000" y="5754"/>
                </a:cubicBezTo>
                <a:cubicBezTo>
                  <a:pt x="9791" y="5664"/>
                  <a:pt x="9634" y="5489"/>
                  <a:pt x="9489" y="5322"/>
                </a:cubicBezTo>
                <a:cubicBezTo>
                  <a:pt x="9333" y="5144"/>
                  <a:pt x="9180" y="4966"/>
                  <a:pt x="9023" y="4787"/>
                </a:cubicBezTo>
                <a:cubicBezTo>
                  <a:pt x="8867" y="4607"/>
                  <a:pt x="8711" y="4426"/>
                  <a:pt x="8555" y="4248"/>
                </a:cubicBezTo>
                <a:cubicBezTo>
                  <a:pt x="8412" y="4082"/>
                  <a:pt x="8276" y="3893"/>
                  <a:pt x="8107" y="3751"/>
                </a:cubicBezTo>
                <a:cubicBezTo>
                  <a:pt x="8000" y="3661"/>
                  <a:pt x="7870" y="3595"/>
                  <a:pt x="7730" y="3595"/>
                </a:cubicBezTo>
                <a:cubicBezTo>
                  <a:pt x="7710" y="3595"/>
                  <a:pt x="7689" y="3596"/>
                  <a:pt x="7669" y="3599"/>
                </a:cubicBezTo>
                <a:cubicBezTo>
                  <a:pt x="7510" y="3623"/>
                  <a:pt x="7389" y="3738"/>
                  <a:pt x="7369" y="3896"/>
                </a:cubicBezTo>
                <a:cubicBezTo>
                  <a:pt x="7348" y="4056"/>
                  <a:pt x="7424" y="4221"/>
                  <a:pt x="7511" y="4351"/>
                </a:cubicBezTo>
                <a:cubicBezTo>
                  <a:pt x="7625" y="4526"/>
                  <a:pt x="7761" y="4690"/>
                  <a:pt x="7893" y="4852"/>
                </a:cubicBezTo>
                <a:cubicBezTo>
                  <a:pt x="8172" y="5195"/>
                  <a:pt x="8476" y="5520"/>
                  <a:pt x="8801" y="5824"/>
                </a:cubicBezTo>
                <a:cubicBezTo>
                  <a:pt x="9079" y="6086"/>
                  <a:pt x="9382" y="6343"/>
                  <a:pt x="9561" y="6685"/>
                </a:cubicBezTo>
                <a:cubicBezTo>
                  <a:pt x="9596" y="6754"/>
                  <a:pt x="9714" y="6972"/>
                  <a:pt x="9568" y="6972"/>
                </a:cubicBezTo>
                <a:cubicBezTo>
                  <a:pt x="9567" y="6972"/>
                  <a:pt x="9565" y="6972"/>
                  <a:pt x="9564" y="6972"/>
                </a:cubicBezTo>
                <a:cubicBezTo>
                  <a:pt x="9475" y="6967"/>
                  <a:pt x="9365" y="6872"/>
                  <a:pt x="9302" y="6824"/>
                </a:cubicBezTo>
                <a:cubicBezTo>
                  <a:pt x="9124" y="6691"/>
                  <a:pt x="8954" y="6550"/>
                  <a:pt x="8788" y="6406"/>
                </a:cubicBezTo>
                <a:cubicBezTo>
                  <a:pt x="8455" y="6115"/>
                  <a:pt x="8142" y="5803"/>
                  <a:pt x="7852" y="5471"/>
                </a:cubicBezTo>
                <a:cubicBezTo>
                  <a:pt x="7609" y="5193"/>
                  <a:pt x="7339" y="4832"/>
                  <a:pt x="6945" y="4768"/>
                </a:cubicBezTo>
                <a:cubicBezTo>
                  <a:pt x="6909" y="4762"/>
                  <a:pt x="6870" y="4759"/>
                  <a:pt x="6830" y="4759"/>
                </a:cubicBezTo>
                <a:cubicBezTo>
                  <a:pt x="6717" y="4759"/>
                  <a:pt x="6596" y="4787"/>
                  <a:pt x="6526" y="4869"/>
                </a:cubicBezTo>
                <a:cubicBezTo>
                  <a:pt x="6426" y="4987"/>
                  <a:pt x="6484" y="5137"/>
                  <a:pt x="6555" y="5256"/>
                </a:cubicBezTo>
                <a:cubicBezTo>
                  <a:pt x="6765" y="5613"/>
                  <a:pt x="7009" y="5953"/>
                  <a:pt x="7264" y="6279"/>
                </a:cubicBezTo>
                <a:cubicBezTo>
                  <a:pt x="7776" y="6933"/>
                  <a:pt x="8358" y="7536"/>
                  <a:pt x="9008" y="8064"/>
                </a:cubicBezTo>
                <a:cubicBezTo>
                  <a:pt x="9138" y="8171"/>
                  <a:pt x="9273" y="8271"/>
                  <a:pt x="9408" y="8372"/>
                </a:cubicBezTo>
                <a:cubicBezTo>
                  <a:pt x="9397" y="8406"/>
                  <a:pt x="9382" y="8440"/>
                  <a:pt x="9370" y="8476"/>
                </a:cubicBezTo>
                <a:cubicBezTo>
                  <a:pt x="9363" y="8476"/>
                  <a:pt x="9356" y="8477"/>
                  <a:pt x="9350" y="8477"/>
                </a:cubicBezTo>
                <a:cubicBezTo>
                  <a:pt x="9215" y="8477"/>
                  <a:pt x="9056" y="8344"/>
                  <a:pt x="8972" y="8263"/>
                </a:cubicBezTo>
                <a:cubicBezTo>
                  <a:pt x="8836" y="8132"/>
                  <a:pt x="8701" y="8002"/>
                  <a:pt x="8562" y="7874"/>
                </a:cubicBezTo>
                <a:cubicBezTo>
                  <a:pt x="8293" y="7624"/>
                  <a:pt x="8018" y="7379"/>
                  <a:pt x="7738" y="7139"/>
                </a:cubicBezTo>
                <a:cubicBezTo>
                  <a:pt x="7457" y="6902"/>
                  <a:pt x="7176" y="6664"/>
                  <a:pt x="6885" y="6437"/>
                </a:cubicBezTo>
                <a:cubicBezTo>
                  <a:pt x="6751" y="6333"/>
                  <a:pt x="6613" y="6228"/>
                  <a:pt x="6475" y="6125"/>
                </a:cubicBezTo>
                <a:cubicBezTo>
                  <a:pt x="6350" y="6031"/>
                  <a:pt x="6216" y="5903"/>
                  <a:pt x="6058" y="5869"/>
                </a:cubicBezTo>
                <a:cubicBezTo>
                  <a:pt x="6034" y="5864"/>
                  <a:pt x="6011" y="5862"/>
                  <a:pt x="5988" y="5862"/>
                </a:cubicBezTo>
                <a:cubicBezTo>
                  <a:pt x="5800" y="5862"/>
                  <a:pt x="5649" y="6023"/>
                  <a:pt x="5610" y="6200"/>
                </a:cubicBezTo>
                <a:cubicBezTo>
                  <a:pt x="5552" y="6468"/>
                  <a:pt x="5743" y="6712"/>
                  <a:pt x="5906" y="6911"/>
                </a:cubicBezTo>
                <a:cubicBezTo>
                  <a:pt x="6343" y="7448"/>
                  <a:pt x="6843" y="7932"/>
                  <a:pt x="7361" y="8398"/>
                </a:cubicBezTo>
                <a:cubicBezTo>
                  <a:pt x="7613" y="8625"/>
                  <a:pt x="7871" y="8847"/>
                  <a:pt x="8128" y="9071"/>
                </a:cubicBezTo>
                <a:cubicBezTo>
                  <a:pt x="8256" y="9182"/>
                  <a:pt x="8385" y="9294"/>
                  <a:pt x="8513" y="9408"/>
                </a:cubicBezTo>
                <a:cubicBezTo>
                  <a:pt x="8564" y="9455"/>
                  <a:pt x="8938" y="9724"/>
                  <a:pt x="8843" y="9811"/>
                </a:cubicBezTo>
                <a:cubicBezTo>
                  <a:pt x="8825" y="9827"/>
                  <a:pt x="8798" y="9832"/>
                  <a:pt x="8767" y="9832"/>
                </a:cubicBezTo>
                <a:cubicBezTo>
                  <a:pt x="8701" y="9832"/>
                  <a:pt x="8620" y="9807"/>
                  <a:pt x="8582" y="9795"/>
                </a:cubicBezTo>
                <a:cubicBezTo>
                  <a:pt x="8500" y="9768"/>
                  <a:pt x="8422" y="9724"/>
                  <a:pt x="8354" y="9674"/>
                </a:cubicBezTo>
                <a:cubicBezTo>
                  <a:pt x="8198" y="9565"/>
                  <a:pt x="8067" y="9423"/>
                  <a:pt x="7937" y="9289"/>
                </a:cubicBezTo>
                <a:cubicBezTo>
                  <a:pt x="7667" y="9010"/>
                  <a:pt x="7398" y="8734"/>
                  <a:pt x="7128" y="8456"/>
                </a:cubicBezTo>
                <a:cubicBezTo>
                  <a:pt x="6871" y="8189"/>
                  <a:pt x="6613" y="7925"/>
                  <a:pt x="6356" y="7660"/>
                </a:cubicBezTo>
                <a:cubicBezTo>
                  <a:pt x="6226" y="7525"/>
                  <a:pt x="6099" y="7380"/>
                  <a:pt x="5963" y="7253"/>
                </a:cubicBezTo>
                <a:cubicBezTo>
                  <a:pt x="5889" y="7184"/>
                  <a:pt x="5797" y="7118"/>
                  <a:pt x="5693" y="7118"/>
                </a:cubicBezTo>
                <a:cubicBezTo>
                  <a:pt x="5679" y="7118"/>
                  <a:pt x="5665" y="7120"/>
                  <a:pt x="5651" y="7122"/>
                </a:cubicBezTo>
                <a:cubicBezTo>
                  <a:pt x="5386" y="7172"/>
                  <a:pt x="5440" y="7529"/>
                  <a:pt x="5468" y="7715"/>
                </a:cubicBezTo>
                <a:cubicBezTo>
                  <a:pt x="5511" y="7990"/>
                  <a:pt x="5608" y="8256"/>
                  <a:pt x="5739" y="8504"/>
                </a:cubicBezTo>
                <a:cubicBezTo>
                  <a:pt x="6308" y="9592"/>
                  <a:pt x="7467" y="10267"/>
                  <a:pt x="8091" y="11307"/>
                </a:cubicBezTo>
                <a:cubicBezTo>
                  <a:pt x="7443" y="10970"/>
                  <a:pt x="6837" y="10557"/>
                  <a:pt x="6298" y="10067"/>
                </a:cubicBezTo>
                <a:cubicBezTo>
                  <a:pt x="5994" y="9791"/>
                  <a:pt x="5722" y="9489"/>
                  <a:pt x="5441" y="9189"/>
                </a:cubicBezTo>
                <a:cubicBezTo>
                  <a:pt x="5173" y="8904"/>
                  <a:pt x="4882" y="8616"/>
                  <a:pt x="4537" y="8422"/>
                </a:cubicBezTo>
                <a:cubicBezTo>
                  <a:pt x="4431" y="8362"/>
                  <a:pt x="4291" y="8322"/>
                  <a:pt x="4160" y="8322"/>
                </a:cubicBezTo>
                <a:cubicBezTo>
                  <a:pt x="3979" y="8322"/>
                  <a:pt x="3814" y="8399"/>
                  <a:pt x="3780" y="8612"/>
                </a:cubicBezTo>
                <a:cubicBezTo>
                  <a:pt x="3731" y="8900"/>
                  <a:pt x="3929" y="9246"/>
                  <a:pt x="4099" y="9473"/>
                </a:cubicBezTo>
                <a:cubicBezTo>
                  <a:pt x="4298" y="9740"/>
                  <a:pt x="4551" y="9960"/>
                  <a:pt x="4814" y="10163"/>
                </a:cubicBezTo>
                <a:cubicBezTo>
                  <a:pt x="5130" y="10409"/>
                  <a:pt x="5457" y="10643"/>
                  <a:pt x="5776" y="10886"/>
                </a:cubicBezTo>
                <a:cubicBezTo>
                  <a:pt x="6173" y="11188"/>
                  <a:pt x="6568" y="11495"/>
                  <a:pt x="6958" y="11805"/>
                </a:cubicBezTo>
                <a:cubicBezTo>
                  <a:pt x="7155" y="11962"/>
                  <a:pt x="7351" y="12118"/>
                  <a:pt x="7545" y="12276"/>
                </a:cubicBezTo>
                <a:cubicBezTo>
                  <a:pt x="7656" y="12369"/>
                  <a:pt x="7775" y="12471"/>
                  <a:pt x="7840" y="12599"/>
                </a:cubicBezTo>
                <a:cubicBezTo>
                  <a:pt x="7793" y="12735"/>
                  <a:pt x="7744" y="12871"/>
                  <a:pt x="7695" y="13007"/>
                </a:cubicBezTo>
                <a:cubicBezTo>
                  <a:pt x="6712" y="12230"/>
                  <a:pt x="5786" y="11385"/>
                  <a:pt x="4927" y="10475"/>
                </a:cubicBezTo>
                <a:cubicBezTo>
                  <a:pt x="4722" y="10258"/>
                  <a:pt x="4520" y="10031"/>
                  <a:pt x="4286" y="9840"/>
                </a:cubicBezTo>
                <a:cubicBezTo>
                  <a:pt x="4121" y="9705"/>
                  <a:pt x="3873" y="9501"/>
                  <a:pt x="3643" y="9501"/>
                </a:cubicBezTo>
                <a:cubicBezTo>
                  <a:pt x="3636" y="9501"/>
                  <a:pt x="3629" y="9501"/>
                  <a:pt x="3622" y="9501"/>
                </a:cubicBezTo>
                <a:cubicBezTo>
                  <a:pt x="3086" y="9528"/>
                  <a:pt x="3652" y="10531"/>
                  <a:pt x="3764" y="10743"/>
                </a:cubicBezTo>
                <a:cubicBezTo>
                  <a:pt x="4022" y="11237"/>
                  <a:pt x="4361" y="11693"/>
                  <a:pt x="4754" y="12092"/>
                </a:cubicBezTo>
                <a:cubicBezTo>
                  <a:pt x="5169" y="12509"/>
                  <a:pt x="5654" y="12837"/>
                  <a:pt x="6129" y="13177"/>
                </a:cubicBezTo>
                <a:cubicBezTo>
                  <a:pt x="6393" y="13368"/>
                  <a:pt x="6654" y="13563"/>
                  <a:pt x="6890" y="13786"/>
                </a:cubicBezTo>
                <a:cubicBezTo>
                  <a:pt x="6987" y="13878"/>
                  <a:pt x="7100" y="13975"/>
                  <a:pt x="7172" y="14088"/>
                </a:cubicBezTo>
                <a:cubicBezTo>
                  <a:pt x="7274" y="14248"/>
                  <a:pt x="7167" y="14391"/>
                  <a:pt x="6988" y="14391"/>
                </a:cubicBezTo>
                <a:cubicBezTo>
                  <a:pt x="6983" y="14391"/>
                  <a:pt x="6979" y="14391"/>
                  <a:pt x="6975" y="14390"/>
                </a:cubicBezTo>
                <a:cubicBezTo>
                  <a:pt x="6824" y="14386"/>
                  <a:pt x="6687" y="14283"/>
                  <a:pt x="6566" y="14202"/>
                </a:cubicBezTo>
                <a:cubicBezTo>
                  <a:pt x="6414" y="14100"/>
                  <a:pt x="6270" y="13992"/>
                  <a:pt x="6128" y="13880"/>
                </a:cubicBezTo>
                <a:cubicBezTo>
                  <a:pt x="5878" y="13680"/>
                  <a:pt x="5640" y="13465"/>
                  <a:pt x="5411" y="13240"/>
                </a:cubicBezTo>
                <a:cubicBezTo>
                  <a:pt x="4959" y="12799"/>
                  <a:pt x="4553" y="12318"/>
                  <a:pt x="4123" y="11855"/>
                </a:cubicBezTo>
                <a:cubicBezTo>
                  <a:pt x="3922" y="11637"/>
                  <a:pt x="3702" y="11424"/>
                  <a:pt x="3442" y="11272"/>
                </a:cubicBezTo>
                <a:cubicBezTo>
                  <a:pt x="3298" y="11185"/>
                  <a:pt x="3085" y="11074"/>
                  <a:pt x="2896" y="11074"/>
                </a:cubicBezTo>
                <a:cubicBezTo>
                  <a:pt x="2846" y="11074"/>
                  <a:pt x="2798" y="11081"/>
                  <a:pt x="2754" y="11099"/>
                </a:cubicBezTo>
                <a:cubicBezTo>
                  <a:pt x="2510" y="11195"/>
                  <a:pt x="2584" y="11525"/>
                  <a:pt x="2645" y="11719"/>
                </a:cubicBezTo>
                <a:cubicBezTo>
                  <a:pt x="2724" y="11976"/>
                  <a:pt x="2872" y="12206"/>
                  <a:pt x="3033" y="12423"/>
                </a:cubicBezTo>
                <a:cubicBezTo>
                  <a:pt x="3397" y="12911"/>
                  <a:pt x="3811" y="13365"/>
                  <a:pt x="4258" y="13778"/>
                </a:cubicBezTo>
                <a:cubicBezTo>
                  <a:pt x="4710" y="14196"/>
                  <a:pt x="5207" y="14545"/>
                  <a:pt x="5704" y="14911"/>
                </a:cubicBezTo>
                <a:cubicBezTo>
                  <a:pt x="5830" y="15003"/>
                  <a:pt x="5952" y="15103"/>
                  <a:pt x="6065" y="15210"/>
                </a:cubicBezTo>
                <a:cubicBezTo>
                  <a:pt x="6136" y="15280"/>
                  <a:pt x="6453" y="15565"/>
                  <a:pt x="6220" y="15613"/>
                </a:cubicBezTo>
                <a:cubicBezTo>
                  <a:pt x="6199" y="15618"/>
                  <a:pt x="6176" y="15620"/>
                  <a:pt x="6153" y="15620"/>
                </a:cubicBezTo>
                <a:cubicBezTo>
                  <a:pt x="6022" y="15620"/>
                  <a:pt x="5863" y="15559"/>
                  <a:pt x="5753" y="15518"/>
                </a:cubicBezTo>
                <a:cubicBezTo>
                  <a:pt x="5591" y="15462"/>
                  <a:pt x="5440" y="15382"/>
                  <a:pt x="5292" y="15298"/>
                </a:cubicBezTo>
                <a:cubicBezTo>
                  <a:pt x="4740" y="14986"/>
                  <a:pt x="4239" y="14589"/>
                  <a:pt x="3808" y="14127"/>
                </a:cubicBezTo>
                <a:cubicBezTo>
                  <a:pt x="3412" y="13702"/>
                  <a:pt x="3099" y="13176"/>
                  <a:pt x="2589" y="12868"/>
                </a:cubicBezTo>
                <a:cubicBezTo>
                  <a:pt x="2499" y="12814"/>
                  <a:pt x="2386" y="12768"/>
                  <a:pt x="2283" y="12768"/>
                </a:cubicBezTo>
                <a:cubicBezTo>
                  <a:pt x="2188" y="12768"/>
                  <a:pt x="2101" y="12807"/>
                  <a:pt x="2050" y="12913"/>
                </a:cubicBezTo>
                <a:cubicBezTo>
                  <a:pt x="1951" y="13119"/>
                  <a:pt x="2015" y="13437"/>
                  <a:pt x="2071" y="13651"/>
                </a:cubicBezTo>
                <a:cubicBezTo>
                  <a:pt x="2210" y="14168"/>
                  <a:pt x="2537" y="14629"/>
                  <a:pt x="2879" y="15036"/>
                </a:cubicBezTo>
                <a:cubicBezTo>
                  <a:pt x="3651" y="15958"/>
                  <a:pt x="4652" y="16649"/>
                  <a:pt x="5661" y="17295"/>
                </a:cubicBezTo>
                <a:cubicBezTo>
                  <a:pt x="5807" y="17387"/>
                  <a:pt x="5987" y="17519"/>
                  <a:pt x="6074" y="17681"/>
                </a:cubicBezTo>
                <a:cubicBezTo>
                  <a:pt x="5999" y="17899"/>
                  <a:pt x="5923" y="18119"/>
                  <a:pt x="5850" y="18337"/>
                </a:cubicBezTo>
                <a:cubicBezTo>
                  <a:pt x="4219" y="17564"/>
                  <a:pt x="2860" y="16353"/>
                  <a:pt x="1295" y="15473"/>
                </a:cubicBezTo>
                <a:cubicBezTo>
                  <a:pt x="1174" y="15405"/>
                  <a:pt x="941" y="15276"/>
                  <a:pt x="756" y="15276"/>
                </a:cubicBezTo>
                <a:cubicBezTo>
                  <a:pt x="652" y="15276"/>
                  <a:pt x="562" y="15316"/>
                  <a:pt x="515" y="15432"/>
                </a:cubicBezTo>
                <a:cubicBezTo>
                  <a:pt x="453" y="15585"/>
                  <a:pt x="569" y="15774"/>
                  <a:pt x="637" y="15911"/>
                </a:cubicBezTo>
                <a:cubicBezTo>
                  <a:pt x="725" y="16092"/>
                  <a:pt x="831" y="16263"/>
                  <a:pt x="951" y="16429"/>
                </a:cubicBezTo>
                <a:cubicBezTo>
                  <a:pt x="1442" y="17107"/>
                  <a:pt x="2120" y="17624"/>
                  <a:pt x="2809" y="18096"/>
                </a:cubicBezTo>
                <a:cubicBezTo>
                  <a:pt x="3256" y="18401"/>
                  <a:pt x="3714" y="18694"/>
                  <a:pt x="4144" y="19020"/>
                </a:cubicBezTo>
                <a:cubicBezTo>
                  <a:pt x="4332" y="19162"/>
                  <a:pt x="4560" y="19309"/>
                  <a:pt x="4693" y="19505"/>
                </a:cubicBezTo>
                <a:cubicBezTo>
                  <a:pt x="4752" y="19593"/>
                  <a:pt x="4786" y="19690"/>
                  <a:pt x="4744" y="19789"/>
                </a:cubicBezTo>
                <a:cubicBezTo>
                  <a:pt x="4712" y="19864"/>
                  <a:pt x="4651" y="19924"/>
                  <a:pt x="4570" y="19929"/>
                </a:cubicBezTo>
                <a:cubicBezTo>
                  <a:pt x="3619" y="19497"/>
                  <a:pt x="2772" y="18913"/>
                  <a:pt x="1935" y="18295"/>
                </a:cubicBezTo>
                <a:cubicBezTo>
                  <a:pt x="1714" y="18129"/>
                  <a:pt x="1491" y="17964"/>
                  <a:pt x="1268" y="17803"/>
                </a:cubicBezTo>
                <a:cubicBezTo>
                  <a:pt x="1085" y="17671"/>
                  <a:pt x="902" y="17517"/>
                  <a:pt x="694" y="17425"/>
                </a:cubicBezTo>
                <a:cubicBezTo>
                  <a:pt x="602" y="17385"/>
                  <a:pt x="497" y="17353"/>
                  <a:pt x="394" y="17353"/>
                </a:cubicBezTo>
                <a:cubicBezTo>
                  <a:pt x="334" y="17353"/>
                  <a:pt x="275" y="17364"/>
                  <a:pt x="220" y="17391"/>
                </a:cubicBezTo>
                <a:cubicBezTo>
                  <a:pt x="61" y="17472"/>
                  <a:pt x="0" y="17644"/>
                  <a:pt x="27" y="17813"/>
                </a:cubicBezTo>
                <a:cubicBezTo>
                  <a:pt x="64" y="18057"/>
                  <a:pt x="231" y="18268"/>
                  <a:pt x="383" y="18459"/>
                </a:cubicBezTo>
                <a:cubicBezTo>
                  <a:pt x="575" y="18696"/>
                  <a:pt x="792" y="18915"/>
                  <a:pt x="1009" y="19129"/>
                </a:cubicBezTo>
                <a:cubicBezTo>
                  <a:pt x="1014" y="19135"/>
                  <a:pt x="1022" y="19139"/>
                  <a:pt x="1027" y="19142"/>
                </a:cubicBezTo>
                <a:cubicBezTo>
                  <a:pt x="1027" y="19146"/>
                  <a:pt x="1029" y="19150"/>
                  <a:pt x="1029" y="19155"/>
                </a:cubicBezTo>
                <a:cubicBezTo>
                  <a:pt x="1056" y="19376"/>
                  <a:pt x="1111" y="19590"/>
                  <a:pt x="1182" y="19803"/>
                </a:cubicBezTo>
                <a:cubicBezTo>
                  <a:pt x="1460" y="20640"/>
                  <a:pt x="1829" y="21498"/>
                  <a:pt x="2374" y="22208"/>
                </a:cubicBezTo>
                <a:cubicBezTo>
                  <a:pt x="2676" y="22602"/>
                  <a:pt x="3040" y="22948"/>
                  <a:pt x="3473" y="23201"/>
                </a:cubicBezTo>
                <a:cubicBezTo>
                  <a:pt x="3771" y="23376"/>
                  <a:pt x="4097" y="23526"/>
                  <a:pt x="4324" y="23764"/>
                </a:cubicBezTo>
                <a:cubicBezTo>
                  <a:pt x="4218" y="24379"/>
                  <a:pt x="4143" y="25000"/>
                  <a:pt x="4112" y="25626"/>
                </a:cubicBezTo>
                <a:cubicBezTo>
                  <a:pt x="4100" y="25830"/>
                  <a:pt x="4095" y="26036"/>
                  <a:pt x="4095" y="26240"/>
                </a:cubicBezTo>
                <a:cubicBezTo>
                  <a:pt x="4095" y="26275"/>
                  <a:pt x="4107" y="26304"/>
                  <a:pt x="4126" y="26325"/>
                </a:cubicBezTo>
                <a:lnTo>
                  <a:pt x="4126" y="26332"/>
                </a:lnTo>
                <a:cubicBezTo>
                  <a:pt x="4109" y="26552"/>
                  <a:pt x="4106" y="26772"/>
                  <a:pt x="4112" y="26992"/>
                </a:cubicBezTo>
                <a:cubicBezTo>
                  <a:pt x="4122" y="27382"/>
                  <a:pt x="4157" y="27772"/>
                  <a:pt x="4187" y="28162"/>
                </a:cubicBezTo>
                <a:cubicBezTo>
                  <a:pt x="4315" y="28162"/>
                  <a:pt x="4445" y="28153"/>
                  <a:pt x="4574" y="28138"/>
                </a:cubicBezTo>
                <a:cubicBezTo>
                  <a:pt x="4512" y="26901"/>
                  <a:pt x="4523" y="25665"/>
                  <a:pt x="4675" y="24432"/>
                </a:cubicBezTo>
                <a:cubicBezTo>
                  <a:pt x="5055" y="24432"/>
                  <a:pt x="5400" y="24492"/>
                  <a:pt x="5765" y="24606"/>
                </a:cubicBezTo>
                <a:cubicBezTo>
                  <a:pt x="6102" y="24712"/>
                  <a:pt x="6438" y="24838"/>
                  <a:pt x="6786" y="24911"/>
                </a:cubicBezTo>
                <a:cubicBezTo>
                  <a:pt x="7012" y="24958"/>
                  <a:pt x="7243" y="24981"/>
                  <a:pt x="7472" y="24981"/>
                </a:cubicBezTo>
                <a:cubicBezTo>
                  <a:pt x="7891" y="24981"/>
                  <a:pt x="8307" y="24904"/>
                  <a:pt x="8694" y="24752"/>
                </a:cubicBezTo>
                <a:cubicBezTo>
                  <a:pt x="8981" y="24638"/>
                  <a:pt x="9306" y="24488"/>
                  <a:pt x="9470" y="24218"/>
                </a:cubicBezTo>
                <a:cubicBezTo>
                  <a:pt x="9605" y="23998"/>
                  <a:pt x="9605" y="23686"/>
                  <a:pt x="9394" y="23505"/>
                </a:cubicBezTo>
                <a:cubicBezTo>
                  <a:pt x="9252" y="23383"/>
                  <a:pt x="9067" y="23350"/>
                  <a:pt x="8879" y="23350"/>
                </a:cubicBezTo>
                <a:cubicBezTo>
                  <a:pt x="8742" y="23350"/>
                  <a:pt x="8602" y="23367"/>
                  <a:pt x="8477" y="23381"/>
                </a:cubicBezTo>
                <a:cubicBezTo>
                  <a:pt x="8113" y="23419"/>
                  <a:pt x="7752" y="23482"/>
                  <a:pt x="7389" y="23530"/>
                </a:cubicBezTo>
                <a:cubicBezTo>
                  <a:pt x="7087" y="23570"/>
                  <a:pt x="6781" y="23601"/>
                  <a:pt x="6475" y="23601"/>
                </a:cubicBezTo>
                <a:cubicBezTo>
                  <a:pt x="6349" y="23601"/>
                  <a:pt x="6224" y="23596"/>
                  <a:pt x="6098" y="23584"/>
                </a:cubicBezTo>
                <a:cubicBezTo>
                  <a:pt x="5655" y="23544"/>
                  <a:pt x="5257" y="23410"/>
                  <a:pt x="4878" y="23187"/>
                </a:cubicBezTo>
                <a:cubicBezTo>
                  <a:pt x="4875" y="23180"/>
                  <a:pt x="4875" y="23171"/>
                  <a:pt x="4874" y="23164"/>
                </a:cubicBezTo>
                <a:cubicBezTo>
                  <a:pt x="4902" y="23017"/>
                  <a:pt x="4935" y="22870"/>
                  <a:pt x="4966" y="22723"/>
                </a:cubicBezTo>
                <a:cubicBezTo>
                  <a:pt x="4968" y="22723"/>
                  <a:pt x="4970" y="22723"/>
                  <a:pt x="4972" y="22723"/>
                </a:cubicBezTo>
                <a:cubicBezTo>
                  <a:pt x="4995" y="22723"/>
                  <a:pt x="5017" y="22715"/>
                  <a:pt x="5038" y="22695"/>
                </a:cubicBezTo>
                <a:cubicBezTo>
                  <a:pt x="5248" y="22491"/>
                  <a:pt x="5528" y="22425"/>
                  <a:pt x="5823" y="22425"/>
                </a:cubicBezTo>
                <a:cubicBezTo>
                  <a:pt x="6170" y="22425"/>
                  <a:pt x="6539" y="22516"/>
                  <a:pt x="6840" y="22582"/>
                </a:cubicBezTo>
                <a:cubicBezTo>
                  <a:pt x="7453" y="22718"/>
                  <a:pt x="8073" y="22893"/>
                  <a:pt x="8704" y="22893"/>
                </a:cubicBezTo>
                <a:cubicBezTo>
                  <a:pt x="8735" y="22893"/>
                  <a:pt x="8766" y="22893"/>
                  <a:pt x="8796" y="22892"/>
                </a:cubicBezTo>
                <a:cubicBezTo>
                  <a:pt x="9094" y="22882"/>
                  <a:pt x="9439" y="22845"/>
                  <a:pt x="9702" y="22700"/>
                </a:cubicBezTo>
                <a:cubicBezTo>
                  <a:pt x="9919" y="22577"/>
                  <a:pt x="10082" y="22277"/>
                  <a:pt x="9875" y="22063"/>
                </a:cubicBezTo>
                <a:cubicBezTo>
                  <a:pt x="9781" y="21965"/>
                  <a:pt x="9642" y="21928"/>
                  <a:pt x="9512" y="21903"/>
                </a:cubicBezTo>
                <a:cubicBezTo>
                  <a:pt x="9307" y="21866"/>
                  <a:pt x="9100" y="21838"/>
                  <a:pt x="8896" y="21806"/>
                </a:cubicBezTo>
                <a:cubicBezTo>
                  <a:pt x="8496" y="21743"/>
                  <a:pt x="8093" y="21679"/>
                  <a:pt x="7691" y="21615"/>
                </a:cubicBezTo>
                <a:cubicBezTo>
                  <a:pt x="7247" y="21545"/>
                  <a:pt x="6802" y="21473"/>
                  <a:pt x="6355" y="21409"/>
                </a:cubicBezTo>
                <a:cubicBezTo>
                  <a:pt x="6159" y="21380"/>
                  <a:pt x="5959" y="21358"/>
                  <a:pt x="5760" y="21358"/>
                </a:cubicBezTo>
                <a:cubicBezTo>
                  <a:pt x="5599" y="21358"/>
                  <a:pt x="5438" y="21372"/>
                  <a:pt x="5282" y="21411"/>
                </a:cubicBezTo>
                <a:cubicBezTo>
                  <a:pt x="5350" y="21147"/>
                  <a:pt x="5425" y="20881"/>
                  <a:pt x="5499" y="20619"/>
                </a:cubicBezTo>
                <a:cubicBezTo>
                  <a:pt x="5836" y="20378"/>
                  <a:pt x="6229" y="20304"/>
                  <a:pt x="6636" y="20304"/>
                </a:cubicBezTo>
                <a:cubicBezTo>
                  <a:pt x="7081" y="20304"/>
                  <a:pt x="7541" y="20393"/>
                  <a:pt x="7961" y="20451"/>
                </a:cubicBezTo>
                <a:cubicBezTo>
                  <a:pt x="8224" y="20488"/>
                  <a:pt x="8488" y="20507"/>
                  <a:pt x="8749" y="20507"/>
                </a:cubicBezTo>
                <a:cubicBezTo>
                  <a:pt x="9322" y="20507"/>
                  <a:pt x="9888" y="20415"/>
                  <a:pt x="10429" y="20212"/>
                </a:cubicBezTo>
                <a:cubicBezTo>
                  <a:pt x="10787" y="20077"/>
                  <a:pt x="11186" y="19914"/>
                  <a:pt x="11418" y="19603"/>
                </a:cubicBezTo>
                <a:cubicBezTo>
                  <a:pt x="11512" y="19477"/>
                  <a:pt x="11599" y="19297"/>
                  <a:pt x="11553" y="19135"/>
                </a:cubicBezTo>
                <a:cubicBezTo>
                  <a:pt x="11503" y="18965"/>
                  <a:pt x="11323" y="18922"/>
                  <a:pt x="11164" y="18915"/>
                </a:cubicBezTo>
                <a:cubicBezTo>
                  <a:pt x="11104" y="18912"/>
                  <a:pt x="11044" y="18911"/>
                  <a:pt x="10984" y="18911"/>
                </a:cubicBezTo>
                <a:cubicBezTo>
                  <a:pt x="10171" y="18911"/>
                  <a:pt x="9379" y="19153"/>
                  <a:pt x="8569" y="19192"/>
                </a:cubicBezTo>
                <a:cubicBezTo>
                  <a:pt x="8515" y="19194"/>
                  <a:pt x="8460" y="19195"/>
                  <a:pt x="8405" y="19195"/>
                </a:cubicBezTo>
                <a:cubicBezTo>
                  <a:pt x="7954" y="19195"/>
                  <a:pt x="7473" y="19120"/>
                  <a:pt x="7010" y="19120"/>
                </a:cubicBezTo>
                <a:cubicBezTo>
                  <a:pt x="6606" y="19120"/>
                  <a:pt x="6215" y="19177"/>
                  <a:pt x="5868" y="19392"/>
                </a:cubicBezTo>
                <a:cubicBezTo>
                  <a:pt x="5915" y="19245"/>
                  <a:pt x="5960" y="19099"/>
                  <a:pt x="6007" y="18955"/>
                </a:cubicBezTo>
                <a:cubicBezTo>
                  <a:pt x="6013" y="18956"/>
                  <a:pt x="6018" y="18956"/>
                  <a:pt x="6024" y="18956"/>
                </a:cubicBezTo>
                <a:cubicBezTo>
                  <a:pt x="6036" y="18956"/>
                  <a:pt x="6049" y="18954"/>
                  <a:pt x="6062" y="18949"/>
                </a:cubicBezTo>
                <a:cubicBezTo>
                  <a:pt x="6340" y="18829"/>
                  <a:pt x="6635" y="18794"/>
                  <a:pt x="6933" y="18794"/>
                </a:cubicBezTo>
                <a:cubicBezTo>
                  <a:pt x="7089" y="18794"/>
                  <a:pt x="7247" y="18804"/>
                  <a:pt x="7403" y="18816"/>
                </a:cubicBezTo>
                <a:cubicBezTo>
                  <a:pt x="7753" y="18842"/>
                  <a:pt x="8102" y="18864"/>
                  <a:pt x="8452" y="18864"/>
                </a:cubicBezTo>
                <a:cubicBezTo>
                  <a:pt x="8565" y="18864"/>
                  <a:pt x="8679" y="18862"/>
                  <a:pt x="8794" y="18857"/>
                </a:cubicBezTo>
                <a:cubicBezTo>
                  <a:pt x="9737" y="18816"/>
                  <a:pt x="10669" y="18633"/>
                  <a:pt x="11550" y="18316"/>
                </a:cubicBezTo>
                <a:cubicBezTo>
                  <a:pt x="11760" y="18240"/>
                  <a:pt x="11967" y="18156"/>
                  <a:pt x="12170" y="18065"/>
                </a:cubicBezTo>
                <a:cubicBezTo>
                  <a:pt x="12335" y="17993"/>
                  <a:pt x="12536" y="17883"/>
                  <a:pt x="12582" y="17695"/>
                </a:cubicBezTo>
                <a:cubicBezTo>
                  <a:pt x="12682" y="17263"/>
                  <a:pt x="11994" y="17278"/>
                  <a:pt x="11738" y="17275"/>
                </a:cubicBezTo>
                <a:cubicBezTo>
                  <a:pt x="11702" y="17274"/>
                  <a:pt x="11667" y="17274"/>
                  <a:pt x="11632" y="17274"/>
                </a:cubicBezTo>
                <a:cubicBezTo>
                  <a:pt x="10806" y="17274"/>
                  <a:pt x="9995" y="17446"/>
                  <a:pt x="9188" y="17593"/>
                </a:cubicBezTo>
                <a:cubicBezTo>
                  <a:pt x="8578" y="17702"/>
                  <a:pt x="7972" y="17785"/>
                  <a:pt x="7361" y="17785"/>
                </a:cubicBezTo>
                <a:cubicBezTo>
                  <a:pt x="7045" y="17785"/>
                  <a:pt x="6727" y="17763"/>
                  <a:pt x="6406" y="17710"/>
                </a:cubicBezTo>
                <a:cubicBezTo>
                  <a:pt x="6477" y="17495"/>
                  <a:pt x="6549" y="17276"/>
                  <a:pt x="6620" y="17061"/>
                </a:cubicBezTo>
                <a:cubicBezTo>
                  <a:pt x="6814" y="17109"/>
                  <a:pt x="7008" y="17128"/>
                  <a:pt x="7201" y="17128"/>
                </a:cubicBezTo>
                <a:cubicBezTo>
                  <a:pt x="7850" y="17128"/>
                  <a:pt x="8498" y="16918"/>
                  <a:pt x="9145" y="16913"/>
                </a:cubicBezTo>
                <a:cubicBezTo>
                  <a:pt x="9158" y="16913"/>
                  <a:pt x="9171" y="16913"/>
                  <a:pt x="9184" y="16913"/>
                </a:cubicBezTo>
                <a:cubicBezTo>
                  <a:pt x="10076" y="16913"/>
                  <a:pt x="10950" y="17154"/>
                  <a:pt x="11841" y="17171"/>
                </a:cubicBezTo>
                <a:cubicBezTo>
                  <a:pt x="11895" y="17173"/>
                  <a:pt x="11949" y="17173"/>
                  <a:pt x="12004" y="17173"/>
                </a:cubicBezTo>
                <a:cubicBezTo>
                  <a:pt x="12369" y="17173"/>
                  <a:pt x="12757" y="17137"/>
                  <a:pt x="13066" y="16954"/>
                </a:cubicBezTo>
                <a:cubicBezTo>
                  <a:pt x="13216" y="16863"/>
                  <a:pt x="13351" y="16734"/>
                  <a:pt x="13400" y="16561"/>
                </a:cubicBezTo>
                <a:cubicBezTo>
                  <a:pt x="13444" y="16412"/>
                  <a:pt x="13429" y="16223"/>
                  <a:pt x="13285" y="16126"/>
                </a:cubicBezTo>
                <a:cubicBezTo>
                  <a:pt x="13199" y="16067"/>
                  <a:pt x="13092" y="16053"/>
                  <a:pt x="12990" y="16035"/>
                </a:cubicBezTo>
                <a:cubicBezTo>
                  <a:pt x="12861" y="16011"/>
                  <a:pt x="12732" y="15987"/>
                  <a:pt x="12603" y="15962"/>
                </a:cubicBezTo>
                <a:cubicBezTo>
                  <a:pt x="12343" y="15914"/>
                  <a:pt x="12085" y="15866"/>
                  <a:pt x="11824" y="15819"/>
                </a:cubicBezTo>
                <a:cubicBezTo>
                  <a:pt x="11370" y="15734"/>
                  <a:pt x="10912" y="15652"/>
                  <a:pt x="10450" y="15652"/>
                </a:cubicBezTo>
                <a:cubicBezTo>
                  <a:pt x="10424" y="15652"/>
                  <a:pt x="10398" y="15653"/>
                  <a:pt x="10373" y="15653"/>
                </a:cubicBezTo>
                <a:cubicBezTo>
                  <a:pt x="9690" y="15667"/>
                  <a:pt x="8975" y="15842"/>
                  <a:pt x="8278" y="15842"/>
                </a:cubicBezTo>
                <a:cubicBezTo>
                  <a:pt x="7924" y="15842"/>
                  <a:pt x="7575" y="15797"/>
                  <a:pt x="7237" y="15663"/>
                </a:cubicBezTo>
                <a:cubicBezTo>
                  <a:pt x="7155" y="15433"/>
                  <a:pt x="7415" y="15323"/>
                  <a:pt x="7598" y="15289"/>
                </a:cubicBezTo>
                <a:cubicBezTo>
                  <a:pt x="7810" y="15249"/>
                  <a:pt x="8027" y="15230"/>
                  <a:pt x="8242" y="15202"/>
                </a:cubicBezTo>
                <a:cubicBezTo>
                  <a:pt x="8691" y="15142"/>
                  <a:pt x="9143" y="15091"/>
                  <a:pt x="9591" y="15033"/>
                </a:cubicBezTo>
                <a:cubicBezTo>
                  <a:pt x="10052" y="14975"/>
                  <a:pt x="10515" y="14915"/>
                  <a:pt x="10979" y="14866"/>
                </a:cubicBezTo>
                <a:cubicBezTo>
                  <a:pt x="11352" y="14826"/>
                  <a:pt x="11730" y="14793"/>
                  <a:pt x="12101" y="14728"/>
                </a:cubicBezTo>
                <a:cubicBezTo>
                  <a:pt x="12441" y="14667"/>
                  <a:pt x="12778" y="14568"/>
                  <a:pt x="13071" y="14388"/>
                </a:cubicBezTo>
                <a:cubicBezTo>
                  <a:pt x="13277" y="14258"/>
                  <a:pt x="13643" y="13985"/>
                  <a:pt x="13449" y="13707"/>
                </a:cubicBezTo>
                <a:cubicBezTo>
                  <a:pt x="13442" y="13695"/>
                  <a:pt x="13430" y="13687"/>
                  <a:pt x="13422" y="13678"/>
                </a:cubicBezTo>
                <a:cubicBezTo>
                  <a:pt x="13532" y="13587"/>
                  <a:pt x="13603" y="13458"/>
                  <a:pt x="13586" y="13287"/>
                </a:cubicBezTo>
                <a:cubicBezTo>
                  <a:pt x="13558" y="12953"/>
                  <a:pt x="13239" y="12708"/>
                  <a:pt x="12948" y="12587"/>
                </a:cubicBezTo>
                <a:cubicBezTo>
                  <a:pt x="12514" y="12407"/>
                  <a:pt x="12058" y="12353"/>
                  <a:pt x="11598" y="12353"/>
                </a:cubicBezTo>
                <a:cubicBezTo>
                  <a:pt x="11459" y="12353"/>
                  <a:pt x="11320" y="12358"/>
                  <a:pt x="11181" y="12366"/>
                </a:cubicBezTo>
                <a:cubicBezTo>
                  <a:pt x="11162" y="12366"/>
                  <a:pt x="11143" y="12366"/>
                  <a:pt x="11123" y="12366"/>
                </a:cubicBezTo>
                <a:cubicBezTo>
                  <a:pt x="10490" y="12366"/>
                  <a:pt x="9864" y="12454"/>
                  <a:pt x="9235" y="12492"/>
                </a:cubicBezTo>
                <a:cubicBezTo>
                  <a:pt x="9134" y="12488"/>
                  <a:pt x="9035" y="12482"/>
                  <a:pt x="8933" y="12474"/>
                </a:cubicBezTo>
                <a:cubicBezTo>
                  <a:pt x="8843" y="12465"/>
                  <a:pt x="8752" y="12451"/>
                  <a:pt x="8662" y="12435"/>
                </a:cubicBezTo>
                <a:cubicBezTo>
                  <a:pt x="8605" y="12424"/>
                  <a:pt x="8392" y="12407"/>
                  <a:pt x="8378" y="12336"/>
                </a:cubicBezTo>
                <a:cubicBezTo>
                  <a:pt x="8371" y="12296"/>
                  <a:pt x="8456" y="12247"/>
                  <a:pt x="8481" y="12232"/>
                </a:cubicBezTo>
                <a:cubicBezTo>
                  <a:pt x="8568" y="12181"/>
                  <a:pt x="8660" y="12166"/>
                  <a:pt x="8760" y="12149"/>
                </a:cubicBezTo>
                <a:cubicBezTo>
                  <a:pt x="9008" y="12110"/>
                  <a:pt x="9255" y="12068"/>
                  <a:pt x="9500" y="12025"/>
                </a:cubicBezTo>
                <a:cubicBezTo>
                  <a:pt x="9995" y="11942"/>
                  <a:pt x="10489" y="11857"/>
                  <a:pt x="10983" y="11773"/>
                </a:cubicBezTo>
                <a:cubicBezTo>
                  <a:pt x="11447" y="11695"/>
                  <a:pt x="11911" y="11624"/>
                  <a:pt x="12370" y="11534"/>
                </a:cubicBezTo>
                <a:cubicBezTo>
                  <a:pt x="12742" y="11459"/>
                  <a:pt x="13115" y="11364"/>
                  <a:pt x="13456" y="11197"/>
                </a:cubicBezTo>
                <a:cubicBezTo>
                  <a:pt x="13620" y="11117"/>
                  <a:pt x="13776" y="11018"/>
                  <a:pt x="13917" y="10900"/>
                </a:cubicBezTo>
                <a:cubicBezTo>
                  <a:pt x="14046" y="10792"/>
                  <a:pt x="14196" y="10656"/>
                  <a:pt x="14253" y="10492"/>
                </a:cubicBezTo>
                <a:cubicBezTo>
                  <a:pt x="14401" y="10056"/>
                  <a:pt x="13764" y="10018"/>
                  <a:pt x="13483" y="9999"/>
                </a:cubicBezTo>
                <a:cubicBezTo>
                  <a:pt x="13408" y="9995"/>
                  <a:pt x="13335" y="9993"/>
                  <a:pt x="13261" y="9993"/>
                </a:cubicBezTo>
                <a:cubicBezTo>
                  <a:pt x="11921" y="9993"/>
                  <a:pt x="10687" y="10681"/>
                  <a:pt x="9348" y="10681"/>
                </a:cubicBezTo>
                <a:cubicBezTo>
                  <a:pt x="9328" y="10681"/>
                  <a:pt x="9309" y="10681"/>
                  <a:pt x="9290" y="10680"/>
                </a:cubicBezTo>
                <a:cubicBezTo>
                  <a:pt x="9250" y="10680"/>
                  <a:pt x="9212" y="10678"/>
                  <a:pt x="9172" y="10676"/>
                </a:cubicBezTo>
                <a:cubicBezTo>
                  <a:pt x="9677" y="10493"/>
                  <a:pt x="10205" y="10365"/>
                  <a:pt x="10732" y="10253"/>
                </a:cubicBezTo>
                <a:cubicBezTo>
                  <a:pt x="11391" y="10113"/>
                  <a:pt x="12057" y="9989"/>
                  <a:pt x="12698" y="9782"/>
                </a:cubicBezTo>
                <a:cubicBezTo>
                  <a:pt x="12996" y="9686"/>
                  <a:pt x="13312" y="9574"/>
                  <a:pt x="13578" y="9411"/>
                </a:cubicBezTo>
                <a:cubicBezTo>
                  <a:pt x="13697" y="9338"/>
                  <a:pt x="13803" y="9188"/>
                  <a:pt x="13769" y="9056"/>
                </a:cubicBezTo>
                <a:cubicBezTo>
                  <a:pt x="13774" y="8988"/>
                  <a:pt x="13752" y="8920"/>
                  <a:pt x="13697" y="8847"/>
                </a:cubicBezTo>
                <a:cubicBezTo>
                  <a:pt x="13593" y="8709"/>
                  <a:pt x="13422" y="8669"/>
                  <a:pt x="13256" y="8669"/>
                </a:cubicBezTo>
                <a:cubicBezTo>
                  <a:pt x="13242" y="8669"/>
                  <a:pt x="13227" y="8669"/>
                  <a:pt x="13213" y="8670"/>
                </a:cubicBezTo>
                <a:cubicBezTo>
                  <a:pt x="12763" y="8686"/>
                  <a:pt x="12305" y="8792"/>
                  <a:pt x="11867" y="8877"/>
                </a:cubicBezTo>
                <a:cubicBezTo>
                  <a:pt x="11075" y="9032"/>
                  <a:pt x="10295" y="9236"/>
                  <a:pt x="9533" y="9487"/>
                </a:cubicBezTo>
                <a:cubicBezTo>
                  <a:pt x="10109" y="9272"/>
                  <a:pt x="10691" y="9063"/>
                  <a:pt x="11271" y="8854"/>
                </a:cubicBezTo>
                <a:cubicBezTo>
                  <a:pt x="11931" y="8615"/>
                  <a:pt x="12590" y="8359"/>
                  <a:pt x="13186" y="7990"/>
                </a:cubicBezTo>
                <a:cubicBezTo>
                  <a:pt x="13470" y="7814"/>
                  <a:pt x="13802" y="7609"/>
                  <a:pt x="14009" y="7346"/>
                </a:cubicBezTo>
                <a:cubicBezTo>
                  <a:pt x="14103" y="7228"/>
                  <a:pt x="14151" y="7081"/>
                  <a:pt x="14097" y="6932"/>
                </a:cubicBezTo>
                <a:cubicBezTo>
                  <a:pt x="14059" y="6824"/>
                  <a:pt x="13972" y="6749"/>
                  <a:pt x="13863" y="6728"/>
                </a:cubicBezTo>
                <a:cubicBezTo>
                  <a:pt x="14009" y="6633"/>
                  <a:pt x="14250" y="6455"/>
                  <a:pt x="14107" y="6258"/>
                </a:cubicBezTo>
                <a:cubicBezTo>
                  <a:pt x="14050" y="6180"/>
                  <a:pt x="13962" y="6154"/>
                  <a:pt x="13865" y="6154"/>
                </a:cubicBezTo>
                <a:cubicBezTo>
                  <a:pt x="13715" y="6154"/>
                  <a:pt x="13544" y="6217"/>
                  <a:pt x="13433" y="6242"/>
                </a:cubicBezTo>
                <a:cubicBezTo>
                  <a:pt x="13118" y="6313"/>
                  <a:pt x="12802" y="6379"/>
                  <a:pt x="12484" y="6435"/>
                </a:cubicBezTo>
                <a:cubicBezTo>
                  <a:pt x="12125" y="6501"/>
                  <a:pt x="11766" y="6557"/>
                  <a:pt x="11404" y="6607"/>
                </a:cubicBezTo>
                <a:cubicBezTo>
                  <a:pt x="11065" y="6654"/>
                  <a:pt x="10706" y="6671"/>
                  <a:pt x="10373" y="6748"/>
                </a:cubicBezTo>
                <a:cubicBezTo>
                  <a:pt x="10401" y="6677"/>
                  <a:pt x="10429" y="6606"/>
                  <a:pt x="10456" y="6536"/>
                </a:cubicBezTo>
                <a:cubicBezTo>
                  <a:pt x="10737" y="6512"/>
                  <a:pt x="11010" y="6464"/>
                  <a:pt x="11276" y="6434"/>
                </a:cubicBezTo>
                <a:cubicBezTo>
                  <a:pt x="11559" y="6401"/>
                  <a:pt x="11843" y="6369"/>
                  <a:pt x="12123" y="6336"/>
                </a:cubicBezTo>
                <a:cubicBezTo>
                  <a:pt x="12656" y="6276"/>
                  <a:pt x="13195" y="6223"/>
                  <a:pt x="13703" y="6052"/>
                </a:cubicBezTo>
                <a:cubicBezTo>
                  <a:pt x="13893" y="5988"/>
                  <a:pt x="14169" y="5922"/>
                  <a:pt x="14293" y="5754"/>
                </a:cubicBezTo>
                <a:cubicBezTo>
                  <a:pt x="14401" y="5607"/>
                  <a:pt x="14304" y="5469"/>
                  <a:pt x="14145" y="5415"/>
                </a:cubicBezTo>
                <a:cubicBezTo>
                  <a:pt x="13956" y="5354"/>
                  <a:pt x="13759" y="5332"/>
                  <a:pt x="13560" y="5332"/>
                </a:cubicBezTo>
                <a:cubicBezTo>
                  <a:pt x="13250" y="5332"/>
                  <a:pt x="12936" y="5385"/>
                  <a:pt x="12640" y="5425"/>
                </a:cubicBezTo>
                <a:lnTo>
                  <a:pt x="11667" y="5557"/>
                </a:lnTo>
                <a:cubicBezTo>
                  <a:pt x="11383" y="5597"/>
                  <a:pt x="11092" y="5622"/>
                  <a:pt x="10811" y="5678"/>
                </a:cubicBezTo>
                <a:cubicBezTo>
                  <a:pt x="10852" y="5578"/>
                  <a:pt x="10893" y="5482"/>
                  <a:pt x="10935" y="5383"/>
                </a:cubicBezTo>
                <a:cubicBezTo>
                  <a:pt x="11302" y="5354"/>
                  <a:pt x="11671" y="5352"/>
                  <a:pt x="12040" y="5352"/>
                </a:cubicBezTo>
                <a:cubicBezTo>
                  <a:pt x="12124" y="5352"/>
                  <a:pt x="12208" y="5352"/>
                  <a:pt x="12291" y="5352"/>
                </a:cubicBezTo>
                <a:cubicBezTo>
                  <a:pt x="12720" y="5352"/>
                  <a:pt x="13149" y="5348"/>
                  <a:pt x="13575" y="5305"/>
                </a:cubicBezTo>
                <a:cubicBezTo>
                  <a:pt x="13730" y="5288"/>
                  <a:pt x="13921" y="5273"/>
                  <a:pt x="13982" y="5109"/>
                </a:cubicBezTo>
                <a:cubicBezTo>
                  <a:pt x="14036" y="4967"/>
                  <a:pt x="13930" y="4855"/>
                  <a:pt x="13792" y="4824"/>
                </a:cubicBezTo>
                <a:cubicBezTo>
                  <a:pt x="13590" y="4777"/>
                  <a:pt x="13371" y="4781"/>
                  <a:pt x="13165" y="4775"/>
                </a:cubicBezTo>
                <a:cubicBezTo>
                  <a:pt x="12939" y="4770"/>
                  <a:pt x="12715" y="4768"/>
                  <a:pt x="12491" y="4760"/>
                </a:cubicBezTo>
                <a:cubicBezTo>
                  <a:pt x="12236" y="4748"/>
                  <a:pt x="11979" y="4727"/>
                  <a:pt x="11728" y="4666"/>
                </a:cubicBezTo>
                <a:cubicBezTo>
                  <a:pt x="11593" y="4633"/>
                  <a:pt x="11465" y="4592"/>
                  <a:pt x="11336" y="4592"/>
                </a:cubicBezTo>
                <a:cubicBezTo>
                  <a:pt x="11311" y="4592"/>
                  <a:pt x="11286" y="4593"/>
                  <a:pt x="11261" y="4597"/>
                </a:cubicBezTo>
                <a:cubicBezTo>
                  <a:pt x="11269" y="4577"/>
                  <a:pt x="11276" y="4557"/>
                  <a:pt x="11285" y="4537"/>
                </a:cubicBezTo>
                <a:cubicBezTo>
                  <a:pt x="11292" y="4540"/>
                  <a:pt x="11300" y="4541"/>
                  <a:pt x="11308" y="4541"/>
                </a:cubicBezTo>
                <a:cubicBezTo>
                  <a:pt x="11324" y="4541"/>
                  <a:pt x="11340" y="4536"/>
                  <a:pt x="11354" y="4527"/>
                </a:cubicBezTo>
                <a:cubicBezTo>
                  <a:pt x="11362" y="4521"/>
                  <a:pt x="11367" y="4514"/>
                  <a:pt x="11372" y="4506"/>
                </a:cubicBezTo>
                <a:cubicBezTo>
                  <a:pt x="11377" y="4506"/>
                  <a:pt x="11383" y="4505"/>
                  <a:pt x="11390" y="4505"/>
                </a:cubicBezTo>
                <a:cubicBezTo>
                  <a:pt x="11445" y="4505"/>
                  <a:pt x="11535" y="4514"/>
                  <a:pt x="11562" y="4514"/>
                </a:cubicBezTo>
                <a:cubicBezTo>
                  <a:pt x="11654" y="4514"/>
                  <a:pt x="11745" y="4513"/>
                  <a:pt x="11837" y="4512"/>
                </a:cubicBezTo>
                <a:cubicBezTo>
                  <a:pt x="12014" y="4506"/>
                  <a:pt x="12189" y="4497"/>
                  <a:pt x="12365" y="4482"/>
                </a:cubicBezTo>
                <a:cubicBezTo>
                  <a:pt x="12697" y="4453"/>
                  <a:pt x="13037" y="4419"/>
                  <a:pt x="13356" y="4327"/>
                </a:cubicBezTo>
                <a:cubicBezTo>
                  <a:pt x="13476" y="4293"/>
                  <a:pt x="13643" y="4255"/>
                  <a:pt x="13734" y="4165"/>
                </a:cubicBezTo>
                <a:cubicBezTo>
                  <a:pt x="13820" y="4079"/>
                  <a:pt x="13788" y="3943"/>
                  <a:pt x="13697" y="3869"/>
                </a:cubicBezTo>
                <a:cubicBezTo>
                  <a:pt x="13583" y="3775"/>
                  <a:pt x="13399" y="3755"/>
                  <a:pt x="13258" y="3731"/>
                </a:cubicBezTo>
                <a:cubicBezTo>
                  <a:pt x="13102" y="3703"/>
                  <a:pt x="12944" y="3683"/>
                  <a:pt x="12785" y="3673"/>
                </a:cubicBezTo>
                <a:cubicBezTo>
                  <a:pt x="12723" y="3669"/>
                  <a:pt x="12663" y="3667"/>
                  <a:pt x="12602" y="3667"/>
                </a:cubicBezTo>
                <a:cubicBezTo>
                  <a:pt x="12413" y="3667"/>
                  <a:pt x="12226" y="3686"/>
                  <a:pt x="12040" y="3718"/>
                </a:cubicBezTo>
                <a:cubicBezTo>
                  <a:pt x="12026" y="3719"/>
                  <a:pt x="12011" y="3719"/>
                  <a:pt x="11998" y="3719"/>
                </a:cubicBezTo>
                <a:cubicBezTo>
                  <a:pt x="11984" y="3719"/>
                  <a:pt x="11970" y="3719"/>
                  <a:pt x="11957" y="3720"/>
                </a:cubicBezTo>
                <a:cubicBezTo>
                  <a:pt x="11852" y="3727"/>
                  <a:pt x="11735" y="3730"/>
                  <a:pt x="11621" y="3741"/>
                </a:cubicBezTo>
                <a:cubicBezTo>
                  <a:pt x="11633" y="3717"/>
                  <a:pt x="11643" y="3690"/>
                  <a:pt x="11654" y="3666"/>
                </a:cubicBezTo>
                <a:lnTo>
                  <a:pt x="11712" y="3666"/>
                </a:lnTo>
                <a:cubicBezTo>
                  <a:pt x="11862" y="3666"/>
                  <a:pt x="12011" y="3656"/>
                  <a:pt x="12160" y="3639"/>
                </a:cubicBezTo>
                <a:cubicBezTo>
                  <a:pt x="12458" y="3604"/>
                  <a:pt x="12752" y="3534"/>
                  <a:pt x="13030" y="3428"/>
                </a:cubicBezTo>
                <a:cubicBezTo>
                  <a:pt x="13159" y="3378"/>
                  <a:pt x="13300" y="3328"/>
                  <a:pt x="13385" y="3215"/>
                </a:cubicBezTo>
                <a:cubicBezTo>
                  <a:pt x="13470" y="3101"/>
                  <a:pt x="13447" y="2957"/>
                  <a:pt x="13327" y="2870"/>
                </a:cubicBezTo>
                <a:cubicBezTo>
                  <a:pt x="13210" y="2789"/>
                  <a:pt x="13051" y="2762"/>
                  <a:pt x="12912" y="2748"/>
                </a:cubicBezTo>
                <a:cubicBezTo>
                  <a:pt x="12866" y="2743"/>
                  <a:pt x="12820" y="2741"/>
                  <a:pt x="12773" y="2741"/>
                </a:cubicBezTo>
                <a:cubicBezTo>
                  <a:pt x="12669" y="2741"/>
                  <a:pt x="12566" y="2752"/>
                  <a:pt x="12463" y="2766"/>
                </a:cubicBezTo>
                <a:cubicBezTo>
                  <a:pt x="12306" y="2789"/>
                  <a:pt x="12139" y="2818"/>
                  <a:pt x="11989" y="2870"/>
                </a:cubicBezTo>
                <a:cubicBezTo>
                  <a:pt x="12051" y="2724"/>
                  <a:pt x="12115" y="2576"/>
                  <a:pt x="12179" y="2429"/>
                </a:cubicBezTo>
                <a:cubicBezTo>
                  <a:pt x="12407" y="2413"/>
                  <a:pt x="12638" y="2399"/>
                  <a:pt x="12867" y="2383"/>
                </a:cubicBezTo>
                <a:cubicBezTo>
                  <a:pt x="13071" y="2366"/>
                  <a:pt x="13308" y="2335"/>
                  <a:pt x="13434" y="2159"/>
                </a:cubicBezTo>
                <a:cubicBezTo>
                  <a:pt x="13497" y="2074"/>
                  <a:pt x="13508" y="1959"/>
                  <a:pt x="13434" y="1874"/>
                </a:cubicBezTo>
                <a:cubicBezTo>
                  <a:pt x="13372" y="1803"/>
                  <a:pt x="13277" y="1780"/>
                  <a:pt x="13186" y="1770"/>
                </a:cubicBezTo>
                <a:cubicBezTo>
                  <a:pt x="13152" y="1768"/>
                  <a:pt x="13118" y="1766"/>
                  <a:pt x="13084" y="1766"/>
                </a:cubicBezTo>
                <a:cubicBezTo>
                  <a:pt x="12895" y="1766"/>
                  <a:pt x="12697" y="1807"/>
                  <a:pt x="12525" y="1868"/>
                </a:cubicBezTo>
                <a:cubicBezTo>
                  <a:pt x="12480" y="1885"/>
                  <a:pt x="12436" y="1904"/>
                  <a:pt x="12393" y="1924"/>
                </a:cubicBezTo>
                <a:cubicBezTo>
                  <a:pt x="12394" y="1921"/>
                  <a:pt x="12397" y="1915"/>
                  <a:pt x="12399" y="1911"/>
                </a:cubicBezTo>
                <a:cubicBezTo>
                  <a:pt x="12416" y="1901"/>
                  <a:pt x="12433" y="1885"/>
                  <a:pt x="12440" y="1860"/>
                </a:cubicBezTo>
                <a:cubicBezTo>
                  <a:pt x="12441" y="1857"/>
                  <a:pt x="12443" y="1851"/>
                  <a:pt x="12443" y="1847"/>
                </a:cubicBezTo>
                <a:cubicBezTo>
                  <a:pt x="12450" y="1839"/>
                  <a:pt x="12457" y="1830"/>
                  <a:pt x="12464" y="1823"/>
                </a:cubicBezTo>
                <a:lnTo>
                  <a:pt x="12464" y="1823"/>
                </a:lnTo>
                <a:cubicBezTo>
                  <a:pt x="12454" y="1826"/>
                  <a:pt x="12444" y="1830"/>
                  <a:pt x="12434" y="1833"/>
                </a:cubicBezTo>
                <a:cubicBezTo>
                  <a:pt x="12634" y="1556"/>
                  <a:pt x="12785" y="1243"/>
                  <a:pt x="12909" y="929"/>
                </a:cubicBezTo>
                <a:cubicBezTo>
                  <a:pt x="12997" y="702"/>
                  <a:pt x="13263" y="147"/>
                  <a:pt x="12881" y="17"/>
                </a:cubicBezTo>
                <a:cubicBezTo>
                  <a:pt x="12848" y="6"/>
                  <a:pt x="12817" y="0"/>
                  <a:pt x="127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7_1_1_1_1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7"/>
          <p:cNvSpPr txBox="1">
            <a:spLocks noGrp="1"/>
          </p:cNvSpPr>
          <p:nvPr>
            <p:ph type="title"/>
          </p:nvPr>
        </p:nvSpPr>
        <p:spPr>
          <a:xfrm>
            <a:off x="713228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17"/>
          <p:cNvSpPr/>
          <p:nvPr/>
        </p:nvSpPr>
        <p:spPr>
          <a:xfrm rot="4585091">
            <a:off x="12376" y="1798966"/>
            <a:ext cx="445348" cy="189538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17"/>
          <p:cNvSpPr/>
          <p:nvPr/>
        </p:nvSpPr>
        <p:spPr>
          <a:xfrm rot="8967317">
            <a:off x="107911" y="444724"/>
            <a:ext cx="445339" cy="189539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7"/>
          <p:cNvSpPr/>
          <p:nvPr/>
        </p:nvSpPr>
        <p:spPr>
          <a:xfrm rot="8967317">
            <a:off x="8532186" y="4633349"/>
            <a:ext cx="445339" cy="189539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17"/>
          <p:cNvSpPr/>
          <p:nvPr/>
        </p:nvSpPr>
        <p:spPr>
          <a:xfrm rot="-8967317" flipH="1">
            <a:off x="8373761" y="3265899"/>
            <a:ext cx="445339" cy="189539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2" name="Google Shape;432;p17"/>
          <p:cNvGrpSpPr/>
          <p:nvPr/>
        </p:nvGrpSpPr>
        <p:grpSpPr>
          <a:xfrm>
            <a:off x="123803" y="4080170"/>
            <a:ext cx="589421" cy="1075110"/>
            <a:chOff x="2665578" y="2135295"/>
            <a:chExt cx="589421" cy="1075110"/>
          </a:xfrm>
        </p:grpSpPr>
        <p:sp>
          <p:nvSpPr>
            <p:cNvPr id="433" name="Google Shape;433;p17"/>
            <p:cNvSpPr/>
            <p:nvPr/>
          </p:nvSpPr>
          <p:spPr>
            <a:xfrm>
              <a:off x="2853340" y="2215957"/>
              <a:ext cx="207" cy="156"/>
            </a:xfrm>
            <a:custGeom>
              <a:avLst/>
              <a:gdLst/>
              <a:ahLst/>
              <a:cxnLst/>
              <a:rect l="l" t="t" r="r" b="b"/>
              <a:pathLst>
                <a:path w="4" h="3" extrusionOk="0">
                  <a:moveTo>
                    <a:pt x="1" y="1"/>
                  </a:moveTo>
                  <a:cubicBezTo>
                    <a:pt x="1" y="1"/>
                    <a:pt x="1" y="2"/>
                    <a:pt x="3" y="2"/>
                  </a:cubicBezTo>
                  <a:cubicBezTo>
                    <a:pt x="2" y="2"/>
                    <a:pt x="2" y="1"/>
                    <a:pt x="1" y="1"/>
                  </a:cubicBezTo>
                  <a:close/>
                  <a:moveTo>
                    <a:pt x="3" y="1"/>
                  </a:moveTo>
                  <a:cubicBezTo>
                    <a:pt x="1" y="1"/>
                    <a:pt x="1" y="1"/>
                    <a:pt x="3" y="2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2853340" y="2215957"/>
              <a:ext cx="52" cy="5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2852926" y="2217564"/>
              <a:ext cx="104" cy="207"/>
            </a:xfrm>
            <a:custGeom>
              <a:avLst/>
              <a:gdLst/>
              <a:ahLst/>
              <a:cxnLst/>
              <a:rect l="l" t="t" r="r" b="b"/>
              <a:pathLst>
                <a:path w="2" h="4" extrusionOk="0">
                  <a:moveTo>
                    <a:pt x="1" y="1"/>
                  </a:moveTo>
                  <a:cubicBezTo>
                    <a:pt x="1" y="1"/>
                    <a:pt x="0" y="1"/>
                    <a:pt x="1" y="1"/>
                  </a:cubicBezTo>
                  <a:cubicBezTo>
                    <a:pt x="0" y="4"/>
                    <a:pt x="0" y="4"/>
                    <a:pt x="1" y="1"/>
                  </a:cubicBezTo>
                  <a:cubicBezTo>
                    <a:pt x="0" y="4"/>
                    <a:pt x="0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3187497" y="2932793"/>
              <a:ext cx="467" cy="467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9" y="0"/>
                  </a:moveTo>
                  <a:lnTo>
                    <a:pt x="9" y="0"/>
                  </a:lnTo>
                  <a:cubicBezTo>
                    <a:pt x="3" y="1"/>
                    <a:pt x="0" y="6"/>
                    <a:pt x="0" y="9"/>
                  </a:cubicBezTo>
                  <a:cubicBezTo>
                    <a:pt x="3" y="7"/>
                    <a:pt x="6" y="6"/>
                    <a:pt x="7" y="4"/>
                  </a:cubicBezTo>
                  <a:cubicBezTo>
                    <a:pt x="7" y="1"/>
                    <a:pt x="9" y="1"/>
                    <a:pt x="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3137731" y="2715119"/>
              <a:ext cx="52" cy="207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2665578" y="2135295"/>
              <a:ext cx="589421" cy="1075110"/>
            </a:xfrm>
            <a:custGeom>
              <a:avLst/>
              <a:gdLst/>
              <a:ahLst/>
              <a:cxnLst/>
              <a:rect l="l" t="t" r="r" b="b"/>
              <a:pathLst>
                <a:path w="11370" h="20739" extrusionOk="0">
                  <a:moveTo>
                    <a:pt x="9777" y="3828"/>
                  </a:moveTo>
                  <a:lnTo>
                    <a:pt x="9777" y="3828"/>
                  </a:lnTo>
                  <a:cubicBezTo>
                    <a:pt x="9743" y="4027"/>
                    <a:pt x="9786" y="4234"/>
                    <a:pt x="9840" y="4428"/>
                  </a:cubicBezTo>
                  <a:cubicBezTo>
                    <a:pt x="9926" y="4736"/>
                    <a:pt x="10021" y="5043"/>
                    <a:pt x="10096" y="5355"/>
                  </a:cubicBezTo>
                  <a:cubicBezTo>
                    <a:pt x="10238" y="5958"/>
                    <a:pt x="10274" y="6565"/>
                    <a:pt x="10165" y="7176"/>
                  </a:cubicBezTo>
                  <a:cubicBezTo>
                    <a:pt x="9938" y="8460"/>
                    <a:pt x="9181" y="9578"/>
                    <a:pt x="8270" y="10488"/>
                  </a:cubicBezTo>
                  <a:cubicBezTo>
                    <a:pt x="8107" y="10651"/>
                    <a:pt x="7937" y="10807"/>
                    <a:pt x="7765" y="10962"/>
                  </a:cubicBezTo>
                  <a:cubicBezTo>
                    <a:pt x="8052" y="10645"/>
                    <a:pt x="8273" y="10271"/>
                    <a:pt x="8469" y="9895"/>
                  </a:cubicBezTo>
                  <a:cubicBezTo>
                    <a:pt x="8807" y="9248"/>
                    <a:pt x="9090" y="8574"/>
                    <a:pt x="9326" y="7884"/>
                  </a:cubicBezTo>
                  <a:cubicBezTo>
                    <a:pt x="9342" y="7839"/>
                    <a:pt x="9303" y="7805"/>
                    <a:pt x="9265" y="7805"/>
                  </a:cubicBezTo>
                  <a:cubicBezTo>
                    <a:pt x="9243" y="7805"/>
                    <a:pt x="9222" y="7816"/>
                    <a:pt x="9213" y="7843"/>
                  </a:cubicBezTo>
                  <a:cubicBezTo>
                    <a:pt x="8991" y="8494"/>
                    <a:pt x="8727" y="9133"/>
                    <a:pt x="8425" y="9751"/>
                  </a:cubicBezTo>
                  <a:cubicBezTo>
                    <a:pt x="8160" y="10298"/>
                    <a:pt x="7846" y="10851"/>
                    <a:pt x="7358" y="11227"/>
                  </a:cubicBezTo>
                  <a:cubicBezTo>
                    <a:pt x="7357" y="11227"/>
                    <a:pt x="7354" y="11226"/>
                    <a:pt x="7352" y="11226"/>
                  </a:cubicBezTo>
                  <a:lnTo>
                    <a:pt x="7351" y="11226"/>
                  </a:lnTo>
                  <a:cubicBezTo>
                    <a:pt x="7543" y="10882"/>
                    <a:pt x="7736" y="10540"/>
                    <a:pt x="7910" y="10191"/>
                  </a:cubicBezTo>
                  <a:cubicBezTo>
                    <a:pt x="7922" y="10167"/>
                    <a:pt x="7897" y="10143"/>
                    <a:pt x="7874" y="10143"/>
                  </a:cubicBezTo>
                  <a:cubicBezTo>
                    <a:pt x="7863" y="10143"/>
                    <a:pt x="7854" y="10148"/>
                    <a:pt x="7848" y="10159"/>
                  </a:cubicBezTo>
                  <a:cubicBezTo>
                    <a:pt x="7642" y="10503"/>
                    <a:pt x="7453" y="10858"/>
                    <a:pt x="7266" y="11211"/>
                  </a:cubicBezTo>
                  <a:cubicBezTo>
                    <a:pt x="7196" y="11200"/>
                    <a:pt x="7130" y="11192"/>
                    <a:pt x="7060" y="11186"/>
                  </a:cubicBezTo>
                  <a:cubicBezTo>
                    <a:pt x="7206" y="10767"/>
                    <a:pt x="7337" y="10343"/>
                    <a:pt x="7431" y="9908"/>
                  </a:cubicBezTo>
                  <a:cubicBezTo>
                    <a:pt x="7436" y="9878"/>
                    <a:pt x="7408" y="9858"/>
                    <a:pt x="7382" y="9858"/>
                  </a:cubicBezTo>
                  <a:cubicBezTo>
                    <a:pt x="7364" y="9858"/>
                    <a:pt x="7347" y="9867"/>
                    <a:pt x="7341" y="9888"/>
                  </a:cubicBezTo>
                  <a:cubicBezTo>
                    <a:pt x="7226" y="10320"/>
                    <a:pt x="7107" y="10755"/>
                    <a:pt x="6972" y="11184"/>
                  </a:cubicBezTo>
                  <a:cubicBezTo>
                    <a:pt x="6957" y="11184"/>
                    <a:pt x="6941" y="11184"/>
                    <a:pt x="6926" y="11184"/>
                  </a:cubicBezTo>
                  <a:cubicBezTo>
                    <a:pt x="6883" y="11184"/>
                    <a:pt x="6840" y="11185"/>
                    <a:pt x="6798" y="11187"/>
                  </a:cubicBezTo>
                  <a:cubicBezTo>
                    <a:pt x="6904" y="10191"/>
                    <a:pt x="7174" y="9211"/>
                    <a:pt x="7368" y="8229"/>
                  </a:cubicBezTo>
                  <a:cubicBezTo>
                    <a:pt x="7490" y="7616"/>
                    <a:pt x="7587" y="6995"/>
                    <a:pt x="7601" y="6369"/>
                  </a:cubicBezTo>
                  <a:cubicBezTo>
                    <a:pt x="7608" y="6058"/>
                    <a:pt x="7595" y="5746"/>
                    <a:pt x="7557" y="5440"/>
                  </a:cubicBezTo>
                  <a:cubicBezTo>
                    <a:pt x="7544" y="5345"/>
                    <a:pt x="7528" y="5247"/>
                    <a:pt x="7510" y="5149"/>
                  </a:cubicBezTo>
                  <a:cubicBezTo>
                    <a:pt x="8180" y="4559"/>
                    <a:pt x="8927" y="4095"/>
                    <a:pt x="9777" y="3828"/>
                  </a:cubicBezTo>
                  <a:close/>
                  <a:moveTo>
                    <a:pt x="5666" y="3156"/>
                  </a:moveTo>
                  <a:cubicBezTo>
                    <a:pt x="5910" y="3350"/>
                    <a:pt x="6152" y="3543"/>
                    <a:pt x="6388" y="3743"/>
                  </a:cubicBezTo>
                  <a:cubicBezTo>
                    <a:pt x="6649" y="3963"/>
                    <a:pt x="6945" y="4184"/>
                    <a:pt x="7118" y="4482"/>
                  </a:cubicBezTo>
                  <a:cubicBezTo>
                    <a:pt x="7279" y="4756"/>
                    <a:pt x="7343" y="5078"/>
                    <a:pt x="7389" y="5389"/>
                  </a:cubicBezTo>
                  <a:cubicBezTo>
                    <a:pt x="7435" y="5682"/>
                    <a:pt x="7456" y="5982"/>
                    <a:pt x="7452" y="6277"/>
                  </a:cubicBezTo>
                  <a:cubicBezTo>
                    <a:pt x="7442" y="7515"/>
                    <a:pt x="7099" y="8716"/>
                    <a:pt x="6853" y="9920"/>
                  </a:cubicBezTo>
                  <a:cubicBezTo>
                    <a:pt x="6765" y="10342"/>
                    <a:pt x="6697" y="10767"/>
                    <a:pt x="6650" y="11197"/>
                  </a:cubicBezTo>
                  <a:cubicBezTo>
                    <a:pt x="6637" y="11199"/>
                    <a:pt x="6626" y="11200"/>
                    <a:pt x="6612" y="11203"/>
                  </a:cubicBezTo>
                  <a:cubicBezTo>
                    <a:pt x="6435" y="10001"/>
                    <a:pt x="6663" y="8780"/>
                    <a:pt x="6897" y="7599"/>
                  </a:cubicBezTo>
                  <a:cubicBezTo>
                    <a:pt x="6902" y="7569"/>
                    <a:pt x="6880" y="7554"/>
                    <a:pt x="6856" y="7554"/>
                  </a:cubicBezTo>
                  <a:cubicBezTo>
                    <a:pt x="6836" y="7554"/>
                    <a:pt x="6815" y="7565"/>
                    <a:pt x="6811" y="7589"/>
                  </a:cubicBezTo>
                  <a:cubicBezTo>
                    <a:pt x="6566" y="8780"/>
                    <a:pt x="6328" y="10008"/>
                    <a:pt x="6505" y="11218"/>
                  </a:cubicBezTo>
                  <a:cubicBezTo>
                    <a:pt x="6457" y="11227"/>
                    <a:pt x="6410" y="11238"/>
                    <a:pt x="6365" y="11250"/>
                  </a:cubicBezTo>
                  <a:cubicBezTo>
                    <a:pt x="6212" y="10891"/>
                    <a:pt x="6081" y="10519"/>
                    <a:pt x="5973" y="10143"/>
                  </a:cubicBezTo>
                  <a:cubicBezTo>
                    <a:pt x="5965" y="10117"/>
                    <a:pt x="5942" y="10106"/>
                    <a:pt x="5920" y="10106"/>
                  </a:cubicBezTo>
                  <a:cubicBezTo>
                    <a:pt x="5891" y="10106"/>
                    <a:pt x="5864" y="10126"/>
                    <a:pt x="5874" y="10160"/>
                  </a:cubicBezTo>
                  <a:cubicBezTo>
                    <a:pt x="5983" y="10539"/>
                    <a:pt x="6117" y="10913"/>
                    <a:pt x="6271" y="11277"/>
                  </a:cubicBezTo>
                  <a:cubicBezTo>
                    <a:pt x="6259" y="11281"/>
                    <a:pt x="6247" y="11284"/>
                    <a:pt x="6236" y="11288"/>
                  </a:cubicBezTo>
                  <a:cubicBezTo>
                    <a:pt x="5798" y="10481"/>
                    <a:pt x="5458" y="9628"/>
                    <a:pt x="5260" y="8724"/>
                  </a:cubicBezTo>
                  <a:cubicBezTo>
                    <a:pt x="5189" y="8405"/>
                    <a:pt x="5132" y="8083"/>
                    <a:pt x="5080" y="7760"/>
                  </a:cubicBezTo>
                  <a:cubicBezTo>
                    <a:pt x="5031" y="7467"/>
                    <a:pt x="4975" y="7174"/>
                    <a:pt x="4949" y="6876"/>
                  </a:cubicBezTo>
                  <a:cubicBezTo>
                    <a:pt x="4931" y="6646"/>
                    <a:pt x="4952" y="6426"/>
                    <a:pt x="4992" y="6209"/>
                  </a:cubicBezTo>
                  <a:cubicBezTo>
                    <a:pt x="4996" y="6199"/>
                    <a:pt x="4997" y="6190"/>
                    <a:pt x="4997" y="6180"/>
                  </a:cubicBezTo>
                  <a:cubicBezTo>
                    <a:pt x="5073" y="5812"/>
                    <a:pt x="5204" y="5446"/>
                    <a:pt x="5302" y="5075"/>
                  </a:cubicBezTo>
                  <a:cubicBezTo>
                    <a:pt x="5470" y="4442"/>
                    <a:pt x="5579" y="3804"/>
                    <a:pt x="5666" y="3156"/>
                  </a:cubicBezTo>
                  <a:close/>
                  <a:moveTo>
                    <a:pt x="2763" y="3929"/>
                  </a:moveTo>
                  <a:cubicBezTo>
                    <a:pt x="3071" y="4289"/>
                    <a:pt x="3587" y="4427"/>
                    <a:pt x="3935" y="4750"/>
                  </a:cubicBezTo>
                  <a:cubicBezTo>
                    <a:pt x="4359" y="5143"/>
                    <a:pt x="4614" y="5681"/>
                    <a:pt x="4860" y="6196"/>
                  </a:cubicBezTo>
                  <a:cubicBezTo>
                    <a:pt x="4828" y="6368"/>
                    <a:pt x="4811" y="6539"/>
                    <a:pt x="4817" y="6715"/>
                  </a:cubicBezTo>
                  <a:cubicBezTo>
                    <a:pt x="4827" y="7020"/>
                    <a:pt x="4884" y="7324"/>
                    <a:pt x="4933" y="7625"/>
                  </a:cubicBezTo>
                  <a:cubicBezTo>
                    <a:pt x="4987" y="7948"/>
                    <a:pt x="5041" y="8270"/>
                    <a:pt x="5109" y="8592"/>
                  </a:cubicBezTo>
                  <a:cubicBezTo>
                    <a:pt x="5237" y="9198"/>
                    <a:pt x="5414" y="9791"/>
                    <a:pt x="5654" y="10363"/>
                  </a:cubicBezTo>
                  <a:cubicBezTo>
                    <a:pt x="5792" y="10696"/>
                    <a:pt x="5955" y="11020"/>
                    <a:pt x="6132" y="11332"/>
                  </a:cubicBezTo>
                  <a:lnTo>
                    <a:pt x="6131" y="11332"/>
                  </a:lnTo>
                  <a:cubicBezTo>
                    <a:pt x="5833" y="10884"/>
                    <a:pt x="5538" y="10434"/>
                    <a:pt x="5258" y="9973"/>
                  </a:cubicBezTo>
                  <a:cubicBezTo>
                    <a:pt x="4867" y="9326"/>
                    <a:pt x="4508" y="8659"/>
                    <a:pt x="4152" y="7992"/>
                  </a:cubicBezTo>
                  <a:cubicBezTo>
                    <a:pt x="4144" y="7978"/>
                    <a:pt x="4132" y="7972"/>
                    <a:pt x="4120" y="7972"/>
                  </a:cubicBezTo>
                  <a:cubicBezTo>
                    <a:pt x="4096" y="7972"/>
                    <a:pt x="4072" y="7994"/>
                    <a:pt x="4084" y="8022"/>
                  </a:cubicBezTo>
                  <a:cubicBezTo>
                    <a:pt x="4420" y="8716"/>
                    <a:pt x="4806" y="9387"/>
                    <a:pt x="5207" y="10042"/>
                  </a:cubicBezTo>
                  <a:cubicBezTo>
                    <a:pt x="5478" y="10488"/>
                    <a:pt x="5762" y="10929"/>
                    <a:pt x="6063" y="11359"/>
                  </a:cubicBezTo>
                  <a:cubicBezTo>
                    <a:pt x="6039" y="11369"/>
                    <a:pt x="6012" y="11382"/>
                    <a:pt x="5988" y="11392"/>
                  </a:cubicBezTo>
                  <a:cubicBezTo>
                    <a:pt x="5789" y="11170"/>
                    <a:pt x="5595" y="10943"/>
                    <a:pt x="5414" y="10708"/>
                  </a:cubicBezTo>
                  <a:cubicBezTo>
                    <a:pt x="5037" y="10217"/>
                    <a:pt x="4689" y="9703"/>
                    <a:pt x="4315" y="9211"/>
                  </a:cubicBezTo>
                  <a:cubicBezTo>
                    <a:pt x="3899" y="8660"/>
                    <a:pt x="3442" y="8126"/>
                    <a:pt x="2905" y="7689"/>
                  </a:cubicBezTo>
                  <a:cubicBezTo>
                    <a:pt x="2903" y="7686"/>
                    <a:pt x="2905" y="7681"/>
                    <a:pt x="2902" y="7680"/>
                  </a:cubicBezTo>
                  <a:cubicBezTo>
                    <a:pt x="2696" y="7423"/>
                    <a:pt x="2669" y="7054"/>
                    <a:pt x="2639" y="6738"/>
                  </a:cubicBezTo>
                  <a:cubicBezTo>
                    <a:pt x="2605" y="6392"/>
                    <a:pt x="2594" y="6047"/>
                    <a:pt x="2610" y="5701"/>
                  </a:cubicBezTo>
                  <a:cubicBezTo>
                    <a:pt x="2641" y="5108"/>
                    <a:pt x="2756" y="4523"/>
                    <a:pt x="2763" y="3929"/>
                  </a:cubicBezTo>
                  <a:close/>
                  <a:moveTo>
                    <a:pt x="6969" y="11440"/>
                  </a:moveTo>
                  <a:cubicBezTo>
                    <a:pt x="7023" y="11441"/>
                    <a:pt x="7076" y="11444"/>
                    <a:pt x="7130" y="11451"/>
                  </a:cubicBezTo>
                  <a:cubicBezTo>
                    <a:pt x="7090" y="11505"/>
                    <a:pt x="7047" y="11562"/>
                    <a:pt x="7003" y="11617"/>
                  </a:cubicBezTo>
                  <a:cubicBezTo>
                    <a:pt x="6952" y="11664"/>
                    <a:pt x="6898" y="11708"/>
                    <a:pt x="6850" y="11758"/>
                  </a:cubicBezTo>
                  <a:cubicBezTo>
                    <a:pt x="6891" y="11651"/>
                    <a:pt x="6931" y="11546"/>
                    <a:pt x="6969" y="11440"/>
                  </a:cubicBezTo>
                  <a:close/>
                  <a:moveTo>
                    <a:pt x="6890" y="11438"/>
                  </a:moveTo>
                  <a:cubicBezTo>
                    <a:pt x="6846" y="11569"/>
                    <a:pt x="6801" y="11699"/>
                    <a:pt x="6754" y="11829"/>
                  </a:cubicBezTo>
                  <a:cubicBezTo>
                    <a:pt x="6757" y="11699"/>
                    <a:pt x="6764" y="11569"/>
                    <a:pt x="6775" y="11441"/>
                  </a:cubicBezTo>
                  <a:cubicBezTo>
                    <a:pt x="6813" y="11440"/>
                    <a:pt x="6853" y="11438"/>
                    <a:pt x="6890" y="11438"/>
                  </a:cubicBezTo>
                  <a:close/>
                  <a:moveTo>
                    <a:pt x="6549" y="11468"/>
                  </a:moveTo>
                  <a:cubicBezTo>
                    <a:pt x="6558" y="11515"/>
                    <a:pt x="6564" y="11559"/>
                    <a:pt x="6572" y="11604"/>
                  </a:cubicBezTo>
                  <a:cubicBezTo>
                    <a:pt x="6578" y="11629"/>
                    <a:pt x="6595" y="11640"/>
                    <a:pt x="6613" y="11644"/>
                  </a:cubicBezTo>
                  <a:cubicBezTo>
                    <a:pt x="6608" y="11732"/>
                    <a:pt x="6601" y="11823"/>
                    <a:pt x="6598" y="11912"/>
                  </a:cubicBezTo>
                  <a:cubicBezTo>
                    <a:pt x="6542" y="11821"/>
                    <a:pt x="6488" y="11731"/>
                    <a:pt x="6435" y="11640"/>
                  </a:cubicBezTo>
                  <a:lnTo>
                    <a:pt x="6435" y="11640"/>
                  </a:lnTo>
                  <a:cubicBezTo>
                    <a:pt x="6444" y="11654"/>
                    <a:pt x="6458" y="11661"/>
                    <a:pt x="6472" y="11661"/>
                  </a:cubicBezTo>
                  <a:cubicBezTo>
                    <a:pt x="6503" y="11661"/>
                    <a:pt x="6534" y="11631"/>
                    <a:pt x="6517" y="11594"/>
                  </a:cubicBezTo>
                  <a:lnTo>
                    <a:pt x="6470" y="11488"/>
                  </a:lnTo>
                  <a:cubicBezTo>
                    <a:pt x="6496" y="11482"/>
                    <a:pt x="6521" y="11474"/>
                    <a:pt x="6549" y="11468"/>
                  </a:cubicBezTo>
                  <a:close/>
                  <a:moveTo>
                    <a:pt x="5860" y="11736"/>
                  </a:moveTo>
                  <a:cubicBezTo>
                    <a:pt x="5971" y="11806"/>
                    <a:pt x="6083" y="11870"/>
                    <a:pt x="6196" y="11935"/>
                  </a:cubicBezTo>
                  <a:cubicBezTo>
                    <a:pt x="6193" y="11934"/>
                    <a:pt x="6189" y="11931"/>
                    <a:pt x="6188" y="11931"/>
                  </a:cubicBezTo>
                  <a:cubicBezTo>
                    <a:pt x="6051" y="11898"/>
                    <a:pt x="5917" y="11865"/>
                    <a:pt x="5779" y="11831"/>
                  </a:cubicBezTo>
                  <a:cubicBezTo>
                    <a:pt x="5768" y="11827"/>
                    <a:pt x="5755" y="11823"/>
                    <a:pt x="5742" y="11817"/>
                  </a:cubicBezTo>
                  <a:cubicBezTo>
                    <a:pt x="5782" y="11789"/>
                    <a:pt x="5819" y="11760"/>
                    <a:pt x="5860" y="11736"/>
                  </a:cubicBezTo>
                  <a:close/>
                  <a:moveTo>
                    <a:pt x="219" y="6341"/>
                  </a:moveTo>
                  <a:lnTo>
                    <a:pt x="219" y="6341"/>
                  </a:lnTo>
                  <a:cubicBezTo>
                    <a:pt x="503" y="6632"/>
                    <a:pt x="903" y="6792"/>
                    <a:pt x="1289" y="6934"/>
                  </a:cubicBezTo>
                  <a:cubicBezTo>
                    <a:pt x="1578" y="7040"/>
                    <a:pt x="1863" y="7148"/>
                    <a:pt x="2131" y="7298"/>
                  </a:cubicBezTo>
                  <a:cubicBezTo>
                    <a:pt x="2385" y="7440"/>
                    <a:pt x="2625" y="7609"/>
                    <a:pt x="2848" y="7794"/>
                  </a:cubicBezTo>
                  <a:cubicBezTo>
                    <a:pt x="3807" y="8587"/>
                    <a:pt x="4458" y="9659"/>
                    <a:pt x="5197" y="10638"/>
                  </a:cubicBezTo>
                  <a:cubicBezTo>
                    <a:pt x="5407" y="10915"/>
                    <a:pt x="5629" y="11187"/>
                    <a:pt x="5864" y="11448"/>
                  </a:cubicBezTo>
                  <a:cubicBezTo>
                    <a:pt x="5813" y="11480"/>
                    <a:pt x="5762" y="11508"/>
                    <a:pt x="5712" y="11541"/>
                  </a:cubicBezTo>
                  <a:cubicBezTo>
                    <a:pt x="5365" y="11304"/>
                    <a:pt x="5026" y="11054"/>
                    <a:pt x="4705" y="10780"/>
                  </a:cubicBezTo>
                  <a:cubicBezTo>
                    <a:pt x="4111" y="10276"/>
                    <a:pt x="3580" y="9717"/>
                    <a:pt x="3076" y="9126"/>
                  </a:cubicBezTo>
                  <a:cubicBezTo>
                    <a:pt x="3066" y="9114"/>
                    <a:pt x="3054" y="9109"/>
                    <a:pt x="3042" y="9109"/>
                  </a:cubicBezTo>
                  <a:cubicBezTo>
                    <a:pt x="3008" y="9109"/>
                    <a:pt x="2977" y="9150"/>
                    <a:pt x="3004" y="9187"/>
                  </a:cubicBezTo>
                  <a:cubicBezTo>
                    <a:pt x="3472" y="9803"/>
                    <a:pt x="4031" y="10362"/>
                    <a:pt x="4627" y="10854"/>
                  </a:cubicBezTo>
                  <a:cubicBezTo>
                    <a:pt x="4948" y="11121"/>
                    <a:pt x="5287" y="11367"/>
                    <a:pt x="5636" y="11594"/>
                  </a:cubicBezTo>
                  <a:cubicBezTo>
                    <a:pt x="5585" y="11630"/>
                    <a:pt x="5535" y="11668"/>
                    <a:pt x="5487" y="11709"/>
                  </a:cubicBezTo>
                  <a:cubicBezTo>
                    <a:pt x="5226" y="11592"/>
                    <a:pt x="4970" y="11464"/>
                    <a:pt x="4724" y="11319"/>
                  </a:cubicBezTo>
                  <a:cubicBezTo>
                    <a:pt x="4133" y="10970"/>
                    <a:pt x="3603" y="10545"/>
                    <a:pt x="3116" y="10065"/>
                  </a:cubicBezTo>
                  <a:cubicBezTo>
                    <a:pt x="3109" y="10059"/>
                    <a:pt x="3102" y="10057"/>
                    <a:pt x="3095" y="10057"/>
                  </a:cubicBezTo>
                  <a:cubicBezTo>
                    <a:pt x="3072" y="10057"/>
                    <a:pt x="3052" y="10080"/>
                    <a:pt x="3071" y="10102"/>
                  </a:cubicBezTo>
                  <a:cubicBezTo>
                    <a:pt x="3532" y="10610"/>
                    <a:pt x="4084" y="11041"/>
                    <a:pt x="4674" y="11390"/>
                  </a:cubicBezTo>
                  <a:cubicBezTo>
                    <a:pt x="4914" y="11532"/>
                    <a:pt x="5162" y="11658"/>
                    <a:pt x="5416" y="11773"/>
                  </a:cubicBezTo>
                  <a:cubicBezTo>
                    <a:pt x="5366" y="11819"/>
                    <a:pt x="5321" y="11865"/>
                    <a:pt x="5274" y="11915"/>
                  </a:cubicBezTo>
                  <a:cubicBezTo>
                    <a:pt x="5265" y="11924"/>
                    <a:pt x="5263" y="11936"/>
                    <a:pt x="5260" y="11945"/>
                  </a:cubicBezTo>
                  <a:cubicBezTo>
                    <a:pt x="4550" y="11738"/>
                    <a:pt x="3875" y="11410"/>
                    <a:pt x="3281" y="10989"/>
                  </a:cubicBezTo>
                  <a:cubicBezTo>
                    <a:pt x="2231" y="10247"/>
                    <a:pt x="1494" y="9207"/>
                    <a:pt x="945" y="8062"/>
                  </a:cubicBezTo>
                  <a:cubicBezTo>
                    <a:pt x="676" y="7501"/>
                    <a:pt x="444" y="6921"/>
                    <a:pt x="219" y="6341"/>
                  </a:cubicBezTo>
                  <a:close/>
                  <a:moveTo>
                    <a:pt x="6040" y="11638"/>
                  </a:moveTo>
                  <a:cubicBezTo>
                    <a:pt x="6158" y="11758"/>
                    <a:pt x="6278" y="11874"/>
                    <a:pt x="6406" y="11985"/>
                  </a:cubicBezTo>
                  <a:cubicBezTo>
                    <a:pt x="6402" y="11985"/>
                    <a:pt x="6400" y="11983"/>
                    <a:pt x="6396" y="11983"/>
                  </a:cubicBezTo>
                  <a:cubicBezTo>
                    <a:pt x="6243" y="11888"/>
                    <a:pt x="6088" y="11793"/>
                    <a:pt x="5938" y="11694"/>
                  </a:cubicBezTo>
                  <a:cubicBezTo>
                    <a:pt x="5971" y="11674"/>
                    <a:pt x="6005" y="11654"/>
                    <a:pt x="6040" y="11638"/>
                  </a:cubicBezTo>
                  <a:close/>
                  <a:moveTo>
                    <a:pt x="8217" y="13329"/>
                  </a:moveTo>
                  <a:cubicBezTo>
                    <a:pt x="8245" y="13329"/>
                    <a:pt x="8271" y="13339"/>
                    <a:pt x="8295" y="13362"/>
                  </a:cubicBezTo>
                  <a:cubicBezTo>
                    <a:pt x="8358" y="13426"/>
                    <a:pt x="8347" y="13575"/>
                    <a:pt x="8347" y="13659"/>
                  </a:cubicBezTo>
                  <a:cubicBezTo>
                    <a:pt x="8347" y="13740"/>
                    <a:pt x="8340" y="13822"/>
                    <a:pt x="8330" y="13901"/>
                  </a:cubicBezTo>
                  <a:cubicBezTo>
                    <a:pt x="8286" y="14236"/>
                    <a:pt x="8151" y="14558"/>
                    <a:pt x="7943" y="14824"/>
                  </a:cubicBezTo>
                  <a:cubicBezTo>
                    <a:pt x="7826" y="14974"/>
                    <a:pt x="7670" y="15107"/>
                    <a:pt x="7543" y="15255"/>
                  </a:cubicBezTo>
                  <a:cubicBezTo>
                    <a:pt x="7686" y="14858"/>
                    <a:pt x="7829" y="14459"/>
                    <a:pt x="7955" y="14056"/>
                  </a:cubicBezTo>
                  <a:cubicBezTo>
                    <a:pt x="7967" y="14021"/>
                    <a:pt x="7938" y="13996"/>
                    <a:pt x="7910" y="13996"/>
                  </a:cubicBezTo>
                  <a:cubicBezTo>
                    <a:pt x="7894" y="13996"/>
                    <a:pt x="7878" y="14004"/>
                    <a:pt x="7870" y="14023"/>
                  </a:cubicBezTo>
                  <a:cubicBezTo>
                    <a:pt x="7726" y="14419"/>
                    <a:pt x="7595" y="14821"/>
                    <a:pt x="7467" y="15221"/>
                  </a:cubicBezTo>
                  <a:cubicBezTo>
                    <a:pt x="7456" y="15026"/>
                    <a:pt x="7459" y="14828"/>
                    <a:pt x="7484" y="14632"/>
                  </a:cubicBezTo>
                  <a:cubicBezTo>
                    <a:pt x="7530" y="14276"/>
                    <a:pt x="7629" y="13917"/>
                    <a:pt x="7849" y="13626"/>
                  </a:cubicBezTo>
                  <a:cubicBezTo>
                    <a:pt x="7905" y="13553"/>
                    <a:pt x="8082" y="13329"/>
                    <a:pt x="8217" y="13329"/>
                  </a:cubicBezTo>
                  <a:close/>
                  <a:moveTo>
                    <a:pt x="5559" y="14442"/>
                  </a:moveTo>
                  <a:cubicBezTo>
                    <a:pt x="5705" y="14442"/>
                    <a:pt x="5886" y="14533"/>
                    <a:pt x="5996" y="14582"/>
                  </a:cubicBezTo>
                  <a:cubicBezTo>
                    <a:pt x="6183" y="14668"/>
                    <a:pt x="6358" y="14778"/>
                    <a:pt x="6520" y="14903"/>
                  </a:cubicBezTo>
                  <a:cubicBezTo>
                    <a:pt x="6785" y="15106"/>
                    <a:pt x="7011" y="15349"/>
                    <a:pt x="7232" y="15597"/>
                  </a:cubicBezTo>
                  <a:cubicBezTo>
                    <a:pt x="7043" y="15475"/>
                    <a:pt x="6849" y="15363"/>
                    <a:pt x="6657" y="15246"/>
                  </a:cubicBezTo>
                  <a:cubicBezTo>
                    <a:pt x="6425" y="15106"/>
                    <a:pt x="6195" y="14957"/>
                    <a:pt x="5948" y="14843"/>
                  </a:cubicBezTo>
                  <a:cubicBezTo>
                    <a:pt x="5941" y="14840"/>
                    <a:pt x="5934" y="14839"/>
                    <a:pt x="5927" y="14839"/>
                  </a:cubicBezTo>
                  <a:cubicBezTo>
                    <a:pt x="5884" y="14839"/>
                    <a:pt x="5859" y="14906"/>
                    <a:pt x="5900" y="14936"/>
                  </a:cubicBezTo>
                  <a:cubicBezTo>
                    <a:pt x="6124" y="15099"/>
                    <a:pt x="6374" y="15228"/>
                    <a:pt x="6615" y="15364"/>
                  </a:cubicBezTo>
                  <a:cubicBezTo>
                    <a:pt x="6789" y="15462"/>
                    <a:pt x="6962" y="15563"/>
                    <a:pt x="7138" y="15658"/>
                  </a:cubicBezTo>
                  <a:cubicBezTo>
                    <a:pt x="6828" y="15571"/>
                    <a:pt x="6520" y="15478"/>
                    <a:pt x="6225" y="15349"/>
                  </a:cubicBezTo>
                  <a:cubicBezTo>
                    <a:pt x="6030" y="15263"/>
                    <a:pt x="5840" y="15161"/>
                    <a:pt x="5677" y="15022"/>
                  </a:cubicBezTo>
                  <a:cubicBezTo>
                    <a:pt x="5572" y="14931"/>
                    <a:pt x="5233" y="14585"/>
                    <a:pt x="5441" y="14469"/>
                  </a:cubicBezTo>
                  <a:cubicBezTo>
                    <a:pt x="5476" y="14449"/>
                    <a:pt x="5516" y="14442"/>
                    <a:pt x="5559" y="14442"/>
                  </a:cubicBezTo>
                  <a:close/>
                  <a:moveTo>
                    <a:pt x="10763" y="17044"/>
                  </a:moveTo>
                  <a:cubicBezTo>
                    <a:pt x="10862" y="17044"/>
                    <a:pt x="10958" y="17103"/>
                    <a:pt x="11043" y="17251"/>
                  </a:cubicBezTo>
                  <a:cubicBezTo>
                    <a:pt x="11160" y="17457"/>
                    <a:pt x="11182" y="17709"/>
                    <a:pt x="11192" y="17939"/>
                  </a:cubicBezTo>
                  <a:cubicBezTo>
                    <a:pt x="11204" y="18200"/>
                    <a:pt x="11183" y="18463"/>
                    <a:pt x="11152" y="18724"/>
                  </a:cubicBezTo>
                  <a:cubicBezTo>
                    <a:pt x="11087" y="19271"/>
                    <a:pt x="10980" y="19812"/>
                    <a:pt x="10843" y="20347"/>
                  </a:cubicBezTo>
                  <a:lnTo>
                    <a:pt x="10833" y="20336"/>
                  </a:lnTo>
                  <a:cubicBezTo>
                    <a:pt x="10786" y="20221"/>
                    <a:pt x="10742" y="20106"/>
                    <a:pt x="10709" y="19982"/>
                  </a:cubicBezTo>
                  <a:cubicBezTo>
                    <a:pt x="10658" y="19791"/>
                    <a:pt x="10624" y="19595"/>
                    <a:pt x="10607" y="19396"/>
                  </a:cubicBezTo>
                  <a:cubicBezTo>
                    <a:pt x="10567" y="18952"/>
                    <a:pt x="10610" y="18510"/>
                    <a:pt x="10627" y="18065"/>
                  </a:cubicBezTo>
                  <a:cubicBezTo>
                    <a:pt x="10629" y="18028"/>
                    <a:pt x="10599" y="18008"/>
                    <a:pt x="10570" y="18008"/>
                  </a:cubicBezTo>
                  <a:cubicBezTo>
                    <a:pt x="10545" y="18008"/>
                    <a:pt x="10521" y="18023"/>
                    <a:pt x="10518" y="18056"/>
                  </a:cubicBezTo>
                  <a:cubicBezTo>
                    <a:pt x="10464" y="18511"/>
                    <a:pt x="10435" y="18973"/>
                    <a:pt x="10482" y="19432"/>
                  </a:cubicBezTo>
                  <a:cubicBezTo>
                    <a:pt x="10506" y="19660"/>
                    <a:pt x="10550" y="19904"/>
                    <a:pt x="10631" y="20131"/>
                  </a:cubicBezTo>
                  <a:lnTo>
                    <a:pt x="10609" y="20109"/>
                  </a:lnTo>
                  <a:cubicBezTo>
                    <a:pt x="10138" y="19419"/>
                    <a:pt x="9813" y="18563"/>
                    <a:pt x="10109" y="17746"/>
                  </a:cubicBezTo>
                  <a:cubicBezTo>
                    <a:pt x="10196" y="17504"/>
                    <a:pt x="10488" y="17044"/>
                    <a:pt x="10763" y="17044"/>
                  </a:cubicBezTo>
                  <a:close/>
                  <a:moveTo>
                    <a:pt x="7910" y="18986"/>
                  </a:moveTo>
                  <a:cubicBezTo>
                    <a:pt x="8324" y="18986"/>
                    <a:pt x="8759" y="19202"/>
                    <a:pt x="9092" y="19391"/>
                  </a:cubicBezTo>
                  <a:cubicBezTo>
                    <a:pt x="9503" y="19620"/>
                    <a:pt x="9899" y="19883"/>
                    <a:pt x="10279" y="20168"/>
                  </a:cubicBezTo>
                  <a:cubicBezTo>
                    <a:pt x="10331" y="20222"/>
                    <a:pt x="10383" y="20273"/>
                    <a:pt x="10435" y="20326"/>
                  </a:cubicBezTo>
                  <a:cubicBezTo>
                    <a:pt x="9898" y="20089"/>
                    <a:pt x="9322" y="19957"/>
                    <a:pt x="8729" y="19957"/>
                  </a:cubicBezTo>
                  <a:cubicBezTo>
                    <a:pt x="8649" y="19957"/>
                    <a:pt x="8635" y="20077"/>
                    <a:pt x="8716" y="20080"/>
                  </a:cubicBezTo>
                  <a:cubicBezTo>
                    <a:pt x="9323" y="20114"/>
                    <a:pt x="9925" y="20235"/>
                    <a:pt x="10488" y="20456"/>
                  </a:cubicBezTo>
                  <a:cubicBezTo>
                    <a:pt x="10411" y="20452"/>
                    <a:pt x="10333" y="20450"/>
                    <a:pt x="10254" y="20450"/>
                  </a:cubicBezTo>
                  <a:cubicBezTo>
                    <a:pt x="9823" y="20450"/>
                    <a:pt x="9381" y="20508"/>
                    <a:pt x="8951" y="20508"/>
                  </a:cubicBezTo>
                  <a:cubicBezTo>
                    <a:pt x="8530" y="20508"/>
                    <a:pt x="8120" y="20452"/>
                    <a:pt x="7741" y="20232"/>
                  </a:cubicBezTo>
                  <a:cubicBezTo>
                    <a:pt x="7520" y="20104"/>
                    <a:pt x="7317" y="19913"/>
                    <a:pt x="7225" y="19670"/>
                  </a:cubicBezTo>
                  <a:cubicBezTo>
                    <a:pt x="7124" y="19406"/>
                    <a:pt x="7290" y="19154"/>
                    <a:pt x="7538" y="19054"/>
                  </a:cubicBezTo>
                  <a:cubicBezTo>
                    <a:pt x="7658" y="19007"/>
                    <a:pt x="7783" y="18986"/>
                    <a:pt x="7910" y="18986"/>
                  </a:cubicBezTo>
                  <a:close/>
                  <a:moveTo>
                    <a:pt x="7163" y="0"/>
                  </a:moveTo>
                  <a:cubicBezTo>
                    <a:pt x="6968" y="0"/>
                    <a:pt x="6784" y="128"/>
                    <a:pt x="6708" y="307"/>
                  </a:cubicBezTo>
                  <a:cubicBezTo>
                    <a:pt x="6629" y="498"/>
                    <a:pt x="6677" y="744"/>
                    <a:pt x="6825" y="891"/>
                  </a:cubicBezTo>
                  <a:cubicBezTo>
                    <a:pt x="6906" y="974"/>
                    <a:pt x="7016" y="1039"/>
                    <a:pt x="7134" y="1042"/>
                  </a:cubicBezTo>
                  <a:cubicBezTo>
                    <a:pt x="7140" y="1042"/>
                    <a:pt x="7145" y="1042"/>
                    <a:pt x="7151" y="1042"/>
                  </a:cubicBezTo>
                  <a:cubicBezTo>
                    <a:pt x="7194" y="1042"/>
                    <a:pt x="7236" y="1033"/>
                    <a:pt x="7274" y="1019"/>
                  </a:cubicBezTo>
                  <a:cubicBezTo>
                    <a:pt x="7387" y="1625"/>
                    <a:pt x="7463" y="2238"/>
                    <a:pt x="7496" y="2853"/>
                  </a:cubicBezTo>
                  <a:cubicBezTo>
                    <a:pt x="7534" y="3554"/>
                    <a:pt x="7503" y="4259"/>
                    <a:pt x="7472" y="4962"/>
                  </a:cubicBezTo>
                  <a:cubicBezTo>
                    <a:pt x="7436" y="4813"/>
                    <a:pt x="7394" y="4665"/>
                    <a:pt x="7331" y="4529"/>
                  </a:cubicBezTo>
                  <a:cubicBezTo>
                    <a:pt x="7175" y="4190"/>
                    <a:pt x="6890" y="3954"/>
                    <a:pt x="6612" y="3719"/>
                  </a:cubicBezTo>
                  <a:cubicBezTo>
                    <a:pt x="6298" y="3454"/>
                    <a:pt x="5983" y="3194"/>
                    <a:pt x="5654" y="2953"/>
                  </a:cubicBezTo>
                  <a:cubicBezTo>
                    <a:pt x="5641" y="2943"/>
                    <a:pt x="5626" y="2939"/>
                    <a:pt x="5611" y="2939"/>
                  </a:cubicBezTo>
                  <a:cubicBezTo>
                    <a:pt x="5574" y="2939"/>
                    <a:pt x="5539" y="2966"/>
                    <a:pt x="5535" y="3007"/>
                  </a:cubicBezTo>
                  <a:cubicBezTo>
                    <a:pt x="5478" y="3655"/>
                    <a:pt x="5356" y="4302"/>
                    <a:pt x="5197" y="4932"/>
                  </a:cubicBezTo>
                  <a:cubicBezTo>
                    <a:pt x="5118" y="5248"/>
                    <a:pt x="5010" y="5568"/>
                    <a:pt x="4928" y="5890"/>
                  </a:cubicBezTo>
                  <a:cubicBezTo>
                    <a:pt x="4796" y="5197"/>
                    <a:pt x="4637" y="4511"/>
                    <a:pt x="4453" y="3830"/>
                  </a:cubicBezTo>
                  <a:cubicBezTo>
                    <a:pt x="4285" y="3210"/>
                    <a:pt x="4103" y="2587"/>
                    <a:pt x="3881" y="1982"/>
                  </a:cubicBezTo>
                  <a:cubicBezTo>
                    <a:pt x="3928" y="1961"/>
                    <a:pt x="3973" y="1933"/>
                    <a:pt x="4010" y="1897"/>
                  </a:cubicBezTo>
                  <a:cubicBezTo>
                    <a:pt x="4173" y="1737"/>
                    <a:pt x="4193" y="1480"/>
                    <a:pt x="4048" y="1301"/>
                  </a:cubicBezTo>
                  <a:cubicBezTo>
                    <a:pt x="3952" y="1181"/>
                    <a:pt x="3790" y="1095"/>
                    <a:pt x="3632" y="1095"/>
                  </a:cubicBezTo>
                  <a:cubicBezTo>
                    <a:pt x="3569" y="1095"/>
                    <a:pt x="3507" y="1109"/>
                    <a:pt x="3449" y="1140"/>
                  </a:cubicBezTo>
                  <a:cubicBezTo>
                    <a:pt x="3254" y="1245"/>
                    <a:pt x="3157" y="1479"/>
                    <a:pt x="3254" y="1684"/>
                  </a:cubicBezTo>
                  <a:cubicBezTo>
                    <a:pt x="3275" y="1727"/>
                    <a:pt x="3303" y="1765"/>
                    <a:pt x="3336" y="1799"/>
                  </a:cubicBezTo>
                  <a:cubicBezTo>
                    <a:pt x="3366" y="1863"/>
                    <a:pt x="3415" y="1921"/>
                    <a:pt x="3472" y="1960"/>
                  </a:cubicBezTo>
                  <a:cubicBezTo>
                    <a:pt x="3539" y="2003"/>
                    <a:pt x="3617" y="2023"/>
                    <a:pt x="3696" y="2023"/>
                  </a:cubicBezTo>
                  <a:cubicBezTo>
                    <a:pt x="3722" y="2023"/>
                    <a:pt x="3748" y="2021"/>
                    <a:pt x="3774" y="2016"/>
                  </a:cubicBezTo>
                  <a:cubicBezTo>
                    <a:pt x="3962" y="2635"/>
                    <a:pt x="4162" y="3248"/>
                    <a:pt x="4336" y="3871"/>
                  </a:cubicBezTo>
                  <a:cubicBezTo>
                    <a:pt x="4514" y="4503"/>
                    <a:pt x="4671" y="5145"/>
                    <a:pt x="4820" y="5785"/>
                  </a:cubicBezTo>
                  <a:cubicBezTo>
                    <a:pt x="4630" y="5397"/>
                    <a:pt x="4410" y="5021"/>
                    <a:pt x="4102" y="4716"/>
                  </a:cubicBezTo>
                  <a:cubicBezTo>
                    <a:pt x="3906" y="4525"/>
                    <a:pt x="3682" y="4386"/>
                    <a:pt x="3442" y="4255"/>
                  </a:cubicBezTo>
                  <a:cubicBezTo>
                    <a:pt x="3183" y="4113"/>
                    <a:pt x="2910" y="3969"/>
                    <a:pt x="2763" y="3702"/>
                  </a:cubicBezTo>
                  <a:cubicBezTo>
                    <a:pt x="2749" y="3678"/>
                    <a:pt x="2729" y="3667"/>
                    <a:pt x="2708" y="3667"/>
                  </a:cubicBezTo>
                  <a:cubicBezTo>
                    <a:pt x="2675" y="3667"/>
                    <a:pt x="2642" y="3696"/>
                    <a:pt x="2644" y="3740"/>
                  </a:cubicBezTo>
                  <a:cubicBezTo>
                    <a:pt x="2675" y="4445"/>
                    <a:pt x="2512" y="5142"/>
                    <a:pt x="2493" y="5847"/>
                  </a:cubicBezTo>
                  <a:cubicBezTo>
                    <a:pt x="2485" y="6190"/>
                    <a:pt x="2500" y="6535"/>
                    <a:pt x="2544" y="6876"/>
                  </a:cubicBezTo>
                  <a:cubicBezTo>
                    <a:pt x="2570" y="7061"/>
                    <a:pt x="2601" y="7246"/>
                    <a:pt x="2671" y="7415"/>
                  </a:cubicBezTo>
                  <a:cubicBezTo>
                    <a:pt x="2282" y="7013"/>
                    <a:pt x="1919" y="6586"/>
                    <a:pt x="1591" y="6138"/>
                  </a:cubicBezTo>
                  <a:cubicBezTo>
                    <a:pt x="1279" y="5708"/>
                    <a:pt x="1011" y="5258"/>
                    <a:pt x="762" y="4793"/>
                  </a:cubicBezTo>
                  <a:cubicBezTo>
                    <a:pt x="856" y="4733"/>
                    <a:pt x="920" y="4628"/>
                    <a:pt x="925" y="4513"/>
                  </a:cubicBezTo>
                  <a:cubicBezTo>
                    <a:pt x="933" y="4376"/>
                    <a:pt x="874" y="4244"/>
                    <a:pt x="768" y="4156"/>
                  </a:cubicBezTo>
                  <a:cubicBezTo>
                    <a:pt x="701" y="4102"/>
                    <a:pt x="622" y="4077"/>
                    <a:pt x="542" y="4077"/>
                  </a:cubicBezTo>
                  <a:cubicBezTo>
                    <a:pt x="365" y="4077"/>
                    <a:pt x="184" y="4197"/>
                    <a:pt x="132" y="4373"/>
                  </a:cubicBezTo>
                  <a:cubicBezTo>
                    <a:pt x="87" y="4530"/>
                    <a:pt x="139" y="4706"/>
                    <a:pt x="277" y="4804"/>
                  </a:cubicBezTo>
                  <a:cubicBezTo>
                    <a:pt x="336" y="4847"/>
                    <a:pt x="405" y="4867"/>
                    <a:pt x="474" y="4867"/>
                  </a:cubicBezTo>
                  <a:cubicBezTo>
                    <a:pt x="522" y="4867"/>
                    <a:pt x="569" y="4858"/>
                    <a:pt x="613" y="4840"/>
                  </a:cubicBezTo>
                  <a:cubicBezTo>
                    <a:pt x="627" y="4840"/>
                    <a:pt x="643" y="4840"/>
                    <a:pt x="657" y="4835"/>
                  </a:cubicBezTo>
                  <a:cubicBezTo>
                    <a:pt x="1178" y="5844"/>
                    <a:pt x="1899" y="6765"/>
                    <a:pt x="2732" y="7535"/>
                  </a:cubicBezTo>
                  <a:cubicBezTo>
                    <a:pt x="2736" y="7544"/>
                    <a:pt x="2739" y="7552"/>
                    <a:pt x="2743" y="7559"/>
                  </a:cubicBezTo>
                  <a:cubicBezTo>
                    <a:pt x="2434" y="7327"/>
                    <a:pt x="2097" y="7128"/>
                    <a:pt x="1728" y="6983"/>
                  </a:cubicBezTo>
                  <a:cubicBezTo>
                    <a:pt x="1158" y="6756"/>
                    <a:pt x="415" y="6609"/>
                    <a:pt x="103" y="6020"/>
                  </a:cubicBezTo>
                  <a:cubicBezTo>
                    <a:pt x="92" y="6001"/>
                    <a:pt x="76" y="5993"/>
                    <a:pt x="61" y="5993"/>
                  </a:cubicBezTo>
                  <a:cubicBezTo>
                    <a:pt x="30" y="5993"/>
                    <a:pt x="1" y="6023"/>
                    <a:pt x="15" y="6061"/>
                  </a:cubicBezTo>
                  <a:cubicBezTo>
                    <a:pt x="480" y="7311"/>
                    <a:pt x="965" y="8580"/>
                    <a:pt x="1768" y="9659"/>
                  </a:cubicBezTo>
                  <a:cubicBezTo>
                    <a:pt x="2500" y="10644"/>
                    <a:pt x="3509" y="11402"/>
                    <a:pt x="4657" y="11843"/>
                  </a:cubicBezTo>
                  <a:cubicBezTo>
                    <a:pt x="4863" y="11921"/>
                    <a:pt x="5070" y="11986"/>
                    <a:pt x="5281" y="12041"/>
                  </a:cubicBezTo>
                  <a:cubicBezTo>
                    <a:pt x="5295" y="12063"/>
                    <a:pt x="5315" y="12084"/>
                    <a:pt x="5336" y="12094"/>
                  </a:cubicBezTo>
                  <a:cubicBezTo>
                    <a:pt x="5579" y="12219"/>
                    <a:pt x="5886" y="12314"/>
                    <a:pt x="6179" y="12314"/>
                  </a:cubicBezTo>
                  <a:cubicBezTo>
                    <a:pt x="6245" y="12314"/>
                    <a:pt x="6309" y="12310"/>
                    <a:pt x="6372" y="12300"/>
                  </a:cubicBezTo>
                  <a:lnTo>
                    <a:pt x="6372" y="12300"/>
                  </a:lnTo>
                  <a:cubicBezTo>
                    <a:pt x="6369" y="12380"/>
                    <a:pt x="6388" y="12461"/>
                    <a:pt x="6400" y="12546"/>
                  </a:cubicBezTo>
                  <a:cubicBezTo>
                    <a:pt x="6423" y="12703"/>
                    <a:pt x="6452" y="12859"/>
                    <a:pt x="6484" y="13013"/>
                  </a:cubicBezTo>
                  <a:cubicBezTo>
                    <a:pt x="6521" y="13196"/>
                    <a:pt x="6565" y="13376"/>
                    <a:pt x="6609" y="13558"/>
                  </a:cubicBezTo>
                  <a:cubicBezTo>
                    <a:pt x="6375" y="13416"/>
                    <a:pt x="6120" y="13303"/>
                    <a:pt x="5871" y="13192"/>
                  </a:cubicBezTo>
                  <a:cubicBezTo>
                    <a:pt x="5562" y="13056"/>
                    <a:pt x="5244" y="12934"/>
                    <a:pt x="4919" y="12830"/>
                  </a:cubicBezTo>
                  <a:cubicBezTo>
                    <a:pt x="4316" y="12636"/>
                    <a:pt x="3691" y="12504"/>
                    <a:pt x="3061" y="12432"/>
                  </a:cubicBezTo>
                  <a:cubicBezTo>
                    <a:pt x="3058" y="12412"/>
                    <a:pt x="3054" y="12392"/>
                    <a:pt x="3047" y="12373"/>
                  </a:cubicBezTo>
                  <a:cubicBezTo>
                    <a:pt x="2983" y="12233"/>
                    <a:pt x="2855" y="12169"/>
                    <a:pt x="2725" y="12169"/>
                  </a:cubicBezTo>
                  <a:cubicBezTo>
                    <a:pt x="2580" y="12169"/>
                    <a:pt x="2433" y="12248"/>
                    <a:pt x="2364" y="12390"/>
                  </a:cubicBezTo>
                  <a:cubicBezTo>
                    <a:pt x="2249" y="12629"/>
                    <a:pt x="2443" y="12909"/>
                    <a:pt x="2695" y="12909"/>
                  </a:cubicBezTo>
                  <a:cubicBezTo>
                    <a:pt x="2721" y="12909"/>
                    <a:pt x="2747" y="12906"/>
                    <a:pt x="2774" y="12900"/>
                  </a:cubicBezTo>
                  <a:cubicBezTo>
                    <a:pt x="2899" y="12870"/>
                    <a:pt x="2981" y="12769"/>
                    <a:pt x="3012" y="12659"/>
                  </a:cubicBezTo>
                  <a:cubicBezTo>
                    <a:pt x="3037" y="12623"/>
                    <a:pt x="3054" y="12586"/>
                    <a:pt x="3062" y="12545"/>
                  </a:cubicBezTo>
                  <a:cubicBezTo>
                    <a:pt x="3299" y="12568"/>
                    <a:pt x="3535" y="12612"/>
                    <a:pt x="3762" y="12654"/>
                  </a:cubicBezTo>
                  <a:cubicBezTo>
                    <a:pt x="4109" y="12720"/>
                    <a:pt x="4453" y="12805"/>
                    <a:pt x="4792" y="12908"/>
                  </a:cubicBezTo>
                  <a:cubicBezTo>
                    <a:pt x="5124" y="13009"/>
                    <a:pt x="5448" y="13127"/>
                    <a:pt x="5768" y="13262"/>
                  </a:cubicBezTo>
                  <a:cubicBezTo>
                    <a:pt x="6066" y="13388"/>
                    <a:pt x="6349" y="13544"/>
                    <a:pt x="6643" y="13680"/>
                  </a:cubicBezTo>
                  <a:cubicBezTo>
                    <a:pt x="6666" y="13769"/>
                    <a:pt x="6690" y="13860"/>
                    <a:pt x="6715" y="13951"/>
                  </a:cubicBezTo>
                  <a:cubicBezTo>
                    <a:pt x="6855" y="14438"/>
                    <a:pt x="7019" y="14916"/>
                    <a:pt x="7208" y="15385"/>
                  </a:cubicBezTo>
                  <a:cubicBezTo>
                    <a:pt x="6806" y="14948"/>
                    <a:pt x="6337" y="14546"/>
                    <a:pt x="5762" y="14381"/>
                  </a:cubicBezTo>
                  <a:cubicBezTo>
                    <a:pt x="5694" y="14361"/>
                    <a:pt x="5620" y="14343"/>
                    <a:pt x="5548" y="14343"/>
                  </a:cubicBezTo>
                  <a:cubicBezTo>
                    <a:pt x="5482" y="14343"/>
                    <a:pt x="5419" y="14358"/>
                    <a:pt x="5363" y="14399"/>
                  </a:cubicBezTo>
                  <a:cubicBezTo>
                    <a:pt x="5244" y="14492"/>
                    <a:pt x="5265" y="14626"/>
                    <a:pt x="5325" y="14746"/>
                  </a:cubicBezTo>
                  <a:cubicBezTo>
                    <a:pt x="5483" y="15059"/>
                    <a:pt x="5792" y="15261"/>
                    <a:pt x="6103" y="15405"/>
                  </a:cubicBezTo>
                  <a:cubicBezTo>
                    <a:pt x="6510" y="15597"/>
                    <a:pt x="6950" y="15705"/>
                    <a:pt x="7387" y="15815"/>
                  </a:cubicBezTo>
                  <a:cubicBezTo>
                    <a:pt x="7702" y="16536"/>
                    <a:pt x="8075" y="17234"/>
                    <a:pt x="8500" y="17899"/>
                  </a:cubicBezTo>
                  <a:cubicBezTo>
                    <a:pt x="8402" y="17799"/>
                    <a:pt x="8304" y="17698"/>
                    <a:pt x="8205" y="17600"/>
                  </a:cubicBezTo>
                  <a:cubicBezTo>
                    <a:pt x="7784" y="17180"/>
                    <a:pt x="7352" y="16738"/>
                    <a:pt x="6808" y="16472"/>
                  </a:cubicBezTo>
                  <a:cubicBezTo>
                    <a:pt x="6543" y="16344"/>
                    <a:pt x="6229" y="16254"/>
                    <a:pt x="5923" y="16254"/>
                  </a:cubicBezTo>
                  <a:cubicBezTo>
                    <a:pt x="5714" y="16254"/>
                    <a:pt x="5508" y="16296"/>
                    <a:pt x="5324" y="16397"/>
                  </a:cubicBezTo>
                  <a:cubicBezTo>
                    <a:pt x="5102" y="16519"/>
                    <a:pt x="4918" y="16732"/>
                    <a:pt x="4912" y="16993"/>
                  </a:cubicBezTo>
                  <a:cubicBezTo>
                    <a:pt x="4912" y="17031"/>
                    <a:pt x="4915" y="17071"/>
                    <a:pt x="4921" y="17109"/>
                  </a:cubicBezTo>
                  <a:cubicBezTo>
                    <a:pt x="4880" y="17136"/>
                    <a:pt x="4844" y="17170"/>
                    <a:pt x="4820" y="17213"/>
                  </a:cubicBezTo>
                  <a:cubicBezTo>
                    <a:pt x="4762" y="17312"/>
                    <a:pt x="4767" y="17421"/>
                    <a:pt x="4809" y="17526"/>
                  </a:cubicBezTo>
                  <a:cubicBezTo>
                    <a:pt x="4814" y="17539"/>
                    <a:pt x="4821" y="17549"/>
                    <a:pt x="4827" y="17562"/>
                  </a:cubicBezTo>
                  <a:cubicBezTo>
                    <a:pt x="4843" y="17640"/>
                    <a:pt x="4878" y="17718"/>
                    <a:pt x="4922" y="17780"/>
                  </a:cubicBezTo>
                  <a:cubicBezTo>
                    <a:pt x="5017" y="17912"/>
                    <a:pt x="5175" y="17999"/>
                    <a:pt x="5338" y="17999"/>
                  </a:cubicBezTo>
                  <a:cubicBezTo>
                    <a:pt x="5359" y="17999"/>
                    <a:pt x="5379" y="17997"/>
                    <a:pt x="5400" y="17995"/>
                  </a:cubicBezTo>
                  <a:cubicBezTo>
                    <a:pt x="5568" y="17972"/>
                    <a:pt x="5729" y="17851"/>
                    <a:pt x="5778" y="17687"/>
                  </a:cubicBezTo>
                  <a:cubicBezTo>
                    <a:pt x="5880" y="17334"/>
                    <a:pt x="5535" y="17034"/>
                    <a:pt x="5199" y="17034"/>
                  </a:cubicBezTo>
                  <a:cubicBezTo>
                    <a:pt x="5177" y="17034"/>
                    <a:pt x="5154" y="17036"/>
                    <a:pt x="5132" y="17038"/>
                  </a:cubicBezTo>
                  <a:cubicBezTo>
                    <a:pt x="5125" y="16987"/>
                    <a:pt x="5128" y="16936"/>
                    <a:pt x="5141" y="16882"/>
                  </a:cubicBezTo>
                  <a:cubicBezTo>
                    <a:pt x="5195" y="16658"/>
                    <a:pt x="5429" y="16519"/>
                    <a:pt x="5640" y="16462"/>
                  </a:cubicBezTo>
                  <a:cubicBezTo>
                    <a:pt x="5749" y="16433"/>
                    <a:pt x="5859" y="16420"/>
                    <a:pt x="5969" y="16420"/>
                  </a:cubicBezTo>
                  <a:cubicBezTo>
                    <a:pt x="6341" y="16420"/>
                    <a:pt x="6713" y="16570"/>
                    <a:pt x="7021" y="16767"/>
                  </a:cubicBezTo>
                  <a:cubicBezTo>
                    <a:pt x="7490" y="17070"/>
                    <a:pt x="7885" y="17484"/>
                    <a:pt x="8276" y="17875"/>
                  </a:cubicBezTo>
                  <a:cubicBezTo>
                    <a:pt x="8527" y="18126"/>
                    <a:pt x="8770" y="18383"/>
                    <a:pt x="9010" y="18644"/>
                  </a:cubicBezTo>
                  <a:cubicBezTo>
                    <a:pt x="9119" y="18796"/>
                    <a:pt x="9232" y="18945"/>
                    <a:pt x="9347" y="19094"/>
                  </a:cubicBezTo>
                  <a:cubicBezTo>
                    <a:pt x="9493" y="19279"/>
                    <a:pt x="9644" y="19462"/>
                    <a:pt x="9800" y="19640"/>
                  </a:cubicBezTo>
                  <a:cubicBezTo>
                    <a:pt x="9603" y="19510"/>
                    <a:pt x="9403" y="19384"/>
                    <a:pt x="9195" y="19266"/>
                  </a:cubicBezTo>
                  <a:cubicBezTo>
                    <a:pt x="8822" y="19056"/>
                    <a:pt x="8368" y="18836"/>
                    <a:pt x="7920" y="18836"/>
                  </a:cubicBezTo>
                  <a:cubicBezTo>
                    <a:pt x="7799" y="18836"/>
                    <a:pt x="7679" y="18852"/>
                    <a:pt x="7561" y="18888"/>
                  </a:cubicBezTo>
                  <a:cubicBezTo>
                    <a:pt x="7324" y="18961"/>
                    <a:pt x="7113" y="19141"/>
                    <a:pt x="7056" y="19391"/>
                  </a:cubicBezTo>
                  <a:cubicBezTo>
                    <a:pt x="6996" y="19653"/>
                    <a:pt x="7150" y="19916"/>
                    <a:pt x="7327" y="20101"/>
                  </a:cubicBezTo>
                  <a:cubicBezTo>
                    <a:pt x="7716" y="20511"/>
                    <a:pt x="8323" y="20648"/>
                    <a:pt x="8869" y="20659"/>
                  </a:cubicBezTo>
                  <a:cubicBezTo>
                    <a:pt x="8897" y="20659"/>
                    <a:pt x="8924" y="20660"/>
                    <a:pt x="8952" y="20660"/>
                  </a:cubicBezTo>
                  <a:cubicBezTo>
                    <a:pt x="9358" y="20660"/>
                    <a:pt x="9767" y="20610"/>
                    <a:pt x="10174" y="20610"/>
                  </a:cubicBezTo>
                  <a:cubicBezTo>
                    <a:pt x="10376" y="20610"/>
                    <a:pt x="10577" y="20622"/>
                    <a:pt x="10777" y="20659"/>
                  </a:cubicBezTo>
                  <a:cubicBezTo>
                    <a:pt x="10794" y="20676"/>
                    <a:pt x="10813" y="20694"/>
                    <a:pt x="10830" y="20710"/>
                  </a:cubicBezTo>
                  <a:cubicBezTo>
                    <a:pt x="10852" y="20730"/>
                    <a:pt x="10877" y="20738"/>
                    <a:pt x="10901" y="20738"/>
                  </a:cubicBezTo>
                  <a:cubicBezTo>
                    <a:pt x="11000" y="20738"/>
                    <a:pt x="11095" y="20600"/>
                    <a:pt x="11010" y="20514"/>
                  </a:cubicBezTo>
                  <a:lnTo>
                    <a:pt x="10977" y="20483"/>
                  </a:lnTo>
                  <a:cubicBezTo>
                    <a:pt x="11131" y="19913"/>
                    <a:pt x="11246" y="19335"/>
                    <a:pt x="11317" y="18751"/>
                  </a:cubicBezTo>
                  <a:cubicBezTo>
                    <a:pt x="11351" y="18470"/>
                    <a:pt x="11369" y="18189"/>
                    <a:pt x="11355" y="17908"/>
                  </a:cubicBezTo>
                  <a:cubicBezTo>
                    <a:pt x="11344" y="17651"/>
                    <a:pt x="11311" y="17379"/>
                    <a:pt x="11169" y="17157"/>
                  </a:cubicBezTo>
                  <a:cubicBezTo>
                    <a:pt x="11076" y="17010"/>
                    <a:pt x="10929" y="16903"/>
                    <a:pt x="10760" y="16903"/>
                  </a:cubicBezTo>
                  <a:cubicBezTo>
                    <a:pt x="10720" y="16903"/>
                    <a:pt x="10678" y="16909"/>
                    <a:pt x="10636" y="16922"/>
                  </a:cubicBezTo>
                  <a:cubicBezTo>
                    <a:pt x="10409" y="16990"/>
                    <a:pt x="10235" y="17210"/>
                    <a:pt x="10121" y="17406"/>
                  </a:cubicBezTo>
                  <a:cubicBezTo>
                    <a:pt x="9862" y="17847"/>
                    <a:pt x="9808" y="18390"/>
                    <a:pt x="9920" y="18884"/>
                  </a:cubicBezTo>
                  <a:cubicBezTo>
                    <a:pt x="9987" y="19186"/>
                    <a:pt x="10111" y="19463"/>
                    <a:pt x="10261" y="19721"/>
                  </a:cubicBezTo>
                  <a:cubicBezTo>
                    <a:pt x="10174" y="19608"/>
                    <a:pt x="10089" y="19493"/>
                    <a:pt x="10008" y="19372"/>
                  </a:cubicBezTo>
                  <a:cubicBezTo>
                    <a:pt x="9735" y="18965"/>
                    <a:pt x="9496" y="18532"/>
                    <a:pt x="9299" y="18083"/>
                  </a:cubicBezTo>
                  <a:cubicBezTo>
                    <a:pt x="9105" y="17643"/>
                    <a:pt x="8944" y="17186"/>
                    <a:pt x="8834" y="16719"/>
                  </a:cubicBezTo>
                  <a:cubicBezTo>
                    <a:pt x="8814" y="16640"/>
                    <a:pt x="8795" y="16556"/>
                    <a:pt x="8781" y="16474"/>
                  </a:cubicBezTo>
                  <a:cubicBezTo>
                    <a:pt x="8759" y="16085"/>
                    <a:pt x="8794" y="15655"/>
                    <a:pt x="8968" y="15307"/>
                  </a:cubicBezTo>
                  <a:cubicBezTo>
                    <a:pt x="9065" y="15114"/>
                    <a:pt x="9241" y="14930"/>
                    <a:pt x="9465" y="14889"/>
                  </a:cubicBezTo>
                  <a:cubicBezTo>
                    <a:pt x="9487" y="14885"/>
                    <a:pt x="9508" y="14883"/>
                    <a:pt x="9530" y="14883"/>
                  </a:cubicBezTo>
                  <a:cubicBezTo>
                    <a:pt x="9625" y="14883"/>
                    <a:pt x="9719" y="14920"/>
                    <a:pt x="9787" y="14981"/>
                  </a:cubicBezTo>
                  <a:cubicBezTo>
                    <a:pt x="9780" y="14994"/>
                    <a:pt x="9772" y="15007"/>
                    <a:pt x="9766" y="15019"/>
                  </a:cubicBezTo>
                  <a:cubicBezTo>
                    <a:pt x="9715" y="15049"/>
                    <a:pt x="9671" y="15087"/>
                    <a:pt x="9638" y="15141"/>
                  </a:cubicBezTo>
                  <a:cubicBezTo>
                    <a:pt x="9577" y="15242"/>
                    <a:pt x="9550" y="15357"/>
                    <a:pt x="9571" y="15475"/>
                  </a:cubicBezTo>
                  <a:cubicBezTo>
                    <a:pt x="9616" y="15718"/>
                    <a:pt x="9848" y="15902"/>
                    <a:pt x="10095" y="15902"/>
                  </a:cubicBezTo>
                  <a:cubicBezTo>
                    <a:pt x="10099" y="15902"/>
                    <a:pt x="10103" y="15902"/>
                    <a:pt x="10106" y="15902"/>
                  </a:cubicBezTo>
                  <a:cubicBezTo>
                    <a:pt x="10359" y="15895"/>
                    <a:pt x="10593" y="15716"/>
                    <a:pt x="10653" y="15471"/>
                  </a:cubicBezTo>
                  <a:cubicBezTo>
                    <a:pt x="10715" y="15225"/>
                    <a:pt x="10617" y="14920"/>
                    <a:pt x="10384" y="14792"/>
                  </a:cubicBezTo>
                  <a:cubicBezTo>
                    <a:pt x="10321" y="14758"/>
                    <a:pt x="10256" y="14742"/>
                    <a:pt x="10190" y="14742"/>
                  </a:cubicBezTo>
                  <a:cubicBezTo>
                    <a:pt x="10127" y="14742"/>
                    <a:pt x="10065" y="14756"/>
                    <a:pt x="10006" y="14782"/>
                  </a:cubicBezTo>
                  <a:cubicBezTo>
                    <a:pt x="9946" y="14723"/>
                    <a:pt x="9875" y="14672"/>
                    <a:pt x="9794" y="14638"/>
                  </a:cubicBezTo>
                  <a:cubicBezTo>
                    <a:pt x="9714" y="14604"/>
                    <a:pt x="9630" y="14589"/>
                    <a:pt x="9545" y="14589"/>
                  </a:cubicBezTo>
                  <a:cubicBezTo>
                    <a:pt x="9402" y="14589"/>
                    <a:pt x="9258" y="14633"/>
                    <a:pt x="9134" y="14710"/>
                  </a:cubicBezTo>
                  <a:cubicBezTo>
                    <a:pt x="8879" y="14872"/>
                    <a:pt x="8744" y="15137"/>
                    <a:pt x="8672" y="15424"/>
                  </a:cubicBezTo>
                  <a:cubicBezTo>
                    <a:pt x="8598" y="15651"/>
                    <a:pt x="8577" y="15900"/>
                    <a:pt x="8593" y="16136"/>
                  </a:cubicBezTo>
                  <a:cubicBezTo>
                    <a:pt x="8593" y="16149"/>
                    <a:pt x="8595" y="16161"/>
                    <a:pt x="8598" y="16171"/>
                  </a:cubicBezTo>
                  <a:cubicBezTo>
                    <a:pt x="8601" y="17077"/>
                    <a:pt x="8929" y="17942"/>
                    <a:pt x="9400" y="18710"/>
                  </a:cubicBezTo>
                  <a:cubicBezTo>
                    <a:pt x="9120" y="18342"/>
                    <a:pt x="8858" y="17963"/>
                    <a:pt x="8617" y="17570"/>
                  </a:cubicBezTo>
                  <a:cubicBezTo>
                    <a:pt x="8207" y="16908"/>
                    <a:pt x="7849" y="16211"/>
                    <a:pt x="7547" y="15492"/>
                  </a:cubicBezTo>
                  <a:cubicBezTo>
                    <a:pt x="7618" y="15375"/>
                    <a:pt x="7717" y="15276"/>
                    <a:pt x="7816" y="15178"/>
                  </a:cubicBezTo>
                  <a:cubicBezTo>
                    <a:pt x="7950" y="15045"/>
                    <a:pt x="8075" y="14909"/>
                    <a:pt x="8174" y="14750"/>
                  </a:cubicBezTo>
                  <a:cubicBezTo>
                    <a:pt x="8373" y="14431"/>
                    <a:pt x="8486" y="14055"/>
                    <a:pt x="8488" y="13679"/>
                  </a:cubicBezTo>
                  <a:cubicBezTo>
                    <a:pt x="8488" y="13527"/>
                    <a:pt x="8490" y="13300"/>
                    <a:pt x="8323" y="13229"/>
                  </a:cubicBezTo>
                  <a:cubicBezTo>
                    <a:pt x="8294" y="13217"/>
                    <a:pt x="8266" y="13212"/>
                    <a:pt x="8238" y="13212"/>
                  </a:cubicBezTo>
                  <a:cubicBezTo>
                    <a:pt x="8121" y="13212"/>
                    <a:pt x="8010" y="13301"/>
                    <a:pt x="7930" y="13376"/>
                  </a:cubicBezTo>
                  <a:cubicBezTo>
                    <a:pt x="7643" y="13647"/>
                    <a:pt x="7490" y="14023"/>
                    <a:pt x="7419" y="14405"/>
                  </a:cubicBezTo>
                  <a:cubicBezTo>
                    <a:pt x="7382" y="14605"/>
                    <a:pt x="7360" y="14828"/>
                    <a:pt x="7368" y="15045"/>
                  </a:cubicBezTo>
                  <a:cubicBezTo>
                    <a:pt x="7252" y="14740"/>
                    <a:pt x="7145" y="14432"/>
                    <a:pt x="7047" y="14121"/>
                  </a:cubicBezTo>
                  <a:cubicBezTo>
                    <a:pt x="7018" y="14022"/>
                    <a:pt x="6989" y="13923"/>
                    <a:pt x="6961" y="13823"/>
                  </a:cubicBezTo>
                  <a:cubicBezTo>
                    <a:pt x="7462" y="12951"/>
                    <a:pt x="8110" y="12161"/>
                    <a:pt x="8906" y="11538"/>
                  </a:cubicBezTo>
                  <a:cubicBezTo>
                    <a:pt x="8979" y="11621"/>
                    <a:pt x="9086" y="11672"/>
                    <a:pt x="9198" y="11672"/>
                  </a:cubicBezTo>
                  <a:cubicBezTo>
                    <a:pt x="9218" y="11672"/>
                    <a:pt x="9239" y="11670"/>
                    <a:pt x="9259" y="11667"/>
                  </a:cubicBezTo>
                  <a:cubicBezTo>
                    <a:pt x="9313" y="11657"/>
                    <a:pt x="9363" y="11633"/>
                    <a:pt x="9408" y="11602"/>
                  </a:cubicBezTo>
                  <a:cubicBezTo>
                    <a:pt x="9516" y="11566"/>
                    <a:pt x="9608" y="11489"/>
                    <a:pt x="9652" y="11382"/>
                  </a:cubicBezTo>
                  <a:cubicBezTo>
                    <a:pt x="9718" y="11224"/>
                    <a:pt x="9659" y="11021"/>
                    <a:pt x="9510" y="10933"/>
                  </a:cubicBezTo>
                  <a:cubicBezTo>
                    <a:pt x="9432" y="10886"/>
                    <a:pt x="9344" y="10867"/>
                    <a:pt x="9254" y="10864"/>
                  </a:cubicBezTo>
                  <a:cubicBezTo>
                    <a:pt x="9239" y="10863"/>
                    <a:pt x="9223" y="10863"/>
                    <a:pt x="9207" y="10863"/>
                  </a:cubicBezTo>
                  <a:cubicBezTo>
                    <a:pt x="9134" y="10863"/>
                    <a:pt x="9057" y="10872"/>
                    <a:pt x="8993" y="10906"/>
                  </a:cubicBezTo>
                  <a:cubicBezTo>
                    <a:pt x="8805" y="11004"/>
                    <a:pt x="8756" y="11228"/>
                    <a:pt x="8829" y="11416"/>
                  </a:cubicBezTo>
                  <a:cubicBezTo>
                    <a:pt x="8834" y="11426"/>
                    <a:pt x="8841" y="11434"/>
                    <a:pt x="8845" y="11445"/>
                  </a:cubicBezTo>
                  <a:cubicBezTo>
                    <a:pt x="8065" y="12073"/>
                    <a:pt x="7401" y="12836"/>
                    <a:pt x="6933" y="13723"/>
                  </a:cubicBezTo>
                  <a:cubicBezTo>
                    <a:pt x="6873" y="13510"/>
                    <a:pt x="6816" y="13297"/>
                    <a:pt x="6765" y="13083"/>
                  </a:cubicBezTo>
                  <a:cubicBezTo>
                    <a:pt x="6724" y="12910"/>
                    <a:pt x="6686" y="12738"/>
                    <a:pt x="6649" y="12566"/>
                  </a:cubicBezTo>
                  <a:cubicBezTo>
                    <a:pt x="6630" y="12483"/>
                    <a:pt x="6613" y="12399"/>
                    <a:pt x="6593" y="12317"/>
                  </a:cubicBezTo>
                  <a:cubicBezTo>
                    <a:pt x="6589" y="12302"/>
                    <a:pt x="6586" y="12291"/>
                    <a:pt x="6582" y="12278"/>
                  </a:cubicBezTo>
                  <a:cubicBezTo>
                    <a:pt x="6622" y="12275"/>
                    <a:pt x="6660" y="12267"/>
                    <a:pt x="6698" y="12249"/>
                  </a:cubicBezTo>
                  <a:cubicBezTo>
                    <a:pt x="6859" y="12172"/>
                    <a:pt x="7003" y="12030"/>
                    <a:pt x="7121" y="11901"/>
                  </a:cubicBezTo>
                  <a:cubicBezTo>
                    <a:pt x="7225" y="11792"/>
                    <a:pt x="7311" y="11671"/>
                    <a:pt x="7389" y="11543"/>
                  </a:cubicBezTo>
                  <a:cubicBezTo>
                    <a:pt x="7423" y="11516"/>
                    <a:pt x="7455" y="11488"/>
                    <a:pt x="7489" y="11461"/>
                  </a:cubicBezTo>
                  <a:cubicBezTo>
                    <a:pt x="7767" y="11231"/>
                    <a:pt x="8036" y="10993"/>
                    <a:pt x="8296" y="10742"/>
                  </a:cubicBezTo>
                  <a:cubicBezTo>
                    <a:pt x="8795" y="10255"/>
                    <a:pt x="9254" y="9722"/>
                    <a:pt x="9615" y="9126"/>
                  </a:cubicBezTo>
                  <a:cubicBezTo>
                    <a:pt x="10228" y="8118"/>
                    <a:pt x="10560" y="6930"/>
                    <a:pt x="10373" y="5755"/>
                  </a:cubicBezTo>
                  <a:cubicBezTo>
                    <a:pt x="10313" y="5387"/>
                    <a:pt x="10214" y="5028"/>
                    <a:pt x="10111" y="4674"/>
                  </a:cubicBezTo>
                  <a:cubicBezTo>
                    <a:pt x="10023" y="4376"/>
                    <a:pt x="9879" y="4042"/>
                    <a:pt x="9999" y="3736"/>
                  </a:cubicBezTo>
                  <a:cubicBezTo>
                    <a:pt x="10024" y="3670"/>
                    <a:pt x="9969" y="3622"/>
                    <a:pt x="9911" y="3622"/>
                  </a:cubicBezTo>
                  <a:cubicBezTo>
                    <a:pt x="9900" y="3622"/>
                    <a:pt x="9890" y="3623"/>
                    <a:pt x="9879" y="3627"/>
                  </a:cubicBezTo>
                  <a:cubicBezTo>
                    <a:pt x="9021" y="3903"/>
                    <a:pt x="8195" y="4367"/>
                    <a:pt x="7553" y="5006"/>
                  </a:cubicBezTo>
                  <a:cubicBezTo>
                    <a:pt x="7663" y="4303"/>
                    <a:pt x="7673" y="3588"/>
                    <a:pt x="7642" y="2879"/>
                  </a:cubicBezTo>
                  <a:cubicBezTo>
                    <a:pt x="7614" y="2241"/>
                    <a:pt x="7538" y="1605"/>
                    <a:pt x="7423" y="975"/>
                  </a:cubicBezTo>
                  <a:cubicBezTo>
                    <a:pt x="7606" y="890"/>
                    <a:pt x="7710" y="704"/>
                    <a:pt x="7686" y="505"/>
                  </a:cubicBezTo>
                  <a:cubicBezTo>
                    <a:pt x="7648" y="266"/>
                    <a:pt x="7460" y="39"/>
                    <a:pt x="7223" y="5"/>
                  </a:cubicBezTo>
                  <a:cubicBezTo>
                    <a:pt x="7203" y="2"/>
                    <a:pt x="7183" y="0"/>
                    <a:pt x="7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2950902" y="2552447"/>
              <a:ext cx="8139" cy="33644"/>
            </a:xfrm>
            <a:custGeom>
              <a:avLst/>
              <a:gdLst/>
              <a:ahLst/>
              <a:cxnLst/>
              <a:rect l="l" t="t" r="r" b="b"/>
              <a:pathLst>
                <a:path w="157" h="649" extrusionOk="0">
                  <a:moveTo>
                    <a:pt x="49" y="1"/>
                  </a:moveTo>
                  <a:cubicBezTo>
                    <a:pt x="25" y="1"/>
                    <a:pt x="0" y="18"/>
                    <a:pt x="4" y="49"/>
                  </a:cubicBezTo>
                  <a:lnTo>
                    <a:pt x="79" y="618"/>
                  </a:lnTo>
                  <a:cubicBezTo>
                    <a:pt x="82" y="639"/>
                    <a:pt x="97" y="648"/>
                    <a:pt x="113" y="648"/>
                  </a:cubicBezTo>
                  <a:cubicBezTo>
                    <a:pt x="134" y="648"/>
                    <a:pt x="156" y="632"/>
                    <a:pt x="153" y="605"/>
                  </a:cubicBezTo>
                  <a:cubicBezTo>
                    <a:pt x="132" y="415"/>
                    <a:pt x="110" y="226"/>
                    <a:pt x="88" y="35"/>
                  </a:cubicBezTo>
                  <a:cubicBezTo>
                    <a:pt x="85" y="11"/>
                    <a:pt x="68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2974748" y="2550114"/>
              <a:ext cx="5858" cy="61119"/>
            </a:xfrm>
            <a:custGeom>
              <a:avLst/>
              <a:gdLst/>
              <a:ahLst/>
              <a:cxnLst/>
              <a:rect l="l" t="t" r="r" b="b"/>
              <a:pathLst>
                <a:path w="113" h="1179" extrusionOk="0">
                  <a:moveTo>
                    <a:pt x="32" y="0"/>
                  </a:moveTo>
                  <a:cubicBezTo>
                    <a:pt x="17" y="0"/>
                    <a:pt x="1" y="12"/>
                    <a:pt x="2" y="31"/>
                  </a:cubicBezTo>
                  <a:cubicBezTo>
                    <a:pt x="21" y="407"/>
                    <a:pt x="41" y="783"/>
                    <a:pt x="62" y="1159"/>
                  </a:cubicBezTo>
                  <a:cubicBezTo>
                    <a:pt x="63" y="1173"/>
                    <a:pt x="72" y="1179"/>
                    <a:pt x="83" y="1179"/>
                  </a:cubicBezTo>
                  <a:cubicBezTo>
                    <a:pt x="97" y="1179"/>
                    <a:pt x="112" y="1168"/>
                    <a:pt x="112" y="1151"/>
                  </a:cubicBezTo>
                  <a:cubicBezTo>
                    <a:pt x="95" y="775"/>
                    <a:pt x="75" y="399"/>
                    <a:pt x="55" y="23"/>
                  </a:cubicBezTo>
                  <a:cubicBezTo>
                    <a:pt x="55" y="7"/>
                    <a:pt x="44" y="0"/>
                    <a:pt x="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3051626" y="2561053"/>
              <a:ext cx="21876" cy="61430"/>
            </a:xfrm>
            <a:custGeom>
              <a:avLst/>
              <a:gdLst/>
              <a:ahLst/>
              <a:cxnLst/>
              <a:rect l="l" t="t" r="r" b="b"/>
              <a:pathLst>
                <a:path w="422" h="1185" extrusionOk="0">
                  <a:moveTo>
                    <a:pt x="382" y="0"/>
                  </a:moveTo>
                  <a:cubicBezTo>
                    <a:pt x="369" y="0"/>
                    <a:pt x="356" y="7"/>
                    <a:pt x="352" y="22"/>
                  </a:cubicBezTo>
                  <a:cubicBezTo>
                    <a:pt x="257" y="401"/>
                    <a:pt x="148" y="774"/>
                    <a:pt x="10" y="1140"/>
                  </a:cubicBezTo>
                  <a:cubicBezTo>
                    <a:pt x="1" y="1166"/>
                    <a:pt x="22" y="1184"/>
                    <a:pt x="43" y="1184"/>
                  </a:cubicBezTo>
                  <a:cubicBezTo>
                    <a:pt x="55" y="1184"/>
                    <a:pt x="68" y="1178"/>
                    <a:pt x="74" y="1163"/>
                  </a:cubicBezTo>
                  <a:cubicBezTo>
                    <a:pt x="219" y="798"/>
                    <a:pt x="340" y="423"/>
                    <a:pt x="416" y="36"/>
                  </a:cubicBezTo>
                  <a:cubicBezTo>
                    <a:pt x="421" y="14"/>
                    <a:pt x="401" y="0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2879779" y="2636686"/>
              <a:ext cx="39658" cy="47796"/>
            </a:xfrm>
            <a:custGeom>
              <a:avLst/>
              <a:gdLst/>
              <a:ahLst/>
              <a:cxnLst/>
              <a:rect l="l" t="t" r="r" b="b"/>
              <a:pathLst>
                <a:path w="765" h="922" extrusionOk="0">
                  <a:moveTo>
                    <a:pt x="69" y="0"/>
                  </a:moveTo>
                  <a:cubicBezTo>
                    <a:pt x="33" y="0"/>
                    <a:pt x="0" y="44"/>
                    <a:pt x="28" y="81"/>
                  </a:cubicBezTo>
                  <a:cubicBezTo>
                    <a:pt x="240" y="355"/>
                    <a:pt x="448" y="627"/>
                    <a:pt x="660" y="902"/>
                  </a:cubicBezTo>
                  <a:cubicBezTo>
                    <a:pt x="670" y="916"/>
                    <a:pt x="683" y="921"/>
                    <a:pt x="695" y="921"/>
                  </a:cubicBezTo>
                  <a:cubicBezTo>
                    <a:pt x="731" y="921"/>
                    <a:pt x="765" y="876"/>
                    <a:pt x="736" y="839"/>
                  </a:cubicBezTo>
                  <a:cubicBezTo>
                    <a:pt x="525" y="566"/>
                    <a:pt x="313" y="292"/>
                    <a:pt x="105" y="20"/>
                  </a:cubicBezTo>
                  <a:cubicBezTo>
                    <a:pt x="94" y="6"/>
                    <a:pt x="81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>
              <a:off x="2865108" y="2712320"/>
              <a:ext cx="57231" cy="29341"/>
            </a:xfrm>
            <a:custGeom>
              <a:avLst/>
              <a:gdLst/>
              <a:ahLst/>
              <a:cxnLst/>
              <a:rect l="l" t="t" r="r" b="b"/>
              <a:pathLst>
                <a:path w="1104" h="566" extrusionOk="0">
                  <a:moveTo>
                    <a:pt x="37" y="1"/>
                  </a:moveTo>
                  <a:cubicBezTo>
                    <a:pt x="11" y="1"/>
                    <a:pt x="0" y="46"/>
                    <a:pt x="29" y="61"/>
                  </a:cubicBezTo>
                  <a:cubicBezTo>
                    <a:pt x="374" y="229"/>
                    <a:pt x="716" y="398"/>
                    <a:pt x="1060" y="563"/>
                  </a:cubicBezTo>
                  <a:cubicBezTo>
                    <a:pt x="1064" y="565"/>
                    <a:pt x="1068" y="565"/>
                    <a:pt x="1071" y="565"/>
                  </a:cubicBezTo>
                  <a:cubicBezTo>
                    <a:pt x="1094" y="565"/>
                    <a:pt x="1103" y="527"/>
                    <a:pt x="1077" y="515"/>
                  </a:cubicBezTo>
                  <a:cubicBezTo>
                    <a:pt x="737" y="339"/>
                    <a:pt x="394" y="173"/>
                    <a:pt x="50" y="4"/>
                  </a:cubicBezTo>
                  <a:cubicBezTo>
                    <a:pt x="46" y="2"/>
                    <a:pt x="41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7"/>
            <p:cNvSpPr/>
            <p:nvPr/>
          </p:nvSpPr>
          <p:spPr>
            <a:xfrm>
              <a:off x="3082834" y="2610093"/>
              <a:ext cx="14671" cy="31000"/>
            </a:xfrm>
            <a:custGeom>
              <a:avLst/>
              <a:gdLst/>
              <a:ahLst/>
              <a:cxnLst/>
              <a:rect l="l" t="t" r="r" b="b"/>
              <a:pathLst>
                <a:path w="283" h="598" extrusionOk="0">
                  <a:moveTo>
                    <a:pt x="242" y="0"/>
                  </a:moveTo>
                  <a:cubicBezTo>
                    <a:pt x="231" y="0"/>
                    <a:pt x="219" y="6"/>
                    <a:pt x="213" y="19"/>
                  </a:cubicBezTo>
                  <a:cubicBezTo>
                    <a:pt x="141" y="199"/>
                    <a:pt x="75" y="380"/>
                    <a:pt x="10" y="558"/>
                  </a:cubicBezTo>
                  <a:cubicBezTo>
                    <a:pt x="1" y="581"/>
                    <a:pt x="21" y="598"/>
                    <a:pt x="40" y="598"/>
                  </a:cubicBezTo>
                  <a:cubicBezTo>
                    <a:pt x="51" y="598"/>
                    <a:pt x="62" y="593"/>
                    <a:pt x="67" y="580"/>
                  </a:cubicBezTo>
                  <a:cubicBezTo>
                    <a:pt x="138" y="401"/>
                    <a:pt x="209" y="222"/>
                    <a:pt x="274" y="41"/>
                  </a:cubicBezTo>
                  <a:cubicBezTo>
                    <a:pt x="282" y="17"/>
                    <a:pt x="262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7"/>
            <p:cNvSpPr/>
            <p:nvPr/>
          </p:nvSpPr>
          <p:spPr>
            <a:xfrm>
              <a:off x="3151002" y="2505014"/>
              <a:ext cx="23172" cy="84810"/>
            </a:xfrm>
            <a:custGeom>
              <a:avLst/>
              <a:gdLst/>
              <a:ahLst/>
              <a:cxnLst/>
              <a:rect l="l" t="t" r="r" b="b"/>
              <a:pathLst>
                <a:path w="447" h="1636" extrusionOk="0">
                  <a:moveTo>
                    <a:pt x="416" y="1"/>
                  </a:moveTo>
                  <a:cubicBezTo>
                    <a:pt x="402" y="1"/>
                    <a:pt x="389" y="9"/>
                    <a:pt x="386" y="27"/>
                  </a:cubicBezTo>
                  <a:cubicBezTo>
                    <a:pt x="334" y="568"/>
                    <a:pt x="220" y="1106"/>
                    <a:pt x="7" y="1606"/>
                  </a:cubicBezTo>
                  <a:cubicBezTo>
                    <a:pt x="0" y="1623"/>
                    <a:pt x="14" y="1635"/>
                    <a:pt x="27" y="1635"/>
                  </a:cubicBezTo>
                  <a:cubicBezTo>
                    <a:pt x="35" y="1635"/>
                    <a:pt x="43" y="1631"/>
                    <a:pt x="47" y="1621"/>
                  </a:cubicBezTo>
                  <a:cubicBezTo>
                    <a:pt x="270" y="1117"/>
                    <a:pt x="420" y="584"/>
                    <a:pt x="444" y="32"/>
                  </a:cubicBezTo>
                  <a:cubicBezTo>
                    <a:pt x="447" y="12"/>
                    <a:pt x="431" y="1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7"/>
            <p:cNvSpPr/>
            <p:nvPr/>
          </p:nvSpPr>
          <p:spPr>
            <a:xfrm>
              <a:off x="3101548" y="2504392"/>
              <a:ext cx="21462" cy="67444"/>
            </a:xfrm>
            <a:custGeom>
              <a:avLst/>
              <a:gdLst/>
              <a:ahLst/>
              <a:cxnLst/>
              <a:rect l="l" t="t" r="r" b="b"/>
              <a:pathLst>
                <a:path w="414" h="1301" extrusionOk="0">
                  <a:moveTo>
                    <a:pt x="387" y="0"/>
                  </a:moveTo>
                  <a:cubicBezTo>
                    <a:pt x="375" y="0"/>
                    <a:pt x="363" y="8"/>
                    <a:pt x="360" y="22"/>
                  </a:cubicBezTo>
                  <a:cubicBezTo>
                    <a:pt x="270" y="445"/>
                    <a:pt x="161" y="862"/>
                    <a:pt x="8" y="1267"/>
                  </a:cubicBezTo>
                  <a:cubicBezTo>
                    <a:pt x="1" y="1286"/>
                    <a:pt x="18" y="1301"/>
                    <a:pt x="34" y="1301"/>
                  </a:cubicBezTo>
                  <a:cubicBezTo>
                    <a:pt x="43" y="1301"/>
                    <a:pt x="53" y="1296"/>
                    <a:pt x="56" y="1284"/>
                  </a:cubicBezTo>
                  <a:cubicBezTo>
                    <a:pt x="212" y="878"/>
                    <a:pt x="337" y="458"/>
                    <a:pt x="410" y="27"/>
                  </a:cubicBezTo>
                  <a:cubicBezTo>
                    <a:pt x="413" y="9"/>
                    <a:pt x="401" y="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2779055" y="2610663"/>
              <a:ext cx="21669" cy="20373"/>
            </a:xfrm>
            <a:custGeom>
              <a:avLst/>
              <a:gdLst/>
              <a:ahLst/>
              <a:cxnLst/>
              <a:rect l="l" t="t" r="r" b="b"/>
              <a:pathLst>
                <a:path w="418" h="393" extrusionOk="0">
                  <a:moveTo>
                    <a:pt x="47" y="1"/>
                  </a:moveTo>
                  <a:cubicBezTo>
                    <a:pt x="38" y="1"/>
                    <a:pt x="30" y="4"/>
                    <a:pt x="22" y="11"/>
                  </a:cubicBezTo>
                  <a:cubicBezTo>
                    <a:pt x="6" y="22"/>
                    <a:pt x="1" y="54"/>
                    <a:pt x="18" y="68"/>
                  </a:cubicBezTo>
                  <a:cubicBezTo>
                    <a:pt x="127" y="171"/>
                    <a:pt x="235" y="275"/>
                    <a:pt x="345" y="379"/>
                  </a:cubicBezTo>
                  <a:cubicBezTo>
                    <a:pt x="354" y="388"/>
                    <a:pt x="365" y="393"/>
                    <a:pt x="376" y="393"/>
                  </a:cubicBezTo>
                  <a:cubicBezTo>
                    <a:pt x="384" y="393"/>
                    <a:pt x="391" y="390"/>
                    <a:pt x="398" y="384"/>
                  </a:cubicBezTo>
                  <a:cubicBezTo>
                    <a:pt x="412" y="373"/>
                    <a:pt x="418" y="346"/>
                    <a:pt x="403" y="332"/>
                  </a:cubicBezTo>
                  <a:cubicBezTo>
                    <a:pt x="296" y="227"/>
                    <a:pt x="188" y="120"/>
                    <a:pt x="81" y="15"/>
                  </a:cubicBezTo>
                  <a:cubicBezTo>
                    <a:pt x="71" y="6"/>
                    <a:pt x="59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2903210" y="2552758"/>
              <a:ext cx="12338" cy="26594"/>
            </a:xfrm>
            <a:custGeom>
              <a:avLst/>
              <a:gdLst/>
              <a:ahLst/>
              <a:cxnLst/>
              <a:rect l="l" t="t" r="r" b="b"/>
              <a:pathLst>
                <a:path w="238" h="513" extrusionOk="0">
                  <a:moveTo>
                    <a:pt x="51" y="0"/>
                  </a:moveTo>
                  <a:cubicBezTo>
                    <a:pt x="44" y="0"/>
                    <a:pt x="38" y="2"/>
                    <a:pt x="32" y="4"/>
                  </a:cubicBezTo>
                  <a:cubicBezTo>
                    <a:pt x="8" y="17"/>
                    <a:pt x="0" y="43"/>
                    <a:pt x="9" y="67"/>
                  </a:cubicBezTo>
                  <a:cubicBezTo>
                    <a:pt x="57" y="207"/>
                    <a:pt x="104" y="348"/>
                    <a:pt x="151" y="487"/>
                  </a:cubicBezTo>
                  <a:cubicBezTo>
                    <a:pt x="156" y="504"/>
                    <a:pt x="173" y="512"/>
                    <a:pt x="190" y="512"/>
                  </a:cubicBezTo>
                  <a:cubicBezTo>
                    <a:pt x="196" y="512"/>
                    <a:pt x="203" y="511"/>
                    <a:pt x="209" y="508"/>
                  </a:cubicBezTo>
                  <a:cubicBezTo>
                    <a:pt x="233" y="498"/>
                    <a:pt x="237" y="473"/>
                    <a:pt x="230" y="450"/>
                  </a:cubicBezTo>
                  <a:lnTo>
                    <a:pt x="93" y="27"/>
                  </a:lnTo>
                  <a:cubicBezTo>
                    <a:pt x="89" y="10"/>
                    <a:pt x="70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2983820" y="2631088"/>
              <a:ext cx="6324" cy="49041"/>
            </a:xfrm>
            <a:custGeom>
              <a:avLst/>
              <a:gdLst/>
              <a:ahLst/>
              <a:cxnLst/>
              <a:rect l="l" t="t" r="r" b="b"/>
              <a:pathLst>
                <a:path w="122" h="946" extrusionOk="0">
                  <a:moveTo>
                    <a:pt x="74" y="0"/>
                  </a:moveTo>
                  <a:cubicBezTo>
                    <a:pt x="60" y="0"/>
                    <a:pt x="46" y="9"/>
                    <a:pt x="43" y="26"/>
                  </a:cubicBezTo>
                  <a:cubicBezTo>
                    <a:pt x="13" y="175"/>
                    <a:pt x="0" y="324"/>
                    <a:pt x="6" y="477"/>
                  </a:cubicBezTo>
                  <a:cubicBezTo>
                    <a:pt x="12" y="627"/>
                    <a:pt x="37" y="776"/>
                    <a:pt x="69" y="925"/>
                  </a:cubicBezTo>
                  <a:cubicBezTo>
                    <a:pt x="71" y="939"/>
                    <a:pt x="82" y="945"/>
                    <a:pt x="92" y="945"/>
                  </a:cubicBezTo>
                  <a:cubicBezTo>
                    <a:pt x="107" y="945"/>
                    <a:pt x="121" y="935"/>
                    <a:pt x="118" y="917"/>
                  </a:cubicBezTo>
                  <a:cubicBezTo>
                    <a:pt x="88" y="769"/>
                    <a:pt x="83" y="622"/>
                    <a:pt x="80" y="473"/>
                  </a:cubicBezTo>
                  <a:cubicBezTo>
                    <a:pt x="78" y="327"/>
                    <a:pt x="87" y="178"/>
                    <a:pt x="101" y="31"/>
                  </a:cubicBezTo>
                  <a:cubicBezTo>
                    <a:pt x="104" y="11"/>
                    <a:pt x="89" y="0"/>
                    <a:pt x="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2959974" y="2498430"/>
              <a:ext cx="2799" cy="42820"/>
            </a:xfrm>
            <a:custGeom>
              <a:avLst/>
              <a:gdLst/>
              <a:ahLst/>
              <a:cxnLst/>
              <a:rect l="l" t="t" r="r" b="b"/>
              <a:pathLst>
                <a:path w="54" h="826" extrusionOk="0">
                  <a:moveTo>
                    <a:pt x="24" y="1"/>
                  </a:moveTo>
                  <a:cubicBezTo>
                    <a:pt x="14" y="1"/>
                    <a:pt x="5" y="7"/>
                    <a:pt x="5" y="20"/>
                  </a:cubicBezTo>
                  <a:cubicBezTo>
                    <a:pt x="1" y="279"/>
                    <a:pt x="4" y="539"/>
                    <a:pt x="5" y="800"/>
                  </a:cubicBezTo>
                  <a:cubicBezTo>
                    <a:pt x="5" y="816"/>
                    <a:pt x="19" y="825"/>
                    <a:pt x="32" y="825"/>
                  </a:cubicBezTo>
                  <a:cubicBezTo>
                    <a:pt x="43" y="825"/>
                    <a:pt x="53" y="819"/>
                    <a:pt x="53" y="804"/>
                  </a:cubicBezTo>
                  <a:cubicBezTo>
                    <a:pt x="53" y="545"/>
                    <a:pt x="53" y="283"/>
                    <a:pt x="48" y="22"/>
                  </a:cubicBezTo>
                  <a:cubicBezTo>
                    <a:pt x="47" y="8"/>
                    <a:pt x="35" y="1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2999631" y="2483034"/>
              <a:ext cx="7880" cy="38258"/>
            </a:xfrm>
            <a:custGeom>
              <a:avLst/>
              <a:gdLst/>
              <a:ahLst/>
              <a:cxnLst/>
              <a:rect l="l" t="t" r="r" b="b"/>
              <a:pathLst>
                <a:path w="152" h="738" extrusionOk="0">
                  <a:moveTo>
                    <a:pt x="125" y="0"/>
                  </a:moveTo>
                  <a:cubicBezTo>
                    <a:pt x="113" y="0"/>
                    <a:pt x="102" y="7"/>
                    <a:pt x="100" y="21"/>
                  </a:cubicBezTo>
                  <a:cubicBezTo>
                    <a:pt x="69" y="253"/>
                    <a:pt x="35" y="483"/>
                    <a:pt x="2" y="714"/>
                  </a:cubicBezTo>
                  <a:cubicBezTo>
                    <a:pt x="0" y="730"/>
                    <a:pt x="12" y="738"/>
                    <a:pt x="25" y="738"/>
                  </a:cubicBezTo>
                  <a:cubicBezTo>
                    <a:pt x="36" y="738"/>
                    <a:pt x="47" y="731"/>
                    <a:pt x="49" y="718"/>
                  </a:cubicBezTo>
                  <a:lnTo>
                    <a:pt x="149" y="27"/>
                  </a:lnTo>
                  <a:cubicBezTo>
                    <a:pt x="152" y="10"/>
                    <a:pt x="13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17"/>
          <p:cNvSpPr/>
          <p:nvPr/>
        </p:nvSpPr>
        <p:spPr>
          <a:xfrm rot="10800000">
            <a:off x="8388224" y="-28968"/>
            <a:ext cx="653275" cy="1360037"/>
          </a:xfrm>
          <a:custGeom>
            <a:avLst/>
            <a:gdLst/>
            <a:ahLst/>
            <a:cxnLst/>
            <a:rect l="l" t="t" r="r" b="b"/>
            <a:pathLst>
              <a:path w="15267" h="31784" extrusionOk="0">
                <a:moveTo>
                  <a:pt x="6487" y="1908"/>
                </a:moveTo>
                <a:lnTo>
                  <a:pt x="6487" y="1908"/>
                </a:lnTo>
                <a:cubicBezTo>
                  <a:pt x="6459" y="1947"/>
                  <a:pt x="6431" y="1989"/>
                  <a:pt x="6404" y="2028"/>
                </a:cubicBezTo>
                <a:cubicBezTo>
                  <a:pt x="6311" y="2170"/>
                  <a:pt x="6232" y="2319"/>
                  <a:pt x="6160" y="2472"/>
                </a:cubicBezTo>
                <a:cubicBezTo>
                  <a:pt x="5340" y="3528"/>
                  <a:pt x="5487" y="4999"/>
                  <a:pt x="5632" y="6239"/>
                </a:cubicBezTo>
                <a:cubicBezTo>
                  <a:pt x="5716" y="6971"/>
                  <a:pt x="5767" y="7718"/>
                  <a:pt x="5954" y="8434"/>
                </a:cubicBezTo>
                <a:cubicBezTo>
                  <a:pt x="6131" y="9107"/>
                  <a:pt x="6438" y="9739"/>
                  <a:pt x="6802" y="10331"/>
                </a:cubicBezTo>
                <a:cubicBezTo>
                  <a:pt x="6889" y="10473"/>
                  <a:pt x="6980" y="10610"/>
                  <a:pt x="7076" y="10747"/>
                </a:cubicBezTo>
                <a:cubicBezTo>
                  <a:pt x="6983" y="10630"/>
                  <a:pt x="6895" y="10510"/>
                  <a:pt x="6807" y="10388"/>
                </a:cubicBezTo>
                <a:cubicBezTo>
                  <a:pt x="6360" y="9758"/>
                  <a:pt x="6008" y="9061"/>
                  <a:pt x="5761" y="8328"/>
                </a:cubicBezTo>
                <a:cubicBezTo>
                  <a:pt x="5267" y="6865"/>
                  <a:pt x="5184" y="5260"/>
                  <a:pt x="5578" y="3765"/>
                </a:cubicBezTo>
                <a:cubicBezTo>
                  <a:pt x="5751" y="3105"/>
                  <a:pt x="6008" y="2410"/>
                  <a:pt x="6487" y="1908"/>
                </a:cubicBezTo>
                <a:close/>
                <a:moveTo>
                  <a:pt x="8048" y="1308"/>
                </a:moveTo>
                <a:cubicBezTo>
                  <a:pt x="8126" y="1317"/>
                  <a:pt x="8203" y="1336"/>
                  <a:pt x="8279" y="1360"/>
                </a:cubicBezTo>
                <a:cubicBezTo>
                  <a:pt x="8757" y="1580"/>
                  <a:pt x="9084" y="2105"/>
                  <a:pt x="9251" y="2593"/>
                </a:cubicBezTo>
                <a:cubicBezTo>
                  <a:pt x="9511" y="3355"/>
                  <a:pt x="9600" y="4171"/>
                  <a:pt x="9700" y="4965"/>
                </a:cubicBezTo>
                <a:cubicBezTo>
                  <a:pt x="9792" y="5687"/>
                  <a:pt x="9873" y="6412"/>
                  <a:pt x="9868" y="7142"/>
                </a:cubicBezTo>
                <a:cubicBezTo>
                  <a:pt x="9863" y="7862"/>
                  <a:pt x="9772" y="8589"/>
                  <a:pt x="9515" y="9267"/>
                </a:cubicBezTo>
                <a:cubicBezTo>
                  <a:pt x="9312" y="9800"/>
                  <a:pt x="9007" y="10284"/>
                  <a:pt x="8730" y="10782"/>
                </a:cubicBezTo>
                <a:cubicBezTo>
                  <a:pt x="9099" y="9850"/>
                  <a:pt x="9312" y="8858"/>
                  <a:pt x="9359" y="7852"/>
                </a:cubicBezTo>
                <a:cubicBezTo>
                  <a:pt x="9429" y="6404"/>
                  <a:pt x="9180" y="4964"/>
                  <a:pt x="8794" y="3572"/>
                </a:cubicBezTo>
                <a:cubicBezTo>
                  <a:pt x="8584" y="2806"/>
                  <a:pt x="8325" y="2054"/>
                  <a:pt x="8048" y="1308"/>
                </a:cubicBezTo>
                <a:close/>
                <a:moveTo>
                  <a:pt x="7940" y="1388"/>
                </a:moveTo>
                <a:cubicBezTo>
                  <a:pt x="8919" y="4005"/>
                  <a:pt x="9701" y="6834"/>
                  <a:pt x="9018" y="9617"/>
                </a:cubicBezTo>
                <a:cubicBezTo>
                  <a:pt x="8905" y="10080"/>
                  <a:pt x="8750" y="10532"/>
                  <a:pt x="8569" y="10972"/>
                </a:cubicBezTo>
                <a:cubicBezTo>
                  <a:pt x="8548" y="10971"/>
                  <a:pt x="8527" y="10971"/>
                  <a:pt x="8507" y="10971"/>
                </a:cubicBezTo>
                <a:cubicBezTo>
                  <a:pt x="8473" y="10971"/>
                  <a:pt x="8439" y="10972"/>
                  <a:pt x="8407" y="10974"/>
                </a:cubicBezTo>
                <a:cubicBezTo>
                  <a:pt x="8743" y="8488"/>
                  <a:pt x="8515" y="5963"/>
                  <a:pt x="8159" y="3487"/>
                </a:cubicBezTo>
                <a:cubicBezTo>
                  <a:pt x="8102" y="3098"/>
                  <a:pt x="8044" y="2709"/>
                  <a:pt x="7983" y="2322"/>
                </a:cubicBezTo>
                <a:cubicBezTo>
                  <a:pt x="7935" y="2014"/>
                  <a:pt x="7871" y="1693"/>
                  <a:pt x="7940" y="1388"/>
                </a:cubicBezTo>
                <a:close/>
                <a:moveTo>
                  <a:pt x="7777" y="1289"/>
                </a:moveTo>
                <a:cubicBezTo>
                  <a:pt x="7794" y="1298"/>
                  <a:pt x="7813" y="1303"/>
                  <a:pt x="7830" y="1303"/>
                </a:cubicBezTo>
                <a:cubicBezTo>
                  <a:pt x="7761" y="1546"/>
                  <a:pt x="7783" y="1804"/>
                  <a:pt x="7818" y="2054"/>
                </a:cubicBezTo>
                <a:cubicBezTo>
                  <a:pt x="7866" y="2393"/>
                  <a:pt x="7922" y="2728"/>
                  <a:pt x="7974" y="3067"/>
                </a:cubicBezTo>
                <a:cubicBezTo>
                  <a:pt x="8076" y="3755"/>
                  <a:pt x="8173" y="4444"/>
                  <a:pt x="8251" y="5135"/>
                </a:cubicBezTo>
                <a:cubicBezTo>
                  <a:pt x="8408" y="6537"/>
                  <a:pt x="8496" y="7949"/>
                  <a:pt x="8435" y="9358"/>
                </a:cubicBezTo>
                <a:cubicBezTo>
                  <a:pt x="8410" y="9905"/>
                  <a:pt x="8359" y="10449"/>
                  <a:pt x="8281" y="10989"/>
                </a:cubicBezTo>
                <a:cubicBezTo>
                  <a:pt x="8275" y="10992"/>
                  <a:pt x="8268" y="10992"/>
                  <a:pt x="8262" y="10992"/>
                </a:cubicBezTo>
                <a:cubicBezTo>
                  <a:pt x="8075" y="9814"/>
                  <a:pt x="7932" y="8630"/>
                  <a:pt x="7814" y="7442"/>
                </a:cubicBezTo>
                <a:cubicBezTo>
                  <a:pt x="7747" y="6757"/>
                  <a:pt x="7683" y="6070"/>
                  <a:pt x="7624" y="5384"/>
                </a:cubicBezTo>
                <a:cubicBezTo>
                  <a:pt x="7567" y="4727"/>
                  <a:pt x="7499" y="4066"/>
                  <a:pt x="7481" y="3404"/>
                </a:cubicBezTo>
                <a:cubicBezTo>
                  <a:pt x="7464" y="2692"/>
                  <a:pt x="7510" y="1957"/>
                  <a:pt x="7777" y="1289"/>
                </a:cubicBezTo>
                <a:close/>
                <a:moveTo>
                  <a:pt x="7630" y="1300"/>
                </a:moveTo>
                <a:cubicBezTo>
                  <a:pt x="7171" y="2506"/>
                  <a:pt x="7371" y="3868"/>
                  <a:pt x="7479" y="5118"/>
                </a:cubicBezTo>
                <a:cubicBezTo>
                  <a:pt x="7600" y="6504"/>
                  <a:pt x="7726" y="7891"/>
                  <a:pt x="7899" y="9271"/>
                </a:cubicBezTo>
                <a:cubicBezTo>
                  <a:pt x="7973" y="9856"/>
                  <a:pt x="8059" y="10437"/>
                  <a:pt x="8153" y="11016"/>
                </a:cubicBezTo>
                <a:cubicBezTo>
                  <a:pt x="7713" y="9813"/>
                  <a:pt x="7299" y="8597"/>
                  <a:pt x="6998" y="7352"/>
                </a:cubicBezTo>
                <a:cubicBezTo>
                  <a:pt x="6824" y="6624"/>
                  <a:pt x="6685" y="5886"/>
                  <a:pt x="6608" y="5142"/>
                </a:cubicBezTo>
                <a:cubicBezTo>
                  <a:pt x="6534" y="4436"/>
                  <a:pt x="6514" y="3710"/>
                  <a:pt x="6672" y="3011"/>
                </a:cubicBezTo>
                <a:cubicBezTo>
                  <a:pt x="6817" y="2366"/>
                  <a:pt x="7119" y="1791"/>
                  <a:pt x="7569" y="1310"/>
                </a:cubicBezTo>
                <a:cubicBezTo>
                  <a:pt x="7586" y="1305"/>
                  <a:pt x="7607" y="1302"/>
                  <a:pt x="7630" y="1300"/>
                </a:cubicBezTo>
                <a:close/>
                <a:moveTo>
                  <a:pt x="8862" y="1662"/>
                </a:moveTo>
                <a:lnTo>
                  <a:pt x="8862" y="1662"/>
                </a:lnTo>
                <a:cubicBezTo>
                  <a:pt x="8905" y="1699"/>
                  <a:pt x="8948" y="1733"/>
                  <a:pt x="8987" y="1766"/>
                </a:cubicBezTo>
                <a:cubicBezTo>
                  <a:pt x="9053" y="1825"/>
                  <a:pt x="9115" y="1886"/>
                  <a:pt x="9173" y="1950"/>
                </a:cubicBezTo>
                <a:cubicBezTo>
                  <a:pt x="9366" y="2217"/>
                  <a:pt x="9505" y="2529"/>
                  <a:pt x="9600" y="2837"/>
                </a:cubicBezTo>
                <a:cubicBezTo>
                  <a:pt x="9834" y="3595"/>
                  <a:pt x="9962" y="4388"/>
                  <a:pt x="10081" y="5169"/>
                </a:cubicBezTo>
                <a:cubicBezTo>
                  <a:pt x="10203" y="5977"/>
                  <a:pt x="10293" y="6787"/>
                  <a:pt x="10254" y="7604"/>
                </a:cubicBezTo>
                <a:cubicBezTo>
                  <a:pt x="10222" y="8323"/>
                  <a:pt x="10073" y="9027"/>
                  <a:pt x="9814" y="9700"/>
                </a:cubicBezTo>
                <a:cubicBezTo>
                  <a:pt x="9616" y="10217"/>
                  <a:pt x="9299" y="10652"/>
                  <a:pt x="8946" y="11063"/>
                </a:cubicBezTo>
                <a:cubicBezTo>
                  <a:pt x="8892" y="11028"/>
                  <a:pt x="8831" y="11008"/>
                  <a:pt x="8767" y="10995"/>
                </a:cubicBezTo>
                <a:cubicBezTo>
                  <a:pt x="8810" y="10913"/>
                  <a:pt x="8852" y="10827"/>
                  <a:pt x="8898" y="10744"/>
                </a:cubicBezTo>
                <a:cubicBezTo>
                  <a:pt x="9097" y="10388"/>
                  <a:pt x="9314" y="10040"/>
                  <a:pt x="9487" y="9671"/>
                </a:cubicBezTo>
                <a:cubicBezTo>
                  <a:pt x="9807" y="8992"/>
                  <a:pt x="9955" y="8255"/>
                  <a:pt x="9988" y="7509"/>
                </a:cubicBezTo>
                <a:cubicBezTo>
                  <a:pt x="10020" y="6751"/>
                  <a:pt x="9948" y="5991"/>
                  <a:pt x="9860" y="5239"/>
                </a:cubicBezTo>
                <a:cubicBezTo>
                  <a:pt x="9762" y="4402"/>
                  <a:pt x="9671" y="3551"/>
                  <a:pt x="9424" y="2741"/>
                </a:cubicBezTo>
                <a:cubicBezTo>
                  <a:pt x="9308" y="2357"/>
                  <a:pt x="9131" y="1964"/>
                  <a:pt x="8862" y="1662"/>
                </a:cubicBezTo>
                <a:close/>
                <a:moveTo>
                  <a:pt x="7432" y="1337"/>
                </a:moveTo>
                <a:lnTo>
                  <a:pt x="7432" y="1337"/>
                </a:lnTo>
                <a:cubicBezTo>
                  <a:pt x="7062" y="1708"/>
                  <a:pt x="6815" y="2197"/>
                  <a:pt x="6665" y="2692"/>
                </a:cubicBezTo>
                <a:cubicBezTo>
                  <a:pt x="6463" y="3352"/>
                  <a:pt x="6435" y="4050"/>
                  <a:pt x="6479" y="4735"/>
                </a:cubicBezTo>
                <a:cubicBezTo>
                  <a:pt x="6577" y="6235"/>
                  <a:pt x="6944" y="7715"/>
                  <a:pt x="7394" y="9146"/>
                </a:cubicBezTo>
                <a:cubicBezTo>
                  <a:pt x="7595" y="9785"/>
                  <a:pt x="7815" y="10417"/>
                  <a:pt x="8045" y="11047"/>
                </a:cubicBezTo>
                <a:cubicBezTo>
                  <a:pt x="8005" y="11062"/>
                  <a:pt x="7960" y="11077"/>
                  <a:pt x="7912" y="11098"/>
                </a:cubicBezTo>
                <a:cubicBezTo>
                  <a:pt x="7583" y="10646"/>
                  <a:pt x="7263" y="10186"/>
                  <a:pt x="6997" y="9694"/>
                </a:cubicBezTo>
                <a:cubicBezTo>
                  <a:pt x="6614" y="8985"/>
                  <a:pt x="6372" y="8218"/>
                  <a:pt x="6218" y="7430"/>
                </a:cubicBezTo>
                <a:cubicBezTo>
                  <a:pt x="6065" y="6644"/>
                  <a:pt x="5991" y="5845"/>
                  <a:pt x="5924" y="5049"/>
                </a:cubicBezTo>
                <a:cubicBezTo>
                  <a:pt x="5890" y="4657"/>
                  <a:pt x="5852" y="4261"/>
                  <a:pt x="5882" y="3866"/>
                </a:cubicBezTo>
                <a:cubicBezTo>
                  <a:pt x="5910" y="3468"/>
                  <a:pt x="6026" y="3090"/>
                  <a:pt x="6182" y="2726"/>
                </a:cubicBezTo>
                <a:cubicBezTo>
                  <a:pt x="6385" y="2248"/>
                  <a:pt x="6686" y="1713"/>
                  <a:pt x="7144" y="1438"/>
                </a:cubicBezTo>
                <a:cubicBezTo>
                  <a:pt x="7238" y="1396"/>
                  <a:pt x="7334" y="1361"/>
                  <a:pt x="7432" y="1337"/>
                </a:cubicBezTo>
                <a:close/>
                <a:moveTo>
                  <a:pt x="5873" y="3277"/>
                </a:moveTo>
                <a:cubicBezTo>
                  <a:pt x="5798" y="3602"/>
                  <a:pt x="5760" y="3932"/>
                  <a:pt x="5768" y="4266"/>
                </a:cubicBezTo>
                <a:cubicBezTo>
                  <a:pt x="5778" y="4686"/>
                  <a:pt x="5828" y="5104"/>
                  <a:pt x="5867" y="5523"/>
                </a:cubicBezTo>
                <a:cubicBezTo>
                  <a:pt x="5906" y="5927"/>
                  <a:pt x="5951" y="6331"/>
                  <a:pt x="6008" y="6734"/>
                </a:cubicBezTo>
                <a:cubicBezTo>
                  <a:pt x="6126" y="7552"/>
                  <a:pt x="6310" y="8360"/>
                  <a:pt x="6635" y="9122"/>
                </a:cubicBezTo>
                <a:cubicBezTo>
                  <a:pt x="6941" y="9843"/>
                  <a:pt x="7377" y="10498"/>
                  <a:pt x="7832" y="11134"/>
                </a:cubicBezTo>
                <a:cubicBezTo>
                  <a:pt x="7769" y="11165"/>
                  <a:pt x="7708" y="11205"/>
                  <a:pt x="7658" y="11250"/>
                </a:cubicBezTo>
                <a:cubicBezTo>
                  <a:pt x="7405" y="10998"/>
                  <a:pt x="7188" y="10707"/>
                  <a:pt x="6995" y="10405"/>
                </a:cubicBezTo>
                <a:cubicBezTo>
                  <a:pt x="6635" y="9843"/>
                  <a:pt x="6324" y="9240"/>
                  <a:pt x="6130" y="8600"/>
                </a:cubicBezTo>
                <a:cubicBezTo>
                  <a:pt x="5926" y="7929"/>
                  <a:pt x="5869" y="7231"/>
                  <a:pt x="5789" y="6537"/>
                </a:cubicBezTo>
                <a:cubicBezTo>
                  <a:pt x="5707" y="5828"/>
                  <a:pt x="5606" y="5113"/>
                  <a:pt x="5650" y="4396"/>
                </a:cubicBezTo>
                <a:cubicBezTo>
                  <a:pt x="5674" y="4012"/>
                  <a:pt x="5747" y="3636"/>
                  <a:pt x="5873" y="3277"/>
                </a:cubicBezTo>
                <a:close/>
                <a:moveTo>
                  <a:pt x="9563" y="2501"/>
                </a:moveTo>
                <a:lnTo>
                  <a:pt x="9563" y="2501"/>
                </a:lnTo>
                <a:cubicBezTo>
                  <a:pt x="9829" y="2985"/>
                  <a:pt x="9982" y="3542"/>
                  <a:pt x="10112" y="4068"/>
                </a:cubicBezTo>
                <a:cubicBezTo>
                  <a:pt x="10345" y="5013"/>
                  <a:pt x="10488" y="5978"/>
                  <a:pt x="10535" y="6949"/>
                </a:cubicBezTo>
                <a:cubicBezTo>
                  <a:pt x="10609" y="8496"/>
                  <a:pt x="10400" y="10327"/>
                  <a:pt x="9055" y="11318"/>
                </a:cubicBezTo>
                <a:cubicBezTo>
                  <a:pt x="9061" y="11260"/>
                  <a:pt x="9053" y="11199"/>
                  <a:pt x="9023" y="11148"/>
                </a:cubicBezTo>
                <a:cubicBezTo>
                  <a:pt x="9321" y="10786"/>
                  <a:pt x="9600" y="10412"/>
                  <a:pt x="9827" y="9995"/>
                </a:cubicBezTo>
                <a:cubicBezTo>
                  <a:pt x="10182" y="9345"/>
                  <a:pt x="10354" y="8624"/>
                  <a:pt x="10417" y="7891"/>
                </a:cubicBezTo>
                <a:cubicBezTo>
                  <a:pt x="10491" y="7055"/>
                  <a:pt x="10415" y="6214"/>
                  <a:pt x="10285" y="5388"/>
                </a:cubicBezTo>
                <a:cubicBezTo>
                  <a:pt x="10155" y="4552"/>
                  <a:pt x="9962" y="3712"/>
                  <a:pt x="9711" y="2904"/>
                </a:cubicBezTo>
                <a:cubicBezTo>
                  <a:pt x="9668" y="2769"/>
                  <a:pt x="9620" y="2634"/>
                  <a:pt x="9563" y="2501"/>
                </a:cubicBezTo>
                <a:close/>
                <a:moveTo>
                  <a:pt x="4324" y="12446"/>
                </a:moveTo>
                <a:cubicBezTo>
                  <a:pt x="4472" y="12446"/>
                  <a:pt x="4622" y="12470"/>
                  <a:pt x="4747" y="12506"/>
                </a:cubicBezTo>
                <a:cubicBezTo>
                  <a:pt x="5542" y="12731"/>
                  <a:pt x="6182" y="13349"/>
                  <a:pt x="6710" y="13956"/>
                </a:cubicBezTo>
                <a:cubicBezTo>
                  <a:pt x="7027" y="14321"/>
                  <a:pt x="7342" y="14702"/>
                  <a:pt x="7578" y="15126"/>
                </a:cubicBezTo>
                <a:cubicBezTo>
                  <a:pt x="7662" y="15275"/>
                  <a:pt x="7747" y="15436"/>
                  <a:pt x="7790" y="15604"/>
                </a:cubicBezTo>
                <a:cubicBezTo>
                  <a:pt x="7778" y="15606"/>
                  <a:pt x="7767" y="15612"/>
                  <a:pt x="7757" y="15619"/>
                </a:cubicBezTo>
                <a:cubicBezTo>
                  <a:pt x="7719" y="15646"/>
                  <a:pt x="7685" y="15677"/>
                  <a:pt x="7649" y="15705"/>
                </a:cubicBezTo>
                <a:cubicBezTo>
                  <a:pt x="7536" y="15180"/>
                  <a:pt x="7266" y="14688"/>
                  <a:pt x="6920" y="14279"/>
                </a:cubicBezTo>
                <a:cubicBezTo>
                  <a:pt x="6374" y="13637"/>
                  <a:pt x="5646" y="13177"/>
                  <a:pt x="4911" y="12774"/>
                </a:cubicBezTo>
                <a:cubicBezTo>
                  <a:pt x="4678" y="12646"/>
                  <a:pt x="4409" y="12487"/>
                  <a:pt x="4135" y="12460"/>
                </a:cubicBezTo>
                <a:cubicBezTo>
                  <a:pt x="4196" y="12450"/>
                  <a:pt x="4260" y="12446"/>
                  <a:pt x="4324" y="12446"/>
                </a:cubicBezTo>
                <a:close/>
                <a:moveTo>
                  <a:pt x="4047" y="12585"/>
                </a:moveTo>
                <a:cubicBezTo>
                  <a:pt x="4127" y="12585"/>
                  <a:pt x="4207" y="12600"/>
                  <a:pt x="4274" y="12618"/>
                </a:cubicBezTo>
                <a:cubicBezTo>
                  <a:pt x="4463" y="12670"/>
                  <a:pt x="4634" y="12768"/>
                  <a:pt x="4805" y="12861"/>
                </a:cubicBezTo>
                <a:cubicBezTo>
                  <a:pt x="5473" y="13227"/>
                  <a:pt x="6133" y="13631"/>
                  <a:pt x="6663" y="14181"/>
                </a:cubicBezTo>
                <a:cubicBezTo>
                  <a:pt x="7096" y="14633"/>
                  <a:pt x="7414" y="15186"/>
                  <a:pt x="7544" y="15788"/>
                </a:cubicBezTo>
                <a:cubicBezTo>
                  <a:pt x="7513" y="15814"/>
                  <a:pt x="7483" y="15840"/>
                  <a:pt x="7454" y="15868"/>
                </a:cubicBezTo>
                <a:cubicBezTo>
                  <a:pt x="7347" y="15670"/>
                  <a:pt x="7239" y="15471"/>
                  <a:pt x="7124" y="15278"/>
                </a:cubicBezTo>
                <a:cubicBezTo>
                  <a:pt x="6926" y="14943"/>
                  <a:pt x="6713" y="14611"/>
                  <a:pt x="6456" y="14315"/>
                </a:cubicBezTo>
                <a:cubicBezTo>
                  <a:pt x="5977" y="13769"/>
                  <a:pt x="5359" y="13359"/>
                  <a:pt x="4735" y="12997"/>
                </a:cubicBezTo>
                <a:cubicBezTo>
                  <a:pt x="4573" y="12903"/>
                  <a:pt x="4410" y="12812"/>
                  <a:pt x="4247" y="12723"/>
                </a:cubicBezTo>
                <a:cubicBezTo>
                  <a:pt x="4172" y="12680"/>
                  <a:pt x="4081" y="12618"/>
                  <a:pt x="3988" y="12588"/>
                </a:cubicBezTo>
                <a:cubicBezTo>
                  <a:pt x="4007" y="12586"/>
                  <a:pt x="4027" y="12585"/>
                  <a:pt x="4047" y="12585"/>
                </a:cubicBezTo>
                <a:close/>
                <a:moveTo>
                  <a:pt x="3900" y="12708"/>
                </a:moveTo>
                <a:cubicBezTo>
                  <a:pt x="3934" y="12708"/>
                  <a:pt x="3972" y="12717"/>
                  <a:pt x="4003" y="12731"/>
                </a:cubicBezTo>
                <a:cubicBezTo>
                  <a:pt x="4078" y="12766"/>
                  <a:pt x="4146" y="12810"/>
                  <a:pt x="4217" y="12849"/>
                </a:cubicBezTo>
                <a:cubicBezTo>
                  <a:pt x="4376" y="12936"/>
                  <a:pt x="4532" y="13024"/>
                  <a:pt x="4688" y="13113"/>
                </a:cubicBezTo>
                <a:cubicBezTo>
                  <a:pt x="5264" y="13448"/>
                  <a:pt x="5826" y="13821"/>
                  <a:pt x="6285" y="14308"/>
                </a:cubicBezTo>
                <a:cubicBezTo>
                  <a:pt x="6734" y="14787"/>
                  <a:pt x="7068" y="15363"/>
                  <a:pt x="7393" y="15935"/>
                </a:cubicBezTo>
                <a:cubicBezTo>
                  <a:pt x="7346" y="15979"/>
                  <a:pt x="7302" y="16022"/>
                  <a:pt x="7265" y="16067"/>
                </a:cubicBezTo>
                <a:cubicBezTo>
                  <a:pt x="7123" y="15965"/>
                  <a:pt x="6980" y="15864"/>
                  <a:pt x="6842" y="15755"/>
                </a:cubicBezTo>
                <a:cubicBezTo>
                  <a:pt x="6563" y="15534"/>
                  <a:pt x="6292" y="15304"/>
                  <a:pt x="6025" y="15065"/>
                </a:cubicBezTo>
                <a:cubicBezTo>
                  <a:pt x="5506" y="14599"/>
                  <a:pt x="5010" y="14106"/>
                  <a:pt x="4522" y="13605"/>
                </a:cubicBezTo>
                <a:cubicBezTo>
                  <a:pt x="4400" y="13482"/>
                  <a:pt x="4280" y="13356"/>
                  <a:pt x="4159" y="13229"/>
                </a:cubicBezTo>
                <a:cubicBezTo>
                  <a:pt x="4049" y="13116"/>
                  <a:pt x="3861" y="12980"/>
                  <a:pt x="3816" y="12824"/>
                </a:cubicBezTo>
                <a:cubicBezTo>
                  <a:pt x="3789" y="12738"/>
                  <a:pt x="3838" y="12708"/>
                  <a:pt x="3900" y="12708"/>
                </a:cubicBezTo>
                <a:close/>
                <a:moveTo>
                  <a:pt x="3678" y="12775"/>
                </a:moveTo>
                <a:cubicBezTo>
                  <a:pt x="3678" y="12792"/>
                  <a:pt x="3677" y="12808"/>
                  <a:pt x="3681" y="12825"/>
                </a:cubicBezTo>
                <a:cubicBezTo>
                  <a:pt x="3712" y="12970"/>
                  <a:pt x="3830" y="13076"/>
                  <a:pt x="3927" y="13177"/>
                </a:cubicBezTo>
                <a:cubicBezTo>
                  <a:pt x="4466" y="13739"/>
                  <a:pt x="5005" y="14299"/>
                  <a:pt x="5572" y="14833"/>
                </a:cubicBezTo>
                <a:cubicBezTo>
                  <a:pt x="5896" y="15136"/>
                  <a:pt x="6225" y="15431"/>
                  <a:pt x="6567" y="15711"/>
                </a:cubicBezTo>
                <a:cubicBezTo>
                  <a:pt x="6729" y="15844"/>
                  <a:pt x="6893" y="15973"/>
                  <a:pt x="7061" y="16098"/>
                </a:cubicBezTo>
                <a:cubicBezTo>
                  <a:pt x="7099" y="16127"/>
                  <a:pt x="7139" y="16155"/>
                  <a:pt x="7177" y="16185"/>
                </a:cubicBezTo>
                <a:cubicBezTo>
                  <a:pt x="7149" y="16222"/>
                  <a:pt x="7119" y="16259"/>
                  <a:pt x="7095" y="16298"/>
                </a:cubicBezTo>
                <a:cubicBezTo>
                  <a:pt x="6872" y="16276"/>
                  <a:pt x="6652" y="16243"/>
                  <a:pt x="6445" y="16144"/>
                </a:cubicBezTo>
                <a:cubicBezTo>
                  <a:pt x="6113" y="15985"/>
                  <a:pt x="5805" y="15755"/>
                  <a:pt x="5521" y="15525"/>
                </a:cubicBezTo>
                <a:cubicBezTo>
                  <a:pt x="4945" y="15058"/>
                  <a:pt x="4444" y="14496"/>
                  <a:pt x="4053" y="13868"/>
                </a:cubicBezTo>
                <a:cubicBezTo>
                  <a:pt x="3949" y="13703"/>
                  <a:pt x="3848" y="13537"/>
                  <a:pt x="3772" y="13357"/>
                </a:cubicBezTo>
                <a:cubicBezTo>
                  <a:pt x="3707" y="13207"/>
                  <a:pt x="3607" y="12950"/>
                  <a:pt x="3678" y="12775"/>
                </a:cubicBezTo>
                <a:close/>
                <a:moveTo>
                  <a:pt x="13403" y="9082"/>
                </a:moveTo>
                <a:cubicBezTo>
                  <a:pt x="13245" y="9214"/>
                  <a:pt x="13105" y="9368"/>
                  <a:pt x="12971" y="9526"/>
                </a:cubicBezTo>
                <a:cubicBezTo>
                  <a:pt x="12773" y="9766"/>
                  <a:pt x="12580" y="10009"/>
                  <a:pt x="12394" y="10260"/>
                </a:cubicBezTo>
                <a:cubicBezTo>
                  <a:pt x="12004" y="10781"/>
                  <a:pt x="11643" y="11327"/>
                  <a:pt x="11317" y="11892"/>
                </a:cubicBezTo>
                <a:cubicBezTo>
                  <a:pt x="10999" y="12441"/>
                  <a:pt x="10714" y="13008"/>
                  <a:pt x="10461" y="13590"/>
                </a:cubicBezTo>
                <a:cubicBezTo>
                  <a:pt x="10206" y="14179"/>
                  <a:pt x="9985" y="14787"/>
                  <a:pt x="9887" y="15424"/>
                </a:cubicBezTo>
                <a:cubicBezTo>
                  <a:pt x="9829" y="15797"/>
                  <a:pt x="9820" y="16195"/>
                  <a:pt x="9877" y="16582"/>
                </a:cubicBezTo>
                <a:cubicBezTo>
                  <a:pt x="9840" y="16564"/>
                  <a:pt x="9802" y="16545"/>
                  <a:pt x="9762" y="16532"/>
                </a:cubicBezTo>
                <a:cubicBezTo>
                  <a:pt x="9755" y="16531"/>
                  <a:pt x="9748" y="16528"/>
                  <a:pt x="9741" y="16528"/>
                </a:cubicBezTo>
                <a:cubicBezTo>
                  <a:pt x="9719" y="16439"/>
                  <a:pt x="9701" y="16349"/>
                  <a:pt x="9691" y="16261"/>
                </a:cubicBezTo>
                <a:cubicBezTo>
                  <a:pt x="9599" y="15518"/>
                  <a:pt x="9736" y="14726"/>
                  <a:pt x="9914" y="14008"/>
                </a:cubicBezTo>
                <a:cubicBezTo>
                  <a:pt x="10251" y="12639"/>
                  <a:pt x="10907" y="11343"/>
                  <a:pt x="11828" y="10268"/>
                </a:cubicBezTo>
                <a:cubicBezTo>
                  <a:pt x="12246" y="9780"/>
                  <a:pt x="12756" y="9243"/>
                  <a:pt x="13403" y="9082"/>
                </a:cubicBezTo>
                <a:close/>
                <a:moveTo>
                  <a:pt x="3569" y="13154"/>
                </a:moveTo>
                <a:lnTo>
                  <a:pt x="3569" y="13154"/>
                </a:lnTo>
                <a:cubicBezTo>
                  <a:pt x="3589" y="13232"/>
                  <a:pt x="3613" y="13308"/>
                  <a:pt x="3641" y="13377"/>
                </a:cubicBezTo>
                <a:cubicBezTo>
                  <a:pt x="3797" y="13759"/>
                  <a:pt x="4044" y="14113"/>
                  <a:pt x="4293" y="14440"/>
                </a:cubicBezTo>
                <a:cubicBezTo>
                  <a:pt x="4541" y="14766"/>
                  <a:pt x="4818" y="15071"/>
                  <a:pt x="5118" y="15348"/>
                </a:cubicBezTo>
                <a:cubicBezTo>
                  <a:pt x="5452" y="15653"/>
                  <a:pt x="5816" y="15932"/>
                  <a:pt x="6206" y="16159"/>
                </a:cubicBezTo>
                <a:cubicBezTo>
                  <a:pt x="6408" y="16278"/>
                  <a:pt x="6618" y="16364"/>
                  <a:pt x="6849" y="16400"/>
                </a:cubicBezTo>
                <a:cubicBezTo>
                  <a:pt x="6909" y="16410"/>
                  <a:pt x="6967" y="16419"/>
                  <a:pt x="7027" y="16425"/>
                </a:cubicBezTo>
                <a:cubicBezTo>
                  <a:pt x="6995" y="16481"/>
                  <a:pt x="6963" y="16538"/>
                  <a:pt x="6937" y="16598"/>
                </a:cubicBezTo>
                <a:cubicBezTo>
                  <a:pt x="6923" y="16633"/>
                  <a:pt x="6937" y="16670"/>
                  <a:pt x="6961" y="16697"/>
                </a:cubicBezTo>
                <a:cubicBezTo>
                  <a:pt x="6756" y="16652"/>
                  <a:pt x="6548" y="16549"/>
                  <a:pt x="6385" y="16470"/>
                </a:cubicBezTo>
                <a:cubicBezTo>
                  <a:pt x="6043" y="16305"/>
                  <a:pt x="5720" y="16100"/>
                  <a:pt x="5422" y="15864"/>
                </a:cubicBezTo>
                <a:cubicBezTo>
                  <a:pt x="4812" y="15379"/>
                  <a:pt x="4308" y="14766"/>
                  <a:pt x="3919" y="14098"/>
                </a:cubicBezTo>
                <a:cubicBezTo>
                  <a:pt x="3759" y="13821"/>
                  <a:pt x="3579" y="13488"/>
                  <a:pt x="3569" y="13154"/>
                </a:cubicBezTo>
                <a:close/>
                <a:moveTo>
                  <a:pt x="13715" y="9034"/>
                </a:moveTo>
                <a:lnTo>
                  <a:pt x="13715" y="9034"/>
                </a:lnTo>
                <a:cubicBezTo>
                  <a:pt x="13683" y="9304"/>
                  <a:pt x="13610" y="9558"/>
                  <a:pt x="13493" y="9806"/>
                </a:cubicBezTo>
                <a:cubicBezTo>
                  <a:pt x="13371" y="10066"/>
                  <a:pt x="13222" y="10314"/>
                  <a:pt x="13083" y="10568"/>
                </a:cubicBezTo>
                <a:cubicBezTo>
                  <a:pt x="12798" y="11091"/>
                  <a:pt x="12523" y="11622"/>
                  <a:pt x="12260" y="12157"/>
                </a:cubicBezTo>
                <a:cubicBezTo>
                  <a:pt x="11734" y="13234"/>
                  <a:pt x="11257" y="14335"/>
                  <a:pt x="10826" y="15453"/>
                </a:cubicBezTo>
                <a:cubicBezTo>
                  <a:pt x="10701" y="15772"/>
                  <a:pt x="10585" y="16094"/>
                  <a:pt x="10471" y="16417"/>
                </a:cubicBezTo>
                <a:cubicBezTo>
                  <a:pt x="10413" y="16585"/>
                  <a:pt x="10352" y="16754"/>
                  <a:pt x="10294" y="16924"/>
                </a:cubicBezTo>
                <a:cubicBezTo>
                  <a:pt x="10200" y="16816"/>
                  <a:pt x="10098" y="16715"/>
                  <a:pt x="9980" y="16637"/>
                </a:cubicBezTo>
                <a:cubicBezTo>
                  <a:pt x="9924" y="16297"/>
                  <a:pt x="9918" y="15946"/>
                  <a:pt x="9962" y="15595"/>
                </a:cubicBezTo>
                <a:cubicBezTo>
                  <a:pt x="10039" y="14965"/>
                  <a:pt x="10246" y="14357"/>
                  <a:pt x="10491" y="13774"/>
                </a:cubicBezTo>
                <a:cubicBezTo>
                  <a:pt x="10968" y="12638"/>
                  <a:pt x="11579" y="11554"/>
                  <a:pt x="12303" y="10552"/>
                </a:cubicBezTo>
                <a:cubicBezTo>
                  <a:pt x="12507" y="10270"/>
                  <a:pt x="12719" y="9992"/>
                  <a:pt x="12941" y="9724"/>
                </a:cubicBezTo>
                <a:cubicBezTo>
                  <a:pt x="13156" y="9470"/>
                  <a:pt x="13387" y="9220"/>
                  <a:pt x="13669" y="9037"/>
                </a:cubicBezTo>
                <a:cubicBezTo>
                  <a:pt x="13685" y="9036"/>
                  <a:pt x="13699" y="9036"/>
                  <a:pt x="13715" y="9034"/>
                </a:cubicBezTo>
                <a:close/>
                <a:moveTo>
                  <a:pt x="13794" y="9196"/>
                </a:moveTo>
                <a:cubicBezTo>
                  <a:pt x="13815" y="9302"/>
                  <a:pt x="13800" y="9416"/>
                  <a:pt x="13777" y="9526"/>
                </a:cubicBezTo>
                <a:cubicBezTo>
                  <a:pt x="13746" y="9680"/>
                  <a:pt x="13710" y="9830"/>
                  <a:pt x="13675" y="9982"/>
                </a:cubicBezTo>
                <a:cubicBezTo>
                  <a:pt x="13608" y="10271"/>
                  <a:pt x="13533" y="10561"/>
                  <a:pt x="13455" y="10846"/>
                </a:cubicBezTo>
                <a:cubicBezTo>
                  <a:pt x="13295" y="11426"/>
                  <a:pt x="13112" y="11999"/>
                  <a:pt x="12902" y="12563"/>
                </a:cubicBezTo>
                <a:cubicBezTo>
                  <a:pt x="12486" y="13685"/>
                  <a:pt x="11975" y="14775"/>
                  <a:pt x="11382" y="15817"/>
                </a:cubicBezTo>
                <a:cubicBezTo>
                  <a:pt x="11213" y="16114"/>
                  <a:pt x="11040" y="16406"/>
                  <a:pt x="10863" y="16696"/>
                </a:cubicBezTo>
                <a:cubicBezTo>
                  <a:pt x="10761" y="16864"/>
                  <a:pt x="10656" y="17029"/>
                  <a:pt x="10529" y="17174"/>
                </a:cubicBezTo>
                <a:cubicBezTo>
                  <a:pt x="10488" y="17134"/>
                  <a:pt x="10449" y="17093"/>
                  <a:pt x="10410" y="17050"/>
                </a:cubicBezTo>
                <a:cubicBezTo>
                  <a:pt x="10569" y="16602"/>
                  <a:pt x="10714" y="16148"/>
                  <a:pt x="10879" y="15701"/>
                </a:cubicBezTo>
                <a:cubicBezTo>
                  <a:pt x="11090" y="15128"/>
                  <a:pt x="11315" y="14559"/>
                  <a:pt x="11555" y="13996"/>
                </a:cubicBezTo>
                <a:cubicBezTo>
                  <a:pt x="12038" y="12863"/>
                  <a:pt x="12573" y="11751"/>
                  <a:pt x="13156" y="10664"/>
                </a:cubicBezTo>
                <a:cubicBezTo>
                  <a:pt x="13309" y="10378"/>
                  <a:pt x="13475" y="10098"/>
                  <a:pt x="13608" y="9803"/>
                </a:cubicBezTo>
                <a:cubicBezTo>
                  <a:pt x="13693" y="9612"/>
                  <a:pt x="13770" y="9406"/>
                  <a:pt x="13794" y="9196"/>
                </a:cubicBezTo>
                <a:close/>
                <a:moveTo>
                  <a:pt x="14004" y="9104"/>
                </a:moveTo>
                <a:cubicBezTo>
                  <a:pt x="14225" y="9156"/>
                  <a:pt x="14396" y="9373"/>
                  <a:pt x="14447" y="9590"/>
                </a:cubicBezTo>
                <a:cubicBezTo>
                  <a:pt x="14525" y="9921"/>
                  <a:pt x="14416" y="10267"/>
                  <a:pt x="14323" y="10582"/>
                </a:cubicBezTo>
                <a:cubicBezTo>
                  <a:pt x="14128" y="11247"/>
                  <a:pt x="13885" y="11896"/>
                  <a:pt x="13628" y="12539"/>
                </a:cubicBezTo>
                <a:cubicBezTo>
                  <a:pt x="13134" y="13767"/>
                  <a:pt x="12619" y="15013"/>
                  <a:pt x="11808" y="16074"/>
                </a:cubicBezTo>
                <a:cubicBezTo>
                  <a:pt x="11467" y="16521"/>
                  <a:pt x="11070" y="16928"/>
                  <a:pt x="10623" y="17272"/>
                </a:cubicBezTo>
                <a:cubicBezTo>
                  <a:pt x="10616" y="17266"/>
                  <a:pt x="10610" y="17259"/>
                  <a:pt x="10606" y="17252"/>
                </a:cubicBezTo>
                <a:cubicBezTo>
                  <a:pt x="10697" y="17155"/>
                  <a:pt x="10778" y="17046"/>
                  <a:pt x="10854" y="16932"/>
                </a:cubicBezTo>
                <a:cubicBezTo>
                  <a:pt x="11026" y="16677"/>
                  <a:pt x="11191" y="16415"/>
                  <a:pt x="11345" y="16149"/>
                </a:cubicBezTo>
                <a:cubicBezTo>
                  <a:pt x="11665" y="15604"/>
                  <a:pt x="11960" y="15045"/>
                  <a:pt x="12231" y="14477"/>
                </a:cubicBezTo>
                <a:cubicBezTo>
                  <a:pt x="12771" y="13340"/>
                  <a:pt x="13219" y="12157"/>
                  <a:pt x="13570" y="10950"/>
                </a:cubicBezTo>
                <a:cubicBezTo>
                  <a:pt x="13665" y="10616"/>
                  <a:pt x="13756" y="10281"/>
                  <a:pt x="13835" y="9944"/>
                </a:cubicBezTo>
                <a:cubicBezTo>
                  <a:pt x="13893" y="9697"/>
                  <a:pt x="14004" y="9392"/>
                  <a:pt x="13939" y="9133"/>
                </a:cubicBezTo>
                <a:lnTo>
                  <a:pt x="13939" y="9133"/>
                </a:lnTo>
                <a:cubicBezTo>
                  <a:pt x="13941" y="9134"/>
                  <a:pt x="13942" y="9134"/>
                  <a:pt x="13944" y="9134"/>
                </a:cubicBezTo>
                <a:cubicBezTo>
                  <a:pt x="13966" y="9134"/>
                  <a:pt x="13988" y="9125"/>
                  <a:pt x="14004" y="9104"/>
                </a:cubicBezTo>
                <a:close/>
                <a:moveTo>
                  <a:pt x="14641" y="9746"/>
                </a:moveTo>
                <a:lnTo>
                  <a:pt x="14641" y="9746"/>
                </a:lnTo>
                <a:cubicBezTo>
                  <a:pt x="14756" y="10146"/>
                  <a:pt x="14651" y="10654"/>
                  <a:pt x="14587" y="11015"/>
                </a:cubicBezTo>
                <a:cubicBezTo>
                  <a:pt x="14465" y="11697"/>
                  <a:pt x="14276" y="12367"/>
                  <a:pt x="14054" y="13022"/>
                </a:cubicBezTo>
                <a:cubicBezTo>
                  <a:pt x="13827" y="13689"/>
                  <a:pt x="13563" y="14347"/>
                  <a:pt x="13262" y="14984"/>
                </a:cubicBezTo>
                <a:cubicBezTo>
                  <a:pt x="12992" y="15559"/>
                  <a:pt x="12722" y="16162"/>
                  <a:pt x="12326" y="16663"/>
                </a:cubicBezTo>
                <a:cubicBezTo>
                  <a:pt x="11960" y="17130"/>
                  <a:pt x="11449" y="17433"/>
                  <a:pt x="10879" y="17506"/>
                </a:cubicBezTo>
                <a:cubicBezTo>
                  <a:pt x="10835" y="17467"/>
                  <a:pt x="10792" y="17428"/>
                  <a:pt x="10748" y="17386"/>
                </a:cubicBezTo>
                <a:cubicBezTo>
                  <a:pt x="11707" y="16649"/>
                  <a:pt x="12408" y="15627"/>
                  <a:pt x="12941" y="14553"/>
                </a:cubicBezTo>
                <a:cubicBezTo>
                  <a:pt x="13266" y="13898"/>
                  <a:pt x="13543" y="13222"/>
                  <a:pt x="13813" y="12546"/>
                </a:cubicBezTo>
                <a:cubicBezTo>
                  <a:pt x="14091" y="11846"/>
                  <a:pt x="14357" y="11141"/>
                  <a:pt x="14550" y="10413"/>
                </a:cubicBezTo>
                <a:cubicBezTo>
                  <a:pt x="14607" y="10203"/>
                  <a:pt x="14652" y="9971"/>
                  <a:pt x="14641" y="9746"/>
                </a:cubicBezTo>
                <a:close/>
                <a:moveTo>
                  <a:pt x="14638" y="9348"/>
                </a:moveTo>
                <a:cubicBezTo>
                  <a:pt x="14837" y="9545"/>
                  <a:pt x="14935" y="9816"/>
                  <a:pt x="14970" y="10094"/>
                </a:cubicBezTo>
                <a:cubicBezTo>
                  <a:pt x="15017" y="10454"/>
                  <a:pt x="14972" y="10825"/>
                  <a:pt x="14932" y="11182"/>
                </a:cubicBezTo>
                <a:cubicBezTo>
                  <a:pt x="14887" y="11570"/>
                  <a:pt x="14826" y="11958"/>
                  <a:pt x="14745" y="12341"/>
                </a:cubicBezTo>
                <a:cubicBezTo>
                  <a:pt x="14589" y="13099"/>
                  <a:pt x="14369" y="13844"/>
                  <a:pt x="14089" y="14566"/>
                </a:cubicBezTo>
                <a:cubicBezTo>
                  <a:pt x="13818" y="15261"/>
                  <a:pt x="13508" y="15968"/>
                  <a:pt x="13061" y="16571"/>
                </a:cubicBezTo>
                <a:cubicBezTo>
                  <a:pt x="12628" y="17155"/>
                  <a:pt x="11991" y="17648"/>
                  <a:pt x="11237" y="17690"/>
                </a:cubicBezTo>
                <a:cubicBezTo>
                  <a:pt x="11203" y="17691"/>
                  <a:pt x="11169" y="17692"/>
                  <a:pt x="11135" y="17692"/>
                </a:cubicBezTo>
                <a:cubicBezTo>
                  <a:pt x="11094" y="17692"/>
                  <a:pt x="11053" y="17691"/>
                  <a:pt x="11010" y="17689"/>
                </a:cubicBezTo>
                <a:cubicBezTo>
                  <a:pt x="11010" y="17676"/>
                  <a:pt x="11010" y="17666"/>
                  <a:pt x="11006" y="17655"/>
                </a:cubicBezTo>
                <a:cubicBezTo>
                  <a:pt x="11459" y="17571"/>
                  <a:pt x="11882" y="17350"/>
                  <a:pt x="12211" y="17013"/>
                </a:cubicBezTo>
                <a:cubicBezTo>
                  <a:pt x="12686" y="16528"/>
                  <a:pt x="12954" y="15902"/>
                  <a:pt x="13234" y="15297"/>
                </a:cubicBezTo>
                <a:cubicBezTo>
                  <a:pt x="13864" y="13937"/>
                  <a:pt x="14450" y="12556"/>
                  <a:pt x="14728" y="11079"/>
                </a:cubicBezTo>
                <a:cubicBezTo>
                  <a:pt x="14828" y="10544"/>
                  <a:pt x="14983" y="9822"/>
                  <a:pt x="14638" y="9348"/>
                </a:cubicBezTo>
                <a:close/>
                <a:moveTo>
                  <a:pt x="8206" y="20646"/>
                </a:moveTo>
                <a:cubicBezTo>
                  <a:pt x="8221" y="20646"/>
                  <a:pt x="8240" y="20650"/>
                  <a:pt x="8264" y="20660"/>
                </a:cubicBezTo>
                <a:cubicBezTo>
                  <a:pt x="8320" y="20681"/>
                  <a:pt x="8372" y="20725"/>
                  <a:pt x="8420" y="20766"/>
                </a:cubicBezTo>
                <a:cubicBezTo>
                  <a:pt x="8387" y="20780"/>
                  <a:pt x="8363" y="20809"/>
                  <a:pt x="8352" y="20845"/>
                </a:cubicBezTo>
                <a:cubicBezTo>
                  <a:pt x="8347" y="20844"/>
                  <a:pt x="8346" y="20841"/>
                  <a:pt x="8343" y="20841"/>
                </a:cubicBezTo>
                <a:cubicBezTo>
                  <a:pt x="8332" y="20837"/>
                  <a:pt x="8321" y="20834"/>
                  <a:pt x="8310" y="20834"/>
                </a:cubicBezTo>
                <a:cubicBezTo>
                  <a:pt x="8288" y="20834"/>
                  <a:pt x="8267" y="20843"/>
                  <a:pt x="8250" y="20855"/>
                </a:cubicBezTo>
                <a:cubicBezTo>
                  <a:pt x="8230" y="20823"/>
                  <a:pt x="8207" y="20790"/>
                  <a:pt x="8189" y="20756"/>
                </a:cubicBezTo>
                <a:cubicBezTo>
                  <a:pt x="8156" y="20696"/>
                  <a:pt x="8156" y="20646"/>
                  <a:pt x="8206" y="20646"/>
                </a:cubicBezTo>
                <a:close/>
                <a:moveTo>
                  <a:pt x="13642" y="18391"/>
                </a:moveTo>
                <a:lnTo>
                  <a:pt x="13642" y="18391"/>
                </a:lnTo>
                <a:cubicBezTo>
                  <a:pt x="13576" y="18419"/>
                  <a:pt x="13515" y="18455"/>
                  <a:pt x="13459" y="18490"/>
                </a:cubicBezTo>
                <a:cubicBezTo>
                  <a:pt x="12730" y="18960"/>
                  <a:pt x="12063" y="19570"/>
                  <a:pt x="11585" y="20292"/>
                </a:cubicBezTo>
                <a:cubicBezTo>
                  <a:pt x="11198" y="20877"/>
                  <a:pt x="10937" y="21558"/>
                  <a:pt x="10869" y="22257"/>
                </a:cubicBezTo>
                <a:cubicBezTo>
                  <a:pt x="10861" y="22250"/>
                  <a:pt x="10854" y="22244"/>
                  <a:pt x="10846" y="22237"/>
                </a:cubicBezTo>
                <a:cubicBezTo>
                  <a:pt x="10843" y="22236"/>
                  <a:pt x="10843" y="22236"/>
                  <a:pt x="10842" y="22236"/>
                </a:cubicBezTo>
                <a:cubicBezTo>
                  <a:pt x="10847" y="21922"/>
                  <a:pt x="10908" y="21604"/>
                  <a:pt x="10988" y="21305"/>
                </a:cubicBezTo>
                <a:cubicBezTo>
                  <a:pt x="11039" y="21109"/>
                  <a:pt x="11104" y="20918"/>
                  <a:pt x="11181" y="20732"/>
                </a:cubicBezTo>
                <a:cubicBezTo>
                  <a:pt x="11209" y="20675"/>
                  <a:pt x="11236" y="20618"/>
                  <a:pt x="11267" y="20565"/>
                </a:cubicBezTo>
                <a:cubicBezTo>
                  <a:pt x="11493" y="20167"/>
                  <a:pt x="11772" y="19805"/>
                  <a:pt x="12076" y="19465"/>
                </a:cubicBezTo>
                <a:cubicBezTo>
                  <a:pt x="12364" y="19140"/>
                  <a:pt x="12668" y="18804"/>
                  <a:pt x="13049" y="18585"/>
                </a:cubicBezTo>
                <a:cubicBezTo>
                  <a:pt x="13231" y="18483"/>
                  <a:pt x="13435" y="18411"/>
                  <a:pt x="13642" y="18391"/>
                </a:cubicBezTo>
                <a:close/>
                <a:moveTo>
                  <a:pt x="13959" y="18442"/>
                </a:moveTo>
                <a:cubicBezTo>
                  <a:pt x="13965" y="18442"/>
                  <a:pt x="13972" y="18442"/>
                  <a:pt x="13979" y="18442"/>
                </a:cubicBezTo>
                <a:cubicBezTo>
                  <a:pt x="12853" y="19444"/>
                  <a:pt x="11918" y="20692"/>
                  <a:pt x="11266" y="22046"/>
                </a:cubicBezTo>
                <a:cubicBezTo>
                  <a:pt x="11202" y="22178"/>
                  <a:pt x="11145" y="22312"/>
                  <a:pt x="11087" y="22444"/>
                </a:cubicBezTo>
                <a:cubicBezTo>
                  <a:pt x="11049" y="22410"/>
                  <a:pt x="11010" y="22379"/>
                  <a:pt x="10971" y="22345"/>
                </a:cubicBezTo>
                <a:cubicBezTo>
                  <a:pt x="11091" y="20972"/>
                  <a:pt x="11947" y="19761"/>
                  <a:pt x="13052" y="18922"/>
                </a:cubicBezTo>
                <a:cubicBezTo>
                  <a:pt x="13210" y="18801"/>
                  <a:pt x="13374" y="18683"/>
                  <a:pt x="13546" y="18584"/>
                </a:cubicBezTo>
                <a:cubicBezTo>
                  <a:pt x="13664" y="18515"/>
                  <a:pt x="13814" y="18442"/>
                  <a:pt x="13959" y="18442"/>
                </a:cubicBezTo>
                <a:close/>
                <a:moveTo>
                  <a:pt x="14119" y="18478"/>
                </a:moveTo>
                <a:cubicBezTo>
                  <a:pt x="14129" y="18485"/>
                  <a:pt x="14139" y="18493"/>
                  <a:pt x="14149" y="18500"/>
                </a:cubicBezTo>
                <a:cubicBezTo>
                  <a:pt x="13280" y="19943"/>
                  <a:pt x="12402" y="21379"/>
                  <a:pt x="11324" y="22676"/>
                </a:cubicBezTo>
                <a:cubicBezTo>
                  <a:pt x="11279" y="22627"/>
                  <a:pt x="11229" y="22582"/>
                  <a:pt x="11181" y="22535"/>
                </a:cubicBezTo>
                <a:cubicBezTo>
                  <a:pt x="11254" y="22362"/>
                  <a:pt x="11335" y="22192"/>
                  <a:pt x="11418" y="22022"/>
                </a:cubicBezTo>
                <a:cubicBezTo>
                  <a:pt x="11579" y="21697"/>
                  <a:pt x="11752" y="21379"/>
                  <a:pt x="11943" y="21068"/>
                </a:cubicBezTo>
                <a:cubicBezTo>
                  <a:pt x="12330" y="20437"/>
                  <a:pt x="12777" y="19845"/>
                  <a:pt x="13280" y="19300"/>
                </a:cubicBezTo>
                <a:cubicBezTo>
                  <a:pt x="13546" y="19014"/>
                  <a:pt x="13828" y="18740"/>
                  <a:pt x="14119" y="18478"/>
                </a:cubicBezTo>
                <a:close/>
                <a:moveTo>
                  <a:pt x="14167" y="18746"/>
                </a:moveTo>
                <a:lnTo>
                  <a:pt x="14167" y="18746"/>
                </a:lnTo>
                <a:cubicBezTo>
                  <a:pt x="14106" y="19422"/>
                  <a:pt x="13771" y="20061"/>
                  <a:pt x="13461" y="20657"/>
                </a:cubicBezTo>
                <a:cubicBezTo>
                  <a:pt x="13116" y="21321"/>
                  <a:pt x="12703" y="21969"/>
                  <a:pt x="12111" y="22443"/>
                </a:cubicBezTo>
                <a:cubicBezTo>
                  <a:pt x="11913" y="22600"/>
                  <a:pt x="11697" y="22734"/>
                  <a:pt x="11467" y="22835"/>
                </a:cubicBezTo>
                <a:lnTo>
                  <a:pt x="11415" y="22776"/>
                </a:lnTo>
                <a:cubicBezTo>
                  <a:pt x="12252" y="21789"/>
                  <a:pt x="12967" y="20705"/>
                  <a:pt x="13642" y="19605"/>
                </a:cubicBezTo>
                <a:cubicBezTo>
                  <a:pt x="13820" y="19319"/>
                  <a:pt x="13993" y="19032"/>
                  <a:pt x="14167" y="18746"/>
                </a:cubicBezTo>
                <a:close/>
                <a:moveTo>
                  <a:pt x="1792" y="17169"/>
                </a:moveTo>
                <a:cubicBezTo>
                  <a:pt x="1869" y="17169"/>
                  <a:pt x="1946" y="17173"/>
                  <a:pt x="2023" y="17181"/>
                </a:cubicBezTo>
                <a:cubicBezTo>
                  <a:pt x="2791" y="17257"/>
                  <a:pt x="3492" y="17632"/>
                  <a:pt x="4111" y="18073"/>
                </a:cubicBezTo>
                <a:cubicBezTo>
                  <a:pt x="4762" y="18536"/>
                  <a:pt x="5367" y="19075"/>
                  <a:pt x="5928" y="19639"/>
                </a:cubicBezTo>
                <a:cubicBezTo>
                  <a:pt x="6503" y="20216"/>
                  <a:pt x="7035" y="20838"/>
                  <a:pt x="7488" y="21514"/>
                </a:cubicBezTo>
                <a:cubicBezTo>
                  <a:pt x="7716" y="21856"/>
                  <a:pt x="7947" y="22213"/>
                  <a:pt x="8099" y="22593"/>
                </a:cubicBezTo>
                <a:cubicBezTo>
                  <a:pt x="8109" y="22615"/>
                  <a:pt x="8118" y="22639"/>
                  <a:pt x="8126" y="22664"/>
                </a:cubicBezTo>
                <a:cubicBezTo>
                  <a:pt x="8118" y="22671"/>
                  <a:pt x="8110" y="22678"/>
                  <a:pt x="8103" y="22690"/>
                </a:cubicBezTo>
                <a:cubicBezTo>
                  <a:pt x="8064" y="22741"/>
                  <a:pt x="8027" y="22792"/>
                  <a:pt x="7988" y="22846"/>
                </a:cubicBezTo>
                <a:cubicBezTo>
                  <a:pt x="7797" y="22443"/>
                  <a:pt x="7483" y="22081"/>
                  <a:pt x="7212" y="21749"/>
                </a:cubicBezTo>
                <a:cubicBezTo>
                  <a:pt x="6783" y="21220"/>
                  <a:pt x="6331" y="20705"/>
                  <a:pt x="5853" y="20217"/>
                </a:cubicBezTo>
                <a:cubicBezTo>
                  <a:pt x="4905" y="19258"/>
                  <a:pt x="3836" y="18397"/>
                  <a:pt x="2620" y="17801"/>
                </a:cubicBezTo>
                <a:cubicBezTo>
                  <a:pt x="2323" y="17655"/>
                  <a:pt x="2018" y="17526"/>
                  <a:pt x="1706" y="17413"/>
                </a:cubicBezTo>
                <a:cubicBezTo>
                  <a:pt x="1536" y="17354"/>
                  <a:pt x="1337" y="17293"/>
                  <a:pt x="1147" y="17293"/>
                </a:cubicBezTo>
                <a:cubicBezTo>
                  <a:pt x="1345" y="17203"/>
                  <a:pt x="1569" y="17169"/>
                  <a:pt x="1792" y="17169"/>
                </a:cubicBezTo>
                <a:close/>
                <a:moveTo>
                  <a:pt x="14302" y="18818"/>
                </a:moveTo>
                <a:cubicBezTo>
                  <a:pt x="14311" y="18862"/>
                  <a:pt x="14316" y="18907"/>
                  <a:pt x="14322" y="18947"/>
                </a:cubicBezTo>
                <a:cubicBezTo>
                  <a:pt x="14347" y="19170"/>
                  <a:pt x="14333" y="19397"/>
                  <a:pt x="14295" y="19617"/>
                </a:cubicBezTo>
                <a:cubicBezTo>
                  <a:pt x="14154" y="20391"/>
                  <a:pt x="13784" y="21133"/>
                  <a:pt x="13296" y="21749"/>
                </a:cubicBezTo>
                <a:cubicBezTo>
                  <a:pt x="12870" y="22287"/>
                  <a:pt x="12276" y="22835"/>
                  <a:pt x="11585" y="22975"/>
                </a:cubicBezTo>
                <a:cubicBezTo>
                  <a:pt x="11578" y="22962"/>
                  <a:pt x="11568" y="22951"/>
                  <a:pt x="11558" y="22940"/>
                </a:cubicBezTo>
                <a:cubicBezTo>
                  <a:pt x="12055" y="22705"/>
                  <a:pt x="12485" y="22338"/>
                  <a:pt x="12828" y="21911"/>
                </a:cubicBezTo>
                <a:cubicBezTo>
                  <a:pt x="13090" y="21586"/>
                  <a:pt x="13309" y="21230"/>
                  <a:pt x="13508" y="20862"/>
                </a:cubicBezTo>
                <a:cubicBezTo>
                  <a:pt x="13698" y="20512"/>
                  <a:pt x="13879" y="20153"/>
                  <a:pt x="14032" y="19784"/>
                </a:cubicBezTo>
                <a:cubicBezTo>
                  <a:pt x="14162" y="19475"/>
                  <a:pt x="14262" y="19150"/>
                  <a:pt x="14302" y="18818"/>
                </a:cubicBezTo>
                <a:close/>
                <a:moveTo>
                  <a:pt x="795" y="17652"/>
                </a:moveTo>
                <a:cubicBezTo>
                  <a:pt x="1499" y="18639"/>
                  <a:pt x="2347" y="19517"/>
                  <a:pt x="3243" y="20335"/>
                </a:cubicBezTo>
                <a:cubicBezTo>
                  <a:pt x="3704" y="20756"/>
                  <a:pt x="4173" y="21172"/>
                  <a:pt x="4686" y="21532"/>
                </a:cubicBezTo>
                <a:cubicBezTo>
                  <a:pt x="5223" y="21911"/>
                  <a:pt x="5813" y="22185"/>
                  <a:pt x="6398" y="22483"/>
                </a:cubicBezTo>
                <a:cubicBezTo>
                  <a:pt x="6739" y="22656"/>
                  <a:pt x="7066" y="22849"/>
                  <a:pt x="7384" y="23060"/>
                </a:cubicBezTo>
                <a:cubicBezTo>
                  <a:pt x="7032" y="22920"/>
                  <a:pt x="6663" y="22818"/>
                  <a:pt x="6307" y="22691"/>
                </a:cubicBezTo>
                <a:cubicBezTo>
                  <a:pt x="5713" y="22481"/>
                  <a:pt x="5137" y="22224"/>
                  <a:pt x="4585" y="21922"/>
                </a:cubicBezTo>
                <a:cubicBezTo>
                  <a:pt x="3492" y="21321"/>
                  <a:pt x="2498" y="20536"/>
                  <a:pt x="1685" y="19591"/>
                </a:cubicBezTo>
                <a:cubicBezTo>
                  <a:pt x="1475" y="19346"/>
                  <a:pt x="1276" y="19092"/>
                  <a:pt x="1092" y="18827"/>
                </a:cubicBezTo>
                <a:cubicBezTo>
                  <a:pt x="910" y="18567"/>
                  <a:pt x="670" y="18265"/>
                  <a:pt x="660" y="17934"/>
                </a:cubicBezTo>
                <a:cubicBezTo>
                  <a:pt x="656" y="17862"/>
                  <a:pt x="669" y="17787"/>
                  <a:pt x="696" y="17716"/>
                </a:cubicBezTo>
                <a:cubicBezTo>
                  <a:pt x="730" y="17696"/>
                  <a:pt x="763" y="17674"/>
                  <a:pt x="795" y="17652"/>
                </a:cubicBezTo>
                <a:close/>
                <a:moveTo>
                  <a:pt x="1150" y="17420"/>
                </a:moveTo>
                <a:cubicBezTo>
                  <a:pt x="1229" y="17420"/>
                  <a:pt x="1310" y="17432"/>
                  <a:pt x="1385" y="17449"/>
                </a:cubicBezTo>
                <a:cubicBezTo>
                  <a:pt x="1695" y="17520"/>
                  <a:pt x="1996" y="17656"/>
                  <a:pt x="2284" y="17787"/>
                </a:cubicBezTo>
                <a:cubicBezTo>
                  <a:pt x="3455" y="18313"/>
                  <a:pt x="4497" y="19092"/>
                  <a:pt x="5419" y="19973"/>
                </a:cubicBezTo>
                <a:cubicBezTo>
                  <a:pt x="5941" y="20472"/>
                  <a:pt x="6429" y="21007"/>
                  <a:pt x="6892" y="21562"/>
                </a:cubicBezTo>
                <a:cubicBezTo>
                  <a:pt x="7124" y="21839"/>
                  <a:pt x="7353" y="22118"/>
                  <a:pt x="7571" y="22405"/>
                </a:cubicBezTo>
                <a:cubicBezTo>
                  <a:pt x="7700" y="22572"/>
                  <a:pt x="7821" y="22752"/>
                  <a:pt x="7912" y="22944"/>
                </a:cubicBezTo>
                <a:cubicBezTo>
                  <a:pt x="7878" y="22989"/>
                  <a:pt x="7845" y="23037"/>
                  <a:pt x="7811" y="23083"/>
                </a:cubicBezTo>
                <a:cubicBezTo>
                  <a:pt x="7489" y="22742"/>
                  <a:pt x="7130" y="22434"/>
                  <a:pt x="6785" y="22121"/>
                </a:cubicBezTo>
                <a:cubicBezTo>
                  <a:pt x="6328" y="21705"/>
                  <a:pt x="5874" y="21285"/>
                  <a:pt x="5415" y="20870"/>
                </a:cubicBezTo>
                <a:cubicBezTo>
                  <a:pt x="4504" y="20044"/>
                  <a:pt x="3572" y="19235"/>
                  <a:pt x="2564" y="18527"/>
                </a:cubicBezTo>
                <a:cubicBezTo>
                  <a:pt x="2045" y="18163"/>
                  <a:pt x="1503" y="17831"/>
                  <a:pt x="939" y="17535"/>
                </a:cubicBezTo>
                <a:cubicBezTo>
                  <a:pt x="946" y="17520"/>
                  <a:pt x="946" y="17500"/>
                  <a:pt x="940" y="17482"/>
                </a:cubicBezTo>
                <a:cubicBezTo>
                  <a:pt x="950" y="17476"/>
                  <a:pt x="958" y="17470"/>
                  <a:pt x="967" y="17463"/>
                </a:cubicBezTo>
                <a:cubicBezTo>
                  <a:pt x="974" y="17456"/>
                  <a:pt x="980" y="17447"/>
                  <a:pt x="987" y="17440"/>
                </a:cubicBezTo>
                <a:cubicBezTo>
                  <a:pt x="1039" y="17426"/>
                  <a:pt x="1094" y="17420"/>
                  <a:pt x="1150" y="17420"/>
                </a:cubicBezTo>
                <a:close/>
                <a:moveTo>
                  <a:pt x="14401" y="18621"/>
                </a:moveTo>
                <a:lnTo>
                  <a:pt x="14401" y="18621"/>
                </a:lnTo>
                <a:cubicBezTo>
                  <a:pt x="14627" y="18839"/>
                  <a:pt x="14685" y="19174"/>
                  <a:pt x="14654" y="19493"/>
                </a:cubicBezTo>
                <a:cubicBezTo>
                  <a:pt x="14614" y="19919"/>
                  <a:pt x="14454" y="20342"/>
                  <a:pt x="14294" y="20738"/>
                </a:cubicBezTo>
                <a:cubicBezTo>
                  <a:pt x="14125" y="21153"/>
                  <a:pt x="13912" y="21555"/>
                  <a:pt x="13641" y="21915"/>
                </a:cubicBezTo>
                <a:cubicBezTo>
                  <a:pt x="13351" y="22300"/>
                  <a:pt x="12984" y="22635"/>
                  <a:pt x="12558" y="22867"/>
                </a:cubicBezTo>
                <a:cubicBezTo>
                  <a:pt x="12353" y="22979"/>
                  <a:pt x="12032" y="23107"/>
                  <a:pt x="11721" y="23145"/>
                </a:cubicBezTo>
                <a:cubicBezTo>
                  <a:pt x="11708" y="23128"/>
                  <a:pt x="11694" y="23111"/>
                  <a:pt x="11680" y="23096"/>
                </a:cubicBezTo>
                <a:cubicBezTo>
                  <a:pt x="12279" y="22947"/>
                  <a:pt x="12808" y="22512"/>
                  <a:pt x="13212" y="22064"/>
                </a:cubicBezTo>
                <a:cubicBezTo>
                  <a:pt x="13791" y="21423"/>
                  <a:pt x="14220" y="20628"/>
                  <a:pt x="14411" y="19788"/>
                </a:cubicBezTo>
                <a:cubicBezTo>
                  <a:pt x="14461" y="19569"/>
                  <a:pt x="14494" y="19342"/>
                  <a:pt x="14486" y="19115"/>
                </a:cubicBezTo>
                <a:cubicBezTo>
                  <a:pt x="14481" y="18956"/>
                  <a:pt x="14464" y="18775"/>
                  <a:pt x="14401" y="18621"/>
                </a:cubicBezTo>
                <a:close/>
                <a:moveTo>
                  <a:pt x="958" y="17682"/>
                </a:moveTo>
                <a:cubicBezTo>
                  <a:pt x="3068" y="18797"/>
                  <a:pt x="4799" y="20468"/>
                  <a:pt x="6548" y="22060"/>
                </a:cubicBezTo>
                <a:cubicBezTo>
                  <a:pt x="6947" y="22423"/>
                  <a:pt x="7381" y="22766"/>
                  <a:pt x="7764" y="23154"/>
                </a:cubicBezTo>
                <a:cubicBezTo>
                  <a:pt x="7757" y="23167"/>
                  <a:pt x="7749" y="23178"/>
                  <a:pt x="7742" y="23189"/>
                </a:cubicBezTo>
                <a:cubicBezTo>
                  <a:pt x="7431" y="22961"/>
                  <a:pt x="7107" y="22748"/>
                  <a:pt x="6768" y="22562"/>
                </a:cubicBezTo>
                <a:cubicBezTo>
                  <a:pt x="6201" y="22249"/>
                  <a:pt x="5598" y="21997"/>
                  <a:pt x="5047" y="21650"/>
                </a:cubicBezTo>
                <a:cubicBezTo>
                  <a:pt x="4508" y="21308"/>
                  <a:pt x="4019" y="20894"/>
                  <a:pt x="3546" y="20468"/>
                </a:cubicBezTo>
                <a:cubicBezTo>
                  <a:pt x="3079" y="20047"/>
                  <a:pt x="2624" y="19614"/>
                  <a:pt x="2191" y="19159"/>
                </a:cubicBezTo>
                <a:cubicBezTo>
                  <a:pt x="1749" y="18692"/>
                  <a:pt x="1336" y="18199"/>
                  <a:pt x="958" y="17682"/>
                </a:cubicBezTo>
                <a:close/>
                <a:moveTo>
                  <a:pt x="571" y="18116"/>
                </a:moveTo>
                <a:lnTo>
                  <a:pt x="571" y="18116"/>
                </a:lnTo>
                <a:cubicBezTo>
                  <a:pt x="653" y="18436"/>
                  <a:pt x="876" y="18724"/>
                  <a:pt x="1066" y="18988"/>
                </a:cubicBezTo>
                <a:cubicBezTo>
                  <a:pt x="1827" y="20047"/>
                  <a:pt x="2803" y="20943"/>
                  <a:pt x="3904" y="21643"/>
                </a:cubicBezTo>
                <a:cubicBezTo>
                  <a:pt x="4454" y="21995"/>
                  <a:pt x="5033" y="22295"/>
                  <a:pt x="5635" y="22549"/>
                </a:cubicBezTo>
                <a:cubicBezTo>
                  <a:pt x="5941" y="22678"/>
                  <a:pt x="6253" y="22792"/>
                  <a:pt x="6570" y="22896"/>
                </a:cubicBezTo>
                <a:cubicBezTo>
                  <a:pt x="6912" y="23008"/>
                  <a:pt x="7258" y="23110"/>
                  <a:pt x="7584" y="23264"/>
                </a:cubicBezTo>
                <a:cubicBezTo>
                  <a:pt x="7611" y="23277"/>
                  <a:pt x="7637" y="23293"/>
                  <a:pt x="7664" y="23307"/>
                </a:cubicBezTo>
                <a:cubicBezTo>
                  <a:pt x="7656" y="23317"/>
                  <a:pt x="7649" y="23327"/>
                  <a:pt x="7644" y="23337"/>
                </a:cubicBezTo>
                <a:cubicBezTo>
                  <a:pt x="7621" y="23374"/>
                  <a:pt x="7600" y="23412"/>
                  <a:pt x="7578" y="23450"/>
                </a:cubicBezTo>
                <a:cubicBezTo>
                  <a:pt x="7571" y="23464"/>
                  <a:pt x="7564" y="23477"/>
                  <a:pt x="7559" y="23490"/>
                </a:cubicBezTo>
                <a:cubicBezTo>
                  <a:pt x="7485" y="23477"/>
                  <a:pt x="7408" y="23462"/>
                  <a:pt x="7337" y="23449"/>
                </a:cubicBezTo>
                <a:cubicBezTo>
                  <a:pt x="7133" y="23412"/>
                  <a:pt x="6933" y="23369"/>
                  <a:pt x="6733" y="23317"/>
                </a:cubicBezTo>
                <a:cubicBezTo>
                  <a:pt x="6331" y="23216"/>
                  <a:pt x="5940" y="23083"/>
                  <a:pt x="5561" y="22924"/>
                </a:cubicBezTo>
                <a:cubicBezTo>
                  <a:pt x="5372" y="22844"/>
                  <a:pt x="5186" y="22757"/>
                  <a:pt x="5003" y="22669"/>
                </a:cubicBezTo>
                <a:cubicBezTo>
                  <a:pt x="4991" y="22663"/>
                  <a:pt x="4980" y="22659"/>
                  <a:pt x="4968" y="22659"/>
                </a:cubicBezTo>
                <a:cubicBezTo>
                  <a:pt x="4965" y="22659"/>
                  <a:pt x="4961" y="22659"/>
                  <a:pt x="4958" y="22660"/>
                </a:cubicBezTo>
                <a:cubicBezTo>
                  <a:pt x="4534" y="22451"/>
                  <a:pt x="4122" y="22222"/>
                  <a:pt x="3725" y="21965"/>
                </a:cubicBezTo>
                <a:cubicBezTo>
                  <a:pt x="3097" y="21556"/>
                  <a:pt x="2512" y="21088"/>
                  <a:pt x="1980" y="20563"/>
                </a:cubicBezTo>
                <a:cubicBezTo>
                  <a:pt x="1414" y="20004"/>
                  <a:pt x="872" y="19354"/>
                  <a:pt x="639" y="18581"/>
                </a:cubicBezTo>
                <a:cubicBezTo>
                  <a:pt x="592" y="18428"/>
                  <a:pt x="567" y="18270"/>
                  <a:pt x="571" y="18116"/>
                </a:cubicBezTo>
                <a:close/>
                <a:moveTo>
                  <a:pt x="10940" y="28376"/>
                </a:moveTo>
                <a:cubicBezTo>
                  <a:pt x="10974" y="28376"/>
                  <a:pt x="11008" y="28386"/>
                  <a:pt x="11039" y="28410"/>
                </a:cubicBezTo>
                <a:cubicBezTo>
                  <a:pt x="11219" y="28552"/>
                  <a:pt x="11040" y="28815"/>
                  <a:pt x="10935" y="28941"/>
                </a:cubicBezTo>
                <a:cubicBezTo>
                  <a:pt x="10964" y="28869"/>
                  <a:pt x="10992" y="28798"/>
                  <a:pt x="11019" y="28724"/>
                </a:cubicBezTo>
                <a:cubicBezTo>
                  <a:pt x="11035" y="28684"/>
                  <a:pt x="11020" y="28643"/>
                  <a:pt x="10992" y="28612"/>
                </a:cubicBezTo>
                <a:cubicBezTo>
                  <a:pt x="10995" y="28582"/>
                  <a:pt x="10991" y="28555"/>
                  <a:pt x="10985" y="28527"/>
                </a:cubicBezTo>
                <a:cubicBezTo>
                  <a:pt x="10985" y="28522"/>
                  <a:pt x="10988" y="28517"/>
                  <a:pt x="10988" y="28514"/>
                </a:cubicBezTo>
                <a:cubicBezTo>
                  <a:pt x="10991" y="28456"/>
                  <a:pt x="10954" y="28413"/>
                  <a:pt x="10904" y="28396"/>
                </a:cubicBezTo>
                <a:cubicBezTo>
                  <a:pt x="10903" y="28396"/>
                  <a:pt x="10903" y="28395"/>
                  <a:pt x="10900" y="28393"/>
                </a:cubicBezTo>
                <a:cubicBezTo>
                  <a:pt x="10896" y="28389"/>
                  <a:pt x="10888" y="28388"/>
                  <a:pt x="10881" y="28385"/>
                </a:cubicBezTo>
                <a:cubicBezTo>
                  <a:pt x="10901" y="28379"/>
                  <a:pt x="10921" y="28376"/>
                  <a:pt x="10940" y="28376"/>
                </a:cubicBezTo>
                <a:close/>
                <a:moveTo>
                  <a:pt x="7873" y="0"/>
                </a:moveTo>
                <a:cubicBezTo>
                  <a:pt x="7835" y="0"/>
                  <a:pt x="7797" y="23"/>
                  <a:pt x="7777" y="68"/>
                </a:cubicBezTo>
                <a:cubicBezTo>
                  <a:pt x="7669" y="321"/>
                  <a:pt x="7628" y="601"/>
                  <a:pt x="7655" y="876"/>
                </a:cubicBezTo>
                <a:cubicBezTo>
                  <a:pt x="7498" y="719"/>
                  <a:pt x="7320" y="581"/>
                  <a:pt x="7122" y="475"/>
                </a:cubicBezTo>
                <a:cubicBezTo>
                  <a:pt x="7109" y="468"/>
                  <a:pt x="7095" y="465"/>
                  <a:pt x="7082" y="465"/>
                </a:cubicBezTo>
                <a:cubicBezTo>
                  <a:pt x="7032" y="465"/>
                  <a:pt x="6985" y="507"/>
                  <a:pt x="7001" y="563"/>
                </a:cubicBezTo>
                <a:cubicBezTo>
                  <a:pt x="7072" y="815"/>
                  <a:pt x="7238" y="1025"/>
                  <a:pt x="7462" y="1154"/>
                </a:cubicBezTo>
                <a:cubicBezTo>
                  <a:pt x="7398" y="1167"/>
                  <a:pt x="7332" y="1184"/>
                  <a:pt x="7268" y="1205"/>
                </a:cubicBezTo>
                <a:cubicBezTo>
                  <a:pt x="6422" y="1486"/>
                  <a:pt x="5916" y="2258"/>
                  <a:pt x="5619" y="3053"/>
                </a:cubicBezTo>
                <a:cubicBezTo>
                  <a:pt x="5043" y="4593"/>
                  <a:pt x="5015" y="6323"/>
                  <a:pt x="5447" y="7902"/>
                </a:cubicBezTo>
                <a:cubicBezTo>
                  <a:pt x="5662" y="8687"/>
                  <a:pt x="5988" y="9440"/>
                  <a:pt x="6424" y="10128"/>
                </a:cubicBezTo>
                <a:cubicBezTo>
                  <a:pt x="6643" y="10474"/>
                  <a:pt x="6889" y="10806"/>
                  <a:pt x="7164" y="11111"/>
                </a:cubicBezTo>
                <a:cubicBezTo>
                  <a:pt x="7295" y="11257"/>
                  <a:pt x="7438" y="11413"/>
                  <a:pt x="7597" y="11547"/>
                </a:cubicBezTo>
                <a:cubicBezTo>
                  <a:pt x="7632" y="11609"/>
                  <a:pt x="7698" y="11646"/>
                  <a:pt x="7767" y="11675"/>
                </a:cubicBezTo>
                <a:cubicBezTo>
                  <a:pt x="7774" y="11680"/>
                  <a:pt x="7781" y="11683"/>
                  <a:pt x="7788" y="11689"/>
                </a:cubicBezTo>
                <a:cubicBezTo>
                  <a:pt x="7834" y="11779"/>
                  <a:pt x="7932" y="11838"/>
                  <a:pt x="8023" y="11877"/>
                </a:cubicBezTo>
                <a:cubicBezTo>
                  <a:pt x="8082" y="11903"/>
                  <a:pt x="8145" y="11917"/>
                  <a:pt x="8207" y="11927"/>
                </a:cubicBezTo>
                <a:cubicBezTo>
                  <a:pt x="8328" y="12808"/>
                  <a:pt x="8457" y="13686"/>
                  <a:pt x="8573" y="14567"/>
                </a:cubicBezTo>
                <a:cubicBezTo>
                  <a:pt x="8459" y="14332"/>
                  <a:pt x="8364" y="14084"/>
                  <a:pt x="8203" y="13874"/>
                </a:cubicBezTo>
                <a:cubicBezTo>
                  <a:pt x="8025" y="13642"/>
                  <a:pt x="7758" y="13461"/>
                  <a:pt x="7465" y="13461"/>
                </a:cubicBezTo>
                <a:cubicBezTo>
                  <a:pt x="7418" y="13461"/>
                  <a:pt x="7371" y="13465"/>
                  <a:pt x="7323" y="13475"/>
                </a:cubicBezTo>
                <a:cubicBezTo>
                  <a:pt x="7251" y="13489"/>
                  <a:pt x="7224" y="13570"/>
                  <a:pt x="7252" y="13632"/>
                </a:cubicBezTo>
                <a:cubicBezTo>
                  <a:pt x="7403" y="13945"/>
                  <a:pt x="7598" y="14241"/>
                  <a:pt x="7838" y="14495"/>
                </a:cubicBezTo>
                <a:cubicBezTo>
                  <a:pt x="8062" y="14732"/>
                  <a:pt x="8336" y="14984"/>
                  <a:pt x="8641" y="15114"/>
                </a:cubicBezTo>
                <a:cubicBezTo>
                  <a:pt x="8664" y="15291"/>
                  <a:pt x="8687" y="15470"/>
                  <a:pt x="8706" y="15647"/>
                </a:cubicBezTo>
                <a:cubicBezTo>
                  <a:pt x="8784" y="16332"/>
                  <a:pt x="8855" y="17016"/>
                  <a:pt x="8923" y="17701"/>
                </a:cubicBezTo>
                <a:cubicBezTo>
                  <a:pt x="8888" y="17659"/>
                  <a:pt x="8852" y="17616"/>
                  <a:pt x="8818" y="17571"/>
                </a:cubicBezTo>
                <a:cubicBezTo>
                  <a:pt x="8705" y="17425"/>
                  <a:pt x="8593" y="17276"/>
                  <a:pt x="8477" y="17130"/>
                </a:cubicBezTo>
                <a:cubicBezTo>
                  <a:pt x="8363" y="16992"/>
                  <a:pt x="8245" y="16857"/>
                  <a:pt x="8115" y="16732"/>
                </a:cubicBezTo>
                <a:cubicBezTo>
                  <a:pt x="8017" y="16640"/>
                  <a:pt x="7905" y="16535"/>
                  <a:pt x="7783" y="16463"/>
                </a:cubicBezTo>
                <a:cubicBezTo>
                  <a:pt x="7876" y="16327"/>
                  <a:pt x="7939" y="16162"/>
                  <a:pt x="7969" y="15979"/>
                </a:cubicBezTo>
                <a:cubicBezTo>
                  <a:pt x="8005" y="15758"/>
                  <a:pt x="7953" y="15542"/>
                  <a:pt x="7866" y="15339"/>
                </a:cubicBezTo>
                <a:cubicBezTo>
                  <a:pt x="7672" y="14882"/>
                  <a:pt x="7359" y="14485"/>
                  <a:pt x="7046" y="14105"/>
                </a:cubicBezTo>
                <a:cubicBezTo>
                  <a:pt x="6476" y="13407"/>
                  <a:pt x="5802" y="12707"/>
                  <a:pt x="4930" y="12397"/>
                </a:cubicBezTo>
                <a:cubicBezTo>
                  <a:pt x="4740" y="12329"/>
                  <a:pt x="4525" y="12283"/>
                  <a:pt x="4314" y="12283"/>
                </a:cubicBezTo>
                <a:cubicBezTo>
                  <a:pt x="4135" y="12283"/>
                  <a:pt x="3959" y="12316"/>
                  <a:pt x="3803" y="12398"/>
                </a:cubicBezTo>
                <a:cubicBezTo>
                  <a:pt x="3804" y="12390"/>
                  <a:pt x="3806" y="12381"/>
                  <a:pt x="3806" y="12374"/>
                </a:cubicBezTo>
                <a:cubicBezTo>
                  <a:pt x="3820" y="12289"/>
                  <a:pt x="3833" y="12201"/>
                  <a:pt x="3841" y="12116"/>
                </a:cubicBezTo>
                <a:cubicBezTo>
                  <a:pt x="3858" y="11971"/>
                  <a:pt x="3888" y="11789"/>
                  <a:pt x="3721" y="11721"/>
                </a:cubicBezTo>
                <a:cubicBezTo>
                  <a:pt x="3711" y="11717"/>
                  <a:pt x="3701" y="11716"/>
                  <a:pt x="3691" y="11716"/>
                </a:cubicBezTo>
                <a:cubicBezTo>
                  <a:pt x="3656" y="11716"/>
                  <a:pt x="3623" y="11739"/>
                  <a:pt x="3603" y="11765"/>
                </a:cubicBezTo>
                <a:cubicBezTo>
                  <a:pt x="3508" y="11887"/>
                  <a:pt x="3477" y="12033"/>
                  <a:pt x="3475" y="12184"/>
                </a:cubicBezTo>
                <a:cubicBezTo>
                  <a:pt x="3450" y="12151"/>
                  <a:pt x="3427" y="12120"/>
                  <a:pt x="3400" y="12090"/>
                </a:cubicBezTo>
                <a:cubicBezTo>
                  <a:pt x="3345" y="12026"/>
                  <a:pt x="3287" y="11964"/>
                  <a:pt x="3227" y="11906"/>
                </a:cubicBezTo>
                <a:cubicBezTo>
                  <a:pt x="3166" y="11846"/>
                  <a:pt x="3102" y="11789"/>
                  <a:pt x="3017" y="11779"/>
                </a:cubicBezTo>
                <a:cubicBezTo>
                  <a:pt x="3009" y="11778"/>
                  <a:pt x="3002" y="11778"/>
                  <a:pt x="2994" y="11778"/>
                </a:cubicBezTo>
                <a:cubicBezTo>
                  <a:pt x="2909" y="11778"/>
                  <a:pt x="2836" y="11843"/>
                  <a:pt x="2827" y="11930"/>
                </a:cubicBezTo>
                <a:cubicBezTo>
                  <a:pt x="2820" y="12006"/>
                  <a:pt x="2858" y="12086"/>
                  <a:pt x="2887" y="12154"/>
                </a:cubicBezTo>
                <a:cubicBezTo>
                  <a:pt x="2945" y="12289"/>
                  <a:pt x="3031" y="12412"/>
                  <a:pt x="3136" y="12517"/>
                </a:cubicBezTo>
                <a:cubicBezTo>
                  <a:pt x="3159" y="12540"/>
                  <a:pt x="3184" y="12560"/>
                  <a:pt x="3207" y="12580"/>
                </a:cubicBezTo>
                <a:cubicBezTo>
                  <a:pt x="3192" y="12581"/>
                  <a:pt x="3175" y="12581"/>
                  <a:pt x="3159" y="12583"/>
                </a:cubicBezTo>
                <a:cubicBezTo>
                  <a:pt x="3043" y="12601"/>
                  <a:pt x="2811" y="12646"/>
                  <a:pt x="2816" y="12802"/>
                </a:cubicBezTo>
                <a:cubicBezTo>
                  <a:pt x="2817" y="12907"/>
                  <a:pt x="2925" y="12931"/>
                  <a:pt x="3032" y="12931"/>
                </a:cubicBezTo>
                <a:cubicBezTo>
                  <a:pt x="3098" y="12931"/>
                  <a:pt x="3163" y="12922"/>
                  <a:pt x="3203" y="12917"/>
                </a:cubicBezTo>
                <a:cubicBezTo>
                  <a:pt x="3280" y="12909"/>
                  <a:pt x="3356" y="12893"/>
                  <a:pt x="3430" y="12868"/>
                </a:cubicBezTo>
                <a:lnTo>
                  <a:pt x="3430" y="12868"/>
                </a:lnTo>
                <a:cubicBezTo>
                  <a:pt x="3365" y="13147"/>
                  <a:pt x="3440" y="13475"/>
                  <a:pt x="3543" y="13725"/>
                </a:cubicBezTo>
                <a:cubicBezTo>
                  <a:pt x="3717" y="14137"/>
                  <a:pt x="3979" y="14526"/>
                  <a:pt x="4250" y="14881"/>
                </a:cubicBezTo>
                <a:cubicBezTo>
                  <a:pt x="4515" y="15229"/>
                  <a:pt x="4818" y="15552"/>
                  <a:pt x="5154" y="15837"/>
                </a:cubicBezTo>
                <a:cubicBezTo>
                  <a:pt x="5521" y="16148"/>
                  <a:pt x="5926" y="16412"/>
                  <a:pt x="6365" y="16610"/>
                </a:cubicBezTo>
                <a:cubicBezTo>
                  <a:pt x="6570" y="16703"/>
                  <a:pt x="6882" y="16837"/>
                  <a:pt x="7157" y="16837"/>
                </a:cubicBezTo>
                <a:cubicBezTo>
                  <a:pt x="7160" y="16837"/>
                  <a:pt x="7163" y="16837"/>
                  <a:pt x="7166" y="16837"/>
                </a:cubicBezTo>
                <a:cubicBezTo>
                  <a:pt x="7380" y="16809"/>
                  <a:pt x="7551" y="16722"/>
                  <a:pt x="7682" y="16591"/>
                </a:cubicBezTo>
                <a:cubicBezTo>
                  <a:pt x="7726" y="16620"/>
                  <a:pt x="7771" y="16649"/>
                  <a:pt x="7814" y="16681"/>
                </a:cubicBezTo>
                <a:cubicBezTo>
                  <a:pt x="7888" y="16734"/>
                  <a:pt x="7959" y="16795"/>
                  <a:pt x="8024" y="16857"/>
                </a:cubicBezTo>
                <a:cubicBezTo>
                  <a:pt x="8152" y="16975"/>
                  <a:pt x="8271" y="17106"/>
                  <a:pt x="8381" y="17240"/>
                </a:cubicBezTo>
                <a:cubicBezTo>
                  <a:pt x="8495" y="17375"/>
                  <a:pt x="8604" y="17514"/>
                  <a:pt x="8713" y="17653"/>
                </a:cubicBezTo>
                <a:cubicBezTo>
                  <a:pt x="8789" y="17745"/>
                  <a:pt x="8861" y="17845"/>
                  <a:pt x="8942" y="17936"/>
                </a:cubicBezTo>
                <a:cubicBezTo>
                  <a:pt x="8994" y="18485"/>
                  <a:pt x="9045" y="19035"/>
                  <a:pt x="9094" y="19584"/>
                </a:cubicBezTo>
                <a:cubicBezTo>
                  <a:pt x="9146" y="20203"/>
                  <a:pt x="9197" y="20820"/>
                  <a:pt x="9250" y="21440"/>
                </a:cubicBezTo>
                <a:cubicBezTo>
                  <a:pt x="9186" y="21321"/>
                  <a:pt x="9115" y="21206"/>
                  <a:pt x="9033" y="21095"/>
                </a:cubicBezTo>
                <a:cubicBezTo>
                  <a:pt x="8940" y="20972"/>
                  <a:pt x="8838" y="20854"/>
                  <a:pt x="8726" y="20748"/>
                </a:cubicBezTo>
                <a:cubicBezTo>
                  <a:pt x="8618" y="20645"/>
                  <a:pt x="8494" y="20526"/>
                  <a:pt x="8356" y="20468"/>
                </a:cubicBezTo>
                <a:cubicBezTo>
                  <a:pt x="8309" y="20449"/>
                  <a:pt x="8259" y="20438"/>
                  <a:pt x="8209" y="20438"/>
                </a:cubicBezTo>
                <a:cubicBezTo>
                  <a:pt x="8133" y="20438"/>
                  <a:pt x="8059" y="20463"/>
                  <a:pt x="8003" y="20522"/>
                </a:cubicBezTo>
                <a:cubicBezTo>
                  <a:pt x="7891" y="20640"/>
                  <a:pt x="7953" y="20787"/>
                  <a:pt x="8027" y="20904"/>
                </a:cubicBezTo>
                <a:cubicBezTo>
                  <a:pt x="8189" y="21165"/>
                  <a:pt x="8386" y="21399"/>
                  <a:pt x="8616" y="21604"/>
                </a:cubicBezTo>
                <a:cubicBezTo>
                  <a:pt x="8818" y="21785"/>
                  <a:pt x="9048" y="21952"/>
                  <a:pt x="9302" y="22061"/>
                </a:cubicBezTo>
                <a:cubicBezTo>
                  <a:pt x="9400" y="23239"/>
                  <a:pt x="9498" y="24416"/>
                  <a:pt x="9607" y="25593"/>
                </a:cubicBezTo>
                <a:lnTo>
                  <a:pt x="9570" y="25519"/>
                </a:lnTo>
                <a:cubicBezTo>
                  <a:pt x="9444" y="25265"/>
                  <a:pt x="9304" y="25019"/>
                  <a:pt x="9153" y="24781"/>
                </a:cubicBezTo>
                <a:cubicBezTo>
                  <a:pt x="9010" y="24554"/>
                  <a:pt x="8854" y="24334"/>
                  <a:pt x="8687" y="24121"/>
                </a:cubicBezTo>
                <a:cubicBezTo>
                  <a:pt x="8569" y="23972"/>
                  <a:pt x="8444" y="23809"/>
                  <a:pt x="8301" y="23672"/>
                </a:cubicBezTo>
                <a:cubicBezTo>
                  <a:pt x="8316" y="23655"/>
                  <a:pt x="8320" y="23629"/>
                  <a:pt x="8295" y="23611"/>
                </a:cubicBezTo>
                <a:cubicBezTo>
                  <a:pt x="8282" y="23599"/>
                  <a:pt x="8272" y="23591"/>
                  <a:pt x="8259" y="23582"/>
                </a:cubicBezTo>
                <a:cubicBezTo>
                  <a:pt x="8302" y="23540"/>
                  <a:pt x="8337" y="23486"/>
                  <a:pt x="8366" y="23421"/>
                </a:cubicBezTo>
                <a:cubicBezTo>
                  <a:pt x="8516" y="23060"/>
                  <a:pt x="8353" y="22639"/>
                  <a:pt x="8193" y="22312"/>
                </a:cubicBezTo>
                <a:cubicBezTo>
                  <a:pt x="7810" y="21536"/>
                  <a:pt x="7263" y="20824"/>
                  <a:pt x="6690" y="20179"/>
                </a:cubicBezTo>
                <a:cubicBezTo>
                  <a:pt x="6111" y="19526"/>
                  <a:pt x="5470" y="18932"/>
                  <a:pt x="4792" y="18380"/>
                </a:cubicBezTo>
                <a:cubicBezTo>
                  <a:pt x="4159" y="17865"/>
                  <a:pt x="3465" y="17379"/>
                  <a:pt x="2671" y="17145"/>
                </a:cubicBezTo>
                <a:cubicBezTo>
                  <a:pt x="2406" y="17067"/>
                  <a:pt x="2092" y="17010"/>
                  <a:pt x="1782" y="17010"/>
                </a:cubicBezTo>
                <a:cubicBezTo>
                  <a:pt x="1558" y="17010"/>
                  <a:pt x="1337" y="17040"/>
                  <a:pt x="1137" y="17113"/>
                </a:cubicBezTo>
                <a:cubicBezTo>
                  <a:pt x="1156" y="17066"/>
                  <a:pt x="1171" y="17022"/>
                  <a:pt x="1188" y="16975"/>
                </a:cubicBezTo>
                <a:cubicBezTo>
                  <a:pt x="1221" y="16893"/>
                  <a:pt x="1258" y="16801"/>
                  <a:pt x="1212" y="16713"/>
                </a:cubicBezTo>
                <a:cubicBezTo>
                  <a:pt x="1181" y="16655"/>
                  <a:pt x="1121" y="16616"/>
                  <a:pt x="1057" y="16616"/>
                </a:cubicBezTo>
                <a:cubicBezTo>
                  <a:pt x="1034" y="16616"/>
                  <a:pt x="1010" y="16622"/>
                  <a:pt x="987" y="16633"/>
                </a:cubicBezTo>
                <a:cubicBezTo>
                  <a:pt x="907" y="16674"/>
                  <a:pt x="875" y="16774"/>
                  <a:pt x="845" y="16850"/>
                </a:cubicBezTo>
                <a:cubicBezTo>
                  <a:pt x="805" y="16949"/>
                  <a:pt x="777" y="17052"/>
                  <a:pt x="760" y="17157"/>
                </a:cubicBezTo>
                <a:lnTo>
                  <a:pt x="758" y="17155"/>
                </a:lnTo>
                <a:cubicBezTo>
                  <a:pt x="710" y="17093"/>
                  <a:pt x="663" y="17023"/>
                  <a:pt x="607" y="16971"/>
                </a:cubicBezTo>
                <a:cubicBezTo>
                  <a:pt x="563" y="16927"/>
                  <a:pt x="505" y="16898"/>
                  <a:pt x="442" y="16898"/>
                </a:cubicBezTo>
                <a:cubicBezTo>
                  <a:pt x="428" y="16898"/>
                  <a:pt x="414" y="16900"/>
                  <a:pt x="399" y="16903"/>
                </a:cubicBezTo>
                <a:cubicBezTo>
                  <a:pt x="316" y="16923"/>
                  <a:pt x="263" y="16996"/>
                  <a:pt x="270" y="17081"/>
                </a:cubicBezTo>
                <a:cubicBezTo>
                  <a:pt x="280" y="17213"/>
                  <a:pt x="371" y="17347"/>
                  <a:pt x="470" y="17432"/>
                </a:cubicBezTo>
                <a:cubicBezTo>
                  <a:pt x="485" y="17443"/>
                  <a:pt x="500" y="17455"/>
                  <a:pt x="517" y="17465"/>
                </a:cubicBezTo>
                <a:cubicBezTo>
                  <a:pt x="512" y="17467"/>
                  <a:pt x="506" y="17469"/>
                  <a:pt x="499" y="17470"/>
                </a:cubicBezTo>
                <a:cubicBezTo>
                  <a:pt x="485" y="17474"/>
                  <a:pt x="470" y="17479"/>
                  <a:pt x="456" y="17483"/>
                </a:cubicBezTo>
                <a:cubicBezTo>
                  <a:pt x="425" y="17489"/>
                  <a:pt x="392" y="17496"/>
                  <a:pt x="361" y="17500"/>
                </a:cubicBezTo>
                <a:cubicBezTo>
                  <a:pt x="241" y="17524"/>
                  <a:pt x="94" y="17533"/>
                  <a:pt x="22" y="17646"/>
                </a:cubicBezTo>
                <a:cubicBezTo>
                  <a:pt x="1" y="17680"/>
                  <a:pt x="14" y="17720"/>
                  <a:pt x="45" y="17741"/>
                </a:cubicBezTo>
                <a:cubicBezTo>
                  <a:pt x="135" y="17807"/>
                  <a:pt x="229" y="17833"/>
                  <a:pt x="323" y="17833"/>
                </a:cubicBezTo>
                <a:cubicBezTo>
                  <a:pt x="359" y="17833"/>
                  <a:pt x="396" y="17829"/>
                  <a:pt x="432" y="17822"/>
                </a:cubicBezTo>
                <a:lnTo>
                  <a:pt x="432" y="17822"/>
                </a:lnTo>
                <a:cubicBezTo>
                  <a:pt x="336" y="18146"/>
                  <a:pt x="412" y="18500"/>
                  <a:pt x="533" y="18817"/>
                </a:cubicBezTo>
                <a:cubicBezTo>
                  <a:pt x="680" y="19205"/>
                  <a:pt x="895" y="19561"/>
                  <a:pt x="1144" y="19891"/>
                </a:cubicBezTo>
                <a:cubicBezTo>
                  <a:pt x="1642" y="20549"/>
                  <a:pt x="2272" y="21116"/>
                  <a:pt x="2929" y="21614"/>
                </a:cubicBezTo>
                <a:cubicBezTo>
                  <a:pt x="3529" y="22073"/>
                  <a:pt x="4185" y="22474"/>
                  <a:pt x="4874" y="22809"/>
                </a:cubicBezTo>
                <a:cubicBezTo>
                  <a:pt x="4881" y="22816"/>
                  <a:pt x="4888" y="22823"/>
                  <a:pt x="4898" y="22829"/>
                </a:cubicBezTo>
                <a:cubicBezTo>
                  <a:pt x="5665" y="23259"/>
                  <a:pt x="6533" y="23537"/>
                  <a:pt x="7400" y="23673"/>
                </a:cubicBezTo>
                <a:cubicBezTo>
                  <a:pt x="7534" y="23694"/>
                  <a:pt x="7682" y="23721"/>
                  <a:pt x="7821" y="23721"/>
                </a:cubicBezTo>
                <a:cubicBezTo>
                  <a:pt x="7835" y="23723"/>
                  <a:pt x="7852" y="23726"/>
                  <a:pt x="7866" y="23727"/>
                </a:cubicBezTo>
                <a:cubicBezTo>
                  <a:pt x="7868" y="23727"/>
                  <a:pt x="7869" y="23727"/>
                  <a:pt x="7871" y="23727"/>
                </a:cubicBezTo>
                <a:cubicBezTo>
                  <a:pt x="7877" y="23727"/>
                  <a:pt x="7883" y="23725"/>
                  <a:pt x="7889" y="23720"/>
                </a:cubicBezTo>
                <a:cubicBezTo>
                  <a:pt x="7966" y="23716"/>
                  <a:pt x="8038" y="23704"/>
                  <a:pt x="8103" y="23677"/>
                </a:cubicBezTo>
                <a:cubicBezTo>
                  <a:pt x="8225" y="23856"/>
                  <a:pt x="8381" y="24018"/>
                  <a:pt x="8513" y="24188"/>
                </a:cubicBezTo>
                <a:cubicBezTo>
                  <a:pt x="8685" y="24411"/>
                  <a:pt x="8847" y="24643"/>
                  <a:pt x="8996" y="24883"/>
                </a:cubicBezTo>
                <a:cubicBezTo>
                  <a:pt x="9138" y="25112"/>
                  <a:pt x="9268" y="25346"/>
                  <a:pt x="9387" y="25587"/>
                </a:cubicBezTo>
                <a:cubicBezTo>
                  <a:pt x="9488" y="25791"/>
                  <a:pt x="9569" y="26007"/>
                  <a:pt x="9665" y="26211"/>
                </a:cubicBezTo>
                <a:cubicBezTo>
                  <a:pt x="9704" y="26596"/>
                  <a:pt x="9741" y="26979"/>
                  <a:pt x="9782" y="27365"/>
                </a:cubicBezTo>
                <a:cubicBezTo>
                  <a:pt x="9854" y="28043"/>
                  <a:pt x="9935" y="28722"/>
                  <a:pt x="10024" y="29401"/>
                </a:cubicBezTo>
                <a:cubicBezTo>
                  <a:pt x="9952" y="29223"/>
                  <a:pt x="9871" y="29049"/>
                  <a:pt x="9779" y="28880"/>
                </a:cubicBezTo>
                <a:cubicBezTo>
                  <a:pt x="9672" y="28684"/>
                  <a:pt x="9521" y="28371"/>
                  <a:pt x="9261" y="28371"/>
                </a:cubicBezTo>
                <a:cubicBezTo>
                  <a:pt x="9238" y="28371"/>
                  <a:pt x="9213" y="28374"/>
                  <a:pt x="9187" y="28379"/>
                </a:cubicBezTo>
                <a:cubicBezTo>
                  <a:pt x="8896" y="28443"/>
                  <a:pt x="8841" y="28785"/>
                  <a:pt x="8948" y="29015"/>
                </a:cubicBezTo>
                <a:cubicBezTo>
                  <a:pt x="9013" y="29159"/>
                  <a:pt x="9131" y="29283"/>
                  <a:pt x="9238" y="29398"/>
                </a:cubicBezTo>
                <a:cubicBezTo>
                  <a:pt x="9346" y="29514"/>
                  <a:pt x="9464" y="29622"/>
                  <a:pt x="9586" y="29723"/>
                </a:cubicBezTo>
                <a:cubicBezTo>
                  <a:pt x="9707" y="29822"/>
                  <a:pt x="9833" y="29916"/>
                  <a:pt x="9966" y="29999"/>
                </a:cubicBezTo>
                <a:cubicBezTo>
                  <a:pt x="10017" y="30032"/>
                  <a:pt x="10067" y="30056"/>
                  <a:pt x="10115" y="30067"/>
                </a:cubicBezTo>
                <a:cubicBezTo>
                  <a:pt x="10190" y="30615"/>
                  <a:pt x="10273" y="31163"/>
                  <a:pt x="10363" y="31709"/>
                </a:cubicBezTo>
                <a:cubicBezTo>
                  <a:pt x="10372" y="31761"/>
                  <a:pt x="10410" y="31784"/>
                  <a:pt x="10451" y="31784"/>
                </a:cubicBezTo>
                <a:cubicBezTo>
                  <a:pt x="10508" y="31784"/>
                  <a:pt x="10570" y="31737"/>
                  <a:pt x="10558" y="31662"/>
                </a:cubicBezTo>
                <a:cubicBezTo>
                  <a:pt x="10467" y="31112"/>
                  <a:pt x="10386" y="30563"/>
                  <a:pt x="10310" y="30012"/>
                </a:cubicBezTo>
                <a:cubicBezTo>
                  <a:pt x="10317" y="30005"/>
                  <a:pt x="10324" y="29999"/>
                  <a:pt x="10331" y="29992"/>
                </a:cubicBezTo>
                <a:cubicBezTo>
                  <a:pt x="10573" y="29734"/>
                  <a:pt x="10798" y="29452"/>
                  <a:pt x="11030" y="29182"/>
                </a:cubicBezTo>
                <a:cubicBezTo>
                  <a:pt x="11203" y="28981"/>
                  <a:pt x="11396" y="28741"/>
                  <a:pt x="11317" y="28456"/>
                </a:cubicBezTo>
                <a:cubicBezTo>
                  <a:pt x="11265" y="28265"/>
                  <a:pt x="11109" y="28158"/>
                  <a:pt x="10936" y="28158"/>
                </a:cubicBezTo>
                <a:cubicBezTo>
                  <a:pt x="10870" y="28158"/>
                  <a:pt x="10801" y="28174"/>
                  <a:pt x="10734" y="28207"/>
                </a:cubicBezTo>
                <a:cubicBezTo>
                  <a:pt x="10453" y="28346"/>
                  <a:pt x="10308" y="28669"/>
                  <a:pt x="10215" y="28948"/>
                </a:cubicBezTo>
                <a:cubicBezTo>
                  <a:pt x="10200" y="28989"/>
                  <a:pt x="10193" y="29030"/>
                  <a:pt x="10182" y="29070"/>
                </a:cubicBezTo>
                <a:cubicBezTo>
                  <a:pt x="10067" y="28161"/>
                  <a:pt x="9966" y="27247"/>
                  <a:pt x="9874" y="26333"/>
                </a:cubicBezTo>
                <a:cubicBezTo>
                  <a:pt x="9884" y="26318"/>
                  <a:pt x="9888" y="26296"/>
                  <a:pt x="9883" y="26274"/>
                </a:cubicBezTo>
                <a:cubicBezTo>
                  <a:pt x="9877" y="26252"/>
                  <a:pt x="9870" y="26231"/>
                  <a:pt x="9863" y="26211"/>
                </a:cubicBezTo>
                <a:cubicBezTo>
                  <a:pt x="9939" y="25988"/>
                  <a:pt x="9976" y="25744"/>
                  <a:pt x="10039" y="25520"/>
                </a:cubicBezTo>
                <a:cubicBezTo>
                  <a:pt x="10115" y="25246"/>
                  <a:pt x="10203" y="24977"/>
                  <a:pt x="10300" y="24710"/>
                </a:cubicBezTo>
                <a:cubicBezTo>
                  <a:pt x="10393" y="24449"/>
                  <a:pt x="10495" y="24192"/>
                  <a:pt x="10606" y="23940"/>
                </a:cubicBezTo>
                <a:cubicBezTo>
                  <a:pt x="10664" y="23806"/>
                  <a:pt x="10727" y="23674"/>
                  <a:pt x="10791" y="23544"/>
                </a:cubicBezTo>
                <a:cubicBezTo>
                  <a:pt x="10842" y="23438"/>
                  <a:pt x="10925" y="23323"/>
                  <a:pt x="10955" y="23206"/>
                </a:cubicBezTo>
                <a:cubicBezTo>
                  <a:pt x="10967" y="23208"/>
                  <a:pt x="10979" y="23210"/>
                  <a:pt x="10991" y="23210"/>
                </a:cubicBezTo>
                <a:cubicBezTo>
                  <a:pt x="10996" y="23210"/>
                  <a:pt x="11000" y="23209"/>
                  <a:pt x="11005" y="23209"/>
                </a:cubicBezTo>
                <a:cubicBezTo>
                  <a:pt x="11077" y="23272"/>
                  <a:pt x="11159" y="23324"/>
                  <a:pt x="11259" y="23352"/>
                </a:cubicBezTo>
                <a:cubicBezTo>
                  <a:pt x="11345" y="23378"/>
                  <a:pt x="11435" y="23389"/>
                  <a:pt x="11525" y="23389"/>
                </a:cubicBezTo>
                <a:cubicBezTo>
                  <a:pt x="11577" y="23389"/>
                  <a:pt x="11629" y="23385"/>
                  <a:pt x="11680" y="23379"/>
                </a:cubicBezTo>
                <a:cubicBezTo>
                  <a:pt x="11812" y="23365"/>
                  <a:pt x="11961" y="23341"/>
                  <a:pt x="12082" y="23276"/>
                </a:cubicBezTo>
                <a:cubicBezTo>
                  <a:pt x="12174" y="23250"/>
                  <a:pt x="12265" y="23218"/>
                  <a:pt x="12347" y="23184"/>
                </a:cubicBezTo>
                <a:cubicBezTo>
                  <a:pt x="12801" y="23002"/>
                  <a:pt x="13205" y="22700"/>
                  <a:pt x="13536" y="22344"/>
                </a:cubicBezTo>
                <a:cubicBezTo>
                  <a:pt x="13878" y="21973"/>
                  <a:pt x="14142" y="21541"/>
                  <a:pt x="14352" y="21082"/>
                </a:cubicBezTo>
                <a:cubicBezTo>
                  <a:pt x="14559" y="20628"/>
                  <a:pt x="14749" y="20139"/>
                  <a:pt x="14826" y="19647"/>
                </a:cubicBezTo>
                <a:cubicBezTo>
                  <a:pt x="14889" y="19239"/>
                  <a:pt x="14840" y="18792"/>
                  <a:pt x="14536" y="18500"/>
                </a:cubicBezTo>
                <a:cubicBezTo>
                  <a:pt x="14715" y="18446"/>
                  <a:pt x="14877" y="18343"/>
                  <a:pt x="15006" y="18207"/>
                </a:cubicBezTo>
                <a:cubicBezTo>
                  <a:pt x="15051" y="18159"/>
                  <a:pt x="15033" y="18056"/>
                  <a:pt x="14958" y="18056"/>
                </a:cubicBezTo>
                <a:cubicBezTo>
                  <a:pt x="14955" y="18056"/>
                  <a:pt x="14951" y="18056"/>
                  <a:pt x="14948" y="18056"/>
                </a:cubicBezTo>
                <a:cubicBezTo>
                  <a:pt x="14848" y="18066"/>
                  <a:pt x="14752" y="18089"/>
                  <a:pt x="14658" y="18121"/>
                </a:cubicBezTo>
                <a:cubicBezTo>
                  <a:pt x="14701" y="18029"/>
                  <a:pt x="14733" y="17933"/>
                  <a:pt x="14745" y="17828"/>
                </a:cubicBezTo>
                <a:cubicBezTo>
                  <a:pt x="14752" y="17770"/>
                  <a:pt x="14706" y="17742"/>
                  <a:pt x="14658" y="17742"/>
                </a:cubicBezTo>
                <a:cubicBezTo>
                  <a:pt x="14635" y="17742"/>
                  <a:pt x="14612" y="17748"/>
                  <a:pt x="14594" y="17761"/>
                </a:cubicBezTo>
                <a:cubicBezTo>
                  <a:pt x="14525" y="17812"/>
                  <a:pt x="14465" y="17875"/>
                  <a:pt x="14410" y="17938"/>
                </a:cubicBezTo>
                <a:cubicBezTo>
                  <a:pt x="14416" y="17913"/>
                  <a:pt x="14421" y="17889"/>
                  <a:pt x="14423" y="17863"/>
                </a:cubicBezTo>
                <a:cubicBezTo>
                  <a:pt x="14444" y="17697"/>
                  <a:pt x="14421" y="17526"/>
                  <a:pt x="14311" y="17394"/>
                </a:cubicBezTo>
                <a:cubicBezTo>
                  <a:pt x="14295" y="17375"/>
                  <a:pt x="14275" y="17367"/>
                  <a:pt x="14255" y="17367"/>
                </a:cubicBezTo>
                <a:cubicBezTo>
                  <a:pt x="14219" y="17367"/>
                  <a:pt x="14183" y="17391"/>
                  <a:pt x="14170" y="17426"/>
                </a:cubicBezTo>
                <a:cubicBezTo>
                  <a:pt x="14118" y="17592"/>
                  <a:pt x="14085" y="17767"/>
                  <a:pt x="14078" y="17940"/>
                </a:cubicBezTo>
                <a:cubicBezTo>
                  <a:pt x="14075" y="18038"/>
                  <a:pt x="14076" y="18146"/>
                  <a:pt x="14095" y="18251"/>
                </a:cubicBezTo>
                <a:cubicBezTo>
                  <a:pt x="13981" y="18219"/>
                  <a:pt x="13861" y="18203"/>
                  <a:pt x="13742" y="18203"/>
                </a:cubicBezTo>
                <a:cubicBezTo>
                  <a:pt x="13585" y="18203"/>
                  <a:pt x="13429" y="18229"/>
                  <a:pt x="13286" y="18277"/>
                </a:cubicBezTo>
                <a:cubicBezTo>
                  <a:pt x="12807" y="18438"/>
                  <a:pt x="12438" y="18802"/>
                  <a:pt x="12104" y="19164"/>
                </a:cubicBezTo>
                <a:cubicBezTo>
                  <a:pt x="11751" y="19546"/>
                  <a:pt x="11422" y="19952"/>
                  <a:pt x="11159" y="20400"/>
                </a:cubicBezTo>
                <a:cubicBezTo>
                  <a:pt x="10870" y="20898"/>
                  <a:pt x="10670" y="21450"/>
                  <a:pt x="10636" y="22026"/>
                </a:cubicBezTo>
                <a:cubicBezTo>
                  <a:pt x="10620" y="22303"/>
                  <a:pt x="10642" y="22583"/>
                  <a:pt x="10711" y="22853"/>
                </a:cubicBezTo>
                <a:cubicBezTo>
                  <a:pt x="10732" y="22934"/>
                  <a:pt x="10769" y="23045"/>
                  <a:pt x="10833" y="23120"/>
                </a:cubicBezTo>
                <a:cubicBezTo>
                  <a:pt x="10751" y="23212"/>
                  <a:pt x="10705" y="23347"/>
                  <a:pt x="10652" y="23457"/>
                </a:cubicBezTo>
                <a:cubicBezTo>
                  <a:pt x="10592" y="23581"/>
                  <a:pt x="10534" y="23707"/>
                  <a:pt x="10478" y="23833"/>
                </a:cubicBezTo>
                <a:cubicBezTo>
                  <a:pt x="10361" y="24099"/>
                  <a:pt x="10251" y="24371"/>
                  <a:pt x="10155" y="24643"/>
                </a:cubicBezTo>
                <a:cubicBezTo>
                  <a:pt x="10061" y="24912"/>
                  <a:pt x="9976" y="25183"/>
                  <a:pt x="9902" y="25456"/>
                </a:cubicBezTo>
                <a:cubicBezTo>
                  <a:pt x="9875" y="25551"/>
                  <a:pt x="9847" y="25651"/>
                  <a:pt x="9819" y="25752"/>
                </a:cubicBezTo>
                <a:cubicBezTo>
                  <a:pt x="9756" y="25112"/>
                  <a:pt x="9698" y="24473"/>
                  <a:pt x="9643" y="23833"/>
                </a:cubicBezTo>
                <a:cubicBezTo>
                  <a:pt x="9593" y="23262"/>
                  <a:pt x="9548" y="22691"/>
                  <a:pt x="9499" y="22118"/>
                </a:cubicBezTo>
                <a:cubicBezTo>
                  <a:pt x="9521" y="22105"/>
                  <a:pt x="9526" y="22070"/>
                  <a:pt x="9501" y="22053"/>
                </a:cubicBezTo>
                <a:cubicBezTo>
                  <a:pt x="9499" y="22051"/>
                  <a:pt x="9495" y="22049"/>
                  <a:pt x="9494" y="22047"/>
                </a:cubicBezTo>
                <a:lnTo>
                  <a:pt x="9488" y="21989"/>
                </a:lnTo>
                <a:cubicBezTo>
                  <a:pt x="9498" y="21980"/>
                  <a:pt x="9507" y="21973"/>
                  <a:pt x="9515" y="21959"/>
                </a:cubicBezTo>
                <a:cubicBezTo>
                  <a:pt x="9799" y="21478"/>
                  <a:pt x="10478" y="21088"/>
                  <a:pt x="10285" y="20437"/>
                </a:cubicBezTo>
                <a:cubicBezTo>
                  <a:pt x="10268" y="20378"/>
                  <a:pt x="10219" y="20345"/>
                  <a:pt x="10165" y="20345"/>
                </a:cubicBezTo>
                <a:cubicBezTo>
                  <a:pt x="10146" y="20345"/>
                  <a:pt x="10125" y="20350"/>
                  <a:pt x="10105" y="20359"/>
                </a:cubicBezTo>
                <a:cubicBezTo>
                  <a:pt x="9761" y="20512"/>
                  <a:pt x="9551" y="20804"/>
                  <a:pt x="9417" y="21138"/>
                </a:cubicBezTo>
                <a:cubicBezTo>
                  <a:pt x="9385" y="20739"/>
                  <a:pt x="9352" y="20339"/>
                  <a:pt x="9318" y="19940"/>
                </a:cubicBezTo>
                <a:cubicBezTo>
                  <a:pt x="9487" y="19550"/>
                  <a:pt x="9620" y="19140"/>
                  <a:pt x="9772" y="18743"/>
                </a:cubicBezTo>
                <a:cubicBezTo>
                  <a:pt x="9848" y="18543"/>
                  <a:pt x="9927" y="18344"/>
                  <a:pt x="10006" y="18146"/>
                </a:cubicBezTo>
                <a:cubicBezTo>
                  <a:pt x="10075" y="17972"/>
                  <a:pt x="10166" y="17792"/>
                  <a:pt x="10215" y="17608"/>
                </a:cubicBezTo>
                <a:cubicBezTo>
                  <a:pt x="10308" y="17683"/>
                  <a:pt x="10410" y="17748"/>
                  <a:pt x="10524" y="17805"/>
                </a:cubicBezTo>
                <a:cubicBezTo>
                  <a:pt x="10702" y="17893"/>
                  <a:pt x="10898" y="17932"/>
                  <a:pt x="11099" y="17932"/>
                </a:cubicBezTo>
                <a:cubicBezTo>
                  <a:pt x="11701" y="17932"/>
                  <a:pt x="12355" y="17589"/>
                  <a:pt x="12751" y="17228"/>
                </a:cubicBezTo>
                <a:cubicBezTo>
                  <a:pt x="13339" y="16693"/>
                  <a:pt x="13705" y="15968"/>
                  <a:pt x="14024" y="15257"/>
                </a:cubicBezTo>
                <a:cubicBezTo>
                  <a:pt x="14366" y="14491"/>
                  <a:pt x="14638" y="13695"/>
                  <a:pt x="14835" y="12880"/>
                </a:cubicBezTo>
                <a:cubicBezTo>
                  <a:pt x="14935" y="12475"/>
                  <a:pt x="15013" y="12065"/>
                  <a:pt x="15075" y="11652"/>
                </a:cubicBezTo>
                <a:cubicBezTo>
                  <a:pt x="15135" y="11255"/>
                  <a:pt x="15189" y="10847"/>
                  <a:pt x="15194" y="10446"/>
                </a:cubicBezTo>
                <a:cubicBezTo>
                  <a:pt x="15203" y="10078"/>
                  <a:pt x="15150" y="9690"/>
                  <a:pt x="14933" y="9380"/>
                </a:cubicBezTo>
                <a:cubicBezTo>
                  <a:pt x="14801" y="9192"/>
                  <a:pt x="14617" y="9050"/>
                  <a:pt x="14408" y="8962"/>
                </a:cubicBezTo>
                <a:cubicBezTo>
                  <a:pt x="14550" y="8888"/>
                  <a:pt x="14685" y="8806"/>
                  <a:pt x="14813" y="8708"/>
                </a:cubicBezTo>
                <a:cubicBezTo>
                  <a:pt x="14952" y="8601"/>
                  <a:pt x="15267" y="8390"/>
                  <a:pt x="15112" y="8187"/>
                </a:cubicBezTo>
                <a:cubicBezTo>
                  <a:pt x="15098" y="8170"/>
                  <a:pt x="15071" y="8159"/>
                  <a:pt x="15048" y="8159"/>
                </a:cubicBezTo>
                <a:cubicBezTo>
                  <a:pt x="15040" y="8159"/>
                  <a:pt x="15032" y="8160"/>
                  <a:pt x="15026" y="8163"/>
                </a:cubicBezTo>
                <a:cubicBezTo>
                  <a:pt x="14894" y="8207"/>
                  <a:pt x="14760" y="8257"/>
                  <a:pt x="14633" y="8318"/>
                </a:cubicBezTo>
                <a:cubicBezTo>
                  <a:pt x="14711" y="8197"/>
                  <a:pt x="14777" y="8071"/>
                  <a:pt x="14789" y="7925"/>
                </a:cubicBezTo>
                <a:cubicBezTo>
                  <a:pt x="14796" y="7835"/>
                  <a:pt x="14760" y="7746"/>
                  <a:pt x="14665" y="7725"/>
                </a:cubicBezTo>
                <a:cubicBezTo>
                  <a:pt x="14652" y="7721"/>
                  <a:pt x="14639" y="7720"/>
                  <a:pt x="14625" y="7720"/>
                </a:cubicBezTo>
                <a:cubicBezTo>
                  <a:pt x="14556" y="7720"/>
                  <a:pt x="14488" y="7760"/>
                  <a:pt x="14440" y="7803"/>
                </a:cubicBezTo>
                <a:cubicBezTo>
                  <a:pt x="14289" y="7936"/>
                  <a:pt x="14191" y="8122"/>
                  <a:pt x="14113" y="8304"/>
                </a:cubicBezTo>
                <a:cubicBezTo>
                  <a:pt x="14098" y="8339"/>
                  <a:pt x="14086" y="8374"/>
                  <a:pt x="14072" y="8410"/>
                </a:cubicBezTo>
                <a:cubicBezTo>
                  <a:pt x="14072" y="8350"/>
                  <a:pt x="14071" y="8292"/>
                  <a:pt x="14069" y="8234"/>
                </a:cubicBezTo>
                <a:cubicBezTo>
                  <a:pt x="14057" y="8003"/>
                  <a:pt x="14054" y="7710"/>
                  <a:pt x="13883" y="7532"/>
                </a:cubicBezTo>
                <a:cubicBezTo>
                  <a:pt x="13869" y="7517"/>
                  <a:pt x="13845" y="7507"/>
                  <a:pt x="13823" y="7507"/>
                </a:cubicBezTo>
                <a:cubicBezTo>
                  <a:pt x="13805" y="7507"/>
                  <a:pt x="13787" y="7514"/>
                  <a:pt x="13774" y="7527"/>
                </a:cubicBezTo>
                <a:cubicBezTo>
                  <a:pt x="13446" y="7911"/>
                  <a:pt x="13561" y="8426"/>
                  <a:pt x="13767" y="8843"/>
                </a:cubicBezTo>
                <a:cubicBezTo>
                  <a:pt x="13156" y="8857"/>
                  <a:pt x="12604" y="9206"/>
                  <a:pt x="12164" y="9630"/>
                </a:cubicBezTo>
                <a:cubicBezTo>
                  <a:pt x="11077" y="10680"/>
                  <a:pt x="10290" y="12065"/>
                  <a:pt x="9858" y="13503"/>
                </a:cubicBezTo>
                <a:cubicBezTo>
                  <a:pt x="9636" y="14250"/>
                  <a:pt x="9487" y="15044"/>
                  <a:pt x="9488" y="15824"/>
                </a:cubicBezTo>
                <a:cubicBezTo>
                  <a:pt x="9490" y="16477"/>
                  <a:pt x="9665" y="17108"/>
                  <a:pt x="10124" y="17530"/>
                </a:cubicBezTo>
                <a:cubicBezTo>
                  <a:pt x="10019" y="17692"/>
                  <a:pt x="9955" y="17889"/>
                  <a:pt x="9883" y="18065"/>
                </a:cubicBezTo>
                <a:cubicBezTo>
                  <a:pt x="9797" y="18270"/>
                  <a:pt x="9714" y="18476"/>
                  <a:pt x="9634" y="18682"/>
                </a:cubicBezTo>
                <a:cubicBezTo>
                  <a:pt x="9518" y="18975"/>
                  <a:pt x="9394" y="19278"/>
                  <a:pt x="9291" y="19580"/>
                </a:cubicBezTo>
                <a:cubicBezTo>
                  <a:pt x="9247" y="19068"/>
                  <a:pt x="9199" y="18556"/>
                  <a:pt x="9152" y="18043"/>
                </a:cubicBezTo>
                <a:cubicBezTo>
                  <a:pt x="9160" y="18031"/>
                  <a:pt x="9166" y="18016"/>
                  <a:pt x="9153" y="17997"/>
                </a:cubicBezTo>
                <a:cubicBezTo>
                  <a:pt x="9152" y="17994"/>
                  <a:pt x="9148" y="17991"/>
                  <a:pt x="9146" y="17988"/>
                </a:cubicBezTo>
                <a:cubicBezTo>
                  <a:pt x="9084" y="17342"/>
                  <a:pt x="9020" y="16696"/>
                  <a:pt x="8949" y="16051"/>
                </a:cubicBezTo>
                <a:cubicBezTo>
                  <a:pt x="8908" y="15683"/>
                  <a:pt x="8865" y="15312"/>
                  <a:pt x="8821" y="14942"/>
                </a:cubicBezTo>
                <a:lnTo>
                  <a:pt x="8823" y="14942"/>
                </a:lnTo>
                <a:cubicBezTo>
                  <a:pt x="8841" y="14925"/>
                  <a:pt x="8855" y="14906"/>
                  <a:pt x="8872" y="14889"/>
                </a:cubicBezTo>
                <a:cubicBezTo>
                  <a:pt x="8906" y="14875"/>
                  <a:pt x="8935" y="14848"/>
                  <a:pt x="8948" y="14816"/>
                </a:cubicBezTo>
                <a:cubicBezTo>
                  <a:pt x="8948" y="14814"/>
                  <a:pt x="8949" y="14811"/>
                  <a:pt x="8949" y="14811"/>
                </a:cubicBezTo>
                <a:cubicBezTo>
                  <a:pt x="9062" y="14675"/>
                  <a:pt x="9148" y="14518"/>
                  <a:pt x="9204" y="14349"/>
                </a:cubicBezTo>
                <a:cubicBezTo>
                  <a:pt x="9319" y="14176"/>
                  <a:pt x="9431" y="14001"/>
                  <a:pt x="9465" y="13790"/>
                </a:cubicBezTo>
                <a:cubicBezTo>
                  <a:pt x="9480" y="13698"/>
                  <a:pt x="9478" y="13601"/>
                  <a:pt x="9431" y="13517"/>
                </a:cubicBezTo>
                <a:cubicBezTo>
                  <a:pt x="9389" y="13440"/>
                  <a:pt x="9308" y="13390"/>
                  <a:pt x="9221" y="13390"/>
                </a:cubicBezTo>
                <a:cubicBezTo>
                  <a:pt x="9204" y="13390"/>
                  <a:pt x="9187" y="13392"/>
                  <a:pt x="9170" y="13395"/>
                </a:cubicBezTo>
                <a:cubicBezTo>
                  <a:pt x="8956" y="13442"/>
                  <a:pt x="8857" y="13723"/>
                  <a:pt x="8800" y="13908"/>
                </a:cubicBezTo>
                <a:cubicBezTo>
                  <a:pt x="8779" y="13974"/>
                  <a:pt x="8763" y="14044"/>
                  <a:pt x="8749" y="14113"/>
                </a:cubicBezTo>
                <a:lnTo>
                  <a:pt x="8728" y="14193"/>
                </a:lnTo>
                <a:cubicBezTo>
                  <a:pt x="8628" y="13435"/>
                  <a:pt x="8515" y="12679"/>
                  <a:pt x="8367" y="11931"/>
                </a:cubicBezTo>
                <a:cubicBezTo>
                  <a:pt x="8576" y="11916"/>
                  <a:pt x="8770" y="11815"/>
                  <a:pt x="8904" y="11653"/>
                </a:cubicBezTo>
                <a:cubicBezTo>
                  <a:pt x="9465" y="11320"/>
                  <a:pt x="9909" y="10806"/>
                  <a:pt x="10205" y="10226"/>
                </a:cubicBezTo>
                <a:cubicBezTo>
                  <a:pt x="10622" y="9409"/>
                  <a:pt x="10747" y="8479"/>
                  <a:pt x="10748" y="7571"/>
                </a:cubicBezTo>
                <a:cubicBezTo>
                  <a:pt x="10748" y="6561"/>
                  <a:pt x="10627" y="5547"/>
                  <a:pt x="10416" y="4561"/>
                </a:cubicBezTo>
                <a:cubicBezTo>
                  <a:pt x="10224" y="3663"/>
                  <a:pt x="9996" y="2674"/>
                  <a:pt x="9399" y="1946"/>
                </a:cubicBezTo>
                <a:cubicBezTo>
                  <a:pt x="9072" y="1546"/>
                  <a:pt x="8618" y="1248"/>
                  <a:pt x="8123" y="1153"/>
                </a:cubicBezTo>
                <a:cubicBezTo>
                  <a:pt x="8194" y="1099"/>
                  <a:pt x="8259" y="1035"/>
                  <a:pt x="8320" y="983"/>
                </a:cubicBezTo>
                <a:cubicBezTo>
                  <a:pt x="8407" y="905"/>
                  <a:pt x="8492" y="825"/>
                  <a:pt x="8573" y="741"/>
                </a:cubicBezTo>
                <a:cubicBezTo>
                  <a:pt x="8643" y="671"/>
                  <a:pt x="8721" y="574"/>
                  <a:pt x="8665" y="472"/>
                </a:cubicBezTo>
                <a:cubicBezTo>
                  <a:pt x="8633" y="412"/>
                  <a:pt x="8584" y="390"/>
                  <a:pt x="8530" y="390"/>
                </a:cubicBezTo>
                <a:cubicBezTo>
                  <a:pt x="8410" y="390"/>
                  <a:pt x="8259" y="498"/>
                  <a:pt x="8183" y="557"/>
                </a:cubicBezTo>
                <a:cubicBezTo>
                  <a:pt x="8139" y="591"/>
                  <a:pt x="8098" y="628"/>
                  <a:pt x="8061" y="666"/>
                </a:cubicBezTo>
                <a:cubicBezTo>
                  <a:pt x="8062" y="466"/>
                  <a:pt x="8034" y="266"/>
                  <a:pt x="7967" y="73"/>
                </a:cubicBezTo>
                <a:cubicBezTo>
                  <a:pt x="7950" y="24"/>
                  <a:pt x="7911" y="0"/>
                  <a:pt x="78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7"/>
          <p:cNvSpPr>
            <a:spLocks noGrp="1"/>
          </p:cNvSpPr>
          <p:nvPr>
            <p:ph type="pic" idx="2"/>
          </p:nvPr>
        </p:nvSpPr>
        <p:spPr>
          <a:xfrm>
            <a:off x="3770075" y="1282425"/>
            <a:ext cx="1451400" cy="3347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4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8"/>
          <p:cNvSpPr txBox="1">
            <a:spLocks noGrp="1"/>
          </p:cNvSpPr>
          <p:nvPr>
            <p:ph type="title"/>
          </p:nvPr>
        </p:nvSpPr>
        <p:spPr>
          <a:xfrm>
            <a:off x="1783050" y="1680226"/>
            <a:ext cx="5577900" cy="128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3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Nunito Medium"/>
                <a:ea typeface="Nunito Medium"/>
                <a:cs typeface="Nunito Medium"/>
                <a:sym typeface="Nunito Medium"/>
              </a:defRPr>
            </a:lvl9pPr>
          </a:lstStyle>
          <a:p>
            <a:endParaRPr/>
          </a:p>
        </p:txBody>
      </p:sp>
      <p:sp>
        <p:nvSpPr>
          <p:cNvPr id="456" name="Google Shape;456;p18"/>
          <p:cNvSpPr txBox="1">
            <a:spLocks noGrp="1"/>
          </p:cNvSpPr>
          <p:nvPr>
            <p:ph type="title" idx="2"/>
          </p:nvPr>
        </p:nvSpPr>
        <p:spPr>
          <a:xfrm>
            <a:off x="1783050" y="3258951"/>
            <a:ext cx="55779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9pPr>
          </a:lstStyle>
          <a:p>
            <a:endParaRPr/>
          </a:p>
        </p:txBody>
      </p:sp>
      <p:grpSp>
        <p:nvGrpSpPr>
          <p:cNvPr id="457" name="Google Shape;457;p18"/>
          <p:cNvGrpSpPr/>
          <p:nvPr/>
        </p:nvGrpSpPr>
        <p:grpSpPr>
          <a:xfrm>
            <a:off x="3208383" y="-398444"/>
            <a:ext cx="2727235" cy="1694532"/>
            <a:chOff x="3208383" y="-398444"/>
            <a:chExt cx="2727235" cy="1694532"/>
          </a:xfrm>
        </p:grpSpPr>
        <p:sp>
          <p:nvSpPr>
            <p:cNvPr id="458" name="Google Shape;458;p18"/>
            <p:cNvSpPr/>
            <p:nvPr/>
          </p:nvSpPr>
          <p:spPr>
            <a:xfrm rot="-8810536">
              <a:off x="3459855" y="-183810"/>
              <a:ext cx="1161599" cy="1265265"/>
            </a:xfrm>
            <a:custGeom>
              <a:avLst/>
              <a:gdLst/>
              <a:ahLst/>
              <a:cxnLst/>
              <a:rect l="l" t="t" r="r" b="b"/>
              <a:pathLst>
                <a:path w="19311" h="24421" extrusionOk="0">
                  <a:moveTo>
                    <a:pt x="10932" y="248"/>
                  </a:moveTo>
                  <a:cubicBezTo>
                    <a:pt x="11034" y="248"/>
                    <a:pt x="11137" y="262"/>
                    <a:pt x="11233" y="287"/>
                  </a:cubicBezTo>
                  <a:cubicBezTo>
                    <a:pt x="11777" y="432"/>
                    <a:pt x="12070" y="1007"/>
                    <a:pt x="11988" y="1541"/>
                  </a:cubicBezTo>
                  <a:cubicBezTo>
                    <a:pt x="11938" y="1563"/>
                    <a:pt x="11889" y="1585"/>
                    <a:pt x="11843" y="1618"/>
                  </a:cubicBezTo>
                  <a:cubicBezTo>
                    <a:pt x="11719" y="1702"/>
                    <a:pt x="11612" y="1817"/>
                    <a:pt x="11531" y="1943"/>
                  </a:cubicBezTo>
                  <a:cubicBezTo>
                    <a:pt x="11483" y="2015"/>
                    <a:pt x="11421" y="2113"/>
                    <a:pt x="11391" y="2210"/>
                  </a:cubicBezTo>
                  <a:cubicBezTo>
                    <a:pt x="11337" y="2152"/>
                    <a:pt x="11276" y="2100"/>
                    <a:pt x="11202" y="2058"/>
                  </a:cubicBezTo>
                  <a:cubicBezTo>
                    <a:pt x="11113" y="2004"/>
                    <a:pt x="11016" y="1974"/>
                    <a:pt x="10921" y="1966"/>
                  </a:cubicBezTo>
                  <a:cubicBezTo>
                    <a:pt x="10943" y="1910"/>
                    <a:pt x="10944" y="1844"/>
                    <a:pt x="10951" y="1790"/>
                  </a:cubicBezTo>
                  <a:cubicBezTo>
                    <a:pt x="10964" y="1698"/>
                    <a:pt x="10972" y="1607"/>
                    <a:pt x="10978" y="1514"/>
                  </a:cubicBezTo>
                  <a:cubicBezTo>
                    <a:pt x="10988" y="1333"/>
                    <a:pt x="10986" y="1150"/>
                    <a:pt x="10982" y="967"/>
                  </a:cubicBezTo>
                  <a:cubicBezTo>
                    <a:pt x="10982" y="936"/>
                    <a:pt x="10959" y="922"/>
                    <a:pt x="10935" y="922"/>
                  </a:cubicBezTo>
                  <a:cubicBezTo>
                    <a:pt x="10907" y="922"/>
                    <a:pt x="10877" y="941"/>
                    <a:pt x="10879" y="978"/>
                  </a:cubicBezTo>
                  <a:cubicBezTo>
                    <a:pt x="10886" y="1157"/>
                    <a:pt x="10873" y="1336"/>
                    <a:pt x="10852" y="1514"/>
                  </a:cubicBezTo>
                  <a:cubicBezTo>
                    <a:pt x="10840" y="1600"/>
                    <a:pt x="10829" y="1685"/>
                    <a:pt x="10815" y="1768"/>
                  </a:cubicBezTo>
                  <a:cubicBezTo>
                    <a:pt x="10803" y="1831"/>
                    <a:pt x="10775" y="1905"/>
                    <a:pt x="10788" y="1971"/>
                  </a:cubicBezTo>
                  <a:cubicBezTo>
                    <a:pt x="10676" y="1986"/>
                    <a:pt x="10567" y="2030"/>
                    <a:pt x="10469" y="2102"/>
                  </a:cubicBezTo>
                  <a:cubicBezTo>
                    <a:pt x="10469" y="2095"/>
                    <a:pt x="10471" y="2088"/>
                    <a:pt x="10471" y="2079"/>
                  </a:cubicBezTo>
                  <a:cubicBezTo>
                    <a:pt x="10471" y="2028"/>
                    <a:pt x="10469" y="1976"/>
                    <a:pt x="10457" y="1926"/>
                  </a:cubicBezTo>
                  <a:cubicBezTo>
                    <a:pt x="10436" y="1825"/>
                    <a:pt x="10406" y="1726"/>
                    <a:pt x="10362" y="1634"/>
                  </a:cubicBezTo>
                  <a:cubicBezTo>
                    <a:pt x="10279" y="1455"/>
                    <a:pt x="10151" y="1295"/>
                    <a:pt x="10000" y="1170"/>
                  </a:cubicBezTo>
                  <a:cubicBezTo>
                    <a:pt x="10066" y="1043"/>
                    <a:pt x="10080" y="890"/>
                    <a:pt x="10134" y="761"/>
                  </a:cubicBezTo>
                  <a:cubicBezTo>
                    <a:pt x="10192" y="618"/>
                    <a:pt x="10277" y="492"/>
                    <a:pt x="10405" y="401"/>
                  </a:cubicBezTo>
                  <a:cubicBezTo>
                    <a:pt x="10558" y="294"/>
                    <a:pt x="10745" y="248"/>
                    <a:pt x="10932" y="248"/>
                  </a:cubicBezTo>
                  <a:close/>
                  <a:moveTo>
                    <a:pt x="9367" y="1122"/>
                  </a:moveTo>
                  <a:cubicBezTo>
                    <a:pt x="9468" y="1122"/>
                    <a:pt x="9571" y="1167"/>
                    <a:pt x="9660" y="1212"/>
                  </a:cubicBezTo>
                  <a:cubicBezTo>
                    <a:pt x="9847" y="1306"/>
                    <a:pt x="10003" y="1456"/>
                    <a:pt x="10120" y="1632"/>
                  </a:cubicBezTo>
                  <a:cubicBezTo>
                    <a:pt x="10179" y="1724"/>
                    <a:pt x="10230" y="1822"/>
                    <a:pt x="10266" y="1926"/>
                  </a:cubicBezTo>
                  <a:cubicBezTo>
                    <a:pt x="10284" y="1978"/>
                    <a:pt x="10301" y="2031"/>
                    <a:pt x="10315" y="2085"/>
                  </a:cubicBezTo>
                  <a:cubicBezTo>
                    <a:pt x="10328" y="2127"/>
                    <a:pt x="10347" y="2171"/>
                    <a:pt x="10352" y="2215"/>
                  </a:cubicBezTo>
                  <a:cubicBezTo>
                    <a:pt x="10175" y="2405"/>
                    <a:pt x="10071" y="2647"/>
                    <a:pt x="10008" y="2896"/>
                  </a:cubicBezTo>
                  <a:cubicBezTo>
                    <a:pt x="9968" y="3050"/>
                    <a:pt x="9937" y="3207"/>
                    <a:pt x="9924" y="3365"/>
                  </a:cubicBezTo>
                  <a:cubicBezTo>
                    <a:pt x="9918" y="3433"/>
                    <a:pt x="9922" y="3504"/>
                    <a:pt x="9941" y="3565"/>
                  </a:cubicBezTo>
                  <a:cubicBezTo>
                    <a:pt x="9888" y="3542"/>
                    <a:pt x="9832" y="3523"/>
                    <a:pt x="9775" y="3509"/>
                  </a:cubicBezTo>
                  <a:cubicBezTo>
                    <a:pt x="9785" y="3374"/>
                    <a:pt x="9806" y="3243"/>
                    <a:pt x="9815" y="3108"/>
                  </a:cubicBezTo>
                  <a:cubicBezTo>
                    <a:pt x="9820" y="2981"/>
                    <a:pt x="9820" y="2855"/>
                    <a:pt x="9816" y="2729"/>
                  </a:cubicBezTo>
                  <a:cubicBezTo>
                    <a:pt x="9805" y="2462"/>
                    <a:pt x="9769" y="2200"/>
                    <a:pt x="9691" y="1944"/>
                  </a:cubicBezTo>
                  <a:cubicBezTo>
                    <a:pt x="9684" y="1919"/>
                    <a:pt x="9663" y="1907"/>
                    <a:pt x="9641" y="1907"/>
                  </a:cubicBezTo>
                  <a:cubicBezTo>
                    <a:pt x="9609" y="1907"/>
                    <a:pt x="9575" y="1932"/>
                    <a:pt x="9580" y="1970"/>
                  </a:cubicBezTo>
                  <a:cubicBezTo>
                    <a:pt x="9603" y="2224"/>
                    <a:pt x="9640" y="2476"/>
                    <a:pt x="9667" y="2732"/>
                  </a:cubicBezTo>
                  <a:cubicBezTo>
                    <a:pt x="9680" y="2855"/>
                    <a:pt x="9690" y="2980"/>
                    <a:pt x="9698" y="3104"/>
                  </a:cubicBezTo>
                  <a:cubicBezTo>
                    <a:pt x="9708" y="3235"/>
                    <a:pt x="9724" y="3367"/>
                    <a:pt x="9718" y="3501"/>
                  </a:cubicBezTo>
                  <a:cubicBezTo>
                    <a:pt x="9674" y="3494"/>
                    <a:pt x="9630" y="3485"/>
                    <a:pt x="9583" y="3484"/>
                  </a:cubicBezTo>
                  <a:cubicBezTo>
                    <a:pt x="9571" y="3483"/>
                    <a:pt x="9559" y="3483"/>
                    <a:pt x="9547" y="3483"/>
                  </a:cubicBezTo>
                  <a:cubicBezTo>
                    <a:pt x="9521" y="3483"/>
                    <a:pt x="9496" y="3484"/>
                    <a:pt x="9471" y="3485"/>
                  </a:cubicBezTo>
                  <a:cubicBezTo>
                    <a:pt x="9468" y="3444"/>
                    <a:pt x="9450" y="3406"/>
                    <a:pt x="9419" y="3382"/>
                  </a:cubicBezTo>
                  <a:cubicBezTo>
                    <a:pt x="9422" y="3366"/>
                    <a:pt x="9419" y="3336"/>
                    <a:pt x="9419" y="3325"/>
                  </a:cubicBezTo>
                  <a:lnTo>
                    <a:pt x="9419" y="3194"/>
                  </a:lnTo>
                  <a:cubicBezTo>
                    <a:pt x="9417" y="3108"/>
                    <a:pt x="9410" y="3020"/>
                    <a:pt x="9397" y="2935"/>
                  </a:cubicBezTo>
                  <a:cubicBezTo>
                    <a:pt x="9375" y="2772"/>
                    <a:pt x="9331" y="2611"/>
                    <a:pt x="9258" y="2462"/>
                  </a:cubicBezTo>
                  <a:cubicBezTo>
                    <a:pt x="9169" y="2278"/>
                    <a:pt x="9029" y="2115"/>
                    <a:pt x="8853" y="2005"/>
                  </a:cubicBezTo>
                  <a:cubicBezTo>
                    <a:pt x="8875" y="1879"/>
                    <a:pt x="8871" y="1747"/>
                    <a:pt x="8904" y="1621"/>
                  </a:cubicBezTo>
                  <a:cubicBezTo>
                    <a:pt x="8936" y="1505"/>
                    <a:pt x="8989" y="1387"/>
                    <a:pt x="9065" y="1293"/>
                  </a:cubicBezTo>
                  <a:cubicBezTo>
                    <a:pt x="9128" y="1215"/>
                    <a:pt x="9212" y="1146"/>
                    <a:pt x="9311" y="1127"/>
                  </a:cubicBezTo>
                  <a:cubicBezTo>
                    <a:pt x="9329" y="1124"/>
                    <a:pt x="9348" y="1122"/>
                    <a:pt x="9367" y="1122"/>
                  </a:cubicBezTo>
                  <a:close/>
                  <a:moveTo>
                    <a:pt x="12325" y="1707"/>
                  </a:moveTo>
                  <a:cubicBezTo>
                    <a:pt x="12416" y="1707"/>
                    <a:pt x="12507" y="1725"/>
                    <a:pt x="12595" y="1761"/>
                  </a:cubicBezTo>
                  <a:cubicBezTo>
                    <a:pt x="12797" y="1845"/>
                    <a:pt x="12959" y="1997"/>
                    <a:pt x="13081" y="2178"/>
                  </a:cubicBezTo>
                  <a:cubicBezTo>
                    <a:pt x="13191" y="2342"/>
                    <a:pt x="13315" y="2620"/>
                    <a:pt x="13224" y="2824"/>
                  </a:cubicBezTo>
                  <a:cubicBezTo>
                    <a:pt x="12964" y="2854"/>
                    <a:pt x="12727" y="2999"/>
                    <a:pt x="12547" y="3186"/>
                  </a:cubicBezTo>
                  <a:cubicBezTo>
                    <a:pt x="12434" y="3302"/>
                    <a:pt x="12341" y="3438"/>
                    <a:pt x="12263" y="3583"/>
                  </a:cubicBezTo>
                  <a:cubicBezTo>
                    <a:pt x="12215" y="3670"/>
                    <a:pt x="12173" y="3762"/>
                    <a:pt x="12151" y="3857"/>
                  </a:cubicBezTo>
                  <a:cubicBezTo>
                    <a:pt x="12120" y="3843"/>
                    <a:pt x="12087" y="3827"/>
                    <a:pt x="12056" y="3817"/>
                  </a:cubicBezTo>
                  <a:cubicBezTo>
                    <a:pt x="12052" y="3814"/>
                    <a:pt x="12046" y="3814"/>
                    <a:pt x="12043" y="3813"/>
                  </a:cubicBezTo>
                  <a:cubicBezTo>
                    <a:pt x="12061" y="3729"/>
                    <a:pt x="12068" y="3643"/>
                    <a:pt x="12085" y="3563"/>
                  </a:cubicBezTo>
                  <a:cubicBezTo>
                    <a:pt x="12107" y="3448"/>
                    <a:pt x="12136" y="3335"/>
                    <a:pt x="12165" y="3218"/>
                  </a:cubicBezTo>
                  <a:cubicBezTo>
                    <a:pt x="12229" y="2980"/>
                    <a:pt x="12312" y="2747"/>
                    <a:pt x="12414" y="2522"/>
                  </a:cubicBezTo>
                  <a:cubicBezTo>
                    <a:pt x="12430" y="2485"/>
                    <a:pt x="12401" y="2457"/>
                    <a:pt x="12370" y="2457"/>
                  </a:cubicBezTo>
                  <a:cubicBezTo>
                    <a:pt x="12354" y="2457"/>
                    <a:pt x="12337" y="2465"/>
                    <a:pt x="12327" y="2484"/>
                  </a:cubicBezTo>
                  <a:cubicBezTo>
                    <a:pt x="12209" y="2705"/>
                    <a:pt x="12106" y="2938"/>
                    <a:pt x="12024" y="3176"/>
                  </a:cubicBezTo>
                  <a:cubicBezTo>
                    <a:pt x="11984" y="3295"/>
                    <a:pt x="11951" y="3416"/>
                    <a:pt x="11923" y="3536"/>
                  </a:cubicBezTo>
                  <a:cubicBezTo>
                    <a:pt x="11904" y="3610"/>
                    <a:pt x="11882" y="3691"/>
                    <a:pt x="11873" y="3770"/>
                  </a:cubicBezTo>
                  <a:cubicBezTo>
                    <a:pt x="11846" y="3767"/>
                    <a:pt x="11818" y="3762"/>
                    <a:pt x="11791" y="3760"/>
                  </a:cubicBezTo>
                  <a:cubicBezTo>
                    <a:pt x="11824" y="3619"/>
                    <a:pt x="11807" y="3451"/>
                    <a:pt x="11791" y="3315"/>
                  </a:cubicBezTo>
                  <a:cubicBezTo>
                    <a:pt x="11771" y="3143"/>
                    <a:pt x="11734" y="2974"/>
                    <a:pt x="11692" y="2807"/>
                  </a:cubicBezTo>
                  <a:cubicBezTo>
                    <a:pt x="11656" y="2675"/>
                    <a:pt x="11611" y="2543"/>
                    <a:pt x="11545" y="2423"/>
                  </a:cubicBezTo>
                  <a:cubicBezTo>
                    <a:pt x="11550" y="2417"/>
                    <a:pt x="11557" y="2417"/>
                    <a:pt x="11563" y="2410"/>
                  </a:cubicBezTo>
                  <a:cubicBezTo>
                    <a:pt x="11633" y="2329"/>
                    <a:pt x="11653" y="2200"/>
                    <a:pt x="11710" y="2103"/>
                  </a:cubicBezTo>
                  <a:cubicBezTo>
                    <a:pt x="11768" y="2005"/>
                    <a:pt x="11845" y="1913"/>
                    <a:pt x="11933" y="1842"/>
                  </a:cubicBezTo>
                  <a:cubicBezTo>
                    <a:pt x="12048" y="1751"/>
                    <a:pt x="12185" y="1707"/>
                    <a:pt x="12325" y="1707"/>
                  </a:cubicBezTo>
                  <a:close/>
                  <a:moveTo>
                    <a:pt x="10873" y="2147"/>
                  </a:moveTo>
                  <a:cubicBezTo>
                    <a:pt x="10945" y="2147"/>
                    <a:pt x="11020" y="2165"/>
                    <a:pt x="11096" y="2205"/>
                  </a:cubicBezTo>
                  <a:cubicBezTo>
                    <a:pt x="11328" y="2329"/>
                    <a:pt x="11439" y="2586"/>
                    <a:pt x="11504" y="2830"/>
                  </a:cubicBezTo>
                  <a:cubicBezTo>
                    <a:pt x="11545" y="2983"/>
                    <a:pt x="11577" y="3143"/>
                    <a:pt x="11597" y="3301"/>
                  </a:cubicBezTo>
                  <a:cubicBezTo>
                    <a:pt x="11606" y="3383"/>
                    <a:pt x="11612" y="3464"/>
                    <a:pt x="11614" y="3546"/>
                  </a:cubicBezTo>
                  <a:cubicBezTo>
                    <a:pt x="11614" y="3619"/>
                    <a:pt x="11605" y="3692"/>
                    <a:pt x="11606" y="3766"/>
                  </a:cubicBezTo>
                  <a:cubicBezTo>
                    <a:pt x="11429" y="3789"/>
                    <a:pt x="11259" y="3860"/>
                    <a:pt x="11116" y="3980"/>
                  </a:cubicBezTo>
                  <a:cubicBezTo>
                    <a:pt x="10960" y="4109"/>
                    <a:pt x="10843" y="4273"/>
                    <a:pt x="10745" y="4449"/>
                  </a:cubicBezTo>
                  <a:cubicBezTo>
                    <a:pt x="10762" y="4263"/>
                    <a:pt x="10772" y="4073"/>
                    <a:pt x="10765" y="3887"/>
                  </a:cubicBezTo>
                  <a:cubicBezTo>
                    <a:pt x="10754" y="3641"/>
                    <a:pt x="10733" y="3392"/>
                    <a:pt x="10649" y="3160"/>
                  </a:cubicBezTo>
                  <a:cubicBezTo>
                    <a:pt x="10639" y="3132"/>
                    <a:pt x="10615" y="3119"/>
                    <a:pt x="10591" y="3119"/>
                  </a:cubicBezTo>
                  <a:cubicBezTo>
                    <a:pt x="10556" y="3119"/>
                    <a:pt x="10519" y="3147"/>
                    <a:pt x="10521" y="3191"/>
                  </a:cubicBezTo>
                  <a:cubicBezTo>
                    <a:pt x="10535" y="3427"/>
                    <a:pt x="10584" y="3655"/>
                    <a:pt x="10605" y="3890"/>
                  </a:cubicBezTo>
                  <a:cubicBezTo>
                    <a:pt x="10618" y="4038"/>
                    <a:pt x="10625" y="4186"/>
                    <a:pt x="10626" y="4335"/>
                  </a:cubicBezTo>
                  <a:cubicBezTo>
                    <a:pt x="10525" y="4067"/>
                    <a:pt x="10354" y="3824"/>
                    <a:pt x="10124" y="3667"/>
                  </a:cubicBezTo>
                  <a:cubicBezTo>
                    <a:pt x="10060" y="3577"/>
                    <a:pt x="10078" y="3455"/>
                    <a:pt x="10095" y="3352"/>
                  </a:cubicBezTo>
                  <a:cubicBezTo>
                    <a:pt x="10115" y="3235"/>
                    <a:pt x="10138" y="3116"/>
                    <a:pt x="10166" y="3000"/>
                  </a:cubicBezTo>
                  <a:cubicBezTo>
                    <a:pt x="10222" y="2767"/>
                    <a:pt x="10307" y="2535"/>
                    <a:pt x="10469" y="2354"/>
                  </a:cubicBezTo>
                  <a:cubicBezTo>
                    <a:pt x="10583" y="2227"/>
                    <a:pt x="10722" y="2147"/>
                    <a:pt x="10873" y="2147"/>
                  </a:cubicBezTo>
                  <a:close/>
                  <a:moveTo>
                    <a:pt x="8401" y="2087"/>
                  </a:moveTo>
                  <a:cubicBezTo>
                    <a:pt x="8570" y="2087"/>
                    <a:pt x="8736" y="2158"/>
                    <a:pt x="8873" y="2286"/>
                  </a:cubicBezTo>
                  <a:cubicBezTo>
                    <a:pt x="9117" y="2518"/>
                    <a:pt x="9186" y="2862"/>
                    <a:pt x="9197" y="3184"/>
                  </a:cubicBezTo>
                  <a:cubicBezTo>
                    <a:pt x="9199" y="3265"/>
                    <a:pt x="9173" y="3436"/>
                    <a:pt x="9219" y="3536"/>
                  </a:cubicBezTo>
                  <a:cubicBezTo>
                    <a:pt x="8881" y="3657"/>
                    <a:pt x="8648" y="3965"/>
                    <a:pt x="8482" y="4301"/>
                  </a:cubicBezTo>
                  <a:cubicBezTo>
                    <a:pt x="8471" y="3925"/>
                    <a:pt x="8421" y="3548"/>
                    <a:pt x="8296" y="3196"/>
                  </a:cubicBezTo>
                  <a:cubicBezTo>
                    <a:pt x="8288" y="3175"/>
                    <a:pt x="8270" y="3165"/>
                    <a:pt x="8251" y="3165"/>
                  </a:cubicBezTo>
                  <a:cubicBezTo>
                    <a:pt x="8223" y="3165"/>
                    <a:pt x="8194" y="3186"/>
                    <a:pt x="8200" y="3220"/>
                  </a:cubicBezTo>
                  <a:cubicBezTo>
                    <a:pt x="8247" y="3484"/>
                    <a:pt x="8304" y="3746"/>
                    <a:pt x="8333" y="4014"/>
                  </a:cubicBezTo>
                  <a:cubicBezTo>
                    <a:pt x="8350" y="4172"/>
                    <a:pt x="8362" y="4329"/>
                    <a:pt x="8369" y="4487"/>
                  </a:cubicBezTo>
                  <a:cubicBezTo>
                    <a:pt x="8332" y="4379"/>
                    <a:pt x="8278" y="4277"/>
                    <a:pt x="8213" y="4185"/>
                  </a:cubicBezTo>
                  <a:cubicBezTo>
                    <a:pt x="8065" y="3979"/>
                    <a:pt x="7854" y="3817"/>
                    <a:pt x="7613" y="3739"/>
                  </a:cubicBezTo>
                  <a:cubicBezTo>
                    <a:pt x="7434" y="3201"/>
                    <a:pt x="7567" y="2501"/>
                    <a:pt x="8062" y="2188"/>
                  </a:cubicBezTo>
                  <a:cubicBezTo>
                    <a:pt x="8171" y="2119"/>
                    <a:pt x="8287" y="2087"/>
                    <a:pt x="8401" y="2087"/>
                  </a:cubicBezTo>
                  <a:close/>
                  <a:moveTo>
                    <a:pt x="13320" y="3037"/>
                  </a:moveTo>
                  <a:cubicBezTo>
                    <a:pt x="13394" y="3037"/>
                    <a:pt x="13468" y="3050"/>
                    <a:pt x="13540" y="3079"/>
                  </a:cubicBezTo>
                  <a:cubicBezTo>
                    <a:pt x="13654" y="3125"/>
                    <a:pt x="13755" y="3206"/>
                    <a:pt x="13810" y="3316"/>
                  </a:cubicBezTo>
                  <a:cubicBezTo>
                    <a:pt x="13882" y="3464"/>
                    <a:pt x="13867" y="3648"/>
                    <a:pt x="13852" y="3807"/>
                  </a:cubicBezTo>
                  <a:cubicBezTo>
                    <a:pt x="13837" y="3973"/>
                    <a:pt x="13804" y="4136"/>
                    <a:pt x="13755" y="4292"/>
                  </a:cubicBezTo>
                  <a:cubicBezTo>
                    <a:pt x="13713" y="4422"/>
                    <a:pt x="13641" y="4546"/>
                    <a:pt x="13600" y="4676"/>
                  </a:cubicBezTo>
                  <a:cubicBezTo>
                    <a:pt x="13569" y="4673"/>
                    <a:pt x="13538" y="4671"/>
                    <a:pt x="13507" y="4671"/>
                  </a:cubicBezTo>
                  <a:cubicBezTo>
                    <a:pt x="13404" y="4671"/>
                    <a:pt x="13300" y="4687"/>
                    <a:pt x="13201" y="4721"/>
                  </a:cubicBezTo>
                  <a:cubicBezTo>
                    <a:pt x="13089" y="4761"/>
                    <a:pt x="12993" y="4819"/>
                    <a:pt x="12900" y="4890"/>
                  </a:cubicBezTo>
                  <a:cubicBezTo>
                    <a:pt x="12944" y="4790"/>
                    <a:pt x="12987" y="4691"/>
                    <a:pt x="13031" y="4592"/>
                  </a:cubicBezTo>
                  <a:cubicBezTo>
                    <a:pt x="13139" y="4344"/>
                    <a:pt x="13248" y="4095"/>
                    <a:pt x="13357" y="3847"/>
                  </a:cubicBezTo>
                  <a:cubicBezTo>
                    <a:pt x="13380" y="3799"/>
                    <a:pt x="13337" y="3759"/>
                    <a:pt x="13295" y="3759"/>
                  </a:cubicBezTo>
                  <a:cubicBezTo>
                    <a:pt x="13273" y="3759"/>
                    <a:pt x="13252" y="3770"/>
                    <a:pt x="13240" y="3796"/>
                  </a:cubicBezTo>
                  <a:cubicBezTo>
                    <a:pt x="13123" y="4040"/>
                    <a:pt x="13008" y="4285"/>
                    <a:pt x="12890" y="4529"/>
                  </a:cubicBezTo>
                  <a:cubicBezTo>
                    <a:pt x="12849" y="4617"/>
                    <a:pt x="12807" y="4705"/>
                    <a:pt x="12767" y="4792"/>
                  </a:cubicBezTo>
                  <a:cubicBezTo>
                    <a:pt x="12763" y="4714"/>
                    <a:pt x="12750" y="4639"/>
                    <a:pt x="12732" y="4561"/>
                  </a:cubicBezTo>
                  <a:cubicBezTo>
                    <a:pt x="12663" y="4301"/>
                    <a:pt x="12499" y="4073"/>
                    <a:pt x="12278" y="3926"/>
                  </a:cubicBezTo>
                  <a:cubicBezTo>
                    <a:pt x="12337" y="3840"/>
                    <a:pt x="12387" y="3748"/>
                    <a:pt x="12445" y="3657"/>
                  </a:cubicBezTo>
                  <a:cubicBezTo>
                    <a:pt x="12527" y="3528"/>
                    <a:pt x="12619" y="3400"/>
                    <a:pt x="12732" y="3295"/>
                  </a:cubicBezTo>
                  <a:cubicBezTo>
                    <a:pt x="12887" y="3149"/>
                    <a:pt x="13103" y="3037"/>
                    <a:pt x="13320" y="3037"/>
                  </a:cubicBezTo>
                  <a:close/>
                  <a:moveTo>
                    <a:pt x="9564" y="3687"/>
                  </a:moveTo>
                  <a:cubicBezTo>
                    <a:pt x="10109" y="3687"/>
                    <a:pt x="10490" y="4272"/>
                    <a:pt x="10530" y="4781"/>
                  </a:cubicBezTo>
                  <a:cubicBezTo>
                    <a:pt x="10466" y="4746"/>
                    <a:pt x="10395" y="4719"/>
                    <a:pt x="10321" y="4707"/>
                  </a:cubicBezTo>
                  <a:cubicBezTo>
                    <a:pt x="10265" y="4697"/>
                    <a:pt x="10209" y="4692"/>
                    <a:pt x="10152" y="4692"/>
                  </a:cubicBezTo>
                  <a:cubicBezTo>
                    <a:pt x="9920" y="4692"/>
                    <a:pt x="9685" y="4771"/>
                    <a:pt x="9491" y="4894"/>
                  </a:cubicBezTo>
                  <a:cubicBezTo>
                    <a:pt x="9335" y="4990"/>
                    <a:pt x="9183" y="5135"/>
                    <a:pt x="9078" y="5303"/>
                  </a:cubicBezTo>
                  <a:cubicBezTo>
                    <a:pt x="9088" y="5208"/>
                    <a:pt x="9101" y="5111"/>
                    <a:pt x="9121" y="5017"/>
                  </a:cubicBezTo>
                  <a:cubicBezTo>
                    <a:pt x="9166" y="4782"/>
                    <a:pt x="9236" y="4553"/>
                    <a:pt x="9332" y="4334"/>
                  </a:cubicBezTo>
                  <a:cubicBezTo>
                    <a:pt x="9348" y="4296"/>
                    <a:pt x="9316" y="4266"/>
                    <a:pt x="9285" y="4266"/>
                  </a:cubicBezTo>
                  <a:cubicBezTo>
                    <a:pt x="9268" y="4266"/>
                    <a:pt x="9252" y="4274"/>
                    <a:pt x="9243" y="4294"/>
                  </a:cubicBezTo>
                  <a:cubicBezTo>
                    <a:pt x="9141" y="4518"/>
                    <a:pt x="9056" y="4748"/>
                    <a:pt x="8999" y="4988"/>
                  </a:cubicBezTo>
                  <a:cubicBezTo>
                    <a:pt x="8960" y="5122"/>
                    <a:pt x="8931" y="5271"/>
                    <a:pt x="8916" y="5419"/>
                  </a:cubicBezTo>
                  <a:cubicBezTo>
                    <a:pt x="8887" y="5359"/>
                    <a:pt x="8854" y="5303"/>
                    <a:pt x="8816" y="5252"/>
                  </a:cubicBezTo>
                  <a:cubicBezTo>
                    <a:pt x="8718" y="5121"/>
                    <a:pt x="8590" y="5023"/>
                    <a:pt x="8450" y="4961"/>
                  </a:cubicBezTo>
                  <a:cubicBezTo>
                    <a:pt x="8614" y="4444"/>
                    <a:pt x="8867" y="3741"/>
                    <a:pt x="9501" y="3689"/>
                  </a:cubicBezTo>
                  <a:cubicBezTo>
                    <a:pt x="9522" y="3688"/>
                    <a:pt x="9543" y="3687"/>
                    <a:pt x="9564" y="3687"/>
                  </a:cubicBezTo>
                  <a:close/>
                  <a:moveTo>
                    <a:pt x="11705" y="3956"/>
                  </a:moveTo>
                  <a:cubicBezTo>
                    <a:pt x="11778" y="3956"/>
                    <a:pt x="11855" y="3968"/>
                    <a:pt x="11936" y="3993"/>
                  </a:cubicBezTo>
                  <a:cubicBezTo>
                    <a:pt x="12578" y="4192"/>
                    <a:pt x="12703" y="4951"/>
                    <a:pt x="12390" y="5479"/>
                  </a:cubicBezTo>
                  <a:cubicBezTo>
                    <a:pt x="12240" y="5373"/>
                    <a:pt x="12054" y="5315"/>
                    <a:pt x="11863" y="5315"/>
                  </a:cubicBezTo>
                  <a:cubicBezTo>
                    <a:pt x="11788" y="5315"/>
                    <a:pt x="11712" y="5324"/>
                    <a:pt x="11638" y="5342"/>
                  </a:cubicBezTo>
                  <a:cubicBezTo>
                    <a:pt x="11555" y="5364"/>
                    <a:pt x="11477" y="5392"/>
                    <a:pt x="11404" y="5429"/>
                  </a:cubicBezTo>
                  <a:cubicBezTo>
                    <a:pt x="11421" y="5359"/>
                    <a:pt x="11439" y="5293"/>
                    <a:pt x="11460" y="5225"/>
                  </a:cubicBezTo>
                  <a:cubicBezTo>
                    <a:pt x="11527" y="5016"/>
                    <a:pt x="11614" y="4816"/>
                    <a:pt x="11727" y="4627"/>
                  </a:cubicBezTo>
                  <a:cubicBezTo>
                    <a:pt x="11744" y="4599"/>
                    <a:pt x="11719" y="4576"/>
                    <a:pt x="11693" y="4576"/>
                  </a:cubicBezTo>
                  <a:cubicBezTo>
                    <a:pt x="11679" y="4576"/>
                    <a:pt x="11665" y="4582"/>
                    <a:pt x="11656" y="4596"/>
                  </a:cubicBezTo>
                  <a:cubicBezTo>
                    <a:pt x="11543" y="4788"/>
                    <a:pt x="11439" y="4983"/>
                    <a:pt x="11354" y="5189"/>
                  </a:cubicBezTo>
                  <a:cubicBezTo>
                    <a:pt x="11309" y="5298"/>
                    <a:pt x="11265" y="5413"/>
                    <a:pt x="11233" y="5530"/>
                  </a:cubicBezTo>
                  <a:cubicBezTo>
                    <a:pt x="11223" y="5535"/>
                    <a:pt x="11215" y="5541"/>
                    <a:pt x="11206" y="5548"/>
                  </a:cubicBezTo>
                  <a:cubicBezTo>
                    <a:pt x="11141" y="5596"/>
                    <a:pt x="11079" y="5649"/>
                    <a:pt x="11025" y="5710"/>
                  </a:cubicBezTo>
                  <a:cubicBezTo>
                    <a:pt x="11013" y="5724"/>
                    <a:pt x="11004" y="5740"/>
                    <a:pt x="10994" y="5754"/>
                  </a:cubicBezTo>
                  <a:cubicBezTo>
                    <a:pt x="11002" y="5582"/>
                    <a:pt x="10985" y="5409"/>
                    <a:pt x="10923" y="5246"/>
                  </a:cubicBezTo>
                  <a:cubicBezTo>
                    <a:pt x="10879" y="5130"/>
                    <a:pt x="10811" y="5023"/>
                    <a:pt x="10725" y="4934"/>
                  </a:cubicBezTo>
                  <a:cubicBezTo>
                    <a:pt x="10900" y="4499"/>
                    <a:pt x="11208" y="3956"/>
                    <a:pt x="11705" y="3956"/>
                  </a:cubicBezTo>
                  <a:close/>
                  <a:moveTo>
                    <a:pt x="7323" y="3904"/>
                  </a:moveTo>
                  <a:cubicBezTo>
                    <a:pt x="7555" y="3904"/>
                    <a:pt x="7781" y="4036"/>
                    <a:pt x="7946" y="4192"/>
                  </a:cubicBezTo>
                  <a:cubicBezTo>
                    <a:pt x="8043" y="4280"/>
                    <a:pt x="8121" y="4386"/>
                    <a:pt x="8180" y="4501"/>
                  </a:cubicBezTo>
                  <a:cubicBezTo>
                    <a:pt x="8213" y="4563"/>
                    <a:pt x="8235" y="4626"/>
                    <a:pt x="8261" y="4691"/>
                  </a:cubicBezTo>
                  <a:cubicBezTo>
                    <a:pt x="8270" y="4714"/>
                    <a:pt x="8279" y="4739"/>
                    <a:pt x="8291" y="4765"/>
                  </a:cubicBezTo>
                  <a:cubicBezTo>
                    <a:pt x="8275" y="4810"/>
                    <a:pt x="8261" y="4854"/>
                    <a:pt x="8247" y="4897"/>
                  </a:cubicBezTo>
                  <a:cubicBezTo>
                    <a:pt x="8187" y="4885"/>
                    <a:pt x="8127" y="4879"/>
                    <a:pt x="8067" y="4879"/>
                  </a:cubicBezTo>
                  <a:cubicBezTo>
                    <a:pt x="7800" y="4879"/>
                    <a:pt x="7535" y="4996"/>
                    <a:pt x="7363" y="5240"/>
                  </a:cubicBezTo>
                  <a:cubicBezTo>
                    <a:pt x="7296" y="5337"/>
                    <a:pt x="7247" y="5443"/>
                    <a:pt x="7221" y="5558"/>
                  </a:cubicBezTo>
                  <a:cubicBezTo>
                    <a:pt x="7164" y="5314"/>
                    <a:pt x="7093" y="5069"/>
                    <a:pt x="7027" y="4827"/>
                  </a:cubicBezTo>
                  <a:cubicBezTo>
                    <a:pt x="7022" y="4809"/>
                    <a:pt x="7006" y="4801"/>
                    <a:pt x="6989" y="4801"/>
                  </a:cubicBezTo>
                  <a:cubicBezTo>
                    <a:pt x="6965" y="4801"/>
                    <a:pt x="6938" y="4819"/>
                    <a:pt x="6944" y="4847"/>
                  </a:cubicBezTo>
                  <a:cubicBezTo>
                    <a:pt x="7015" y="5166"/>
                    <a:pt x="7071" y="5488"/>
                    <a:pt x="7143" y="5808"/>
                  </a:cubicBezTo>
                  <a:cubicBezTo>
                    <a:pt x="6970" y="5671"/>
                    <a:pt x="6768" y="5567"/>
                    <a:pt x="6533" y="5521"/>
                  </a:cubicBezTo>
                  <a:cubicBezTo>
                    <a:pt x="6530" y="5521"/>
                    <a:pt x="6527" y="5521"/>
                    <a:pt x="6524" y="5520"/>
                  </a:cubicBezTo>
                  <a:cubicBezTo>
                    <a:pt x="6546" y="5487"/>
                    <a:pt x="6551" y="5444"/>
                    <a:pt x="6524" y="5396"/>
                  </a:cubicBezTo>
                  <a:cubicBezTo>
                    <a:pt x="6442" y="5247"/>
                    <a:pt x="6414" y="5081"/>
                    <a:pt x="6407" y="4914"/>
                  </a:cubicBezTo>
                  <a:cubicBezTo>
                    <a:pt x="6402" y="4766"/>
                    <a:pt x="6404" y="4593"/>
                    <a:pt x="6452" y="4450"/>
                  </a:cubicBezTo>
                  <a:cubicBezTo>
                    <a:pt x="6502" y="4307"/>
                    <a:pt x="6615" y="4216"/>
                    <a:pt x="6739" y="4138"/>
                  </a:cubicBezTo>
                  <a:cubicBezTo>
                    <a:pt x="6873" y="4053"/>
                    <a:pt x="7020" y="3965"/>
                    <a:pt x="7173" y="3924"/>
                  </a:cubicBezTo>
                  <a:cubicBezTo>
                    <a:pt x="7223" y="3910"/>
                    <a:pt x="7273" y="3904"/>
                    <a:pt x="7323" y="3904"/>
                  </a:cubicBezTo>
                  <a:close/>
                  <a:moveTo>
                    <a:pt x="11067" y="5869"/>
                  </a:moveTo>
                  <a:cubicBezTo>
                    <a:pt x="11049" y="5896"/>
                    <a:pt x="11030" y="5924"/>
                    <a:pt x="11015" y="5952"/>
                  </a:cubicBezTo>
                  <a:cubicBezTo>
                    <a:pt x="10992" y="5989"/>
                    <a:pt x="10974" y="6029"/>
                    <a:pt x="10954" y="6066"/>
                  </a:cubicBezTo>
                  <a:cubicBezTo>
                    <a:pt x="10964" y="6022"/>
                    <a:pt x="10974" y="5977"/>
                    <a:pt x="10979" y="5931"/>
                  </a:cubicBezTo>
                  <a:cubicBezTo>
                    <a:pt x="11008" y="5908"/>
                    <a:pt x="11038" y="5889"/>
                    <a:pt x="11067" y="5869"/>
                  </a:cubicBezTo>
                  <a:close/>
                  <a:moveTo>
                    <a:pt x="13516" y="4876"/>
                  </a:moveTo>
                  <a:cubicBezTo>
                    <a:pt x="13676" y="4876"/>
                    <a:pt x="13837" y="4923"/>
                    <a:pt x="13974" y="5010"/>
                  </a:cubicBezTo>
                  <a:cubicBezTo>
                    <a:pt x="14472" y="5328"/>
                    <a:pt x="14409" y="6057"/>
                    <a:pt x="13950" y="6377"/>
                  </a:cubicBezTo>
                  <a:cubicBezTo>
                    <a:pt x="13799" y="6271"/>
                    <a:pt x="13612" y="6224"/>
                    <a:pt x="13427" y="6224"/>
                  </a:cubicBezTo>
                  <a:cubicBezTo>
                    <a:pt x="13395" y="6224"/>
                    <a:pt x="13364" y="6225"/>
                    <a:pt x="13333" y="6228"/>
                  </a:cubicBezTo>
                  <a:cubicBezTo>
                    <a:pt x="13102" y="6246"/>
                    <a:pt x="12898" y="6337"/>
                    <a:pt x="12709" y="6459"/>
                  </a:cubicBezTo>
                  <a:cubicBezTo>
                    <a:pt x="12837" y="6320"/>
                    <a:pt x="12957" y="6171"/>
                    <a:pt x="13081" y="6026"/>
                  </a:cubicBezTo>
                  <a:cubicBezTo>
                    <a:pt x="13224" y="5860"/>
                    <a:pt x="13369" y="5691"/>
                    <a:pt x="13512" y="5525"/>
                  </a:cubicBezTo>
                  <a:cubicBezTo>
                    <a:pt x="13560" y="5470"/>
                    <a:pt x="13508" y="5407"/>
                    <a:pt x="13452" y="5407"/>
                  </a:cubicBezTo>
                  <a:cubicBezTo>
                    <a:pt x="13434" y="5407"/>
                    <a:pt x="13415" y="5414"/>
                    <a:pt x="13398" y="5430"/>
                  </a:cubicBezTo>
                  <a:cubicBezTo>
                    <a:pt x="13241" y="5591"/>
                    <a:pt x="13093" y="5757"/>
                    <a:pt x="12953" y="5933"/>
                  </a:cubicBezTo>
                  <a:cubicBezTo>
                    <a:pt x="12852" y="6059"/>
                    <a:pt x="12754" y="6187"/>
                    <a:pt x="12665" y="6321"/>
                  </a:cubicBezTo>
                  <a:cubicBezTo>
                    <a:pt x="12683" y="6245"/>
                    <a:pt x="12696" y="6168"/>
                    <a:pt x="12698" y="6093"/>
                  </a:cubicBezTo>
                  <a:cubicBezTo>
                    <a:pt x="12705" y="5906"/>
                    <a:pt x="12646" y="5748"/>
                    <a:pt x="12547" y="5625"/>
                  </a:cubicBezTo>
                  <a:cubicBezTo>
                    <a:pt x="12715" y="5371"/>
                    <a:pt x="12899" y="5095"/>
                    <a:pt x="13178" y="4955"/>
                  </a:cubicBezTo>
                  <a:cubicBezTo>
                    <a:pt x="13284" y="4901"/>
                    <a:pt x="13400" y="4876"/>
                    <a:pt x="13516" y="4876"/>
                  </a:cubicBezTo>
                  <a:close/>
                  <a:moveTo>
                    <a:pt x="10140" y="4881"/>
                  </a:moveTo>
                  <a:cubicBezTo>
                    <a:pt x="10297" y="4881"/>
                    <a:pt x="10449" y="4926"/>
                    <a:pt x="10567" y="5040"/>
                  </a:cubicBezTo>
                  <a:cubicBezTo>
                    <a:pt x="10840" y="5308"/>
                    <a:pt x="10826" y="5725"/>
                    <a:pt x="10747" y="6069"/>
                  </a:cubicBezTo>
                  <a:cubicBezTo>
                    <a:pt x="10703" y="6259"/>
                    <a:pt x="10639" y="6448"/>
                    <a:pt x="10575" y="6632"/>
                  </a:cubicBezTo>
                  <a:cubicBezTo>
                    <a:pt x="10557" y="6682"/>
                    <a:pt x="10535" y="6728"/>
                    <a:pt x="10518" y="6777"/>
                  </a:cubicBezTo>
                  <a:cubicBezTo>
                    <a:pt x="10513" y="6775"/>
                    <a:pt x="10507" y="6774"/>
                    <a:pt x="10503" y="6774"/>
                  </a:cubicBezTo>
                  <a:cubicBezTo>
                    <a:pt x="10334" y="6734"/>
                    <a:pt x="10164" y="6710"/>
                    <a:pt x="9993" y="6692"/>
                  </a:cubicBezTo>
                  <a:cubicBezTo>
                    <a:pt x="9988" y="6320"/>
                    <a:pt x="9958" y="5947"/>
                    <a:pt x="9938" y="5576"/>
                  </a:cubicBezTo>
                  <a:cubicBezTo>
                    <a:pt x="9937" y="5544"/>
                    <a:pt x="9913" y="5529"/>
                    <a:pt x="9889" y="5529"/>
                  </a:cubicBezTo>
                  <a:cubicBezTo>
                    <a:pt x="9859" y="5529"/>
                    <a:pt x="9828" y="5551"/>
                    <a:pt x="9830" y="5589"/>
                  </a:cubicBezTo>
                  <a:cubicBezTo>
                    <a:pt x="9850" y="5951"/>
                    <a:pt x="9840" y="6313"/>
                    <a:pt x="9833" y="6675"/>
                  </a:cubicBezTo>
                  <a:cubicBezTo>
                    <a:pt x="9741" y="6669"/>
                    <a:pt x="9649" y="6666"/>
                    <a:pt x="9556" y="6666"/>
                  </a:cubicBezTo>
                  <a:cubicBezTo>
                    <a:pt x="9420" y="6666"/>
                    <a:pt x="9283" y="6672"/>
                    <a:pt x="9148" y="6686"/>
                  </a:cubicBezTo>
                  <a:cubicBezTo>
                    <a:pt x="9148" y="6639"/>
                    <a:pt x="9149" y="6589"/>
                    <a:pt x="9148" y="6543"/>
                  </a:cubicBezTo>
                  <a:cubicBezTo>
                    <a:pt x="9145" y="6370"/>
                    <a:pt x="9131" y="6194"/>
                    <a:pt x="9102" y="6022"/>
                  </a:cubicBezTo>
                  <a:cubicBezTo>
                    <a:pt x="9087" y="5923"/>
                    <a:pt x="9064" y="5823"/>
                    <a:pt x="9036" y="5725"/>
                  </a:cubicBezTo>
                  <a:cubicBezTo>
                    <a:pt x="9036" y="5724"/>
                    <a:pt x="9039" y="5721"/>
                    <a:pt x="9039" y="5718"/>
                  </a:cubicBezTo>
                  <a:lnTo>
                    <a:pt x="9039" y="5707"/>
                  </a:lnTo>
                  <a:cubicBezTo>
                    <a:pt x="9050" y="5703"/>
                    <a:pt x="9058" y="5696"/>
                    <a:pt x="9065" y="5683"/>
                  </a:cubicBezTo>
                  <a:cubicBezTo>
                    <a:pt x="9214" y="5395"/>
                    <a:pt x="9375" y="5144"/>
                    <a:pt x="9677" y="4996"/>
                  </a:cubicBezTo>
                  <a:cubicBezTo>
                    <a:pt x="9815" y="4928"/>
                    <a:pt x="9980" y="4881"/>
                    <a:pt x="10140" y="4881"/>
                  </a:cubicBezTo>
                  <a:close/>
                  <a:moveTo>
                    <a:pt x="8080" y="5058"/>
                  </a:moveTo>
                  <a:cubicBezTo>
                    <a:pt x="8234" y="5058"/>
                    <a:pt x="8387" y="5107"/>
                    <a:pt x="8512" y="5206"/>
                  </a:cubicBezTo>
                  <a:cubicBezTo>
                    <a:pt x="8741" y="5385"/>
                    <a:pt x="8847" y="5679"/>
                    <a:pt x="8898" y="5955"/>
                  </a:cubicBezTo>
                  <a:cubicBezTo>
                    <a:pt x="8931" y="6124"/>
                    <a:pt x="8946" y="6299"/>
                    <a:pt x="8952" y="6470"/>
                  </a:cubicBezTo>
                  <a:cubicBezTo>
                    <a:pt x="8952" y="6550"/>
                    <a:pt x="8952" y="6629"/>
                    <a:pt x="8949" y="6711"/>
                  </a:cubicBezTo>
                  <a:cubicBezTo>
                    <a:pt x="8823" y="6731"/>
                    <a:pt x="8698" y="6757"/>
                    <a:pt x="8575" y="6788"/>
                  </a:cubicBezTo>
                  <a:cubicBezTo>
                    <a:pt x="8514" y="6798"/>
                    <a:pt x="8454" y="6812"/>
                    <a:pt x="8396" y="6825"/>
                  </a:cubicBezTo>
                  <a:cubicBezTo>
                    <a:pt x="8392" y="6724"/>
                    <a:pt x="8379" y="6625"/>
                    <a:pt x="8366" y="6527"/>
                  </a:cubicBezTo>
                  <a:cubicBezTo>
                    <a:pt x="8342" y="6330"/>
                    <a:pt x="8305" y="6137"/>
                    <a:pt x="8254" y="5945"/>
                  </a:cubicBezTo>
                  <a:cubicBezTo>
                    <a:pt x="8247" y="5922"/>
                    <a:pt x="8227" y="5912"/>
                    <a:pt x="8206" y="5912"/>
                  </a:cubicBezTo>
                  <a:cubicBezTo>
                    <a:pt x="8175" y="5912"/>
                    <a:pt x="8142" y="5935"/>
                    <a:pt x="8150" y="5969"/>
                  </a:cubicBezTo>
                  <a:cubicBezTo>
                    <a:pt x="8194" y="6158"/>
                    <a:pt x="8227" y="6348"/>
                    <a:pt x="8244" y="6540"/>
                  </a:cubicBezTo>
                  <a:cubicBezTo>
                    <a:pt x="8254" y="6643"/>
                    <a:pt x="8254" y="6750"/>
                    <a:pt x="8258" y="6856"/>
                  </a:cubicBezTo>
                  <a:cubicBezTo>
                    <a:pt x="8189" y="6875"/>
                    <a:pt x="8121" y="6892"/>
                    <a:pt x="8054" y="6911"/>
                  </a:cubicBezTo>
                  <a:cubicBezTo>
                    <a:pt x="7982" y="6933"/>
                    <a:pt x="7911" y="6954"/>
                    <a:pt x="7838" y="6977"/>
                  </a:cubicBezTo>
                  <a:cubicBezTo>
                    <a:pt x="7759" y="6650"/>
                    <a:pt x="7621" y="6334"/>
                    <a:pt x="7415" y="6074"/>
                  </a:cubicBezTo>
                  <a:cubicBezTo>
                    <a:pt x="7423" y="6066"/>
                    <a:pt x="7427" y="6055"/>
                    <a:pt x="7427" y="6045"/>
                  </a:cubicBezTo>
                  <a:cubicBezTo>
                    <a:pt x="7425" y="5959"/>
                    <a:pt x="7390" y="5880"/>
                    <a:pt x="7383" y="5795"/>
                  </a:cubicBezTo>
                  <a:cubicBezTo>
                    <a:pt x="7376" y="5714"/>
                    <a:pt x="7386" y="5635"/>
                    <a:pt x="7408" y="5558"/>
                  </a:cubicBezTo>
                  <a:cubicBezTo>
                    <a:pt x="7451" y="5426"/>
                    <a:pt x="7532" y="5303"/>
                    <a:pt x="7638" y="5215"/>
                  </a:cubicBezTo>
                  <a:cubicBezTo>
                    <a:pt x="7764" y="5110"/>
                    <a:pt x="7922" y="5058"/>
                    <a:pt x="8080" y="5058"/>
                  </a:cubicBezTo>
                  <a:close/>
                  <a:moveTo>
                    <a:pt x="11892" y="5558"/>
                  </a:moveTo>
                  <a:cubicBezTo>
                    <a:pt x="11976" y="5558"/>
                    <a:pt x="12060" y="5573"/>
                    <a:pt x="12140" y="5605"/>
                  </a:cubicBezTo>
                  <a:cubicBezTo>
                    <a:pt x="12275" y="5657"/>
                    <a:pt x="12373" y="5742"/>
                    <a:pt x="12407" y="5889"/>
                  </a:cubicBezTo>
                  <a:cubicBezTo>
                    <a:pt x="12436" y="6018"/>
                    <a:pt x="12428" y="6154"/>
                    <a:pt x="12401" y="6282"/>
                  </a:cubicBezTo>
                  <a:cubicBezTo>
                    <a:pt x="12344" y="6561"/>
                    <a:pt x="12194" y="6825"/>
                    <a:pt x="12029" y="7055"/>
                  </a:cubicBezTo>
                  <a:cubicBezTo>
                    <a:pt x="12014" y="7076"/>
                    <a:pt x="11997" y="7100"/>
                    <a:pt x="11980" y="7119"/>
                  </a:cubicBezTo>
                  <a:cubicBezTo>
                    <a:pt x="11947" y="7157"/>
                    <a:pt x="11912" y="7190"/>
                    <a:pt x="11879" y="7224"/>
                  </a:cubicBezTo>
                  <a:cubicBezTo>
                    <a:pt x="11768" y="7171"/>
                    <a:pt x="11659" y="7119"/>
                    <a:pt x="11547" y="7075"/>
                  </a:cubicBezTo>
                  <a:cubicBezTo>
                    <a:pt x="11486" y="7051"/>
                    <a:pt x="11425" y="7032"/>
                    <a:pt x="11362" y="7009"/>
                  </a:cubicBezTo>
                  <a:cubicBezTo>
                    <a:pt x="11425" y="6911"/>
                    <a:pt x="11484" y="6814"/>
                    <a:pt x="11553" y="6720"/>
                  </a:cubicBezTo>
                  <a:cubicBezTo>
                    <a:pt x="11645" y="6589"/>
                    <a:pt x="11751" y="6459"/>
                    <a:pt x="11815" y="6310"/>
                  </a:cubicBezTo>
                  <a:cubicBezTo>
                    <a:pt x="11828" y="6279"/>
                    <a:pt x="11800" y="6241"/>
                    <a:pt x="11768" y="6241"/>
                  </a:cubicBezTo>
                  <a:cubicBezTo>
                    <a:pt x="11759" y="6241"/>
                    <a:pt x="11750" y="6244"/>
                    <a:pt x="11741" y="6252"/>
                  </a:cubicBezTo>
                  <a:cubicBezTo>
                    <a:pt x="11711" y="6279"/>
                    <a:pt x="11680" y="6306"/>
                    <a:pt x="11655" y="6337"/>
                  </a:cubicBezTo>
                  <a:cubicBezTo>
                    <a:pt x="11628" y="6370"/>
                    <a:pt x="11606" y="6405"/>
                    <a:pt x="11584" y="6438"/>
                  </a:cubicBezTo>
                  <a:cubicBezTo>
                    <a:pt x="11536" y="6509"/>
                    <a:pt x="11492" y="6582"/>
                    <a:pt x="11448" y="6656"/>
                  </a:cubicBezTo>
                  <a:cubicBezTo>
                    <a:pt x="11385" y="6761"/>
                    <a:pt x="11326" y="6869"/>
                    <a:pt x="11265" y="6975"/>
                  </a:cubicBezTo>
                  <a:cubicBezTo>
                    <a:pt x="11130" y="6931"/>
                    <a:pt x="10995" y="6892"/>
                    <a:pt x="10857" y="6856"/>
                  </a:cubicBezTo>
                  <a:cubicBezTo>
                    <a:pt x="10872" y="6804"/>
                    <a:pt x="10886" y="6753"/>
                    <a:pt x="10901" y="6699"/>
                  </a:cubicBezTo>
                  <a:cubicBezTo>
                    <a:pt x="10943" y="6565"/>
                    <a:pt x="10988" y="6433"/>
                    <a:pt x="11042" y="6303"/>
                  </a:cubicBezTo>
                  <a:cubicBezTo>
                    <a:pt x="11103" y="6154"/>
                    <a:pt x="11178" y="6005"/>
                    <a:pt x="11279" y="5877"/>
                  </a:cubicBezTo>
                  <a:cubicBezTo>
                    <a:pt x="11284" y="5873"/>
                    <a:pt x="11292" y="5869"/>
                    <a:pt x="11294" y="5859"/>
                  </a:cubicBezTo>
                  <a:cubicBezTo>
                    <a:pt x="11294" y="5856"/>
                    <a:pt x="11294" y="5855"/>
                    <a:pt x="11297" y="5855"/>
                  </a:cubicBezTo>
                  <a:cubicBezTo>
                    <a:pt x="11336" y="5806"/>
                    <a:pt x="11378" y="5762"/>
                    <a:pt x="11426" y="5725"/>
                  </a:cubicBezTo>
                  <a:cubicBezTo>
                    <a:pt x="11558" y="5618"/>
                    <a:pt x="11725" y="5558"/>
                    <a:pt x="11892" y="5558"/>
                  </a:cubicBezTo>
                  <a:close/>
                  <a:moveTo>
                    <a:pt x="6335" y="5686"/>
                  </a:moveTo>
                  <a:cubicBezTo>
                    <a:pt x="6382" y="5686"/>
                    <a:pt x="6429" y="5691"/>
                    <a:pt x="6475" y="5698"/>
                  </a:cubicBezTo>
                  <a:cubicBezTo>
                    <a:pt x="6785" y="5750"/>
                    <a:pt x="7065" y="5938"/>
                    <a:pt x="7264" y="6178"/>
                  </a:cubicBezTo>
                  <a:cubicBezTo>
                    <a:pt x="7469" y="6426"/>
                    <a:pt x="7590" y="6727"/>
                    <a:pt x="7659" y="7041"/>
                  </a:cubicBezTo>
                  <a:cubicBezTo>
                    <a:pt x="7574" y="7069"/>
                    <a:pt x="7495" y="7107"/>
                    <a:pt x="7413" y="7144"/>
                  </a:cubicBezTo>
                  <a:cubicBezTo>
                    <a:pt x="7407" y="7138"/>
                    <a:pt x="7404" y="7133"/>
                    <a:pt x="7398" y="7129"/>
                  </a:cubicBezTo>
                  <a:cubicBezTo>
                    <a:pt x="7336" y="7059"/>
                    <a:pt x="7272" y="6990"/>
                    <a:pt x="7207" y="6924"/>
                  </a:cubicBezTo>
                  <a:cubicBezTo>
                    <a:pt x="7079" y="6791"/>
                    <a:pt x="6949" y="6662"/>
                    <a:pt x="6814" y="6536"/>
                  </a:cubicBezTo>
                  <a:cubicBezTo>
                    <a:pt x="6803" y="6526"/>
                    <a:pt x="6791" y="6522"/>
                    <a:pt x="6781" y="6522"/>
                  </a:cubicBezTo>
                  <a:cubicBezTo>
                    <a:pt x="6740" y="6522"/>
                    <a:pt x="6708" y="6580"/>
                    <a:pt x="6746" y="6618"/>
                  </a:cubicBezTo>
                  <a:cubicBezTo>
                    <a:pt x="6873" y="6743"/>
                    <a:pt x="6998" y="6875"/>
                    <a:pt x="7113" y="7011"/>
                  </a:cubicBezTo>
                  <a:cubicBezTo>
                    <a:pt x="7170" y="7076"/>
                    <a:pt x="7222" y="7144"/>
                    <a:pt x="7278" y="7211"/>
                  </a:cubicBezTo>
                  <a:cubicBezTo>
                    <a:pt x="7204" y="7252"/>
                    <a:pt x="7127" y="7292"/>
                    <a:pt x="7058" y="7341"/>
                  </a:cubicBezTo>
                  <a:cubicBezTo>
                    <a:pt x="6587" y="7123"/>
                    <a:pt x="6180" y="6770"/>
                    <a:pt x="5984" y="6277"/>
                  </a:cubicBezTo>
                  <a:cubicBezTo>
                    <a:pt x="5921" y="6124"/>
                    <a:pt x="5873" y="5940"/>
                    <a:pt x="6002" y="5806"/>
                  </a:cubicBezTo>
                  <a:cubicBezTo>
                    <a:pt x="6091" y="5717"/>
                    <a:pt x="6213" y="5686"/>
                    <a:pt x="6335" y="5686"/>
                  </a:cubicBezTo>
                  <a:close/>
                  <a:moveTo>
                    <a:pt x="13390" y="6409"/>
                  </a:moveTo>
                  <a:cubicBezTo>
                    <a:pt x="13397" y="6409"/>
                    <a:pt x="13404" y="6409"/>
                    <a:pt x="13411" y="6409"/>
                  </a:cubicBezTo>
                  <a:cubicBezTo>
                    <a:pt x="13682" y="6416"/>
                    <a:pt x="13960" y="6558"/>
                    <a:pt x="14035" y="6836"/>
                  </a:cubicBezTo>
                  <a:cubicBezTo>
                    <a:pt x="14111" y="7129"/>
                    <a:pt x="13855" y="7360"/>
                    <a:pt x="13655" y="7523"/>
                  </a:cubicBezTo>
                  <a:cubicBezTo>
                    <a:pt x="13448" y="7692"/>
                    <a:pt x="13220" y="7805"/>
                    <a:pt x="12973" y="7896"/>
                  </a:cubicBezTo>
                  <a:cubicBezTo>
                    <a:pt x="12895" y="7838"/>
                    <a:pt x="12788" y="7791"/>
                    <a:pt x="12733" y="7763"/>
                  </a:cubicBezTo>
                  <a:cubicBezTo>
                    <a:pt x="12727" y="7760"/>
                    <a:pt x="12720" y="7757"/>
                    <a:pt x="12716" y="7754"/>
                  </a:cubicBezTo>
                  <a:lnTo>
                    <a:pt x="12683" y="7727"/>
                  </a:lnTo>
                  <a:cubicBezTo>
                    <a:pt x="12719" y="7707"/>
                    <a:pt x="12754" y="7685"/>
                    <a:pt x="12788" y="7663"/>
                  </a:cubicBezTo>
                  <a:cubicBezTo>
                    <a:pt x="12845" y="7625"/>
                    <a:pt x="12903" y="7587"/>
                    <a:pt x="12960" y="7547"/>
                  </a:cubicBezTo>
                  <a:cubicBezTo>
                    <a:pt x="13074" y="7466"/>
                    <a:pt x="13186" y="7385"/>
                    <a:pt x="13293" y="7296"/>
                  </a:cubicBezTo>
                  <a:cubicBezTo>
                    <a:pt x="13353" y="7248"/>
                    <a:pt x="13310" y="7163"/>
                    <a:pt x="13250" y="7163"/>
                  </a:cubicBezTo>
                  <a:cubicBezTo>
                    <a:pt x="13236" y="7163"/>
                    <a:pt x="13222" y="7167"/>
                    <a:pt x="13208" y="7177"/>
                  </a:cubicBezTo>
                  <a:cubicBezTo>
                    <a:pt x="13093" y="7255"/>
                    <a:pt x="12983" y="7339"/>
                    <a:pt x="12873" y="7424"/>
                  </a:cubicBezTo>
                  <a:cubicBezTo>
                    <a:pt x="12818" y="7466"/>
                    <a:pt x="12766" y="7510"/>
                    <a:pt x="12712" y="7556"/>
                  </a:cubicBezTo>
                  <a:cubicBezTo>
                    <a:pt x="12671" y="7587"/>
                    <a:pt x="12632" y="7622"/>
                    <a:pt x="12597" y="7662"/>
                  </a:cubicBezTo>
                  <a:cubicBezTo>
                    <a:pt x="12436" y="7543"/>
                    <a:pt x="12269" y="7431"/>
                    <a:pt x="12093" y="7333"/>
                  </a:cubicBezTo>
                  <a:cubicBezTo>
                    <a:pt x="12099" y="7326"/>
                    <a:pt x="12106" y="7319"/>
                    <a:pt x="12113" y="7312"/>
                  </a:cubicBezTo>
                  <a:cubicBezTo>
                    <a:pt x="12214" y="7198"/>
                    <a:pt x="12302" y="7075"/>
                    <a:pt x="12383" y="6946"/>
                  </a:cubicBezTo>
                  <a:cubicBezTo>
                    <a:pt x="12428" y="6869"/>
                    <a:pt x="12475" y="6787"/>
                    <a:pt x="12517" y="6704"/>
                  </a:cubicBezTo>
                  <a:cubicBezTo>
                    <a:pt x="12781" y="6559"/>
                    <a:pt x="13081" y="6409"/>
                    <a:pt x="13390" y="6409"/>
                  </a:cubicBezTo>
                  <a:close/>
                  <a:moveTo>
                    <a:pt x="910" y="9029"/>
                  </a:moveTo>
                  <a:cubicBezTo>
                    <a:pt x="1044" y="9029"/>
                    <a:pt x="1179" y="9058"/>
                    <a:pt x="1298" y="9112"/>
                  </a:cubicBezTo>
                  <a:cubicBezTo>
                    <a:pt x="1516" y="9214"/>
                    <a:pt x="1686" y="9379"/>
                    <a:pt x="1850" y="9549"/>
                  </a:cubicBezTo>
                  <a:cubicBezTo>
                    <a:pt x="1729" y="9726"/>
                    <a:pt x="1667" y="9953"/>
                    <a:pt x="1667" y="10169"/>
                  </a:cubicBezTo>
                  <a:cubicBezTo>
                    <a:pt x="1667" y="10282"/>
                    <a:pt x="1686" y="10396"/>
                    <a:pt x="1722" y="10502"/>
                  </a:cubicBezTo>
                  <a:cubicBezTo>
                    <a:pt x="1709" y="10494"/>
                    <a:pt x="1695" y="10485"/>
                    <a:pt x="1682" y="10477"/>
                  </a:cubicBezTo>
                  <a:cubicBezTo>
                    <a:pt x="1667" y="10448"/>
                    <a:pt x="1645" y="10424"/>
                    <a:pt x="1623" y="10402"/>
                  </a:cubicBezTo>
                  <a:cubicBezTo>
                    <a:pt x="1589" y="10366"/>
                    <a:pt x="1553" y="10332"/>
                    <a:pt x="1519" y="10297"/>
                  </a:cubicBezTo>
                  <a:cubicBezTo>
                    <a:pt x="1455" y="10231"/>
                    <a:pt x="1391" y="10168"/>
                    <a:pt x="1326" y="10102"/>
                  </a:cubicBezTo>
                  <a:cubicBezTo>
                    <a:pt x="1193" y="9968"/>
                    <a:pt x="1058" y="9833"/>
                    <a:pt x="930" y="9692"/>
                  </a:cubicBezTo>
                  <a:cubicBezTo>
                    <a:pt x="922" y="9684"/>
                    <a:pt x="913" y="9680"/>
                    <a:pt x="905" y="9680"/>
                  </a:cubicBezTo>
                  <a:cubicBezTo>
                    <a:pt x="874" y="9680"/>
                    <a:pt x="846" y="9726"/>
                    <a:pt x="876" y="9756"/>
                  </a:cubicBezTo>
                  <a:cubicBezTo>
                    <a:pt x="1007" y="9898"/>
                    <a:pt x="1133" y="10044"/>
                    <a:pt x="1259" y="10189"/>
                  </a:cubicBezTo>
                  <a:cubicBezTo>
                    <a:pt x="1312" y="10250"/>
                    <a:pt x="1363" y="10309"/>
                    <a:pt x="1417" y="10370"/>
                  </a:cubicBezTo>
                  <a:cubicBezTo>
                    <a:pt x="1384" y="10363"/>
                    <a:pt x="1354" y="10353"/>
                    <a:pt x="1323" y="10351"/>
                  </a:cubicBezTo>
                  <a:cubicBezTo>
                    <a:pt x="1283" y="10346"/>
                    <a:pt x="1244" y="10343"/>
                    <a:pt x="1204" y="10343"/>
                  </a:cubicBezTo>
                  <a:cubicBezTo>
                    <a:pt x="1020" y="10343"/>
                    <a:pt x="836" y="10394"/>
                    <a:pt x="679" y="10488"/>
                  </a:cubicBezTo>
                  <a:cubicBezTo>
                    <a:pt x="673" y="10492"/>
                    <a:pt x="668" y="10498"/>
                    <a:pt x="663" y="10501"/>
                  </a:cubicBezTo>
                  <a:cubicBezTo>
                    <a:pt x="659" y="10492"/>
                    <a:pt x="658" y="10484"/>
                    <a:pt x="651" y="10477"/>
                  </a:cubicBezTo>
                  <a:cubicBezTo>
                    <a:pt x="571" y="10406"/>
                    <a:pt x="483" y="10346"/>
                    <a:pt x="415" y="10261"/>
                  </a:cubicBezTo>
                  <a:cubicBezTo>
                    <a:pt x="351" y="10182"/>
                    <a:pt x="297" y="10094"/>
                    <a:pt x="261" y="9996"/>
                  </a:cubicBezTo>
                  <a:cubicBezTo>
                    <a:pt x="185" y="9803"/>
                    <a:pt x="161" y="9572"/>
                    <a:pt x="261" y="9384"/>
                  </a:cubicBezTo>
                  <a:cubicBezTo>
                    <a:pt x="389" y="9139"/>
                    <a:pt x="648" y="9029"/>
                    <a:pt x="910" y="9029"/>
                  </a:cubicBezTo>
                  <a:close/>
                  <a:moveTo>
                    <a:pt x="2472" y="9395"/>
                  </a:moveTo>
                  <a:cubicBezTo>
                    <a:pt x="2594" y="9395"/>
                    <a:pt x="2718" y="9423"/>
                    <a:pt x="2821" y="9465"/>
                  </a:cubicBezTo>
                  <a:cubicBezTo>
                    <a:pt x="2931" y="9509"/>
                    <a:pt x="3034" y="9576"/>
                    <a:pt x="3114" y="9662"/>
                  </a:cubicBezTo>
                  <a:cubicBezTo>
                    <a:pt x="3156" y="9706"/>
                    <a:pt x="3192" y="9760"/>
                    <a:pt x="3220" y="9813"/>
                  </a:cubicBezTo>
                  <a:cubicBezTo>
                    <a:pt x="3234" y="9840"/>
                    <a:pt x="3250" y="9868"/>
                    <a:pt x="3267" y="9897"/>
                  </a:cubicBezTo>
                  <a:cubicBezTo>
                    <a:pt x="3257" y="9899"/>
                    <a:pt x="3247" y="9899"/>
                    <a:pt x="3239" y="9904"/>
                  </a:cubicBezTo>
                  <a:cubicBezTo>
                    <a:pt x="2924" y="10024"/>
                    <a:pt x="2787" y="10382"/>
                    <a:pt x="2821" y="10697"/>
                  </a:cubicBezTo>
                  <a:cubicBezTo>
                    <a:pt x="2824" y="10727"/>
                    <a:pt x="2831" y="10756"/>
                    <a:pt x="2837" y="10786"/>
                  </a:cubicBezTo>
                  <a:lnTo>
                    <a:pt x="2752" y="10606"/>
                  </a:lnTo>
                  <a:cubicBezTo>
                    <a:pt x="2675" y="10443"/>
                    <a:pt x="2597" y="10278"/>
                    <a:pt x="2522" y="10115"/>
                  </a:cubicBezTo>
                  <a:cubicBezTo>
                    <a:pt x="2513" y="10095"/>
                    <a:pt x="2495" y="10087"/>
                    <a:pt x="2478" y="10087"/>
                  </a:cubicBezTo>
                  <a:cubicBezTo>
                    <a:pt x="2449" y="10087"/>
                    <a:pt x="2422" y="10110"/>
                    <a:pt x="2437" y="10143"/>
                  </a:cubicBezTo>
                  <a:cubicBezTo>
                    <a:pt x="2509" y="10311"/>
                    <a:pt x="2583" y="10480"/>
                    <a:pt x="2657" y="10649"/>
                  </a:cubicBezTo>
                  <a:cubicBezTo>
                    <a:pt x="2688" y="10721"/>
                    <a:pt x="2718" y="10793"/>
                    <a:pt x="2750" y="10864"/>
                  </a:cubicBezTo>
                  <a:cubicBezTo>
                    <a:pt x="2701" y="10827"/>
                    <a:pt x="2650" y="10792"/>
                    <a:pt x="2597" y="10758"/>
                  </a:cubicBezTo>
                  <a:cubicBezTo>
                    <a:pt x="2477" y="10680"/>
                    <a:pt x="2322" y="10627"/>
                    <a:pt x="2174" y="10627"/>
                  </a:cubicBezTo>
                  <a:cubicBezTo>
                    <a:pt x="2111" y="10627"/>
                    <a:pt x="2049" y="10637"/>
                    <a:pt x="1991" y="10658"/>
                  </a:cubicBezTo>
                  <a:cubicBezTo>
                    <a:pt x="1901" y="10488"/>
                    <a:pt x="1845" y="10308"/>
                    <a:pt x="1855" y="10111"/>
                  </a:cubicBezTo>
                  <a:cubicBezTo>
                    <a:pt x="1865" y="9897"/>
                    <a:pt x="1949" y="9664"/>
                    <a:pt x="2111" y="9516"/>
                  </a:cubicBezTo>
                  <a:cubicBezTo>
                    <a:pt x="2207" y="9429"/>
                    <a:pt x="2338" y="9395"/>
                    <a:pt x="2472" y="9395"/>
                  </a:cubicBezTo>
                  <a:close/>
                  <a:moveTo>
                    <a:pt x="16323" y="9686"/>
                  </a:moveTo>
                  <a:cubicBezTo>
                    <a:pt x="16493" y="9686"/>
                    <a:pt x="16654" y="9784"/>
                    <a:pt x="16764" y="9907"/>
                  </a:cubicBezTo>
                  <a:cubicBezTo>
                    <a:pt x="16911" y="10073"/>
                    <a:pt x="16977" y="10307"/>
                    <a:pt x="16994" y="10521"/>
                  </a:cubicBezTo>
                  <a:cubicBezTo>
                    <a:pt x="17005" y="10708"/>
                    <a:pt x="16982" y="10885"/>
                    <a:pt x="16899" y="11047"/>
                  </a:cubicBezTo>
                  <a:lnTo>
                    <a:pt x="16896" y="11047"/>
                  </a:lnTo>
                  <a:cubicBezTo>
                    <a:pt x="16865" y="11043"/>
                    <a:pt x="16834" y="11041"/>
                    <a:pt x="16804" y="11041"/>
                  </a:cubicBezTo>
                  <a:cubicBezTo>
                    <a:pt x="16683" y="11041"/>
                    <a:pt x="16565" y="11072"/>
                    <a:pt x="16452" y="11117"/>
                  </a:cubicBezTo>
                  <a:cubicBezTo>
                    <a:pt x="16281" y="11181"/>
                    <a:pt x="16115" y="11269"/>
                    <a:pt x="15969" y="11382"/>
                  </a:cubicBezTo>
                  <a:cubicBezTo>
                    <a:pt x="16005" y="11330"/>
                    <a:pt x="16039" y="11276"/>
                    <a:pt x="16073" y="11223"/>
                  </a:cubicBezTo>
                  <a:cubicBezTo>
                    <a:pt x="16232" y="10971"/>
                    <a:pt x="16374" y="10705"/>
                    <a:pt x="16500" y="10436"/>
                  </a:cubicBezTo>
                  <a:cubicBezTo>
                    <a:pt x="16518" y="10397"/>
                    <a:pt x="16486" y="10362"/>
                    <a:pt x="16455" y="10362"/>
                  </a:cubicBezTo>
                  <a:cubicBezTo>
                    <a:pt x="16441" y="10362"/>
                    <a:pt x="16427" y="10369"/>
                    <a:pt x="16418" y="10386"/>
                  </a:cubicBezTo>
                  <a:cubicBezTo>
                    <a:pt x="16287" y="10649"/>
                    <a:pt x="16134" y="10898"/>
                    <a:pt x="15968" y="11141"/>
                  </a:cubicBezTo>
                  <a:cubicBezTo>
                    <a:pt x="15954" y="11162"/>
                    <a:pt x="15937" y="11183"/>
                    <a:pt x="15921" y="11205"/>
                  </a:cubicBezTo>
                  <a:cubicBezTo>
                    <a:pt x="15939" y="11132"/>
                    <a:pt x="15954" y="11061"/>
                    <a:pt x="15962" y="10990"/>
                  </a:cubicBezTo>
                  <a:cubicBezTo>
                    <a:pt x="16002" y="10693"/>
                    <a:pt x="15969" y="10365"/>
                    <a:pt x="15833" y="10094"/>
                  </a:cubicBezTo>
                  <a:cubicBezTo>
                    <a:pt x="15856" y="10087"/>
                    <a:pt x="15876" y="10070"/>
                    <a:pt x="15888" y="10044"/>
                  </a:cubicBezTo>
                  <a:cubicBezTo>
                    <a:pt x="15931" y="9953"/>
                    <a:pt x="15954" y="9870"/>
                    <a:pt x="16029" y="9800"/>
                  </a:cubicBezTo>
                  <a:cubicBezTo>
                    <a:pt x="16094" y="9741"/>
                    <a:pt x="16179" y="9701"/>
                    <a:pt x="16266" y="9689"/>
                  </a:cubicBezTo>
                  <a:cubicBezTo>
                    <a:pt x="16285" y="9687"/>
                    <a:pt x="16304" y="9686"/>
                    <a:pt x="16323" y="9686"/>
                  </a:cubicBezTo>
                  <a:close/>
                  <a:moveTo>
                    <a:pt x="3423" y="10074"/>
                  </a:moveTo>
                  <a:cubicBezTo>
                    <a:pt x="3641" y="10074"/>
                    <a:pt x="3838" y="10303"/>
                    <a:pt x="3941" y="10477"/>
                  </a:cubicBezTo>
                  <a:cubicBezTo>
                    <a:pt x="4061" y="10684"/>
                    <a:pt x="4113" y="10925"/>
                    <a:pt x="4097" y="11162"/>
                  </a:cubicBezTo>
                  <a:cubicBezTo>
                    <a:pt x="4000" y="11196"/>
                    <a:pt x="3907" y="11240"/>
                    <a:pt x="3817" y="11287"/>
                  </a:cubicBezTo>
                  <a:cubicBezTo>
                    <a:pt x="3807" y="11239"/>
                    <a:pt x="3798" y="11191"/>
                    <a:pt x="3786" y="11144"/>
                  </a:cubicBezTo>
                  <a:cubicBezTo>
                    <a:pt x="3749" y="11002"/>
                    <a:pt x="3702" y="10861"/>
                    <a:pt x="3646" y="10724"/>
                  </a:cubicBezTo>
                  <a:cubicBezTo>
                    <a:pt x="3637" y="10702"/>
                    <a:pt x="3618" y="10692"/>
                    <a:pt x="3599" y="10692"/>
                  </a:cubicBezTo>
                  <a:cubicBezTo>
                    <a:pt x="3567" y="10692"/>
                    <a:pt x="3536" y="10718"/>
                    <a:pt x="3552" y="10756"/>
                  </a:cubicBezTo>
                  <a:cubicBezTo>
                    <a:pt x="3605" y="10890"/>
                    <a:pt x="3647" y="11026"/>
                    <a:pt x="3681" y="11166"/>
                  </a:cubicBezTo>
                  <a:cubicBezTo>
                    <a:pt x="3695" y="11225"/>
                    <a:pt x="3707" y="11283"/>
                    <a:pt x="3717" y="11342"/>
                  </a:cubicBezTo>
                  <a:cubicBezTo>
                    <a:pt x="3629" y="11395"/>
                    <a:pt x="3541" y="11452"/>
                    <a:pt x="3460" y="11517"/>
                  </a:cubicBezTo>
                  <a:cubicBezTo>
                    <a:pt x="3290" y="11315"/>
                    <a:pt x="3125" y="11098"/>
                    <a:pt x="3051" y="10840"/>
                  </a:cubicBezTo>
                  <a:cubicBezTo>
                    <a:pt x="2980" y="10588"/>
                    <a:pt x="3013" y="10247"/>
                    <a:pt x="3274" y="10112"/>
                  </a:cubicBezTo>
                  <a:cubicBezTo>
                    <a:pt x="3324" y="10086"/>
                    <a:pt x="3374" y="10074"/>
                    <a:pt x="3423" y="10074"/>
                  </a:cubicBezTo>
                  <a:close/>
                  <a:moveTo>
                    <a:pt x="15214" y="9890"/>
                  </a:moveTo>
                  <a:cubicBezTo>
                    <a:pt x="15272" y="9890"/>
                    <a:pt x="15328" y="9898"/>
                    <a:pt x="15376" y="9921"/>
                  </a:cubicBezTo>
                  <a:cubicBezTo>
                    <a:pt x="15681" y="10065"/>
                    <a:pt x="15752" y="10507"/>
                    <a:pt x="15741" y="10805"/>
                  </a:cubicBezTo>
                  <a:cubicBezTo>
                    <a:pt x="15735" y="10956"/>
                    <a:pt x="15710" y="11110"/>
                    <a:pt x="15663" y="11254"/>
                  </a:cubicBezTo>
                  <a:cubicBezTo>
                    <a:pt x="15619" y="11395"/>
                    <a:pt x="15546" y="11515"/>
                    <a:pt x="15480" y="11645"/>
                  </a:cubicBezTo>
                  <a:cubicBezTo>
                    <a:pt x="15411" y="11625"/>
                    <a:pt x="15341" y="11615"/>
                    <a:pt x="15270" y="11615"/>
                  </a:cubicBezTo>
                  <a:cubicBezTo>
                    <a:pt x="15132" y="11615"/>
                    <a:pt x="14995" y="11653"/>
                    <a:pt x="14880" y="11734"/>
                  </a:cubicBezTo>
                  <a:cubicBezTo>
                    <a:pt x="14861" y="11747"/>
                    <a:pt x="14847" y="11762"/>
                    <a:pt x="14831" y="11776"/>
                  </a:cubicBezTo>
                  <a:cubicBezTo>
                    <a:pt x="14995" y="11453"/>
                    <a:pt x="15087" y="11094"/>
                    <a:pt x="15159" y="10742"/>
                  </a:cubicBezTo>
                  <a:cubicBezTo>
                    <a:pt x="15168" y="10701"/>
                    <a:pt x="15133" y="10674"/>
                    <a:pt x="15101" y="10674"/>
                  </a:cubicBezTo>
                  <a:cubicBezTo>
                    <a:pt x="15081" y="10674"/>
                    <a:pt x="15061" y="10685"/>
                    <a:pt x="15057" y="10712"/>
                  </a:cubicBezTo>
                  <a:cubicBezTo>
                    <a:pt x="14980" y="11103"/>
                    <a:pt x="14813" y="11454"/>
                    <a:pt x="14643" y="11808"/>
                  </a:cubicBezTo>
                  <a:cubicBezTo>
                    <a:pt x="14590" y="11608"/>
                    <a:pt x="14501" y="11416"/>
                    <a:pt x="14363" y="11261"/>
                  </a:cubicBezTo>
                  <a:cubicBezTo>
                    <a:pt x="14349" y="11246"/>
                    <a:pt x="14333" y="11232"/>
                    <a:pt x="14316" y="11217"/>
                  </a:cubicBezTo>
                  <a:cubicBezTo>
                    <a:pt x="14355" y="10885"/>
                    <a:pt x="14323" y="10549"/>
                    <a:pt x="14506" y="10253"/>
                  </a:cubicBezTo>
                  <a:cubicBezTo>
                    <a:pt x="14596" y="10109"/>
                    <a:pt x="14725" y="10006"/>
                    <a:pt x="14887" y="9953"/>
                  </a:cubicBezTo>
                  <a:cubicBezTo>
                    <a:pt x="14978" y="9922"/>
                    <a:pt x="15101" y="9890"/>
                    <a:pt x="15214" y="9890"/>
                  </a:cubicBezTo>
                  <a:close/>
                  <a:moveTo>
                    <a:pt x="18005" y="10187"/>
                  </a:moveTo>
                  <a:cubicBezTo>
                    <a:pt x="18242" y="10187"/>
                    <a:pt x="18475" y="10270"/>
                    <a:pt x="18649" y="10434"/>
                  </a:cubicBezTo>
                  <a:cubicBezTo>
                    <a:pt x="18841" y="10613"/>
                    <a:pt x="18954" y="10857"/>
                    <a:pt x="18932" y="11122"/>
                  </a:cubicBezTo>
                  <a:cubicBezTo>
                    <a:pt x="18909" y="11388"/>
                    <a:pt x="18757" y="11598"/>
                    <a:pt x="18541" y="11741"/>
                  </a:cubicBezTo>
                  <a:cubicBezTo>
                    <a:pt x="18515" y="11758"/>
                    <a:pt x="18499" y="11782"/>
                    <a:pt x="18488" y="11805"/>
                  </a:cubicBezTo>
                  <a:cubicBezTo>
                    <a:pt x="18358" y="11757"/>
                    <a:pt x="18222" y="11728"/>
                    <a:pt x="18087" y="11727"/>
                  </a:cubicBezTo>
                  <a:cubicBezTo>
                    <a:pt x="18084" y="11727"/>
                    <a:pt x="18081" y="11727"/>
                    <a:pt x="18078" y="11727"/>
                  </a:cubicBezTo>
                  <a:cubicBezTo>
                    <a:pt x="17960" y="11727"/>
                    <a:pt x="17806" y="11751"/>
                    <a:pt x="17682" y="11813"/>
                  </a:cubicBezTo>
                  <a:cubicBezTo>
                    <a:pt x="17675" y="11637"/>
                    <a:pt x="17587" y="11481"/>
                    <a:pt x="17466" y="11357"/>
                  </a:cubicBezTo>
                  <a:cubicBezTo>
                    <a:pt x="17526" y="11322"/>
                    <a:pt x="17571" y="11266"/>
                    <a:pt x="17621" y="11217"/>
                  </a:cubicBezTo>
                  <a:cubicBezTo>
                    <a:pt x="17676" y="11166"/>
                    <a:pt x="17731" y="11114"/>
                    <a:pt x="17788" y="11067"/>
                  </a:cubicBezTo>
                  <a:cubicBezTo>
                    <a:pt x="17904" y="10968"/>
                    <a:pt x="18029" y="10878"/>
                    <a:pt x="18160" y="10795"/>
                  </a:cubicBezTo>
                  <a:cubicBezTo>
                    <a:pt x="18213" y="10762"/>
                    <a:pt x="18182" y="10686"/>
                    <a:pt x="18132" y="10686"/>
                  </a:cubicBezTo>
                  <a:cubicBezTo>
                    <a:pt x="18123" y="10686"/>
                    <a:pt x="18113" y="10688"/>
                    <a:pt x="18103" y="10694"/>
                  </a:cubicBezTo>
                  <a:cubicBezTo>
                    <a:pt x="17965" y="10776"/>
                    <a:pt x="17831" y="10866"/>
                    <a:pt x="17700" y="10962"/>
                  </a:cubicBezTo>
                  <a:cubicBezTo>
                    <a:pt x="17639" y="11009"/>
                    <a:pt x="17577" y="11059"/>
                    <a:pt x="17516" y="11108"/>
                  </a:cubicBezTo>
                  <a:cubicBezTo>
                    <a:pt x="17484" y="11134"/>
                    <a:pt x="17452" y="11162"/>
                    <a:pt x="17421" y="11191"/>
                  </a:cubicBezTo>
                  <a:cubicBezTo>
                    <a:pt x="17398" y="11212"/>
                    <a:pt x="17379" y="11236"/>
                    <a:pt x="17367" y="11261"/>
                  </a:cubicBezTo>
                  <a:cubicBezTo>
                    <a:pt x="17341" y="11240"/>
                    <a:pt x="17313" y="11219"/>
                    <a:pt x="17286" y="11202"/>
                  </a:cubicBezTo>
                  <a:cubicBezTo>
                    <a:pt x="17209" y="11152"/>
                    <a:pt x="17126" y="11110"/>
                    <a:pt x="17039" y="11081"/>
                  </a:cubicBezTo>
                  <a:cubicBezTo>
                    <a:pt x="17160" y="10938"/>
                    <a:pt x="17209" y="10737"/>
                    <a:pt x="17215" y="10534"/>
                  </a:cubicBezTo>
                  <a:cubicBezTo>
                    <a:pt x="17221" y="10529"/>
                    <a:pt x="17225" y="10527"/>
                    <a:pt x="17228" y="10519"/>
                  </a:cubicBezTo>
                  <a:cubicBezTo>
                    <a:pt x="17249" y="10474"/>
                    <a:pt x="17314" y="10431"/>
                    <a:pt x="17355" y="10402"/>
                  </a:cubicBezTo>
                  <a:cubicBezTo>
                    <a:pt x="17408" y="10361"/>
                    <a:pt x="17466" y="10328"/>
                    <a:pt x="17527" y="10297"/>
                  </a:cubicBezTo>
                  <a:cubicBezTo>
                    <a:pt x="17649" y="10237"/>
                    <a:pt x="17785" y="10202"/>
                    <a:pt x="17923" y="10190"/>
                  </a:cubicBezTo>
                  <a:cubicBezTo>
                    <a:pt x="17950" y="10188"/>
                    <a:pt x="17977" y="10187"/>
                    <a:pt x="18005" y="10187"/>
                  </a:cubicBezTo>
                  <a:close/>
                  <a:moveTo>
                    <a:pt x="1210" y="10522"/>
                  </a:moveTo>
                  <a:cubicBezTo>
                    <a:pt x="1333" y="10522"/>
                    <a:pt x="1456" y="10545"/>
                    <a:pt x="1569" y="10597"/>
                  </a:cubicBezTo>
                  <a:cubicBezTo>
                    <a:pt x="1665" y="10641"/>
                    <a:pt x="1749" y="10701"/>
                    <a:pt x="1841" y="10745"/>
                  </a:cubicBezTo>
                  <a:cubicBezTo>
                    <a:pt x="1842" y="10749"/>
                    <a:pt x="1844" y="10751"/>
                    <a:pt x="1845" y="10755"/>
                  </a:cubicBezTo>
                  <a:cubicBezTo>
                    <a:pt x="1824" y="10778"/>
                    <a:pt x="1803" y="10800"/>
                    <a:pt x="1786" y="10829"/>
                  </a:cubicBezTo>
                  <a:cubicBezTo>
                    <a:pt x="1611" y="11112"/>
                    <a:pt x="1781" y="11486"/>
                    <a:pt x="1964" y="11721"/>
                  </a:cubicBezTo>
                  <a:cubicBezTo>
                    <a:pt x="2069" y="11856"/>
                    <a:pt x="2193" y="11972"/>
                    <a:pt x="2325" y="12079"/>
                  </a:cubicBezTo>
                  <a:cubicBezTo>
                    <a:pt x="2359" y="12106"/>
                    <a:pt x="2392" y="12131"/>
                    <a:pt x="2427" y="12154"/>
                  </a:cubicBezTo>
                  <a:cubicBezTo>
                    <a:pt x="2401" y="12145"/>
                    <a:pt x="2375" y="12138"/>
                    <a:pt x="2348" y="12131"/>
                  </a:cubicBezTo>
                  <a:cubicBezTo>
                    <a:pt x="2319" y="12086"/>
                    <a:pt x="2270" y="12063"/>
                    <a:pt x="2224" y="12039"/>
                  </a:cubicBezTo>
                  <a:cubicBezTo>
                    <a:pt x="2174" y="12012"/>
                    <a:pt x="2126" y="11984"/>
                    <a:pt x="2077" y="11955"/>
                  </a:cubicBezTo>
                  <a:cubicBezTo>
                    <a:pt x="1972" y="11893"/>
                    <a:pt x="1867" y="11830"/>
                    <a:pt x="1764" y="11765"/>
                  </a:cubicBezTo>
                  <a:cubicBezTo>
                    <a:pt x="1554" y="11632"/>
                    <a:pt x="1349" y="11490"/>
                    <a:pt x="1149" y="11344"/>
                  </a:cubicBezTo>
                  <a:cubicBezTo>
                    <a:pt x="1143" y="11339"/>
                    <a:pt x="1137" y="11338"/>
                    <a:pt x="1131" y="11338"/>
                  </a:cubicBezTo>
                  <a:cubicBezTo>
                    <a:pt x="1109" y="11338"/>
                    <a:pt x="1092" y="11366"/>
                    <a:pt x="1113" y="11386"/>
                  </a:cubicBezTo>
                  <a:cubicBezTo>
                    <a:pt x="1299" y="11557"/>
                    <a:pt x="1495" y="11715"/>
                    <a:pt x="1702" y="11859"/>
                  </a:cubicBezTo>
                  <a:cubicBezTo>
                    <a:pt x="1789" y="11920"/>
                    <a:pt x="1878" y="11977"/>
                    <a:pt x="1966" y="12033"/>
                  </a:cubicBezTo>
                  <a:cubicBezTo>
                    <a:pt x="1933" y="12026"/>
                    <a:pt x="1899" y="12018"/>
                    <a:pt x="1864" y="12012"/>
                  </a:cubicBezTo>
                  <a:cubicBezTo>
                    <a:pt x="1751" y="11993"/>
                    <a:pt x="1635" y="11980"/>
                    <a:pt x="1519" y="11980"/>
                  </a:cubicBezTo>
                  <a:cubicBezTo>
                    <a:pt x="1334" y="11980"/>
                    <a:pt x="1150" y="12013"/>
                    <a:pt x="986" y="12104"/>
                  </a:cubicBezTo>
                  <a:cubicBezTo>
                    <a:pt x="976" y="12110"/>
                    <a:pt x="969" y="12118"/>
                    <a:pt x="957" y="12125"/>
                  </a:cubicBezTo>
                  <a:cubicBezTo>
                    <a:pt x="842" y="12033"/>
                    <a:pt x="710" y="11962"/>
                    <a:pt x="610" y="11849"/>
                  </a:cubicBezTo>
                  <a:cubicBezTo>
                    <a:pt x="523" y="11754"/>
                    <a:pt x="465" y="11637"/>
                    <a:pt x="434" y="11513"/>
                  </a:cubicBezTo>
                  <a:cubicBezTo>
                    <a:pt x="380" y="11283"/>
                    <a:pt x="422" y="11019"/>
                    <a:pt x="566" y="10829"/>
                  </a:cubicBezTo>
                  <a:cubicBezTo>
                    <a:pt x="713" y="10630"/>
                    <a:pt x="954" y="10527"/>
                    <a:pt x="1198" y="10522"/>
                  </a:cubicBezTo>
                  <a:cubicBezTo>
                    <a:pt x="1202" y="10522"/>
                    <a:pt x="1206" y="10522"/>
                    <a:pt x="1210" y="10522"/>
                  </a:cubicBezTo>
                  <a:close/>
                  <a:moveTo>
                    <a:pt x="2171" y="10791"/>
                  </a:moveTo>
                  <a:cubicBezTo>
                    <a:pt x="2192" y="10791"/>
                    <a:pt x="2213" y="10793"/>
                    <a:pt x="2234" y="10796"/>
                  </a:cubicBezTo>
                  <a:cubicBezTo>
                    <a:pt x="2390" y="10820"/>
                    <a:pt x="2521" y="10921"/>
                    <a:pt x="2641" y="11017"/>
                  </a:cubicBezTo>
                  <a:cubicBezTo>
                    <a:pt x="2881" y="11208"/>
                    <a:pt x="3102" y="11420"/>
                    <a:pt x="3308" y="11645"/>
                  </a:cubicBezTo>
                  <a:cubicBezTo>
                    <a:pt x="3207" y="11741"/>
                    <a:pt x="3112" y="11846"/>
                    <a:pt x="3026" y="11955"/>
                  </a:cubicBezTo>
                  <a:cubicBezTo>
                    <a:pt x="2979" y="11914"/>
                    <a:pt x="2931" y="11874"/>
                    <a:pt x="2885" y="11833"/>
                  </a:cubicBezTo>
                  <a:cubicBezTo>
                    <a:pt x="2743" y="11708"/>
                    <a:pt x="2603" y="11585"/>
                    <a:pt x="2462" y="11460"/>
                  </a:cubicBezTo>
                  <a:cubicBezTo>
                    <a:pt x="2454" y="11453"/>
                    <a:pt x="2445" y="11450"/>
                    <a:pt x="2437" y="11450"/>
                  </a:cubicBezTo>
                  <a:cubicBezTo>
                    <a:pt x="2404" y="11450"/>
                    <a:pt x="2377" y="11495"/>
                    <a:pt x="2409" y="11524"/>
                  </a:cubicBezTo>
                  <a:cubicBezTo>
                    <a:pt x="2545" y="11654"/>
                    <a:pt x="2680" y="11784"/>
                    <a:pt x="2816" y="11913"/>
                  </a:cubicBezTo>
                  <a:lnTo>
                    <a:pt x="2955" y="12046"/>
                  </a:lnTo>
                  <a:cubicBezTo>
                    <a:pt x="2916" y="12096"/>
                    <a:pt x="2881" y="12148"/>
                    <a:pt x="2848" y="12201"/>
                  </a:cubicBezTo>
                  <a:cubicBezTo>
                    <a:pt x="2830" y="12229"/>
                    <a:pt x="2816" y="12257"/>
                    <a:pt x="2800" y="12286"/>
                  </a:cubicBezTo>
                  <a:cubicBezTo>
                    <a:pt x="2697" y="12212"/>
                    <a:pt x="2602" y="12125"/>
                    <a:pt x="2504" y="12045"/>
                  </a:cubicBezTo>
                  <a:cubicBezTo>
                    <a:pt x="2396" y="11955"/>
                    <a:pt x="2289" y="11867"/>
                    <a:pt x="2193" y="11764"/>
                  </a:cubicBezTo>
                  <a:cubicBezTo>
                    <a:pt x="2014" y="11572"/>
                    <a:pt x="1804" y="11260"/>
                    <a:pt x="1888" y="10985"/>
                  </a:cubicBezTo>
                  <a:cubicBezTo>
                    <a:pt x="1928" y="10854"/>
                    <a:pt x="2044" y="10791"/>
                    <a:pt x="2171" y="10791"/>
                  </a:cubicBezTo>
                  <a:close/>
                  <a:moveTo>
                    <a:pt x="16774" y="11265"/>
                  </a:moveTo>
                  <a:cubicBezTo>
                    <a:pt x="16881" y="11265"/>
                    <a:pt x="16988" y="11290"/>
                    <a:pt x="17093" y="11349"/>
                  </a:cubicBezTo>
                  <a:cubicBezTo>
                    <a:pt x="17275" y="11453"/>
                    <a:pt x="17466" y="11630"/>
                    <a:pt x="17452" y="11860"/>
                  </a:cubicBezTo>
                  <a:cubicBezTo>
                    <a:pt x="17438" y="12089"/>
                    <a:pt x="17252" y="12314"/>
                    <a:pt x="17116" y="12484"/>
                  </a:cubicBezTo>
                  <a:cubicBezTo>
                    <a:pt x="17018" y="12605"/>
                    <a:pt x="16913" y="12719"/>
                    <a:pt x="16798" y="12822"/>
                  </a:cubicBezTo>
                  <a:cubicBezTo>
                    <a:pt x="16741" y="12876"/>
                    <a:pt x="16683" y="12926"/>
                    <a:pt x="16622" y="12974"/>
                  </a:cubicBezTo>
                  <a:cubicBezTo>
                    <a:pt x="16565" y="13018"/>
                    <a:pt x="16514" y="13053"/>
                    <a:pt x="16480" y="13113"/>
                  </a:cubicBezTo>
                  <a:cubicBezTo>
                    <a:pt x="16391" y="13093"/>
                    <a:pt x="16299" y="13084"/>
                    <a:pt x="16207" y="13084"/>
                  </a:cubicBezTo>
                  <a:cubicBezTo>
                    <a:pt x="16136" y="13084"/>
                    <a:pt x="16066" y="13089"/>
                    <a:pt x="15998" y="13099"/>
                  </a:cubicBezTo>
                  <a:cubicBezTo>
                    <a:pt x="15982" y="13102"/>
                    <a:pt x="15968" y="13106"/>
                    <a:pt x="15952" y="13109"/>
                  </a:cubicBezTo>
                  <a:cubicBezTo>
                    <a:pt x="16087" y="13026"/>
                    <a:pt x="16208" y="12910"/>
                    <a:pt x="16317" y="12806"/>
                  </a:cubicBezTo>
                  <a:cubicBezTo>
                    <a:pt x="16542" y="12595"/>
                    <a:pt x="16755" y="12358"/>
                    <a:pt x="16906" y="12089"/>
                  </a:cubicBezTo>
                  <a:cubicBezTo>
                    <a:pt x="16929" y="12048"/>
                    <a:pt x="16893" y="12001"/>
                    <a:pt x="16855" y="12001"/>
                  </a:cubicBezTo>
                  <a:cubicBezTo>
                    <a:pt x="16843" y="12001"/>
                    <a:pt x="16830" y="12006"/>
                    <a:pt x="16819" y="12019"/>
                  </a:cubicBezTo>
                  <a:cubicBezTo>
                    <a:pt x="16643" y="12236"/>
                    <a:pt x="16471" y="12453"/>
                    <a:pt x="16273" y="12650"/>
                  </a:cubicBezTo>
                  <a:cubicBezTo>
                    <a:pt x="16178" y="12744"/>
                    <a:pt x="16078" y="12835"/>
                    <a:pt x="15973" y="12920"/>
                  </a:cubicBezTo>
                  <a:cubicBezTo>
                    <a:pt x="15904" y="12977"/>
                    <a:pt x="15826" y="13053"/>
                    <a:pt x="15738" y="13089"/>
                  </a:cubicBezTo>
                  <a:cubicBezTo>
                    <a:pt x="15888" y="12914"/>
                    <a:pt x="15998" y="12709"/>
                    <a:pt x="16023" y="12473"/>
                  </a:cubicBezTo>
                  <a:cubicBezTo>
                    <a:pt x="16052" y="12212"/>
                    <a:pt x="15954" y="11955"/>
                    <a:pt x="15755" y="11792"/>
                  </a:cubicBezTo>
                  <a:cubicBezTo>
                    <a:pt x="16033" y="11565"/>
                    <a:pt x="16405" y="11265"/>
                    <a:pt x="16774" y="11265"/>
                  </a:cubicBezTo>
                  <a:close/>
                  <a:moveTo>
                    <a:pt x="18047" y="11954"/>
                  </a:moveTo>
                  <a:cubicBezTo>
                    <a:pt x="18091" y="11954"/>
                    <a:pt x="18135" y="11957"/>
                    <a:pt x="18180" y="11962"/>
                  </a:cubicBezTo>
                  <a:cubicBezTo>
                    <a:pt x="18385" y="11986"/>
                    <a:pt x="18604" y="12074"/>
                    <a:pt x="18729" y="12246"/>
                  </a:cubicBezTo>
                  <a:cubicBezTo>
                    <a:pt x="18847" y="12415"/>
                    <a:pt x="18856" y="12615"/>
                    <a:pt x="18747" y="12787"/>
                  </a:cubicBezTo>
                  <a:cubicBezTo>
                    <a:pt x="18689" y="12879"/>
                    <a:pt x="18607" y="12960"/>
                    <a:pt x="18523" y="13028"/>
                  </a:cubicBezTo>
                  <a:cubicBezTo>
                    <a:pt x="18479" y="13066"/>
                    <a:pt x="18431" y="13096"/>
                    <a:pt x="18380" y="13123"/>
                  </a:cubicBezTo>
                  <a:cubicBezTo>
                    <a:pt x="18333" y="13146"/>
                    <a:pt x="18282" y="13154"/>
                    <a:pt x="18242" y="13181"/>
                  </a:cubicBezTo>
                  <a:cubicBezTo>
                    <a:pt x="18041" y="13042"/>
                    <a:pt x="17785" y="13002"/>
                    <a:pt x="17548" y="13002"/>
                  </a:cubicBezTo>
                  <a:cubicBezTo>
                    <a:pt x="17398" y="13002"/>
                    <a:pt x="17249" y="13018"/>
                    <a:pt x="17101" y="13052"/>
                  </a:cubicBezTo>
                  <a:cubicBezTo>
                    <a:pt x="17030" y="13068"/>
                    <a:pt x="16960" y="13089"/>
                    <a:pt x="16891" y="13113"/>
                  </a:cubicBezTo>
                  <a:cubicBezTo>
                    <a:pt x="16849" y="13130"/>
                    <a:pt x="16808" y="13153"/>
                    <a:pt x="16769" y="13174"/>
                  </a:cubicBezTo>
                  <a:cubicBezTo>
                    <a:pt x="16818" y="13137"/>
                    <a:pt x="16863" y="13096"/>
                    <a:pt x="16906" y="13056"/>
                  </a:cubicBezTo>
                  <a:cubicBezTo>
                    <a:pt x="17018" y="12992"/>
                    <a:pt x="17128" y="12927"/>
                    <a:pt x="17243" y="12870"/>
                  </a:cubicBezTo>
                  <a:cubicBezTo>
                    <a:pt x="17436" y="12778"/>
                    <a:pt x="17635" y="12701"/>
                    <a:pt x="17841" y="12640"/>
                  </a:cubicBezTo>
                  <a:cubicBezTo>
                    <a:pt x="17892" y="12624"/>
                    <a:pt x="17879" y="12547"/>
                    <a:pt x="17833" y="12547"/>
                  </a:cubicBezTo>
                  <a:cubicBezTo>
                    <a:pt x="17828" y="12547"/>
                    <a:pt x="17823" y="12548"/>
                    <a:pt x="17818" y="12550"/>
                  </a:cubicBezTo>
                  <a:cubicBezTo>
                    <a:pt x="17606" y="12609"/>
                    <a:pt x="17401" y="12684"/>
                    <a:pt x="17202" y="12775"/>
                  </a:cubicBezTo>
                  <a:cubicBezTo>
                    <a:pt x="17194" y="12778"/>
                    <a:pt x="17185" y="12784"/>
                    <a:pt x="17174" y="12787"/>
                  </a:cubicBezTo>
                  <a:cubicBezTo>
                    <a:pt x="17216" y="12740"/>
                    <a:pt x="17259" y="12693"/>
                    <a:pt x="17299" y="12643"/>
                  </a:cubicBezTo>
                  <a:cubicBezTo>
                    <a:pt x="17429" y="12479"/>
                    <a:pt x="17575" y="12287"/>
                    <a:pt x="17643" y="12079"/>
                  </a:cubicBezTo>
                  <a:cubicBezTo>
                    <a:pt x="17710" y="12040"/>
                    <a:pt x="17771" y="11999"/>
                    <a:pt x="17852" y="11978"/>
                  </a:cubicBezTo>
                  <a:cubicBezTo>
                    <a:pt x="17916" y="11961"/>
                    <a:pt x="17982" y="11954"/>
                    <a:pt x="18047" y="11954"/>
                  </a:cubicBezTo>
                  <a:close/>
                  <a:moveTo>
                    <a:pt x="1520" y="12149"/>
                  </a:moveTo>
                  <a:cubicBezTo>
                    <a:pt x="1630" y="12149"/>
                    <a:pt x="1740" y="12162"/>
                    <a:pt x="1845" y="12181"/>
                  </a:cubicBezTo>
                  <a:cubicBezTo>
                    <a:pt x="2143" y="12233"/>
                    <a:pt x="2433" y="12324"/>
                    <a:pt x="2711" y="12442"/>
                  </a:cubicBezTo>
                  <a:cubicBezTo>
                    <a:pt x="2650" y="12560"/>
                    <a:pt x="2596" y="12683"/>
                    <a:pt x="2548" y="12806"/>
                  </a:cubicBezTo>
                  <a:cubicBezTo>
                    <a:pt x="2488" y="12804"/>
                    <a:pt x="2427" y="12799"/>
                    <a:pt x="2367" y="12791"/>
                  </a:cubicBezTo>
                  <a:cubicBezTo>
                    <a:pt x="2199" y="12768"/>
                    <a:pt x="2030" y="12727"/>
                    <a:pt x="1869" y="12672"/>
                  </a:cubicBezTo>
                  <a:cubicBezTo>
                    <a:pt x="1864" y="12670"/>
                    <a:pt x="1859" y="12669"/>
                    <a:pt x="1854" y="12669"/>
                  </a:cubicBezTo>
                  <a:cubicBezTo>
                    <a:pt x="1808" y="12669"/>
                    <a:pt x="1780" y="12732"/>
                    <a:pt x="1830" y="12751"/>
                  </a:cubicBezTo>
                  <a:cubicBezTo>
                    <a:pt x="1994" y="12815"/>
                    <a:pt x="2163" y="12863"/>
                    <a:pt x="2336" y="12899"/>
                  </a:cubicBezTo>
                  <a:cubicBezTo>
                    <a:pt x="2394" y="12910"/>
                    <a:pt x="2450" y="12917"/>
                    <a:pt x="2508" y="12926"/>
                  </a:cubicBezTo>
                  <a:cubicBezTo>
                    <a:pt x="2482" y="12998"/>
                    <a:pt x="2454" y="13070"/>
                    <a:pt x="2433" y="13144"/>
                  </a:cubicBezTo>
                  <a:cubicBezTo>
                    <a:pt x="2294" y="13175"/>
                    <a:pt x="2154" y="13189"/>
                    <a:pt x="2012" y="13189"/>
                  </a:cubicBezTo>
                  <a:cubicBezTo>
                    <a:pt x="1954" y="13189"/>
                    <a:pt x="1896" y="13187"/>
                    <a:pt x="1837" y="13182"/>
                  </a:cubicBezTo>
                  <a:cubicBezTo>
                    <a:pt x="1580" y="13161"/>
                    <a:pt x="1241" y="13144"/>
                    <a:pt x="1066" y="12926"/>
                  </a:cubicBezTo>
                  <a:cubicBezTo>
                    <a:pt x="988" y="12828"/>
                    <a:pt x="943" y="12699"/>
                    <a:pt x="929" y="12577"/>
                  </a:cubicBezTo>
                  <a:cubicBezTo>
                    <a:pt x="912" y="12416"/>
                    <a:pt x="970" y="12304"/>
                    <a:pt x="1113" y="12233"/>
                  </a:cubicBezTo>
                  <a:cubicBezTo>
                    <a:pt x="1240" y="12171"/>
                    <a:pt x="1380" y="12149"/>
                    <a:pt x="1520" y="12149"/>
                  </a:cubicBezTo>
                  <a:close/>
                  <a:moveTo>
                    <a:pt x="7895" y="9861"/>
                  </a:moveTo>
                  <a:cubicBezTo>
                    <a:pt x="8098" y="9861"/>
                    <a:pt x="8194" y="10211"/>
                    <a:pt x="8237" y="10363"/>
                  </a:cubicBezTo>
                  <a:cubicBezTo>
                    <a:pt x="8308" y="10612"/>
                    <a:pt x="8336" y="10870"/>
                    <a:pt x="8367" y="11125"/>
                  </a:cubicBezTo>
                  <a:cubicBezTo>
                    <a:pt x="8397" y="11381"/>
                    <a:pt x="8428" y="11635"/>
                    <a:pt x="8457" y="11890"/>
                  </a:cubicBezTo>
                  <a:cubicBezTo>
                    <a:pt x="8488" y="12152"/>
                    <a:pt x="8509" y="12415"/>
                    <a:pt x="8532" y="12679"/>
                  </a:cubicBezTo>
                  <a:cubicBezTo>
                    <a:pt x="8474" y="12517"/>
                    <a:pt x="8414" y="12357"/>
                    <a:pt x="8362" y="12194"/>
                  </a:cubicBezTo>
                  <a:cubicBezTo>
                    <a:pt x="8207" y="11713"/>
                    <a:pt x="8101" y="11222"/>
                    <a:pt x="8000" y="10727"/>
                  </a:cubicBezTo>
                  <a:cubicBezTo>
                    <a:pt x="7994" y="10696"/>
                    <a:pt x="7969" y="10682"/>
                    <a:pt x="7945" y="10682"/>
                  </a:cubicBezTo>
                  <a:cubicBezTo>
                    <a:pt x="7917" y="10682"/>
                    <a:pt x="7890" y="10701"/>
                    <a:pt x="7895" y="10737"/>
                  </a:cubicBezTo>
                  <a:cubicBezTo>
                    <a:pt x="7959" y="11198"/>
                    <a:pt x="8079" y="11654"/>
                    <a:pt x="8221" y="12097"/>
                  </a:cubicBezTo>
                  <a:cubicBezTo>
                    <a:pt x="8292" y="12317"/>
                    <a:pt x="8370" y="12534"/>
                    <a:pt x="8454" y="12750"/>
                  </a:cubicBezTo>
                  <a:cubicBezTo>
                    <a:pt x="8505" y="12885"/>
                    <a:pt x="8545" y="13014"/>
                    <a:pt x="8570" y="13147"/>
                  </a:cubicBezTo>
                  <a:cubicBezTo>
                    <a:pt x="8573" y="13175"/>
                    <a:pt x="8576" y="13205"/>
                    <a:pt x="8577" y="13234"/>
                  </a:cubicBezTo>
                  <a:cubicBezTo>
                    <a:pt x="8498" y="13045"/>
                    <a:pt x="8407" y="12862"/>
                    <a:pt x="8329" y="12673"/>
                  </a:cubicBezTo>
                  <a:cubicBezTo>
                    <a:pt x="8237" y="12453"/>
                    <a:pt x="8155" y="12230"/>
                    <a:pt x="8077" y="12003"/>
                  </a:cubicBezTo>
                  <a:cubicBezTo>
                    <a:pt x="7915" y="11537"/>
                    <a:pt x="7787" y="11059"/>
                    <a:pt x="7696" y="10572"/>
                  </a:cubicBezTo>
                  <a:cubicBezTo>
                    <a:pt x="7658" y="10365"/>
                    <a:pt x="7554" y="9955"/>
                    <a:pt x="7838" y="9870"/>
                  </a:cubicBezTo>
                  <a:cubicBezTo>
                    <a:pt x="7858" y="9864"/>
                    <a:pt x="7877" y="9861"/>
                    <a:pt x="7895" y="9861"/>
                  </a:cubicBezTo>
                  <a:close/>
                  <a:moveTo>
                    <a:pt x="13870" y="11227"/>
                  </a:moveTo>
                  <a:cubicBezTo>
                    <a:pt x="13909" y="11227"/>
                    <a:pt x="13952" y="11238"/>
                    <a:pt x="13997" y="11264"/>
                  </a:cubicBezTo>
                  <a:cubicBezTo>
                    <a:pt x="14153" y="11352"/>
                    <a:pt x="14265" y="11494"/>
                    <a:pt x="14340" y="11652"/>
                  </a:cubicBezTo>
                  <a:cubicBezTo>
                    <a:pt x="14494" y="11975"/>
                    <a:pt x="14501" y="12378"/>
                    <a:pt x="14411" y="12719"/>
                  </a:cubicBezTo>
                  <a:cubicBezTo>
                    <a:pt x="14359" y="12907"/>
                    <a:pt x="14272" y="13085"/>
                    <a:pt x="14132" y="13225"/>
                  </a:cubicBezTo>
                  <a:cubicBezTo>
                    <a:pt x="14129" y="13229"/>
                    <a:pt x="14125" y="13236"/>
                    <a:pt x="14119" y="13239"/>
                  </a:cubicBezTo>
                  <a:cubicBezTo>
                    <a:pt x="14097" y="13224"/>
                    <a:pt x="14073" y="13218"/>
                    <a:pt x="14050" y="13218"/>
                  </a:cubicBezTo>
                  <a:cubicBezTo>
                    <a:pt x="14024" y="13218"/>
                    <a:pt x="13999" y="13226"/>
                    <a:pt x="13979" y="13241"/>
                  </a:cubicBezTo>
                  <a:cubicBezTo>
                    <a:pt x="13967" y="13226"/>
                    <a:pt x="13960" y="13212"/>
                    <a:pt x="13950" y="13198"/>
                  </a:cubicBezTo>
                  <a:cubicBezTo>
                    <a:pt x="14018" y="13038"/>
                    <a:pt x="14047" y="12849"/>
                    <a:pt x="14060" y="12680"/>
                  </a:cubicBezTo>
                  <a:cubicBezTo>
                    <a:pt x="14078" y="12453"/>
                    <a:pt x="14054" y="12225"/>
                    <a:pt x="13996" y="12005"/>
                  </a:cubicBezTo>
                  <a:cubicBezTo>
                    <a:pt x="13989" y="11979"/>
                    <a:pt x="13969" y="11968"/>
                    <a:pt x="13949" y="11968"/>
                  </a:cubicBezTo>
                  <a:cubicBezTo>
                    <a:pt x="13920" y="11968"/>
                    <a:pt x="13889" y="11991"/>
                    <a:pt x="13898" y="12028"/>
                  </a:cubicBezTo>
                  <a:cubicBezTo>
                    <a:pt x="13946" y="12238"/>
                    <a:pt x="13959" y="12453"/>
                    <a:pt x="13936" y="12669"/>
                  </a:cubicBezTo>
                  <a:cubicBezTo>
                    <a:pt x="13923" y="12775"/>
                    <a:pt x="13902" y="12879"/>
                    <a:pt x="13872" y="12982"/>
                  </a:cubicBezTo>
                  <a:lnTo>
                    <a:pt x="13851" y="13046"/>
                  </a:lnTo>
                  <a:cubicBezTo>
                    <a:pt x="13574" y="12574"/>
                    <a:pt x="13449" y="11985"/>
                    <a:pt x="13614" y="11473"/>
                  </a:cubicBezTo>
                  <a:cubicBezTo>
                    <a:pt x="13657" y="11338"/>
                    <a:pt x="13748" y="11227"/>
                    <a:pt x="13870" y="11227"/>
                  </a:cubicBezTo>
                  <a:close/>
                  <a:moveTo>
                    <a:pt x="10860" y="10648"/>
                  </a:moveTo>
                  <a:cubicBezTo>
                    <a:pt x="11157" y="10648"/>
                    <a:pt x="10777" y="11193"/>
                    <a:pt x="10708" y="11293"/>
                  </a:cubicBezTo>
                  <a:cubicBezTo>
                    <a:pt x="10426" y="11704"/>
                    <a:pt x="10081" y="12067"/>
                    <a:pt x="9729" y="12418"/>
                  </a:cubicBezTo>
                  <a:cubicBezTo>
                    <a:pt x="9433" y="12714"/>
                    <a:pt x="9129" y="13007"/>
                    <a:pt x="8846" y="13316"/>
                  </a:cubicBezTo>
                  <a:cubicBezTo>
                    <a:pt x="8857" y="13273"/>
                    <a:pt x="8867" y="13232"/>
                    <a:pt x="8878" y="13190"/>
                  </a:cubicBezTo>
                  <a:cubicBezTo>
                    <a:pt x="9031" y="12948"/>
                    <a:pt x="9186" y="12707"/>
                    <a:pt x="9351" y="12473"/>
                  </a:cubicBezTo>
                  <a:cubicBezTo>
                    <a:pt x="9596" y="12125"/>
                    <a:pt x="9864" y="11798"/>
                    <a:pt x="10121" y="11459"/>
                  </a:cubicBezTo>
                  <a:cubicBezTo>
                    <a:pt x="10150" y="11421"/>
                    <a:pt x="10117" y="11378"/>
                    <a:pt x="10080" y="11378"/>
                  </a:cubicBezTo>
                  <a:cubicBezTo>
                    <a:pt x="10067" y="11378"/>
                    <a:pt x="10054" y="11383"/>
                    <a:pt x="10043" y="11395"/>
                  </a:cubicBezTo>
                  <a:cubicBezTo>
                    <a:pt x="9748" y="11711"/>
                    <a:pt x="9493" y="12060"/>
                    <a:pt x="9251" y="12415"/>
                  </a:cubicBezTo>
                  <a:cubicBezTo>
                    <a:pt x="9156" y="12555"/>
                    <a:pt x="9064" y="12699"/>
                    <a:pt x="8973" y="12842"/>
                  </a:cubicBezTo>
                  <a:cubicBezTo>
                    <a:pt x="9050" y="12591"/>
                    <a:pt x="9138" y="12340"/>
                    <a:pt x="9244" y="12103"/>
                  </a:cubicBezTo>
                  <a:cubicBezTo>
                    <a:pt x="9449" y="11647"/>
                    <a:pt x="9751" y="11223"/>
                    <a:pt x="10165" y="10938"/>
                  </a:cubicBezTo>
                  <a:cubicBezTo>
                    <a:pt x="10354" y="10806"/>
                    <a:pt x="10595" y="10677"/>
                    <a:pt x="10825" y="10650"/>
                  </a:cubicBezTo>
                  <a:cubicBezTo>
                    <a:pt x="10837" y="10648"/>
                    <a:pt x="10849" y="10648"/>
                    <a:pt x="10860" y="10648"/>
                  </a:cubicBezTo>
                  <a:close/>
                  <a:moveTo>
                    <a:pt x="15263" y="11839"/>
                  </a:moveTo>
                  <a:cubicBezTo>
                    <a:pt x="15319" y="11839"/>
                    <a:pt x="15375" y="11849"/>
                    <a:pt x="15429" y="11867"/>
                  </a:cubicBezTo>
                  <a:cubicBezTo>
                    <a:pt x="15418" y="11906"/>
                    <a:pt x="15458" y="11945"/>
                    <a:pt x="15498" y="11945"/>
                  </a:cubicBezTo>
                  <a:cubicBezTo>
                    <a:pt x="15513" y="11945"/>
                    <a:pt x="15528" y="11940"/>
                    <a:pt x="15541" y="11927"/>
                  </a:cubicBezTo>
                  <a:lnTo>
                    <a:pt x="15545" y="11921"/>
                  </a:lnTo>
                  <a:cubicBezTo>
                    <a:pt x="15656" y="11989"/>
                    <a:pt x="15741" y="12090"/>
                    <a:pt x="15776" y="12218"/>
                  </a:cubicBezTo>
                  <a:cubicBezTo>
                    <a:pt x="15860" y="12530"/>
                    <a:pt x="15683" y="12833"/>
                    <a:pt x="15458" y="13039"/>
                  </a:cubicBezTo>
                  <a:cubicBezTo>
                    <a:pt x="15325" y="13161"/>
                    <a:pt x="15172" y="13259"/>
                    <a:pt x="15016" y="13348"/>
                  </a:cubicBezTo>
                  <a:cubicBezTo>
                    <a:pt x="14935" y="13395"/>
                    <a:pt x="14853" y="13439"/>
                    <a:pt x="14769" y="13480"/>
                  </a:cubicBezTo>
                  <a:cubicBezTo>
                    <a:pt x="14691" y="13519"/>
                    <a:pt x="14607" y="13553"/>
                    <a:pt x="14531" y="13595"/>
                  </a:cubicBezTo>
                  <a:cubicBezTo>
                    <a:pt x="14689" y="13468"/>
                    <a:pt x="14824" y="13303"/>
                    <a:pt x="14939" y="13143"/>
                  </a:cubicBezTo>
                  <a:cubicBezTo>
                    <a:pt x="15090" y="12936"/>
                    <a:pt x="15212" y="12706"/>
                    <a:pt x="15307" y="12467"/>
                  </a:cubicBezTo>
                  <a:cubicBezTo>
                    <a:pt x="15319" y="12433"/>
                    <a:pt x="15292" y="12411"/>
                    <a:pt x="15264" y="12411"/>
                  </a:cubicBezTo>
                  <a:cubicBezTo>
                    <a:pt x="15246" y="12411"/>
                    <a:pt x="15228" y="12419"/>
                    <a:pt x="15220" y="12439"/>
                  </a:cubicBezTo>
                  <a:cubicBezTo>
                    <a:pt x="15125" y="12670"/>
                    <a:pt x="15000" y="12883"/>
                    <a:pt x="14846" y="13076"/>
                  </a:cubicBezTo>
                  <a:cubicBezTo>
                    <a:pt x="14707" y="13248"/>
                    <a:pt x="14542" y="13387"/>
                    <a:pt x="14383" y="13536"/>
                  </a:cubicBezTo>
                  <a:cubicBezTo>
                    <a:pt x="14356" y="13502"/>
                    <a:pt x="14331" y="13466"/>
                    <a:pt x="14305" y="13432"/>
                  </a:cubicBezTo>
                  <a:cubicBezTo>
                    <a:pt x="14314" y="13417"/>
                    <a:pt x="14319" y="13400"/>
                    <a:pt x="14319" y="13381"/>
                  </a:cubicBezTo>
                  <a:cubicBezTo>
                    <a:pt x="14331" y="13367"/>
                    <a:pt x="14345" y="13354"/>
                    <a:pt x="14358" y="13340"/>
                  </a:cubicBezTo>
                  <a:cubicBezTo>
                    <a:pt x="14390" y="13304"/>
                    <a:pt x="14419" y="13266"/>
                    <a:pt x="14447" y="13226"/>
                  </a:cubicBezTo>
                  <a:cubicBezTo>
                    <a:pt x="14505" y="13144"/>
                    <a:pt x="14549" y="13052"/>
                    <a:pt x="14586" y="12957"/>
                  </a:cubicBezTo>
                  <a:cubicBezTo>
                    <a:pt x="14650" y="12798"/>
                    <a:pt x="14684" y="12626"/>
                    <a:pt x="14698" y="12453"/>
                  </a:cubicBezTo>
                  <a:cubicBezTo>
                    <a:pt x="14719" y="12323"/>
                    <a:pt x="14748" y="12202"/>
                    <a:pt x="14827" y="12090"/>
                  </a:cubicBezTo>
                  <a:cubicBezTo>
                    <a:pt x="14899" y="11988"/>
                    <a:pt x="15002" y="11897"/>
                    <a:pt x="15122" y="11860"/>
                  </a:cubicBezTo>
                  <a:cubicBezTo>
                    <a:pt x="15168" y="11846"/>
                    <a:pt x="15216" y="11839"/>
                    <a:pt x="15263" y="11839"/>
                  </a:cubicBezTo>
                  <a:close/>
                  <a:moveTo>
                    <a:pt x="16133" y="13293"/>
                  </a:moveTo>
                  <a:cubicBezTo>
                    <a:pt x="16387" y="13293"/>
                    <a:pt x="16755" y="13349"/>
                    <a:pt x="16777" y="13635"/>
                  </a:cubicBezTo>
                  <a:cubicBezTo>
                    <a:pt x="16799" y="13960"/>
                    <a:pt x="16415" y="14218"/>
                    <a:pt x="16161" y="14330"/>
                  </a:cubicBezTo>
                  <a:cubicBezTo>
                    <a:pt x="15830" y="14475"/>
                    <a:pt x="15457" y="14499"/>
                    <a:pt x="15100" y="14509"/>
                  </a:cubicBezTo>
                  <a:cubicBezTo>
                    <a:pt x="15085" y="14509"/>
                    <a:pt x="15074" y="14515"/>
                    <a:pt x="15064" y="14518"/>
                  </a:cubicBezTo>
                  <a:cubicBezTo>
                    <a:pt x="15044" y="14492"/>
                    <a:pt x="15023" y="14465"/>
                    <a:pt x="15003" y="14437"/>
                  </a:cubicBezTo>
                  <a:cubicBezTo>
                    <a:pt x="14959" y="14374"/>
                    <a:pt x="14916" y="14310"/>
                    <a:pt x="14874" y="14247"/>
                  </a:cubicBezTo>
                  <a:cubicBezTo>
                    <a:pt x="14884" y="14241"/>
                    <a:pt x="14895" y="14238"/>
                    <a:pt x="14904" y="14234"/>
                  </a:cubicBezTo>
                  <a:cubicBezTo>
                    <a:pt x="15000" y="14195"/>
                    <a:pt x="15095" y="14156"/>
                    <a:pt x="15189" y="14117"/>
                  </a:cubicBezTo>
                  <a:cubicBezTo>
                    <a:pt x="15383" y="14035"/>
                    <a:pt x="15576" y="13950"/>
                    <a:pt x="15768" y="13865"/>
                  </a:cubicBezTo>
                  <a:cubicBezTo>
                    <a:pt x="15814" y="13845"/>
                    <a:pt x="15786" y="13783"/>
                    <a:pt x="15743" y="13783"/>
                  </a:cubicBezTo>
                  <a:cubicBezTo>
                    <a:pt x="15737" y="13783"/>
                    <a:pt x="15730" y="13784"/>
                    <a:pt x="15724" y="13787"/>
                  </a:cubicBezTo>
                  <a:cubicBezTo>
                    <a:pt x="15529" y="13872"/>
                    <a:pt x="15336" y="13949"/>
                    <a:pt x="15138" y="14024"/>
                  </a:cubicBezTo>
                  <a:cubicBezTo>
                    <a:pt x="15046" y="14056"/>
                    <a:pt x="14952" y="14092"/>
                    <a:pt x="14858" y="14125"/>
                  </a:cubicBezTo>
                  <a:cubicBezTo>
                    <a:pt x="14840" y="14132"/>
                    <a:pt x="14819" y="14137"/>
                    <a:pt x="14799" y="14142"/>
                  </a:cubicBezTo>
                  <a:cubicBezTo>
                    <a:pt x="14731" y="14038"/>
                    <a:pt x="14661" y="13932"/>
                    <a:pt x="14590" y="13825"/>
                  </a:cubicBezTo>
                  <a:cubicBezTo>
                    <a:pt x="14766" y="13778"/>
                    <a:pt x="14941" y="13669"/>
                    <a:pt x="15095" y="13580"/>
                  </a:cubicBezTo>
                  <a:cubicBezTo>
                    <a:pt x="15151" y="13550"/>
                    <a:pt x="15203" y="13516"/>
                    <a:pt x="15256" y="13482"/>
                  </a:cubicBezTo>
                  <a:cubicBezTo>
                    <a:pt x="15358" y="13446"/>
                    <a:pt x="15464" y="13418"/>
                    <a:pt x="15565" y="13388"/>
                  </a:cubicBezTo>
                  <a:cubicBezTo>
                    <a:pt x="15718" y="13346"/>
                    <a:pt x="15873" y="13304"/>
                    <a:pt x="16032" y="13296"/>
                  </a:cubicBezTo>
                  <a:cubicBezTo>
                    <a:pt x="16062" y="13294"/>
                    <a:pt x="16096" y="13293"/>
                    <a:pt x="16133" y="13293"/>
                  </a:cubicBezTo>
                  <a:close/>
                  <a:moveTo>
                    <a:pt x="17486" y="13210"/>
                  </a:moveTo>
                  <a:cubicBezTo>
                    <a:pt x="17517" y="13210"/>
                    <a:pt x="17547" y="13211"/>
                    <a:pt x="17578" y="13212"/>
                  </a:cubicBezTo>
                  <a:cubicBezTo>
                    <a:pt x="17831" y="13224"/>
                    <a:pt x="18119" y="13287"/>
                    <a:pt x="18253" y="13522"/>
                  </a:cubicBezTo>
                  <a:cubicBezTo>
                    <a:pt x="18405" y="13776"/>
                    <a:pt x="18218" y="14004"/>
                    <a:pt x="18031" y="14170"/>
                  </a:cubicBezTo>
                  <a:cubicBezTo>
                    <a:pt x="17807" y="14371"/>
                    <a:pt x="17530" y="14496"/>
                    <a:pt x="17245" y="14586"/>
                  </a:cubicBezTo>
                  <a:cubicBezTo>
                    <a:pt x="17160" y="14523"/>
                    <a:pt x="17065" y="14475"/>
                    <a:pt x="16962" y="14444"/>
                  </a:cubicBezTo>
                  <a:cubicBezTo>
                    <a:pt x="16874" y="14415"/>
                    <a:pt x="16771" y="14394"/>
                    <a:pt x="16664" y="14381"/>
                  </a:cubicBezTo>
                  <a:cubicBezTo>
                    <a:pt x="17052" y="14238"/>
                    <a:pt x="17416" y="14052"/>
                    <a:pt x="17755" y="13814"/>
                  </a:cubicBezTo>
                  <a:cubicBezTo>
                    <a:pt x="17806" y="13778"/>
                    <a:pt x="17777" y="13702"/>
                    <a:pt x="17729" y="13702"/>
                  </a:cubicBezTo>
                  <a:cubicBezTo>
                    <a:pt x="17719" y="13702"/>
                    <a:pt x="17709" y="13705"/>
                    <a:pt x="17699" y="13712"/>
                  </a:cubicBezTo>
                  <a:cubicBezTo>
                    <a:pt x="17399" y="13912"/>
                    <a:pt x="17079" y="14085"/>
                    <a:pt x="16745" y="14225"/>
                  </a:cubicBezTo>
                  <a:cubicBezTo>
                    <a:pt x="16799" y="14167"/>
                    <a:pt x="16852" y="14102"/>
                    <a:pt x="16894" y="14028"/>
                  </a:cubicBezTo>
                  <a:cubicBezTo>
                    <a:pt x="17039" y="13787"/>
                    <a:pt x="17053" y="13485"/>
                    <a:pt x="16832" y="13287"/>
                  </a:cubicBezTo>
                  <a:cubicBezTo>
                    <a:pt x="16873" y="13282"/>
                    <a:pt x="16916" y="13278"/>
                    <a:pt x="16952" y="13269"/>
                  </a:cubicBezTo>
                  <a:cubicBezTo>
                    <a:pt x="17023" y="13255"/>
                    <a:pt x="17096" y="13242"/>
                    <a:pt x="17168" y="13232"/>
                  </a:cubicBezTo>
                  <a:cubicBezTo>
                    <a:pt x="17273" y="13218"/>
                    <a:pt x="17380" y="13210"/>
                    <a:pt x="17486" y="13210"/>
                  </a:cubicBezTo>
                  <a:close/>
                  <a:moveTo>
                    <a:pt x="6265" y="12676"/>
                  </a:moveTo>
                  <a:cubicBezTo>
                    <a:pt x="6442" y="12676"/>
                    <a:pt x="6461" y="13062"/>
                    <a:pt x="6462" y="13181"/>
                  </a:cubicBezTo>
                  <a:cubicBezTo>
                    <a:pt x="6468" y="13602"/>
                    <a:pt x="6319" y="14005"/>
                    <a:pt x="6239" y="14417"/>
                  </a:cubicBezTo>
                  <a:cubicBezTo>
                    <a:pt x="6200" y="14617"/>
                    <a:pt x="6178" y="14827"/>
                    <a:pt x="6191" y="15031"/>
                  </a:cubicBezTo>
                  <a:cubicBezTo>
                    <a:pt x="6165" y="14997"/>
                    <a:pt x="6141" y="14964"/>
                    <a:pt x="6116" y="14932"/>
                  </a:cubicBezTo>
                  <a:cubicBezTo>
                    <a:pt x="6114" y="14920"/>
                    <a:pt x="6112" y="14911"/>
                    <a:pt x="6106" y="14899"/>
                  </a:cubicBezTo>
                  <a:cubicBezTo>
                    <a:pt x="6034" y="14708"/>
                    <a:pt x="5965" y="14513"/>
                    <a:pt x="5914" y="14315"/>
                  </a:cubicBezTo>
                  <a:cubicBezTo>
                    <a:pt x="5816" y="13934"/>
                    <a:pt x="5785" y="13522"/>
                    <a:pt x="5916" y="13146"/>
                  </a:cubicBezTo>
                  <a:cubicBezTo>
                    <a:pt x="5964" y="13007"/>
                    <a:pt x="6073" y="12719"/>
                    <a:pt x="6232" y="12680"/>
                  </a:cubicBezTo>
                  <a:cubicBezTo>
                    <a:pt x="6244" y="12677"/>
                    <a:pt x="6254" y="12676"/>
                    <a:pt x="6265" y="12676"/>
                  </a:cubicBezTo>
                  <a:close/>
                  <a:moveTo>
                    <a:pt x="4267" y="14666"/>
                  </a:moveTo>
                  <a:cubicBezTo>
                    <a:pt x="4461" y="14666"/>
                    <a:pt x="4658" y="14702"/>
                    <a:pt x="4838" y="14742"/>
                  </a:cubicBezTo>
                  <a:cubicBezTo>
                    <a:pt x="5063" y="14791"/>
                    <a:pt x="5283" y="14859"/>
                    <a:pt x="5494" y="14950"/>
                  </a:cubicBezTo>
                  <a:cubicBezTo>
                    <a:pt x="5595" y="14993"/>
                    <a:pt x="5694" y="15041"/>
                    <a:pt x="5792" y="15095"/>
                  </a:cubicBezTo>
                  <a:cubicBezTo>
                    <a:pt x="5887" y="15146"/>
                    <a:pt x="6029" y="15208"/>
                    <a:pt x="6055" y="15325"/>
                  </a:cubicBezTo>
                  <a:cubicBezTo>
                    <a:pt x="5859" y="15275"/>
                    <a:pt x="5656" y="15259"/>
                    <a:pt x="5451" y="15259"/>
                  </a:cubicBezTo>
                  <a:cubicBezTo>
                    <a:pt x="5111" y="15259"/>
                    <a:pt x="4764" y="15302"/>
                    <a:pt x="4427" y="15302"/>
                  </a:cubicBezTo>
                  <a:cubicBezTo>
                    <a:pt x="4369" y="15302"/>
                    <a:pt x="4311" y="15301"/>
                    <a:pt x="4253" y="15298"/>
                  </a:cubicBezTo>
                  <a:cubicBezTo>
                    <a:pt x="4073" y="15289"/>
                    <a:pt x="3894" y="15265"/>
                    <a:pt x="3724" y="15208"/>
                  </a:cubicBezTo>
                  <a:cubicBezTo>
                    <a:pt x="3681" y="15193"/>
                    <a:pt x="3629" y="15182"/>
                    <a:pt x="3593" y="15153"/>
                  </a:cubicBezTo>
                  <a:cubicBezTo>
                    <a:pt x="3531" y="15102"/>
                    <a:pt x="3529" y="15028"/>
                    <a:pt x="3565" y="14962"/>
                  </a:cubicBezTo>
                  <a:cubicBezTo>
                    <a:pt x="3610" y="14876"/>
                    <a:pt x="3697" y="14815"/>
                    <a:pt x="3781" y="14771"/>
                  </a:cubicBezTo>
                  <a:cubicBezTo>
                    <a:pt x="3930" y="14694"/>
                    <a:pt x="4097" y="14666"/>
                    <a:pt x="4267" y="14666"/>
                  </a:cubicBezTo>
                  <a:close/>
                  <a:moveTo>
                    <a:pt x="16298" y="14542"/>
                  </a:moveTo>
                  <a:cubicBezTo>
                    <a:pt x="16453" y="14588"/>
                    <a:pt x="16629" y="14587"/>
                    <a:pt x="16788" y="14628"/>
                  </a:cubicBezTo>
                  <a:cubicBezTo>
                    <a:pt x="16944" y="14669"/>
                    <a:pt x="17101" y="14737"/>
                    <a:pt x="17204" y="14868"/>
                  </a:cubicBezTo>
                  <a:cubicBezTo>
                    <a:pt x="17287" y="14972"/>
                    <a:pt x="17341" y="15116"/>
                    <a:pt x="17317" y="15251"/>
                  </a:cubicBezTo>
                  <a:cubicBezTo>
                    <a:pt x="17287" y="15431"/>
                    <a:pt x="17116" y="15509"/>
                    <a:pt x="16952" y="15528"/>
                  </a:cubicBezTo>
                  <a:cubicBezTo>
                    <a:pt x="16909" y="15532"/>
                    <a:pt x="16865" y="15535"/>
                    <a:pt x="16821" y="15535"/>
                  </a:cubicBezTo>
                  <a:cubicBezTo>
                    <a:pt x="16498" y="15535"/>
                    <a:pt x="16157" y="15418"/>
                    <a:pt x="15884" y="15267"/>
                  </a:cubicBezTo>
                  <a:cubicBezTo>
                    <a:pt x="15761" y="15199"/>
                    <a:pt x="15649" y="15119"/>
                    <a:pt x="15542" y="15031"/>
                  </a:cubicBezTo>
                  <a:lnTo>
                    <a:pt x="15542" y="15031"/>
                  </a:lnTo>
                  <a:cubicBezTo>
                    <a:pt x="15617" y="15041"/>
                    <a:pt x="15690" y="15052"/>
                    <a:pt x="15764" y="15062"/>
                  </a:cubicBezTo>
                  <a:lnTo>
                    <a:pt x="16450" y="15162"/>
                  </a:lnTo>
                  <a:cubicBezTo>
                    <a:pt x="16453" y="15162"/>
                    <a:pt x="16455" y="15162"/>
                    <a:pt x="16457" y="15162"/>
                  </a:cubicBezTo>
                  <a:cubicBezTo>
                    <a:pt x="16510" y="15162"/>
                    <a:pt x="16523" y="15069"/>
                    <a:pt x="16466" y="15059"/>
                  </a:cubicBezTo>
                  <a:cubicBezTo>
                    <a:pt x="16237" y="15021"/>
                    <a:pt x="16010" y="14984"/>
                    <a:pt x="15782" y="14947"/>
                  </a:cubicBezTo>
                  <a:cubicBezTo>
                    <a:pt x="15670" y="14929"/>
                    <a:pt x="15561" y="14912"/>
                    <a:pt x="15450" y="14892"/>
                  </a:cubicBezTo>
                  <a:cubicBezTo>
                    <a:pt x="15427" y="14889"/>
                    <a:pt x="15402" y="14885"/>
                    <a:pt x="15379" y="14879"/>
                  </a:cubicBezTo>
                  <a:cubicBezTo>
                    <a:pt x="15338" y="14841"/>
                    <a:pt x="15300" y="14800"/>
                    <a:pt x="15263" y="14757"/>
                  </a:cubicBezTo>
                  <a:cubicBezTo>
                    <a:pt x="15612" y="14737"/>
                    <a:pt x="15981" y="14686"/>
                    <a:pt x="16298" y="14542"/>
                  </a:cubicBezTo>
                  <a:close/>
                  <a:moveTo>
                    <a:pt x="11825" y="13764"/>
                  </a:moveTo>
                  <a:cubicBezTo>
                    <a:pt x="11852" y="13764"/>
                    <a:pt x="11880" y="13773"/>
                    <a:pt x="11909" y="13793"/>
                  </a:cubicBezTo>
                  <a:cubicBezTo>
                    <a:pt x="12018" y="13869"/>
                    <a:pt x="12029" y="14042"/>
                    <a:pt x="12014" y="14161"/>
                  </a:cubicBezTo>
                  <a:cubicBezTo>
                    <a:pt x="11981" y="14393"/>
                    <a:pt x="11852" y="14613"/>
                    <a:pt x="11746" y="14814"/>
                  </a:cubicBezTo>
                  <a:cubicBezTo>
                    <a:pt x="11636" y="15020"/>
                    <a:pt x="11520" y="15223"/>
                    <a:pt x="11392" y="15418"/>
                  </a:cubicBezTo>
                  <a:cubicBezTo>
                    <a:pt x="11192" y="15731"/>
                    <a:pt x="10968" y="16029"/>
                    <a:pt x="10730" y="16312"/>
                  </a:cubicBezTo>
                  <a:cubicBezTo>
                    <a:pt x="11036" y="15786"/>
                    <a:pt x="11135" y="15140"/>
                    <a:pt x="11330" y="14560"/>
                  </a:cubicBezTo>
                  <a:cubicBezTo>
                    <a:pt x="11401" y="14352"/>
                    <a:pt x="11484" y="14140"/>
                    <a:pt x="11602" y="13950"/>
                  </a:cubicBezTo>
                  <a:cubicBezTo>
                    <a:pt x="11650" y="13872"/>
                    <a:pt x="11730" y="13764"/>
                    <a:pt x="11825" y="13764"/>
                  </a:cubicBezTo>
                  <a:close/>
                  <a:moveTo>
                    <a:pt x="12715" y="16128"/>
                  </a:moveTo>
                  <a:cubicBezTo>
                    <a:pt x="12784" y="16128"/>
                    <a:pt x="12854" y="16130"/>
                    <a:pt x="12925" y="16134"/>
                  </a:cubicBezTo>
                  <a:cubicBezTo>
                    <a:pt x="13123" y="16145"/>
                    <a:pt x="13369" y="16146"/>
                    <a:pt x="13556" y="16220"/>
                  </a:cubicBezTo>
                  <a:cubicBezTo>
                    <a:pt x="13613" y="16244"/>
                    <a:pt x="13669" y="16288"/>
                    <a:pt x="13642" y="16351"/>
                  </a:cubicBezTo>
                  <a:cubicBezTo>
                    <a:pt x="13624" y="16396"/>
                    <a:pt x="13556" y="16412"/>
                    <a:pt x="13512" y="16423"/>
                  </a:cubicBezTo>
                  <a:cubicBezTo>
                    <a:pt x="13400" y="16447"/>
                    <a:pt x="13279" y="16446"/>
                    <a:pt x="13164" y="16454"/>
                  </a:cubicBezTo>
                  <a:cubicBezTo>
                    <a:pt x="12673" y="16494"/>
                    <a:pt x="12180" y="16531"/>
                    <a:pt x="11689" y="16570"/>
                  </a:cubicBezTo>
                  <a:cubicBezTo>
                    <a:pt x="11425" y="16592"/>
                    <a:pt x="11162" y="16613"/>
                    <a:pt x="10901" y="16657"/>
                  </a:cubicBezTo>
                  <a:cubicBezTo>
                    <a:pt x="10786" y="16677"/>
                    <a:pt x="10659" y="16695"/>
                    <a:pt x="10534" y="16727"/>
                  </a:cubicBezTo>
                  <a:cubicBezTo>
                    <a:pt x="10578" y="16693"/>
                    <a:pt x="10623" y="16660"/>
                    <a:pt x="10667" y="16627"/>
                  </a:cubicBezTo>
                  <a:cubicBezTo>
                    <a:pt x="11310" y="16318"/>
                    <a:pt x="11997" y="16128"/>
                    <a:pt x="12715" y="16128"/>
                  </a:cubicBezTo>
                  <a:close/>
                  <a:moveTo>
                    <a:pt x="7022" y="14438"/>
                  </a:moveTo>
                  <a:cubicBezTo>
                    <a:pt x="7109" y="14438"/>
                    <a:pt x="7210" y="14587"/>
                    <a:pt x="7255" y="14659"/>
                  </a:cubicBezTo>
                  <a:cubicBezTo>
                    <a:pt x="7327" y="14777"/>
                    <a:pt x="7379" y="14906"/>
                    <a:pt x="7427" y="15035"/>
                  </a:cubicBezTo>
                  <a:cubicBezTo>
                    <a:pt x="7634" y="15614"/>
                    <a:pt x="7774" y="16216"/>
                    <a:pt x="7885" y="16816"/>
                  </a:cubicBezTo>
                  <a:cubicBezTo>
                    <a:pt x="7915" y="16983"/>
                    <a:pt x="7943" y="17148"/>
                    <a:pt x="7970" y="17315"/>
                  </a:cubicBezTo>
                  <a:lnTo>
                    <a:pt x="7916" y="17086"/>
                  </a:lnTo>
                  <a:cubicBezTo>
                    <a:pt x="7798" y="16586"/>
                    <a:pt x="7682" y="16082"/>
                    <a:pt x="7413" y="15637"/>
                  </a:cubicBezTo>
                  <a:cubicBezTo>
                    <a:pt x="7404" y="15621"/>
                    <a:pt x="7391" y="15615"/>
                    <a:pt x="7379" y="15615"/>
                  </a:cubicBezTo>
                  <a:cubicBezTo>
                    <a:pt x="7347" y="15615"/>
                    <a:pt x="7313" y="15656"/>
                    <a:pt x="7335" y="15694"/>
                  </a:cubicBezTo>
                  <a:cubicBezTo>
                    <a:pt x="7584" y="16148"/>
                    <a:pt x="7705" y="16658"/>
                    <a:pt x="7831" y="17159"/>
                  </a:cubicBezTo>
                  <a:cubicBezTo>
                    <a:pt x="7909" y="17466"/>
                    <a:pt x="7994" y="17772"/>
                    <a:pt x="8071" y="18083"/>
                  </a:cubicBezTo>
                  <a:cubicBezTo>
                    <a:pt x="7800" y="17148"/>
                    <a:pt x="7461" y="16230"/>
                    <a:pt x="7093" y="15333"/>
                  </a:cubicBezTo>
                  <a:cubicBezTo>
                    <a:pt x="6995" y="15098"/>
                    <a:pt x="6824" y="14790"/>
                    <a:pt x="6927" y="14529"/>
                  </a:cubicBezTo>
                  <a:cubicBezTo>
                    <a:pt x="6953" y="14463"/>
                    <a:pt x="6987" y="14438"/>
                    <a:pt x="7022" y="14438"/>
                  </a:cubicBezTo>
                  <a:close/>
                  <a:moveTo>
                    <a:pt x="9942" y="14622"/>
                  </a:moveTo>
                  <a:cubicBezTo>
                    <a:pt x="9984" y="14622"/>
                    <a:pt x="10026" y="14640"/>
                    <a:pt x="10064" y="14684"/>
                  </a:cubicBezTo>
                  <a:cubicBezTo>
                    <a:pt x="10176" y="14811"/>
                    <a:pt x="10115" y="15003"/>
                    <a:pt x="10064" y="15140"/>
                  </a:cubicBezTo>
                  <a:cubicBezTo>
                    <a:pt x="9857" y="15699"/>
                    <a:pt x="9599" y="16241"/>
                    <a:pt x="9321" y="16769"/>
                  </a:cubicBezTo>
                  <a:cubicBezTo>
                    <a:pt x="9169" y="17057"/>
                    <a:pt x="9006" y="17344"/>
                    <a:pt x="8833" y="17623"/>
                  </a:cubicBezTo>
                  <a:cubicBezTo>
                    <a:pt x="8732" y="17788"/>
                    <a:pt x="8624" y="17950"/>
                    <a:pt x="8516" y="18110"/>
                  </a:cubicBezTo>
                  <a:cubicBezTo>
                    <a:pt x="8519" y="18093"/>
                    <a:pt x="8521" y="18077"/>
                    <a:pt x="8525" y="18063"/>
                  </a:cubicBezTo>
                  <a:cubicBezTo>
                    <a:pt x="8644" y="17759"/>
                    <a:pt x="8776" y="17464"/>
                    <a:pt x="8897" y="17162"/>
                  </a:cubicBezTo>
                  <a:cubicBezTo>
                    <a:pt x="9030" y="16830"/>
                    <a:pt x="9156" y="16500"/>
                    <a:pt x="9277" y="16162"/>
                  </a:cubicBezTo>
                  <a:cubicBezTo>
                    <a:pt x="9292" y="16118"/>
                    <a:pt x="9255" y="16083"/>
                    <a:pt x="9220" y="16083"/>
                  </a:cubicBezTo>
                  <a:cubicBezTo>
                    <a:pt x="9201" y="16083"/>
                    <a:pt x="9183" y="16093"/>
                    <a:pt x="9173" y="16116"/>
                  </a:cubicBezTo>
                  <a:cubicBezTo>
                    <a:pt x="9041" y="16447"/>
                    <a:pt x="8915" y="16779"/>
                    <a:pt x="8794" y="17117"/>
                  </a:cubicBezTo>
                  <a:cubicBezTo>
                    <a:pt x="8724" y="17315"/>
                    <a:pt x="8658" y="17517"/>
                    <a:pt x="8589" y="17717"/>
                  </a:cubicBezTo>
                  <a:cubicBezTo>
                    <a:pt x="8626" y="17507"/>
                    <a:pt x="8663" y="17297"/>
                    <a:pt x="8704" y="17091"/>
                  </a:cubicBezTo>
                  <a:cubicBezTo>
                    <a:pt x="8816" y="16531"/>
                    <a:pt x="8965" y="15972"/>
                    <a:pt x="9227" y="15461"/>
                  </a:cubicBezTo>
                  <a:cubicBezTo>
                    <a:pt x="9351" y="15218"/>
                    <a:pt x="9502" y="14990"/>
                    <a:pt x="9683" y="14787"/>
                  </a:cubicBezTo>
                  <a:cubicBezTo>
                    <a:pt x="9748" y="14715"/>
                    <a:pt x="9846" y="14622"/>
                    <a:pt x="9942" y="14622"/>
                  </a:cubicBezTo>
                  <a:close/>
                  <a:moveTo>
                    <a:pt x="6130" y="17510"/>
                  </a:moveTo>
                  <a:cubicBezTo>
                    <a:pt x="6200" y="17510"/>
                    <a:pt x="6272" y="17571"/>
                    <a:pt x="6322" y="17610"/>
                  </a:cubicBezTo>
                  <a:cubicBezTo>
                    <a:pt x="6449" y="17711"/>
                    <a:pt x="6551" y="17843"/>
                    <a:pt x="6638" y="17981"/>
                  </a:cubicBezTo>
                  <a:cubicBezTo>
                    <a:pt x="6810" y="18253"/>
                    <a:pt x="6947" y="18551"/>
                    <a:pt x="7085" y="18842"/>
                  </a:cubicBezTo>
                  <a:cubicBezTo>
                    <a:pt x="7225" y="19141"/>
                    <a:pt x="7356" y="19445"/>
                    <a:pt x="7476" y="19753"/>
                  </a:cubicBezTo>
                  <a:cubicBezTo>
                    <a:pt x="7615" y="20102"/>
                    <a:pt x="7743" y="20456"/>
                    <a:pt x="7857" y="20815"/>
                  </a:cubicBezTo>
                  <a:cubicBezTo>
                    <a:pt x="7861" y="20831"/>
                    <a:pt x="7865" y="20849"/>
                    <a:pt x="7869" y="20865"/>
                  </a:cubicBezTo>
                  <a:cubicBezTo>
                    <a:pt x="7733" y="20603"/>
                    <a:pt x="7590" y="20342"/>
                    <a:pt x="7444" y="20085"/>
                  </a:cubicBezTo>
                  <a:cubicBezTo>
                    <a:pt x="7139" y="19544"/>
                    <a:pt x="6820" y="18999"/>
                    <a:pt x="6453" y="18497"/>
                  </a:cubicBezTo>
                  <a:cubicBezTo>
                    <a:pt x="6444" y="18484"/>
                    <a:pt x="6431" y="18478"/>
                    <a:pt x="6419" y="18478"/>
                  </a:cubicBezTo>
                  <a:cubicBezTo>
                    <a:pt x="6387" y="18478"/>
                    <a:pt x="6358" y="18515"/>
                    <a:pt x="6378" y="18551"/>
                  </a:cubicBezTo>
                  <a:cubicBezTo>
                    <a:pt x="6696" y="19079"/>
                    <a:pt x="7031" y="19597"/>
                    <a:pt x="7343" y="20127"/>
                  </a:cubicBezTo>
                  <a:cubicBezTo>
                    <a:pt x="7556" y="20491"/>
                    <a:pt x="7759" y="20861"/>
                    <a:pt x="7960" y="21233"/>
                  </a:cubicBezTo>
                  <a:cubicBezTo>
                    <a:pt x="7405" y="20383"/>
                    <a:pt x="6661" y="19652"/>
                    <a:pt x="6253" y="18707"/>
                  </a:cubicBezTo>
                  <a:cubicBezTo>
                    <a:pt x="6122" y="18402"/>
                    <a:pt x="6026" y="18077"/>
                    <a:pt x="6021" y="17744"/>
                  </a:cubicBezTo>
                  <a:cubicBezTo>
                    <a:pt x="6021" y="17693"/>
                    <a:pt x="6015" y="17561"/>
                    <a:pt x="6069" y="17528"/>
                  </a:cubicBezTo>
                  <a:cubicBezTo>
                    <a:pt x="6089" y="17516"/>
                    <a:pt x="6109" y="17510"/>
                    <a:pt x="6130" y="17510"/>
                  </a:cubicBezTo>
                  <a:close/>
                  <a:moveTo>
                    <a:pt x="10274" y="19373"/>
                  </a:moveTo>
                  <a:cubicBezTo>
                    <a:pt x="10275" y="19373"/>
                    <a:pt x="10277" y="19373"/>
                    <a:pt x="10279" y="19373"/>
                  </a:cubicBezTo>
                  <a:cubicBezTo>
                    <a:pt x="10708" y="19375"/>
                    <a:pt x="10639" y="19950"/>
                    <a:pt x="10532" y="20214"/>
                  </a:cubicBezTo>
                  <a:cubicBezTo>
                    <a:pt x="10403" y="20537"/>
                    <a:pt x="10179" y="20815"/>
                    <a:pt x="9989" y="21103"/>
                  </a:cubicBezTo>
                  <a:cubicBezTo>
                    <a:pt x="9795" y="21397"/>
                    <a:pt x="9606" y="21699"/>
                    <a:pt x="9426" y="22003"/>
                  </a:cubicBezTo>
                  <a:cubicBezTo>
                    <a:pt x="9115" y="22531"/>
                    <a:pt x="8831" y="23073"/>
                    <a:pt x="8573" y="23626"/>
                  </a:cubicBezTo>
                  <a:cubicBezTo>
                    <a:pt x="8592" y="23491"/>
                    <a:pt x="8617" y="23356"/>
                    <a:pt x="8651" y="23226"/>
                  </a:cubicBezTo>
                  <a:cubicBezTo>
                    <a:pt x="8725" y="22931"/>
                    <a:pt x="8846" y="22651"/>
                    <a:pt x="8978" y="22376"/>
                  </a:cubicBezTo>
                  <a:cubicBezTo>
                    <a:pt x="9230" y="21840"/>
                    <a:pt x="9532" y="21329"/>
                    <a:pt x="9698" y="20759"/>
                  </a:cubicBezTo>
                  <a:cubicBezTo>
                    <a:pt x="9707" y="20730"/>
                    <a:pt x="9681" y="20711"/>
                    <a:pt x="9656" y="20711"/>
                  </a:cubicBezTo>
                  <a:cubicBezTo>
                    <a:pt x="9640" y="20711"/>
                    <a:pt x="9625" y="20718"/>
                    <a:pt x="9619" y="20736"/>
                  </a:cubicBezTo>
                  <a:cubicBezTo>
                    <a:pt x="9406" y="21306"/>
                    <a:pt x="9087" y="21828"/>
                    <a:pt x="8837" y="22383"/>
                  </a:cubicBezTo>
                  <a:cubicBezTo>
                    <a:pt x="8716" y="22649"/>
                    <a:pt x="8613" y="22925"/>
                    <a:pt x="8549" y="23212"/>
                  </a:cubicBezTo>
                  <a:cubicBezTo>
                    <a:pt x="8533" y="23280"/>
                    <a:pt x="8523" y="23348"/>
                    <a:pt x="8512" y="23417"/>
                  </a:cubicBezTo>
                  <a:cubicBezTo>
                    <a:pt x="8506" y="23342"/>
                    <a:pt x="8502" y="23267"/>
                    <a:pt x="8497" y="23192"/>
                  </a:cubicBezTo>
                  <a:cubicBezTo>
                    <a:pt x="8499" y="23077"/>
                    <a:pt x="8505" y="22965"/>
                    <a:pt x="8514" y="22853"/>
                  </a:cubicBezTo>
                  <a:cubicBezTo>
                    <a:pt x="8541" y="22502"/>
                    <a:pt x="8594" y="22153"/>
                    <a:pt x="8675" y="21809"/>
                  </a:cubicBezTo>
                  <a:cubicBezTo>
                    <a:pt x="8759" y="21458"/>
                    <a:pt x="8873" y="21112"/>
                    <a:pt x="9014" y="20779"/>
                  </a:cubicBezTo>
                  <a:cubicBezTo>
                    <a:pt x="9148" y="20466"/>
                    <a:pt x="9298" y="20154"/>
                    <a:pt x="9505" y="19886"/>
                  </a:cubicBezTo>
                  <a:cubicBezTo>
                    <a:pt x="9686" y="19653"/>
                    <a:pt x="9955" y="19373"/>
                    <a:pt x="10274" y="19373"/>
                  </a:cubicBezTo>
                  <a:close/>
                  <a:moveTo>
                    <a:pt x="10924" y="1"/>
                  </a:moveTo>
                  <a:cubicBezTo>
                    <a:pt x="10657" y="1"/>
                    <a:pt x="10394" y="80"/>
                    <a:pt x="10195" y="252"/>
                  </a:cubicBezTo>
                  <a:cubicBezTo>
                    <a:pt x="10070" y="361"/>
                    <a:pt x="9978" y="499"/>
                    <a:pt x="9915" y="653"/>
                  </a:cubicBezTo>
                  <a:cubicBezTo>
                    <a:pt x="9873" y="758"/>
                    <a:pt x="9819" y="893"/>
                    <a:pt x="9802" y="1017"/>
                  </a:cubicBezTo>
                  <a:cubicBezTo>
                    <a:pt x="9667" y="938"/>
                    <a:pt x="9518" y="880"/>
                    <a:pt x="9369" y="876"/>
                  </a:cubicBezTo>
                  <a:cubicBezTo>
                    <a:pt x="9366" y="876"/>
                    <a:pt x="9363" y="876"/>
                    <a:pt x="9360" y="876"/>
                  </a:cubicBezTo>
                  <a:cubicBezTo>
                    <a:pt x="9124" y="876"/>
                    <a:pt x="8933" y="1032"/>
                    <a:pt x="8812" y="1226"/>
                  </a:cubicBezTo>
                  <a:cubicBezTo>
                    <a:pt x="8698" y="1408"/>
                    <a:pt x="8604" y="1669"/>
                    <a:pt x="8633" y="1896"/>
                  </a:cubicBezTo>
                  <a:cubicBezTo>
                    <a:pt x="8626" y="1895"/>
                    <a:pt x="8620" y="1890"/>
                    <a:pt x="8613" y="1889"/>
                  </a:cubicBezTo>
                  <a:cubicBezTo>
                    <a:pt x="8540" y="1869"/>
                    <a:pt x="8468" y="1859"/>
                    <a:pt x="8399" y="1859"/>
                  </a:cubicBezTo>
                  <a:cubicBezTo>
                    <a:pt x="7867" y="1859"/>
                    <a:pt x="7456" y="2415"/>
                    <a:pt x="7363" y="2909"/>
                  </a:cubicBezTo>
                  <a:cubicBezTo>
                    <a:pt x="7332" y="3075"/>
                    <a:pt x="7325" y="3255"/>
                    <a:pt x="7354" y="3421"/>
                  </a:cubicBezTo>
                  <a:cubicBezTo>
                    <a:pt x="7370" y="3515"/>
                    <a:pt x="7400" y="3603"/>
                    <a:pt x="7438" y="3688"/>
                  </a:cubicBezTo>
                  <a:cubicBezTo>
                    <a:pt x="7393" y="3681"/>
                    <a:pt x="7348" y="3677"/>
                    <a:pt x="7303" y="3677"/>
                  </a:cubicBezTo>
                  <a:cubicBezTo>
                    <a:pt x="7260" y="3677"/>
                    <a:pt x="7217" y="3680"/>
                    <a:pt x="7173" y="3689"/>
                  </a:cubicBezTo>
                  <a:cubicBezTo>
                    <a:pt x="7022" y="3718"/>
                    <a:pt x="6889" y="3790"/>
                    <a:pt x="6757" y="3865"/>
                  </a:cubicBezTo>
                  <a:cubicBezTo>
                    <a:pt x="6490" y="4014"/>
                    <a:pt x="6269" y="4180"/>
                    <a:pt x="6212" y="4498"/>
                  </a:cubicBezTo>
                  <a:cubicBezTo>
                    <a:pt x="6154" y="4823"/>
                    <a:pt x="6171" y="5200"/>
                    <a:pt x="6329" y="5497"/>
                  </a:cubicBezTo>
                  <a:cubicBezTo>
                    <a:pt x="6329" y="5498"/>
                    <a:pt x="6331" y="5498"/>
                    <a:pt x="6331" y="5500"/>
                  </a:cubicBezTo>
                  <a:cubicBezTo>
                    <a:pt x="6034" y="5511"/>
                    <a:pt x="5736" y="5667"/>
                    <a:pt x="5737" y="6009"/>
                  </a:cubicBezTo>
                  <a:cubicBezTo>
                    <a:pt x="5738" y="6194"/>
                    <a:pt x="5824" y="6377"/>
                    <a:pt x="5910" y="6536"/>
                  </a:cubicBezTo>
                  <a:cubicBezTo>
                    <a:pt x="5994" y="6689"/>
                    <a:pt x="6095" y="6828"/>
                    <a:pt x="6214" y="6954"/>
                  </a:cubicBezTo>
                  <a:cubicBezTo>
                    <a:pt x="6412" y="7167"/>
                    <a:pt x="6655" y="7334"/>
                    <a:pt x="6925" y="7435"/>
                  </a:cubicBezTo>
                  <a:cubicBezTo>
                    <a:pt x="6847" y="7499"/>
                    <a:pt x="6773" y="7570"/>
                    <a:pt x="6707" y="7649"/>
                  </a:cubicBezTo>
                  <a:cubicBezTo>
                    <a:pt x="6659" y="7707"/>
                    <a:pt x="6701" y="7808"/>
                    <a:pt x="6775" y="7808"/>
                  </a:cubicBezTo>
                  <a:cubicBezTo>
                    <a:pt x="6781" y="7808"/>
                    <a:pt x="6787" y="7808"/>
                    <a:pt x="6793" y="7807"/>
                  </a:cubicBezTo>
                  <a:cubicBezTo>
                    <a:pt x="6934" y="7783"/>
                    <a:pt x="7076" y="7756"/>
                    <a:pt x="7218" y="7727"/>
                  </a:cubicBezTo>
                  <a:cubicBezTo>
                    <a:pt x="7236" y="7742"/>
                    <a:pt x="7258" y="7751"/>
                    <a:pt x="7283" y="7751"/>
                  </a:cubicBezTo>
                  <a:cubicBezTo>
                    <a:pt x="7301" y="7751"/>
                    <a:pt x="7320" y="7746"/>
                    <a:pt x="7340" y="7736"/>
                  </a:cubicBezTo>
                  <a:cubicBezTo>
                    <a:pt x="7376" y="7719"/>
                    <a:pt x="7410" y="7699"/>
                    <a:pt x="7442" y="7682"/>
                  </a:cubicBezTo>
                  <a:cubicBezTo>
                    <a:pt x="7631" y="7642"/>
                    <a:pt x="7818" y="7601"/>
                    <a:pt x="8006" y="7554"/>
                  </a:cubicBezTo>
                  <a:lnTo>
                    <a:pt x="8006" y="7554"/>
                  </a:lnTo>
                  <a:cubicBezTo>
                    <a:pt x="7913" y="7689"/>
                    <a:pt x="7830" y="7831"/>
                    <a:pt x="7766" y="7981"/>
                  </a:cubicBezTo>
                  <a:cubicBezTo>
                    <a:pt x="7741" y="8041"/>
                    <a:pt x="7789" y="8120"/>
                    <a:pt x="7852" y="8120"/>
                  </a:cubicBezTo>
                  <a:cubicBezTo>
                    <a:pt x="7864" y="8120"/>
                    <a:pt x="7877" y="8117"/>
                    <a:pt x="7889" y="8110"/>
                  </a:cubicBezTo>
                  <a:cubicBezTo>
                    <a:pt x="8216" y="7949"/>
                    <a:pt x="8525" y="7754"/>
                    <a:pt x="8810" y="7530"/>
                  </a:cubicBezTo>
                  <a:lnTo>
                    <a:pt x="8810" y="7530"/>
                  </a:lnTo>
                  <a:cubicBezTo>
                    <a:pt x="8750" y="7770"/>
                    <a:pt x="8688" y="8011"/>
                    <a:pt x="8626" y="8251"/>
                  </a:cubicBezTo>
                  <a:cubicBezTo>
                    <a:pt x="8610" y="8315"/>
                    <a:pt x="8676" y="8375"/>
                    <a:pt x="8738" y="8375"/>
                  </a:cubicBezTo>
                  <a:cubicBezTo>
                    <a:pt x="8758" y="8375"/>
                    <a:pt x="8778" y="8369"/>
                    <a:pt x="8794" y="8353"/>
                  </a:cubicBezTo>
                  <a:cubicBezTo>
                    <a:pt x="9002" y="8161"/>
                    <a:pt x="9209" y="7970"/>
                    <a:pt x="9414" y="7777"/>
                  </a:cubicBezTo>
                  <a:lnTo>
                    <a:pt x="9414" y="7777"/>
                  </a:lnTo>
                  <a:cubicBezTo>
                    <a:pt x="9407" y="8164"/>
                    <a:pt x="9422" y="8552"/>
                    <a:pt x="9460" y="8937"/>
                  </a:cubicBezTo>
                  <a:cubicBezTo>
                    <a:pt x="9461" y="8956"/>
                    <a:pt x="9468" y="8974"/>
                    <a:pt x="9481" y="8990"/>
                  </a:cubicBezTo>
                  <a:cubicBezTo>
                    <a:pt x="9342" y="9498"/>
                    <a:pt x="9216" y="10010"/>
                    <a:pt x="9100" y="10522"/>
                  </a:cubicBezTo>
                  <a:cubicBezTo>
                    <a:pt x="8939" y="11229"/>
                    <a:pt x="8800" y="11940"/>
                    <a:pt x="8677" y="12655"/>
                  </a:cubicBezTo>
                  <a:cubicBezTo>
                    <a:pt x="8648" y="12372"/>
                    <a:pt x="8616" y="12091"/>
                    <a:pt x="8583" y="11815"/>
                  </a:cubicBezTo>
                  <a:cubicBezTo>
                    <a:pt x="8549" y="11515"/>
                    <a:pt x="8514" y="11216"/>
                    <a:pt x="8475" y="10918"/>
                  </a:cubicBezTo>
                  <a:cubicBezTo>
                    <a:pt x="8440" y="10647"/>
                    <a:pt x="8397" y="10372"/>
                    <a:pt x="8296" y="10115"/>
                  </a:cubicBezTo>
                  <a:cubicBezTo>
                    <a:pt x="8228" y="9946"/>
                    <a:pt x="8122" y="9739"/>
                    <a:pt x="7918" y="9721"/>
                  </a:cubicBezTo>
                  <a:cubicBezTo>
                    <a:pt x="7908" y="9720"/>
                    <a:pt x="7898" y="9719"/>
                    <a:pt x="7888" y="9719"/>
                  </a:cubicBezTo>
                  <a:cubicBezTo>
                    <a:pt x="7701" y="9719"/>
                    <a:pt x="7564" y="9894"/>
                    <a:pt x="7530" y="10068"/>
                  </a:cubicBezTo>
                  <a:cubicBezTo>
                    <a:pt x="7482" y="10315"/>
                    <a:pt x="7570" y="10599"/>
                    <a:pt x="7624" y="10840"/>
                  </a:cubicBezTo>
                  <a:cubicBezTo>
                    <a:pt x="7682" y="11108"/>
                    <a:pt x="7750" y="11374"/>
                    <a:pt x="7830" y="11636"/>
                  </a:cubicBezTo>
                  <a:cubicBezTo>
                    <a:pt x="7921" y="11935"/>
                    <a:pt x="8024" y="12232"/>
                    <a:pt x="8145" y="12521"/>
                  </a:cubicBezTo>
                  <a:cubicBezTo>
                    <a:pt x="8265" y="12811"/>
                    <a:pt x="8386" y="13116"/>
                    <a:pt x="8559" y="13378"/>
                  </a:cubicBezTo>
                  <a:cubicBezTo>
                    <a:pt x="8560" y="13380"/>
                    <a:pt x="8560" y="13381"/>
                    <a:pt x="8562" y="13383"/>
                  </a:cubicBezTo>
                  <a:lnTo>
                    <a:pt x="8492" y="13851"/>
                  </a:lnTo>
                  <a:cubicBezTo>
                    <a:pt x="8319" y="15096"/>
                    <a:pt x="8201" y="16348"/>
                    <a:pt x="8140" y="17606"/>
                  </a:cubicBezTo>
                  <a:cubicBezTo>
                    <a:pt x="8102" y="17334"/>
                    <a:pt x="8062" y="17064"/>
                    <a:pt x="8013" y="16797"/>
                  </a:cubicBezTo>
                  <a:cubicBezTo>
                    <a:pt x="7894" y="16149"/>
                    <a:pt x="7750" y="15487"/>
                    <a:pt x="7505" y="14875"/>
                  </a:cubicBezTo>
                  <a:cubicBezTo>
                    <a:pt x="7459" y="14762"/>
                    <a:pt x="7407" y="14649"/>
                    <a:pt x="7339" y="14549"/>
                  </a:cubicBezTo>
                  <a:cubicBezTo>
                    <a:pt x="7275" y="14452"/>
                    <a:pt x="7169" y="14305"/>
                    <a:pt x="7045" y="14286"/>
                  </a:cubicBezTo>
                  <a:cubicBezTo>
                    <a:pt x="7034" y="14285"/>
                    <a:pt x="7023" y="14284"/>
                    <a:pt x="7013" y="14284"/>
                  </a:cubicBezTo>
                  <a:cubicBezTo>
                    <a:pt x="6791" y="14284"/>
                    <a:pt x="6761" y="14658"/>
                    <a:pt x="6787" y="14813"/>
                  </a:cubicBezTo>
                  <a:cubicBezTo>
                    <a:pt x="6837" y="15111"/>
                    <a:pt x="6993" y="15396"/>
                    <a:pt x="7100" y="15677"/>
                  </a:cubicBezTo>
                  <a:cubicBezTo>
                    <a:pt x="7225" y="15996"/>
                    <a:pt x="7346" y="16317"/>
                    <a:pt x="7457" y="16641"/>
                  </a:cubicBezTo>
                  <a:cubicBezTo>
                    <a:pt x="7701" y="17337"/>
                    <a:pt x="7901" y="18043"/>
                    <a:pt x="8099" y="18751"/>
                  </a:cubicBezTo>
                  <a:cubicBezTo>
                    <a:pt x="8088" y="19263"/>
                    <a:pt x="8087" y="19778"/>
                    <a:pt x="8095" y="20291"/>
                  </a:cubicBezTo>
                  <a:cubicBezTo>
                    <a:pt x="8013" y="19812"/>
                    <a:pt x="7922" y="19333"/>
                    <a:pt x="7816" y="18858"/>
                  </a:cubicBezTo>
                  <a:cubicBezTo>
                    <a:pt x="7638" y="18062"/>
                    <a:pt x="7411" y="17270"/>
                    <a:pt x="7078" y="16524"/>
                  </a:cubicBezTo>
                  <a:cubicBezTo>
                    <a:pt x="6885" y="16092"/>
                    <a:pt x="6654" y="15685"/>
                    <a:pt x="6390" y="15298"/>
                  </a:cubicBezTo>
                  <a:cubicBezTo>
                    <a:pt x="6285" y="14929"/>
                    <a:pt x="6356" y="14537"/>
                    <a:pt x="6448" y="14163"/>
                  </a:cubicBezTo>
                  <a:cubicBezTo>
                    <a:pt x="6553" y="13734"/>
                    <a:pt x="6715" y="13224"/>
                    <a:pt x="6561" y="12785"/>
                  </a:cubicBezTo>
                  <a:cubicBezTo>
                    <a:pt x="6514" y="12654"/>
                    <a:pt x="6408" y="12507"/>
                    <a:pt x="6255" y="12507"/>
                  </a:cubicBezTo>
                  <a:cubicBezTo>
                    <a:pt x="6251" y="12507"/>
                    <a:pt x="6246" y="12507"/>
                    <a:pt x="6242" y="12507"/>
                  </a:cubicBezTo>
                  <a:cubicBezTo>
                    <a:pt x="6062" y="12517"/>
                    <a:pt x="5943" y="12721"/>
                    <a:pt x="5866" y="12863"/>
                  </a:cubicBezTo>
                  <a:cubicBezTo>
                    <a:pt x="5667" y="13231"/>
                    <a:pt x="5639" y="13672"/>
                    <a:pt x="5709" y="14078"/>
                  </a:cubicBezTo>
                  <a:cubicBezTo>
                    <a:pt x="5737" y="14247"/>
                    <a:pt x="5781" y="14411"/>
                    <a:pt x="5835" y="14574"/>
                  </a:cubicBezTo>
                  <a:cubicBezTo>
                    <a:pt x="5808" y="14544"/>
                    <a:pt x="5782" y="14515"/>
                    <a:pt x="5757" y="14485"/>
                  </a:cubicBezTo>
                  <a:cubicBezTo>
                    <a:pt x="5242" y="13898"/>
                    <a:pt x="4669" y="13347"/>
                    <a:pt x="4073" y="12839"/>
                  </a:cubicBezTo>
                  <a:cubicBezTo>
                    <a:pt x="3948" y="12628"/>
                    <a:pt x="3822" y="12418"/>
                    <a:pt x="3694" y="12208"/>
                  </a:cubicBezTo>
                  <a:cubicBezTo>
                    <a:pt x="4044" y="12196"/>
                    <a:pt x="4392" y="12130"/>
                    <a:pt x="4723" y="12006"/>
                  </a:cubicBezTo>
                  <a:cubicBezTo>
                    <a:pt x="4551" y="11843"/>
                    <a:pt x="4341" y="11727"/>
                    <a:pt x="4134" y="11613"/>
                  </a:cubicBezTo>
                  <a:cubicBezTo>
                    <a:pt x="4477" y="11491"/>
                    <a:pt x="4813" y="11347"/>
                    <a:pt x="5137" y="11183"/>
                  </a:cubicBezTo>
                  <a:cubicBezTo>
                    <a:pt x="4973" y="11091"/>
                    <a:pt x="4814" y="11064"/>
                    <a:pt x="4649" y="11064"/>
                  </a:cubicBezTo>
                  <a:cubicBezTo>
                    <a:pt x="4543" y="11064"/>
                    <a:pt x="4433" y="11076"/>
                    <a:pt x="4318" y="11088"/>
                  </a:cubicBezTo>
                  <a:cubicBezTo>
                    <a:pt x="4291" y="10803"/>
                    <a:pt x="4240" y="10541"/>
                    <a:pt x="4077" y="10297"/>
                  </a:cubicBezTo>
                  <a:cubicBezTo>
                    <a:pt x="3931" y="10081"/>
                    <a:pt x="3690" y="9867"/>
                    <a:pt x="3423" y="9867"/>
                  </a:cubicBezTo>
                  <a:cubicBezTo>
                    <a:pt x="3407" y="9867"/>
                    <a:pt x="3391" y="9868"/>
                    <a:pt x="3375" y="9870"/>
                  </a:cubicBezTo>
                  <a:cubicBezTo>
                    <a:pt x="3373" y="9850"/>
                    <a:pt x="3373" y="9831"/>
                    <a:pt x="3366" y="9810"/>
                  </a:cubicBezTo>
                  <a:cubicBezTo>
                    <a:pt x="3352" y="9758"/>
                    <a:pt x="3328" y="9711"/>
                    <a:pt x="3302" y="9664"/>
                  </a:cubicBezTo>
                  <a:cubicBezTo>
                    <a:pt x="3246" y="9565"/>
                    <a:pt x="3168" y="9477"/>
                    <a:pt x="3075" y="9409"/>
                  </a:cubicBezTo>
                  <a:cubicBezTo>
                    <a:pt x="2904" y="9279"/>
                    <a:pt x="2680" y="9220"/>
                    <a:pt x="2466" y="9220"/>
                  </a:cubicBezTo>
                  <a:cubicBezTo>
                    <a:pt x="2445" y="9220"/>
                    <a:pt x="2424" y="9220"/>
                    <a:pt x="2403" y="9221"/>
                  </a:cubicBezTo>
                  <a:cubicBezTo>
                    <a:pt x="2206" y="9231"/>
                    <a:pt x="2048" y="9321"/>
                    <a:pt x="1929" y="9450"/>
                  </a:cubicBezTo>
                  <a:cubicBezTo>
                    <a:pt x="1712" y="9102"/>
                    <a:pt x="1317" y="8851"/>
                    <a:pt x="910" y="8851"/>
                  </a:cubicBezTo>
                  <a:cubicBezTo>
                    <a:pt x="838" y="8851"/>
                    <a:pt x="765" y="8858"/>
                    <a:pt x="693" y="8875"/>
                  </a:cubicBezTo>
                  <a:cubicBezTo>
                    <a:pt x="472" y="8926"/>
                    <a:pt x="263" y="9058"/>
                    <a:pt x="140" y="9251"/>
                  </a:cubicBezTo>
                  <a:cubicBezTo>
                    <a:pt x="7" y="9457"/>
                    <a:pt x="1" y="9712"/>
                    <a:pt x="63" y="9945"/>
                  </a:cubicBezTo>
                  <a:cubicBezTo>
                    <a:pt x="100" y="10081"/>
                    <a:pt x="164" y="10214"/>
                    <a:pt x="249" y="10328"/>
                  </a:cubicBezTo>
                  <a:cubicBezTo>
                    <a:pt x="324" y="10427"/>
                    <a:pt x="424" y="10536"/>
                    <a:pt x="537" y="10595"/>
                  </a:cubicBezTo>
                  <a:cubicBezTo>
                    <a:pt x="252" y="10857"/>
                    <a:pt x="157" y="11294"/>
                    <a:pt x="292" y="11662"/>
                  </a:cubicBezTo>
                  <a:cubicBezTo>
                    <a:pt x="383" y="11906"/>
                    <a:pt x="594" y="12131"/>
                    <a:pt x="835" y="12240"/>
                  </a:cubicBezTo>
                  <a:cubicBezTo>
                    <a:pt x="709" y="12422"/>
                    <a:pt x="736" y="12679"/>
                    <a:pt x="835" y="12886"/>
                  </a:cubicBezTo>
                  <a:cubicBezTo>
                    <a:pt x="987" y="13205"/>
                    <a:pt x="1312" y="13300"/>
                    <a:pt x="1638" y="13337"/>
                  </a:cubicBezTo>
                  <a:cubicBezTo>
                    <a:pt x="1748" y="13350"/>
                    <a:pt x="1864" y="13360"/>
                    <a:pt x="1980" y="13360"/>
                  </a:cubicBezTo>
                  <a:cubicBezTo>
                    <a:pt x="2118" y="13360"/>
                    <a:pt x="2257" y="13346"/>
                    <a:pt x="2384" y="13303"/>
                  </a:cubicBezTo>
                  <a:lnTo>
                    <a:pt x="2384" y="13303"/>
                  </a:lnTo>
                  <a:cubicBezTo>
                    <a:pt x="2332" y="13513"/>
                    <a:pt x="2254" y="13770"/>
                    <a:pt x="2345" y="13976"/>
                  </a:cubicBezTo>
                  <a:cubicBezTo>
                    <a:pt x="2385" y="14067"/>
                    <a:pt x="2429" y="14109"/>
                    <a:pt x="2473" y="14109"/>
                  </a:cubicBezTo>
                  <a:cubicBezTo>
                    <a:pt x="2524" y="14109"/>
                    <a:pt x="2576" y="14055"/>
                    <a:pt x="2630" y="13960"/>
                  </a:cubicBezTo>
                  <a:cubicBezTo>
                    <a:pt x="2681" y="13865"/>
                    <a:pt x="2920" y="13389"/>
                    <a:pt x="2859" y="13291"/>
                  </a:cubicBezTo>
                  <a:lnTo>
                    <a:pt x="2859" y="13291"/>
                  </a:lnTo>
                  <a:cubicBezTo>
                    <a:pt x="2969" y="13465"/>
                    <a:pt x="3114" y="13617"/>
                    <a:pt x="3283" y="13736"/>
                  </a:cubicBezTo>
                  <a:cubicBezTo>
                    <a:pt x="3281" y="13438"/>
                    <a:pt x="3278" y="13140"/>
                    <a:pt x="3277" y="12843"/>
                  </a:cubicBezTo>
                  <a:lnTo>
                    <a:pt x="3277" y="12843"/>
                  </a:lnTo>
                  <a:cubicBezTo>
                    <a:pt x="3495" y="12971"/>
                    <a:pt x="3738" y="13056"/>
                    <a:pt x="3988" y="13090"/>
                  </a:cubicBezTo>
                  <a:cubicBezTo>
                    <a:pt x="4466" y="13520"/>
                    <a:pt x="4945" y="13942"/>
                    <a:pt x="5384" y="14414"/>
                  </a:cubicBezTo>
                  <a:cubicBezTo>
                    <a:pt x="5575" y="14621"/>
                    <a:pt x="5758" y="14834"/>
                    <a:pt x="5930" y="15057"/>
                  </a:cubicBezTo>
                  <a:cubicBezTo>
                    <a:pt x="5896" y="15035"/>
                    <a:pt x="5865" y="15018"/>
                    <a:pt x="5835" y="15000"/>
                  </a:cubicBezTo>
                  <a:cubicBezTo>
                    <a:pt x="5624" y="14879"/>
                    <a:pt x="5399" y="14783"/>
                    <a:pt x="5170" y="14706"/>
                  </a:cubicBezTo>
                  <a:cubicBezTo>
                    <a:pt x="4896" y="14617"/>
                    <a:pt x="4595" y="14539"/>
                    <a:pt x="4299" y="14539"/>
                  </a:cubicBezTo>
                  <a:cubicBezTo>
                    <a:pt x="4173" y="14539"/>
                    <a:pt x="4049" y="14553"/>
                    <a:pt x="3928" y="14586"/>
                  </a:cubicBezTo>
                  <a:cubicBezTo>
                    <a:pt x="3761" y="14631"/>
                    <a:pt x="3583" y="14722"/>
                    <a:pt x="3487" y="14869"/>
                  </a:cubicBezTo>
                  <a:cubicBezTo>
                    <a:pt x="3399" y="14998"/>
                    <a:pt x="3396" y="15162"/>
                    <a:pt x="3541" y="15247"/>
                  </a:cubicBezTo>
                  <a:cubicBezTo>
                    <a:pt x="3710" y="15346"/>
                    <a:pt x="3945" y="15374"/>
                    <a:pt x="4137" y="15393"/>
                  </a:cubicBezTo>
                  <a:cubicBezTo>
                    <a:pt x="4251" y="15403"/>
                    <a:pt x="4366" y="15407"/>
                    <a:pt x="4480" y="15407"/>
                  </a:cubicBezTo>
                  <a:cubicBezTo>
                    <a:pt x="4578" y="15407"/>
                    <a:pt x="4675" y="15404"/>
                    <a:pt x="4772" y="15400"/>
                  </a:cubicBezTo>
                  <a:cubicBezTo>
                    <a:pt x="4970" y="15391"/>
                    <a:pt x="5168" y="15378"/>
                    <a:pt x="5364" y="15378"/>
                  </a:cubicBezTo>
                  <a:cubicBezTo>
                    <a:pt x="5675" y="15378"/>
                    <a:pt x="5981" y="15410"/>
                    <a:pt x="6275" y="15535"/>
                  </a:cubicBezTo>
                  <a:cubicBezTo>
                    <a:pt x="6456" y="15809"/>
                    <a:pt x="6624" y="16097"/>
                    <a:pt x="6768" y="16396"/>
                  </a:cubicBezTo>
                  <a:cubicBezTo>
                    <a:pt x="7398" y="17698"/>
                    <a:pt x="7684" y="19138"/>
                    <a:pt x="7939" y="20557"/>
                  </a:cubicBezTo>
                  <a:cubicBezTo>
                    <a:pt x="7852" y="20295"/>
                    <a:pt x="7757" y="20035"/>
                    <a:pt x="7654" y="19778"/>
                  </a:cubicBezTo>
                  <a:cubicBezTo>
                    <a:pt x="7513" y="19429"/>
                    <a:pt x="7362" y="19085"/>
                    <a:pt x="7197" y="18748"/>
                  </a:cubicBezTo>
                  <a:cubicBezTo>
                    <a:pt x="7045" y="18440"/>
                    <a:pt x="6896" y="18120"/>
                    <a:pt x="6698" y="17840"/>
                  </a:cubicBezTo>
                  <a:cubicBezTo>
                    <a:pt x="6612" y="17720"/>
                    <a:pt x="6516" y="17606"/>
                    <a:pt x="6398" y="17515"/>
                  </a:cubicBezTo>
                  <a:cubicBezTo>
                    <a:pt x="6324" y="17456"/>
                    <a:pt x="6221" y="17378"/>
                    <a:pt x="6119" y="17378"/>
                  </a:cubicBezTo>
                  <a:cubicBezTo>
                    <a:pt x="6091" y="17378"/>
                    <a:pt x="6064" y="17384"/>
                    <a:pt x="6036" y="17398"/>
                  </a:cubicBezTo>
                  <a:cubicBezTo>
                    <a:pt x="5802" y="17517"/>
                    <a:pt x="5902" y="17958"/>
                    <a:pt x="5941" y="18150"/>
                  </a:cubicBezTo>
                  <a:cubicBezTo>
                    <a:pt x="6079" y="18823"/>
                    <a:pt x="6463" y="19429"/>
                    <a:pt x="6864" y="19977"/>
                  </a:cubicBezTo>
                  <a:cubicBezTo>
                    <a:pt x="7276" y="20546"/>
                    <a:pt x="7715" y="21092"/>
                    <a:pt x="8099" y="21681"/>
                  </a:cubicBezTo>
                  <a:cubicBezTo>
                    <a:pt x="8113" y="21738"/>
                    <a:pt x="8130" y="21796"/>
                    <a:pt x="8149" y="21851"/>
                  </a:cubicBezTo>
                  <a:cubicBezTo>
                    <a:pt x="8190" y="22617"/>
                    <a:pt x="8251" y="23383"/>
                    <a:pt x="8335" y="24147"/>
                  </a:cubicBezTo>
                  <a:cubicBezTo>
                    <a:pt x="8329" y="24157"/>
                    <a:pt x="8325" y="24169"/>
                    <a:pt x="8319" y="24179"/>
                  </a:cubicBezTo>
                  <a:cubicBezTo>
                    <a:pt x="8301" y="24222"/>
                    <a:pt x="8319" y="24260"/>
                    <a:pt x="8349" y="24279"/>
                  </a:cubicBezTo>
                  <a:cubicBezTo>
                    <a:pt x="8350" y="24296"/>
                    <a:pt x="8353" y="24311"/>
                    <a:pt x="8355" y="24328"/>
                  </a:cubicBezTo>
                  <a:cubicBezTo>
                    <a:pt x="8362" y="24391"/>
                    <a:pt x="8410" y="24420"/>
                    <a:pt x="8459" y="24420"/>
                  </a:cubicBezTo>
                  <a:cubicBezTo>
                    <a:pt x="8516" y="24420"/>
                    <a:pt x="8575" y="24380"/>
                    <a:pt x="8567" y="24306"/>
                  </a:cubicBezTo>
                  <a:cubicBezTo>
                    <a:pt x="8559" y="24233"/>
                    <a:pt x="8552" y="24161"/>
                    <a:pt x="8545" y="24087"/>
                  </a:cubicBezTo>
                  <a:cubicBezTo>
                    <a:pt x="8850" y="23405"/>
                    <a:pt x="9190" y="22739"/>
                    <a:pt x="9568" y="22094"/>
                  </a:cubicBezTo>
                  <a:cubicBezTo>
                    <a:pt x="9773" y="21743"/>
                    <a:pt x="9989" y="21399"/>
                    <a:pt x="10219" y="21061"/>
                  </a:cubicBezTo>
                  <a:cubicBezTo>
                    <a:pt x="10419" y="20763"/>
                    <a:pt x="10646" y="20462"/>
                    <a:pt x="10740" y="20107"/>
                  </a:cubicBezTo>
                  <a:cubicBezTo>
                    <a:pt x="10812" y="19829"/>
                    <a:pt x="10795" y="19431"/>
                    <a:pt x="10506" y="19278"/>
                  </a:cubicBezTo>
                  <a:cubicBezTo>
                    <a:pt x="10433" y="19240"/>
                    <a:pt x="10357" y="19223"/>
                    <a:pt x="10280" y="19223"/>
                  </a:cubicBezTo>
                  <a:cubicBezTo>
                    <a:pt x="10068" y="19223"/>
                    <a:pt x="9852" y="19345"/>
                    <a:pt x="9697" y="19476"/>
                  </a:cubicBezTo>
                  <a:cubicBezTo>
                    <a:pt x="9155" y="19940"/>
                    <a:pt x="8868" y="20693"/>
                    <a:pt x="8672" y="21359"/>
                  </a:cubicBezTo>
                  <a:cubicBezTo>
                    <a:pt x="8556" y="21749"/>
                    <a:pt x="8477" y="22149"/>
                    <a:pt x="8434" y="22553"/>
                  </a:cubicBezTo>
                  <a:cubicBezTo>
                    <a:pt x="8420" y="22427"/>
                    <a:pt x="8404" y="22304"/>
                    <a:pt x="8389" y="22177"/>
                  </a:cubicBezTo>
                  <a:cubicBezTo>
                    <a:pt x="8325" y="21069"/>
                    <a:pt x="8304" y="19957"/>
                    <a:pt x="8326" y="18845"/>
                  </a:cubicBezTo>
                  <a:cubicBezTo>
                    <a:pt x="8350" y="18838"/>
                    <a:pt x="8372" y="18822"/>
                    <a:pt x="8386" y="18794"/>
                  </a:cubicBezTo>
                  <a:cubicBezTo>
                    <a:pt x="8604" y="18377"/>
                    <a:pt x="8924" y="18043"/>
                    <a:pt x="9277" y="17735"/>
                  </a:cubicBezTo>
                  <a:cubicBezTo>
                    <a:pt x="9589" y="17461"/>
                    <a:pt x="9911" y="17202"/>
                    <a:pt x="10240" y="16948"/>
                  </a:cubicBezTo>
                  <a:cubicBezTo>
                    <a:pt x="10354" y="16928"/>
                    <a:pt x="10463" y="16884"/>
                    <a:pt x="10575" y="16856"/>
                  </a:cubicBezTo>
                  <a:cubicBezTo>
                    <a:pt x="10716" y="16820"/>
                    <a:pt x="10859" y="16793"/>
                    <a:pt x="11001" y="16772"/>
                  </a:cubicBezTo>
                  <a:cubicBezTo>
                    <a:pt x="11279" y="16731"/>
                    <a:pt x="11560" y="16712"/>
                    <a:pt x="11839" y="16691"/>
                  </a:cubicBezTo>
                  <a:cubicBezTo>
                    <a:pt x="12127" y="16670"/>
                    <a:pt x="12412" y="16646"/>
                    <a:pt x="12699" y="16624"/>
                  </a:cubicBezTo>
                  <a:cubicBezTo>
                    <a:pt x="12967" y="16603"/>
                    <a:pt x="13255" y="16610"/>
                    <a:pt x="13518" y="16553"/>
                  </a:cubicBezTo>
                  <a:cubicBezTo>
                    <a:pt x="13654" y="16525"/>
                    <a:pt x="13830" y="16424"/>
                    <a:pt x="13769" y="16258"/>
                  </a:cubicBezTo>
                  <a:cubicBezTo>
                    <a:pt x="13705" y="16082"/>
                    <a:pt x="13441" y="16077"/>
                    <a:pt x="13291" y="16060"/>
                  </a:cubicBezTo>
                  <a:cubicBezTo>
                    <a:pt x="13104" y="16036"/>
                    <a:pt x="12916" y="16024"/>
                    <a:pt x="12728" y="16024"/>
                  </a:cubicBezTo>
                  <a:cubicBezTo>
                    <a:pt x="12429" y="16024"/>
                    <a:pt x="12130" y="16054"/>
                    <a:pt x="11838" y="16112"/>
                  </a:cubicBezTo>
                  <a:cubicBezTo>
                    <a:pt x="11571" y="16166"/>
                    <a:pt x="11309" y="16241"/>
                    <a:pt x="11057" y="16343"/>
                  </a:cubicBezTo>
                  <a:cubicBezTo>
                    <a:pt x="11635" y="15933"/>
                    <a:pt x="12229" y="15546"/>
                    <a:pt x="12839" y="15187"/>
                  </a:cubicBezTo>
                  <a:cubicBezTo>
                    <a:pt x="13064" y="15055"/>
                    <a:pt x="13286" y="14922"/>
                    <a:pt x="13512" y="14793"/>
                  </a:cubicBezTo>
                  <a:cubicBezTo>
                    <a:pt x="13518" y="14793"/>
                    <a:pt x="13525" y="14793"/>
                    <a:pt x="13529" y="14791"/>
                  </a:cubicBezTo>
                  <a:cubicBezTo>
                    <a:pt x="13808" y="14745"/>
                    <a:pt x="14078" y="14669"/>
                    <a:pt x="14338" y="14567"/>
                  </a:cubicBezTo>
                  <a:lnTo>
                    <a:pt x="14338" y="14567"/>
                  </a:lnTo>
                  <a:cubicBezTo>
                    <a:pt x="14234" y="14784"/>
                    <a:pt x="14165" y="15018"/>
                    <a:pt x="14142" y="15262"/>
                  </a:cubicBezTo>
                  <a:cubicBezTo>
                    <a:pt x="14134" y="15332"/>
                    <a:pt x="14206" y="15399"/>
                    <a:pt x="14276" y="15399"/>
                  </a:cubicBezTo>
                  <a:cubicBezTo>
                    <a:pt x="14296" y="15399"/>
                    <a:pt x="14317" y="15393"/>
                    <a:pt x="14335" y="15380"/>
                  </a:cubicBezTo>
                  <a:cubicBezTo>
                    <a:pt x="14528" y="15237"/>
                    <a:pt x="14698" y="15074"/>
                    <a:pt x="14847" y="14891"/>
                  </a:cubicBezTo>
                  <a:cubicBezTo>
                    <a:pt x="14898" y="15146"/>
                    <a:pt x="14929" y="15404"/>
                    <a:pt x="14938" y="15667"/>
                  </a:cubicBezTo>
                  <a:cubicBezTo>
                    <a:pt x="14941" y="15753"/>
                    <a:pt x="15022" y="15809"/>
                    <a:pt x="15095" y="15809"/>
                  </a:cubicBezTo>
                  <a:cubicBezTo>
                    <a:pt x="15148" y="15809"/>
                    <a:pt x="15197" y="15780"/>
                    <a:pt x="15210" y="15712"/>
                  </a:cubicBezTo>
                  <a:cubicBezTo>
                    <a:pt x="15213" y="15699"/>
                    <a:pt x="15214" y="15688"/>
                    <a:pt x="15216" y="15677"/>
                  </a:cubicBezTo>
                  <a:lnTo>
                    <a:pt x="15216" y="15674"/>
                  </a:lnTo>
                  <a:cubicBezTo>
                    <a:pt x="15250" y="15492"/>
                    <a:pt x="15260" y="15308"/>
                    <a:pt x="15251" y="15123"/>
                  </a:cubicBezTo>
                  <a:lnTo>
                    <a:pt x="15251" y="15123"/>
                  </a:lnTo>
                  <a:cubicBezTo>
                    <a:pt x="15456" y="15315"/>
                    <a:pt x="15683" y="15479"/>
                    <a:pt x="15954" y="15596"/>
                  </a:cubicBezTo>
                  <a:cubicBezTo>
                    <a:pt x="16202" y="15703"/>
                    <a:pt x="16513" y="15797"/>
                    <a:pt x="16808" y="15797"/>
                  </a:cubicBezTo>
                  <a:cubicBezTo>
                    <a:pt x="16957" y="15797"/>
                    <a:pt x="17103" y="15773"/>
                    <a:pt x="17235" y="15714"/>
                  </a:cubicBezTo>
                  <a:cubicBezTo>
                    <a:pt x="17592" y="15552"/>
                    <a:pt x="17648" y="15126"/>
                    <a:pt x="17458" y="14814"/>
                  </a:cubicBezTo>
                  <a:cubicBezTo>
                    <a:pt x="17450" y="14801"/>
                    <a:pt x="17441" y="14793"/>
                    <a:pt x="17433" y="14783"/>
                  </a:cubicBezTo>
                  <a:cubicBezTo>
                    <a:pt x="17656" y="14702"/>
                    <a:pt x="17873" y="14601"/>
                    <a:pt x="18065" y="14459"/>
                  </a:cubicBezTo>
                  <a:cubicBezTo>
                    <a:pt x="18273" y="14303"/>
                    <a:pt x="18500" y="14078"/>
                    <a:pt x="18543" y="13808"/>
                  </a:cubicBezTo>
                  <a:cubicBezTo>
                    <a:pt x="18568" y="13655"/>
                    <a:pt x="18522" y="13503"/>
                    <a:pt x="18436" y="13378"/>
                  </a:cubicBezTo>
                  <a:cubicBezTo>
                    <a:pt x="18488" y="13358"/>
                    <a:pt x="18537" y="13330"/>
                    <a:pt x="18583" y="13302"/>
                  </a:cubicBezTo>
                  <a:cubicBezTo>
                    <a:pt x="18682" y="13236"/>
                    <a:pt x="18771" y="13154"/>
                    <a:pt x="18849" y="13063"/>
                  </a:cubicBezTo>
                  <a:cubicBezTo>
                    <a:pt x="19003" y="12890"/>
                    <a:pt x="19098" y="12684"/>
                    <a:pt x="19066" y="12449"/>
                  </a:cubicBezTo>
                  <a:cubicBezTo>
                    <a:pt x="19037" y="12229"/>
                    <a:pt x="18910" y="12059"/>
                    <a:pt x="18743" y="11938"/>
                  </a:cubicBezTo>
                  <a:cubicBezTo>
                    <a:pt x="19188" y="11664"/>
                    <a:pt x="19310" y="11019"/>
                    <a:pt x="19081" y="10571"/>
                  </a:cubicBezTo>
                  <a:cubicBezTo>
                    <a:pt x="18875" y="10173"/>
                    <a:pt x="18457" y="9938"/>
                    <a:pt x="18026" y="9938"/>
                  </a:cubicBezTo>
                  <a:cubicBezTo>
                    <a:pt x="17909" y="9938"/>
                    <a:pt x="17791" y="9956"/>
                    <a:pt x="17676" y="9992"/>
                  </a:cubicBezTo>
                  <a:cubicBezTo>
                    <a:pt x="17575" y="10024"/>
                    <a:pt x="17331" y="10119"/>
                    <a:pt x="17195" y="10246"/>
                  </a:cubicBezTo>
                  <a:cubicBezTo>
                    <a:pt x="17179" y="10163"/>
                    <a:pt x="17160" y="10084"/>
                    <a:pt x="17133" y="10014"/>
                  </a:cubicBezTo>
                  <a:cubicBezTo>
                    <a:pt x="17006" y="9688"/>
                    <a:pt x="16685" y="9411"/>
                    <a:pt x="16332" y="9411"/>
                  </a:cubicBezTo>
                  <a:cubicBezTo>
                    <a:pt x="16258" y="9411"/>
                    <a:pt x="16182" y="9423"/>
                    <a:pt x="16107" y="9450"/>
                  </a:cubicBezTo>
                  <a:cubicBezTo>
                    <a:pt x="15934" y="9509"/>
                    <a:pt x="15731" y="9664"/>
                    <a:pt x="15676" y="9855"/>
                  </a:cubicBezTo>
                  <a:cubicBezTo>
                    <a:pt x="15624" y="9802"/>
                    <a:pt x="15565" y="9755"/>
                    <a:pt x="15501" y="9721"/>
                  </a:cubicBezTo>
                  <a:cubicBezTo>
                    <a:pt x="15417" y="9676"/>
                    <a:pt x="15329" y="9661"/>
                    <a:pt x="15239" y="9661"/>
                  </a:cubicBezTo>
                  <a:cubicBezTo>
                    <a:pt x="15175" y="9661"/>
                    <a:pt x="15110" y="9669"/>
                    <a:pt x="15046" y="9678"/>
                  </a:cubicBezTo>
                  <a:cubicBezTo>
                    <a:pt x="14721" y="9728"/>
                    <a:pt x="14443" y="9894"/>
                    <a:pt x="14288" y="10190"/>
                  </a:cubicBezTo>
                  <a:cubicBezTo>
                    <a:pt x="14152" y="10453"/>
                    <a:pt x="14113" y="10769"/>
                    <a:pt x="14143" y="11064"/>
                  </a:cubicBezTo>
                  <a:cubicBezTo>
                    <a:pt x="14060" y="11015"/>
                    <a:pt x="13969" y="10979"/>
                    <a:pt x="13875" y="10979"/>
                  </a:cubicBezTo>
                  <a:cubicBezTo>
                    <a:pt x="13873" y="10979"/>
                    <a:pt x="13871" y="10979"/>
                    <a:pt x="13869" y="10979"/>
                  </a:cubicBezTo>
                  <a:cubicBezTo>
                    <a:pt x="13680" y="10979"/>
                    <a:pt x="13518" y="11118"/>
                    <a:pt x="13440" y="11281"/>
                  </a:cubicBezTo>
                  <a:cubicBezTo>
                    <a:pt x="13278" y="11616"/>
                    <a:pt x="13291" y="12067"/>
                    <a:pt x="13370" y="12422"/>
                  </a:cubicBezTo>
                  <a:cubicBezTo>
                    <a:pt x="13413" y="12611"/>
                    <a:pt x="13482" y="12792"/>
                    <a:pt x="13574" y="12958"/>
                  </a:cubicBezTo>
                  <a:cubicBezTo>
                    <a:pt x="13395" y="12857"/>
                    <a:pt x="13190" y="12795"/>
                    <a:pt x="12984" y="12795"/>
                  </a:cubicBezTo>
                  <a:cubicBezTo>
                    <a:pt x="12954" y="12795"/>
                    <a:pt x="12924" y="12797"/>
                    <a:pt x="12893" y="12799"/>
                  </a:cubicBezTo>
                  <a:cubicBezTo>
                    <a:pt x="12790" y="12808"/>
                    <a:pt x="12734" y="12938"/>
                    <a:pt x="12834" y="12999"/>
                  </a:cubicBezTo>
                  <a:cubicBezTo>
                    <a:pt x="13142" y="13192"/>
                    <a:pt x="13468" y="13351"/>
                    <a:pt x="13808" y="13470"/>
                  </a:cubicBezTo>
                  <a:lnTo>
                    <a:pt x="13579" y="13543"/>
                  </a:lnTo>
                  <a:cubicBezTo>
                    <a:pt x="13520" y="13556"/>
                    <a:pt x="13462" y="13570"/>
                    <a:pt x="13407" y="13592"/>
                  </a:cubicBezTo>
                  <a:cubicBezTo>
                    <a:pt x="13401" y="13594"/>
                    <a:pt x="13397" y="13600"/>
                    <a:pt x="13393" y="13601"/>
                  </a:cubicBezTo>
                  <a:cubicBezTo>
                    <a:pt x="13244" y="13644"/>
                    <a:pt x="12917" y="13706"/>
                    <a:pt x="13058" y="13920"/>
                  </a:cubicBezTo>
                  <a:cubicBezTo>
                    <a:pt x="13160" y="14078"/>
                    <a:pt x="13430" y="14055"/>
                    <a:pt x="13590" y="14062"/>
                  </a:cubicBezTo>
                  <a:cubicBezTo>
                    <a:pt x="13657" y="14065"/>
                    <a:pt x="13725" y="14066"/>
                    <a:pt x="13793" y="14066"/>
                  </a:cubicBezTo>
                  <a:cubicBezTo>
                    <a:pt x="13861" y="14066"/>
                    <a:pt x="13928" y="14065"/>
                    <a:pt x="13996" y="14062"/>
                  </a:cubicBezTo>
                  <a:lnTo>
                    <a:pt x="13996" y="14062"/>
                  </a:lnTo>
                  <a:cubicBezTo>
                    <a:pt x="13797" y="14227"/>
                    <a:pt x="13606" y="14400"/>
                    <a:pt x="13423" y="14584"/>
                  </a:cubicBezTo>
                  <a:cubicBezTo>
                    <a:pt x="13394" y="14613"/>
                    <a:pt x="13386" y="14644"/>
                    <a:pt x="13387" y="14676"/>
                  </a:cubicBezTo>
                  <a:cubicBezTo>
                    <a:pt x="12563" y="15096"/>
                    <a:pt x="11768" y="15582"/>
                    <a:pt x="11008" y="16115"/>
                  </a:cubicBezTo>
                  <a:cubicBezTo>
                    <a:pt x="11177" y="15905"/>
                    <a:pt x="11334" y="15687"/>
                    <a:pt x="11479" y="15458"/>
                  </a:cubicBezTo>
                  <a:cubicBezTo>
                    <a:pt x="11614" y="15248"/>
                    <a:pt x="11738" y="15033"/>
                    <a:pt x="11853" y="14813"/>
                  </a:cubicBezTo>
                  <a:cubicBezTo>
                    <a:pt x="11964" y="14601"/>
                    <a:pt x="12093" y="14374"/>
                    <a:pt x="12114" y="14132"/>
                  </a:cubicBezTo>
                  <a:cubicBezTo>
                    <a:pt x="12130" y="13964"/>
                    <a:pt x="12082" y="13736"/>
                    <a:pt x="11903" y="13672"/>
                  </a:cubicBezTo>
                  <a:cubicBezTo>
                    <a:pt x="11875" y="13662"/>
                    <a:pt x="11849" y="13657"/>
                    <a:pt x="11823" y="13657"/>
                  </a:cubicBezTo>
                  <a:cubicBezTo>
                    <a:pt x="11689" y="13657"/>
                    <a:pt x="11579" y="13780"/>
                    <a:pt x="11513" y="13889"/>
                  </a:cubicBezTo>
                  <a:cubicBezTo>
                    <a:pt x="11249" y="14310"/>
                    <a:pt x="11131" y="14808"/>
                    <a:pt x="11001" y="15286"/>
                  </a:cubicBezTo>
                  <a:cubicBezTo>
                    <a:pt x="10887" y="15699"/>
                    <a:pt x="10748" y="16124"/>
                    <a:pt x="10506" y="16480"/>
                  </a:cubicBezTo>
                  <a:cubicBezTo>
                    <a:pt x="10059" y="16813"/>
                    <a:pt x="9624" y="17162"/>
                    <a:pt x="9206" y="17522"/>
                  </a:cubicBezTo>
                  <a:cubicBezTo>
                    <a:pt x="9115" y="17601"/>
                    <a:pt x="9027" y="17679"/>
                    <a:pt x="8939" y="17759"/>
                  </a:cubicBezTo>
                  <a:cubicBezTo>
                    <a:pt x="8943" y="17755"/>
                    <a:pt x="8946" y="17748"/>
                    <a:pt x="8951" y="17742"/>
                  </a:cubicBezTo>
                  <a:cubicBezTo>
                    <a:pt x="9119" y="17469"/>
                    <a:pt x="9278" y="17192"/>
                    <a:pt x="9432" y="16908"/>
                  </a:cubicBezTo>
                  <a:cubicBezTo>
                    <a:pt x="9592" y="16607"/>
                    <a:pt x="9745" y="16298"/>
                    <a:pt x="9887" y="15986"/>
                  </a:cubicBezTo>
                  <a:cubicBezTo>
                    <a:pt x="10022" y="15691"/>
                    <a:pt x="10169" y="15386"/>
                    <a:pt x="10259" y="15074"/>
                  </a:cubicBezTo>
                  <a:cubicBezTo>
                    <a:pt x="10325" y="14848"/>
                    <a:pt x="10286" y="14516"/>
                    <a:pt x="10009" y="14454"/>
                  </a:cubicBezTo>
                  <a:cubicBezTo>
                    <a:pt x="9985" y="14448"/>
                    <a:pt x="9961" y="14446"/>
                    <a:pt x="9937" y="14446"/>
                  </a:cubicBezTo>
                  <a:cubicBezTo>
                    <a:pt x="9699" y="14446"/>
                    <a:pt x="9513" y="14710"/>
                    <a:pt x="9386" y="14882"/>
                  </a:cubicBezTo>
                  <a:cubicBezTo>
                    <a:pt x="9024" y="15369"/>
                    <a:pt x="8810" y="15946"/>
                    <a:pt x="8663" y="16531"/>
                  </a:cubicBezTo>
                  <a:cubicBezTo>
                    <a:pt x="8569" y="16905"/>
                    <a:pt x="8504" y="17284"/>
                    <a:pt x="8441" y="17666"/>
                  </a:cubicBezTo>
                  <a:cubicBezTo>
                    <a:pt x="8411" y="17852"/>
                    <a:pt x="8377" y="18039"/>
                    <a:pt x="8343" y="18225"/>
                  </a:cubicBezTo>
                  <a:cubicBezTo>
                    <a:pt x="8350" y="18015"/>
                    <a:pt x="8360" y="17806"/>
                    <a:pt x="8370" y="17599"/>
                  </a:cubicBezTo>
                  <a:cubicBezTo>
                    <a:pt x="8436" y="16309"/>
                    <a:pt x="8560" y="15021"/>
                    <a:pt x="8745" y="13743"/>
                  </a:cubicBezTo>
                  <a:cubicBezTo>
                    <a:pt x="8748" y="13740"/>
                    <a:pt x="8752" y="13733"/>
                    <a:pt x="8753" y="13726"/>
                  </a:cubicBezTo>
                  <a:cubicBezTo>
                    <a:pt x="8760" y="13692"/>
                    <a:pt x="8769" y="13658"/>
                    <a:pt x="8776" y="13624"/>
                  </a:cubicBezTo>
                  <a:cubicBezTo>
                    <a:pt x="9485" y="12797"/>
                    <a:pt x="10379" y="12123"/>
                    <a:pt x="10950" y="11179"/>
                  </a:cubicBezTo>
                  <a:cubicBezTo>
                    <a:pt x="11045" y="11020"/>
                    <a:pt x="11219" y="10754"/>
                    <a:pt x="11065" y="10576"/>
                  </a:cubicBezTo>
                  <a:cubicBezTo>
                    <a:pt x="11012" y="10516"/>
                    <a:pt x="10939" y="10494"/>
                    <a:pt x="10859" y="10494"/>
                  </a:cubicBezTo>
                  <a:cubicBezTo>
                    <a:pt x="10696" y="10494"/>
                    <a:pt x="10503" y="10586"/>
                    <a:pt x="10386" y="10641"/>
                  </a:cubicBezTo>
                  <a:cubicBezTo>
                    <a:pt x="9917" y="10864"/>
                    <a:pt x="9549" y="11260"/>
                    <a:pt x="9294" y="11707"/>
                  </a:cubicBezTo>
                  <a:cubicBezTo>
                    <a:pt x="9131" y="11992"/>
                    <a:pt x="9014" y="12303"/>
                    <a:pt x="8921" y="12619"/>
                  </a:cubicBezTo>
                  <a:cubicBezTo>
                    <a:pt x="9014" y="12067"/>
                    <a:pt x="9121" y="11515"/>
                    <a:pt x="9236" y="10969"/>
                  </a:cubicBezTo>
                  <a:cubicBezTo>
                    <a:pt x="9363" y="10366"/>
                    <a:pt x="9507" y="9765"/>
                    <a:pt x="9659" y="9166"/>
                  </a:cubicBezTo>
                  <a:cubicBezTo>
                    <a:pt x="9676" y="9098"/>
                    <a:pt x="9694" y="9031"/>
                    <a:pt x="9711" y="8962"/>
                  </a:cubicBezTo>
                  <a:cubicBezTo>
                    <a:pt x="10009" y="8684"/>
                    <a:pt x="10287" y="8386"/>
                    <a:pt x="10548" y="8072"/>
                  </a:cubicBezTo>
                  <a:cubicBezTo>
                    <a:pt x="10652" y="8401"/>
                    <a:pt x="10774" y="8722"/>
                    <a:pt x="10921" y="9034"/>
                  </a:cubicBezTo>
                  <a:cubicBezTo>
                    <a:pt x="10944" y="9081"/>
                    <a:pt x="10995" y="9114"/>
                    <a:pt x="11045" y="9114"/>
                  </a:cubicBezTo>
                  <a:cubicBezTo>
                    <a:pt x="11077" y="9114"/>
                    <a:pt x="11108" y="9100"/>
                    <a:pt x="11131" y="9068"/>
                  </a:cubicBezTo>
                  <a:cubicBezTo>
                    <a:pt x="11314" y="8817"/>
                    <a:pt x="11467" y="8547"/>
                    <a:pt x="11585" y="8259"/>
                  </a:cubicBezTo>
                  <a:cubicBezTo>
                    <a:pt x="11706" y="8505"/>
                    <a:pt x="11809" y="8757"/>
                    <a:pt x="11895" y="9017"/>
                  </a:cubicBezTo>
                  <a:cubicBezTo>
                    <a:pt x="11912" y="9071"/>
                    <a:pt x="11955" y="9094"/>
                    <a:pt x="11999" y="9094"/>
                  </a:cubicBezTo>
                  <a:cubicBezTo>
                    <a:pt x="12056" y="9094"/>
                    <a:pt x="12116" y="9055"/>
                    <a:pt x="12130" y="8991"/>
                  </a:cubicBezTo>
                  <a:cubicBezTo>
                    <a:pt x="12185" y="8733"/>
                    <a:pt x="12219" y="8471"/>
                    <a:pt x="12236" y="8208"/>
                  </a:cubicBezTo>
                  <a:cubicBezTo>
                    <a:pt x="12550" y="8414"/>
                    <a:pt x="12851" y="8642"/>
                    <a:pt x="13149" y="8871"/>
                  </a:cubicBezTo>
                  <a:cubicBezTo>
                    <a:pt x="13171" y="8889"/>
                    <a:pt x="13196" y="8897"/>
                    <a:pt x="13219" y="8897"/>
                  </a:cubicBezTo>
                  <a:cubicBezTo>
                    <a:pt x="13281" y="8897"/>
                    <a:pt x="13336" y="8841"/>
                    <a:pt x="13335" y="8770"/>
                  </a:cubicBezTo>
                  <a:cubicBezTo>
                    <a:pt x="13333" y="8593"/>
                    <a:pt x="13278" y="8431"/>
                    <a:pt x="13194" y="8282"/>
                  </a:cubicBezTo>
                  <a:cubicBezTo>
                    <a:pt x="13193" y="8275"/>
                    <a:pt x="13193" y="8268"/>
                    <a:pt x="13191" y="8261"/>
                  </a:cubicBezTo>
                  <a:cubicBezTo>
                    <a:pt x="13167" y="8203"/>
                    <a:pt x="13135" y="8150"/>
                    <a:pt x="13096" y="8098"/>
                  </a:cubicBezTo>
                  <a:cubicBezTo>
                    <a:pt x="13315" y="8024"/>
                    <a:pt x="13525" y="7906"/>
                    <a:pt x="13706" y="7774"/>
                  </a:cubicBezTo>
                  <a:cubicBezTo>
                    <a:pt x="13918" y="7619"/>
                    <a:pt x="14157" y="7415"/>
                    <a:pt x="14243" y="7160"/>
                  </a:cubicBezTo>
                  <a:cubicBezTo>
                    <a:pt x="14323" y="6913"/>
                    <a:pt x="14244" y="6655"/>
                    <a:pt x="14071" y="6469"/>
                  </a:cubicBezTo>
                  <a:cubicBezTo>
                    <a:pt x="14624" y="6121"/>
                    <a:pt x="14697" y="5274"/>
                    <a:pt x="14146" y="4870"/>
                  </a:cubicBezTo>
                  <a:cubicBezTo>
                    <a:pt x="14054" y="4803"/>
                    <a:pt x="13952" y="4752"/>
                    <a:pt x="13845" y="4717"/>
                  </a:cubicBezTo>
                  <a:cubicBezTo>
                    <a:pt x="13898" y="4620"/>
                    <a:pt x="13933" y="4507"/>
                    <a:pt x="13966" y="4412"/>
                  </a:cubicBezTo>
                  <a:cubicBezTo>
                    <a:pt x="14014" y="4265"/>
                    <a:pt x="14051" y="4115"/>
                    <a:pt x="14072" y="3965"/>
                  </a:cubicBezTo>
                  <a:cubicBezTo>
                    <a:pt x="14113" y="3685"/>
                    <a:pt x="14138" y="3349"/>
                    <a:pt x="13960" y="3109"/>
                  </a:cubicBezTo>
                  <a:cubicBezTo>
                    <a:pt x="13813" y="2912"/>
                    <a:pt x="13571" y="2811"/>
                    <a:pt x="13329" y="2810"/>
                  </a:cubicBezTo>
                  <a:cubicBezTo>
                    <a:pt x="13376" y="2737"/>
                    <a:pt x="13407" y="2661"/>
                    <a:pt x="13415" y="2564"/>
                  </a:cubicBezTo>
                  <a:cubicBezTo>
                    <a:pt x="13428" y="2414"/>
                    <a:pt x="13376" y="2259"/>
                    <a:pt x="13305" y="2130"/>
                  </a:cubicBezTo>
                  <a:cubicBezTo>
                    <a:pt x="13171" y="1886"/>
                    <a:pt x="12967" y="1659"/>
                    <a:pt x="12706" y="1546"/>
                  </a:cubicBezTo>
                  <a:cubicBezTo>
                    <a:pt x="12584" y="1493"/>
                    <a:pt x="12453" y="1464"/>
                    <a:pt x="12324" y="1464"/>
                  </a:cubicBezTo>
                  <a:cubicBezTo>
                    <a:pt x="12263" y="1464"/>
                    <a:pt x="12202" y="1471"/>
                    <a:pt x="12143" y="1483"/>
                  </a:cubicBezTo>
                  <a:cubicBezTo>
                    <a:pt x="12263" y="1045"/>
                    <a:pt x="12086" y="550"/>
                    <a:pt x="11727" y="269"/>
                  </a:cubicBezTo>
                  <a:cubicBezTo>
                    <a:pt x="11509" y="96"/>
                    <a:pt x="11214" y="1"/>
                    <a:pt x="10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8"/>
            <p:cNvSpPr/>
            <p:nvPr/>
          </p:nvSpPr>
          <p:spPr>
            <a:xfrm rot="8810536" flipH="1">
              <a:off x="4522545" y="-183810"/>
              <a:ext cx="1161599" cy="1265265"/>
            </a:xfrm>
            <a:custGeom>
              <a:avLst/>
              <a:gdLst/>
              <a:ahLst/>
              <a:cxnLst/>
              <a:rect l="l" t="t" r="r" b="b"/>
              <a:pathLst>
                <a:path w="19311" h="24421" extrusionOk="0">
                  <a:moveTo>
                    <a:pt x="10932" y="248"/>
                  </a:moveTo>
                  <a:cubicBezTo>
                    <a:pt x="11034" y="248"/>
                    <a:pt x="11137" y="262"/>
                    <a:pt x="11233" y="287"/>
                  </a:cubicBezTo>
                  <a:cubicBezTo>
                    <a:pt x="11777" y="432"/>
                    <a:pt x="12070" y="1007"/>
                    <a:pt x="11988" y="1541"/>
                  </a:cubicBezTo>
                  <a:cubicBezTo>
                    <a:pt x="11938" y="1563"/>
                    <a:pt x="11889" y="1585"/>
                    <a:pt x="11843" y="1618"/>
                  </a:cubicBezTo>
                  <a:cubicBezTo>
                    <a:pt x="11719" y="1702"/>
                    <a:pt x="11612" y="1817"/>
                    <a:pt x="11531" y="1943"/>
                  </a:cubicBezTo>
                  <a:cubicBezTo>
                    <a:pt x="11483" y="2015"/>
                    <a:pt x="11421" y="2113"/>
                    <a:pt x="11391" y="2210"/>
                  </a:cubicBezTo>
                  <a:cubicBezTo>
                    <a:pt x="11337" y="2152"/>
                    <a:pt x="11276" y="2100"/>
                    <a:pt x="11202" y="2058"/>
                  </a:cubicBezTo>
                  <a:cubicBezTo>
                    <a:pt x="11113" y="2004"/>
                    <a:pt x="11016" y="1974"/>
                    <a:pt x="10921" y="1966"/>
                  </a:cubicBezTo>
                  <a:cubicBezTo>
                    <a:pt x="10943" y="1910"/>
                    <a:pt x="10944" y="1844"/>
                    <a:pt x="10951" y="1790"/>
                  </a:cubicBezTo>
                  <a:cubicBezTo>
                    <a:pt x="10964" y="1698"/>
                    <a:pt x="10972" y="1607"/>
                    <a:pt x="10978" y="1514"/>
                  </a:cubicBezTo>
                  <a:cubicBezTo>
                    <a:pt x="10988" y="1333"/>
                    <a:pt x="10986" y="1150"/>
                    <a:pt x="10982" y="967"/>
                  </a:cubicBezTo>
                  <a:cubicBezTo>
                    <a:pt x="10982" y="936"/>
                    <a:pt x="10959" y="922"/>
                    <a:pt x="10935" y="922"/>
                  </a:cubicBezTo>
                  <a:cubicBezTo>
                    <a:pt x="10907" y="922"/>
                    <a:pt x="10877" y="941"/>
                    <a:pt x="10879" y="978"/>
                  </a:cubicBezTo>
                  <a:cubicBezTo>
                    <a:pt x="10886" y="1157"/>
                    <a:pt x="10873" y="1336"/>
                    <a:pt x="10852" y="1514"/>
                  </a:cubicBezTo>
                  <a:cubicBezTo>
                    <a:pt x="10840" y="1600"/>
                    <a:pt x="10829" y="1685"/>
                    <a:pt x="10815" y="1768"/>
                  </a:cubicBezTo>
                  <a:cubicBezTo>
                    <a:pt x="10803" y="1831"/>
                    <a:pt x="10775" y="1905"/>
                    <a:pt x="10788" y="1971"/>
                  </a:cubicBezTo>
                  <a:cubicBezTo>
                    <a:pt x="10676" y="1986"/>
                    <a:pt x="10567" y="2030"/>
                    <a:pt x="10469" y="2102"/>
                  </a:cubicBezTo>
                  <a:cubicBezTo>
                    <a:pt x="10469" y="2095"/>
                    <a:pt x="10471" y="2088"/>
                    <a:pt x="10471" y="2079"/>
                  </a:cubicBezTo>
                  <a:cubicBezTo>
                    <a:pt x="10471" y="2028"/>
                    <a:pt x="10469" y="1976"/>
                    <a:pt x="10457" y="1926"/>
                  </a:cubicBezTo>
                  <a:cubicBezTo>
                    <a:pt x="10436" y="1825"/>
                    <a:pt x="10406" y="1726"/>
                    <a:pt x="10362" y="1634"/>
                  </a:cubicBezTo>
                  <a:cubicBezTo>
                    <a:pt x="10279" y="1455"/>
                    <a:pt x="10151" y="1295"/>
                    <a:pt x="10000" y="1170"/>
                  </a:cubicBezTo>
                  <a:cubicBezTo>
                    <a:pt x="10066" y="1043"/>
                    <a:pt x="10080" y="890"/>
                    <a:pt x="10134" y="761"/>
                  </a:cubicBezTo>
                  <a:cubicBezTo>
                    <a:pt x="10192" y="618"/>
                    <a:pt x="10277" y="492"/>
                    <a:pt x="10405" y="401"/>
                  </a:cubicBezTo>
                  <a:cubicBezTo>
                    <a:pt x="10558" y="294"/>
                    <a:pt x="10745" y="248"/>
                    <a:pt x="10932" y="248"/>
                  </a:cubicBezTo>
                  <a:close/>
                  <a:moveTo>
                    <a:pt x="9367" y="1122"/>
                  </a:moveTo>
                  <a:cubicBezTo>
                    <a:pt x="9468" y="1122"/>
                    <a:pt x="9571" y="1167"/>
                    <a:pt x="9660" y="1212"/>
                  </a:cubicBezTo>
                  <a:cubicBezTo>
                    <a:pt x="9847" y="1306"/>
                    <a:pt x="10003" y="1456"/>
                    <a:pt x="10120" y="1632"/>
                  </a:cubicBezTo>
                  <a:cubicBezTo>
                    <a:pt x="10179" y="1724"/>
                    <a:pt x="10230" y="1822"/>
                    <a:pt x="10266" y="1926"/>
                  </a:cubicBezTo>
                  <a:cubicBezTo>
                    <a:pt x="10284" y="1978"/>
                    <a:pt x="10301" y="2031"/>
                    <a:pt x="10315" y="2085"/>
                  </a:cubicBezTo>
                  <a:cubicBezTo>
                    <a:pt x="10328" y="2127"/>
                    <a:pt x="10347" y="2171"/>
                    <a:pt x="10352" y="2215"/>
                  </a:cubicBezTo>
                  <a:cubicBezTo>
                    <a:pt x="10175" y="2405"/>
                    <a:pt x="10071" y="2647"/>
                    <a:pt x="10008" y="2896"/>
                  </a:cubicBezTo>
                  <a:cubicBezTo>
                    <a:pt x="9968" y="3050"/>
                    <a:pt x="9937" y="3207"/>
                    <a:pt x="9924" y="3365"/>
                  </a:cubicBezTo>
                  <a:cubicBezTo>
                    <a:pt x="9918" y="3433"/>
                    <a:pt x="9922" y="3504"/>
                    <a:pt x="9941" y="3565"/>
                  </a:cubicBezTo>
                  <a:cubicBezTo>
                    <a:pt x="9888" y="3542"/>
                    <a:pt x="9832" y="3523"/>
                    <a:pt x="9775" y="3509"/>
                  </a:cubicBezTo>
                  <a:cubicBezTo>
                    <a:pt x="9785" y="3374"/>
                    <a:pt x="9806" y="3243"/>
                    <a:pt x="9815" y="3108"/>
                  </a:cubicBezTo>
                  <a:cubicBezTo>
                    <a:pt x="9820" y="2981"/>
                    <a:pt x="9820" y="2855"/>
                    <a:pt x="9816" y="2729"/>
                  </a:cubicBezTo>
                  <a:cubicBezTo>
                    <a:pt x="9805" y="2462"/>
                    <a:pt x="9769" y="2200"/>
                    <a:pt x="9691" y="1944"/>
                  </a:cubicBezTo>
                  <a:cubicBezTo>
                    <a:pt x="9684" y="1919"/>
                    <a:pt x="9663" y="1907"/>
                    <a:pt x="9641" y="1907"/>
                  </a:cubicBezTo>
                  <a:cubicBezTo>
                    <a:pt x="9609" y="1907"/>
                    <a:pt x="9575" y="1932"/>
                    <a:pt x="9580" y="1970"/>
                  </a:cubicBezTo>
                  <a:cubicBezTo>
                    <a:pt x="9603" y="2224"/>
                    <a:pt x="9640" y="2476"/>
                    <a:pt x="9667" y="2732"/>
                  </a:cubicBezTo>
                  <a:cubicBezTo>
                    <a:pt x="9680" y="2855"/>
                    <a:pt x="9690" y="2980"/>
                    <a:pt x="9698" y="3104"/>
                  </a:cubicBezTo>
                  <a:cubicBezTo>
                    <a:pt x="9708" y="3235"/>
                    <a:pt x="9724" y="3367"/>
                    <a:pt x="9718" y="3501"/>
                  </a:cubicBezTo>
                  <a:cubicBezTo>
                    <a:pt x="9674" y="3494"/>
                    <a:pt x="9630" y="3485"/>
                    <a:pt x="9583" y="3484"/>
                  </a:cubicBezTo>
                  <a:cubicBezTo>
                    <a:pt x="9571" y="3483"/>
                    <a:pt x="9559" y="3483"/>
                    <a:pt x="9547" y="3483"/>
                  </a:cubicBezTo>
                  <a:cubicBezTo>
                    <a:pt x="9521" y="3483"/>
                    <a:pt x="9496" y="3484"/>
                    <a:pt x="9471" y="3485"/>
                  </a:cubicBezTo>
                  <a:cubicBezTo>
                    <a:pt x="9468" y="3444"/>
                    <a:pt x="9450" y="3406"/>
                    <a:pt x="9419" y="3382"/>
                  </a:cubicBezTo>
                  <a:cubicBezTo>
                    <a:pt x="9422" y="3366"/>
                    <a:pt x="9419" y="3336"/>
                    <a:pt x="9419" y="3325"/>
                  </a:cubicBezTo>
                  <a:lnTo>
                    <a:pt x="9419" y="3194"/>
                  </a:lnTo>
                  <a:cubicBezTo>
                    <a:pt x="9417" y="3108"/>
                    <a:pt x="9410" y="3020"/>
                    <a:pt x="9397" y="2935"/>
                  </a:cubicBezTo>
                  <a:cubicBezTo>
                    <a:pt x="9375" y="2772"/>
                    <a:pt x="9331" y="2611"/>
                    <a:pt x="9258" y="2462"/>
                  </a:cubicBezTo>
                  <a:cubicBezTo>
                    <a:pt x="9169" y="2278"/>
                    <a:pt x="9029" y="2115"/>
                    <a:pt x="8853" y="2005"/>
                  </a:cubicBezTo>
                  <a:cubicBezTo>
                    <a:pt x="8875" y="1879"/>
                    <a:pt x="8871" y="1747"/>
                    <a:pt x="8904" y="1621"/>
                  </a:cubicBezTo>
                  <a:cubicBezTo>
                    <a:pt x="8936" y="1505"/>
                    <a:pt x="8989" y="1387"/>
                    <a:pt x="9065" y="1293"/>
                  </a:cubicBezTo>
                  <a:cubicBezTo>
                    <a:pt x="9128" y="1215"/>
                    <a:pt x="9212" y="1146"/>
                    <a:pt x="9311" y="1127"/>
                  </a:cubicBezTo>
                  <a:cubicBezTo>
                    <a:pt x="9329" y="1124"/>
                    <a:pt x="9348" y="1122"/>
                    <a:pt x="9367" y="1122"/>
                  </a:cubicBezTo>
                  <a:close/>
                  <a:moveTo>
                    <a:pt x="12325" y="1707"/>
                  </a:moveTo>
                  <a:cubicBezTo>
                    <a:pt x="12416" y="1707"/>
                    <a:pt x="12507" y="1725"/>
                    <a:pt x="12595" y="1761"/>
                  </a:cubicBezTo>
                  <a:cubicBezTo>
                    <a:pt x="12797" y="1845"/>
                    <a:pt x="12959" y="1997"/>
                    <a:pt x="13081" y="2178"/>
                  </a:cubicBezTo>
                  <a:cubicBezTo>
                    <a:pt x="13191" y="2342"/>
                    <a:pt x="13315" y="2620"/>
                    <a:pt x="13224" y="2824"/>
                  </a:cubicBezTo>
                  <a:cubicBezTo>
                    <a:pt x="12964" y="2854"/>
                    <a:pt x="12727" y="2999"/>
                    <a:pt x="12547" y="3186"/>
                  </a:cubicBezTo>
                  <a:cubicBezTo>
                    <a:pt x="12434" y="3302"/>
                    <a:pt x="12341" y="3438"/>
                    <a:pt x="12263" y="3583"/>
                  </a:cubicBezTo>
                  <a:cubicBezTo>
                    <a:pt x="12215" y="3670"/>
                    <a:pt x="12173" y="3762"/>
                    <a:pt x="12151" y="3857"/>
                  </a:cubicBezTo>
                  <a:cubicBezTo>
                    <a:pt x="12120" y="3843"/>
                    <a:pt x="12087" y="3827"/>
                    <a:pt x="12056" y="3817"/>
                  </a:cubicBezTo>
                  <a:cubicBezTo>
                    <a:pt x="12052" y="3814"/>
                    <a:pt x="12046" y="3814"/>
                    <a:pt x="12043" y="3813"/>
                  </a:cubicBezTo>
                  <a:cubicBezTo>
                    <a:pt x="12061" y="3729"/>
                    <a:pt x="12068" y="3643"/>
                    <a:pt x="12085" y="3563"/>
                  </a:cubicBezTo>
                  <a:cubicBezTo>
                    <a:pt x="12107" y="3448"/>
                    <a:pt x="12136" y="3335"/>
                    <a:pt x="12165" y="3218"/>
                  </a:cubicBezTo>
                  <a:cubicBezTo>
                    <a:pt x="12229" y="2980"/>
                    <a:pt x="12312" y="2747"/>
                    <a:pt x="12414" y="2522"/>
                  </a:cubicBezTo>
                  <a:cubicBezTo>
                    <a:pt x="12430" y="2485"/>
                    <a:pt x="12401" y="2457"/>
                    <a:pt x="12370" y="2457"/>
                  </a:cubicBezTo>
                  <a:cubicBezTo>
                    <a:pt x="12354" y="2457"/>
                    <a:pt x="12337" y="2465"/>
                    <a:pt x="12327" y="2484"/>
                  </a:cubicBezTo>
                  <a:cubicBezTo>
                    <a:pt x="12209" y="2705"/>
                    <a:pt x="12106" y="2938"/>
                    <a:pt x="12024" y="3176"/>
                  </a:cubicBezTo>
                  <a:cubicBezTo>
                    <a:pt x="11984" y="3295"/>
                    <a:pt x="11951" y="3416"/>
                    <a:pt x="11923" y="3536"/>
                  </a:cubicBezTo>
                  <a:cubicBezTo>
                    <a:pt x="11904" y="3610"/>
                    <a:pt x="11882" y="3691"/>
                    <a:pt x="11873" y="3770"/>
                  </a:cubicBezTo>
                  <a:cubicBezTo>
                    <a:pt x="11846" y="3767"/>
                    <a:pt x="11818" y="3762"/>
                    <a:pt x="11791" y="3760"/>
                  </a:cubicBezTo>
                  <a:cubicBezTo>
                    <a:pt x="11824" y="3619"/>
                    <a:pt x="11807" y="3451"/>
                    <a:pt x="11791" y="3315"/>
                  </a:cubicBezTo>
                  <a:cubicBezTo>
                    <a:pt x="11771" y="3143"/>
                    <a:pt x="11734" y="2974"/>
                    <a:pt x="11692" y="2807"/>
                  </a:cubicBezTo>
                  <a:cubicBezTo>
                    <a:pt x="11656" y="2675"/>
                    <a:pt x="11611" y="2543"/>
                    <a:pt x="11545" y="2423"/>
                  </a:cubicBezTo>
                  <a:cubicBezTo>
                    <a:pt x="11550" y="2417"/>
                    <a:pt x="11557" y="2417"/>
                    <a:pt x="11563" y="2410"/>
                  </a:cubicBezTo>
                  <a:cubicBezTo>
                    <a:pt x="11633" y="2329"/>
                    <a:pt x="11653" y="2200"/>
                    <a:pt x="11710" y="2103"/>
                  </a:cubicBezTo>
                  <a:cubicBezTo>
                    <a:pt x="11768" y="2005"/>
                    <a:pt x="11845" y="1913"/>
                    <a:pt x="11933" y="1842"/>
                  </a:cubicBezTo>
                  <a:cubicBezTo>
                    <a:pt x="12048" y="1751"/>
                    <a:pt x="12185" y="1707"/>
                    <a:pt x="12325" y="1707"/>
                  </a:cubicBezTo>
                  <a:close/>
                  <a:moveTo>
                    <a:pt x="10873" y="2147"/>
                  </a:moveTo>
                  <a:cubicBezTo>
                    <a:pt x="10945" y="2147"/>
                    <a:pt x="11020" y="2165"/>
                    <a:pt x="11096" y="2205"/>
                  </a:cubicBezTo>
                  <a:cubicBezTo>
                    <a:pt x="11328" y="2329"/>
                    <a:pt x="11439" y="2586"/>
                    <a:pt x="11504" y="2830"/>
                  </a:cubicBezTo>
                  <a:cubicBezTo>
                    <a:pt x="11545" y="2983"/>
                    <a:pt x="11577" y="3143"/>
                    <a:pt x="11597" y="3301"/>
                  </a:cubicBezTo>
                  <a:cubicBezTo>
                    <a:pt x="11606" y="3383"/>
                    <a:pt x="11612" y="3464"/>
                    <a:pt x="11614" y="3546"/>
                  </a:cubicBezTo>
                  <a:cubicBezTo>
                    <a:pt x="11614" y="3619"/>
                    <a:pt x="11605" y="3692"/>
                    <a:pt x="11606" y="3766"/>
                  </a:cubicBezTo>
                  <a:cubicBezTo>
                    <a:pt x="11429" y="3789"/>
                    <a:pt x="11259" y="3860"/>
                    <a:pt x="11116" y="3980"/>
                  </a:cubicBezTo>
                  <a:cubicBezTo>
                    <a:pt x="10960" y="4109"/>
                    <a:pt x="10843" y="4273"/>
                    <a:pt x="10745" y="4449"/>
                  </a:cubicBezTo>
                  <a:cubicBezTo>
                    <a:pt x="10762" y="4263"/>
                    <a:pt x="10772" y="4073"/>
                    <a:pt x="10765" y="3887"/>
                  </a:cubicBezTo>
                  <a:cubicBezTo>
                    <a:pt x="10754" y="3641"/>
                    <a:pt x="10733" y="3392"/>
                    <a:pt x="10649" y="3160"/>
                  </a:cubicBezTo>
                  <a:cubicBezTo>
                    <a:pt x="10639" y="3132"/>
                    <a:pt x="10615" y="3119"/>
                    <a:pt x="10591" y="3119"/>
                  </a:cubicBezTo>
                  <a:cubicBezTo>
                    <a:pt x="10556" y="3119"/>
                    <a:pt x="10519" y="3147"/>
                    <a:pt x="10521" y="3191"/>
                  </a:cubicBezTo>
                  <a:cubicBezTo>
                    <a:pt x="10535" y="3427"/>
                    <a:pt x="10584" y="3655"/>
                    <a:pt x="10605" y="3890"/>
                  </a:cubicBezTo>
                  <a:cubicBezTo>
                    <a:pt x="10618" y="4038"/>
                    <a:pt x="10625" y="4186"/>
                    <a:pt x="10626" y="4335"/>
                  </a:cubicBezTo>
                  <a:cubicBezTo>
                    <a:pt x="10525" y="4067"/>
                    <a:pt x="10354" y="3824"/>
                    <a:pt x="10124" y="3667"/>
                  </a:cubicBezTo>
                  <a:cubicBezTo>
                    <a:pt x="10060" y="3577"/>
                    <a:pt x="10078" y="3455"/>
                    <a:pt x="10095" y="3352"/>
                  </a:cubicBezTo>
                  <a:cubicBezTo>
                    <a:pt x="10115" y="3235"/>
                    <a:pt x="10138" y="3116"/>
                    <a:pt x="10166" y="3000"/>
                  </a:cubicBezTo>
                  <a:cubicBezTo>
                    <a:pt x="10222" y="2767"/>
                    <a:pt x="10307" y="2535"/>
                    <a:pt x="10469" y="2354"/>
                  </a:cubicBezTo>
                  <a:cubicBezTo>
                    <a:pt x="10583" y="2227"/>
                    <a:pt x="10722" y="2147"/>
                    <a:pt x="10873" y="2147"/>
                  </a:cubicBezTo>
                  <a:close/>
                  <a:moveTo>
                    <a:pt x="8401" y="2087"/>
                  </a:moveTo>
                  <a:cubicBezTo>
                    <a:pt x="8570" y="2087"/>
                    <a:pt x="8736" y="2158"/>
                    <a:pt x="8873" y="2286"/>
                  </a:cubicBezTo>
                  <a:cubicBezTo>
                    <a:pt x="9117" y="2518"/>
                    <a:pt x="9186" y="2862"/>
                    <a:pt x="9197" y="3184"/>
                  </a:cubicBezTo>
                  <a:cubicBezTo>
                    <a:pt x="9199" y="3265"/>
                    <a:pt x="9173" y="3436"/>
                    <a:pt x="9219" y="3536"/>
                  </a:cubicBezTo>
                  <a:cubicBezTo>
                    <a:pt x="8881" y="3657"/>
                    <a:pt x="8648" y="3965"/>
                    <a:pt x="8482" y="4301"/>
                  </a:cubicBezTo>
                  <a:cubicBezTo>
                    <a:pt x="8471" y="3925"/>
                    <a:pt x="8421" y="3548"/>
                    <a:pt x="8296" y="3196"/>
                  </a:cubicBezTo>
                  <a:cubicBezTo>
                    <a:pt x="8288" y="3175"/>
                    <a:pt x="8270" y="3165"/>
                    <a:pt x="8251" y="3165"/>
                  </a:cubicBezTo>
                  <a:cubicBezTo>
                    <a:pt x="8223" y="3165"/>
                    <a:pt x="8194" y="3186"/>
                    <a:pt x="8200" y="3220"/>
                  </a:cubicBezTo>
                  <a:cubicBezTo>
                    <a:pt x="8247" y="3484"/>
                    <a:pt x="8304" y="3746"/>
                    <a:pt x="8333" y="4014"/>
                  </a:cubicBezTo>
                  <a:cubicBezTo>
                    <a:pt x="8350" y="4172"/>
                    <a:pt x="8362" y="4329"/>
                    <a:pt x="8369" y="4487"/>
                  </a:cubicBezTo>
                  <a:cubicBezTo>
                    <a:pt x="8332" y="4379"/>
                    <a:pt x="8278" y="4277"/>
                    <a:pt x="8213" y="4185"/>
                  </a:cubicBezTo>
                  <a:cubicBezTo>
                    <a:pt x="8065" y="3979"/>
                    <a:pt x="7854" y="3817"/>
                    <a:pt x="7613" y="3739"/>
                  </a:cubicBezTo>
                  <a:cubicBezTo>
                    <a:pt x="7434" y="3201"/>
                    <a:pt x="7567" y="2501"/>
                    <a:pt x="8062" y="2188"/>
                  </a:cubicBezTo>
                  <a:cubicBezTo>
                    <a:pt x="8171" y="2119"/>
                    <a:pt x="8287" y="2087"/>
                    <a:pt x="8401" y="2087"/>
                  </a:cubicBezTo>
                  <a:close/>
                  <a:moveTo>
                    <a:pt x="13320" y="3037"/>
                  </a:moveTo>
                  <a:cubicBezTo>
                    <a:pt x="13394" y="3037"/>
                    <a:pt x="13468" y="3050"/>
                    <a:pt x="13540" y="3079"/>
                  </a:cubicBezTo>
                  <a:cubicBezTo>
                    <a:pt x="13654" y="3125"/>
                    <a:pt x="13755" y="3206"/>
                    <a:pt x="13810" y="3316"/>
                  </a:cubicBezTo>
                  <a:cubicBezTo>
                    <a:pt x="13882" y="3464"/>
                    <a:pt x="13867" y="3648"/>
                    <a:pt x="13852" y="3807"/>
                  </a:cubicBezTo>
                  <a:cubicBezTo>
                    <a:pt x="13837" y="3973"/>
                    <a:pt x="13804" y="4136"/>
                    <a:pt x="13755" y="4292"/>
                  </a:cubicBezTo>
                  <a:cubicBezTo>
                    <a:pt x="13713" y="4422"/>
                    <a:pt x="13641" y="4546"/>
                    <a:pt x="13600" y="4676"/>
                  </a:cubicBezTo>
                  <a:cubicBezTo>
                    <a:pt x="13569" y="4673"/>
                    <a:pt x="13538" y="4671"/>
                    <a:pt x="13507" y="4671"/>
                  </a:cubicBezTo>
                  <a:cubicBezTo>
                    <a:pt x="13404" y="4671"/>
                    <a:pt x="13300" y="4687"/>
                    <a:pt x="13201" y="4721"/>
                  </a:cubicBezTo>
                  <a:cubicBezTo>
                    <a:pt x="13089" y="4761"/>
                    <a:pt x="12993" y="4819"/>
                    <a:pt x="12900" y="4890"/>
                  </a:cubicBezTo>
                  <a:cubicBezTo>
                    <a:pt x="12944" y="4790"/>
                    <a:pt x="12987" y="4691"/>
                    <a:pt x="13031" y="4592"/>
                  </a:cubicBezTo>
                  <a:cubicBezTo>
                    <a:pt x="13139" y="4344"/>
                    <a:pt x="13248" y="4095"/>
                    <a:pt x="13357" y="3847"/>
                  </a:cubicBezTo>
                  <a:cubicBezTo>
                    <a:pt x="13380" y="3799"/>
                    <a:pt x="13337" y="3759"/>
                    <a:pt x="13295" y="3759"/>
                  </a:cubicBezTo>
                  <a:cubicBezTo>
                    <a:pt x="13273" y="3759"/>
                    <a:pt x="13252" y="3770"/>
                    <a:pt x="13240" y="3796"/>
                  </a:cubicBezTo>
                  <a:cubicBezTo>
                    <a:pt x="13123" y="4040"/>
                    <a:pt x="13008" y="4285"/>
                    <a:pt x="12890" y="4529"/>
                  </a:cubicBezTo>
                  <a:cubicBezTo>
                    <a:pt x="12849" y="4617"/>
                    <a:pt x="12807" y="4705"/>
                    <a:pt x="12767" y="4792"/>
                  </a:cubicBezTo>
                  <a:cubicBezTo>
                    <a:pt x="12763" y="4714"/>
                    <a:pt x="12750" y="4639"/>
                    <a:pt x="12732" y="4561"/>
                  </a:cubicBezTo>
                  <a:cubicBezTo>
                    <a:pt x="12663" y="4301"/>
                    <a:pt x="12499" y="4073"/>
                    <a:pt x="12278" y="3926"/>
                  </a:cubicBezTo>
                  <a:cubicBezTo>
                    <a:pt x="12337" y="3840"/>
                    <a:pt x="12387" y="3748"/>
                    <a:pt x="12445" y="3657"/>
                  </a:cubicBezTo>
                  <a:cubicBezTo>
                    <a:pt x="12527" y="3528"/>
                    <a:pt x="12619" y="3400"/>
                    <a:pt x="12732" y="3295"/>
                  </a:cubicBezTo>
                  <a:cubicBezTo>
                    <a:pt x="12887" y="3149"/>
                    <a:pt x="13103" y="3037"/>
                    <a:pt x="13320" y="3037"/>
                  </a:cubicBezTo>
                  <a:close/>
                  <a:moveTo>
                    <a:pt x="9564" y="3687"/>
                  </a:moveTo>
                  <a:cubicBezTo>
                    <a:pt x="10109" y="3687"/>
                    <a:pt x="10490" y="4272"/>
                    <a:pt x="10530" y="4781"/>
                  </a:cubicBezTo>
                  <a:cubicBezTo>
                    <a:pt x="10466" y="4746"/>
                    <a:pt x="10395" y="4719"/>
                    <a:pt x="10321" y="4707"/>
                  </a:cubicBezTo>
                  <a:cubicBezTo>
                    <a:pt x="10265" y="4697"/>
                    <a:pt x="10209" y="4692"/>
                    <a:pt x="10152" y="4692"/>
                  </a:cubicBezTo>
                  <a:cubicBezTo>
                    <a:pt x="9920" y="4692"/>
                    <a:pt x="9685" y="4771"/>
                    <a:pt x="9491" y="4894"/>
                  </a:cubicBezTo>
                  <a:cubicBezTo>
                    <a:pt x="9335" y="4990"/>
                    <a:pt x="9183" y="5135"/>
                    <a:pt x="9078" y="5303"/>
                  </a:cubicBezTo>
                  <a:cubicBezTo>
                    <a:pt x="9088" y="5208"/>
                    <a:pt x="9101" y="5111"/>
                    <a:pt x="9121" y="5017"/>
                  </a:cubicBezTo>
                  <a:cubicBezTo>
                    <a:pt x="9166" y="4782"/>
                    <a:pt x="9236" y="4553"/>
                    <a:pt x="9332" y="4334"/>
                  </a:cubicBezTo>
                  <a:cubicBezTo>
                    <a:pt x="9348" y="4296"/>
                    <a:pt x="9316" y="4266"/>
                    <a:pt x="9285" y="4266"/>
                  </a:cubicBezTo>
                  <a:cubicBezTo>
                    <a:pt x="9268" y="4266"/>
                    <a:pt x="9252" y="4274"/>
                    <a:pt x="9243" y="4294"/>
                  </a:cubicBezTo>
                  <a:cubicBezTo>
                    <a:pt x="9141" y="4518"/>
                    <a:pt x="9056" y="4748"/>
                    <a:pt x="8999" y="4988"/>
                  </a:cubicBezTo>
                  <a:cubicBezTo>
                    <a:pt x="8960" y="5122"/>
                    <a:pt x="8931" y="5271"/>
                    <a:pt x="8916" y="5419"/>
                  </a:cubicBezTo>
                  <a:cubicBezTo>
                    <a:pt x="8887" y="5359"/>
                    <a:pt x="8854" y="5303"/>
                    <a:pt x="8816" y="5252"/>
                  </a:cubicBezTo>
                  <a:cubicBezTo>
                    <a:pt x="8718" y="5121"/>
                    <a:pt x="8590" y="5023"/>
                    <a:pt x="8450" y="4961"/>
                  </a:cubicBezTo>
                  <a:cubicBezTo>
                    <a:pt x="8614" y="4444"/>
                    <a:pt x="8867" y="3741"/>
                    <a:pt x="9501" y="3689"/>
                  </a:cubicBezTo>
                  <a:cubicBezTo>
                    <a:pt x="9522" y="3688"/>
                    <a:pt x="9543" y="3687"/>
                    <a:pt x="9564" y="3687"/>
                  </a:cubicBezTo>
                  <a:close/>
                  <a:moveTo>
                    <a:pt x="11705" y="3956"/>
                  </a:moveTo>
                  <a:cubicBezTo>
                    <a:pt x="11778" y="3956"/>
                    <a:pt x="11855" y="3968"/>
                    <a:pt x="11936" y="3993"/>
                  </a:cubicBezTo>
                  <a:cubicBezTo>
                    <a:pt x="12578" y="4192"/>
                    <a:pt x="12703" y="4951"/>
                    <a:pt x="12390" y="5479"/>
                  </a:cubicBezTo>
                  <a:cubicBezTo>
                    <a:pt x="12240" y="5373"/>
                    <a:pt x="12054" y="5315"/>
                    <a:pt x="11863" y="5315"/>
                  </a:cubicBezTo>
                  <a:cubicBezTo>
                    <a:pt x="11788" y="5315"/>
                    <a:pt x="11712" y="5324"/>
                    <a:pt x="11638" y="5342"/>
                  </a:cubicBezTo>
                  <a:cubicBezTo>
                    <a:pt x="11555" y="5364"/>
                    <a:pt x="11477" y="5392"/>
                    <a:pt x="11404" y="5429"/>
                  </a:cubicBezTo>
                  <a:cubicBezTo>
                    <a:pt x="11421" y="5359"/>
                    <a:pt x="11439" y="5293"/>
                    <a:pt x="11460" y="5225"/>
                  </a:cubicBezTo>
                  <a:cubicBezTo>
                    <a:pt x="11527" y="5016"/>
                    <a:pt x="11614" y="4816"/>
                    <a:pt x="11727" y="4627"/>
                  </a:cubicBezTo>
                  <a:cubicBezTo>
                    <a:pt x="11744" y="4599"/>
                    <a:pt x="11719" y="4576"/>
                    <a:pt x="11693" y="4576"/>
                  </a:cubicBezTo>
                  <a:cubicBezTo>
                    <a:pt x="11679" y="4576"/>
                    <a:pt x="11665" y="4582"/>
                    <a:pt x="11656" y="4596"/>
                  </a:cubicBezTo>
                  <a:cubicBezTo>
                    <a:pt x="11543" y="4788"/>
                    <a:pt x="11439" y="4983"/>
                    <a:pt x="11354" y="5189"/>
                  </a:cubicBezTo>
                  <a:cubicBezTo>
                    <a:pt x="11309" y="5298"/>
                    <a:pt x="11265" y="5413"/>
                    <a:pt x="11233" y="5530"/>
                  </a:cubicBezTo>
                  <a:cubicBezTo>
                    <a:pt x="11223" y="5535"/>
                    <a:pt x="11215" y="5541"/>
                    <a:pt x="11206" y="5548"/>
                  </a:cubicBezTo>
                  <a:cubicBezTo>
                    <a:pt x="11141" y="5596"/>
                    <a:pt x="11079" y="5649"/>
                    <a:pt x="11025" y="5710"/>
                  </a:cubicBezTo>
                  <a:cubicBezTo>
                    <a:pt x="11013" y="5724"/>
                    <a:pt x="11004" y="5740"/>
                    <a:pt x="10994" y="5754"/>
                  </a:cubicBezTo>
                  <a:cubicBezTo>
                    <a:pt x="11002" y="5582"/>
                    <a:pt x="10985" y="5409"/>
                    <a:pt x="10923" y="5246"/>
                  </a:cubicBezTo>
                  <a:cubicBezTo>
                    <a:pt x="10879" y="5130"/>
                    <a:pt x="10811" y="5023"/>
                    <a:pt x="10725" y="4934"/>
                  </a:cubicBezTo>
                  <a:cubicBezTo>
                    <a:pt x="10900" y="4499"/>
                    <a:pt x="11208" y="3956"/>
                    <a:pt x="11705" y="3956"/>
                  </a:cubicBezTo>
                  <a:close/>
                  <a:moveTo>
                    <a:pt x="7323" y="3904"/>
                  </a:moveTo>
                  <a:cubicBezTo>
                    <a:pt x="7555" y="3904"/>
                    <a:pt x="7781" y="4036"/>
                    <a:pt x="7946" y="4192"/>
                  </a:cubicBezTo>
                  <a:cubicBezTo>
                    <a:pt x="8043" y="4280"/>
                    <a:pt x="8121" y="4386"/>
                    <a:pt x="8180" y="4501"/>
                  </a:cubicBezTo>
                  <a:cubicBezTo>
                    <a:pt x="8213" y="4563"/>
                    <a:pt x="8235" y="4626"/>
                    <a:pt x="8261" y="4691"/>
                  </a:cubicBezTo>
                  <a:cubicBezTo>
                    <a:pt x="8270" y="4714"/>
                    <a:pt x="8279" y="4739"/>
                    <a:pt x="8291" y="4765"/>
                  </a:cubicBezTo>
                  <a:cubicBezTo>
                    <a:pt x="8275" y="4810"/>
                    <a:pt x="8261" y="4854"/>
                    <a:pt x="8247" y="4897"/>
                  </a:cubicBezTo>
                  <a:cubicBezTo>
                    <a:pt x="8187" y="4885"/>
                    <a:pt x="8127" y="4879"/>
                    <a:pt x="8067" y="4879"/>
                  </a:cubicBezTo>
                  <a:cubicBezTo>
                    <a:pt x="7800" y="4879"/>
                    <a:pt x="7535" y="4996"/>
                    <a:pt x="7363" y="5240"/>
                  </a:cubicBezTo>
                  <a:cubicBezTo>
                    <a:pt x="7296" y="5337"/>
                    <a:pt x="7247" y="5443"/>
                    <a:pt x="7221" y="5558"/>
                  </a:cubicBezTo>
                  <a:cubicBezTo>
                    <a:pt x="7164" y="5314"/>
                    <a:pt x="7093" y="5069"/>
                    <a:pt x="7027" y="4827"/>
                  </a:cubicBezTo>
                  <a:cubicBezTo>
                    <a:pt x="7022" y="4809"/>
                    <a:pt x="7006" y="4801"/>
                    <a:pt x="6989" y="4801"/>
                  </a:cubicBezTo>
                  <a:cubicBezTo>
                    <a:pt x="6965" y="4801"/>
                    <a:pt x="6938" y="4819"/>
                    <a:pt x="6944" y="4847"/>
                  </a:cubicBezTo>
                  <a:cubicBezTo>
                    <a:pt x="7015" y="5166"/>
                    <a:pt x="7071" y="5488"/>
                    <a:pt x="7143" y="5808"/>
                  </a:cubicBezTo>
                  <a:cubicBezTo>
                    <a:pt x="6970" y="5671"/>
                    <a:pt x="6768" y="5567"/>
                    <a:pt x="6533" y="5521"/>
                  </a:cubicBezTo>
                  <a:cubicBezTo>
                    <a:pt x="6530" y="5521"/>
                    <a:pt x="6527" y="5521"/>
                    <a:pt x="6524" y="5520"/>
                  </a:cubicBezTo>
                  <a:cubicBezTo>
                    <a:pt x="6546" y="5487"/>
                    <a:pt x="6551" y="5444"/>
                    <a:pt x="6524" y="5396"/>
                  </a:cubicBezTo>
                  <a:cubicBezTo>
                    <a:pt x="6442" y="5247"/>
                    <a:pt x="6414" y="5081"/>
                    <a:pt x="6407" y="4914"/>
                  </a:cubicBezTo>
                  <a:cubicBezTo>
                    <a:pt x="6402" y="4766"/>
                    <a:pt x="6404" y="4593"/>
                    <a:pt x="6452" y="4450"/>
                  </a:cubicBezTo>
                  <a:cubicBezTo>
                    <a:pt x="6502" y="4307"/>
                    <a:pt x="6615" y="4216"/>
                    <a:pt x="6739" y="4138"/>
                  </a:cubicBezTo>
                  <a:cubicBezTo>
                    <a:pt x="6873" y="4053"/>
                    <a:pt x="7020" y="3965"/>
                    <a:pt x="7173" y="3924"/>
                  </a:cubicBezTo>
                  <a:cubicBezTo>
                    <a:pt x="7223" y="3910"/>
                    <a:pt x="7273" y="3904"/>
                    <a:pt x="7323" y="3904"/>
                  </a:cubicBezTo>
                  <a:close/>
                  <a:moveTo>
                    <a:pt x="11067" y="5869"/>
                  </a:moveTo>
                  <a:cubicBezTo>
                    <a:pt x="11049" y="5896"/>
                    <a:pt x="11030" y="5924"/>
                    <a:pt x="11015" y="5952"/>
                  </a:cubicBezTo>
                  <a:cubicBezTo>
                    <a:pt x="10992" y="5989"/>
                    <a:pt x="10974" y="6029"/>
                    <a:pt x="10954" y="6066"/>
                  </a:cubicBezTo>
                  <a:cubicBezTo>
                    <a:pt x="10964" y="6022"/>
                    <a:pt x="10974" y="5977"/>
                    <a:pt x="10979" y="5931"/>
                  </a:cubicBezTo>
                  <a:cubicBezTo>
                    <a:pt x="11008" y="5908"/>
                    <a:pt x="11038" y="5889"/>
                    <a:pt x="11067" y="5869"/>
                  </a:cubicBezTo>
                  <a:close/>
                  <a:moveTo>
                    <a:pt x="13516" y="4876"/>
                  </a:moveTo>
                  <a:cubicBezTo>
                    <a:pt x="13676" y="4876"/>
                    <a:pt x="13837" y="4923"/>
                    <a:pt x="13974" y="5010"/>
                  </a:cubicBezTo>
                  <a:cubicBezTo>
                    <a:pt x="14472" y="5328"/>
                    <a:pt x="14409" y="6057"/>
                    <a:pt x="13950" y="6377"/>
                  </a:cubicBezTo>
                  <a:cubicBezTo>
                    <a:pt x="13799" y="6271"/>
                    <a:pt x="13612" y="6224"/>
                    <a:pt x="13427" y="6224"/>
                  </a:cubicBezTo>
                  <a:cubicBezTo>
                    <a:pt x="13395" y="6224"/>
                    <a:pt x="13364" y="6225"/>
                    <a:pt x="13333" y="6228"/>
                  </a:cubicBezTo>
                  <a:cubicBezTo>
                    <a:pt x="13102" y="6246"/>
                    <a:pt x="12898" y="6337"/>
                    <a:pt x="12709" y="6459"/>
                  </a:cubicBezTo>
                  <a:cubicBezTo>
                    <a:pt x="12837" y="6320"/>
                    <a:pt x="12957" y="6171"/>
                    <a:pt x="13081" y="6026"/>
                  </a:cubicBezTo>
                  <a:cubicBezTo>
                    <a:pt x="13224" y="5860"/>
                    <a:pt x="13369" y="5691"/>
                    <a:pt x="13512" y="5525"/>
                  </a:cubicBezTo>
                  <a:cubicBezTo>
                    <a:pt x="13560" y="5470"/>
                    <a:pt x="13508" y="5407"/>
                    <a:pt x="13452" y="5407"/>
                  </a:cubicBezTo>
                  <a:cubicBezTo>
                    <a:pt x="13434" y="5407"/>
                    <a:pt x="13415" y="5414"/>
                    <a:pt x="13398" y="5430"/>
                  </a:cubicBezTo>
                  <a:cubicBezTo>
                    <a:pt x="13241" y="5591"/>
                    <a:pt x="13093" y="5757"/>
                    <a:pt x="12953" y="5933"/>
                  </a:cubicBezTo>
                  <a:cubicBezTo>
                    <a:pt x="12852" y="6059"/>
                    <a:pt x="12754" y="6187"/>
                    <a:pt x="12665" y="6321"/>
                  </a:cubicBezTo>
                  <a:cubicBezTo>
                    <a:pt x="12683" y="6245"/>
                    <a:pt x="12696" y="6168"/>
                    <a:pt x="12698" y="6093"/>
                  </a:cubicBezTo>
                  <a:cubicBezTo>
                    <a:pt x="12705" y="5906"/>
                    <a:pt x="12646" y="5748"/>
                    <a:pt x="12547" y="5625"/>
                  </a:cubicBezTo>
                  <a:cubicBezTo>
                    <a:pt x="12715" y="5371"/>
                    <a:pt x="12899" y="5095"/>
                    <a:pt x="13178" y="4955"/>
                  </a:cubicBezTo>
                  <a:cubicBezTo>
                    <a:pt x="13284" y="4901"/>
                    <a:pt x="13400" y="4876"/>
                    <a:pt x="13516" y="4876"/>
                  </a:cubicBezTo>
                  <a:close/>
                  <a:moveTo>
                    <a:pt x="10140" y="4881"/>
                  </a:moveTo>
                  <a:cubicBezTo>
                    <a:pt x="10297" y="4881"/>
                    <a:pt x="10449" y="4926"/>
                    <a:pt x="10567" y="5040"/>
                  </a:cubicBezTo>
                  <a:cubicBezTo>
                    <a:pt x="10840" y="5308"/>
                    <a:pt x="10826" y="5725"/>
                    <a:pt x="10747" y="6069"/>
                  </a:cubicBezTo>
                  <a:cubicBezTo>
                    <a:pt x="10703" y="6259"/>
                    <a:pt x="10639" y="6448"/>
                    <a:pt x="10575" y="6632"/>
                  </a:cubicBezTo>
                  <a:cubicBezTo>
                    <a:pt x="10557" y="6682"/>
                    <a:pt x="10535" y="6728"/>
                    <a:pt x="10518" y="6777"/>
                  </a:cubicBezTo>
                  <a:cubicBezTo>
                    <a:pt x="10513" y="6775"/>
                    <a:pt x="10507" y="6774"/>
                    <a:pt x="10503" y="6774"/>
                  </a:cubicBezTo>
                  <a:cubicBezTo>
                    <a:pt x="10334" y="6734"/>
                    <a:pt x="10164" y="6710"/>
                    <a:pt x="9993" y="6692"/>
                  </a:cubicBezTo>
                  <a:cubicBezTo>
                    <a:pt x="9988" y="6320"/>
                    <a:pt x="9958" y="5947"/>
                    <a:pt x="9938" y="5576"/>
                  </a:cubicBezTo>
                  <a:cubicBezTo>
                    <a:pt x="9937" y="5544"/>
                    <a:pt x="9913" y="5529"/>
                    <a:pt x="9889" y="5529"/>
                  </a:cubicBezTo>
                  <a:cubicBezTo>
                    <a:pt x="9859" y="5529"/>
                    <a:pt x="9828" y="5551"/>
                    <a:pt x="9830" y="5589"/>
                  </a:cubicBezTo>
                  <a:cubicBezTo>
                    <a:pt x="9850" y="5951"/>
                    <a:pt x="9840" y="6313"/>
                    <a:pt x="9833" y="6675"/>
                  </a:cubicBezTo>
                  <a:cubicBezTo>
                    <a:pt x="9741" y="6669"/>
                    <a:pt x="9649" y="6666"/>
                    <a:pt x="9556" y="6666"/>
                  </a:cubicBezTo>
                  <a:cubicBezTo>
                    <a:pt x="9420" y="6666"/>
                    <a:pt x="9283" y="6672"/>
                    <a:pt x="9148" y="6686"/>
                  </a:cubicBezTo>
                  <a:cubicBezTo>
                    <a:pt x="9148" y="6639"/>
                    <a:pt x="9149" y="6589"/>
                    <a:pt x="9148" y="6543"/>
                  </a:cubicBezTo>
                  <a:cubicBezTo>
                    <a:pt x="9145" y="6370"/>
                    <a:pt x="9131" y="6194"/>
                    <a:pt x="9102" y="6022"/>
                  </a:cubicBezTo>
                  <a:cubicBezTo>
                    <a:pt x="9087" y="5923"/>
                    <a:pt x="9064" y="5823"/>
                    <a:pt x="9036" y="5725"/>
                  </a:cubicBezTo>
                  <a:cubicBezTo>
                    <a:pt x="9036" y="5724"/>
                    <a:pt x="9039" y="5721"/>
                    <a:pt x="9039" y="5718"/>
                  </a:cubicBezTo>
                  <a:lnTo>
                    <a:pt x="9039" y="5707"/>
                  </a:lnTo>
                  <a:cubicBezTo>
                    <a:pt x="9050" y="5703"/>
                    <a:pt x="9058" y="5696"/>
                    <a:pt x="9065" y="5683"/>
                  </a:cubicBezTo>
                  <a:cubicBezTo>
                    <a:pt x="9214" y="5395"/>
                    <a:pt x="9375" y="5144"/>
                    <a:pt x="9677" y="4996"/>
                  </a:cubicBezTo>
                  <a:cubicBezTo>
                    <a:pt x="9815" y="4928"/>
                    <a:pt x="9980" y="4881"/>
                    <a:pt x="10140" y="4881"/>
                  </a:cubicBezTo>
                  <a:close/>
                  <a:moveTo>
                    <a:pt x="8080" y="5058"/>
                  </a:moveTo>
                  <a:cubicBezTo>
                    <a:pt x="8234" y="5058"/>
                    <a:pt x="8387" y="5107"/>
                    <a:pt x="8512" y="5206"/>
                  </a:cubicBezTo>
                  <a:cubicBezTo>
                    <a:pt x="8741" y="5385"/>
                    <a:pt x="8847" y="5679"/>
                    <a:pt x="8898" y="5955"/>
                  </a:cubicBezTo>
                  <a:cubicBezTo>
                    <a:pt x="8931" y="6124"/>
                    <a:pt x="8946" y="6299"/>
                    <a:pt x="8952" y="6470"/>
                  </a:cubicBezTo>
                  <a:cubicBezTo>
                    <a:pt x="8952" y="6550"/>
                    <a:pt x="8952" y="6629"/>
                    <a:pt x="8949" y="6711"/>
                  </a:cubicBezTo>
                  <a:cubicBezTo>
                    <a:pt x="8823" y="6731"/>
                    <a:pt x="8698" y="6757"/>
                    <a:pt x="8575" y="6788"/>
                  </a:cubicBezTo>
                  <a:cubicBezTo>
                    <a:pt x="8514" y="6798"/>
                    <a:pt x="8454" y="6812"/>
                    <a:pt x="8396" y="6825"/>
                  </a:cubicBezTo>
                  <a:cubicBezTo>
                    <a:pt x="8392" y="6724"/>
                    <a:pt x="8379" y="6625"/>
                    <a:pt x="8366" y="6527"/>
                  </a:cubicBezTo>
                  <a:cubicBezTo>
                    <a:pt x="8342" y="6330"/>
                    <a:pt x="8305" y="6137"/>
                    <a:pt x="8254" y="5945"/>
                  </a:cubicBezTo>
                  <a:cubicBezTo>
                    <a:pt x="8247" y="5922"/>
                    <a:pt x="8227" y="5912"/>
                    <a:pt x="8206" y="5912"/>
                  </a:cubicBezTo>
                  <a:cubicBezTo>
                    <a:pt x="8175" y="5912"/>
                    <a:pt x="8142" y="5935"/>
                    <a:pt x="8150" y="5969"/>
                  </a:cubicBezTo>
                  <a:cubicBezTo>
                    <a:pt x="8194" y="6158"/>
                    <a:pt x="8227" y="6348"/>
                    <a:pt x="8244" y="6540"/>
                  </a:cubicBezTo>
                  <a:cubicBezTo>
                    <a:pt x="8254" y="6643"/>
                    <a:pt x="8254" y="6750"/>
                    <a:pt x="8258" y="6856"/>
                  </a:cubicBezTo>
                  <a:cubicBezTo>
                    <a:pt x="8189" y="6875"/>
                    <a:pt x="8121" y="6892"/>
                    <a:pt x="8054" y="6911"/>
                  </a:cubicBezTo>
                  <a:cubicBezTo>
                    <a:pt x="7982" y="6933"/>
                    <a:pt x="7911" y="6954"/>
                    <a:pt x="7838" y="6977"/>
                  </a:cubicBezTo>
                  <a:cubicBezTo>
                    <a:pt x="7759" y="6650"/>
                    <a:pt x="7621" y="6334"/>
                    <a:pt x="7415" y="6074"/>
                  </a:cubicBezTo>
                  <a:cubicBezTo>
                    <a:pt x="7423" y="6066"/>
                    <a:pt x="7427" y="6055"/>
                    <a:pt x="7427" y="6045"/>
                  </a:cubicBezTo>
                  <a:cubicBezTo>
                    <a:pt x="7425" y="5959"/>
                    <a:pt x="7390" y="5880"/>
                    <a:pt x="7383" y="5795"/>
                  </a:cubicBezTo>
                  <a:cubicBezTo>
                    <a:pt x="7376" y="5714"/>
                    <a:pt x="7386" y="5635"/>
                    <a:pt x="7408" y="5558"/>
                  </a:cubicBezTo>
                  <a:cubicBezTo>
                    <a:pt x="7451" y="5426"/>
                    <a:pt x="7532" y="5303"/>
                    <a:pt x="7638" y="5215"/>
                  </a:cubicBezTo>
                  <a:cubicBezTo>
                    <a:pt x="7764" y="5110"/>
                    <a:pt x="7922" y="5058"/>
                    <a:pt x="8080" y="5058"/>
                  </a:cubicBezTo>
                  <a:close/>
                  <a:moveTo>
                    <a:pt x="11892" y="5558"/>
                  </a:moveTo>
                  <a:cubicBezTo>
                    <a:pt x="11976" y="5558"/>
                    <a:pt x="12060" y="5573"/>
                    <a:pt x="12140" y="5605"/>
                  </a:cubicBezTo>
                  <a:cubicBezTo>
                    <a:pt x="12275" y="5657"/>
                    <a:pt x="12373" y="5742"/>
                    <a:pt x="12407" y="5889"/>
                  </a:cubicBezTo>
                  <a:cubicBezTo>
                    <a:pt x="12436" y="6018"/>
                    <a:pt x="12428" y="6154"/>
                    <a:pt x="12401" y="6282"/>
                  </a:cubicBezTo>
                  <a:cubicBezTo>
                    <a:pt x="12344" y="6561"/>
                    <a:pt x="12194" y="6825"/>
                    <a:pt x="12029" y="7055"/>
                  </a:cubicBezTo>
                  <a:cubicBezTo>
                    <a:pt x="12014" y="7076"/>
                    <a:pt x="11997" y="7100"/>
                    <a:pt x="11980" y="7119"/>
                  </a:cubicBezTo>
                  <a:cubicBezTo>
                    <a:pt x="11947" y="7157"/>
                    <a:pt x="11912" y="7190"/>
                    <a:pt x="11879" y="7224"/>
                  </a:cubicBezTo>
                  <a:cubicBezTo>
                    <a:pt x="11768" y="7171"/>
                    <a:pt x="11659" y="7119"/>
                    <a:pt x="11547" y="7075"/>
                  </a:cubicBezTo>
                  <a:cubicBezTo>
                    <a:pt x="11486" y="7051"/>
                    <a:pt x="11425" y="7032"/>
                    <a:pt x="11362" y="7009"/>
                  </a:cubicBezTo>
                  <a:cubicBezTo>
                    <a:pt x="11425" y="6911"/>
                    <a:pt x="11484" y="6814"/>
                    <a:pt x="11553" y="6720"/>
                  </a:cubicBezTo>
                  <a:cubicBezTo>
                    <a:pt x="11645" y="6589"/>
                    <a:pt x="11751" y="6459"/>
                    <a:pt x="11815" y="6310"/>
                  </a:cubicBezTo>
                  <a:cubicBezTo>
                    <a:pt x="11828" y="6279"/>
                    <a:pt x="11800" y="6241"/>
                    <a:pt x="11768" y="6241"/>
                  </a:cubicBezTo>
                  <a:cubicBezTo>
                    <a:pt x="11759" y="6241"/>
                    <a:pt x="11750" y="6244"/>
                    <a:pt x="11741" y="6252"/>
                  </a:cubicBezTo>
                  <a:cubicBezTo>
                    <a:pt x="11711" y="6279"/>
                    <a:pt x="11680" y="6306"/>
                    <a:pt x="11655" y="6337"/>
                  </a:cubicBezTo>
                  <a:cubicBezTo>
                    <a:pt x="11628" y="6370"/>
                    <a:pt x="11606" y="6405"/>
                    <a:pt x="11584" y="6438"/>
                  </a:cubicBezTo>
                  <a:cubicBezTo>
                    <a:pt x="11536" y="6509"/>
                    <a:pt x="11492" y="6582"/>
                    <a:pt x="11448" y="6656"/>
                  </a:cubicBezTo>
                  <a:cubicBezTo>
                    <a:pt x="11385" y="6761"/>
                    <a:pt x="11326" y="6869"/>
                    <a:pt x="11265" y="6975"/>
                  </a:cubicBezTo>
                  <a:cubicBezTo>
                    <a:pt x="11130" y="6931"/>
                    <a:pt x="10995" y="6892"/>
                    <a:pt x="10857" y="6856"/>
                  </a:cubicBezTo>
                  <a:cubicBezTo>
                    <a:pt x="10872" y="6804"/>
                    <a:pt x="10886" y="6753"/>
                    <a:pt x="10901" y="6699"/>
                  </a:cubicBezTo>
                  <a:cubicBezTo>
                    <a:pt x="10943" y="6565"/>
                    <a:pt x="10988" y="6433"/>
                    <a:pt x="11042" y="6303"/>
                  </a:cubicBezTo>
                  <a:cubicBezTo>
                    <a:pt x="11103" y="6154"/>
                    <a:pt x="11178" y="6005"/>
                    <a:pt x="11279" y="5877"/>
                  </a:cubicBezTo>
                  <a:cubicBezTo>
                    <a:pt x="11284" y="5873"/>
                    <a:pt x="11292" y="5869"/>
                    <a:pt x="11294" y="5859"/>
                  </a:cubicBezTo>
                  <a:cubicBezTo>
                    <a:pt x="11294" y="5856"/>
                    <a:pt x="11294" y="5855"/>
                    <a:pt x="11297" y="5855"/>
                  </a:cubicBezTo>
                  <a:cubicBezTo>
                    <a:pt x="11336" y="5806"/>
                    <a:pt x="11378" y="5762"/>
                    <a:pt x="11426" y="5725"/>
                  </a:cubicBezTo>
                  <a:cubicBezTo>
                    <a:pt x="11558" y="5618"/>
                    <a:pt x="11725" y="5558"/>
                    <a:pt x="11892" y="5558"/>
                  </a:cubicBezTo>
                  <a:close/>
                  <a:moveTo>
                    <a:pt x="6335" y="5686"/>
                  </a:moveTo>
                  <a:cubicBezTo>
                    <a:pt x="6382" y="5686"/>
                    <a:pt x="6429" y="5691"/>
                    <a:pt x="6475" y="5698"/>
                  </a:cubicBezTo>
                  <a:cubicBezTo>
                    <a:pt x="6785" y="5750"/>
                    <a:pt x="7065" y="5938"/>
                    <a:pt x="7264" y="6178"/>
                  </a:cubicBezTo>
                  <a:cubicBezTo>
                    <a:pt x="7469" y="6426"/>
                    <a:pt x="7590" y="6727"/>
                    <a:pt x="7659" y="7041"/>
                  </a:cubicBezTo>
                  <a:cubicBezTo>
                    <a:pt x="7574" y="7069"/>
                    <a:pt x="7495" y="7107"/>
                    <a:pt x="7413" y="7144"/>
                  </a:cubicBezTo>
                  <a:cubicBezTo>
                    <a:pt x="7407" y="7138"/>
                    <a:pt x="7404" y="7133"/>
                    <a:pt x="7398" y="7129"/>
                  </a:cubicBezTo>
                  <a:cubicBezTo>
                    <a:pt x="7336" y="7059"/>
                    <a:pt x="7272" y="6990"/>
                    <a:pt x="7207" y="6924"/>
                  </a:cubicBezTo>
                  <a:cubicBezTo>
                    <a:pt x="7079" y="6791"/>
                    <a:pt x="6949" y="6662"/>
                    <a:pt x="6814" y="6536"/>
                  </a:cubicBezTo>
                  <a:cubicBezTo>
                    <a:pt x="6803" y="6526"/>
                    <a:pt x="6791" y="6522"/>
                    <a:pt x="6781" y="6522"/>
                  </a:cubicBezTo>
                  <a:cubicBezTo>
                    <a:pt x="6740" y="6522"/>
                    <a:pt x="6708" y="6580"/>
                    <a:pt x="6746" y="6618"/>
                  </a:cubicBezTo>
                  <a:cubicBezTo>
                    <a:pt x="6873" y="6743"/>
                    <a:pt x="6998" y="6875"/>
                    <a:pt x="7113" y="7011"/>
                  </a:cubicBezTo>
                  <a:cubicBezTo>
                    <a:pt x="7170" y="7076"/>
                    <a:pt x="7222" y="7144"/>
                    <a:pt x="7278" y="7211"/>
                  </a:cubicBezTo>
                  <a:cubicBezTo>
                    <a:pt x="7204" y="7252"/>
                    <a:pt x="7127" y="7292"/>
                    <a:pt x="7058" y="7341"/>
                  </a:cubicBezTo>
                  <a:cubicBezTo>
                    <a:pt x="6587" y="7123"/>
                    <a:pt x="6180" y="6770"/>
                    <a:pt x="5984" y="6277"/>
                  </a:cubicBezTo>
                  <a:cubicBezTo>
                    <a:pt x="5921" y="6124"/>
                    <a:pt x="5873" y="5940"/>
                    <a:pt x="6002" y="5806"/>
                  </a:cubicBezTo>
                  <a:cubicBezTo>
                    <a:pt x="6091" y="5717"/>
                    <a:pt x="6213" y="5686"/>
                    <a:pt x="6335" y="5686"/>
                  </a:cubicBezTo>
                  <a:close/>
                  <a:moveTo>
                    <a:pt x="13390" y="6409"/>
                  </a:moveTo>
                  <a:cubicBezTo>
                    <a:pt x="13397" y="6409"/>
                    <a:pt x="13404" y="6409"/>
                    <a:pt x="13411" y="6409"/>
                  </a:cubicBezTo>
                  <a:cubicBezTo>
                    <a:pt x="13682" y="6416"/>
                    <a:pt x="13960" y="6558"/>
                    <a:pt x="14035" y="6836"/>
                  </a:cubicBezTo>
                  <a:cubicBezTo>
                    <a:pt x="14111" y="7129"/>
                    <a:pt x="13855" y="7360"/>
                    <a:pt x="13655" y="7523"/>
                  </a:cubicBezTo>
                  <a:cubicBezTo>
                    <a:pt x="13448" y="7692"/>
                    <a:pt x="13220" y="7805"/>
                    <a:pt x="12973" y="7896"/>
                  </a:cubicBezTo>
                  <a:cubicBezTo>
                    <a:pt x="12895" y="7838"/>
                    <a:pt x="12788" y="7791"/>
                    <a:pt x="12733" y="7763"/>
                  </a:cubicBezTo>
                  <a:cubicBezTo>
                    <a:pt x="12727" y="7760"/>
                    <a:pt x="12720" y="7757"/>
                    <a:pt x="12716" y="7754"/>
                  </a:cubicBezTo>
                  <a:lnTo>
                    <a:pt x="12683" y="7727"/>
                  </a:lnTo>
                  <a:cubicBezTo>
                    <a:pt x="12719" y="7707"/>
                    <a:pt x="12754" y="7685"/>
                    <a:pt x="12788" y="7663"/>
                  </a:cubicBezTo>
                  <a:cubicBezTo>
                    <a:pt x="12845" y="7625"/>
                    <a:pt x="12903" y="7587"/>
                    <a:pt x="12960" y="7547"/>
                  </a:cubicBezTo>
                  <a:cubicBezTo>
                    <a:pt x="13074" y="7466"/>
                    <a:pt x="13186" y="7385"/>
                    <a:pt x="13293" y="7296"/>
                  </a:cubicBezTo>
                  <a:cubicBezTo>
                    <a:pt x="13353" y="7248"/>
                    <a:pt x="13310" y="7163"/>
                    <a:pt x="13250" y="7163"/>
                  </a:cubicBezTo>
                  <a:cubicBezTo>
                    <a:pt x="13236" y="7163"/>
                    <a:pt x="13222" y="7167"/>
                    <a:pt x="13208" y="7177"/>
                  </a:cubicBezTo>
                  <a:cubicBezTo>
                    <a:pt x="13093" y="7255"/>
                    <a:pt x="12983" y="7339"/>
                    <a:pt x="12873" y="7424"/>
                  </a:cubicBezTo>
                  <a:cubicBezTo>
                    <a:pt x="12818" y="7466"/>
                    <a:pt x="12766" y="7510"/>
                    <a:pt x="12712" y="7556"/>
                  </a:cubicBezTo>
                  <a:cubicBezTo>
                    <a:pt x="12671" y="7587"/>
                    <a:pt x="12632" y="7622"/>
                    <a:pt x="12597" y="7662"/>
                  </a:cubicBezTo>
                  <a:cubicBezTo>
                    <a:pt x="12436" y="7543"/>
                    <a:pt x="12269" y="7431"/>
                    <a:pt x="12093" y="7333"/>
                  </a:cubicBezTo>
                  <a:cubicBezTo>
                    <a:pt x="12099" y="7326"/>
                    <a:pt x="12106" y="7319"/>
                    <a:pt x="12113" y="7312"/>
                  </a:cubicBezTo>
                  <a:cubicBezTo>
                    <a:pt x="12214" y="7198"/>
                    <a:pt x="12302" y="7075"/>
                    <a:pt x="12383" y="6946"/>
                  </a:cubicBezTo>
                  <a:cubicBezTo>
                    <a:pt x="12428" y="6869"/>
                    <a:pt x="12475" y="6787"/>
                    <a:pt x="12517" y="6704"/>
                  </a:cubicBezTo>
                  <a:cubicBezTo>
                    <a:pt x="12781" y="6559"/>
                    <a:pt x="13081" y="6409"/>
                    <a:pt x="13390" y="6409"/>
                  </a:cubicBezTo>
                  <a:close/>
                  <a:moveTo>
                    <a:pt x="910" y="9029"/>
                  </a:moveTo>
                  <a:cubicBezTo>
                    <a:pt x="1044" y="9029"/>
                    <a:pt x="1179" y="9058"/>
                    <a:pt x="1298" y="9112"/>
                  </a:cubicBezTo>
                  <a:cubicBezTo>
                    <a:pt x="1516" y="9214"/>
                    <a:pt x="1686" y="9379"/>
                    <a:pt x="1850" y="9549"/>
                  </a:cubicBezTo>
                  <a:cubicBezTo>
                    <a:pt x="1729" y="9726"/>
                    <a:pt x="1667" y="9953"/>
                    <a:pt x="1667" y="10169"/>
                  </a:cubicBezTo>
                  <a:cubicBezTo>
                    <a:pt x="1667" y="10282"/>
                    <a:pt x="1686" y="10396"/>
                    <a:pt x="1722" y="10502"/>
                  </a:cubicBezTo>
                  <a:cubicBezTo>
                    <a:pt x="1709" y="10494"/>
                    <a:pt x="1695" y="10485"/>
                    <a:pt x="1682" y="10477"/>
                  </a:cubicBezTo>
                  <a:cubicBezTo>
                    <a:pt x="1667" y="10448"/>
                    <a:pt x="1645" y="10424"/>
                    <a:pt x="1623" y="10402"/>
                  </a:cubicBezTo>
                  <a:cubicBezTo>
                    <a:pt x="1589" y="10366"/>
                    <a:pt x="1553" y="10332"/>
                    <a:pt x="1519" y="10297"/>
                  </a:cubicBezTo>
                  <a:cubicBezTo>
                    <a:pt x="1455" y="10231"/>
                    <a:pt x="1391" y="10168"/>
                    <a:pt x="1326" y="10102"/>
                  </a:cubicBezTo>
                  <a:cubicBezTo>
                    <a:pt x="1193" y="9968"/>
                    <a:pt x="1058" y="9833"/>
                    <a:pt x="930" y="9692"/>
                  </a:cubicBezTo>
                  <a:cubicBezTo>
                    <a:pt x="922" y="9684"/>
                    <a:pt x="913" y="9680"/>
                    <a:pt x="905" y="9680"/>
                  </a:cubicBezTo>
                  <a:cubicBezTo>
                    <a:pt x="874" y="9680"/>
                    <a:pt x="846" y="9726"/>
                    <a:pt x="876" y="9756"/>
                  </a:cubicBezTo>
                  <a:cubicBezTo>
                    <a:pt x="1007" y="9898"/>
                    <a:pt x="1133" y="10044"/>
                    <a:pt x="1259" y="10189"/>
                  </a:cubicBezTo>
                  <a:cubicBezTo>
                    <a:pt x="1312" y="10250"/>
                    <a:pt x="1363" y="10309"/>
                    <a:pt x="1417" y="10370"/>
                  </a:cubicBezTo>
                  <a:cubicBezTo>
                    <a:pt x="1384" y="10363"/>
                    <a:pt x="1354" y="10353"/>
                    <a:pt x="1323" y="10351"/>
                  </a:cubicBezTo>
                  <a:cubicBezTo>
                    <a:pt x="1283" y="10346"/>
                    <a:pt x="1244" y="10343"/>
                    <a:pt x="1204" y="10343"/>
                  </a:cubicBezTo>
                  <a:cubicBezTo>
                    <a:pt x="1020" y="10343"/>
                    <a:pt x="836" y="10394"/>
                    <a:pt x="679" y="10488"/>
                  </a:cubicBezTo>
                  <a:cubicBezTo>
                    <a:pt x="673" y="10492"/>
                    <a:pt x="668" y="10498"/>
                    <a:pt x="663" y="10501"/>
                  </a:cubicBezTo>
                  <a:cubicBezTo>
                    <a:pt x="659" y="10492"/>
                    <a:pt x="658" y="10484"/>
                    <a:pt x="651" y="10477"/>
                  </a:cubicBezTo>
                  <a:cubicBezTo>
                    <a:pt x="571" y="10406"/>
                    <a:pt x="483" y="10346"/>
                    <a:pt x="415" y="10261"/>
                  </a:cubicBezTo>
                  <a:cubicBezTo>
                    <a:pt x="351" y="10182"/>
                    <a:pt x="297" y="10094"/>
                    <a:pt x="261" y="9996"/>
                  </a:cubicBezTo>
                  <a:cubicBezTo>
                    <a:pt x="185" y="9803"/>
                    <a:pt x="161" y="9572"/>
                    <a:pt x="261" y="9384"/>
                  </a:cubicBezTo>
                  <a:cubicBezTo>
                    <a:pt x="389" y="9139"/>
                    <a:pt x="648" y="9029"/>
                    <a:pt x="910" y="9029"/>
                  </a:cubicBezTo>
                  <a:close/>
                  <a:moveTo>
                    <a:pt x="2472" y="9395"/>
                  </a:moveTo>
                  <a:cubicBezTo>
                    <a:pt x="2594" y="9395"/>
                    <a:pt x="2718" y="9423"/>
                    <a:pt x="2821" y="9465"/>
                  </a:cubicBezTo>
                  <a:cubicBezTo>
                    <a:pt x="2931" y="9509"/>
                    <a:pt x="3034" y="9576"/>
                    <a:pt x="3114" y="9662"/>
                  </a:cubicBezTo>
                  <a:cubicBezTo>
                    <a:pt x="3156" y="9706"/>
                    <a:pt x="3192" y="9760"/>
                    <a:pt x="3220" y="9813"/>
                  </a:cubicBezTo>
                  <a:cubicBezTo>
                    <a:pt x="3234" y="9840"/>
                    <a:pt x="3250" y="9868"/>
                    <a:pt x="3267" y="9897"/>
                  </a:cubicBezTo>
                  <a:cubicBezTo>
                    <a:pt x="3257" y="9899"/>
                    <a:pt x="3247" y="9899"/>
                    <a:pt x="3239" y="9904"/>
                  </a:cubicBezTo>
                  <a:cubicBezTo>
                    <a:pt x="2924" y="10024"/>
                    <a:pt x="2787" y="10382"/>
                    <a:pt x="2821" y="10697"/>
                  </a:cubicBezTo>
                  <a:cubicBezTo>
                    <a:pt x="2824" y="10727"/>
                    <a:pt x="2831" y="10756"/>
                    <a:pt x="2837" y="10786"/>
                  </a:cubicBezTo>
                  <a:lnTo>
                    <a:pt x="2752" y="10606"/>
                  </a:lnTo>
                  <a:cubicBezTo>
                    <a:pt x="2675" y="10443"/>
                    <a:pt x="2597" y="10278"/>
                    <a:pt x="2522" y="10115"/>
                  </a:cubicBezTo>
                  <a:cubicBezTo>
                    <a:pt x="2513" y="10095"/>
                    <a:pt x="2495" y="10087"/>
                    <a:pt x="2478" y="10087"/>
                  </a:cubicBezTo>
                  <a:cubicBezTo>
                    <a:pt x="2449" y="10087"/>
                    <a:pt x="2422" y="10110"/>
                    <a:pt x="2437" y="10143"/>
                  </a:cubicBezTo>
                  <a:cubicBezTo>
                    <a:pt x="2509" y="10311"/>
                    <a:pt x="2583" y="10480"/>
                    <a:pt x="2657" y="10649"/>
                  </a:cubicBezTo>
                  <a:cubicBezTo>
                    <a:pt x="2688" y="10721"/>
                    <a:pt x="2718" y="10793"/>
                    <a:pt x="2750" y="10864"/>
                  </a:cubicBezTo>
                  <a:cubicBezTo>
                    <a:pt x="2701" y="10827"/>
                    <a:pt x="2650" y="10792"/>
                    <a:pt x="2597" y="10758"/>
                  </a:cubicBezTo>
                  <a:cubicBezTo>
                    <a:pt x="2477" y="10680"/>
                    <a:pt x="2322" y="10627"/>
                    <a:pt x="2174" y="10627"/>
                  </a:cubicBezTo>
                  <a:cubicBezTo>
                    <a:pt x="2111" y="10627"/>
                    <a:pt x="2049" y="10637"/>
                    <a:pt x="1991" y="10658"/>
                  </a:cubicBezTo>
                  <a:cubicBezTo>
                    <a:pt x="1901" y="10488"/>
                    <a:pt x="1845" y="10308"/>
                    <a:pt x="1855" y="10111"/>
                  </a:cubicBezTo>
                  <a:cubicBezTo>
                    <a:pt x="1865" y="9897"/>
                    <a:pt x="1949" y="9664"/>
                    <a:pt x="2111" y="9516"/>
                  </a:cubicBezTo>
                  <a:cubicBezTo>
                    <a:pt x="2207" y="9429"/>
                    <a:pt x="2338" y="9395"/>
                    <a:pt x="2472" y="9395"/>
                  </a:cubicBezTo>
                  <a:close/>
                  <a:moveTo>
                    <a:pt x="16323" y="9686"/>
                  </a:moveTo>
                  <a:cubicBezTo>
                    <a:pt x="16493" y="9686"/>
                    <a:pt x="16654" y="9784"/>
                    <a:pt x="16764" y="9907"/>
                  </a:cubicBezTo>
                  <a:cubicBezTo>
                    <a:pt x="16911" y="10073"/>
                    <a:pt x="16977" y="10307"/>
                    <a:pt x="16994" y="10521"/>
                  </a:cubicBezTo>
                  <a:cubicBezTo>
                    <a:pt x="17005" y="10708"/>
                    <a:pt x="16982" y="10885"/>
                    <a:pt x="16899" y="11047"/>
                  </a:cubicBezTo>
                  <a:lnTo>
                    <a:pt x="16896" y="11047"/>
                  </a:lnTo>
                  <a:cubicBezTo>
                    <a:pt x="16865" y="11043"/>
                    <a:pt x="16834" y="11041"/>
                    <a:pt x="16804" y="11041"/>
                  </a:cubicBezTo>
                  <a:cubicBezTo>
                    <a:pt x="16683" y="11041"/>
                    <a:pt x="16565" y="11072"/>
                    <a:pt x="16452" y="11117"/>
                  </a:cubicBezTo>
                  <a:cubicBezTo>
                    <a:pt x="16281" y="11181"/>
                    <a:pt x="16115" y="11269"/>
                    <a:pt x="15969" y="11382"/>
                  </a:cubicBezTo>
                  <a:cubicBezTo>
                    <a:pt x="16005" y="11330"/>
                    <a:pt x="16039" y="11276"/>
                    <a:pt x="16073" y="11223"/>
                  </a:cubicBezTo>
                  <a:cubicBezTo>
                    <a:pt x="16232" y="10971"/>
                    <a:pt x="16374" y="10705"/>
                    <a:pt x="16500" y="10436"/>
                  </a:cubicBezTo>
                  <a:cubicBezTo>
                    <a:pt x="16518" y="10397"/>
                    <a:pt x="16486" y="10362"/>
                    <a:pt x="16455" y="10362"/>
                  </a:cubicBezTo>
                  <a:cubicBezTo>
                    <a:pt x="16441" y="10362"/>
                    <a:pt x="16427" y="10369"/>
                    <a:pt x="16418" y="10386"/>
                  </a:cubicBezTo>
                  <a:cubicBezTo>
                    <a:pt x="16287" y="10649"/>
                    <a:pt x="16134" y="10898"/>
                    <a:pt x="15968" y="11141"/>
                  </a:cubicBezTo>
                  <a:cubicBezTo>
                    <a:pt x="15954" y="11162"/>
                    <a:pt x="15937" y="11183"/>
                    <a:pt x="15921" y="11205"/>
                  </a:cubicBezTo>
                  <a:cubicBezTo>
                    <a:pt x="15939" y="11132"/>
                    <a:pt x="15954" y="11061"/>
                    <a:pt x="15962" y="10990"/>
                  </a:cubicBezTo>
                  <a:cubicBezTo>
                    <a:pt x="16002" y="10693"/>
                    <a:pt x="15969" y="10365"/>
                    <a:pt x="15833" y="10094"/>
                  </a:cubicBezTo>
                  <a:cubicBezTo>
                    <a:pt x="15856" y="10087"/>
                    <a:pt x="15876" y="10070"/>
                    <a:pt x="15888" y="10044"/>
                  </a:cubicBezTo>
                  <a:cubicBezTo>
                    <a:pt x="15931" y="9953"/>
                    <a:pt x="15954" y="9870"/>
                    <a:pt x="16029" y="9800"/>
                  </a:cubicBezTo>
                  <a:cubicBezTo>
                    <a:pt x="16094" y="9741"/>
                    <a:pt x="16179" y="9701"/>
                    <a:pt x="16266" y="9689"/>
                  </a:cubicBezTo>
                  <a:cubicBezTo>
                    <a:pt x="16285" y="9687"/>
                    <a:pt x="16304" y="9686"/>
                    <a:pt x="16323" y="9686"/>
                  </a:cubicBezTo>
                  <a:close/>
                  <a:moveTo>
                    <a:pt x="3423" y="10074"/>
                  </a:moveTo>
                  <a:cubicBezTo>
                    <a:pt x="3641" y="10074"/>
                    <a:pt x="3838" y="10303"/>
                    <a:pt x="3941" y="10477"/>
                  </a:cubicBezTo>
                  <a:cubicBezTo>
                    <a:pt x="4061" y="10684"/>
                    <a:pt x="4113" y="10925"/>
                    <a:pt x="4097" y="11162"/>
                  </a:cubicBezTo>
                  <a:cubicBezTo>
                    <a:pt x="4000" y="11196"/>
                    <a:pt x="3907" y="11240"/>
                    <a:pt x="3817" y="11287"/>
                  </a:cubicBezTo>
                  <a:cubicBezTo>
                    <a:pt x="3807" y="11239"/>
                    <a:pt x="3798" y="11191"/>
                    <a:pt x="3786" y="11144"/>
                  </a:cubicBezTo>
                  <a:cubicBezTo>
                    <a:pt x="3749" y="11002"/>
                    <a:pt x="3702" y="10861"/>
                    <a:pt x="3646" y="10724"/>
                  </a:cubicBezTo>
                  <a:cubicBezTo>
                    <a:pt x="3637" y="10702"/>
                    <a:pt x="3618" y="10692"/>
                    <a:pt x="3599" y="10692"/>
                  </a:cubicBezTo>
                  <a:cubicBezTo>
                    <a:pt x="3567" y="10692"/>
                    <a:pt x="3536" y="10718"/>
                    <a:pt x="3552" y="10756"/>
                  </a:cubicBezTo>
                  <a:cubicBezTo>
                    <a:pt x="3605" y="10890"/>
                    <a:pt x="3647" y="11026"/>
                    <a:pt x="3681" y="11166"/>
                  </a:cubicBezTo>
                  <a:cubicBezTo>
                    <a:pt x="3695" y="11225"/>
                    <a:pt x="3707" y="11283"/>
                    <a:pt x="3717" y="11342"/>
                  </a:cubicBezTo>
                  <a:cubicBezTo>
                    <a:pt x="3629" y="11395"/>
                    <a:pt x="3541" y="11452"/>
                    <a:pt x="3460" y="11517"/>
                  </a:cubicBezTo>
                  <a:cubicBezTo>
                    <a:pt x="3290" y="11315"/>
                    <a:pt x="3125" y="11098"/>
                    <a:pt x="3051" y="10840"/>
                  </a:cubicBezTo>
                  <a:cubicBezTo>
                    <a:pt x="2980" y="10588"/>
                    <a:pt x="3013" y="10247"/>
                    <a:pt x="3274" y="10112"/>
                  </a:cubicBezTo>
                  <a:cubicBezTo>
                    <a:pt x="3324" y="10086"/>
                    <a:pt x="3374" y="10074"/>
                    <a:pt x="3423" y="10074"/>
                  </a:cubicBezTo>
                  <a:close/>
                  <a:moveTo>
                    <a:pt x="15214" y="9890"/>
                  </a:moveTo>
                  <a:cubicBezTo>
                    <a:pt x="15272" y="9890"/>
                    <a:pt x="15328" y="9898"/>
                    <a:pt x="15376" y="9921"/>
                  </a:cubicBezTo>
                  <a:cubicBezTo>
                    <a:pt x="15681" y="10065"/>
                    <a:pt x="15752" y="10507"/>
                    <a:pt x="15741" y="10805"/>
                  </a:cubicBezTo>
                  <a:cubicBezTo>
                    <a:pt x="15735" y="10956"/>
                    <a:pt x="15710" y="11110"/>
                    <a:pt x="15663" y="11254"/>
                  </a:cubicBezTo>
                  <a:cubicBezTo>
                    <a:pt x="15619" y="11395"/>
                    <a:pt x="15546" y="11515"/>
                    <a:pt x="15480" y="11645"/>
                  </a:cubicBezTo>
                  <a:cubicBezTo>
                    <a:pt x="15411" y="11625"/>
                    <a:pt x="15341" y="11615"/>
                    <a:pt x="15270" y="11615"/>
                  </a:cubicBezTo>
                  <a:cubicBezTo>
                    <a:pt x="15132" y="11615"/>
                    <a:pt x="14995" y="11653"/>
                    <a:pt x="14880" y="11734"/>
                  </a:cubicBezTo>
                  <a:cubicBezTo>
                    <a:pt x="14861" y="11747"/>
                    <a:pt x="14847" y="11762"/>
                    <a:pt x="14831" y="11776"/>
                  </a:cubicBezTo>
                  <a:cubicBezTo>
                    <a:pt x="14995" y="11453"/>
                    <a:pt x="15087" y="11094"/>
                    <a:pt x="15159" y="10742"/>
                  </a:cubicBezTo>
                  <a:cubicBezTo>
                    <a:pt x="15168" y="10701"/>
                    <a:pt x="15133" y="10674"/>
                    <a:pt x="15101" y="10674"/>
                  </a:cubicBezTo>
                  <a:cubicBezTo>
                    <a:pt x="15081" y="10674"/>
                    <a:pt x="15061" y="10685"/>
                    <a:pt x="15057" y="10712"/>
                  </a:cubicBezTo>
                  <a:cubicBezTo>
                    <a:pt x="14980" y="11103"/>
                    <a:pt x="14813" y="11454"/>
                    <a:pt x="14643" y="11808"/>
                  </a:cubicBezTo>
                  <a:cubicBezTo>
                    <a:pt x="14590" y="11608"/>
                    <a:pt x="14501" y="11416"/>
                    <a:pt x="14363" y="11261"/>
                  </a:cubicBezTo>
                  <a:cubicBezTo>
                    <a:pt x="14349" y="11246"/>
                    <a:pt x="14333" y="11232"/>
                    <a:pt x="14316" y="11217"/>
                  </a:cubicBezTo>
                  <a:cubicBezTo>
                    <a:pt x="14355" y="10885"/>
                    <a:pt x="14323" y="10549"/>
                    <a:pt x="14506" y="10253"/>
                  </a:cubicBezTo>
                  <a:cubicBezTo>
                    <a:pt x="14596" y="10109"/>
                    <a:pt x="14725" y="10006"/>
                    <a:pt x="14887" y="9953"/>
                  </a:cubicBezTo>
                  <a:cubicBezTo>
                    <a:pt x="14978" y="9922"/>
                    <a:pt x="15101" y="9890"/>
                    <a:pt x="15214" y="9890"/>
                  </a:cubicBezTo>
                  <a:close/>
                  <a:moveTo>
                    <a:pt x="18005" y="10187"/>
                  </a:moveTo>
                  <a:cubicBezTo>
                    <a:pt x="18242" y="10187"/>
                    <a:pt x="18475" y="10270"/>
                    <a:pt x="18649" y="10434"/>
                  </a:cubicBezTo>
                  <a:cubicBezTo>
                    <a:pt x="18841" y="10613"/>
                    <a:pt x="18954" y="10857"/>
                    <a:pt x="18932" y="11122"/>
                  </a:cubicBezTo>
                  <a:cubicBezTo>
                    <a:pt x="18909" y="11388"/>
                    <a:pt x="18757" y="11598"/>
                    <a:pt x="18541" y="11741"/>
                  </a:cubicBezTo>
                  <a:cubicBezTo>
                    <a:pt x="18515" y="11758"/>
                    <a:pt x="18499" y="11782"/>
                    <a:pt x="18488" y="11805"/>
                  </a:cubicBezTo>
                  <a:cubicBezTo>
                    <a:pt x="18358" y="11757"/>
                    <a:pt x="18222" y="11728"/>
                    <a:pt x="18087" y="11727"/>
                  </a:cubicBezTo>
                  <a:cubicBezTo>
                    <a:pt x="18084" y="11727"/>
                    <a:pt x="18081" y="11727"/>
                    <a:pt x="18078" y="11727"/>
                  </a:cubicBezTo>
                  <a:cubicBezTo>
                    <a:pt x="17960" y="11727"/>
                    <a:pt x="17806" y="11751"/>
                    <a:pt x="17682" y="11813"/>
                  </a:cubicBezTo>
                  <a:cubicBezTo>
                    <a:pt x="17675" y="11637"/>
                    <a:pt x="17587" y="11481"/>
                    <a:pt x="17466" y="11357"/>
                  </a:cubicBezTo>
                  <a:cubicBezTo>
                    <a:pt x="17526" y="11322"/>
                    <a:pt x="17571" y="11266"/>
                    <a:pt x="17621" y="11217"/>
                  </a:cubicBezTo>
                  <a:cubicBezTo>
                    <a:pt x="17676" y="11166"/>
                    <a:pt x="17731" y="11114"/>
                    <a:pt x="17788" y="11067"/>
                  </a:cubicBezTo>
                  <a:cubicBezTo>
                    <a:pt x="17904" y="10968"/>
                    <a:pt x="18029" y="10878"/>
                    <a:pt x="18160" y="10795"/>
                  </a:cubicBezTo>
                  <a:cubicBezTo>
                    <a:pt x="18213" y="10762"/>
                    <a:pt x="18182" y="10686"/>
                    <a:pt x="18132" y="10686"/>
                  </a:cubicBezTo>
                  <a:cubicBezTo>
                    <a:pt x="18123" y="10686"/>
                    <a:pt x="18113" y="10688"/>
                    <a:pt x="18103" y="10694"/>
                  </a:cubicBezTo>
                  <a:cubicBezTo>
                    <a:pt x="17965" y="10776"/>
                    <a:pt x="17831" y="10866"/>
                    <a:pt x="17700" y="10962"/>
                  </a:cubicBezTo>
                  <a:cubicBezTo>
                    <a:pt x="17639" y="11009"/>
                    <a:pt x="17577" y="11059"/>
                    <a:pt x="17516" y="11108"/>
                  </a:cubicBezTo>
                  <a:cubicBezTo>
                    <a:pt x="17484" y="11134"/>
                    <a:pt x="17452" y="11162"/>
                    <a:pt x="17421" y="11191"/>
                  </a:cubicBezTo>
                  <a:cubicBezTo>
                    <a:pt x="17398" y="11212"/>
                    <a:pt x="17379" y="11236"/>
                    <a:pt x="17367" y="11261"/>
                  </a:cubicBezTo>
                  <a:cubicBezTo>
                    <a:pt x="17341" y="11240"/>
                    <a:pt x="17313" y="11219"/>
                    <a:pt x="17286" y="11202"/>
                  </a:cubicBezTo>
                  <a:cubicBezTo>
                    <a:pt x="17209" y="11152"/>
                    <a:pt x="17126" y="11110"/>
                    <a:pt x="17039" y="11081"/>
                  </a:cubicBezTo>
                  <a:cubicBezTo>
                    <a:pt x="17160" y="10938"/>
                    <a:pt x="17209" y="10737"/>
                    <a:pt x="17215" y="10534"/>
                  </a:cubicBezTo>
                  <a:cubicBezTo>
                    <a:pt x="17221" y="10529"/>
                    <a:pt x="17225" y="10527"/>
                    <a:pt x="17228" y="10519"/>
                  </a:cubicBezTo>
                  <a:cubicBezTo>
                    <a:pt x="17249" y="10474"/>
                    <a:pt x="17314" y="10431"/>
                    <a:pt x="17355" y="10402"/>
                  </a:cubicBezTo>
                  <a:cubicBezTo>
                    <a:pt x="17408" y="10361"/>
                    <a:pt x="17466" y="10328"/>
                    <a:pt x="17527" y="10297"/>
                  </a:cubicBezTo>
                  <a:cubicBezTo>
                    <a:pt x="17649" y="10237"/>
                    <a:pt x="17785" y="10202"/>
                    <a:pt x="17923" y="10190"/>
                  </a:cubicBezTo>
                  <a:cubicBezTo>
                    <a:pt x="17950" y="10188"/>
                    <a:pt x="17977" y="10187"/>
                    <a:pt x="18005" y="10187"/>
                  </a:cubicBezTo>
                  <a:close/>
                  <a:moveTo>
                    <a:pt x="1210" y="10522"/>
                  </a:moveTo>
                  <a:cubicBezTo>
                    <a:pt x="1333" y="10522"/>
                    <a:pt x="1456" y="10545"/>
                    <a:pt x="1569" y="10597"/>
                  </a:cubicBezTo>
                  <a:cubicBezTo>
                    <a:pt x="1665" y="10641"/>
                    <a:pt x="1749" y="10701"/>
                    <a:pt x="1841" y="10745"/>
                  </a:cubicBezTo>
                  <a:cubicBezTo>
                    <a:pt x="1842" y="10749"/>
                    <a:pt x="1844" y="10751"/>
                    <a:pt x="1845" y="10755"/>
                  </a:cubicBezTo>
                  <a:cubicBezTo>
                    <a:pt x="1824" y="10778"/>
                    <a:pt x="1803" y="10800"/>
                    <a:pt x="1786" y="10829"/>
                  </a:cubicBezTo>
                  <a:cubicBezTo>
                    <a:pt x="1611" y="11112"/>
                    <a:pt x="1781" y="11486"/>
                    <a:pt x="1964" y="11721"/>
                  </a:cubicBezTo>
                  <a:cubicBezTo>
                    <a:pt x="2069" y="11856"/>
                    <a:pt x="2193" y="11972"/>
                    <a:pt x="2325" y="12079"/>
                  </a:cubicBezTo>
                  <a:cubicBezTo>
                    <a:pt x="2359" y="12106"/>
                    <a:pt x="2392" y="12131"/>
                    <a:pt x="2427" y="12154"/>
                  </a:cubicBezTo>
                  <a:cubicBezTo>
                    <a:pt x="2401" y="12145"/>
                    <a:pt x="2375" y="12138"/>
                    <a:pt x="2348" y="12131"/>
                  </a:cubicBezTo>
                  <a:cubicBezTo>
                    <a:pt x="2319" y="12086"/>
                    <a:pt x="2270" y="12063"/>
                    <a:pt x="2224" y="12039"/>
                  </a:cubicBezTo>
                  <a:cubicBezTo>
                    <a:pt x="2174" y="12012"/>
                    <a:pt x="2126" y="11984"/>
                    <a:pt x="2077" y="11955"/>
                  </a:cubicBezTo>
                  <a:cubicBezTo>
                    <a:pt x="1972" y="11893"/>
                    <a:pt x="1867" y="11830"/>
                    <a:pt x="1764" y="11765"/>
                  </a:cubicBezTo>
                  <a:cubicBezTo>
                    <a:pt x="1554" y="11632"/>
                    <a:pt x="1349" y="11490"/>
                    <a:pt x="1149" y="11344"/>
                  </a:cubicBezTo>
                  <a:cubicBezTo>
                    <a:pt x="1143" y="11339"/>
                    <a:pt x="1137" y="11338"/>
                    <a:pt x="1131" y="11338"/>
                  </a:cubicBezTo>
                  <a:cubicBezTo>
                    <a:pt x="1109" y="11338"/>
                    <a:pt x="1092" y="11366"/>
                    <a:pt x="1113" y="11386"/>
                  </a:cubicBezTo>
                  <a:cubicBezTo>
                    <a:pt x="1299" y="11557"/>
                    <a:pt x="1495" y="11715"/>
                    <a:pt x="1702" y="11859"/>
                  </a:cubicBezTo>
                  <a:cubicBezTo>
                    <a:pt x="1789" y="11920"/>
                    <a:pt x="1878" y="11977"/>
                    <a:pt x="1966" y="12033"/>
                  </a:cubicBezTo>
                  <a:cubicBezTo>
                    <a:pt x="1933" y="12026"/>
                    <a:pt x="1899" y="12018"/>
                    <a:pt x="1864" y="12012"/>
                  </a:cubicBezTo>
                  <a:cubicBezTo>
                    <a:pt x="1751" y="11993"/>
                    <a:pt x="1635" y="11980"/>
                    <a:pt x="1519" y="11980"/>
                  </a:cubicBezTo>
                  <a:cubicBezTo>
                    <a:pt x="1334" y="11980"/>
                    <a:pt x="1150" y="12013"/>
                    <a:pt x="986" y="12104"/>
                  </a:cubicBezTo>
                  <a:cubicBezTo>
                    <a:pt x="976" y="12110"/>
                    <a:pt x="969" y="12118"/>
                    <a:pt x="957" y="12125"/>
                  </a:cubicBezTo>
                  <a:cubicBezTo>
                    <a:pt x="842" y="12033"/>
                    <a:pt x="710" y="11962"/>
                    <a:pt x="610" y="11849"/>
                  </a:cubicBezTo>
                  <a:cubicBezTo>
                    <a:pt x="523" y="11754"/>
                    <a:pt x="465" y="11637"/>
                    <a:pt x="434" y="11513"/>
                  </a:cubicBezTo>
                  <a:cubicBezTo>
                    <a:pt x="380" y="11283"/>
                    <a:pt x="422" y="11019"/>
                    <a:pt x="566" y="10829"/>
                  </a:cubicBezTo>
                  <a:cubicBezTo>
                    <a:pt x="713" y="10630"/>
                    <a:pt x="954" y="10527"/>
                    <a:pt x="1198" y="10522"/>
                  </a:cubicBezTo>
                  <a:cubicBezTo>
                    <a:pt x="1202" y="10522"/>
                    <a:pt x="1206" y="10522"/>
                    <a:pt x="1210" y="10522"/>
                  </a:cubicBezTo>
                  <a:close/>
                  <a:moveTo>
                    <a:pt x="2171" y="10791"/>
                  </a:moveTo>
                  <a:cubicBezTo>
                    <a:pt x="2192" y="10791"/>
                    <a:pt x="2213" y="10793"/>
                    <a:pt x="2234" y="10796"/>
                  </a:cubicBezTo>
                  <a:cubicBezTo>
                    <a:pt x="2390" y="10820"/>
                    <a:pt x="2521" y="10921"/>
                    <a:pt x="2641" y="11017"/>
                  </a:cubicBezTo>
                  <a:cubicBezTo>
                    <a:pt x="2881" y="11208"/>
                    <a:pt x="3102" y="11420"/>
                    <a:pt x="3308" y="11645"/>
                  </a:cubicBezTo>
                  <a:cubicBezTo>
                    <a:pt x="3207" y="11741"/>
                    <a:pt x="3112" y="11846"/>
                    <a:pt x="3026" y="11955"/>
                  </a:cubicBezTo>
                  <a:cubicBezTo>
                    <a:pt x="2979" y="11914"/>
                    <a:pt x="2931" y="11874"/>
                    <a:pt x="2885" y="11833"/>
                  </a:cubicBezTo>
                  <a:cubicBezTo>
                    <a:pt x="2743" y="11708"/>
                    <a:pt x="2603" y="11585"/>
                    <a:pt x="2462" y="11460"/>
                  </a:cubicBezTo>
                  <a:cubicBezTo>
                    <a:pt x="2454" y="11453"/>
                    <a:pt x="2445" y="11450"/>
                    <a:pt x="2437" y="11450"/>
                  </a:cubicBezTo>
                  <a:cubicBezTo>
                    <a:pt x="2404" y="11450"/>
                    <a:pt x="2377" y="11495"/>
                    <a:pt x="2409" y="11524"/>
                  </a:cubicBezTo>
                  <a:cubicBezTo>
                    <a:pt x="2545" y="11654"/>
                    <a:pt x="2680" y="11784"/>
                    <a:pt x="2816" y="11913"/>
                  </a:cubicBezTo>
                  <a:lnTo>
                    <a:pt x="2955" y="12046"/>
                  </a:lnTo>
                  <a:cubicBezTo>
                    <a:pt x="2916" y="12096"/>
                    <a:pt x="2881" y="12148"/>
                    <a:pt x="2848" y="12201"/>
                  </a:cubicBezTo>
                  <a:cubicBezTo>
                    <a:pt x="2830" y="12229"/>
                    <a:pt x="2816" y="12257"/>
                    <a:pt x="2800" y="12286"/>
                  </a:cubicBezTo>
                  <a:cubicBezTo>
                    <a:pt x="2697" y="12212"/>
                    <a:pt x="2602" y="12125"/>
                    <a:pt x="2504" y="12045"/>
                  </a:cubicBezTo>
                  <a:cubicBezTo>
                    <a:pt x="2396" y="11955"/>
                    <a:pt x="2289" y="11867"/>
                    <a:pt x="2193" y="11764"/>
                  </a:cubicBezTo>
                  <a:cubicBezTo>
                    <a:pt x="2014" y="11572"/>
                    <a:pt x="1804" y="11260"/>
                    <a:pt x="1888" y="10985"/>
                  </a:cubicBezTo>
                  <a:cubicBezTo>
                    <a:pt x="1928" y="10854"/>
                    <a:pt x="2044" y="10791"/>
                    <a:pt x="2171" y="10791"/>
                  </a:cubicBezTo>
                  <a:close/>
                  <a:moveTo>
                    <a:pt x="16774" y="11265"/>
                  </a:moveTo>
                  <a:cubicBezTo>
                    <a:pt x="16881" y="11265"/>
                    <a:pt x="16988" y="11290"/>
                    <a:pt x="17093" y="11349"/>
                  </a:cubicBezTo>
                  <a:cubicBezTo>
                    <a:pt x="17275" y="11453"/>
                    <a:pt x="17466" y="11630"/>
                    <a:pt x="17452" y="11860"/>
                  </a:cubicBezTo>
                  <a:cubicBezTo>
                    <a:pt x="17438" y="12089"/>
                    <a:pt x="17252" y="12314"/>
                    <a:pt x="17116" y="12484"/>
                  </a:cubicBezTo>
                  <a:cubicBezTo>
                    <a:pt x="17018" y="12605"/>
                    <a:pt x="16913" y="12719"/>
                    <a:pt x="16798" y="12822"/>
                  </a:cubicBezTo>
                  <a:cubicBezTo>
                    <a:pt x="16741" y="12876"/>
                    <a:pt x="16683" y="12926"/>
                    <a:pt x="16622" y="12974"/>
                  </a:cubicBezTo>
                  <a:cubicBezTo>
                    <a:pt x="16565" y="13018"/>
                    <a:pt x="16514" y="13053"/>
                    <a:pt x="16480" y="13113"/>
                  </a:cubicBezTo>
                  <a:cubicBezTo>
                    <a:pt x="16391" y="13093"/>
                    <a:pt x="16299" y="13084"/>
                    <a:pt x="16207" y="13084"/>
                  </a:cubicBezTo>
                  <a:cubicBezTo>
                    <a:pt x="16136" y="13084"/>
                    <a:pt x="16066" y="13089"/>
                    <a:pt x="15998" y="13099"/>
                  </a:cubicBezTo>
                  <a:cubicBezTo>
                    <a:pt x="15982" y="13102"/>
                    <a:pt x="15968" y="13106"/>
                    <a:pt x="15952" y="13109"/>
                  </a:cubicBezTo>
                  <a:cubicBezTo>
                    <a:pt x="16087" y="13026"/>
                    <a:pt x="16208" y="12910"/>
                    <a:pt x="16317" y="12806"/>
                  </a:cubicBezTo>
                  <a:cubicBezTo>
                    <a:pt x="16542" y="12595"/>
                    <a:pt x="16755" y="12358"/>
                    <a:pt x="16906" y="12089"/>
                  </a:cubicBezTo>
                  <a:cubicBezTo>
                    <a:pt x="16929" y="12048"/>
                    <a:pt x="16893" y="12001"/>
                    <a:pt x="16855" y="12001"/>
                  </a:cubicBezTo>
                  <a:cubicBezTo>
                    <a:pt x="16843" y="12001"/>
                    <a:pt x="16830" y="12006"/>
                    <a:pt x="16819" y="12019"/>
                  </a:cubicBezTo>
                  <a:cubicBezTo>
                    <a:pt x="16643" y="12236"/>
                    <a:pt x="16471" y="12453"/>
                    <a:pt x="16273" y="12650"/>
                  </a:cubicBezTo>
                  <a:cubicBezTo>
                    <a:pt x="16178" y="12744"/>
                    <a:pt x="16078" y="12835"/>
                    <a:pt x="15973" y="12920"/>
                  </a:cubicBezTo>
                  <a:cubicBezTo>
                    <a:pt x="15904" y="12977"/>
                    <a:pt x="15826" y="13053"/>
                    <a:pt x="15738" y="13089"/>
                  </a:cubicBezTo>
                  <a:cubicBezTo>
                    <a:pt x="15888" y="12914"/>
                    <a:pt x="15998" y="12709"/>
                    <a:pt x="16023" y="12473"/>
                  </a:cubicBezTo>
                  <a:cubicBezTo>
                    <a:pt x="16052" y="12212"/>
                    <a:pt x="15954" y="11955"/>
                    <a:pt x="15755" y="11792"/>
                  </a:cubicBezTo>
                  <a:cubicBezTo>
                    <a:pt x="16033" y="11565"/>
                    <a:pt x="16405" y="11265"/>
                    <a:pt x="16774" y="11265"/>
                  </a:cubicBezTo>
                  <a:close/>
                  <a:moveTo>
                    <a:pt x="18047" y="11954"/>
                  </a:moveTo>
                  <a:cubicBezTo>
                    <a:pt x="18091" y="11954"/>
                    <a:pt x="18135" y="11957"/>
                    <a:pt x="18180" y="11962"/>
                  </a:cubicBezTo>
                  <a:cubicBezTo>
                    <a:pt x="18385" y="11986"/>
                    <a:pt x="18604" y="12074"/>
                    <a:pt x="18729" y="12246"/>
                  </a:cubicBezTo>
                  <a:cubicBezTo>
                    <a:pt x="18847" y="12415"/>
                    <a:pt x="18856" y="12615"/>
                    <a:pt x="18747" y="12787"/>
                  </a:cubicBezTo>
                  <a:cubicBezTo>
                    <a:pt x="18689" y="12879"/>
                    <a:pt x="18607" y="12960"/>
                    <a:pt x="18523" y="13028"/>
                  </a:cubicBezTo>
                  <a:cubicBezTo>
                    <a:pt x="18479" y="13066"/>
                    <a:pt x="18431" y="13096"/>
                    <a:pt x="18380" y="13123"/>
                  </a:cubicBezTo>
                  <a:cubicBezTo>
                    <a:pt x="18333" y="13146"/>
                    <a:pt x="18282" y="13154"/>
                    <a:pt x="18242" y="13181"/>
                  </a:cubicBezTo>
                  <a:cubicBezTo>
                    <a:pt x="18041" y="13042"/>
                    <a:pt x="17785" y="13002"/>
                    <a:pt x="17548" y="13002"/>
                  </a:cubicBezTo>
                  <a:cubicBezTo>
                    <a:pt x="17398" y="13002"/>
                    <a:pt x="17249" y="13018"/>
                    <a:pt x="17101" y="13052"/>
                  </a:cubicBezTo>
                  <a:cubicBezTo>
                    <a:pt x="17030" y="13068"/>
                    <a:pt x="16960" y="13089"/>
                    <a:pt x="16891" y="13113"/>
                  </a:cubicBezTo>
                  <a:cubicBezTo>
                    <a:pt x="16849" y="13130"/>
                    <a:pt x="16808" y="13153"/>
                    <a:pt x="16769" y="13174"/>
                  </a:cubicBezTo>
                  <a:cubicBezTo>
                    <a:pt x="16818" y="13137"/>
                    <a:pt x="16863" y="13096"/>
                    <a:pt x="16906" y="13056"/>
                  </a:cubicBezTo>
                  <a:cubicBezTo>
                    <a:pt x="17018" y="12992"/>
                    <a:pt x="17128" y="12927"/>
                    <a:pt x="17243" y="12870"/>
                  </a:cubicBezTo>
                  <a:cubicBezTo>
                    <a:pt x="17436" y="12778"/>
                    <a:pt x="17635" y="12701"/>
                    <a:pt x="17841" y="12640"/>
                  </a:cubicBezTo>
                  <a:cubicBezTo>
                    <a:pt x="17892" y="12624"/>
                    <a:pt x="17879" y="12547"/>
                    <a:pt x="17833" y="12547"/>
                  </a:cubicBezTo>
                  <a:cubicBezTo>
                    <a:pt x="17828" y="12547"/>
                    <a:pt x="17823" y="12548"/>
                    <a:pt x="17818" y="12550"/>
                  </a:cubicBezTo>
                  <a:cubicBezTo>
                    <a:pt x="17606" y="12609"/>
                    <a:pt x="17401" y="12684"/>
                    <a:pt x="17202" y="12775"/>
                  </a:cubicBezTo>
                  <a:cubicBezTo>
                    <a:pt x="17194" y="12778"/>
                    <a:pt x="17185" y="12784"/>
                    <a:pt x="17174" y="12787"/>
                  </a:cubicBezTo>
                  <a:cubicBezTo>
                    <a:pt x="17216" y="12740"/>
                    <a:pt x="17259" y="12693"/>
                    <a:pt x="17299" y="12643"/>
                  </a:cubicBezTo>
                  <a:cubicBezTo>
                    <a:pt x="17429" y="12479"/>
                    <a:pt x="17575" y="12287"/>
                    <a:pt x="17643" y="12079"/>
                  </a:cubicBezTo>
                  <a:cubicBezTo>
                    <a:pt x="17710" y="12040"/>
                    <a:pt x="17771" y="11999"/>
                    <a:pt x="17852" y="11978"/>
                  </a:cubicBezTo>
                  <a:cubicBezTo>
                    <a:pt x="17916" y="11961"/>
                    <a:pt x="17982" y="11954"/>
                    <a:pt x="18047" y="11954"/>
                  </a:cubicBezTo>
                  <a:close/>
                  <a:moveTo>
                    <a:pt x="1520" y="12149"/>
                  </a:moveTo>
                  <a:cubicBezTo>
                    <a:pt x="1630" y="12149"/>
                    <a:pt x="1740" y="12162"/>
                    <a:pt x="1845" y="12181"/>
                  </a:cubicBezTo>
                  <a:cubicBezTo>
                    <a:pt x="2143" y="12233"/>
                    <a:pt x="2433" y="12324"/>
                    <a:pt x="2711" y="12442"/>
                  </a:cubicBezTo>
                  <a:cubicBezTo>
                    <a:pt x="2650" y="12560"/>
                    <a:pt x="2596" y="12683"/>
                    <a:pt x="2548" y="12806"/>
                  </a:cubicBezTo>
                  <a:cubicBezTo>
                    <a:pt x="2488" y="12804"/>
                    <a:pt x="2427" y="12799"/>
                    <a:pt x="2367" y="12791"/>
                  </a:cubicBezTo>
                  <a:cubicBezTo>
                    <a:pt x="2199" y="12768"/>
                    <a:pt x="2030" y="12727"/>
                    <a:pt x="1869" y="12672"/>
                  </a:cubicBezTo>
                  <a:cubicBezTo>
                    <a:pt x="1864" y="12670"/>
                    <a:pt x="1859" y="12669"/>
                    <a:pt x="1854" y="12669"/>
                  </a:cubicBezTo>
                  <a:cubicBezTo>
                    <a:pt x="1808" y="12669"/>
                    <a:pt x="1780" y="12732"/>
                    <a:pt x="1830" y="12751"/>
                  </a:cubicBezTo>
                  <a:cubicBezTo>
                    <a:pt x="1994" y="12815"/>
                    <a:pt x="2163" y="12863"/>
                    <a:pt x="2336" y="12899"/>
                  </a:cubicBezTo>
                  <a:cubicBezTo>
                    <a:pt x="2394" y="12910"/>
                    <a:pt x="2450" y="12917"/>
                    <a:pt x="2508" y="12926"/>
                  </a:cubicBezTo>
                  <a:cubicBezTo>
                    <a:pt x="2482" y="12998"/>
                    <a:pt x="2454" y="13070"/>
                    <a:pt x="2433" y="13144"/>
                  </a:cubicBezTo>
                  <a:cubicBezTo>
                    <a:pt x="2294" y="13175"/>
                    <a:pt x="2154" y="13189"/>
                    <a:pt x="2012" y="13189"/>
                  </a:cubicBezTo>
                  <a:cubicBezTo>
                    <a:pt x="1954" y="13189"/>
                    <a:pt x="1896" y="13187"/>
                    <a:pt x="1837" y="13182"/>
                  </a:cubicBezTo>
                  <a:cubicBezTo>
                    <a:pt x="1580" y="13161"/>
                    <a:pt x="1241" y="13144"/>
                    <a:pt x="1066" y="12926"/>
                  </a:cubicBezTo>
                  <a:cubicBezTo>
                    <a:pt x="988" y="12828"/>
                    <a:pt x="943" y="12699"/>
                    <a:pt x="929" y="12577"/>
                  </a:cubicBezTo>
                  <a:cubicBezTo>
                    <a:pt x="912" y="12416"/>
                    <a:pt x="970" y="12304"/>
                    <a:pt x="1113" y="12233"/>
                  </a:cubicBezTo>
                  <a:cubicBezTo>
                    <a:pt x="1240" y="12171"/>
                    <a:pt x="1380" y="12149"/>
                    <a:pt x="1520" y="12149"/>
                  </a:cubicBezTo>
                  <a:close/>
                  <a:moveTo>
                    <a:pt x="7895" y="9861"/>
                  </a:moveTo>
                  <a:cubicBezTo>
                    <a:pt x="8098" y="9861"/>
                    <a:pt x="8194" y="10211"/>
                    <a:pt x="8237" y="10363"/>
                  </a:cubicBezTo>
                  <a:cubicBezTo>
                    <a:pt x="8308" y="10612"/>
                    <a:pt x="8336" y="10870"/>
                    <a:pt x="8367" y="11125"/>
                  </a:cubicBezTo>
                  <a:cubicBezTo>
                    <a:pt x="8397" y="11381"/>
                    <a:pt x="8428" y="11635"/>
                    <a:pt x="8457" y="11890"/>
                  </a:cubicBezTo>
                  <a:cubicBezTo>
                    <a:pt x="8488" y="12152"/>
                    <a:pt x="8509" y="12415"/>
                    <a:pt x="8532" y="12679"/>
                  </a:cubicBezTo>
                  <a:cubicBezTo>
                    <a:pt x="8474" y="12517"/>
                    <a:pt x="8414" y="12357"/>
                    <a:pt x="8362" y="12194"/>
                  </a:cubicBezTo>
                  <a:cubicBezTo>
                    <a:pt x="8207" y="11713"/>
                    <a:pt x="8101" y="11222"/>
                    <a:pt x="8000" y="10727"/>
                  </a:cubicBezTo>
                  <a:cubicBezTo>
                    <a:pt x="7994" y="10696"/>
                    <a:pt x="7969" y="10682"/>
                    <a:pt x="7945" y="10682"/>
                  </a:cubicBezTo>
                  <a:cubicBezTo>
                    <a:pt x="7917" y="10682"/>
                    <a:pt x="7890" y="10701"/>
                    <a:pt x="7895" y="10737"/>
                  </a:cubicBezTo>
                  <a:cubicBezTo>
                    <a:pt x="7959" y="11198"/>
                    <a:pt x="8079" y="11654"/>
                    <a:pt x="8221" y="12097"/>
                  </a:cubicBezTo>
                  <a:cubicBezTo>
                    <a:pt x="8292" y="12317"/>
                    <a:pt x="8370" y="12534"/>
                    <a:pt x="8454" y="12750"/>
                  </a:cubicBezTo>
                  <a:cubicBezTo>
                    <a:pt x="8505" y="12885"/>
                    <a:pt x="8545" y="13014"/>
                    <a:pt x="8570" y="13147"/>
                  </a:cubicBezTo>
                  <a:cubicBezTo>
                    <a:pt x="8573" y="13175"/>
                    <a:pt x="8576" y="13205"/>
                    <a:pt x="8577" y="13234"/>
                  </a:cubicBezTo>
                  <a:cubicBezTo>
                    <a:pt x="8498" y="13045"/>
                    <a:pt x="8407" y="12862"/>
                    <a:pt x="8329" y="12673"/>
                  </a:cubicBezTo>
                  <a:cubicBezTo>
                    <a:pt x="8237" y="12453"/>
                    <a:pt x="8155" y="12230"/>
                    <a:pt x="8077" y="12003"/>
                  </a:cubicBezTo>
                  <a:cubicBezTo>
                    <a:pt x="7915" y="11537"/>
                    <a:pt x="7787" y="11059"/>
                    <a:pt x="7696" y="10572"/>
                  </a:cubicBezTo>
                  <a:cubicBezTo>
                    <a:pt x="7658" y="10365"/>
                    <a:pt x="7554" y="9955"/>
                    <a:pt x="7838" y="9870"/>
                  </a:cubicBezTo>
                  <a:cubicBezTo>
                    <a:pt x="7858" y="9864"/>
                    <a:pt x="7877" y="9861"/>
                    <a:pt x="7895" y="9861"/>
                  </a:cubicBezTo>
                  <a:close/>
                  <a:moveTo>
                    <a:pt x="13870" y="11227"/>
                  </a:moveTo>
                  <a:cubicBezTo>
                    <a:pt x="13909" y="11227"/>
                    <a:pt x="13952" y="11238"/>
                    <a:pt x="13997" y="11264"/>
                  </a:cubicBezTo>
                  <a:cubicBezTo>
                    <a:pt x="14153" y="11352"/>
                    <a:pt x="14265" y="11494"/>
                    <a:pt x="14340" y="11652"/>
                  </a:cubicBezTo>
                  <a:cubicBezTo>
                    <a:pt x="14494" y="11975"/>
                    <a:pt x="14501" y="12378"/>
                    <a:pt x="14411" y="12719"/>
                  </a:cubicBezTo>
                  <a:cubicBezTo>
                    <a:pt x="14359" y="12907"/>
                    <a:pt x="14272" y="13085"/>
                    <a:pt x="14132" y="13225"/>
                  </a:cubicBezTo>
                  <a:cubicBezTo>
                    <a:pt x="14129" y="13229"/>
                    <a:pt x="14125" y="13236"/>
                    <a:pt x="14119" y="13239"/>
                  </a:cubicBezTo>
                  <a:cubicBezTo>
                    <a:pt x="14097" y="13224"/>
                    <a:pt x="14073" y="13218"/>
                    <a:pt x="14050" y="13218"/>
                  </a:cubicBezTo>
                  <a:cubicBezTo>
                    <a:pt x="14024" y="13218"/>
                    <a:pt x="13999" y="13226"/>
                    <a:pt x="13979" y="13241"/>
                  </a:cubicBezTo>
                  <a:cubicBezTo>
                    <a:pt x="13967" y="13226"/>
                    <a:pt x="13960" y="13212"/>
                    <a:pt x="13950" y="13198"/>
                  </a:cubicBezTo>
                  <a:cubicBezTo>
                    <a:pt x="14018" y="13038"/>
                    <a:pt x="14047" y="12849"/>
                    <a:pt x="14060" y="12680"/>
                  </a:cubicBezTo>
                  <a:cubicBezTo>
                    <a:pt x="14078" y="12453"/>
                    <a:pt x="14054" y="12225"/>
                    <a:pt x="13996" y="12005"/>
                  </a:cubicBezTo>
                  <a:cubicBezTo>
                    <a:pt x="13989" y="11979"/>
                    <a:pt x="13969" y="11968"/>
                    <a:pt x="13949" y="11968"/>
                  </a:cubicBezTo>
                  <a:cubicBezTo>
                    <a:pt x="13920" y="11968"/>
                    <a:pt x="13889" y="11991"/>
                    <a:pt x="13898" y="12028"/>
                  </a:cubicBezTo>
                  <a:cubicBezTo>
                    <a:pt x="13946" y="12238"/>
                    <a:pt x="13959" y="12453"/>
                    <a:pt x="13936" y="12669"/>
                  </a:cubicBezTo>
                  <a:cubicBezTo>
                    <a:pt x="13923" y="12775"/>
                    <a:pt x="13902" y="12879"/>
                    <a:pt x="13872" y="12982"/>
                  </a:cubicBezTo>
                  <a:lnTo>
                    <a:pt x="13851" y="13046"/>
                  </a:lnTo>
                  <a:cubicBezTo>
                    <a:pt x="13574" y="12574"/>
                    <a:pt x="13449" y="11985"/>
                    <a:pt x="13614" y="11473"/>
                  </a:cubicBezTo>
                  <a:cubicBezTo>
                    <a:pt x="13657" y="11338"/>
                    <a:pt x="13748" y="11227"/>
                    <a:pt x="13870" y="11227"/>
                  </a:cubicBezTo>
                  <a:close/>
                  <a:moveTo>
                    <a:pt x="10860" y="10648"/>
                  </a:moveTo>
                  <a:cubicBezTo>
                    <a:pt x="11157" y="10648"/>
                    <a:pt x="10777" y="11193"/>
                    <a:pt x="10708" y="11293"/>
                  </a:cubicBezTo>
                  <a:cubicBezTo>
                    <a:pt x="10426" y="11704"/>
                    <a:pt x="10081" y="12067"/>
                    <a:pt x="9729" y="12418"/>
                  </a:cubicBezTo>
                  <a:cubicBezTo>
                    <a:pt x="9433" y="12714"/>
                    <a:pt x="9129" y="13007"/>
                    <a:pt x="8846" y="13316"/>
                  </a:cubicBezTo>
                  <a:cubicBezTo>
                    <a:pt x="8857" y="13273"/>
                    <a:pt x="8867" y="13232"/>
                    <a:pt x="8878" y="13190"/>
                  </a:cubicBezTo>
                  <a:cubicBezTo>
                    <a:pt x="9031" y="12948"/>
                    <a:pt x="9186" y="12707"/>
                    <a:pt x="9351" y="12473"/>
                  </a:cubicBezTo>
                  <a:cubicBezTo>
                    <a:pt x="9596" y="12125"/>
                    <a:pt x="9864" y="11798"/>
                    <a:pt x="10121" y="11459"/>
                  </a:cubicBezTo>
                  <a:cubicBezTo>
                    <a:pt x="10150" y="11421"/>
                    <a:pt x="10117" y="11378"/>
                    <a:pt x="10080" y="11378"/>
                  </a:cubicBezTo>
                  <a:cubicBezTo>
                    <a:pt x="10067" y="11378"/>
                    <a:pt x="10054" y="11383"/>
                    <a:pt x="10043" y="11395"/>
                  </a:cubicBezTo>
                  <a:cubicBezTo>
                    <a:pt x="9748" y="11711"/>
                    <a:pt x="9493" y="12060"/>
                    <a:pt x="9251" y="12415"/>
                  </a:cubicBezTo>
                  <a:cubicBezTo>
                    <a:pt x="9156" y="12555"/>
                    <a:pt x="9064" y="12699"/>
                    <a:pt x="8973" y="12842"/>
                  </a:cubicBezTo>
                  <a:cubicBezTo>
                    <a:pt x="9050" y="12591"/>
                    <a:pt x="9138" y="12340"/>
                    <a:pt x="9244" y="12103"/>
                  </a:cubicBezTo>
                  <a:cubicBezTo>
                    <a:pt x="9449" y="11647"/>
                    <a:pt x="9751" y="11223"/>
                    <a:pt x="10165" y="10938"/>
                  </a:cubicBezTo>
                  <a:cubicBezTo>
                    <a:pt x="10354" y="10806"/>
                    <a:pt x="10595" y="10677"/>
                    <a:pt x="10825" y="10650"/>
                  </a:cubicBezTo>
                  <a:cubicBezTo>
                    <a:pt x="10837" y="10648"/>
                    <a:pt x="10849" y="10648"/>
                    <a:pt x="10860" y="10648"/>
                  </a:cubicBezTo>
                  <a:close/>
                  <a:moveTo>
                    <a:pt x="15263" y="11839"/>
                  </a:moveTo>
                  <a:cubicBezTo>
                    <a:pt x="15319" y="11839"/>
                    <a:pt x="15375" y="11849"/>
                    <a:pt x="15429" y="11867"/>
                  </a:cubicBezTo>
                  <a:cubicBezTo>
                    <a:pt x="15418" y="11906"/>
                    <a:pt x="15458" y="11945"/>
                    <a:pt x="15498" y="11945"/>
                  </a:cubicBezTo>
                  <a:cubicBezTo>
                    <a:pt x="15513" y="11945"/>
                    <a:pt x="15528" y="11940"/>
                    <a:pt x="15541" y="11927"/>
                  </a:cubicBezTo>
                  <a:lnTo>
                    <a:pt x="15545" y="11921"/>
                  </a:lnTo>
                  <a:cubicBezTo>
                    <a:pt x="15656" y="11989"/>
                    <a:pt x="15741" y="12090"/>
                    <a:pt x="15776" y="12218"/>
                  </a:cubicBezTo>
                  <a:cubicBezTo>
                    <a:pt x="15860" y="12530"/>
                    <a:pt x="15683" y="12833"/>
                    <a:pt x="15458" y="13039"/>
                  </a:cubicBezTo>
                  <a:cubicBezTo>
                    <a:pt x="15325" y="13161"/>
                    <a:pt x="15172" y="13259"/>
                    <a:pt x="15016" y="13348"/>
                  </a:cubicBezTo>
                  <a:cubicBezTo>
                    <a:pt x="14935" y="13395"/>
                    <a:pt x="14853" y="13439"/>
                    <a:pt x="14769" y="13480"/>
                  </a:cubicBezTo>
                  <a:cubicBezTo>
                    <a:pt x="14691" y="13519"/>
                    <a:pt x="14607" y="13553"/>
                    <a:pt x="14531" y="13595"/>
                  </a:cubicBezTo>
                  <a:cubicBezTo>
                    <a:pt x="14689" y="13468"/>
                    <a:pt x="14824" y="13303"/>
                    <a:pt x="14939" y="13143"/>
                  </a:cubicBezTo>
                  <a:cubicBezTo>
                    <a:pt x="15090" y="12936"/>
                    <a:pt x="15212" y="12706"/>
                    <a:pt x="15307" y="12467"/>
                  </a:cubicBezTo>
                  <a:cubicBezTo>
                    <a:pt x="15319" y="12433"/>
                    <a:pt x="15292" y="12411"/>
                    <a:pt x="15264" y="12411"/>
                  </a:cubicBezTo>
                  <a:cubicBezTo>
                    <a:pt x="15246" y="12411"/>
                    <a:pt x="15228" y="12419"/>
                    <a:pt x="15220" y="12439"/>
                  </a:cubicBezTo>
                  <a:cubicBezTo>
                    <a:pt x="15125" y="12670"/>
                    <a:pt x="15000" y="12883"/>
                    <a:pt x="14846" y="13076"/>
                  </a:cubicBezTo>
                  <a:cubicBezTo>
                    <a:pt x="14707" y="13248"/>
                    <a:pt x="14542" y="13387"/>
                    <a:pt x="14383" y="13536"/>
                  </a:cubicBezTo>
                  <a:cubicBezTo>
                    <a:pt x="14356" y="13502"/>
                    <a:pt x="14331" y="13466"/>
                    <a:pt x="14305" y="13432"/>
                  </a:cubicBezTo>
                  <a:cubicBezTo>
                    <a:pt x="14314" y="13417"/>
                    <a:pt x="14319" y="13400"/>
                    <a:pt x="14319" y="13381"/>
                  </a:cubicBezTo>
                  <a:cubicBezTo>
                    <a:pt x="14331" y="13367"/>
                    <a:pt x="14345" y="13354"/>
                    <a:pt x="14358" y="13340"/>
                  </a:cubicBezTo>
                  <a:cubicBezTo>
                    <a:pt x="14390" y="13304"/>
                    <a:pt x="14419" y="13266"/>
                    <a:pt x="14447" y="13226"/>
                  </a:cubicBezTo>
                  <a:cubicBezTo>
                    <a:pt x="14505" y="13144"/>
                    <a:pt x="14549" y="13052"/>
                    <a:pt x="14586" y="12957"/>
                  </a:cubicBezTo>
                  <a:cubicBezTo>
                    <a:pt x="14650" y="12798"/>
                    <a:pt x="14684" y="12626"/>
                    <a:pt x="14698" y="12453"/>
                  </a:cubicBezTo>
                  <a:cubicBezTo>
                    <a:pt x="14719" y="12323"/>
                    <a:pt x="14748" y="12202"/>
                    <a:pt x="14827" y="12090"/>
                  </a:cubicBezTo>
                  <a:cubicBezTo>
                    <a:pt x="14899" y="11988"/>
                    <a:pt x="15002" y="11897"/>
                    <a:pt x="15122" y="11860"/>
                  </a:cubicBezTo>
                  <a:cubicBezTo>
                    <a:pt x="15168" y="11846"/>
                    <a:pt x="15216" y="11839"/>
                    <a:pt x="15263" y="11839"/>
                  </a:cubicBezTo>
                  <a:close/>
                  <a:moveTo>
                    <a:pt x="16133" y="13293"/>
                  </a:moveTo>
                  <a:cubicBezTo>
                    <a:pt x="16387" y="13293"/>
                    <a:pt x="16755" y="13349"/>
                    <a:pt x="16777" y="13635"/>
                  </a:cubicBezTo>
                  <a:cubicBezTo>
                    <a:pt x="16799" y="13960"/>
                    <a:pt x="16415" y="14218"/>
                    <a:pt x="16161" y="14330"/>
                  </a:cubicBezTo>
                  <a:cubicBezTo>
                    <a:pt x="15830" y="14475"/>
                    <a:pt x="15457" y="14499"/>
                    <a:pt x="15100" y="14509"/>
                  </a:cubicBezTo>
                  <a:cubicBezTo>
                    <a:pt x="15085" y="14509"/>
                    <a:pt x="15074" y="14515"/>
                    <a:pt x="15064" y="14518"/>
                  </a:cubicBezTo>
                  <a:cubicBezTo>
                    <a:pt x="15044" y="14492"/>
                    <a:pt x="15023" y="14465"/>
                    <a:pt x="15003" y="14437"/>
                  </a:cubicBezTo>
                  <a:cubicBezTo>
                    <a:pt x="14959" y="14374"/>
                    <a:pt x="14916" y="14310"/>
                    <a:pt x="14874" y="14247"/>
                  </a:cubicBezTo>
                  <a:cubicBezTo>
                    <a:pt x="14884" y="14241"/>
                    <a:pt x="14895" y="14238"/>
                    <a:pt x="14904" y="14234"/>
                  </a:cubicBezTo>
                  <a:cubicBezTo>
                    <a:pt x="15000" y="14195"/>
                    <a:pt x="15095" y="14156"/>
                    <a:pt x="15189" y="14117"/>
                  </a:cubicBezTo>
                  <a:cubicBezTo>
                    <a:pt x="15383" y="14035"/>
                    <a:pt x="15576" y="13950"/>
                    <a:pt x="15768" y="13865"/>
                  </a:cubicBezTo>
                  <a:cubicBezTo>
                    <a:pt x="15814" y="13845"/>
                    <a:pt x="15786" y="13783"/>
                    <a:pt x="15743" y="13783"/>
                  </a:cubicBezTo>
                  <a:cubicBezTo>
                    <a:pt x="15737" y="13783"/>
                    <a:pt x="15730" y="13784"/>
                    <a:pt x="15724" y="13787"/>
                  </a:cubicBezTo>
                  <a:cubicBezTo>
                    <a:pt x="15529" y="13872"/>
                    <a:pt x="15336" y="13949"/>
                    <a:pt x="15138" y="14024"/>
                  </a:cubicBezTo>
                  <a:cubicBezTo>
                    <a:pt x="15046" y="14056"/>
                    <a:pt x="14952" y="14092"/>
                    <a:pt x="14858" y="14125"/>
                  </a:cubicBezTo>
                  <a:cubicBezTo>
                    <a:pt x="14840" y="14132"/>
                    <a:pt x="14819" y="14137"/>
                    <a:pt x="14799" y="14142"/>
                  </a:cubicBezTo>
                  <a:cubicBezTo>
                    <a:pt x="14731" y="14038"/>
                    <a:pt x="14661" y="13932"/>
                    <a:pt x="14590" y="13825"/>
                  </a:cubicBezTo>
                  <a:cubicBezTo>
                    <a:pt x="14766" y="13778"/>
                    <a:pt x="14941" y="13669"/>
                    <a:pt x="15095" y="13580"/>
                  </a:cubicBezTo>
                  <a:cubicBezTo>
                    <a:pt x="15151" y="13550"/>
                    <a:pt x="15203" y="13516"/>
                    <a:pt x="15256" y="13482"/>
                  </a:cubicBezTo>
                  <a:cubicBezTo>
                    <a:pt x="15358" y="13446"/>
                    <a:pt x="15464" y="13418"/>
                    <a:pt x="15565" y="13388"/>
                  </a:cubicBezTo>
                  <a:cubicBezTo>
                    <a:pt x="15718" y="13346"/>
                    <a:pt x="15873" y="13304"/>
                    <a:pt x="16032" y="13296"/>
                  </a:cubicBezTo>
                  <a:cubicBezTo>
                    <a:pt x="16062" y="13294"/>
                    <a:pt x="16096" y="13293"/>
                    <a:pt x="16133" y="13293"/>
                  </a:cubicBezTo>
                  <a:close/>
                  <a:moveTo>
                    <a:pt x="17486" y="13210"/>
                  </a:moveTo>
                  <a:cubicBezTo>
                    <a:pt x="17517" y="13210"/>
                    <a:pt x="17547" y="13211"/>
                    <a:pt x="17578" y="13212"/>
                  </a:cubicBezTo>
                  <a:cubicBezTo>
                    <a:pt x="17831" y="13224"/>
                    <a:pt x="18119" y="13287"/>
                    <a:pt x="18253" y="13522"/>
                  </a:cubicBezTo>
                  <a:cubicBezTo>
                    <a:pt x="18405" y="13776"/>
                    <a:pt x="18218" y="14004"/>
                    <a:pt x="18031" y="14170"/>
                  </a:cubicBezTo>
                  <a:cubicBezTo>
                    <a:pt x="17807" y="14371"/>
                    <a:pt x="17530" y="14496"/>
                    <a:pt x="17245" y="14586"/>
                  </a:cubicBezTo>
                  <a:cubicBezTo>
                    <a:pt x="17160" y="14523"/>
                    <a:pt x="17065" y="14475"/>
                    <a:pt x="16962" y="14444"/>
                  </a:cubicBezTo>
                  <a:cubicBezTo>
                    <a:pt x="16874" y="14415"/>
                    <a:pt x="16771" y="14394"/>
                    <a:pt x="16664" y="14381"/>
                  </a:cubicBezTo>
                  <a:cubicBezTo>
                    <a:pt x="17052" y="14238"/>
                    <a:pt x="17416" y="14052"/>
                    <a:pt x="17755" y="13814"/>
                  </a:cubicBezTo>
                  <a:cubicBezTo>
                    <a:pt x="17806" y="13778"/>
                    <a:pt x="17777" y="13702"/>
                    <a:pt x="17729" y="13702"/>
                  </a:cubicBezTo>
                  <a:cubicBezTo>
                    <a:pt x="17719" y="13702"/>
                    <a:pt x="17709" y="13705"/>
                    <a:pt x="17699" y="13712"/>
                  </a:cubicBezTo>
                  <a:cubicBezTo>
                    <a:pt x="17399" y="13912"/>
                    <a:pt x="17079" y="14085"/>
                    <a:pt x="16745" y="14225"/>
                  </a:cubicBezTo>
                  <a:cubicBezTo>
                    <a:pt x="16799" y="14167"/>
                    <a:pt x="16852" y="14102"/>
                    <a:pt x="16894" y="14028"/>
                  </a:cubicBezTo>
                  <a:cubicBezTo>
                    <a:pt x="17039" y="13787"/>
                    <a:pt x="17053" y="13485"/>
                    <a:pt x="16832" y="13287"/>
                  </a:cubicBezTo>
                  <a:cubicBezTo>
                    <a:pt x="16873" y="13282"/>
                    <a:pt x="16916" y="13278"/>
                    <a:pt x="16952" y="13269"/>
                  </a:cubicBezTo>
                  <a:cubicBezTo>
                    <a:pt x="17023" y="13255"/>
                    <a:pt x="17096" y="13242"/>
                    <a:pt x="17168" y="13232"/>
                  </a:cubicBezTo>
                  <a:cubicBezTo>
                    <a:pt x="17273" y="13218"/>
                    <a:pt x="17380" y="13210"/>
                    <a:pt x="17486" y="13210"/>
                  </a:cubicBezTo>
                  <a:close/>
                  <a:moveTo>
                    <a:pt x="6265" y="12676"/>
                  </a:moveTo>
                  <a:cubicBezTo>
                    <a:pt x="6442" y="12676"/>
                    <a:pt x="6461" y="13062"/>
                    <a:pt x="6462" y="13181"/>
                  </a:cubicBezTo>
                  <a:cubicBezTo>
                    <a:pt x="6468" y="13602"/>
                    <a:pt x="6319" y="14005"/>
                    <a:pt x="6239" y="14417"/>
                  </a:cubicBezTo>
                  <a:cubicBezTo>
                    <a:pt x="6200" y="14617"/>
                    <a:pt x="6178" y="14827"/>
                    <a:pt x="6191" y="15031"/>
                  </a:cubicBezTo>
                  <a:cubicBezTo>
                    <a:pt x="6165" y="14997"/>
                    <a:pt x="6141" y="14964"/>
                    <a:pt x="6116" y="14932"/>
                  </a:cubicBezTo>
                  <a:cubicBezTo>
                    <a:pt x="6114" y="14920"/>
                    <a:pt x="6112" y="14911"/>
                    <a:pt x="6106" y="14899"/>
                  </a:cubicBezTo>
                  <a:cubicBezTo>
                    <a:pt x="6034" y="14708"/>
                    <a:pt x="5965" y="14513"/>
                    <a:pt x="5914" y="14315"/>
                  </a:cubicBezTo>
                  <a:cubicBezTo>
                    <a:pt x="5816" y="13934"/>
                    <a:pt x="5785" y="13522"/>
                    <a:pt x="5916" y="13146"/>
                  </a:cubicBezTo>
                  <a:cubicBezTo>
                    <a:pt x="5964" y="13007"/>
                    <a:pt x="6073" y="12719"/>
                    <a:pt x="6232" y="12680"/>
                  </a:cubicBezTo>
                  <a:cubicBezTo>
                    <a:pt x="6244" y="12677"/>
                    <a:pt x="6254" y="12676"/>
                    <a:pt x="6265" y="12676"/>
                  </a:cubicBezTo>
                  <a:close/>
                  <a:moveTo>
                    <a:pt x="4267" y="14666"/>
                  </a:moveTo>
                  <a:cubicBezTo>
                    <a:pt x="4461" y="14666"/>
                    <a:pt x="4658" y="14702"/>
                    <a:pt x="4838" y="14742"/>
                  </a:cubicBezTo>
                  <a:cubicBezTo>
                    <a:pt x="5063" y="14791"/>
                    <a:pt x="5283" y="14859"/>
                    <a:pt x="5494" y="14950"/>
                  </a:cubicBezTo>
                  <a:cubicBezTo>
                    <a:pt x="5595" y="14993"/>
                    <a:pt x="5694" y="15041"/>
                    <a:pt x="5792" y="15095"/>
                  </a:cubicBezTo>
                  <a:cubicBezTo>
                    <a:pt x="5887" y="15146"/>
                    <a:pt x="6029" y="15208"/>
                    <a:pt x="6055" y="15325"/>
                  </a:cubicBezTo>
                  <a:cubicBezTo>
                    <a:pt x="5859" y="15275"/>
                    <a:pt x="5656" y="15259"/>
                    <a:pt x="5451" y="15259"/>
                  </a:cubicBezTo>
                  <a:cubicBezTo>
                    <a:pt x="5111" y="15259"/>
                    <a:pt x="4764" y="15302"/>
                    <a:pt x="4427" y="15302"/>
                  </a:cubicBezTo>
                  <a:cubicBezTo>
                    <a:pt x="4369" y="15302"/>
                    <a:pt x="4311" y="15301"/>
                    <a:pt x="4253" y="15298"/>
                  </a:cubicBezTo>
                  <a:cubicBezTo>
                    <a:pt x="4073" y="15289"/>
                    <a:pt x="3894" y="15265"/>
                    <a:pt x="3724" y="15208"/>
                  </a:cubicBezTo>
                  <a:cubicBezTo>
                    <a:pt x="3681" y="15193"/>
                    <a:pt x="3629" y="15182"/>
                    <a:pt x="3593" y="15153"/>
                  </a:cubicBezTo>
                  <a:cubicBezTo>
                    <a:pt x="3531" y="15102"/>
                    <a:pt x="3529" y="15028"/>
                    <a:pt x="3565" y="14962"/>
                  </a:cubicBezTo>
                  <a:cubicBezTo>
                    <a:pt x="3610" y="14876"/>
                    <a:pt x="3697" y="14815"/>
                    <a:pt x="3781" y="14771"/>
                  </a:cubicBezTo>
                  <a:cubicBezTo>
                    <a:pt x="3930" y="14694"/>
                    <a:pt x="4097" y="14666"/>
                    <a:pt x="4267" y="14666"/>
                  </a:cubicBezTo>
                  <a:close/>
                  <a:moveTo>
                    <a:pt x="16298" y="14542"/>
                  </a:moveTo>
                  <a:cubicBezTo>
                    <a:pt x="16453" y="14588"/>
                    <a:pt x="16629" y="14587"/>
                    <a:pt x="16788" y="14628"/>
                  </a:cubicBezTo>
                  <a:cubicBezTo>
                    <a:pt x="16944" y="14669"/>
                    <a:pt x="17101" y="14737"/>
                    <a:pt x="17204" y="14868"/>
                  </a:cubicBezTo>
                  <a:cubicBezTo>
                    <a:pt x="17287" y="14972"/>
                    <a:pt x="17341" y="15116"/>
                    <a:pt x="17317" y="15251"/>
                  </a:cubicBezTo>
                  <a:cubicBezTo>
                    <a:pt x="17287" y="15431"/>
                    <a:pt x="17116" y="15509"/>
                    <a:pt x="16952" y="15528"/>
                  </a:cubicBezTo>
                  <a:cubicBezTo>
                    <a:pt x="16909" y="15532"/>
                    <a:pt x="16865" y="15535"/>
                    <a:pt x="16821" y="15535"/>
                  </a:cubicBezTo>
                  <a:cubicBezTo>
                    <a:pt x="16498" y="15535"/>
                    <a:pt x="16157" y="15418"/>
                    <a:pt x="15884" y="15267"/>
                  </a:cubicBezTo>
                  <a:cubicBezTo>
                    <a:pt x="15761" y="15199"/>
                    <a:pt x="15649" y="15119"/>
                    <a:pt x="15542" y="15031"/>
                  </a:cubicBezTo>
                  <a:lnTo>
                    <a:pt x="15542" y="15031"/>
                  </a:lnTo>
                  <a:cubicBezTo>
                    <a:pt x="15617" y="15041"/>
                    <a:pt x="15690" y="15052"/>
                    <a:pt x="15764" y="15062"/>
                  </a:cubicBezTo>
                  <a:lnTo>
                    <a:pt x="16450" y="15162"/>
                  </a:lnTo>
                  <a:cubicBezTo>
                    <a:pt x="16453" y="15162"/>
                    <a:pt x="16455" y="15162"/>
                    <a:pt x="16457" y="15162"/>
                  </a:cubicBezTo>
                  <a:cubicBezTo>
                    <a:pt x="16510" y="15162"/>
                    <a:pt x="16523" y="15069"/>
                    <a:pt x="16466" y="15059"/>
                  </a:cubicBezTo>
                  <a:cubicBezTo>
                    <a:pt x="16237" y="15021"/>
                    <a:pt x="16010" y="14984"/>
                    <a:pt x="15782" y="14947"/>
                  </a:cubicBezTo>
                  <a:cubicBezTo>
                    <a:pt x="15670" y="14929"/>
                    <a:pt x="15561" y="14912"/>
                    <a:pt x="15450" y="14892"/>
                  </a:cubicBezTo>
                  <a:cubicBezTo>
                    <a:pt x="15427" y="14889"/>
                    <a:pt x="15402" y="14885"/>
                    <a:pt x="15379" y="14879"/>
                  </a:cubicBezTo>
                  <a:cubicBezTo>
                    <a:pt x="15338" y="14841"/>
                    <a:pt x="15300" y="14800"/>
                    <a:pt x="15263" y="14757"/>
                  </a:cubicBezTo>
                  <a:cubicBezTo>
                    <a:pt x="15612" y="14737"/>
                    <a:pt x="15981" y="14686"/>
                    <a:pt x="16298" y="14542"/>
                  </a:cubicBezTo>
                  <a:close/>
                  <a:moveTo>
                    <a:pt x="11825" y="13764"/>
                  </a:moveTo>
                  <a:cubicBezTo>
                    <a:pt x="11852" y="13764"/>
                    <a:pt x="11880" y="13773"/>
                    <a:pt x="11909" y="13793"/>
                  </a:cubicBezTo>
                  <a:cubicBezTo>
                    <a:pt x="12018" y="13869"/>
                    <a:pt x="12029" y="14042"/>
                    <a:pt x="12014" y="14161"/>
                  </a:cubicBezTo>
                  <a:cubicBezTo>
                    <a:pt x="11981" y="14393"/>
                    <a:pt x="11852" y="14613"/>
                    <a:pt x="11746" y="14814"/>
                  </a:cubicBezTo>
                  <a:cubicBezTo>
                    <a:pt x="11636" y="15020"/>
                    <a:pt x="11520" y="15223"/>
                    <a:pt x="11392" y="15418"/>
                  </a:cubicBezTo>
                  <a:cubicBezTo>
                    <a:pt x="11192" y="15731"/>
                    <a:pt x="10968" y="16029"/>
                    <a:pt x="10730" y="16312"/>
                  </a:cubicBezTo>
                  <a:cubicBezTo>
                    <a:pt x="11036" y="15786"/>
                    <a:pt x="11135" y="15140"/>
                    <a:pt x="11330" y="14560"/>
                  </a:cubicBezTo>
                  <a:cubicBezTo>
                    <a:pt x="11401" y="14352"/>
                    <a:pt x="11484" y="14140"/>
                    <a:pt x="11602" y="13950"/>
                  </a:cubicBezTo>
                  <a:cubicBezTo>
                    <a:pt x="11650" y="13872"/>
                    <a:pt x="11730" y="13764"/>
                    <a:pt x="11825" y="13764"/>
                  </a:cubicBezTo>
                  <a:close/>
                  <a:moveTo>
                    <a:pt x="12715" y="16128"/>
                  </a:moveTo>
                  <a:cubicBezTo>
                    <a:pt x="12784" y="16128"/>
                    <a:pt x="12854" y="16130"/>
                    <a:pt x="12925" y="16134"/>
                  </a:cubicBezTo>
                  <a:cubicBezTo>
                    <a:pt x="13123" y="16145"/>
                    <a:pt x="13369" y="16146"/>
                    <a:pt x="13556" y="16220"/>
                  </a:cubicBezTo>
                  <a:cubicBezTo>
                    <a:pt x="13613" y="16244"/>
                    <a:pt x="13669" y="16288"/>
                    <a:pt x="13642" y="16351"/>
                  </a:cubicBezTo>
                  <a:cubicBezTo>
                    <a:pt x="13624" y="16396"/>
                    <a:pt x="13556" y="16412"/>
                    <a:pt x="13512" y="16423"/>
                  </a:cubicBezTo>
                  <a:cubicBezTo>
                    <a:pt x="13400" y="16447"/>
                    <a:pt x="13279" y="16446"/>
                    <a:pt x="13164" y="16454"/>
                  </a:cubicBezTo>
                  <a:cubicBezTo>
                    <a:pt x="12673" y="16494"/>
                    <a:pt x="12180" y="16531"/>
                    <a:pt x="11689" y="16570"/>
                  </a:cubicBezTo>
                  <a:cubicBezTo>
                    <a:pt x="11425" y="16592"/>
                    <a:pt x="11162" y="16613"/>
                    <a:pt x="10901" y="16657"/>
                  </a:cubicBezTo>
                  <a:cubicBezTo>
                    <a:pt x="10786" y="16677"/>
                    <a:pt x="10659" y="16695"/>
                    <a:pt x="10534" y="16727"/>
                  </a:cubicBezTo>
                  <a:cubicBezTo>
                    <a:pt x="10578" y="16693"/>
                    <a:pt x="10623" y="16660"/>
                    <a:pt x="10667" y="16627"/>
                  </a:cubicBezTo>
                  <a:cubicBezTo>
                    <a:pt x="11310" y="16318"/>
                    <a:pt x="11997" y="16128"/>
                    <a:pt x="12715" y="16128"/>
                  </a:cubicBezTo>
                  <a:close/>
                  <a:moveTo>
                    <a:pt x="7022" y="14438"/>
                  </a:moveTo>
                  <a:cubicBezTo>
                    <a:pt x="7109" y="14438"/>
                    <a:pt x="7210" y="14587"/>
                    <a:pt x="7255" y="14659"/>
                  </a:cubicBezTo>
                  <a:cubicBezTo>
                    <a:pt x="7327" y="14777"/>
                    <a:pt x="7379" y="14906"/>
                    <a:pt x="7427" y="15035"/>
                  </a:cubicBezTo>
                  <a:cubicBezTo>
                    <a:pt x="7634" y="15614"/>
                    <a:pt x="7774" y="16216"/>
                    <a:pt x="7885" y="16816"/>
                  </a:cubicBezTo>
                  <a:cubicBezTo>
                    <a:pt x="7915" y="16983"/>
                    <a:pt x="7943" y="17148"/>
                    <a:pt x="7970" y="17315"/>
                  </a:cubicBezTo>
                  <a:lnTo>
                    <a:pt x="7916" y="17086"/>
                  </a:lnTo>
                  <a:cubicBezTo>
                    <a:pt x="7798" y="16586"/>
                    <a:pt x="7682" y="16082"/>
                    <a:pt x="7413" y="15637"/>
                  </a:cubicBezTo>
                  <a:cubicBezTo>
                    <a:pt x="7404" y="15621"/>
                    <a:pt x="7391" y="15615"/>
                    <a:pt x="7379" y="15615"/>
                  </a:cubicBezTo>
                  <a:cubicBezTo>
                    <a:pt x="7347" y="15615"/>
                    <a:pt x="7313" y="15656"/>
                    <a:pt x="7335" y="15694"/>
                  </a:cubicBezTo>
                  <a:cubicBezTo>
                    <a:pt x="7584" y="16148"/>
                    <a:pt x="7705" y="16658"/>
                    <a:pt x="7831" y="17159"/>
                  </a:cubicBezTo>
                  <a:cubicBezTo>
                    <a:pt x="7909" y="17466"/>
                    <a:pt x="7994" y="17772"/>
                    <a:pt x="8071" y="18083"/>
                  </a:cubicBezTo>
                  <a:cubicBezTo>
                    <a:pt x="7800" y="17148"/>
                    <a:pt x="7461" y="16230"/>
                    <a:pt x="7093" y="15333"/>
                  </a:cubicBezTo>
                  <a:cubicBezTo>
                    <a:pt x="6995" y="15098"/>
                    <a:pt x="6824" y="14790"/>
                    <a:pt x="6927" y="14529"/>
                  </a:cubicBezTo>
                  <a:cubicBezTo>
                    <a:pt x="6953" y="14463"/>
                    <a:pt x="6987" y="14438"/>
                    <a:pt x="7022" y="14438"/>
                  </a:cubicBezTo>
                  <a:close/>
                  <a:moveTo>
                    <a:pt x="9942" y="14622"/>
                  </a:moveTo>
                  <a:cubicBezTo>
                    <a:pt x="9984" y="14622"/>
                    <a:pt x="10026" y="14640"/>
                    <a:pt x="10064" y="14684"/>
                  </a:cubicBezTo>
                  <a:cubicBezTo>
                    <a:pt x="10176" y="14811"/>
                    <a:pt x="10115" y="15003"/>
                    <a:pt x="10064" y="15140"/>
                  </a:cubicBezTo>
                  <a:cubicBezTo>
                    <a:pt x="9857" y="15699"/>
                    <a:pt x="9599" y="16241"/>
                    <a:pt x="9321" y="16769"/>
                  </a:cubicBezTo>
                  <a:cubicBezTo>
                    <a:pt x="9169" y="17057"/>
                    <a:pt x="9006" y="17344"/>
                    <a:pt x="8833" y="17623"/>
                  </a:cubicBezTo>
                  <a:cubicBezTo>
                    <a:pt x="8732" y="17788"/>
                    <a:pt x="8624" y="17950"/>
                    <a:pt x="8516" y="18110"/>
                  </a:cubicBezTo>
                  <a:cubicBezTo>
                    <a:pt x="8519" y="18093"/>
                    <a:pt x="8521" y="18077"/>
                    <a:pt x="8525" y="18063"/>
                  </a:cubicBezTo>
                  <a:cubicBezTo>
                    <a:pt x="8644" y="17759"/>
                    <a:pt x="8776" y="17464"/>
                    <a:pt x="8897" y="17162"/>
                  </a:cubicBezTo>
                  <a:cubicBezTo>
                    <a:pt x="9030" y="16830"/>
                    <a:pt x="9156" y="16500"/>
                    <a:pt x="9277" y="16162"/>
                  </a:cubicBezTo>
                  <a:cubicBezTo>
                    <a:pt x="9292" y="16118"/>
                    <a:pt x="9255" y="16083"/>
                    <a:pt x="9220" y="16083"/>
                  </a:cubicBezTo>
                  <a:cubicBezTo>
                    <a:pt x="9201" y="16083"/>
                    <a:pt x="9183" y="16093"/>
                    <a:pt x="9173" y="16116"/>
                  </a:cubicBezTo>
                  <a:cubicBezTo>
                    <a:pt x="9041" y="16447"/>
                    <a:pt x="8915" y="16779"/>
                    <a:pt x="8794" y="17117"/>
                  </a:cubicBezTo>
                  <a:cubicBezTo>
                    <a:pt x="8724" y="17315"/>
                    <a:pt x="8658" y="17517"/>
                    <a:pt x="8589" y="17717"/>
                  </a:cubicBezTo>
                  <a:cubicBezTo>
                    <a:pt x="8626" y="17507"/>
                    <a:pt x="8663" y="17297"/>
                    <a:pt x="8704" y="17091"/>
                  </a:cubicBezTo>
                  <a:cubicBezTo>
                    <a:pt x="8816" y="16531"/>
                    <a:pt x="8965" y="15972"/>
                    <a:pt x="9227" y="15461"/>
                  </a:cubicBezTo>
                  <a:cubicBezTo>
                    <a:pt x="9351" y="15218"/>
                    <a:pt x="9502" y="14990"/>
                    <a:pt x="9683" y="14787"/>
                  </a:cubicBezTo>
                  <a:cubicBezTo>
                    <a:pt x="9748" y="14715"/>
                    <a:pt x="9846" y="14622"/>
                    <a:pt x="9942" y="14622"/>
                  </a:cubicBezTo>
                  <a:close/>
                  <a:moveTo>
                    <a:pt x="6130" y="17510"/>
                  </a:moveTo>
                  <a:cubicBezTo>
                    <a:pt x="6200" y="17510"/>
                    <a:pt x="6272" y="17571"/>
                    <a:pt x="6322" y="17610"/>
                  </a:cubicBezTo>
                  <a:cubicBezTo>
                    <a:pt x="6449" y="17711"/>
                    <a:pt x="6551" y="17843"/>
                    <a:pt x="6638" y="17981"/>
                  </a:cubicBezTo>
                  <a:cubicBezTo>
                    <a:pt x="6810" y="18253"/>
                    <a:pt x="6947" y="18551"/>
                    <a:pt x="7085" y="18842"/>
                  </a:cubicBezTo>
                  <a:cubicBezTo>
                    <a:pt x="7225" y="19141"/>
                    <a:pt x="7356" y="19445"/>
                    <a:pt x="7476" y="19753"/>
                  </a:cubicBezTo>
                  <a:cubicBezTo>
                    <a:pt x="7615" y="20102"/>
                    <a:pt x="7743" y="20456"/>
                    <a:pt x="7857" y="20815"/>
                  </a:cubicBezTo>
                  <a:cubicBezTo>
                    <a:pt x="7861" y="20831"/>
                    <a:pt x="7865" y="20849"/>
                    <a:pt x="7869" y="20865"/>
                  </a:cubicBezTo>
                  <a:cubicBezTo>
                    <a:pt x="7733" y="20603"/>
                    <a:pt x="7590" y="20342"/>
                    <a:pt x="7444" y="20085"/>
                  </a:cubicBezTo>
                  <a:cubicBezTo>
                    <a:pt x="7139" y="19544"/>
                    <a:pt x="6820" y="18999"/>
                    <a:pt x="6453" y="18497"/>
                  </a:cubicBezTo>
                  <a:cubicBezTo>
                    <a:pt x="6444" y="18484"/>
                    <a:pt x="6431" y="18478"/>
                    <a:pt x="6419" y="18478"/>
                  </a:cubicBezTo>
                  <a:cubicBezTo>
                    <a:pt x="6387" y="18478"/>
                    <a:pt x="6358" y="18515"/>
                    <a:pt x="6378" y="18551"/>
                  </a:cubicBezTo>
                  <a:cubicBezTo>
                    <a:pt x="6696" y="19079"/>
                    <a:pt x="7031" y="19597"/>
                    <a:pt x="7343" y="20127"/>
                  </a:cubicBezTo>
                  <a:cubicBezTo>
                    <a:pt x="7556" y="20491"/>
                    <a:pt x="7759" y="20861"/>
                    <a:pt x="7960" y="21233"/>
                  </a:cubicBezTo>
                  <a:cubicBezTo>
                    <a:pt x="7405" y="20383"/>
                    <a:pt x="6661" y="19652"/>
                    <a:pt x="6253" y="18707"/>
                  </a:cubicBezTo>
                  <a:cubicBezTo>
                    <a:pt x="6122" y="18402"/>
                    <a:pt x="6026" y="18077"/>
                    <a:pt x="6021" y="17744"/>
                  </a:cubicBezTo>
                  <a:cubicBezTo>
                    <a:pt x="6021" y="17693"/>
                    <a:pt x="6015" y="17561"/>
                    <a:pt x="6069" y="17528"/>
                  </a:cubicBezTo>
                  <a:cubicBezTo>
                    <a:pt x="6089" y="17516"/>
                    <a:pt x="6109" y="17510"/>
                    <a:pt x="6130" y="17510"/>
                  </a:cubicBezTo>
                  <a:close/>
                  <a:moveTo>
                    <a:pt x="10274" y="19373"/>
                  </a:moveTo>
                  <a:cubicBezTo>
                    <a:pt x="10275" y="19373"/>
                    <a:pt x="10277" y="19373"/>
                    <a:pt x="10279" y="19373"/>
                  </a:cubicBezTo>
                  <a:cubicBezTo>
                    <a:pt x="10708" y="19375"/>
                    <a:pt x="10639" y="19950"/>
                    <a:pt x="10532" y="20214"/>
                  </a:cubicBezTo>
                  <a:cubicBezTo>
                    <a:pt x="10403" y="20537"/>
                    <a:pt x="10179" y="20815"/>
                    <a:pt x="9989" y="21103"/>
                  </a:cubicBezTo>
                  <a:cubicBezTo>
                    <a:pt x="9795" y="21397"/>
                    <a:pt x="9606" y="21699"/>
                    <a:pt x="9426" y="22003"/>
                  </a:cubicBezTo>
                  <a:cubicBezTo>
                    <a:pt x="9115" y="22531"/>
                    <a:pt x="8831" y="23073"/>
                    <a:pt x="8573" y="23626"/>
                  </a:cubicBezTo>
                  <a:cubicBezTo>
                    <a:pt x="8592" y="23491"/>
                    <a:pt x="8617" y="23356"/>
                    <a:pt x="8651" y="23226"/>
                  </a:cubicBezTo>
                  <a:cubicBezTo>
                    <a:pt x="8725" y="22931"/>
                    <a:pt x="8846" y="22651"/>
                    <a:pt x="8978" y="22376"/>
                  </a:cubicBezTo>
                  <a:cubicBezTo>
                    <a:pt x="9230" y="21840"/>
                    <a:pt x="9532" y="21329"/>
                    <a:pt x="9698" y="20759"/>
                  </a:cubicBezTo>
                  <a:cubicBezTo>
                    <a:pt x="9707" y="20730"/>
                    <a:pt x="9681" y="20711"/>
                    <a:pt x="9656" y="20711"/>
                  </a:cubicBezTo>
                  <a:cubicBezTo>
                    <a:pt x="9640" y="20711"/>
                    <a:pt x="9625" y="20718"/>
                    <a:pt x="9619" y="20736"/>
                  </a:cubicBezTo>
                  <a:cubicBezTo>
                    <a:pt x="9406" y="21306"/>
                    <a:pt x="9087" y="21828"/>
                    <a:pt x="8837" y="22383"/>
                  </a:cubicBezTo>
                  <a:cubicBezTo>
                    <a:pt x="8716" y="22649"/>
                    <a:pt x="8613" y="22925"/>
                    <a:pt x="8549" y="23212"/>
                  </a:cubicBezTo>
                  <a:cubicBezTo>
                    <a:pt x="8533" y="23280"/>
                    <a:pt x="8523" y="23348"/>
                    <a:pt x="8512" y="23417"/>
                  </a:cubicBezTo>
                  <a:cubicBezTo>
                    <a:pt x="8506" y="23342"/>
                    <a:pt x="8502" y="23267"/>
                    <a:pt x="8497" y="23192"/>
                  </a:cubicBezTo>
                  <a:cubicBezTo>
                    <a:pt x="8499" y="23077"/>
                    <a:pt x="8505" y="22965"/>
                    <a:pt x="8514" y="22853"/>
                  </a:cubicBezTo>
                  <a:cubicBezTo>
                    <a:pt x="8541" y="22502"/>
                    <a:pt x="8594" y="22153"/>
                    <a:pt x="8675" y="21809"/>
                  </a:cubicBezTo>
                  <a:cubicBezTo>
                    <a:pt x="8759" y="21458"/>
                    <a:pt x="8873" y="21112"/>
                    <a:pt x="9014" y="20779"/>
                  </a:cubicBezTo>
                  <a:cubicBezTo>
                    <a:pt x="9148" y="20466"/>
                    <a:pt x="9298" y="20154"/>
                    <a:pt x="9505" y="19886"/>
                  </a:cubicBezTo>
                  <a:cubicBezTo>
                    <a:pt x="9686" y="19653"/>
                    <a:pt x="9955" y="19373"/>
                    <a:pt x="10274" y="19373"/>
                  </a:cubicBezTo>
                  <a:close/>
                  <a:moveTo>
                    <a:pt x="10924" y="1"/>
                  </a:moveTo>
                  <a:cubicBezTo>
                    <a:pt x="10657" y="1"/>
                    <a:pt x="10394" y="80"/>
                    <a:pt x="10195" y="252"/>
                  </a:cubicBezTo>
                  <a:cubicBezTo>
                    <a:pt x="10070" y="361"/>
                    <a:pt x="9978" y="499"/>
                    <a:pt x="9915" y="653"/>
                  </a:cubicBezTo>
                  <a:cubicBezTo>
                    <a:pt x="9873" y="758"/>
                    <a:pt x="9819" y="893"/>
                    <a:pt x="9802" y="1017"/>
                  </a:cubicBezTo>
                  <a:cubicBezTo>
                    <a:pt x="9667" y="938"/>
                    <a:pt x="9518" y="880"/>
                    <a:pt x="9369" y="876"/>
                  </a:cubicBezTo>
                  <a:cubicBezTo>
                    <a:pt x="9366" y="876"/>
                    <a:pt x="9363" y="876"/>
                    <a:pt x="9360" y="876"/>
                  </a:cubicBezTo>
                  <a:cubicBezTo>
                    <a:pt x="9124" y="876"/>
                    <a:pt x="8933" y="1032"/>
                    <a:pt x="8812" y="1226"/>
                  </a:cubicBezTo>
                  <a:cubicBezTo>
                    <a:pt x="8698" y="1408"/>
                    <a:pt x="8604" y="1669"/>
                    <a:pt x="8633" y="1896"/>
                  </a:cubicBezTo>
                  <a:cubicBezTo>
                    <a:pt x="8626" y="1895"/>
                    <a:pt x="8620" y="1890"/>
                    <a:pt x="8613" y="1889"/>
                  </a:cubicBezTo>
                  <a:cubicBezTo>
                    <a:pt x="8540" y="1869"/>
                    <a:pt x="8468" y="1859"/>
                    <a:pt x="8399" y="1859"/>
                  </a:cubicBezTo>
                  <a:cubicBezTo>
                    <a:pt x="7867" y="1859"/>
                    <a:pt x="7456" y="2415"/>
                    <a:pt x="7363" y="2909"/>
                  </a:cubicBezTo>
                  <a:cubicBezTo>
                    <a:pt x="7332" y="3075"/>
                    <a:pt x="7325" y="3255"/>
                    <a:pt x="7354" y="3421"/>
                  </a:cubicBezTo>
                  <a:cubicBezTo>
                    <a:pt x="7370" y="3515"/>
                    <a:pt x="7400" y="3603"/>
                    <a:pt x="7438" y="3688"/>
                  </a:cubicBezTo>
                  <a:cubicBezTo>
                    <a:pt x="7393" y="3681"/>
                    <a:pt x="7348" y="3677"/>
                    <a:pt x="7303" y="3677"/>
                  </a:cubicBezTo>
                  <a:cubicBezTo>
                    <a:pt x="7260" y="3677"/>
                    <a:pt x="7217" y="3680"/>
                    <a:pt x="7173" y="3689"/>
                  </a:cubicBezTo>
                  <a:cubicBezTo>
                    <a:pt x="7022" y="3718"/>
                    <a:pt x="6889" y="3790"/>
                    <a:pt x="6757" y="3865"/>
                  </a:cubicBezTo>
                  <a:cubicBezTo>
                    <a:pt x="6490" y="4014"/>
                    <a:pt x="6269" y="4180"/>
                    <a:pt x="6212" y="4498"/>
                  </a:cubicBezTo>
                  <a:cubicBezTo>
                    <a:pt x="6154" y="4823"/>
                    <a:pt x="6171" y="5200"/>
                    <a:pt x="6329" y="5497"/>
                  </a:cubicBezTo>
                  <a:cubicBezTo>
                    <a:pt x="6329" y="5498"/>
                    <a:pt x="6331" y="5498"/>
                    <a:pt x="6331" y="5500"/>
                  </a:cubicBezTo>
                  <a:cubicBezTo>
                    <a:pt x="6034" y="5511"/>
                    <a:pt x="5736" y="5667"/>
                    <a:pt x="5737" y="6009"/>
                  </a:cubicBezTo>
                  <a:cubicBezTo>
                    <a:pt x="5738" y="6194"/>
                    <a:pt x="5824" y="6377"/>
                    <a:pt x="5910" y="6536"/>
                  </a:cubicBezTo>
                  <a:cubicBezTo>
                    <a:pt x="5994" y="6689"/>
                    <a:pt x="6095" y="6828"/>
                    <a:pt x="6214" y="6954"/>
                  </a:cubicBezTo>
                  <a:cubicBezTo>
                    <a:pt x="6412" y="7167"/>
                    <a:pt x="6655" y="7334"/>
                    <a:pt x="6925" y="7435"/>
                  </a:cubicBezTo>
                  <a:cubicBezTo>
                    <a:pt x="6847" y="7499"/>
                    <a:pt x="6773" y="7570"/>
                    <a:pt x="6707" y="7649"/>
                  </a:cubicBezTo>
                  <a:cubicBezTo>
                    <a:pt x="6659" y="7707"/>
                    <a:pt x="6701" y="7808"/>
                    <a:pt x="6775" y="7808"/>
                  </a:cubicBezTo>
                  <a:cubicBezTo>
                    <a:pt x="6781" y="7808"/>
                    <a:pt x="6787" y="7808"/>
                    <a:pt x="6793" y="7807"/>
                  </a:cubicBezTo>
                  <a:cubicBezTo>
                    <a:pt x="6934" y="7783"/>
                    <a:pt x="7076" y="7756"/>
                    <a:pt x="7218" y="7727"/>
                  </a:cubicBezTo>
                  <a:cubicBezTo>
                    <a:pt x="7236" y="7742"/>
                    <a:pt x="7258" y="7751"/>
                    <a:pt x="7283" y="7751"/>
                  </a:cubicBezTo>
                  <a:cubicBezTo>
                    <a:pt x="7301" y="7751"/>
                    <a:pt x="7320" y="7746"/>
                    <a:pt x="7340" y="7736"/>
                  </a:cubicBezTo>
                  <a:cubicBezTo>
                    <a:pt x="7376" y="7719"/>
                    <a:pt x="7410" y="7699"/>
                    <a:pt x="7442" y="7682"/>
                  </a:cubicBezTo>
                  <a:cubicBezTo>
                    <a:pt x="7631" y="7642"/>
                    <a:pt x="7818" y="7601"/>
                    <a:pt x="8006" y="7554"/>
                  </a:cubicBezTo>
                  <a:lnTo>
                    <a:pt x="8006" y="7554"/>
                  </a:lnTo>
                  <a:cubicBezTo>
                    <a:pt x="7913" y="7689"/>
                    <a:pt x="7830" y="7831"/>
                    <a:pt x="7766" y="7981"/>
                  </a:cubicBezTo>
                  <a:cubicBezTo>
                    <a:pt x="7741" y="8041"/>
                    <a:pt x="7789" y="8120"/>
                    <a:pt x="7852" y="8120"/>
                  </a:cubicBezTo>
                  <a:cubicBezTo>
                    <a:pt x="7864" y="8120"/>
                    <a:pt x="7877" y="8117"/>
                    <a:pt x="7889" y="8110"/>
                  </a:cubicBezTo>
                  <a:cubicBezTo>
                    <a:pt x="8216" y="7949"/>
                    <a:pt x="8525" y="7754"/>
                    <a:pt x="8810" y="7530"/>
                  </a:cubicBezTo>
                  <a:lnTo>
                    <a:pt x="8810" y="7530"/>
                  </a:lnTo>
                  <a:cubicBezTo>
                    <a:pt x="8750" y="7770"/>
                    <a:pt x="8688" y="8011"/>
                    <a:pt x="8626" y="8251"/>
                  </a:cubicBezTo>
                  <a:cubicBezTo>
                    <a:pt x="8610" y="8315"/>
                    <a:pt x="8676" y="8375"/>
                    <a:pt x="8738" y="8375"/>
                  </a:cubicBezTo>
                  <a:cubicBezTo>
                    <a:pt x="8758" y="8375"/>
                    <a:pt x="8778" y="8369"/>
                    <a:pt x="8794" y="8353"/>
                  </a:cubicBezTo>
                  <a:cubicBezTo>
                    <a:pt x="9002" y="8161"/>
                    <a:pt x="9209" y="7970"/>
                    <a:pt x="9414" y="7777"/>
                  </a:cubicBezTo>
                  <a:lnTo>
                    <a:pt x="9414" y="7777"/>
                  </a:lnTo>
                  <a:cubicBezTo>
                    <a:pt x="9407" y="8164"/>
                    <a:pt x="9422" y="8552"/>
                    <a:pt x="9460" y="8937"/>
                  </a:cubicBezTo>
                  <a:cubicBezTo>
                    <a:pt x="9461" y="8956"/>
                    <a:pt x="9468" y="8974"/>
                    <a:pt x="9481" y="8990"/>
                  </a:cubicBezTo>
                  <a:cubicBezTo>
                    <a:pt x="9342" y="9498"/>
                    <a:pt x="9216" y="10010"/>
                    <a:pt x="9100" y="10522"/>
                  </a:cubicBezTo>
                  <a:cubicBezTo>
                    <a:pt x="8939" y="11229"/>
                    <a:pt x="8800" y="11940"/>
                    <a:pt x="8677" y="12655"/>
                  </a:cubicBezTo>
                  <a:cubicBezTo>
                    <a:pt x="8648" y="12372"/>
                    <a:pt x="8616" y="12091"/>
                    <a:pt x="8583" y="11815"/>
                  </a:cubicBezTo>
                  <a:cubicBezTo>
                    <a:pt x="8549" y="11515"/>
                    <a:pt x="8514" y="11216"/>
                    <a:pt x="8475" y="10918"/>
                  </a:cubicBezTo>
                  <a:cubicBezTo>
                    <a:pt x="8440" y="10647"/>
                    <a:pt x="8397" y="10372"/>
                    <a:pt x="8296" y="10115"/>
                  </a:cubicBezTo>
                  <a:cubicBezTo>
                    <a:pt x="8228" y="9946"/>
                    <a:pt x="8122" y="9739"/>
                    <a:pt x="7918" y="9721"/>
                  </a:cubicBezTo>
                  <a:cubicBezTo>
                    <a:pt x="7908" y="9720"/>
                    <a:pt x="7898" y="9719"/>
                    <a:pt x="7888" y="9719"/>
                  </a:cubicBezTo>
                  <a:cubicBezTo>
                    <a:pt x="7701" y="9719"/>
                    <a:pt x="7564" y="9894"/>
                    <a:pt x="7530" y="10068"/>
                  </a:cubicBezTo>
                  <a:cubicBezTo>
                    <a:pt x="7482" y="10315"/>
                    <a:pt x="7570" y="10599"/>
                    <a:pt x="7624" y="10840"/>
                  </a:cubicBezTo>
                  <a:cubicBezTo>
                    <a:pt x="7682" y="11108"/>
                    <a:pt x="7750" y="11374"/>
                    <a:pt x="7830" y="11636"/>
                  </a:cubicBezTo>
                  <a:cubicBezTo>
                    <a:pt x="7921" y="11935"/>
                    <a:pt x="8024" y="12232"/>
                    <a:pt x="8145" y="12521"/>
                  </a:cubicBezTo>
                  <a:cubicBezTo>
                    <a:pt x="8265" y="12811"/>
                    <a:pt x="8386" y="13116"/>
                    <a:pt x="8559" y="13378"/>
                  </a:cubicBezTo>
                  <a:cubicBezTo>
                    <a:pt x="8560" y="13380"/>
                    <a:pt x="8560" y="13381"/>
                    <a:pt x="8562" y="13383"/>
                  </a:cubicBezTo>
                  <a:lnTo>
                    <a:pt x="8492" y="13851"/>
                  </a:lnTo>
                  <a:cubicBezTo>
                    <a:pt x="8319" y="15096"/>
                    <a:pt x="8201" y="16348"/>
                    <a:pt x="8140" y="17606"/>
                  </a:cubicBezTo>
                  <a:cubicBezTo>
                    <a:pt x="8102" y="17334"/>
                    <a:pt x="8062" y="17064"/>
                    <a:pt x="8013" y="16797"/>
                  </a:cubicBezTo>
                  <a:cubicBezTo>
                    <a:pt x="7894" y="16149"/>
                    <a:pt x="7750" y="15487"/>
                    <a:pt x="7505" y="14875"/>
                  </a:cubicBezTo>
                  <a:cubicBezTo>
                    <a:pt x="7459" y="14762"/>
                    <a:pt x="7407" y="14649"/>
                    <a:pt x="7339" y="14549"/>
                  </a:cubicBezTo>
                  <a:cubicBezTo>
                    <a:pt x="7275" y="14452"/>
                    <a:pt x="7169" y="14305"/>
                    <a:pt x="7045" y="14286"/>
                  </a:cubicBezTo>
                  <a:cubicBezTo>
                    <a:pt x="7034" y="14285"/>
                    <a:pt x="7023" y="14284"/>
                    <a:pt x="7013" y="14284"/>
                  </a:cubicBezTo>
                  <a:cubicBezTo>
                    <a:pt x="6791" y="14284"/>
                    <a:pt x="6761" y="14658"/>
                    <a:pt x="6787" y="14813"/>
                  </a:cubicBezTo>
                  <a:cubicBezTo>
                    <a:pt x="6837" y="15111"/>
                    <a:pt x="6993" y="15396"/>
                    <a:pt x="7100" y="15677"/>
                  </a:cubicBezTo>
                  <a:cubicBezTo>
                    <a:pt x="7225" y="15996"/>
                    <a:pt x="7346" y="16317"/>
                    <a:pt x="7457" y="16641"/>
                  </a:cubicBezTo>
                  <a:cubicBezTo>
                    <a:pt x="7701" y="17337"/>
                    <a:pt x="7901" y="18043"/>
                    <a:pt x="8099" y="18751"/>
                  </a:cubicBezTo>
                  <a:cubicBezTo>
                    <a:pt x="8088" y="19263"/>
                    <a:pt x="8087" y="19778"/>
                    <a:pt x="8095" y="20291"/>
                  </a:cubicBezTo>
                  <a:cubicBezTo>
                    <a:pt x="8013" y="19812"/>
                    <a:pt x="7922" y="19333"/>
                    <a:pt x="7816" y="18858"/>
                  </a:cubicBezTo>
                  <a:cubicBezTo>
                    <a:pt x="7638" y="18062"/>
                    <a:pt x="7411" y="17270"/>
                    <a:pt x="7078" y="16524"/>
                  </a:cubicBezTo>
                  <a:cubicBezTo>
                    <a:pt x="6885" y="16092"/>
                    <a:pt x="6654" y="15685"/>
                    <a:pt x="6390" y="15298"/>
                  </a:cubicBezTo>
                  <a:cubicBezTo>
                    <a:pt x="6285" y="14929"/>
                    <a:pt x="6356" y="14537"/>
                    <a:pt x="6448" y="14163"/>
                  </a:cubicBezTo>
                  <a:cubicBezTo>
                    <a:pt x="6553" y="13734"/>
                    <a:pt x="6715" y="13224"/>
                    <a:pt x="6561" y="12785"/>
                  </a:cubicBezTo>
                  <a:cubicBezTo>
                    <a:pt x="6514" y="12654"/>
                    <a:pt x="6408" y="12507"/>
                    <a:pt x="6255" y="12507"/>
                  </a:cubicBezTo>
                  <a:cubicBezTo>
                    <a:pt x="6251" y="12507"/>
                    <a:pt x="6246" y="12507"/>
                    <a:pt x="6242" y="12507"/>
                  </a:cubicBezTo>
                  <a:cubicBezTo>
                    <a:pt x="6062" y="12517"/>
                    <a:pt x="5943" y="12721"/>
                    <a:pt x="5866" y="12863"/>
                  </a:cubicBezTo>
                  <a:cubicBezTo>
                    <a:pt x="5667" y="13231"/>
                    <a:pt x="5639" y="13672"/>
                    <a:pt x="5709" y="14078"/>
                  </a:cubicBezTo>
                  <a:cubicBezTo>
                    <a:pt x="5737" y="14247"/>
                    <a:pt x="5781" y="14411"/>
                    <a:pt x="5835" y="14574"/>
                  </a:cubicBezTo>
                  <a:cubicBezTo>
                    <a:pt x="5808" y="14544"/>
                    <a:pt x="5782" y="14515"/>
                    <a:pt x="5757" y="14485"/>
                  </a:cubicBezTo>
                  <a:cubicBezTo>
                    <a:pt x="5242" y="13898"/>
                    <a:pt x="4669" y="13347"/>
                    <a:pt x="4073" y="12839"/>
                  </a:cubicBezTo>
                  <a:cubicBezTo>
                    <a:pt x="3948" y="12628"/>
                    <a:pt x="3822" y="12418"/>
                    <a:pt x="3694" y="12208"/>
                  </a:cubicBezTo>
                  <a:cubicBezTo>
                    <a:pt x="4044" y="12196"/>
                    <a:pt x="4392" y="12130"/>
                    <a:pt x="4723" y="12006"/>
                  </a:cubicBezTo>
                  <a:cubicBezTo>
                    <a:pt x="4551" y="11843"/>
                    <a:pt x="4341" y="11727"/>
                    <a:pt x="4134" y="11613"/>
                  </a:cubicBezTo>
                  <a:cubicBezTo>
                    <a:pt x="4477" y="11491"/>
                    <a:pt x="4813" y="11347"/>
                    <a:pt x="5137" y="11183"/>
                  </a:cubicBezTo>
                  <a:cubicBezTo>
                    <a:pt x="4973" y="11091"/>
                    <a:pt x="4814" y="11064"/>
                    <a:pt x="4649" y="11064"/>
                  </a:cubicBezTo>
                  <a:cubicBezTo>
                    <a:pt x="4543" y="11064"/>
                    <a:pt x="4433" y="11076"/>
                    <a:pt x="4318" y="11088"/>
                  </a:cubicBezTo>
                  <a:cubicBezTo>
                    <a:pt x="4291" y="10803"/>
                    <a:pt x="4240" y="10541"/>
                    <a:pt x="4077" y="10297"/>
                  </a:cubicBezTo>
                  <a:cubicBezTo>
                    <a:pt x="3931" y="10081"/>
                    <a:pt x="3690" y="9867"/>
                    <a:pt x="3423" y="9867"/>
                  </a:cubicBezTo>
                  <a:cubicBezTo>
                    <a:pt x="3407" y="9867"/>
                    <a:pt x="3391" y="9868"/>
                    <a:pt x="3375" y="9870"/>
                  </a:cubicBezTo>
                  <a:cubicBezTo>
                    <a:pt x="3373" y="9850"/>
                    <a:pt x="3373" y="9831"/>
                    <a:pt x="3366" y="9810"/>
                  </a:cubicBezTo>
                  <a:cubicBezTo>
                    <a:pt x="3352" y="9758"/>
                    <a:pt x="3328" y="9711"/>
                    <a:pt x="3302" y="9664"/>
                  </a:cubicBezTo>
                  <a:cubicBezTo>
                    <a:pt x="3246" y="9565"/>
                    <a:pt x="3168" y="9477"/>
                    <a:pt x="3075" y="9409"/>
                  </a:cubicBezTo>
                  <a:cubicBezTo>
                    <a:pt x="2904" y="9279"/>
                    <a:pt x="2680" y="9220"/>
                    <a:pt x="2466" y="9220"/>
                  </a:cubicBezTo>
                  <a:cubicBezTo>
                    <a:pt x="2445" y="9220"/>
                    <a:pt x="2424" y="9220"/>
                    <a:pt x="2403" y="9221"/>
                  </a:cubicBezTo>
                  <a:cubicBezTo>
                    <a:pt x="2206" y="9231"/>
                    <a:pt x="2048" y="9321"/>
                    <a:pt x="1929" y="9450"/>
                  </a:cubicBezTo>
                  <a:cubicBezTo>
                    <a:pt x="1712" y="9102"/>
                    <a:pt x="1317" y="8851"/>
                    <a:pt x="910" y="8851"/>
                  </a:cubicBezTo>
                  <a:cubicBezTo>
                    <a:pt x="838" y="8851"/>
                    <a:pt x="765" y="8858"/>
                    <a:pt x="693" y="8875"/>
                  </a:cubicBezTo>
                  <a:cubicBezTo>
                    <a:pt x="472" y="8926"/>
                    <a:pt x="263" y="9058"/>
                    <a:pt x="140" y="9251"/>
                  </a:cubicBezTo>
                  <a:cubicBezTo>
                    <a:pt x="7" y="9457"/>
                    <a:pt x="1" y="9712"/>
                    <a:pt x="63" y="9945"/>
                  </a:cubicBezTo>
                  <a:cubicBezTo>
                    <a:pt x="100" y="10081"/>
                    <a:pt x="164" y="10214"/>
                    <a:pt x="249" y="10328"/>
                  </a:cubicBezTo>
                  <a:cubicBezTo>
                    <a:pt x="324" y="10427"/>
                    <a:pt x="424" y="10536"/>
                    <a:pt x="537" y="10595"/>
                  </a:cubicBezTo>
                  <a:cubicBezTo>
                    <a:pt x="252" y="10857"/>
                    <a:pt x="157" y="11294"/>
                    <a:pt x="292" y="11662"/>
                  </a:cubicBezTo>
                  <a:cubicBezTo>
                    <a:pt x="383" y="11906"/>
                    <a:pt x="594" y="12131"/>
                    <a:pt x="835" y="12240"/>
                  </a:cubicBezTo>
                  <a:cubicBezTo>
                    <a:pt x="709" y="12422"/>
                    <a:pt x="736" y="12679"/>
                    <a:pt x="835" y="12886"/>
                  </a:cubicBezTo>
                  <a:cubicBezTo>
                    <a:pt x="987" y="13205"/>
                    <a:pt x="1312" y="13300"/>
                    <a:pt x="1638" y="13337"/>
                  </a:cubicBezTo>
                  <a:cubicBezTo>
                    <a:pt x="1748" y="13350"/>
                    <a:pt x="1864" y="13360"/>
                    <a:pt x="1980" y="13360"/>
                  </a:cubicBezTo>
                  <a:cubicBezTo>
                    <a:pt x="2118" y="13360"/>
                    <a:pt x="2257" y="13346"/>
                    <a:pt x="2384" y="13303"/>
                  </a:cubicBezTo>
                  <a:lnTo>
                    <a:pt x="2384" y="13303"/>
                  </a:lnTo>
                  <a:cubicBezTo>
                    <a:pt x="2332" y="13513"/>
                    <a:pt x="2254" y="13770"/>
                    <a:pt x="2345" y="13976"/>
                  </a:cubicBezTo>
                  <a:cubicBezTo>
                    <a:pt x="2385" y="14067"/>
                    <a:pt x="2429" y="14109"/>
                    <a:pt x="2473" y="14109"/>
                  </a:cubicBezTo>
                  <a:cubicBezTo>
                    <a:pt x="2524" y="14109"/>
                    <a:pt x="2576" y="14055"/>
                    <a:pt x="2630" y="13960"/>
                  </a:cubicBezTo>
                  <a:cubicBezTo>
                    <a:pt x="2681" y="13865"/>
                    <a:pt x="2920" y="13389"/>
                    <a:pt x="2859" y="13291"/>
                  </a:cubicBezTo>
                  <a:lnTo>
                    <a:pt x="2859" y="13291"/>
                  </a:lnTo>
                  <a:cubicBezTo>
                    <a:pt x="2969" y="13465"/>
                    <a:pt x="3114" y="13617"/>
                    <a:pt x="3283" y="13736"/>
                  </a:cubicBezTo>
                  <a:cubicBezTo>
                    <a:pt x="3281" y="13438"/>
                    <a:pt x="3278" y="13140"/>
                    <a:pt x="3277" y="12843"/>
                  </a:cubicBezTo>
                  <a:lnTo>
                    <a:pt x="3277" y="12843"/>
                  </a:lnTo>
                  <a:cubicBezTo>
                    <a:pt x="3495" y="12971"/>
                    <a:pt x="3738" y="13056"/>
                    <a:pt x="3988" y="13090"/>
                  </a:cubicBezTo>
                  <a:cubicBezTo>
                    <a:pt x="4466" y="13520"/>
                    <a:pt x="4945" y="13942"/>
                    <a:pt x="5384" y="14414"/>
                  </a:cubicBezTo>
                  <a:cubicBezTo>
                    <a:pt x="5575" y="14621"/>
                    <a:pt x="5758" y="14834"/>
                    <a:pt x="5930" y="15057"/>
                  </a:cubicBezTo>
                  <a:cubicBezTo>
                    <a:pt x="5896" y="15035"/>
                    <a:pt x="5865" y="15018"/>
                    <a:pt x="5835" y="15000"/>
                  </a:cubicBezTo>
                  <a:cubicBezTo>
                    <a:pt x="5624" y="14879"/>
                    <a:pt x="5399" y="14783"/>
                    <a:pt x="5170" y="14706"/>
                  </a:cubicBezTo>
                  <a:cubicBezTo>
                    <a:pt x="4896" y="14617"/>
                    <a:pt x="4595" y="14539"/>
                    <a:pt x="4299" y="14539"/>
                  </a:cubicBezTo>
                  <a:cubicBezTo>
                    <a:pt x="4173" y="14539"/>
                    <a:pt x="4049" y="14553"/>
                    <a:pt x="3928" y="14586"/>
                  </a:cubicBezTo>
                  <a:cubicBezTo>
                    <a:pt x="3761" y="14631"/>
                    <a:pt x="3583" y="14722"/>
                    <a:pt x="3487" y="14869"/>
                  </a:cubicBezTo>
                  <a:cubicBezTo>
                    <a:pt x="3399" y="14998"/>
                    <a:pt x="3396" y="15162"/>
                    <a:pt x="3541" y="15247"/>
                  </a:cubicBezTo>
                  <a:cubicBezTo>
                    <a:pt x="3710" y="15346"/>
                    <a:pt x="3945" y="15374"/>
                    <a:pt x="4137" y="15393"/>
                  </a:cubicBezTo>
                  <a:cubicBezTo>
                    <a:pt x="4251" y="15403"/>
                    <a:pt x="4366" y="15407"/>
                    <a:pt x="4480" y="15407"/>
                  </a:cubicBezTo>
                  <a:cubicBezTo>
                    <a:pt x="4578" y="15407"/>
                    <a:pt x="4675" y="15404"/>
                    <a:pt x="4772" y="15400"/>
                  </a:cubicBezTo>
                  <a:cubicBezTo>
                    <a:pt x="4970" y="15391"/>
                    <a:pt x="5168" y="15378"/>
                    <a:pt x="5364" y="15378"/>
                  </a:cubicBezTo>
                  <a:cubicBezTo>
                    <a:pt x="5675" y="15378"/>
                    <a:pt x="5981" y="15410"/>
                    <a:pt x="6275" y="15535"/>
                  </a:cubicBezTo>
                  <a:cubicBezTo>
                    <a:pt x="6456" y="15809"/>
                    <a:pt x="6624" y="16097"/>
                    <a:pt x="6768" y="16396"/>
                  </a:cubicBezTo>
                  <a:cubicBezTo>
                    <a:pt x="7398" y="17698"/>
                    <a:pt x="7684" y="19138"/>
                    <a:pt x="7939" y="20557"/>
                  </a:cubicBezTo>
                  <a:cubicBezTo>
                    <a:pt x="7852" y="20295"/>
                    <a:pt x="7757" y="20035"/>
                    <a:pt x="7654" y="19778"/>
                  </a:cubicBezTo>
                  <a:cubicBezTo>
                    <a:pt x="7513" y="19429"/>
                    <a:pt x="7362" y="19085"/>
                    <a:pt x="7197" y="18748"/>
                  </a:cubicBezTo>
                  <a:cubicBezTo>
                    <a:pt x="7045" y="18440"/>
                    <a:pt x="6896" y="18120"/>
                    <a:pt x="6698" y="17840"/>
                  </a:cubicBezTo>
                  <a:cubicBezTo>
                    <a:pt x="6612" y="17720"/>
                    <a:pt x="6516" y="17606"/>
                    <a:pt x="6398" y="17515"/>
                  </a:cubicBezTo>
                  <a:cubicBezTo>
                    <a:pt x="6324" y="17456"/>
                    <a:pt x="6221" y="17378"/>
                    <a:pt x="6119" y="17378"/>
                  </a:cubicBezTo>
                  <a:cubicBezTo>
                    <a:pt x="6091" y="17378"/>
                    <a:pt x="6064" y="17384"/>
                    <a:pt x="6036" y="17398"/>
                  </a:cubicBezTo>
                  <a:cubicBezTo>
                    <a:pt x="5802" y="17517"/>
                    <a:pt x="5902" y="17958"/>
                    <a:pt x="5941" y="18150"/>
                  </a:cubicBezTo>
                  <a:cubicBezTo>
                    <a:pt x="6079" y="18823"/>
                    <a:pt x="6463" y="19429"/>
                    <a:pt x="6864" y="19977"/>
                  </a:cubicBezTo>
                  <a:cubicBezTo>
                    <a:pt x="7276" y="20546"/>
                    <a:pt x="7715" y="21092"/>
                    <a:pt x="8099" y="21681"/>
                  </a:cubicBezTo>
                  <a:cubicBezTo>
                    <a:pt x="8113" y="21738"/>
                    <a:pt x="8130" y="21796"/>
                    <a:pt x="8149" y="21851"/>
                  </a:cubicBezTo>
                  <a:cubicBezTo>
                    <a:pt x="8190" y="22617"/>
                    <a:pt x="8251" y="23383"/>
                    <a:pt x="8335" y="24147"/>
                  </a:cubicBezTo>
                  <a:cubicBezTo>
                    <a:pt x="8329" y="24157"/>
                    <a:pt x="8325" y="24169"/>
                    <a:pt x="8319" y="24179"/>
                  </a:cubicBezTo>
                  <a:cubicBezTo>
                    <a:pt x="8301" y="24222"/>
                    <a:pt x="8319" y="24260"/>
                    <a:pt x="8349" y="24279"/>
                  </a:cubicBezTo>
                  <a:cubicBezTo>
                    <a:pt x="8350" y="24296"/>
                    <a:pt x="8353" y="24311"/>
                    <a:pt x="8355" y="24328"/>
                  </a:cubicBezTo>
                  <a:cubicBezTo>
                    <a:pt x="8362" y="24391"/>
                    <a:pt x="8410" y="24420"/>
                    <a:pt x="8459" y="24420"/>
                  </a:cubicBezTo>
                  <a:cubicBezTo>
                    <a:pt x="8516" y="24420"/>
                    <a:pt x="8575" y="24380"/>
                    <a:pt x="8567" y="24306"/>
                  </a:cubicBezTo>
                  <a:cubicBezTo>
                    <a:pt x="8559" y="24233"/>
                    <a:pt x="8552" y="24161"/>
                    <a:pt x="8545" y="24087"/>
                  </a:cubicBezTo>
                  <a:cubicBezTo>
                    <a:pt x="8850" y="23405"/>
                    <a:pt x="9190" y="22739"/>
                    <a:pt x="9568" y="22094"/>
                  </a:cubicBezTo>
                  <a:cubicBezTo>
                    <a:pt x="9773" y="21743"/>
                    <a:pt x="9989" y="21399"/>
                    <a:pt x="10219" y="21061"/>
                  </a:cubicBezTo>
                  <a:cubicBezTo>
                    <a:pt x="10419" y="20763"/>
                    <a:pt x="10646" y="20462"/>
                    <a:pt x="10740" y="20107"/>
                  </a:cubicBezTo>
                  <a:cubicBezTo>
                    <a:pt x="10812" y="19829"/>
                    <a:pt x="10795" y="19431"/>
                    <a:pt x="10506" y="19278"/>
                  </a:cubicBezTo>
                  <a:cubicBezTo>
                    <a:pt x="10433" y="19240"/>
                    <a:pt x="10357" y="19223"/>
                    <a:pt x="10280" y="19223"/>
                  </a:cubicBezTo>
                  <a:cubicBezTo>
                    <a:pt x="10068" y="19223"/>
                    <a:pt x="9852" y="19345"/>
                    <a:pt x="9697" y="19476"/>
                  </a:cubicBezTo>
                  <a:cubicBezTo>
                    <a:pt x="9155" y="19940"/>
                    <a:pt x="8868" y="20693"/>
                    <a:pt x="8672" y="21359"/>
                  </a:cubicBezTo>
                  <a:cubicBezTo>
                    <a:pt x="8556" y="21749"/>
                    <a:pt x="8477" y="22149"/>
                    <a:pt x="8434" y="22553"/>
                  </a:cubicBezTo>
                  <a:cubicBezTo>
                    <a:pt x="8420" y="22427"/>
                    <a:pt x="8404" y="22304"/>
                    <a:pt x="8389" y="22177"/>
                  </a:cubicBezTo>
                  <a:cubicBezTo>
                    <a:pt x="8325" y="21069"/>
                    <a:pt x="8304" y="19957"/>
                    <a:pt x="8326" y="18845"/>
                  </a:cubicBezTo>
                  <a:cubicBezTo>
                    <a:pt x="8350" y="18838"/>
                    <a:pt x="8372" y="18822"/>
                    <a:pt x="8386" y="18794"/>
                  </a:cubicBezTo>
                  <a:cubicBezTo>
                    <a:pt x="8604" y="18377"/>
                    <a:pt x="8924" y="18043"/>
                    <a:pt x="9277" y="17735"/>
                  </a:cubicBezTo>
                  <a:cubicBezTo>
                    <a:pt x="9589" y="17461"/>
                    <a:pt x="9911" y="17202"/>
                    <a:pt x="10240" y="16948"/>
                  </a:cubicBezTo>
                  <a:cubicBezTo>
                    <a:pt x="10354" y="16928"/>
                    <a:pt x="10463" y="16884"/>
                    <a:pt x="10575" y="16856"/>
                  </a:cubicBezTo>
                  <a:cubicBezTo>
                    <a:pt x="10716" y="16820"/>
                    <a:pt x="10859" y="16793"/>
                    <a:pt x="11001" y="16772"/>
                  </a:cubicBezTo>
                  <a:cubicBezTo>
                    <a:pt x="11279" y="16731"/>
                    <a:pt x="11560" y="16712"/>
                    <a:pt x="11839" y="16691"/>
                  </a:cubicBezTo>
                  <a:cubicBezTo>
                    <a:pt x="12127" y="16670"/>
                    <a:pt x="12412" y="16646"/>
                    <a:pt x="12699" y="16624"/>
                  </a:cubicBezTo>
                  <a:cubicBezTo>
                    <a:pt x="12967" y="16603"/>
                    <a:pt x="13255" y="16610"/>
                    <a:pt x="13518" y="16553"/>
                  </a:cubicBezTo>
                  <a:cubicBezTo>
                    <a:pt x="13654" y="16525"/>
                    <a:pt x="13830" y="16424"/>
                    <a:pt x="13769" y="16258"/>
                  </a:cubicBezTo>
                  <a:cubicBezTo>
                    <a:pt x="13705" y="16082"/>
                    <a:pt x="13441" y="16077"/>
                    <a:pt x="13291" y="16060"/>
                  </a:cubicBezTo>
                  <a:cubicBezTo>
                    <a:pt x="13104" y="16036"/>
                    <a:pt x="12916" y="16024"/>
                    <a:pt x="12728" y="16024"/>
                  </a:cubicBezTo>
                  <a:cubicBezTo>
                    <a:pt x="12429" y="16024"/>
                    <a:pt x="12130" y="16054"/>
                    <a:pt x="11838" y="16112"/>
                  </a:cubicBezTo>
                  <a:cubicBezTo>
                    <a:pt x="11571" y="16166"/>
                    <a:pt x="11309" y="16241"/>
                    <a:pt x="11057" y="16343"/>
                  </a:cubicBezTo>
                  <a:cubicBezTo>
                    <a:pt x="11635" y="15933"/>
                    <a:pt x="12229" y="15546"/>
                    <a:pt x="12839" y="15187"/>
                  </a:cubicBezTo>
                  <a:cubicBezTo>
                    <a:pt x="13064" y="15055"/>
                    <a:pt x="13286" y="14922"/>
                    <a:pt x="13512" y="14793"/>
                  </a:cubicBezTo>
                  <a:cubicBezTo>
                    <a:pt x="13518" y="14793"/>
                    <a:pt x="13525" y="14793"/>
                    <a:pt x="13529" y="14791"/>
                  </a:cubicBezTo>
                  <a:cubicBezTo>
                    <a:pt x="13808" y="14745"/>
                    <a:pt x="14078" y="14669"/>
                    <a:pt x="14338" y="14567"/>
                  </a:cubicBezTo>
                  <a:lnTo>
                    <a:pt x="14338" y="14567"/>
                  </a:lnTo>
                  <a:cubicBezTo>
                    <a:pt x="14234" y="14784"/>
                    <a:pt x="14165" y="15018"/>
                    <a:pt x="14142" y="15262"/>
                  </a:cubicBezTo>
                  <a:cubicBezTo>
                    <a:pt x="14134" y="15332"/>
                    <a:pt x="14206" y="15399"/>
                    <a:pt x="14276" y="15399"/>
                  </a:cubicBezTo>
                  <a:cubicBezTo>
                    <a:pt x="14296" y="15399"/>
                    <a:pt x="14317" y="15393"/>
                    <a:pt x="14335" y="15380"/>
                  </a:cubicBezTo>
                  <a:cubicBezTo>
                    <a:pt x="14528" y="15237"/>
                    <a:pt x="14698" y="15074"/>
                    <a:pt x="14847" y="14891"/>
                  </a:cubicBezTo>
                  <a:cubicBezTo>
                    <a:pt x="14898" y="15146"/>
                    <a:pt x="14929" y="15404"/>
                    <a:pt x="14938" y="15667"/>
                  </a:cubicBezTo>
                  <a:cubicBezTo>
                    <a:pt x="14941" y="15753"/>
                    <a:pt x="15022" y="15809"/>
                    <a:pt x="15095" y="15809"/>
                  </a:cubicBezTo>
                  <a:cubicBezTo>
                    <a:pt x="15148" y="15809"/>
                    <a:pt x="15197" y="15780"/>
                    <a:pt x="15210" y="15712"/>
                  </a:cubicBezTo>
                  <a:cubicBezTo>
                    <a:pt x="15213" y="15699"/>
                    <a:pt x="15214" y="15688"/>
                    <a:pt x="15216" y="15677"/>
                  </a:cubicBezTo>
                  <a:lnTo>
                    <a:pt x="15216" y="15674"/>
                  </a:lnTo>
                  <a:cubicBezTo>
                    <a:pt x="15250" y="15492"/>
                    <a:pt x="15260" y="15308"/>
                    <a:pt x="15251" y="15123"/>
                  </a:cubicBezTo>
                  <a:lnTo>
                    <a:pt x="15251" y="15123"/>
                  </a:lnTo>
                  <a:cubicBezTo>
                    <a:pt x="15456" y="15315"/>
                    <a:pt x="15683" y="15479"/>
                    <a:pt x="15954" y="15596"/>
                  </a:cubicBezTo>
                  <a:cubicBezTo>
                    <a:pt x="16202" y="15703"/>
                    <a:pt x="16513" y="15797"/>
                    <a:pt x="16808" y="15797"/>
                  </a:cubicBezTo>
                  <a:cubicBezTo>
                    <a:pt x="16957" y="15797"/>
                    <a:pt x="17103" y="15773"/>
                    <a:pt x="17235" y="15714"/>
                  </a:cubicBezTo>
                  <a:cubicBezTo>
                    <a:pt x="17592" y="15552"/>
                    <a:pt x="17648" y="15126"/>
                    <a:pt x="17458" y="14814"/>
                  </a:cubicBezTo>
                  <a:cubicBezTo>
                    <a:pt x="17450" y="14801"/>
                    <a:pt x="17441" y="14793"/>
                    <a:pt x="17433" y="14783"/>
                  </a:cubicBezTo>
                  <a:cubicBezTo>
                    <a:pt x="17656" y="14702"/>
                    <a:pt x="17873" y="14601"/>
                    <a:pt x="18065" y="14459"/>
                  </a:cubicBezTo>
                  <a:cubicBezTo>
                    <a:pt x="18273" y="14303"/>
                    <a:pt x="18500" y="14078"/>
                    <a:pt x="18543" y="13808"/>
                  </a:cubicBezTo>
                  <a:cubicBezTo>
                    <a:pt x="18568" y="13655"/>
                    <a:pt x="18522" y="13503"/>
                    <a:pt x="18436" y="13378"/>
                  </a:cubicBezTo>
                  <a:cubicBezTo>
                    <a:pt x="18488" y="13358"/>
                    <a:pt x="18537" y="13330"/>
                    <a:pt x="18583" y="13302"/>
                  </a:cubicBezTo>
                  <a:cubicBezTo>
                    <a:pt x="18682" y="13236"/>
                    <a:pt x="18771" y="13154"/>
                    <a:pt x="18849" y="13063"/>
                  </a:cubicBezTo>
                  <a:cubicBezTo>
                    <a:pt x="19003" y="12890"/>
                    <a:pt x="19098" y="12684"/>
                    <a:pt x="19066" y="12449"/>
                  </a:cubicBezTo>
                  <a:cubicBezTo>
                    <a:pt x="19037" y="12229"/>
                    <a:pt x="18910" y="12059"/>
                    <a:pt x="18743" y="11938"/>
                  </a:cubicBezTo>
                  <a:cubicBezTo>
                    <a:pt x="19188" y="11664"/>
                    <a:pt x="19310" y="11019"/>
                    <a:pt x="19081" y="10571"/>
                  </a:cubicBezTo>
                  <a:cubicBezTo>
                    <a:pt x="18875" y="10173"/>
                    <a:pt x="18457" y="9938"/>
                    <a:pt x="18026" y="9938"/>
                  </a:cubicBezTo>
                  <a:cubicBezTo>
                    <a:pt x="17909" y="9938"/>
                    <a:pt x="17791" y="9956"/>
                    <a:pt x="17676" y="9992"/>
                  </a:cubicBezTo>
                  <a:cubicBezTo>
                    <a:pt x="17575" y="10024"/>
                    <a:pt x="17331" y="10119"/>
                    <a:pt x="17195" y="10246"/>
                  </a:cubicBezTo>
                  <a:cubicBezTo>
                    <a:pt x="17179" y="10163"/>
                    <a:pt x="17160" y="10084"/>
                    <a:pt x="17133" y="10014"/>
                  </a:cubicBezTo>
                  <a:cubicBezTo>
                    <a:pt x="17006" y="9688"/>
                    <a:pt x="16685" y="9411"/>
                    <a:pt x="16332" y="9411"/>
                  </a:cubicBezTo>
                  <a:cubicBezTo>
                    <a:pt x="16258" y="9411"/>
                    <a:pt x="16182" y="9423"/>
                    <a:pt x="16107" y="9450"/>
                  </a:cubicBezTo>
                  <a:cubicBezTo>
                    <a:pt x="15934" y="9509"/>
                    <a:pt x="15731" y="9664"/>
                    <a:pt x="15676" y="9855"/>
                  </a:cubicBezTo>
                  <a:cubicBezTo>
                    <a:pt x="15624" y="9802"/>
                    <a:pt x="15565" y="9755"/>
                    <a:pt x="15501" y="9721"/>
                  </a:cubicBezTo>
                  <a:cubicBezTo>
                    <a:pt x="15417" y="9676"/>
                    <a:pt x="15329" y="9661"/>
                    <a:pt x="15239" y="9661"/>
                  </a:cubicBezTo>
                  <a:cubicBezTo>
                    <a:pt x="15175" y="9661"/>
                    <a:pt x="15110" y="9669"/>
                    <a:pt x="15046" y="9678"/>
                  </a:cubicBezTo>
                  <a:cubicBezTo>
                    <a:pt x="14721" y="9728"/>
                    <a:pt x="14443" y="9894"/>
                    <a:pt x="14288" y="10190"/>
                  </a:cubicBezTo>
                  <a:cubicBezTo>
                    <a:pt x="14152" y="10453"/>
                    <a:pt x="14113" y="10769"/>
                    <a:pt x="14143" y="11064"/>
                  </a:cubicBezTo>
                  <a:cubicBezTo>
                    <a:pt x="14060" y="11015"/>
                    <a:pt x="13969" y="10979"/>
                    <a:pt x="13875" y="10979"/>
                  </a:cubicBezTo>
                  <a:cubicBezTo>
                    <a:pt x="13873" y="10979"/>
                    <a:pt x="13871" y="10979"/>
                    <a:pt x="13869" y="10979"/>
                  </a:cubicBezTo>
                  <a:cubicBezTo>
                    <a:pt x="13680" y="10979"/>
                    <a:pt x="13518" y="11118"/>
                    <a:pt x="13440" y="11281"/>
                  </a:cubicBezTo>
                  <a:cubicBezTo>
                    <a:pt x="13278" y="11616"/>
                    <a:pt x="13291" y="12067"/>
                    <a:pt x="13370" y="12422"/>
                  </a:cubicBezTo>
                  <a:cubicBezTo>
                    <a:pt x="13413" y="12611"/>
                    <a:pt x="13482" y="12792"/>
                    <a:pt x="13574" y="12958"/>
                  </a:cubicBezTo>
                  <a:cubicBezTo>
                    <a:pt x="13395" y="12857"/>
                    <a:pt x="13190" y="12795"/>
                    <a:pt x="12984" y="12795"/>
                  </a:cubicBezTo>
                  <a:cubicBezTo>
                    <a:pt x="12954" y="12795"/>
                    <a:pt x="12924" y="12797"/>
                    <a:pt x="12893" y="12799"/>
                  </a:cubicBezTo>
                  <a:cubicBezTo>
                    <a:pt x="12790" y="12808"/>
                    <a:pt x="12734" y="12938"/>
                    <a:pt x="12834" y="12999"/>
                  </a:cubicBezTo>
                  <a:cubicBezTo>
                    <a:pt x="13142" y="13192"/>
                    <a:pt x="13468" y="13351"/>
                    <a:pt x="13808" y="13470"/>
                  </a:cubicBezTo>
                  <a:lnTo>
                    <a:pt x="13579" y="13543"/>
                  </a:lnTo>
                  <a:cubicBezTo>
                    <a:pt x="13520" y="13556"/>
                    <a:pt x="13462" y="13570"/>
                    <a:pt x="13407" y="13592"/>
                  </a:cubicBezTo>
                  <a:cubicBezTo>
                    <a:pt x="13401" y="13594"/>
                    <a:pt x="13397" y="13600"/>
                    <a:pt x="13393" y="13601"/>
                  </a:cubicBezTo>
                  <a:cubicBezTo>
                    <a:pt x="13244" y="13644"/>
                    <a:pt x="12917" y="13706"/>
                    <a:pt x="13058" y="13920"/>
                  </a:cubicBezTo>
                  <a:cubicBezTo>
                    <a:pt x="13160" y="14078"/>
                    <a:pt x="13430" y="14055"/>
                    <a:pt x="13590" y="14062"/>
                  </a:cubicBezTo>
                  <a:cubicBezTo>
                    <a:pt x="13657" y="14065"/>
                    <a:pt x="13725" y="14066"/>
                    <a:pt x="13793" y="14066"/>
                  </a:cubicBezTo>
                  <a:cubicBezTo>
                    <a:pt x="13861" y="14066"/>
                    <a:pt x="13928" y="14065"/>
                    <a:pt x="13996" y="14062"/>
                  </a:cubicBezTo>
                  <a:lnTo>
                    <a:pt x="13996" y="14062"/>
                  </a:lnTo>
                  <a:cubicBezTo>
                    <a:pt x="13797" y="14227"/>
                    <a:pt x="13606" y="14400"/>
                    <a:pt x="13423" y="14584"/>
                  </a:cubicBezTo>
                  <a:cubicBezTo>
                    <a:pt x="13394" y="14613"/>
                    <a:pt x="13386" y="14644"/>
                    <a:pt x="13387" y="14676"/>
                  </a:cubicBezTo>
                  <a:cubicBezTo>
                    <a:pt x="12563" y="15096"/>
                    <a:pt x="11768" y="15582"/>
                    <a:pt x="11008" y="16115"/>
                  </a:cubicBezTo>
                  <a:cubicBezTo>
                    <a:pt x="11177" y="15905"/>
                    <a:pt x="11334" y="15687"/>
                    <a:pt x="11479" y="15458"/>
                  </a:cubicBezTo>
                  <a:cubicBezTo>
                    <a:pt x="11614" y="15248"/>
                    <a:pt x="11738" y="15033"/>
                    <a:pt x="11853" y="14813"/>
                  </a:cubicBezTo>
                  <a:cubicBezTo>
                    <a:pt x="11964" y="14601"/>
                    <a:pt x="12093" y="14374"/>
                    <a:pt x="12114" y="14132"/>
                  </a:cubicBezTo>
                  <a:cubicBezTo>
                    <a:pt x="12130" y="13964"/>
                    <a:pt x="12082" y="13736"/>
                    <a:pt x="11903" y="13672"/>
                  </a:cubicBezTo>
                  <a:cubicBezTo>
                    <a:pt x="11875" y="13662"/>
                    <a:pt x="11849" y="13657"/>
                    <a:pt x="11823" y="13657"/>
                  </a:cubicBezTo>
                  <a:cubicBezTo>
                    <a:pt x="11689" y="13657"/>
                    <a:pt x="11579" y="13780"/>
                    <a:pt x="11513" y="13889"/>
                  </a:cubicBezTo>
                  <a:cubicBezTo>
                    <a:pt x="11249" y="14310"/>
                    <a:pt x="11131" y="14808"/>
                    <a:pt x="11001" y="15286"/>
                  </a:cubicBezTo>
                  <a:cubicBezTo>
                    <a:pt x="10887" y="15699"/>
                    <a:pt x="10748" y="16124"/>
                    <a:pt x="10506" y="16480"/>
                  </a:cubicBezTo>
                  <a:cubicBezTo>
                    <a:pt x="10059" y="16813"/>
                    <a:pt x="9624" y="17162"/>
                    <a:pt x="9206" y="17522"/>
                  </a:cubicBezTo>
                  <a:cubicBezTo>
                    <a:pt x="9115" y="17601"/>
                    <a:pt x="9027" y="17679"/>
                    <a:pt x="8939" y="17759"/>
                  </a:cubicBezTo>
                  <a:cubicBezTo>
                    <a:pt x="8943" y="17755"/>
                    <a:pt x="8946" y="17748"/>
                    <a:pt x="8951" y="17742"/>
                  </a:cubicBezTo>
                  <a:cubicBezTo>
                    <a:pt x="9119" y="17469"/>
                    <a:pt x="9278" y="17192"/>
                    <a:pt x="9432" y="16908"/>
                  </a:cubicBezTo>
                  <a:cubicBezTo>
                    <a:pt x="9592" y="16607"/>
                    <a:pt x="9745" y="16298"/>
                    <a:pt x="9887" y="15986"/>
                  </a:cubicBezTo>
                  <a:cubicBezTo>
                    <a:pt x="10022" y="15691"/>
                    <a:pt x="10169" y="15386"/>
                    <a:pt x="10259" y="15074"/>
                  </a:cubicBezTo>
                  <a:cubicBezTo>
                    <a:pt x="10325" y="14848"/>
                    <a:pt x="10286" y="14516"/>
                    <a:pt x="10009" y="14454"/>
                  </a:cubicBezTo>
                  <a:cubicBezTo>
                    <a:pt x="9985" y="14448"/>
                    <a:pt x="9961" y="14446"/>
                    <a:pt x="9937" y="14446"/>
                  </a:cubicBezTo>
                  <a:cubicBezTo>
                    <a:pt x="9699" y="14446"/>
                    <a:pt x="9513" y="14710"/>
                    <a:pt x="9386" y="14882"/>
                  </a:cubicBezTo>
                  <a:cubicBezTo>
                    <a:pt x="9024" y="15369"/>
                    <a:pt x="8810" y="15946"/>
                    <a:pt x="8663" y="16531"/>
                  </a:cubicBezTo>
                  <a:cubicBezTo>
                    <a:pt x="8569" y="16905"/>
                    <a:pt x="8504" y="17284"/>
                    <a:pt x="8441" y="17666"/>
                  </a:cubicBezTo>
                  <a:cubicBezTo>
                    <a:pt x="8411" y="17852"/>
                    <a:pt x="8377" y="18039"/>
                    <a:pt x="8343" y="18225"/>
                  </a:cubicBezTo>
                  <a:cubicBezTo>
                    <a:pt x="8350" y="18015"/>
                    <a:pt x="8360" y="17806"/>
                    <a:pt x="8370" y="17599"/>
                  </a:cubicBezTo>
                  <a:cubicBezTo>
                    <a:pt x="8436" y="16309"/>
                    <a:pt x="8560" y="15021"/>
                    <a:pt x="8745" y="13743"/>
                  </a:cubicBezTo>
                  <a:cubicBezTo>
                    <a:pt x="8748" y="13740"/>
                    <a:pt x="8752" y="13733"/>
                    <a:pt x="8753" y="13726"/>
                  </a:cubicBezTo>
                  <a:cubicBezTo>
                    <a:pt x="8760" y="13692"/>
                    <a:pt x="8769" y="13658"/>
                    <a:pt x="8776" y="13624"/>
                  </a:cubicBezTo>
                  <a:cubicBezTo>
                    <a:pt x="9485" y="12797"/>
                    <a:pt x="10379" y="12123"/>
                    <a:pt x="10950" y="11179"/>
                  </a:cubicBezTo>
                  <a:cubicBezTo>
                    <a:pt x="11045" y="11020"/>
                    <a:pt x="11219" y="10754"/>
                    <a:pt x="11065" y="10576"/>
                  </a:cubicBezTo>
                  <a:cubicBezTo>
                    <a:pt x="11012" y="10516"/>
                    <a:pt x="10939" y="10494"/>
                    <a:pt x="10859" y="10494"/>
                  </a:cubicBezTo>
                  <a:cubicBezTo>
                    <a:pt x="10696" y="10494"/>
                    <a:pt x="10503" y="10586"/>
                    <a:pt x="10386" y="10641"/>
                  </a:cubicBezTo>
                  <a:cubicBezTo>
                    <a:pt x="9917" y="10864"/>
                    <a:pt x="9549" y="11260"/>
                    <a:pt x="9294" y="11707"/>
                  </a:cubicBezTo>
                  <a:cubicBezTo>
                    <a:pt x="9131" y="11992"/>
                    <a:pt x="9014" y="12303"/>
                    <a:pt x="8921" y="12619"/>
                  </a:cubicBezTo>
                  <a:cubicBezTo>
                    <a:pt x="9014" y="12067"/>
                    <a:pt x="9121" y="11515"/>
                    <a:pt x="9236" y="10969"/>
                  </a:cubicBezTo>
                  <a:cubicBezTo>
                    <a:pt x="9363" y="10366"/>
                    <a:pt x="9507" y="9765"/>
                    <a:pt x="9659" y="9166"/>
                  </a:cubicBezTo>
                  <a:cubicBezTo>
                    <a:pt x="9676" y="9098"/>
                    <a:pt x="9694" y="9031"/>
                    <a:pt x="9711" y="8962"/>
                  </a:cubicBezTo>
                  <a:cubicBezTo>
                    <a:pt x="10009" y="8684"/>
                    <a:pt x="10287" y="8386"/>
                    <a:pt x="10548" y="8072"/>
                  </a:cubicBezTo>
                  <a:cubicBezTo>
                    <a:pt x="10652" y="8401"/>
                    <a:pt x="10774" y="8722"/>
                    <a:pt x="10921" y="9034"/>
                  </a:cubicBezTo>
                  <a:cubicBezTo>
                    <a:pt x="10944" y="9081"/>
                    <a:pt x="10995" y="9114"/>
                    <a:pt x="11045" y="9114"/>
                  </a:cubicBezTo>
                  <a:cubicBezTo>
                    <a:pt x="11077" y="9114"/>
                    <a:pt x="11108" y="9100"/>
                    <a:pt x="11131" y="9068"/>
                  </a:cubicBezTo>
                  <a:cubicBezTo>
                    <a:pt x="11314" y="8817"/>
                    <a:pt x="11467" y="8547"/>
                    <a:pt x="11585" y="8259"/>
                  </a:cubicBezTo>
                  <a:cubicBezTo>
                    <a:pt x="11706" y="8505"/>
                    <a:pt x="11809" y="8757"/>
                    <a:pt x="11895" y="9017"/>
                  </a:cubicBezTo>
                  <a:cubicBezTo>
                    <a:pt x="11912" y="9071"/>
                    <a:pt x="11955" y="9094"/>
                    <a:pt x="11999" y="9094"/>
                  </a:cubicBezTo>
                  <a:cubicBezTo>
                    <a:pt x="12056" y="9094"/>
                    <a:pt x="12116" y="9055"/>
                    <a:pt x="12130" y="8991"/>
                  </a:cubicBezTo>
                  <a:cubicBezTo>
                    <a:pt x="12185" y="8733"/>
                    <a:pt x="12219" y="8471"/>
                    <a:pt x="12236" y="8208"/>
                  </a:cubicBezTo>
                  <a:cubicBezTo>
                    <a:pt x="12550" y="8414"/>
                    <a:pt x="12851" y="8642"/>
                    <a:pt x="13149" y="8871"/>
                  </a:cubicBezTo>
                  <a:cubicBezTo>
                    <a:pt x="13171" y="8889"/>
                    <a:pt x="13196" y="8897"/>
                    <a:pt x="13219" y="8897"/>
                  </a:cubicBezTo>
                  <a:cubicBezTo>
                    <a:pt x="13281" y="8897"/>
                    <a:pt x="13336" y="8841"/>
                    <a:pt x="13335" y="8770"/>
                  </a:cubicBezTo>
                  <a:cubicBezTo>
                    <a:pt x="13333" y="8593"/>
                    <a:pt x="13278" y="8431"/>
                    <a:pt x="13194" y="8282"/>
                  </a:cubicBezTo>
                  <a:cubicBezTo>
                    <a:pt x="13193" y="8275"/>
                    <a:pt x="13193" y="8268"/>
                    <a:pt x="13191" y="8261"/>
                  </a:cubicBezTo>
                  <a:cubicBezTo>
                    <a:pt x="13167" y="8203"/>
                    <a:pt x="13135" y="8150"/>
                    <a:pt x="13096" y="8098"/>
                  </a:cubicBezTo>
                  <a:cubicBezTo>
                    <a:pt x="13315" y="8024"/>
                    <a:pt x="13525" y="7906"/>
                    <a:pt x="13706" y="7774"/>
                  </a:cubicBezTo>
                  <a:cubicBezTo>
                    <a:pt x="13918" y="7619"/>
                    <a:pt x="14157" y="7415"/>
                    <a:pt x="14243" y="7160"/>
                  </a:cubicBezTo>
                  <a:cubicBezTo>
                    <a:pt x="14323" y="6913"/>
                    <a:pt x="14244" y="6655"/>
                    <a:pt x="14071" y="6469"/>
                  </a:cubicBezTo>
                  <a:cubicBezTo>
                    <a:pt x="14624" y="6121"/>
                    <a:pt x="14697" y="5274"/>
                    <a:pt x="14146" y="4870"/>
                  </a:cubicBezTo>
                  <a:cubicBezTo>
                    <a:pt x="14054" y="4803"/>
                    <a:pt x="13952" y="4752"/>
                    <a:pt x="13845" y="4717"/>
                  </a:cubicBezTo>
                  <a:cubicBezTo>
                    <a:pt x="13898" y="4620"/>
                    <a:pt x="13933" y="4507"/>
                    <a:pt x="13966" y="4412"/>
                  </a:cubicBezTo>
                  <a:cubicBezTo>
                    <a:pt x="14014" y="4265"/>
                    <a:pt x="14051" y="4115"/>
                    <a:pt x="14072" y="3965"/>
                  </a:cubicBezTo>
                  <a:cubicBezTo>
                    <a:pt x="14113" y="3685"/>
                    <a:pt x="14138" y="3349"/>
                    <a:pt x="13960" y="3109"/>
                  </a:cubicBezTo>
                  <a:cubicBezTo>
                    <a:pt x="13813" y="2912"/>
                    <a:pt x="13571" y="2811"/>
                    <a:pt x="13329" y="2810"/>
                  </a:cubicBezTo>
                  <a:cubicBezTo>
                    <a:pt x="13376" y="2737"/>
                    <a:pt x="13407" y="2661"/>
                    <a:pt x="13415" y="2564"/>
                  </a:cubicBezTo>
                  <a:cubicBezTo>
                    <a:pt x="13428" y="2414"/>
                    <a:pt x="13376" y="2259"/>
                    <a:pt x="13305" y="2130"/>
                  </a:cubicBezTo>
                  <a:cubicBezTo>
                    <a:pt x="13171" y="1886"/>
                    <a:pt x="12967" y="1659"/>
                    <a:pt x="12706" y="1546"/>
                  </a:cubicBezTo>
                  <a:cubicBezTo>
                    <a:pt x="12584" y="1493"/>
                    <a:pt x="12453" y="1464"/>
                    <a:pt x="12324" y="1464"/>
                  </a:cubicBezTo>
                  <a:cubicBezTo>
                    <a:pt x="12263" y="1464"/>
                    <a:pt x="12202" y="1471"/>
                    <a:pt x="12143" y="1483"/>
                  </a:cubicBezTo>
                  <a:cubicBezTo>
                    <a:pt x="12263" y="1045"/>
                    <a:pt x="12086" y="550"/>
                    <a:pt x="11727" y="269"/>
                  </a:cubicBezTo>
                  <a:cubicBezTo>
                    <a:pt x="11509" y="96"/>
                    <a:pt x="11214" y="1"/>
                    <a:pt x="10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" name="Google Shape;460;p18"/>
          <p:cNvSpPr/>
          <p:nvPr/>
        </p:nvSpPr>
        <p:spPr>
          <a:xfrm>
            <a:off x="4191302" y="4039877"/>
            <a:ext cx="761395" cy="1150602"/>
          </a:xfrm>
          <a:custGeom>
            <a:avLst/>
            <a:gdLst/>
            <a:ahLst/>
            <a:cxnLst/>
            <a:rect l="l" t="t" r="r" b="b"/>
            <a:pathLst>
              <a:path w="14318" h="21637" extrusionOk="0">
                <a:moveTo>
                  <a:pt x="2007" y="2024"/>
                </a:moveTo>
                <a:cubicBezTo>
                  <a:pt x="2007" y="2024"/>
                  <a:pt x="2008" y="2024"/>
                  <a:pt x="2009" y="2024"/>
                </a:cubicBezTo>
                <a:cubicBezTo>
                  <a:pt x="2097" y="2025"/>
                  <a:pt x="2187" y="2125"/>
                  <a:pt x="2241" y="2184"/>
                </a:cubicBezTo>
                <a:cubicBezTo>
                  <a:pt x="2311" y="2262"/>
                  <a:pt x="2381" y="2345"/>
                  <a:pt x="2451" y="2425"/>
                </a:cubicBezTo>
                <a:cubicBezTo>
                  <a:pt x="2712" y="2729"/>
                  <a:pt x="2964" y="3038"/>
                  <a:pt x="3210" y="3353"/>
                </a:cubicBezTo>
                <a:cubicBezTo>
                  <a:pt x="3323" y="3501"/>
                  <a:pt x="3435" y="3648"/>
                  <a:pt x="3546" y="3797"/>
                </a:cubicBezTo>
                <a:cubicBezTo>
                  <a:pt x="3445" y="3715"/>
                  <a:pt x="3340" y="3638"/>
                  <a:pt x="3232" y="3566"/>
                </a:cubicBezTo>
                <a:cubicBezTo>
                  <a:pt x="2856" y="3217"/>
                  <a:pt x="2493" y="2854"/>
                  <a:pt x="2160" y="2458"/>
                </a:cubicBezTo>
                <a:cubicBezTo>
                  <a:pt x="2109" y="2397"/>
                  <a:pt x="1768" y="2024"/>
                  <a:pt x="2007" y="2024"/>
                </a:cubicBezTo>
                <a:close/>
                <a:moveTo>
                  <a:pt x="9994" y="204"/>
                </a:moveTo>
                <a:cubicBezTo>
                  <a:pt x="10034" y="204"/>
                  <a:pt x="10073" y="217"/>
                  <a:pt x="10108" y="248"/>
                </a:cubicBezTo>
                <a:cubicBezTo>
                  <a:pt x="10227" y="358"/>
                  <a:pt x="10089" y="612"/>
                  <a:pt x="10044" y="730"/>
                </a:cubicBezTo>
                <a:cubicBezTo>
                  <a:pt x="9851" y="1259"/>
                  <a:pt x="9625" y="1777"/>
                  <a:pt x="9370" y="2279"/>
                </a:cubicBezTo>
                <a:cubicBezTo>
                  <a:pt x="9224" y="2567"/>
                  <a:pt x="9068" y="2851"/>
                  <a:pt x="8902" y="3131"/>
                </a:cubicBezTo>
                <a:cubicBezTo>
                  <a:pt x="8819" y="3270"/>
                  <a:pt x="8731" y="3410"/>
                  <a:pt x="8643" y="3549"/>
                </a:cubicBezTo>
                <a:cubicBezTo>
                  <a:pt x="8558" y="3681"/>
                  <a:pt x="8455" y="3809"/>
                  <a:pt x="8394" y="3955"/>
                </a:cubicBezTo>
                <a:cubicBezTo>
                  <a:pt x="8390" y="3965"/>
                  <a:pt x="8390" y="3975"/>
                  <a:pt x="8391" y="3982"/>
                </a:cubicBezTo>
                <a:cubicBezTo>
                  <a:pt x="8371" y="3990"/>
                  <a:pt x="8353" y="3999"/>
                  <a:pt x="8333" y="4010"/>
                </a:cubicBezTo>
                <a:cubicBezTo>
                  <a:pt x="8347" y="3762"/>
                  <a:pt x="8391" y="3508"/>
                  <a:pt x="8433" y="3263"/>
                </a:cubicBezTo>
                <a:cubicBezTo>
                  <a:pt x="8482" y="2986"/>
                  <a:pt x="8551" y="2713"/>
                  <a:pt x="8632" y="2444"/>
                </a:cubicBezTo>
                <a:cubicBezTo>
                  <a:pt x="8787" y="1939"/>
                  <a:pt x="9005" y="1446"/>
                  <a:pt x="9280" y="992"/>
                </a:cubicBezTo>
                <a:cubicBezTo>
                  <a:pt x="9418" y="763"/>
                  <a:pt x="9569" y="503"/>
                  <a:pt x="9763" y="316"/>
                </a:cubicBezTo>
                <a:cubicBezTo>
                  <a:pt x="9821" y="260"/>
                  <a:pt x="9910" y="204"/>
                  <a:pt x="9994" y="204"/>
                </a:cubicBezTo>
                <a:close/>
                <a:moveTo>
                  <a:pt x="5324" y="523"/>
                </a:moveTo>
                <a:cubicBezTo>
                  <a:pt x="5378" y="523"/>
                  <a:pt x="5416" y="564"/>
                  <a:pt x="5450" y="615"/>
                </a:cubicBezTo>
                <a:cubicBezTo>
                  <a:pt x="5516" y="719"/>
                  <a:pt x="5552" y="846"/>
                  <a:pt x="5593" y="961"/>
                </a:cubicBezTo>
                <a:cubicBezTo>
                  <a:pt x="5772" y="1455"/>
                  <a:pt x="5911" y="1964"/>
                  <a:pt x="6006" y="2481"/>
                </a:cubicBezTo>
                <a:cubicBezTo>
                  <a:pt x="6110" y="3040"/>
                  <a:pt x="6159" y="3609"/>
                  <a:pt x="6166" y="4176"/>
                </a:cubicBezTo>
                <a:lnTo>
                  <a:pt x="6148" y="4176"/>
                </a:lnTo>
                <a:cubicBezTo>
                  <a:pt x="6064" y="3970"/>
                  <a:pt x="5962" y="3772"/>
                  <a:pt x="5870" y="3570"/>
                </a:cubicBezTo>
                <a:cubicBezTo>
                  <a:pt x="5763" y="3336"/>
                  <a:pt x="5665" y="3098"/>
                  <a:pt x="5575" y="2857"/>
                </a:cubicBezTo>
                <a:cubicBezTo>
                  <a:pt x="5396" y="2376"/>
                  <a:pt x="5241" y="1883"/>
                  <a:pt x="5133" y="1381"/>
                </a:cubicBezTo>
                <a:cubicBezTo>
                  <a:pt x="5085" y="1160"/>
                  <a:pt x="5047" y="907"/>
                  <a:pt x="5142" y="693"/>
                </a:cubicBezTo>
                <a:cubicBezTo>
                  <a:pt x="5170" y="631"/>
                  <a:pt x="5211" y="556"/>
                  <a:pt x="5280" y="531"/>
                </a:cubicBezTo>
                <a:cubicBezTo>
                  <a:pt x="5296" y="526"/>
                  <a:pt x="5310" y="523"/>
                  <a:pt x="5324" y="523"/>
                </a:cubicBezTo>
                <a:close/>
                <a:moveTo>
                  <a:pt x="8351" y="3253"/>
                </a:moveTo>
                <a:lnTo>
                  <a:pt x="8351" y="3253"/>
                </a:lnTo>
                <a:cubicBezTo>
                  <a:pt x="8317" y="3511"/>
                  <a:pt x="8304" y="3769"/>
                  <a:pt x="8296" y="4031"/>
                </a:cubicBezTo>
                <a:cubicBezTo>
                  <a:pt x="8241" y="4063"/>
                  <a:pt x="8189" y="4098"/>
                  <a:pt x="8150" y="4127"/>
                </a:cubicBezTo>
                <a:cubicBezTo>
                  <a:pt x="8092" y="4169"/>
                  <a:pt x="8039" y="4216"/>
                  <a:pt x="7989" y="4263"/>
                </a:cubicBezTo>
                <a:cubicBezTo>
                  <a:pt x="8110" y="3927"/>
                  <a:pt x="8232" y="3592"/>
                  <a:pt x="8351" y="3253"/>
                </a:cubicBezTo>
                <a:close/>
                <a:moveTo>
                  <a:pt x="6266" y="3638"/>
                </a:moveTo>
                <a:lnTo>
                  <a:pt x="6266" y="3638"/>
                </a:lnTo>
                <a:cubicBezTo>
                  <a:pt x="6329" y="3883"/>
                  <a:pt x="6395" y="4124"/>
                  <a:pt x="6466" y="4362"/>
                </a:cubicBezTo>
                <a:cubicBezTo>
                  <a:pt x="6416" y="4298"/>
                  <a:pt x="6355" y="4241"/>
                  <a:pt x="6284" y="4209"/>
                </a:cubicBezTo>
                <a:cubicBezTo>
                  <a:pt x="6284" y="4019"/>
                  <a:pt x="6277" y="3829"/>
                  <a:pt x="6266" y="3638"/>
                </a:cubicBezTo>
                <a:close/>
                <a:moveTo>
                  <a:pt x="13511" y="3424"/>
                </a:moveTo>
                <a:cubicBezTo>
                  <a:pt x="13718" y="3424"/>
                  <a:pt x="13615" y="3590"/>
                  <a:pt x="13506" y="3654"/>
                </a:cubicBezTo>
                <a:cubicBezTo>
                  <a:pt x="13416" y="3708"/>
                  <a:pt x="13318" y="3751"/>
                  <a:pt x="13225" y="3796"/>
                </a:cubicBezTo>
                <a:cubicBezTo>
                  <a:pt x="13015" y="3898"/>
                  <a:pt x="12802" y="3992"/>
                  <a:pt x="12586" y="4078"/>
                </a:cubicBezTo>
                <a:cubicBezTo>
                  <a:pt x="12277" y="4203"/>
                  <a:pt x="11962" y="4304"/>
                  <a:pt x="11644" y="4402"/>
                </a:cubicBezTo>
                <a:cubicBezTo>
                  <a:pt x="11714" y="4349"/>
                  <a:pt x="11785" y="4298"/>
                  <a:pt x="11853" y="4247"/>
                </a:cubicBezTo>
                <a:cubicBezTo>
                  <a:pt x="12014" y="4129"/>
                  <a:pt x="12178" y="4013"/>
                  <a:pt x="12346" y="3905"/>
                </a:cubicBezTo>
                <a:cubicBezTo>
                  <a:pt x="12529" y="3785"/>
                  <a:pt x="12718" y="3673"/>
                  <a:pt x="12922" y="3586"/>
                </a:cubicBezTo>
                <a:cubicBezTo>
                  <a:pt x="13100" y="3509"/>
                  <a:pt x="13314" y="3424"/>
                  <a:pt x="13511" y="3424"/>
                </a:cubicBezTo>
                <a:close/>
                <a:moveTo>
                  <a:pt x="3323" y="855"/>
                </a:moveTo>
                <a:cubicBezTo>
                  <a:pt x="3329" y="855"/>
                  <a:pt x="3336" y="855"/>
                  <a:pt x="3344" y="856"/>
                </a:cubicBezTo>
                <a:cubicBezTo>
                  <a:pt x="3383" y="862"/>
                  <a:pt x="3429" y="924"/>
                  <a:pt x="3452" y="950"/>
                </a:cubicBezTo>
                <a:cubicBezTo>
                  <a:pt x="3622" y="1147"/>
                  <a:pt x="3720" y="1407"/>
                  <a:pt x="3832" y="1637"/>
                </a:cubicBezTo>
                <a:cubicBezTo>
                  <a:pt x="3954" y="1886"/>
                  <a:pt x="4075" y="2137"/>
                  <a:pt x="4197" y="2387"/>
                </a:cubicBezTo>
                <a:cubicBezTo>
                  <a:pt x="4255" y="2506"/>
                  <a:pt x="4315" y="2623"/>
                  <a:pt x="4372" y="2742"/>
                </a:cubicBezTo>
                <a:cubicBezTo>
                  <a:pt x="4433" y="2878"/>
                  <a:pt x="4495" y="3014"/>
                  <a:pt x="4557" y="3149"/>
                </a:cubicBezTo>
                <a:cubicBezTo>
                  <a:pt x="4797" y="3667"/>
                  <a:pt x="5048" y="4178"/>
                  <a:pt x="5305" y="4687"/>
                </a:cubicBezTo>
                <a:cubicBezTo>
                  <a:pt x="5237" y="4572"/>
                  <a:pt x="5166" y="4459"/>
                  <a:pt x="5097" y="4345"/>
                </a:cubicBezTo>
                <a:cubicBezTo>
                  <a:pt x="5105" y="4338"/>
                  <a:pt x="5112" y="4327"/>
                  <a:pt x="5106" y="4315"/>
                </a:cubicBezTo>
                <a:cubicBezTo>
                  <a:pt x="4826" y="3719"/>
                  <a:pt x="4417" y="3197"/>
                  <a:pt x="4049" y="2650"/>
                </a:cubicBezTo>
                <a:cubicBezTo>
                  <a:pt x="3969" y="2521"/>
                  <a:pt x="3889" y="2390"/>
                  <a:pt x="3807" y="2261"/>
                </a:cubicBezTo>
                <a:cubicBezTo>
                  <a:pt x="3798" y="2247"/>
                  <a:pt x="3790" y="2232"/>
                  <a:pt x="3777" y="2217"/>
                </a:cubicBezTo>
                <a:cubicBezTo>
                  <a:pt x="3744" y="2162"/>
                  <a:pt x="3712" y="2106"/>
                  <a:pt x="3679" y="2052"/>
                </a:cubicBezTo>
                <a:cubicBezTo>
                  <a:pt x="3573" y="1851"/>
                  <a:pt x="3473" y="1642"/>
                  <a:pt x="3395" y="1428"/>
                </a:cubicBezTo>
                <a:cubicBezTo>
                  <a:pt x="3361" y="1336"/>
                  <a:pt x="3332" y="1241"/>
                  <a:pt x="3305" y="1146"/>
                </a:cubicBezTo>
                <a:cubicBezTo>
                  <a:pt x="3289" y="1089"/>
                  <a:pt x="3269" y="1028"/>
                  <a:pt x="3265" y="968"/>
                </a:cubicBezTo>
                <a:cubicBezTo>
                  <a:pt x="3260" y="924"/>
                  <a:pt x="3250" y="855"/>
                  <a:pt x="3323" y="855"/>
                </a:cubicBezTo>
                <a:close/>
                <a:moveTo>
                  <a:pt x="10943" y="829"/>
                </a:moveTo>
                <a:cubicBezTo>
                  <a:pt x="11027" y="829"/>
                  <a:pt x="11100" y="872"/>
                  <a:pt x="11141" y="990"/>
                </a:cubicBezTo>
                <a:cubicBezTo>
                  <a:pt x="11226" y="1232"/>
                  <a:pt x="11037" y="1532"/>
                  <a:pt x="10928" y="1735"/>
                </a:cubicBezTo>
                <a:cubicBezTo>
                  <a:pt x="10645" y="2255"/>
                  <a:pt x="10275" y="2721"/>
                  <a:pt x="9906" y="3182"/>
                </a:cubicBezTo>
                <a:cubicBezTo>
                  <a:pt x="9490" y="3701"/>
                  <a:pt x="9075" y="4219"/>
                  <a:pt x="8658" y="4735"/>
                </a:cubicBezTo>
                <a:cubicBezTo>
                  <a:pt x="8675" y="4677"/>
                  <a:pt x="8692" y="4617"/>
                  <a:pt x="8707" y="4559"/>
                </a:cubicBezTo>
                <a:cubicBezTo>
                  <a:pt x="8748" y="4403"/>
                  <a:pt x="8876" y="4093"/>
                  <a:pt x="8700" y="3975"/>
                </a:cubicBezTo>
                <a:cubicBezTo>
                  <a:pt x="8662" y="3949"/>
                  <a:pt x="8620" y="3939"/>
                  <a:pt x="8576" y="3939"/>
                </a:cubicBezTo>
                <a:cubicBezTo>
                  <a:pt x="8552" y="3939"/>
                  <a:pt x="8529" y="3941"/>
                  <a:pt x="8504" y="3946"/>
                </a:cubicBezTo>
                <a:cubicBezTo>
                  <a:pt x="8592" y="3847"/>
                  <a:pt x="8660" y="3731"/>
                  <a:pt x="8731" y="3620"/>
                </a:cubicBezTo>
                <a:cubicBezTo>
                  <a:pt x="8819" y="3485"/>
                  <a:pt x="8905" y="3350"/>
                  <a:pt x="8985" y="3211"/>
                </a:cubicBezTo>
                <a:cubicBezTo>
                  <a:pt x="9034" y="3132"/>
                  <a:pt x="9078" y="3053"/>
                  <a:pt x="9123" y="2972"/>
                </a:cubicBezTo>
                <a:lnTo>
                  <a:pt x="9123" y="2972"/>
                </a:lnTo>
                <a:cubicBezTo>
                  <a:pt x="8988" y="3277"/>
                  <a:pt x="8866" y="3589"/>
                  <a:pt x="8746" y="3901"/>
                </a:cubicBezTo>
                <a:cubicBezTo>
                  <a:pt x="8739" y="3920"/>
                  <a:pt x="8755" y="3934"/>
                  <a:pt x="8769" y="3934"/>
                </a:cubicBezTo>
                <a:cubicBezTo>
                  <a:pt x="8777" y="3934"/>
                  <a:pt x="8784" y="3930"/>
                  <a:pt x="8788" y="3921"/>
                </a:cubicBezTo>
                <a:cubicBezTo>
                  <a:pt x="9224" y="2935"/>
                  <a:pt x="9664" y="1896"/>
                  <a:pt x="10438" y="1119"/>
                </a:cubicBezTo>
                <a:cubicBezTo>
                  <a:pt x="10539" y="1018"/>
                  <a:pt x="10767" y="829"/>
                  <a:pt x="10943" y="829"/>
                </a:cubicBezTo>
                <a:close/>
                <a:moveTo>
                  <a:pt x="8886" y="297"/>
                </a:moveTo>
                <a:lnTo>
                  <a:pt x="8886" y="297"/>
                </a:lnTo>
                <a:cubicBezTo>
                  <a:pt x="8961" y="707"/>
                  <a:pt x="8870" y="1119"/>
                  <a:pt x="8760" y="1515"/>
                </a:cubicBezTo>
                <a:cubicBezTo>
                  <a:pt x="8636" y="1963"/>
                  <a:pt x="8494" y="2404"/>
                  <a:pt x="8341" y="2844"/>
                </a:cubicBezTo>
                <a:cubicBezTo>
                  <a:pt x="8141" y="3424"/>
                  <a:pt x="7934" y="4000"/>
                  <a:pt x="7727" y="4579"/>
                </a:cubicBezTo>
                <a:cubicBezTo>
                  <a:pt x="7646" y="4700"/>
                  <a:pt x="7581" y="4827"/>
                  <a:pt x="7523" y="4962"/>
                </a:cubicBezTo>
                <a:cubicBezTo>
                  <a:pt x="7643" y="4503"/>
                  <a:pt x="7762" y="4043"/>
                  <a:pt x="7873" y="3585"/>
                </a:cubicBezTo>
                <a:cubicBezTo>
                  <a:pt x="8069" y="2786"/>
                  <a:pt x="8266" y="1988"/>
                  <a:pt x="8460" y="1188"/>
                </a:cubicBezTo>
                <a:cubicBezTo>
                  <a:pt x="8531" y="900"/>
                  <a:pt x="8587" y="445"/>
                  <a:pt x="8886" y="297"/>
                </a:cubicBezTo>
                <a:close/>
                <a:moveTo>
                  <a:pt x="6166" y="168"/>
                </a:moveTo>
                <a:cubicBezTo>
                  <a:pt x="6220" y="168"/>
                  <a:pt x="6274" y="232"/>
                  <a:pt x="6312" y="287"/>
                </a:cubicBezTo>
                <a:cubicBezTo>
                  <a:pt x="6366" y="361"/>
                  <a:pt x="6407" y="442"/>
                  <a:pt x="6437" y="529"/>
                </a:cubicBezTo>
                <a:cubicBezTo>
                  <a:pt x="6494" y="686"/>
                  <a:pt x="6521" y="853"/>
                  <a:pt x="6537" y="1019"/>
                </a:cubicBezTo>
                <a:cubicBezTo>
                  <a:pt x="6615" y="1814"/>
                  <a:pt x="6653" y="2616"/>
                  <a:pt x="6717" y="3411"/>
                </a:cubicBezTo>
                <a:lnTo>
                  <a:pt x="6829" y="4795"/>
                </a:lnTo>
                <a:cubicBezTo>
                  <a:pt x="6844" y="4991"/>
                  <a:pt x="6856" y="5189"/>
                  <a:pt x="6870" y="5388"/>
                </a:cubicBezTo>
                <a:cubicBezTo>
                  <a:pt x="6471" y="4080"/>
                  <a:pt x="6105" y="2756"/>
                  <a:pt x="6000" y="1390"/>
                </a:cubicBezTo>
                <a:cubicBezTo>
                  <a:pt x="5986" y="1188"/>
                  <a:pt x="5975" y="985"/>
                  <a:pt x="5985" y="784"/>
                </a:cubicBezTo>
                <a:cubicBezTo>
                  <a:pt x="5989" y="699"/>
                  <a:pt x="5997" y="614"/>
                  <a:pt x="6010" y="530"/>
                </a:cubicBezTo>
                <a:cubicBezTo>
                  <a:pt x="6024" y="438"/>
                  <a:pt x="6039" y="309"/>
                  <a:pt x="6088" y="225"/>
                </a:cubicBezTo>
                <a:cubicBezTo>
                  <a:pt x="6113" y="184"/>
                  <a:pt x="6139" y="168"/>
                  <a:pt x="6166" y="168"/>
                </a:cubicBezTo>
                <a:close/>
                <a:moveTo>
                  <a:pt x="11643" y="1521"/>
                </a:moveTo>
                <a:cubicBezTo>
                  <a:pt x="11657" y="1521"/>
                  <a:pt x="11671" y="1522"/>
                  <a:pt x="11685" y="1525"/>
                </a:cubicBezTo>
                <a:cubicBezTo>
                  <a:pt x="11775" y="1542"/>
                  <a:pt x="11837" y="1608"/>
                  <a:pt x="11834" y="1702"/>
                </a:cubicBezTo>
                <a:cubicBezTo>
                  <a:pt x="11830" y="1790"/>
                  <a:pt x="11787" y="1872"/>
                  <a:pt x="11745" y="1946"/>
                </a:cubicBezTo>
                <a:cubicBezTo>
                  <a:pt x="11695" y="2028"/>
                  <a:pt x="11639" y="2110"/>
                  <a:pt x="11582" y="2190"/>
                </a:cubicBezTo>
                <a:cubicBezTo>
                  <a:pt x="11468" y="2346"/>
                  <a:pt x="11342" y="2488"/>
                  <a:pt x="11211" y="2628"/>
                </a:cubicBezTo>
                <a:cubicBezTo>
                  <a:pt x="11162" y="2613"/>
                  <a:pt x="11108" y="2606"/>
                  <a:pt x="11053" y="2606"/>
                </a:cubicBezTo>
                <a:cubicBezTo>
                  <a:pt x="10943" y="2606"/>
                  <a:pt x="10830" y="2633"/>
                  <a:pt x="10743" y="2671"/>
                </a:cubicBezTo>
                <a:cubicBezTo>
                  <a:pt x="10425" y="2806"/>
                  <a:pt x="10176" y="3051"/>
                  <a:pt x="9963" y="3316"/>
                </a:cubicBezTo>
                <a:cubicBezTo>
                  <a:pt x="9699" y="3646"/>
                  <a:pt x="9468" y="4000"/>
                  <a:pt x="9225" y="4346"/>
                </a:cubicBezTo>
                <a:cubicBezTo>
                  <a:pt x="8923" y="4774"/>
                  <a:pt x="8626" y="5205"/>
                  <a:pt x="8330" y="5635"/>
                </a:cubicBezTo>
                <a:cubicBezTo>
                  <a:pt x="8429" y="5415"/>
                  <a:pt x="8513" y="5191"/>
                  <a:pt x="8588" y="4964"/>
                </a:cubicBezTo>
                <a:cubicBezTo>
                  <a:pt x="8590" y="4964"/>
                  <a:pt x="8593" y="4964"/>
                  <a:pt x="8595" y="4964"/>
                </a:cubicBezTo>
                <a:cubicBezTo>
                  <a:pt x="8609" y="4964"/>
                  <a:pt x="8624" y="4960"/>
                  <a:pt x="8636" y="4944"/>
                </a:cubicBezTo>
                <a:cubicBezTo>
                  <a:pt x="9089" y="4382"/>
                  <a:pt x="9539" y="3817"/>
                  <a:pt x="9990" y="3253"/>
                </a:cubicBezTo>
                <a:cubicBezTo>
                  <a:pt x="10215" y="2969"/>
                  <a:pt x="10441" y="2679"/>
                  <a:pt x="10650" y="2380"/>
                </a:cubicBezTo>
                <a:cubicBezTo>
                  <a:pt x="10650" y="2377"/>
                  <a:pt x="10651" y="2377"/>
                  <a:pt x="10652" y="2377"/>
                </a:cubicBezTo>
                <a:cubicBezTo>
                  <a:pt x="10660" y="2366"/>
                  <a:pt x="10667" y="2355"/>
                  <a:pt x="10674" y="2342"/>
                </a:cubicBezTo>
                <a:cubicBezTo>
                  <a:pt x="10704" y="2301"/>
                  <a:pt x="10732" y="2255"/>
                  <a:pt x="10760" y="2213"/>
                </a:cubicBezTo>
                <a:cubicBezTo>
                  <a:pt x="10831" y="2115"/>
                  <a:pt x="10914" y="2023"/>
                  <a:pt x="10994" y="1940"/>
                </a:cubicBezTo>
                <a:cubicBezTo>
                  <a:pt x="11121" y="1807"/>
                  <a:pt x="11261" y="1688"/>
                  <a:pt x="11419" y="1595"/>
                </a:cubicBezTo>
                <a:cubicBezTo>
                  <a:pt x="11486" y="1556"/>
                  <a:pt x="11563" y="1521"/>
                  <a:pt x="11643" y="1521"/>
                </a:cubicBezTo>
                <a:close/>
                <a:moveTo>
                  <a:pt x="7711" y="143"/>
                </a:moveTo>
                <a:cubicBezTo>
                  <a:pt x="7733" y="143"/>
                  <a:pt x="7756" y="147"/>
                  <a:pt x="7778" y="158"/>
                </a:cubicBezTo>
                <a:cubicBezTo>
                  <a:pt x="7859" y="198"/>
                  <a:pt x="7894" y="304"/>
                  <a:pt x="7913" y="387"/>
                </a:cubicBezTo>
                <a:cubicBezTo>
                  <a:pt x="7955" y="573"/>
                  <a:pt x="7955" y="777"/>
                  <a:pt x="7955" y="968"/>
                </a:cubicBezTo>
                <a:cubicBezTo>
                  <a:pt x="7957" y="1848"/>
                  <a:pt x="7735" y="2728"/>
                  <a:pt x="7567" y="3586"/>
                </a:cubicBezTo>
                <a:cubicBezTo>
                  <a:pt x="7429" y="4294"/>
                  <a:pt x="7274" y="4999"/>
                  <a:pt x="7097" y="5699"/>
                </a:cubicBezTo>
                <a:cubicBezTo>
                  <a:pt x="7063" y="5114"/>
                  <a:pt x="6985" y="4528"/>
                  <a:pt x="6922" y="3942"/>
                </a:cubicBezTo>
                <a:cubicBezTo>
                  <a:pt x="6913" y="3792"/>
                  <a:pt x="6901" y="3638"/>
                  <a:pt x="6891" y="3488"/>
                </a:cubicBezTo>
                <a:cubicBezTo>
                  <a:pt x="6876" y="3258"/>
                  <a:pt x="6857" y="3026"/>
                  <a:pt x="6842" y="2794"/>
                </a:cubicBezTo>
                <a:cubicBezTo>
                  <a:pt x="6830" y="2279"/>
                  <a:pt x="6864" y="1764"/>
                  <a:pt x="6991" y="1255"/>
                </a:cubicBezTo>
                <a:cubicBezTo>
                  <a:pt x="7079" y="893"/>
                  <a:pt x="7232" y="516"/>
                  <a:pt x="7503" y="253"/>
                </a:cubicBezTo>
                <a:cubicBezTo>
                  <a:pt x="7557" y="201"/>
                  <a:pt x="7633" y="143"/>
                  <a:pt x="7711" y="143"/>
                </a:cubicBezTo>
                <a:close/>
                <a:moveTo>
                  <a:pt x="1005" y="4374"/>
                </a:moveTo>
                <a:cubicBezTo>
                  <a:pt x="1110" y="4374"/>
                  <a:pt x="1220" y="4407"/>
                  <a:pt x="1310" y="4439"/>
                </a:cubicBezTo>
                <a:cubicBezTo>
                  <a:pt x="1496" y="4504"/>
                  <a:pt x="1672" y="4596"/>
                  <a:pt x="1842" y="4695"/>
                </a:cubicBezTo>
                <a:cubicBezTo>
                  <a:pt x="1910" y="4849"/>
                  <a:pt x="2046" y="4982"/>
                  <a:pt x="2167" y="5077"/>
                </a:cubicBezTo>
                <a:cubicBezTo>
                  <a:pt x="2387" y="5252"/>
                  <a:pt x="2648" y="5362"/>
                  <a:pt x="2912" y="5450"/>
                </a:cubicBezTo>
                <a:cubicBezTo>
                  <a:pt x="2963" y="5467"/>
                  <a:pt x="3015" y="5480"/>
                  <a:pt x="3069" y="5496"/>
                </a:cubicBezTo>
                <a:cubicBezTo>
                  <a:pt x="2897" y="5501"/>
                  <a:pt x="2727" y="5531"/>
                  <a:pt x="2588" y="5613"/>
                </a:cubicBezTo>
                <a:cubicBezTo>
                  <a:pt x="2544" y="5638"/>
                  <a:pt x="2513" y="5670"/>
                  <a:pt x="2487" y="5701"/>
                </a:cubicBezTo>
                <a:cubicBezTo>
                  <a:pt x="2331" y="5595"/>
                  <a:pt x="2155" y="5514"/>
                  <a:pt x="1977" y="5446"/>
                </a:cubicBezTo>
                <a:cubicBezTo>
                  <a:pt x="1972" y="5426"/>
                  <a:pt x="1965" y="5408"/>
                  <a:pt x="1947" y="5398"/>
                </a:cubicBezTo>
                <a:cubicBezTo>
                  <a:pt x="1857" y="5358"/>
                  <a:pt x="1758" y="5338"/>
                  <a:pt x="1666" y="5304"/>
                </a:cubicBezTo>
                <a:cubicBezTo>
                  <a:pt x="1574" y="5270"/>
                  <a:pt x="1484" y="5230"/>
                  <a:pt x="1396" y="5184"/>
                </a:cubicBezTo>
                <a:cubicBezTo>
                  <a:pt x="1219" y="5090"/>
                  <a:pt x="1060" y="4971"/>
                  <a:pt x="918" y="4833"/>
                </a:cubicBezTo>
                <a:cubicBezTo>
                  <a:pt x="816" y="4735"/>
                  <a:pt x="656" y="4508"/>
                  <a:pt x="846" y="4409"/>
                </a:cubicBezTo>
                <a:cubicBezTo>
                  <a:pt x="895" y="4384"/>
                  <a:pt x="949" y="4374"/>
                  <a:pt x="1005" y="4374"/>
                </a:cubicBezTo>
                <a:close/>
                <a:moveTo>
                  <a:pt x="2195" y="4301"/>
                </a:moveTo>
                <a:cubicBezTo>
                  <a:pt x="2273" y="4301"/>
                  <a:pt x="2353" y="4319"/>
                  <a:pt x="2424" y="4344"/>
                </a:cubicBezTo>
                <a:cubicBezTo>
                  <a:pt x="2693" y="4433"/>
                  <a:pt x="2936" y="4592"/>
                  <a:pt x="3174" y="4745"/>
                </a:cubicBezTo>
                <a:cubicBezTo>
                  <a:pt x="3622" y="5144"/>
                  <a:pt x="4115" y="5493"/>
                  <a:pt x="4637" y="5794"/>
                </a:cubicBezTo>
                <a:cubicBezTo>
                  <a:pt x="4190" y="5673"/>
                  <a:pt x="3742" y="5554"/>
                  <a:pt x="3295" y="5432"/>
                </a:cubicBezTo>
                <a:cubicBezTo>
                  <a:pt x="3044" y="5365"/>
                  <a:pt x="2794" y="5290"/>
                  <a:pt x="2561" y="5175"/>
                </a:cubicBezTo>
                <a:cubicBezTo>
                  <a:pt x="2336" y="5064"/>
                  <a:pt x="2076" y="4897"/>
                  <a:pt x="1964" y="4660"/>
                </a:cubicBezTo>
                <a:cubicBezTo>
                  <a:pt x="1900" y="4529"/>
                  <a:pt x="1914" y="4376"/>
                  <a:pt x="2063" y="4322"/>
                </a:cubicBezTo>
                <a:cubicBezTo>
                  <a:pt x="2105" y="4307"/>
                  <a:pt x="2150" y="4301"/>
                  <a:pt x="2195" y="4301"/>
                </a:cubicBezTo>
                <a:close/>
                <a:moveTo>
                  <a:pt x="13931" y="5326"/>
                </a:moveTo>
                <a:cubicBezTo>
                  <a:pt x="13953" y="5326"/>
                  <a:pt x="13976" y="5328"/>
                  <a:pt x="13998" y="5331"/>
                </a:cubicBezTo>
                <a:cubicBezTo>
                  <a:pt x="14093" y="5347"/>
                  <a:pt x="14189" y="5425"/>
                  <a:pt x="14093" y="5518"/>
                </a:cubicBezTo>
                <a:cubicBezTo>
                  <a:pt x="14036" y="5574"/>
                  <a:pt x="13941" y="5595"/>
                  <a:pt x="13865" y="5608"/>
                </a:cubicBezTo>
                <a:cubicBezTo>
                  <a:pt x="13738" y="5629"/>
                  <a:pt x="13611" y="5643"/>
                  <a:pt x="13483" y="5660"/>
                </a:cubicBezTo>
                <a:cubicBezTo>
                  <a:pt x="12986" y="5728"/>
                  <a:pt x="12490" y="5798"/>
                  <a:pt x="11993" y="5865"/>
                </a:cubicBezTo>
                <a:cubicBezTo>
                  <a:pt x="11830" y="5887"/>
                  <a:pt x="11667" y="5911"/>
                  <a:pt x="11504" y="5933"/>
                </a:cubicBezTo>
                <a:cubicBezTo>
                  <a:pt x="11614" y="5893"/>
                  <a:pt x="11724" y="5852"/>
                  <a:pt x="11834" y="5812"/>
                </a:cubicBezTo>
                <a:cubicBezTo>
                  <a:pt x="11993" y="5767"/>
                  <a:pt x="12154" y="5721"/>
                  <a:pt x="12314" y="5680"/>
                </a:cubicBezTo>
                <a:cubicBezTo>
                  <a:pt x="12792" y="5558"/>
                  <a:pt x="13270" y="5443"/>
                  <a:pt x="13754" y="5348"/>
                </a:cubicBezTo>
                <a:cubicBezTo>
                  <a:pt x="13813" y="5337"/>
                  <a:pt x="13872" y="5326"/>
                  <a:pt x="13931" y="5326"/>
                </a:cubicBezTo>
                <a:close/>
                <a:moveTo>
                  <a:pt x="11036" y="2713"/>
                </a:moveTo>
                <a:cubicBezTo>
                  <a:pt x="11067" y="2713"/>
                  <a:pt x="11097" y="2716"/>
                  <a:pt x="11126" y="2723"/>
                </a:cubicBezTo>
                <a:cubicBezTo>
                  <a:pt x="11121" y="2758"/>
                  <a:pt x="11156" y="2790"/>
                  <a:pt x="11192" y="2790"/>
                </a:cubicBezTo>
                <a:cubicBezTo>
                  <a:pt x="11207" y="2790"/>
                  <a:pt x="11221" y="2785"/>
                  <a:pt x="11234" y="2773"/>
                </a:cubicBezTo>
                <a:cubicBezTo>
                  <a:pt x="11238" y="2776"/>
                  <a:pt x="11240" y="2777"/>
                  <a:pt x="11243" y="2779"/>
                </a:cubicBezTo>
                <a:cubicBezTo>
                  <a:pt x="11420" y="2915"/>
                  <a:pt x="11236" y="3176"/>
                  <a:pt x="11142" y="3308"/>
                </a:cubicBezTo>
                <a:cubicBezTo>
                  <a:pt x="11138" y="3311"/>
                  <a:pt x="11135" y="3315"/>
                  <a:pt x="11133" y="3318"/>
                </a:cubicBezTo>
                <a:lnTo>
                  <a:pt x="11064" y="3372"/>
                </a:lnTo>
                <a:cubicBezTo>
                  <a:pt x="10562" y="3762"/>
                  <a:pt x="10075" y="4173"/>
                  <a:pt x="9615" y="4615"/>
                </a:cubicBezTo>
                <a:cubicBezTo>
                  <a:pt x="9482" y="4742"/>
                  <a:pt x="9351" y="4873"/>
                  <a:pt x="9222" y="5006"/>
                </a:cubicBezTo>
                <a:cubicBezTo>
                  <a:pt x="9174" y="5050"/>
                  <a:pt x="9122" y="5093"/>
                  <a:pt x="9072" y="5138"/>
                </a:cubicBezTo>
                <a:cubicBezTo>
                  <a:pt x="8757" y="5423"/>
                  <a:pt x="8452" y="5720"/>
                  <a:pt x="8157" y="6028"/>
                </a:cubicBezTo>
                <a:cubicBezTo>
                  <a:pt x="8154" y="6033"/>
                  <a:pt x="8148" y="6036"/>
                  <a:pt x="8144" y="6042"/>
                </a:cubicBezTo>
                <a:cubicBezTo>
                  <a:pt x="8426" y="5652"/>
                  <a:pt x="8707" y="5262"/>
                  <a:pt x="8985" y="4870"/>
                </a:cubicBezTo>
                <a:cubicBezTo>
                  <a:pt x="9227" y="4529"/>
                  <a:pt x="9469" y="4188"/>
                  <a:pt x="9710" y="3847"/>
                </a:cubicBezTo>
                <a:cubicBezTo>
                  <a:pt x="9910" y="3565"/>
                  <a:pt x="10112" y="3270"/>
                  <a:pt x="10374" y="3041"/>
                </a:cubicBezTo>
                <a:cubicBezTo>
                  <a:pt x="10520" y="2914"/>
                  <a:pt x="10797" y="2713"/>
                  <a:pt x="11036" y="2713"/>
                </a:cubicBezTo>
                <a:close/>
                <a:moveTo>
                  <a:pt x="13401" y="4343"/>
                </a:moveTo>
                <a:cubicBezTo>
                  <a:pt x="13429" y="4343"/>
                  <a:pt x="13457" y="4344"/>
                  <a:pt x="13484" y="4346"/>
                </a:cubicBezTo>
                <a:cubicBezTo>
                  <a:pt x="13552" y="4352"/>
                  <a:pt x="13652" y="4368"/>
                  <a:pt x="13694" y="4430"/>
                </a:cubicBezTo>
                <a:cubicBezTo>
                  <a:pt x="13767" y="4537"/>
                  <a:pt x="13623" y="4656"/>
                  <a:pt x="13552" y="4721"/>
                </a:cubicBezTo>
                <a:cubicBezTo>
                  <a:pt x="12910" y="5317"/>
                  <a:pt x="12016" y="5611"/>
                  <a:pt x="11206" y="5900"/>
                </a:cubicBezTo>
                <a:cubicBezTo>
                  <a:pt x="11070" y="5948"/>
                  <a:pt x="10931" y="5994"/>
                  <a:pt x="10791" y="6040"/>
                </a:cubicBezTo>
                <a:cubicBezTo>
                  <a:pt x="10688" y="6056"/>
                  <a:pt x="10586" y="6072"/>
                  <a:pt x="10482" y="6090"/>
                </a:cubicBezTo>
                <a:cubicBezTo>
                  <a:pt x="10745" y="5948"/>
                  <a:pt x="10999" y="5791"/>
                  <a:pt x="11234" y="5606"/>
                </a:cubicBezTo>
                <a:cubicBezTo>
                  <a:pt x="11420" y="5459"/>
                  <a:pt x="11799" y="5212"/>
                  <a:pt x="11701" y="4925"/>
                </a:cubicBezTo>
                <a:cubicBezTo>
                  <a:pt x="11682" y="4871"/>
                  <a:pt x="11651" y="4829"/>
                  <a:pt x="11614" y="4791"/>
                </a:cubicBezTo>
                <a:cubicBezTo>
                  <a:pt x="12023" y="4642"/>
                  <a:pt x="12430" y="4497"/>
                  <a:pt x="12860" y="4417"/>
                </a:cubicBezTo>
                <a:cubicBezTo>
                  <a:pt x="13032" y="4386"/>
                  <a:pt x="13222" y="4343"/>
                  <a:pt x="13401" y="4343"/>
                </a:cubicBezTo>
                <a:close/>
                <a:moveTo>
                  <a:pt x="2346" y="3262"/>
                </a:moveTo>
                <a:cubicBezTo>
                  <a:pt x="2438" y="3262"/>
                  <a:pt x="2550" y="3334"/>
                  <a:pt x="2617" y="3366"/>
                </a:cubicBezTo>
                <a:cubicBezTo>
                  <a:pt x="3119" y="3610"/>
                  <a:pt x="3549" y="3962"/>
                  <a:pt x="3947" y="4345"/>
                </a:cubicBezTo>
                <a:cubicBezTo>
                  <a:pt x="3969" y="4376"/>
                  <a:pt x="3991" y="4407"/>
                  <a:pt x="4014" y="4437"/>
                </a:cubicBezTo>
                <a:cubicBezTo>
                  <a:pt x="4026" y="4455"/>
                  <a:pt x="4043" y="4462"/>
                  <a:pt x="4059" y="4462"/>
                </a:cubicBezTo>
                <a:cubicBezTo>
                  <a:pt x="4062" y="4462"/>
                  <a:pt x="4065" y="4462"/>
                  <a:pt x="4068" y="4461"/>
                </a:cubicBezTo>
                <a:cubicBezTo>
                  <a:pt x="4180" y="4572"/>
                  <a:pt x="4289" y="4683"/>
                  <a:pt x="4400" y="4795"/>
                </a:cubicBezTo>
                <a:cubicBezTo>
                  <a:pt x="4515" y="4914"/>
                  <a:pt x="4630" y="5035"/>
                  <a:pt x="4745" y="5155"/>
                </a:cubicBezTo>
                <a:cubicBezTo>
                  <a:pt x="5048" y="5507"/>
                  <a:pt x="5360" y="5849"/>
                  <a:pt x="5684" y="6182"/>
                </a:cubicBezTo>
                <a:cubicBezTo>
                  <a:pt x="5719" y="6219"/>
                  <a:pt x="5756" y="6256"/>
                  <a:pt x="5792" y="6292"/>
                </a:cubicBezTo>
                <a:cubicBezTo>
                  <a:pt x="5648" y="6204"/>
                  <a:pt x="5501" y="6120"/>
                  <a:pt x="5353" y="6036"/>
                </a:cubicBezTo>
                <a:cubicBezTo>
                  <a:pt x="5189" y="5928"/>
                  <a:pt x="5021" y="5818"/>
                  <a:pt x="4857" y="5708"/>
                </a:cubicBezTo>
                <a:cubicBezTo>
                  <a:pt x="4357" y="5375"/>
                  <a:pt x="3855" y="5040"/>
                  <a:pt x="3347" y="4715"/>
                </a:cubicBezTo>
                <a:cubicBezTo>
                  <a:pt x="3055" y="4461"/>
                  <a:pt x="2777" y="4185"/>
                  <a:pt x="2521" y="3890"/>
                </a:cubicBezTo>
                <a:cubicBezTo>
                  <a:pt x="2415" y="3765"/>
                  <a:pt x="2286" y="3636"/>
                  <a:pt x="2241" y="3473"/>
                </a:cubicBezTo>
                <a:cubicBezTo>
                  <a:pt x="2224" y="3410"/>
                  <a:pt x="2211" y="3322"/>
                  <a:pt x="2276" y="3281"/>
                </a:cubicBezTo>
                <a:cubicBezTo>
                  <a:pt x="2297" y="3268"/>
                  <a:pt x="2321" y="3262"/>
                  <a:pt x="2346" y="3262"/>
                </a:cubicBezTo>
                <a:close/>
                <a:moveTo>
                  <a:pt x="7409" y="5047"/>
                </a:moveTo>
                <a:cubicBezTo>
                  <a:pt x="7338" y="5361"/>
                  <a:pt x="7269" y="5674"/>
                  <a:pt x="7191" y="5987"/>
                </a:cubicBezTo>
                <a:cubicBezTo>
                  <a:pt x="7188" y="5999"/>
                  <a:pt x="7191" y="6008"/>
                  <a:pt x="7196" y="6015"/>
                </a:cubicBezTo>
                <a:cubicBezTo>
                  <a:pt x="7184" y="6063"/>
                  <a:pt x="7171" y="6111"/>
                  <a:pt x="7161" y="6160"/>
                </a:cubicBezTo>
                <a:cubicBezTo>
                  <a:pt x="7145" y="6205"/>
                  <a:pt x="7127" y="6253"/>
                  <a:pt x="7111" y="6299"/>
                </a:cubicBezTo>
                <a:lnTo>
                  <a:pt x="7111" y="6181"/>
                </a:lnTo>
                <a:cubicBezTo>
                  <a:pt x="7223" y="5806"/>
                  <a:pt x="7320" y="5426"/>
                  <a:pt x="7409" y="5047"/>
                </a:cubicBezTo>
                <a:close/>
                <a:moveTo>
                  <a:pt x="3337" y="1960"/>
                </a:moveTo>
                <a:cubicBezTo>
                  <a:pt x="3361" y="1960"/>
                  <a:pt x="3388" y="1966"/>
                  <a:pt x="3418" y="1979"/>
                </a:cubicBezTo>
                <a:cubicBezTo>
                  <a:pt x="3509" y="2017"/>
                  <a:pt x="3578" y="2081"/>
                  <a:pt x="3637" y="2156"/>
                </a:cubicBezTo>
                <a:cubicBezTo>
                  <a:pt x="3759" y="2369"/>
                  <a:pt x="3892" y="2574"/>
                  <a:pt x="4031" y="2777"/>
                </a:cubicBezTo>
                <a:cubicBezTo>
                  <a:pt x="4410" y="3389"/>
                  <a:pt x="4784" y="4003"/>
                  <a:pt x="5153" y="4622"/>
                </a:cubicBezTo>
                <a:cubicBezTo>
                  <a:pt x="5560" y="5304"/>
                  <a:pt x="5959" y="5992"/>
                  <a:pt x="6355" y="6685"/>
                </a:cubicBezTo>
                <a:cubicBezTo>
                  <a:pt x="6257" y="6588"/>
                  <a:pt x="6161" y="6493"/>
                  <a:pt x="6063" y="6395"/>
                </a:cubicBezTo>
                <a:cubicBezTo>
                  <a:pt x="5580" y="5850"/>
                  <a:pt x="5078" y="5318"/>
                  <a:pt x="4586" y="4786"/>
                </a:cubicBezTo>
                <a:cubicBezTo>
                  <a:pt x="4235" y="4375"/>
                  <a:pt x="3898" y="3951"/>
                  <a:pt x="3595" y="3508"/>
                </a:cubicBezTo>
                <a:cubicBezTo>
                  <a:pt x="3378" y="3183"/>
                  <a:pt x="3181" y="2818"/>
                  <a:pt x="3161" y="2421"/>
                </a:cubicBezTo>
                <a:cubicBezTo>
                  <a:pt x="3155" y="2280"/>
                  <a:pt x="3159" y="1960"/>
                  <a:pt x="3337" y="1960"/>
                </a:cubicBezTo>
                <a:close/>
                <a:moveTo>
                  <a:pt x="11086" y="4716"/>
                </a:moveTo>
                <a:cubicBezTo>
                  <a:pt x="11231" y="4716"/>
                  <a:pt x="11372" y="4751"/>
                  <a:pt x="11490" y="4842"/>
                </a:cubicBezTo>
                <a:cubicBezTo>
                  <a:pt x="11803" y="5086"/>
                  <a:pt x="11270" y="5429"/>
                  <a:pt x="11084" y="5568"/>
                </a:cubicBezTo>
                <a:cubicBezTo>
                  <a:pt x="10557" y="5962"/>
                  <a:pt x="9954" y="6235"/>
                  <a:pt x="9346" y="6476"/>
                </a:cubicBezTo>
                <a:cubicBezTo>
                  <a:pt x="8985" y="6618"/>
                  <a:pt x="8621" y="6748"/>
                  <a:pt x="8252" y="6865"/>
                </a:cubicBezTo>
                <a:cubicBezTo>
                  <a:pt x="8709" y="6653"/>
                  <a:pt x="9151" y="6405"/>
                  <a:pt x="9566" y="6119"/>
                </a:cubicBezTo>
                <a:cubicBezTo>
                  <a:pt x="9654" y="6056"/>
                  <a:pt x="9735" y="5958"/>
                  <a:pt x="9647" y="5856"/>
                </a:cubicBezTo>
                <a:cubicBezTo>
                  <a:pt x="9608" y="5810"/>
                  <a:pt x="9560" y="5794"/>
                  <a:pt x="9510" y="5794"/>
                </a:cubicBezTo>
                <a:cubicBezTo>
                  <a:pt x="9435" y="5794"/>
                  <a:pt x="9354" y="5830"/>
                  <a:pt x="9289" y="5859"/>
                </a:cubicBezTo>
                <a:cubicBezTo>
                  <a:pt x="8978" y="5992"/>
                  <a:pt x="8695" y="6177"/>
                  <a:pt x="8416" y="6364"/>
                </a:cubicBezTo>
                <a:cubicBezTo>
                  <a:pt x="8249" y="6477"/>
                  <a:pt x="8083" y="6591"/>
                  <a:pt x="7916" y="6707"/>
                </a:cubicBezTo>
                <a:cubicBezTo>
                  <a:pt x="7866" y="6740"/>
                  <a:pt x="7816" y="6774"/>
                  <a:pt x="7765" y="6808"/>
                </a:cubicBezTo>
                <a:cubicBezTo>
                  <a:pt x="8111" y="6466"/>
                  <a:pt x="8477" y="6144"/>
                  <a:pt x="8866" y="5852"/>
                </a:cubicBezTo>
                <a:cubicBezTo>
                  <a:pt x="9122" y="5660"/>
                  <a:pt x="9385" y="5480"/>
                  <a:pt x="9658" y="5313"/>
                </a:cubicBezTo>
                <a:cubicBezTo>
                  <a:pt x="9935" y="5141"/>
                  <a:pt x="10221" y="4969"/>
                  <a:pt x="10523" y="4846"/>
                </a:cubicBezTo>
                <a:cubicBezTo>
                  <a:pt x="10690" y="4778"/>
                  <a:pt x="10892" y="4716"/>
                  <a:pt x="11086" y="4716"/>
                </a:cubicBezTo>
                <a:close/>
                <a:moveTo>
                  <a:pt x="8572" y="4070"/>
                </a:moveTo>
                <a:cubicBezTo>
                  <a:pt x="8690" y="4070"/>
                  <a:pt x="8650" y="4234"/>
                  <a:pt x="8628" y="4332"/>
                </a:cubicBezTo>
                <a:cubicBezTo>
                  <a:pt x="8601" y="4446"/>
                  <a:pt x="8573" y="4559"/>
                  <a:pt x="8540" y="4673"/>
                </a:cubicBezTo>
                <a:cubicBezTo>
                  <a:pt x="8416" y="5106"/>
                  <a:pt x="8245" y="5524"/>
                  <a:pt x="8033" y="5921"/>
                </a:cubicBezTo>
                <a:cubicBezTo>
                  <a:pt x="7872" y="6228"/>
                  <a:pt x="7680" y="6512"/>
                  <a:pt x="7474" y="6787"/>
                </a:cubicBezTo>
                <a:cubicBezTo>
                  <a:pt x="7457" y="6808"/>
                  <a:pt x="7440" y="6829"/>
                  <a:pt x="7425" y="6852"/>
                </a:cubicBezTo>
                <a:cubicBezTo>
                  <a:pt x="7439" y="6822"/>
                  <a:pt x="7452" y="6792"/>
                  <a:pt x="7464" y="6760"/>
                </a:cubicBezTo>
                <a:cubicBezTo>
                  <a:pt x="7601" y="6494"/>
                  <a:pt x="7730" y="6223"/>
                  <a:pt x="7826" y="5941"/>
                </a:cubicBezTo>
                <a:cubicBezTo>
                  <a:pt x="7850" y="5865"/>
                  <a:pt x="7901" y="5758"/>
                  <a:pt x="7843" y="5686"/>
                </a:cubicBezTo>
                <a:cubicBezTo>
                  <a:pt x="7820" y="5656"/>
                  <a:pt x="7794" y="5644"/>
                  <a:pt x="7767" y="5644"/>
                </a:cubicBezTo>
                <a:cubicBezTo>
                  <a:pt x="7719" y="5644"/>
                  <a:pt x="7670" y="5682"/>
                  <a:pt x="7636" y="5721"/>
                </a:cubicBezTo>
                <a:cubicBezTo>
                  <a:pt x="7490" y="5880"/>
                  <a:pt x="7433" y="6110"/>
                  <a:pt x="7374" y="6310"/>
                </a:cubicBezTo>
                <a:cubicBezTo>
                  <a:pt x="7333" y="6441"/>
                  <a:pt x="7301" y="6574"/>
                  <a:pt x="7269" y="6707"/>
                </a:cubicBezTo>
                <a:cubicBezTo>
                  <a:pt x="7252" y="6748"/>
                  <a:pt x="7235" y="6788"/>
                  <a:pt x="7216" y="6828"/>
                </a:cubicBezTo>
                <a:cubicBezTo>
                  <a:pt x="7206" y="6845"/>
                  <a:pt x="7198" y="6862"/>
                  <a:pt x="7189" y="6879"/>
                </a:cubicBezTo>
                <a:cubicBezTo>
                  <a:pt x="7199" y="6655"/>
                  <a:pt x="7237" y="6432"/>
                  <a:pt x="7287" y="6212"/>
                </a:cubicBezTo>
                <a:cubicBezTo>
                  <a:pt x="7480" y="5679"/>
                  <a:pt x="7673" y="5144"/>
                  <a:pt x="7865" y="4610"/>
                </a:cubicBezTo>
                <a:cubicBezTo>
                  <a:pt x="7901" y="4558"/>
                  <a:pt x="7943" y="4504"/>
                  <a:pt x="7987" y="4454"/>
                </a:cubicBezTo>
                <a:cubicBezTo>
                  <a:pt x="8124" y="4297"/>
                  <a:pt x="8306" y="4145"/>
                  <a:pt x="8510" y="4081"/>
                </a:cubicBezTo>
                <a:cubicBezTo>
                  <a:pt x="8534" y="4074"/>
                  <a:pt x="8555" y="4070"/>
                  <a:pt x="8572" y="4070"/>
                </a:cubicBezTo>
                <a:close/>
                <a:moveTo>
                  <a:pt x="4059" y="1160"/>
                </a:moveTo>
                <a:cubicBezTo>
                  <a:pt x="4319" y="1217"/>
                  <a:pt x="4503" y="1415"/>
                  <a:pt x="4644" y="1637"/>
                </a:cubicBezTo>
                <a:cubicBezTo>
                  <a:pt x="4818" y="1913"/>
                  <a:pt x="4939" y="2227"/>
                  <a:pt x="5064" y="2528"/>
                </a:cubicBezTo>
                <a:cubicBezTo>
                  <a:pt x="5343" y="3190"/>
                  <a:pt x="5542" y="3871"/>
                  <a:pt x="5749" y="4558"/>
                </a:cubicBezTo>
                <a:cubicBezTo>
                  <a:pt x="5752" y="4572"/>
                  <a:pt x="5762" y="4581"/>
                  <a:pt x="5770" y="4588"/>
                </a:cubicBezTo>
                <a:cubicBezTo>
                  <a:pt x="5674" y="5060"/>
                  <a:pt x="5914" y="5544"/>
                  <a:pt x="6117" y="5955"/>
                </a:cubicBezTo>
                <a:cubicBezTo>
                  <a:pt x="6281" y="6290"/>
                  <a:pt x="6471" y="6611"/>
                  <a:pt x="6680" y="6920"/>
                </a:cubicBezTo>
                <a:cubicBezTo>
                  <a:pt x="6652" y="6900"/>
                  <a:pt x="6623" y="6882"/>
                  <a:pt x="6595" y="6863"/>
                </a:cubicBezTo>
                <a:cubicBezTo>
                  <a:pt x="6398" y="6523"/>
                  <a:pt x="6197" y="6182"/>
                  <a:pt x="5997" y="5843"/>
                </a:cubicBezTo>
                <a:cubicBezTo>
                  <a:pt x="5694" y="5237"/>
                  <a:pt x="5389" y="4630"/>
                  <a:pt x="5095" y="4019"/>
                </a:cubicBezTo>
                <a:cubicBezTo>
                  <a:pt x="5097" y="4012"/>
                  <a:pt x="5098" y="4005"/>
                  <a:pt x="5095" y="3997"/>
                </a:cubicBezTo>
                <a:cubicBezTo>
                  <a:pt x="4983" y="3701"/>
                  <a:pt x="4833" y="3419"/>
                  <a:pt x="4695" y="3135"/>
                </a:cubicBezTo>
                <a:cubicBezTo>
                  <a:pt x="4627" y="2992"/>
                  <a:pt x="4556" y="2848"/>
                  <a:pt x="4486" y="2702"/>
                </a:cubicBezTo>
                <a:cubicBezTo>
                  <a:pt x="4454" y="2631"/>
                  <a:pt x="4423" y="2560"/>
                  <a:pt x="4393" y="2489"/>
                </a:cubicBezTo>
                <a:cubicBezTo>
                  <a:pt x="4213" y="2074"/>
                  <a:pt x="4013" y="1628"/>
                  <a:pt x="4059" y="1160"/>
                </a:cubicBezTo>
                <a:close/>
                <a:moveTo>
                  <a:pt x="3152" y="5631"/>
                </a:moveTo>
                <a:cubicBezTo>
                  <a:pt x="3292" y="5631"/>
                  <a:pt x="3433" y="5647"/>
                  <a:pt x="3571" y="5672"/>
                </a:cubicBezTo>
                <a:cubicBezTo>
                  <a:pt x="4167" y="5777"/>
                  <a:pt x="4736" y="6019"/>
                  <a:pt x="5263" y="6310"/>
                </a:cubicBezTo>
                <a:cubicBezTo>
                  <a:pt x="5481" y="6431"/>
                  <a:pt x="5692" y="6560"/>
                  <a:pt x="5901" y="6693"/>
                </a:cubicBezTo>
                <a:lnTo>
                  <a:pt x="5887" y="6687"/>
                </a:lnTo>
                <a:cubicBezTo>
                  <a:pt x="5871" y="6680"/>
                  <a:pt x="5857" y="6675"/>
                  <a:pt x="5841" y="6668"/>
                </a:cubicBezTo>
                <a:cubicBezTo>
                  <a:pt x="5814" y="6653"/>
                  <a:pt x="5787" y="6638"/>
                  <a:pt x="5762" y="6625"/>
                </a:cubicBezTo>
                <a:cubicBezTo>
                  <a:pt x="5451" y="6469"/>
                  <a:pt x="5118" y="6289"/>
                  <a:pt x="4765" y="6263"/>
                </a:cubicBezTo>
                <a:cubicBezTo>
                  <a:pt x="4763" y="6263"/>
                  <a:pt x="4762" y="6263"/>
                  <a:pt x="4760" y="6263"/>
                </a:cubicBezTo>
                <a:cubicBezTo>
                  <a:pt x="4719" y="6263"/>
                  <a:pt x="4677" y="6303"/>
                  <a:pt x="4698" y="6347"/>
                </a:cubicBezTo>
                <a:cubicBezTo>
                  <a:pt x="4769" y="6502"/>
                  <a:pt x="4926" y="6585"/>
                  <a:pt x="5074" y="6656"/>
                </a:cubicBezTo>
                <a:cubicBezTo>
                  <a:pt x="5241" y="6739"/>
                  <a:pt x="5423" y="6795"/>
                  <a:pt x="5603" y="6844"/>
                </a:cubicBezTo>
                <a:cubicBezTo>
                  <a:pt x="5797" y="6895"/>
                  <a:pt x="5993" y="6940"/>
                  <a:pt x="6189" y="6990"/>
                </a:cubicBezTo>
                <a:cubicBezTo>
                  <a:pt x="6209" y="6997"/>
                  <a:pt x="6227" y="7005"/>
                  <a:pt x="6247" y="7012"/>
                </a:cubicBezTo>
                <a:cubicBezTo>
                  <a:pt x="6263" y="7021"/>
                  <a:pt x="6277" y="7029"/>
                  <a:pt x="6294" y="7039"/>
                </a:cubicBezTo>
                <a:cubicBezTo>
                  <a:pt x="5873" y="6956"/>
                  <a:pt x="5453" y="6870"/>
                  <a:pt x="5031" y="6787"/>
                </a:cubicBezTo>
                <a:cubicBezTo>
                  <a:pt x="4397" y="6660"/>
                  <a:pt x="3752" y="6547"/>
                  <a:pt x="3149" y="6309"/>
                </a:cubicBezTo>
                <a:cubicBezTo>
                  <a:pt x="3004" y="6252"/>
                  <a:pt x="2415" y="6032"/>
                  <a:pt x="2565" y="5798"/>
                </a:cubicBezTo>
                <a:lnTo>
                  <a:pt x="2567" y="5798"/>
                </a:lnTo>
                <a:cubicBezTo>
                  <a:pt x="2569" y="5799"/>
                  <a:pt x="2571" y="5800"/>
                  <a:pt x="2574" y="5800"/>
                </a:cubicBezTo>
                <a:cubicBezTo>
                  <a:pt x="2586" y="5800"/>
                  <a:pt x="2596" y="5783"/>
                  <a:pt x="2587" y="5771"/>
                </a:cubicBezTo>
                <a:cubicBezTo>
                  <a:pt x="2592" y="5764"/>
                  <a:pt x="2598" y="5758"/>
                  <a:pt x="2605" y="5751"/>
                </a:cubicBezTo>
                <a:cubicBezTo>
                  <a:pt x="2707" y="5659"/>
                  <a:pt x="2889" y="5646"/>
                  <a:pt x="3018" y="5636"/>
                </a:cubicBezTo>
                <a:cubicBezTo>
                  <a:pt x="3063" y="5633"/>
                  <a:pt x="3107" y="5631"/>
                  <a:pt x="3152" y="5631"/>
                </a:cubicBezTo>
                <a:close/>
                <a:moveTo>
                  <a:pt x="12527" y="6134"/>
                </a:moveTo>
                <a:cubicBezTo>
                  <a:pt x="12578" y="6134"/>
                  <a:pt x="12629" y="6135"/>
                  <a:pt x="12680" y="6136"/>
                </a:cubicBezTo>
                <a:cubicBezTo>
                  <a:pt x="13016" y="6143"/>
                  <a:pt x="13487" y="6175"/>
                  <a:pt x="13674" y="6500"/>
                </a:cubicBezTo>
                <a:cubicBezTo>
                  <a:pt x="13113" y="6670"/>
                  <a:pt x="12539" y="6780"/>
                  <a:pt x="11963" y="6855"/>
                </a:cubicBezTo>
                <a:cubicBezTo>
                  <a:pt x="11769" y="6840"/>
                  <a:pt x="11575" y="6835"/>
                  <a:pt x="11381" y="6835"/>
                </a:cubicBezTo>
                <a:cubicBezTo>
                  <a:pt x="11158" y="6835"/>
                  <a:pt x="10936" y="6842"/>
                  <a:pt x="10716" y="6852"/>
                </a:cubicBezTo>
                <a:cubicBezTo>
                  <a:pt x="10274" y="6872"/>
                  <a:pt x="9830" y="6920"/>
                  <a:pt x="9390" y="6974"/>
                </a:cubicBezTo>
                <a:cubicBezTo>
                  <a:pt x="9234" y="6994"/>
                  <a:pt x="9078" y="7017"/>
                  <a:pt x="8922" y="7042"/>
                </a:cubicBezTo>
                <a:cubicBezTo>
                  <a:pt x="8838" y="7045"/>
                  <a:pt x="8753" y="7048"/>
                  <a:pt x="8670" y="7051"/>
                </a:cubicBezTo>
                <a:cubicBezTo>
                  <a:pt x="8490" y="7058"/>
                  <a:pt x="8310" y="7065"/>
                  <a:pt x="8131" y="7075"/>
                </a:cubicBezTo>
                <a:cubicBezTo>
                  <a:pt x="9549" y="6575"/>
                  <a:pt x="11020" y="6134"/>
                  <a:pt x="12527" y="6134"/>
                </a:cubicBezTo>
                <a:close/>
                <a:moveTo>
                  <a:pt x="948" y="5306"/>
                </a:moveTo>
                <a:cubicBezTo>
                  <a:pt x="1152" y="5306"/>
                  <a:pt x="1372" y="5374"/>
                  <a:pt x="1548" y="5422"/>
                </a:cubicBezTo>
                <a:cubicBezTo>
                  <a:pt x="1860" y="5508"/>
                  <a:pt x="2148" y="5649"/>
                  <a:pt x="2451" y="5758"/>
                </a:cubicBezTo>
                <a:cubicBezTo>
                  <a:pt x="2392" y="5893"/>
                  <a:pt x="2453" y="6056"/>
                  <a:pt x="2592" y="6162"/>
                </a:cubicBezTo>
                <a:cubicBezTo>
                  <a:pt x="2713" y="6256"/>
                  <a:pt x="2862" y="6316"/>
                  <a:pt x="3000" y="6372"/>
                </a:cubicBezTo>
                <a:cubicBezTo>
                  <a:pt x="3161" y="6439"/>
                  <a:pt x="3326" y="6497"/>
                  <a:pt x="3495" y="6550"/>
                </a:cubicBezTo>
                <a:cubicBezTo>
                  <a:pt x="3822" y="6651"/>
                  <a:pt x="4156" y="6729"/>
                  <a:pt x="4492" y="6798"/>
                </a:cubicBezTo>
                <a:cubicBezTo>
                  <a:pt x="4946" y="6893"/>
                  <a:pt x="5400" y="6984"/>
                  <a:pt x="5854" y="7076"/>
                </a:cubicBezTo>
                <a:cubicBezTo>
                  <a:pt x="5260" y="6966"/>
                  <a:pt x="4665" y="6856"/>
                  <a:pt x="4071" y="6756"/>
                </a:cubicBezTo>
                <a:cubicBezTo>
                  <a:pt x="3381" y="6637"/>
                  <a:pt x="2681" y="6531"/>
                  <a:pt x="1979" y="6531"/>
                </a:cubicBezTo>
                <a:cubicBezTo>
                  <a:pt x="1952" y="6531"/>
                  <a:pt x="1925" y="6531"/>
                  <a:pt x="1899" y="6531"/>
                </a:cubicBezTo>
                <a:cubicBezTo>
                  <a:pt x="1893" y="6520"/>
                  <a:pt x="1886" y="6510"/>
                  <a:pt x="1874" y="6504"/>
                </a:cubicBezTo>
                <a:cubicBezTo>
                  <a:pt x="1799" y="6463"/>
                  <a:pt x="1708" y="6452"/>
                  <a:pt x="1628" y="6428"/>
                </a:cubicBezTo>
                <a:cubicBezTo>
                  <a:pt x="1537" y="6404"/>
                  <a:pt x="1446" y="6375"/>
                  <a:pt x="1357" y="6344"/>
                </a:cubicBezTo>
                <a:cubicBezTo>
                  <a:pt x="1184" y="6283"/>
                  <a:pt x="1018" y="6214"/>
                  <a:pt x="854" y="6134"/>
                </a:cubicBezTo>
                <a:cubicBezTo>
                  <a:pt x="722" y="6069"/>
                  <a:pt x="579" y="5991"/>
                  <a:pt x="494" y="5866"/>
                </a:cubicBezTo>
                <a:cubicBezTo>
                  <a:pt x="396" y="5721"/>
                  <a:pt x="430" y="5551"/>
                  <a:pt x="558" y="5438"/>
                </a:cubicBezTo>
                <a:cubicBezTo>
                  <a:pt x="667" y="5340"/>
                  <a:pt x="804" y="5306"/>
                  <a:pt x="948" y="5306"/>
                </a:cubicBezTo>
                <a:close/>
                <a:moveTo>
                  <a:pt x="12837" y="2563"/>
                </a:moveTo>
                <a:cubicBezTo>
                  <a:pt x="13057" y="2926"/>
                  <a:pt x="12515" y="3404"/>
                  <a:pt x="12290" y="3630"/>
                </a:cubicBezTo>
                <a:cubicBezTo>
                  <a:pt x="11958" y="3963"/>
                  <a:pt x="11593" y="4261"/>
                  <a:pt x="11203" y="4525"/>
                </a:cubicBezTo>
                <a:cubicBezTo>
                  <a:pt x="11170" y="4547"/>
                  <a:pt x="11167" y="4579"/>
                  <a:pt x="11179" y="4606"/>
                </a:cubicBezTo>
                <a:cubicBezTo>
                  <a:pt x="11138" y="4602"/>
                  <a:pt x="11098" y="4600"/>
                  <a:pt x="11059" y="4600"/>
                </a:cubicBezTo>
                <a:cubicBezTo>
                  <a:pt x="11029" y="4600"/>
                  <a:pt x="11000" y="4601"/>
                  <a:pt x="10973" y="4603"/>
                </a:cubicBezTo>
                <a:cubicBezTo>
                  <a:pt x="10630" y="4636"/>
                  <a:pt x="10316" y="4802"/>
                  <a:pt x="10020" y="4966"/>
                </a:cubicBezTo>
                <a:cubicBezTo>
                  <a:pt x="9710" y="5138"/>
                  <a:pt x="9412" y="5325"/>
                  <a:pt x="9126" y="5530"/>
                </a:cubicBezTo>
                <a:cubicBezTo>
                  <a:pt x="8482" y="5987"/>
                  <a:pt x="7904" y="6519"/>
                  <a:pt x="7391" y="7120"/>
                </a:cubicBezTo>
                <a:cubicBezTo>
                  <a:pt x="7389" y="7120"/>
                  <a:pt x="7386" y="7122"/>
                  <a:pt x="7384" y="7122"/>
                </a:cubicBezTo>
                <a:lnTo>
                  <a:pt x="7382" y="7122"/>
                </a:lnTo>
                <a:cubicBezTo>
                  <a:pt x="7497" y="6991"/>
                  <a:pt x="7604" y="6852"/>
                  <a:pt x="7707" y="6710"/>
                </a:cubicBezTo>
                <a:cubicBezTo>
                  <a:pt x="7738" y="6673"/>
                  <a:pt x="7770" y="6636"/>
                  <a:pt x="7801" y="6601"/>
                </a:cubicBezTo>
                <a:cubicBezTo>
                  <a:pt x="7918" y="6469"/>
                  <a:pt x="8036" y="6340"/>
                  <a:pt x="8157" y="6212"/>
                </a:cubicBezTo>
                <a:cubicBezTo>
                  <a:pt x="8161" y="6227"/>
                  <a:pt x="8175" y="6239"/>
                  <a:pt x="8190" y="6239"/>
                </a:cubicBezTo>
                <a:cubicBezTo>
                  <a:pt x="8197" y="6239"/>
                  <a:pt x="8205" y="6236"/>
                  <a:pt x="8212" y="6228"/>
                </a:cubicBezTo>
                <a:cubicBezTo>
                  <a:pt x="8466" y="5930"/>
                  <a:pt x="8734" y="5645"/>
                  <a:pt x="9011" y="5367"/>
                </a:cubicBezTo>
                <a:cubicBezTo>
                  <a:pt x="9051" y="5328"/>
                  <a:pt x="9090" y="5290"/>
                  <a:pt x="9133" y="5250"/>
                </a:cubicBezTo>
                <a:cubicBezTo>
                  <a:pt x="9439" y="4972"/>
                  <a:pt x="9756" y="4707"/>
                  <a:pt x="10079" y="4451"/>
                </a:cubicBezTo>
                <a:cubicBezTo>
                  <a:pt x="10380" y="4215"/>
                  <a:pt x="10688" y="3990"/>
                  <a:pt x="10956" y="3718"/>
                </a:cubicBezTo>
                <a:cubicBezTo>
                  <a:pt x="11048" y="3624"/>
                  <a:pt x="11132" y="3524"/>
                  <a:pt x="11210" y="3419"/>
                </a:cubicBezTo>
                <a:cubicBezTo>
                  <a:pt x="11368" y="3301"/>
                  <a:pt x="11526" y="3183"/>
                  <a:pt x="11690" y="3070"/>
                </a:cubicBezTo>
                <a:cubicBezTo>
                  <a:pt x="12037" y="2828"/>
                  <a:pt x="12413" y="2620"/>
                  <a:pt x="12837" y="2563"/>
                </a:cubicBezTo>
                <a:close/>
                <a:moveTo>
                  <a:pt x="6143" y="4310"/>
                </a:moveTo>
                <a:cubicBezTo>
                  <a:pt x="6256" y="4310"/>
                  <a:pt x="6368" y="4426"/>
                  <a:pt x="6430" y="4535"/>
                </a:cubicBezTo>
                <a:cubicBezTo>
                  <a:pt x="6532" y="4714"/>
                  <a:pt x="6592" y="4927"/>
                  <a:pt x="6656" y="5124"/>
                </a:cubicBezTo>
                <a:cubicBezTo>
                  <a:pt x="6722" y="5331"/>
                  <a:pt x="6783" y="5540"/>
                  <a:pt x="6836" y="5752"/>
                </a:cubicBezTo>
                <a:cubicBezTo>
                  <a:pt x="6844" y="5788"/>
                  <a:pt x="6852" y="5823"/>
                  <a:pt x="6861" y="5859"/>
                </a:cubicBezTo>
                <a:cubicBezTo>
                  <a:pt x="6826" y="5804"/>
                  <a:pt x="6779" y="5757"/>
                  <a:pt x="6720" y="5723"/>
                </a:cubicBezTo>
                <a:cubicBezTo>
                  <a:pt x="6708" y="5716"/>
                  <a:pt x="6695" y="5714"/>
                  <a:pt x="6683" y="5714"/>
                </a:cubicBezTo>
                <a:cubicBezTo>
                  <a:pt x="6638" y="5714"/>
                  <a:pt x="6591" y="5749"/>
                  <a:pt x="6588" y="5794"/>
                </a:cubicBezTo>
                <a:cubicBezTo>
                  <a:pt x="6571" y="6056"/>
                  <a:pt x="6639" y="6304"/>
                  <a:pt x="6730" y="6547"/>
                </a:cubicBezTo>
                <a:cubicBezTo>
                  <a:pt x="6772" y="6663"/>
                  <a:pt x="6822" y="6775"/>
                  <a:pt x="6866" y="6892"/>
                </a:cubicBezTo>
                <a:cubicBezTo>
                  <a:pt x="6873" y="6909"/>
                  <a:pt x="6879" y="6929"/>
                  <a:pt x="6886" y="6947"/>
                </a:cubicBezTo>
                <a:cubicBezTo>
                  <a:pt x="6886" y="6964"/>
                  <a:pt x="6891" y="6978"/>
                  <a:pt x="6901" y="6991"/>
                </a:cubicBezTo>
                <a:cubicBezTo>
                  <a:pt x="6911" y="7014"/>
                  <a:pt x="6920" y="7036"/>
                  <a:pt x="6927" y="7059"/>
                </a:cubicBezTo>
                <a:cubicBezTo>
                  <a:pt x="6935" y="7085"/>
                  <a:pt x="6941" y="7112"/>
                  <a:pt x="6948" y="7136"/>
                </a:cubicBezTo>
                <a:cubicBezTo>
                  <a:pt x="6745" y="6842"/>
                  <a:pt x="6558" y="6543"/>
                  <a:pt x="6390" y="6231"/>
                </a:cubicBezTo>
                <a:cubicBezTo>
                  <a:pt x="6195" y="5857"/>
                  <a:pt x="5978" y="5446"/>
                  <a:pt x="5901" y="5027"/>
                </a:cubicBezTo>
                <a:cubicBezTo>
                  <a:pt x="5866" y="4829"/>
                  <a:pt x="5856" y="4572"/>
                  <a:pt x="5985" y="4402"/>
                </a:cubicBezTo>
                <a:cubicBezTo>
                  <a:pt x="6035" y="4336"/>
                  <a:pt x="6089" y="4310"/>
                  <a:pt x="6143" y="4310"/>
                </a:cubicBezTo>
                <a:close/>
                <a:moveTo>
                  <a:pt x="1968" y="6650"/>
                </a:moveTo>
                <a:cubicBezTo>
                  <a:pt x="2638" y="6650"/>
                  <a:pt x="3305" y="6744"/>
                  <a:pt x="3964" y="6851"/>
                </a:cubicBezTo>
                <a:cubicBezTo>
                  <a:pt x="4428" y="6924"/>
                  <a:pt x="4889" y="7005"/>
                  <a:pt x="5350" y="7080"/>
                </a:cubicBezTo>
                <a:cubicBezTo>
                  <a:pt x="5602" y="7123"/>
                  <a:pt x="5854" y="7161"/>
                  <a:pt x="6105" y="7198"/>
                </a:cubicBezTo>
                <a:cubicBezTo>
                  <a:pt x="5999" y="7211"/>
                  <a:pt x="5892" y="7221"/>
                  <a:pt x="5787" y="7232"/>
                </a:cubicBezTo>
                <a:cubicBezTo>
                  <a:pt x="5556" y="7244"/>
                  <a:pt x="5325" y="7268"/>
                  <a:pt x="5095" y="7300"/>
                </a:cubicBezTo>
                <a:cubicBezTo>
                  <a:pt x="3918" y="7410"/>
                  <a:pt x="2734" y="7468"/>
                  <a:pt x="1551" y="7472"/>
                </a:cubicBezTo>
                <a:cubicBezTo>
                  <a:pt x="1498" y="7472"/>
                  <a:pt x="1436" y="7474"/>
                  <a:pt x="1368" y="7474"/>
                </a:cubicBezTo>
                <a:cubicBezTo>
                  <a:pt x="1041" y="7474"/>
                  <a:pt x="597" y="7439"/>
                  <a:pt x="585" y="7058"/>
                </a:cubicBezTo>
                <a:cubicBezTo>
                  <a:pt x="579" y="6863"/>
                  <a:pt x="779" y="6777"/>
                  <a:pt x="940" y="6739"/>
                </a:cubicBezTo>
                <a:cubicBezTo>
                  <a:pt x="1125" y="6696"/>
                  <a:pt x="1318" y="6680"/>
                  <a:pt x="1508" y="6666"/>
                </a:cubicBezTo>
                <a:cubicBezTo>
                  <a:pt x="1662" y="6655"/>
                  <a:pt x="1815" y="6650"/>
                  <a:pt x="1968" y="6650"/>
                </a:cubicBezTo>
                <a:close/>
                <a:moveTo>
                  <a:pt x="11978" y="6985"/>
                </a:moveTo>
                <a:cubicBezTo>
                  <a:pt x="12097" y="6997"/>
                  <a:pt x="12213" y="7007"/>
                  <a:pt x="12331" y="7022"/>
                </a:cubicBezTo>
                <a:cubicBezTo>
                  <a:pt x="12483" y="7044"/>
                  <a:pt x="12636" y="7072"/>
                  <a:pt x="12785" y="7112"/>
                </a:cubicBezTo>
                <a:cubicBezTo>
                  <a:pt x="12931" y="7149"/>
                  <a:pt x="13148" y="7191"/>
                  <a:pt x="13272" y="7289"/>
                </a:cubicBezTo>
                <a:cubicBezTo>
                  <a:pt x="13375" y="7370"/>
                  <a:pt x="13291" y="7489"/>
                  <a:pt x="13198" y="7526"/>
                </a:cubicBezTo>
                <a:cubicBezTo>
                  <a:pt x="13142" y="7547"/>
                  <a:pt x="13080" y="7551"/>
                  <a:pt x="13019" y="7551"/>
                </a:cubicBezTo>
                <a:cubicBezTo>
                  <a:pt x="12999" y="7551"/>
                  <a:pt x="12978" y="7550"/>
                  <a:pt x="12958" y="7550"/>
                </a:cubicBezTo>
                <a:cubicBezTo>
                  <a:pt x="12765" y="7544"/>
                  <a:pt x="12572" y="7537"/>
                  <a:pt x="12378" y="7530"/>
                </a:cubicBezTo>
                <a:cubicBezTo>
                  <a:pt x="11843" y="7510"/>
                  <a:pt x="11309" y="7485"/>
                  <a:pt x="10773" y="7455"/>
                </a:cubicBezTo>
                <a:cubicBezTo>
                  <a:pt x="10381" y="7333"/>
                  <a:pt x="9962" y="7303"/>
                  <a:pt x="9550" y="7303"/>
                </a:cubicBezTo>
                <a:cubicBezTo>
                  <a:pt x="9491" y="7303"/>
                  <a:pt x="9433" y="7304"/>
                  <a:pt x="9374" y="7305"/>
                </a:cubicBezTo>
                <a:cubicBezTo>
                  <a:pt x="9156" y="7307"/>
                  <a:pt x="8937" y="7317"/>
                  <a:pt x="8720" y="7320"/>
                </a:cubicBezTo>
                <a:cubicBezTo>
                  <a:pt x="8401" y="7298"/>
                  <a:pt x="8079" y="7272"/>
                  <a:pt x="7760" y="7255"/>
                </a:cubicBezTo>
                <a:cubicBezTo>
                  <a:pt x="7758" y="7255"/>
                  <a:pt x="7757" y="7255"/>
                  <a:pt x="7756" y="7255"/>
                </a:cubicBezTo>
                <a:cubicBezTo>
                  <a:pt x="7731" y="7255"/>
                  <a:pt x="7714" y="7267"/>
                  <a:pt x="7701" y="7283"/>
                </a:cubicBezTo>
                <a:cubicBezTo>
                  <a:pt x="7666" y="7280"/>
                  <a:pt x="7630" y="7278"/>
                  <a:pt x="7596" y="7275"/>
                </a:cubicBezTo>
                <a:cubicBezTo>
                  <a:pt x="7592" y="7275"/>
                  <a:pt x="7586" y="7272"/>
                  <a:pt x="7581" y="7272"/>
                </a:cubicBezTo>
                <a:cubicBezTo>
                  <a:pt x="7621" y="7258"/>
                  <a:pt x="7657" y="7244"/>
                  <a:pt x="7696" y="7231"/>
                </a:cubicBezTo>
                <a:cubicBezTo>
                  <a:pt x="9122" y="7146"/>
                  <a:pt x="10560" y="7170"/>
                  <a:pt x="11978" y="6985"/>
                </a:cubicBezTo>
                <a:close/>
                <a:moveTo>
                  <a:pt x="9103" y="7500"/>
                </a:moveTo>
                <a:cubicBezTo>
                  <a:pt x="9452" y="7523"/>
                  <a:pt x="9803" y="7543"/>
                  <a:pt x="10153" y="7564"/>
                </a:cubicBezTo>
                <a:cubicBezTo>
                  <a:pt x="10362" y="7576"/>
                  <a:pt x="10572" y="7586"/>
                  <a:pt x="10780" y="7595"/>
                </a:cubicBezTo>
                <a:cubicBezTo>
                  <a:pt x="10984" y="7664"/>
                  <a:pt x="11182" y="7760"/>
                  <a:pt x="11355" y="7893"/>
                </a:cubicBezTo>
                <a:cubicBezTo>
                  <a:pt x="11403" y="7930"/>
                  <a:pt x="11448" y="7970"/>
                  <a:pt x="11491" y="8011"/>
                </a:cubicBezTo>
                <a:cubicBezTo>
                  <a:pt x="11552" y="8069"/>
                  <a:pt x="11623" y="8120"/>
                  <a:pt x="11526" y="8191"/>
                </a:cubicBezTo>
                <a:cubicBezTo>
                  <a:pt x="11419" y="8271"/>
                  <a:pt x="11256" y="8288"/>
                  <a:pt x="11121" y="8288"/>
                </a:cubicBezTo>
                <a:cubicBezTo>
                  <a:pt x="11109" y="8288"/>
                  <a:pt x="11098" y="8288"/>
                  <a:pt x="11087" y="8288"/>
                </a:cubicBezTo>
                <a:cubicBezTo>
                  <a:pt x="11075" y="8288"/>
                  <a:pt x="11061" y="8284"/>
                  <a:pt x="11048" y="8284"/>
                </a:cubicBezTo>
                <a:cubicBezTo>
                  <a:pt x="10908" y="8240"/>
                  <a:pt x="10767" y="8196"/>
                  <a:pt x="10628" y="8154"/>
                </a:cubicBezTo>
                <a:cubicBezTo>
                  <a:pt x="9913" y="7949"/>
                  <a:pt x="9191" y="7798"/>
                  <a:pt x="8460" y="7675"/>
                </a:cubicBezTo>
                <a:cubicBezTo>
                  <a:pt x="8431" y="7666"/>
                  <a:pt x="8401" y="7658"/>
                  <a:pt x="8370" y="7651"/>
                </a:cubicBezTo>
                <a:lnTo>
                  <a:pt x="8370" y="7651"/>
                </a:lnTo>
                <a:cubicBezTo>
                  <a:pt x="8513" y="7679"/>
                  <a:pt x="8658" y="7708"/>
                  <a:pt x="8802" y="7717"/>
                </a:cubicBezTo>
                <a:cubicBezTo>
                  <a:pt x="8819" y="7719"/>
                  <a:pt x="8839" y="7719"/>
                  <a:pt x="8860" y="7719"/>
                </a:cubicBezTo>
                <a:cubicBezTo>
                  <a:pt x="8970" y="7719"/>
                  <a:pt x="9120" y="7697"/>
                  <a:pt x="9126" y="7573"/>
                </a:cubicBezTo>
                <a:cubicBezTo>
                  <a:pt x="9127" y="7544"/>
                  <a:pt x="9116" y="7519"/>
                  <a:pt x="9103" y="7500"/>
                </a:cubicBezTo>
                <a:close/>
                <a:moveTo>
                  <a:pt x="4103" y="7515"/>
                </a:moveTo>
                <a:lnTo>
                  <a:pt x="4103" y="7515"/>
                </a:lnTo>
                <a:cubicBezTo>
                  <a:pt x="3947" y="7557"/>
                  <a:pt x="3791" y="7604"/>
                  <a:pt x="3638" y="7659"/>
                </a:cubicBezTo>
                <a:cubicBezTo>
                  <a:pt x="3316" y="7773"/>
                  <a:pt x="3002" y="7923"/>
                  <a:pt x="2751" y="8162"/>
                </a:cubicBezTo>
                <a:cubicBezTo>
                  <a:pt x="2713" y="8197"/>
                  <a:pt x="2678" y="8238"/>
                  <a:pt x="2642" y="8278"/>
                </a:cubicBezTo>
                <a:cubicBezTo>
                  <a:pt x="2638" y="8281"/>
                  <a:pt x="2635" y="8278"/>
                  <a:pt x="2629" y="8282"/>
                </a:cubicBezTo>
                <a:cubicBezTo>
                  <a:pt x="2225" y="8461"/>
                  <a:pt x="1798" y="8589"/>
                  <a:pt x="1358" y="8652"/>
                </a:cubicBezTo>
                <a:cubicBezTo>
                  <a:pt x="1151" y="8682"/>
                  <a:pt x="940" y="8699"/>
                  <a:pt x="730" y="8702"/>
                </a:cubicBezTo>
                <a:cubicBezTo>
                  <a:pt x="710" y="8702"/>
                  <a:pt x="691" y="8702"/>
                  <a:pt x="672" y="8702"/>
                </a:cubicBezTo>
                <a:cubicBezTo>
                  <a:pt x="577" y="8702"/>
                  <a:pt x="482" y="8699"/>
                  <a:pt x="386" y="8694"/>
                </a:cubicBezTo>
                <a:cubicBezTo>
                  <a:pt x="288" y="8688"/>
                  <a:pt x="77" y="8692"/>
                  <a:pt x="145" y="8540"/>
                </a:cubicBezTo>
                <a:cubicBezTo>
                  <a:pt x="182" y="8458"/>
                  <a:pt x="322" y="8390"/>
                  <a:pt x="396" y="8345"/>
                </a:cubicBezTo>
                <a:cubicBezTo>
                  <a:pt x="494" y="8284"/>
                  <a:pt x="595" y="8228"/>
                  <a:pt x="698" y="8179"/>
                </a:cubicBezTo>
                <a:cubicBezTo>
                  <a:pt x="884" y="8091"/>
                  <a:pt x="1076" y="8017"/>
                  <a:pt x="1273" y="7957"/>
                </a:cubicBezTo>
                <a:cubicBezTo>
                  <a:pt x="1686" y="7831"/>
                  <a:pt x="2116" y="7760"/>
                  <a:pt x="2544" y="7709"/>
                </a:cubicBezTo>
                <a:cubicBezTo>
                  <a:pt x="2856" y="7671"/>
                  <a:pt x="3168" y="7639"/>
                  <a:pt x="3481" y="7603"/>
                </a:cubicBezTo>
                <a:lnTo>
                  <a:pt x="3481" y="7603"/>
                </a:lnTo>
                <a:cubicBezTo>
                  <a:pt x="3472" y="7615"/>
                  <a:pt x="3479" y="7639"/>
                  <a:pt x="3500" y="7639"/>
                </a:cubicBezTo>
                <a:cubicBezTo>
                  <a:pt x="3525" y="7639"/>
                  <a:pt x="3523" y="7610"/>
                  <a:pt x="3506" y="7601"/>
                </a:cubicBezTo>
                <a:cubicBezTo>
                  <a:pt x="3706" y="7576"/>
                  <a:pt x="3905" y="7550"/>
                  <a:pt x="4103" y="7515"/>
                </a:cubicBezTo>
                <a:close/>
                <a:moveTo>
                  <a:pt x="11646" y="7970"/>
                </a:moveTo>
                <a:lnTo>
                  <a:pt x="11646" y="7970"/>
                </a:lnTo>
                <a:cubicBezTo>
                  <a:pt x="12029" y="8048"/>
                  <a:pt x="12416" y="8105"/>
                  <a:pt x="12802" y="8174"/>
                </a:cubicBezTo>
                <a:cubicBezTo>
                  <a:pt x="12978" y="8206"/>
                  <a:pt x="13154" y="8245"/>
                  <a:pt x="13318" y="8316"/>
                </a:cubicBezTo>
                <a:cubicBezTo>
                  <a:pt x="13446" y="8370"/>
                  <a:pt x="13733" y="8508"/>
                  <a:pt x="13728" y="8675"/>
                </a:cubicBezTo>
                <a:cubicBezTo>
                  <a:pt x="13725" y="8787"/>
                  <a:pt x="13522" y="8810"/>
                  <a:pt x="13347" y="8810"/>
                </a:cubicBezTo>
                <a:cubicBezTo>
                  <a:pt x="13245" y="8810"/>
                  <a:pt x="13152" y="8803"/>
                  <a:pt x="13113" y="8800"/>
                </a:cubicBezTo>
                <a:cubicBezTo>
                  <a:pt x="12905" y="8786"/>
                  <a:pt x="12700" y="8746"/>
                  <a:pt x="12497" y="8695"/>
                </a:cubicBezTo>
                <a:cubicBezTo>
                  <a:pt x="12142" y="8607"/>
                  <a:pt x="11802" y="8482"/>
                  <a:pt x="11454" y="8374"/>
                </a:cubicBezTo>
                <a:cubicBezTo>
                  <a:pt x="11610" y="8328"/>
                  <a:pt x="11763" y="8241"/>
                  <a:pt x="11724" y="8093"/>
                </a:cubicBezTo>
                <a:cubicBezTo>
                  <a:pt x="11711" y="8049"/>
                  <a:pt x="11681" y="8008"/>
                  <a:pt x="11646" y="7970"/>
                </a:cubicBezTo>
                <a:close/>
                <a:moveTo>
                  <a:pt x="6344" y="7341"/>
                </a:moveTo>
                <a:lnTo>
                  <a:pt x="6344" y="7341"/>
                </a:lnTo>
                <a:cubicBezTo>
                  <a:pt x="6117" y="7360"/>
                  <a:pt x="5890" y="7390"/>
                  <a:pt x="5667" y="7424"/>
                </a:cubicBezTo>
                <a:cubicBezTo>
                  <a:pt x="5365" y="7469"/>
                  <a:pt x="5060" y="7540"/>
                  <a:pt x="4791" y="7693"/>
                </a:cubicBezTo>
                <a:cubicBezTo>
                  <a:pt x="4679" y="7757"/>
                  <a:pt x="4536" y="7844"/>
                  <a:pt x="4481" y="7969"/>
                </a:cubicBezTo>
                <a:cubicBezTo>
                  <a:pt x="4431" y="8082"/>
                  <a:pt x="4492" y="8198"/>
                  <a:pt x="4620" y="8206"/>
                </a:cubicBezTo>
                <a:cubicBezTo>
                  <a:pt x="4629" y="8206"/>
                  <a:pt x="4638" y="8206"/>
                  <a:pt x="4647" y="8206"/>
                </a:cubicBezTo>
                <a:cubicBezTo>
                  <a:pt x="4793" y="8206"/>
                  <a:pt x="4962" y="8145"/>
                  <a:pt x="5099" y="8112"/>
                </a:cubicBezTo>
                <a:cubicBezTo>
                  <a:pt x="5280" y="8068"/>
                  <a:pt x="5458" y="8015"/>
                  <a:pt x="5634" y="7956"/>
                </a:cubicBezTo>
                <a:cubicBezTo>
                  <a:pt x="5780" y="7906"/>
                  <a:pt x="5927" y="7849"/>
                  <a:pt x="6070" y="7788"/>
                </a:cubicBezTo>
                <a:lnTo>
                  <a:pt x="6070" y="7788"/>
                </a:lnTo>
                <a:cubicBezTo>
                  <a:pt x="5800" y="7952"/>
                  <a:pt x="5525" y="8106"/>
                  <a:pt x="5241" y="8242"/>
                </a:cubicBezTo>
                <a:cubicBezTo>
                  <a:pt x="4672" y="8519"/>
                  <a:pt x="4076" y="8746"/>
                  <a:pt x="3466" y="8919"/>
                </a:cubicBezTo>
                <a:cubicBezTo>
                  <a:pt x="3302" y="8965"/>
                  <a:pt x="3137" y="9007"/>
                  <a:pt x="2971" y="9044"/>
                </a:cubicBezTo>
                <a:cubicBezTo>
                  <a:pt x="2875" y="9066"/>
                  <a:pt x="2740" y="9114"/>
                  <a:pt x="2626" y="9114"/>
                </a:cubicBezTo>
                <a:cubicBezTo>
                  <a:pt x="2597" y="9114"/>
                  <a:pt x="2569" y="9111"/>
                  <a:pt x="2544" y="9104"/>
                </a:cubicBezTo>
                <a:cubicBezTo>
                  <a:pt x="2496" y="9089"/>
                  <a:pt x="2473" y="9054"/>
                  <a:pt x="2463" y="9013"/>
                </a:cubicBezTo>
                <a:cubicBezTo>
                  <a:pt x="2463" y="9011"/>
                  <a:pt x="2465" y="9011"/>
                  <a:pt x="2465" y="9009"/>
                </a:cubicBezTo>
                <a:cubicBezTo>
                  <a:pt x="2468" y="9006"/>
                  <a:pt x="2466" y="9000"/>
                  <a:pt x="2460" y="8999"/>
                </a:cubicBezTo>
                <a:cubicBezTo>
                  <a:pt x="2442" y="8892"/>
                  <a:pt x="2510" y="8735"/>
                  <a:pt x="2548" y="8658"/>
                </a:cubicBezTo>
                <a:cubicBezTo>
                  <a:pt x="2615" y="8513"/>
                  <a:pt x="2713" y="8387"/>
                  <a:pt x="2826" y="8276"/>
                </a:cubicBezTo>
                <a:cubicBezTo>
                  <a:pt x="3068" y="8044"/>
                  <a:pt x="3380" y="7899"/>
                  <a:pt x="3692" y="7791"/>
                </a:cubicBezTo>
                <a:cubicBezTo>
                  <a:pt x="4011" y="7679"/>
                  <a:pt x="4340" y="7590"/>
                  <a:pt x="4672" y="7523"/>
                </a:cubicBezTo>
                <a:cubicBezTo>
                  <a:pt x="5224" y="7410"/>
                  <a:pt x="5783" y="7359"/>
                  <a:pt x="6344" y="7341"/>
                </a:cubicBezTo>
                <a:close/>
                <a:moveTo>
                  <a:pt x="6000" y="8254"/>
                </a:moveTo>
                <a:lnTo>
                  <a:pt x="6000" y="8254"/>
                </a:lnTo>
                <a:cubicBezTo>
                  <a:pt x="5756" y="8572"/>
                  <a:pt x="5502" y="8881"/>
                  <a:pt x="5240" y="9186"/>
                </a:cubicBezTo>
                <a:cubicBezTo>
                  <a:pt x="5480" y="8864"/>
                  <a:pt x="5735" y="8553"/>
                  <a:pt x="6000" y="8254"/>
                </a:cubicBezTo>
                <a:close/>
                <a:moveTo>
                  <a:pt x="7948" y="7686"/>
                </a:moveTo>
                <a:lnTo>
                  <a:pt x="7948" y="7686"/>
                </a:lnTo>
                <a:cubicBezTo>
                  <a:pt x="7961" y="7688"/>
                  <a:pt x="7972" y="7689"/>
                  <a:pt x="7987" y="7692"/>
                </a:cubicBezTo>
                <a:cubicBezTo>
                  <a:pt x="8419" y="7810"/>
                  <a:pt x="8852" y="7926"/>
                  <a:pt x="9288" y="8035"/>
                </a:cubicBezTo>
                <a:cubicBezTo>
                  <a:pt x="9630" y="8122"/>
                  <a:pt x="9971" y="8206"/>
                  <a:pt x="10313" y="8285"/>
                </a:cubicBezTo>
                <a:cubicBezTo>
                  <a:pt x="10576" y="8347"/>
                  <a:pt x="10845" y="8420"/>
                  <a:pt x="11118" y="8420"/>
                </a:cubicBezTo>
                <a:cubicBezTo>
                  <a:pt x="11148" y="8431"/>
                  <a:pt x="11179" y="8440"/>
                  <a:pt x="11210" y="8451"/>
                </a:cubicBezTo>
                <a:cubicBezTo>
                  <a:pt x="11267" y="8469"/>
                  <a:pt x="11325" y="8489"/>
                  <a:pt x="11382" y="8508"/>
                </a:cubicBezTo>
                <a:cubicBezTo>
                  <a:pt x="11502" y="8553"/>
                  <a:pt x="11624" y="8596"/>
                  <a:pt x="11751" y="8635"/>
                </a:cubicBezTo>
                <a:cubicBezTo>
                  <a:pt x="11895" y="8688"/>
                  <a:pt x="12041" y="8745"/>
                  <a:pt x="12182" y="8813"/>
                </a:cubicBezTo>
                <a:cubicBezTo>
                  <a:pt x="12430" y="8931"/>
                  <a:pt x="12710" y="9108"/>
                  <a:pt x="12771" y="9399"/>
                </a:cubicBezTo>
                <a:cubicBezTo>
                  <a:pt x="12820" y="9638"/>
                  <a:pt x="12637" y="9695"/>
                  <a:pt x="12442" y="9717"/>
                </a:cubicBezTo>
                <a:cubicBezTo>
                  <a:pt x="12376" y="9724"/>
                  <a:pt x="12310" y="9727"/>
                  <a:pt x="12244" y="9727"/>
                </a:cubicBezTo>
                <a:cubicBezTo>
                  <a:pt x="12126" y="9727"/>
                  <a:pt x="12008" y="9716"/>
                  <a:pt x="11892" y="9695"/>
                </a:cubicBezTo>
                <a:cubicBezTo>
                  <a:pt x="11624" y="9651"/>
                  <a:pt x="11369" y="9565"/>
                  <a:pt x="11119" y="9454"/>
                </a:cubicBezTo>
                <a:cubicBezTo>
                  <a:pt x="11001" y="9389"/>
                  <a:pt x="10885" y="9321"/>
                  <a:pt x="10767" y="9257"/>
                </a:cubicBezTo>
                <a:cubicBezTo>
                  <a:pt x="10764" y="9255"/>
                  <a:pt x="10760" y="9254"/>
                  <a:pt x="10757" y="9254"/>
                </a:cubicBezTo>
                <a:cubicBezTo>
                  <a:pt x="10749" y="9254"/>
                  <a:pt x="10741" y="9258"/>
                  <a:pt x="10735" y="9265"/>
                </a:cubicBezTo>
                <a:cubicBezTo>
                  <a:pt x="10451" y="9116"/>
                  <a:pt x="10174" y="8950"/>
                  <a:pt x="9902" y="8796"/>
                </a:cubicBezTo>
                <a:cubicBezTo>
                  <a:pt x="9830" y="8755"/>
                  <a:pt x="9759" y="8715"/>
                  <a:pt x="9686" y="8674"/>
                </a:cubicBezTo>
                <a:cubicBezTo>
                  <a:pt x="9517" y="8552"/>
                  <a:pt x="9337" y="8442"/>
                  <a:pt x="9160" y="8342"/>
                </a:cubicBezTo>
                <a:cubicBezTo>
                  <a:pt x="8869" y="8176"/>
                  <a:pt x="8573" y="8020"/>
                  <a:pt x="8273" y="7871"/>
                </a:cubicBezTo>
                <a:cubicBezTo>
                  <a:pt x="8164" y="7808"/>
                  <a:pt x="8056" y="7749"/>
                  <a:pt x="7948" y="7686"/>
                </a:cubicBezTo>
                <a:close/>
                <a:moveTo>
                  <a:pt x="7859" y="8037"/>
                </a:moveTo>
                <a:cubicBezTo>
                  <a:pt x="7880" y="8055"/>
                  <a:pt x="7904" y="8072"/>
                  <a:pt x="7926" y="8092"/>
                </a:cubicBezTo>
                <a:cubicBezTo>
                  <a:pt x="8014" y="8164"/>
                  <a:pt x="8104" y="8240"/>
                  <a:pt x="8192" y="8312"/>
                </a:cubicBezTo>
                <a:cubicBezTo>
                  <a:pt x="8273" y="8376"/>
                  <a:pt x="8348" y="8448"/>
                  <a:pt x="8439" y="8498"/>
                </a:cubicBezTo>
                <a:cubicBezTo>
                  <a:pt x="8482" y="8522"/>
                  <a:pt x="8538" y="8545"/>
                  <a:pt x="8589" y="8545"/>
                </a:cubicBezTo>
                <a:cubicBezTo>
                  <a:pt x="8622" y="8545"/>
                  <a:pt x="8654" y="8536"/>
                  <a:pt x="8679" y="8512"/>
                </a:cubicBezTo>
                <a:cubicBezTo>
                  <a:pt x="8741" y="8455"/>
                  <a:pt x="8734" y="8360"/>
                  <a:pt x="8686" y="8298"/>
                </a:cubicBezTo>
                <a:cubicBezTo>
                  <a:pt x="8658" y="8262"/>
                  <a:pt x="8619" y="8232"/>
                  <a:pt x="8580" y="8204"/>
                </a:cubicBezTo>
                <a:lnTo>
                  <a:pt x="8580" y="8204"/>
                </a:lnTo>
                <a:cubicBezTo>
                  <a:pt x="8912" y="8390"/>
                  <a:pt x="9241" y="8579"/>
                  <a:pt x="9573" y="8765"/>
                </a:cubicBezTo>
                <a:cubicBezTo>
                  <a:pt x="9778" y="8913"/>
                  <a:pt x="9966" y="9082"/>
                  <a:pt x="10113" y="9284"/>
                </a:cubicBezTo>
                <a:cubicBezTo>
                  <a:pt x="10184" y="9383"/>
                  <a:pt x="10245" y="9490"/>
                  <a:pt x="10289" y="9604"/>
                </a:cubicBezTo>
                <a:cubicBezTo>
                  <a:pt x="10311" y="9653"/>
                  <a:pt x="10337" y="9721"/>
                  <a:pt x="10332" y="9782"/>
                </a:cubicBezTo>
                <a:cubicBezTo>
                  <a:pt x="10305" y="9773"/>
                  <a:pt x="10278" y="9765"/>
                  <a:pt x="10250" y="9758"/>
                </a:cubicBezTo>
                <a:cubicBezTo>
                  <a:pt x="10243" y="9756"/>
                  <a:pt x="10237" y="9755"/>
                  <a:pt x="10231" y="9755"/>
                </a:cubicBezTo>
                <a:cubicBezTo>
                  <a:pt x="10158" y="9755"/>
                  <a:pt x="10145" y="9881"/>
                  <a:pt x="10228" y="9901"/>
                </a:cubicBezTo>
                <a:cubicBezTo>
                  <a:pt x="10197" y="9912"/>
                  <a:pt x="10162" y="9916"/>
                  <a:pt x="10129" y="9916"/>
                </a:cubicBezTo>
                <a:cubicBezTo>
                  <a:pt x="10104" y="9916"/>
                  <a:pt x="10080" y="9914"/>
                  <a:pt x="10058" y="9909"/>
                </a:cubicBezTo>
                <a:cubicBezTo>
                  <a:pt x="9797" y="9857"/>
                  <a:pt x="9539" y="9678"/>
                  <a:pt x="9329" y="9524"/>
                </a:cubicBezTo>
                <a:cubicBezTo>
                  <a:pt x="8920" y="9220"/>
                  <a:pt x="8578" y="8837"/>
                  <a:pt x="8241" y="8458"/>
                </a:cubicBezTo>
                <a:cubicBezTo>
                  <a:pt x="8114" y="8316"/>
                  <a:pt x="7988" y="8176"/>
                  <a:pt x="7859" y="8037"/>
                </a:cubicBezTo>
                <a:close/>
                <a:moveTo>
                  <a:pt x="2357" y="9099"/>
                </a:moveTo>
                <a:cubicBezTo>
                  <a:pt x="2403" y="9190"/>
                  <a:pt x="2506" y="9217"/>
                  <a:pt x="2618" y="9217"/>
                </a:cubicBezTo>
                <a:cubicBezTo>
                  <a:pt x="2709" y="9217"/>
                  <a:pt x="2806" y="9199"/>
                  <a:pt x="2883" y="9183"/>
                </a:cubicBezTo>
                <a:lnTo>
                  <a:pt x="2968" y="9162"/>
                </a:lnTo>
                <a:lnTo>
                  <a:pt x="2968" y="9162"/>
                </a:lnTo>
                <a:cubicBezTo>
                  <a:pt x="2702" y="9314"/>
                  <a:pt x="2442" y="9470"/>
                  <a:pt x="2174" y="9619"/>
                </a:cubicBezTo>
                <a:cubicBezTo>
                  <a:pt x="1998" y="9717"/>
                  <a:pt x="1821" y="9810"/>
                  <a:pt x="1640" y="9900"/>
                </a:cubicBezTo>
                <a:cubicBezTo>
                  <a:pt x="1477" y="9979"/>
                  <a:pt x="1303" y="10066"/>
                  <a:pt x="1118" y="10084"/>
                </a:cubicBezTo>
                <a:cubicBezTo>
                  <a:pt x="1101" y="10086"/>
                  <a:pt x="1079" y="10087"/>
                  <a:pt x="1055" y="10087"/>
                </a:cubicBezTo>
                <a:cubicBezTo>
                  <a:pt x="946" y="10087"/>
                  <a:pt x="795" y="10062"/>
                  <a:pt x="843" y="9931"/>
                </a:cubicBezTo>
                <a:cubicBezTo>
                  <a:pt x="871" y="9854"/>
                  <a:pt x="957" y="9783"/>
                  <a:pt x="1018" y="9734"/>
                </a:cubicBezTo>
                <a:cubicBezTo>
                  <a:pt x="1145" y="9626"/>
                  <a:pt x="1297" y="9552"/>
                  <a:pt x="1449" y="9482"/>
                </a:cubicBezTo>
                <a:cubicBezTo>
                  <a:pt x="1621" y="9404"/>
                  <a:pt x="1796" y="9333"/>
                  <a:pt x="1970" y="9261"/>
                </a:cubicBezTo>
                <a:cubicBezTo>
                  <a:pt x="2067" y="9220"/>
                  <a:pt x="2167" y="9180"/>
                  <a:pt x="2265" y="9140"/>
                </a:cubicBezTo>
                <a:cubicBezTo>
                  <a:pt x="2294" y="9128"/>
                  <a:pt x="2326" y="9114"/>
                  <a:pt x="2357" y="9099"/>
                </a:cubicBezTo>
                <a:close/>
                <a:moveTo>
                  <a:pt x="5856" y="8049"/>
                </a:moveTo>
                <a:cubicBezTo>
                  <a:pt x="5516" y="8282"/>
                  <a:pt x="5182" y="8519"/>
                  <a:pt x="4851" y="8763"/>
                </a:cubicBezTo>
                <a:cubicBezTo>
                  <a:pt x="4648" y="8913"/>
                  <a:pt x="4437" y="9065"/>
                  <a:pt x="4231" y="9227"/>
                </a:cubicBezTo>
                <a:cubicBezTo>
                  <a:pt x="4045" y="9352"/>
                  <a:pt x="3857" y="9477"/>
                  <a:pt x="3669" y="9600"/>
                </a:cubicBezTo>
                <a:cubicBezTo>
                  <a:pt x="3417" y="9766"/>
                  <a:pt x="3161" y="9929"/>
                  <a:pt x="2903" y="10084"/>
                </a:cubicBezTo>
                <a:cubicBezTo>
                  <a:pt x="2649" y="10234"/>
                  <a:pt x="2382" y="10395"/>
                  <a:pt x="2087" y="10444"/>
                </a:cubicBezTo>
                <a:cubicBezTo>
                  <a:pt x="2040" y="10451"/>
                  <a:pt x="1978" y="10461"/>
                  <a:pt x="1923" y="10461"/>
                </a:cubicBezTo>
                <a:cubicBezTo>
                  <a:pt x="1898" y="10461"/>
                  <a:pt x="1875" y="10459"/>
                  <a:pt x="1855" y="10454"/>
                </a:cubicBezTo>
                <a:cubicBezTo>
                  <a:pt x="1822" y="10447"/>
                  <a:pt x="1765" y="10420"/>
                  <a:pt x="1751" y="10385"/>
                </a:cubicBezTo>
                <a:cubicBezTo>
                  <a:pt x="1737" y="10348"/>
                  <a:pt x="1771" y="10283"/>
                  <a:pt x="1785" y="10250"/>
                </a:cubicBezTo>
                <a:cubicBezTo>
                  <a:pt x="1840" y="10127"/>
                  <a:pt x="1935" y="10019"/>
                  <a:pt x="2038" y="9929"/>
                </a:cubicBezTo>
                <a:cubicBezTo>
                  <a:pt x="2233" y="9756"/>
                  <a:pt x="2466" y="9617"/>
                  <a:pt x="2690" y="9481"/>
                </a:cubicBezTo>
                <a:cubicBezTo>
                  <a:pt x="2977" y="9306"/>
                  <a:pt x="3272" y="9148"/>
                  <a:pt x="3574" y="9004"/>
                </a:cubicBezTo>
                <a:cubicBezTo>
                  <a:pt x="4031" y="8872"/>
                  <a:pt x="4478" y="8715"/>
                  <a:pt x="4912" y="8523"/>
                </a:cubicBezTo>
                <a:cubicBezTo>
                  <a:pt x="5234" y="8381"/>
                  <a:pt x="5549" y="8221"/>
                  <a:pt x="5856" y="8049"/>
                </a:cubicBezTo>
                <a:close/>
                <a:moveTo>
                  <a:pt x="10140" y="9081"/>
                </a:moveTo>
                <a:lnTo>
                  <a:pt x="10140" y="9081"/>
                </a:lnTo>
                <a:cubicBezTo>
                  <a:pt x="10495" y="9285"/>
                  <a:pt x="10858" y="9491"/>
                  <a:pt x="11240" y="9638"/>
                </a:cubicBezTo>
                <a:cubicBezTo>
                  <a:pt x="11411" y="9746"/>
                  <a:pt x="11583" y="9856"/>
                  <a:pt x="11756" y="9962"/>
                </a:cubicBezTo>
                <a:cubicBezTo>
                  <a:pt x="11908" y="10057"/>
                  <a:pt x="12098" y="10141"/>
                  <a:pt x="12224" y="10270"/>
                </a:cubicBezTo>
                <a:cubicBezTo>
                  <a:pt x="12290" y="10335"/>
                  <a:pt x="12344" y="10450"/>
                  <a:pt x="12277" y="10534"/>
                </a:cubicBezTo>
                <a:cubicBezTo>
                  <a:pt x="12236" y="10583"/>
                  <a:pt x="12165" y="10595"/>
                  <a:pt x="12104" y="10596"/>
                </a:cubicBezTo>
                <a:cubicBezTo>
                  <a:pt x="12102" y="10596"/>
                  <a:pt x="12100" y="10596"/>
                  <a:pt x="12099" y="10596"/>
                </a:cubicBezTo>
                <a:cubicBezTo>
                  <a:pt x="11946" y="10596"/>
                  <a:pt x="11794" y="10533"/>
                  <a:pt x="11654" y="10481"/>
                </a:cubicBezTo>
                <a:cubicBezTo>
                  <a:pt x="11480" y="10415"/>
                  <a:pt x="11309" y="10337"/>
                  <a:pt x="11146" y="10247"/>
                </a:cubicBezTo>
                <a:cubicBezTo>
                  <a:pt x="10914" y="10119"/>
                  <a:pt x="10701" y="9944"/>
                  <a:pt x="10458" y="9831"/>
                </a:cubicBezTo>
                <a:cubicBezTo>
                  <a:pt x="10484" y="9704"/>
                  <a:pt x="10430" y="9546"/>
                  <a:pt x="10367" y="9420"/>
                </a:cubicBezTo>
                <a:cubicBezTo>
                  <a:pt x="10305" y="9297"/>
                  <a:pt x="10227" y="9184"/>
                  <a:pt x="10140" y="9081"/>
                </a:cubicBezTo>
                <a:close/>
                <a:moveTo>
                  <a:pt x="6819" y="7601"/>
                </a:moveTo>
                <a:lnTo>
                  <a:pt x="6819" y="7601"/>
                </a:lnTo>
                <a:cubicBezTo>
                  <a:pt x="6806" y="7627"/>
                  <a:pt x="6795" y="7652"/>
                  <a:pt x="6783" y="7679"/>
                </a:cubicBezTo>
                <a:cubicBezTo>
                  <a:pt x="6664" y="7844"/>
                  <a:pt x="6537" y="8001"/>
                  <a:pt x="6430" y="8176"/>
                </a:cubicBezTo>
                <a:cubicBezTo>
                  <a:pt x="6290" y="8406"/>
                  <a:pt x="6183" y="8658"/>
                  <a:pt x="6161" y="8929"/>
                </a:cubicBezTo>
                <a:cubicBezTo>
                  <a:pt x="6156" y="8986"/>
                  <a:pt x="6196" y="9024"/>
                  <a:pt x="6246" y="9024"/>
                </a:cubicBezTo>
                <a:cubicBezTo>
                  <a:pt x="6255" y="9024"/>
                  <a:pt x="6265" y="9023"/>
                  <a:pt x="6274" y="9020"/>
                </a:cubicBezTo>
                <a:cubicBezTo>
                  <a:pt x="6383" y="8990"/>
                  <a:pt x="6454" y="8899"/>
                  <a:pt x="6504" y="8801"/>
                </a:cubicBezTo>
                <a:cubicBezTo>
                  <a:pt x="6572" y="8672"/>
                  <a:pt x="6620" y="8530"/>
                  <a:pt x="6674" y="8396"/>
                </a:cubicBezTo>
                <a:cubicBezTo>
                  <a:pt x="6720" y="8289"/>
                  <a:pt x="6764" y="8184"/>
                  <a:pt x="6809" y="8078"/>
                </a:cubicBezTo>
                <a:lnTo>
                  <a:pt x="6809" y="8078"/>
                </a:lnTo>
                <a:cubicBezTo>
                  <a:pt x="6722" y="8381"/>
                  <a:pt x="6622" y="8682"/>
                  <a:pt x="6504" y="8977"/>
                </a:cubicBezTo>
                <a:cubicBezTo>
                  <a:pt x="6407" y="9223"/>
                  <a:pt x="6301" y="9467"/>
                  <a:pt x="6183" y="9704"/>
                </a:cubicBezTo>
                <a:cubicBezTo>
                  <a:pt x="6075" y="9926"/>
                  <a:pt x="5965" y="10155"/>
                  <a:pt x="5813" y="10349"/>
                </a:cubicBezTo>
                <a:cubicBezTo>
                  <a:pt x="5742" y="10442"/>
                  <a:pt x="5663" y="10529"/>
                  <a:pt x="5565" y="10592"/>
                </a:cubicBezTo>
                <a:cubicBezTo>
                  <a:pt x="5551" y="10602"/>
                  <a:pt x="5534" y="10610"/>
                  <a:pt x="5518" y="10622"/>
                </a:cubicBezTo>
                <a:cubicBezTo>
                  <a:pt x="5527" y="10600"/>
                  <a:pt x="5509" y="10582"/>
                  <a:pt x="5490" y="10582"/>
                </a:cubicBezTo>
                <a:cubicBezTo>
                  <a:pt x="5482" y="10582"/>
                  <a:pt x="5474" y="10585"/>
                  <a:pt x="5468" y="10592"/>
                </a:cubicBezTo>
                <a:cubicBezTo>
                  <a:pt x="5453" y="10610"/>
                  <a:pt x="5440" y="10630"/>
                  <a:pt x="5426" y="10647"/>
                </a:cubicBezTo>
                <a:cubicBezTo>
                  <a:pt x="5332" y="10639"/>
                  <a:pt x="5353" y="10551"/>
                  <a:pt x="5365" y="10476"/>
                </a:cubicBezTo>
                <a:cubicBezTo>
                  <a:pt x="5394" y="10246"/>
                  <a:pt x="5443" y="10016"/>
                  <a:pt x="5507" y="9790"/>
                </a:cubicBezTo>
                <a:cubicBezTo>
                  <a:pt x="5634" y="9341"/>
                  <a:pt x="5829" y="8906"/>
                  <a:pt x="6078" y="8511"/>
                </a:cubicBezTo>
                <a:cubicBezTo>
                  <a:pt x="6288" y="8179"/>
                  <a:pt x="6538" y="7875"/>
                  <a:pt x="6819" y="7601"/>
                </a:cubicBezTo>
                <a:close/>
                <a:moveTo>
                  <a:pt x="5905" y="8242"/>
                </a:moveTo>
                <a:lnTo>
                  <a:pt x="5905" y="8242"/>
                </a:lnTo>
                <a:cubicBezTo>
                  <a:pt x="5515" y="8678"/>
                  <a:pt x="5152" y="9135"/>
                  <a:pt x="4820" y="9616"/>
                </a:cubicBezTo>
                <a:cubicBezTo>
                  <a:pt x="4784" y="9665"/>
                  <a:pt x="4752" y="9718"/>
                  <a:pt x="4719" y="9768"/>
                </a:cubicBezTo>
                <a:cubicBezTo>
                  <a:pt x="4440" y="10071"/>
                  <a:pt x="4154" y="10368"/>
                  <a:pt x="3855" y="10650"/>
                </a:cubicBezTo>
                <a:cubicBezTo>
                  <a:pt x="3727" y="10771"/>
                  <a:pt x="3601" y="10891"/>
                  <a:pt x="3468" y="11005"/>
                </a:cubicBezTo>
                <a:cubicBezTo>
                  <a:pt x="3399" y="11064"/>
                  <a:pt x="3274" y="11158"/>
                  <a:pt x="3167" y="11158"/>
                </a:cubicBezTo>
                <a:cubicBezTo>
                  <a:pt x="3119" y="11158"/>
                  <a:pt x="3075" y="11140"/>
                  <a:pt x="3041" y="11093"/>
                </a:cubicBezTo>
                <a:cubicBezTo>
                  <a:pt x="2948" y="10969"/>
                  <a:pt x="3090" y="10718"/>
                  <a:pt x="3147" y="10602"/>
                </a:cubicBezTo>
                <a:cubicBezTo>
                  <a:pt x="3217" y="10460"/>
                  <a:pt x="3302" y="10328"/>
                  <a:pt x="3397" y="10205"/>
                </a:cubicBezTo>
                <a:cubicBezTo>
                  <a:pt x="3656" y="9870"/>
                  <a:pt x="3977" y="9582"/>
                  <a:pt x="4312" y="9314"/>
                </a:cubicBezTo>
                <a:cubicBezTo>
                  <a:pt x="4539" y="9162"/>
                  <a:pt x="4765" y="9009"/>
                  <a:pt x="4990" y="8857"/>
                </a:cubicBezTo>
                <a:cubicBezTo>
                  <a:pt x="5295" y="8651"/>
                  <a:pt x="5603" y="8452"/>
                  <a:pt x="5905" y="8242"/>
                </a:cubicBezTo>
                <a:close/>
                <a:moveTo>
                  <a:pt x="7303" y="7688"/>
                </a:moveTo>
                <a:lnTo>
                  <a:pt x="7303" y="7688"/>
                </a:lnTo>
                <a:cubicBezTo>
                  <a:pt x="7345" y="7727"/>
                  <a:pt x="7388" y="7764"/>
                  <a:pt x="7430" y="7805"/>
                </a:cubicBezTo>
                <a:cubicBezTo>
                  <a:pt x="7533" y="7902"/>
                  <a:pt x="7632" y="8004"/>
                  <a:pt x="7730" y="8106"/>
                </a:cubicBezTo>
                <a:cubicBezTo>
                  <a:pt x="7927" y="8312"/>
                  <a:pt x="8114" y="8526"/>
                  <a:pt x="8306" y="8736"/>
                </a:cubicBezTo>
                <a:cubicBezTo>
                  <a:pt x="8672" y="9133"/>
                  <a:pt x="9055" y="9522"/>
                  <a:pt x="9520" y="9800"/>
                </a:cubicBezTo>
                <a:cubicBezTo>
                  <a:pt x="9682" y="9895"/>
                  <a:pt x="9899" y="10036"/>
                  <a:pt x="10105" y="10051"/>
                </a:cubicBezTo>
                <a:cubicBezTo>
                  <a:pt x="10136" y="10104"/>
                  <a:pt x="10180" y="10148"/>
                  <a:pt x="10221" y="10192"/>
                </a:cubicBezTo>
                <a:cubicBezTo>
                  <a:pt x="10274" y="10249"/>
                  <a:pt x="10325" y="10304"/>
                  <a:pt x="10376" y="10361"/>
                </a:cubicBezTo>
                <a:cubicBezTo>
                  <a:pt x="10484" y="10481"/>
                  <a:pt x="10593" y="10603"/>
                  <a:pt x="10701" y="10724"/>
                </a:cubicBezTo>
                <a:cubicBezTo>
                  <a:pt x="10806" y="10842"/>
                  <a:pt x="10915" y="10957"/>
                  <a:pt x="11020" y="11076"/>
                </a:cubicBezTo>
                <a:cubicBezTo>
                  <a:pt x="11087" y="11151"/>
                  <a:pt x="11211" y="11311"/>
                  <a:pt x="11105" y="11409"/>
                </a:cubicBezTo>
                <a:cubicBezTo>
                  <a:pt x="11075" y="11437"/>
                  <a:pt x="11030" y="11447"/>
                  <a:pt x="10980" y="11447"/>
                </a:cubicBezTo>
                <a:cubicBezTo>
                  <a:pt x="10880" y="11447"/>
                  <a:pt x="10760" y="11406"/>
                  <a:pt x="10694" y="11384"/>
                </a:cubicBezTo>
                <a:cubicBezTo>
                  <a:pt x="10559" y="11340"/>
                  <a:pt x="10431" y="11274"/>
                  <a:pt x="10311" y="11199"/>
                </a:cubicBezTo>
                <a:cubicBezTo>
                  <a:pt x="10058" y="11043"/>
                  <a:pt x="9828" y="10852"/>
                  <a:pt x="9620" y="10639"/>
                </a:cubicBezTo>
                <a:cubicBezTo>
                  <a:pt x="9607" y="10624"/>
                  <a:pt x="9592" y="10619"/>
                  <a:pt x="9577" y="10619"/>
                </a:cubicBezTo>
                <a:cubicBezTo>
                  <a:pt x="9571" y="10619"/>
                  <a:pt x="9564" y="10620"/>
                  <a:pt x="9559" y="10622"/>
                </a:cubicBezTo>
                <a:cubicBezTo>
                  <a:pt x="9554" y="10616"/>
                  <a:pt x="9551" y="10610"/>
                  <a:pt x="9547" y="10603"/>
                </a:cubicBezTo>
                <a:cubicBezTo>
                  <a:pt x="9354" y="10290"/>
                  <a:pt x="9147" y="9986"/>
                  <a:pt x="8939" y="9681"/>
                </a:cubicBezTo>
                <a:cubicBezTo>
                  <a:pt x="8483" y="9013"/>
                  <a:pt x="7988" y="8397"/>
                  <a:pt x="7376" y="7866"/>
                </a:cubicBezTo>
                <a:cubicBezTo>
                  <a:pt x="7352" y="7807"/>
                  <a:pt x="7327" y="7746"/>
                  <a:pt x="7303" y="7688"/>
                </a:cubicBezTo>
                <a:close/>
                <a:moveTo>
                  <a:pt x="5721" y="8809"/>
                </a:moveTo>
                <a:lnTo>
                  <a:pt x="5721" y="8809"/>
                </a:lnTo>
                <a:cubicBezTo>
                  <a:pt x="5641" y="8957"/>
                  <a:pt x="5565" y="9111"/>
                  <a:pt x="5494" y="9258"/>
                </a:cubicBezTo>
                <a:cubicBezTo>
                  <a:pt x="5255" y="9759"/>
                  <a:pt x="5057" y="10276"/>
                  <a:pt x="4813" y="10771"/>
                </a:cubicBezTo>
                <a:cubicBezTo>
                  <a:pt x="4688" y="11022"/>
                  <a:pt x="4553" y="11267"/>
                  <a:pt x="4397" y="11498"/>
                </a:cubicBezTo>
                <a:cubicBezTo>
                  <a:pt x="4330" y="11596"/>
                  <a:pt x="4258" y="11740"/>
                  <a:pt x="4163" y="11813"/>
                </a:cubicBezTo>
                <a:cubicBezTo>
                  <a:pt x="4132" y="11837"/>
                  <a:pt x="4106" y="11847"/>
                  <a:pt x="4084" y="11847"/>
                </a:cubicBezTo>
                <a:cubicBezTo>
                  <a:pt x="3960" y="11847"/>
                  <a:pt x="3970" y="11518"/>
                  <a:pt x="3988" y="11426"/>
                </a:cubicBezTo>
                <a:cubicBezTo>
                  <a:pt x="4042" y="11121"/>
                  <a:pt x="4194" y="10839"/>
                  <a:pt x="4345" y="10573"/>
                </a:cubicBezTo>
                <a:cubicBezTo>
                  <a:pt x="4464" y="10362"/>
                  <a:pt x="4591" y="10153"/>
                  <a:pt x="4722" y="9948"/>
                </a:cubicBezTo>
                <a:cubicBezTo>
                  <a:pt x="4821" y="9843"/>
                  <a:pt x="4921" y="9738"/>
                  <a:pt x="5018" y="9630"/>
                </a:cubicBezTo>
                <a:cubicBezTo>
                  <a:pt x="5261" y="9363"/>
                  <a:pt x="5492" y="9087"/>
                  <a:pt x="5721" y="8809"/>
                </a:cubicBezTo>
                <a:close/>
                <a:moveTo>
                  <a:pt x="7057" y="7929"/>
                </a:moveTo>
                <a:cubicBezTo>
                  <a:pt x="7062" y="7953"/>
                  <a:pt x="7063" y="7980"/>
                  <a:pt x="7067" y="8005"/>
                </a:cubicBezTo>
                <a:cubicBezTo>
                  <a:pt x="7067" y="8159"/>
                  <a:pt x="7070" y="8313"/>
                  <a:pt x="7079" y="8469"/>
                </a:cubicBezTo>
                <a:cubicBezTo>
                  <a:pt x="7088" y="8618"/>
                  <a:pt x="7091" y="8769"/>
                  <a:pt x="7111" y="8916"/>
                </a:cubicBezTo>
                <a:cubicBezTo>
                  <a:pt x="7124" y="9006"/>
                  <a:pt x="7155" y="9106"/>
                  <a:pt x="7249" y="9135"/>
                </a:cubicBezTo>
                <a:cubicBezTo>
                  <a:pt x="7256" y="9137"/>
                  <a:pt x="7263" y="9138"/>
                  <a:pt x="7270" y="9138"/>
                </a:cubicBezTo>
                <a:cubicBezTo>
                  <a:pt x="7295" y="9138"/>
                  <a:pt x="7317" y="9123"/>
                  <a:pt x="7323" y="9095"/>
                </a:cubicBezTo>
                <a:cubicBezTo>
                  <a:pt x="7348" y="8960"/>
                  <a:pt x="7330" y="8830"/>
                  <a:pt x="7301" y="8698"/>
                </a:cubicBezTo>
                <a:cubicBezTo>
                  <a:pt x="7272" y="8563"/>
                  <a:pt x="7243" y="8427"/>
                  <a:pt x="7223" y="8291"/>
                </a:cubicBezTo>
                <a:cubicBezTo>
                  <a:pt x="7206" y="8193"/>
                  <a:pt x="7196" y="8095"/>
                  <a:pt x="7185" y="7998"/>
                </a:cubicBezTo>
                <a:lnTo>
                  <a:pt x="7185" y="7998"/>
                </a:lnTo>
                <a:cubicBezTo>
                  <a:pt x="7533" y="8972"/>
                  <a:pt x="7694" y="10016"/>
                  <a:pt x="7653" y="11049"/>
                </a:cubicBezTo>
                <a:cubicBezTo>
                  <a:pt x="7649" y="11189"/>
                  <a:pt x="7638" y="11328"/>
                  <a:pt x="7625" y="11469"/>
                </a:cubicBezTo>
                <a:cubicBezTo>
                  <a:pt x="7613" y="11611"/>
                  <a:pt x="7611" y="11768"/>
                  <a:pt x="7565" y="11903"/>
                </a:cubicBezTo>
                <a:cubicBezTo>
                  <a:pt x="7533" y="11999"/>
                  <a:pt x="7475" y="12038"/>
                  <a:pt x="7413" y="12038"/>
                </a:cubicBezTo>
                <a:cubicBezTo>
                  <a:pt x="7328" y="12038"/>
                  <a:pt x="7234" y="11964"/>
                  <a:pt x="7189" y="11863"/>
                </a:cubicBezTo>
                <a:cubicBezTo>
                  <a:pt x="7124" y="11717"/>
                  <a:pt x="7093" y="11548"/>
                  <a:pt x="7063" y="11392"/>
                </a:cubicBezTo>
                <a:cubicBezTo>
                  <a:pt x="7042" y="11280"/>
                  <a:pt x="7026" y="11168"/>
                  <a:pt x="7013" y="11053"/>
                </a:cubicBezTo>
                <a:cubicBezTo>
                  <a:pt x="7010" y="10952"/>
                  <a:pt x="7008" y="10852"/>
                  <a:pt x="7012" y="10751"/>
                </a:cubicBezTo>
                <a:cubicBezTo>
                  <a:pt x="7012" y="10724"/>
                  <a:pt x="6999" y="10704"/>
                  <a:pt x="6982" y="10691"/>
                </a:cubicBezTo>
                <a:cubicBezTo>
                  <a:pt x="6959" y="10301"/>
                  <a:pt x="6971" y="9908"/>
                  <a:pt x="6985" y="9518"/>
                </a:cubicBezTo>
                <a:cubicBezTo>
                  <a:pt x="7005" y="8987"/>
                  <a:pt x="7033" y="8457"/>
                  <a:pt x="7057" y="7929"/>
                </a:cubicBezTo>
                <a:close/>
                <a:moveTo>
                  <a:pt x="7440" y="8010"/>
                </a:moveTo>
                <a:lnTo>
                  <a:pt x="7440" y="8010"/>
                </a:lnTo>
                <a:cubicBezTo>
                  <a:pt x="7887" y="8424"/>
                  <a:pt x="8267" y="8922"/>
                  <a:pt x="8617" y="9414"/>
                </a:cubicBezTo>
                <a:cubicBezTo>
                  <a:pt x="8805" y="9681"/>
                  <a:pt x="8985" y="9953"/>
                  <a:pt x="9164" y="10227"/>
                </a:cubicBezTo>
                <a:cubicBezTo>
                  <a:pt x="9349" y="10507"/>
                  <a:pt x="9539" y="10788"/>
                  <a:pt x="9681" y="11093"/>
                </a:cubicBezTo>
                <a:cubicBezTo>
                  <a:pt x="9749" y="11246"/>
                  <a:pt x="9808" y="11406"/>
                  <a:pt x="9845" y="11572"/>
                </a:cubicBezTo>
                <a:cubicBezTo>
                  <a:pt x="9878" y="11717"/>
                  <a:pt x="9916" y="11913"/>
                  <a:pt x="9837" y="12049"/>
                </a:cubicBezTo>
                <a:cubicBezTo>
                  <a:pt x="9788" y="12130"/>
                  <a:pt x="9705" y="12164"/>
                  <a:pt x="9619" y="12164"/>
                </a:cubicBezTo>
                <a:cubicBezTo>
                  <a:pt x="9560" y="12164"/>
                  <a:pt x="9500" y="12149"/>
                  <a:pt x="9448" y="12123"/>
                </a:cubicBezTo>
                <a:cubicBezTo>
                  <a:pt x="9295" y="12043"/>
                  <a:pt x="9200" y="11882"/>
                  <a:pt x="9113" y="11738"/>
                </a:cubicBezTo>
                <a:cubicBezTo>
                  <a:pt x="8912" y="11406"/>
                  <a:pt x="8737" y="11062"/>
                  <a:pt x="8575" y="10708"/>
                </a:cubicBezTo>
                <a:cubicBezTo>
                  <a:pt x="8453" y="10376"/>
                  <a:pt x="8313" y="10050"/>
                  <a:pt x="8170" y="9729"/>
                </a:cubicBezTo>
                <a:cubicBezTo>
                  <a:pt x="8106" y="9587"/>
                  <a:pt x="8040" y="9443"/>
                  <a:pt x="7977" y="9301"/>
                </a:cubicBezTo>
                <a:cubicBezTo>
                  <a:pt x="7798" y="8871"/>
                  <a:pt x="7621" y="8440"/>
                  <a:pt x="7440" y="8010"/>
                </a:cubicBezTo>
                <a:close/>
                <a:moveTo>
                  <a:pt x="6930" y="8136"/>
                </a:moveTo>
                <a:lnTo>
                  <a:pt x="6930" y="8136"/>
                </a:lnTo>
                <a:cubicBezTo>
                  <a:pt x="6844" y="9299"/>
                  <a:pt x="6734" y="10467"/>
                  <a:pt x="6416" y="11591"/>
                </a:cubicBezTo>
                <a:cubicBezTo>
                  <a:pt x="6372" y="11751"/>
                  <a:pt x="6322" y="11910"/>
                  <a:pt x="6267" y="12066"/>
                </a:cubicBezTo>
                <a:cubicBezTo>
                  <a:pt x="6239" y="12148"/>
                  <a:pt x="6210" y="12228"/>
                  <a:pt x="6178" y="12310"/>
                </a:cubicBezTo>
                <a:cubicBezTo>
                  <a:pt x="6154" y="12377"/>
                  <a:pt x="6128" y="12480"/>
                  <a:pt x="6077" y="12531"/>
                </a:cubicBezTo>
                <a:cubicBezTo>
                  <a:pt x="6050" y="12559"/>
                  <a:pt x="6026" y="12570"/>
                  <a:pt x="6006" y="12570"/>
                </a:cubicBezTo>
                <a:cubicBezTo>
                  <a:pt x="5913" y="12570"/>
                  <a:pt x="5878" y="12344"/>
                  <a:pt x="5877" y="12272"/>
                </a:cubicBezTo>
                <a:cubicBezTo>
                  <a:pt x="5873" y="12106"/>
                  <a:pt x="5883" y="11938"/>
                  <a:pt x="5901" y="11774"/>
                </a:cubicBezTo>
                <a:cubicBezTo>
                  <a:pt x="5970" y="11157"/>
                  <a:pt x="6171" y="10568"/>
                  <a:pt x="6372" y="9983"/>
                </a:cubicBezTo>
                <a:cubicBezTo>
                  <a:pt x="6566" y="9410"/>
                  <a:pt x="6774" y="8838"/>
                  <a:pt x="6898" y="8247"/>
                </a:cubicBezTo>
                <a:cubicBezTo>
                  <a:pt x="6908" y="8210"/>
                  <a:pt x="6920" y="8174"/>
                  <a:pt x="6930" y="8136"/>
                </a:cubicBezTo>
                <a:close/>
                <a:moveTo>
                  <a:pt x="6136" y="10075"/>
                </a:moveTo>
                <a:cubicBezTo>
                  <a:pt x="5946" y="10644"/>
                  <a:pt x="5765" y="11218"/>
                  <a:pt x="5577" y="11785"/>
                </a:cubicBezTo>
                <a:cubicBezTo>
                  <a:pt x="5457" y="12151"/>
                  <a:pt x="5352" y="12555"/>
                  <a:pt x="5084" y="12849"/>
                </a:cubicBezTo>
                <a:cubicBezTo>
                  <a:pt x="5052" y="12883"/>
                  <a:pt x="5012" y="12929"/>
                  <a:pt x="4968" y="12929"/>
                </a:cubicBezTo>
                <a:cubicBezTo>
                  <a:pt x="4948" y="12929"/>
                  <a:pt x="4927" y="12920"/>
                  <a:pt x="4905" y="12896"/>
                </a:cubicBezTo>
                <a:cubicBezTo>
                  <a:pt x="4872" y="12863"/>
                  <a:pt x="4854" y="12808"/>
                  <a:pt x="4840" y="12765"/>
                </a:cubicBezTo>
                <a:cubicBezTo>
                  <a:pt x="4804" y="12666"/>
                  <a:pt x="4797" y="12560"/>
                  <a:pt x="4800" y="12455"/>
                </a:cubicBezTo>
                <a:cubicBezTo>
                  <a:pt x="4809" y="12256"/>
                  <a:pt x="4865" y="12059"/>
                  <a:pt x="4928" y="11872"/>
                </a:cubicBezTo>
                <a:cubicBezTo>
                  <a:pt x="4999" y="11655"/>
                  <a:pt x="5085" y="11442"/>
                  <a:pt x="5184" y="11239"/>
                </a:cubicBezTo>
                <a:cubicBezTo>
                  <a:pt x="5265" y="11076"/>
                  <a:pt x="5362" y="10921"/>
                  <a:pt x="5451" y="10761"/>
                </a:cubicBezTo>
                <a:cubicBezTo>
                  <a:pt x="5499" y="10758"/>
                  <a:pt x="5546" y="10745"/>
                  <a:pt x="5592" y="10724"/>
                </a:cubicBezTo>
                <a:cubicBezTo>
                  <a:pt x="5806" y="10615"/>
                  <a:pt x="5958" y="10388"/>
                  <a:pt x="6078" y="10185"/>
                </a:cubicBezTo>
                <a:cubicBezTo>
                  <a:pt x="6100" y="10149"/>
                  <a:pt x="6118" y="10112"/>
                  <a:pt x="6136" y="10075"/>
                </a:cubicBezTo>
                <a:close/>
                <a:moveTo>
                  <a:pt x="6854" y="10058"/>
                </a:moveTo>
                <a:cubicBezTo>
                  <a:pt x="6849" y="10342"/>
                  <a:pt x="6856" y="10626"/>
                  <a:pt x="6879" y="10907"/>
                </a:cubicBezTo>
                <a:cubicBezTo>
                  <a:pt x="6870" y="11274"/>
                  <a:pt x="6918" y="11643"/>
                  <a:pt x="6925" y="12009"/>
                </a:cubicBezTo>
                <a:cubicBezTo>
                  <a:pt x="6928" y="12219"/>
                  <a:pt x="6918" y="12428"/>
                  <a:pt x="6877" y="12632"/>
                </a:cubicBezTo>
                <a:cubicBezTo>
                  <a:pt x="6842" y="12808"/>
                  <a:pt x="6774" y="13059"/>
                  <a:pt x="6613" y="13168"/>
                </a:cubicBezTo>
                <a:cubicBezTo>
                  <a:pt x="6589" y="13185"/>
                  <a:pt x="6567" y="13192"/>
                  <a:pt x="6549" y="13192"/>
                </a:cubicBezTo>
                <a:cubicBezTo>
                  <a:pt x="6460" y="13192"/>
                  <a:pt x="6441" y="13026"/>
                  <a:pt x="6426" y="12948"/>
                </a:cubicBezTo>
                <a:cubicBezTo>
                  <a:pt x="6405" y="12838"/>
                  <a:pt x="6398" y="12726"/>
                  <a:pt x="6398" y="12615"/>
                </a:cubicBezTo>
                <a:cubicBezTo>
                  <a:pt x="6400" y="12407"/>
                  <a:pt x="6433" y="12199"/>
                  <a:pt x="6476" y="11998"/>
                </a:cubicBezTo>
                <a:cubicBezTo>
                  <a:pt x="6545" y="11679"/>
                  <a:pt x="6632" y="11367"/>
                  <a:pt x="6674" y="11044"/>
                </a:cubicBezTo>
                <a:cubicBezTo>
                  <a:pt x="6741" y="10752"/>
                  <a:pt x="6798" y="10456"/>
                  <a:pt x="6842" y="10161"/>
                </a:cubicBezTo>
                <a:cubicBezTo>
                  <a:pt x="6846" y="10127"/>
                  <a:pt x="6850" y="10092"/>
                  <a:pt x="6854" y="10058"/>
                </a:cubicBezTo>
                <a:close/>
                <a:moveTo>
                  <a:pt x="6147" y="1"/>
                </a:moveTo>
                <a:cubicBezTo>
                  <a:pt x="5877" y="1"/>
                  <a:pt x="5845" y="573"/>
                  <a:pt x="5837" y="758"/>
                </a:cubicBezTo>
                <a:cubicBezTo>
                  <a:pt x="5829" y="975"/>
                  <a:pt x="5839" y="1191"/>
                  <a:pt x="5858" y="1410"/>
                </a:cubicBezTo>
                <a:cubicBezTo>
                  <a:pt x="5792" y="1190"/>
                  <a:pt x="5717" y="971"/>
                  <a:pt x="5633" y="757"/>
                </a:cubicBezTo>
                <a:cubicBezTo>
                  <a:pt x="5580" y="619"/>
                  <a:pt x="5495" y="404"/>
                  <a:pt x="5326" y="404"/>
                </a:cubicBezTo>
                <a:cubicBezTo>
                  <a:pt x="5305" y="404"/>
                  <a:pt x="5284" y="407"/>
                  <a:pt x="5261" y="414"/>
                </a:cubicBezTo>
                <a:cubicBezTo>
                  <a:pt x="5055" y="472"/>
                  <a:pt x="4983" y="761"/>
                  <a:pt x="4973" y="946"/>
                </a:cubicBezTo>
                <a:cubicBezTo>
                  <a:pt x="4963" y="1191"/>
                  <a:pt x="5027" y="1435"/>
                  <a:pt x="5087" y="1671"/>
                </a:cubicBezTo>
                <a:cubicBezTo>
                  <a:pt x="5160" y="1962"/>
                  <a:pt x="5243" y="2251"/>
                  <a:pt x="5341" y="2535"/>
                </a:cubicBezTo>
                <a:cubicBezTo>
                  <a:pt x="5446" y="2844"/>
                  <a:pt x="5568" y="3152"/>
                  <a:pt x="5701" y="3451"/>
                </a:cubicBezTo>
                <a:cubicBezTo>
                  <a:pt x="5810" y="3700"/>
                  <a:pt x="5928" y="3955"/>
                  <a:pt x="6080" y="4183"/>
                </a:cubicBezTo>
                <a:cubicBezTo>
                  <a:pt x="6077" y="4183"/>
                  <a:pt x="6075" y="4183"/>
                  <a:pt x="6071" y="4185"/>
                </a:cubicBezTo>
                <a:cubicBezTo>
                  <a:pt x="5976" y="4212"/>
                  <a:pt x="5907" y="4277"/>
                  <a:pt x="5857" y="4359"/>
                </a:cubicBezTo>
                <a:cubicBezTo>
                  <a:pt x="5697" y="3665"/>
                  <a:pt x="5441" y="2977"/>
                  <a:pt x="5150" y="2332"/>
                </a:cubicBezTo>
                <a:cubicBezTo>
                  <a:pt x="4928" y="1835"/>
                  <a:pt x="4640" y="1097"/>
                  <a:pt x="4013" y="1025"/>
                </a:cubicBezTo>
                <a:cubicBezTo>
                  <a:pt x="4010" y="1025"/>
                  <a:pt x="4007" y="1025"/>
                  <a:pt x="4004" y="1025"/>
                </a:cubicBezTo>
                <a:cubicBezTo>
                  <a:pt x="3973" y="1025"/>
                  <a:pt x="3947" y="1045"/>
                  <a:pt x="3942" y="1076"/>
                </a:cubicBezTo>
                <a:cubicBezTo>
                  <a:pt x="3915" y="1259"/>
                  <a:pt x="3926" y="1439"/>
                  <a:pt x="3959" y="1620"/>
                </a:cubicBezTo>
                <a:cubicBezTo>
                  <a:pt x="3930" y="1563"/>
                  <a:pt x="3902" y="1506"/>
                  <a:pt x="3876" y="1446"/>
                </a:cubicBezTo>
                <a:cubicBezTo>
                  <a:pt x="3767" y="1227"/>
                  <a:pt x="3659" y="963"/>
                  <a:pt x="3465" y="805"/>
                </a:cubicBezTo>
                <a:cubicBezTo>
                  <a:pt x="3416" y="765"/>
                  <a:pt x="3365" y="747"/>
                  <a:pt x="3319" y="747"/>
                </a:cubicBezTo>
                <a:cubicBezTo>
                  <a:pt x="3221" y="747"/>
                  <a:pt x="3146" y="830"/>
                  <a:pt x="3157" y="963"/>
                </a:cubicBezTo>
                <a:cubicBezTo>
                  <a:pt x="3177" y="1188"/>
                  <a:pt x="3282" y="1428"/>
                  <a:pt x="3370" y="1631"/>
                </a:cubicBezTo>
                <a:cubicBezTo>
                  <a:pt x="3415" y="1735"/>
                  <a:pt x="3465" y="1834"/>
                  <a:pt x="3516" y="1933"/>
                </a:cubicBezTo>
                <a:cubicBezTo>
                  <a:pt x="3453" y="1888"/>
                  <a:pt x="3387" y="1858"/>
                  <a:pt x="3323" y="1858"/>
                </a:cubicBezTo>
                <a:cubicBezTo>
                  <a:pt x="3259" y="1858"/>
                  <a:pt x="3196" y="1887"/>
                  <a:pt x="3140" y="1960"/>
                </a:cubicBezTo>
                <a:cubicBezTo>
                  <a:pt x="3041" y="2088"/>
                  <a:pt x="3042" y="2296"/>
                  <a:pt x="3051" y="2451"/>
                </a:cubicBezTo>
                <a:cubicBezTo>
                  <a:pt x="3062" y="2644"/>
                  <a:pt x="3113" y="2834"/>
                  <a:pt x="3188" y="3013"/>
                </a:cubicBezTo>
                <a:cubicBezTo>
                  <a:pt x="3225" y="3104"/>
                  <a:pt x="3268" y="3190"/>
                  <a:pt x="3313" y="3275"/>
                </a:cubicBezTo>
                <a:cubicBezTo>
                  <a:pt x="3008" y="2887"/>
                  <a:pt x="2693" y="2508"/>
                  <a:pt x="2363" y="2142"/>
                </a:cubicBezTo>
                <a:cubicBezTo>
                  <a:pt x="2269" y="2038"/>
                  <a:pt x="2143" y="1897"/>
                  <a:pt x="1991" y="1897"/>
                </a:cubicBezTo>
                <a:cubicBezTo>
                  <a:pt x="1976" y="1897"/>
                  <a:pt x="1962" y="1898"/>
                  <a:pt x="1947" y="1901"/>
                </a:cubicBezTo>
                <a:cubicBezTo>
                  <a:pt x="1809" y="1926"/>
                  <a:pt x="1774" y="2062"/>
                  <a:pt x="1815" y="2180"/>
                </a:cubicBezTo>
                <a:cubicBezTo>
                  <a:pt x="1876" y="2360"/>
                  <a:pt x="2046" y="2516"/>
                  <a:pt x="2168" y="2657"/>
                </a:cubicBezTo>
                <a:cubicBezTo>
                  <a:pt x="2309" y="2818"/>
                  <a:pt x="2452" y="2976"/>
                  <a:pt x="2601" y="3128"/>
                </a:cubicBezTo>
                <a:cubicBezTo>
                  <a:pt x="2645" y="3175"/>
                  <a:pt x="2693" y="3219"/>
                  <a:pt x="2739" y="3264"/>
                </a:cubicBezTo>
                <a:lnTo>
                  <a:pt x="2729" y="3260"/>
                </a:lnTo>
                <a:cubicBezTo>
                  <a:pt x="2617" y="3203"/>
                  <a:pt x="2477" y="3120"/>
                  <a:pt x="2343" y="3120"/>
                </a:cubicBezTo>
                <a:cubicBezTo>
                  <a:pt x="2300" y="3120"/>
                  <a:pt x="2257" y="3129"/>
                  <a:pt x="2216" y="3150"/>
                </a:cubicBezTo>
                <a:cubicBezTo>
                  <a:pt x="2099" y="3211"/>
                  <a:pt x="2072" y="3341"/>
                  <a:pt x="2096" y="3463"/>
                </a:cubicBezTo>
                <a:cubicBezTo>
                  <a:pt x="2126" y="3619"/>
                  <a:pt x="2219" y="3742"/>
                  <a:pt x="2319" y="3860"/>
                </a:cubicBezTo>
                <a:cubicBezTo>
                  <a:pt x="2452" y="4019"/>
                  <a:pt x="2588" y="4171"/>
                  <a:pt x="2731" y="4320"/>
                </a:cubicBezTo>
                <a:cubicBezTo>
                  <a:pt x="2744" y="4332"/>
                  <a:pt x="2758" y="4345"/>
                  <a:pt x="2770" y="4356"/>
                </a:cubicBezTo>
                <a:cubicBezTo>
                  <a:pt x="2617" y="4274"/>
                  <a:pt x="2455" y="4206"/>
                  <a:pt x="2287" y="4185"/>
                </a:cubicBezTo>
                <a:cubicBezTo>
                  <a:pt x="2260" y="4181"/>
                  <a:pt x="2232" y="4179"/>
                  <a:pt x="2203" y="4179"/>
                </a:cubicBezTo>
                <a:cubicBezTo>
                  <a:pt x="2016" y="4179"/>
                  <a:pt x="1827" y="4261"/>
                  <a:pt x="1801" y="4473"/>
                </a:cubicBezTo>
                <a:cubicBezTo>
                  <a:pt x="1798" y="4501"/>
                  <a:pt x="1798" y="4529"/>
                  <a:pt x="1801" y="4558"/>
                </a:cubicBezTo>
                <a:cubicBezTo>
                  <a:pt x="1665" y="4456"/>
                  <a:pt x="1510" y="4378"/>
                  <a:pt x="1348" y="4318"/>
                </a:cubicBezTo>
                <a:cubicBezTo>
                  <a:pt x="1237" y="4277"/>
                  <a:pt x="1111" y="4238"/>
                  <a:pt x="988" y="4238"/>
                </a:cubicBezTo>
                <a:cubicBezTo>
                  <a:pt x="921" y="4238"/>
                  <a:pt x="855" y="4250"/>
                  <a:pt x="793" y="4278"/>
                </a:cubicBezTo>
                <a:cubicBezTo>
                  <a:pt x="714" y="4317"/>
                  <a:pt x="652" y="4383"/>
                  <a:pt x="629" y="4468"/>
                </a:cubicBezTo>
                <a:cubicBezTo>
                  <a:pt x="599" y="4573"/>
                  <a:pt x="634" y="4680"/>
                  <a:pt x="688" y="4771"/>
                </a:cubicBezTo>
                <a:cubicBezTo>
                  <a:pt x="798" y="4949"/>
                  <a:pt x="986" y="5091"/>
                  <a:pt x="1162" y="5205"/>
                </a:cubicBezTo>
                <a:cubicBezTo>
                  <a:pt x="1089" y="5193"/>
                  <a:pt x="1016" y="5186"/>
                  <a:pt x="944" y="5186"/>
                </a:cubicBezTo>
                <a:cubicBezTo>
                  <a:pt x="875" y="5186"/>
                  <a:pt x="807" y="5192"/>
                  <a:pt x="741" y="5208"/>
                </a:cubicBezTo>
                <a:cubicBezTo>
                  <a:pt x="515" y="5260"/>
                  <a:pt x="304" y="5449"/>
                  <a:pt x="308" y="5694"/>
                </a:cubicBezTo>
                <a:cubicBezTo>
                  <a:pt x="312" y="5962"/>
                  <a:pt x="568" y="6128"/>
                  <a:pt x="783" y="6236"/>
                </a:cubicBezTo>
                <a:cubicBezTo>
                  <a:pt x="957" y="6326"/>
                  <a:pt x="1135" y="6402"/>
                  <a:pt x="1320" y="6468"/>
                </a:cubicBezTo>
                <a:cubicBezTo>
                  <a:pt x="1386" y="6490"/>
                  <a:pt x="1459" y="6519"/>
                  <a:pt x="1533" y="6544"/>
                </a:cubicBezTo>
                <a:cubicBezTo>
                  <a:pt x="1497" y="6546"/>
                  <a:pt x="1462" y="6547"/>
                  <a:pt x="1426" y="6551"/>
                </a:cubicBezTo>
                <a:cubicBezTo>
                  <a:pt x="1145" y="6575"/>
                  <a:pt x="701" y="6582"/>
                  <a:pt x="525" y="6852"/>
                </a:cubicBezTo>
                <a:cubicBezTo>
                  <a:pt x="345" y="7133"/>
                  <a:pt x="602" y="7448"/>
                  <a:pt x="871" y="7533"/>
                </a:cubicBezTo>
                <a:cubicBezTo>
                  <a:pt x="1034" y="7585"/>
                  <a:pt x="1205" y="7587"/>
                  <a:pt x="1374" y="7587"/>
                </a:cubicBezTo>
                <a:cubicBezTo>
                  <a:pt x="1391" y="7587"/>
                  <a:pt x="1408" y="7587"/>
                  <a:pt x="1425" y="7587"/>
                </a:cubicBezTo>
                <a:cubicBezTo>
                  <a:pt x="1646" y="7587"/>
                  <a:pt x="1870" y="7584"/>
                  <a:pt x="2092" y="7583"/>
                </a:cubicBezTo>
                <a:cubicBezTo>
                  <a:pt x="2354" y="7580"/>
                  <a:pt x="2615" y="7573"/>
                  <a:pt x="2878" y="7563"/>
                </a:cubicBezTo>
                <a:lnTo>
                  <a:pt x="2878" y="7563"/>
                </a:lnTo>
                <a:cubicBezTo>
                  <a:pt x="2267" y="7618"/>
                  <a:pt x="1660" y="7698"/>
                  <a:pt x="1081" y="7902"/>
                </a:cubicBezTo>
                <a:cubicBezTo>
                  <a:pt x="870" y="7977"/>
                  <a:pt x="666" y="8066"/>
                  <a:pt x="473" y="8177"/>
                </a:cubicBezTo>
                <a:cubicBezTo>
                  <a:pt x="331" y="8257"/>
                  <a:pt x="53" y="8383"/>
                  <a:pt x="27" y="8567"/>
                </a:cubicBezTo>
                <a:cubicBezTo>
                  <a:pt x="0" y="8752"/>
                  <a:pt x="219" y="8776"/>
                  <a:pt x="351" y="8787"/>
                </a:cubicBezTo>
                <a:cubicBezTo>
                  <a:pt x="482" y="8798"/>
                  <a:pt x="615" y="8804"/>
                  <a:pt x="748" y="8804"/>
                </a:cubicBezTo>
                <a:cubicBezTo>
                  <a:pt x="851" y="8804"/>
                  <a:pt x="954" y="8801"/>
                  <a:pt x="1056" y="8794"/>
                </a:cubicBezTo>
                <a:cubicBezTo>
                  <a:pt x="1547" y="8765"/>
                  <a:pt x="2032" y="8652"/>
                  <a:pt x="2490" y="8478"/>
                </a:cubicBezTo>
                <a:lnTo>
                  <a:pt x="2490" y="8478"/>
                </a:lnTo>
                <a:cubicBezTo>
                  <a:pt x="2402" y="8624"/>
                  <a:pt x="2338" y="8786"/>
                  <a:pt x="2327" y="8952"/>
                </a:cubicBezTo>
                <a:cubicBezTo>
                  <a:pt x="2326" y="8970"/>
                  <a:pt x="2331" y="8982"/>
                  <a:pt x="2331" y="8999"/>
                </a:cubicBezTo>
                <a:cubicBezTo>
                  <a:pt x="2206" y="9020"/>
                  <a:pt x="2072" y="9095"/>
                  <a:pt x="1971" y="9138"/>
                </a:cubicBezTo>
                <a:cubicBezTo>
                  <a:pt x="1799" y="9207"/>
                  <a:pt x="1628" y="9278"/>
                  <a:pt x="1457" y="9350"/>
                </a:cubicBezTo>
                <a:cubicBezTo>
                  <a:pt x="1196" y="9464"/>
                  <a:pt x="887" y="9606"/>
                  <a:pt x="742" y="9867"/>
                </a:cubicBezTo>
                <a:cubicBezTo>
                  <a:pt x="601" y="10118"/>
                  <a:pt x="874" y="10202"/>
                  <a:pt x="1089" y="10202"/>
                </a:cubicBezTo>
                <a:cubicBezTo>
                  <a:pt x="1133" y="10202"/>
                  <a:pt x="1174" y="10198"/>
                  <a:pt x="1209" y="10192"/>
                </a:cubicBezTo>
                <a:cubicBezTo>
                  <a:pt x="1455" y="10145"/>
                  <a:pt x="1696" y="10027"/>
                  <a:pt x="1923" y="9904"/>
                </a:cubicBezTo>
                <a:lnTo>
                  <a:pt x="1923" y="9904"/>
                </a:lnTo>
                <a:cubicBezTo>
                  <a:pt x="1798" y="10020"/>
                  <a:pt x="1547" y="10294"/>
                  <a:pt x="1672" y="10483"/>
                </a:cubicBezTo>
                <a:cubicBezTo>
                  <a:pt x="1728" y="10568"/>
                  <a:pt x="1843" y="10569"/>
                  <a:pt x="1934" y="10569"/>
                </a:cubicBezTo>
                <a:cubicBezTo>
                  <a:pt x="2090" y="10569"/>
                  <a:pt x="2245" y="10534"/>
                  <a:pt x="2390" y="10478"/>
                </a:cubicBezTo>
                <a:cubicBezTo>
                  <a:pt x="2692" y="10368"/>
                  <a:pt x="2970" y="10186"/>
                  <a:pt x="3241" y="10016"/>
                </a:cubicBezTo>
                <a:cubicBezTo>
                  <a:pt x="3363" y="9939"/>
                  <a:pt x="3482" y="9858"/>
                  <a:pt x="3603" y="9780"/>
                </a:cubicBezTo>
                <a:lnTo>
                  <a:pt x="3603" y="9780"/>
                </a:lnTo>
                <a:cubicBezTo>
                  <a:pt x="3476" y="9908"/>
                  <a:pt x="3360" y="10044"/>
                  <a:pt x="3255" y="10188"/>
                </a:cubicBezTo>
                <a:cubicBezTo>
                  <a:pt x="3164" y="10314"/>
                  <a:pt x="3083" y="10447"/>
                  <a:pt x="3018" y="10588"/>
                </a:cubicBezTo>
                <a:cubicBezTo>
                  <a:pt x="2957" y="10717"/>
                  <a:pt x="2880" y="10880"/>
                  <a:pt x="2892" y="11027"/>
                </a:cubicBezTo>
                <a:cubicBezTo>
                  <a:pt x="2900" y="11149"/>
                  <a:pt x="2983" y="11240"/>
                  <a:pt x="3100" y="11266"/>
                </a:cubicBezTo>
                <a:cubicBezTo>
                  <a:pt x="3126" y="11272"/>
                  <a:pt x="3152" y="11275"/>
                  <a:pt x="3177" y="11275"/>
                </a:cubicBezTo>
                <a:cubicBezTo>
                  <a:pt x="3282" y="11275"/>
                  <a:pt x="3382" y="11225"/>
                  <a:pt x="3466" y="11159"/>
                </a:cubicBezTo>
                <a:cubicBezTo>
                  <a:pt x="3744" y="10945"/>
                  <a:pt x="3997" y="10681"/>
                  <a:pt x="4247" y="10434"/>
                </a:cubicBezTo>
                <a:cubicBezTo>
                  <a:pt x="4295" y="10386"/>
                  <a:pt x="4342" y="10337"/>
                  <a:pt x="4390" y="10290"/>
                </a:cubicBezTo>
                <a:lnTo>
                  <a:pt x="4390" y="10290"/>
                </a:lnTo>
                <a:cubicBezTo>
                  <a:pt x="4353" y="10351"/>
                  <a:pt x="4313" y="10413"/>
                  <a:pt x="4276" y="10477"/>
                </a:cubicBezTo>
                <a:cubicBezTo>
                  <a:pt x="4110" y="10765"/>
                  <a:pt x="3947" y="11064"/>
                  <a:pt x="3879" y="11394"/>
                </a:cubicBezTo>
                <a:cubicBezTo>
                  <a:pt x="3852" y="11525"/>
                  <a:pt x="3844" y="11667"/>
                  <a:pt x="3888" y="11795"/>
                </a:cubicBezTo>
                <a:cubicBezTo>
                  <a:pt x="3919" y="11881"/>
                  <a:pt x="3987" y="11995"/>
                  <a:pt x="4090" y="11995"/>
                </a:cubicBezTo>
                <a:cubicBezTo>
                  <a:pt x="4099" y="11995"/>
                  <a:pt x="4109" y="11994"/>
                  <a:pt x="4119" y="11992"/>
                </a:cubicBezTo>
                <a:cubicBezTo>
                  <a:pt x="4235" y="11968"/>
                  <a:pt x="4330" y="11794"/>
                  <a:pt x="4396" y="11704"/>
                </a:cubicBezTo>
                <a:cubicBezTo>
                  <a:pt x="4479" y="11591"/>
                  <a:pt x="4557" y="11472"/>
                  <a:pt x="4631" y="11351"/>
                </a:cubicBezTo>
                <a:cubicBezTo>
                  <a:pt x="4938" y="10850"/>
                  <a:pt x="5162" y="10302"/>
                  <a:pt x="5399" y="9765"/>
                </a:cubicBezTo>
                <a:lnTo>
                  <a:pt x="5399" y="9765"/>
                </a:lnTo>
                <a:cubicBezTo>
                  <a:pt x="5396" y="9779"/>
                  <a:pt x="5389" y="9795"/>
                  <a:pt x="5385" y="9809"/>
                </a:cubicBezTo>
                <a:cubicBezTo>
                  <a:pt x="5316" y="10050"/>
                  <a:pt x="5234" y="10327"/>
                  <a:pt x="5234" y="10578"/>
                </a:cubicBezTo>
                <a:cubicBezTo>
                  <a:pt x="5234" y="10676"/>
                  <a:pt x="5285" y="10730"/>
                  <a:pt x="5353" y="10752"/>
                </a:cubicBezTo>
                <a:cubicBezTo>
                  <a:pt x="5264" y="10883"/>
                  <a:pt x="5190" y="11029"/>
                  <a:pt x="5121" y="11164"/>
                </a:cubicBezTo>
                <a:cubicBezTo>
                  <a:pt x="5011" y="11379"/>
                  <a:pt x="4919" y="11603"/>
                  <a:pt x="4843" y="11833"/>
                </a:cubicBezTo>
                <a:cubicBezTo>
                  <a:pt x="4729" y="12172"/>
                  <a:pt x="4587" y="12649"/>
                  <a:pt x="4843" y="12964"/>
                </a:cubicBezTo>
                <a:cubicBezTo>
                  <a:pt x="4881" y="13011"/>
                  <a:pt x="4922" y="13032"/>
                  <a:pt x="4964" y="13032"/>
                </a:cubicBezTo>
                <a:cubicBezTo>
                  <a:pt x="5182" y="13032"/>
                  <a:pt x="5431" y="12491"/>
                  <a:pt x="5487" y="12357"/>
                </a:cubicBezTo>
                <a:cubicBezTo>
                  <a:pt x="5646" y="11970"/>
                  <a:pt x="5770" y="11564"/>
                  <a:pt x="5900" y="11164"/>
                </a:cubicBezTo>
                <a:lnTo>
                  <a:pt x="5900" y="11164"/>
                </a:lnTo>
                <a:cubicBezTo>
                  <a:pt x="5844" y="11403"/>
                  <a:pt x="5802" y="11645"/>
                  <a:pt x="5780" y="11893"/>
                </a:cubicBezTo>
                <a:cubicBezTo>
                  <a:pt x="5763" y="12107"/>
                  <a:pt x="5702" y="12466"/>
                  <a:pt x="5888" y="12628"/>
                </a:cubicBezTo>
                <a:cubicBezTo>
                  <a:pt x="5934" y="12668"/>
                  <a:pt x="5975" y="12685"/>
                  <a:pt x="6014" y="12685"/>
                </a:cubicBezTo>
                <a:cubicBezTo>
                  <a:pt x="6169" y="12685"/>
                  <a:pt x="6267" y="12406"/>
                  <a:pt x="6317" y="12267"/>
                </a:cubicBezTo>
                <a:lnTo>
                  <a:pt x="6317" y="12267"/>
                </a:lnTo>
                <a:cubicBezTo>
                  <a:pt x="6304" y="12338"/>
                  <a:pt x="6297" y="12411"/>
                  <a:pt x="6290" y="12482"/>
                </a:cubicBezTo>
                <a:cubicBezTo>
                  <a:pt x="6240" y="12709"/>
                  <a:pt x="6227" y="12950"/>
                  <a:pt x="6206" y="13175"/>
                </a:cubicBezTo>
                <a:cubicBezTo>
                  <a:pt x="6178" y="13489"/>
                  <a:pt x="6161" y="13803"/>
                  <a:pt x="6151" y="14116"/>
                </a:cubicBezTo>
                <a:cubicBezTo>
                  <a:pt x="6142" y="14418"/>
                  <a:pt x="6141" y="14719"/>
                  <a:pt x="6146" y="15021"/>
                </a:cubicBezTo>
                <a:cubicBezTo>
                  <a:pt x="6101" y="14966"/>
                  <a:pt x="6070" y="14901"/>
                  <a:pt x="6034" y="14840"/>
                </a:cubicBezTo>
                <a:cubicBezTo>
                  <a:pt x="5990" y="14762"/>
                  <a:pt x="5945" y="14686"/>
                  <a:pt x="5894" y="14613"/>
                </a:cubicBezTo>
                <a:cubicBezTo>
                  <a:pt x="5789" y="14467"/>
                  <a:pt x="5661" y="14332"/>
                  <a:pt x="5525" y="14213"/>
                </a:cubicBezTo>
                <a:cubicBezTo>
                  <a:pt x="5389" y="14095"/>
                  <a:pt x="5240" y="13993"/>
                  <a:pt x="5080" y="13908"/>
                </a:cubicBezTo>
                <a:cubicBezTo>
                  <a:pt x="4999" y="13864"/>
                  <a:pt x="4914" y="13825"/>
                  <a:pt x="4828" y="13790"/>
                </a:cubicBezTo>
                <a:cubicBezTo>
                  <a:pt x="4753" y="13760"/>
                  <a:pt x="4674" y="13726"/>
                  <a:pt x="4594" y="13705"/>
                </a:cubicBezTo>
                <a:cubicBezTo>
                  <a:pt x="4594" y="13705"/>
                  <a:pt x="4593" y="13705"/>
                  <a:pt x="4593" y="13703"/>
                </a:cubicBezTo>
                <a:cubicBezTo>
                  <a:pt x="4579" y="13700"/>
                  <a:pt x="4564" y="13692"/>
                  <a:pt x="4550" y="13690"/>
                </a:cubicBezTo>
                <a:cubicBezTo>
                  <a:pt x="4538" y="13688"/>
                  <a:pt x="4527" y="13687"/>
                  <a:pt x="4516" y="13687"/>
                </a:cubicBezTo>
                <a:cubicBezTo>
                  <a:pt x="4336" y="13687"/>
                  <a:pt x="4315" y="13983"/>
                  <a:pt x="4502" y="14013"/>
                </a:cubicBezTo>
                <a:cubicBezTo>
                  <a:pt x="4502" y="14014"/>
                  <a:pt x="4501" y="14015"/>
                  <a:pt x="4501" y="14017"/>
                </a:cubicBezTo>
                <a:cubicBezTo>
                  <a:pt x="4580" y="14038"/>
                  <a:pt x="4664" y="14042"/>
                  <a:pt x="4745" y="14069"/>
                </a:cubicBezTo>
                <a:cubicBezTo>
                  <a:pt x="4828" y="14095"/>
                  <a:pt x="4912" y="14129"/>
                  <a:pt x="4992" y="14166"/>
                </a:cubicBezTo>
                <a:cubicBezTo>
                  <a:pt x="5146" y="14240"/>
                  <a:pt x="5289" y="14328"/>
                  <a:pt x="5423" y="14434"/>
                </a:cubicBezTo>
                <a:cubicBezTo>
                  <a:pt x="5558" y="14542"/>
                  <a:pt x="5675" y="14665"/>
                  <a:pt x="5785" y="14800"/>
                </a:cubicBezTo>
                <a:cubicBezTo>
                  <a:pt x="5894" y="14936"/>
                  <a:pt x="5979" y="15078"/>
                  <a:pt x="6146" y="15150"/>
                </a:cubicBezTo>
                <a:cubicBezTo>
                  <a:pt x="6151" y="15372"/>
                  <a:pt x="6161" y="15592"/>
                  <a:pt x="6175" y="15812"/>
                </a:cubicBezTo>
                <a:cubicBezTo>
                  <a:pt x="6168" y="15797"/>
                  <a:pt x="6161" y="15783"/>
                  <a:pt x="6151" y="15772"/>
                </a:cubicBezTo>
                <a:cubicBezTo>
                  <a:pt x="6087" y="15674"/>
                  <a:pt x="6013" y="15585"/>
                  <a:pt x="5931" y="15502"/>
                </a:cubicBezTo>
                <a:cubicBezTo>
                  <a:pt x="5770" y="15335"/>
                  <a:pt x="5573" y="15206"/>
                  <a:pt x="5356" y="15122"/>
                </a:cubicBezTo>
                <a:cubicBezTo>
                  <a:pt x="5346" y="15118"/>
                  <a:pt x="5336" y="15116"/>
                  <a:pt x="5327" y="15116"/>
                </a:cubicBezTo>
                <a:cubicBezTo>
                  <a:pt x="5255" y="15116"/>
                  <a:pt x="5215" y="15226"/>
                  <a:pt x="5295" y="15261"/>
                </a:cubicBezTo>
                <a:cubicBezTo>
                  <a:pt x="5490" y="15346"/>
                  <a:pt x="5668" y="15463"/>
                  <a:pt x="5824" y="15606"/>
                </a:cubicBezTo>
                <a:cubicBezTo>
                  <a:pt x="5901" y="15675"/>
                  <a:pt x="5970" y="15753"/>
                  <a:pt x="6034" y="15836"/>
                </a:cubicBezTo>
                <a:cubicBezTo>
                  <a:pt x="6090" y="15908"/>
                  <a:pt x="6146" y="15986"/>
                  <a:pt x="6190" y="16070"/>
                </a:cubicBezTo>
                <a:cubicBezTo>
                  <a:pt x="6197" y="16173"/>
                  <a:pt x="6206" y="16278"/>
                  <a:pt x="6215" y="16383"/>
                </a:cubicBezTo>
                <a:cubicBezTo>
                  <a:pt x="5936" y="16003"/>
                  <a:pt x="5575" y="15697"/>
                  <a:pt x="5153" y="15477"/>
                </a:cubicBezTo>
                <a:cubicBezTo>
                  <a:pt x="4906" y="15349"/>
                  <a:pt x="4643" y="15251"/>
                  <a:pt x="4373" y="15190"/>
                </a:cubicBezTo>
                <a:cubicBezTo>
                  <a:pt x="4091" y="15123"/>
                  <a:pt x="3798" y="15108"/>
                  <a:pt x="3510" y="15084"/>
                </a:cubicBezTo>
                <a:cubicBezTo>
                  <a:pt x="3504" y="15083"/>
                  <a:pt x="3497" y="15083"/>
                  <a:pt x="3491" y="15083"/>
                </a:cubicBezTo>
                <a:cubicBezTo>
                  <a:pt x="3290" y="15083"/>
                  <a:pt x="3306" y="15389"/>
                  <a:pt x="3470" y="15389"/>
                </a:cubicBezTo>
                <a:cubicBezTo>
                  <a:pt x="3481" y="15389"/>
                  <a:pt x="3492" y="15387"/>
                  <a:pt x="3505" y="15385"/>
                </a:cubicBezTo>
                <a:cubicBezTo>
                  <a:pt x="3623" y="15357"/>
                  <a:pt x="3740" y="15345"/>
                  <a:pt x="3855" y="15345"/>
                </a:cubicBezTo>
                <a:cubicBezTo>
                  <a:pt x="4005" y="15345"/>
                  <a:pt x="4153" y="15365"/>
                  <a:pt x="4306" y="15396"/>
                </a:cubicBezTo>
                <a:cubicBezTo>
                  <a:pt x="4567" y="15447"/>
                  <a:pt x="4820" y="15535"/>
                  <a:pt x="5057" y="15654"/>
                </a:cubicBezTo>
                <a:cubicBezTo>
                  <a:pt x="5532" y="15888"/>
                  <a:pt x="5951" y="16249"/>
                  <a:pt x="6247" y="16688"/>
                </a:cubicBezTo>
                <a:cubicBezTo>
                  <a:pt x="6267" y="16878"/>
                  <a:pt x="6291" y="17066"/>
                  <a:pt x="6317" y="17254"/>
                </a:cubicBezTo>
                <a:cubicBezTo>
                  <a:pt x="6293" y="17220"/>
                  <a:pt x="6271" y="17188"/>
                  <a:pt x="6249" y="17155"/>
                </a:cubicBezTo>
                <a:cubicBezTo>
                  <a:pt x="6179" y="17053"/>
                  <a:pt x="6101" y="16959"/>
                  <a:pt x="6014" y="16873"/>
                </a:cubicBezTo>
                <a:cubicBezTo>
                  <a:pt x="5853" y="16712"/>
                  <a:pt x="5638" y="16578"/>
                  <a:pt x="5406" y="16566"/>
                </a:cubicBezTo>
                <a:cubicBezTo>
                  <a:pt x="5404" y="16566"/>
                  <a:pt x="5402" y="16566"/>
                  <a:pt x="5400" y="16566"/>
                </a:cubicBezTo>
                <a:cubicBezTo>
                  <a:pt x="5316" y="16566"/>
                  <a:pt x="5297" y="16685"/>
                  <a:pt x="5385" y="16705"/>
                </a:cubicBezTo>
                <a:cubicBezTo>
                  <a:pt x="5595" y="16754"/>
                  <a:pt x="5778" y="16852"/>
                  <a:pt x="5938" y="16992"/>
                </a:cubicBezTo>
                <a:cubicBezTo>
                  <a:pt x="6022" y="17064"/>
                  <a:pt x="6098" y="17148"/>
                  <a:pt x="6169" y="17233"/>
                </a:cubicBezTo>
                <a:cubicBezTo>
                  <a:pt x="6206" y="17277"/>
                  <a:pt x="6240" y="17323"/>
                  <a:pt x="6274" y="17369"/>
                </a:cubicBezTo>
                <a:lnTo>
                  <a:pt x="6327" y="17443"/>
                </a:lnTo>
                <a:cubicBezTo>
                  <a:pt x="6334" y="17453"/>
                  <a:pt x="6341" y="17462"/>
                  <a:pt x="6348" y="17469"/>
                </a:cubicBezTo>
                <a:cubicBezTo>
                  <a:pt x="6368" y="17595"/>
                  <a:pt x="6385" y="17720"/>
                  <a:pt x="6406" y="17847"/>
                </a:cubicBezTo>
                <a:cubicBezTo>
                  <a:pt x="6128" y="17616"/>
                  <a:pt x="5768" y="17490"/>
                  <a:pt x="5419" y="17401"/>
                </a:cubicBezTo>
                <a:cubicBezTo>
                  <a:pt x="5156" y="17335"/>
                  <a:pt x="4888" y="17293"/>
                  <a:pt x="4618" y="17277"/>
                </a:cubicBezTo>
                <a:cubicBezTo>
                  <a:pt x="4512" y="17272"/>
                  <a:pt x="4406" y="17268"/>
                  <a:pt x="4300" y="17268"/>
                </a:cubicBezTo>
                <a:cubicBezTo>
                  <a:pt x="4272" y="17268"/>
                  <a:pt x="4243" y="17268"/>
                  <a:pt x="4214" y="17269"/>
                </a:cubicBezTo>
                <a:cubicBezTo>
                  <a:pt x="4211" y="17269"/>
                  <a:pt x="4208" y="17269"/>
                  <a:pt x="4206" y="17269"/>
                </a:cubicBezTo>
                <a:cubicBezTo>
                  <a:pt x="4161" y="17269"/>
                  <a:pt x="4114" y="17265"/>
                  <a:pt x="4068" y="17265"/>
                </a:cubicBezTo>
                <a:cubicBezTo>
                  <a:pt x="3982" y="17265"/>
                  <a:pt x="3898" y="17277"/>
                  <a:pt x="3842" y="17347"/>
                </a:cubicBezTo>
                <a:cubicBezTo>
                  <a:pt x="3807" y="17389"/>
                  <a:pt x="3814" y="17456"/>
                  <a:pt x="3857" y="17491"/>
                </a:cubicBezTo>
                <a:cubicBezTo>
                  <a:pt x="3899" y="17527"/>
                  <a:pt x="3945" y="17538"/>
                  <a:pt x="3994" y="17538"/>
                </a:cubicBezTo>
                <a:cubicBezTo>
                  <a:pt x="4052" y="17538"/>
                  <a:pt x="4113" y="17522"/>
                  <a:pt x="4176" y="17518"/>
                </a:cubicBezTo>
                <a:cubicBezTo>
                  <a:pt x="4251" y="17513"/>
                  <a:pt x="4326" y="17511"/>
                  <a:pt x="4401" y="17511"/>
                </a:cubicBezTo>
                <a:cubicBezTo>
                  <a:pt x="4454" y="17511"/>
                  <a:pt x="4507" y="17512"/>
                  <a:pt x="4560" y="17514"/>
                </a:cubicBezTo>
                <a:cubicBezTo>
                  <a:pt x="4809" y="17527"/>
                  <a:pt x="5055" y="17561"/>
                  <a:pt x="5298" y="17618"/>
                </a:cubicBezTo>
                <a:cubicBezTo>
                  <a:pt x="5714" y="17713"/>
                  <a:pt x="6178" y="17865"/>
                  <a:pt x="6446" y="18216"/>
                </a:cubicBezTo>
                <a:cubicBezTo>
                  <a:pt x="6454" y="18229"/>
                  <a:pt x="6466" y="18238"/>
                  <a:pt x="6476" y="18245"/>
                </a:cubicBezTo>
                <a:cubicBezTo>
                  <a:pt x="6527" y="18520"/>
                  <a:pt x="6586" y="18794"/>
                  <a:pt x="6647" y="19065"/>
                </a:cubicBezTo>
                <a:cubicBezTo>
                  <a:pt x="6639" y="19058"/>
                  <a:pt x="6632" y="19049"/>
                  <a:pt x="6623" y="19042"/>
                </a:cubicBezTo>
                <a:cubicBezTo>
                  <a:pt x="6572" y="19000"/>
                  <a:pt x="6515" y="18961"/>
                  <a:pt x="6459" y="18926"/>
                </a:cubicBezTo>
                <a:cubicBezTo>
                  <a:pt x="6342" y="18853"/>
                  <a:pt x="6222" y="18797"/>
                  <a:pt x="6094" y="18753"/>
                </a:cubicBezTo>
                <a:cubicBezTo>
                  <a:pt x="5970" y="18709"/>
                  <a:pt x="5841" y="18677"/>
                  <a:pt x="5709" y="18660"/>
                </a:cubicBezTo>
                <a:cubicBezTo>
                  <a:pt x="5686" y="18657"/>
                  <a:pt x="5660" y="18653"/>
                  <a:pt x="5635" y="18653"/>
                </a:cubicBezTo>
                <a:cubicBezTo>
                  <a:pt x="5597" y="18653"/>
                  <a:pt x="5560" y="18662"/>
                  <a:pt x="5532" y="18692"/>
                </a:cubicBezTo>
                <a:cubicBezTo>
                  <a:pt x="5484" y="18744"/>
                  <a:pt x="5504" y="18825"/>
                  <a:pt x="5569" y="18851"/>
                </a:cubicBezTo>
                <a:cubicBezTo>
                  <a:pt x="5580" y="18854"/>
                  <a:pt x="5590" y="18856"/>
                  <a:pt x="5600" y="18856"/>
                </a:cubicBezTo>
                <a:cubicBezTo>
                  <a:pt x="5626" y="18856"/>
                  <a:pt x="5647" y="18843"/>
                  <a:pt x="5660" y="18824"/>
                </a:cubicBezTo>
                <a:cubicBezTo>
                  <a:pt x="5665" y="18824"/>
                  <a:pt x="5671" y="18825"/>
                  <a:pt x="5675" y="18825"/>
                </a:cubicBezTo>
                <a:cubicBezTo>
                  <a:pt x="5701" y="18829"/>
                  <a:pt x="5728" y="18832"/>
                  <a:pt x="5752" y="18836"/>
                </a:cubicBezTo>
                <a:cubicBezTo>
                  <a:pt x="5802" y="18845"/>
                  <a:pt x="5853" y="18855"/>
                  <a:pt x="5902" y="18868"/>
                </a:cubicBezTo>
                <a:cubicBezTo>
                  <a:pt x="5999" y="18890"/>
                  <a:pt x="6091" y="18922"/>
                  <a:pt x="6183" y="18958"/>
                </a:cubicBezTo>
                <a:cubicBezTo>
                  <a:pt x="6276" y="18995"/>
                  <a:pt x="6366" y="19036"/>
                  <a:pt x="6451" y="19085"/>
                </a:cubicBezTo>
                <a:cubicBezTo>
                  <a:pt x="6531" y="19129"/>
                  <a:pt x="6616" y="19174"/>
                  <a:pt x="6688" y="19231"/>
                </a:cubicBezTo>
                <a:cubicBezTo>
                  <a:pt x="6722" y="19370"/>
                  <a:pt x="6754" y="19510"/>
                  <a:pt x="6789" y="19648"/>
                </a:cubicBezTo>
                <a:cubicBezTo>
                  <a:pt x="6820" y="19763"/>
                  <a:pt x="6853" y="19876"/>
                  <a:pt x="6886" y="19990"/>
                </a:cubicBezTo>
                <a:lnTo>
                  <a:pt x="6832" y="19959"/>
                </a:lnTo>
                <a:cubicBezTo>
                  <a:pt x="6554" y="19801"/>
                  <a:pt x="6264" y="19655"/>
                  <a:pt x="5979" y="19513"/>
                </a:cubicBezTo>
                <a:cubicBezTo>
                  <a:pt x="5704" y="19377"/>
                  <a:pt x="5420" y="19256"/>
                  <a:pt x="5119" y="19191"/>
                </a:cubicBezTo>
                <a:cubicBezTo>
                  <a:pt x="4970" y="19158"/>
                  <a:pt x="4820" y="19143"/>
                  <a:pt x="4668" y="19143"/>
                </a:cubicBezTo>
                <a:cubicBezTo>
                  <a:pt x="4621" y="19142"/>
                  <a:pt x="4571" y="19140"/>
                  <a:pt x="4520" y="19140"/>
                </a:cubicBezTo>
                <a:cubicBezTo>
                  <a:pt x="4414" y="19140"/>
                  <a:pt x="4306" y="19149"/>
                  <a:pt x="4224" y="19201"/>
                </a:cubicBezTo>
                <a:cubicBezTo>
                  <a:pt x="4112" y="19271"/>
                  <a:pt x="4160" y="19468"/>
                  <a:pt x="4291" y="19478"/>
                </a:cubicBezTo>
                <a:cubicBezTo>
                  <a:pt x="4302" y="19479"/>
                  <a:pt x="4313" y="19479"/>
                  <a:pt x="4323" y="19479"/>
                </a:cubicBezTo>
                <a:cubicBezTo>
                  <a:pt x="4378" y="19479"/>
                  <a:pt x="4415" y="19464"/>
                  <a:pt x="4472" y="19444"/>
                </a:cubicBezTo>
                <a:cubicBezTo>
                  <a:pt x="4529" y="19425"/>
                  <a:pt x="4597" y="19421"/>
                  <a:pt x="4658" y="19418"/>
                </a:cubicBezTo>
                <a:cubicBezTo>
                  <a:pt x="4679" y="19417"/>
                  <a:pt x="4700" y="19416"/>
                  <a:pt x="4722" y="19416"/>
                </a:cubicBezTo>
                <a:cubicBezTo>
                  <a:pt x="4828" y="19416"/>
                  <a:pt x="4934" y="19430"/>
                  <a:pt x="5040" y="19449"/>
                </a:cubicBezTo>
                <a:cubicBezTo>
                  <a:pt x="5304" y="19498"/>
                  <a:pt x="5555" y="19598"/>
                  <a:pt x="5799" y="19710"/>
                </a:cubicBezTo>
                <a:cubicBezTo>
                  <a:pt x="6043" y="19824"/>
                  <a:pt x="6281" y="19950"/>
                  <a:pt x="6524" y="20068"/>
                </a:cubicBezTo>
                <a:cubicBezTo>
                  <a:pt x="6661" y="20136"/>
                  <a:pt x="6998" y="20252"/>
                  <a:pt x="6995" y="20450"/>
                </a:cubicBezTo>
                <a:cubicBezTo>
                  <a:pt x="6995" y="20479"/>
                  <a:pt x="7019" y="20499"/>
                  <a:pt x="7045" y="20506"/>
                </a:cubicBezTo>
                <a:cubicBezTo>
                  <a:pt x="7059" y="20549"/>
                  <a:pt x="7071" y="20593"/>
                  <a:pt x="7084" y="20635"/>
                </a:cubicBezTo>
                <a:cubicBezTo>
                  <a:pt x="7189" y="20962"/>
                  <a:pt x="7283" y="21319"/>
                  <a:pt x="7467" y="21610"/>
                </a:cubicBezTo>
                <a:cubicBezTo>
                  <a:pt x="7479" y="21628"/>
                  <a:pt x="7498" y="21636"/>
                  <a:pt x="7518" y="21636"/>
                </a:cubicBezTo>
                <a:cubicBezTo>
                  <a:pt x="7555" y="21636"/>
                  <a:pt x="7594" y="21606"/>
                  <a:pt x="7588" y="21563"/>
                </a:cubicBezTo>
                <a:cubicBezTo>
                  <a:pt x="7538" y="21264"/>
                  <a:pt x="7411" y="20973"/>
                  <a:pt x="7314" y="20684"/>
                </a:cubicBezTo>
                <a:cubicBezTo>
                  <a:pt x="7272" y="20553"/>
                  <a:pt x="7235" y="20420"/>
                  <a:pt x="7193" y="20288"/>
                </a:cubicBezTo>
                <a:cubicBezTo>
                  <a:pt x="7246" y="20242"/>
                  <a:pt x="7269" y="20156"/>
                  <a:pt x="7293" y="20093"/>
                </a:cubicBezTo>
                <a:cubicBezTo>
                  <a:pt x="7342" y="19967"/>
                  <a:pt x="7392" y="19839"/>
                  <a:pt x="7447" y="19716"/>
                </a:cubicBezTo>
                <a:cubicBezTo>
                  <a:pt x="7555" y="19472"/>
                  <a:pt x="7682" y="19238"/>
                  <a:pt x="7843" y="19025"/>
                </a:cubicBezTo>
                <a:cubicBezTo>
                  <a:pt x="7985" y="18838"/>
                  <a:pt x="8150" y="18668"/>
                  <a:pt x="8341" y="18527"/>
                </a:cubicBezTo>
                <a:cubicBezTo>
                  <a:pt x="8477" y="18428"/>
                  <a:pt x="8651" y="18314"/>
                  <a:pt x="8824" y="18258"/>
                </a:cubicBezTo>
                <a:cubicBezTo>
                  <a:pt x="8837" y="18261"/>
                  <a:pt x="8850" y="18263"/>
                  <a:pt x="8864" y="18263"/>
                </a:cubicBezTo>
                <a:cubicBezTo>
                  <a:pt x="8879" y="18263"/>
                  <a:pt x="8895" y="18261"/>
                  <a:pt x="8910" y="18255"/>
                </a:cubicBezTo>
                <a:cubicBezTo>
                  <a:pt x="8939" y="18243"/>
                  <a:pt x="8966" y="18233"/>
                  <a:pt x="8994" y="18222"/>
                </a:cubicBezTo>
                <a:cubicBezTo>
                  <a:pt x="9210" y="18173"/>
                  <a:pt x="9148" y="17885"/>
                  <a:pt x="8986" y="17885"/>
                </a:cubicBezTo>
                <a:cubicBezTo>
                  <a:pt x="8964" y="17885"/>
                  <a:pt x="8941" y="17890"/>
                  <a:pt x="8916" y="17901"/>
                </a:cubicBezTo>
                <a:cubicBezTo>
                  <a:pt x="8788" y="17960"/>
                  <a:pt x="8653" y="17995"/>
                  <a:pt x="8526" y="18059"/>
                </a:cubicBezTo>
                <a:cubicBezTo>
                  <a:pt x="8411" y="18117"/>
                  <a:pt x="8297" y="18185"/>
                  <a:pt x="8192" y="18263"/>
                </a:cubicBezTo>
                <a:cubicBezTo>
                  <a:pt x="7967" y="18428"/>
                  <a:pt x="7768" y="18632"/>
                  <a:pt x="7609" y="18860"/>
                </a:cubicBezTo>
                <a:cubicBezTo>
                  <a:pt x="7439" y="19103"/>
                  <a:pt x="7303" y="19370"/>
                  <a:pt x="7199" y="19649"/>
                </a:cubicBezTo>
                <a:cubicBezTo>
                  <a:pt x="7189" y="19681"/>
                  <a:pt x="7135" y="19832"/>
                  <a:pt x="7100" y="19983"/>
                </a:cubicBezTo>
                <a:cubicBezTo>
                  <a:pt x="7084" y="19930"/>
                  <a:pt x="7066" y="19876"/>
                  <a:pt x="7050" y="19822"/>
                </a:cubicBezTo>
                <a:cubicBezTo>
                  <a:pt x="6986" y="19595"/>
                  <a:pt x="6931" y="19366"/>
                  <a:pt x="6877" y="19137"/>
                </a:cubicBezTo>
                <a:cubicBezTo>
                  <a:pt x="6881" y="19122"/>
                  <a:pt x="6886" y="19106"/>
                  <a:pt x="6891" y="19092"/>
                </a:cubicBezTo>
                <a:cubicBezTo>
                  <a:pt x="6910" y="19039"/>
                  <a:pt x="6937" y="18990"/>
                  <a:pt x="6962" y="18940"/>
                </a:cubicBezTo>
                <a:cubicBezTo>
                  <a:pt x="7009" y="18843"/>
                  <a:pt x="7063" y="18751"/>
                  <a:pt x="7128" y="18663"/>
                </a:cubicBezTo>
                <a:cubicBezTo>
                  <a:pt x="7262" y="18489"/>
                  <a:pt x="7425" y="18344"/>
                  <a:pt x="7601" y="18214"/>
                </a:cubicBezTo>
                <a:cubicBezTo>
                  <a:pt x="7658" y="18171"/>
                  <a:pt x="7623" y="18072"/>
                  <a:pt x="7559" y="18072"/>
                </a:cubicBezTo>
                <a:cubicBezTo>
                  <a:pt x="7549" y="18072"/>
                  <a:pt x="7538" y="18075"/>
                  <a:pt x="7527" y="18080"/>
                </a:cubicBezTo>
                <a:cubicBezTo>
                  <a:pt x="7307" y="18191"/>
                  <a:pt x="7134" y="18370"/>
                  <a:pt x="7006" y="18578"/>
                </a:cubicBezTo>
                <a:cubicBezTo>
                  <a:pt x="6945" y="18677"/>
                  <a:pt x="6893" y="18784"/>
                  <a:pt x="6857" y="18895"/>
                </a:cubicBezTo>
                <a:cubicBezTo>
                  <a:pt x="6849" y="18923"/>
                  <a:pt x="6843" y="18953"/>
                  <a:pt x="6836" y="18981"/>
                </a:cubicBezTo>
                <a:cubicBezTo>
                  <a:pt x="6772" y="18703"/>
                  <a:pt x="6714" y="18422"/>
                  <a:pt x="6661" y="18141"/>
                </a:cubicBezTo>
                <a:cubicBezTo>
                  <a:pt x="6710" y="17972"/>
                  <a:pt x="6779" y="17801"/>
                  <a:pt x="6860" y="17633"/>
                </a:cubicBezTo>
                <a:cubicBezTo>
                  <a:pt x="6944" y="17513"/>
                  <a:pt x="7033" y="17396"/>
                  <a:pt x="7128" y="17286"/>
                </a:cubicBezTo>
                <a:cubicBezTo>
                  <a:pt x="7228" y="17171"/>
                  <a:pt x="7334" y="17060"/>
                  <a:pt x="7449" y="16959"/>
                </a:cubicBezTo>
                <a:cubicBezTo>
                  <a:pt x="7555" y="16866"/>
                  <a:pt x="7686" y="16737"/>
                  <a:pt x="7831" y="16715"/>
                </a:cubicBezTo>
                <a:cubicBezTo>
                  <a:pt x="7921" y="16703"/>
                  <a:pt x="7984" y="16609"/>
                  <a:pt x="7950" y="16521"/>
                </a:cubicBezTo>
                <a:cubicBezTo>
                  <a:pt x="7927" y="16462"/>
                  <a:pt x="7872" y="16431"/>
                  <a:pt x="7816" y="16431"/>
                </a:cubicBezTo>
                <a:cubicBezTo>
                  <a:pt x="7787" y="16431"/>
                  <a:pt x="7757" y="16439"/>
                  <a:pt x="7731" y="16456"/>
                </a:cubicBezTo>
                <a:cubicBezTo>
                  <a:pt x="7490" y="16613"/>
                  <a:pt x="7284" y="16808"/>
                  <a:pt x="7101" y="17027"/>
                </a:cubicBezTo>
                <a:cubicBezTo>
                  <a:pt x="7019" y="17105"/>
                  <a:pt x="6937" y="17185"/>
                  <a:pt x="6866" y="17276"/>
                </a:cubicBezTo>
                <a:cubicBezTo>
                  <a:pt x="6758" y="17412"/>
                  <a:pt x="6667" y="17557"/>
                  <a:pt x="6592" y="17711"/>
                </a:cubicBezTo>
                <a:cubicBezTo>
                  <a:pt x="6568" y="17571"/>
                  <a:pt x="6549" y="17432"/>
                  <a:pt x="6527" y="17291"/>
                </a:cubicBezTo>
                <a:cubicBezTo>
                  <a:pt x="6639" y="16895"/>
                  <a:pt x="6901" y="16555"/>
                  <a:pt x="7225" y="16305"/>
                </a:cubicBezTo>
                <a:cubicBezTo>
                  <a:pt x="7272" y="16267"/>
                  <a:pt x="7238" y="16201"/>
                  <a:pt x="7190" y="16201"/>
                </a:cubicBezTo>
                <a:cubicBezTo>
                  <a:pt x="7179" y="16201"/>
                  <a:pt x="7168" y="16204"/>
                  <a:pt x="7157" y="16212"/>
                </a:cubicBezTo>
                <a:cubicBezTo>
                  <a:pt x="6833" y="16429"/>
                  <a:pt x="6615" y="16762"/>
                  <a:pt x="6504" y="17131"/>
                </a:cubicBezTo>
                <a:cubicBezTo>
                  <a:pt x="6476" y="16925"/>
                  <a:pt x="6451" y="16720"/>
                  <a:pt x="6430" y="16512"/>
                </a:cubicBezTo>
                <a:cubicBezTo>
                  <a:pt x="6443" y="16467"/>
                  <a:pt x="6456" y="16422"/>
                  <a:pt x="6473" y="16376"/>
                </a:cubicBezTo>
                <a:cubicBezTo>
                  <a:pt x="6551" y="16226"/>
                  <a:pt x="6632" y="16078"/>
                  <a:pt x="6730" y="15936"/>
                </a:cubicBezTo>
                <a:cubicBezTo>
                  <a:pt x="6860" y="15745"/>
                  <a:pt x="7008" y="15566"/>
                  <a:pt x="7169" y="15400"/>
                </a:cubicBezTo>
                <a:cubicBezTo>
                  <a:pt x="7331" y="15237"/>
                  <a:pt x="7508" y="15091"/>
                  <a:pt x="7696" y="14959"/>
                </a:cubicBezTo>
                <a:cubicBezTo>
                  <a:pt x="7788" y="14894"/>
                  <a:pt x="7884" y="14833"/>
                  <a:pt x="7984" y="14776"/>
                </a:cubicBezTo>
                <a:cubicBezTo>
                  <a:pt x="8033" y="14747"/>
                  <a:pt x="8083" y="14716"/>
                  <a:pt x="8136" y="14695"/>
                </a:cubicBezTo>
                <a:cubicBezTo>
                  <a:pt x="8134" y="14695"/>
                  <a:pt x="8198" y="14675"/>
                  <a:pt x="8190" y="14675"/>
                </a:cubicBezTo>
                <a:cubicBezTo>
                  <a:pt x="8190" y="14675"/>
                  <a:pt x="8190" y="14675"/>
                  <a:pt x="8189" y="14675"/>
                </a:cubicBezTo>
                <a:cubicBezTo>
                  <a:pt x="8224" y="14668"/>
                  <a:pt x="8249" y="14672"/>
                  <a:pt x="8285" y="14654"/>
                </a:cubicBezTo>
                <a:cubicBezTo>
                  <a:pt x="8426" y="14581"/>
                  <a:pt x="8372" y="14370"/>
                  <a:pt x="8243" y="14370"/>
                </a:cubicBezTo>
                <a:cubicBezTo>
                  <a:pt x="8225" y="14370"/>
                  <a:pt x="8204" y="14374"/>
                  <a:pt x="8182" y="14384"/>
                </a:cubicBezTo>
                <a:cubicBezTo>
                  <a:pt x="8148" y="14400"/>
                  <a:pt x="8120" y="14414"/>
                  <a:pt x="8093" y="14441"/>
                </a:cubicBezTo>
                <a:cubicBezTo>
                  <a:pt x="8068" y="14465"/>
                  <a:pt x="8070" y="14468"/>
                  <a:pt x="8073" y="14468"/>
                </a:cubicBezTo>
                <a:cubicBezTo>
                  <a:pt x="8074" y="14468"/>
                  <a:pt x="8075" y="14468"/>
                  <a:pt x="8076" y="14468"/>
                </a:cubicBezTo>
                <a:lnTo>
                  <a:pt x="8076" y="14468"/>
                </a:lnTo>
                <a:cubicBezTo>
                  <a:pt x="8076" y="14468"/>
                  <a:pt x="8073" y="14470"/>
                  <a:pt x="8055" y="14481"/>
                </a:cubicBezTo>
                <a:cubicBezTo>
                  <a:pt x="8001" y="14511"/>
                  <a:pt x="7951" y="14547"/>
                  <a:pt x="7899" y="14580"/>
                </a:cubicBezTo>
                <a:cubicBezTo>
                  <a:pt x="7794" y="14645"/>
                  <a:pt x="7693" y="14716"/>
                  <a:pt x="7595" y="14790"/>
                </a:cubicBezTo>
                <a:cubicBezTo>
                  <a:pt x="7405" y="14936"/>
                  <a:pt x="7230" y="15101"/>
                  <a:pt x="7070" y="15278"/>
                </a:cubicBezTo>
                <a:cubicBezTo>
                  <a:pt x="7063" y="15285"/>
                  <a:pt x="7056" y="15294"/>
                  <a:pt x="7050" y="15301"/>
                </a:cubicBezTo>
                <a:cubicBezTo>
                  <a:pt x="7015" y="15336"/>
                  <a:pt x="6976" y="15370"/>
                  <a:pt x="6942" y="15406"/>
                </a:cubicBezTo>
                <a:cubicBezTo>
                  <a:pt x="6721" y="15641"/>
                  <a:pt x="6532" y="15911"/>
                  <a:pt x="6402" y="16206"/>
                </a:cubicBezTo>
                <a:cubicBezTo>
                  <a:pt x="6395" y="16121"/>
                  <a:pt x="6389" y="16037"/>
                  <a:pt x="6383" y="15952"/>
                </a:cubicBezTo>
                <a:cubicBezTo>
                  <a:pt x="6388" y="15892"/>
                  <a:pt x="6412" y="15831"/>
                  <a:pt x="6439" y="15779"/>
                </a:cubicBezTo>
                <a:cubicBezTo>
                  <a:pt x="6478" y="15704"/>
                  <a:pt x="6525" y="15637"/>
                  <a:pt x="6582" y="15575"/>
                </a:cubicBezTo>
                <a:cubicBezTo>
                  <a:pt x="6698" y="15450"/>
                  <a:pt x="6827" y="15341"/>
                  <a:pt x="6908" y="15187"/>
                </a:cubicBezTo>
                <a:cubicBezTo>
                  <a:pt x="6937" y="15133"/>
                  <a:pt x="6890" y="15089"/>
                  <a:pt x="6841" y="15089"/>
                </a:cubicBezTo>
                <a:cubicBezTo>
                  <a:pt x="6816" y="15089"/>
                  <a:pt x="6790" y="15101"/>
                  <a:pt x="6775" y="15129"/>
                </a:cubicBezTo>
                <a:cubicBezTo>
                  <a:pt x="6693" y="15287"/>
                  <a:pt x="6541" y="15394"/>
                  <a:pt x="6432" y="15532"/>
                </a:cubicBezTo>
                <a:cubicBezTo>
                  <a:pt x="6405" y="15563"/>
                  <a:pt x="6382" y="15597"/>
                  <a:pt x="6361" y="15633"/>
                </a:cubicBezTo>
                <a:cubicBezTo>
                  <a:pt x="6352" y="15470"/>
                  <a:pt x="6345" y="15306"/>
                  <a:pt x="6338" y="15143"/>
                </a:cubicBezTo>
                <a:cubicBezTo>
                  <a:pt x="6402" y="15060"/>
                  <a:pt x="6443" y="14957"/>
                  <a:pt x="6495" y="14868"/>
                </a:cubicBezTo>
                <a:cubicBezTo>
                  <a:pt x="6566" y="14746"/>
                  <a:pt x="6646" y="14631"/>
                  <a:pt x="6738" y="14522"/>
                </a:cubicBezTo>
                <a:cubicBezTo>
                  <a:pt x="6827" y="14418"/>
                  <a:pt x="6927" y="14323"/>
                  <a:pt x="7035" y="14241"/>
                </a:cubicBezTo>
                <a:cubicBezTo>
                  <a:pt x="7134" y="14164"/>
                  <a:pt x="7260" y="14066"/>
                  <a:pt x="7388" y="14037"/>
                </a:cubicBezTo>
                <a:cubicBezTo>
                  <a:pt x="7397" y="14038"/>
                  <a:pt x="7406" y="14039"/>
                  <a:pt x="7415" y="14039"/>
                </a:cubicBezTo>
                <a:cubicBezTo>
                  <a:pt x="7453" y="14039"/>
                  <a:pt x="7491" y="14026"/>
                  <a:pt x="7523" y="14007"/>
                </a:cubicBezTo>
                <a:cubicBezTo>
                  <a:pt x="7545" y="13991"/>
                  <a:pt x="7567" y="13973"/>
                  <a:pt x="7582" y="13952"/>
                </a:cubicBezTo>
                <a:cubicBezTo>
                  <a:pt x="7663" y="13848"/>
                  <a:pt x="7601" y="13720"/>
                  <a:pt x="7483" y="13690"/>
                </a:cubicBezTo>
                <a:cubicBezTo>
                  <a:pt x="7469" y="13687"/>
                  <a:pt x="7455" y="13685"/>
                  <a:pt x="7440" y="13685"/>
                </a:cubicBezTo>
                <a:cubicBezTo>
                  <a:pt x="7427" y="13685"/>
                  <a:pt x="7414" y="13686"/>
                  <a:pt x="7401" y="13688"/>
                </a:cubicBezTo>
                <a:cubicBezTo>
                  <a:pt x="7352" y="13692"/>
                  <a:pt x="7304" y="13720"/>
                  <a:pt x="7276" y="13761"/>
                </a:cubicBezTo>
                <a:cubicBezTo>
                  <a:pt x="7148" y="13848"/>
                  <a:pt x="7012" y="13922"/>
                  <a:pt x="6891" y="14022"/>
                </a:cubicBezTo>
                <a:cubicBezTo>
                  <a:pt x="6772" y="14122"/>
                  <a:pt x="6663" y="14234"/>
                  <a:pt x="6566" y="14354"/>
                </a:cubicBezTo>
                <a:cubicBezTo>
                  <a:pt x="6476" y="14468"/>
                  <a:pt x="6395" y="14593"/>
                  <a:pt x="6331" y="14725"/>
                </a:cubicBezTo>
                <a:cubicBezTo>
                  <a:pt x="6329" y="14600"/>
                  <a:pt x="6324" y="14475"/>
                  <a:pt x="6324" y="14350"/>
                </a:cubicBezTo>
                <a:cubicBezTo>
                  <a:pt x="6325" y="14000"/>
                  <a:pt x="6338" y="13649"/>
                  <a:pt x="6354" y="13299"/>
                </a:cubicBezTo>
                <a:cubicBezTo>
                  <a:pt x="6355" y="13256"/>
                  <a:pt x="6359" y="13215"/>
                  <a:pt x="6361" y="13173"/>
                </a:cubicBezTo>
                <a:cubicBezTo>
                  <a:pt x="6386" y="13249"/>
                  <a:pt x="6426" y="13316"/>
                  <a:pt x="6500" y="13329"/>
                </a:cubicBezTo>
                <a:cubicBezTo>
                  <a:pt x="6508" y="13330"/>
                  <a:pt x="6517" y="13331"/>
                  <a:pt x="6526" y="13331"/>
                </a:cubicBezTo>
                <a:cubicBezTo>
                  <a:pt x="6646" y="13331"/>
                  <a:pt x="6764" y="13200"/>
                  <a:pt x="6823" y="13110"/>
                </a:cubicBezTo>
                <a:cubicBezTo>
                  <a:pt x="7018" y="12826"/>
                  <a:pt x="7056" y="12450"/>
                  <a:pt x="7059" y="12117"/>
                </a:cubicBezTo>
                <a:cubicBezTo>
                  <a:pt x="7062" y="12022"/>
                  <a:pt x="7057" y="11924"/>
                  <a:pt x="7054" y="11829"/>
                </a:cubicBezTo>
                <a:lnTo>
                  <a:pt x="7054" y="11829"/>
                </a:lnTo>
                <a:cubicBezTo>
                  <a:pt x="7114" y="11996"/>
                  <a:pt x="7211" y="12151"/>
                  <a:pt x="7403" y="12158"/>
                </a:cubicBezTo>
                <a:cubicBezTo>
                  <a:pt x="7408" y="12158"/>
                  <a:pt x="7413" y="12159"/>
                  <a:pt x="7418" y="12159"/>
                </a:cubicBezTo>
                <a:cubicBezTo>
                  <a:pt x="7694" y="12159"/>
                  <a:pt x="7717" y="11808"/>
                  <a:pt x="7741" y="11605"/>
                </a:cubicBezTo>
                <a:cubicBezTo>
                  <a:pt x="7813" y="10944"/>
                  <a:pt x="7802" y="10271"/>
                  <a:pt x="7713" y="9613"/>
                </a:cubicBezTo>
                <a:cubicBezTo>
                  <a:pt x="7659" y="9226"/>
                  <a:pt x="7574" y="8843"/>
                  <a:pt x="7466" y="8467"/>
                </a:cubicBezTo>
                <a:lnTo>
                  <a:pt x="7466" y="8467"/>
                </a:lnTo>
                <a:cubicBezTo>
                  <a:pt x="7568" y="8688"/>
                  <a:pt x="7673" y="8909"/>
                  <a:pt x="7777" y="9133"/>
                </a:cubicBezTo>
                <a:lnTo>
                  <a:pt x="8069" y="9836"/>
                </a:lnTo>
                <a:cubicBezTo>
                  <a:pt x="8198" y="10144"/>
                  <a:pt x="8330" y="10456"/>
                  <a:pt x="8469" y="10762"/>
                </a:cubicBezTo>
                <a:cubicBezTo>
                  <a:pt x="8632" y="11216"/>
                  <a:pt x="8758" y="11689"/>
                  <a:pt x="8788" y="12172"/>
                </a:cubicBezTo>
                <a:cubicBezTo>
                  <a:pt x="8801" y="12365"/>
                  <a:pt x="8802" y="12584"/>
                  <a:pt x="8702" y="12756"/>
                </a:cubicBezTo>
                <a:cubicBezTo>
                  <a:pt x="8657" y="12832"/>
                  <a:pt x="8584" y="12906"/>
                  <a:pt x="8507" y="12906"/>
                </a:cubicBezTo>
                <a:cubicBezTo>
                  <a:pt x="8470" y="12906"/>
                  <a:pt x="8433" y="12889"/>
                  <a:pt x="8398" y="12848"/>
                </a:cubicBezTo>
                <a:cubicBezTo>
                  <a:pt x="8324" y="12761"/>
                  <a:pt x="8277" y="12642"/>
                  <a:pt x="8228" y="12541"/>
                </a:cubicBezTo>
                <a:cubicBezTo>
                  <a:pt x="7992" y="12046"/>
                  <a:pt x="7857" y="11504"/>
                  <a:pt x="7823" y="10958"/>
                </a:cubicBezTo>
                <a:cubicBezTo>
                  <a:pt x="7823" y="10947"/>
                  <a:pt x="7816" y="10943"/>
                  <a:pt x="7808" y="10943"/>
                </a:cubicBezTo>
                <a:cubicBezTo>
                  <a:pt x="7799" y="10943"/>
                  <a:pt x="7789" y="10949"/>
                  <a:pt x="7788" y="10961"/>
                </a:cubicBezTo>
                <a:cubicBezTo>
                  <a:pt x="7781" y="11498"/>
                  <a:pt x="7886" y="12029"/>
                  <a:pt x="8103" y="12521"/>
                </a:cubicBezTo>
                <a:cubicBezTo>
                  <a:pt x="8171" y="12677"/>
                  <a:pt x="8266" y="12981"/>
                  <a:pt x="8460" y="13025"/>
                </a:cubicBezTo>
                <a:cubicBezTo>
                  <a:pt x="8477" y="13029"/>
                  <a:pt x="8493" y="13031"/>
                  <a:pt x="8509" y="13031"/>
                </a:cubicBezTo>
                <a:cubicBezTo>
                  <a:pt x="8667" y="13031"/>
                  <a:pt x="8796" y="12858"/>
                  <a:pt x="8849" y="12727"/>
                </a:cubicBezTo>
                <a:cubicBezTo>
                  <a:pt x="8930" y="12529"/>
                  <a:pt x="8922" y="12304"/>
                  <a:pt x="8907" y="12094"/>
                </a:cubicBezTo>
                <a:cubicBezTo>
                  <a:pt x="8892" y="11873"/>
                  <a:pt x="8855" y="11655"/>
                  <a:pt x="8805" y="11439"/>
                </a:cubicBezTo>
                <a:lnTo>
                  <a:pt x="8805" y="11439"/>
                </a:lnTo>
                <a:cubicBezTo>
                  <a:pt x="8890" y="11596"/>
                  <a:pt x="8980" y="11751"/>
                  <a:pt x="9078" y="11901"/>
                </a:cubicBezTo>
                <a:cubicBezTo>
                  <a:pt x="9198" y="12088"/>
                  <a:pt x="9389" y="12286"/>
                  <a:pt x="9620" y="12286"/>
                </a:cubicBezTo>
                <a:cubicBezTo>
                  <a:pt x="9665" y="12286"/>
                  <a:pt x="9710" y="12279"/>
                  <a:pt x="9757" y="12263"/>
                </a:cubicBezTo>
                <a:cubicBezTo>
                  <a:pt x="10055" y="12162"/>
                  <a:pt x="10030" y="11798"/>
                  <a:pt x="9976" y="11550"/>
                </a:cubicBezTo>
                <a:cubicBezTo>
                  <a:pt x="9930" y="11344"/>
                  <a:pt x="9851" y="11149"/>
                  <a:pt x="9757" y="10961"/>
                </a:cubicBezTo>
                <a:lnTo>
                  <a:pt x="9757" y="10961"/>
                </a:lnTo>
                <a:cubicBezTo>
                  <a:pt x="9883" y="11071"/>
                  <a:pt x="10013" y="11178"/>
                  <a:pt x="10153" y="11270"/>
                </a:cubicBezTo>
                <a:cubicBezTo>
                  <a:pt x="10367" y="11411"/>
                  <a:pt x="10600" y="11531"/>
                  <a:pt x="10855" y="11569"/>
                </a:cubicBezTo>
                <a:cubicBezTo>
                  <a:pt x="10899" y="11576"/>
                  <a:pt x="10945" y="11581"/>
                  <a:pt x="10992" y="11581"/>
                </a:cubicBezTo>
                <a:cubicBezTo>
                  <a:pt x="11060" y="11581"/>
                  <a:pt x="11129" y="11569"/>
                  <a:pt x="11184" y="11528"/>
                </a:cubicBezTo>
                <a:cubicBezTo>
                  <a:pt x="11267" y="11470"/>
                  <a:pt x="11298" y="11365"/>
                  <a:pt x="11289" y="11270"/>
                </a:cubicBezTo>
                <a:cubicBezTo>
                  <a:pt x="11278" y="11158"/>
                  <a:pt x="11211" y="11063"/>
                  <a:pt x="11139" y="10981"/>
                </a:cubicBezTo>
                <a:cubicBezTo>
                  <a:pt x="11043" y="10874"/>
                  <a:pt x="10945" y="10772"/>
                  <a:pt x="10845" y="10667"/>
                </a:cubicBezTo>
                <a:cubicBezTo>
                  <a:pt x="10728" y="10541"/>
                  <a:pt x="10607" y="10417"/>
                  <a:pt x="10486" y="10291"/>
                </a:cubicBezTo>
                <a:cubicBezTo>
                  <a:pt x="10430" y="10233"/>
                  <a:pt x="10374" y="10173"/>
                  <a:pt x="10318" y="10115"/>
                </a:cubicBezTo>
                <a:cubicBezTo>
                  <a:pt x="10291" y="10088"/>
                  <a:pt x="10264" y="10058"/>
                  <a:pt x="10238" y="10030"/>
                </a:cubicBezTo>
                <a:cubicBezTo>
                  <a:pt x="10247" y="10029"/>
                  <a:pt x="10255" y="10029"/>
                  <a:pt x="10264" y="10024"/>
                </a:cubicBezTo>
                <a:cubicBezTo>
                  <a:pt x="10320" y="10007"/>
                  <a:pt x="10359" y="9979"/>
                  <a:pt x="10390" y="9949"/>
                </a:cubicBezTo>
                <a:cubicBezTo>
                  <a:pt x="10631" y="10056"/>
                  <a:pt x="10844" y="10237"/>
                  <a:pt x="11071" y="10363"/>
                </a:cubicBezTo>
                <a:cubicBezTo>
                  <a:pt x="11341" y="10512"/>
                  <a:pt x="11650" y="10661"/>
                  <a:pt x="11955" y="10720"/>
                </a:cubicBezTo>
                <a:cubicBezTo>
                  <a:pt x="11995" y="10727"/>
                  <a:pt x="12038" y="10732"/>
                  <a:pt x="12081" y="10732"/>
                </a:cubicBezTo>
                <a:cubicBezTo>
                  <a:pt x="12259" y="10732"/>
                  <a:pt x="12443" y="10658"/>
                  <a:pt x="12447" y="10447"/>
                </a:cubicBezTo>
                <a:cubicBezTo>
                  <a:pt x="12454" y="10149"/>
                  <a:pt x="12087" y="10003"/>
                  <a:pt x="11874" y="9880"/>
                </a:cubicBezTo>
                <a:cubicBezTo>
                  <a:pt x="11810" y="9843"/>
                  <a:pt x="11745" y="9804"/>
                  <a:pt x="11681" y="9768"/>
                </a:cubicBezTo>
                <a:lnTo>
                  <a:pt x="11681" y="9768"/>
                </a:lnTo>
                <a:cubicBezTo>
                  <a:pt x="11772" y="9789"/>
                  <a:pt x="11863" y="9807"/>
                  <a:pt x="11952" y="9819"/>
                </a:cubicBezTo>
                <a:cubicBezTo>
                  <a:pt x="12047" y="9831"/>
                  <a:pt x="12143" y="9838"/>
                  <a:pt x="12239" y="9838"/>
                </a:cubicBezTo>
                <a:cubicBezTo>
                  <a:pt x="12324" y="9838"/>
                  <a:pt x="12410" y="9833"/>
                  <a:pt x="12495" y="9822"/>
                </a:cubicBezTo>
                <a:cubicBezTo>
                  <a:pt x="12626" y="9803"/>
                  <a:pt x="12775" y="9772"/>
                  <a:pt x="12852" y="9651"/>
                </a:cubicBezTo>
                <a:cubicBezTo>
                  <a:pt x="12999" y="9421"/>
                  <a:pt x="12803" y="9109"/>
                  <a:pt x="12633" y="8956"/>
                </a:cubicBezTo>
                <a:cubicBezTo>
                  <a:pt x="12581" y="8908"/>
                  <a:pt x="12524" y="8867"/>
                  <a:pt x="12463" y="8828"/>
                </a:cubicBezTo>
                <a:lnTo>
                  <a:pt x="12463" y="8828"/>
                </a:lnTo>
                <a:cubicBezTo>
                  <a:pt x="12725" y="8894"/>
                  <a:pt x="12995" y="8940"/>
                  <a:pt x="13266" y="8940"/>
                </a:cubicBezTo>
                <a:cubicBezTo>
                  <a:pt x="13352" y="8940"/>
                  <a:pt x="13439" y="8935"/>
                  <a:pt x="13525" y="8925"/>
                </a:cubicBezTo>
                <a:cubicBezTo>
                  <a:pt x="13646" y="8911"/>
                  <a:pt x="13789" y="8887"/>
                  <a:pt x="13846" y="8766"/>
                </a:cubicBezTo>
                <a:cubicBezTo>
                  <a:pt x="13903" y="8644"/>
                  <a:pt x="13832" y="8511"/>
                  <a:pt x="13747" y="8424"/>
                </a:cubicBezTo>
                <a:cubicBezTo>
                  <a:pt x="13530" y="8201"/>
                  <a:pt x="13206" y="8108"/>
                  <a:pt x="12910" y="8052"/>
                </a:cubicBezTo>
                <a:cubicBezTo>
                  <a:pt x="12473" y="7971"/>
                  <a:pt x="12027" y="7927"/>
                  <a:pt x="11583" y="7892"/>
                </a:cubicBezTo>
                <a:cubicBezTo>
                  <a:pt x="11580" y="7892"/>
                  <a:pt x="11579" y="7893"/>
                  <a:pt x="11575" y="7893"/>
                </a:cubicBezTo>
                <a:cubicBezTo>
                  <a:pt x="11546" y="7868"/>
                  <a:pt x="11518" y="7845"/>
                  <a:pt x="11495" y="7825"/>
                </a:cubicBezTo>
                <a:cubicBezTo>
                  <a:pt x="11390" y="7739"/>
                  <a:pt x="11275" y="7666"/>
                  <a:pt x="11156" y="7603"/>
                </a:cubicBezTo>
                <a:lnTo>
                  <a:pt x="11156" y="7603"/>
                </a:lnTo>
                <a:cubicBezTo>
                  <a:pt x="11617" y="7624"/>
                  <a:pt x="12080" y="7645"/>
                  <a:pt x="12541" y="7659"/>
                </a:cubicBezTo>
                <a:cubicBezTo>
                  <a:pt x="12682" y="7664"/>
                  <a:pt x="12827" y="7676"/>
                  <a:pt x="12969" y="7676"/>
                </a:cubicBezTo>
                <a:cubicBezTo>
                  <a:pt x="13010" y="7676"/>
                  <a:pt x="13052" y="7675"/>
                  <a:pt x="13093" y="7672"/>
                </a:cubicBezTo>
                <a:cubicBezTo>
                  <a:pt x="13225" y="7661"/>
                  <a:pt x="13354" y="7611"/>
                  <a:pt x="13419" y="7490"/>
                </a:cubicBezTo>
                <a:cubicBezTo>
                  <a:pt x="13589" y="7183"/>
                  <a:pt x="13140" y="7065"/>
                  <a:pt x="12934" y="7007"/>
                </a:cubicBezTo>
                <a:cubicBezTo>
                  <a:pt x="12781" y="6963"/>
                  <a:pt x="12623" y="6930"/>
                  <a:pt x="12466" y="6903"/>
                </a:cubicBezTo>
                <a:cubicBezTo>
                  <a:pt x="12914" y="6828"/>
                  <a:pt x="13359" y="6726"/>
                  <a:pt x="13792" y="6590"/>
                </a:cubicBezTo>
                <a:cubicBezTo>
                  <a:pt x="13823" y="6580"/>
                  <a:pt x="13842" y="6537"/>
                  <a:pt x="13829" y="6506"/>
                </a:cubicBezTo>
                <a:cubicBezTo>
                  <a:pt x="13697" y="6192"/>
                  <a:pt x="13368" y="6070"/>
                  <a:pt x="13054" y="6028"/>
                </a:cubicBezTo>
                <a:cubicBezTo>
                  <a:pt x="12888" y="6005"/>
                  <a:pt x="12718" y="5995"/>
                  <a:pt x="12547" y="5995"/>
                </a:cubicBezTo>
                <a:cubicBezTo>
                  <a:pt x="12268" y="5995"/>
                  <a:pt x="11987" y="6020"/>
                  <a:pt x="11715" y="6049"/>
                </a:cubicBezTo>
                <a:cubicBezTo>
                  <a:pt x="11335" y="6087"/>
                  <a:pt x="10962" y="6154"/>
                  <a:pt x="10589" y="6235"/>
                </a:cubicBezTo>
                <a:cubicBezTo>
                  <a:pt x="10668" y="6211"/>
                  <a:pt x="10749" y="6182"/>
                  <a:pt x="10828" y="6155"/>
                </a:cubicBezTo>
                <a:cubicBezTo>
                  <a:pt x="11810" y="6043"/>
                  <a:pt x="12792" y="5889"/>
                  <a:pt x="13771" y="5754"/>
                </a:cubicBezTo>
                <a:cubicBezTo>
                  <a:pt x="13934" y="5731"/>
                  <a:pt x="14158" y="5703"/>
                  <a:pt x="14243" y="5538"/>
                </a:cubicBezTo>
                <a:cubicBezTo>
                  <a:pt x="14317" y="5409"/>
                  <a:pt x="14235" y="5266"/>
                  <a:pt x="14100" y="5218"/>
                </a:cubicBezTo>
                <a:cubicBezTo>
                  <a:pt x="14044" y="5197"/>
                  <a:pt x="13985" y="5190"/>
                  <a:pt x="13925" y="5190"/>
                </a:cubicBezTo>
                <a:cubicBezTo>
                  <a:pt x="13774" y="5190"/>
                  <a:pt x="13616" y="5240"/>
                  <a:pt x="13476" y="5270"/>
                </a:cubicBezTo>
                <a:cubicBezTo>
                  <a:pt x="13208" y="5330"/>
                  <a:pt x="12944" y="5391"/>
                  <a:pt x="12678" y="5459"/>
                </a:cubicBezTo>
                <a:cubicBezTo>
                  <a:pt x="12674" y="5460"/>
                  <a:pt x="12669" y="5460"/>
                  <a:pt x="12666" y="5462"/>
                </a:cubicBezTo>
                <a:cubicBezTo>
                  <a:pt x="12683" y="5453"/>
                  <a:pt x="12701" y="5446"/>
                  <a:pt x="12718" y="5438"/>
                </a:cubicBezTo>
                <a:cubicBezTo>
                  <a:pt x="12934" y="5331"/>
                  <a:pt x="13144" y="5212"/>
                  <a:pt x="13340" y="5071"/>
                </a:cubicBezTo>
                <a:cubicBezTo>
                  <a:pt x="13501" y="4957"/>
                  <a:pt x="13711" y="4813"/>
                  <a:pt x="13811" y="4636"/>
                </a:cubicBezTo>
                <a:cubicBezTo>
                  <a:pt x="13893" y="4490"/>
                  <a:pt x="13843" y="4331"/>
                  <a:pt x="13696" y="4256"/>
                </a:cubicBezTo>
                <a:cubicBezTo>
                  <a:pt x="13615" y="4215"/>
                  <a:pt x="13526" y="4202"/>
                  <a:pt x="13435" y="4202"/>
                </a:cubicBezTo>
                <a:cubicBezTo>
                  <a:pt x="13335" y="4202"/>
                  <a:pt x="13233" y="4218"/>
                  <a:pt x="13140" y="4232"/>
                </a:cubicBezTo>
                <a:cubicBezTo>
                  <a:pt x="12591" y="4308"/>
                  <a:pt x="12026" y="4454"/>
                  <a:pt x="11536" y="4722"/>
                </a:cubicBezTo>
                <a:cubicBezTo>
                  <a:pt x="11468" y="4678"/>
                  <a:pt x="11389" y="4649"/>
                  <a:pt x="11307" y="4629"/>
                </a:cubicBezTo>
                <a:cubicBezTo>
                  <a:pt x="11311" y="4627"/>
                  <a:pt x="11314" y="4623"/>
                  <a:pt x="11318" y="4622"/>
                </a:cubicBezTo>
                <a:cubicBezTo>
                  <a:pt x="11322" y="4622"/>
                  <a:pt x="11324" y="4622"/>
                  <a:pt x="11327" y="4622"/>
                </a:cubicBezTo>
                <a:cubicBezTo>
                  <a:pt x="11329" y="4622"/>
                  <a:pt x="11330" y="4622"/>
                  <a:pt x="11332" y="4622"/>
                </a:cubicBezTo>
                <a:cubicBezTo>
                  <a:pt x="11739" y="4531"/>
                  <a:pt x="12141" y="4388"/>
                  <a:pt x="12529" y="4234"/>
                </a:cubicBezTo>
                <a:cubicBezTo>
                  <a:pt x="12725" y="4159"/>
                  <a:pt x="12920" y="4075"/>
                  <a:pt x="13111" y="3986"/>
                </a:cubicBezTo>
                <a:cubicBezTo>
                  <a:pt x="13283" y="3907"/>
                  <a:pt x="13484" y="3834"/>
                  <a:pt x="13636" y="3715"/>
                </a:cubicBezTo>
                <a:cubicBezTo>
                  <a:pt x="13728" y="3643"/>
                  <a:pt x="13789" y="3518"/>
                  <a:pt x="13737" y="3403"/>
                </a:cubicBezTo>
                <a:cubicBezTo>
                  <a:pt x="13699" y="3320"/>
                  <a:pt x="13625" y="3298"/>
                  <a:pt x="13546" y="3298"/>
                </a:cubicBezTo>
                <a:cubicBezTo>
                  <a:pt x="13490" y="3298"/>
                  <a:pt x="13432" y="3309"/>
                  <a:pt x="13381" y="3318"/>
                </a:cubicBezTo>
                <a:cubicBezTo>
                  <a:pt x="13016" y="3383"/>
                  <a:pt x="12680" y="3548"/>
                  <a:pt x="12369" y="3745"/>
                </a:cubicBezTo>
                <a:cubicBezTo>
                  <a:pt x="12474" y="3641"/>
                  <a:pt x="12576" y="3531"/>
                  <a:pt x="12676" y="3419"/>
                </a:cubicBezTo>
                <a:cubicBezTo>
                  <a:pt x="12836" y="3238"/>
                  <a:pt x="13002" y="3018"/>
                  <a:pt x="13020" y="2766"/>
                </a:cubicBezTo>
                <a:cubicBezTo>
                  <a:pt x="13027" y="2665"/>
                  <a:pt x="13006" y="2560"/>
                  <a:pt x="12947" y="2475"/>
                </a:cubicBezTo>
                <a:cubicBezTo>
                  <a:pt x="12918" y="2434"/>
                  <a:pt x="12874" y="2421"/>
                  <a:pt x="12825" y="2421"/>
                </a:cubicBezTo>
                <a:cubicBezTo>
                  <a:pt x="12754" y="2421"/>
                  <a:pt x="12673" y="2450"/>
                  <a:pt x="12615" y="2465"/>
                </a:cubicBezTo>
                <a:cubicBezTo>
                  <a:pt x="12165" y="2574"/>
                  <a:pt x="11770" y="2835"/>
                  <a:pt x="11399" y="3114"/>
                </a:cubicBezTo>
                <a:cubicBezTo>
                  <a:pt x="11440" y="3018"/>
                  <a:pt x="11460" y="2914"/>
                  <a:pt x="11420" y="2813"/>
                </a:cubicBezTo>
                <a:cubicBezTo>
                  <a:pt x="11399" y="2756"/>
                  <a:pt x="11363" y="2713"/>
                  <a:pt x="11321" y="2681"/>
                </a:cubicBezTo>
                <a:cubicBezTo>
                  <a:pt x="11458" y="2543"/>
                  <a:pt x="11583" y="2394"/>
                  <a:pt x="11695" y="2234"/>
                </a:cubicBezTo>
                <a:cubicBezTo>
                  <a:pt x="11809" y="2074"/>
                  <a:pt x="11969" y="1872"/>
                  <a:pt x="11952" y="1664"/>
                </a:cubicBezTo>
                <a:cubicBezTo>
                  <a:pt x="11940" y="1495"/>
                  <a:pt x="11794" y="1401"/>
                  <a:pt x="11641" y="1401"/>
                </a:cubicBezTo>
                <a:cubicBezTo>
                  <a:pt x="11612" y="1401"/>
                  <a:pt x="11583" y="1404"/>
                  <a:pt x="11555" y="1411"/>
                </a:cubicBezTo>
                <a:cubicBezTo>
                  <a:pt x="11352" y="1459"/>
                  <a:pt x="11169" y="1627"/>
                  <a:pt x="11021" y="1769"/>
                </a:cubicBezTo>
                <a:lnTo>
                  <a:pt x="11018" y="1771"/>
                </a:lnTo>
                <a:cubicBezTo>
                  <a:pt x="11037" y="1735"/>
                  <a:pt x="11061" y="1699"/>
                  <a:pt x="11080" y="1662"/>
                </a:cubicBezTo>
                <a:cubicBezTo>
                  <a:pt x="11184" y="1454"/>
                  <a:pt x="11321" y="1184"/>
                  <a:pt x="11236" y="947"/>
                </a:cubicBezTo>
                <a:cubicBezTo>
                  <a:pt x="11182" y="797"/>
                  <a:pt x="11053" y="729"/>
                  <a:pt x="10915" y="729"/>
                </a:cubicBezTo>
                <a:cubicBezTo>
                  <a:pt x="10852" y="729"/>
                  <a:pt x="10787" y="743"/>
                  <a:pt x="10726" y="770"/>
                </a:cubicBezTo>
                <a:cubicBezTo>
                  <a:pt x="10474" y="879"/>
                  <a:pt x="10272" y="1124"/>
                  <a:pt x="10099" y="1332"/>
                </a:cubicBezTo>
                <a:cubicBezTo>
                  <a:pt x="9936" y="1525"/>
                  <a:pt x="9790" y="1735"/>
                  <a:pt x="9655" y="1949"/>
                </a:cubicBezTo>
                <a:cubicBezTo>
                  <a:pt x="9868" y="1500"/>
                  <a:pt x="10059" y="1041"/>
                  <a:pt x="10218" y="573"/>
                </a:cubicBezTo>
                <a:cubicBezTo>
                  <a:pt x="10285" y="372"/>
                  <a:pt x="10285" y="119"/>
                  <a:pt x="10021" y="89"/>
                </a:cubicBezTo>
                <a:cubicBezTo>
                  <a:pt x="10007" y="87"/>
                  <a:pt x="9993" y="86"/>
                  <a:pt x="9980" y="86"/>
                </a:cubicBezTo>
                <a:cubicBezTo>
                  <a:pt x="9744" y="86"/>
                  <a:pt x="9590" y="325"/>
                  <a:pt x="9468" y="496"/>
                </a:cubicBezTo>
                <a:cubicBezTo>
                  <a:pt x="9265" y="780"/>
                  <a:pt x="9088" y="1082"/>
                  <a:pt x="8934" y="1395"/>
                </a:cubicBezTo>
                <a:cubicBezTo>
                  <a:pt x="9034" y="995"/>
                  <a:pt x="9093" y="585"/>
                  <a:pt x="8994" y="177"/>
                </a:cubicBezTo>
                <a:cubicBezTo>
                  <a:pt x="8987" y="149"/>
                  <a:pt x="8959" y="137"/>
                  <a:pt x="8932" y="137"/>
                </a:cubicBezTo>
                <a:cubicBezTo>
                  <a:pt x="8925" y="137"/>
                  <a:pt x="8917" y="138"/>
                  <a:pt x="8910" y="140"/>
                </a:cubicBezTo>
                <a:cubicBezTo>
                  <a:pt x="8636" y="219"/>
                  <a:pt x="8512" y="495"/>
                  <a:pt x="8441" y="748"/>
                </a:cubicBezTo>
                <a:cubicBezTo>
                  <a:pt x="8326" y="1153"/>
                  <a:pt x="8241" y="1570"/>
                  <a:pt x="8141" y="1979"/>
                </a:cubicBezTo>
                <a:cubicBezTo>
                  <a:pt x="7935" y="2830"/>
                  <a:pt x="7726" y="3681"/>
                  <a:pt x="7525" y="4535"/>
                </a:cubicBezTo>
                <a:cubicBezTo>
                  <a:pt x="7516" y="4582"/>
                  <a:pt x="7503" y="4630"/>
                  <a:pt x="7491" y="4678"/>
                </a:cubicBezTo>
                <a:cubicBezTo>
                  <a:pt x="7561" y="4365"/>
                  <a:pt x="7625" y="4050"/>
                  <a:pt x="7687" y="3736"/>
                </a:cubicBezTo>
                <a:cubicBezTo>
                  <a:pt x="7867" y="2821"/>
                  <a:pt x="8099" y="1886"/>
                  <a:pt x="8090" y="949"/>
                </a:cubicBezTo>
                <a:cubicBezTo>
                  <a:pt x="8087" y="743"/>
                  <a:pt x="8084" y="523"/>
                  <a:pt x="8031" y="323"/>
                </a:cubicBezTo>
                <a:cubicBezTo>
                  <a:pt x="7998" y="197"/>
                  <a:pt x="7930" y="63"/>
                  <a:pt x="7799" y="19"/>
                </a:cubicBezTo>
                <a:cubicBezTo>
                  <a:pt x="7766" y="8"/>
                  <a:pt x="7733" y="3"/>
                  <a:pt x="7701" y="3"/>
                </a:cubicBezTo>
                <a:cubicBezTo>
                  <a:pt x="7404" y="3"/>
                  <a:pt x="7161" y="442"/>
                  <a:pt x="7057" y="662"/>
                </a:cubicBezTo>
                <a:cubicBezTo>
                  <a:pt x="6891" y="1010"/>
                  <a:pt x="6816" y="1393"/>
                  <a:pt x="6772" y="1773"/>
                </a:cubicBezTo>
                <a:cubicBezTo>
                  <a:pt x="6752" y="1478"/>
                  <a:pt x="6731" y="1180"/>
                  <a:pt x="6688" y="886"/>
                </a:cubicBezTo>
                <a:cubicBezTo>
                  <a:pt x="6646" y="601"/>
                  <a:pt x="6545" y="148"/>
                  <a:pt x="6246" y="23"/>
                </a:cubicBezTo>
                <a:cubicBezTo>
                  <a:pt x="6210" y="8"/>
                  <a:pt x="6177" y="1"/>
                  <a:pt x="614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1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19"/>
          <p:cNvSpPr txBox="1">
            <a:spLocks noGrp="1"/>
          </p:cNvSpPr>
          <p:nvPr>
            <p:ph type="body" idx="1"/>
          </p:nvPr>
        </p:nvSpPr>
        <p:spPr>
          <a:xfrm>
            <a:off x="2039649" y="1952449"/>
            <a:ext cx="2112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i="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3" name="Google Shape;463;p19"/>
          <p:cNvSpPr txBox="1">
            <a:spLocks noGrp="1"/>
          </p:cNvSpPr>
          <p:nvPr>
            <p:ph type="title"/>
          </p:nvPr>
        </p:nvSpPr>
        <p:spPr>
          <a:xfrm>
            <a:off x="713225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4" name="Google Shape;464;p19"/>
          <p:cNvSpPr txBox="1">
            <a:spLocks noGrp="1"/>
          </p:cNvSpPr>
          <p:nvPr>
            <p:ph type="subTitle" idx="2"/>
          </p:nvPr>
        </p:nvSpPr>
        <p:spPr>
          <a:xfrm>
            <a:off x="4847450" y="3350625"/>
            <a:ext cx="2110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65" name="Google Shape;465;p19"/>
          <p:cNvSpPr txBox="1">
            <a:spLocks noGrp="1"/>
          </p:cNvSpPr>
          <p:nvPr>
            <p:ph type="body" idx="3"/>
          </p:nvPr>
        </p:nvSpPr>
        <p:spPr>
          <a:xfrm>
            <a:off x="4847450" y="3794825"/>
            <a:ext cx="21108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i="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6" name="Google Shape;466;p19"/>
          <p:cNvSpPr txBox="1">
            <a:spLocks noGrp="1"/>
          </p:cNvSpPr>
          <p:nvPr>
            <p:ph type="subTitle" idx="4"/>
          </p:nvPr>
        </p:nvSpPr>
        <p:spPr>
          <a:xfrm>
            <a:off x="2039649" y="1508250"/>
            <a:ext cx="2112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467" name="Google Shape;467;p19"/>
          <p:cNvSpPr/>
          <p:nvPr/>
        </p:nvSpPr>
        <p:spPr>
          <a:xfrm rot="10800000">
            <a:off x="189298" y="516273"/>
            <a:ext cx="966353" cy="1159127"/>
          </a:xfrm>
          <a:custGeom>
            <a:avLst/>
            <a:gdLst/>
            <a:ahLst/>
            <a:cxnLst/>
            <a:rect l="l" t="t" r="r" b="b"/>
            <a:pathLst>
              <a:path w="17883" h="20115" extrusionOk="0">
                <a:moveTo>
                  <a:pt x="6786" y="2550"/>
                </a:moveTo>
                <a:cubicBezTo>
                  <a:pt x="6830" y="2558"/>
                  <a:pt x="6864" y="2586"/>
                  <a:pt x="6866" y="2650"/>
                </a:cubicBezTo>
                <a:cubicBezTo>
                  <a:pt x="6866" y="2672"/>
                  <a:pt x="6878" y="2687"/>
                  <a:pt x="6894" y="2697"/>
                </a:cubicBezTo>
                <a:cubicBezTo>
                  <a:pt x="6371" y="3969"/>
                  <a:pt x="6027" y="5313"/>
                  <a:pt x="5880" y="6680"/>
                </a:cubicBezTo>
                <a:cubicBezTo>
                  <a:pt x="5729" y="8081"/>
                  <a:pt x="5768" y="9524"/>
                  <a:pt x="6036" y="10908"/>
                </a:cubicBezTo>
                <a:cubicBezTo>
                  <a:pt x="6068" y="11070"/>
                  <a:pt x="6107" y="11236"/>
                  <a:pt x="6163" y="11396"/>
                </a:cubicBezTo>
                <a:cubicBezTo>
                  <a:pt x="6149" y="11392"/>
                  <a:pt x="6139" y="11389"/>
                  <a:pt x="6128" y="11388"/>
                </a:cubicBezTo>
                <a:cubicBezTo>
                  <a:pt x="6029" y="11233"/>
                  <a:pt x="5938" y="11073"/>
                  <a:pt x="5860" y="10907"/>
                </a:cubicBezTo>
                <a:cubicBezTo>
                  <a:pt x="5657" y="10477"/>
                  <a:pt x="5494" y="10029"/>
                  <a:pt x="5375" y="9569"/>
                </a:cubicBezTo>
                <a:cubicBezTo>
                  <a:pt x="5129" y="8633"/>
                  <a:pt x="5071" y="7652"/>
                  <a:pt x="5182" y="6692"/>
                </a:cubicBezTo>
                <a:cubicBezTo>
                  <a:pt x="5243" y="6153"/>
                  <a:pt x="5360" y="5616"/>
                  <a:pt x="5531" y="5103"/>
                </a:cubicBezTo>
                <a:cubicBezTo>
                  <a:pt x="5537" y="5080"/>
                  <a:pt x="5519" y="5063"/>
                  <a:pt x="5502" y="5063"/>
                </a:cubicBezTo>
                <a:cubicBezTo>
                  <a:pt x="5494" y="5063"/>
                  <a:pt x="5485" y="5068"/>
                  <a:pt x="5481" y="5079"/>
                </a:cubicBezTo>
                <a:cubicBezTo>
                  <a:pt x="4787" y="6932"/>
                  <a:pt x="4881" y="9065"/>
                  <a:pt x="5704" y="10863"/>
                </a:cubicBezTo>
                <a:cubicBezTo>
                  <a:pt x="5775" y="11019"/>
                  <a:pt x="5857" y="11186"/>
                  <a:pt x="5951" y="11348"/>
                </a:cubicBezTo>
                <a:cubicBezTo>
                  <a:pt x="5857" y="11333"/>
                  <a:pt x="5765" y="11320"/>
                  <a:pt x="5668" y="11313"/>
                </a:cubicBezTo>
                <a:cubicBezTo>
                  <a:pt x="5021" y="10568"/>
                  <a:pt x="4642" y="9575"/>
                  <a:pt x="4512" y="8609"/>
                </a:cubicBezTo>
                <a:cubicBezTo>
                  <a:pt x="4318" y="7142"/>
                  <a:pt x="4596" y="5619"/>
                  <a:pt x="5288" y="4313"/>
                </a:cubicBezTo>
                <a:cubicBezTo>
                  <a:pt x="5480" y="3952"/>
                  <a:pt x="5701" y="3609"/>
                  <a:pt x="5952" y="3288"/>
                </a:cubicBezTo>
                <a:cubicBezTo>
                  <a:pt x="6077" y="3131"/>
                  <a:pt x="6206" y="2979"/>
                  <a:pt x="6345" y="2834"/>
                </a:cubicBezTo>
                <a:cubicBezTo>
                  <a:pt x="6413" y="2759"/>
                  <a:pt x="6487" y="2680"/>
                  <a:pt x="6568" y="2617"/>
                </a:cubicBezTo>
                <a:cubicBezTo>
                  <a:pt x="6607" y="2587"/>
                  <a:pt x="6683" y="2553"/>
                  <a:pt x="6749" y="2550"/>
                </a:cubicBezTo>
                <a:lnTo>
                  <a:pt x="6749" y="2550"/>
                </a:lnTo>
                <a:cubicBezTo>
                  <a:pt x="6605" y="2658"/>
                  <a:pt x="6490" y="2809"/>
                  <a:pt x="6383" y="2952"/>
                </a:cubicBezTo>
                <a:cubicBezTo>
                  <a:pt x="6254" y="3126"/>
                  <a:pt x="6136" y="3309"/>
                  <a:pt x="6034" y="3497"/>
                </a:cubicBezTo>
                <a:cubicBezTo>
                  <a:pt x="5824" y="3880"/>
                  <a:pt x="5674" y="4290"/>
                  <a:pt x="5582" y="4715"/>
                </a:cubicBezTo>
                <a:cubicBezTo>
                  <a:pt x="5575" y="4746"/>
                  <a:pt x="5598" y="4763"/>
                  <a:pt x="5622" y="4763"/>
                </a:cubicBezTo>
                <a:cubicBezTo>
                  <a:pt x="5641" y="4763"/>
                  <a:pt x="5661" y="4752"/>
                  <a:pt x="5667" y="4728"/>
                </a:cubicBezTo>
                <a:cubicBezTo>
                  <a:pt x="5759" y="4311"/>
                  <a:pt x="5908" y="3907"/>
                  <a:pt x="6111" y="3529"/>
                </a:cubicBezTo>
                <a:cubicBezTo>
                  <a:pt x="6212" y="3339"/>
                  <a:pt x="6327" y="3156"/>
                  <a:pt x="6454" y="2985"/>
                </a:cubicBezTo>
                <a:cubicBezTo>
                  <a:pt x="6561" y="2838"/>
                  <a:pt x="6690" y="2702"/>
                  <a:pt x="6786" y="2550"/>
                </a:cubicBezTo>
                <a:close/>
                <a:moveTo>
                  <a:pt x="9624" y="2411"/>
                </a:moveTo>
                <a:lnTo>
                  <a:pt x="9624" y="2411"/>
                </a:lnTo>
                <a:cubicBezTo>
                  <a:pt x="9679" y="2418"/>
                  <a:pt x="9733" y="2438"/>
                  <a:pt x="9780" y="2465"/>
                </a:cubicBezTo>
                <a:cubicBezTo>
                  <a:pt x="9971" y="2575"/>
                  <a:pt x="10093" y="2779"/>
                  <a:pt x="10207" y="2962"/>
                </a:cubicBezTo>
                <a:cubicBezTo>
                  <a:pt x="10476" y="3397"/>
                  <a:pt x="10723" y="3846"/>
                  <a:pt x="10939" y="4311"/>
                </a:cubicBezTo>
                <a:cubicBezTo>
                  <a:pt x="11377" y="5255"/>
                  <a:pt x="11695" y="6259"/>
                  <a:pt x="11817" y="7295"/>
                </a:cubicBezTo>
                <a:cubicBezTo>
                  <a:pt x="11881" y="7827"/>
                  <a:pt x="11894" y="8363"/>
                  <a:pt x="11846" y="8899"/>
                </a:cubicBezTo>
                <a:cubicBezTo>
                  <a:pt x="11802" y="9392"/>
                  <a:pt x="11718" y="9894"/>
                  <a:pt x="11541" y="10359"/>
                </a:cubicBezTo>
                <a:cubicBezTo>
                  <a:pt x="11365" y="10820"/>
                  <a:pt x="11092" y="11211"/>
                  <a:pt x="10691" y="11501"/>
                </a:cubicBezTo>
                <a:cubicBezTo>
                  <a:pt x="10691" y="11501"/>
                  <a:pt x="10689" y="11501"/>
                  <a:pt x="10689" y="11503"/>
                </a:cubicBezTo>
                <a:cubicBezTo>
                  <a:pt x="10660" y="11506"/>
                  <a:pt x="10631" y="11510"/>
                  <a:pt x="10603" y="11513"/>
                </a:cubicBezTo>
                <a:cubicBezTo>
                  <a:pt x="10441" y="11533"/>
                  <a:pt x="10282" y="11567"/>
                  <a:pt x="10127" y="11612"/>
                </a:cubicBezTo>
                <a:cubicBezTo>
                  <a:pt x="10059" y="11632"/>
                  <a:pt x="9993" y="11658"/>
                  <a:pt x="9925" y="11682"/>
                </a:cubicBezTo>
                <a:cubicBezTo>
                  <a:pt x="10079" y="11540"/>
                  <a:pt x="10221" y="11385"/>
                  <a:pt x="10346" y="11218"/>
                </a:cubicBezTo>
                <a:cubicBezTo>
                  <a:pt x="10773" y="10645"/>
                  <a:pt x="11023" y="9951"/>
                  <a:pt x="11162" y="9254"/>
                </a:cubicBezTo>
                <a:cubicBezTo>
                  <a:pt x="11467" y="7718"/>
                  <a:pt x="11180" y="6178"/>
                  <a:pt x="10640" y="4728"/>
                </a:cubicBezTo>
                <a:cubicBezTo>
                  <a:pt x="10343" y="3937"/>
                  <a:pt x="9986" y="3173"/>
                  <a:pt x="9624" y="2411"/>
                </a:cubicBezTo>
                <a:close/>
                <a:moveTo>
                  <a:pt x="9485" y="2404"/>
                </a:moveTo>
                <a:cubicBezTo>
                  <a:pt x="10115" y="3731"/>
                  <a:pt x="10752" y="5083"/>
                  <a:pt x="11035" y="6536"/>
                </a:cubicBezTo>
                <a:cubicBezTo>
                  <a:pt x="11314" y="7963"/>
                  <a:pt x="11227" y="9588"/>
                  <a:pt x="10471" y="10864"/>
                </a:cubicBezTo>
                <a:cubicBezTo>
                  <a:pt x="10279" y="11186"/>
                  <a:pt x="10044" y="11484"/>
                  <a:pt x="9760" y="11733"/>
                </a:cubicBezTo>
                <a:cubicBezTo>
                  <a:pt x="9746" y="11745"/>
                  <a:pt x="9732" y="11757"/>
                  <a:pt x="9717" y="11768"/>
                </a:cubicBezTo>
                <a:cubicBezTo>
                  <a:pt x="9682" y="11785"/>
                  <a:pt x="9647" y="11802"/>
                  <a:pt x="9612" y="11821"/>
                </a:cubicBezTo>
                <a:cubicBezTo>
                  <a:pt x="9696" y="11676"/>
                  <a:pt x="9769" y="11527"/>
                  <a:pt x="9811" y="11375"/>
                </a:cubicBezTo>
                <a:cubicBezTo>
                  <a:pt x="9879" y="11129"/>
                  <a:pt x="9712" y="10924"/>
                  <a:pt x="9458" y="10924"/>
                </a:cubicBezTo>
                <a:cubicBezTo>
                  <a:pt x="9457" y="10924"/>
                  <a:pt x="9456" y="10924"/>
                  <a:pt x="9455" y="10924"/>
                </a:cubicBezTo>
                <a:cubicBezTo>
                  <a:pt x="9428" y="10924"/>
                  <a:pt x="9401" y="10930"/>
                  <a:pt x="9377" y="10934"/>
                </a:cubicBezTo>
                <a:cubicBezTo>
                  <a:pt x="9449" y="10723"/>
                  <a:pt x="9515" y="10510"/>
                  <a:pt x="9577" y="10296"/>
                </a:cubicBezTo>
                <a:cubicBezTo>
                  <a:pt x="9588" y="10258"/>
                  <a:pt x="9553" y="10232"/>
                  <a:pt x="9519" y="10232"/>
                </a:cubicBezTo>
                <a:cubicBezTo>
                  <a:pt x="9499" y="10232"/>
                  <a:pt x="9479" y="10242"/>
                  <a:pt x="9472" y="10264"/>
                </a:cubicBezTo>
                <a:cubicBezTo>
                  <a:pt x="9394" y="10505"/>
                  <a:pt x="9320" y="10747"/>
                  <a:pt x="9235" y="10986"/>
                </a:cubicBezTo>
                <a:cubicBezTo>
                  <a:pt x="9082" y="11070"/>
                  <a:pt x="8961" y="11226"/>
                  <a:pt x="8861" y="11357"/>
                </a:cubicBezTo>
                <a:cubicBezTo>
                  <a:pt x="8753" y="11497"/>
                  <a:pt x="8653" y="11643"/>
                  <a:pt x="8560" y="11791"/>
                </a:cubicBezTo>
                <a:cubicBezTo>
                  <a:pt x="8607" y="11614"/>
                  <a:pt x="8638" y="11435"/>
                  <a:pt x="8639" y="11250"/>
                </a:cubicBezTo>
                <a:cubicBezTo>
                  <a:pt x="8639" y="11150"/>
                  <a:pt x="8652" y="11049"/>
                  <a:pt x="8624" y="10951"/>
                </a:cubicBezTo>
                <a:cubicBezTo>
                  <a:pt x="8615" y="10917"/>
                  <a:pt x="8598" y="10887"/>
                  <a:pt x="8581" y="10859"/>
                </a:cubicBezTo>
                <a:cubicBezTo>
                  <a:pt x="8704" y="10142"/>
                  <a:pt x="8751" y="9409"/>
                  <a:pt x="8782" y="8682"/>
                </a:cubicBezTo>
                <a:cubicBezTo>
                  <a:pt x="8841" y="7367"/>
                  <a:pt x="8893" y="6049"/>
                  <a:pt x="8835" y="4731"/>
                </a:cubicBezTo>
                <a:cubicBezTo>
                  <a:pt x="8802" y="4029"/>
                  <a:pt x="8751" y="3311"/>
                  <a:pt x="8602" y="2621"/>
                </a:cubicBezTo>
                <a:cubicBezTo>
                  <a:pt x="8604" y="2617"/>
                  <a:pt x="8607" y="2617"/>
                  <a:pt x="8607" y="2614"/>
                </a:cubicBezTo>
                <a:cubicBezTo>
                  <a:pt x="8655" y="2487"/>
                  <a:pt x="8763" y="2420"/>
                  <a:pt x="8874" y="2420"/>
                </a:cubicBezTo>
                <a:cubicBezTo>
                  <a:pt x="8965" y="2420"/>
                  <a:pt x="9057" y="2467"/>
                  <a:pt x="9116" y="2563"/>
                </a:cubicBezTo>
                <a:cubicBezTo>
                  <a:pt x="9128" y="2582"/>
                  <a:pt x="9145" y="2590"/>
                  <a:pt x="9162" y="2590"/>
                </a:cubicBezTo>
                <a:cubicBezTo>
                  <a:pt x="9184" y="2590"/>
                  <a:pt x="9206" y="2578"/>
                  <a:pt x="9221" y="2560"/>
                </a:cubicBezTo>
                <a:cubicBezTo>
                  <a:pt x="9293" y="2722"/>
                  <a:pt x="9361" y="2884"/>
                  <a:pt x="9405" y="3057"/>
                </a:cubicBezTo>
                <a:cubicBezTo>
                  <a:pt x="9463" y="3283"/>
                  <a:pt x="9510" y="3514"/>
                  <a:pt x="9554" y="3742"/>
                </a:cubicBezTo>
                <a:cubicBezTo>
                  <a:pt x="9641" y="4191"/>
                  <a:pt x="9710" y="4642"/>
                  <a:pt x="9761" y="5096"/>
                </a:cubicBezTo>
                <a:cubicBezTo>
                  <a:pt x="9866" y="6019"/>
                  <a:pt x="9900" y="6950"/>
                  <a:pt x="9855" y="7879"/>
                </a:cubicBezTo>
                <a:cubicBezTo>
                  <a:pt x="9831" y="8401"/>
                  <a:pt x="9780" y="8921"/>
                  <a:pt x="9720" y="9439"/>
                </a:cubicBezTo>
                <a:cubicBezTo>
                  <a:pt x="9716" y="9476"/>
                  <a:pt x="9746" y="9498"/>
                  <a:pt x="9774" y="9498"/>
                </a:cubicBezTo>
                <a:cubicBezTo>
                  <a:pt x="9797" y="9498"/>
                  <a:pt x="9819" y="9484"/>
                  <a:pt x="9824" y="9454"/>
                </a:cubicBezTo>
                <a:cubicBezTo>
                  <a:pt x="9973" y="8529"/>
                  <a:pt x="10008" y="7580"/>
                  <a:pt x="9983" y="6644"/>
                </a:cubicBezTo>
                <a:cubicBezTo>
                  <a:pt x="9957" y="5694"/>
                  <a:pt x="9848" y="4750"/>
                  <a:pt x="9664" y="3819"/>
                </a:cubicBezTo>
                <a:cubicBezTo>
                  <a:pt x="9617" y="3580"/>
                  <a:pt x="9568" y="3339"/>
                  <a:pt x="9505" y="3105"/>
                </a:cubicBezTo>
                <a:cubicBezTo>
                  <a:pt x="9451" y="2905"/>
                  <a:pt x="9380" y="2691"/>
                  <a:pt x="9255" y="2522"/>
                </a:cubicBezTo>
                <a:cubicBezTo>
                  <a:pt x="9312" y="2450"/>
                  <a:pt x="9397" y="2414"/>
                  <a:pt x="9485" y="2404"/>
                </a:cubicBezTo>
                <a:close/>
                <a:moveTo>
                  <a:pt x="15731" y="13014"/>
                </a:moveTo>
                <a:cubicBezTo>
                  <a:pt x="16329" y="13014"/>
                  <a:pt x="16926" y="13074"/>
                  <a:pt x="17514" y="13187"/>
                </a:cubicBezTo>
                <a:cubicBezTo>
                  <a:pt x="17260" y="13313"/>
                  <a:pt x="17016" y="13457"/>
                  <a:pt x="16769" y="13597"/>
                </a:cubicBezTo>
                <a:cubicBezTo>
                  <a:pt x="16441" y="13783"/>
                  <a:pt x="16115" y="13973"/>
                  <a:pt x="15790" y="14165"/>
                </a:cubicBezTo>
                <a:cubicBezTo>
                  <a:pt x="15146" y="14545"/>
                  <a:pt x="14511" y="14938"/>
                  <a:pt x="13883" y="15342"/>
                </a:cubicBezTo>
                <a:cubicBezTo>
                  <a:pt x="12620" y="16155"/>
                  <a:pt x="11392" y="17015"/>
                  <a:pt x="10193" y="17919"/>
                </a:cubicBezTo>
                <a:cubicBezTo>
                  <a:pt x="9561" y="18397"/>
                  <a:pt x="8939" y="18886"/>
                  <a:pt x="8323" y="19384"/>
                </a:cubicBezTo>
                <a:cubicBezTo>
                  <a:pt x="8350" y="19072"/>
                  <a:pt x="8378" y="18763"/>
                  <a:pt x="8441" y="18458"/>
                </a:cubicBezTo>
                <a:cubicBezTo>
                  <a:pt x="8523" y="18060"/>
                  <a:pt x="8643" y="17670"/>
                  <a:pt x="8801" y="17297"/>
                </a:cubicBezTo>
                <a:cubicBezTo>
                  <a:pt x="9119" y="16542"/>
                  <a:pt x="9577" y="15850"/>
                  <a:pt x="10142" y="15257"/>
                </a:cubicBezTo>
                <a:cubicBezTo>
                  <a:pt x="11356" y="13980"/>
                  <a:pt x="13037" y="13258"/>
                  <a:pt x="14775" y="13066"/>
                </a:cubicBezTo>
                <a:cubicBezTo>
                  <a:pt x="15093" y="13031"/>
                  <a:pt x="15412" y="13014"/>
                  <a:pt x="15731" y="13014"/>
                </a:cubicBezTo>
                <a:close/>
                <a:moveTo>
                  <a:pt x="471" y="12980"/>
                </a:moveTo>
                <a:lnTo>
                  <a:pt x="471" y="12980"/>
                </a:lnTo>
                <a:cubicBezTo>
                  <a:pt x="1852" y="12986"/>
                  <a:pt x="3207" y="13340"/>
                  <a:pt x="4398" y="14052"/>
                </a:cubicBezTo>
                <a:cubicBezTo>
                  <a:pt x="5651" y="14803"/>
                  <a:pt x="6651" y="15931"/>
                  <a:pt x="7284" y="17243"/>
                </a:cubicBezTo>
                <a:cubicBezTo>
                  <a:pt x="7619" y="17936"/>
                  <a:pt x="7835" y="18666"/>
                  <a:pt x="7987" y="19415"/>
                </a:cubicBezTo>
                <a:cubicBezTo>
                  <a:pt x="5997" y="17711"/>
                  <a:pt x="4014" y="15999"/>
                  <a:pt x="2019" y="14301"/>
                </a:cubicBezTo>
                <a:cubicBezTo>
                  <a:pt x="1503" y="13861"/>
                  <a:pt x="985" y="13424"/>
                  <a:pt x="471" y="12980"/>
                </a:cubicBezTo>
                <a:close/>
                <a:moveTo>
                  <a:pt x="17634" y="13207"/>
                </a:moveTo>
                <a:cubicBezTo>
                  <a:pt x="17675" y="13215"/>
                  <a:pt x="17717" y="13222"/>
                  <a:pt x="17755" y="13230"/>
                </a:cubicBezTo>
                <a:cubicBezTo>
                  <a:pt x="17568" y="13946"/>
                  <a:pt x="17315" y="14640"/>
                  <a:pt x="16940" y="15277"/>
                </a:cubicBezTo>
                <a:cubicBezTo>
                  <a:pt x="16555" y="15935"/>
                  <a:pt x="16052" y="16531"/>
                  <a:pt x="15490" y="17046"/>
                </a:cubicBezTo>
                <a:cubicBezTo>
                  <a:pt x="14283" y="18157"/>
                  <a:pt x="12765" y="18987"/>
                  <a:pt x="11172" y="19387"/>
                </a:cubicBezTo>
                <a:cubicBezTo>
                  <a:pt x="10677" y="19512"/>
                  <a:pt x="10170" y="19590"/>
                  <a:pt x="9659" y="19607"/>
                </a:cubicBezTo>
                <a:cubicBezTo>
                  <a:pt x="9600" y="19609"/>
                  <a:pt x="9540" y="19611"/>
                  <a:pt x="9481" y="19611"/>
                </a:cubicBezTo>
                <a:cubicBezTo>
                  <a:pt x="9127" y="19611"/>
                  <a:pt x="8781" y="19569"/>
                  <a:pt x="8435" y="19515"/>
                </a:cubicBezTo>
                <a:cubicBezTo>
                  <a:pt x="9539" y="18604"/>
                  <a:pt x="10675" y="17734"/>
                  <a:pt x="11840" y="16907"/>
                </a:cubicBezTo>
                <a:cubicBezTo>
                  <a:pt x="13063" y="16037"/>
                  <a:pt x="14314" y="15207"/>
                  <a:pt x="15593" y="14421"/>
                </a:cubicBezTo>
                <a:cubicBezTo>
                  <a:pt x="15950" y="14201"/>
                  <a:pt x="16308" y="13987"/>
                  <a:pt x="16669" y="13774"/>
                </a:cubicBezTo>
                <a:cubicBezTo>
                  <a:pt x="16990" y="13586"/>
                  <a:pt x="17319" y="13407"/>
                  <a:pt x="17634" y="13207"/>
                </a:cubicBezTo>
                <a:close/>
                <a:moveTo>
                  <a:pt x="188" y="12986"/>
                </a:moveTo>
                <a:lnTo>
                  <a:pt x="188" y="12986"/>
                </a:lnTo>
                <a:cubicBezTo>
                  <a:pt x="2248" y="14702"/>
                  <a:pt x="4291" y="16440"/>
                  <a:pt x="6346" y="18161"/>
                </a:cubicBezTo>
                <a:cubicBezTo>
                  <a:pt x="6901" y="18627"/>
                  <a:pt x="7460" y="19089"/>
                  <a:pt x="8015" y="19554"/>
                </a:cubicBezTo>
                <a:cubicBezTo>
                  <a:pt x="8015" y="19556"/>
                  <a:pt x="8015" y="19557"/>
                  <a:pt x="8016" y="19559"/>
                </a:cubicBezTo>
                <a:cubicBezTo>
                  <a:pt x="8020" y="19574"/>
                  <a:pt x="8030" y="19581"/>
                  <a:pt x="8041" y="19581"/>
                </a:cubicBezTo>
                <a:cubicBezTo>
                  <a:pt x="8043" y="19581"/>
                  <a:pt x="8046" y="19580"/>
                  <a:pt x="8048" y="19580"/>
                </a:cubicBezTo>
                <a:cubicBezTo>
                  <a:pt x="8048" y="19584"/>
                  <a:pt x="8049" y="19587"/>
                  <a:pt x="8049" y="19591"/>
                </a:cubicBezTo>
                <a:cubicBezTo>
                  <a:pt x="7642" y="19842"/>
                  <a:pt x="7164" y="19932"/>
                  <a:pt x="6686" y="19932"/>
                </a:cubicBezTo>
                <a:cubicBezTo>
                  <a:pt x="6478" y="19932"/>
                  <a:pt x="6270" y="19915"/>
                  <a:pt x="6068" y="19886"/>
                </a:cubicBezTo>
                <a:cubicBezTo>
                  <a:pt x="5295" y="19777"/>
                  <a:pt x="4540" y="19522"/>
                  <a:pt x="3852" y="19157"/>
                </a:cubicBezTo>
                <a:cubicBezTo>
                  <a:pt x="2424" y="18398"/>
                  <a:pt x="1303" y="17147"/>
                  <a:pt x="707" y="15641"/>
                </a:cubicBezTo>
                <a:cubicBezTo>
                  <a:pt x="538" y="15214"/>
                  <a:pt x="407" y="14773"/>
                  <a:pt x="324" y="14319"/>
                </a:cubicBezTo>
                <a:cubicBezTo>
                  <a:pt x="241" y="13875"/>
                  <a:pt x="220" y="13434"/>
                  <a:pt x="188" y="12986"/>
                </a:cubicBezTo>
                <a:close/>
                <a:moveTo>
                  <a:pt x="8440" y="1"/>
                </a:moveTo>
                <a:cubicBezTo>
                  <a:pt x="8388" y="1"/>
                  <a:pt x="8336" y="10"/>
                  <a:pt x="8292" y="29"/>
                </a:cubicBezTo>
                <a:cubicBezTo>
                  <a:pt x="8083" y="120"/>
                  <a:pt x="8029" y="398"/>
                  <a:pt x="8225" y="537"/>
                </a:cubicBezTo>
                <a:cubicBezTo>
                  <a:pt x="8264" y="565"/>
                  <a:pt x="8310" y="579"/>
                  <a:pt x="8355" y="579"/>
                </a:cubicBezTo>
                <a:cubicBezTo>
                  <a:pt x="8359" y="579"/>
                  <a:pt x="8363" y="579"/>
                  <a:pt x="8367" y="578"/>
                </a:cubicBezTo>
                <a:lnTo>
                  <a:pt x="8367" y="578"/>
                </a:lnTo>
                <a:cubicBezTo>
                  <a:pt x="8363" y="602"/>
                  <a:pt x="8360" y="629"/>
                  <a:pt x="8355" y="654"/>
                </a:cubicBezTo>
                <a:cubicBezTo>
                  <a:pt x="8348" y="727"/>
                  <a:pt x="8345" y="801"/>
                  <a:pt x="8345" y="876"/>
                </a:cubicBezTo>
                <a:cubicBezTo>
                  <a:pt x="8343" y="1051"/>
                  <a:pt x="8357" y="1228"/>
                  <a:pt x="8378" y="1403"/>
                </a:cubicBezTo>
                <a:cubicBezTo>
                  <a:pt x="8398" y="1573"/>
                  <a:pt x="8424" y="1745"/>
                  <a:pt x="8449" y="1915"/>
                </a:cubicBezTo>
                <a:cubicBezTo>
                  <a:pt x="8477" y="2099"/>
                  <a:pt x="8530" y="2275"/>
                  <a:pt x="8568" y="2454"/>
                </a:cubicBezTo>
                <a:cubicBezTo>
                  <a:pt x="8563" y="2461"/>
                  <a:pt x="8555" y="2467"/>
                  <a:pt x="8553" y="2474"/>
                </a:cubicBezTo>
                <a:cubicBezTo>
                  <a:pt x="8456" y="2335"/>
                  <a:pt x="8298" y="2242"/>
                  <a:pt x="8127" y="2242"/>
                </a:cubicBezTo>
                <a:cubicBezTo>
                  <a:pt x="8108" y="2242"/>
                  <a:pt x="8088" y="2243"/>
                  <a:pt x="8069" y="2245"/>
                </a:cubicBezTo>
                <a:cubicBezTo>
                  <a:pt x="7853" y="2270"/>
                  <a:pt x="7683" y="2430"/>
                  <a:pt x="7653" y="2643"/>
                </a:cubicBezTo>
                <a:cubicBezTo>
                  <a:pt x="7652" y="2647"/>
                  <a:pt x="7655" y="2650"/>
                  <a:pt x="7659" y="2650"/>
                </a:cubicBezTo>
                <a:cubicBezTo>
                  <a:pt x="7662" y="2650"/>
                  <a:pt x="7664" y="2648"/>
                  <a:pt x="7666" y="2645"/>
                </a:cubicBezTo>
                <a:cubicBezTo>
                  <a:pt x="7737" y="2491"/>
                  <a:pt x="7889" y="2356"/>
                  <a:pt x="8065" y="2339"/>
                </a:cubicBezTo>
                <a:cubicBezTo>
                  <a:pt x="8077" y="2338"/>
                  <a:pt x="8090" y="2338"/>
                  <a:pt x="8102" y="2338"/>
                </a:cubicBezTo>
                <a:cubicBezTo>
                  <a:pt x="8115" y="2338"/>
                  <a:pt x="8127" y="2338"/>
                  <a:pt x="8140" y="2339"/>
                </a:cubicBezTo>
                <a:cubicBezTo>
                  <a:pt x="8140" y="2340"/>
                  <a:pt x="8137" y="2342"/>
                  <a:pt x="8137" y="2345"/>
                </a:cubicBezTo>
                <a:cubicBezTo>
                  <a:pt x="8042" y="3271"/>
                  <a:pt x="8016" y="4205"/>
                  <a:pt x="7985" y="5135"/>
                </a:cubicBezTo>
                <a:cubicBezTo>
                  <a:pt x="7952" y="6062"/>
                  <a:pt x="7914" y="6987"/>
                  <a:pt x="7893" y="7913"/>
                </a:cubicBezTo>
                <a:cubicBezTo>
                  <a:pt x="7880" y="8421"/>
                  <a:pt x="7846" y="8936"/>
                  <a:pt x="7870" y="9446"/>
                </a:cubicBezTo>
                <a:cubicBezTo>
                  <a:pt x="7870" y="9453"/>
                  <a:pt x="7877" y="9457"/>
                  <a:pt x="7883" y="9457"/>
                </a:cubicBezTo>
                <a:cubicBezTo>
                  <a:pt x="7890" y="9457"/>
                  <a:pt x="7897" y="9453"/>
                  <a:pt x="7899" y="9446"/>
                </a:cubicBezTo>
                <a:cubicBezTo>
                  <a:pt x="7955" y="8987"/>
                  <a:pt x="7960" y="8521"/>
                  <a:pt x="7984" y="8062"/>
                </a:cubicBezTo>
                <a:cubicBezTo>
                  <a:pt x="8006" y="7608"/>
                  <a:pt x="8022" y="7152"/>
                  <a:pt x="8042" y="6696"/>
                </a:cubicBezTo>
                <a:cubicBezTo>
                  <a:pt x="8079" y="5778"/>
                  <a:pt x="8114" y="4857"/>
                  <a:pt x="8155" y="3938"/>
                </a:cubicBezTo>
                <a:cubicBezTo>
                  <a:pt x="8179" y="3413"/>
                  <a:pt x="8211" y="2888"/>
                  <a:pt x="8248" y="2366"/>
                </a:cubicBezTo>
                <a:cubicBezTo>
                  <a:pt x="8361" y="2409"/>
                  <a:pt x="8455" y="2501"/>
                  <a:pt x="8503" y="2614"/>
                </a:cubicBezTo>
                <a:cubicBezTo>
                  <a:pt x="8510" y="2631"/>
                  <a:pt x="8527" y="2643"/>
                  <a:pt x="8546" y="2645"/>
                </a:cubicBezTo>
                <a:cubicBezTo>
                  <a:pt x="8609" y="3257"/>
                  <a:pt x="8680" y="3866"/>
                  <a:pt x="8712" y="4480"/>
                </a:cubicBezTo>
                <a:cubicBezTo>
                  <a:pt x="8746" y="5128"/>
                  <a:pt x="8754" y="5780"/>
                  <a:pt x="8744" y="6431"/>
                </a:cubicBezTo>
                <a:cubicBezTo>
                  <a:pt x="8736" y="7099"/>
                  <a:pt x="8707" y="7767"/>
                  <a:pt x="8679" y="8434"/>
                </a:cubicBezTo>
                <a:cubicBezTo>
                  <a:pt x="8652" y="9050"/>
                  <a:pt x="8624" y="9666"/>
                  <a:pt x="8551" y="10277"/>
                </a:cubicBezTo>
                <a:cubicBezTo>
                  <a:pt x="8531" y="10439"/>
                  <a:pt x="8506" y="10599"/>
                  <a:pt x="8480" y="10759"/>
                </a:cubicBezTo>
                <a:cubicBezTo>
                  <a:pt x="8469" y="10754"/>
                  <a:pt x="8460" y="10747"/>
                  <a:pt x="8449" y="10741"/>
                </a:cubicBezTo>
                <a:cubicBezTo>
                  <a:pt x="8416" y="10727"/>
                  <a:pt x="8385" y="10720"/>
                  <a:pt x="8355" y="10720"/>
                </a:cubicBezTo>
                <a:cubicBezTo>
                  <a:pt x="8191" y="10720"/>
                  <a:pt x="8081" y="10920"/>
                  <a:pt x="8008" y="11050"/>
                </a:cubicBezTo>
                <a:cubicBezTo>
                  <a:pt x="7945" y="11157"/>
                  <a:pt x="7899" y="11270"/>
                  <a:pt x="7853" y="11384"/>
                </a:cubicBezTo>
                <a:cubicBezTo>
                  <a:pt x="7857" y="11341"/>
                  <a:pt x="7863" y="11300"/>
                  <a:pt x="7866" y="11257"/>
                </a:cubicBezTo>
                <a:cubicBezTo>
                  <a:pt x="7893" y="10931"/>
                  <a:pt x="7927" y="10605"/>
                  <a:pt x="7928" y="10278"/>
                </a:cubicBezTo>
                <a:cubicBezTo>
                  <a:pt x="7928" y="10254"/>
                  <a:pt x="7909" y="10242"/>
                  <a:pt x="7888" y="10242"/>
                </a:cubicBezTo>
                <a:cubicBezTo>
                  <a:pt x="7868" y="10242"/>
                  <a:pt x="7847" y="10254"/>
                  <a:pt x="7843" y="10277"/>
                </a:cubicBezTo>
                <a:cubicBezTo>
                  <a:pt x="7795" y="10603"/>
                  <a:pt x="7781" y="10933"/>
                  <a:pt x="7758" y="11262"/>
                </a:cubicBezTo>
                <a:cubicBezTo>
                  <a:pt x="7757" y="11286"/>
                  <a:pt x="7757" y="11311"/>
                  <a:pt x="7754" y="11334"/>
                </a:cubicBezTo>
                <a:cubicBezTo>
                  <a:pt x="7638" y="11130"/>
                  <a:pt x="7467" y="10971"/>
                  <a:pt x="7203" y="10921"/>
                </a:cubicBezTo>
                <a:cubicBezTo>
                  <a:pt x="7197" y="10920"/>
                  <a:pt x="7191" y="10919"/>
                  <a:pt x="7185" y="10919"/>
                </a:cubicBezTo>
                <a:cubicBezTo>
                  <a:pt x="7137" y="10919"/>
                  <a:pt x="7100" y="10959"/>
                  <a:pt x="7087" y="11006"/>
                </a:cubicBezTo>
                <a:cubicBezTo>
                  <a:pt x="7050" y="11155"/>
                  <a:pt x="7037" y="11307"/>
                  <a:pt x="7054" y="11460"/>
                </a:cubicBezTo>
                <a:cubicBezTo>
                  <a:pt x="6629" y="10173"/>
                  <a:pt x="6817" y="8716"/>
                  <a:pt x="6900" y="7393"/>
                </a:cubicBezTo>
                <a:cubicBezTo>
                  <a:pt x="6931" y="6878"/>
                  <a:pt x="6969" y="6364"/>
                  <a:pt x="6981" y="5849"/>
                </a:cubicBezTo>
                <a:cubicBezTo>
                  <a:pt x="6981" y="5846"/>
                  <a:pt x="6978" y="5845"/>
                  <a:pt x="6976" y="5845"/>
                </a:cubicBezTo>
                <a:cubicBezTo>
                  <a:pt x="6974" y="5845"/>
                  <a:pt x="6974" y="5845"/>
                  <a:pt x="6974" y="5846"/>
                </a:cubicBezTo>
                <a:cubicBezTo>
                  <a:pt x="6846" y="6760"/>
                  <a:pt x="6772" y="7682"/>
                  <a:pt x="6711" y="8603"/>
                </a:cubicBezTo>
                <a:cubicBezTo>
                  <a:pt x="6660" y="9403"/>
                  <a:pt x="6636" y="10222"/>
                  <a:pt x="6802" y="11011"/>
                </a:cubicBezTo>
                <a:cubicBezTo>
                  <a:pt x="6857" y="11277"/>
                  <a:pt x="6938" y="11534"/>
                  <a:pt x="7042" y="11782"/>
                </a:cubicBezTo>
                <a:cubicBezTo>
                  <a:pt x="6820" y="11632"/>
                  <a:pt x="6575" y="11514"/>
                  <a:pt x="6318" y="11435"/>
                </a:cubicBezTo>
                <a:cubicBezTo>
                  <a:pt x="6233" y="11236"/>
                  <a:pt x="6175" y="11021"/>
                  <a:pt x="6136" y="10816"/>
                </a:cubicBezTo>
                <a:cubicBezTo>
                  <a:pt x="6014" y="10164"/>
                  <a:pt x="5942" y="9500"/>
                  <a:pt x="5915" y="8837"/>
                </a:cubicBezTo>
                <a:cubicBezTo>
                  <a:pt x="5864" y="7484"/>
                  <a:pt x="6005" y="6123"/>
                  <a:pt x="6325" y="4808"/>
                </a:cubicBezTo>
                <a:cubicBezTo>
                  <a:pt x="6508" y="4059"/>
                  <a:pt x="6752" y="3328"/>
                  <a:pt x="7054" y="2621"/>
                </a:cubicBezTo>
                <a:cubicBezTo>
                  <a:pt x="7114" y="2559"/>
                  <a:pt x="7184" y="2504"/>
                  <a:pt x="7269" y="2487"/>
                </a:cubicBezTo>
                <a:cubicBezTo>
                  <a:pt x="7282" y="2484"/>
                  <a:pt x="7296" y="2483"/>
                  <a:pt x="7310" y="2483"/>
                </a:cubicBezTo>
                <a:cubicBezTo>
                  <a:pt x="7402" y="2483"/>
                  <a:pt x="7507" y="2538"/>
                  <a:pt x="7501" y="2640"/>
                </a:cubicBezTo>
                <a:cubicBezTo>
                  <a:pt x="7498" y="2665"/>
                  <a:pt x="7510" y="2685"/>
                  <a:pt x="7525" y="2697"/>
                </a:cubicBezTo>
                <a:cubicBezTo>
                  <a:pt x="7371" y="3064"/>
                  <a:pt x="7267" y="3467"/>
                  <a:pt x="7175" y="3850"/>
                </a:cubicBezTo>
                <a:cubicBezTo>
                  <a:pt x="7069" y="4297"/>
                  <a:pt x="6991" y="4751"/>
                  <a:pt x="6964" y="5211"/>
                </a:cubicBezTo>
                <a:cubicBezTo>
                  <a:pt x="6963" y="5235"/>
                  <a:pt x="6982" y="5249"/>
                  <a:pt x="7001" y="5249"/>
                </a:cubicBezTo>
                <a:cubicBezTo>
                  <a:pt x="7016" y="5249"/>
                  <a:pt x="7030" y="5240"/>
                  <a:pt x="7033" y="5221"/>
                </a:cubicBezTo>
                <a:cubicBezTo>
                  <a:pt x="7100" y="4774"/>
                  <a:pt x="7172" y="4327"/>
                  <a:pt x="7276" y="3887"/>
                </a:cubicBezTo>
                <a:cubicBezTo>
                  <a:pt x="7328" y="3658"/>
                  <a:pt x="7391" y="3430"/>
                  <a:pt x="7459" y="3204"/>
                </a:cubicBezTo>
                <a:cubicBezTo>
                  <a:pt x="7520" y="2997"/>
                  <a:pt x="7598" y="2796"/>
                  <a:pt x="7659" y="2589"/>
                </a:cubicBezTo>
                <a:cubicBezTo>
                  <a:pt x="7666" y="2562"/>
                  <a:pt x="7646" y="2548"/>
                  <a:pt x="7623" y="2546"/>
                </a:cubicBezTo>
                <a:cubicBezTo>
                  <a:pt x="7623" y="2546"/>
                  <a:pt x="7625" y="2546"/>
                  <a:pt x="7625" y="2545"/>
                </a:cubicBezTo>
                <a:cubicBezTo>
                  <a:pt x="7694" y="2409"/>
                  <a:pt x="7683" y="2214"/>
                  <a:pt x="7689" y="2064"/>
                </a:cubicBezTo>
                <a:cubicBezTo>
                  <a:pt x="7696" y="1906"/>
                  <a:pt x="7693" y="1749"/>
                  <a:pt x="7683" y="1590"/>
                </a:cubicBezTo>
                <a:cubicBezTo>
                  <a:pt x="7673" y="1424"/>
                  <a:pt x="7655" y="1257"/>
                  <a:pt x="7626" y="1092"/>
                </a:cubicBezTo>
                <a:cubicBezTo>
                  <a:pt x="7615" y="1012"/>
                  <a:pt x="7598" y="934"/>
                  <a:pt x="7582" y="856"/>
                </a:cubicBezTo>
                <a:cubicBezTo>
                  <a:pt x="7577" y="827"/>
                  <a:pt x="7568" y="798"/>
                  <a:pt x="7561" y="767"/>
                </a:cubicBezTo>
                <a:cubicBezTo>
                  <a:pt x="7717" y="707"/>
                  <a:pt x="7767" y="490"/>
                  <a:pt x="7666" y="354"/>
                </a:cubicBezTo>
                <a:cubicBezTo>
                  <a:pt x="7617" y="288"/>
                  <a:pt x="7540" y="256"/>
                  <a:pt x="7462" y="256"/>
                </a:cubicBezTo>
                <a:cubicBezTo>
                  <a:pt x="7364" y="256"/>
                  <a:pt x="7265" y="307"/>
                  <a:pt x="7222" y="402"/>
                </a:cubicBezTo>
                <a:cubicBezTo>
                  <a:pt x="7164" y="529"/>
                  <a:pt x="7229" y="652"/>
                  <a:pt x="7332" y="709"/>
                </a:cubicBezTo>
                <a:cubicBezTo>
                  <a:pt x="7355" y="744"/>
                  <a:pt x="7391" y="770"/>
                  <a:pt x="7439" y="778"/>
                </a:cubicBezTo>
                <a:cubicBezTo>
                  <a:pt x="7476" y="885"/>
                  <a:pt x="7494" y="1007"/>
                  <a:pt x="7511" y="1105"/>
                </a:cubicBezTo>
                <a:cubicBezTo>
                  <a:pt x="7541" y="1262"/>
                  <a:pt x="7562" y="1423"/>
                  <a:pt x="7577" y="1581"/>
                </a:cubicBezTo>
                <a:cubicBezTo>
                  <a:pt x="7591" y="1742"/>
                  <a:pt x="7596" y="1901"/>
                  <a:pt x="7595" y="2062"/>
                </a:cubicBezTo>
                <a:cubicBezTo>
                  <a:pt x="7594" y="2190"/>
                  <a:pt x="7567" y="2335"/>
                  <a:pt x="7577" y="2467"/>
                </a:cubicBezTo>
                <a:cubicBezTo>
                  <a:pt x="7530" y="2401"/>
                  <a:pt x="7453" y="2355"/>
                  <a:pt x="7368" y="2339"/>
                </a:cubicBezTo>
                <a:cubicBezTo>
                  <a:pt x="7348" y="2335"/>
                  <a:pt x="7328" y="2334"/>
                  <a:pt x="7308" y="2334"/>
                </a:cubicBezTo>
                <a:cubicBezTo>
                  <a:pt x="7175" y="2334"/>
                  <a:pt x="7056" y="2413"/>
                  <a:pt x="6959" y="2508"/>
                </a:cubicBezTo>
                <a:cubicBezTo>
                  <a:pt x="6913" y="2447"/>
                  <a:pt x="6836" y="2408"/>
                  <a:pt x="6754" y="2408"/>
                </a:cubicBezTo>
                <a:cubicBezTo>
                  <a:pt x="6744" y="2408"/>
                  <a:pt x="6734" y="2409"/>
                  <a:pt x="6724" y="2410"/>
                </a:cubicBezTo>
                <a:cubicBezTo>
                  <a:pt x="6554" y="2430"/>
                  <a:pt x="6426" y="2597"/>
                  <a:pt x="6317" y="2714"/>
                </a:cubicBezTo>
                <a:cubicBezTo>
                  <a:pt x="6044" y="3000"/>
                  <a:pt x="5796" y="3305"/>
                  <a:pt x="5579" y="3636"/>
                </a:cubicBezTo>
                <a:cubicBezTo>
                  <a:pt x="5146" y="4284"/>
                  <a:pt x="4824" y="5002"/>
                  <a:pt x="4618" y="5757"/>
                </a:cubicBezTo>
                <a:cubicBezTo>
                  <a:pt x="4193" y="7319"/>
                  <a:pt x="4234" y="9112"/>
                  <a:pt x="5043" y="10549"/>
                </a:cubicBezTo>
                <a:cubicBezTo>
                  <a:pt x="5197" y="10825"/>
                  <a:pt x="5382" y="11079"/>
                  <a:pt x="5590" y="11307"/>
                </a:cubicBezTo>
                <a:cubicBezTo>
                  <a:pt x="5533" y="11305"/>
                  <a:pt x="5479" y="11300"/>
                  <a:pt x="5422" y="11300"/>
                </a:cubicBezTo>
                <a:cubicBezTo>
                  <a:pt x="5415" y="11300"/>
                  <a:pt x="5408" y="11300"/>
                  <a:pt x="5402" y="11300"/>
                </a:cubicBezTo>
                <a:cubicBezTo>
                  <a:pt x="5345" y="11300"/>
                  <a:pt x="5318" y="11365"/>
                  <a:pt x="5332" y="11412"/>
                </a:cubicBezTo>
                <a:cubicBezTo>
                  <a:pt x="5491" y="11903"/>
                  <a:pt x="6071" y="12103"/>
                  <a:pt x="6508" y="12272"/>
                </a:cubicBezTo>
                <a:cubicBezTo>
                  <a:pt x="7059" y="12486"/>
                  <a:pt x="7638" y="12649"/>
                  <a:pt x="8228" y="12705"/>
                </a:cubicBezTo>
                <a:cubicBezTo>
                  <a:pt x="8225" y="12777"/>
                  <a:pt x="8221" y="12848"/>
                  <a:pt x="8218" y="12922"/>
                </a:cubicBezTo>
                <a:cubicBezTo>
                  <a:pt x="8206" y="13163"/>
                  <a:pt x="8199" y="13404"/>
                  <a:pt x="8192" y="13645"/>
                </a:cubicBezTo>
                <a:cubicBezTo>
                  <a:pt x="8178" y="14135"/>
                  <a:pt x="8164" y="14626"/>
                  <a:pt x="8154" y="15115"/>
                </a:cubicBezTo>
                <a:lnTo>
                  <a:pt x="8084" y="18058"/>
                </a:lnTo>
                <a:cubicBezTo>
                  <a:pt x="8073" y="18502"/>
                  <a:pt x="8065" y="18946"/>
                  <a:pt x="8055" y="19391"/>
                </a:cubicBezTo>
                <a:cubicBezTo>
                  <a:pt x="7937" y="17988"/>
                  <a:pt x="7281" y="16613"/>
                  <a:pt x="6390" y="15542"/>
                </a:cubicBezTo>
                <a:cubicBezTo>
                  <a:pt x="5423" y="14377"/>
                  <a:pt x="4112" y="13532"/>
                  <a:pt x="2658" y="13106"/>
                </a:cubicBezTo>
                <a:cubicBezTo>
                  <a:pt x="1969" y="12905"/>
                  <a:pt x="1247" y="12790"/>
                  <a:pt x="528" y="12790"/>
                </a:cubicBezTo>
                <a:cubicBezTo>
                  <a:pt x="386" y="12790"/>
                  <a:pt x="244" y="12795"/>
                  <a:pt x="102" y="12804"/>
                </a:cubicBezTo>
                <a:cubicBezTo>
                  <a:pt x="0" y="12811"/>
                  <a:pt x="6" y="12946"/>
                  <a:pt x="88" y="12973"/>
                </a:cubicBezTo>
                <a:cubicBezTo>
                  <a:pt x="43" y="13373"/>
                  <a:pt x="77" y="13791"/>
                  <a:pt x="138" y="14189"/>
                </a:cubicBezTo>
                <a:cubicBezTo>
                  <a:pt x="202" y="14613"/>
                  <a:pt x="305" y="15033"/>
                  <a:pt x="444" y="15440"/>
                </a:cubicBezTo>
                <a:cubicBezTo>
                  <a:pt x="721" y="16243"/>
                  <a:pt x="1148" y="16998"/>
                  <a:pt x="1696" y="17648"/>
                </a:cubicBezTo>
                <a:cubicBezTo>
                  <a:pt x="2744" y="18888"/>
                  <a:pt x="4228" y="19747"/>
                  <a:pt x="5827" y="20033"/>
                </a:cubicBezTo>
                <a:cubicBezTo>
                  <a:pt x="6105" y="20083"/>
                  <a:pt x="6397" y="20114"/>
                  <a:pt x="6688" y="20114"/>
                </a:cubicBezTo>
                <a:cubicBezTo>
                  <a:pt x="7169" y="20114"/>
                  <a:pt x="7649" y="20028"/>
                  <a:pt x="8065" y="19797"/>
                </a:cubicBezTo>
                <a:cubicBezTo>
                  <a:pt x="8086" y="19826"/>
                  <a:pt x="8121" y="19841"/>
                  <a:pt x="8154" y="19841"/>
                </a:cubicBezTo>
                <a:cubicBezTo>
                  <a:pt x="8194" y="19841"/>
                  <a:pt x="8231" y="19817"/>
                  <a:pt x="8233" y="19763"/>
                </a:cubicBezTo>
                <a:cubicBezTo>
                  <a:pt x="8233" y="19740"/>
                  <a:pt x="8235" y="19718"/>
                  <a:pt x="8235" y="19693"/>
                </a:cubicBezTo>
                <a:cubicBezTo>
                  <a:pt x="8621" y="19791"/>
                  <a:pt x="9031" y="19821"/>
                  <a:pt x="9428" y="19821"/>
                </a:cubicBezTo>
                <a:cubicBezTo>
                  <a:pt x="9447" y="19821"/>
                  <a:pt x="9465" y="19821"/>
                  <a:pt x="9483" y="19821"/>
                </a:cubicBezTo>
                <a:cubicBezTo>
                  <a:pt x="9949" y="19820"/>
                  <a:pt x="10413" y="19767"/>
                  <a:pt x="10868" y="19672"/>
                </a:cubicBezTo>
                <a:cubicBezTo>
                  <a:pt x="11773" y="19486"/>
                  <a:pt x="12642" y="19153"/>
                  <a:pt x="13457" y="18724"/>
                </a:cubicBezTo>
                <a:cubicBezTo>
                  <a:pt x="14843" y="17995"/>
                  <a:pt x="16118" y="16961"/>
                  <a:pt x="16966" y="15632"/>
                </a:cubicBezTo>
                <a:cubicBezTo>
                  <a:pt x="17423" y="14911"/>
                  <a:pt x="17773" y="14096"/>
                  <a:pt x="17823" y="13237"/>
                </a:cubicBezTo>
                <a:cubicBezTo>
                  <a:pt x="17880" y="13207"/>
                  <a:pt x="17883" y="13105"/>
                  <a:pt x="17803" y="13088"/>
                </a:cubicBezTo>
                <a:cubicBezTo>
                  <a:pt x="17789" y="13085"/>
                  <a:pt x="17775" y="13083"/>
                  <a:pt x="17762" y="13079"/>
                </a:cubicBezTo>
                <a:lnTo>
                  <a:pt x="17759" y="13079"/>
                </a:lnTo>
                <a:cubicBezTo>
                  <a:pt x="17111" y="12946"/>
                  <a:pt x="16446" y="12877"/>
                  <a:pt x="15781" y="12877"/>
                </a:cubicBezTo>
                <a:cubicBezTo>
                  <a:pt x="14627" y="12877"/>
                  <a:pt x="13474" y="13086"/>
                  <a:pt x="12413" y="13539"/>
                </a:cubicBezTo>
                <a:cubicBezTo>
                  <a:pt x="10844" y="14207"/>
                  <a:pt x="9532" y="15426"/>
                  <a:pt x="8808" y="16977"/>
                </a:cubicBezTo>
                <a:cubicBezTo>
                  <a:pt x="8612" y="17395"/>
                  <a:pt x="8460" y="17838"/>
                  <a:pt x="8364" y="18289"/>
                </a:cubicBezTo>
                <a:cubicBezTo>
                  <a:pt x="8313" y="18533"/>
                  <a:pt x="8272" y="18783"/>
                  <a:pt x="8255" y="19034"/>
                </a:cubicBezTo>
                <a:cubicBezTo>
                  <a:pt x="8297" y="17307"/>
                  <a:pt x="8338" y="15579"/>
                  <a:pt x="8368" y="13854"/>
                </a:cubicBezTo>
                <a:cubicBezTo>
                  <a:pt x="8374" y="13583"/>
                  <a:pt x="8381" y="13312"/>
                  <a:pt x="8381" y="13039"/>
                </a:cubicBezTo>
                <a:lnTo>
                  <a:pt x="8381" y="12719"/>
                </a:lnTo>
                <a:cubicBezTo>
                  <a:pt x="8477" y="12725"/>
                  <a:pt x="8574" y="12728"/>
                  <a:pt x="8670" y="12728"/>
                </a:cubicBezTo>
                <a:cubicBezTo>
                  <a:pt x="9131" y="12728"/>
                  <a:pt x="9594" y="12658"/>
                  <a:pt x="10027" y="12499"/>
                </a:cubicBezTo>
                <a:cubicBezTo>
                  <a:pt x="10269" y="12408"/>
                  <a:pt x="10519" y="12293"/>
                  <a:pt x="10715" y="12120"/>
                </a:cubicBezTo>
                <a:cubicBezTo>
                  <a:pt x="10838" y="12008"/>
                  <a:pt x="11094" y="11731"/>
                  <a:pt x="10933" y="11561"/>
                </a:cubicBezTo>
                <a:cubicBezTo>
                  <a:pt x="10923" y="11550"/>
                  <a:pt x="10912" y="11541"/>
                  <a:pt x="10901" y="11534"/>
                </a:cubicBezTo>
                <a:cubicBezTo>
                  <a:pt x="11184" y="11297"/>
                  <a:pt x="11421" y="11009"/>
                  <a:pt x="11585" y="10666"/>
                </a:cubicBezTo>
                <a:cubicBezTo>
                  <a:pt x="11809" y="10195"/>
                  <a:pt x="11921" y="9673"/>
                  <a:pt x="11982" y="9158"/>
                </a:cubicBezTo>
                <a:cubicBezTo>
                  <a:pt x="12051" y="8590"/>
                  <a:pt x="12053" y="8016"/>
                  <a:pt x="11997" y="7448"/>
                </a:cubicBezTo>
                <a:cubicBezTo>
                  <a:pt x="11888" y="6326"/>
                  <a:pt x="11549" y="5238"/>
                  <a:pt x="11064" y="4223"/>
                </a:cubicBezTo>
                <a:cubicBezTo>
                  <a:pt x="10810" y="3693"/>
                  <a:pt x="10532" y="3148"/>
                  <a:pt x="10187" y="2671"/>
                </a:cubicBezTo>
                <a:cubicBezTo>
                  <a:pt x="10051" y="2481"/>
                  <a:pt x="9865" y="2296"/>
                  <a:pt x="9621" y="2268"/>
                </a:cubicBezTo>
                <a:cubicBezTo>
                  <a:pt x="9597" y="2265"/>
                  <a:pt x="9574" y="2264"/>
                  <a:pt x="9550" y="2264"/>
                </a:cubicBezTo>
                <a:cubicBezTo>
                  <a:pt x="9451" y="2264"/>
                  <a:pt x="9353" y="2289"/>
                  <a:pt x="9271" y="2339"/>
                </a:cubicBezTo>
                <a:cubicBezTo>
                  <a:pt x="9239" y="2106"/>
                  <a:pt x="9244" y="1868"/>
                  <a:pt x="9278" y="1635"/>
                </a:cubicBezTo>
                <a:cubicBezTo>
                  <a:pt x="9296" y="1516"/>
                  <a:pt x="9320" y="1401"/>
                  <a:pt x="9356" y="1286"/>
                </a:cubicBezTo>
                <a:cubicBezTo>
                  <a:pt x="9383" y="1198"/>
                  <a:pt x="9415" y="1113"/>
                  <a:pt x="9446" y="1028"/>
                </a:cubicBezTo>
                <a:cubicBezTo>
                  <a:pt x="9474" y="1037"/>
                  <a:pt x="9503" y="1042"/>
                  <a:pt x="9533" y="1042"/>
                </a:cubicBezTo>
                <a:cubicBezTo>
                  <a:pt x="9542" y="1042"/>
                  <a:pt x="9551" y="1042"/>
                  <a:pt x="9560" y="1041"/>
                </a:cubicBezTo>
                <a:cubicBezTo>
                  <a:pt x="9632" y="1035"/>
                  <a:pt x="9698" y="1003"/>
                  <a:pt x="9747" y="950"/>
                </a:cubicBezTo>
                <a:cubicBezTo>
                  <a:pt x="9811" y="885"/>
                  <a:pt x="9818" y="787"/>
                  <a:pt x="9814" y="700"/>
                </a:cubicBezTo>
                <a:cubicBezTo>
                  <a:pt x="9808" y="610"/>
                  <a:pt x="9780" y="516"/>
                  <a:pt x="9710" y="456"/>
                </a:cubicBezTo>
                <a:cubicBezTo>
                  <a:pt x="9658" y="409"/>
                  <a:pt x="9584" y="387"/>
                  <a:pt x="9514" y="387"/>
                </a:cubicBezTo>
                <a:cubicBezTo>
                  <a:pt x="9504" y="387"/>
                  <a:pt x="9494" y="387"/>
                  <a:pt x="9485" y="388"/>
                </a:cubicBezTo>
                <a:cubicBezTo>
                  <a:pt x="9452" y="391"/>
                  <a:pt x="9418" y="401"/>
                  <a:pt x="9388" y="415"/>
                </a:cubicBezTo>
                <a:cubicBezTo>
                  <a:pt x="9347" y="436"/>
                  <a:pt x="9307" y="461"/>
                  <a:pt x="9282" y="497"/>
                </a:cubicBezTo>
                <a:cubicBezTo>
                  <a:pt x="9221" y="581"/>
                  <a:pt x="9208" y="686"/>
                  <a:pt x="9246" y="780"/>
                </a:cubicBezTo>
                <a:cubicBezTo>
                  <a:pt x="9248" y="784"/>
                  <a:pt x="9251" y="787"/>
                  <a:pt x="9254" y="793"/>
                </a:cubicBezTo>
                <a:cubicBezTo>
                  <a:pt x="9255" y="835"/>
                  <a:pt x="9271" y="876"/>
                  <a:pt x="9292" y="913"/>
                </a:cubicBezTo>
                <a:cubicBezTo>
                  <a:pt x="9307" y="942"/>
                  <a:pt x="9332" y="966"/>
                  <a:pt x="9357" y="984"/>
                </a:cubicBezTo>
                <a:cubicBezTo>
                  <a:pt x="9255" y="1176"/>
                  <a:pt x="9204" y="1405"/>
                  <a:pt x="9184" y="1617"/>
                </a:cubicBezTo>
                <a:cubicBezTo>
                  <a:pt x="9161" y="1864"/>
                  <a:pt x="9190" y="2108"/>
                  <a:pt x="9258" y="2345"/>
                </a:cubicBezTo>
                <a:cubicBezTo>
                  <a:pt x="9227" y="2366"/>
                  <a:pt x="9197" y="2392"/>
                  <a:pt x="9170" y="2423"/>
                </a:cubicBezTo>
                <a:cubicBezTo>
                  <a:pt x="9089" y="2343"/>
                  <a:pt x="8986" y="2304"/>
                  <a:pt x="8884" y="2304"/>
                </a:cubicBezTo>
                <a:cubicBezTo>
                  <a:pt x="8770" y="2304"/>
                  <a:pt x="8658" y="2352"/>
                  <a:pt x="8580" y="2445"/>
                </a:cubicBezTo>
                <a:cubicBezTo>
                  <a:pt x="8558" y="2282"/>
                  <a:pt x="8553" y="2113"/>
                  <a:pt x="8531" y="1950"/>
                </a:cubicBezTo>
                <a:cubicBezTo>
                  <a:pt x="8509" y="1780"/>
                  <a:pt x="8487" y="1608"/>
                  <a:pt x="8469" y="1437"/>
                </a:cubicBezTo>
                <a:cubicBezTo>
                  <a:pt x="8452" y="1268"/>
                  <a:pt x="8438" y="1099"/>
                  <a:pt x="8435" y="929"/>
                </a:cubicBezTo>
                <a:cubicBezTo>
                  <a:pt x="8435" y="814"/>
                  <a:pt x="8433" y="673"/>
                  <a:pt x="8460" y="547"/>
                </a:cubicBezTo>
                <a:cubicBezTo>
                  <a:pt x="8470" y="540"/>
                  <a:pt x="8482" y="537"/>
                  <a:pt x="8490" y="529"/>
                </a:cubicBezTo>
                <a:cubicBezTo>
                  <a:pt x="8492" y="526"/>
                  <a:pt x="8492" y="526"/>
                  <a:pt x="8492" y="524"/>
                </a:cubicBezTo>
                <a:cubicBezTo>
                  <a:pt x="8504" y="525"/>
                  <a:pt x="8516" y="526"/>
                  <a:pt x="8528" y="526"/>
                </a:cubicBezTo>
                <a:cubicBezTo>
                  <a:pt x="8657" y="526"/>
                  <a:pt x="8776" y="470"/>
                  <a:pt x="8795" y="324"/>
                </a:cubicBezTo>
                <a:cubicBezTo>
                  <a:pt x="8824" y="117"/>
                  <a:pt x="8625" y="1"/>
                  <a:pt x="84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19"/>
          <p:cNvSpPr/>
          <p:nvPr/>
        </p:nvSpPr>
        <p:spPr>
          <a:xfrm rot="5129283">
            <a:off x="897810" y="-52442"/>
            <a:ext cx="541174" cy="975238"/>
          </a:xfrm>
          <a:custGeom>
            <a:avLst/>
            <a:gdLst/>
            <a:ahLst/>
            <a:cxnLst/>
            <a:rect l="l" t="t" r="r" b="b"/>
            <a:pathLst>
              <a:path w="7695" h="13867" extrusionOk="0">
                <a:moveTo>
                  <a:pt x="1371" y="837"/>
                </a:moveTo>
                <a:lnTo>
                  <a:pt x="1371" y="837"/>
                </a:lnTo>
                <a:cubicBezTo>
                  <a:pt x="1580" y="1260"/>
                  <a:pt x="1769" y="1693"/>
                  <a:pt x="1918" y="2140"/>
                </a:cubicBezTo>
                <a:cubicBezTo>
                  <a:pt x="2127" y="2765"/>
                  <a:pt x="2269" y="3417"/>
                  <a:pt x="2340" y="4072"/>
                </a:cubicBezTo>
                <a:cubicBezTo>
                  <a:pt x="2411" y="4730"/>
                  <a:pt x="2408" y="5394"/>
                  <a:pt x="2333" y="6050"/>
                </a:cubicBezTo>
                <a:cubicBezTo>
                  <a:pt x="2251" y="6754"/>
                  <a:pt x="2071" y="7440"/>
                  <a:pt x="1915" y="8130"/>
                </a:cubicBezTo>
                <a:cubicBezTo>
                  <a:pt x="1831" y="8489"/>
                  <a:pt x="1757" y="8853"/>
                  <a:pt x="1709" y="9221"/>
                </a:cubicBezTo>
                <a:cubicBezTo>
                  <a:pt x="1703" y="8900"/>
                  <a:pt x="1700" y="8579"/>
                  <a:pt x="1700" y="8257"/>
                </a:cubicBezTo>
                <a:cubicBezTo>
                  <a:pt x="1695" y="6518"/>
                  <a:pt x="1719" y="4777"/>
                  <a:pt x="1605" y="3041"/>
                </a:cubicBezTo>
                <a:cubicBezTo>
                  <a:pt x="1559" y="2306"/>
                  <a:pt x="1489" y="1567"/>
                  <a:pt x="1371" y="837"/>
                </a:cubicBezTo>
                <a:close/>
                <a:moveTo>
                  <a:pt x="1273" y="301"/>
                </a:moveTo>
                <a:lnTo>
                  <a:pt x="1273" y="301"/>
                </a:lnTo>
                <a:cubicBezTo>
                  <a:pt x="2079" y="1311"/>
                  <a:pt x="2599" y="2538"/>
                  <a:pt x="2753" y="3822"/>
                </a:cubicBezTo>
                <a:cubicBezTo>
                  <a:pt x="2935" y="5304"/>
                  <a:pt x="2573" y="6763"/>
                  <a:pt x="2187" y="8184"/>
                </a:cubicBezTo>
                <a:cubicBezTo>
                  <a:pt x="2051" y="8690"/>
                  <a:pt x="1913" y="9198"/>
                  <a:pt x="1794" y="9710"/>
                </a:cubicBezTo>
                <a:cubicBezTo>
                  <a:pt x="1874" y="8509"/>
                  <a:pt x="2286" y="7349"/>
                  <a:pt x="2438" y="6149"/>
                </a:cubicBezTo>
                <a:cubicBezTo>
                  <a:pt x="2603" y="4845"/>
                  <a:pt x="2475" y="3505"/>
                  <a:pt x="2076" y="2253"/>
                </a:cubicBezTo>
                <a:cubicBezTo>
                  <a:pt x="1888" y="1663"/>
                  <a:pt x="1644" y="1090"/>
                  <a:pt x="1320" y="561"/>
                </a:cubicBezTo>
                <a:cubicBezTo>
                  <a:pt x="1305" y="474"/>
                  <a:pt x="1292" y="388"/>
                  <a:pt x="1273" y="301"/>
                </a:cubicBezTo>
                <a:close/>
                <a:moveTo>
                  <a:pt x="1218" y="778"/>
                </a:moveTo>
                <a:cubicBezTo>
                  <a:pt x="1312" y="1433"/>
                  <a:pt x="1391" y="2091"/>
                  <a:pt x="1439" y="2755"/>
                </a:cubicBezTo>
                <a:cubicBezTo>
                  <a:pt x="1503" y="3625"/>
                  <a:pt x="1530" y="4498"/>
                  <a:pt x="1540" y="5373"/>
                </a:cubicBezTo>
                <a:cubicBezTo>
                  <a:pt x="1560" y="6941"/>
                  <a:pt x="1498" y="8517"/>
                  <a:pt x="1580" y="10085"/>
                </a:cubicBezTo>
                <a:cubicBezTo>
                  <a:pt x="1441" y="9629"/>
                  <a:pt x="1319" y="9165"/>
                  <a:pt x="1227" y="8696"/>
                </a:cubicBezTo>
                <a:cubicBezTo>
                  <a:pt x="1099" y="8045"/>
                  <a:pt x="1017" y="7385"/>
                  <a:pt x="971" y="6724"/>
                </a:cubicBezTo>
                <a:cubicBezTo>
                  <a:pt x="873" y="5326"/>
                  <a:pt x="934" y="3922"/>
                  <a:pt x="1049" y="2526"/>
                </a:cubicBezTo>
                <a:cubicBezTo>
                  <a:pt x="1099" y="1942"/>
                  <a:pt x="1157" y="1361"/>
                  <a:pt x="1218" y="778"/>
                </a:cubicBezTo>
                <a:close/>
                <a:moveTo>
                  <a:pt x="1134" y="380"/>
                </a:moveTo>
                <a:cubicBezTo>
                  <a:pt x="1137" y="386"/>
                  <a:pt x="1139" y="390"/>
                  <a:pt x="1143" y="396"/>
                </a:cubicBezTo>
                <a:cubicBezTo>
                  <a:pt x="853" y="3096"/>
                  <a:pt x="588" y="5843"/>
                  <a:pt x="1092" y="8533"/>
                </a:cubicBezTo>
                <a:cubicBezTo>
                  <a:pt x="1207" y="9144"/>
                  <a:pt x="1360" y="9754"/>
                  <a:pt x="1568" y="10343"/>
                </a:cubicBezTo>
                <a:cubicBezTo>
                  <a:pt x="1564" y="10369"/>
                  <a:pt x="1561" y="10393"/>
                  <a:pt x="1561" y="10418"/>
                </a:cubicBezTo>
                <a:cubicBezTo>
                  <a:pt x="1560" y="10438"/>
                  <a:pt x="1561" y="10455"/>
                  <a:pt x="1561" y="10475"/>
                </a:cubicBezTo>
                <a:cubicBezTo>
                  <a:pt x="941" y="9310"/>
                  <a:pt x="411" y="8077"/>
                  <a:pt x="228" y="6761"/>
                </a:cubicBezTo>
                <a:cubicBezTo>
                  <a:pt x="29" y="5326"/>
                  <a:pt x="226" y="3878"/>
                  <a:pt x="558" y="2476"/>
                </a:cubicBezTo>
                <a:cubicBezTo>
                  <a:pt x="724" y="1771"/>
                  <a:pt x="926" y="1074"/>
                  <a:pt x="1134" y="380"/>
                </a:cubicBezTo>
                <a:close/>
                <a:moveTo>
                  <a:pt x="7132" y="4932"/>
                </a:moveTo>
                <a:lnTo>
                  <a:pt x="7132" y="4932"/>
                </a:lnTo>
                <a:cubicBezTo>
                  <a:pt x="7088" y="6141"/>
                  <a:pt x="6673" y="7347"/>
                  <a:pt x="5978" y="8327"/>
                </a:cubicBezTo>
                <a:cubicBezTo>
                  <a:pt x="5226" y="9388"/>
                  <a:pt x="4124" y="10064"/>
                  <a:pt x="3156" y="10901"/>
                </a:cubicBezTo>
                <a:cubicBezTo>
                  <a:pt x="2976" y="11055"/>
                  <a:pt x="2806" y="11218"/>
                  <a:pt x="2645" y="11389"/>
                </a:cubicBezTo>
                <a:cubicBezTo>
                  <a:pt x="2755" y="11213"/>
                  <a:pt x="2868" y="11038"/>
                  <a:pt x="2989" y="10868"/>
                </a:cubicBezTo>
                <a:cubicBezTo>
                  <a:pt x="3350" y="10356"/>
                  <a:pt x="3751" y="9872"/>
                  <a:pt x="4182" y="9418"/>
                </a:cubicBezTo>
                <a:cubicBezTo>
                  <a:pt x="5009" y="8551"/>
                  <a:pt x="5975" y="7795"/>
                  <a:pt x="6521" y="6702"/>
                </a:cubicBezTo>
                <a:cubicBezTo>
                  <a:pt x="6802" y="6141"/>
                  <a:pt x="6980" y="5540"/>
                  <a:pt x="7132" y="4932"/>
                </a:cubicBezTo>
                <a:close/>
                <a:moveTo>
                  <a:pt x="7137" y="4591"/>
                </a:moveTo>
                <a:lnTo>
                  <a:pt x="7137" y="4615"/>
                </a:lnTo>
                <a:cubicBezTo>
                  <a:pt x="7130" y="4621"/>
                  <a:pt x="7124" y="4625"/>
                  <a:pt x="7122" y="4635"/>
                </a:cubicBezTo>
                <a:cubicBezTo>
                  <a:pt x="6953" y="5268"/>
                  <a:pt x="6775" y="5907"/>
                  <a:pt x="6489" y="6498"/>
                </a:cubicBezTo>
                <a:cubicBezTo>
                  <a:pt x="6222" y="7049"/>
                  <a:pt x="5838" y="7530"/>
                  <a:pt x="5418" y="7969"/>
                </a:cubicBezTo>
                <a:cubicBezTo>
                  <a:pt x="5002" y="8405"/>
                  <a:pt x="4554" y="8809"/>
                  <a:pt x="4135" y="9242"/>
                </a:cubicBezTo>
                <a:cubicBezTo>
                  <a:pt x="3704" y="9689"/>
                  <a:pt x="3306" y="10166"/>
                  <a:pt x="2945" y="10668"/>
                </a:cubicBezTo>
                <a:cubicBezTo>
                  <a:pt x="2630" y="11108"/>
                  <a:pt x="2329" y="11570"/>
                  <a:pt x="2074" y="12053"/>
                </a:cubicBezTo>
                <a:cubicBezTo>
                  <a:pt x="2285" y="10823"/>
                  <a:pt x="2739" y="9597"/>
                  <a:pt x="3525" y="8622"/>
                </a:cubicBezTo>
                <a:cubicBezTo>
                  <a:pt x="4261" y="7708"/>
                  <a:pt x="5229" y="7020"/>
                  <a:pt x="6035" y="6175"/>
                </a:cubicBezTo>
                <a:cubicBezTo>
                  <a:pt x="6463" y="5725"/>
                  <a:pt x="6862" y="5214"/>
                  <a:pt x="7099" y="4632"/>
                </a:cubicBezTo>
                <a:cubicBezTo>
                  <a:pt x="7110" y="4618"/>
                  <a:pt x="7124" y="4606"/>
                  <a:pt x="7137" y="4591"/>
                </a:cubicBezTo>
                <a:close/>
                <a:moveTo>
                  <a:pt x="6829" y="4919"/>
                </a:moveTo>
                <a:lnTo>
                  <a:pt x="6829" y="4919"/>
                </a:lnTo>
                <a:cubicBezTo>
                  <a:pt x="6612" y="5311"/>
                  <a:pt x="6347" y="5668"/>
                  <a:pt x="6039" y="6002"/>
                </a:cubicBezTo>
                <a:cubicBezTo>
                  <a:pt x="5635" y="6440"/>
                  <a:pt x="5185" y="6834"/>
                  <a:pt x="4741" y="7233"/>
                </a:cubicBezTo>
                <a:cubicBezTo>
                  <a:pt x="4308" y="7625"/>
                  <a:pt x="3878" y="8023"/>
                  <a:pt x="3505" y="8475"/>
                </a:cubicBezTo>
                <a:cubicBezTo>
                  <a:pt x="3087" y="8980"/>
                  <a:pt x="2747" y="9556"/>
                  <a:pt x="2506" y="10169"/>
                </a:cubicBezTo>
                <a:cubicBezTo>
                  <a:pt x="2254" y="10808"/>
                  <a:pt x="2105" y="11468"/>
                  <a:pt x="2015" y="12148"/>
                </a:cubicBezTo>
                <a:cubicBezTo>
                  <a:pt x="2001" y="12088"/>
                  <a:pt x="1987" y="12031"/>
                  <a:pt x="1974" y="11975"/>
                </a:cubicBezTo>
                <a:cubicBezTo>
                  <a:pt x="1973" y="11970"/>
                  <a:pt x="1973" y="11965"/>
                  <a:pt x="1971" y="11959"/>
                </a:cubicBezTo>
                <a:cubicBezTo>
                  <a:pt x="2079" y="10854"/>
                  <a:pt x="2404" y="9743"/>
                  <a:pt x="2987" y="8806"/>
                </a:cubicBezTo>
                <a:cubicBezTo>
                  <a:pt x="3661" y="7725"/>
                  <a:pt x="4690" y="6965"/>
                  <a:pt x="5619" y="6121"/>
                </a:cubicBezTo>
                <a:cubicBezTo>
                  <a:pt x="6039" y="5738"/>
                  <a:pt x="6441" y="5333"/>
                  <a:pt x="6829" y="4919"/>
                </a:cubicBezTo>
                <a:close/>
                <a:moveTo>
                  <a:pt x="1163" y="0"/>
                </a:moveTo>
                <a:cubicBezTo>
                  <a:pt x="1142" y="0"/>
                  <a:pt x="1122" y="10"/>
                  <a:pt x="1114" y="34"/>
                </a:cubicBezTo>
                <a:cubicBezTo>
                  <a:pt x="686" y="1462"/>
                  <a:pt x="258" y="2906"/>
                  <a:pt x="94" y="4393"/>
                </a:cubicBezTo>
                <a:cubicBezTo>
                  <a:pt x="16" y="5105"/>
                  <a:pt x="1" y="5828"/>
                  <a:pt x="84" y="6539"/>
                </a:cubicBezTo>
                <a:cubicBezTo>
                  <a:pt x="164" y="7236"/>
                  <a:pt x="341" y="7917"/>
                  <a:pt x="584" y="8575"/>
                </a:cubicBezTo>
                <a:cubicBezTo>
                  <a:pt x="853" y="9306"/>
                  <a:pt x="1200" y="10005"/>
                  <a:pt x="1574" y="10686"/>
                </a:cubicBezTo>
                <a:cubicBezTo>
                  <a:pt x="1584" y="10817"/>
                  <a:pt x="1598" y="10949"/>
                  <a:pt x="1617" y="11079"/>
                </a:cubicBezTo>
                <a:cubicBezTo>
                  <a:pt x="1634" y="11213"/>
                  <a:pt x="1655" y="11345"/>
                  <a:pt x="1679" y="11478"/>
                </a:cubicBezTo>
                <a:cubicBezTo>
                  <a:pt x="1702" y="11661"/>
                  <a:pt x="1726" y="11841"/>
                  <a:pt x="1761" y="12023"/>
                </a:cubicBezTo>
                <a:cubicBezTo>
                  <a:pt x="1790" y="12168"/>
                  <a:pt x="1821" y="12314"/>
                  <a:pt x="1856" y="12457"/>
                </a:cubicBezTo>
                <a:cubicBezTo>
                  <a:pt x="1842" y="12490"/>
                  <a:pt x="1852" y="12518"/>
                  <a:pt x="1875" y="12535"/>
                </a:cubicBezTo>
                <a:cubicBezTo>
                  <a:pt x="1984" y="12975"/>
                  <a:pt x="2127" y="13408"/>
                  <a:pt x="2318" y="13819"/>
                </a:cubicBezTo>
                <a:cubicBezTo>
                  <a:pt x="2333" y="13852"/>
                  <a:pt x="2361" y="13867"/>
                  <a:pt x="2389" y="13867"/>
                </a:cubicBezTo>
                <a:cubicBezTo>
                  <a:pt x="2414" y="13867"/>
                  <a:pt x="2439" y="13855"/>
                  <a:pt x="2455" y="13835"/>
                </a:cubicBezTo>
                <a:cubicBezTo>
                  <a:pt x="2485" y="13818"/>
                  <a:pt x="2509" y="13785"/>
                  <a:pt x="2502" y="13747"/>
                </a:cubicBezTo>
                <a:cubicBezTo>
                  <a:pt x="2477" y="13601"/>
                  <a:pt x="2406" y="13459"/>
                  <a:pt x="2357" y="13320"/>
                </a:cubicBezTo>
                <a:cubicBezTo>
                  <a:pt x="2306" y="13171"/>
                  <a:pt x="2258" y="13022"/>
                  <a:pt x="2213" y="12870"/>
                </a:cubicBezTo>
                <a:cubicBezTo>
                  <a:pt x="2160" y="12702"/>
                  <a:pt x="2116" y="12534"/>
                  <a:pt x="2072" y="12363"/>
                </a:cubicBezTo>
                <a:cubicBezTo>
                  <a:pt x="2679" y="11302"/>
                  <a:pt x="3732" y="10614"/>
                  <a:pt x="4660" y="9858"/>
                </a:cubicBezTo>
                <a:cubicBezTo>
                  <a:pt x="5164" y="9446"/>
                  <a:pt x="5635" y="9001"/>
                  <a:pt x="6021" y="8475"/>
                </a:cubicBezTo>
                <a:cubicBezTo>
                  <a:pt x="6419" y="7928"/>
                  <a:pt x="6727" y="7318"/>
                  <a:pt x="6937" y="6676"/>
                </a:cubicBezTo>
                <a:cubicBezTo>
                  <a:pt x="7170" y="5958"/>
                  <a:pt x="7259" y="5208"/>
                  <a:pt x="7229" y="4455"/>
                </a:cubicBezTo>
                <a:cubicBezTo>
                  <a:pt x="7229" y="4429"/>
                  <a:pt x="7206" y="4415"/>
                  <a:pt x="7184" y="4415"/>
                </a:cubicBezTo>
                <a:cubicBezTo>
                  <a:pt x="7170" y="4415"/>
                  <a:pt x="7155" y="4420"/>
                  <a:pt x="7146" y="4431"/>
                </a:cubicBezTo>
                <a:cubicBezTo>
                  <a:pt x="7122" y="4459"/>
                  <a:pt x="7095" y="4485"/>
                  <a:pt x="7068" y="4512"/>
                </a:cubicBezTo>
                <a:cubicBezTo>
                  <a:pt x="7065" y="4512"/>
                  <a:pt x="7062" y="4511"/>
                  <a:pt x="7060" y="4511"/>
                </a:cubicBezTo>
                <a:cubicBezTo>
                  <a:pt x="7041" y="4511"/>
                  <a:pt x="7022" y="4521"/>
                  <a:pt x="7011" y="4542"/>
                </a:cubicBezTo>
                <a:cubicBezTo>
                  <a:pt x="7002" y="4563"/>
                  <a:pt x="6990" y="4583"/>
                  <a:pt x="6981" y="4604"/>
                </a:cubicBezTo>
                <a:cubicBezTo>
                  <a:pt x="6558" y="5064"/>
                  <a:pt x="6119" y="5509"/>
                  <a:pt x="5657" y="5931"/>
                </a:cubicBezTo>
                <a:cubicBezTo>
                  <a:pt x="5181" y="6368"/>
                  <a:pt x="4678" y="6776"/>
                  <a:pt x="4203" y="7216"/>
                </a:cubicBezTo>
                <a:cubicBezTo>
                  <a:pt x="3746" y="7642"/>
                  <a:pt x="3315" y="8099"/>
                  <a:pt x="2972" y="8625"/>
                </a:cubicBezTo>
                <a:cubicBezTo>
                  <a:pt x="2643" y="9127"/>
                  <a:pt x="2391" y="9678"/>
                  <a:pt x="2215" y="10251"/>
                </a:cubicBezTo>
                <a:cubicBezTo>
                  <a:pt x="2064" y="10752"/>
                  <a:pt x="1979" y="11257"/>
                  <a:pt x="1937" y="11770"/>
                </a:cubicBezTo>
                <a:cubicBezTo>
                  <a:pt x="1898" y="11572"/>
                  <a:pt x="1862" y="11372"/>
                  <a:pt x="1832" y="11172"/>
                </a:cubicBezTo>
                <a:cubicBezTo>
                  <a:pt x="1830" y="11139"/>
                  <a:pt x="1825" y="11109"/>
                  <a:pt x="1822" y="11078"/>
                </a:cubicBezTo>
                <a:cubicBezTo>
                  <a:pt x="1805" y="10898"/>
                  <a:pt x="1797" y="10716"/>
                  <a:pt x="1781" y="10535"/>
                </a:cubicBezTo>
                <a:cubicBezTo>
                  <a:pt x="1790" y="10526"/>
                  <a:pt x="1795" y="10515"/>
                  <a:pt x="1794" y="10499"/>
                </a:cubicBezTo>
                <a:cubicBezTo>
                  <a:pt x="1791" y="10478"/>
                  <a:pt x="1791" y="10457"/>
                  <a:pt x="1790" y="10435"/>
                </a:cubicBezTo>
                <a:cubicBezTo>
                  <a:pt x="2021" y="9226"/>
                  <a:pt x="2406" y="8052"/>
                  <a:pt x="2668" y="6847"/>
                </a:cubicBezTo>
                <a:cubicBezTo>
                  <a:pt x="2774" y="6705"/>
                  <a:pt x="2851" y="6532"/>
                  <a:pt x="2940" y="6382"/>
                </a:cubicBezTo>
                <a:cubicBezTo>
                  <a:pt x="3000" y="6285"/>
                  <a:pt x="3064" y="6193"/>
                  <a:pt x="3125" y="6099"/>
                </a:cubicBezTo>
                <a:cubicBezTo>
                  <a:pt x="3491" y="5638"/>
                  <a:pt x="3891" y="5204"/>
                  <a:pt x="4315" y="4796"/>
                </a:cubicBezTo>
                <a:cubicBezTo>
                  <a:pt x="4834" y="4299"/>
                  <a:pt x="5481" y="3818"/>
                  <a:pt x="6220" y="3818"/>
                </a:cubicBezTo>
                <a:cubicBezTo>
                  <a:pt x="6266" y="3818"/>
                  <a:pt x="6312" y="3820"/>
                  <a:pt x="6358" y="3824"/>
                </a:cubicBezTo>
                <a:cubicBezTo>
                  <a:pt x="6358" y="3844"/>
                  <a:pt x="6357" y="3864"/>
                  <a:pt x="6360" y="3881"/>
                </a:cubicBezTo>
                <a:cubicBezTo>
                  <a:pt x="6367" y="3920"/>
                  <a:pt x="6380" y="3957"/>
                  <a:pt x="6407" y="3987"/>
                </a:cubicBezTo>
                <a:cubicBezTo>
                  <a:pt x="6419" y="4003"/>
                  <a:pt x="6433" y="4017"/>
                  <a:pt x="6450" y="4029"/>
                </a:cubicBezTo>
                <a:cubicBezTo>
                  <a:pt x="6483" y="4051"/>
                  <a:pt x="6506" y="4062"/>
                  <a:pt x="6543" y="4071"/>
                </a:cubicBezTo>
                <a:cubicBezTo>
                  <a:pt x="6563" y="4073"/>
                  <a:pt x="6584" y="4073"/>
                  <a:pt x="6604" y="4073"/>
                </a:cubicBezTo>
                <a:cubicBezTo>
                  <a:pt x="6612" y="4073"/>
                  <a:pt x="6624" y="4072"/>
                  <a:pt x="6632" y="4071"/>
                </a:cubicBezTo>
                <a:cubicBezTo>
                  <a:pt x="6652" y="4066"/>
                  <a:pt x="6672" y="4062"/>
                  <a:pt x="6692" y="4055"/>
                </a:cubicBezTo>
                <a:cubicBezTo>
                  <a:pt x="6713" y="4048"/>
                  <a:pt x="6731" y="4035"/>
                  <a:pt x="6750" y="4024"/>
                </a:cubicBezTo>
                <a:cubicBezTo>
                  <a:pt x="6768" y="4014"/>
                  <a:pt x="6785" y="4003"/>
                  <a:pt x="6802" y="3988"/>
                </a:cubicBezTo>
                <a:cubicBezTo>
                  <a:pt x="6825" y="3967"/>
                  <a:pt x="6849" y="3946"/>
                  <a:pt x="6868" y="3920"/>
                </a:cubicBezTo>
                <a:cubicBezTo>
                  <a:pt x="6880" y="3900"/>
                  <a:pt x="6895" y="3881"/>
                  <a:pt x="6903" y="3859"/>
                </a:cubicBezTo>
                <a:cubicBezTo>
                  <a:pt x="6913" y="3838"/>
                  <a:pt x="6919" y="3815"/>
                  <a:pt x="6924" y="3794"/>
                </a:cubicBezTo>
                <a:cubicBezTo>
                  <a:pt x="6929" y="3778"/>
                  <a:pt x="6929" y="3764"/>
                  <a:pt x="6929" y="3747"/>
                </a:cubicBezTo>
                <a:cubicBezTo>
                  <a:pt x="6929" y="3717"/>
                  <a:pt x="6926" y="3695"/>
                  <a:pt x="6916" y="3665"/>
                </a:cubicBezTo>
                <a:cubicBezTo>
                  <a:pt x="6909" y="3645"/>
                  <a:pt x="6897" y="3624"/>
                  <a:pt x="6885" y="3608"/>
                </a:cubicBezTo>
                <a:cubicBezTo>
                  <a:pt x="6875" y="3594"/>
                  <a:pt x="6862" y="3580"/>
                  <a:pt x="6848" y="3568"/>
                </a:cubicBezTo>
                <a:cubicBezTo>
                  <a:pt x="6845" y="3566"/>
                  <a:pt x="6841" y="3561"/>
                  <a:pt x="6835" y="3560"/>
                </a:cubicBezTo>
                <a:cubicBezTo>
                  <a:pt x="6821" y="3551"/>
                  <a:pt x="6805" y="3540"/>
                  <a:pt x="6790" y="3533"/>
                </a:cubicBezTo>
                <a:cubicBezTo>
                  <a:pt x="6774" y="3526"/>
                  <a:pt x="6756" y="3523"/>
                  <a:pt x="6739" y="3517"/>
                </a:cubicBezTo>
                <a:cubicBezTo>
                  <a:pt x="6721" y="3513"/>
                  <a:pt x="6706" y="3513"/>
                  <a:pt x="6690" y="3512"/>
                </a:cubicBezTo>
                <a:cubicBezTo>
                  <a:pt x="6648" y="3512"/>
                  <a:pt x="6608" y="3519"/>
                  <a:pt x="6568" y="3532"/>
                </a:cubicBezTo>
                <a:cubicBezTo>
                  <a:pt x="6557" y="3534"/>
                  <a:pt x="6547" y="3539"/>
                  <a:pt x="6536" y="3544"/>
                </a:cubicBezTo>
                <a:cubicBezTo>
                  <a:pt x="6519" y="3553"/>
                  <a:pt x="6500" y="3561"/>
                  <a:pt x="6486" y="3573"/>
                </a:cubicBezTo>
                <a:cubicBezTo>
                  <a:pt x="6470" y="3583"/>
                  <a:pt x="6458" y="3597"/>
                  <a:pt x="6446" y="3610"/>
                </a:cubicBezTo>
                <a:cubicBezTo>
                  <a:pt x="6433" y="3622"/>
                  <a:pt x="6422" y="3641"/>
                  <a:pt x="6414" y="3658"/>
                </a:cubicBezTo>
                <a:cubicBezTo>
                  <a:pt x="6405" y="3676"/>
                  <a:pt x="6401" y="3696"/>
                  <a:pt x="6399" y="3716"/>
                </a:cubicBezTo>
                <a:lnTo>
                  <a:pt x="6398" y="3717"/>
                </a:lnTo>
                <a:cubicBezTo>
                  <a:pt x="6347" y="3713"/>
                  <a:pt x="6296" y="3711"/>
                  <a:pt x="6245" y="3711"/>
                </a:cubicBezTo>
                <a:cubicBezTo>
                  <a:pt x="5516" y="3711"/>
                  <a:pt x="4871" y="4138"/>
                  <a:pt x="4348" y="4625"/>
                </a:cubicBezTo>
                <a:cubicBezTo>
                  <a:pt x="4329" y="4641"/>
                  <a:pt x="4314" y="4659"/>
                  <a:pt x="4298" y="4675"/>
                </a:cubicBezTo>
                <a:cubicBezTo>
                  <a:pt x="4375" y="4580"/>
                  <a:pt x="4449" y="4482"/>
                  <a:pt x="4518" y="4381"/>
                </a:cubicBezTo>
                <a:cubicBezTo>
                  <a:pt x="4958" y="3942"/>
                  <a:pt x="5436" y="3539"/>
                  <a:pt x="5951" y="3194"/>
                </a:cubicBezTo>
                <a:cubicBezTo>
                  <a:pt x="6304" y="2957"/>
                  <a:pt x="6682" y="2757"/>
                  <a:pt x="7058" y="2558"/>
                </a:cubicBezTo>
                <a:cubicBezTo>
                  <a:pt x="7062" y="2564"/>
                  <a:pt x="7068" y="2567"/>
                  <a:pt x="7073" y="2570"/>
                </a:cubicBezTo>
                <a:cubicBezTo>
                  <a:pt x="7079" y="2581"/>
                  <a:pt x="7082" y="2591"/>
                  <a:pt x="7089" y="2601"/>
                </a:cubicBezTo>
                <a:cubicBezTo>
                  <a:pt x="7136" y="2658"/>
                  <a:pt x="7195" y="2689"/>
                  <a:pt x="7265" y="2707"/>
                </a:cubicBezTo>
                <a:cubicBezTo>
                  <a:pt x="7288" y="2713"/>
                  <a:pt x="7312" y="2716"/>
                  <a:pt x="7336" y="2716"/>
                </a:cubicBezTo>
                <a:cubicBezTo>
                  <a:pt x="7432" y="2716"/>
                  <a:pt x="7527" y="2669"/>
                  <a:pt x="7590" y="2595"/>
                </a:cubicBezTo>
                <a:cubicBezTo>
                  <a:pt x="7676" y="2509"/>
                  <a:pt x="7695" y="2375"/>
                  <a:pt x="7656" y="2253"/>
                </a:cubicBezTo>
                <a:cubicBezTo>
                  <a:pt x="7624" y="2141"/>
                  <a:pt x="7527" y="2038"/>
                  <a:pt x="7421" y="1996"/>
                </a:cubicBezTo>
                <a:cubicBezTo>
                  <a:pt x="7380" y="1980"/>
                  <a:pt x="7337" y="1971"/>
                  <a:pt x="7294" y="1971"/>
                </a:cubicBezTo>
                <a:cubicBezTo>
                  <a:pt x="7256" y="1971"/>
                  <a:pt x="7219" y="1978"/>
                  <a:pt x="7184" y="1992"/>
                </a:cubicBezTo>
                <a:cubicBezTo>
                  <a:pt x="7124" y="2016"/>
                  <a:pt x="7071" y="2057"/>
                  <a:pt x="7035" y="2111"/>
                </a:cubicBezTo>
                <a:cubicBezTo>
                  <a:pt x="6964" y="2215"/>
                  <a:pt x="6933" y="2354"/>
                  <a:pt x="6990" y="2473"/>
                </a:cubicBezTo>
                <a:cubicBezTo>
                  <a:pt x="6995" y="2484"/>
                  <a:pt x="7004" y="2493"/>
                  <a:pt x="7009" y="2503"/>
                </a:cubicBezTo>
                <a:cubicBezTo>
                  <a:pt x="6683" y="2662"/>
                  <a:pt x="6380" y="2852"/>
                  <a:pt x="6075" y="3051"/>
                </a:cubicBezTo>
                <a:cubicBezTo>
                  <a:pt x="5717" y="3285"/>
                  <a:pt x="5369" y="3537"/>
                  <a:pt x="5039" y="3811"/>
                </a:cubicBezTo>
                <a:cubicBezTo>
                  <a:pt x="4924" y="3907"/>
                  <a:pt x="4815" y="4008"/>
                  <a:pt x="4703" y="4108"/>
                </a:cubicBezTo>
                <a:cubicBezTo>
                  <a:pt x="4860" y="3842"/>
                  <a:pt x="4988" y="3561"/>
                  <a:pt x="5073" y="3253"/>
                </a:cubicBezTo>
                <a:cubicBezTo>
                  <a:pt x="5127" y="3056"/>
                  <a:pt x="5165" y="2853"/>
                  <a:pt x="5192" y="2650"/>
                </a:cubicBezTo>
                <a:cubicBezTo>
                  <a:pt x="5209" y="2517"/>
                  <a:pt x="5243" y="2354"/>
                  <a:pt x="5236" y="2206"/>
                </a:cubicBezTo>
                <a:cubicBezTo>
                  <a:pt x="5243" y="2206"/>
                  <a:pt x="5250" y="2208"/>
                  <a:pt x="5257" y="2208"/>
                </a:cubicBezTo>
                <a:cubicBezTo>
                  <a:pt x="5413" y="2206"/>
                  <a:pt x="5571" y="2106"/>
                  <a:pt x="5623" y="1955"/>
                </a:cubicBezTo>
                <a:cubicBezTo>
                  <a:pt x="5652" y="1872"/>
                  <a:pt x="5659" y="1781"/>
                  <a:pt x="5623" y="1697"/>
                </a:cubicBezTo>
                <a:cubicBezTo>
                  <a:pt x="5589" y="1619"/>
                  <a:pt x="5533" y="1558"/>
                  <a:pt x="5464" y="1508"/>
                </a:cubicBezTo>
                <a:cubicBezTo>
                  <a:pt x="5394" y="1456"/>
                  <a:pt x="5315" y="1410"/>
                  <a:pt x="5228" y="1398"/>
                </a:cubicBezTo>
                <a:cubicBezTo>
                  <a:pt x="5213" y="1396"/>
                  <a:pt x="5198" y="1395"/>
                  <a:pt x="5184" y="1395"/>
                </a:cubicBezTo>
                <a:cubicBezTo>
                  <a:pt x="5109" y="1395"/>
                  <a:pt x="5037" y="1416"/>
                  <a:pt x="4971" y="1453"/>
                </a:cubicBezTo>
                <a:cubicBezTo>
                  <a:pt x="4903" y="1490"/>
                  <a:pt x="4847" y="1554"/>
                  <a:pt x="4817" y="1625"/>
                </a:cubicBezTo>
                <a:cubicBezTo>
                  <a:pt x="4781" y="1711"/>
                  <a:pt x="4781" y="1803"/>
                  <a:pt x="4803" y="1893"/>
                </a:cubicBezTo>
                <a:cubicBezTo>
                  <a:pt x="4825" y="1975"/>
                  <a:pt x="4876" y="2042"/>
                  <a:pt x="4944" y="2091"/>
                </a:cubicBezTo>
                <a:cubicBezTo>
                  <a:pt x="4966" y="2113"/>
                  <a:pt x="4992" y="2130"/>
                  <a:pt x="5018" y="2147"/>
                </a:cubicBezTo>
                <a:cubicBezTo>
                  <a:pt x="5043" y="2161"/>
                  <a:pt x="5070" y="2168"/>
                  <a:pt x="5094" y="2177"/>
                </a:cubicBezTo>
                <a:cubicBezTo>
                  <a:pt x="5087" y="2239"/>
                  <a:pt x="5087" y="2303"/>
                  <a:pt x="5084" y="2365"/>
                </a:cubicBezTo>
                <a:cubicBezTo>
                  <a:pt x="5077" y="2482"/>
                  <a:pt x="5064" y="2599"/>
                  <a:pt x="5049" y="2714"/>
                </a:cubicBezTo>
                <a:cubicBezTo>
                  <a:pt x="5016" y="2955"/>
                  <a:pt x="4965" y="3192"/>
                  <a:pt x="4893" y="3424"/>
                </a:cubicBezTo>
                <a:cubicBezTo>
                  <a:pt x="4793" y="3737"/>
                  <a:pt x="4646" y="4037"/>
                  <a:pt x="4471" y="4318"/>
                </a:cubicBezTo>
                <a:cubicBezTo>
                  <a:pt x="4039" y="4732"/>
                  <a:pt x="3640" y="5183"/>
                  <a:pt x="3289" y="5668"/>
                </a:cubicBezTo>
                <a:cubicBezTo>
                  <a:pt x="3149" y="5861"/>
                  <a:pt x="3016" y="6063"/>
                  <a:pt x="2889" y="6264"/>
                </a:cubicBezTo>
                <a:cubicBezTo>
                  <a:pt x="2844" y="6341"/>
                  <a:pt x="2790" y="6419"/>
                  <a:pt x="2740" y="6498"/>
                </a:cubicBezTo>
                <a:cubicBezTo>
                  <a:pt x="2760" y="6397"/>
                  <a:pt x="2782" y="6297"/>
                  <a:pt x="2800" y="6193"/>
                </a:cubicBezTo>
                <a:cubicBezTo>
                  <a:pt x="2923" y="5468"/>
                  <a:pt x="2977" y="4729"/>
                  <a:pt x="2906" y="3994"/>
                </a:cubicBezTo>
                <a:cubicBezTo>
                  <a:pt x="2840" y="3310"/>
                  <a:pt x="2672" y="2635"/>
                  <a:pt x="2414" y="1998"/>
                </a:cubicBezTo>
                <a:cubicBezTo>
                  <a:pt x="2123" y="1281"/>
                  <a:pt x="1717" y="610"/>
                  <a:pt x="1215" y="23"/>
                </a:cubicBezTo>
                <a:cubicBezTo>
                  <a:pt x="1203" y="9"/>
                  <a:pt x="1183" y="0"/>
                  <a:pt x="11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9"/>
          <p:cNvSpPr/>
          <p:nvPr/>
        </p:nvSpPr>
        <p:spPr>
          <a:xfrm>
            <a:off x="7985559" y="3452407"/>
            <a:ext cx="966353" cy="1159127"/>
          </a:xfrm>
          <a:custGeom>
            <a:avLst/>
            <a:gdLst/>
            <a:ahLst/>
            <a:cxnLst/>
            <a:rect l="l" t="t" r="r" b="b"/>
            <a:pathLst>
              <a:path w="17883" h="20115" extrusionOk="0">
                <a:moveTo>
                  <a:pt x="6786" y="2550"/>
                </a:moveTo>
                <a:cubicBezTo>
                  <a:pt x="6830" y="2558"/>
                  <a:pt x="6864" y="2586"/>
                  <a:pt x="6866" y="2650"/>
                </a:cubicBezTo>
                <a:cubicBezTo>
                  <a:pt x="6866" y="2672"/>
                  <a:pt x="6878" y="2687"/>
                  <a:pt x="6894" y="2697"/>
                </a:cubicBezTo>
                <a:cubicBezTo>
                  <a:pt x="6371" y="3969"/>
                  <a:pt x="6027" y="5313"/>
                  <a:pt x="5880" y="6680"/>
                </a:cubicBezTo>
                <a:cubicBezTo>
                  <a:pt x="5729" y="8081"/>
                  <a:pt x="5768" y="9524"/>
                  <a:pt x="6036" y="10908"/>
                </a:cubicBezTo>
                <a:cubicBezTo>
                  <a:pt x="6068" y="11070"/>
                  <a:pt x="6107" y="11236"/>
                  <a:pt x="6163" y="11396"/>
                </a:cubicBezTo>
                <a:cubicBezTo>
                  <a:pt x="6149" y="11392"/>
                  <a:pt x="6139" y="11389"/>
                  <a:pt x="6128" y="11388"/>
                </a:cubicBezTo>
                <a:cubicBezTo>
                  <a:pt x="6029" y="11233"/>
                  <a:pt x="5938" y="11073"/>
                  <a:pt x="5860" y="10907"/>
                </a:cubicBezTo>
                <a:cubicBezTo>
                  <a:pt x="5657" y="10477"/>
                  <a:pt x="5494" y="10029"/>
                  <a:pt x="5375" y="9569"/>
                </a:cubicBezTo>
                <a:cubicBezTo>
                  <a:pt x="5129" y="8633"/>
                  <a:pt x="5071" y="7652"/>
                  <a:pt x="5182" y="6692"/>
                </a:cubicBezTo>
                <a:cubicBezTo>
                  <a:pt x="5243" y="6153"/>
                  <a:pt x="5360" y="5616"/>
                  <a:pt x="5531" y="5103"/>
                </a:cubicBezTo>
                <a:cubicBezTo>
                  <a:pt x="5537" y="5080"/>
                  <a:pt x="5519" y="5063"/>
                  <a:pt x="5502" y="5063"/>
                </a:cubicBezTo>
                <a:cubicBezTo>
                  <a:pt x="5494" y="5063"/>
                  <a:pt x="5485" y="5068"/>
                  <a:pt x="5481" y="5079"/>
                </a:cubicBezTo>
                <a:cubicBezTo>
                  <a:pt x="4787" y="6932"/>
                  <a:pt x="4881" y="9065"/>
                  <a:pt x="5704" y="10863"/>
                </a:cubicBezTo>
                <a:cubicBezTo>
                  <a:pt x="5775" y="11019"/>
                  <a:pt x="5857" y="11186"/>
                  <a:pt x="5951" y="11348"/>
                </a:cubicBezTo>
                <a:cubicBezTo>
                  <a:pt x="5857" y="11333"/>
                  <a:pt x="5765" y="11320"/>
                  <a:pt x="5668" y="11313"/>
                </a:cubicBezTo>
                <a:cubicBezTo>
                  <a:pt x="5021" y="10568"/>
                  <a:pt x="4642" y="9575"/>
                  <a:pt x="4512" y="8609"/>
                </a:cubicBezTo>
                <a:cubicBezTo>
                  <a:pt x="4318" y="7142"/>
                  <a:pt x="4596" y="5619"/>
                  <a:pt x="5288" y="4313"/>
                </a:cubicBezTo>
                <a:cubicBezTo>
                  <a:pt x="5480" y="3952"/>
                  <a:pt x="5701" y="3609"/>
                  <a:pt x="5952" y="3288"/>
                </a:cubicBezTo>
                <a:cubicBezTo>
                  <a:pt x="6077" y="3131"/>
                  <a:pt x="6206" y="2979"/>
                  <a:pt x="6345" y="2834"/>
                </a:cubicBezTo>
                <a:cubicBezTo>
                  <a:pt x="6413" y="2759"/>
                  <a:pt x="6487" y="2680"/>
                  <a:pt x="6568" y="2617"/>
                </a:cubicBezTo>
                <a:cubicBezTo>
                  <a:pt x="6607" y="2587"/>
                  <a:pt x="6683" y="2553"/>
                  <a:pt x="6749" y="2550"/>
                </a:cubicBezTo>
                <a:lnTo>
                  <a:pt x="6749" y="2550"/>
                </a:lnTo>
                <a:cubicBezTo>
                  <a:pt x="6605" y="2658"/>
                  <a:pt x="6490" y="2809"/>
                  <a:pt x="6383" y="2952"/>
                </a:cubicBezTo>
                <a:cubicBezTo>
                  <a:pt x="6254" y="3126"/>
                  <a:pt x="6136" y="3309"/>
                  <a:pt x="6034" y="3497"/>
                </a:cubicBezTo>
                <a:cubicBezTo>
                  <a:pt x="5824" y="3880"/>
                  <a:pt x="5674" y="4290"/>
                  <a:pt x="5582" y="4715"/>
                </a:cubicBezTo>
                <a:cubicBezTo>
                  <a:pt x="5575" y="4746"/>
                  <a:pt x="5598" y="4763"/>
                  <a:pt x="5622" y="4763"/>
                </a:cubicBezTo>
                <a:cubicBezTo>
                  <a:pt x="5641" y="4763"/>
                  <a:pt x="5661" y="4752"/>
                  <a:pt x="5667" y="4728"/>
                </a:cubicBezTo>
                <a:cubicBezTo>
                  <a:pt x="5759" y="4311"/>
                  <a:pt x="5908" y="3907"/>
                  <a:pt x="6111" y="3529"/>
                </a:cubicBezTo>
                <a:cubicBezTo>
                  <a:pt x="6212" y="3339"/>
                  <a:pt x="6327" y="3156"/>
                  <a:pt x="6454" y="2985"/>
                </a:cubicBezTo>
                <a:cubicBezTo>
                  <a:pt x="6561" y="2838"/>
                  <a:pt x="6690" y="2702"/>
                  <a:pt x="6786" y="2550"/>
                </a:cubicBezTo>
                <a:close/>
                <a:moveTo>
                  <a:pt x="9624" y="2411"/>
                </a:moveTo>
                <a:lnTo>
                  <a:pt x="9624" y="2411"/>
                </a:lnTo>
                <a:cubicBezTo>
                  <a:pt x="9679" y="2418"/>
                  <a:pt x="9733" y="2438"/>
                  <a:pt x="9780" y="2465"/>
                </a:cubicBezTo>
                <a:cubicBezTo>
                  <a:pt x="9971" y="2575"/>
                  <a:pt x="10093" y="2779"/>
                  <a:pt x="10207" y="2962"/>
                </a:cubicBezTo>
                <a:cubicBezTo>
                  <a:pt x="10476" y="3397"/>
                  <a:pt x="10723" y="3846"/>
                  <a:pt x="10939" y="4311"/>
                </a:cubicBezTo>
                <a:cubicBezTo>
                  <a:pt x="11377" y="5255"/>
                  <a:pt x="11695" y="6259"/>
                  <a:pt x="11817" y="7295"/>
                </a:cubicBezTo>
                <a:cubicBezTo>
                  <a:pt x="11881" y="7827"/>
                  <a:pt x="11894" y="8363"/>
                  <a:pt x="11846" y="8899"/>
                </a:cubicBezTo>
                <a:cubicBezTo>
                  <a:pt x="11802" y="9392"/>
                  <a:pt x="11718" y="9894"/>
                  <a:pt x="11541" y="10359"/>
                </a:cubicBezTo>
                <a:cubicBezTo>
                  <a:pt x="11365" y="10820"/>
                  <a:pt x="11092" y="11211"/>
                  <a:pt x="10691" y="11501"/>
                </a:cubicBezTo>
                <a:cubicBezTo>
                  <a:pt x="10691" y="11501"/>
                  <a:pt x="10689" y="11501"/>
                  <a:pt x="10689" y="11503"/>
                </a:cubicBezTo>
                <a:cubicBezTo>
                  <a:pt x="10660" y="11506"/>
                  <a:pt x="10631" y="11510"/>
                  <a:pt x="10603" y="11513"/>
                </a:cubicBezTo>
                <a:cubicBezTo>
                  <a:pt x="10441" y="11533"/>
                  <a:pt x="10282" y="11567"/>
                  <a:pt x="10127" y="11612"/>
                </a:cubicBezTo>
                <a:cubicBezTo>
                  <a:pt x="10059" y="11632"/>
                  <a:pt x="9993" y="11658"/>
                  <a:pt x="9925" y="11682"/>
                </a:cubicBezTo>
                <a:cubicBezTo>
                  <a:pt x="10079" y="11540"/>
                  <a:pt x="10221" y="11385"/>
                  <a:pt x="10346" y="11218"/>
                </a:cubicBezTo>
                <a:cubicBezTo>
                  <a:pt x="10773" y="10645"/>
                  <a:pt x="11023" y="9951"/>
                  <a:pt x="11162" y="9254"/>
                </a:cubicBezTo>
                <a:cubicBezTo>
                  <a:pt x="11467" y="7718"/>
                  <a:pt x="11180" y="6178"/>
                  <a:pt x="10640" y="4728"/>
                </a:cubicBezTo>
                <a:cubicBezTo>
                  <a:pt x="10343" y="3937"/>
                  <a:pt x="9986" y="3173"/>
                  <a:pt x="9624" y="2411"/>
                </a:cubicBezTo>
                <a:close/>
                <a:moveTo>
                  <a:pt x="9485" y="2404"/>
                </a:moveTo>
                <a:cubicBezTo>
                  <a:pt x="10115" y="3731"/>
                  <a:pt x="10752" y="5083"/>
                  <a:pt x="11035" y="6536"/>
                </a:cubicBezTo>
                <a:cubicBezTo>
                  <a:pt x="11314" y="7963"/>
                  <a:pt x="11227" y="9588"/>
                  <a:pt x="10471" y="10864"/>
                </a:cubicBezTo>
                <a:cubicBezTo>
                  <a:pt x="10279" y="11186"/>
                  <a:pt x="10044" y="11484"/>
                  <a:pt x="9760" y="11733"/>
                </a:cubicBezTo>
                <a:cubicBezTo>
                  <a:pt x="9746" y="11745"/>
                  <a:pt x="9732" y="11757"/>
                  <a:pt x="9717" y="11768"/>
                </a:cubicBezTo>
                <a:cubicBezTo>
                  <a:pt x="9682" y="11785"/>
                  <a:pt x="9647" y="11802"/>
                  <a:pt x="9612" y="11821"/>
                </a:cubicBezTo>
                <a:cubicBezTo>
                  <a:pt x="9696" y="11676"/>
                  <a:pt x="9769" y="11527"/>
                  <a:pt x="9811" y="11375"/>
                </a:cubicBezTo>
                <a:cubicBezTo>
                  <a:pt x="9879" y="11129"/>
                  <a:pt x="9712" y="10924"/>
                  <a:pt x="9458" y="10924"/>
                </a:cubicBezTo>
                <a:cubicBezTo>
                  <a:pt x="9457" y="10924"/>
                  <a:pt x="9456" y="10924"/>
                  <a:pt x="9455" y="10924"/>
                </a:cubicBezTo>
                <a:cubicBezTo>
                  <a:pt x="9428" y="10924"/>
                  <a:pt x="9401" y="10930"/>
                  <a:pt x="9377" y="10934"/>
                </a:cubicBezTo>
                <a:cubicBezTo>
                  <a:pt x="9449" y="10723"/>
                  <a:pt x="9515" y="10510"/>
                  <a:pt x="9577" y="10296"/>
                </a:cubicBezTo>
                <a:cubicBezTo>
                  <a:pt x="9588" y="10258"/>
                  <a:pt x="9553" y="10232"/>
                  <a:pt x="9519" y="10232"/>
                </a:cubicBezTo>
                <a:cubicBezTo>
                  <a:pt x="9499" y="10232"/>
                  <a:pt x="9479" y="10242"/>
                  <a:pt x="9472" y="10264"/>
                </a:cubicBezTo>
                <a:cubicBezTo>
                  <a:pt x="9394" y="10505"/>
                  <a:pt x="9320" y="10747"/>
                  <a:pt x="9235" y="10986"/>
                </a:cubicBezTo>
                <a:cubicBezTo>
                  <a:pt x="9082" y="11070"/>
                  <a:pt x="8961" y="11226"/>
                  <a:pt x="8861" y="11357"/>
                </a:cubicBezTo>
                <a:cubicBezTo>
                  <a:pt x="8753" y="11497"/>
                  <a:pt x="8653" y="11643"/>
                  <a:pt x="8560" y="11791"/>
                </a:cubicBezTo>
                <a:cubicBezTo>
                  <a:pt x="8607" y="11614"/>
                  <a:pt x="8638" y="11435"/>
                  <a:pt x="8639" y="11250"/>
                </a:cubicBezTo>
                <a:cubicBezTo>
                  <a:pt x="8639" y="11150"/>
                  <a:pt x="8652" y="11049"/>
                  <a:pt x="8624" y="10951"/>
                </a:cubicBezTo>
                <a:cubicBezTo>
                  <a:pt x="8615" y="10917"/>
                  <a:pt x="8598" y="10887"/>
                  <a:pt x="8581" y="10859"/>
                </a:cubicBezTo>
                <a:cubicBezTo>
                  <a:pt x="8704" y="10142"/>
                  <a:pt x="8751" y="9409"/>
                  <a:pt x="8782" y="8682"/>
                </a:cubicBezTo>
                <a:cubicBezTo>
                  <a:pt x="8841" y="7367"/>
                  <a:pt x="8893" y="6049"/>
                  <a:pt x="8835" y="4731"/>
                </a:cubicBezTo>
                <a:cubicBezTo>
                  <a:pt x="8802" y="4029"/>
                  <a:pt x="8751" y="3311"/>
                  <a:pt x="8602" y="2621"/>
                </a:cubicBezTo>
                <a:cubicBezTo>
                  <a:pt x="8604" y="2617"/>
                  <a:pt x="8607" y="2617"/>
                  <a:pt x="8607" y="2614"/>
                </a:cubicBezTo>
                <a:cubicBezTo>
                  <a:pt x="8655" y="2487"/>
                  <a:pt x="8763" y="2420"/>
                  <a:pt x="8874" y="2420"/>
                </a:cubicBezTo>
                <a:cubicBezTo>
                  <a:pt x="8965" y="2420"/>
                  <a:pt x="9057" y="2467"/>
                  <a:pt x="9116" y="2563"/>
                </a:cubicBezTo>
                <a:cubicBezTo>
                  <a:pt x="9128" y="2582"/>
                  <a:pt x="9145" y="2590"/>
                  <a:pt x="9162" y="2590"/>
                </a:cubicBezTo>
                <a:cubicBezTo>
                  <a:pt x="9184" y="2590"/>
                  <a:pt x="9206" y="2578"/>
                  <a:pt x="9221" y="2560"/>
                </a:cubicBezTo>
                <a:cubicBezTo>
                  <a:pt x="9293" y="2722"/>
                  <a:pt x="9361" y="2884"/>
                  <a:pt x="9405" y="3057"/>
                </a:cubicBezTo>
                <a:cubicBezTo>
                  <a:pt x="9463" y="3283"/>
                  <a:pt x="9510" y="3514"/>
                  <a:pt x="9554" y="3742"/>
                </a:cubicBezTo>
                <a:cubicBezTo>
                  <a:pt x="9641" y="4191"/>
                  <a:pt x="9710" y="4642"/>
                  <a:pt x="9761" y="5096"/>
                </a:cubicBezTo>
                <a:cubicBezTo>
                  <a:pt x="9866" y="6019"/>
                  <a:pt x="9900" y="6950"/>
                  <a:pt x="9855" y="7879"/>
                </a:cubicBezTo>
                <a:cubicBezTo>
                  <a:pt x="9831" y="8401"/>
                  <a:pt x="9780" y="8921"/>
                  <a:pt x="9720" y="9439"/>
                </a:cubicBezTo>
                <a:cubicBezTo>
                  <a:pt x="9716" y="9476"/>
                  <a:pt x="9746" y="9498"/>
                  <a:pt x="9774" y="9498"/>
                </a:cubicBezTo>
                <a:cubicBezTo>
                  <a:pt x="9797" y="9498"/>
                  <a:pt x="9819" y="9484"/>
                  <a:pt x="9824" y="9454"/>
                </a:cubicBezTo>
                <a:cubicBezTo>
                  <a:pt x="9973" y="8529"/>
                  <a:pt x="10008" y="7580"/>
                  <a:pt x="9983" y="6644"/>
                </a:cubicBezTo>
                <a:cubicBezTo>
                  <a:pt x="9957" y="5694"/>
                  <a:pt x="9848" y="4750"/>
                  <a:pt x="9664" y="3819"/>
                </a:cubicBezTo>
                <a:cubicBezTo>
                  <a:pt x="9617" y="3580"/>
                  <a:pt x="9568" y="3339"/>
                  <a:pt x="9505" y="3105"/>
                </a:cubicBezTo>
                <a:cubicBezTo>
                  <a:pt x="9451" y="2905"/>
                  <a:pt x="9380" y="2691"/>
                  <a:pt x="9255" y="2522"/>
                </a:cubicBezTo>
                <a:cubicBezTo>
                  <a:pt x="9312" y="2450"/>
                  <a:pt x="9397" y="2414"/>
                  <a:pt x="9485" y="2404"/>
                </a:cubicBezTo>
                <a:close/>
                <a:moveTo>
                  <a:pt x="15731" y="13014"/>
                </a:moveTo>
                <a:cubicBezTo>
                  <a:pt x="16329" y="13014"/>
                  <a:pt x="16926" y="13074"/>
                  <a:pt x="17514" y="13187"/>
                </a:cubicBezTo>
                <a:cubicBezTo>
                  <a:pt x="17260" y="13313"/>
                  <a:pt x="17016" y="13457"/>
                  <a:pt x="16769" y="13597"/>
                </a:cubicBezTo>
                <a:cubicBezTo>
                  <a:pt x="16441" y="13783"/>
                  <a:pt x="16115" y="13973"/>
                  <a:pt x="15790" y="14165"/>
                </a:cubicBezTo>
                <a:cubicBezTo>
                  <a:pt x="15146" y="14545"/>
                  <a:pt x="14511" y="14938"/>
                  <a:pt x="13883" y="15342"/>
                </a:cubicBezTo>
                <a:cubicBezTo>
                  <a:pt x="12620" y="16155"/>
                  <a:pt x="11392" y="17015"/>
                  <a:pt x="10193" y="17919"/>
                </a:cubicBezTo>
                <a:cubicBezTo>
                  <a:pt x="9561" y="18397"/>
                  <a:pt x="8939" y="18886"/>
                  <a:pt x="8323" y="19384"/>
                </a:cubicBezTo>
                <a:cubicBezTo>
                  <a:pt x="8350" y="19072"/>
                  <a:pt x="8378" y="18763"/>
                  <a:pt x="8441" y="18458"/>
                </a:cubicBezTo>
                <a:cubicBezTo>
                  <a:pt x="8523" y="18060"/>
                  <a:pt x="8643" y="17670"/>
                  <a:pt x="8801" y="17297"/>
                </a:cubicBezTo>
                <a:cubicBezTo>
                  <a:pt x="9119" y="16542"/>
                  <a:pt x="9577" y="15850"/>
                  <a:pt x="10142" y="15257"/>
                </a:cubicBezTo>
                <a:cubicBezTo>
                  <a:pt x="11356" y="13980"/>
                  <a:pt x="13037" y="13258"/>
                  <a:pt x="14775" y="13066"/>
                </a:cubicBezTo>
                <a:cubicBezTo>
                  <a:pt x="15093" y="13031"/>
                  <a:pt x="15412" y="13014"/>
                  <a:pt x="15731" y="13014"/>
                </a:cubicBezTo>
                <a:close/>
                <a:moveTo>
                  <a:pt x="471" y="12980"/>
                </a:moveTo>
                <a:lnTo>
                  <a:pt x="471" y="12980"/>
                </a:lnTo>
                <a:cubicBezTo>
                  <a:pt x="1852" y="12986"/>
                  <a:pt x="3207" y="13340"/>
                  <a:pt x="4398" y="14052"/>
                </a:cubicBezTo>
                <a:cubicBezTo>
                  <a:pt x="5651" y="14803"/>
                  <a:pt x="6651" y="15931"/>
                  <a:pt x="7284" y="17243"/>
                </a:cubicBezTo>
                <a:cubicBezTo>
                  <a:pt x="7619" y="17936"/>
                  <a:pt x="7835" y="18666"/>
                  <a:pt x="7987" y="19415"/>
                </a:cubicBezTo>
                <a:cubicBezTo>
                  <a:pt x="5997" y="17711"/>
                  <a:pt x="4014" y="15999"/>
                  <a:pt x="2019" y="14301"/>
                </a:cubicBezTo>
                <a:cubicBezTo>
                  <a:pt x="1503" y="13861"/>
                  <a:pt x="985" y="13424"/>
                  <a:pt x="471" y="12980"/>
                </a:cubicBezTo>
                <a:close/>
                <a:moveTo>
                  <a:pt x="17634" y="13207"/>
                </a:moveTo>
                <a:cubicBezTo>
                  <a:pt x="17675" y="13215"/>
                  <a:pt x="17717" y="13222"/>
                  <a:pt x="17755" y="13230"/>
                </a:cubicBezTo>
                <a:cubicBezTo>
                  <a:pt x="17568" y="13946"/>
                  <a:pt x="17315" y="14640"/>
                  <a:pt x="16940" y="15277"/>
                </a:cubicBezTo>
                <a:cubicBezTo>
                  <a:pt x="16555" y="15935"/>
                  <a:pt x="16052" y="16531"/>
                  <a:pt x="15490" y="17046"/>
                </a:cubicBezTo>
                <a:cubicBezTo>
                  <a:pt x="14283" y="18157"/>
                  <a:pt x="12765" y="18987"/>
                  <a:pt x="11172" y="19387"/>
                </a:cubicBezTo>
                <a:cubicBezTo>
                  <a:pt x="10677" y="19512"/>
                  <a:pt x="10170" y="19590"/>
                  <a:pt x="9659" y="19607"/>
                </a:cubicBezTo>
                <a:cubicBezTo>
                  <a:pt x="9600" y="19609"/>
                  <a:pt x="9540" y="19611"/>
                  <a:pt x="9481" y="19611"/>
                </a:cubicBezTo>
                <a:cubicBezTo>
                  <a:pt x="9127" y="19611"/>
                  <a:pt x="8781" y="19569"/>
                  <a:pt x="8435" y="19515"/>
                </a:cubicBezTo>
                <a:cubicBezTo>
                  <a:pt x="9539" y="18604"/>
                  <a:pt x="10675" y="17734"/>
                  <a:pt x="11840" y="16907"/>
                </a:cubicBezTo>
                <a:cubicBezTo>
                  <a:pt x="13063" y="16037"/>
                  <a:pt x="14314" y="15207"/>
                  <a:pt x="15593" y="14421"/>
                </a:cubicBezTo>
                <a:cubicBezTo>
                  <a:pt x="15950" y="14201"/>
                  <a:pt x="16308" y="13987"/>
                  <a:pt x="16669" y="13774"/>
                </a:cubicBezTo>
                <a:cubicBezTo>
                  <a:pt x="16990" y="13586"/>
                  <a:pt x="17319" y="13407"/>
                  <a:pt x="17634" y="13207"/>
                </a:cubicBezTo>
                <a:close/>
                <a:moveTo>
                  <a:pt x="188" y="12986"/>
                </a:moveTo>
                <a:lnTo>
                  <a:pt x="188" y="12986"/>
                </a:lnTo>
                <a:cubicBezTo>
                  <a:pt x="2248" y="14702"/>
                  <a:pt x="4291" y="16440"/>
                  <a:pt x="6346" y="18161"/>
                </a:cubicBezTo>
                <a:cubicBezTo>
                  <a:pt x="6901" y="18627"/>
                  <a:pt x="7460" y="19089"/>
                  <a:pt x="8015" y="19554"/>
                </a:cubicBezTo>
                <a:cubicBezTo>
                  <a:pt x="8015" y="19556"/>
                  <a:pt x="8015" y="19557"/>
                  <a:pt x="8016" y="19559"/>
                </a:cubicBezTo>
                <a:cubicBezTo>
                  <a:pt x="8020" y="19574"/>
                  <a:pt x="8030" y="19581"/>
                  <a:pt x="8041" y="19581"/>
                </a:cubicBezTo>
                <a:cubicBezTo>
                  <a:pt x="8043" y="19581"/>
                  <a:pt x="8046" y="19580"/>
                  <a:pt x="8048" y="19580"/>
                </a:cubicBezTo>
                <a:cubicBezTo>
                  <a:pt x="8048" y="19584"/>
                  <a:pt x="8049" y="19587"/>
                  <a:pt x="8049" y="19591"/>
                </a:cubicBezTo>
                <a:cubicBezTo>
                  <a:pt x="7642" y="19842"/>
                  <a:pt x="7164" y="19932"/>
                  <a:pt x="6686" y="19932"/>
                </a:cubicBezTo>
                <a:cubicBezTo>
                  <a:pt x="6478" y="19932"/>
                  <a:pt x="6270" y="19915"/>
                  <a:pt x="6068" y="19886"/>
                </a:cubicBezTo>
                <a:cubicBezTo>
                  <a:pt x="5295" y="19777"/>
                  <a:pt x="4540" y="19522"/>
                  <a:pt x="3852" y="19157"/>
                </a:cubicBezTo>
                <a:cubicBezTo>
                  <a:pt x="2424" y="18398"/>
                  <a:pt x="1303" y="17147"/>
                  <a:pt x="707" y="15641"/>
                </a:cubicBezTo>
                <a:cubicBezTo>
                  <a:pt x="538" y="15214"/>
                  <a:pt x="407" y="14773"/>
                  <a:pt x="324" y="14319"/>
                </a:cubicBezTo>
                <a:cubicBezTo>
                  <a:pt x="241" y="13875"/>
                  <a:pt x="220" y="13434"/>
                  <a:pt x="188" y="12986"/>
                </a:cubicBezTo>
                <a:close/>
                <a:moveTo>
                  <a:pt x="8440" y="1"/>
                </a:moveTo>
                <a:cubicBezTo>
                  <a:pt x="8388" y="1"/>
                  <a:pt x="8336" y="10"/>
                  <a:pt x="8292" y="29"/>
                </a:cubicBezTo>
                <a:cubicBezTo>
                  <a:pt x="8083" y="120"/>
                  <a:pt x="8029" y="398"/>
                  <a:pt x="8225" y="537"/>
                </a:cubicBezTo>
                <a:cubicBezTo>
                  <a:pt x="8264" y="565"/>
                  <a:pt x="8310" y="579"/>
                  <a:pt x="8355" y="579"/>
                </a:cubicBezTo>
                <a:cubicBezTo>
                  <a:pt x="8359" y="579"/>
                  <a:pt x="8363" y="579"/>
                  <a:pt x="8367" y="578"/>
                </a:cubicBezTo>
                <a:lnTo>
                  <a:pt x="8367" y="578"/>
                </a:lnTo>
                <a:cubicBezTo>
                  <a:pt x="8363" y="602"/>
                  <a:pt x="8360" y="629"/>
                  <a:pt x="8355" y="654"/>
                </a:cubicBezTo>
                <a:cubicBezTo>
                  <a:pt x="8348" y="727"/>
                  <a:pt x="8345" y="801"/>
                  <a:pt x="8345" y="876"/>
                </a:cubicBezTo>
                <a:cubicBezTo>
                  <a:pt x="8343" y="1051"/>
                  <a:pt x="8357" y="1228"/>
                  <a:pt x="8378" y="1403"/>
                </a:cubicBezTo>
                <a:cubicBezTo>
                  <a:pt x="8398" y="1573"/>
                  <a:pt x="8424" y="1745"/>
                  <a:pt x="8449" y="1915"/>
                </a:cubicBezTo>
                <a:cubicBezTo>
                  <a:pt x="8477" y="2099"/>
                  <a:pt x="8530" y="2275"/>
                  <a:pt x="8568" y="2454"/>
                </a:cubicBezTo>
                <a:cubicBezTo>
                  <a:pt x="8563" y="2461"/>
                  <a:pt x="8555" y="2467"/>
                  <a:pt x="8553" y="2474"/>
                </a:cubicBezTo>
                <a:cubicBezTo>
                  <a:pt x="8456" y="2335"/>
                  <a:pt x="8298" y="2242"/>
                  <a:pt x="8127" y="2242"/>
                </a:cubicBezTo>
                <a:cubicBezTo>
                  <a:pt x="8108" y="2242"/>
                  <a:pt x="8088" y="2243"/>
                  <a:pt x="8069" y="2245"/>
                </a:cubicBezTo>
                <a:cubicBezTo>
                  <a:pt x="7853" y="2270"/>
                  <a:pt x="7683" y="2430"/>
                  <a:pt x="7653" y="2643"/>
                </a:cubicBezTo>
                <a:cubicBezTo>
                  <a:pt x="7652" y="2647"/>
                  <a:pt x="7655" y="2650"/>
                  <a:pt x="7659" y="2650"/>
                </a:cubicBezTo>
                <a:cubicBezTo>
                  <a:pt x="7662" y="2650"/>
                  <a:pt x="7664" y="2648"/>
                  <a:pt x="7666" y="2645"/>
                </a:cubicBezTo>
                <a:cubicBezTo>
                  <a:pt x="7737" y="2491"/>
                  <a:pt x="7889" y="2356"/>
                  <a:pt x="8065" y="2339"/>
                </a:cubicBezTo>
                <a:cubicBezTo>
                  <a:pt x="8077" y="2338"/>
                  <a:pt x="8090" y="2338"/>
                  <a:pt x="8102" y="2338"/>
                </a:cubicBezTo>
                <a:cubicBezTo>
                  <a:pt x="8115" y="2338"/>
                  <a:pt x="8127" y="2338"/>
                  <a:pt x="8140" y="2339"/>
                </a:cubicBezTo>
                <a:cubicBezTo>
                  <a:pt x="8140" y="2340"/>
                  <a:pt x="8137" y="2342"/>
                  <a:pt x="8137" y="2345"/>
                </a:cubicBezTo>
                <a:cubicBezTo>
                  <a:pt x="8042" y="3271"/>
                  <a:pt x="8016" y="4205"/>
                  <a:pt x="7985" y="5135"/>
                </a:cubicBezTo>
                <a:cubicBezTo>
                  <a:pt x="7952" y="6062"/>
                  <a:pt x="7914" y="6987"/>
                  <a:pt x="7893" y="7913"/>
                </a:cubicBezTo>
                <a:cubicBezTo>
                  <a:pt x="7880" y="8421"/>
                  <a:pt x="7846" y="8936"/>
                  <a:pt x="7870" y="9446"/>
                </a:cubicBezTo>
                <a:cubicBezTo>
                  <a:pt x="7870" y="9453"/>
                  <a:pt x="7877" y="9457"/>
                  <a:pt x="7883" y="9457"/>
                </a:cubicBezTo>
                <a:cubicBezTo>
                  <a:pt x="7890" y="9457"/>
                  <a:pt x="7897" y="9453"/>
                  <a:pt x="7899" y="9446"/>
                </a:cubicBezTo>
                <a:cubicBezTo>
                  <a:pt x="7955" y="8987"/>
                  <a:pt x="7960" y="8521"/>
                  <a:pt x="7984" y="8062"/>
                </a:cubicBezTo>
                <a:cubicBezTo>
                  <a:pt x="8006" y="7608"/>
                  <a:pt x="8022" y="7152"/>
                  <a:pt x="8042" y="6696"/>
                </a:cubicBezTo>
                <a:cubicBezTo>
                  <a:pt x="8079" y="5778"/>
                  <a:pt x="8114" y="4857"/>
                  <a:pt x="8155" y="3938"/>
                </a:cubicBezTo>
                <a:cubicBezTo>
                  <a:pt x="8179" y="3413"/>
                  <a:pt x="8211" y="2888"/>
                  <a:pt x="8248" y="2366"/>
                </a:cubicBezTo>
                <a:cubicBezTo>
                  <a:pt x="8361" y="2409"/>
                  <a:pt x="8455" y="2501"/>
                  <a:pt x="8503" y="2614"/>
                </a:cubicBezTo>
                <a:cubicBezTo>
                  <a:pt x="8510" y="2631"/>
                  <a:pt x="8527" y="2643"/>
                  <a:pt x="8546" y="2645"/>
                </a:cubicBezTo>
                <a:cubicBezTo>
                  <a:pt x="8609" y="3257"/>
                  <a:pt x="8680" y="3866"/>
                  <a:pt x="8712" y="4480"/>
                </a:cubicBezTo>
                <a:cubicBezTo>
                  <a:pt x="8746" y="5128"/>
                  <a:pt x="8754" y="5780"/>
                  <a:pt x="8744" y="6431"/>
                </a:cubicBezTo>
                <a:cubicBezTo>
                  <a:pt x="8736" y="7099"/>
                  <a:pt x="8707" y="7767"/>
                  <a:pt x="8679" y="8434"/>
                </a:cubicBezTo>
                <a:cubicBezTo>
                  <a:pt x="8652" y="9050"/>
                  <a:pt x="8624" y="9666"/>
                  <a:pt x="8551" y="10277"/>
                </a:cubicBezTo>
                <a:cubicBezTo>
                  <a:pt x="8531" y="10439"/>
                  <a:pt x="8506" y="10599"/>
                  <a:pt x="8480" y="10759"/>
                </a:cubicBezTo>
                <a:cubicBezTo>
                  <a:pt x="8469" y="10754"/>
                  <a:pt x="8460" y="10747"/>
                  <a:pt x="8449" y="10741"/>
                </a:cubicBezTo>
                <a:cubicBezTo>
                  <a:pt x="8416" y="10727"/>
                  <a:pt x="8385" y="10720"/>
                  <a:pt x="8355" y="10720"/>
                </a:cubicBezTo>
                <a:cubicBezTo>
                  <a:pt x="8191" y="10720"/>
                  <a:pt x="8081" y="10920"/>
                  <a:pt x="8008" y="11050"/>
                </a:cubicBezTo>
                <a:cubicBezTo>
                  <a:pt x="7945" y="11157"/>
                  <a:pt x="7899" y="11270"/>
                  <a:pt x="7853" y="11384"/>
                </a:cubicBezTo>
                <a:cubicBezTo>
                  <a:pt x="7857" y="11341"/>
                  <a:pt x="7863" y="11300"/>
                  <a:pt x="7866" y="11257"/>
                </a:cubicBezTo>
                <a:cubicBezTo>
                  <a:pt x="7893" y="10931"/>
                  <a:pt x="7927" y="10605"/>
                  <a:pt x="7928" y="10278"/>
                </a:cubicBezTo>
                <a:cubicBezTo>
                  <a:pt x="7928" y="10254"/>
                  <a:pt x="7909" y="10242"/>
                  <a:pt x="7888" y="10242"/>
                </a:cubicBezTo>
                <a:cubicBezTo>
                  <a:pt x="7868" y="10242"/>
                  <a:pt x="7847" y="10254"/>
                  <a:pt x="7843" y="10277"/>
                </a:cubicBezTo>
                <a:cubicBezTo>
                  <a:pt x="7795" y="10603"/>
                  <a:pt x="7781" y="10933"/>
                  <a:pt x="7758" y="11262"/>
                </a:cubicBezTo>
                <a:cubicBezTo>
                  <a:pt x="7757" y="11286"/>
                  <a:pt x="7757" y="11311"/>
                  <a:pt x="7754" y="11334"/>
                </a:cubicBezTo>
                <a:cubicBezTo>
                  <a:pt x="7638" y="11130"/>
                  <a:pt x="7467" y="10971"/>
                  <a:pt x="7203" y="10921"/>
                </a:cubicBezTo>
                <a:cubicBezTo>
                  <a:pt x="7197" y="10920"/>
                  <a:pt x="7191" y="10919"/>
                  <a:pt x="7185" y="10919"/>
                </a:cubicBezTo>
                <a:cubicBezTo>
                  <a:pt x="7137" y="10919"/>
                  <a:pt x="7100" y="10959"/>
                  <a:pt x="7087" y="11006"/>
                </a:cubicBezTo>
                <a:cubicBezTo>
                  <a:pt x="7050" y="11155"/>
                  <a:pt x="7037" y="11307"/>
                  <a:pt x="7054" y="11460"/>
                </a:cubicBezTo>
                <a:cubicBezTo>
                  <a:pt x="6629" y="10173"/>
                  <a:pt x="6817" y="8716"/>
                  <a:pt x="6900" y="7393"/>
                </a:cubicBezTo>
                <a:cubicBezTo>
                  <a:pt x="6931" y="6878"/>
                  <a:pt x="6969" y="6364"/>
                  <a:pt x="6981" y="5849"/>
                </a:cubicBezTo>
                <a:cubicBezTo>
                  <a:pt x="6981" y="5846"/>
                  <a:pt x="6978" y="5845"/>
                  <a:pt x="6976" y="5845"/>
                </a:cubicBezTo>
                <a:cubicBezTo>
                  <a:pt x="6974" y="5845"/>
                  <a:pt x="6974" y="5845"/>
                  <a:pt x="6974" y="5846"/>
                </a:cubicBezTo>
                <a:cubicBezTo>
                  <a:pt x="6846" y="6760"/>
                  <a:pt x="6772" y="7682"/>
                  <a:pt x="6711" y="8603"/>
                </a:cubicBezTo>
                <a:cubicBezTo>
                  <a:pt x="6660" y="9403"/>
                  <a:pt x="6636" y="10222"/>
                  <a:pt x="6802" y="11011"/>
                </a:cubicBezTo>
                <a:cubicBezTo>
                  <a:pt x="6857" y="11277"/>
                  <a:pt x="6938" y="11534"/>
                  <a:pt x="7042" y="11782"/>
                </a:cubicBezTo>
                <a:cubicBezTo>
                  <a:pt x="6820" y="11632"/>
                  <a:pt x="6575" y="11514"/>
                  <a:pt x="6318" y="11435"/>
                </a:cubicBezTo>
                <a:cubicBezTo>
                  <a:pt x="6233" y="11236"/>
                  <a:pt x="6175" y="11021"/>
                  <a:pt x="6136" y="10816"/>
                </a:cubicBezTo>
                <a:cubicBezTo>
                  <a:pt x="6014" y="10164"/>
                  <a:pt x="5942" y="9500"/>
                  <a:pt x="5915" y="8837"/>
                </a:cubicBezTo>
                <a:cubicBezTo>
                  <a:pt x="5864" y="7484"/>
                  <a:pt x="6005" y="6123"/>
                  <a:pt x="6325" y="4808"/>
                </a:cubicBezTo>
                <a:cubicBezTo>
                  <a:pt x="6508" y="4059"/>
                  <a:pt x="6752" y="3328"/>
                  <a:pt x="7054" y="2621"/>
                </a:cubicBezTo>
                <a:cubicBezTo>
                  <a:pt x="7114" y="2559"/>
                  <a:pt x="7184" y="2504"/>
                  <a:pt x="7269" y="2487"/>
                </a:cubicBezTo>
                <a:cubicBezTo>
                  <a:pt x="7282" y="2484"/>
                  <a:pt x="7296" y="2483"/>
                  <a:pt x="7310" y="2483"/>
                </a:cubicBezTo>
                <a:cubicBezTo>
                  <a:pt x="7402" y="2483"/>
                  <a:pt x="7507" y="2538"/>
                  <a:pt x="7501" y="2640"/>
                </a:cubicBezTo>
                <a:cubicBezTo>
                  <a:pt x="7498" y="2665"/>
                  <a:pt x="7510" y="2685"/>
                  <a:pt x="7525" y="2697"/>
                </a:cubicBezTo>
                <a:cubicBezTo>
                  <a:pt x="7371" y="3064"/>
                  <a:pt x="7267" y="3467"/>
                  <a:pt x="7175" y="3850"/>
                </a:cubicBezTo>
                <a:cubicBezTo>
                  <a:pt x="7069" y="4297"/>
                  <a:pt x="6991" y="4751"/>
                  <a:pt x="6964" y="5211"/>
                </a:cubicBezTo>
                <a:cubicBezTo>
                  <a:pt x="6963" y="5235"/>
                  <a:pt x="6982" y="5249"/>
                  <a:pt x="7001" y="5249"/>
                </a:cubicBezTo>
                <a:cubicBezTo>
                  <a:pt x="7016" y="5249"/>
                  <a:pt x="7030" y="5240"/>
                  <a:pt x="7033" y="5221"/>
                </a:cubicBezTo>
                <a:cubicBezTo>
                  <a:pt x="7100" y="4774"/>
                  <a:pt x="7172" y="4327"/>
                  <a:pt x="7276" y="3887"/>
                </a:cubicBezTo>
                <a:cubicBezTo>
                  <a:pt x="7328" y="3658"/>
                  <a:pt x="7391" y="3430"/>
                  <a:pt x="7459" y="3204"/>
                </a:cubicBezTo>
                <a:cubicBezTo>
                  <a:pt x="7520" y="2997"/>
                  <a:pt x="7598" y="2796"/>
                  <a:pt x="7659" y="2589"/>
                </a:cubicBezTo>
                <a:cubicBezTo>
                  <a:pt x="7666" y="2562"/>
                  <a:pt x="7646" y="2548"/>
                  <a:pt x="7623" y="2546"/>
                </a:cubicBezTo>
                <a:cubicBezTo>
                  <a:pt x="7623" y="2546"/>
                  <a:pt x="7625" y="2546"/>
                  <a:pt x="7625" y="2545"/>
                </a:cubicBezTo>
                <a:cubicBezTo>
                  <a:pt x="7694" y="2409"/>
                  <a:pt x="7683" y="2214"/>
                  <a:pt x="7689" y="2064"/>
                </a:cubicBezTo>
                <a:cubicBezTo>
                  <a:pt x="7696" y="1906"/>
                  <a:pt x="7693" y="1749"/>
                  <a:pt x="7683" y="1590"/>
                </a:cubicBezTo>
                <a:cubicBezTo>
                  <a:pt x="7673" y="1424"/>
                  <a:pt x="7655" y="1257"/>
                  <a:pt x="7626" y="1092"/>
                </a:cubicBezTo>
                <a:cubicBezTo>
                  <a:pt x="7615" y="1012"/>
                  <a:pt x="7598" y="934"/>
                  <a:pt x="7582" y="856"/>
                </a:cubicBezTo>
                <a:cubicBezTo>
                  <a:pt x="7577" y="827"/>
                  <a:pt x="7568" y="798"/>
                  <a:pt x="7561" y="767"/>
                </a:cubicBezTo>
                <a:cubicBezTo>
                  <a:pt x="7717" y="707"/>
                  <a:pt x="7767" y="490"/>
                  <a:pt x="7666" y="354"/>
                </a:cubicBezTo>
                <a:cubicBezTo>
                  <a:pt x="7617" y="288"/>
                  <a:pt x="7540" y="256"/>
                  <a:pt x="7462" y="256"/>
                </a:cubicBezTo>
                <a:cubicBezTo>
                  <a:pt x="7364" y="256"/>
                  <a:pt x="7265" y="307"/>
                  <a:pt x="7222" y="402"/>
                </a:cubicBezTo>
                <a:cubicBezTo>
                  <a:pt x="7164" y="529"/>
                  <a:pt x="7229" y="652"/>
                  <a:pt x="7332" y="709"/>
                </a:cubicBezTo>
                <a:cubicBezTo>
                  <a:pt x="7355" y="744"/>
                  <a:pt x="7391" y="770"/>
                  <a:pt x="7439" y="778"/>
                </a:cubicBezTo>
                <a:cubicBezTo>
                  <a:pt x="7476" y="885"/>
                  <a:pt x="7494" y="1007"/>
                  <a:pt x="7511" y="1105"/>
                </a:cubicBezTo>
                <a:cubicBezTo>
                  <a:pt x="7541" y="1262"/>
                  <a:pt x="7562" y="1423"/>
                  <a:pt x="7577" y="1581"/>
                </a:cubicBezTo>
                <a:cubicBezTo>
                  <a:pt x="7591" y="1742"/>
                  <a:pt x="7596" y="1901"/>
                  <a:pt x="7595" y="2062"/>
                </a:cubicBezTo>
                <a:cubicBezTo>
                  <a:pt x="7594" y="2190"/>
                  <a:pt x="7567" y="2335"/>
                  <a:pt x="7577" y="2467"/>
                </a:cubicBezTo>
                <a:cubicBezTo>
                  <a:pt x="7530" y="2401"/>
                  <a:pt x="7453" y="2355"/>
                  <a:pt x="7368" y="2339"/>
                </a:cubicBezTo>
                <a:cubicBezTo>
                  <a:pt x="7348" y="2335"/>
                  <a:pt x="7328" y="2334"/>
                  <a:pt x="7308" y="2334"/>
                </a:cubicBezTo>
                <a:cubicBezTo>
                  <a:pt x="7175" y="2334"/>
                  <a:pt x="7056" y="2413"/>
                  <a:pt x="6959" y="2508"/>
                </a:cubicBezTo>
                <a:cubicBezTo>
                  <a:pt x="6913" y="2447"/>
                  <a:pt x="6836" y="2408"/>
                  <a:pt x="6754" y="2408"/>
                </a:cubicBezTo>
                <a:cubicBezTo>
                  <a:pt x="6744" y="2408"/>
                  <a:pt x="6734" y="2409"/>
                  <a:pt x="6724" y="2410"/>
                </a:cubicBezTo>
                <a:cubicBezTo>
                  <a:pt x="6554" y="2430"/>
                  <a:pt x="6426" y="2597"/>
                  <a:pt x="6317" y="2714"/>
                </a:cubicBezTo>
                <a:cubicBezTo>
                  <a:pt x="6044" y="3000"/>
                  <a:pt x="5796" y="3305"/>
                  <a:pt x="5579" y="3636"/>
                </a:cubicBezTo>
                <a:cubicBezTo>
                  <a:pt x="5146" y="4284"/>
                  <a:pt x="4824" y="5002"/>
                  <a:pt x="4618" y="5757"/>
                </a:cubicBezTo>
                <a:cubicBezTo>
                  <a:pt x="4193" y="7319"/>
                  <a:pt x="4234" y="9112"/>
                  <a:pt x="5043" y="10549"/>
                </a:cubicBezTo>
                <a:cubicBezTo>
                  <a:pt x="5197" y="10825"/>
                  <a:pt x="5382" y="11079"/>
                  <a:pt x="5590" y="11307"/>
                </a:cubicBezTo>
                <a:cubicBezTo>
                  <a:pt x="5533" y="11305"/>
                  <a:pt x="5479" y="11300"/>
                  <a:pt x="5422" y="11300"/>
                </a:cubicBezTo>
                <a:cubicBezTo>
                  <a:pt x="5415" y="11300"/>
                  <a:pt x="5408" y="11300"/>
                  <a:pt x="5402" y="11300"/>
                </a:cubicBezTo>
                <a:cubicBezTo>
                  <a:pt x="5345" y="11300"/>
                  <a:pt x="5318" y="11365"/>
                  <a:pt x="5332" y="11412"/>
                </a:cubicBezTo>
                <a:cubicBezTo>
                  <a:pt x="5491" y="11903"/>
                  <a:pt x="6071" y="12103"/>
                  <a:pt x="6508" y="12272"/>
                </a:cubicBezTo>
                <a:cubicBezTo>
                  <a:pt x="7059" y="12486"/>
                  <a:pt x="7638" y="12649"/>
                  <a:pt x="8228" y="12705"/>
                </a:cubicBezTo>
                <a:cubicBezTo>
                  <a:pt x="8225" y="12777"/>
                  <a:pt x="8221" y="12848"/>
                  <a:pt x="8218" y="12922"/>
                </a:cubicBezTo>
                <a:cubicBezTo>
                  <a:pt x="8206" y="13163"/>
                  <a:pt x="8199" y="13404"/>
                  <a:pt x="8192" y="13645"/>
                </a:cubicBezTo>
                <a:cubicBezTo>
                  <a:pt x="8178" y="14135"/>
                  <a:pt x="8164" y="14626"/>
                  <a:pt x="8154" y="15115"/>
                </a:cubicBezTo>
                <a:lnTo>
                  <a:pt x="8084" y="18058"/>
                </a:lnTo>
                <a:cubicBezTo>
                  <a:pt x="8073" y="18502"/>
                  <a:pt x="8065" y="18946"/>
                  <a:pt x="8055" y="19391"/>
                </a:cubicBezTo>
                <a:cubicBezTo>
                  <a:pt x="7937" y="17988"/>
                  <a:pt x="7281" y="16613"/>
                  <a:pt x="6390" y="15542"/>
                </a:cubicBezTo>
                <a:cubicBezTo>
                  <a:pt x="5423" y="14377"/>
                  <a:pt x="4112" y="13532"/>
                  <a:pt x="2658" y="13106"/>
                </a:cubicBezTo>
                <a:cubicBezTo>
                  <a:pt x="1969" y="12905"/>
                  <a:pt x="1247" y="12790"/>
                  <a:pt x="528" y="12790"/>
                </a:cubicBezTo>
                <a:cubicBezTo>
                  <a:pt x="386" y="12790"/>
                  <a:pt x="244" y="12795"/>
                  <a:pt x="102" y="12804"/>
                </a:cubicBezTo>
                <a:cubicBezTo>
                  <a:pt x="0" y="12811"/>
                  <a:pt x="6" y="12946"/>
                  <a:pt x="88" y="12973"/>
                </a:cubicBezTo>
                <a:cubicBezTo>
                  <a:pt x="43" y="13373"/>
                  <a:pt x="77" y="13791"/>
                  <a:pt x="138" y="14189"/>
                </a:cubicBezTo>
                <a:cubicBezTo>
                  <a:pt x="202" y="14613"/>
                  <a:pt x="305" y="15033"/>
                  <a:pt x="444" y="15440"/>
                </a:cubicBezTo>
                <a:cubicBezTo>
                  <a:pt x="721" y="16243"/>
                  <a:pt x="1148" y="16998"/>
                  <a:pt x="1696" y="17648"/>
                </a:cubicBezTo>
                <a:cubicBezTo>
                  <a:pt x="2744" y="18888"/>
                  <a:pt x="4228" y="19747"/>
                  <a:pt x="5827" y="20033"/>
                </a:cubicBezTo>
                <a:cubicBezTo>
                  <a:pt x="6105" y="20083"/>
                  <a:pt x="6397" y="20114"/>
                  <a:pt x="6688" y="20114"/>
                </a:cubicBezTo>
                <a:cubicBezTo>
                  <a:pt x="7169" y="20114"/>
                  <a:pt x="7649" y="20028"/>
                  <a:pt x="8065" y="19797"/>
                </a:cubicBezTo>
                <a:cubicBezTo>
                  <a:pt x="8086" y="19826"/>
                  <a:pt x="8121" y="19841"/>
                  <a:pt x="8154" y="19841"/>
                </a:cubicBezTo>
                <a:cubicBezTo>
                  <a:pt x="8194" y="19841"/>
                  <a:pt x="8231" y="19817"/>
                  <a:pt x="8233" y="19763"/>
                </a:cubicBezTo>
                <a:cubicBezTo>
                  <a:pt x="8233" y="19740"/>
                  <a:pt x="8235" y="19718"/>
                  <a:pt x="8235" y="19693"/>
                </a:cubicBezTo>
                <a:cubicBezTo>
                  <a:pt x="8621" y="19791"/>
                  <a:pt x="9031" y="19821"/>
                  <a:pt x="9428" y="19821"/>
                </a:cubicBezTo>
                <a:cubicBezTo>
                  <a:pt x="9447" y="19821"/>
                  <a:pt x="9465" y="19821"/>
                  <a:pt x="9483" y="19821"/>
                </a:cubicBezTo>
                <a:cubicBezTo>
                  <a:pt x="9949" y="19820"/>
                  <a:pt x="10413" y="19767"/>
                  <a:pt x="10868" y="19672"/>
                </a:cubicBezTo>
                <a:cubicBezTo>
                  <a:pt x="11773" y="19486"/>
                  <a:pt x="12642" y="19153"/>
                  <a:pt x="13457" y="18724"/>
                </a:cubicBezTo>
                <a:cubicBezTo>
                  <a:pt x="14843" y="17995"/>
                  <a:pt x="16118" y="16961"/>
                  <a:pt x="16966" y="15632"/>
                </a:cubicBezTo>
                <a:cubicBezTo>
                  <a:pt x="17423" y="14911"/>
                  <a:pt x="17773" y="14096"/>
                  <a:pt x="17823" y="13237"/>
                </a:cubicBezTo>
                <a:cubicBezTo>
                  <a:pt x="17880" y="13207"/>
                  <a:pt x="17883" y="13105"/>
                  <a:pt x="17803" y="13088"/>
                </a:cubicBezTo>
                <a:cubicBezTo>
                  <a:pt x="17789" y="13085"/>
                  <a:pt x="17775" y="13083"/>
                  <a:pt x="17762" y="13079"/>
                </a:cubicBezTo>
                <a:lnTo>
                  <a:pt x="17759" y="13079"/>
                </a:lnTo>
                <a:cubicBezTo>
                  <a:pt x="17111" y="12946"/>
                  <a:pt x="16446" y="12877"/>
                  <a:pt x="15781" y="12877"/>
                </a:cubicBezTo>
                <a:cubicBezTo>
                  <a:pt x="14627" y="12877"/>
                  <a:pt x="13474" y="13086"/>
                  <a:pt x="12413" y="13539"/>
                </a:cubicBezTo>
                <a:cubicBezTo>
                  <a:pt x="10844" y="14207"/>
                  <a:pt x="9532" y="15426"/>
                  <a:pt x="8808" y="16977"/>
                </a:cubicBezTo>
                <a:cubicBezTo>
                  <a:pt x="8612" y="17395"/>
                  <a:pt x="8460" y="17838"/>
                  <a:pt x="8364" y="18289"/>
                </a:cubicBezTo>
                <a:cubicBezTo>
                  <a:pt x="8313" y="18533"/>
                  <a:pt x="8272" y="18783"/>
                  <a:pt x="8255" y="19034"/>
                </a:cubicBezTo>
                <a:cubicBezTo>
                  <a:pt x="8297" y="17307"/>
                  <a:pt x="8338" y="15579"/>
                  <a:pt x="8368" y="13854"/>
                </a:cubicBezTo>
                <a:cubicBezTo>
                  <a:pt x="8374" y="13583"/>
                  <a:pt x="8381" y="13312"/>
                  <a:pt x="8381" y="13039"/>
                </a:cubicBezTo>
                <a:lnTo>
                  <a:pt x="8381" y="12719"/>
                </a:lnTo>
                <a:cubicBezTo>
                  <a:pt x="8477" y="12725"/>
                  <a:pt x="8574" y="12728"/>
                  <a:pt x="8670" y="12728"/>
                </a:cubicBezTo>
                <a:cubicBezTo>
                  <a:pt x="9131" y="12728"/>
                  <a:pt x="9594" y="12658"/>
                  <a:pt x="10027" y="12499"/>
                </a:cubicBezTo>
                <a:cubicBezTo>
                  <a:pt x="10269" y="12408"/>
                  <a:pt x="10519" y="12293"/>
                  <a:pt x="10715" y="12120"/>
                </a:cubicBezTo>
                <a:cubicBezTo>
                  <a:pt x="10838" y="12008"/>
                  <a:pt x="11094" y="11731"/>
                  <a:pt x="10933" y="11561"/>
                </a:cubicBezTo>
                <a:cubicBezTo>
                  <a:pt x="10923" y="11550"/>
                  <a:pt x="10912" y="11541"/>
                  <a:pt x="10901" y="11534"/>
                </a:cubicBezTo>
                <a:cubicBezTo>
                  <a:pt x="11184" y="11297"/>
                  <a:pt x="11421" y="11009"/>
                  <a:pt x="11585" y="10666"/>
                </a:cubicBezTo>
                <a:cubicBezTo>
                  <a:pt x="11809" y="10195"/>
                  <a:pt x="11921" y="9673"/>
                  <a:pt x="11982" y="9158"/>
                </a:cubicBezTo>
                <a:cubicBezTo>
                  <a:pt x="12051" y="8590"/>
                  <a:pt x="12053" y="8016"/>
                  <a:pt x="11997" y="7448"/>
                </a:cubicBezTo>
                <a:cubicBezTo>
                  <a:pt x="11888" y="6326"/>
                  <a:pt x="11549" y="5238"/>
                  <a:pt x="11064" y="4223"/>
                </a:cubicBezTo>
                <a:cubicBezTo>
                  <a:pt x="10810" y="3693"/>
                  <a:pt x="10532" y="3148"/>
                  <a:pt x="10187" y="2671"/>
                </a:cubicBezTo>
                <a:cubicBezTo>
                  <a:pt x="10051" y="2481"/>
                  <a:pt x="9865" y="2296"/>
                  <a:pt x="9621" y="2268"/>
                </a:cubicBezTo>
                <a:cubicBezTo>
                  <a:pt x="9597" y="2265"/>
                  <a:pt x="9574" y="2264"/>
                  <a:pt x="9550" y="2264"/>
                </a:cubicBezTo>
                <a:cubicBezTo>
                  <a:pt x="9451" y="2264"/>
                  <a:pt x="9353" y="2289"/>
                  <a:pt x="9271" y="2339"/>
                </a:cubicBezTo>
                <a:cubicBezTo>
                  <a:pt x="9239" y="2106"/>
                  <a:pt x="9244" y="1868"/>
                  <a:pt x="9278" y="1635"/>
                </a:cubicBezTo>
                <a:cubicBezTo>
                  <a:pt x="9296" y="1516"/>
                  <a:pt x="9320" y="1401"/>
                  <a:pt x="9356" y="1286"/>
                </a:cubicBezTo>
                <a:cubicBezTo>
                  <a:pt x="9383" y="1198"/>
                  <a:pt x="9415" y="1113"/>
                  <a:pt x="9446" y="1028"/>
                </a:cubicBezTo>
                <a:cubicBezTo>
                  <a:pt x="9474" y="1037"/>
                  <a:pt x="9503" y="1042"/>
                  <a:pt x="9533" y="1042"/>
                </a:cubicBezTo>
                <a:cubicBezTo>
                  <a:pt x="9542" y="1042"/>
                  <a:pt x="9551" y="1042"/>
                  <a:pt x="9560" y="1041"/>
                </a:cubicBezTo>
                <a:cubicBezTo>
                  <a:pt x="9632" y="1035"/>
                  <a:pt x="9698" y="1003"/>
                  <a:pt x="9747" y="950"/>
                </a:cubicBezTo>
                <a:cubicBezTo>
                  <a:pt x="9811" y="885"/>
                  <a:pt x="9818" y="787"/>
                  <a:pt x="9814" y="700"/>
                </a:cubicBezTo>
                <a:cubicBezTo>
                  <a:pt x="9808" y="610"/>
                  <a:pt x="9780" y="516"/>
                  <a:pt x="9710" y="456"/>
                </a:cubicBezTo>
                <a:cubicBezTo>
                  <a:pt x="9658" y="409"/>
                  <a:pt x="9584" y="387"/>
                  <a:pt x="9514" y="387"/>
                </a:cubicBezTo>
                <a:cubicBezTo>
                  <a:pt x="9504" y="387"/>
                  <a:pt x="9494" y="387"/>
                  <a:pt x="9485" y="388"/>
                </a:cubicBezTo>
                <a:cubicBezTo>
                  <a:pt x="9452" y="391"/>
                  <a:pt x="9418" y="401"/>
                  <a:pt x="9388" y="415"/>
                </a:cubicBezTo>
                <a:cubicBezTo>
                  <a:pt x="9347" y="436"/>
                  <a:pt x="9307" y="461"/>
                  <a:pt x="9282" y="497"/>
                </a:cubicBezTo>
                <a:cubicBezTo>
                  <a:pt x="9221" y="581"/>
                  <a:pt x="9208" y="686"/>
                  <a:pt x="9246" y="780"/>
                </a:cubicBezTo>
                <a:cubicBezTo>
                  <a:pt x="9248" y="784"/>
                  <a:pt x="9251" y="787"/>
                  <a:pt x="9254" y="793"/>
                </a:cubicBezTo>
                <a:cubicBezTo>
                  <a:pt x="9255" y="835"/>
                  <a:pt x="9271" y="876"/>
                  <a:pt x="9292" y="913"/>
                </a:cubicBezTo>
                <a:cubicBezTo>
                  <a:pt x="9307" y="942"/>
                  <a:pt x="9332" y="966"/>
                  <a:pt x="9357" y="984"/>
                </a:cubicBezTo>
                <a:cubicBezTo>
                  <a:pt x="9255" y="1176"/>
                  <a:pt x="9204" y="1405"/>
                  <a:pt x="9184" y="1617"/>
                </a:cubicBezTo>
                <a:cubicBezTo>
                  <a:pt x="9161" y="1864"/>
                  <a:pt x="9190" y="2108"/>
                  <a:pt x="9258" y="2345"/>
                </a:cubicBezTo>
                <a:cubicBezTo>
                  <a:pt x="9227" y="2366"/>
                  <a:pt x="9197" y="2392"/>
                  <a:pt x="9170" y="2423"/>
                </a:cubicBezTo>
                <a:cubicBezTo>
                  <a:pt x="9089" y="2343"/>
                  <a:pt x="8986" y="2304"/>
                  <a:pt x="8884" y="2304"/>
                </a:cubicBezTo>
                <a:cubicBezTo>
                  <a:pt x="8770" y="2304"/>
                  <a:pt x="8658" y="2352"/>
                  <a:pt x="8580" y="2445"/>
                </a:cubicBezTo>
                <a:cubicBezTo>
                  <a:pt x="8558" y="2282"/>
                  <a:pt x="8553" y="2113"/>
                  <a:pt x="8531" y="1950"/>
                </a:cubicBezTo>
                <a:cubicBezTo>
                  <a:pt x="8509" y="1780"/>
                  <a:pt x="8487" y="1608"/>
                  <a:pt x="8469" y="1437"/>
                </a:cubicBezTo>
                <a:cubicBezTo>
                  <a:pt x="8452" y="1268"/>
                  <a:pt x="8438" y="1099"/>
                  <a:pt x="8435" y="929"/>
                </a:cubicBezTo>
                <a:cubicBezTo>
                  <a:pt x="8435" y="814"/>
                  <a:pt x="8433" y="673"/>
                  <a:pt x="8460" y="547"/>
                </a:cubicBezTo>
                <a:cubicBezTo>
                  <a:pt x="8470" y="540"/>
                  <a:pt x="8482" y="537"/>
                  <a:pt x="8490" y="529"/>
                </a:cubicBezTo>
                <a:cubicBezTo>
                  <a:pt x="8492" y="526"/>
                  <a:pt x="8492" y="526"/>
                  <a:pt x="8492" y="524"/>
                </a:cubicBezTo>
                <a:cubicBezTo>
                  <a:pt x="8504" y="525"/>
                  <a:pt x="8516" y="526"/>
                  <a:pt x="8528" y="526"/>
                </a:cubicBezTo>
                <a:cubicBezTo>
                  <a:pt x="8657" y="526"/>
                  <a:pt x="8776" y="470"/>
                  <a:pt x="8795" y="324"/>
                </a:cubicBezTo>
                <a:cubicBezTo>
                  <a:pt x="8824" y="117"/>
                  <a:pt x="8625" y="1"/>
                  <a:pt x="84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19"/>
          <p:cNvSpPr/>
          <p:nvPr/>
        </p:nvSpPr>
        <p:spPr>
          <a:xfrm rot="-5670717">
            <a:off x="7702226" y="4205011"/>
            <a:ext cx="541174" cy="975238"/>
          </a:xfrm>
          <a:custGeom>
            <a:avLst/>
            <a:gdLst/>
            <a:ahLst/>
            <a:cxnLst/>
            <a:rect l="l" t="t" r="r" b="b"/>
            <a:pathLst>
              <a:path w="7695" h="13867" extrusionOk="0">
                <a:moveTo>
                  <a:pt x="1371" y="837"/>
                </a:moveTo>
                <a:lnTo>
                  <a:pt x="1371" y="837"/>
                </a:lnTo>
                <a:cubicBezTo>
                  <a:pt x="1580" y="1260"/>
                  <a:pt x="1769" y="1693"/>
                  <a:pt x="1918" y="2140"/>
                </a:cubicBezTo>
                <a:cubicBezTo>
                  <a:pt x="2127" y="2765"/>
                  <a:pt x="2269" y="3417"/>
                  <a:pt x="2340" y="4072"/>
                </a:cubicBezTo>
                <a:cubicBezTo>
                  <a:pt x="2411" y="4730"/>
                  <a:pt x="2408" y="5394"/>
                  <a:pt x="2333" y="6050"/>
                </a:cubicBezTo>
                <a:cubicBezTo>
                  <a:pt x="2251" y="6754"/>
                  <a:pt x="2071" y="7440"/>
                  <a:pt x="1915" y="8130"/>
                </a:cubicBezTo>
                <a:cubicBezTo>
                  <a:pt x="1831" y="8489"/>
                  <a:pt x="1757" y="8853"/>
                  <a:pt x="1709" y="9221"/>
                </a:cubicBezTo>
                <a:cubicBezTo>
                  <a:pt x="1703" y="8900"/>
                  <a:pt x="1700" y="8579"/>
                  <a:pt x="1700" y="8257"/>
                </a:cubicBezTo>
                <a:cubicBezTo>
                  <a:pt x="1695" y="6518"/>
                  <a:pt x="1719" y="4777"/>
                  <a:pt x="1605" y="3041"/>
                </a:cubicBezTo>
                <a:cubicBezTo>
                  <a:pt x="1559" y="2306"/>
                  <a:pt x="1489" y="1567"/>
                  <a:pt x="1371" y="837"/>
                </a:cubicBezTo>
                <a:close/>
                <a:moveTo>
                  <a:pt x="1273" y="301"/>
                </a:moveTo>
                <a:lnTo>
                  <a:pt x="1273" y="301"/>
                </a:lnTo>
                <a:cubicBezTo>
                  <a:pt x="2079" y="1311"/>
                  <a:pt x="2599" y="2538"/>
                  <a:pt x="2753" y="3822"/>
                </a:cubicBezTo>
                <a:cubicBezTo>
                  <a:pt x="2935" y="5304"/>
                  <a:pt x="2573" y="6763"/>
                  <a:pt x="2187" y="8184"/>
                </a:cubicBezTo>
                <a:cubicBezTo>
                  <a:pt x="2051" y="8690"/>
                  <a:pt x="1913" y="9198"/>
                  <a:pt x="1794" y="9710"/>
                </a:cubicBezTo>
                <a:cubicBezTo>
                  <a:pt x="1874" y="8509"/>
                  <a:pt x="2286" y="7349"/>
                  <a:pt x="2438" y="6149"/>
                </a:cubicBezTo>
                <a:cubicBezTo>
                  <a:pt x="2603" y="4845"/>
                  <a:pt x="2475" y="3505"/>
                  <a:pt x="2076" y="2253"/>
                </a:cubicBezTo>
                <a:cubicBezTo>
                  <a:pt x="1888" y="1663"/>
                  <a:pt x="1644" y="1090"/>
                  <a:pt x="1320" y="561"/>
                </a:cubicBezTo>
                <a:cubicBezTo>
                  <a:pt x="1305" y="474"/>
                  <a:pt x="1292" y="388"/>
                  <a:pt x="1273" y="301"/>
                </a:cubicBezTo>
                <a:close/>
                <a:moveTo>
                  <a:pt x="1218" y="778"/>
                </a:moveTo>
                <a:cubicBezTo>
                  <a:pt x="1312" y="1433"/>
                  <a:pt x="1391" y="2091"/>
                  <a:pt x="1439" y="2755"/>
                </a:cubicBezTo>
                <a:cubicBezTo>
                  <a:pt x="1503" y="3625"/>
                  <a:pt x="1530" y="4498"/>
                  <a:pt x="1540" y="5373"/>
                </a:cubicBezTo>
                <a:cubicBezTo>
                  <a:pt x="1560" y="6941"/>
                  <a:pt x="1498" y="8517"/>
                  <a:pt x="1580" y="10085"/>
                </a:cubicBezTo>
                <a:cubicBezTo>
                  <a:pt x="1441" y="9629"/>
                  <a:pt x="1319" y="9165"/>
                  <a:pt x="1227" y="8696"/>
                </a:cubicBezTo>
                <a:cubicBezTo>
                  <a:pt x="1099" y="8045"/>
                  <a:pt x="1017" y="7385"/>
                  <a:pt x="971" y="6724"/>
                </a:cubicBezTo>
                <a:cubicBezTo>
                  <a:pt x="873" y="5326"/>
                  <a:pt x="934" y="3922"/>
                  <a:pt x="1049" y="2526"/>
                </a:cubicBezTo>
                <a:cubicBezTo>
                  <a:pt x="1099" y="1942"/>
                  <a:pt x="1157" y="1361"/>
                  <a:pt x="1218" y="778"/>
                </a:cubicBezTo>
                <a:close/>
                <a:moveTo>
                  <a:pt x="1134" y="380"/>
                </a:moveTo>
                <a:cubicBezTo>
                  <a:pt x="1137" y="386"/>
                  <a:pt x="1139" y="390"/>
                  <a:pt x="1143" y="396"/>
                </a:cubicBezTo>
                <a:cubicBezTo>
                  <a:pt x="853" y="3096"/>
                  <a:pt x="588" y="5843"/>
                  <a:pt x="1092" y="8533"/>
                </a:cubicBezTo>
                <a:cubicBezTo>
                  <a:pt x="1207" y="9144"/>
                  <a:pt x="1360" y="9754"/>
                  <a:pt x="1568" y="10343"/>
                </a:cubicBezTo>
                <a:cubicBezTo>
                  <a:pt x="1564" y="10369"/>
                  <a:pt x="1561" y="10393"/>
                  <a:pt x="1561" y="10418"/>
                </a:cubicBezTo>
                <a:cubicBezTo>
                  <a:pt x="1560" y="10438"/>
                  <a:pt x="1561" y="10455"/>
                  <a:pt x="1561" y="10475"/>
                </a:cubicBezTo>
                <a:cubicBezTo>
                  <a:pt x="941" y="9310"/>
                  <a:pt x="411" y="8077"/>
                  <a:pt x="228" y="6761"/>
                </a:cubicBezTo>
                <a:cubicBezTo>
                  <a:pt x="29" y="5326"/>
                  <a:pt x="226" y="3878"/>
                  <a:pt x="558" y="2476"/>
                </a:cubicBezTo>
                <a:cubicBezTo>
                  <a:pt x="724" y="1771"/>
                  <a:pt x="926" y="1074"/>
                  <a:pt x="1134" y="380"/>
                </a:cubicBezTo>
                <a:close/>
                <a:moveTo>
                  <a:pt x="7132" y="4932"/>
                </a:moveTo>
                <a:lnTo>
                  <a:pt x="7132" y="4932"/>
                </a:lnTo>
                <a:cubicBezTo>
                  <a:pt x="7088" y="6141"/>
                  <a:pt x="6673" y="7347"/>
                  <a:pt x="5978" y="8327"/>
                </a:cubicBezTo>
                <a:cubicBezTo>
                  <a:pt x="5226" y="9388"/>
                  <a:pt x="4124" y="10064"/>
                  <a:pt x="3156" y="10901"/>
                </a:cubicBezTo>
                <a:cubicBezTo>
                  <a:pt x="2976" y="11055"/>
                  <a:pt x="2806" y="11218"/>
                  <a:pt x="2645" y="11389"/>
                </a:cubicBezTo>
                <a:cubicBezTo>
                  <a:pt x="2755" y="11213"/>
                  <a:pt x="2868" y="11038"/>
                  <a:pt x="2989" y="10868"/>
                </a:cubicBezTo>
                <a:cubicBezTo>
                  <a:pt x="3350" y="10356"/>
                  <a:pt x="3751" y="9872"/>
                  <a:pt x="4182" y="9418"/>
                </a:cubicBezTo>
                <a:cubicBezTo>
                  <a:pt x="5009" y="8551"/>
                  <a:pt x="5975" y="7795"/>
                  <a:pt x="6521" y="6702"/>
                </a:cubicBezTo>
                <a:cubicBezTo>
                  <a:pt x="6802" y="6141"/>
                  <a:pt x="6980" y="5540"/>
                  <a:pt x="7132" y="4932"/>
                </a:cubicBezTo>
                <a:close/>
                <a:moveTo>
                  <a:pt x="7137" y="4591"/>
                </a:moveTo>
                <a:lnTo>
                  <a:pt x="7137" y="4615"/>
                </a:lnTo>
                <a:cubicBezTo>
                  <a:pt x="7130" y="4621"/>
                  <a:pt x="7124" y="4625"/>
                  <a:pt x="7122" y="4635"/>
                </a:cubicBezTo>
                <a:cubicBezTo>
                  <a:pt x="6953" y="5268"/>
                  <a:pt x="6775" y="5907"/>
                  <a:pt x="6489" y="6498"/>
                </a:cubicBezTo>
                <a:cubicBezTo>
                  <a:pt x="6222" y="7049"/>
                  <a:pt x="5838" y="7530"/>
                  <a:pt x="5418" y="7969"/>
                </a:cubicBezTo>
                <a:cubicBezTo>
                  <a:pt x="5002" y="8405"/>
                  <a:pt x="4554" y="8809"/>
                  <a:pt x="4135" y="9242"/>
                </a:cubicBezTo>
                <a:cubicBezTo>
                  <a:pt x="3704" y="9689"/>
                  <a:pt x="3306" y="10166"/>
                  <a:pt x="2945" y="10668"/>
                </a:cubicBezTo>
                <a:cubicBezTo>
                  <a:pt x="2630" y="11108"/>
                  <a:pt x="2329" y="11570"/>
                  <a:pt x="2074" y="12053"/>
                </a:cubicBezTo>
                <a:cubicBezTo>
                  <a:pt x="2285" y="10823"/>
                  <a:pt x="2739" y="9597"/>
                  <a:pt x="3525" y="8622"/>
                </a:cubicBezTo>
                <a:cubicBezTo>
                  <a:pt x="4261" y="7708"/>
                  <a:pt x="5229" y="7020"/>
                  <a:pt x="6035" y="6175"/>
                </a:cubicBezTo>
                <a:cubicBezTo>
                  <a:pt x="6463" y="5725"/>
                  <a:pt x="6862" y="5214"/>
                  <a:pt x="7099" y="4632"/>
                </a:cubicBezTo>
                <a:cubicBezTo>
                  <a:pt x="7110" y="4618"/>
                  <a:pt x="7124" y="4606"/>
                  <a:pt x="7137" y="4591"/>
                </a:cubicBezTo>
                <a:close/>
                <a:moveTo>
                  <a:pt x="6829" y="4919"/>
                </a:moveTo>
                <a:lnTo>
                  <a:pt x="6829" y="4919"/>
                </a:lnTo>
                <a:cubicBezTo>
                  <a:pt x="6612" y="5311"/>
                  <a:pt x="6347" y="5668"/>
                  <a:pt x="6039" y="6002"/>
                </a:cubicBezTo>
                <a:cubicBezTo>
                  <a:pt x="5635" y="6440"/>
                  <a:pt x="5185" y="6834"/>
                  <a:pt x="4741" y="7233"/>
                </a:cubicBezTo>
                <a:cubicBezTo>
                  <a:pt x="4308" y="7625"/>
                  <a:pt x="3878" y="8023"/>
                  <a:pt x="3505" y="8475"/>
                </a:cubicBezTo>
                <a:cubicBezTo>
                  <a:pt x="3087" y="8980"/>
                  <a:pt x="2747" y="9556"/>
                  <a:pt x="2506" y="10169"/>
                </a:cubicBezTo>
                <a:cubicBezTo>
                  <a:pt x="2254" y="10808"/>
                  <a:pt x="2105" y="11468"/>
                  <a:pt x="2015" y="12148"/>
                </a:cubicBezTo>
                <a:cubicBezTo>
                  <a:pt x="2001" y="12088"/>
                  <a:pt x="1987" y="12031"/>
                  <a:pt x="1974" y="11975"/>
                </a:cubicBezTo>
                <a:cubicBezTo>
                  <a:pt x="1973" y="11970"/>
                  <a:pt x="1973" y="11965"/>
                  <a:pt x="1971" y="11959"/>
                </a:cubicBezTo>
                <a:cubicBezTo>
                  <a:pt x="2079" y="10854"/>
                  <a:pt x="2404" y="9743"/>
                  <a:pt x="2987" y="8806"/>
                </a:cubicBezTo>
                <a:cubicBezTo>
                  <a:pt x="3661" y="7725"/>
                  <a:pt x="4690" y="6965"/>
                  <a:pt x="5619" y="6121"/>
                </a:cubicBezTo>
                <a:cubicBezTo>
                  <a:pt x="6039" y="5738"/>
                  <a:pt x="6441" y="5333"/>
                  <a:pt x="6829" y="4919"/>
                </a:cubicBezTo>
                <a:close/>
                <a:moveTo>
                  <a:pt x="1163" y="0"/>
                </a:moveTo>
                <a:cubicBezTo>
                  <a:pt x="1142" y="0"/>
                  <a:pt x="1122" y="10"/>
                  <a:pt x="1114" y="34"/>
                </a:cubicBezTo>
                <a:cubicBezTo>
                  <a:pt x="686" y="1462"/>
                  <a:pt x="258" y="2906"/>
                  <a:pt x="94" y="4393"/>
                </a:cubicBezTo>
                <a:cubicBezTo>
                  <a:pt x="16" y="5105"/>
                  <a:pt x="1" y="5828"/>
                  <a:pt x="84" y="6539"/>
                </a:cubicBezTo>
                <a:cubicBezTo>
                  <a:pt x="164" y="7236"/>
                  <a:pt x="341" y="7917"/>
                  <a:pt x="584" y="8575"/>
                </a:cubicBezTo>
                <a:cubicBezTo>
                  <a:pt x="853" y="9306"/>
                  <a:pt x="1200" y="10005"/>
                  <a:pt x="1574" y="10686"/>
                </a:cubicBezTo>
                <a:cubicBezTo>
                  <a:pt x="1584" y="10817"/>
                  <a:pt x="1598" y="10949"/>
                  <a:pt x="1617" y="11079"/>
                </a:cubicBezTo>
                <a:cubicBezTo>
                  <a:pt x="1634" y="11213"/>
                  <a:pt x="1655" y="11345"/>
                  <a:pt x="1679" y="11478"/>
                </a:cubicBezTo>
                <a:cubicBezTo>
                  <a:pt x="1702" y="11661"/>
                  <a:pt x="1726" y="11841"/>
                  <a:pt x="1761" y="12023"/>
                </a:cubicBezTo>
                <a:cubicBezTo>
                  <a:pt x="1790" y="12168"/>
                  <a:pt x="1821" y="12314"/>
                  <a:pt x="1856" y="12457"/>
                </a:cubicBezTo>
                <a:cubicBezTo>
                  <a:pt x="1842" y="12490"/>
                  <a:pt x="1852" y="12518"/>
                  <a:pt x="1875" y="12535"/>
                </a:cubicBezTo>
                <a:cubicBezTo>
                  <a:pt x="1984" y="12975"/>
                  <a:pt x="2127" y="13408"/>
                  <a:pt x="2318" y="13819"/>
                </a:cubicBezTo>
                <a:cubicBezTo>
                  <a:pt x="2333" y="13852"/>
                  <a:pt x="2361" y="13867"/>
                  <a:pt x="2389" y="13867"/>
                </a:cubicBezTo>
                <a:cubicBezTo>
                  <a:pt x="2414" y="13867"/>
                  <a:pt x="2439" y="13855"/>
                  <a:pt x="2455" y="13835"/>
                </a:cubicBezTo>
                <a:cubicBezTo>
                  <a:pt x="2485" y="13818"/>
                  <a:pt x="2509" y="13785"/>
                  <a:pt x="2502" y="13747"/>
                </a:cubicBezTo>
                <a:cubicBezTo>
                  <a:pt x="2477" y="13601"/>
                  <a:pt x="2406" y="13459"/>
                  <a:pt x="2357" y="13320"/>
                </a:cubicBezTo>
                <a:cubicBezTo>
                  <a:pt x="2306" y="13171"/>
                  <a:pt x="2258" y="13022"/>
                  <a:pt x="2213" y="12870"/>
                </a:cubicBezTo>
                <a:cubicBezTo>
                  <a:pt x="2160" y="12702"/>
                  <a:pt x="2116" y="12534"/>
                  <a:pt x="2072" y="12363"/>
                </a:cubicBezTo>
                <a:cubicBezTo>
                  <a:pt x="2679" y="11302"/>
                  <a:pt x="3732" y="10614"/>
                  <a:pt x="4660" y="9858"/>
                </a:cubicBezTo>
                <a:cubicBezTo>
                  <a:pt x="5164" y="9446"/>
                  <a:pt x="5635" y="9001"/>
                  <a:pt x="6021" y="8475"/>
                </a:cubicBezTo>
                <a:cubicBezTo>
                  <a:pt x="6419" y="7928"/>
                  <a:pt x="6727" y="7318"/>
                  <a:pt x="6937" y="6676"/>
                </a:cubicBezTo>
                <a:cubicBezTo>
                  <a:pt x="7170" y="5958"/>
                  <a:pt x="7259" y="5208"/>
                  <a:pt x="7229" y="4455"/>
                </a:cubicBezTo>
                <a:cubicBezTo>
                  <a:pt x="7229" y="4429"/>
                  <a:pt x="7206" y="4415"/>
                  <a:pt x="7184" y="4415"/>
                </a:cubicBezTo>
                <a:cubicBezTo>
                  <a:pt x="7170" y="4415"/>
                  <a:pt x="7155" y="4420"/>
                  <a:pt x="7146" y="4431"/>
                </a:cubicBezTo>
                <a:cubicBezTo>
                  <a:pt x="7122" y="4459"/>
                  <a:pt x="7095" y="4485"/>
                  <a:pt x="7068" y="4512"/>
                </a:cubicBezTo>
                <a:cubicBezTo>
                  <a:pt x="7065" y="4512"/>
                  <a:pt x="7062" y="4511"/>
                  <a:pt x="7060" y="4511"/>
                </a:cubicBezTo>
                <a:cubicBezTo>
                  <a:pt x="7041" y="4511"/>
                  <a:pt x="7022" y="4521"/>
                  <a:pt x="7011" y="4542"/>
                </a:cubicBezTo>
                <a:cubicBezTo>
                  <a:pt x="7002" y="4563"/>
                  <a:pt x="6990" y="4583"/>
                  <a:pt x="6981" y="4604"/>
                </a:cubicBezTo>
                <a:cubicBezTo>
                  <a:pt x="6558" y="5064"/>
                  <a:pt x="6119" y="5509"/>
                  <a:pt x="5657" y="5931"/>
                </a:cubicBezTo>
                <a:cubicBezTo>
                  <a:pt x="5181" y="6368"/>
                  <a:pt x="4678" y="6776"/>
                  <a:pt x="4203" y="7216"/>
                </a:cubicBezTo>
                <a:cubicBezTo>
                  <a:pt x="3746" y="7642"/>
                  <a:pt x="3315" y="8099"/>
                  <a:pt x="2972" y="8625"/>
                </a:cubicBezTo>
                <a:cubicBezTo>
                  <a:pt x="2643" y="9127"/>
                  <a:pt x="2391" y="9678"/>
                  <a:pt x="2215" y="10251"/>
                </a:cubicBezTo>
                <a:cubicBezTo>
                  <a:pt x="2064" y="10752"/>
                  <a:pt x="1979" y="11257"/>
                  <a:pt x="1937" y="11770"/>
                </a:cubicBezTo>
                <a:cubicBezTo>
                  <a:pt x="1898" y="11572"/>
                  <a:pt x="1862" y="11372"/>
                  <a:pt x="1832" y="11172"/>
                </a:cubicBezTo>
                <a:cubicBezTo>
                  <a:pt x="1830" y="11139"/>
                  <a:pt x="1825" y="11109"/>
                  <a:pt x="1822" y="11078"/>
                </a:cubicBezTo>
                <a:cubicBezTo>
                  <a:pt x="1805" y="10898"/>
                  <a:pt x="1797" y="10716"/>
                  <a:pt x="1781" y="10535"/>
                </a:cubicBezTo>
                <a:cubicBezTo>
                  <a:pt x="1790" y="10526"/>
                  <a:pt x="1795" y="10515"/>
                  <a:pt x="1794" y="10499"/>
                </a:cubicBezTo>
                <a:cubicBezTo>
                  <a:pt x="1791" y="10478"/>
                  <a:pt x="1791" y="10457"/>
                  <a:pt x="1790" y="10435"/>
                </a:cubicBezTo>
                <a:cubicBezTo>
                  <a:pt x="2021" y="9226"/>
                  <a:pt x="2406" y="8052"/>
                  <a:pt x="2668" y="6847"/>
                </a:cubicBezTo>
                <a:cubicBezTo>
                  <a:pt x="2774" y="6705"/>
                  <a:pt x="2851" y="6532"/>
                  <a:pt x="2940" y="6382"/>
                </a:cubicBezTo>
                <a:cubicBezTo>
                  <a:pt x="3000" y="6285"/>
                  <a:pt x="3064" y="6193"/>
                  <a:pt x="3125" y="6099"/>
                </a:cubicBezTo>
                <a:cubicBezTo>
                  <a:pt x="3491" y="5638"/>
                  <a:pt x="3891" y="5204"/>
                  <a:pt x="4315" y="4796"/>
                </a:cubicBezTo>
                <a:cubicBezTo>
                  <a:pt x="4834" y="4299"/>
                  <a:pt x="5481" y="3818"/>
                  <a:pt x="6220" y="3818"/>
                </a:cubicBezTo>
                <a:cubicBezTo>
                  <a:pt x="6266" y="3818"/>
                  <a:pt x="6312" y="3820"/>
                  <a:pt x="6358" y="3824"/>
                </a:cubicBezTo>
                <a:cubicBezTo>
                  <a:pt x="6358" y="3844"/>
                  <a:pt x="6357" y="3864"/>
                  <a:pt x="6360" y="3881"/>
                </a:cubicBezTo>
                <a:cubicBezTo>
                  <a:pt x="6367" y="3920"/>
                  <a:pt x="6380" y="3957"/>
                  <a:pt x="6407" y="3987"/>
                </a:cubicBezTo>
                <a:cubicBezTo>
                  <a:pt x="6419" y="4003"/>
                  <a:pt x="6433" y="4017"/>
                  <a:pt x="6450" y="4029"/>
                </a:cubicBezTo>
                <a:cubicBezTo>
                  <a:pt x="6483" y="4051"/>
                  <a:pt x="6506" y="4062"/>
                  <a:pt x="6543" y="4071"/>
                </a:cubicBezTo>
                <a:cubicBezTo>
                  <a:pt x="6563" y="4073"/>
                  <a:pt x="6584" y="4073"/>
                  <a:pt x="6604" y="4073"/>
                </a:cubicBezTo>
                <a:cubicBezTo>
                  <a:pt x="6612" y="4073"/>
                  <a:pt x="6624" y="4072"/>
                  <a:pt x="6632" y="4071"/>
                </a:cubicBezTo>
                <a:cubicBezTo>
                  <a:pt x="6652" y="4066"/>
                  <a:pt x="6672" y="4062"/>
                  <a:pt x="6692" y="4055"/>
                </a:cubicBezTo>
                <a:cubicBezTo>
                  <a:pt x="6713" y="4048"/>
                  <a:pt x="6731" y="4035"/>
                  <a:pt x="6750" y="4024"/>
                </a:cubicBezTo>
                <a:cubicBezTo>
                  <a:pt x="6768" y="4014"/>
                  <a:pt x="6785" y="4003"/>
                  <a:pt x="6802" y="3988"/>
                </a:cubicBezTo>
                <a:cubicBezTo>
                  <a:pt x="6825" y="3967"/>
                  <a:pt x="6849" y="3946"/>
                  <a:pt x="6868" y="3920"/>
                </a:cubicBezTo>
                <a:cubicBezTo>
                  <a:pt x="6880" y="3900"/>
                  <a:pt x="6895" y="3881"/>
                  <a:pt x="6903" y="3859"/>
                </a:cubicBezTo>
                <a:cubicBezTo>
                  <a:pt x="6913" y="3838"/>
                  <a:pt x="6919" y="3815"/>
                  <a:pt x="6924" y="3794"/>
                </a:cubicBezTo>
                <a:cubicBezTo>
                  <a:pt x="6929" y="3778"/>
                  <a:pt x="6929" y="3764"/>
                  <a:pt x="6929" y="3747"/>
                </a:cubicBezTo>
                <a:cubicBezTo>
                  <a:pt x="6929" y="3717"/>
                  <a:pt x="6926" y="3695"/>
                  <a:pt x="6916" y="3665"/>
                </a:cubicBezTo>
                <a:cubicBezTo>
                  <a:pt x="6909" y="3645"/>
                  <a:pt x="6897" y="3624"/>
                  <a:pt x="6885" y="3608"/>
                </a:cubicBezTo>
                <a:cubicBezTo>
                  <a:pt x="6875" y="3594"/>
                  <a:pt x="6862" y="3580"/>
                  <a:pt x="6848" y="3568"/>
                </a:cubicBezTo>
                <a:cubicBezTo>
                  <a:pt x="6845" y="3566"/>
                  <a:pt x="6841" y="3561"/>
                  <a:pt x="6835" y="3560"/>
                </a:cubicBezTo>
                <a:cubicBezTo>
                  <a:pt x="6821" y="3551"/>
                  <a:pt x="6805" y="3540"/>
                  <a:pt x="6790" y="3533"/>
                </a:cubicBezTo>
                <a:cubicBezTo>
                  <a:pt x="6774" y="3526"/>
                  <a:pt x="6756" y="3523"/>
                  <a:pt x="6739" y="3517"/>
                </a:cubicBezTo>
                <a:cubicBezTo>
                  <a:pt x="6721" y="3513"/>
                  <a:pt x="6706" y="3513"/>
                  <a:pt x="6690" y="3512"/>
                </a:cubicBezTo>
                <a:cubicBezTo>
                  <a:pt x="6648" y="3512"/>
                  <a:pt x="6608" y="3519"/>
                  <a:pt x="6568" y="3532"/>
                </a:cubicBezTo>
                <a:cubicBezTo>
                  <a:pt x="6557" y="3534"/>
                  <a:pt x="6547" y="3539"/>
                  <a:pt x="6536" y="3544"/>
                </a:cubicBezTo>
                <a:cubicBezTo>
                  <a:pt x="6519" y="3553"/>
                  <a:pt x="6500" y="3561"/>
                  <a:pt x="6486" y="3573"/>
                </a:cubicBezTo>
                <a:cubicBezTo>
                  <a:pt x="6470" y="3583"/>
                  <a:pt x="6458" y="3597"/>
                  <a:pt x="6446" y="3610"/>
                </a:cubicBezTo>
                <a:cubicBezTo>
                  <a:pt x="6433" y="3622"/>
                  <a:pt x="6422" y="3641"/>
                  <a:pt x="6414" y="3658"/>
                </a:cubicBezTo>
                <a:cubicBezTo>
                  <a:pt x="6405" y="3676"/>
                  <a:pt x="6401" y="3696"/>
                  <a:pt x="6399" y="3716"/>
                </a:cubicBezTo>
                <a:lnTo>
                  <a:pt x="6398" y="3717"/>
                </a:lnTo>
                <a:cubicBezTo>
                  <a:pt x="6347" y="3713"/>
                  <a:pt x="6296" y="3711"/>
                  <a:pt x="6245" y="3711"/>
                </a:cubicBezTo>
                <a:cubicBezTo>
                  <a:pt x="5516" y="3711"/>
                  <a:pt x="4871" y="4138"/>
                  <a:pt x="4348" y="4625"/>
                </a:cubicBezTo>
                <a:cubicBezTo>
                  <a:pt x="4329" y="4641"/>
                  <a:pt x="4314" y="4659"/>
                  <a:pt x="4298" y="4675"/>
                </a:cubicBezTo>
                <a:cubicBezTo>
                  <a:pt x="4375" y="4580"/>
                  <a:pt x="4449" y="4482"/>
                  <a:pt x="4518" y="4381"/>
                </a:cubicBezTo>
                <a:cubicBezTo>
                  <a:pt x="4958" y="3942"/>
                  <a:pt x="5436" y="3539"/>
                  <a:pt x="5951" y="3194"/>
                </a:cubicBezTo>
                <a:cubicBezTo>
                  <a:pt x="6304" y="2957"/>
                  <a:pt x="6682" y="2757"/>
                  <a:pt x="7058" y="2558"/>
                </a:cubicBezTo>
                <a:cubicBezTo>
                  <a:pt x="7062" y="2564"/>
                  <a:pt x="7068" y="2567"/>
                  <a:pt x="7073" y="2570"/>
                </a:cubicBezTo>
                <a:cubicBezTo>
                  <a:pt x="7079" y="2581"/>
                  <a:pt x="7082" y="2591"/>
                  <a:pt x="7089" y="2601"/>
                </a:cubicBezTo>
                <a:cubicBezTo>
                  <a:pt x="7136" y="2658"/>
                  <a:pt x="7195" y="2689"/>
                  <a:pt x="7265" y="2707"/>
                </a:cubicBezTo>
                <a:cubicBezTo>
                  <a:pt x="7288" y="2713"/>
                  <a:pt x="7312" y="2716"/>
                  <a:pt x="7336" y="2716"/>
                </a:cubicBezTo>
                <a:cubicBezTo>
                  <a:pt x="7432" y="2716"/>
                  <a:pt x="7527" y="2669"/>
                  <a:pt x="7590" y="2595"/>
                </a:cubicBezTo>
                <a:cubicBezTo>
                  <a:pt x="7676" y="2509"/>
                  <a:pt x="7695" y="2375"/>
                  <a:pt x="7656" y="2253"/>
                </a:cubicBezTo>
                <a:cubicBezTo>
                  <a:pt x="7624" y="2141"/>
                  <a:pt x="7527" y="2038"/>
                  <a:pt x="7421" y="1996"/>
                </a:cubicBezTo>
                <a:cubicBezTo>
                  <a:pt x="7380" y="1980"/>
                  <a:pt x="7337" y="1971"/>
                  <a:pt x="7294" y="1971"/>
                </a:cubicBezTo>
                <a:cubicBezTo>
                  <a:pt x="7256" y="1971"/>
                  <a:pt x="7219" y="1978"/>
                  <a:pt x="7184" y="1992"/>
                </a:cubicBezTo>
                <a:cubicBezTo>
                  <a:pt x="7124" y="2016"/>
                  <a:pt x="7071" y="2057"/>
                  <a:pt x="7035" y="2111"/>
                </a:cubicBezTo>
                <a:cubicBezTo>
                  <a:pt x="6964" y="2215"/>
                  <a:pt x="6933" y="2354"/>
                  <a:pt x="6990" y="2473"/>
                </a:cubicBezTo>
                <a:cubicBezTo>
                  <a:pt x="6995" y="2484"/>
                  <a:pt x="7004" y="2493"/>
                  <a:pt x="7009" y="2503"/>
                </a:cubicBezTo>
                <a:cubicBezTo>
                  <a:pt x="6683" y="2662"/>
                  <a:pt x="6380" y="2852"/>
                  <a:pt x="6075" y="3051"/>
                </a:cubicBezTo>
                <a:cubicBezTo>
                  <a:pt x="5717" y="3285"/>
                  <a:pt x="5369" y="3537"/>
                  <a:pt x="5039" y="3811"/>
                </a:cubicBezTo>
                <a:cubicBezTo>
                  <a:pt x="4924" y="3907"/>
                  <a:pt x="4815" y="4008"/>
                  <a:pt x="4703" y="4108"/>
                </a:cubicBezTo>
                <a:cubicBezTo>
                  <a:pt x="4860" y="3842"/>
                  <a:pt x="4988" y="3561"/>
                  <a:pt x="5073" y="3253"/>
                </a:cubicBezTo>
                <a:cubicBezTo>
                  <a:pt x="5127" y="3056"/>
                  <a:pt x="5165" y="2853"/>
                  <a:pt x="5192" y="2650"/>
                </a:cubicBezTo>
                <a:cubicBezTo>
                  <a:pt x="5209" y="2517"/>
                  <a:pt x="5243" y="2354"/>
                  <a:pt x="5236" y="2206"/>
                </a:cubicBezTo>
                <a:cubicBezTo>
                  <a:pt x="5243" y="2206"/>
                  <a:pt x="5250" y="2208"/>
                  <a:pt x="5257" y="2208"/>
                </a:cubicBezTo>
                <a:cubicBezTo>
                  <a:pt x="5413" y="2206"/>
                  <a:pt x="5571" y="2106"/>
                  <a:pt x="5623" y="1955"/>
                </a:cubicBezTo>
                <a:cubicBezTo>
                  <a:pt x="5652" y="1872"/>
                  <a:pt x="5659" y="1781"/>
                  <a:pt x="5623" y="1697"/>
                </a:cubicBezTo>
                <a:cubicBezTo>
                  <a:pt x="5589" y="1619"/>
                  <a:pt x="5533" y="1558"/>
                  <a:pt x="5464" y="1508"/>
                </a:cubicBezTo>
                <a:cubicBezTo>
                  <a:pt x="5394" y="1456"/>
                  <a:pt x="5315" y="1410"/>
                  <a:pt x="5228" y="1398"/>
                </a:cubicBezTo>
                <a:cubicBezTo>
                  <a:pt x="5213" y="1396"/>
                  <a:pt x="5198" y="1395"/>
                  <a:pt x="5184" y="1395"/>
                </a:cubicBezTo>
                <a:cubicBezTo>
                  <a:pt x="5109" y="1395"/>
                  <a:pt x="5037" y="1416"/>
                  <a:pt x="4971" y="1453"/>
                </a:cubicBezTo>
                <a:cubicBezTo>
                  <a:pt x="4903" y="1490"/>
                  <a:pt x="4847" y="1554"/>
                  <a:pt x="4817" y="1625"/>
                </a:cubicBezTo>
                <a:cubicBezTo>
                  <a:pt x="4781" y="1711"/>
                  <a:pt x="4781" y="1803"/>
                  <a:pt x="4803" y="1893"/>
                </a:cubicBezTo>
                <a:cubicBezTo>
                  <a:pt x="4825" y="1975"/>
                  <a:pt x="4876" y="2042"/>
                  <a:pt x="4944" y="2091"/>
                </a:cubicBezTo>
                <a:cubicBezTo>
                  <a:pt x="4966" y="2113"/>
                  <a:pt x="4992" y="2130"/>
                  <a:pt x="5018" y="2147"/>
                </a:cubicBezTo>
                <a:cubicBezTo>
                  <a:pt x="5043" y="2161"/>
                  <a:pt x="5070" y="2168"/>
                  <a:pt x="5094" y="2177"/>
                </a:cubicBezTo>
                <a:cubicBezTo>
                  <a:pt x="5087" y="2239"/>
                  <a:pt x="5087" y="2303"/>
                  <a:pt x="5084" y="2365"/>
                </a:cubicBezTo>
                <a:cubicBezTo>
                  <a:pt x="5077" y="2482"/>
                  <a:pt x="5064" y="2599"/>
                  <a:pt x="5049" y="2714"/>
                </a:cubicBezTo>
                <a:cubicBezTo>
                  <a:pt x="5016" y="2955"/>
                  <a:pt x="4965" y="3192"/>
                  <a:pt x="4893" y="3424"/>
                </a:cubicBezTo>
                <a:cubicBezTo>
                  <a:pt x="4793" y="3737"/>
                  <a:pt x="4646" y="4037"/>
                  <a:pt x="4471" y="4318"/>
                </a:cubicBezTo>
                <a:cubicBezTo>
                  <a:pt x="4039" y="4732"/>
                  <a:pt x="3640" y="5183"/>
                  <a:pt x="3289" y="5668"/>
                </a:cubicBezTo>
                <a:cubicBezTo>
                  <a:pt x="3149" y="5861"/>
                  <a:pt x="3016" y="6063"/>
                  <a:pt x="2889" y="6264"/>
                </a:cubicBezTo>
                <a:cubicBezTo>
                  <a:pt x="2844" y="6341"/>
                  <a:pt x="2790" y="6419"/>
                  <a:pt x="2740" y="6498"/>
                </a:cubicBezTo>
                <a:cubicBezTo>
                  <a:pt x="2760" y="6397"/>
                  <a:pt x="2782" y="6297"/>
                  <a:pt x="2800" y="6193"/>
                </a:cubicBezTo>
                <a:cubicBezTo>
                  <a:pt x="2923" y="5468"/>
                  <a:pt x="2977" y="4729"/>
                  <a:pt x="2906" y="3994"/>
                </a:cubicBezTo>
                <a:cubicBezTo>
                  <a:pt x="2840" y="3310"/>
                  <a:pt x="2672" y="2635"/>
                  <a:pt x="2414" y="1998"/>
                </a:cubicBezTo>
                <a:cubicBezTo>
                  <a:pt x="2123" y="1281"/>
                  <a:pt x="1717" y="610"/>
                  <a:pt x="1215" y="23"/>
                </a:cubicBezTo>
                <a:cubicBezTo>
                  <a:pt x="1203" y="9"/>
                  <a:pt x="1183" y="0"/>
                  <a:pt x="11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9"/>
          <p:cNvSpPr/>
          <p:nvPr/>
        </p:nvSpPr>
        <p:spPr>
          <a:xfrm rot="6778562">
            <a:off x="8598195" y="3389205"/>
            <a:ext cx="531155" cy="226076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19"/>
          <p:cNvSpPr/>
          <p:nvPr/>
        </p:nvSpPr>
        <p:spPr>
          <a:xfrm rot="-4643997">
            <a:off x="47108" y="1562371"/>
            <a:ext cx="531149" cy="226085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9"/>
          <p:cNvSpPr>
            <a:spLocks noGrp="1"/>
          </p:cNvSpPr>
          <p:nvPr>
            <p:ph type="pic" idx="5"/>
          </p:nvPr>
        </p:nvSpPr>
        <p:spPr>
          <a:xfrm>
            <a:off x="2100975" y="3015900"/>
            <a:ext cx="2142000" cy="1601700"/>
          </a:xfrm>
          <a:prstGeom prst="rect">
            <a:avLst/>
          </a:prstGeom>
          <a:noFill/>
          <a:ln>
            <a:noFill/>
          </a:ln>
        </p:spPr>
      </p:sp>
      <p:sp>
        <p:nvSpPr>
          <p:cNvPr id="474" name="Google Shape;474;p19"/>
          <p:cNvSpPr>
            <a:spLocks noGrp="1"/>
          </p:cNvSpPr>
          <p:nvPr>
            <p:ph type="pic" idx="6"/>
          </p:nvPr>
        </p:nvSpPr>
        <p:spPr>
          <a:xfrm>
            <a:off x="4816250" y="1377438"/>
            <a:ext cx="2142000" cy="1601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1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0"/>
          <p:cNvSpPr txBox="1">
            <a:spLocks noGrp="1"/>
          </p:cNvSpPr>
          <p:nvPr>
            <p:ph type="body" idx="1"/>
          </p:nvPr>
        </p:nvSpPr>
        <p:spPr>
          <a:xfrm>
            <a:off x="713225" y="1599500"/>
            <a:ext cx="3657600" cy="30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300" i="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7" name="Google Shape;477;p20"/>
          <p:cNvSpPr txBox="1">
            <a:spLocks noGrp="1"/>
          </p:cNvSpPr>
          <p:nvPr>
            <p:ph type="title"/>
          </p:nvPr>
        </p:nvSpPr>
        <p:spPr>
          <a:xfrm>
            <a:off x="713225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20"/>
          <p:cNvSpPr txBox="1">
            <a:spLocks noGrp="1"/>
          </p:cNvSpPr>
          <p:nvPr>
            <p:ph type="body" idx="2"/>
          </p:nvPr>
        </p:nvSpPr>
        <p:spPr>
          <a:xfrm>
            <a:off x="4763785" y="1599500"/>
            <a:ext cx="3657600" cy="30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300" i="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9" name="Google Shape;479;p20"/>
          <p:cNvSpPr/>
          <p:nvPr/>
        </p:nvSpPr>
        <p:spPr>
          <a:xfrm rot="5129283">
            <a:off x="236810" y="-179517"/>
            <a:ext cx="541174" cy="975238"/>
          </a:xfrm>
          <a:custGeom>
            <a:avLst/>
            <a:gdLst/>
            <a:ahLst/>
            <a:cxnLst/>
            <a:rect l="l" t="t" r="r" b="b"/>
            <a:pathLst>
              <a:path w="7695" h="13867" extrusionOk="0">
                <a:moveTo>
                  <a:pt x="1371" y="837"/>
                </a:moveTo>
                <a:lnTo>
                  <a:pt x="1371" y="837"/>
                </a:lnTo>
                <a:cubicBezTo>
                  <a:pt x="1580" y="1260"/>
                  <a:pt x="1769" y="1693"/>
                  <a:pt x="1918" y="2140"/>
                </a:cubicBezTo>
                <a:cubicBezTo>
                  <a:pt x="2127" y="2765"/>
                  <a:pt x="2269" y="3417"/>
                  <a:pt x="2340" y="4072"/>
                </a:cubicBezTo>
                <a:cubicBezTo>
                  <a:pt x="2411" y="4730"/>
                  <a:pt x="2408" y="5394"/>
                  <a:pt x="2333" y="6050"/>
                </a:cubicBezTo>
                <a:cubicBezTo>
                  <a:pt x="2251" y="6754"/>
                  <a:pt x="2071" y="7440"/>
                  <a:pt x="1915" y="8130"/>
                </a:cubicBezTo>
                <a:cubicBezTo>
                  <a:pt x="1831" y="8489"/>
                  <a:pt x="1757" y="8853"/>
                  <a:pt x="1709" y="9221"/>
                </a:cubicBezTo>
                <a:cubicBezTo>
                  <a:pt x="1703" y="8900"/>
                  <a:pt x="1700" y="8579"/>
                  <a:pt x="1700" y="8257"/>
                </a:cubicBezTo>
                <a:cubicBezTo>
                  <a:pt x="1695" y="6518"/>
                  <a:pt x="1719" y="4777"/>
                  <a:pt x="1605" y="3041"/>
                </a:cubicBezTo>
                <a:cubicBezTo>
                  <a:pt x="1559" y="2306"/>
                  <a:pt x="1489" y="1567"/>
                  <a:pt x="1371" y="837"/>
                </a:cubicBezTo>
                <a:close/>
                <a:moveTo>
                  <a:pt x="1273" y="301"/>
                </a:moveTo>
                <a:lnTo>
                  <a:pt x="1273" y="301"/>
                </a:lnTo>
                <a:cubicBezTo>
                  <a:pt x="2079" y="1311"/>
                  <a:pt x="2599" y="2538"/>
                  <a:pt x="2753" y="3822"/>
                </a:cubicBezTo>
                <a:cubicBezTo>
                  <a:pt x="2935" y="5304"/>
                  <a:pt x="2573" y="6763"/>
                  <a:pt x="2187" y="8184"/>
                </a:cubicBezTo>
                <a:cubicBezTo>
                  <a:pt x="2051" y="8690"/>
                  <a:pt x="1913" y="9198"/>
                  <a:pt x="1794" y="9710"/>
                </a:cubicBezTo>
                <a:cubicBezTo>
                  <a:pt x="1874" y="8509"/>
                  <a:pt x="2286" y="7349"/>
                  <a:pt x="2438" y="6149"/>
                </a:cubicBezTo>
                <a:cubicBezTo>
                  <a:pt x="2603" y="4845"/>
                  <a:pt x="2475" y="3505"/>
                  <a:pt x="2076" y="2253"/>
                </a:cubicBezTo>
                <a:cubicBezTo>
                  <a:pt x="1888" y="1663"/>
                  <a:pt x="1644" y="1090"/>
                  <a:pt x="1320" y="561"/>
                </a:cubicBezTo>
                <a:cubicBezTo>
                  <a:pt x="1305" y="474"/>
                  <a:pt x="1292" y="388"/>
                  <a:pt x="1273" y="301"/>
                </a:cubicBezTo>
                <a:close/>
                <a:moveTo>
                  <a:pt x="1218" y="778"/>
                </a:moveTo>
                <a:cubicBezTo>
                  <a:pt x="1312" y="1433"/>
                  <a:pt x="1391" y="2091"/>
                  <a:pt x="1439" y="2755"/>
                </a:cubicBezTo>
                <a:cubicBezTo>
                  <a:pt x="1503" y="3625"/>
                  <a:pt x="1530" y="4498"/>
                  <a:pt x="1540" y="5373"/>
                </a:cubicBezTo>
                <a:cubicBezTo>
                  <a:pt x="1560" y="6941"/>
                  <a:pt x="1498" y="8517"/>
                  <a:pt x="1580" y="10085"/>
                </a:cubicBezTo>
                <a:cubicBezTo>
                  <a:pt x="1441" y="9629"/>
                  <a:pt x="1319" y="9165"/>
                  <a:pt x="1227" y="8696"/>
                </a:cubicBezTo>
                <a:cubicBezTo>
                  <a:pt x="1099" y="8045"/>
                  <a:pt x="1017" y="7385"/>
                  <a:pt x="971" y="6724"/>
                </a:cubicBezTo>
                <a:cubicBezTo>
                  <a:pt x="873" y="5326"/>
                  <a:pt x="934" y="3922"/>
                  <a:pt x="1049" y="2526"/>
                </a:cubicBezTo>
                <a:cubicBezTo>
                  <a:pt x="1099" y="1942"/>
                  <a:pt x="1157" y="1361"/>
                  <a:pt x="1218" y="778"/>
                </a:cubicBezTo>
                <a:close/>
                <a:moveTo>
                  <a:pt x="1134" y="380"/>
                </a:moveTo>
                <a:cubicBezTo>
                  <a:pt x="1137" y="386"/>
                  <a:pt x="1139" y="390"/>
                  <a:pt x="1143" y="396"/>
                </a:cubicBezTo>
                <a:cubicBezTo>
                  <a:pt x="853" y="3096"/>
                  <a:pt x="588" y="5843"/>
                  <a:pt x="1092" y="8533"/>
                </a:cubicBezTo>
                <a:cubicBezTo>
                  <a:pt x="1207" y="9144"/>
                  <a:pt x="1360" y="9754"/>
                  <a:pt x="1568" y="10343"/>
                </a:cubicBezTo>
                <a:cubicBezTo>
                  <a:pt x="1564" y="10369"/>
                  <a:pt x="1561" y="10393"/>
                  <a:pt x="1561" y="10418"/>
                </a:cubicBezTo>
                <a:cubicBezTo>
                  <a:pt x="1560" y="10438"/>
                  <a:pt x="1561" y="10455"/>
                  <a:pt x="1561" y="10475"/>
                </a:cubicBezTo>
                <a:cubicBezTo>
                  <a:pt x="941" y="9310"/>
                  <a:pt x="411" y="8077"/>
                  <a:pt x="228" y="6761"/>
                </a:cubicBezTo>
                <a:cubicBezTo>
                  <a:pt x="29" y="5326"/>
                  <a:pt x="226" y="3878"/>
                  <a:pt x="558" y="2476"/>
                </a:cubicBezTo>
                <a:cubicBezTo>
                  <a:pt x="724" y="1771"/>
                  <a:pt x="926" y="1074"/>
                  <a:pt x="1134" y="380"/>
                </a:cubicBezTo>
                <a:close/>
                <a:moveTo>
                  <a:pt x="7132" y="4932"/>
                </a:moveTo>
                <a:lnTo>
                  <a:pt x="7132" y="4932"/>
                </a:lnTo>
                <a:cubicBezTo>
                  <a:pt x="7088" y="6141"/>
                  <a:pt x="6673" y="7347"/>
                  <a:pt x="5978" y="8327"/>
                </a:cubicBezTo>
                <a:cubicBezTo>
                  <a:pt x="5226" y="9388"/>
                  <a:pt x="4124" y="10064"/>
                  <a:pt x="3156" y="10901"/>
                </a:cubicBezTo>
                <a:cubicBezTo>
                  <a:pt x="2976" y="11055"/>
                  <a:pt x="2806" y="11218"/>
                  <a:pt x="2645" y="11389"/>
                </a:cubicBezTo>
                <a:cubicBezTo>
                  <a:pt x="2755" y="11213"/>
                  <a:pt x="2868" y="11038"/>
                  <a:pt x="2989" y="10868"/>
                </a:cubicBezTo>
                <a:cubicBezTo>
                  <a:pt x="3350" y="10356"/>
                  <a:pt x="3751" y="9872"/>
                  <a:pt x="4182" y="9418"/>
                </a:cubicBezTo>
                <a:cubicBezTo>
                  <a:pt x="5009" y="8551"/>
                  <a:pt x="5975" y="7795"/>
                  <a:pt x="6521" y="6702"/>
                </a:cubicBezTo>
                <a:cubicBezTo>
                  <a:pt x="6802" y="6141"/>
                  <a:pt x="6980" y="5540"/>
                  <a:pt x="7132" y="4932"/>
                </a:cubicBezTo>
                <a:close/>
                <a:moveTo>
                  <a:pt x="7137" y="4591"/>
                </a:moveTo>
                <a:lnTo>
                  <a:pt x="7137" y="4615"/>
                </a:lnTo>
                <a:cubicBezTo>
                  <a:pt x="7130" y="4621"/>
                  <a:pt x="7124" y="4625"/>
                  <a:pt x="7122" y="4635"/>
                </a:cubicBezTo>
                <a:cubicBezTo>
                  <a:pt x="6953" y="5268"/>
                  <a:pt x="6775" y="5907"/>
                  <a:pt x="6489" y="6498"/>
                </a:cubicBezTo>
                <a:cubicBezTo>
                  <a:pt x="6222" y="7049"/>
                  <a:pt x="5838" y="7530"/>
                  <a:pt x="5418" y="7969"/>
                </a:cubicBezTo>
                <a:cubicBezTo>
                  <a:pt x="5002" y="8405"/>
                  <a:pt x="4554" y="8809"/>
                  <a:pt x="4135" y="9242"/>
                </a:cubicBezTo>
                <a:cubicBezTo>
                  <a:pt x="3704" y="9689"/>
                  <a:pt x="3306" y="10166"/>
                  <a:pt x="2945" y="10668"/>
                </a:cubicBezTo>
                <a:cubicBezTo>
                  <a:pt x="2630" y="11108"/>
                  <a:pt x="2329" y="11570"/>
                  <a:pt x="2074" y="12053"/>
                </a:cubicBezTo>
                <a:cubicBezTo>
                  <a:pt x="2285" y="10823"/>
                  <a:pt x="2739" y="9597"/>
                  <a:pt x="3525" y="8622"/>
                </a:cubicBezTo>
                <a:cubicBezTo>
                  <a:pt x="4261" y="7708"/>
                  <a:pt x="5229" y="7020"/>
                  <a:pt x="6035" y="6175"/>
                </a:cubicBezTo>
                <a:cubicBezTo>
                  <a:pt x="6463" y="5725"/>
                  <a:pt x="6862" y="5214"/>
                  <a:pt x="7099" y="4632"/>
                </a:cubicBezTo>
                <a:cubicBezTo>
                  <a:pt x="7110" y="4618"/>
                  <a:pt x="7124" y="4606"/>
                  <a:pt x="7137" y="4591"/>
                </a:cubicBezTo>
                <a:close/>
                <a:moveTo>
                  <a:pt x="6829" y="4919"/>
                </a:moveTo>
                <a:lnTo>
                  <a:pt x="6829" y="4919"/>
                </a:lnTo>
                <a:cubicBezTo>
                  <a:pt x="6612" y="5311"/>
                  <a:pt x="6347" y="5668"/>
                  <a:pt x="6039" y="6002"/>
                </a:cubicBezTo>
                <a:cubicBezTo>
                  <a:pt x="5635" y="6440"/>
                  <a:pt x="5185" y="6834"/>
                  <a:pt x="4741" y="7233"/>
                </a:cubicBezTo>
                <a:cubicBezTo>
                  <a:pt x="4308" y="7625"/>
                  <a:pt x="3878" y="8023"/>
                  <a:pt x="3505" y="8475"/>
                </a:cubicBezTo>
                <a:cubicBezTo>
                  <a:pt x="3087" y="8980"/>
                  <a:pt x="2747" y="9556"/>
                  <a:pt x="2506" y="10169"/>
                </a:cubicBezTo>
                <a:cubicBezTo>
                  <a:pt x="2254" y="10808"/>
                  <a:pt x="2105" y="11468"/>
                  <a:pt x="2015" y="12148"/>
                </a:cubicBezTo>
                <a:cubicBezTo>
                  <a:pt x="2001" y="12088"/>
                  <a:pt x="1987" y="12031"/>
                  <a:pt x="1974" y="11975"/>
                </a:cubicBezTo>
                <a:cubicBezTo>
                  <a:pt x="1973" y="11970"/>
                  <a:pt x="1973" y="11965"/>
                  <a:pt x="1971" y="11959"/>
                </a:cubicBezTo>
                <a:cubicBezTo>
                  <a:pt x="2079" y="10854"/>
                  <a:pt x="2404" y="9743"/>
                  <a:pt x="2987" y="8806"/>
                </a:cubicBezTo>
                <a:cubicBezTo>
                  <a:pt x="3661" y="7725"/>
                  <a:pt x="4690" y="6965"/>
                  <a:pt x="5619" y="6121"/>
                </a:cubicBezTo>
                <a:cubicBezTo>
                  <a:pt x="6039" y="5738"/>
                  <a:pt x="6441" y="5333"/>
                  <a:pt x="6829" y="4919"/>
                </a:cubicBezTo>
                <a:close/>
                <a:moveTo>
                  <a:pt x="1163" y="0"/>
                </a:moveTo>
                <a:cubicBezTo>
                  <a:pt x="1142" y="0"/>
                  <a:pt x="1122" y="10"/>
                  <a:pt x="1114" y="34"/>
                </a:cubicBezTo>
                <a:cubicBezTo>
                  <a:pt x="686" y="1462"/>
                  <a:pt x="258" y="2906"/>
                  <a:pt x="94" y="4393"/>
                </a:cubicBezTo>
                <a:cubicBezTo>
                  <a:pt x="16" y="5105"/>
                  <a:pt x="1" y="5828"/>
                  <a:pt x="84" y="6539"/>
                </a:cubicBezTo>
                <a:cubicBezTo>
                  <a:pt x="164" y="7236"/>
                  <a:pt x="341" y="7917"/>
                  <a:pt x="584" y="8575"/>
                </a:cubicBezTo>
                <a:cubicBezTo>
                  <a:pt x="853" y="9306"/>
                  <a:pt x="1200" y="10005"/>
                  <a:pt x="1574" y="10686"/>
                </a:cubicBezTo>
                <a:cubicBezTo>
                  <a:pt x="1584" y="10817"/>
                  <a:pt x="1598" y="10949"/>
                  <a:pt x="1617" y="11079"/>
                </a:cubicBezTo>
                <a:cubicBezTo>
                  <a:pt x="1634" y="11213"/>
                  <a:pt x="1655" y="11345"/>
                  <a:pt x="1679" y="11478"/>
                </a:cubicBezTo>
                <a:cubicBezTo>
                  <a:pt x="1702" y="11661"/>
                  <a:pt x="1726" y="11841"/>
                  <a:pt x="1761" y="12023"/>
                </a:cubicBezTo>
                <a:cubicBezTo>
                  <a:pt x="1790" y="12168"/>
                  <a:pt x="1821" y="12314"/>
                  <a:pt x="1856" y="12457"/>
                </a:cubicBezTo>
                <a:cubicBezTo>
                  <a:pt x="1842" y="12490"/>
                  <a:pt x="1852" y="12518"/>
                  <a:pt x="1875" y="12535"/>
                </a:cubicBezTo>
                <a:cubicBezTo>
                  <a:pt x="1984" y="12975"/>
                  <a:pt x="2127" y="13408"/>
                  <a:pt x="2318" y="13819"/>
                </a:cubicBezTo>
                <a:cubicBezTo>
                  <a:pt x="2333" y="13852"/>
                  <a:pt x="2361" y="13867"/>
                  <a:pt x="2389" y="13867"/>
                </a:cubicBezTo>
                <a:cubicBezTo>
                  <a:pt x="2414" y="13867"/>
                  <a:pt x="2439" y="13855"/>
                  <a:pt x="2455" y="13835"/>
                </a:cubicBezTo>
                <a:cubicBezTo>
                  <a:pt x="2485" y="13818"/>
                  <a:pt x="2509" y="13785"/>
                  <a:pt x="2502" y="13747"/>
                </a:cubicBezTo>
                <a:cubicBezTo>
                  <a:pt x="2477" y="13601"/>
                  <a:pt x="2406" y="13459"/>
                  <a:pt x="2357" y="13320"/>
                </a:cubicBezTo>
                <a:cubicBezTo>
                  <a:pt x="2306" y="13171"/>
                  <a:pt x="2258" y="13022"/>
                  <a:pt x="2213" y="12870"/>
                </a:cubicBezTo>
                <a:cubicBezTo>
                  <a:pt x="2160" y="12702"/>
                  <a:pt x="2116" y="12534"/>
                  <a:pt x="2072" y="12363"/>
                </a:cubicBezTo>
                <a:cubicBezTo>
                  <a:pt x="2679" y="11302"/>
                  <a:pt x="3732" y="10614"/>
                  <a:pt x="4660" y="9858"/>
                </a:cubicBezTo>
                <a:cubicBezTo>
                  <a:pt x="5164" y="9446"/>
                  <a:pt x="5635" y="9001"/>
                  <a:pt x="6021" y="8475"/>
                </a:cubicBezTo>
                <a:cubicBezTo>
                  <a:pt x="6419" y="7928"/>
                  <a:pt x="6727" y="7318"/>
                  <a:pt x="6937" y="6676"/>
                </a:cubicBezTo>
                <a:cubicBezTo>
                  <a:pt x="7170" y="5958"/>
                  <a:pt x="7259" y="5208"/>
                  <a:pt x="7229" y="4455"/>
                </a:cubicBezTo>
                <a:cubicBezTo>
                  <a:pt x="7229" y="4429"/>
                  <a:pt x="7206" y="4415"/>
                  <a:pt x="7184" y="4415"/>
                </a:cubicBezTo>
                <a:cubicBezTo>
                  <a:pt x="7170" y="4415"/>
                  <a:pt x="7155" y="4420"/>
                  <a:pt x="7146" y="4431"/>
                </a:cubicBezTo>
                <a:cubicBezTo>
                  <a:pt x="7122" y="4459"/>
                  <a:pt x="7095" y="4485"/>
                  <a:pt x="7068" y="4512"/>
                </a:cubicBezTo>
                <a:cubicBezTo>
                  <a:pt x="7065" y="4512"/>
                  <a:pt x="7062" y="4511"/>
                  <a:pt x="7060" y="4511"/>
                </a:cubicBezTo>
                <a:cubicBezTo>
                  <a:pt x="7041" y="4511"/>
                  <a:pt x="7022" y="4521"/>
                  <a:pt x="7011" y="4542"/>
                </a:cubicBezTo>
                <a:cubicBezTo>
                  <a:pt x="7002" y="4563"/>
                  <a:pt x="6990" y="4583"/>
                  <a:pt x="6981" y="4604"/>
                </a:cubicBezTo>
                <a:cubicBezTo>
                  <a:pt x="6558" y="5064"/>
                  <a:pt x="6119" y="5509"/>
                  <a:pt x="5657" y="5931"/>
                </a:cubicBezTo>
                <a:cubicBezTo>
                  <a:pt x="5181" y="6368"/>
                  <a:pt x="4678" y="6776"/>
                  <a:pt x="4203" y="7216"/>
                </a:cubicBezTo>
                <a:cubicBezTo>
                  <a:pt x="3746" y="7642"/>
                  <a:pt x="3315" y="8099"/>
                  <a:pt x="2972" y="8625"/>
                </a:cubicBezTo>
                <a:cubicBezTo>
                  <a:pt x="2643" y="9127"/>
                  <a:pt x="2391" y="9678"/>
                  <a:pt x="2215" y="10251"/>
                </a:cubicBezTo>
                <a:cubicBezTo>
                  <a:pt x="2064" y="10752"/>
                  <a:pt x="1979" y="11257"/>
                  <a:pt x="1937" y="11770"/>
                </a:cubicBezTo>
                <a:cubicBezTo>
                  <a:pt x="1898" y="11572"/>
                  <a:pt x="1862" y="11372"/>
                  <a:pt x="1832" y="11172"/>
                </a:cubicBezTo>
                <a:cubicBezTo>
                  <a:pt x="1830" y="11139"/>
                  <a:pt x="1825" y="11109"/>
                  <a:pt x="1822" y="11078"/>
                </a:cubicBezTo>
                <a:cubicBezTo>
                  <a:pt x="1805" y="10898"/>
                  <a:pt x="1797" y="10716"/>
                  <a:pt x="1781" y="10535"/>
                </a:cubicBezTo>
                <a:cubicBezTo>
                  <a:pt x="1790" y="10526"/>
                  <a:pt x="1795" y="10515"/>
                  <a:pt x="1794" y="10499"/>
                </a:cubicBezTo>
                <a:cubicBezTo>
                  <a:pt x="1791" y="10478"/>
                  <a:pt x="1791" y="10457"/>
                  <a:pt x="1790" y="10435"/>
                </a:cubicBezTo>
                <a:cubicBezTo>
                  <a:pt x="2021" y="9226"/>
                  <a:pt x="2406" y="8052"/>
                  <a:pt x="2668" y="6847"/>
                </a:cubicBezTo>
                <a:cubicBezTo>
                  <a:pt x="2774" y="6705"/>
                  <a:pt x="2851" y="6532"/>
                  <a:pt x="2940" y="6382"/>
                </a:cubicBezTo>
                <a:cubicBezTo>
                  <a:pt x="3000" y="6285"/>
                  <a:pt x="3064" y="6193"/>
                  <a:pt x="3125" y="6099"/>
                </a:cubicBezTo>
                <a:cubicBezTo>
                  <a:pt x="3491" y="5638"/>
                  <a:pt x="3891" y="5204"/>
                  <a:pt x="4315" y="4796"/>
                </a:cubicBezTo>
                <a:cubicBezTo>
                  <a:pt x="4834" y="4299"/>
                  <a:pt x="5481" y="3818"/>
                  <a:pt x="6220" y="3818"/>
                </a:cubicBezTo>
                <a:cubicBezTo>
                  <a:pt x="6266" y="3818"/>
                  <a:pt x="6312" y="3820"/>
                  <a:pt x="6358" y="3824"/>
                </a:cubicBezTo>
                <a:cubicBezTo>
                  <a:pt x="6358" y="3844"/>
                  <a:pt x="6357" y="3864"/>
                  <a:pt x="6360" y="3881"/>
                </a:cubicBezTo>
                <a:cubicBezTo>
                  <a:pt x="6367" y="3920"/>
                  <a:pt x="6380" y="3957"/>
                  <a:pt x="6407" y="3987"/>
                </a:cubicBezTo>
                <a:cubicBezTo>
                  <a:pt x="6419" y="4003"/>
                  <a:pt x="6433" y="4017"/>
                  <a:pt x="6450" y="4029"/>
                </a:cubicBezTo>
                <a:cubicBezTo>
                  <a:pt x="6483" y="4051"/>
                  <a:pt x="6506" y="4062"/>
                  <a:pt x="6543" y="4071"/>
                </a:cubicBezTo>
                <a:cubicBezTo>
                  <a:pt x="6563" y="4073"/>
                  <a:pt x="6584" y="4073"/>
                  <a:pt x="6604" y="4073"/>
                </a:cubicBezTo>
                <a:cubicBezTo>
                  <a:pt x="6612" y="4073"/>
                  <a:pt x="6624" y="4072"/>
                  <a:pt x="6632" y="4071"/>
                </a:cubicBezTo>
                <a:cubicBezTo>
                  <a:pt x="6652" y="4066"/>
                  <a:pt x="6672" y="4062"/>
                  <a:pt x="6692" y="4055"/>
                </a:cubicBezTo>
                <a:cubicBezTo>
                  <a:pt x="6713" y="4048"/>
                  <a:pt x="6731" y="4035"/>
                  <a:pt x="6750" y="4024"/>
                </a:cubicBezTo>
                <a:cubicBezTo>
                  <a:pt x="6768" y="4014"/>
                  <a:pt x="6785" y="4003"/>
                  <a:pt x="6802" y="3988"/>
                </a:cubicBezTo>
                <a:cubicBezTo>
                  <a:pt x="6825" y="3967"/>
                  <a:pt x="6849" y="3946"/>
                  <a:pt x="6868" y="3920"/>
                </a:cubicBezTo>
                <a:cubicBezTo>
                  <a:pt x="6880" y="3900"/>
                  <a:pt x="6895" y="3881"/>
                  <a:pt x="6903" y="3859"/>
                </a:cubicBezTo>
                <a:cubicBezTo>
                  <a:pt x="6913" y="3838"/>
                  <a:pt x="6919" y="3815"/>
                  <a:pt x="6924" y="3794"/>
                </a:cubicBezTo>
                <a:cubicBezTo>
                  <a:pt x="6929" y="3778"/>
                  <a:pt x="6929" y="3764"/>
                  <a:pt x="6929" y="3747"/>
                </a:cubicBezTo>
                <a:cubicBezTo>
                  <a:pt x="6929" y="3717"/>
                  <a:pt x="6926" y="3695"/>
                  <a:pt x="6916" y="3665"/>
                </a:cubicBezTo>
                <a:cubicBezTo>
                  <a:pt x="6909" y="3645"/>
                  <a:pt x="6897" y="3624"/>
                  <a:pt x="6885" y="3608"/>
                </a:cubicBezTo>
                <a:cubicBezTo>
                  <a:pt x="6875" y="3594"/>
                  <a:pt x="6862" y="3580"/>
                  <a:pt x="6848" y="3568"/>
                </a:cubicBezTo>
                <a:cubicBezTo>
                  <a:pt x="6845" y="3566"/>
                  <a:pt x="6841" y="3561"/>
                  <a:pt x="6835" y="3560"/>
                </a:cubicBezTo>
                <a:cubicBezTo>
                  <a:pt x="6821" y="3551"/>
                  <a:pt x="6805" y="3540"/>
                  <a:pt x="6790" y="3533"/>
                </a:cubicBezTo>
                <a:cubicBezTo>
                  <a:pt x="6774" y="3526"/>
                  <a:pt x="6756" y="3523"/>
                  <a:pt x="6739" y="3517"/>
                </a:cubicBezTo>
                <a:cubicBezTo>
                  <a:pt x="6721" y="3513"/>
                  <a:pt x="6706" y="3513"/>
                  <a:pt x="6690" y="3512"/>
                </a:cubicBezTo>
                <a:cubicBezTo>
                  <a:pt x="6648" y="3512"/>
                  <a:pt x="6608" y="3519"/>
                  <a:pt x="6568" y="3532"/>
                </a:cubicBezTo>
                <a:cubicBezTo>
                  <a:pt x="6557" y="3534"/>
                  <a:pt x="6547" y="3539"/>
                  <a:pt x="6536" y="3544"/>
                </a:cubicBezTo>
                <a:cubicBezTo>
                  <a:pt x="6519" y="3553"/>
                  <a:pt x="6500" y="3561"/>
                  <a:pt x="6486" y="3573"/>
                </a:cubicBezTo>
                <a:cubicBezTo>
                  <a:pt x="6470" y="3583"/>
                  <a:pt x="6458" y="3597"/>
                  <a:pt x="6446" y="3610"/>
                </a:cubicBezTo>
                <a:cubicBezTo>
                  <a:pt x="6433" y="3622"/>
                  <a:pt x="6422" y="3641"/>
                  <a:pt x="6414" y="3658"/>
                </a:cubicBezTo>
                <a:cubicBezTo>
                  <a:pt x="6405" y="3676"/>
                  <a:pt x="6401" y="3696"/>
                  <a:pt x="6399" y="3716"/>
                </a:cubicBezTo>
                <a:lnTo>
                  <a:pt x="6398" y="3717"/>
                </a:lnTo>
                <a:cubicBezTo>
                  <a:pt x="6347" y="3713"/>
                  <a:pt x="6296" y="3711"/>
                  <a:pt x="6245" y="3711"/>
                </a:cubicBezTo>
                <a:cubicBezTo>
                  <a:pt x="5516" y="3711"/>
                  <a:pt x="4871" y="4138"/>
                  <a:pt x="4348" y="4625"/>
                </a:cubicBezTo>
                <a:cubicBezTo>
                  <a:pt x="4329" y="4641"/>
                  <a:pt x="4314" y="4659"/>
                  <a:pt x="4298" y="4675"/>
                </a:cubicBezTo>
                <a:cubicBezTo>
                  <a:pt x="4375" y="4580"/>
                  <a:pt x="4449" y="4482"/>
                  <a:pt x="4518" y="4381"/>
                </a:cubicBezTo>
                <a:cubicBezTo>
                  <a:pt x="4958" y="3942"/>
                  <a:pt x="5436" y="3539"/>
                  <a:pt x="5951" y="3194"/>
                </a:cubicBezTo>
                <a:cubicBezTo>
                  <a:pt x="6304" y="2957"/>
                  <a:pt x="6682" y="2757"/>
                  <a:pt x="7058" y="2558"/>
                </a:cubicBezTo>
                <a:cubicBezTo>
                  <a:pt x="7062" y="2564"/>
                  <a:pt x="7068" y="2567"/>
                  <a:pt x="7073" y="2570"/>
                </a:cubicBezTo>
                <a:cubicBezTo>
                  <a:pt x="7079" y="2581"/>
                  <a:pt x="7082" y="2591"/>
                  <a:pt x="7089" y="2601"/>
                </a:cubicBezTo>
                <a:cubicBezTo>
                  <a:pt x="7136" y="2658"/>
                  <a:pt x="7195" y="2689"/>
                  <a:pt x="7265" y="2707"/>
                </a:cubicBezTo>
                <a:cubicBezTo>
                  <a:pt x="7288" y="2713"/>
                  <a:pt x="7312" y="2716"/>
                  <a:pt x="7336" y="2716"/>
                </a:cubicBezTo>
                <a:cubicBezTo>
                  <a:pt x="7432" y="2716"/>
                  <a:pt x="7527" y="2669"/>
                  <a:pt x="7590" y="2595"/>
                </a:cubicBezTo>
                <a:cubicBezTo>
                  <a:pt x="7676" y="2509"/>
                  <a:pt x="7695" y="2375"/>
                  <a:pt x="7656" y="2253"/>
                </a:cubicBezTo>
                <a:cubicBezTo>
                  <a:pt x="7624" y="2141"/>
                  <a:pt x="7527" y="2038"/>
                  <a:pt x="7421" y="1996"/>
                </a:cubicBezTo>
                <a:cubicBezTo>
                  <a:pt x="7380" y="1980"/>
                  <a:pt x="7337" y="1971"/>
                  <a:pt x="7294" y="1971"/>
                </a:cubicBezTo>
                <a:cubicBezTo>
                  <a:pt x="7256" y="1971"/>
                  <a:pt x="7219" y="1978"/>
                  <a:pt x="7184" y="1992"/>
                </a:cubicBezTo>
                <a:cubicBezTo>
                  <a:pt x="7124" y="2016"/>
                  <a:pt x="7071" y="2057"/>
                  <a:pt x="7035" y="2111"/>
                </a:cubicBezTo>
                <a:cubicBezTo>
                  <a:pt x="6964" y="2215"/>
                  <a:pt x="6933" y="2354"/>
                  <a:pt x="6990" y="2473"/>
                </a:cubicBezTo>
                <a:cubicBezTo>
                  <a:pt x="6995" y="2484"/>
                  <a:pt x="7004" y="2493"/>
                  <a:pt x="7009" y="2503"/>
                </a:cubicBezTo>
                <a:cubicBezTo>
                  <a:pt x="6683" y="2662"/>
                  <a:pt x="6380" y="2852"/>
                  <a:pt x="6075" y="3051"/>
                </a:cubicBezTo>
                <a:cubicBezTo>
                  <a:pt x="5717" y="3285"/>
                  <a:pt x="5369" y="3537"/>
                  <a:pt x="5039" y="3811"/>
                </a:cubicBezTo>
                <a:cubicBezTo>
                  <a:pt x="4924" y="3907"/>
                  <a:pt x="4815" y="4008"/>
                  <a:pt x="4703" y="4108"/>
                </a:cubicBezTo>
                <a:cubicBezTo>
                  <a:pt x="4860" y="3842"/>
                  <a:pt x="4988" y="3561"/>
                  <a:pt x="5073" y="3253"/>
                </a:cubicBezTo>
                <a:cubicBezTo>
                  <a:pt x="5127" y="3056"/>
                  <a:pt x="5165" y="2853"/>
                  <a:pt x="5192" y="2650"/>
                </a:cubicBezTo>
                <a:cubicBezTo>
                  <a:pt x="5209" y="2517"/>
                  <a:pt x="5243" y="2354"/>
                  <a:pt x="5236" y="2206"/>
                </a:cubicBezTo>
                <a:cubicBezTo>
                  <a:pt x="5243" y="2206"/>
                  <a:pt x="5250" y="2208"/>
                  <a:pt x="5257" y="2208"/>
                </a:cubicBezTo>
                <a:cubicBezTo>
                  <a:pt x="5413" y="2206"/>
                  <a:pt x="5571" y="2106"/>
                  <a:pt x="5623" y="1955"/>
                </a:cubicBezTo>
                <a:cubicBezTo>
                  <a:pt x="5652" y="1872"/>
                  <a:pt x="5659" y="1781"/>
                  <a:pt x="5623" y="1697"/>
                </a:cubicBezTo>
                <a:cubicBezTo>
                  <a:pt x="5589" y="1619"/>
                  <a:pt x="5533" y="1558"/>
                  <a:pt x="5464" y="1508"/>
                </a:cubicBezTo>
                <a:cubicBezTo>
                  <a:pt x="5394" y="1456"/>
                  <a:pt x="5315" y="1410"/>
                  <a:pt x="5228" y="1398"/>
                </a:cubicBezTo>
                <a:cubicBezTo>
                  <a:pt x="5213" y="1396"/>
                  <a:pt x="5198" y="1395"/>
                  <a:pt x="5184" y="1395"/>
                </a:cubicBezTo>
                <a:cubicBezTo>
                  <a:pt x="5109" y="1395"/>
                  <a:pt x="5037" y="1416"/>
                  <a:pt x="4971" y="1453"/>
                </a:cubicBezTo>
                <a:cubicBezTo>
                  <a:pt x="4903" y="1490"/>
                  <a:pt x="4847" y="1554"/>
                  <a:pt x="4817" y="1625"/>
                </a:cubicBezTo>
                <a:cubicBezTo>
                  <a:pt x="4781" y="1711"/>
                  <a:pt x="4781" y="1803"/>
                  <a:pt x="4803" y="1893"/>
                </a:cubicBezTo>
                <a:cubicBezTo>
                  <a:pt x="4825" y="1975"/>
                  <a:pt x="4876" y="2042"/>
                  <a:pt x="4944" y="2091"/>
                </a:cubicBezTo>
                <a:cubicBezTo>
                  <a:pt x="4966" y="2113"/>
                  <a:pt x="4992" y="2130"/>
                  <a:pt x="5018" y="2147"/>
                </a:cubicBezTo>
                <a:cubicBezTo>
                  <a:pt x="5043" y="2161"/>
                  <a:pt x="5070" y="2168"/>
                  <a:pt x="5094" y="2177"/>
                </a:cubicBezTo>
                <a:cubicBezTo>
                  <a:pt x="5087" y="2239"/>
                  <a:pt x="5087" y="2303"/>
                  <a:pt x="5084" y="2365"/>
                </a:cubicBezTo>
                <a:cubicBezTo>
                  <a:pt x="5077" y="2482"/>
                  <a:pt x="5064" y="2599"/>
                  <a:pt x="5049" y="2714"/>
                </a:cubicBezTo>
                <a:cubicBezTo>
                  <a:pt x="5016" y="2955"/>
                  <a:pt x="4965" y="3192"/>
                  <a:pt x="4893" y="3424"/>
                </a:cubicBezTo>
                <a:cubicBezTo>
                  <a:pt x="4793" y="3737"/>
                  <a:pt x="4646" y="4037"/>
                  <a:pt x="4471" y="4318"/>
                </a:cubicBezTo>
                <a:cubicBezTo>
                  <a:pt x="4039" y="4732"/>
                  <a:pt x="3640" y="5183"/>
                  <a:pt x="3289" y="5668"/>
                </a:cubicBezTo>
                <a:cubicBezTo>
                  <a:pt x="3149" y="5861"/>
                  <a:pt x="3016" y="6063"/>
                  <a:pt x="2889" y="6264"/>
                </a:cubicBezTo>
                <a:cubicBezTo>
                  <a:pt x="2844" y="6341"/>
                  <a:pt x="2790" y="6419"/>
                  <a:pt x="2740" y="6498"/>
                </a:cubicBezTo>
                <a:cubicBezTo>
                  <a:pt x="2760" y="6397"/>
                  <a:pt x="2782" y="6297"/>
                  <a:pt x="2800" y="6193"/>
                </a:cubicBezTo>
                <a:cubicBezTo>
                  <a:pt x="2923" y="5468"/>
                  <a:pt x="2977" y="4729"/>
                  <a:pt x="2906" y="3994"/>
                </a:cubicBezTo>
                <a:cubicBezTo>
                  <a:pt x="2840" y="3310"/>
                  <a:pt x="2672" y="2635"/>
                  <a:pt x="2414" y="1998"/>
                </a:cubicBezTo>
                <a:cubicBezTo>
                  <a:pt x="2123" y="1281"/>
                  <a:pt x="1717" y="610"/>
                  <a:pt x="1215" y="23"/>
                </a:cubicBezTo>
                <a:cubicBezTo>
                  <a:pt x="1203" y="9"/>
                  <a:pt x="1183" y="0"/>
                  <a:pt x="11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0"/>
          <p:cNvSpPr/>
          <p:nvPr/>
        </p:nvSpPr>
        <p:spPr>
          <a:xfrm rot="-1263724">
            <a:off x="8246213" y="3984385"/>
            <a:ext cx="966356" cy="1159129"/>
          </a:xfrm>
          <a:custGeom>
            <a:avLst/>
            <a:gdLst/>
            <a:ahLst/>
            <a:cxnLst/>
            <a:rect l="l" t="t" r="r" b="b"/>
            <a:pathLst>
              <a:path w="17883" h="20115" extrusionOk="0">
                <a:moveTo>
                  <a:pt x="6786" y="2550"/>
                </a:moveTo>
                <a:cubicBezTo>
                  <a:pt x="6830" y="2558"/>
                  <a:pt x="6864" y="2586"/>
                  <a:pt x="6866" y="2650"/>
                </a:cubicBezTo>
                <a:cubicBezTo>
                  <a:pt x="6866" y="2672"/>
                  <a:pt x="6878" y="2687"/>
                  <a:pt x="6894" y="2697"/>
                </a:cubicBezTo>
                <a:cubicBezTo>
                  <a:pt x="6371" y="3969"/>
                  <a:pt x="6027" y="5313"/>
                  <a:pt x="5880" y="6680"/>
                </a:cubicBezTo>
                <a:cubicBezTo>
                  <a:pt x="5729" y="8081"/>
                  <a:pt x="5768" y="9524"/>
                  <a:pt x="6036" y="10908"/>
                </a:cubicBezTo>
                <a:cubicBezTo>
                  <a:pt x="6068" y="11070"/>
                  <a:pt x="6107" y="11236"/>
                  <a:pt x="6163" y="11396"/>
                </a:cubicBezTo>
                <a:cubicBezTo>
                  <a:pt x="6149" y="11392"/>
                  <a:pt x="6139" y="11389"/>
                  <a:pt x="6128" y="11388"/>
                </a:cubicBezTo>
                <a:cubicBezTo>
                  <a:pt x="6029" y="11233"/>
                  <a:pt x="5938" y="11073"/>
                  <a:pt x="5860" y="10907"/>
                </a:cubicBezTo>
                <a:cubicBezTo>
                  <a:pt x="5657" y="10477"/>
                  <a:pt x="5494" y="10029"/>
                  <a:pt x="5375" y="9569"/>
                </a:cubicBezTo>
                <a:cubicBezTo>
                  <a:pt x="5129" y="8633"/>
                  <a:pt x="5071" y="7652"/>
                  <a:pt x="5182" y="6692"/>
                </a:cubicBezTo>
                <a:cubicBezTo>
                  <a:pt x="5243" y="6153"/>
                  <a:pt x="5360" y="5616"/>
                  <a:pt x="5531" y="5103"/>
                </a:cubicBezTo>
                <a:cubicBezTo>
                  <a:pt x="5537" y="5080"/>
                  <a:pt x="5519" y="5063"/>
                  <a:pt x="5502" y="5063"/>
                </a:cubicBezTo>
                <a:cubicBezTo>
                  <a:pt x="5494" y="5063"/>
                  <a:pt x="5485" y="5068"/>
                  <a:pt x="5481" y="5079"/>
                </a:cubicBezTo>
                <a:cubicBezTo>
                  <a:pt x="4787" y="6932"/>
                  <a:pt x="4881" y="9065"/>
                  <a:pt x="5704" y="10863"/>
                </a:cubicBezTo>
                <a:cubicBezTo>
                  <a:pt x="5775" y="11019"/>
                  <a:pt x="5857" y="11186"/>
                  <a:pt x="5951" y="11348"/>
                </a:cubicBezTo>
                <a:cubicBezTo>
                  <a:pt x="5857" y="11333"/>
                  <a:pt x="5765" y="11320"/>
                  <a:pt x="5668" y="11313"/>
                </a:cubicBezTo>
                <a:cubicBezTo>
                  <a:pt x="5021" y="10568"/>
                  <a:pt x="4642" y="9575"/>
                  <a:pt x="4512" y="8609"/>
                </a:cubicBezTo>
                <a:cubicBezTo>
                  <a:pt x="4318" y="7142"/>
                  <a:pt x="4596" y="5619"/>
                  <a:pt x="5288" y="4313"/>
                </a:cubicBezTo>
                <a:cubicBezTo>
                  <a:pt x="5480" y="3952"/>
                  <a:pt x="5701" y="3609"/>
                  <a:pt x="5952" y="3288"/>
                </a:cubicBezTo>
                <a:cubicBezTo>
                  <a:pt x="6077" y="3131"/>
                  <a:pt x="6206" y="2979"/>
                  <a:pt x="6345" y="2834"/>
                </a:cubicBezTo>
                <a:cubicBezTo>
                  <a:pt x="6413" y="2759"/>
                  <a:pt x="6487" y="2680"/>
                  <a:pt x="6568" y="2617"/>
                </a:cubicBezTo>
                <a:cubicBezTo>
                  <a:pt x="6607" y="2587"/>
                  <a:pt x="6683" y="2553"/>
                  <a:pt x="6749" y="2550"/>
                </a:cubicBezTo>
                <a:lnTo>
                  <a:pt x="6749" y="2550"/>
                </a:lnTo>
                <a:cubicBezTo>
                  <a:pt x="6605" y="2658"/>
                  <a:pt x="6490" y="2809"/>
                  <a:pt x="6383" y="2952"/>
                </a:cubicBezTo>
                <a:cubicBezTo>
                  <a:pt x="6254" y="3126"/>
                  <a:pt x="6136" y="3309"/>
                  <a:pt x="6034" y="3497"/>
                </a:cubicBezTo>
                <a:cubicBezTo>
                  <a:pt x="5824" y="3880"/>
                  <a:pt x="5674" y="4290"/>
                  <a:pt x="5582" y="4715"/>
                </a:cubicBezTo>
                <a:cubicBezTo>
                  <a:pt x="5575" y="4746"/>
                  <a:pt x="5598" y="4763"/>
                  <a:pt x="5622" y="4763"/>
                </a:cubicBezTo>
                <a:cubicBezTo>
                  <a:pt x="5641" y="4763"/>
                  <a:pt x="5661" y="4752"/>
                  <a:pt x="5667" y="4728"/>
                </a:cubicBezTo>
                <a:cubicBezTo>
                  <a:pt x="5759" y="4311"/>
                  <a:pt x="5908" y="3907"/>
                  <a:pt x="6111" y="3529"/>
                </a:cubicBezTo>
                <a:cubicBezTo>
                  <a:pt x="6212" y="3339"/>
                  <a:pt x="6327" y="3156"/>
                  <a:pt x="6454" y="2985"/>
                </a:cubicBezTo>
                <a:cubicBezTo>
                  <a:pt x="6561" y="2838"/>
                  <a:pt x="6690" y="2702"/>
                  <a:pt x="6786" y="2550"/>
                </a:cubicBezTo>
                <a:close/>
                <a:moveTo>
                  <a:pt x="9624" y="2411"/>
                </a:moveTo>
                <a:lnTo>
                  <a:pt x="9624" y="2411"/>
                </a:lnTo>
                <a:cubicBezTo>
                  <a:pt x="9679" y="2418"/>
                  <a:pt x="9733" y="2438"/>
                  <a:pt x="9780" y="2465"/>
                </a:cubicBezTo>
                <a:cubicBezTo>
                  <a:pt x="9971" y="2575"/>
                  <a:pt x="10093" y="2779"/>
                  <a:pt x="10207" y="2962"/>
                </a:cubicBezTo>
                <a:cubicBezTo>
                  <a:pt x="10476" y="3397"/>
                  <a:pt x="10723" y="3846"/>
                  <a:pt x="10939" y="4311"/>
                </a:cubicBezTo>
                <a:cubicBezTo>
                  <a:pt x="11377" y="5255"/>
                  <a:pt x="11695" y="6259"/>
                  <a:pt x="11817" y="7295"/>
                </a:cubicBezTo>
                <a:cubicBezTo>
                  <a:pt x="11881" y="7827"/>
                  <a:pt x="11894" y="8363"/>
                  <a:pt x="11846" y="8899"/>
                </a:cubicBezTo>
                <a:cubicBezTo>
                  <a:pt x="11802" y="9392"/>
                  <a:pt x="11718" y="9894"/>
                  <a:pt x="11541" y="10359"/>
                </a:cubicBezTo>
                <a:cubicBezTo>
                  <a:pt x="11365" y="10820"/>
                  <a:pt x="11092" y="11211"/>
                  <a:pt x="10691" y="11501"/>
                </a:cubicBezTo>
                <a:cubicBezTo>
                  <a:pt x="10691" y="11501"/>
                  <a:pt x="10689" y="11501"/>
                  <a:pt x="10689" y="11503"/>
                </a:cubicBezTo>
                <a:cubicBezTo>
                  <a:pt x="10660" y="11506"/>
                  <a:pt x="10631" y="11510"/>
                  <a:pt x="10603" y="11513"/>
                </a:cubicBezTo>
                <a:cubicBezTo>
                  <a:pt x="10441" y="11533"/>
                  <a:pt x="10282" y="11567"/>
                  <a:pt x="10127" y="11612"/>
                </a:cubicBezTo>
                <a:cubicBezTo>
                  <a:pt x="10059" y="11632"/>
                  <a:pt x="9993" y="11658"/>
                  <a:pt x="9925" y="11682"/>
                </a:cubicBezTo>
                <a:cubicBezTo>
                  <a:pt x="10079" y="11540"/>
                  <a:pt x="10221" y="11385"/>
                  <a:pt x="10346" y="11218"/>
                </a:cubicBezTo>
                <a:cubicBezTo>
                  <a:pt x="10773" y="10645"/>
                  <a:pt x="11023" y="9951"/>
                  <a:pt x="11162" y="9254"/>
                </a:cubicBezTo>
                <a:cubicBezTo>
                  <a:pt x="11467" y="7718"/>
                  <a:pt x="11180" y="6178"/>
                  <a:pt x="10640" y="4728"/>
                </a:cubicBezTo>
                <a:cubicBezTo>
                  <a:pt x="10343" y="3937"/>
                  <a:pt x="9986" y="3173"/>
                  <a:pt x="9624" y="2411"/>
                </a:cubicBezTo>
                <a:close/>
                <a:moveTo>
                  <a:pt x="9485" y="2404"/>
                </a:moveTo>
                <a:cubicBezTo>
                  <a:pt x="10115" y="3731"/>
                  <a:pt x="10752" y="5083"/>
                  <a:pt x="11035" y="6536"/>
                </a:cubicBezTo>
                <a:cubicBezTo>
                  <a:pt x="11314" y="7963"/>
                  <a:pt x="11227" y="9588"/>
                  <a:pt x="10471" y="10864"/>
                </a:cubicBezTo>
                <a:cubicBezTo>
                  <a:pt x="10279" y="11186"/>
                  <a:pt x="10044" y="11484"/>
                  <a:pt x="9760" y="11733"/>
                </a:cubicBezTo>
                <a:cubicBezTo>
                  <a:pt x="9746" y="11745"/>
                  <a:pt x="9732" y="11757"/>
                  <a:pt x="9717" y="11768"/>
                </a:cubicBezTo>
                <a:cubicBezTo>
                  <a:pt x="9682" y="11785"/>
                  <a:pt x="9647" y="11802"/>
                  <a:pt x="9612" y="11821"/>
                </a:cubicBezTo>
                <a:cubicBezTo>
                  <a:pt x="9696" y="11676"/>
                  <a:pt x="9769" y="11527"/>
                  <a:pt x="9811" y="11375"/>
                </a:cubicBezTo>
                <a:cubicBezTo>
                  <a:pt x="9879" y="11129"/>
                  <a:pt x="9712" y="10924"/>
                  <a:pt x="9458" y="10924"/>
                </a:cubicBezTo>
                <a:cubicBezTo>
                  <a:pt x="9457" y="10924"/>
                  <a:pt x="9456" y="10924"/>
                  <a:pt x="9455" y="10924"/>
                </a:cubicBezTo>
                <a:cubicBezTo>
                  <a:pt x="9428" y="10924"/>
                  <a:pt x="9401" y="10930"/>
                  <a:pt x="9377" y="10934"/>
                </a:cubicBezTo>
                <a:cubicBezTo>
                  <a:pt x="9449" y="10723"/>
                  <a:pt x="9515" y="10510"/>
                  <a:pt x="9577" y="10296"/>
                </a:cubicBezTo>
                <a:cubicBezTo>
                  <a:pt x="9588" y="10258"/>
                  <a:pt x="9553" y="10232"/>
                  <a:pt x="9519" y="10232"/>
                </a:cubicBezTo>
                <a:cubicBezTo>
                  <a:pt x="9499" y="10232"/>
                  <a:pt x="9479" y="10242"/>
                  <a:pt x="9472" y="10264"/>
                </a:cubicBezTo>
                <a:cubicBezTo>
                  <a:pt x="9394" y="10505"/>
                  <a:pt x="9320" y="10747"/>
                  <a:pt x="9235" y="10986"/>
                </a:cubicBezTo>
                <a:cubicBezTo>
                  <a:pt x="9082" y="11070"/>
                  <a:pt x="8961" y="11226"/>
                  <a:pt x="8861" y="11357"/>
                </a:cubicBezTo>
                <a:cubicBezTo>
                  <a:pt x="8753" y="11497"/>
                  <a:pt x="8653" y="11643"/>
                  <a:pt x="8560" y="11791"/>
                </a:cubicBezTo>
                <a:cubicBezTo>
                  <a:pt x="8607" y="11614"/>
                  <a:pt x="8638" y="11435"/>
                  <a:pt x="8639" y="11250"/>
                </a:cubicBezTo>
                <a:cubicBezTo>
                  <a:pt x="8639" y="11150"/>
                  <a:pt x="8652" y="11049"/>
                  <a:pt x="8624" y="10951"/>
                </a:cubicBezTo>
                <a:cubicBezTo>
                  <a:pt x="8615" y="10917"/>
                  <a:pt x="8598" y="10887"/>
                  <a:pt x="8581" y="10859"/>
                </a:cubicBezTo>
                <a:cubicBezTo>
                  <a:pt x="8704" y="10142"/>
                  <a:pt x="8751" y="9409"/>
                  <a:pt x="8782" y="8682"/>
                </a:cubicBezTo>
                <a:cubicBezTo>
                  <a:pt x="8841" y="7367"/>
                  <a:pt x="8893" y="6049"/>
                  <a:pt x="8835" y="4731"/>
                </a:cubicBezTo>
                <a:cubicBezTo>
                  <a:pt x="8802" y="4029"/>
                  <a:pt x="8751" y="3311"/>
                  <a:pt x="8602" y="2621"/>
                </a:cubicBezTo>
                <a:cubicBezTo>
                  <a:pt x="8604" y="2617"/>
                  <a:pt x="8607" y="2617"/>
                  <a:pt x="8607" y="2614"/>
                </a:cubicBezTo>
                <a:cubicBezTo>
                  <a:pt x="8655" y="2487"/>
                  <a:pt x="8763" y="2420"/>
                  <a:pt x="8874" y="2420"/>
                </a:cubicBezTo>
                <a:cubicBezTo>
                  <a:pt x="8965" y="2420"/>
                  <a:pt x="9057" y="2467"/>
                  <a:pt x="9116" y="2563"/>
                </a:cubicBezTo>
                <a:cubicBezTo>
                  <a:pt x="9128" y="2582"/>
                  <a:pt x="9145" y="2590"/>
                  <a:pt x="9162" y="2590"/>
                </a:cubicBezTo>
                <a:cubicBezTo>
                  <a:pt x="9184" y="2590"/>
                  <a:pt x="9206" y="2578"/>
                  <a:pt x="9221" y="2560"/>
                </a:cubicBezTo>
                <a:cubicBezTo>
                  <a:pt x="9293" y="2722"/>
                  <a:pt x="9361" y="2884"/>
                  <a:pt x="9405" y="3057"/>
                </a:cubicBezTo>
                <a:cubicBezTo>
                  <a:pt x="9463" y="3283"/>
                  <a:pt x="9510" y="3514"/>
                  <a:pt x="9554" y="3742"/>
                </a:cubicBezTo>
                <a:cubicBezTo>
                  <a:pt x="9641" y="4191"/>
                  <a:pt x="9710" y="4642"/>
                  <a:pt x="9761" y="5096"/>
                </a:cubicBezTo>
                <a:cubicBezTo>
                  <a:pt x="9866" y="6019"/>
                  <a:pt x="9900" y="6950"/>
                  <a:pt x="9855" y="7879"/>
                </a:cubicBezTo>
                <a:cubicBezTo>
                  <a:pt x="9831" y="8401"/>
                  <a:pt x="9780" y="8921"/>
                  <a:pt x="9720" y="9439"/>
                </a:cubicBezTo>
                <a:cubicBezTo>
                  <a:pt x="9716" y="9476"/>
                  <a:pt x="9746" y="9498"/>
                  <a:pt x="9774" y="9498"/>
                </a:cubicBezTo>
                <a:cubicBezTo>
                  <a:pt x="9797" y="9498"/>
                  <a:pt x="9819" y="9484"/>
                  <a:pt x="9824" y="9454"/>
                </a:cubicBezTo>
                <a:cubicBezTo>
                  <a:pt x="9973" y="8529"/>
                  <a:pt x="10008" y="7580"/>
                  <a:pt x="9983" y="6644"/>
                </a:cubicBezTo>
                <a:cubicBezTo>
                  <a:pt x="9957" y="5694"/>
                  <a:pt x="9848" y="4750"/>
                  <a:pt x="9664" y="3819"/>
                </a:cubicBezTo>
                <a:cubicBezTo>
                  <a:pt x="9617" y="3580"/>
                  <a:pt x="9568" y="3339"/>
                  <a:pt x="9505" y="3105"/>
                </a:cubicBezTo>
                <a:cubicBezTo>
                  <a:pt x="9451" y="2905"/>
                  <a:pt x="9380" y="2691"/>
                  <a:pt x="9255" y="2522"/>
                </a:cubicBezTo>
                <a:cubicBezTo>
                  <a:pt x="9312" y="2450"/>
                  <a:pt x="9397" y="2414"/>
                  <a:pt x="9485" y="2404"/>
                </a:cubicBezTo>
                <a:close/>
                <a:moveTo>
                  <a:pt x="15731" y="13014"/>
                </a:moveTo>
                <a:cubicBezTo>
                  <a:pt x="16329" y="13014"/>
                  <a:pt x="16926" y="13074"/>
                  <a:pt x="17514" y="13187"/>
                </a:cubicBezTo>
                <a:cubicBezTo>
                  <a:pt x="17260" y="13313"/>
                  <a:pt x="17016" y="13457"/>
                  <a:pt x="16769" y="13597"/>
                </a:cubicBezTo>
                <a:cubicBezTo>
                  <a:pt x="16441" y="13783"/>
                  <a:pt x="16115" y="13973"/>
                  <a:pt x="15790" y="14165"/>
                </a:cubicBezTo>
                <a:cubicBezTo>
                  <a:pt x="15146" y="14545"/>
                  <a:pt x="14511" y="14938"/>
                  <a:pt x="13883" y="15342"/>
                </a:cubicBezTo>
                <a:cubicBezTo>
                  <a:pt x="12620" y="16155"/>
                  <a:pt x="11392" y="17015"/>
                  <a:pt x="10193" y="17919"/>
                </a:cubicBezTo>
                <a:cubicBezTo>
                  <a:pt x="9561" y="18397"/>
                  <a:pt x="8939" y="18886"/>
                  <a:pt x="8323" y="19384"/>
                </a:cubicBezTo>
                <a:cubicBezTo>
                  <a:pt x="8350" y="19072"/>
                  <a:pt x="8378" y="18763"/>
                  <a:pt x="8441" y="18458"/>
                </a:cubicBezTo>
                <a:cubicBezTo>
                  <a:pt x="8523" y="18060"/>
                  <a:pt x="8643" y="17670"/>
                  <a:pt x="8801" y="17297"/>
                </a:cubicBezTo>
                <a:cubicBezTo>
                  <a:pt x="9119" y="16542"/>
                  <a:pt x="9577" y="15850"/>
                  <a:pt x="10142" y="15257"/>
                </a:cubicBezTo>
                <a:cubicBezTo>
                  <a:pt x="11356" y="13980"/>
                  <a:pt x="13037" y="13258"/>
                  <a:pt x="14775" y="13066"/>
                </a:cubicBezTo>
                <a:cubicBezTo>
                  <a:pt x="15093" y="13031"/>
                  <a:pt x="15412" y="13014"/>
                  <a:pt x="15731" y="13014"/>
                </a:cubicBezTo>
                <a:close/>
                <a:moveTo>
                  <a:pt x="471" y="12980"/>
                </a:moveTo>
                <a:lnTo>
                  <a:pt x="471" y="12980"/>
                </a:lnTo>
                <a:cubicBezTo>
                  <a:pt x="1852" y="12986"/>
                  <a:pt x="3207" y="13340"/>
                  <a:pt x="4398" y="14052"/>
                </a:cubicBezTo>
                <a:cubicBezTo>
                  <a:pt x="5651" y="14803"/>
                  <a:pt x="6651" y="15931"/>
                  <a:pt x="7284" y="17243"/>
                </a:cubicBezTo>
                <a:cubicBezTo>
                  <a:pt x="7619" y="17936"/>
                  <a:pt x="7835" y="18666"/>
                  <a:pt x="7987" y="19415"/>
                </a:cubicBezTo>
                <a:cubicBezTo>
                  <a:pt x="5997" y="17711"/>
                  <a:pt x="4014" y="15999"/>
                  <a:pt x="2019" y="14301"/>
                </a:cubicBezTo>
                <a:cubicBezTo>
                  <a:pt x="1503" y="13861"/>
                  <a:pt x="985" y="13424"/>
                  <a:pt x="471" y="12980"/>
                </a:cubicBezTo>
                <a:close/>
                <a:moveTo>
                  <a:pt x="17634" y="13207"/>
                </a:moveTo>
                <a:cubicBezTo>
                  <a:pt x="17675" y="13215"/>
                  <a:pt x="17717" y="13222"/>
                  <a:pt x="17755" y="13230"/>
                </a:cubicBezTo>
                <a:cubicBezTo>
                  <a:pt x="17568" y="13946"/>
                  <a:pt x="17315" y="14640"/>
                  <a:pt x="16940" y="15277"/>
                </a:cubicBezTo>
                <a:cubicBezTo>
                  <a:pt x="16555" y="15935"/>
                  <a:pt x="16052" y="16531"/>
                  <a:pt x="15490" y="17046"/>
                </a:cubicBezTo>
                <a:cubicBezTo>
                  <a:pt x="14283" y="18157"/>
                  <a:pt x="12765" y="18987"/>
                  <a:pt x="11172" y="19387"/>
                </a:cubicBezTo>
                <a:cubicBezTo>
                  <a:pt x="10677" y="19512"/>
                  <a:pt x="10170" y="19590"/>
                  <a:pt x="9659" y="19607"/>
                </a:cubicBezTo>
                <a:cubicBezTo>
                  <a:pt x="9600" y="19609"/>
                  <a:pt x="9540" y="19611"/>
                  <a:pt x="9481" y="19611"/>
                </a:cubicBezTo>
                <a:cubicBezTo>
                  <a:pt x="9127" y="19611"/>
                  <a:pt x="8781" y="19569"/>
                  <a:pt x="8435" y="19515"/>
                </a:cubicBezTo>
                <a:cubicBezTo>
                  <a:pt x="9539" y="18604"/>
                  <a:pt x="10675" y="17734"/>
                  <a:pt x="11840" y="16907"/>
                </a:cubicBezTo>
                <a:cubicBezTo>
                  <a:pt x="13063" y="16037"/>
                  <a:pt x="14314" y="15207"/>
                  <a:pt x="15593" y="14421"/>
                </a:cubicBezTo>
                <a:cubicBezTo>
                  <a:pt x="15950" y="14201"/>
                  <a:pt x="16308" y="13987"/>
                  <a:pt x="16669" y="13774"/>
                </a:cubicBezTo>
                <a:cubicBezTo>
                  <a:pt x="16990" y="13586"/>
                  <a:pt x="17319" y="13407"/>
                  <a:pt x="17634" y="13207"/>
                </a:cubicBezTo>
                <a:close/>
                <a:moveTo>
                  <a:pt x="188" y="12986"/>
                </a:moveTo>
                <a:lnTo>
                  <a:pt x="188" y="12986"/>
                </a:lnTo>
                <a:cubicBezTo>
                  <a:pt x="2248" y="14702"/>
                  <a:pt x="4291" y="16440"/>
                  <a:pt x="6346" y="18161"/>
                </a:cubicBezTo>
                <a:cubicBezTo>
                  <a:pt x="6901" y="18627"/>
                  <a:pt x="7460" y="19089"/>
                  <a:pt x="8015" y="19554"/>
                </a:cubicBezTo>
                <a:cubicBezTo>
                  <a:pt x="8015" y="19556"/>
                  <a:pt x="8015" y="19557"/>
                  <a:pt x="8016" y="19559"/>
                </a:cubicBezTo>
                <a:cubicBezTo>
                  <a:pt x="8020" y="19574"/>
                  <a:pt x="8030" y="19581"/>
                  <a:pt x="8041" y="19581"/>
                </a:cubicBezTo>
                <a:cubicBezTo>
                  <a:pt x="8043" y="19581"/>
                  <a:pt x="8046" y="19580"/>
                  <a:pt x="8048" y="19580"/>
                </a:cubicBezTo>
                <a:cubicBezTo>
                  <a:pt x="8048" y="19584"/>
                  <a:pt x="8049" y="19587"/>
                  <a:pt x="8049" y="19591"/>
                </a:cubicBezTo>
                <a:cubicBezTo>
                  <a:pt x="7642" y="19842"/>
                  <a:pt x="7164" y="19932"/>
                  <a:pt x="6686" y="19932"/>
                </a:cubicBezTo>
                <a:cubicBezTo>
                  <a:pt x="6478" y="19932"/>
                  <a:pt x="6270" y="19915"/>
                  <a:pt x="6068" y="19886"/>
                </a:cubicBezTo>
                <a:cubicBezTo>
                  <a:pt x="5295" y="19777"/>
                  <a:pt x="4540" y="19522"/>
                  <a:pt x="3852" y="19157"/>
                </a:cubicBezTo>
                <a:cubicBezTo>
                  <a:pt x="2424" y="18398"/>
                  <a:pt x="1303" y="17147"/>
                  <a:pt x="707" y="15641"/>
                </a:cubicBezTo>
                <a:cubicBezTo>
                  <a:pt x="538" y="15214"/>
                  <a:pt x="407" y="14773"/>
                  <a:pt x="324" y="14319"/>
                </a:cubicBezTo>
                <a:cubicBezTo>
                  <a:pt x="241" y="13875"/>
                  <a:pt x="220" y="13434"/>
                  <a:pt x="188" y="12986"/>
                </a:cubicBezTo>
                <a:close/>
                <a:moveTo>
                  <a:pt x="8440" y="1"/>
                </a:moveTo>
                <a:cubicBezTo>
                  <a:pt x="8388" y="1"/>
                  <a:pt x="8336" y="10"/>
                  <a:pt x="8292" y="29"/>
                </a:cubicBezTo>
                <a:cubicBezTo>
                  <a:pt x="8083" y="120"/>
                  <a:pt x="8029" y="398"/>
                  <a:pt x="8225" y="537"/>
                </a:cubicBezTo>
                <a:cubicBezTo>
                  <a:pt x="8264" y="565"/>
                  <a:pt x="8310" y="579"/>
                  <a:pt x="8355" y="579"/>
                </a:cubicBezTo>
                <a:cubicBezTo>
                  <a:pt x="8359" y="579"/>
                  <a:pt x="8363" y="579"/>
                  <a:pt x="8367" y="578"/>
                </a:cubicBezTo>
                <a:lnTo>
                  <a:pt x="8367" y="578"/>
                </a:lnTo>
                <a:cubicBezTo>
                  <a:pt x="8363" y="602"/>
                  <a:pt x="8360" y="629"/>
                  <a:pt x="8355" y="654"/>
                </a:cubicBezTo>
                <a:cubicBezTo>
                  <a:pt x="8348" y="727"/>
                  <a:pt x="8345" y="801"/>
                  <a:pt x="8345" y="876"/>
                </a:cubicBezTo>
                <a:cubicBezTo>
                  <a:pt x="8343" y="1051"/>
                  <a:pt x="8357" y="1228"/>
                  <a:pt x="8378" y="1403"/>
                </a:cubicBezTo>
                <a:cubicBezTo>
                  <a:pt x="8398" y="1573"/>
                  <a:pt x="8424" y="1745"/>
                  <a:pt x="8449" y="1915"/>
                </a:cubicBezTo>
                <a:cubicBezTo>
                  <a:pt x="8477" y="2099"/>
                  <a:pt x="8530" y="2275"/>
                  <a:pt x="8568" y="2454"/>
                </a:cubicBezTo>
                <a:cubicBezTo>
                  <a:pt x="8563" y="2461"/>
                  <a:pt x="8555" y="2467"/>
                  <a:pt x="8553" y="2474"/>
                </a:cubicBezTo>
                <a:cubicBezTo>
                  <a:pt x="8456" y="2335"/>
                  <a:pt x="8298" y="2242"/>
                  <a:pt x="8127" y="2242"/>
                </a:cubicBezTo>
                <a:cubicBezTo>
                  <a:pt x="8108" y="2242"/>
                  <a:pt x="8088" y="2243"/>
                  <a:pt x="8069" y="2245"/>
                </a:cubicBezTo>
                <a:cubicBezTo>
                  <a:pt x="7853" y="2270"/>
                  <a:pt x="7683" y="2430"/>
                  <a:pt x="7653" y="2643"/>
                </a:cubicBezTo>
                <a:cubicBezTo>
                  <a:pt x="7652" y="2647"/>
                  <a:pt x="7655" y="2650"/>
                  <a:pt x="7659" y="2650"/>
                </a:cubicBezTo>
                <a:cubicBezTo>
                  <a:pt x="7662" y="2650"/>
                  <a:pt x="7664" y="2648"/>
                  <a:pt x="7666" y="2645"/>
                </a:cubicBezTo>
                <a:cubicBezTo>
                  <a:pt x="7737" y="2491"/>
                  <a:pt x="7889" y="2356"/>
                  <a:pt x="8065" y="2339"/>
                </a:cubicBezTo>
                <a:cubicBezTo>
                  <a:pt x="8077" y="2338"/>
                  <a:pt x="8090" y="2338"/>
                  <a:pt x="8102" y="2338"/>
                </a:cubicBezTo>
                <a:cubicBezTo>
                  <a:pt x="8115" y="2338"/>
                  <a:pt x="8127" y="2338"/>
                  <a:pt x="8140" y="2339"/>
                </a:cubicBezTo>
                <a:cubicBezTo>
                  <a:pt x="8140" y="2340"/>
                  <a:pt x="8137" y="2342"/>
                  <a:pt x="8137" y="2345"/>
                </a:cubicBezTo>
                <a:cubicBezTo>
                  <a:pt x="8042" y="3271"/>
                  <a:pt x="8016" y="4205"/>
                  <a:pt x="7985" y="5135"/>
                </a:cubicBezTo>
                <a:cubicBezTo>
                  <a:pt x="7952" y="6062"/>
                  <a:pt x="7914" y="6987"/>
                  <a:pt x="7893" y="7913"/>
                </a:cubicBezTo>
                <a:cubicBezTo>
                  <a:pt x="7880" y="8421"/>
                  <a:pt x="7846" y="8936"/>
                  <a:pt x="7870" y="9446"/>
                </a:cubicBezTo>
                <a:cubicBezTo>
                  <a:pt x="7870" y="9453"/>
                  <a:pt x="7877" y="9457"/>
                  <a:pt x="7883" y="9457"/>
                </a:cubicBezTo>
                <a:cubicBezTo>
                  <a:pt x="7890" y="9457"/>
                  <a:pt x="7897" y="9453"/>
                  <a:pt x="7899" y="9446"/>
                </a:cubicBezTo>
                <a:cubicBezTo>
                  <a:pt x="7955" y="8987"/>
                  <a:pt x="7960" y="8521"/>
                  <a:pt x="7984" y="8062"/>
                </a:cubicBezTo>
                <a:cubicBezTo>
                  <a:pt x="8006" y="7608"/>
                  <a:pt x="8022" y="7152"/>
                  <a:pt x="8042" y="6696"/>
                </a:cubicBezTo>
                <a:cubicBezTo>
                  <a:pt x="8079" y="5778"/>
                  <a:pt x="8114" y="4857"/>
                  <a:pt x="8155" y="3938"/>
                </a:cubicBezTo>
                <a:cubicBezTo>
                  <a:pt x="8179" y="3413"/>
                  <a:pt x="8211" y="2888"/>
                  <a:pt x="8248" y="2366"/>
                </a:cubicBezTo>
                <a:cubicBezTo>
                  <a:pt x="8361" y="2409"/>
                  <a:pt x="8455" y="2501"/>
                  <a:pt x="8503" y="2614"/>
                </a:cubicBezTo>
                <a:cubicBezTo>
                  <a:pt x="8510" y="2631"/>
                  <a:pt x="8527" y="2643"/>
                  <a:pt x="8546" y="2645"/>
                </a:cubicBezTo>
                <a:cubicBezTo>
                  <a:pt x="8609" y="3257"/>
                  <a:pt x="8680" y="3866"/>
                  <a:pt x="8712" y="4480"/>
                </a:cubicBezTo>
                <a:cubicBezTo>
                  <a:pt x="8746" y="5128"/>
                  <a:pt x="8754" y="5780"/>
                  <a:pt x="8744" y="6431"/>
                </a:cubicBezTo>
                <a:cubicBezTo>
                  <a:pt x="8736" y="7099"/>
                  <a:pt x="8707" y="7767"/>
                  <a:pt x="8679" y="8434"/>
                </a:cubicBezTo>
                <a:cubicBezTo>
                  <a:pt x="8652" y="9050"/>
                  <a:pt x="8624" y="9666"/>
                  <a:pt x="8551" y="10277"/>
                </a:cubicBezTo>
                <a:cubicBezTo>
                  <a:pt x="8531" y="10439"/>
                  <a:pt x="8506" y="10599"/>
                  <a:pt x="8480" y="10759"/>
                </a:cubicBezTo>
                <a:cubicBezTo>
                  <a:pt x="8469" y="10754"/>
                  <a:pt x="8460" y="10747"/>
                  <a:pt x="8449" y="10741"/>
                </a:cubicBezTo>
                <a:cubicBezTo>
                  <a:pt x="8416" y="10727"/>
                  <a:pt x="8385" y="10720"/>
                  <a:pt x="8355" y="10720"/>
                </a:cubicBezTo>
                <a:cubicBezTo>
                  <a:pt x="8191" y="10720"/>
                  <a:pt x="8081" y="10920"/>
                  <a:pt x="8008" y="11050"/>
                </a:cubicBezTo>
                <a:cubicBezTo>
                  <a:pt x="7945" y="11157"/>
                  <a:pt x="7899" y="11270"/>
                  <a:pt x="7853" y="11384"/>
                </a:cubicBezTo>
                <a:cubicBezTo>
                  <a:pt x="7857" y="11341"/>
                  <a:pt x="7863" y="11300"/>
                  <a:pt x="7866" y="11257"/>
                </a:cubicBezTo>
                <a:cubicBezTo>
                  <a:pt x="7893" y="10931"/>
                  <a:pt x="7927" y="10605"/>
                  <a:pt x="7928" y="10278"/>
                </a:cubicBezTo>
                <a:cubicBezTo>
                  <a:pt x="7928" y="10254"/>
                  <a:pt x="7909" y="10242"/>
                  <a:pt x="7888" y="10242"/>
                </a:cubicBezTo>
                <a:cubicBezTo>
                  <a:pt x="7868" y="10242"/>
                  <a:pt x="7847" y="10254"/>
                  <a:pt x="7843" y="10277"/>
                </a:cubicBezTo>
                <a:cubicBezTo>
                  <a:pt x="7795" y="10603"/>
                  <a:pt x="7781" y="10933"/>
                  <a:pt x="7758" y="11262"/>
                </a:cubicBezTo>
                <a:cubicBezTo>
                  <a:pt x="7757" y="11286"/>
                  <a:pt x="7757" y="11311"/>
                  <a:pt x="7754" y="11334"/>
                </a:cubicBezTo>
                <a:cubicBezTo>
                  <a:pt x="7638" y="11130"/>
                  <a:pt x="7467" y="10971"/>
                  <a:pt x="7203" y="10921"/>
                </a:cubicBezTo>
                <a:cubicBezTo>
                  <a:pt x="7197" y="10920"/>
                  <a:pt x="7191" y="10919"/>
                  <a:pt x="7185" y="10919"/>
                </a:cubicBezTo>
                <a:cubicBezTo>
                  <a:pt x="7137" y="10919"/>
                  <a:pt x="7100" y="10959"/>
                  <a:pt x="7087" y="11006"/>
                </a:cubicBezTo>
                <a:cubicBezTo>
                  <a:pt x="7050" y="11155"/>
                  <a:pt x="7037" y="11307"/>
                  <a:pt x="7054" y="11460"/>
                </a:cubicBezTo>
                <a:cubicBezTo>
                  <a:pt x="6629" y="10173"/>
                  <a:pt x="6817" y="8716"/>
                  <a:pt x="6900" y="7393"/>
                </a:cubicBezTo>
                <a:cubicBezTo>
                  <a:pt x="6931" y="6878"/>
                  <a:pt x="6969" y="6364"/>
                  <a:pt x="6981" y="5849"/>
                </a:cubicBezTo>
                <a:cubicBezTo>
                  <a:pt x="6981" y="5846"/>
                  <a:pt x="6978" y="5845"/>
                  <a:pt x="6976" y="5845"/>
                </a:cubicBezTo>
                <a:cubicBezTo>
                  <a:pt x="6974" y="5845"/>
                  <a:pt x="6974" y="5845"/>
                  <a:pt x="6974" y="5846"/>
                </a:cubicBezTo>
                <a:cubicBezTo>
                  <a:pt x="6846" y="6760"/>
                  <a:pt x="6772" y="7682"/>
                  <a:pt x="6711" y="8603"/>
                </a:cubicBezTo>
                <a:cubicBezTo>
                  <a:pt x="6660" y="9403"/>
                  <a:pt x="6636" y="10222"/>
                  <a:pt x="6802" y="11011"/>
                </a:cubicBezTo>
                <a:cubicBezTo>
                  <a:pt x="6857" y="11277"/>
                  <a:pt x="6938" y="11534"/>
                  <a:pt x="7042" y="11782"/>
                </a:cubicBezTo>
                <a:cubicBezTo>
                  <a:pt x="6820" y="11632"/>
                  <a:pt x="6575" y="11514"/>
                  <a:pt x="6318" y="11435"/>
                </a:cubicBezTo>
                <a:cubicBezTo>
                  <a:pt x="6233" y="11236"/>
                  <a:pt x="6175" y="11021"/>
                  <a:pt x="6136" y="10816"/>
                </a:cubicBezTo>
                <a:cubicBezTo>
                  <a:pt x="6014" y="10164"/>
                  <a:pt x="5942" y="9500"/>
                  <a:pt x="5915" y="8837"/>
                </a:cubicBezTo>
                <a:cubicBezTo>
                  <a:pt x="5864" y="7484"/>
                  <a:pt x="6005" y="6123"/>
                  <a:pt x="6325" y="4808"/>
                </a:cubicBezTo>
                <a:cubicBezTo>
                  <a:pt x="6508" y="4059"/>
                  <a:pt x="6752" y="3328"/>
                  <a:pt x="7054" y="2621"/>
                </a:cubicBezTo>
                <a:cubicBezTo>
                  <a:pt x="7114" y="2559"/>
                  <a:pt x="7184" y="2504"/>
                  <a:pt x="7269" y="2487"/>
                </a:cubicBezTo>
                <a:cubicBezTo>
                  <a:pt x="7282" y="2484"/>
                  <a:pt x="7296" y="2483"/>
                  <a:pt x="7310" y="2483"/>
                </a:cubicBezTo>
                <a:cubicBezTo>
                  <a:pt x="7402" y="2483"/>
                  <a:pt x="7507" y="2538"/>
                  <a:pt x="7501" y="2640"/>
                </a:cubicBezTo>
                <a:cubicBezTo>
                  <a:pt x="7498" y="2665"/>
                  <a:pt x="7510" y="2685"/>
                  <a:pt x="7525" y="2697"/>
                </a:cubicBezTo>
                <a:cubicBezTo>
                  <a:pt x="7371" y="3064"/>
                  <a:pt x="7267" y="3467"/>
                  <a:pt x="7175" y="3850"/>
                </a:cubicBezTo>
                <a:cubicBezTo>
                  <a:pt x="7069" y="4297"/>
                  <a:pt x="6991" y="4751"/>
                  <a:pt x="6964" y="5211"/>
                </a:cubicBezTo>
                <a:cubicBezTo>
                  <a:pt x="6963" y="5235"/>
                  <a:pt x="6982" y="5249"/>
                  <a:pt x="7001" y="5249"/>
                </a:cubicBezTo>
                <a:cubicBezTo>
                  <a:pt x="7016" y="5249"/>
                  <a:pt x="7030" y="5240"/>
                  <a:pt x="7033" y="5221"/>
                </a:cubicBezTo>
                <a:cubicBezTo>
                  <a:pt x="7100" y="4774"/>
                  <a:pt x="7172" y="4327"/>
                  <a:pt x="7276" y="3887"/>
                </a:cubicBezTo>
                <a:cubicBezTo>
                  <a:pt x="7328" y="3658"/>
                  <a:pt x="7391" y="3430"/>
                  <a:pt x="7459" y="3204"/>
                </a:cubicBezTo>
                <a:cubicBezTo>
                  <a:pt x="7520" y="2997"/>
                  <a:pt x="7598" y="2796"/>
                  <a:pt x="7659" y="2589"/>
                </a:cubicBezTo>
                <a:cubicBezTo>
                  <a:pt x="7666" y="2562"/>
                  <a:pt x="7646" y="2548"/>
                  <a:pt x="7623" y="2546"/>
                </a:cubicBezTo>
                <a:cubicBezTo>
                  <a:pt x="7623" y="2546"/>
                  <a:pt x="7625" y="2546"/>
                  <a:pt x="7625" y="2545"/>
                </a:cubicBezTo>
                <a:cubicBezTo>
                  <a:pt x="7694" y="2409"/>
                  <a:pt x="7683" y="2214"/>
                  <a:pt x="7689" y="2064"/>
                </a:cubicBezTo>
                <a:cubicBezTo>
                  <a:pt x="7696" y="1906"/>
                  <a:pt x="7693" y="1749"/>
                  <a:pt x="7683" y="1590"/>
                </a:cubicBezTo>
                <a:cubicBezTo>
                  <a:pt x="7673" y="1424"/>
                  <a:pt x="7655" y="1257"/>
                  <a:pt x="7626" y="1092"/>
                </a:cubicBezTo>
                <a:cubicBezTo>
                  <a:pt x="7615" y="1012"/>
                  <a:pt x="7598" y="934"/>
                  <a:pt x="7582" y="856"/>
                </a:cubicBezTo>
                <a:cubicBezTo>
                  <a:pt x="7577" y="827"/>
                  <a:pt x="7568" y="798"/>
                  <a:pt x="7561" y="767"/>
                </a:cubicBezTo>
                <a:cubicBezTo>
                  <a:pt x="7717" y="707"/>
                  <a:pt x="7767" y="490"/>
                  <a:pt x="7666" y="354"/>
                </a:cubicBezTo>
                <a:cubicBezTo>
                  <a:pt x="7617" y="288"/>
                  <a:pt x="7540" y="256"/>
                  <a:pt x="7462" y="256"/>
                </a:cubicBezTo>
                <a:cubicBezTo>
                  <a:pt x="7364" y="256"/>
                  <a:pt x="7265" y="307"/>
                  <a:pt x="7222" y="402"/>
                </a:cubicBezTo>
                <a:cubicBezTo>
                  <a:pt x="7164" y="529"/>
                  <a:pt x="7229" y="652"/>
                  <a:pt x="7332" y="709"/>
                </a:cubicBezTo>
                <a:cubicBezTo>
                  <a:pt x="7355" y="744"/>
                  <a:pt x="7391" y="770"/>
                  <a:pt x="7439" y="778"/>
                </a:cubicBezTo>
                <a:cubicBezTo>
                  <a:pt x="7476" y="885"/>
                  <a:pt x="7494" y="1007"/>
                  <a:pt x="7511" y="1105"/>
                </a:cubicBezTo>
                <a:cubicBezTo>
                  <a:pt x="7541" y="1262"/>
                  <a:pt x="7562" y="1423"/>
                  <a:pt x="7577" y="1581"/>
                </a:cubicBezTo>
                <a:cubicBezTo>
                  <a:pt x="7591" y="1742"/>
                  <a:pt x="7596" y="1901"/>
                  <a:pt x="7595" y="2062"/>
                </a:cubicBezTo>
                <a:cubicBezTo>
                  <a:pt x="7594" y="2190"/>
                  <a:pt x="7567" y="2335"/>
                  <a:pt x="7577" y="2467"/>
                </a:cubicBezTo>
                <a:cubicBezTo>
                  <a:pt x="7530" y="2401"/>
                  <a:pt x="7453" y="2355"/>
                  <a:pt x="7368" y="2339"/>
                </a:cubicBezTo>
                <a:cubicBezTo>
                  <a:pt x="7348" y="2335"/>
                  <a:pt x="7328" y="2334"/>
                  <a:pt x="7308" y="2334"/>
                </a:cubicBezTo>
                <a:cubicBezTo>
                  <a:pt x="7175" y="2334"/>
                  <a:pt x="7056" y="2413"/>
                  <a:pt x="6959" y="2508"/>
                </a:cubicBezTo>
                <a:cubicBezTo>
                  <a:pt x="6913" y="2447"/>
                  <a:pt x="6836" y="2408"/>
                  <a:pt x="6754" y="2408"/>
                </a:cubicBezTo>
                <a:cubicBezTo>
                  <a:pt x="6744" y="2408"/>
                  <a:pt x="6734" y="2409"/>
                  <a:pt x="6724" y="2410"/>
                </a:cubicBezTo>
                <a:cubicBezTo>
                  <a:pt x="6554" y="2430"/>
                  <a:pt x="6426" y="2597"/>
                  <a:pt x="6317" y="2714"/>
                </a:cubicBezTo>
                <a:cubicBezTo>
                  <a:pt x="6044" y="3000"/>
                  <a:pt x="5796" y="3305"/>
                  <a:pt x="5579" y="3636"/>
                </a:cubicBezTo>
                <a:cubicBezTo>
                  <a:pt x="5146" y="4284"/>
                  <a:pt x="4824" y="5002"/>
                  <a:pt x="4618" y="5757"/>
                </a:cubicBezTo>
                <a:cubicBezTo>
                  <a:pt x="4193" y="7319"/>
                  <a:pt x="4234" y="9112"/>
                  <a:pt x="5043" y="10549"/>
                </a:cubicBezTo>
                <a:cubicBezTo>
                  <a:pt x="5197" y="10825"/>
                  <a:pt x="5382" y="11079"/>
                  <a:pt x="5590" y="11307"/>
                </a:cubicBezTo>
                <a:cubicBezTo>
                  <a:pt x="5533" y="11305"/>
                  <a:pt x="5479" y="11300"/>
                  <a:pt x="5422" y="11300"/>
                </a:cubicBezTo>
                <a:cubicBezTo>
                  <a:pt x="5415" y="11300"/>
                  <a:pt x="5408" y="11300"/>
                  <a:pt x="5402" y="11300"/>
                </a:cubicBezTo>
                <a:cubicBezTo>
                  <a:pt x="5345" y="11300"/>
                  <a:pt x="5318" y="11365"/>
                  <a:pt x="5332" y="11412"/>
                </a:cubicBezTo>
                <a:cubicBezTo>
                  <a:pt x="5491" y="11903"/>
                  <a:pt x="6071" y="12103"/>
                  <a:pt x="6508" y="12272"/>
                </a:cubicBezTo>
                <a:cubicBezTo>
                  <a:pt x="7059" y="12486"/>
                  <a:pt x="7638" y="12649"/>
                  <a:pt x="8228" y="12705"/>
                </a:cubicBezTo>
                <a:cubicBezTo>
                  <a:pt x="8225" y="12777"/>
                  <a:pt x="8221" y="12848"/>
                  <a:pt x="8218" y="12922"/>
                </a:cubicBezTo>
                <a:cubicBezTo>
                  <a:pt x="8206" y="13163"/>
                  <a:pt x="8199" y="13404"/>
                  <a:pt x="8192" y="13645"/>
                </a:cubicBezTo>
                <a:cubicBezTo>
                  <a:pt x="8178" y="14135"/>
                  <a:pt x="8164" y="14626"/>
                  <a:pt x="8154" y="15115"/>
                </a:cubicBezTo>
                <a:lnTo>
                  <a:pt x="8084" y="18058"/>
                </a:lnTo>
                <a:cubicBezTo>
                  <a:pt x="8073" y="18502"/>
                  <a:pt x="8065" y="18946"/>
                  <a:pt x="8055" y="19391"/>
                </a:cubicBezTo>
                <a:cubicBezTo>
                  <a:pt x="7937" y="17988"/>
                  <a:pt x="7281" y="16613"/>
                  <a:pt x="6390" y="15542"/>
                </a:cubicBezTo>
                <a:cubicBezTo>
                  <a:pt x="5423" y="14377"/>
                  <a:pt x="4112" y="13532"/>
                  <a:pt x="2658" y="13106"/>
                </a:cubicBezTo>
                <a:cubicBezTo>
                  <a:pt x="1969" y="12905"/>
                  <a:pt x="1247" y="12790"/>
                  <a:pt x="528" y="12790"/>
                </a:cubicBezTo>
                <a:cubicBezTo>
                  <a:pt x="386" y="12790"/>
                  <a:pt x="244" y="12795"/>
                  <a:pt x="102" y="12804"/>
                </a:cubicBezTo>
                <a:cubicBezTo>
                  <a:pt x="0" y="12811"/>
                  <a:pt x="6" y="12946"/>
                  <a:pt x="88" y="12973"/>
                </a:cubicBezTo>
                <a:cubicBezTo>
                  <a:pt x="43" y="13373"/>
                  <a:pt x="77" y="13791"/>
                  <a:pt x="138" y="14189"/>
                </a:cubicBezTo>
                <a:cubicBezTo>
                  <a:pt x="202" y="14613"/>
                  <a:pt x="305" y="15033"/>
                  <a:pt x="444" y="15440"/>
                </a:cubicBezTo>
                <a:cubicBezTo>
                  <a:pt x="721" y="16243"/>
                  <a:pt x="1148" y="16998"/>
                  <a:pt x="1696" y="17648"/>
                </a:cubicBezTo>
                <a:cubicBezTo>
                  <a:pt x="2744" y="18888"/>
                  <a:pt x="4228" y="19747"/>
                  <a:pt x="5827" y="20033"/>
                </a:cubicBezTo>
                <a:cubicBezTo>
                  <a:pt x="6105" y="20083"/>
                  <a:pt x="6397" y="20114"/>
                  <a:pt x="6688" y="20114"/>
                </a:cubicBezTo>
                <a:cubicBezTo>
                  <a:pt x="7169" y="20114"/>
                  <a:pt x="7649" y="20028"/>
                  <a:pt x="8065" y="19797"/>
                </a:cubicBezTo>
                <a:cubicBezTo>
                  <a:pt x="8086" y="19826"/>
                  <a:pt x="8121" y="19841"/>
                  <a:pt x="8154" y="19841"/>
                </a:cubicBezTo>
                <a:cubicBezTo>
                  <a:pt x="8194" y="19841"/>
                  <a:pt x="8231" y="19817"/>
                  <a:pt x="8233" y="19763"/>
                </a:cubicBezTo>
                <a:cubicBezTo>
                  <a:pt x="8233" y="19740"/>
                  <a:pt x="8235" y="19718"/>
                  <a:pt x="8235" y="19693"/>
                </a:cubicBezTo>
                <a:cubicBezTo>
                  <a:pt x="8621" y="19791"/>
                  <a:pt x="9031" y="19821"/>
                  <a:pt x="9428" y="19821"/>
                </a:cubicBezTo>
                <a:cubicBezTo>
                  <a:pt x="9447" y="19821"/>
                  <a:pt x="9465" y="19821"/>
                  <a:pt x="9483" y="19821"/>
                </a:cubicBezTo>
                <a:cubicBezTo>
                  <a:pt x="9949" y="19820"/>
                  <a:pt x="10413" y="19767"/>
                  <a:pt x="10868" y="19672"/>
                </a:cubicBezTo>
                <a:cubicBezTo>
                  <a:pt x="11773" y="19486"/>
                  <a:pt x="12642" y="19153"/>
                  <a:pt x="13457" y="18724"/>
                </a:cubicBezTo>
                <a:cubicBezTo>
                  <a:pt x="14843" y="17995"/>
                  <a:pt x="16118" y="16961"/>
                  <a:pt x="16966" y="15632"/>
                </a:cubicBezTo>
                <a:cubicBezTo>
                  <a:pt x="17423" y="14911"/>
                  <a:pt x="17773" y="14096"/>
                  <a:pt x="17823" y="13237"/>
                </a:cubicBezTo>
                <a:cubicBezTo>
                  <a:pt x="17880" y="13207"/>
                  <a:pt x="17883" y="13105"/>
                  <a:pt x="17803" y="13088"/>
                </a:cubicBezTo>
                <a:cubicBezTo>
                  <a:pt x="17789" y="13085"/>
                  <a:pt x="17775" y="13083"/>
                  <a:pt x="17762" y="13079"/>
                </a:cubicBezTo>
                <a:lnTo>
                  <a:pt x="17759" y="13079"/>
                </a:lnTo>
                <a:cubicBezTo>
                  <a:pt x="17111" y="12946"/>
                  <a:pt x="16446" y="12877"/>
                  <a:pt x="15781" y="12877"/>
                </a:cubicBezTo>
                <a:cubicBezTo>
                  <a:pt x="14627" y="12877"/>
                  <a:pt x="13474" y="13086"/>
                  <a:pt x="12413" y="13539"/>
                </a:cubicBezTo>
                <a:cubicBezTo>
                  <a:pt x="10844" y="14207"/>
                  <a:pt x="9532" y="15426"/>
                  <a:pt x="8808" y="16977"/>
                </a:cubicBezTo>
                <a:cubicBezTo>
                  <a:pt x="8612" y="17395"/>
                  <a:pt x="8460" y="17838"/>
                  <a:pt x="8364" y="18289"/>
                </a:cubicBezTo>
                <a:cubicBezTo>
                  <a:pt x="8313" y="18533"/>
                  <a:pt x="8272" y="18783"/>
                  <a:pt x="8255" y="19034"/>
                </a:cubicBezTo>
                <a:cubicBezTo>
                  <a:pt x="8297" y="17307"/>
                  <a:pt x="8338" y="15579"/>
                  <a:pt x="8368" y="13854"/>
                </a:cubicBezTo>
                <a:cubicBezTo>
                  <a:pt x="8374" y="13583"/>
                  <a:pt x="8381" y="13312"/>
                  <a:pt x="8381" y="13039"/>
                </a:cubicBezTo>
                <a:lnTo>
                  <a:pt x="8381" y="12719"/>
                </a:lnTo>
                <a:cubicBezTo>
                  <a:pt x="8477" y="12725"/>
                  <a:pt x="8574" y="12728"/>
                  <a:pt x="8670" y="12728"/>
                </a:cubicBezTo>
                <a:cubicBezTo>
                  <a:pt x="9131" y="12728"/>
                  <a:pt x="9594" y="12658"/>
                  <a:pt x="10027" y="12499"/>
                </a:cubicBezTo>
                <a:cubicBezTo>
                  <a:pt x="10269" y="12408"/>
                  <a:pt x="10519" y="12293"/>
                  <a:pt x="10715" y="12120"/>
                </a:cubicBezTo>
                <a:cubicBezTo>
                  <a:pt x="10838" y="12008"/>
                  <a:pt x="11094" y="11731"/>
                  <a:pt x="10933" y="11561"/>
                </a:cubicBezTo>
                <a:cubicBezTo>
                  <a:pt x="10923" y="11550"/>
                  <a:pt x="10912" y="11541"/>
                  <a:pt x="10901" y="11534"/>
                </a:cubicBezTo>
                <a:cubicBezTo>
                  <a:pt x="11184" y="11297"/>
                  <a:pt x="11421" y="11009"/>
                  <a:pt x="11585" y="10666"/>
                </a:cubicBezTo>
                <a:cubicBezTo>
                  <a:pt x="11809" y="10195"/>
                  <a:pt x="11921" y="9673"/>
                  <a:pt x="11982" y="9158"/>
                </a:cubicBezTo>
                <a:cubicBezTo>
                  <a:pt x="12051" y="8590"/>
                  <a:pt x="12053" y="8016"/>
                  <a:pt x="11997" y="7448"/>
                </a:cubicBezTo>
                <a:cubicBezTo>
                  <a:pt x="11888" y="6326"/>
                  <a:pt x="11549" y="5238"/>
                  <a:pt x="11064" y="4223"/>
                </a:cubicBezTo>
                <a:cubicBezTo>
                  <a:pt x="10810" y="3693"/>
                  <a:pt x="10532" y="3148"/>
                  <a:pt x="10187" y="2671"/>
                </a:cubicBezTo>
                <a:cubicBezTo>
                  <a:pt x="10051" y="2481"/>
                  <a:pt x="9865" y="2296"/>
                  <a:pt x="9621" y="2268"/>
                </a:cubicBezTo>
                <a:cubicBezTo>
                  <a:pt x="9597" y="2265"/>
                  <a:pt x="9574" y="2264"/>
                  <a:pt x="9550" y="2264"/>
                </a:cubicBezTo>
                <a:cubicBezTo>
                  <a:pt x="9451" y="2264"/>
                  <a:pt x="9353" y="2289"/>
                  <a:pt x="9271" y="2339"/>
                </a:cubicBezTo>
                <a:cubicBezTo>
                  <a:pt x="9239" y="2106"/>
                  <a:pt x="9244" y="1868"/>
                  <a:pt x="9278" y="1635"/>
                </a:cubicBezTo>
                <a:cubicBezTo>
                  <a:pt x="9296" y="1516"/>
                  <a:pt x="9320" y="1401"/>
                  <a:pt x="9356" y="1286"/>
                </a:cubicBezTo>
                <a:cubicBezTo>
                  <a:pt x="9383" y="1198"/>
                  <a:pt x="9415" y="1113"/>
                  <a:pt x="9446" y="1028"/>
                </a:cubicBezTo>
                <a:cubicBezTo>
                  <a:pt x="9474" y="1037"/>
                  <a:pt x="9503" y="1042"/>
                  <a:pt x="9533" y="1042"/>
                </a:cubicBezTo>
                <a:cubicBezTo>
                  <a:pt x="9542" y="1042"/>
                  <a:pt x="9551" y="1042"/>
                  <a:pt x="9560" y="1041"/>
                </a:cubicBezTo>
                <a:cubicBezTo>
                  <a:pt x="9632" y="1035"/>
                  <a:pt x="9698" y="1003"/>
                  <a:pt x="9747" y="950"/>
                </a:cubicBezTo>
                <a:cubicBezTo>
                  <a:pt x="9811" y="885"/>
                  <a:pt x="9818" y="787"/>
                  <a:pt x="9814" y="700"/>
                </a:cubicBezTo>
                <a:cubicBezTo>
                  <a:pt x="9808" y="610"/>
                  <a:pt x="9780" y="516"/>
                  <a:pt x="9710" y="456"/>
                </a:cubicBezTo>
                <a:cubicBezTo>
                  <a:pt x="9658" y="409"/>
                  <a:pt x="9584" y="387"/>
                  <a:pt x="9514" y="387"/>
                </a:cubicBezTo>
                <a:cubicBezTo>
                  <a:pt x="9504" y="387"/>
                  <a:pt x="9494" y="387"/>
                  <a:pt x="9485" y="388"/>
                </a:cubicBezTo>
                <a:cubicBezTo>
                  <a:pt x="9452" y="391"/>
                  <a:pt x="9418" y="401"/>
                  <a:pt x="9388" y="415"/>
                </a:cubicBezTo>
                <a:cubicBezTo>
                  <a:pt x="9347" y="436"/>
                  <a:pt x="9307" y="461"/>
                  <a:pt x="9282" y="497"/>
                </a:cubicBezTo>
                <a:cubicBezTo>
                  <a:pt x="9221" y="581"/>
                  <a:pt x="9208" y="686"/>
                  <a:pt x="9246" y="780"/>
                </a:cubicBezTo>
                <a:cubicBezTo>
                  <a:pt x="9248" y="784"/>
                  <a:pt x="9251" y="787"/>
                  <a:pt x="9254" y="793"/>
                </a:cubicBezTo>
                <a:cubicBezTo>
                  <a:pt x="9255" y="835"/>
                  <a:pt x="9271" y="876"/>
                  <a:pt x="9292" y="913"/>
                </a:cubicBezTo>
                <a:cubicBezTo>
                  <a:pt x="9307" y="942"/>
                  <a:pt x="9332" y="966"/>
                  <a:pt x="9357" y="984"/>
                </a:cubicBezTo>
                <a:cubicBezTo>
                  <a:pt x="9255" y="1176"/>
                  <a:pt x="9204" y="1405"/>
                  <a:pt x="9184" y="1617"/>
                </a:cubicBezTo>
                <a:cubicBezTo>
                  <a:pt x="9161" y="1864"/>
                  <a:pt x="9190" y="2108"/>
                  <a:pt x="9258" y="2345"/>
                </a:cubicBezTo>
                <a:cubicBezTo>
                  <a:pt x="9227" y="2366"/>
                  <a:pt x="9197" y="2392"/>
                  <a:pt x="9170" y="2423"/>
                </a:cubicBezTo>
                <a:cubicBezTo>
                  <a:pt x="9089" y="2343"/>
                  <a:pt x="8986" y="2304"/>
                  <a:pt x="8884" y="2304"/>
                </a:cubicBezTo>
                <a:cubicBezTo>
                  <a:pt x="8770" y="2304"/>
                  <a:pt x="8658" y="2352"/>
                  <a:pt x="8580" y="2445"/>
                </a:cubicBezTo>
                <a:cubicBezTo>
                  <a:pt x="8558" y="2282"/>
                  <a:pt x="8553" y="2113"/>
                  <a:pt x="8531" y="1950"/>
                </a:cubicBezTo>
                <a:cubicBezTo>
                  <a:pt x="8509" y="1780"/>
                  <a:pt x="8487" y="1608"/>
                  <a:pt x="8469" y="1437"/>
                </a:cubicBezTo>
                <a:cubicBezTo>
                  <a:pt x="8452" y="1268"/>
                  <a:pt x="8438" y="1099"/>
                  <a:pt x="8435" y="929"/>
                </a:cubicBezTo>
                <a:cubicBezTo>
                  <a:pt x="8435" y="814"/>
                  <a:pt x="8433" y="673"/>
                  <a:pt x="8460" y="547"/>
                </a:cubicBezTo>
                <a:cubicBezTo>
                  <a:pt x="8470" y="540"/>
                  <a:pt x="8482" y="537"/>
                  <a:pt x="8490" y="529"/>
                </a:cubicBezTo>
                <a:cubicBezTo>
                  <a:pt x="8492" y="526"/>
                  <a:pt x="8492" y="526"/>
                  <a:pt x="8492" y="524"/>
                </a:cubicBezTo>
                <a:cubicBezTo>
                  <a:pt x="8504" y="525"/>
                  <a:pt x="8516" y="526"/>
                  <a:pt x="8528" y="526"/>
                </a:cubicBezTo>
                <a:cubicBezTo>
                  <a:pt x="8657" y="526"/>
                  <a:pt x="8776" y="470"/>
                  <a:pt x="8795" y="324"/>
                </a:cubicBezTo>
                <a:cubicBezTo>
                  <a:pt x="8824" y="117"/>
                  <a:pt x="8625" y="1"/>
                  <a:pt x="84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0"/>
          <p:cNvSpPr/>
          <p:nvPr/>
        </p:nvSpPr>
        <p:spPr>
          <a:xfrm rot="-2700000">
            <a:off x="8458792" y="3199307"/>
            <a:ext cx="541180" cy="975250"/>
          </a:xfrm>
          <a:custGeom>
            <a:avLst/>
            <a:gdLst/>
            <a:ahLst/>
            <a:cxnLst/>
            <a:rect l="l" t="t" r="r" b="b"/>
            <a:pathLst>
              <a:path w="7695" h="13867" extrusionOk="0">
                <a:moveTo>
                  <a:pt x="1371" y="837"/>
                </a:moveTo>
                <a:lnTo>
                  <a:pt x="1371" y="837"/>
                </a:lnTo>
                <a:cubicBezTo>
                  <a:pt x="1580" y="1260"/>
                  <a:pt x="1769" y="1693"/>
                  <a:pt x="1918" y="2140"/>
                </a:cubicBezTo>
                <a:cubicBezTo>
                  <a:pt x="2127" y="2765"/>
                  <a:pt x="2269" y="3417"/>
                  <a:pt x="2340" y="4072"/>
                </a:cubicBezTo>
                <a:cubicBezTo>
                  <a:pt x="2411" y="4730"/>
                  <a:pt x="2408" y="5394"/>
                  <a:pt x="2333" y="6050"/>
                </a:cubicBezTo>
                <a:cubicBezTo>
                  <a:pt x="2251" y="6754"/>
                  <a:pt x="2071" y="7440"/>
                  <a:pt x="1915" y="8130"/>
                </a:cubicBezTo>
                <a:cubicBezTo>
                  <a:pt x="1831" y="8489"/>
                  <a:pt x="1757" y="8853"/>
                  <a:pt x="1709" y="9221"/>
                </a:cubicBezTo>
                <a:cubicBezTo>
                  <a:pt x="1703" y="8900"/>
                  <a:pt x="1700" y="8579"/>
                  <a:pt x="1700" y="8257"/>
                </a:cubicBezTo>
                <a:cubicBezTo>
                  <a:pt x="1695" y="6518"/>
                  <a:pt x="1719" y="4777"/>
                  <a:pt x="1605" y="3041"/>
                </a:cubicBezTo>
                <a:cubicBezTo>
                  <a:pt x="1559" y="2306"/>
                  <a:pt x="1489" y="1567"/>
                  <a:pt x="1371" y="837"/>
                </a:cubicBezTo>
                <a:close/>
                <a:moveTo>
                  <a:pt x="1273" y="301"/>
                </a:moveTo>
                <a:lnTo>
                  <a:pt x="1273" y="301"/>
                </a:lnTo>
                <a:cubicBezTo>
                  <a:pt x="2079" y="1311"/>
                  <a:pt x="2599" y="2538"/>
                  <a:pt x="2753" y="3822"/>
                </a:cubicBezTo>
                <a:cubicBezTo>
                  <a:pt x="2935" y="5304"/>
                  <a:pt x="2573" y="6763"/>
                  <a:pt x="2187" y="8184"/>
                </a:cubicBezTo>
                <a:cubicBezTo>
                  <a:pt x="2051" y="8690"/>
                  <a:pt x="1913" y="9198"/>
                  <a:pt x="1794" y="9710"/>
                </a:cubicBezTo>
                <a:cubicBezTo>
                  <a:pt x="1874" y="8509"/>
                  <a:pt x="2286" y="7349"/>
                  <a:pt x="2438" y="6149"/>
                </a:cubicBezTo>
                <a:cubicBezTo>
                  <a:pt x="2603" y="4845"/>
                  <a:pt x="2475" y="3505"/>
                  <a:pt x="2076" y="2253"/>
                </a:cubicBezTo>
                <a:cubicBezTo>
                  <a:pt x="1888" y="1663"/>
                  <a:pt x="1644" y="1090"/>
                  <a:pt x="1320" y="561"/>
                </a:cubicBezTo>
                <a:cubicBezTo>
                  <a:pt x="1305" y="474"/>
                  <a:pt x="1292" y="388"/>
                  <a:pt x="1273" y="301"/>
                </a:cubicBezTo>
                <a:close/>
                <a:moveTo>
                  <a:pt x="1218" y="778"/>
                </a:moveTo>
                <a:cubicBezTo>
                  <a:pt x="1312" y="1433"/>
                  <a:pt x="1391" y="2091"/>
                  <a:pt x="1439" y="2755"/>
                </a:cubicBezTo>
                <a:cubicBezTo>
                  <a:pt x="1503" y="3625"/>
                  <a:pt x="1530" y="4498"/>
                  <a:pt x="1540" y="5373"/>
                </a:cubicBezTo>
                <a:cubicBezTo>
                  <a:pt x="1560" y="6941"/>
                  <a:pt x="1498" y="8517"/>
                  <a:pt x="1580" y="10085"/>
                </a:cubicBezTo>
                <a:cubicBezTo>
                  <a:pt x="1441" y="9629"/>
                  <a:pt x="1319" y="9165"/>
                  <a:pt x="1227" y="8696"/>
                </a:cubicBezTo>
                <a:cubicBezTo>
                  <a:pt x="1099" y="8045"/>
                  <a:pt x="1017" y="7385"/>
                  <a:pt x="971" y="6724"/>
                </a:cubicBezTo>
                <a:cubicBezTo>
                  <a:pt x="873" y="5326"/>
                  <a:pt x="934" y="3922"/>
                  <a:pt x="1049" y="2526"/>
                </a:cubicBezTo>
                <a:cubicBezTo>
                  <a:pt x="1099" y="1942"/>
                  <a:pt x="1157" y="1361"/>
                  <a:pt x="1218" y="778"/>
                </a:cubicBezTo>
                <a:close/>
                <a:moveTo>
                  <a:pt x="1134" y="380"/>
                </a:moveTo>
                <a:cubicBezTo>
                  <a:pt x="1137" y="386"/>
                  <a:pt x="1139" y="390"/>
                  <a:pt x="1143" y="396"/>
                </a:cubicBezTo>
                <a:cubicBezTo>
                  <a:pt x="853" y="3096"/>
                  <a:pt x="588" y="5843"/>
                  <a:pt x="1092" y="8533"/>
                </a:cubicBezTo>
                <a:cubicBezTo>
                  <a:pt x="1207" y="9144"/>
                  <a:pt x="1360" y="9754"/>
                  <a:pt x="1568" y="10343"/>
                </a:cubicBezTo>
                <a:cubicBezTo>
                  <a:pt x="1564" y="10369"/>
                  <a:pt x="1561" y="10393"/>
                  <a:pt x="1561" y="10418"/>
                </a:cubicBezTo>
                <a:cubicBezTo>
                  <a:pt x="1560" y="10438"/>
                  <a:pt x="1561" y="10455"/>
                  <a:pt x="1561" y="10475"/>
                </a:cubicBezTo>
                <a:cubicBezTo>
                  <a:pt x="941" y="9310"/>
                  <a:pt x="411" y="8077"/>
                  <a:pt x="228" y="6761"/>
                </a:cubicBezTo>
                <a:cubicBezTo>
                  <a:pt x="29" y="5326"/>
                  <a:pt x="226" y="3878"/>
                  <a:pt x="558" y="2476"/>
                </a:cubicBezTo>
                <a:cubicBezTo>
                  <a:pt x="724" y="1771"/>
                  <a:pt x="926" y="1074"/>
                  <a:pt x="1134" y="380"/>
                </a:cubicBezTo>
                <a:close/>
                <a:moveTo>
                  <a:pt x="7132" y="4932"/>
                </a:moveTo>
                <a:lnTo>
                  <a:pt x="7132" y="4932"/>
                </a:lnTo>
                <a:cubicBezTo>
                  <a:pt x="7088" y="6141"/>
                  <a:pt x="6673" y="7347"/>
                  <a:pt x="5978" y="8327"/>
                </a:cubicBezTo>
                <a:cubicBezTo>
                  <a:pt x="5226" y="9388"/>
                  <a:pt x="4124" y="10064"/>
                  <a:pt x="3156" y="10901"/>
                </a:cubicBezTo>
                <a:cubicBezTo>
                  <a:pt x="2976" y="11055"/>
                  <a:pt x="2806" y="11218"/>
                  <a:pt x="2645" y="11389"/>
                </a:cubicBezTo>
                <a:cubicBezTo>
                  <a:pt x="2755" y="11213"/>
                  <a:pt x="2868" y="11038"/>
                  <a:pt x="2989" y="10868"/>
                </a:cubicBezTo>
                <a:cubicBezTo>
                  <a:pt x="3350" y="10356"/>
                  <a:pt x="3751" y="9872"/>
                  <a:pt x="4182" y="9418"/>
                </a:cubicBezTo>
                <a:cubicBezTo>
                  <a:pt x="5009" y="8551"/>
                  <a:pt x="5975" y="7795"/>
                  <a:pt x="6521" y="6702"/>
                </a:cubicBezTo>
                <a:cubicBezTo>
                  <a:pt x="6802" y="6141"/>
                  <a:pt x="6980" y="5540"/>
                  <a:pt x="7132" y="4932"/>
                </a:cubicBezTo>
                <a:close/>
                <a:moveTo>
                  <a:pt x="7137" y="4591"/>
                </a:moveTo>
                <a:lnTo>
                  <a:pt x="7137" y="4615"/>
                </a:lnTo>
                <a:cubicBezTo>
                  <a:pt x="7130" y="4621"/>
                  <a:pt x="7124" y="4625"/>
                  <a:pt x="7122" y="4635"/>
                </a:cubicBezTo>
                <a:cubicBezTo>
                  <a:pt x="6953" y="5268"/>
                  <a:pt x="6775" y="5907"/>
                  <a:pt x="6489" y="6498"/>
                </a:cubicBezTo>
                <a:cubicBezTo>
                  <a:pt x="6222" y="7049"/>
                  <a:pt x="5838" y="7530"/>
                  <a:pt x="5418" y="7969"/>
                </a:cubicBezTo>
                <a:cubicBezTo>
                  <a:pt x="5002" y="8405"/>
                  <a:pt x="4554" y="8809"/>
                  <a:pt x="4135" y="9242"/>
                </a:cubicBezTo>
                <a:cubicBezTo>
                  <a:pt x="3704" y="9689"/>
                  <a:pt x="3306" y="10166"/>
                  <a:pt x="2945" y="10668"/>
                </a:cubicBezTo>
                <a:cubicBezTo>
                  <a:pt x="2630" y="11108"/>
                  <a:pt x="2329" y="11570"/>
                  <a:pt x="2074" y="12053"/>
                </a:cubicBezTo>
                <a:cubicBezTo>
                  <a:pt x="2285" y="10823"/>
                  <a:pt x="2739" y="9597"/>
                  <a:pt x="3525" y="8622"/>
                </a:cubicBezTo>
                <a:cubicBezTo>
                  <a:pt x="4261" y="7708"/>
                  <a:pt x="5229" y="7020"/>
                  <a:pt x="6035" y="6175"/>
                </a:cubicBezTo>
                <a:cubicBezTo>
                  <a:pt x="6463" y="5725"/>
                  <a:pt x="6862" y="5214"/>
                  <a:pt x="7099" y="4632"/>
                </a:cubicBezTo>
                <a:cubicBezTo>
                  <a:pt x="7110" y="4618"/>
                  <a:pt x="7124" y="4606"/>
                  <a:pt x="7137" y="4591"/>
                </a:cubicBezTo>
                <a:close/>
                <a:moveTo>
                  <a:pt x="6829" y="4919"/>
                </a:moveTo>
                <a:lnTo>
                  <a:pt x="6829" y="4919"/>
                </a:lnTo>
                <a:cubicBezTo>
                  <a:pt x="6612" y="5311"/>
                  <a:pt x="6347" y="5668"/>
                  <a:pt x="6039" y="6002"/>
                </a:cubicBezTo>
                <a:cubicBezTo>
                  <a:pt x="5635" y="6440"/>
                  <a:pt x="5185" y="6834"/>
                  <a:pt x="4741" y="7233"/>
                </a:cubicBezTo>
                <a:cubicBezTo>
                  <a:pt x="4308" y="7625"/>
                  <a:pt x="3878" y="8023"/>
                  <a:pt x="3505" y="8475"/>
                </a:cubicBezTo>
                <a:cubicBezTo>
                  <a:pt x="3087" y="8980"/>
                  <a:pt x="2747" y="9556"/>
                  <a:pt x="2506" y="10169"/>
                </a:cubicBezTo>
                <a:cubicBezTo>
                  <a:pt x="2254" y="10808"/>
                  <a:pt x="2105" y="11468"/>
                  <a:pt x="2015" y="12148"/>
                </a:cubicBezTo>
                <a:cubicBezTo>
                  <a:pt x="2001" y="12088"/>
                  <a:pt x="1987" y="12031"/>
                  <a:pt x="1974" y="11975"/>
                </a:cubicBezTo>
                <a:cubicBezTo>
                  <a:pt x="1973" y="11970"/>
                  <a:pt x="1973" y="11965"/>
                  <a:pt x="1971" y="11959"/>
                </a:cubicBezTo>
                <a:cubicBezTo>
                  <a:pt x="2079" y="10854"/>
                  <a:pt x="2404" y="9743"/>
                  <a:pt x="2987" y="8806"/>
                </a:cubicBezTo>
                <a:cubicBezTo>
                  <a:pt x="3661" y="7725"/>
                  <a:pt x="4690" y="6965"/>
                  <a:pt x="5619" y="6121"/>
                </a:cubicBezTo>
                <a:cubicBezTo>
                  <a:pt x="6039" y="5738"/>
                  <a:pt x="6441" y="5333"/>
                  <a:pt x="6829" y="4919"/>
                </a:cubicBezTo>
                <a:close/>
                <a:moveTo>
                  <a:pt x="1163" y="0"/>
                </a:moveTo>
                <a:cubicBezTo>
                  <a:pt x="1142" y="0"/>
                  <a:pt x="1122" y="10"/>
                  <a:pt x="1114" y="34"/>
                </a:cubicBezTo>
                <a:cubicBezTo>
                  <a:pt x="686" y="1462"/>
                  <a:pt x="258" y="2906"/>
                  <a:pt x="94" y="4393"/>
                </a:cubicBezTo>
                <a:cubicBezTo>
                  <a:pt x="16" y="5105"/>
                  <a:pt x="1" y="5828"/>
                  <a:pt x="84" y="6539"/>
                </a:cubicBezTo>
                <a:cubicBezTo>
                  <a:pt x="164" y="7236"/>
                  <a:pt x="341" y="7917"/>
                  <a:pt x="584" y="8575"/>
                </a:cubicBezTo>
                <a:cubicBezTo>
                  <a:pt x="853" y="9306"/>
                  <a:pt x="1200" y="10005"/>
                  <a:pt x="1574" y="10686"/>
                </a:cubicBezTo>
                <a:cubicBezTo>
                  <a:pt x="1584" y="10817"/>
                  <a:pt x="1598" y="10949"/>
                  <a:pt x="1617" y="11079"/>
                </a:cubicBezTo>
                <a:cubicBezTo>
                  <a:pt x="1634" y="11213"/>
                  <a:pt x="1655" y="11345"/>
                  <a:pt x="1679" y="11478"/>
                </a:cubicBezTo>
                <a:cubicBezTo>
                  <a:pt x="1702" y="11661"/>
                  <a:pt x="1726" y="11841"/>
                  <a:pt x="1761" y="12023"/>
                </a:cubicBezTo>
                <a:cubicBezTo>
                  <a:pt x="1790" y="12168"/>
                  <a:pt x="1821" y="12314"/>
                  <a:pt x="1856" y="12457"/>
                </a:cubicBezTo>
                <a:cubicBezTo>
                  <a:pt x="1842" y="12490"/>
                  <a:pt x="1852" y="12518"/>
                  <a:pt x="1875" y="12535"/>
                </a:cubicBezTo>
                <a:cubicBezTo>
                  <a:pt x="1984" y="12975"/>
                  <a:pt x="2127" y="13408"/>
                  <a:pt x="2318" y="13819"/>
                </a:cubicBezTo>
                <a:cubicBezTo>
                  <a:pt x="2333" y="13852"/>
                  <a:pt x="2361" y="13867"/>
                  <a:pt x="2389" y="13867"/>
                </a:cubicBezTo>
                <a:cubicBezTo>
                  <a:pt x="2414" y="13867"/>
                  <a:pt x="2439" y="13855"/>
                  <a:pt x="2455" y="13835"/>
                </a:cubicBezTo>
                <a:cubicBezTo>
                  <a:pt x="2485" y="13818"/>
                  <a:pt x="2509" y="13785"/>
                  <a:pt x="2502" y="13747"/>
                </a:cubicBezTo>
                <a:cubicBezTo>
                  <a:pt x="2477" y="13601"/>
                  <a:pt x="2406" y="13459"/>
                  <a:pt x="2357" y="13320"/>
                </a:cubicBezTo>
                <a:cubicBezTo>
                  <a:pt x="2306" y="13171"/>
                  <a:pt x="2258" y="13022"/>
                  <a:pt x="2213" y="12870"/>
                </a:cubicBezTo>
                <a:cubicBezTo>
                  <a:pt x="2160" y="12702"/>
                  <a:pt x="2116" y="12534"/>
                  <a:pt x="2072" y="12363"/>
                </a:cubicBezTo>
                <a:cubicBezTo>
                  <a:pt x="2679" y="11302"/>
                  <a:pt x="3732" y="10614"/>
                  <a:pt x="4660" y="9858"/>
                </a:cubicBezTo>
                <a:cubicBezTo>
                  <a:pt x="5164" y="9446"/>
                  <a:pt x="5635" y="9001"/>
                  <a:pt x="6021" y="8475"/>
                </a:cubicBezTo>
                <a:cubicBezTo>
                  <a:pt x="6419" y="7928"/>
                  <a:pt x="6727" y="7318"/>
                  <a:pt x="6937" y="6676"/>
                </a:cubicBezTo>
                <a:cubicBezTo>
                  <a:pt x="7170" y="5958"/>
                  <a:pt x="7259" y="5208"/>
                  <a:pt x="7229" y="4455"/>
                </a:cubicBezTo>
                <a:cubicBezTo>
                  <a:pt x="7229" y="4429"/>
                  <a:pt x="7206" y="4415"/>
                  <a:pt x="7184" y="4415"/>
                </a:cubicBezTo>
                <a:cubicBezTo>
                  <a:pt x="7170" y="4415"/>
                  <a:pt x="7155" y="4420"/>
                  <a:pt x="7146" y="4431"/>
                </a:cubicBezTo>
                <a:cubicBezTo>
                  <a:pt x="7122" y="4459"/>
                  <a:pt x="7095" y="4485"/>
                  <a:pt x="7068" y="4512"/>
                </a:cubicBezTo>
                <a:cubicBezTo>
                  <a:pt x="7065" y="4512"/>
                  <a:pt x="7062" y="4511"/>
                  <a:pt x="7060" y="4511"/>
                </a:cubicBezTo>
                <a:cubicBezTo>
                  <a:pt x="7041" y="4511"/>
                  <a:pt x="7022" y="4521"/>
                  <a:pt x="7011" y="4542"/>
                </a:cubicBezTo>
                <a:cubicBezTo>
                  <a:pt x="7002" y="4563"/>
                  <a:pt x="6990" y="4583"/>
                  <a:pt x="6981" y="4604"/>
                </a:cubicBezTo>
                <a:cubicBezTo>
                  <a:pt x="6558" y="5064"/>
                  <a:pt x="6119" y="5509"/>
                  <a:pt x="5657" y="5931"/>
                </a:cubicBezTo>
                <a:cubicBezTo>
                  <a:pt x="5181" y="6368"/>
                  <a:pt x="4678" y="6776"/>
                  <a:pt x="4203" y="7216"/>
                </a:cubicBezTo>
                <a:cubicBezTo>
                  <a:pt x="3746" y="7642"/>
                  <a:pt x="3315" y="8099"/>
                  <a:pt x="2972" y="8625"/>
                </a:cubicBezTo>
                <a:cubicBezTo>
                  <a:pt x="2643" y="9127"/>
                  <a:pt x="2391" y="9678"/>
                  <a:pt x="2215" y="10251"/>
                </a:cubicBezTo>
                <a:cubicBezTo>
                  <a:pt x="2064" y="10752"/>
                  <a:pt x="1979" y="11257"/>
                  <a:pt x="1937" y="11770"/>
                </a:cubicBezTo>
                <a:cubicBezTo>
                  <a:pt x="1898" y="11572"/>
                  <a:pt x="1862" y="11372"/>
                  <a:pt x="1832" y="11172"/>
                </a:cubicBezTo>
                <a:cubicBezTo>
                  <a:pt x="1830" y="11139"/>
                  <a:pt x="1825" y="11109"/>
                  <a:pt x="1822" y="11078"/>
                </a:cubicBezTo>
                <a:cubicBezTo>
                  <a:pt x="1805" y="10898"/>
                  <a:pt x="1797" y="10716"/>
                  <a:pt x="1781" y="10535"/>
                </a:cubicBezTo>
                <a:cubicBezTo>
                  <a:pt x="1790" y="10526"/>
                  <a:pt x="1795" y="10515"/>
                  <a:pt x="1794" y="10499"/>
                </a:cubicBezTo>
                <a:cubicBezTo>
                  <a:pt x="1791" y="10478"/>
                  <a:pt x="1791" y="10457"/>
                  <a:pt x="1790" y="10435"/>
                </a:cubicBezTo>
                <a:cubicBezTo>
                  <a:pt x="2021" y="9226"/>
                  <a:pt x="2406" y="8052"/>
                  <a:pt x="2668" y="6847"/>
                </a:cubicBezTo>
                <a:cubicBezTo>
                  <a:pt x="2774" y="6705"/>
                  <a:pt x="2851" y="6532"/>
                  <a:pt x="2940" y="6382"/>
                </a:cubicBezTo>
                <a:cubicBezTo>
                  <a:pt x="3000" y="6285"/>
                  <a:pt x="3064" y="6193"/>
                  <a:pt x="3125" y="6099"/>
                </a:cubicBezTo>
                <a:cubicBezTo>
                  <a:pt x="3491" y="5638"/>
                  <a:pt x="3891" y="5204"/>
                  <a:pt x="4315" y="4796"/>
                </a:cubicBezTo>
                <a:cubicBezTo>
                  <a:pt x="4834" y="4299"/>
                  <a:pt x="5481" y="3818"/>
                  <a:pt x="6220" y="3818"/>
                </a:cubicBezTo>
                <a:cubicBezTo>
                  <a:pt x="6266" y="3818"/>
                  <a:pt x="6312" y="3820"/>
                  <a:pt x="6358" y="3824"/>
                </a:cubicBezTo>
                <a:cubicBezTo>
                  <a:pt x="6358" y="3844"/>
                  <a:pt x="6357" y="3864"/>
                  <a:pt x="6360" y="3881"/>
                </a:cubicBezTo>
                <a:cubicBezTo>
                  <a:pt x="6367" y="3920"/>
                  <a:pt x="6380" y="3957"/>
                  <a:pt x="6407" y="3987"/>
                </a:cubicBezTo>
                <a:cubicBezTo>
                  <a:pt x="6419" y="4003"/>
                  <a:pt x="6433" y="4017"/>
                  <a:pt x="6450" y="4029"/>
                </a:cubicBezTo>
                <a:cubicBezTo>
                  <a:pt x="6483" y="4051"/>
                  <a:pt x="6506" y="4062"/>
                  <a:pt x="6543" y="4071"/>
                </a:cubicBezTo>
                <a:cubicBezTo>
                  <a:pt x="6563" y="4073"/>
                  <a:pt x="6584" y="4073"/>
                  <a:pt x="6604" y="4073"/>
                </a:cubicBezTo>
                <a:cubicBezTo>
                  <a:pt x="6612" y="4073"/>
                  <a:pt x="6624" y="4072"/>
                  <a:pt x="6632" y="4071"/>
                </a:cubicBezTo>
                <a:cubicBezTo>
                  <a:pt x="6652" y="4066"/>
                  <a:pt x="6672" y="4062"/>
                  <a:pt x="6692" y="4055"/>
                </a:cubicBezTo>
                <a:cubicBezTo>
                  <a:pt x="6713" y="4048"/>
                  <a:pt x="6731" y="4035"/>
                  <a:pt x="6750" y="4024"/>
                </a:cubicBezTo>
                <a:cubicBezTo>
                  <a:pt x="6768" y="4014"/>
                  <a:pt x="6785" y="4003"/>
                  <a:pt x="6802" y="3988"/>
                </a:cubicBezTo>
                <a:cubicBezTo>
                  <a:pt x="6825" y="3967"/>
                  <a:pt x="6849" y="3946"/>
                  <a:pt x="6868" y="3920"/>
                </a:cubicBezTo>
                <a:cubicBezTo>
                  <a:pt x="6880" y="3900"/>
                  <a:pt x="6895" y="3881"/>
                  <a:pt x="6903" y="3859"/>
                </a:cubicBezTo>
                <a:cubicBezTo>
                  <a:pt x="6913" y="3838"/>
                  <a:pt x="6919" y="3815"/>
                  <a:pt x="6924" y="3794"/>
                </a:cubicBezTo>
                <a:cubicBezTo>
                  <a:pt x="6929" y="3778"/>
                  <a:pt x="6929" y="3764"/>
                  <a:pt x="6929" y="3747"/>
                </a:cubicBezTo>
                <a:cubicBezTo>
                  <a:pt x="6929" y="3717"/>
                  <a:pt x="6926" y="3695"/>
                  <a:pt x="6916" y="3665"/>
                </a:cubicBezTo>
                <a:cubicBezTo>
                  <a:pt x="6909" y="3645"/>
                  <a:pt x="6897" y="3624"/>
                  <a:pt x="6885" y="3608"/>
                </a:cubicBezTo>
                <a:cubicBezTo>
                  <a:pt x="6875" y="3594"/>
                  <a:pt x="6862" y="3580"/>
                  <a:pt x="6848" y="3568"/>
                </a:cubicBezTo>
                <a:cubicBezTo>
                  <a:pt x="6845" y="3566"/>
                  <a:pt x="6841" y="3561"/>
                  <a:pt x="6835" y="3560"/>
                </a:cubicBezTo>
                <a:cubicBezTo>
                  <a:pt x="6821" y="3551"/>
                  <a:pt x="6805" y="3540"/>
                  <a:pt x="6790" y="3533"/>
                </a:cubicBezTo>
                <a:cubicBezTo>
                  <a:pt x="6774" y="3526"/>
                  <a:pt x="6756" y="3523"/>
                  <a:pt x="6739" y="3517"/>
                </a:cubicBezTo>
                <a:cubicBezTo>
                  <a:pt x="6721" y="3513"/>
                  <a:pt x="6706" y="3513"/>
                  <a:pt x="6690" y="3512"/>
                </a:cubicBezTo>
                <a:cubicBezTo>
                  <a:pt x="6648" y="3512"/>
                  <a:pt x="6608" y="3519"/>
                  <a:pt x="6568" y="3532"/>
                </a:cubicBezTo>
                <a:cubicBezTo>
                  <a:pt x="6557" y="3534"/>
                  <a:pt x="6547" y="3539"/>
                  <a:pt x="6536" y="3544"/>
                </a:cubicBezTo>
                <a:cubicBezTo>
                  <a:pt x="6519" y="3553"/>
                  <a:pt x="6500" y="3561"/>
                  <a:pt x="6486" y="3573"/>
                </a:cubicBezTo>
                <a:cubicBezTo>
                  <a:pt x="6470" y="3583"/>
                  <a:pt x="6458" y="3597"/>
                  <a:pt x="6446" y="3610"/>
                </a:cubicBezTo>
                <a:cubicBezTo>
                  <a:pt x="6433" y="3622"/>
                  <a:pt x="6422" y="3641"/>
                  <a:pt x="6414" y="3658"/>
                </a:cubicBezTo>
                <a:cubicBezTo>
                  <a:pt x="6405" y="3676"/>
                  <a:pt x="6401" y="3696"/>
                  <a:pt x="6399" y="3716"/>
                </a:cubicBezTo>
                <a:lnTo>
                  <a:pt x="6398" y="3717"/>
                </a:lnTo>
                <a:cubicBezTo>
                  <a:pt x="6347" y="3713"/>
                  <a:pt x="6296" y="3711"/>
                  <a:pt x="6245" y="3711"/>
                </a:cubicBezTo>
                <a:cubicBezTo>
                  <a:pt x="5516" y="3711"/>
                  <a:pt x="4871" y="4138"/>
                  <a:pt x="4348" y="4625"/>
                </a:cubicBezTo>
                <a:cubicBezTo>
                  <a:pt x="4329" y="4641"/>
                  <a:pt x="4314" y="4659"/>
                  <a:pt x="4298" y="4675"/>
                </a:cubicBezTo>
                <a:cubicBezTo>
                  <a:pt x="4375" y="4580"/>
                  <a:pt x="4449" y="4482"/>
                  <a:pt x="4518" y="4381"/>
                </a:cubicBezTo>
                <a:cubicBezTo>
                  <a:pt x="4958" y="3942"/>
                  <a:pt x="5436" y="3539"/>
                  <a:pt x="5951" y="3194"/>
                </a:cubicBezTo>
                <a:cubicBezTo>
                  <a:pt x="6304" y="2957"/>
                  <a:pt x="6682" y="2757"/>
                  <a:pt x="7058" y="2558"/>
                </a:cubicBezTo>
                <a:cubicBezTo>
                  <a:pt x="7062" y="2564"/>
                  <a:pt x="7068" y="2567"/>
                  <a:pt x="7073" y="2570"/>
                </a:cubicBezTo>
                <a:cubicBezTo>
                  <a:pt x="7079" y="2581"/>
                  <a:pt x="7082" y="2591"/>
                  <a:pt x="7089" y="2601"/>
                </a:cubicBezTo>
                <a:cubicBezTo>
                  <a:pt x="7136" y="2658"/>
                  <a:pt x="7195" y="2689"/>
                  <a:pt x="7265" y="2707"/>
                </a:cubicBezTo>
                <a:cubicBezTo>
                  <a:pt x="7288" y="2713"/>
                  <a:pt x="7312" y="2716"/>
                  <a:pt x="7336" y="2716"/>
                </a:cubicBezTo>
                <a:cubicBezTo>
                  <a:pt x="7432" y="2716"/>
                  <a:pt x="7527" y="2669"/>
                  <a:pt x="7590" y="2595"/>
                </a:cubicBezTo>
                <a:cubicBezTo>
                  <a:pt x="7676" y="2509"/>
                  <a:pt x="7695" y="2375"/>
                  <a:pt x="7656" y="2253"/>
                </a:cubicBezTo>
                <a:cubicBezTo>
                  <a:pt x="7624" y="2141"/>
                  <a:pt x="7527" y="2038"/>
                  <a:pt x="7421" y="1996"/>
                </a:cubicBezTo>
                <a:cubicBezTo>
                  <a:pt x="7380" y="1980"/>
                  <a:pt x="7337" y="1971"/>
                  <a:pt x="7294" y="1971"/>
                </a:cubicBezTo>
                <a:cubicBezTo>
                  <a:pt x="7256" y="1971"/>
                  <a:pt x="7219" y="1978"/>
                  <a:pt x="7184" y="1992"/>
                </a:cubicBezTo>
                <a:cubicBezTo>
                  <a:pt x="7124" y="2016"/>
                  <a:pt x="7071" y="2057"/>
                  <a:pt x="7035" y="2111"/>
                </a:cubicBezTo>
                <a:cubicBezTo>
                  <a:pt x="6964" y="2215"/>
                  <a:pt x="6933" y="2354"/>
                  <a:pt x="6990" y="2473"/>
                </a:cubicBezTo>
                <a:cubicBezTo>
                  <a:pt x="6995" y="2484"/>
                  <a:pt x="7004" y="2493"/>
                  <a:pt x="7009" y="2503"/>
                </a:cubicBezTo>
                <a:cubicBezTo>
                  <a:pt x="6683" y="2662"/>
                  <a:pt x="6380" y="2852"/>
                  <a:pt x="6075" y="3051"/>
                </a:cubicBezTo>
                <a:cubicBezTo>
                  <a:pt x="5717" y="3285"/>
                  <a:pt x="5369" y="3537"/>
                  <a:pt x="5039" y="3811"/>
                </a:cubicBezTo>
                <a:cubicBezTo>
                  <a:pt x="4924" y="3907"/>
                  <a:pt x="4815" y="4008"/>
                  <a:pt x="4703" y="4108"/>
                </a:cubicBezTo>
                <a:cubicBezTo>
                  <a:pt x="4860" y="3842"/>
                  <a:pt x="4988" y="3561"/>
                  <a:pt x="5073" y="3253"/>
                </a:cubicBezTo>
                <a:cubicBezTo>
                  <a:pt x="5127" y="3056"/>
                  <a:pt x="5165" y="2853"/>
                  <a:pt x="5192" y="2650"/>
                </a:cubicBezTo>
                <a:cubicBezTo>
                  <a:pt x="5209" y="2517"/>
                  <a:pt x="5243" y="2354"/>
                  <a:pt x="5236" y="2206"/>
                </a:cubicBezTo>
                <a:cubicBezTo>
                  <a:pt x="5243" y="2206"/>
                  <a:pt x="5250" y="2208"/>
                  <a:pt x="5257" y="2208"/>
                </a:cubicBezTo>
                <a:cubicBezTo>
                  <a:pt x="5413" y="2206"/>
                  <a:pt x="5571" y="2106"/>
                  <a:pt x="5623" y="1955"/>
                </a:cubicBezTo>
                <a:cubicBezTo>
                  <a:pt x="5652" y="1872"/>
                  <a:pt x="5659" y="1781"/>
                  <a:pt x="5623" y="1697"/>
                </a:cubicBezTo>
                <a:cubicBezTo>
                  <a:pt x="5589" y="1619"/>
                  <a:pt x="5533" y="1558"/>
                  <a:pt x="5464" y="1508"/>
                </a:cubicBezTo>
                <a:cubicBezTo>
                  <a:pt x="5394" y="1456"/>
                  <a:pt x="5315" y="1410"/>
                  <a:pt x="5228" y="1398"/>
                </a:cubicBezTo>
                <a:cubicBezTo>
                  <a:pt x="5213" y="1396"/>
                  <a:pt x="5198" y="1395"/>
                  <a:pt x="5184" y="1395"/>
                </a:cubicBezTo>
                <a:cubicBezTo>
                  <a:pt x="5109" y="1395"/>
                  <a:pt x="5037" y="1416"/>
                  <a:pt x="4971" y="1453"/>
                </a:cubicBezTo>
                <a:cubicBezTo>
                  <a:pt x="4903" y="1490"/>
                  <a:pt x="4847" y="1554"/>
                  <a:pt x="4817" y="1625"/>
                </a:cubicBezTo>
                <a:cubicBezTo>
                  <a:pt x="4781" y="1711"/>
                  <a:pt x="4781" y="1803"/>
                  <a:pt x="4803" y="1893"/>
                </a:cubicBezTo>
                <a:cubicBezTo>
                  <a:pt x="4825" y="1975"/>
                  <a:pt x="4876" y="2042"/>
                  <a:pt x="4944" y="2091"/>
                </a:cubicBezTo>
                <a:cubicBezTo>
                  <a:pt x="4966" y="2113"/>
                  <a:pt x="4992" y="2130"/>
                  <a:pt x="5018" y="2147"/>
                </a:cubicBezTo>
                <a:cubicBezTo>
                  <a:pt x="5043" y="2161"/>
                  <a:pt x="5070" y="2168"/>
                  <a:pt x="5094" y="2177"/>
                </a:cubicBezTo>
                <a:cubicBezTo>
                  <a:pt x="5087" y="2239"/>
                  <a:pt x="5087" y="2303"/>
                  <a:pt x="5084" y="2365"/>
                </a:cubicBezTo>
                <a:cubicBezTo>
                  <a:pt x="5077" y="2482"/>
                  <a:pt x="5064" y="2599"/>
                  <a:pt x="5049" y="2714"/>
                </a:cubicBezTo>
                <a:cubicBezTo>
                  <a:pt x="5016" y="2955"/>
                  <a:pt x="4965" y="3192"/>
                  <a:pt x="4893" y="3424"/>
                </a:cubicBezTo>
                <a:cubicBezTo>
                  <a:pt x="4793" y="3737"/>
                  <a:pt x="4646" y="4037"/>
                  <a:pt x="4471" y="4318"/>
                </a:cubicBezTo>
                <a:cubicBezTo>
                  <a:pt x="4039" y="4732"/>
                  <a:pt x="3640" y="5183"/>
                  <a:pt x="3289" y="5668"/>
                </a:cubicBezTo>
                <a:cubicBezTo>
                  <a:pt x="3149" y="5861"/>
                  <a:pt x="3016" y="6063"/>
                  <a:pt x="2889" y="6264"/>
                </a:cubicBezTo>
                <a:cubicBezTo>
                  <a:pt x="2844" y="6341"/>
                  <a:pt x="2790" y="6419"/>
                  <a:pt x="2740" y="6498"/>
                </a:cubicBezTo>
                <a:cubicBezTo>
                  <a:pt x="2760" y="6397"/>
                  <a:pt x="2782" y="6297"/>
                  <a:pt x="2800" y="6193"/>
                </a:cubicBezTo>
                <a:cubicBezTo>
                  <a:pt x="2923" y="5468"/>
                  <a:pt x="2977" y="4729"/>
                  <a:pt x="2906" y="3994"/>
                </a:cubicBezTo>
                <a:cubicBezTo>
                  <a:pt x="2840" y="3310"/>
                  <a:pt x="2672" y="2635"/>
                  <a:pt x="2414" y="1998"/>
                </a:cubicBezTo>
                <a:cubicBezTo>
                  <a:pt x="2123" y="1281"/>
                  <a:pt x="1717" y="610"/>
                  <a:pt x="1215" y="23"/>
                </a:cubicBezTo>
                <a:cubicBezTo>
                  <a:pt x="1203" y="9"/>
                  <a:pt x="1183" y="0"/>
                  <a:pt x="11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0"/>
          <p:cNvSpPr/>
          <p:nvPr/>
        </p:nvSpPr>
        <p:spPr>
          <a:xfrm rot="6778562">
            <a:off x="8598195" y="3389205"/>
            <a:ext cx="531155" cy="226076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0"/>
          <p:cNvSpPr/>
          <p:nvPr/>
        </p:nvSpPr>
        <p:spPr>
          <a:xfrm rot="-7161105">
            <a:off x="26228" y="1414128"/>
            <a:ext cx="531141" cy="226087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0"/>
          <p:cNvSpPr txBox="1">
            <a:spLocks noGrp="1"/>
          </p:cNvSpPr>
          <p:nvPr>
            <p:ph type="subTitle" idx="3"/>
          </p:nvPr>
        </p:nvSpPr>
        <p:spPr>
          <a:xfrm>
            <a:off x="662725" y="1079250"/>
            <a:ext cx="7717500" cy="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20"/>
          <p:cNvSpPr/>
          <p:nvPr/>
        </p:nvSpPr>
        <p:spPr>
          <a:xfrm rot="8964453" flipH="1">
            <a:off x="-95847" y="198227"/>
            <a:ext cx="541183" cy="975255"/>
          </a:xfrm>
          <a:custGeom>
            <a:avLst/>
            <a:gdLst/>
            <a:ahLst/>
            <a:cxnLst/>
            <a:rect l="l" t="t" r="r" b="b"/>
            <a:pathLst>
              <a:path w="7695" h="13867" extrusionOk="0">
                <a:moveTo>
                  <a:pt x="1371" y="837"/>
                </a:moveTo>
                <a:lnTo>
                  <a:pt x="1371" y="837"/>
                </a:lnTo>
                <a:cubicBezTo>
                  <a:pt x="1580" y="1260"/>
                  <a:pt x="1769" y="1693"/>
                  <a:pt x="1918" y="2140"/>
                </a:cubicBezTo>
                <a:cubicBezTo>
                  <a:pt x="2127" y="2765"/>
                  <a:pt x="2269" y="3417"/>
                  <a:pt x="2340" y="4072"/>
                </a:cubicBezTo>
                <a:cubicBezTo>
                  <a:pt x="2411" y="4730"/>
                  <a:pt x="2408" y="5394"/>
                  <a:pt x="2333" y="6050"/>
                </a:cubicBezTo>
                <a:cubicBezTo>
                  <a:pt x="2251" y="6754"/>
                  <a:pt x="2071" y="7440"/>
                  <a:pt x="1915" y="8130"/>
                </a:cubicBezTo>
                <a:cubicBezTo>
                  <a:pt x="1831" y="8489"/>
                  <a:pt x="1757" y="8853"/>
                  <a:pt x="1709" y="9221"/>
                </a:cubicBezTo>
                <a:cubicBezTo>
                  <a:pt x="1703" y="8900"/>
                  <a:pt x="1700" y="8579"/>
                  <a:pt x="1700" y="8257"/>
                </a:cubicBezTo>
                <a:cubicBezTo>
                  <a:pt x="1695" y="6518"/>
                  <a:pt x="1719" y="4777"/>
                  <a:pt x="1605" y="3041"/>
                </a:cubicBezTo>
                <a:cubicBezTo>
                  <a:pt x="1559" y="2306"/>
                  <a:pt x="1489" y="1567"/>
                  <a:pt x="1371" y="837"/>
                </a:cubicBezTo>
                <a:close/>
                <a:moveTo>
                  <a:pt x="1273" y="301"/>
                </a:moveTo>
                <a:lnTo>
                  <a:pt x="1273" y="301"/>
                </a:lnTo>
                <a:cubicBezTo>
                  <a:pt x="2079" y="1311"/>
                  <a:pt x="2599" y="2538"/>
                  <a:pt x="2753" y="3822"/>
                </a:cubicBezTo>
                <a:cubicBezTo>
                  <a:pt x="2935" y="5304"/>
                  <a:pt x="2573" y="6763"/>
                  <a:pt x="2187" y="8184"/>
                </a:cubicBezTo>
                <a:cubicBezTo>
                  <a:pt x="2051" y="8690"/>
                  <a:pt x="1913" y="9198"/>
                  <a:pt x="1794" y="9710"/>
                </a:cubicBezTo>
                <a:cubicBezTo>
                  <a:pt x="1874" y="8509"/>
                  <a:pt x="2286" y="7349"/>
                  <a:pt x="2438" y="6149"/>
                </a:cubicBezTo>
                <a:cubicBezTo>
                  <a:pt x="2603" y="4845"/>
                  <a:pt x="2475" y="3505"/>
                  <a:pt x="2076" y="2253"/>
                </a:cubicBezTo>
                <a:cubicBezTo>
                  <a:pt x="1888" y="1663"/>
                  <a:pt x="1644" y="1090"/>
                  <a:pt x="1320" y="561"/>
                </a:cubicBezTo>
                <a:cubicBezTo>
                  <a:pt x="1305" y="474"/>
                  <a:pt x="1292" y="388"/>
                  <a:pt x="1273" y="301"/>
                </a:cubicBezTo>
                <a:close/>
                <a:moveTo>
                  <a:pt x="1218" y="778"/>
                </a:moveTo>
                <a:cubicBezTo>
                  <a:pt x="1312" y="1433"/>
                  <a:pt x="1391" y="2091"/>
                  <a:pt x="1439" y="2755"/>
                </a:cubicBezTo>
                <a:cubicBezTo>
                  <a:pt x="1503" y="3625"/>
                  <a:pt x="1530" y="4498"/>
                  <a:pt x="1540" y="5373"/>
                </a:cubicBezTo>
                <a:cubicBezTo>
                  <a:pt x="1560" y="6941"/>
                  <a:pt x="1498" y="8517"/>
                  <a:pt x="1580" y="10085"/>
                </a:cubicBezTo>
                <a:cubicBezTo>
                  <a:pt x="1441" y="9629"/>
                  <a:pt x="1319" y="9165"/>
                  <a:pt x="1227" y="8696"/>
                </a:cubicBezTo>
                <a:cubicBezTo>
                  <a:pt x="1099" y="8045"/>
                  <a:pt x="1017" y="7385"/>
                  <a:pt x="971" y="6724"/>
                </a:cubicBezTo>
                <a:cubicBezTo>
                  <a:pt x="873" y="5326"/>
                  <a:pt x="934" y="3922"/>
                  <a:pt x="1049" y="2526"/>
                </a:cubicBezTo>
                <a:cubicBezTo>
                  <a:pt x="1099" y="1942"/>
                  <a:pt x="1157" y="1361"/>
                  <a:pt x="1218" y="778"/>
                </a:cubicBezTo>
                <a:close/>
                <a:moveTo>
                  <a:pt x="1134" y="380"/>
                </a:moveTo>
                <a:cubicBezTo>
                  <a:pt x="1137" y="386"/>
                  <a:pt x="1139" y="390"/>
                  <a:pt x="1143" y="396"/>
                </a:cubicBezTo>
                <a:cubicBezTo>
                  <a:pt x="853" y="3096"/>
                  <a:pt x="588" y="5843"/>
                  <a:pt x="1092" y="8533"/>
                </a:cubicBezTo>
                <a:cubicBezTo>
                  <a:pt x="1207" y="9144"/>
                  <a:pt x="1360" y="9754"/>
                  <a:pt x="1568" y="10343"/>
                </a:cubicBezTo>
                <a:cubicBezTo>
                  <a:pt x="1564" y="10369"/>
                  <a:pt x="1561" y="10393"/>
                  <a:pt x="1561" y="10418"/>
                </a:cubicBezTo>
                <a:cubicBezTo>
                  <a:pt x="1560" y="10438"/>
                  <a:pt x="1561" y="10455"/>
                  <a:pt x="1561" y="10475"/>
                </a:cubicBezTo>
                <a:cubicBezTo>
                  <a:pt x="941" y="9310"/>
                  <a:pt x="411" y="8077"/>
                  <a:pt x="228" y="6761"/>
                </a:cubicBezTo>
                <a:cubicBezTo>
                  <a:pt x="29" y="5326"/>
                  <a:pt x="226" y="3878"/>
                  <a:pt x="558" y="2476"/>
                </a:cubicBezTo>
                <a:cubicBezTo>
                  <a:pt x="724" y="1771"/>
                  <a:pt x="926" y="1074"/>
                  <a:pt x="1134" y="380"/>
                </a:cubicBezTo>
                <a:close/>
                <a:moveTo>
                  <a:pt x="7132" y="4932"/>
                </a:moveTo>
                <a:lnTo>
                  <a:pt x="7132" y="4932"/>
                </a:lnTo>
                <a:cubicBezTo>
                  <a:pt x="7088" y="6141"/>
                  <a:pt x="6673" y="7347"/>
                  <a:pt x="5978" y="8327"/>
                </a:cubicBezTo>
                <a:cubicBezTo>
                  <a:pt x="5226" y="9388"/>
                  <a:pt x="4124" y="10064"/>
                  <a:pt x="3156" y="10901"/>
                </a:cubicBezTo>
                <a:cubicBezTo>
                  <a:pt x="2976" y="11055"/>
                  <a:pt x="2806" y="11218"/>
                  <a:pt x="2645" y="11389"/>
                </a:cubicBezTo>
                <a:cubicBezTo>
                  <a:pt x="2755" y="11213"/>
                  <a:pt x="2868" y="11038"/>
                  <a:pt x="2989" y="10868"/>
                </a:cubicBezTo>
                <a:cubicBezTo>
                  <a:pt x="3350" y="10356"/>
                  <a:pt x="3751" y="9872"/>
                  <a:pt x="4182" y="9418"/>
                </a:cubicBezTo>
                <a:cubicBezTo>
                  <a:pt x="5009" y="8551"/>
                  <a:pt x="5975" y="7795"/>
                  <a:pt x="6521" y="6702"/>
                </a:cubicBezTo>
                <a:cubicBezTo>
                  <a:pt x="6802" y="6141"/>
                  <a:pt x="6980" y="5540"/>
                  <a:pt x="7132" y="4932"/>
                </a:cubicBezTo>
                <a:close/>
                <a:moveTo>
                  <a:pt x="7137" y="4591"/>
                </a:moveTo>
                <a:lnTo>
                  <a:pt x="7137" y="4615"/>
                </a:lnTo>
                <a:cubicBezTo>
                  <a:pt x="7130" y="4621"/>
                  <a:pt x="7124" y="4625"/>
                  <a:pt x="7122" y="4635"/>
                </a:cubicBezTo>
                <a:cubicBezTo>
                  <a:pt x="6953" y="5268"/>
                  <a:pt x="6775" y="5907"/>
                  <a:pt x="6489" y="6498"/>
                </a:cubicBezTo>
                <a:cubicBezTo>
                  <a:pt x="6222" y="7049"/>
                  <a:pt x="5838" y="7530"/>
                  <a:pt x="5418" y="7969"/>
                </a:cubicBezTo>
                <a:cubicBezTo>
                  <a:pt x="5002" y="8405"/>
                  <a:pt x="4554" y="8809"/>
                  <a:pt x="4135" y="9242"/>
                </a:cubicBezTo>
                <a:cubicBezTo>
                  <a:pt x="3704" y="9689"/>
                  <a:pt x="3306" y="10166"/>
                  <a:pt x="2945" y="10668"/>
                </a:cubicBezTo>
                <a:cubicBezTo>
                  <a:pt x="2630" y="11108"/>
                  <a:pt x="2329" y="11570"/>
                  <a:pt x="2074" y="12053"/>
                </a:cubicBezTo>
                <a:cubicBezTo>
                  <a:pt x="2285" y="10823"/>
                  <a:pt x="2739" y="9597"/>
                  <a:pt x="3525" y="8622"/>
                </a:cubicBezTo>
                <a:cubicBezTo>
                  <a:pt x="4261" y="7708"/>
                  <a:pt x="5229" y="7020"/>
                  <a:pt x="6035" y="6175"/>
                </a:cubicBezTo>
                <a:cubicBezTo>
                  <a:pt x="6463" y="5725"/>
                  <a:pt x="6862" y="5214"/>
                  <a:pt x="7099" y="4632"/>
                </a:cubicBezTo>
                <a:cubicBezTo>
                  <a:pt x="7110" y="4618"/>
                  <a:pt x="7124" y="4606"/>
                  <a:pt x="7137" y="4591"/>
                </a:cubicBezTo>
                <a:close/>
                <a:moveTo>
                  <a:pt x="6829" y="4919"/>
                </a:moveTo>
                <a:lnTo>
                  <a:pt x="6829" y="4919"/>
                </a:lnTo>
                <a:cubicBezTo>
                  <a:pt x="6612" y="5311"/>
                  <a:pt x="6347" y="5668"/>
                  <a:pt x="6039" y="6002"/>
                </a:cubicBezTo>
                <a:cubicBezTo>
                  <a:pt x="5635" y="6440"/>
                  <a:pt x="5185" y="6834"/>
                  <a:pt x="4741" y="7233"/>
                </a:cubicBezTo>
                <a:cubicBezTo>
                  <a:pt x="4308" y="7625"/>
                  <a:pt x="3878" y="8023"/>
                  <a:pt x="3505" y="8475"/>
                </a:cubicBezTo>
                <a:cubicBezTo>
                  <a:pt x="3087" y="8980"/>
                  <a:pt x="2747" y="9556"/>
                  <a:pt x="2506" y="10169"/>
                </a:cubicBezTo>
                <a:cubicBezTo>
                  <a:pt x="2254" y="10808"/>
                  <a:pt x="2105" y="11468"/>
                  <a:pt x="2015" y="12148"/>
                </a:cubicBezTo>
                <a:cubicBezTo>
                  <a:pt x="2001" y="12088"/>
                  <a:pt x="1987" y="12031"/>
                  <a:pt x="1974" y="11975"/>
                </a:cubicBezTo>
                <a:cubicBezTo>
                  <a:pt x="1973" y="11970"/>
                  <a:pt x="1973" y="11965"/>
                  <a:pt x="1971" y="11959"/>
                </a:cubicBezTo>
                <a:cubicBezTo>
                  <a:pt x="2079" y="10854"/>
                  <a:pt x="2404" y="9743"/>
                  <a:pt x="2987" y="8806"/>
                </a:cubicBezTo>
                <a:cubicBezTo>
                  <a:pt x="3661" y="7725"/>
                  <a:pt x="4690" y="6965"/>
                  <a:pt x="5619" y="6121"/>
                </a:cubicBezTo>
                <a:cubicBezTo>
                  <a:pt x="6039" y="5738"/>
                  <a:pt x="6441" y="5333"/>
                  <a:pt x="6829" y="4919"/>
                </a:cubicBezTo>
                <a:close/>
                <a:moveTo>
                  <a:pt x="1163" y="0"/>
                </a:moveTo>
                <a:cubicBezTo>
                  <a:pt x="1142" y="0"/>
                  <a:pt x="1122" y="10"/>
                  <a:pt x="1114" y="34"/>
                </a:cubicBezTo>
                <a:cubicBezTo>
                  <a:pt x="686" y="1462"/>
                  <a:pt x="258" y="2906"/>
                  <a:pt x="94" y="4393"/>
                </a:cubicBezTo>
                <a:cubicBezTo>
                  <a:pt x="16" y="5105"/>
                  <a:pt x="1" y="5828"/>
                  <a:pt x="84" y="6539"/>
                </a:cubicBezTo>
                <a:cubicBezTo>
                  <a:pt x="164" y="7236"/>
                  <a:pt x="341" y="7917"/>
                  <a:pt x="584" y="8575"/>
                </a:cubicBezTo>
                <a:cubicBezTo>
                  <a:pt x="853" y="9306"/>
                  <a:pt x="1200" y="10005"/>
                  <a:pt x="1574" y="10686"/>
                </a:cubicBezTo>
                <a:cubicBezTo>
                  <a:pt x="1584" y="10817"/>
                  <a:pt x="1598" y="10949"/>
                  <a:pt x="1617" y="11079"/>
                </a:cubicBezTo>
                <a:cubicBezTo>
                  <a:pt x="1634" y="11213"/>
                  <a:pt x="1655" y="11345"/>
                  <a:pt x="1679" y="11478"/>
                </a:cubicBezTo>
                <a:cubicBezTo>
                  <a:pt x="1702" y="11661"/>
                  <a:pt x="1726" y="11841"/>
                  <a:pt x="1761" y="12023"/>
                </a:cubicBezTo>
                <a:cubicBezTo>
                  <a:pt x="1790" y="12168"/>
                  <a:pt x="1821" y="12314"/>
                  <a:pt x="1856" y="12457"/>
                </a:cubicBezTo>
                <a:cubicBezTo>
                  <a:pt x="1842" y="12490"/>
                  <a:pt x="1852" y="12518"/>
                  <a:pt x="1875" y="12535"/>
                </a:cubicBezTo>
                <a:cubicBezTo>
                  <a:pt x="1984" y="12975"/>
                  <a:pt x="2127" y="13408"/>
                  <a:pt x="2318" y="13819"/>
                </a:cubicBezTo>
                <a:cubicBezTo>
                  <a:pt x="2333" y="13852"/>
                  <a:pt x="2361" y="13867"/>
                  <a:pt x="2389" y="13867"/>
                </a:cubicBezTo>
                <a:cubicBezTo>
                  <a:pt x="2414" y="13867"/>
                  <a:pt x="2439" y="13855"/>
                  <a:pt x="2455" y="13835"/>
                </a:cubicBezTo>
                <a:cubicBezTo>
                  <a:pt x="2485" y="13818"/>
                  <a:pt x="2509" y="13785"/>
                  <a:pt x="2502" y="13747"/>
                </a:cubicBezTo>
                <a:cubicBezTo>
                  <a:pt x="2477" y="13601"/>
                  <a:pt x="2406" y="13459"/>
                  <a:pt x="2357" y="13320"/>
                </a:cubicBezTo>
                <a:cubicBezTo>
                  <a:pt x="2306" y="13171"/>
                  <a:pt x="2258" y="13022"/>
                  <a:pt x="2213" y="12870"/>
                </a:cubicBezTo>
                <a:cubicBezTo>
                  <a:pt x="2160" y="12702"/>
                  <a:pt x="2116" y="12534"/>
                  <a:pt x="2072" y="12363"/>
                </a:cubicBezTo>
                <a:cubicBezTo>
                  <a:pt x="2679" y="11302"/>
                  <a:pt x="3732" y="10614"/>
                  <a:pt x="4660" y="9858"/>
                </a:cubicBezTo>
                <a:cubicBezTo>
                  <a:pt x="5164" y="9446"/>
                  <a:pt x="5635" y="9001"/>
                  <a:pt x="6021" y="8475"/>
                </a:cubicBezTo>
                <a:cubicBezTo>
                  <a:pt x="6419" y="7928"/>
                  <a:pt x="6727" y="7318"/>
                  <a:pt x="6937" y="6676"/>
                </a:cubicBezTo>
                <a:cubicBezTo>
                  <a:pt x="7170" y="5958"/>
                  <a:pt x="7259" y="5208"/>
                  <a:pt x="7229" y="4455"/>
                </a:cubicBezTo>
                <a:cubicBezTo>
                  <a:pt x="7229" y="4429"/>
                  <a:pt x="7206" y="4415"/>
                  <a:pt x="7184" y="4415"/>
                </a:cubicBezTo>
                <a:cubicBezTo>
                  <a:pt x="7170" y="4415"/>
                  <a:pt x="7155" y="4420"/>
                  <a:pt x="7146" y="4431"/>
                </a:cubicBezTo>
                <a:cubicBezTo>
                  <a:pt x="7122" y="4459"/>
                  <a:pt x="7095" y="4485"/>
                  <a:pt x="7068" y="4512"/>
                </a:cubicBezTo>
                <a:cubicBezTo>
                  <a:pt x="7065" y="4512"/>
                  <a:pt x="7062" y="4511"/>
                  <a:pt x="7060" y="4511"/>
                </a:cubicBezTo>
                <a:cubicBezTo>
                  <a:pt x="7041" y="4511"/>
                  <a:pt x="7022" y="4521"/>
                  <a:pt x="7011" y="4542"/>
                </a:cubicBezTo>
                <a:cubicBezTo>
                  <a:pt x="7002" y="4563"/>
                  <a:pt x="6990" y="4583"/>
                  <a:pt x="6981" y="4604"/>
                </a:cubicBezTo>
                <a:cubicBezTo>
                  <a:pt x="6558" y="5064"/>
                  <a:pt x="6119" y="5509"/>
                  <a:pt x="5657" y="5931"/>
                </a:cubicBezTo>
                <a:cubicBezTo>
                  <a:pt x="5181" y="6368"/>
                  <a:pt x="4678" y="6776"/>
                  <a:pt x="4203" y="7216"/>
                </a:cubicBezTo>
                <a:cubicBezTo>
                  <a:pt x="3746" y="7642"/>
                  <a:pt x="3315" y="8099"/>
                  <a:pt x="2972" y="8625"/>
                </a:cubicBezTo>
                <a:cubicBezTo>
                  <a:pt x="2643" y="9127"/>
                  <a:pt x="2391" y="9678"/>
                  <a:pt x="2215" y="10251"/>
                </a:cubicBezTo>
                <a:cubicBezTo>
                  <a:pt x="2064" y="10752"/>
                  <a:pt x="1979" y="11257"/>
                  <a:pt x="1937" y="11770"/>
                </a:cubicBezTo>
                <a:cubicBezTo>
                  <a:pt x="1898" y="11572"/>
                  <a:pt x="1862" y="11372"/>
                  <a:pt x="1832" y="11172"/>
                </a:cubicBezTo>
                <a:cubicBezTo>
                  <a:pt x="1830" y="11139"/>
                  <a:pt x="1825" y="11109"/>
                  <a:pt x="1822" y="11078"/>
                </a:cubicBezTo>
                <a:cubicBezTo>
                  <a:pt x="1805" y="10898"/>
                  <a:pt x="1797" y="10716"/>
                  <a:pt x="1781" y="10535"/>
                </a:cubicBezTo>
                <a:cubicBezTo>
                  <a:pt x="1790" y="10526"/>
                  <a:pt x="1795" y="10515"/>
                  <a:pt x="1794" y="10499"/>
                </a:cubicBezTo>
                <a:cubicBezTo>
                  <a:pt x="1791" y="10478"/>
                  <a:pt x="1791" y="10457"/>
                  <a:pt x="1790" y="10435"/>
                </a:cubicBezTo>
                <a:cubicBezTo>
                  <a:pt x="2021" y="9226"/>
                  <a:pt x="2406" y="8052"/>
                  <a:pt x="2668" y="6847"/>
                </a:cubicBezTo>
                <a:cubicBezTo>
                  <a:pt x="2774" y="6705"/>
                  <a:pt x="2851" y="6532"/>
                  <a:pt x="2940" y="6382"/>
                </a:cubicBezTo>
                <a:cubicBezTo>
                  <a:pt x="3000" y="6285"/>
                  <a:pt x="3064" y="6193"/>
                  <a:pt x="3125" y="6099"/>
                </a:cubicBezTo>
                <a:cubicBezTo>
                  <a:pt x="3491" y="5638"/>
                  <a:pt x="3891" y="5204"/>
                  <a:pt x="4315" y="4796"/>
                </a:cubicBezTo>
                <a:cubicBezTo>
                  <a:pt x="4834" y="4299"/>
                  <a:pt x="5481" y="3818"/>
                  <a:pt x="6220" y="3818"/>
                </a:cubicBezTo>
                <a:cubicBezTo>
                  <a:pt x="6266" y="3818"/>
                  <a:pt x="6312" y="3820"/>
                  <a:pt x="6358" y="3824"/>
                </a:cubicBezTo>
                <a:cubicBezTo>
                  <a:pt x="6358" y="3844"/>
                  <a:pt x="6357" y="3864"/>
                  <a:pt x="6360" y="3881"/>
                </a:cubicBezTo>
                <a:cubicBezTo>
                  <a:pt x="6367" y="3920"/>
                  <a:pt x="6380" y="3957"/>
                  <a:pt x="6407" y="3987"/>
                </a:cubicBezTo>
                <a:cubicBezTo>
                  <a:pt x="6419" y="4003"/>
                  <a:pt x="6433" y="4017"/>
                  <a:pt x="6450" y="4029"/>
                </a:cubicBezTo>
                <a:cubicBezTo>
                  <a:pt x="6483" y="4051"/>
                  <a:pt x="6506" y="4062"/>
                  <a:pt x="6543" y="4071"/>
                </a:cubicBezTo>
                <a:cubicBezTo>
                  <a:pt x="6563" y="4073"/>
                  <a:pt x="6584" y="4073"/>
                  <a:pt x="6604" y="4073"/>
                </a:cubicBezTo>
                <a:cubicBezTo>
                  <a:pt x="6612" y="4073"/>
                  <a:pt x="6624" y="4072"/>
                  <a:pt x="6632" y="4071"/>
                </a:cubicBezTo>
                <a:cubicBezTo>
                  <a:pt x="6652" y="4066"/>
                  <a:pt x="6672" y="4062"/>
                  <a:pt x="6692" y="4055"/>
                </a:cubicBezTo>
                <a:cubicBezTo>
                  <a:pt x="6713" y="4048"/>
                  <a:pt x="6731" y="4035"/>
                  <a:pt x="6750" y="4024"/>
                </a:cubicBezTo>
                <a:cubicBezTo>
                  <a:pt x="6768" y="4014"/>
                  <a:pt x="6785" y="4003"/>
                  <a:pt x="6802" y="3988"/>
                </a:cubicBezTo>
                <a:cubicBezTo>
                  <a:pt x="6825" y="3967"/>
                  <a:pt x="6849" y="3946"/>
                  <a:pt x="6868" y="3920"/>
                </a:cubicBezTo>
                <a:cubicBezTo>
                  <a:pt x="6880" y="3900"/>
                  <a:pt x="6895" y="3881"/>
                  <a:pt x="6903" y="3859"/>
                </a:cubicBezTo>
                <a:cubicBezTo>
                  <a:pt x="6913" y="3838"/>
                  <a:pt x="6919" y="3815"/>
                  <a:pt x="6924" y="3794"/>
                </a:cubicBezTo>
                <a:cubicBezTo>
                  <a:pt x="6929" y="3778"/>
                  <a:pt x="6929" y="3764"/>
                  <a:pt x="6929" y="3747"/>
                </a:cubicBezTo>
                <a:cubicBezTo>
                  <a:pt x="6929" y="3717"/>
                  <a:pt x="6926" y="3695"/>
                  <a:pt x="6916" y="3665"/>
                </a:cubicBezTo>
                <a:cubicBezTo>
                  <a:pt x="6909" y="3645"/>
                  <a:pt x="6897" y="3624"/>
                  <a:pt x="6885" y="3608"/>
                </a:cubicBezTo>
                <a:cubicBezTo>
                  <a:pt x="6875" y="3594"/>
                  <a:pt x="6862" y="3580"/>
                  <a:pt x="6848" y="3568"/>
                </a:cubicBezTo>
                <a:cubicBezTo>
                  <a:pt x="6845" y="3566"/>
                  <a:pt x="6841" y="3561"/>
                  <a:pt x="6835" y="3560"/>
                </a:cubicBezTo>
                <a:cubicBezTo>
                  <a:pt x="6821" y="3551"/>
                  <a:pt x="6805" y="3540"/>
                  <a:pt x="6790" y="3533"/>
                </a:cubicBezTo>
                <a:cubicBezTo>
                  <a:pt x="6774" y="3526"/>
                  <a:pt x="6756" y="3523"/>
                  <a:pt x="6739" y="3517"/>
                </a:cubicBezTo>
                <a:cubicBezTo>
                  <a:pt x="6721" y="3513"/>
                  <a:pt x="6706" y="3513"/>
                  <a:pt x="6690" y="3512"/>
                </a:cubicBezTo>
                <a:cubicBezTo>
                  <a:pt x="6648" y="3512"/>
                  <a:pt x="6608" y="3519"/>
                  <a:pt x="6568" y="3532"/>
                </a:cubicBezTo>
                <a:cubicBezTo>
                  <a:pt x="6557" y="3534"/>
                  <a:pt x="6547" y="3539"/>
                  <a:pt x="6536" y="3544"/>
                </a:cubicBezTo>
                <a:cubicBezTo>
                  <a:pt x="6519" y="3553"/>
                  <a:pt x="6500" y="3561"/>
                  <a:pt x="6486" y="3573"/>
                </a:cubicBezTo>
                <a:cubicBezTo>
                  <a:pt x="6470" y="3583"/>
                  <a:pt x="6458" y="3597"/>
                  <a:pt x="6446" y="3610"/>
                </a:cubicBezTo>
                <a:cubicBezTo>
                  <a:pt x="6433" y="3622"/>
                  <a:pt x="6422" y="3641"/>
                  <a:pt x="6414" y="3658"/>
                </a:cubicBezTo>
                <a:cubicBezTo>
                  <a:pt x="6405" y="3676"/>
                  <a:pt x="6401" y="3696"/>
                  <a:pt x="6399" y="3716"/>
                </a:cubicBezTo>
                <a:lnTo>
                  <a:pt x="6398" y="3717"/>
                </a:lnTo>
                <a:cubicBezTo>
                  <a:pt x="6347" y="3713"/>
                  <a:pt x="6296" y="3711"/>
                  <a:pt x="6245" y="3711"/>
                </a:cubicBezTo>
                <a:cubicBezTo>
                  <a:pt x="5516" y="3711"/>
                  <a:pt x="4871" y="4138"/>
                  <a:pt x="4348" y="4625"/>
                </a:cubicBezTo>
                <a:cubicBezTo>
                  <a:pt x="4329" y="4641"/>
                  <a:pt x="4314" y="4659"/>
                  <a:pt x="4298" y="4675"/>
                </a:cubicBezTo>
                <a:cubicBezTo>
                  <a:pt x="4375" y="4580"/>
                  <a:pt x="4449" y="4482"/>
                  <a:pt x="4518" y="4381"/>
                </a:cubicBezTo>
                <a:cubicBezTo>
                  <a:pt x="4958" y="3942"/>
                  <a:pt x="5436" y="3539"/>
                  <a:pt x="5951" y="3194"/>
                </a:cubicBezTo>
                <a:cubicBezTo>
                  <a:pt x="6304" y="2957"/>
                  <a:pt x="6682" y="2757"/>
                  <a:pt x="7058" y="2558"/>
                </a:cubicBezTo>
                <a:cubicBezTo>
                  <a:pt x="7062" y="2564"/>
                  <a:pt x="7068" y="2567"/>
                  <a:pt x="7073" y="2570"/>
                </a:cubicBezTo>
                <a:cubicBezTo>
                  <a:pt x="7079" y="2581"/>
                  <a:pt x="7082" y="2591"/>
                  <a:pt x="7089" y="2601"/>
                </a:cubicBezTo>
                <a:cubicBezTo>
                  <a:pt x="7136" y="2658"/>
                  <a:pt x="7195" y="2689"/>
                  <a:pt x="7265" y="2707"/>
                </a:cubicBezTo>
                <a:cubicBezTo>
                  <a:pt x="7288" y="2713"/>
                  <a:pt x="7312" y="2716"/>
                  <a:pt x="7336" y="2716"/>
                </a:cubicBezTo>
                <a:cubicBezTo>
                  <a:pt x="7432" y="2716"/>
                  <a:pt x="7527" y="2669"/>
                  <a:pt x="7590" y="2595"/>
                </a:cubicBezTo>
                <a:cubicBezTo>
                  <a:pt x="7676" y="2509"/>
                  <a:pt x="7695" y="2375"/>
                  <a:pt x="7656" y="2253"/>
                </a:cubicBezTo>
                <a:cubicBezTo>
                  <a:pt x="7624" y="2141"/>
                  <a:pt x="7527" y="2038"/>
                  <a:pt x="7421" y="1996"/>
                </a:cubicBezTo>
                <a:cubicBezTo>
                  <a:pt x="7380" y="1980"/>
                  <a:pt x="7337" y="1971"/>
                  <a:pt x="7294" y="1971"/>
                </a:cubicBezTo>
                <a:cubicBezTo>
                  <a:pt x="7256" y="1971"/>
                  <a:pt x="7219" y="1978"/>
                  <a:pt x="7184" y="1992"/>
                </a:cubicBezTo>
                <a:cubicBezTo>
                  <a:pt x="7124" y="2016"/>
                  <a:pt x="7071" y="2057"/>
                  <a:pt x="7035" y="2111"/>
                </a:cubicBezTo>
                <a:cubicBezTo>
                  <a:pt x="6964" y="2215"/>
                  <a:pt x="6933" y="2354"/>
                  <a:pt x="6990" y="2473"/>
                </a:cubicBezTo>
                <a:cubicBezTo>
                  <a:pt x="6995" y="2484"/>
                  <a:pt x="7004" y="2493"/>
                  <a:pt x="7009" y="2503"/>
                </a:cubicBezTo>
                <a:cubicBezTo>
                  <a:pt x="6683" y="2662"/>
                  <a:pt x="6380" y="2852"/>
                  <a:pt x="6075" y="3051"/>
                </a:cubicBezTo>
                <a:cubicBezTo>
                  <a:pt x="5717" y="3285"/>
                  <a:pt x="5369" y="3537"/>
                  <a:pt x="5039" y="3811"/>
                </a:cubicBezTo>
                <a:cubicBezTo>
                  <a:pt x="4924" y="3907"/>
                  <a:pt x="4815" y="4008"/>
                  <a:pt x="4703" y="4108"/>
                </a:cubicBezTo>
                <a:cubicBezTo>
                  <a:pt x="4860" y="3842"/>
                  <a:pt x="4988" y="3561"/>
                  <a:pt x="5073" y="3253"/>
                </a:cubicBezTo>
                <a:cubicBezTo>
                  <a:pt x="5127" y="3056"/>
                  <a:pt x="5165" y="2853"/>
                  <a:pt x="5192" y="2650"/>
                </a:cubicBezTo>
                <a:cubicBezTo>
                  <a:pt x="5209" y="2517"/>
                  <a:pt x="5243" y="2354"/>
                  <a:pt x="5236" y="2206"/>
                </a:cubicBezTo>
                <a:cubicBezTo>
                  <a:pt x="5243" y="2206"/>
                  <a:pt x="5250" y="2208"/>
                  <a:pt x="5257" y="2208"/>
                </a:cubicBezTo>
                <a:cubicBezTo>
                  <a:pt x="5413" y="2206"/>
                  <a:pt x="5571" y="2106"/>
                  <a:pt x="5623" y="1955"/>
                </a:cubicBezTo>
                <a:cubicBezTo>
                  <a:pt x="5652" y="1872"/>
                  <a:pt x="5659" y="1781"/>
                  <a:pt x="5623" y="1697"/>
                </a:cubicBezTo>
                <a:cubicBezTo>
                  <a:pt x="5589" y="1619"/>
                  <a:pt x="5533" y="1558"/>
                  <a:pt x="5464" y="1508"/>
                </a:cubicBezTo>
                <a:cubicBezTo>
                  <a:pt x="5394" y="1456"/>
                  <a:pt x="5315" y="1410"/>
                  <a:pt x="5228" y="1398"/>
                </a:cubicBezTo>
                <a:cubicBezTo>
                  <a:pt x="5213" y="1396"/>
                  <a:pt x="5198" y="1395"/>
                  <a:pt x="5184" y="1395"/>
                </a:cubicBezTo>
                <a:cubicBezTo>
                  <a:pt x="5109" y="1395"/>
                  <a:pt x="5037" y="1416"/>
                  <a:pt x="4971" y="1453"/>
                </a:cubicBezTo>
                <a:cubicBezTo>
                  <a:pt x="4903" y="1490"/>
                  <a:pt x="4847" y="1554"/>
                  <a:pt x="4817" y="1625"/>
                </a:cubicBezTo>
                <a:cubicBezTo>
                  <a:pt x="4781" y="1711"/>
                  <a:pt x="4781" y="1803"/>
                  <a:pt x="4803" y="1893"/>
                </a:cubicBezTo>
                <a:cubicBezTo>
                  <a:pt x="4825" y="1975"/>
                  <a:pt x="4876" y="2042"/>
                  <a:pt x="4944" y="2091"/>
                </a:cubicBezTo>
                <a:cubicBezTo>
                  <a:pt x="4966" y="2113"/>
                  <a:pt x="4992" y="2130"/>
                  <a:pt x="5018" y="2147"/>
                </a:cubicBezTo>
                <a:cubicBezTo>
                  <a:pt x="5043" y="2161"/>
                  <a:pt x="5070" y="2168"/>
                  <a:pt x="5094" y="2177"/>
                </a:cubicBezTo>
                <a:cubicBezTo>
                  <a:pt x="5087" y="2239"/>
                  <a:pt x="5087" y="2303"/>
                  <a:pt x="5084" y="2365"/>
                </a:cubicBezTo>
                <a:cubicBezTo>
                  <a:pt x="5077" y="2482"/>
                  <a:pt x="5064" y="2599"/>
                  <a:pt x="5049" y="2714"/>
                </a:cubicBezTo>
                <a:cubicBezTo>
                  <a:pt x="5016" y="2955"/>
                  <a:pt x="4965" y="3192"/>
                  <a:pt x="4893" y="3424"/>
                </a:cubicBezTo>
                <a:cubicBezTo>
                  <a:pt x="4793" y="3737"/>
                  <a:pt x="4646" y="4037"/>
                  <a:pt x="4471" y="4318"/>
                </a:cubicBezTo>
                <a:cubicBezTo>
                  <a:pt x="4039" y="4732"/>
                  <a:pt x="3640" y="5183"/>
                  <a:pt x="3289" y="5668"/>
                </a:cubicBezTo>
                <a:cubicBezTo>
                  <a:pt x="3149" y="5861"/>
                  <a:pt x="3016" y="6063"/>
                  <a:pt x="2889" y="6264"/>
                </a:cubicBezTo>
                <a:cubicBezTo>
                  <a:pt x="2844" y="6341"/>
                  <a:pt x="2790" y="6419"/>
                  <a:pt x="2740" y="6498"/>
                </a:cubicBezTo>
                <a:cubicBezTo>
                  <a:pt x="2760" y="6397"/>
                  <a:pt x="2782" y="6297"/>
                  <a:pt x="2800" y="6193"/>
                </a:cubicBezTo>
                <a:cubicBezTo>
                  <a:pt x="2923" y="5468"/>
                  <a:pt x="2977" y="4729"/>
                  <a:pt x="2906" y="3994"/>
                </a:cubicBezTo>
                <a:cubicBezTo>
                  <a:pt x="2840" y="3310"/>
                  <a:pt x="2672" y="2635"/>
                  <a:pt x="2414" y="1998"/>
                </a:cubicBezTo>
                <a:cubicBezTo>
                  <a:pt x="2123" y="1281"/>
                  <a:pt x="1717" y="610"/>
                  <a:pt x="1215" y="23"/>
                </a:cubicBezTo>
                <a:cubicBezTo>
                  <a:pt x="1203" y="9"/>
                  <a:pt x="1183" y="0"/>
                  <a:pt x="11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0"/>
          <p:cNvSpPr/>
          <p:nvPr/>
        </p:nvSpPr>
        <p:spPr>
          <a:xfrm rot="-296919">
            <a:off x="7890874" y="4729462"/>
            <a:ext cx="531153" cy="226087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1"/>
          <p:cNvSpPr txBox="1">
            <a:spLocks noGrp="1"/>
          </p:cNvSpPr>
          <p:nvPr>
            <p:ph type="subTitle" idx="1"/>
          </p:nvPr>
        </p:nvSpPr>
        <p:spPr>
          <a:xfrm>
            <a:off x="758896" y="2441800"/>
            <a:ext cx="2521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9" name="Google Shape;489;p21"/>
          <p:cNvSpPr txBox="1">
            <a:spLocks noGrp="1"/>
          </p:cNvSpPr>
          <p:nvPr>
            <p:ph type="title"/>
          </p:nvPr>
        </p:nvSpPr>
        <p:spPr>
          <a:xfrm>
            <a:off x="713225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0" name="Google Shape;490;p21"/>
          <p:cNvSpPr txBox="1">
            <a:spLocks noGrp="1"/>
          </p:cNvSpPr>
          <p:nvPr>
            <p:ph type="subTitle" idx="2"/>
          </p:nvPr>
        </p:nvSpPr>
        <p:spPr>
          <a:xfrm>
            <a:off x="3311425" y="3127600"/>
            <a:ext cx="2521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91" name="Google Shape;491;p21"/>
          <p:cNvSpPr txBox="1">
            <a:spLocks noGrp="1"/>
          </p:cNvSpPr>
          <p:nvPr>
            <p:ph type="subTitle" idx="3"/>
          </p:nvPr>
        </p:nvSpPr>
        <p:spPr>
          <a:xfrm>
            <a:off x="5864108" y="2441800"/>
            <a:ext cx="2521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92" name="Google Shape;492;p21"/>
          <p:cNvSpPr txBox="1">
            <a:spLocks noGrp="1"/>
          </p:cNvSpPr>
          <p:nvPr>
            <p:ph type="subTitle" idx="4"/>
          </p:nvPr>
        </p:nvSpPr>
        <p:spPr>
          <a:xfrm>
            <a:off x="756575" y="2823625"/>
            <a:ext cx="25257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>
                <a:latin typeface="Athiti Medium"/>
                <a:ea typeface="Athiti Medium"/>
                <a:cs typeface="Athiti Medium"/>
                <a:sym typeface="Athiti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93" name="Google Shape;493;p21"/>
          <p:cNvSpPr txBox="1">
            <a:spLocks noGrp="1"/>
          </p:cNvSpPr>
          <p:nvPr>
            <p:ph type="subTitle" idx="5"/>
          </p:nvPr>
        </p:nvSpPr>
        <p:spPr>
          <a:xfrm>
            <a:off x="3311425" y="3509425"/>
            <a:ext cx="2521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>
                <a:latin typeface="Athiti Medium"/>
                <a:ea typeface="Athiti Medium"/>
                <a:cs typeface="Athiti Medium"/>
                <a:sym typeface="Athiti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94" name="Google Shape;494;p21"/>
          <p:cNvSpPr txBox="1">
            <a:spLocks noGrp="1"/>
          </p:cNvSpPr>
          <p:nvPr>
            <p:ph type="subTitle" idx="6"/>
          </p:nvPr>
        </p:nvSpPr>
        <p:spPr>
          <a:xfrm>
            <a:off x="5861787" y="2823625"/>
            <a:ext cx="25257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>
                <a:latin typeface="Athiti Medium"/>
                <a:ea typeface="Athiti Medium"/>
                <a:cs typeface="Athiti Medium"/>
                <a:sym typeface="Athiti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495" name="Google Shape;495;p21"/>
          <p:cNvGrpSpPr/>
          <p:nvPr/>
        </p:nvGrpSpPr>
        <p:grpSpPr>
          <a:xfrm rot="172979" flipH="1">
            <a:off x="8065526" y="4233870"/>
            <a:ext cx="960386" cy="973003"/>
            <a:chOff x="782574" y="3267725"/>
            <a:chExt cx="595610" cy="603435"/>
          </a:xfrm>
        </p:grpSpPr>
        <p:sp>
          <p:nvSpPr>
            <p:cNvPr id="496" name="Google Shape;496;p21"/>
            <p:cNvSpPr/>
            <p:nvPr/>
          </p:nvSpPr>
          <p:spPr>
            <a:xfrm>
              <a:off x="782574" y="3267725"/>
              <a:ext cx="595610" cy="603435"/>
            </a:xfrm>
            <a:custGeom>
              <a:avLst/>
              <a:gdLst/>
              <a:ahLst/>
              <a:cxnLst/>
              <a:rect l="l" t="t" r="r" b="b"/>
              <a:pathLst>
                <a:path w="16975" h="17198" extrusionOk="0">
                  <a:moveTo>
                    <a:pt x="12155" y="164"/>
                  </a:moveTo>
                  <a:cubicBezTo>
                    <a:pt x="12190" y="164"/>
                    <a:pt x="12226" y="166"/>
                    <a:pt x="12263" y="170"/>
                  </a:cubicBezTo>
                  <a:cubicBezTo>
                    <a:pt x="13023" y="265"/>
                    <a:pt x="12953" y="1055"/>
                    <a:pt x="12820" y="1702"/>
                  </a:cubicBezTo>
                  <a:cubicBezTo>
                    <a:pt x="12453" y="1542"/>
                    <a:pt x="12067" y="1472"/>
                    <a:pt x="11679" y="1472"/>
                  </a:cubicBezTo>
                  <a:cubicBezTo>
                    <a:pt x="11327" y="1472"/>
                    <a:pt x="10972" y="1530"/>
                    <a:pt x="10625" y="1630"/>
                  </a:cubicBezTo>
                  <a:cubicBezTo>
                    <a:pt x="10764" y="1273"/>
                    <a:pt x="10964" y="926"/>
                    <a:pt x="11227" y="644"/>
                  </a:cubicBezTo>
                  <a:cubicBezTo>
                    <a:pt x="11467" y="386"/>
                    <a:pt x="11791" y="164"/>
                    <a:pt x="12155" y="164"/>
                  </a:cubicBezTo>
                  <a:close/>
                  <a:moveTo>
                    <a:pt x="12319" y="2650"/>
                  </a:moveTo>
                  <a:cubicBezTo>
                    <a:pt x="12356" y="2666"/>
                    <a:pt x="12393" y="2680"/>
                    <a:pt x="12431" y="2693"/>
                  </a:cubicBezTo>
                  <a:cubicBezTo>
                    <a:pt x="12368" y="2906"/>
                    <a:pt x="12301" y="3118"/>
                    <a:pt x="12241" y="3331"/>
                  </a:cubicBezTo>
                  <a:cubicBezTo>
                    <a:pt x="12233" y="3357"/>
                    <a:pt x="12258" y="3376"/>
                    <a:pt x="12281" y="3376"/>
                  </a:cubicBezTo>
                  <a:cubicBezTo>
                    <a:pt x="12296" y="3376"/>
                    <a:pt x="12310" y="3369"/>
                    <a:pt x="12315" y="3352"/>
                  </a:cubicBezTo>
                  <a:cubicBezTo>
                    <a:pt x="12385" y="3142"/>
                    <a:pt x="12450" y="2932"/>
                    <a:pt x="12516" y="2721"/>
                  </a:cubicBezTo>
                  <a:cubicBezTo>
                    <a:pt x="12563" y="2735"/>
                    <a:pt x="12612" y="2749"/>
                    <a:pt x="12660" y="2758"/>
                  </a:cubicBezTo>
                  <a:cubicBezTo>
                    <a:pt x="12705" y="2767"/>
                    <a:pt x="12753" y="2769"/>
                    <a:pt x="12800" y="2772"/>
                  </a:cubicBezTo>
                  <a:lnTo>
                    <a:pt x="12853" y="3538"/>
                  </a:lnTo>
                  <a:cubicBezTo>
                    <a:pt x="12855" y="3568"/>
                    <a:pt x="12878" y="3582"/>
                    <a:pt x="12901" y="3582"/>
                  </a:cubicBezTo>
                  <a:cubicBezTo>
                    <a:pt x="12928" y="3582"/>
                    <a:pt x="12957" y="3563"/>
                    <a:pt x="12953" y="3528"/>
                  </a:cubicBezTo>
                  <a:cubicBezTo>
                    <a:pt x="12936" y="3277"/>
                    <a:pt x="12921" y="3029"/>
                    <a:pt x="12902" y="2779"/>
                  </a:cubicBezTo>
                  <a:cubicBezTo>
                    <a:pt x="12935" y="2778"/>
                    <a:pt x="12966" y="2778"/>
                    <a:pt x="13000" y="2776"/>
                  </a:cubicBezTo>
                  <a:cubicBezTo>
                    <a:pt x="13041" y="2774"/>
                    <a:pt x="13084" y="2779"/>
                    <a:pt x="13122" y="2764"/>
                  </a:cubicBezTo>
                  <a:cubicBezTo>
                    <a:pt x="13131" y="2776"/>
                    <a:pt x="13142" y="2788"/>
                    <a:pt x="13151" y="2799"/>
                  </a:cubicBezTo>
                  <a:cubicBezTo>
                    <a:pt x="13372" y="3090"/>
                    <a:pt x="13532" y="3425"/>
                    <a:pt x="13623" y="3778"/>
                  </a:cubicBezTo>
                  <a:cubicBezTo>
                    <a:pt x="13715" y="4138"/>
                    <a:pt x="13744" y="4539"/>
                    <a:pt x="13690" y="4912"/>
                  </a:cubicBezTo>
                  <a:cubicBezTo>
                    <a:pt x="13386" y="4849"/>
                    <a:pt x="13081" y="4798"/>
                    <a:pt x="12775" y="4753"/>
                  </a:cubicBezTo>
                  <a:cubicBezTo>
                    <a:pt x="12745" y="4553"/>
                    <a:pt x="12725" y="4351"/>
                    <a:pt x="12718" y="4147"/>
                  </a:cubicBezTo>
                  <a:cubicBezTo>
                    <a:pt x="12717" y="4130"/>
                    <a:pt x="12705" y="4123"/>
                    <a:pt x="12693" y="4123"/>
                  </a:cubicBezTo>
                  <a:cubicBezTo>
                    <a:pt x="12677" y="4123"/>
                    <a:pt x="12660" y="4134"/>
                    <a:pt x="12661" y="4154"/>
                  </a:cubicBezTo>
                  <a:cubicBezTo>
                    <a:pt x="12667" y="4351"/>
                    <a:pt x="12680" y="4546"/>
                    <a:pt x="12698" y="4743"/>
                  </a:cubicBezTo>
                  <a:cubicBezTo>
                    <a:pt x="12369" y="4696"/>
                    <a:pt x="12038" y="4661"/>
                    <a:pt x="11705" y="4635"/>
                  </a:cubicBezTo>
                  <a:cubicBezTo>
                    <a:pt x="11730" y="3970"/>
                    <a:pt x="11838" y="3263"/>
                    <a:pt x="12258" y="2727"/>
                  </a:cubicBezTo>
                  <a:cubicBezTo>
                    <a:pt x="12277" y="2703"/>
                    <a:pt x="12298" y="2677"/>
                    <a:pt x="12319" y="2650"/>
                  </a:cubicBezTo>
                  <a:close/>
                  <a:moveTo>
                    <a:pt x="6978" y="4092"/>
                  </a:moveTo>
                  <a:cubicBezTo>
                    <a:pt x="7107" y="4092"/>
                    <a:pt x="7212" y="4190"/>
                    <a:pt x="7295" y="4313"/>
                  </a:cubicBezTo>
                  <a:cubicBezTo>
                    <a:pt x="6996" y="4791"/>
                    <a:pt x="6748" y="5299"/>
                    <a:pt x="6551" y="5824"/>
                  </a:cubicBezTo>
                  <a:cubicBezTo>
                    <a:pt x="6461" y="5537"/>
                    <a:pt x="6383" y="5252"/>
                    <a:pt x="6410" y="4943"/>
                  </a:cubicBezTo>
                  <a:cubicBezTo>
                    <a:pt x="6437" y="4645"/>
                    <a:pt x="6560" y="4239"/>
                    <a:pt x="6870" y="4114"/>
                  </a:cubicBezTo>
                  <a:cubicBezTo>
                    <a:pt x="6908" y="4099"/>
                    <a:pt x="6944" y="4092"/>
                    <a:pt x="6978" y="4092"/>
                  </a:cubicBezTo>
                  <a:close/>
                  <a:moveTo>
                    <a:pt x="8106" y="5788"/>
                  </a:moveTo>
                  <a:cubicBezTo>
                    <a:pt x="8334" y="5986"/>
                    <a:pt x="8463" y="6316"/>
                    <a:pt x="8533" y="6600"/>
                  </a:cubicBezTo>
                  <a:cubicBezTo>
                    <a:pt x="8615" y="6939"/>
                    <a:pt x="8605" y="7299"/>
                    <a:pt x="8506" y="7636"/>
                  </a:cubicBezTo>
                  <a:cubicBezTo>
                    <a:pt x="8270" y="7640"/>
                    <a:pt x="8036" y="7653"/>
                    <a:pt x="7800" y="7668"/>
                  </a:cubicBezTo>
                  <a:cubicBezTo>
                    <a:pt x="7793" y="7538"/>
                    <a:pt x="7788" y="7406"/>
                    <a:pt x="7782" y="7275"/>
                  </a:cubicBezTo>
                  <a:cubicBezTo>
                    <a:pt x="7782" y="7256"/>
                    <a:pt x="7762" y="7239"/>
                    <a:pt x="7744" y="7239"/>
                  </a:cubicBezTo>
                  <a:cubicBezTo>
                    <a:pt x="7742" y="7239"/>
                    <a:pt x="7740" y="7239"/>
                    <a:pt x="7738" y="7240"/>
                  </a:cubicBezTo>
                  <a:cubicBezTo>
                    <a:pt x="7715" y="7241"/>
                    <a:pt x="7701" y="7263"/>
                    <a:pt x="7703" y="7284"/>
                  </a:cubicBezTo>
                  <a:cubicBezTo>
                    <a:pt x="7705" y="7413"/>
                    <a:pt x="7708" y="7544"/>
                    <a:pt x="7710" y="7673"/>
                  </a:cubicBezTo>
                  <a:cubicBezTo>
                    <a:pt x="7403" y="7694"/>
                    <a:pt x="7098" y="7721"/>
                    <a:pt x="6793" y="7756"/>
                  </a:cubicBezTo>
                  <a:cubicBezTo>
                    <a:pt x="6800" y="7644"/>
                    <a:pt x="6795" y="7529"/>
                    <a:pt x="6796" y="7419"/>
                  </a:cubicBezTo>
                  <a:cubicBezTo>
                    <a:pt x="6799" y="7243"/>
                    <a:pt x="6807" y="7068"/>
                    <a:pt x="6830" y="6894"/>
                  </a:cubicBezTo>
                  <a:cubicBezTo>
                    <a:pt x="6873" y="6565"/>
                    <a:pt x="6973" y="6224"/>
                    <a:pt x="7188" y="5962"/>
                  </a:cubicBezTo>
                  <a:cubicBezTo>
                    <a:pt x="7209" y="5935"/>
                    <a:pt x="7234" y="5909"/>
                    <a:pt x="7259" y="5886"/>
                  </a:cubicBezTo>
                  <a:cubicBezTo>
                    <a:pt x="7285" y="5899"/>
                    <a:pt x="7318" y="5901"/>
                    <a:pt x="7349" y="5902"/>
                  </a:cubicBezTo>
                  <a:cubicBezTo>
                    <a:pt x="7233" y="6184"/>
                    <a:pt x="7155" y="6479"/>
                    <a:pt x="7119" y="6782"/>
                  </a:cubicBezTo>
                  <a:cubicBezTo>
                    <a:pt x="7116" y="6816"/>
                    <a:pt x="7143" y="6835"/>
                    <a:pt x="7169" y="6835"/>
                  </a:cubicBezTo>
                  <a:cubicBezTo>
                    <a:pt x="7190" y="6835"/>
                    <a:pt x="7210" y="6823"/>
                    <a:pt x="7213" y="6796"/>
                  </a:cubicBezTo>
                  <a:cubicBezTo>
                    <a:pt x="7249" y="6489"/>
                    <a:pt x="7328" y="6189"/>
                    <a:pt x="7442" y="5901"/>
                  </a:cubicBezTo>
                  <a:cubicBezTo>
                    <a:pt x="7500" y="5899"/>
                    <a:pt x="7559" y="5898"/>
                    <a:pt x="7616" y="5891"/>
                  </a:cubicBezTo>
                  <a:cubicBezTo>
                    <a:pt x="7739" y="5876"/>
                    <a:pt x="7866" y="5859"/>
                    <a:pt x="7989" y="5841"/>
                  </a:cubicBezTo>
                  <a:cubicBezTo>
                    <a:pt x="7993" y="5842"/>
                    <a:pt x="7991" y="5845"/>
                    <a:pt x="7992" y="5851"/>
                  </a:cubicBezTo>
                  <a:cubicBezTo>
                    <a:pt x="8084" y="6076"/>
                    <a:pt x="8137" y="6312"/>
                    <a:pt x="8151" y="6555"/>
                  </a:cubicBezTo>
                  <a:cubicBezTo>
                    <a:pt x="8153" y="6588"/>
                    <a:pt x="8178" y="6604"/>
                    <a:pt x="8205" y="6604"/>
                  </a:cubicBezTo>
                  <a:cubicBezTo>
                    <a:pt x="8235" y="6604"/>
                    <a:pt x="8267" y="6582"/>
                    <a:pt x="8264" y="6543"/>
                  </a:cubicBezTo>
                  <a:cubicBezTo>
                    <a:pt x="8247" y="6292"/>
                    <a:pt x="8188" y="6047"/>
                    <a:pt x="8091" y="5814"/>
                  </a:cubicBezTo>
                  <a:cubicBezTo>
                    <a:pt x="8088" y="5810"/>
                    <a:pt x="8087" y="5810"/>
                    <a:pt x="8086" y="5808"/>
                  </a:cubicBezTo>
                  <a:cubicBezTo>
                    <a:pt x="8093" y="5801"/>
                    <a:pt x="8100" y="5796"/>
                    <a:pt x="8106" y="5788"/>
                  </a:cubicBezTo>
                  <a:close/>
                  <a:moveTo>
                    <a:pt x="11143" y="5149"/>
                  </a:moveTo>
                  <a:cubicBezTo>
                    <a:pt x="11154" y="5154"/>
                    <a:pt x="11164" y="5156"/>
                    <a:pt x="11173" y="5163"/>
                  </a:cubicBezTo>
                  <a:cubicBezTo>
                    <a:pt x="11547" y="5376"/>
                    <a:pt x="11826" y="5773"/>
                    <a:pt x="12023" y="6143"/>
                  </a:cubicBezTo>
                  <a:cubicBezTo>
                    <a:pt x="12221" y="6518"/>
                    <a:pt x="12356" y="6929"/>
                    <a:pt x="12491" y="7332"/>
                  </a:cubicBezTo>
                  <a:cubicBezTo>
                    <a:pt x="12482" y="7332"/>
                    <a:pt x="12474" y="7332"/>
                    <a:pt x="12463" y="7334"/>
                  </a:cubicBezTo>
                  <a:cubicBezTo>
                    <a:pt x="11590" y="7580"/>
                    <a:pt x="10698" y="7756"/>
                    <a:pt x="9798" y="7874"/>
                  </a:cubicBezTo>
                  <a:cubicBezTo>
                    <a:pt x="9592" y="7491"/>
                    <a:pt x="9568" y="7040"/>
                    <a:pt x="9602" y="6614"/>
                  </a:cubicBezTo>
                  <a:cubicBezTo>
                    <a:pt x="9632" y="6248"/>
                    <a:pt x="9710" y="5858"/>
                    <a:pt x="9919" y="5550"/>
                  </a:cubicBezTo>
                  <a:cubicBezTo>
                    <a:pt x="9943" y="5543"/>
                    <a:pt x="9966" y="5537"/>
                    <a:pt x="9988" y="5529"/>
                  </a:cubicBezTo>
                  <a:cubicBezTo>
                    <a:pt x="10039" y="5510"/>
                    <a:pt x="10089" y="5493"/>
                    <a:pt x="10141" y="5476"/>
                  </a:cubicBezTo>
                  <a:cubicBezTo>
                    <a:pt x="10244" y="5447"/>
                    <a:pt x="10347" y="5422"/>
                    <a:pt x="10451" y="5401"/>
                  </a:cubicBezTo>
                  <a:cubicBezTo>
                    <a:pt x="10669" y="5356"/>
                    <a:pt x="10889" y="5310"/>
                    <a:pt x="11085" y="5207"/>
                  </a:cubicBezTo>
                  <a:cubicBezTo>
                    <a:pt x="11112" y="5193"/>
                    <a:pt x="11133" y="5174"/>
                    <a:pt x="11143" y="5149"/>
                  </a:cubicBezTo>
                  <a:close/>
                  <a:moveTo>
                    <a:pt x="15415" y="5727"/>
                  </a:moveTo>
                  <a:cubicBezTo>
                    <a:pt x="15722" y="5872"/>
                    <a:pt x="15985" y="6105"/>
                    <a:pt x="16183" y="6383"/>
                  </a:cubicBezTo>
                  <a:cubicBezTo>
                    <a:pt x="16344" y="6610"/>
                    <a:pt x="16462" y="6865"/>
                    <a:pt x="16549" y="7129"/>
                  </a:cubicBezTo>
                  <a:cubicBezTo>
                    <a:pt x="16591" y="7261"/>
                    <a:pt x="16628" y="7396"/>
                    <a:pt x="16659" y="7531"/>
                  </a:cubicBezTo>
                  <a:cubicBezTo>
                    <a:pt x="16674" y="7600"/>
                    <a:pt x="16688" y="7668"/>
                    <a:pt x="16698" y="7738"/>
                  </a:cubicBezTo>
                  <a:cubicBezTo>
                    <a:pt x="16703" y="7768"/>
                    <a:pt x="16709" y="7800"/>
                    <a:pt x="16712" y="7830"/>
                  </a:cubicBezTo>
                  <a:cubicBezTo>
                    <a:pt x="16712" y="7843"/>
                    <a:pt x="16712" y="7851"/>
                    <a:pt x="16711" y="7851"/>
                  </a:cubicBezTo>
                  <a:cubicBezTo>
                    <a:pt x="16710" y="7851"/>
                    <a:pt x="16709" y="7840"/>
                    <a:pt x="16705" y="7817"/>
                  </a:cubicBezTo>
                  <a:lnTo>
                    <a:pt x="16625" y="7834"/>
                  </a:lnTo>
                  <a:cubicBezTo>
                    <a:pt x="16201" y="7915"/>
                    <a:pt x="15775" y="7998"/>
                    <a:pt x="15351" y="8080"/>
                  </a:cubicBezTo>
                  <a:cubicBezTo>
                    <a:pt x="15351" y="8077"/>
                    <a:pt x="15355" y="8076"/>
                    <a:pt x="15355" y="8071"/>
                  </a:cubicBezTo>
                  <a:cubicBezTo>
                    <a:pt x="15357" y="7999"/>
                    <a:pt x="15355" y="7927"/>
                    <a:pt x="15350" y="7853"/>
                  </a:cubicBezTo>
                  <a:cubicBezTo>
                    <a:pt x="15348" y="7817"/>
                    <a:pt x="15347" y="7782"/>
                    <a:pt x="15338" y="7746"/>
                  </a:cubicBezTo>
                  <a:cubicBezTo>
                    <a:pt x="15331" y="7709"/>
                    <a:pt x="15324" y="7674"/>
                    <a:pt x="15316" y="7637"/>
                  </a:cubicBezTo>
                  <a:cubicBezTo>
                    <a:pt x="15310" y="7617"/>
                    <a:pt x="15297" y="7600"/>
                    <a:pt x="15275" y="7600"/>
                  </a:cubicBezTo>
                  <a:cubicBezTo>
                    <a:pt x="15274" y="7600"/>
                    <a:pt x="15272" y="7600"/>
                    <a:pt x="15270" y="7600"/>
                  </a:cubicBezTo>
                  <a:cubicBezTo>
                    <a:pt x="15246" y="7602"/>
                    <a:pt x="15231" y="7623"/>
                    <a:pt x="15232" y="7646"/>
                  </a:cubicBezTo>
                  <a:cubicBezTo>
                    <a:pt x="15236" y="7717"/>
                    <a:pt x="15239" y="7788"/>
                    <a:pt x="15243" y="7860"/>
                  </a:cubicBezTo>
                  <a:cubicBezTo>
                    <a:pt x="15246" y="7929"/>
                    <a:pt x="15249" y="7999"/>
                    <a:pt x="15246" y="8070"/>
                  </a:cubicBezTo>
                  <a:cubicBezTo>
                    <a:pt x="15246" y="8080"/>
                    <a:pt x="15252" y="8090"/>
                    <a:pt x="15256" y="8098"/>
                  </a:cubicBezTo>
                  <a:cubicBezTo>
                    <a:pt x="15144" y="8120"/>
                    <a:pt x="15032" y="8141"/>
                    <a:pt x="14920" y="8164"/>
                  </a:cubicBezTo>
                  <a:cubicBezTo>
                    <a:pt x="14903" y="7993"/>
                    <a:pt x="14897" y="7820"/>
                    <a:pt x="14906" y="7650"/>
                  </a:cubicBezTo>
                  <a:cubicBezTo>
                    <a:pt x="14909" y="7626"/>
                    <a:pt x="14896" y="7605"/>
                    <a:pt x="14870" y="7602"/>
                  </a:cubicBezTo>
                  <a:cubicBezTo>
                    <a:pt x="14868" y="7601"/>
                    <a:pt x="14866" y="7601"/>
                    <a:pt x="14863" y="7601"/>
                  </a:cubicBezTo>
                  <a:cubicBezTo>
                    <a:pt x="14844" y="7601"/>
                    <a:pt x="14823" y="7617"/>
                    <a:pt x="14823" y="7637"/>
                  </a:cubicBezTo>
                  <a:cubicBezTo>
                    <a:pt x="14816" y="7817"/>
                    <a:pt x="14828" y="7999"/>
                    <a:pt x="14855" y="8178"/>
                  </a:cubicBezTo>
                  <a:cubicBezTo>
                    <a:pt x="14812" y="8186"/>
                    <a:pt x="14771" y="8193"/>
                    <a:pt x="14728" y="8203"/>
                  </a:cubicBezTo>
                  <a:lnTo>
                    <a:pt x="14516" y="8246"/>
                  </a:lnTo>
                  <a:cubicBezTo>
                    <a:pt x="14476" y="8253"/>
                    <a:pt x="14447" y="8261"/>
                    <a:pt x="14423" y="8261"/>
                  </a:cubicBezTo>
                  <a:cubicBezTo>
                    <a:pt x="14389" y="8261"/>
                    <a:pt x="14366" y="8244"/>
                    <a:pt x="14341" y="8185"/>
                  </a:cubicBezTo>
                  <a:cubicBezTo>
                    <a:pt x="14284" y="8050"/>
                    <a:pt x="14259" y="7894"/>
                    <a:pt x="14236" y="7751"/>
                  </a:cubicBezTo>
                  <a:cubicBezTo>
                    <a:pt x="14196" y="7482"/>
                    <a:pt x="14199" y="7213"/>
                    <a:pt x="14242" y="6948"/>
                  </a:cubicBezTo>
                  <a:cubicBezTo>
                    <a:pt x="14287" y="6658"/>
                    <a:pt x="14379" y="6356"/>
                    <a:pt x="14527" y="6089"/>
                  </a:cubicBezTo>
                  <a:cubicBezTo>
                    <a:pt x="14568" y="6106"/>
                    <a:pt x="14613" y="6110"/>
                    <a:pt x="14658" y="6110"/>
                  </a:cubicBezTo>
                  <a:cubicBezTo>
                    <a:pt x="14682" y="6110"/>
                    <a:pt x="14706" y="6109"/>
                    <a:pt x="14728" y="6108"/>
                  </a:cubicBezTo>
                  <a:cubicBezTo>
                    <a:pt x="14811" y="6103"/>
                    <a:pt x="14889" y="6082"/>
                    <a:pt x="14967" y="6057"/>
                  </a:cubicBezTo>
                  <a:cubicBezTo>
                    <a:pt x="15114" y="6007"/>
                    <a:pt x="15252" y="5923"/>
                    <a:pt x="15370" y="5824"/>
                  </a:cubicBezTo>
                  <a:cubicBezTo>
                    <a:pt x="15398" y="5800"/>
                    <a:pt x="15414" y="5763"/>
                    <a:pt x="15415" y="5727"/>
                  </a:cubicBezTo>
                  <a:close/>
                  <a:moveTo>
                    <a:pt x="7386" y="4487"/>
                  </a:moveTo>
                  <a:cubicBezTo>
                    <a:pt x="7422" y="4566"/>
                    <a:pt x="7449" y="4639"/>
                    <a:pt x="7468" y="4700"/>
                  </a:cubicBezTo>
                  <a:cubicBezTo>
                    <a:pt x="7548" y="4950"/>
                    <a:pt x="7564" y="5217"/>
                    <a:pt x="7559" y="5479"/>
                  </a:cubicBezTo>
                  <a:cubicBezTo>
                    <a:pt x="7454" y="5505"/>
                    <a:pt x="7352" y="5550"/>
                    <a:pt x="7261" y="5615"/>
                  </a:cubicBezTo>
                  <a:cubicBezTo>
                    <a:pt x="6949" y="5838"/>
                    <a:pt x="6773" y="6213"/>
                    <a:pt x="6690" y="6576"/>
                  </a:cubicBezTo>
                  <a:cubicBezTo>
                    <a:pt x="6640" y="6793"/>
                    <a:pt x="6624" y="7016"/>
                    <a:pt x="6623" y="7238"/>
                  </a:cubicBezTo>
                  <a:cubicBezTo>
                    <a:pt x="6621" y="7433"/>
                    <a:pt x="6621" y="7650"/>
                    <a:pt x="6671" y="7843"/>
                  </a:cubicBezTo>
                  <a:cubicBezTo>
                    <a:pt x="6654" y="7911"/>
                    <a:pt x="6696" y="7996"/>
                    <a:pt x="6782" y="7996"/>
                  </a:cubicBezTo>
                  <a:cubicBezTo>
                    <a:pt x="6788" y="7996"/>
                    <a:pt x="6793" y="7995"/>
                    <a:pt x="6799" y="7995"/>
                  </a:cubicBezTo>
                  <a:cubicBezTo>
                    <a:pt x="6945" y="7979"/>
                    <a:pt x="7094" y="7971"/>
                    <a:pt x="7243" y="7958"/>
                  </a:cubicBezTo>
                  <a:lnTo>
                    <a:pt x="7243" y="7958"/>
                  </a:lnTo>
                  <a:cubicBezTo>
                    <a:pt x="7196" y="8085"/>
                    <a:pt x="7169" y="8225"/>
                    <a:pt x="7154" y="8356"/>
                  </a:cubicBezTo>
                  <a:cubicBezTo>
                    <a:pt x="7151" y="8366"/>
                    <a:pt x="7154" y="8375"/>
                    <a:pt x="7151" y="8383"/>
                  </a:cubicBezTo>
                  <a:cubicBezTo>
                    <a:pt x="7102" y="8380"/>
                    <a:pt x="7052" y="8378"/>
                    <a:pt x="7003" y="8378"/>
                  </a:cubicBezTo>
                  <a:cubicBezTo>
                    <a:pt x="6970" y="8378"/>
                    <a:pt x="6938" y="8379"/>
                    <a:pt x="6905" y="8381"/>
                  </a:cubicBezTo>
                  <a:cubicBezTo>
                    <a:pt x="6743" y="8385"/>
                    <a:pt x="6583" y="8406"/>
                    <a:pt x="6426" y="8437"/>
                  </a:cubicBezTo>
                  <a:cubicBezTo>
                    <a:pt x="6312" y="8459"/>
                    <a:pt x="6186" y="8476"/>
                    <a:pt x="6077" y="8520"/>
                  </a:cubicBezTo>
                  <a:cubicBezTo>
                    <a:pt x="6133" y="8064"/>
                    <a:pt x="6210" y="7610"/>
                    <a:pt x="6316" y="7158"/>
                  </a:cubicBezTo>
                  <a:cubicBezTo>
                    <a:pt x="6535" y="6224"/>
                    <a:pt x="6887" y="5310"/>
                    <a:pt x="7386" y="4487"/>
                  </a:cubicBezTo>
                  <a:close/>
                  <a:moveTo>
                    <a:pt x="8222" y="7900"/>
                  </a:moveTo>
                  <a:cubicBezTo>
                    <a:pt x="8228" y="7931"/>
                    <a:pt x="8233" y="7962"/>
                    <a:pt x="8237" y="7992"/>
                  </a:cubicBezTo>
                  <a:cubicBezTo>
                    <a:pt x="8250" y="8057"/>
                    <a:pt x="8257" y="8122"/>
                    <a:pt x="8259" y="8190"/>
                  </a:cubicBezTo>
                  <a:cubicBezTo>
                    <a:pt x="8262" y="8283"/>
                    <a:pt x="8256" y="8376"/>
                    <a:pt x="8253" y="8469"/>
                  </a:cubicBezTo>
                  <a:cubicBezTo>
                    <a:pt x="8243" y="8470"/>
                    <a:pt x="8235" y="8470"/>
                    <a:pt x="8226" y="8471"/>
                  </a:cubicBezTo>
                  <a:cubicBezTo>
                    <a:pt x="8172" y="8488"/>
                    <a:pt x="8130" y="8522"/>
                    <a:pt x="8091" y="8561"/>
                  </a:cubicBezTo>
                  <a:cubicBezTo>
                    <a:pt x="8090" y="8562"/>
                    <a:pt x="8090" y="8564"/>
                    <a:pt x="8087" y="8566"/>
                  </a:cubicBezTo>
                  <a:cubicBezTo>
                    <a:pt x="8056" y="8586"/>
                    <a:pt x="8027" y="8610"/>
                    <a:pt x="8006" y="8637"/>
                  </a:cubicBezTo>
                  <a:cubicBezTo>
                    <a:pt x="8001" y="8643"/>
                    <a:pt x="7999" y="8649"/>
                    <a:pt x="7995" y="8657"/>
                  </a:cubicBezTo>
                  <a:cubicBezTo>
                    <a:pt x="7922" y="8609"/>
                    <a:pt x="7846" y="8565"/>
                    <a:pt x="7768" y="8531"/>
                  </a:cubicBezTo>
                  <a:cubicBezTo>
                    <a:pt x="7612" y="8460"/>
                    <a:pt x="7446" y="8420"/>
                    <a:pt x="7277" y="8399"/>
                  </a:cubicBezTo>
                  <a:cubicBezTo>
                    <a:pt x="7277" y="8389"/>
                    <a:pt x="7277" y="8381"/>
                    <a:pt x="7278" y="8369"/>
                  </a:cubicBezTo>
                  <a:cubicBezTo>
                    <a:pt x="7291" y="8227"/>
                    <a:pt x="7320" y="8091"/>
                    <a:pt x="7345" y="7952"/>
                  </a:cubicBezTo>
                  <a:cubicBezTo>
                    <a:pt x="7637" y="7929"/>
                    <a:pt x="7930" y="7914"/>
                    <a:pt x="8222" y="7900"/>
                  </a:cubicBezTo>
                  <a:close/>
                  <a:moveTo>
                    <a:pt x="8855" y="3225"/>
                  </a:moveTo>
                  <a:cubicBezTo>
                    <a:pt x="8910" y="3225"/>
                    <a:pt x="8965" y="3228"/>
                    <a:pt x="9016" y="3232"/>
                  </a:cubicBezTo>
                  <a:cubicBezTo>
                    <a:pt x="9303" y="3256"/>
                    <a:pt x="9582" y="3352"/>
                    <a:pt x="9817" y="3517"/>
                  </a:cubicBezTo>
                  <a:cubicBezTo>
                    <a:pt x="10263" y="3836"/>
                    <a:pt x="10502" y="4331"/>
                    <a:pt x="10554" y="4863"/>
                  </a:cubicBezTo>
                  <a:cubicBezTo>
                    <a:pt x="10363" y="4905"/>
                    <a:pt x="10178" y="4991"/>
                    <a:pt x="10024" y="5119"/>
                  </a:cubicBezTo>
                  <a:cubicBezTo>
                    <a:pt x="9639" y="5431"/>
                    <a:pt x="9470" y="5922"/>
                    <a:pt x="9409" y="6397"/>
                  </a:cubicBezTo>
                  <a:cubicBezTo>
                    <a:pt x="9334" y="6962"/>
                    <a:pt x="9360" y="7555"/>
                    <a:pt x="9651" y="8059"/>
                  </a:cubicBezTo>
                  <a:cubicBezTo>
                    <a:pt x="9668" y="8090"/>
                    <a:pt x="9710" y="8106"/>
                    <a:pt x="9744" y="8106"/>
                  </a:cubicBezTo>
                  <a:cubicBezTo>
                    <a:pt x="9747" y="8106"/>
                    <a:pt x="9750" y="8106"/>
                    <a:pt x="9753" y="8105"/>
                  </a:cubicBezTo>
                  <a:cubicBezTo>
                    <a:pt x="10109" y="8064"/>
                    <a:pt x="10462" y="8009"/>
                    <a:pt x="10814" y="7945"/>
                  </a:cubicBezTo>
                  <a:lnTo>
                    <a:pt x="10814" y="7945"/>
                  </a:lnTo>
                  <a:cubicBezTo>
                    <a:pt x="10808" y="8015"/>
                    <a:pt x="10811" y="8085"/>
                    <a:pt x="10815" y="8152"/>
                  </a:cubicBezTo>
                  <a:lnTo>
                    <a:pt x="10831" y="8452"/>
                  </a:lnTo>
                  <a:cubicBezTo>
                    <a:pt x="10835" y="8518"/>
                    <a:pt x="10837" y="8609"/>
                    <a:pt x="10857" y="8693"/>
                  </a:cubicBezTo>
                  <a:cubicBezTo>
                    <a:pt x="10849" y="8697"/>
                    <a:pt x="10844" y="8703"/>
                    <a:pt x="10837" y="8710"/>
                  </a:cubicBezTo>
                  <a:cubicBezTo>
                    <a:pt x="10821" y="8728"/>
                    <a:pt x="10808" y="8748"/>
                    <a:pt x="10797" y="8768"/>
                  </a:cubicBezTo>
                  <a:cubicBezTo>
                    <a:pt x="10786" y="8788"/>
                    <a:pt x="10780" y="8813"/>
                    <a:pt x="10774" y="8835"/>
                  </a:cubicBezTo>
                  <a:cubicBezTo>
                    <a:pt x="10771" y="8852"/>
                    <a:pt x="10771" y="8870"/>
                    <a:pt x="10773" y="8887"/>
                  </a:cubicBezTo>
                  <a:cubicBezTo>
                    <a:pt x="10771" y="8890"/>
                    <a:pt x="10771" y="8893"/>
                    <a:pt x="10769" y="8896"/>
                  </a:cubicBezTo>
                  <a:cubicBezTo>
                    <a:pt x="10760" y="8924"/>
                    <a:pt x="10760" y="8952"/>
                    <a:pt x="10761" y="8984"/>
                  </a:cubicBezTo>
                  <a:cubicBezTo>
                    <a:pt x="10761" y="8998"/>
                    <a:pt x="10766" y="9009"/>
                    <a:pt x="10769" y="9023"/>
                  </a:cubicBezTo>
                  <a:cubicBezTo>
                    <a:pt x="10773" y="9037"/>
                    <a:pt x="10776" y="9052"/>
                    <a:pt x="10783" y="9064"/>
                  </a:cubicBezTo>
                  <a:cubicBezTo>
                    <a:pt x="10258" y="9186"/>
                    <a:pt x="9743" y="9371"/>
                    <a:pt x="9272" y="9629"/>
                  </a:cubicBezTo>
                  <a:cubicBezTo>
                    <a:pt x="9167" y="9586"/>
                    <a:pt x="9055" y="9557"/>
                    <a:pt x="8943" y="9557"/>
                  </a:cubicBezTo>
                  <a:cubicBezTo>
                    <a:pt x="8893" y="9557"/>
                    <a:pt x="8842" y="9563"/>
                    <a:pt x="8792" y="9577"/>
                  </a:cubicBezTo>
                  <a:cubicBezTo>
                    <a:pt x="8701" y="9389"/>
                    <a:pt x="8581" y="9208"/>
                    <a:pt x="8439" y="9043"/>
                  </a:cubicBezTo>
                  <a:cubicBezTo>
                    <a:pt x="8449" y="9037"/>
                    <a:pt x="8460" y="9030"/>
                    <a:pt x="8470" y="9023"/>
                  </a:cubicBezTo>
                  <a:cubicBezTo>
                    <a:pt x="8511" y="8991"/>
                    <a:pt x="8537" y="8958"/>
                    <a:pt x="8562" y="8914"/>
                  </a:cubicBezTo>
                  <a:cubicBezTo>
                    <a:pt x="8653" y="8764"/>
                    <a:pt x="8586" y="8552"/>
                    <a:pt x="8426" y="8480"/>
                  </a:cubicBezTo>
                  <a:cubicBezTo>
                    <a:pt x="8420" y="8477"/>
                    <a:pt x="8418" y="8477"/>
                    <a:pt x="8412" y="8476"/>
                  </a:cubicBezTo>
                  <a:cubicBezTo>
                    <a:pt x="8430" y="8373"/>
                    <a:pt x="8425" y="8267"/>
                    <a:pt x="8406" y="8165"/>
                  </a:cubicBezTo>
                  <a:cubicBezTo>
                    <a:pt x="8395" y="8097"/>
                    <a:pt x="8376" y="8029"/>
                    <a:pt x="8354" y="7963"/>
                  </a:cubicBezTo>
                  <a:cubicBezTo>
                    <a:pt x="8345" y="7938"/>
                    <a:pt x="8333" y="7915"/>
                    <a:pt x="8321" y="7894"/>
                  </a:cubicBezTo>
                  <a:cubicBezTo>
                    <a:pt x="8423" y="7891"/>
                    <a:pt x="8524" y="7884"/>
                    <a:pt x="8623" y="7881"/>
                  </a:cubicBezTo>
                  <a:cubicBezTo>
                    <a:pt x="8665" y="7880"/>
                    <a:pt x="8714" y="7846"/>
                    <a:pt x="8726" y="7807"/>
                  </a:cubicBezTo>
                  <a:cubicBezTo>
                    <a:pt x="8846" y="7431"/>
                    <a:pt x="8877" y="7034"/>
                    <a:pt x="8796" y="6645"/>
                  </a:cubicBezTo>
                  <a:cubicBezTo>
                    <a:pt x="8723" y="6284"/>
                    <a:pt x="8561" y="5898"/>
                    <a:pt x="8283" y="5644"/>
                  </a:cubicBezTo>
                  <a:cubicBezTo>
                    <a:pt x="8139" y="5512"/>
                    <a:pt x="7957" y="5451"/>
                    <a:pt x="7776" y="5451"/>
                  </a:cubicBezTo>
                  <a:cubicBezTo>
                    <a:pt x="7770" y="5451"/>
                    <a:pt x="7764" y="5451"/>
                    <a:pt x="7758" y="5451"/>
                  </a:cubicBezTo>
                  <a:cubicBezTo>
                    <a:pt x="7758" y="5068"/>
                    <a:pt x="7697" y="4652"/>
                    <a:pt x="7494" y="4326"/>
                  </a:cubicBezTo>
                  <a:cubicBezTo>
                    <a:pt x="7722" y="3972"/>
                    <a:pt x="7976" y="3636"/>
                    <a:pt x="8267" y="3327"/>
                  </a:cubicBezTo>
                  <a:cubicBezTo>
                    <a:pt x="8441" y="3255"/>
                    <a:pt x="8656" y="3225"/>
                    <a:pt x="8855" y="3225"/>
                  </a:cubicBezTo>
                  <a:close/>
                  <a:moveTo>
                    <a:pt x="12328" y="9019"/>
                  </a:moveTo>
                  <a:cubicBezTo>
                    <a:pt x="12652" y="9019"/>
                    <a:pt x="12977" y="9042"/>
                    <a:pt x="13298" y="9086"/>
                  </a:cubicBezTo>
                  <a:cubicBezTo>
                    <a:pt x="12138" y="9213"/>
                    <a:pt x="11007" y="9490"/>
                    <a:pt x="9944" y="9992"/>
                  </a:cubicBezTo>
                  <a:cubicBezTo>
                    <a:pt x="9916" y="10005"/>
                    <a:pt x="9907" y="10031"/>
                    <a:pt x="9909" y="10056"/>
                  </a:cubicBezTo>
                  <a:cubicBezTo>
                    <a:pt x="9747" y="9906"/>
                    <a:pt x="9568" y="9772"/>
                    <a:pt x="9357" y="9673"/>
                  </a:cubicBezTo>
                  <a:cubicBezTo>
                    <a:pt x="9853" y="9463"/>
                    <a:pt x="10360" y="9291"/>
                    <a:pt x="10882" y="9177"/>
                  </a:cubicBezTo>
                  <a:cubicBezTo>
                    <a:pt x="10915" y="9192"/>
                    <a:pt x="10946" y="9205"/>
                    <a:pt x="10981" y="9211"/>
                  </a:cubicBezTo>
                  <a:cubicBezTo>
                    <a:pt x="10994" y="9212"/>
                    <a:pt x="11007" y="9212"/>
                    <a:pt x="11020" y="9212"/>
                  </a:cubicBezTo>
                  <a:cubicBezTo>
                    <a:pt x="11038" y="9212"/>
                    <a:pt x="11056" y="9211"/>
                    <a:pt x="11072" y="9208"/>
                  </a:cubicBezTo>
                  <a:cubicBezTo>
                    <a:pt x="11116" y="9199"/>
                    <a:pt x="11149" y="9186"/>
                    <a:pt x="11190" y="9164"/>
                  </a:cubicBezTo>
                  <a:cubicBezTo>
                    <a:pt x="11215" y="9150"/>
                    <a:pt x="11240" y="9127"/>
                    <a:pt x="11261" y="9106"/>
                  </a:cubicBezTo>
                  <a:cubicBezTo>
                    <a:pt x="11325" y="9094"/>
                    <a:pt x="11386" y="9084"/>
                    <a:pt x="11450" y="9076"/>
                  </a:cubicBezTo>
                  <a:cubicBezTo>
                    <a:pt x="11742" y="9037"/>
                    <a:pt x="12035" y="9019"/>
                    <a:pt x="12328" y="9019"/>
                  </a:cubicBezTo>
                  <a:close/>
                  <a:moveTo>
                    <a:pt x="13422" y="9198"/>
                  </a:moveTo>
                  <a:cubicBezTo>
                    <a:pt x="12992" y="9367"/>
                    <a:pt x="12576" y="9567"/>
                    <a:pt x="12176" y="9797"/>
                  </a:cubicBezTo>
                  <a:cubicBezTo>
                    <a:pt x="11611" y="10121"/>
                    <a:pt x="11038" y="10442"/>
                    <a:pt x="10495" y="10800"/>
                  </a:cubicBezTo>
                  <a:cubicBezTo>
                    <a:pt x="10342" y="10548"/>
                    <a:pt x="10170" y="10312"/>
                    <a:pt x="9966" y="10107"/>
                  </a:cubicBezTo>
                  <a:cubicBezTo>
                    <a:pt x="9973" y="10107"/>
                    <a:pt x="9980" y="10106"/>
                    <a:pt x="9988" y="10102"/>
                  </a:cubicBezTo>
                  <a:cubicBezTo>
                    <a:pt x="11069" y="9619"/>
                    <a:pt x="12237" y="9284"/>
                    <a:pt x="13422" y="9198"/>
                  </a:cubicBezTo>
                  <a:close/>
                  <a:moveTo>
                    <a:pt x="13349" y="9385"/>
                  </a:moveTo>
                  <a:cubicBezTo>
                    <a:pt x="12478" y="10016"/>
                    <a:pt x="11631" y="10675"/>
                    <a:pt x="10808" y="11367"/>
                  </a:cubicBezTo>
                  <a:cubicBezTo>
                    <a:pt x="10725" y="11204"/>
                    <a:pt x="10638" y="11042"/>
                    <a:pt x="10546" y="10885"/>
                  </a:cubicBezTo>
                  <a:cubicBezTo>
                    <a:pt x="11102" y="10594"/>
                    <a:pt x="11638" y="10256"/>
                    <a:pt x="12184" y="9945"/>
                  </a:cubicBezTo>
                  <a:cubicBezTo>
                    <a:pt x="12560" y="9731"/>
                    <a:pt x="12949" y="9544"/>
                    <a:pt x="13349" y="9385"/>
                  </a:cubicBezTo>
                  <a:close/>
                  <a:moveTo>
                    <a:pt x="9290" y="9877"/>
                  </a:moveTo>
                  <a:cubicBezTo>
                    <a:pt x="9340" y="9902"/>
                    <a:pt x="9390" y="9928"/>
                    <a:pt x="9433" y="9955"/>
                  </a:cubicBezTo>
                  <a:cubicBezTo>
                    <a:pt x="9626" y="10069"/>
                    <a:pt x="9800" y="10219"/>
                    <a:pt x="9950" y="10384"/>
                  </a:cubicBezTo>
                  <a:cubicBezTo>
                    <a:pt x="10194" y="10652"/>
                    <a:pt x="10410" y="10957"/>
                    <a:pt x="10604" y="11265"/>
                  </a:cubicBezTo>
                  <a:cubicBezTo>
                    <a:pt x="10364" y="11393"/>
                    <a:pt x="10133" y="11527"/>
                    <a:pt x="9899" y="11662"/>
                  </a:cubicBezTo>
                  <a:cubicBezTo>
                    <a:pt x="9892" y="11632"/>
                    <a:pt x="9882" y="11604"/>
                    <a:pt x="9873" y="11576"/>
                  </a:cubicBezTo>
                  <a:cubicBezTo>
                    <a:pt x="9852" y="11506"/>
                    <a:pt x="9829" y="11437"/>
                    <a:pt x="9802" y="11369"/>
                  </a:cubicBezTo>
                  <a:cubicBezTo>
                    <a:pt x="9793" y="11343"/>
                    <a:pt x="9772" y="11333"/>
                    <a:pt x="9751" y="11333"/>
                  </a:cubicBezTo>
                  <a:cubicBezTo>
                    <a:pt x="9715" y="11333"/>
                    <a:pt x="9677" y="11365"/>
                    <a:pt x="9695" y="11410"/>
                  </a:cubicBezTo>
                  <a:cubicBezTo>
                    <a:pt x="9719" y="11476"/>
                    <a:pt x="9743" y="11544"/>
                    <a:pt x="9761" y="11613"/>
                  </a:cubicBezTo>
                  <a:cubicBezTo>
                    <a:pt x="9771" y="11645"/>
                    <a:pt x="9780" y="11676"/>
                    <a:pt x="9787" y="11710"/>
                  </a:cubicBezTo>
                  <a:cubicBezTo>
                    <a:pt x="9788" y="11715"/>
                    <a:pt x="9788" y="11719"/>
                    <a:pt x="9790" y="11723"/>
                  </a:cubicBezTo>
                  <a:cubicBezTo>
                    <a:pt x="9421" y="11937"/>
                    <a:pt x="9055" y="12160"/>
                    <a:pt x="8697" y="12396"/>
                  </a:cubicBezTo>
                  <a:cubicBezTo>
                    <a:pt x="8503" y="11967"/>
                    <a:pt x="8313" y="11526"/>
                    <a:pt x="8284" y="11052"/>
                  </a:cubicBezTo>
                  <a:cubicBezTo>
                    <a:pt x="8273" y="10875"/>
                    <a:pt x="8291" y="10680"/>
                    <a:pt x="8340" y="10495"/>
                  </a:cubicBezTo>
                  <a:cubicBezTo>
                    <a:pt x="8357" y="10492"/>
                    <a:pt x="8375" y="10489"/>
                    <a:pt x="8391" y="10485"/>
                  </a:cubicBezTo>
                  <a:cubicBezTo>
                    <a:pt x="8399" y="10483"/>
                    <a:pt x="8409" y="10478"/>
                    <a:pt x="8418" y="10476"/>
                  </a:cubicBezTo>
                  <a:cubicBezTo>
                    <a:pt x="8430" y="10783"/>
                    <a:pt x="8503" y="11093"/>
                    <a:pt x="8659" y="11356"/>
                  </a:cubicBezTo>
                  <a:cubicBezTo>
                    <a:pt x="8665" y="11367"/>
                    <a:pt x="8675" y="11371"/>
                    <a:pt x="8685" y="11371"/>
                  </a:cubicBezTo>
                  <a:cubicBezTo>
                    <a:pt x="8708" y="11371"/>
                    <a:pt x="8732" y="11348"/>
                    <a:pt x="8721" y="11322"/>
                  </a:cubicBezTo>
                  <a:cubicBezTo>
                    <a:pt x="8650" y="11156"/>
                    <a:pt x="8582" y="10988"/>
                    <a:pt x="8544" y="10811"/>
                  </a:cubicBezTo>
                  <a:cubicBezTo>
                    <a:pt x="8517" y="10690"/>
                    <a:pt x="8506" y="10570"/>
                    <a:pt x="8501" y="10448"/>
                  </a:cubicBezTo>
                  <a:cubicBezTo>
                    <a:pt x="8511" y="10442"/>
                    <a:pt x="8524" y="10441"/>
                    <a:pt x="8534" y="10435"/>
                  </a:cubicBezTo>
                  <a:cubicBezTo>
                    <a:pt x="8632" y="10391"/>
                    <a:pt x="8723" y="10338"/>
                    <a:pt x="8809" y="10276"/>
                  </a:cubicBezTo>
                  <a:cubicBezTo>
                    <a:pt x="8867" y="10233"/>
                    <a:pt x="8923" y="10185"/>
                    <a:pt x="8977" y="10136"/>
                  </a:cubicBezTo>
                  <a:cubicBezTo>
                    <a:pt x="8999" y="10120"/>
                    <a:pt x="9023" y="10106"/>
                    <a:pt x="9045" y="10087"/>
                  </a:cubicBezTo>
                  <a:lnTo>
                    <a:pt x="9072" y="10066"/>
                  </a:lnTo>
                  <a:cubicBezTo>
                    <a:pt x="9134" y="10163"/>
                    <a:pt x="9195" y="10258"/>
                    <a:pt x="9260" y="10350"/>
                  </a:cubicBezTo>
                  <a:cubicBezTo>
                    <a:pt x="9364" y="10503"/>
                    <a:pt x="9469" y="10655"/>
                    <a:pt x="9604" y="10785"/>
                  </a:cubicBezTo>
                  <a:cubicBezTo>
                    <a:pt x="9613" y="10794"/>
                    <a:pt x="9623" y="10798"/>
                    <a:pt x="9632" y="10798"/>
                  </a:cubicBezTo>
                  <a:cubicBezTo>
                    <a:pt x="9666" y="10798"/>
                    <a:pt x="9697" y="10751"/>
                    <a:pt x="9675" y="10716"/>
                  </a:cubicBezTo>
                  <a:cubicBezTo>
                    <a:pt x="9577" y="10560"/>
                    <a:pt x="9459" y="10421"/>
                    <a:pt x="9347" y="10276"/>
                  </a:cubicBezTo>
                  <a:cubicBezTo>
                    <a:pt x="9277" y="10187"/>
                    <a:pt x="9215" y="10093"/>
                    <a:pt x="9150" y="10001"/>
                  </a:cubicBezTo>
                  <a:cubicBezTo>
                    <a:pt x="9154" y="9999"/>
                    <a:pt x="9157" y="9995"/>
                    <a:pt x="9158" y="9994"/>
                  </a:cubicBezTo>
                  <a:cubicBezTo>
                    <a:pt x="9204" y="9957"/>
                    <a:pt x="9249" y="9934"/>
                    <a:pt x="9285" y="9886"/>
                  </a:cubicBezTo>
                  <a:cubicBezTo>
                    <a:pt x="9286" y="9882"/>
                    <a:pt x="9289" y="9879"/>
                    <a:pt x="9290" y="9877"/>
                  </a:cubicBezTo>
                  <a:close/>
                  <a:moveTo>
                    <a:pt x="6954" y="8534"/>
                  </a:moveTo>
                  <a:cubicBezTo>
                    <a:pt x="7016" y="8534"/>
                    <a:pt x="7080" y="8537"/>
                    <a:pt x="7142" y="8541"/>
                  </a:cubicBezTo>
                  <a:cubicBezTo>
                    <a:pt x="7141" y="8610"/>
                    <a:pt x="7141" y="8681"/>
                    <a:pt x="7146" y="8751"/>
                  </a:cubicBezTo>
                  <a:cubicBezTo>
                    <a:pt x="7136" y="8752"/>
                    <a:pt x="7129" y="8752"/>
                    <a:pt x="7121" y="8757"/>
                  </a:cubicBezTo>
                  <a:cubicBezTo>
                    <a:pt x="7070" y="8768"/>
                    <a:pt x="7023" y="8802"/>
                    <a:pt x="6990" y="8842"/>
                  </a:cubicBezTo>
                  <a:cubicBezTo>
                    <a:pt x="6986" y="8845"/>
                    <a:pt x="6985" y="8850"/>
                    <a:pt x="6980" y="8856"/>
                  </a:cubicBezTo>
                  <a:cubicBezTo>
                    <a:pt x="6972" y="8863"/>
                    <a:pt x="6963" y="8870"/>
                    <a:pt x="6956" y="8879"/>
                  </a:cubicBezTo>
                  <a:cubicBezTo>
                    <a:pt x="6924" y="8910"/>
                    <a:pt x="6907" y="8952"/>
                    <a:pt x="6895" y="8995"/>
                  </a:cubicBezTo>
                  <a:cubicBezTo>
                    <a:pt x="6892" y="9006"/>
                    <a:pt x="6892" y="9016"/>
                    <a:pt x="6891" y="9029"/>
                  </a:cubicBezTo>
                  <a:cubicBezTo>
                    <a:pt x="6888" y="9052"/>
                    <a:pt x="6888" y="9076"/>
                    <a:pt x="6892" y="9097"/>
                  </a:cubicBezTo>
                  <a:cubicBezTo>
                    <a:pt x="6901" y="9144"/>
                    <a:pt x="6915" y="9179"/>
                    <a:pt x="6938" y="9220"/>
                  </a:cubicBezTo>
                  <a:cubicBezTo>
                    <a:pt x="6979" y="9291"/>
                    <a:pt x="7061" y="9338"/>
                    <a:pt x="7139" y="9350"/>
                  </a:cubicBezTo>
                  <a:cubicBezTo>
                    <a:pt x="7155" y="9352"/>
                    <a:pt x="7171" y="9353"/>
                    <a:pt x="7186" y="9353"/>
                  </a:cubicBezTo>
                  <a:cubicBezTo>
                    <a:pt x="7252" y="9353"/>
                    <a:pt x="7318" y="9332"/>
                    <a:pt x="7373" y="9296"/>
                  </a:cubicBezTo>
                  <a:cubicBezTo>
                    <a:pt x="7409" y="9270"/>
                    <a:pt x="7434" y="9240"/>
                    <a:pt x="7459" y="9205"/>
                  </a:cubicBezTo>
                  <a:cubicBezTo>
                    <a:pt x="7481" y="9168"/>
                    <a:pt x="7497" y="9127"/>
                    <a:pt x="7504" y="9084"/>
                  </a:cubicBezTo>
                  <a:cubicBezTo>
                    <a:pt x="7511" y="9033"/>
                    <a:pt x="7504" y="8988"/>
                    <a:pt x="7490" y="8938"/>
                  </a:cubicBezTo>
                  <a:cubicBezTo>
                    <a:pt x="7476" y="8888"/>
                    <a:pt x="7444" y="8850"/>
                    <a:pt x="7409" y="8815"/>
                  </a:cubicBezTo>
                  <a:cubicBezTo>
                    <a:pt x="7373" y="8781"/>
                    <a:pt x="7327" y="8761"/>
                    <a:pt x="7281" y="8751"/>
                  </a:cubicBezTo>
                  <a:cubicBezTo>
                    <a:pt x="7277" y="8686"/>
                    <a:pt x="7274" y="8619"/>
                    <a:pt x="7274" y="8552"/>
                  </a:cubicBezTo>
                  <a:lnTo>
                    <a:pt x="7274" y="8552"/>
                  </a:lnTo>
                  <a:cubicBezTo>
                    <a:pt x="7423" y="8574"/>
                    <a:pt x="7568" y="8612"/>
                    <a:pt x="7704" y="8676"/>
                  </a:cubicBezTo>
                  <a:cubicBezTo>
                    <a:pt x="7799" y="8721"/>
                    <a:pt x="7881" y="8772"/>
                    <a:pt x="7958" y="8830"/>
                  </a:cubicBezTo>
                  <a:cubicBezTo>
                    <a:pt x="7959" y="8852"/>
                    <a:pt x="7965" y="8871"/>
                    <a:pt x="7972" y="8891"/>
                  </a:cubicBezTo>
                  <a:cubicBezTo>
                    <a:pt x="8005" y="8967"/>
                    <a:pt x="8064" y="9026"/>
                    <a:pt x="8140" y="9062"/>
                  </a:cubicBezTo>
                  <a:cubicBezTo>
                    <a:pt x="8169" y="9076"/>
                    <a:pt x="8201" y="9084"/>
                    <a:pt x="8233" y="9087"/>
                  </a:cubicBezTo>
                  <a:cubicBezTo>
                    <a:pt x="8381" y="9260"/>
                    <a:pt x="8499" y="9456"/>
                    <a:pt x="8615" y="9660"/>
                  </a:cubicBezTo>
                  <a:cubicBezTo>
                    <a:pt x="8494" y="9743"/>
                    <a:pt x="8395" y="9859"/>
                    <a:pt x="8317" y="9974"/>
                  </a:cubicBezTo>
                  <a:cubicBezTo>
                    <a:pt x="8176" y="10185"/>
                    <a:pt x="8094" y="10426"/>
                    <a:pt x="8062" y="10675"/>
                  </a:cubicBezTo>
                  <a:cubicBezTo>
                    <a:pt x="7782" y="10861"/>
                    <a:pt x="7538" y="11143"/>
                    <a:pt x="7328" y="11397"/>
                  </a:cubicBezTo>
                  <a:cubicBezTo>
                    <a:pt x="7101" y="11669"/>
                    <a:pt x="6900" y="11966"/>
                    <a:pt x="6728" y="12277"/>
                  </a:cubicBezTo>
                  <a:cubicBezTo>
                    <a:pt x="6553" y="12589"/>
                    <a:pt x="6411" y="12918"/>
                    <a:pt x="6302" y="13257"/>
                  </a:cubicBezTo>
                  <a:cubicBezTo>
                    <a:pt x="6226" y="13482"/>
                    <a:pt x="6153" y="13727"/>
                    <a:pt x="6115" y="13971"/>
                  </a:cubicBezTo>
                  <a:cubicBezTo>
                    <a:pt x="5986" y="12187"/>
                    <a:pt x="5860" y="10404"/>
                    <a:pt x="6064" y="8639"/>
                  </a:cubicBezTo>
                  <a:cubicBezTo>
                    <a:pt x="6183" y="8639"/>
                    <a:pt x="6302" y="8603"/>
                    <a:pt x="6419" y="8586"/>
                  </a:cubicBezTo>
                  <a:cubicBezTo>
                    <a:pt x="6553" y="8565"/>
                    <a:pt x="6690" y="8547"/>
                    <a:pt x="6827" y="8538"/>
                  </a:cubicBezTo>
                  <a:cubicBezTo>
                    <a:pt x="6869" y="8535"/>
                    <a:pt x="6911" y="8534"/>
                    <a:pt x="6954" y="8534"/>
                  </a:cubicBezTo>
                  <a:close/>
                  <a:moveTo>
                    <a:pt x="176" y="6214"/>
                  </a:moveTo>
                  <a:cubicBezTo>
                    <a:pt x="180" y="6228"/>
                    <a:pt x="183" y="6241"/>
                    <a:pt x="187" y="6255"/>
                  </a:cubicBezTo>
                  <a:cubicBezTo>
                    <a:pt x="220" y="6560"/>
                    <a:pt x="282" y="6870"/>
                    <a:pt x="343" y="7165"/>
                  </a:cubicBezTo>
                  <a:cubicBezTo>
                    <a:pt x="419" y="7546"/>
                    <a:pt x="515" y="7927"/>
                    <a:pt x="631" y="8297"/>
                  </a:cubicBezTo>
                  <a:cubicBezTo>
                    <a:pt x="873" y="9069"/>
                    <a:pt x="1203" y="9829"/>
                    <a:pt x="1571" y="10547"/>
                  </a:cubicBezTo>
                  <a:cubicBezTo>
                    <a:pt x="2240" y="11857"/>
                    <a:pt x="3131" y="13037"/>
                    <a:pt x="4117" y="14127"/>
                  </a:cubicBezTo>
                  <a:cubicBezTo>
                    <a:pt x="3746" y="13741"/>
                    <a:pt x="3374" y="13360"/>
                    <a:pt x="3015" y="12967"/>
                  </a:cubicBezTo>
                  <a:cubicBezTo>
                    <a:pt x="2508" y="12410"/>
                    <a:pt x="2027" y="11824"/>
                    <a:pt x="1632" y="11183"/>
                  </a:cubicBezTo>
                  <a:cubicBezTo>
                    <a:pt x="1220" y="10517"/>
                    <a:pt x="894" y="9799"/>
                    <a:pt x="657" y="9056"/>
                  </a:cubicBezTo>
                  <a:cubicBezTo>
                    <a:pt x="390" y="8220"/>
                    <a:pt x="230" y="7352"/>
                    <a:pt x="197" y="6475"/>
                  </a:cubicBezTo>
                  <a:cubicBezTo>
                    <a:pt x="197" y="6465"/>
                    <a:pt x="191" y="6461"/>
                    <a:pt x="184" y="6461"/>
                  </a:cubicBezTo>
                  <a:cubicBezTo>
                    <a:pt x="182" y="6461"/>
                    <a:pt x="180" y="6462"/>
                    <a:pt x="177" y="6462"/>
                  </a:cubicBezTo>
                  <a:cubicBezTo>
                    <a:pt x="176" y="6380"/>
                    <a:pt x="176" y="6298"/>
                    <a:pt x="176" y="6214"/>
                  </a:cubicBezTo>
                  <a:close/>
                  <a:moveTo>
                    <a:pt x="461" y="6295"/>
                  </a:moveTo>
                  <a:cubicBezTo>
                    <a:pt x="1666" y="6970"/>
                    <a:pt x="2764" y="7810"/>
                    <a:pt x="3574" y="8941"/>
                  </a:cubicBezTo>
                  <a:cubicBezTo>
                    <a:pt x="4062" y="9619"/>
                    <a:pt x="4403" y="10378"/>
                    <a:pt x="4671" y="11168"/>
                  </a:cubicBezTo>
                  <a:cubicBezTo>
                    <a:pt x="4957" y="12020"/>
                    <a:pt x="5184" y="12889"/>
                    <a:pt x="5394" y="13762"/>
                  </a:cubicBezTo>
                  <a:cubicBezTo>
                    <a:pt x="5435" y="13944"/>
                    <a:pt x="5477" y="14124"/>
                    <a:pt x="5518" y="14305"/>
                  </a:cubicBezTo>
                  <a:cubicBezTo>
                    <a:pt x="5285" y="13570"/>
                    <a:pt x="5030" y="12845"/>
                    <a:pt x="4727" y="12137"/>
                  </a:cubicBezTo>
                  <a:cubicBezTo>
                    <a:pt x="4412" y="11405"/>
                    <a:pt x="4049" y="10693"/>
                    <a:pt x="3614" y="10024"/>
                  </a:cubicBezTo>
                  <a:cubicBezTo>
                    <a:pt x="3177" y="9355"/>
                    <a:pt x="2665" y="8757"/>
                    <a:pt x="2104" y="8186"/>
                  </a:cubicBezTo>
                  <a:cubicBezTo>
                    <a:pt x="1517" y="7590"/>
                    <a:pt x="908" y="7004"/>
                    <a:pt x="461" y="6295"/>
                  </a:cubicBezTo>
                  <a:close/>
                  <a:moveTo>
                    <a:pt x="331" y="6777"/>
                  </a:moveTo>
                  <a:lnTo>
                    <a:pt x="331" y="6777"/>
                  </a:lnTo>
                  <a:cubicBezTo>
                    <a:pt x="501" y="7314"/>
                    <a:pt x="709" y="7844"/>
                    <a:pt x="932" y="8361"/>
                  </a:cubicBezTo>
                  <a:cubicBezTo>
                    <a:pt x="1233" y="9063"/>
                    <a:pt x="1575" y="9745"/>
                    <a:pt x="1944" y="10417"/>
                  </a:cubicBezTo>
                  <a:cubicBezTo>
                    <a:pt x="2691" y="11769"/>
                    <a:pt x="3547" y="13065"/>
                    <a:pt x="4459" y="14314"/>
                  </a:cubicBezTo>
                  <a:cubicBezTo>
                    <a:pt x="4461" y="14318"/>
                    <a:pt x="4465" y="14321"/>
                    <a:pt x="4466" y="14325"/>
                  </a:cubicBezTo>
                  <a:cubicBezTo>
                    <a:pt x="4039" y="13864"/>
                    <a:pt x="3617" y="13397"/>
                    <a:pt x="3228" y="12901"/>
                  </a:cubicBezTo>
                  <a:cubicBezTo>
                    <a:pt x="2727" y="12258"/>
                    <a:pt x="2263" y="11587"/>
                    <a:pt x="1857" y="10880"/>
                  </a:cubicBezTo>
                  <a:cubicBezTo>
                    <a:pt x="1446" y="10163"/>
                    <a:pt x="1071" y="9423"/>
                    <a:pt x="816" y="8633"/>
                  </a:cubicBezTo>
                  <a:cubicBezTo>
                    <a:pt x="674" y="8198"/>
                    <a:pt x="538" y="7761"/>
                    <a:pt x="437" y="7312"/>
                  </a:cubicBezTo>
                  <a:cubicBezTo>
                    <a:pt x="396" y="7135"/>
                    <a:pt x="362" y="6956"/>
                    <a:pt x="331" y="6777"/>
                  </a:cubicBezTo>
                  <a:close/>
                  <a:moveTo>
                    <a:pt x="8043" y="10836"/>
                  </a:moveTo>
                  <a:cubicBezTo>
                    <a:pt x="8037" y="10924"/>
                    <a:pt x="8037" y="11014"/>
                    <a:pt x="8043" y="11100"/>
                  </a:cubicBezTo>
                  <a:cubicBezTo>
                    <a:pt x="8050" y="11220"/>
                    <a:pt x="8071" y="11336"/>
                    <a:pt x="8094" y="11452"/>
                  </a:cubicBezTo>
                  <a:cubicBezTo>
                    <a:pt x="7986" y="11535"/>
                    <a:pt x="7888" y="11641"/>
                    <a:pt x="7796" y="11733"/>
                  </a:cubicBezTo>
                  <a:cubicBezTo>
                    <a:pt x="7669" y="11864"/>
                    <a:pt x="7548" y="12000"/>
                    <a:pt x="7433" y="12140"/>
                  </a:cubicBezTo>
                  <a:cubicBezTo>
                    <a:pt x="7206" y="12418"/>
                    <a:pt x="6995" y="12712"/>
                    <a:pt x="6810" y="13021"/>
                  </a:cubicBezTo>
                  <a:cubicBezTo>
                    <a:pt x="6624" y="13334"/>
                    <a:pt x="6464" y="13660"/>
                    <a:pt x="6333" y="13999"/>
                  </a:cubicBezTo>
                  <a:cubicBezTo>
                    <a:pt x="6265" y="14171"/>
                    <a:pt x="6207" y="14347"/>
                    <a:pt x="6155" y="14525"/>
                  </a:cubicBezTo>
                  <a:cubicBezTo>
                    <a:pt x="6149" y="14456"/>
                    <a:pt x="6146" y="14385"/>
                    <a:pt x="6141" y="14315"/>
                  </a:cubicBezTo>
                  <a:cubicBezTo>
                    <a:pt x="6155" y="14311"/>
                    <a:pt x="6167" y="14301"/>
                    <a:pt x="6170" y="14287"/>
                  </a:cubicBezTo>
                  <a:cubicBezTo>
                    <a:pt x="6257" y="13945"/>
                    <a:pt x="6304" y="13599"/>
                    <a:pt x="6416" y="13263"/>
                  </a:cubicBezTo>
                  <a:cubicBezTo>
                    <a:pt x="6524" y="12938"/>
                    <a:pt x="6664" y="12623"/>
                    <a:pt x="6830" y="12322"/>
                  </a:cubicBezTo>
                  <a:cubicBezTo>
                    <a:pt x="7000" y="12014"/>
                    <a:pt x="7203" y="11723"/>
                    <a:pt x="7430" y="11454"/>
                  </a:cubicBezTo>
                  <a:cubicBezTo>
                    <a:pt x="7537" y="11327"/>
                    <a:pt x="7647" y="11207"/>
                    <a:pt x="7765" y="11090"/>
                  </a:cubicBezTo>
                  <a:cubicBezTo>
                    <a:pt x="7853" y="11001"/>
                    <a:pt x="7949" y="10920"/>
                    <a:pt x="8043" y="10836"/>
                  </a:cubicBezTo>
                  <a:close/>
                  <a:moveTo>
                    <a:pt x="8123" y="11553"/>
                  </a:moveTo>
                  <a:cubicBezTo>
                    <a:pt x="8179" y="11794"/>
                    <a:pt x="8264" y="12027"/>
                    <a:pt x="8362" y="12251"/>
                  </a:cubicBezTo>
                  <a:cubicBezTo>
                    <a:pt x="7463" y="12838"/>
                    <a:pt x="6732" y="13667"/>
                    <a:pt x="6241" y="14616"/>
                  </a:cubicBezTo>
                  <a:cubicBezTo>
                    <a:pt x="6245" y="14605"/>
                    <a:pt x="6247" y="14595"/>
                    <a:pt x="6248" y="14583"/>
                  </a:cubicBezTo>
                  <a:cubicBezTo>
                    <a:pt x="6298" y="14406"/>
                    <a:pt x="6355" y="14230"/>
                    <a:pt x="6420" y="14058"/>
                  </a:cubicBezTo>
                  <a:cubicBezTo>
                    <a:pt x="6545" y="13725"/>
                    <a:pt x="6697" y="13403"/>
                    <a:pt x="6874" y="13094"/>
                  </a:cubicBezTo>
                  <a:cubicBezTo>
                    <a:pt x="7054" y="12782"/>
                    <a:pt x="7256" y="12484"/>
                    <a:pt x="7488" y="12208"/>
                  </a:cubicBezTo>
                  <a:cubicBezTo>
                    <a:pt x="7600" y="12076"/>
                    <a:pt x="7718" y="11946"/>
                    <a:pt x="7842" y="11823"/>
                  </a:cubicBezTo>
                  <a:cubicBezTo>
                    <a:pt x="7930" y="11730"/>
                    <a:pt x="8030" y="11645"/>
                    <a:pt x="8123" y="11553"/>
                  </a:cubicBezTo>
                  <a:close/>
                  <a:moveTo>
                    <a:pt x="13592" y="9297"/>
                  </a:moveTo>
                  <a:lnTo>
                    <a:pt x="13592" y="9297"/>
                  </a:lnTo>
                  <a:cubicBezTo>
                    <a:pt x="12759" y="10353"/>
                    <a:pt x="12043" y="11502"/>
                    <a:pt x="11076" y="12445"/>
                  </a:cubicBezTo>
                  <a:cubicBezTo>
                    <a:pt x="10598" y="12911"/>
                    <a:pt x="10059" y="13328"/>
                    <a:pt x="9455" y="13623"/>
                  </a:cubicBezTo>
                  <a:cubicBezTo>
                    <a:pt x="8900" y="13893"/>
                    <a:pt x="8298" y="14032"/>
                    <a:pt x="7711" y="14213"/>
                  </a:cubicBezTo>
                  <a:cubicBezTo>
                    <a:pt x="7256" y="14354"/>
                    <a:pt x="6806" y="14527"/>
                    <a:pt x="6419" y="14801"/>
                  </a:cubicBezTo>
                  <a:cubicBezTo>
                    <a:pt x="7239" y="13719"/>
                    <a:pt x="8531" y="13156"/>
                    <a:pt x="9636" y="12393"/>
                  </a:cubicBezTo>
                  <a:cubicBezTo>
                    <a:pt x="9641" y="12407"/>
                    <a:pt x="9646" y="12420"/>
                    <a:pt x="9652" y="12434"/>
                  </a:cubicBezTo>
                  <a:cubicBezTo>
                    <a:pt x="9680" y="12511"/>
                    <a:pt x="9702" y="12590"/>
                    <a:pt x="9724" y="12670"/>
                  </a:cubicBezTo>
                  <a:cubicBezTo>
                    <a:pt x="9714" y="12675"/>
                    <a:pt x="9702" y="12679"/>
                    <a:pt x="9690" y="12684"/>
                  </a:cubicBezTo>
                  <a:cubicBezTo>
                    <a:pt x="9638" y="12712"/>
                    <a:pt x="9594" y="12757"/>
                    <a:pt x="9568" y="12814"/>
                  </a:cubicBezTo>
                  <a:cubicBezTo>
                    <a:pt x="9548" y="12858"/>
                    <a:pt x="9547" y="12904"/>
                    <a:pt x="9553" y="12950"/>
                  </a:cubicBezTo>
                  <a:cubicBezTo>
                    <a:pt x="9551" y="12959"/>
                    <a:pt x="9546" y="12967"/>
                    <a:pt x="9544" y="12977"/>
                  </a:cubicBezTo>
                  <a:cubicBezTo>
                    <a:pt x="9505" y="13154"/>
                    <a:pt x="9625" y="13369"/>
                    <a:pt x="9817" y="13369"/>
                  </a:cubicBezTo>
                  <a:cubicBezTo>
                    <a:pt x="9825" y="13369"/>
                    <a:pt x="9834" y="13368"/>
                    <a:pt x="9844" y="13368"/>
                  </a:cubicBezTo>
                  <a:cubicBezTo>
                    <a:pt x="9950" y="13356"/>
                    <a:pt x="10036" y="13282"/>
                    <a:pt x="10083" y="13190"/>
                  </a:cubicBezTo>
                  <a:cubicBezTo>
                    <a:pt x="10122" y="13114"/>
                    <a:pt x="10133" y="13017"/>
                    <a:pt x="10129" y="12932"/>
                  </a:cubicBezTo>
                  <a:cubicBezTo>
                    <a:pt x="10123" y="12823"/>
                    <a:pt x="10062" y="12725"/>
                    <a:pt x="9964" y="12677"/>
                  </a:cubicBezTo>
                  <a:cubicBezTo>
                    <a:pt x="9923" y="12658"/>
                    <a:pt x="9879" y="12652"/>
                    <a:pt x="9832" y="12651"/>
                  </a:cubicBezTo>
                  <a:cubicBezTo>
                    <a:pt x="9807" y="12567"/>
                    <a:pt x="9778" y="12484"/>
                    <a:pt x="9746" y="12400"/>
                  </a:cubicBezTo>
                  <a:cubicBezTo>
                    <a:pt x="9717" y="12332"/>
                    <a:pt x="9687" y="12264"/>
                    <a:pt x="9655" y="12197"/>
                  </a:cubicBezTo>
                  <a:cubicBezTo>
                    <a:pt x="9643" y="12172"/>
                    <a:pt x="9631" y="12142"/>
                    <a:pt x="9617" y="12113"/>
                  </a:cubicBezTo>
                  <a:cubicBezTo>
                    <a:pt x="9821" y="11991"/>
                    <a:pt x="10028" y="11871"/>
                    <a:pt x="10237" y="11753"/>
                  </a:cubicBezTo>
                  <a:cubicBezTo>
                    <a:pt x="10272" y="11830"/>
                    <a:pt x="10298" y="11909"/>
                    <a:pt x="10320" y="11989"/>
                  </a:cubicBezTo>
                  <a:cubicBezTo>
                    <a:pt x="10334" y="12042"/>
                    <a:pt x="10346" y="12095"/>
                    <a:pt x="10356" y="12150"/>
                  </a:cubicBezTo>
                  <a:lnTo>
                    <a:pt x="10313" y="12172"/>
                  </a:lnTo>
                  <a:cubicBezTo>
                    <a:pt x="10310" y="12173"/>
                    <a:pt x="10306" y="12177"/>
                    <a:pt x="10303" y="12179"/>
                  </a:cubicBezTo>
                  <a:cubicBezTo>
                    <a:pt x="10286" y="12193"/>
                    <a:pt x="10268" y="12208"/>
                    <a:pt x="10255" y="12227"/>
                  </a:cubicBezTo>
                  <a:cubicBezTo>
                    <a:pt x="10254" y="12230"/>
                    <a:pt x="10249" y="12234"/>
                    <a:pt x="10248" y="12237"/>
                  </a:cubicBezTo>
                  <a:cubicBezTo>
                    <a:pt x="10237" y="12254"/>
                    <a:pt x="10227" y="12268"/>
                    <a:pt x="10219" y="12284"/>
                  </a:cubicBezTo>
                  <a:cubicBezTo>
                    <a:pt x="10212" y="12299"/>
                    <a:pt x="10207" y="12318"/>
                    <a:pt x="10205" y="12335"/>
                  </a:cubicBezTo>
                  <a:lnTo>
                    <a:pt x="10205" y="12346"/>
                  </a:lnTo>
                  <a:cubicBezTo>
                    <a:pt x="10200" y="12360"/>
                    <a:pt x="10193" y="12372"/>
                    <a:pt x="10191" y="12386"/>
                  </a:cubicBezTo>
                  <a:cubicBezTo>
                    <a:pt x="10187" y="12406"/>
                    <a:pt x="10187" y="12428"/>
                    <a:pt x="10187" y="12450"/>
                  </a:cubicBezTo>
                  <a:cubicBezTo>
                    <a:pt x="10187" y="12471"/>
                    <a:pt x="10194" y="12495"/>
                    <a:pt x="10200" y="12513"/>
                  </a:cubicBezTo>
                  <a:cubicBezTo>
                    <a:pt x="10208" y="12542"/>
                    <a:pt x="10222" y="12569"/>
                    <a:pt x="10241" y="12590"/>
                  </a:cubicBezTo>
                  <a:cubicBezTo>
                    <a:pt x="10258" y="12613"/>
                    <a:pt x="10279" y="12637"/>
                    <a:pt x="10305" y="12651"/>
                  </a:cubicBezTo>
                  <a:cubicBezTo>
                    <a:pt x="10322" y="12661"/>
                    <a:pt x="10342" y="12675"/>
                    <a:pt x="10361" y="12682"/>
                  </a:cubicBezTo>
                  <a:cubicBezTo>
                    <a:pt x="10383" y="12691"/>
                    <a:pt x="10404" y="12696"/>
                    <a:pt x="10427" y="12702"/>
                  </a:cubicBezTo>
                  <a:cubicBezTo>
                    <a:pt x="10434" y="12704"/>
                    <a:pt x="10442" y="12705"/>
                    <a:pt x="10449" y="12705"/>
                  </a:cubicBezTo>
                  <a:cubicBezTo>
                    <a:pt x="10461" y="12707"/>
                    <a:pt x="10474" y="12708"/>
                    <a:pt x="10486" y="12708"/>
                  </a:cubicBezTo>
                  <a:cubicBezTo>
                    <a:pt x="10496" y="12708"/>
                    <a:pt x="10506" y="12707"/>
                    <a:pt x="10516" y="12705"/>
                  </a:cubicBezTo>
                  <a:cubicBezTo>
                    <a:pt x="10561" y="12698"/>
                    <a:pt x="10598" y="12684"/>
                    <a:pt x="10638" y="12660"/>
                  </a:cubicBezTo>
                  <a:cubicBezTo>
                    <a:pt x="10651" y="12652"/>
                    <a:pt x="10661" y="12640"/>
                    <a:pt x="10672" y="12631"/>
                  </a:cubicBezTo>
                  <a:cubicBezTo>
                    <a:pt x="10682" y="12620"/>
                    <a:pt x="10695" y="12610"/>
                    <a:pt x="10703" y="12597"/>
                  </a:cubicBezTo>
                  <a:cubicBezTo>
                    <a:pt x="10733" y="12555"/>
                    <a:pt x="10746" y="12523"/>
                    <a:pt x="10759" y="12475"/>
                  </a:cubicBezTo>
                  <a:cubicBezTo>
                    <a:pt x="10766" y="12445"/>
                    <a:pt x="10766" y="12413"/>
                    <a:pt x="10764" y="12382"/>
                  </a:cubicBezTo>
                  <a:cubicBezTo>
                    <a:pt x="10761" y="12364"/>
                    <a:pt x="10759" y="12350"/>
                    <a:pt x="10754" y="12336"/>
                  </a:cubicBezTo>
                  <a:cubicBezTo>
                    <a:pt x="10752" y="12321"/>
                    <a:pt x="10747" y="12306"/>
                    <a:pt x="10740" y="12292"/>
                  </a:cubicBezTo>
                  <a:cubicBezTo>
                    <a:pt x="10719" y="12248"/>
                    <a:pt x="10698" y="12218"/>
                    <a:pt x="10662" y="12184"/>
                  </a:cubicBezTo>
                  <a:cubicBezTo>
                    <a:pt x="10639" y="12164"/>
                    <a:pt x="10612" y="12147"/>
                    <a:pt x="10584" y="12137"/>
                  </a:cubicBezTo>
                  <a:cubicBezTo>
                    <a:pt x="10563" y="12130"/>
                    <a:pt x="10542" y="12123"/>
                    <a:pt x="10520" y="12120"/>
                  </a:cubicBezTo>
                  <a:cubicBezTo>
                    <a:pt x="10515" y="12120"/>
                    <a:pt x="10510" y="12120"/>
                    <a:pt x="10505" y="12120"/>
                  </a:cubicBezTo>
                  <a:cubicBezTo>
                    <a:pt x="10499" y="12120"/>
                    <a:pt x="10494" y="12120"/>
                    <a:pt x="10489" y="12119"/>
                  </a:cubicBezTo>
                  <a:cubicBezTo>
                    <a:pt x="10481" y="12058"/>
                    <a:pt x="10468" y="11998"/>
                    <a:pt x="10442" y="11939"/>
                  </a:cubicBezTo>
                  <a:cubicBezTo>
                    <a:pt x="10431" y="11909"/>
                    <a:pt x="10412" y="11881"/>
                    <a:pt x="10397" y="11854"/>
                  </a:cubicBezTo>
                  <a:cubicBezTo>
                    <a:pt x="10404" y="11852"/>
                    <a:pt x="10411" y="11849"/>
                    <a:pt x="10418" y="11842"/>
                  </a:cubicBezTo>
                  <a:cubicBezTo>
                    <a:pt x="11440" y="10949"/>
                    <a:pt x="12498" y="10100"/>
                    <a:pt x="13592" y="9297"/>
                  </a:cubicBezTo>
                  <a:close/>
                  <a:moveTo>
                    <a:pt x="9538" y="12157"/>
                  </a:moveTo>
                  <a:cubicBezTo>
                    <a:pt x="9548" y="12180"/>
                    <a:pt x="9561" y="12204"/>
                    <a:pt x="9570" y="12225"/>
                  </a:cubicBezTo>
                  <a:cubicBezTo>
                    <a:pt x="9584" y="12258"/>
                    <a:pt x="9597" y="12292"/>
                    <a:pt x="9611" y="12326"/>
                  </a:cubicBezTo>
                  <a:cubicBezTo>
                    <a:pt x="8445" y="13131"/>
                    <a:pt x="6986" y="13719"/>
                    <a:pt x="6183" y="14932"/>
                  </a:cubicBezTo>
                  <a:cubicBezTo>
                    <a:pt x="6180" y="14911"/>
                    <a:pt x="6179" y="14890"/>
                    <a:pt x="6179" y="14869"/>
                  </a:cubicBezTo>
                  <a:cubicBezTo>
                    <a:pt x="6685" y="13847"/>
                    <a:pt x="7460" y="12994"/>
                    <a:pt x="8412" y="12364"/>
                  </a:cubicBezTo>
                  <a:cubicBezTo>
                    <a:pt x="8449" y="12450"/>
                    <a:pt x="8489" y="12538"/>
                    <a:pt x="8527" y="12620"/>
                  </a:cubicBezTo>
                  <a:cubicBezTo>
                    <a:pt x="8550" y="12670"/>
                    <a:pt x="8595" y="12699"/>
                    <a:pt x="8644" y="12699"/>
                  </a:cubicBezTo>
                  <a:cubicBezTo>
                    <a:pt x="8668" y="12699"/>
                    <a:pt x="8693" y="12692"/>
                    <a:pt x="8717" y="12677"/>
                  </a:cubicBezTo>
                  <a:cubicBezTo>
                    <a:pt x="8987" y="12498"/>
                    <a:pt x="9262" y="12326"/>
                    <a:pt x="9538" y="12157"/>
                  </a:cubicBezTo>
                  <a:close/>
                  <a:moveTo>
                    <a:pt x="13819" y="9213"/>
                  </a:moveTo>
                  <a:lnTo>
                    <a:pt x="13819" y="9213"/>
                  </a:lnTo>
                  <a:cubicBezTo>
                    <a:pt x="13241" y="10418"/>
                    <a:pt x="12644" y="11631"/>
                    <a:pt x="11746" y="12638"/>
                  </a:cubicBezTo>
                  <a:cubicBezTo>
                    <a:pt x="11322" y="13114"/>
                    <a:pt x="10835" y="13534"/>
                    <a:pt x="10282" y="13854"/>
                  </a:cubicBezTo>
                  <a:cubicBezTo>
                    <a:pt x="9697" y="14192"/>
                    <a:pt x="9049" y="14375"/>
                    <a:pt x="8392" y="14513"/>
                  </a:cubicBezTo>
                  <a:cubicBezTo>
                    <a:pt x="7747" y="14649"/>
                    <a:pt x="7087" y="14748"/>
                    <a:pt x="6455" y="14944"/>
                  </a:cubicBezTo>
                  <a:cubicBezTo>
                    <a:pt x="7310" y="14305"/>
                    <a:pt x="8491" y="14230"/>
                    <a:pt x="9445" y="13782"/>
                  </a:cubicBezTo>
                  <a:cubicBezTo>
                    <a:pt x="10655" y="13209"/>
                    <a:pt x="11577" y="12196"/>
                    <a:pt x="12368" y="11144"/>
                  </a:cubicBezTo>
                  <a:cubicBezTo>
                    <a:pt x="12837" y="10520"/>
                    <a:pt x="13276" y="9873"/>
                    <a:pt x="13738" y="9243"/>
                  </a:cubicBezTo>
                  <a:cubicBezTo>
                    <a:pt x="13765" y="9233"/>
                    <a:pt x="13793" y="9222"/>
                    <a:pt x="13819" y="9213"/>
                  </a:cubicBezTo>
                  <a:close/>
                  <a:moveTo>
                    <a:pt x="823" y="7037"/>
                  </a:moveTo>
                  <a:lnTo>
                    <a:pt x="823" y="7037"/>
                  </a:lnTo>
                  <a:cubicBezTo>
                    <a:pt x="1098" y="7370"/>
                    <a:pt x="1400" y="7685"/>
                    <a:pt x="1705" y="7993"/>
                  </a:cubicBezTo>
                  <a:cubicBezTo>
                    <a:pt x="2274" y="8568"/>
                    <a:pt x="2826" y="9150"/>
                    <a:pt x="3290" y="9815"/>
                  </a:cubicBezTo>
                  <a:cubicBezTo>
                    <a:pt x="4210" y="11129"/>
                    <a:pt x="4830" y="12623"/>
                    <a:pt x="5329" y="14135"/>
                  </a:cubicBezTo>
                  <a:cubicBezTo>
                    <a:pt x="5438" y="14446"/>
                    <a:pt x="5536" y="14758"/>
                    <a:pt x="5630" y="15072"/>
                  </a:cubicBezTo>
                  <a:cubicBezTo>
                    <a:pt x="5525" y="14744"/>
                    <a:pt x="5424" y="14417"/>
                    <a:pt x="5299" y="14094"/>
                  </a:cubicBezTo>
                  <a:cubicBezTo>
                    <a:pt x="5031" y="13393"/>
                    <a:pt x="4699" y="12716"/>
                    <a:pt x="4326" y="12065"/>
                  </a:cubicBezTo>
                  <a:cubicBezTo>
                    <a:pt x="3958" y="11421"/>
                    <a:pt x="3540" y="10810"/>
                    <a:pt x="3092" y="10218"/>
                  </a:cubicBezTo>
                  <a:cubicBezTo>
                    <a:pt x="2655" y="9639"/>
                    <a:pt x="2192" y="9080"/>
                    <a:pt x="1764" y="8497"/>
                  </a:cubicBezTo>
                  <a:cubicBezTo>
                    <a:pt x="1422" y="8030"/>
                    <a:pt x="1100" y="7546"/>
                    <a:pt x="823" y="7037"/>
                  </a:cubicBezTo>
                  <a:close/>
                  <a:moveTo>
                    <a:pt x="360" y="6430"/>
                  </a:moveTo>
                  <a:cubicBezTo>
                    <a:pt x="610" y="7048"/>
                    <a:pt x="868" y="7666"/>
                    <a:pt x="1178" y="8257"/>
                  </a:cubicBezTo>
                  <a:cubicBezTo>
                    <a:pt x="1515" y="8897"/>
                    <a:pt x="1904" y="9509"/>
                    <a:pt x="2308" y="10107"/>
                  </a:cubicBezTo>
                  <a:cubicBezTo>
                    <a:pt x="2721" y="10717"/>
                    <a:pt x="3147" y="11320"/>
                    <a:pt x="3544" y="11942"/>
                  </a:cubicBezTo>
                  <a:cubicBezTo>
                    <a:pt x="3980" y="12623"/>
                    <a:pt x="4361" y="13329"/>
                    <a:pt x="4732" y="14046"/>
                  </a:cubicBezTo>
                  <a:cubicBezTo>
                    <a:pt x="4964" y="14495"/>
                    <a:pt x="5196" y="14944"/>
                    <a:pt x="5425" y="15392"/>
                  </a:cubicBezTo>
                  <a:cubicBezTo>
                    <a:pt x="5247" y="15167"/>
                    <a:pt x="5055" y="14952"/>
                    <a:pt x="4859" y="14744"/>
                  </a:cubicBezTo>
                  <a:lnTo>
                    <a:pt x="4848" y="14731"/>
                  </a:lnTo>
                  <a:cubicBezTo>
                    <a:pt x="3446" y="12786"/>
                    <a:pt x="2118" y="10773"/>
                    <a:pt x="1156" y="8579"/>
                  </a:cubicBezTo>
                  <a:cubicBezTo>
                    <a:pt x="848" y="7877"/>
                    <a:pt x="600" y="7156"/>
                    <a:pt x="360" y="6430"/>
                  </a:cubicBezTo>
                  <a:close/>
                  <a:moveTo>
                    <a:pt x="528" y="6647"/>
                  </a:moveTo>
                  <a:cubicBezTo>
                    <a:pt x="568" y="6706"/>
                    <a:pt x="614" y="6763"/>
                    <a:pt x="658" y="6820"/>
                  </a:cubicBezTo>
                  <a:cubicBezTo>
                    <a:pt x="1202" y="7973"/>
                    <a:pt x="2012" y="8972"/>
                    <a:pt x="2775" y="9988"/>
                  </a:cubicBezTo>
                  <a:cubicBezTo>
                    <a:pt x="3219" y="10577"/>
                    <a:pt x="3652" y="11171"/>
                    <a:pt x="4032" y="11804"/>
                  </a:cubicBezTo>
                  <a:cubicBezTo>
                    <a:pt x="4425" y="12461"/>
                    <a:pt x="4770" y="13145"/>
                    <a:pt x="5061" y="13851"/>
                  </a:cubicBezTo>
                  <a:cubicBezTo>
                    <a:pt x="5218" y="14234"/>
                    <a:pt x="5381" y="14623"/>
                    <a:pt x="5511" y="15016"/>
                  </a:cubicBezTo>
                  <a:cubicBezTo>
                    <a:pt x="5574" y="15209"/>
                    <a:pt x="5625" y="15406"/>
                    <a:pt x="5677" y="15604"/>
                  </a:cubicBezTo>
                  <a:cubicBezTo>
                    <a:pt x="5440" y="15150"/>
                    <a:pt x="5203" y="14696"/>
                    <a:pt x="4966" y="14240"/>
                  </a:cubicBezTo>
                  <a:cubicBezTo>
                    <a:pt x="4608" y="13553"/>
                    <a:pt x="4254" y="12865"/>
                    <a:pt x="3845" y="12207"/>
                  </a:cubicBezTo>
                  <a:cubicBezTo>
                    <a:pt x="3063" y="10941"/>
                    <a:pt x="2132" y="9768"/>
                    <a:pt x="1396" y="8474"/>
                  </a:cubicBezTo>
                  <a:cubicBezTo>
                    <a:pt x="1061" y="7885"/>
                    <a:pt x="786" y="7270"/>
                    <a:pt x="528" y="6647"/>
                  </a:cubicBezTo>
                  <a:close/>
                  <a:moveTo>
                    <a:pt x="245" y="6030"/>
                  </a:moveTo>
                  <a:cubicBezTo>
                    <a:pt x="291" y="6035"/>
                    <a:pt x="348" y="6076"/>
                    <a:pt x="390" y="6095"/>
                  </a:cubicBezTo>
                  <a:cubicBezTo>
                    <a:pt x="570" y="6177"/>
                    <a:pt x="745" y="6264"/>
                    <a:pt x="919" y="6356"/>
                  </a:cubicBezTo>
                  <a:cubicBezTo>
                    <a:pt x="1280" y="6548"/>
                    <a:pt x="1625" y="6765"/>
                    <a:pt x="1957" y="6999"/>
                  </a:cubicBezTo>
                  <a:cubicBezTo>
                    <a:pt x="3273" y="7931"/>
                    <a:pt x="4446" y="9233"/>
                    <a:pt x="5008" y="10756"/>
                  </a:cubicBezTo>
                  <a:cubicBezTo>
                    <a:pt x="5332" y="11632"/>
                    <a:pt x="5467" y="12582"/>
                    <a:pt x="5625" y="13497"/>
                  </a:cubicBezTo>
                  <a:cubicBezTo>
                    <a:pt x="5770" y="14314"/>
                    <a:pt x="5895" y="15135"/>
                    <a:pt x="6009" y="15955"/>
                  </a:cubicBezTo>
                  <a:cubicBezTo>
                    <a:pt x="5984" y="15875"/>
                    <a:pt x="5962" y="15795"/>
                    <a:pt x="5938" y="15716"/>
                  </a:cubicBezTo>
                  <a:cubicBezTo>
                    <a:pt x="5828" y="15135"/>
                    <a:pt x="5699" y="14556"/>
                    <a:pt x="5566" y="13982"/>
                  </a:cubicBezTo>
                  <a:cubicBezTo>
                    <a:pt x="5360" y="13095"/>
                    <a:pt x="5129" y="12211"/>
                    <a:pt x="4851" y="11343"/>
                  </a:cubicBezTo>
                  <a:cubicBezTo>
                    <a:pt x="4594" y="10547"/>
                    <a:pt x="4273" y="9771"/>
                    <a:pt x="3805" y="9072"/>
                  </a:cubicBezTo>
                  <a:cubicBezTo>
                    <a:pt x="3390" y="8452"/>
                    <a:pt x="2877" y="7894"/>
                    <a:pt x="2310" y="7409"/>
                  </a:cubicBezTo>
                  <a:cubicBezTo>
                    <a:pt x="1705" y="6891"/>
                    <a:pt x="1031" y="6438"/>
                    <a:pt x="322" y="6071"/>
                  </a:cubicBezTo>
                  <a:cubicBezTo>
                    <a:pt x="316" y="6065"/>
                    <a:pt x="311" y="6064"/>
                    <a:pt x="304" y="6062"/>
                  </a:cubicBezTo>
                  <a:cubicBezTo>
                    <a:pt x="284" y="6051"/>
                    <a:pt x="265" y="6040"/>
                    <a:pt x="244" y="6030"/>
                  </a:cubicBezTo>
                  <a:close/>
                  <a:moveTo>
                    <a:pt x="190" y="7071"/>
                  </a:moveTo>
                  <a:lnTo>
                    <a:pt x="190" y="7071"/>
                  </a:lnTo>
                  <a:cubicBezTo>
                    <a:pt x="294" y="8420"/>
                    <a:pt x="681" y="9736"/>
                    <a:pt x="1348" y="10923"/>
                  </a:cubicBezTo>
                  <a:cubicBezTo>
                    <a:pt x="2096" y="12254"/>
                    <a:pt x="3189" y="13319"/>
                    <a:pt x="4231" y="14419"/>
                  </a:cubicBezTo>
                  <a:cubicBezTo>
                    <a:pt x="4732" y="14949"/>
                    <a:pt x="5211" y="15506"/>
                    <a:pt x="5637" y="16097"/>
                  </a:cubicBezTo>
                  <a:cubicBezTo>
                    <a:pt x="5342" y="15838"/>
                    <a:pt x="5040" y="15585"/>
                    <a:pt x="4749" y="15320"/>
                  </a:cubicBezTo>
                  <a:cubicBezTo>
                    <a:pt x="4139" y="14758"/>
                    <a:pt x="3558" y="14162"/>
                    <a:pt x="3025" y="13526"/>
                  </a:cubicBezTo>
                  <a:cubicBezTo>
                    <a:pt x="2490" y="12895"/>
                    <a:pt x="2001" y="12225"/>
                    <a:pt x="1568" y="11523"/>
                  </a:cubicBezTo>
                  <a:cubicBezTo>
                    <a:pt x="1118" y="10790"/>
                    <a:pt x="719" y="10016"/>
                    <a:pt x="481" y="9191"/>
                  </a:cubicBezTo>
                  <a:cubicBezTo>
                    <a:pt x="282" y="8501"/>
                    <a:pt x="216" y="7786"/>
                    <a:pt x="190" y="7071"/>
                  </a:cubicBezTo>
                  <a:close/>
                  <a:moveTo>
                    <a:pt x="12159" y="0"/>
                  </a:moveTo>
                  <a:cubicBezTo>
                    <a:pt x="12079" y="0"/>
                    <a:pt x="11999" y="9"/>
                    <a:pt x="11922" y="25"/>
                  </a:cubicBezTo>
                  <a:cubicBezTo>
                    <a:pt x="11584" y="99"/>
                    <a:pt x="11303" y="318"/>
                    <a:pt x="11078" y="570"/>
                  </a:cubicBezTo>
                  <a:cubicBezTo>
                    <a:pt x="10790" y="891"/>
                    <a:pt x="10595" y="1263"/>
                    <a:pt x="10476" y="1673"/>
                  </a:cubicBezTo>
                  <a:lnTo>
                    <a:pt x="10476" y="1675"/>
                  </a:lnTo>
                  <a:cubicBezTo>
                    <a:pt x="9859" y="1880"/>
                    <a:pt x="9277" y="2215"/>
                    <a:pt x="8799" y="2598"/>
                  </a:cubicBezTo>
                  <a:cubicBezTo>
                    <a:pt x="8240" y="3045"/>
                    <a:pt x="7772" y="3587"/>
                    <a:pt x="7383" y="4178"/>
                  </a:cubicBezTo>
                  <a:cubicBezTo>
                    <a:pt x="7349" y="4137"/>
                    <a:pt x="7315" y="4099"/>
                    <a:pt x="7276" y="4063"/>
                  </a:cubicBezTo>
                  <a:cubicBezTo>
                    <a:pt x="7185" y="3983"/>
                    <a:pt x="7086" y="3948"/>
                    <a:pt x="6987" y="3948"/>
                  </a:cubicBezTo>
                  <a:cubicBezTo>
                    <a:pt x="6844" y="3948"/>
                    <a:pt x="6702" y="4021"/>
                    <a:pt x="6589" y="4136"/>
                  </a:cubicBezTo>
                  <a:cubicBezTo>
                    <a:pt x="6382" y="4347"/>
                    <a:pt x="6285" y="4668"/>
                    <a:pt x="6270" y="4957"/>
                  </a:cubicBezTo>
                  <a:cubicBezTo>
                    <a:pt x="6250" y="5308"/>
                    <a:pt x="6332" y="5681"/>
                    <a:pt x="6491" y="5994"/>
                  </a:cubicBezTo>
                  <a:cubicBezTo>
                    <a:pt x="6458" y="6086"/>
                    <a:pt x="6423" y="6179"/>
                    <a:pt x="6392" y="6272"/>
                  </a:cubicBezTo>
                  <a:cubicBezTo>
                    <a:pt x="5896" y="7805"/>
                    <a:pt x="5767" y="9429"/>
                    <a:pt x="5794" y="11031"/>
                  </a:cubicBezTo>
                  <a:cubicBezTo>
                    <a:pt x="5816" y="12376"/>
                    <a:pt x="5942" y="13712"/>
                    <a:pt x="6034" y="15053"/>
                  </a:cubicBezTo>
                  <a:lnTo>
                    <a:pt x="6034" y="15059"/>
                  </a:lnTo>
                  <a:cubicBezTo>
                    <a:pt x="6034" y="15060"/>
                    <a:pt x="6036" y="15060"/>
                    <a:pt x="6036" y="15062"/>
                  </a:cubicBezTo>
                  <a:lnTo>
                    <a:pt x="6041" y="15125"/>
                  </a:lnTo>
                  <a:cubicBezTo>
                    <a:pt x="6037" y="15130"/>
                    <a:pt x="6036" y="15133"/>
                    <a:pt x="6034" y="15137"/>
                  </a:cubicBezTo>
                  <a:cubicBezTo>
                    <a:pt x="5984" y="14768"/>
                    <a:pt x="5933" y="14399"/>
                    <a:pt x="5877" y="14032"/>
                  </a:cubicBezTo>
                  <a:cubicBezTo>
                    <a:pt x="5729" y="13097"/>
                    <a:pt x="5586" y="12150"/>
                    <a:pt x="5339" y="11235"/>
                  </a:cubicBezTo>
                  <a:cubicBezTo>
                    <a:pt x="4893" y="9582"/>
                    <a:pt x="3778" y="8173"/>
                    <a:pt x="2439" y="7126"/>
                  </a:cubicBezTo>
                  <a:cubicBezTo>
                    <a:pt x="1800" y="6626"/>
                    <a:pt x="1091" y="6193"/>
                    <a:pt x="341" y="5878"/>
                  </a:cubicBezTo>
                  <a:cubicBezTo>
                    <a:pt x="289" y="5856"/>
                    <a:pt x="234" y="5841"/>
                    <a:pt x="183" y="5841"/>
                  </a:cubicBezTo>
                  <a:cubicBezTo>
                    <a:pt x="104" y="5841"/>
                    <a:pt x="36" y="5879"/>
                    <a:pt x="17" y="5987"/>
                  </a:cubicBezTo>
                  <a:cubicBezTo>
                    <a:pt x="0" y="6074"/>
                    <a:pt x="13" y="6169"/>
                    <a:pt x="14" y="6257"/>
                  </a:cubicBezTo>
                  <a:cubicBezTo>
                    <a:pt x="17" y="6377"/>
                    <a:pt x="18" y="6499"/>
                    <a:pt x="20" y="6620"/>
                  </a:cubicBezTo>
                  <a:cubicBezTo>
                    <a:pt x="27" y="7098"/>
                    <a:pt x="44" y="7575"/>
                    <a:pt x="99" y="8049"/>
                  </a:cubicBezTo>
                  <a:cubicBezTo>
                    <a:pt x="302" y="9811"/>
                    <a:pt x="1197" y="11390"/>
                    <a:pt x="2243" y="12797"/>
                  </a:cubicBezTo>
                  <a:cubicBezTo>
                    <a:pt x="2751" y="13480"/>
                    <a:pt x="3310" y="14122"/>
                    <a:pt x="3907" y="14728"/>
                  </a:cubicBezTo>
                  <a:cubicBezTo>
                    <a:pt x="4210" y="15036"/>
                    <a:pt x="4522" y="15334"/>
                    <a:pt x="4841" y="15621"/>
                  </a:cubicBezTo>
                  <a:cubicBezTo>
                    <a:pt x="5149" y="15899"/>
                    <a:pt x="5502" y="16151"/>
                    <a:pt x="5779" y="16462"/>
                  </a:cubicBezTo>
                  <a:cubicBezTo>
                    <a:pt x="5914" y="16612"/>
                    <a:pt x="6020" y="16783"/>
                    <a:pt x="6058" y="16983"/>
                  </a:cubicBezTo>
                  <a:cubicBezTo>
                    <a:pt x="6065" y="17024"/>
                    <a:pt x="6098" y="17045"/>
                    <a:pt x="6132" y="17051"/>
                  </a:cubicBezTo>
                  <a:cubicBezTo>
                    <a:pt x="6132" y="17078"/>
                    <a:pt x="6133" y="17103"/>
                    <a:pt x="6133" y="17130"/>
                  </a:cubicBezTo>
                  <a:cubicBezTo>
                    <a:pt x="6134" y="17176"/>
                    <a:pt x="6167" y="17197"/>
                    <a:pt x="6203" y="17197"/>
                  </a:cubicBezTo>
                  <a:cubicBezTo>
                    <a:pt x="6245" y="17197"/>
                    <a:pt x="6290" y="17168"/>
                    <a:pt x="6289" y="17113"/>
                  </a:cubicBezTo>
                  <a:cubicBezTo>
                    <a:pt x="6281" y="16493"/>
                    <a:pt x="6248" y="15873"/>
                    <a:pt x="6210" y="15252"/>
                  </a:cubicBezTo>
                  <a:cubicBezTo>
                    <a:pt x="6219" y="15250"/>
                    <a:pt x="6226" y="15252"/>
                    <a:pt x="6234" y="15249"/>
                  </a:cubicBezTo>
                  <a:cubicBezTo>
                    <a:pt x="7555" y="14810"/>
                    <a:pt x="9002" y="14801"/>
                    <a:pt x="10244" y="14128"/>
                  </a:cubicBezTo>
                  <a:cubicBezTo>
                    <a:pt x="11407" y="13498"/>
                    <a:pt x="12268" y="12450"/>
                    <a:pt x="12925" y="11332"/>
                  </a:cubicBezTo>
                  <a:cubicBezTo>
                    <a:pt x="13339" y="10629"/>
                    <a:pt x="13683" y="9887"/>
                    <a:pt x="14027" y="9150"/>
                  </a:cubicBezTo>
                  <a:cubicBezTo>
                    <a:pt x="14050" y="9101"/>
                    <a:pt x="14016" y="9054"/>
                    <a:pt x="13968" y="9043"/>
                  </a:cubicBezTo>
                  <a:cubicBezTo>
                    <a:pt x="13954" y="9040"/>
                    <a:pt x="13940" y="9037"/>
                    <a:pt x="13925" y="9035"/>
                  </a:cubicBezTo>
                  <a:cubicBezTo>
                    <a:pt x="13922" y="9018"/>
                    <a:pt x="13907" y="9003"/>
                    <a:pt x="13890" y="9003"/>
                  </a:cubicBezTo>
                  <a:cubicBezTo>
                    <a:pt x="13884" y="9003"/>
                    <a:pt x="13878" y="9005"/>
                    <a:pt x="13871" y="9009"/>
                  </a:cubicBezTo>
                  <a:cubicBezTo>
                    <a:pt x="13866" y="9013"/>
                    <a:pt x="13860" y="9016"/>
                    <a:pt x="13857" y="9020"/>
                  </a:cubicBezTo>
                  <a:cubicBezTo>
                    <a:pt x="13388" y="8926"/>
                    <a:pt x="12909" y="8878"/>
                    <a:pt x="12430" y="8878"/>
                  </a:cubicBezTo>
                  <a:cubicBezTo>
                    <a:pt x="12092" y="8878"/>
                    <a:pt x="11753" y="8902"/>
                    <a:pt x="11418" y="8950"/>
                  </a:cubicBezTo>
                  <a:cubicBezTo>
                    <a:pt x="11391" y="8952"/>
                    <a:pt x="11363" y="8958"/>
                    <a:pt x="11336" y="8964"/>
                  </a:cubicBezTo>
                  <a:cubicBezTo>
                    <a:pt x="11339" y="8955"/>
                    <a:pt x="11340" y="8945"/>
                    <a:pt x="11340" y="8938"/>
                  </a:cubicBezTo>
                  <a:cubicBezTo>
                    <a:pt x="11342" y="8893"/>
                    <a:pt x="11339" y="8856"/>
                    <a:pt x="11325" y="8810"/>
                  </a:cubicBezTo>
                  <a:cubicBezTo>
                    <a:pt x="11319" y="8796"/>
                    <a:pt x="11312" y="8785"/>
                    <a:pt x="11305" y="8771"/>
                  </a:cubicBezTo>
                  <a:cubicBezTo>
                    <a:pt x="11298" y="8757"/>
                    <a:pt x="11291" y="8742"/>
                    <a:pt x="11279" y="8730"/>
                  </a:cubicBezTo>
                  <a:cubicBezTo>
                    <a:pt x="11248" y="8690"/>
                    <a:pt x="11220" y="8669"/>
                    <a:pt x="11177" y="8644"/>
                  </a:cubicBezTo>
                  <a:cubicBezTo>
                    <a:pt x="11170" y="8640"/>
                    <a:pt x="11163" y="8637"/>
                    <a:pt x="11154" y="8633"/>
                  </a:cubicBezTo>
                  <a:cubicBezTo>
                    <a:pt x="11133" y="8626"/>
                    <a:pt x="11109" y="8618"/>
                    <a:pt x="11085" y="8616"/>
                  </a:cubicBezTo>
                  <a:cubicBezTo>
                    <a:pt x="11076" y="8615"/>
                    <a:pt x="11066" y="8615"/>
                    <a:pt x="11057" y="8615"/>
                  </a:cubicBezTo>
                  <a:cubicBezTo>
                    <a:pt x="11048" y="8615"/>
                    <a:pt x="11038" y="8615"/>
                    <a:pt x="11028" y="8616"/>
                  </a:cubicBezTo>
                  <a:cubicBezTo>
                    <a:pt x="11028" y="8615"/>
                    <a:pt x="11027" y="8612"/>
                    <a:pt x="11027" y="8610"/>
                  </a:cubicBezTo>
                  <a:cubicBezTo>
                    <a:pt x="11010" y="8525"/>
                    <a:pt x="11007" y="8436"/>
                    <a:pt x="10998" y="8349"/>
                  </a:cubicBezTo>
                  <a:cubicBezTo>
                    <a:pt x="10988" y="8254"/>
                    <a:pt x="10981" y="8158"/>
                    <a:pt x="10969" y="8063"/>
                  </a:cubicBezTo>
                  <a:cubicBezTo>
                    <a:pt x="10964" y="8019"/>
                    <a:pt x="10960" y="7972"/>
                    <a:pt x="10952" y="7929"/>
                  </a:cubicBezTo>
                  <a:cubicBezTo>
                    <a:pt x="10952" y="7928"/>
                    <a:pt x="10950" y="7927"/>
                    <a:pt x="10950" y="7924"/>
                  </a:cubicBezTo>
                  <a:cubicBezTo>
                    <a:pt x="11159" y="7885"/>
                    <a:pt x="11366" y="7841"/>
                    <a:pt x="11574" y="7795"/>
                  </a:cubicBezTo>
                  <a:cubicBezTo>
                    <a:pt x="11582" y="7846"/>
                    <a:pt x="11584" y="7895"/>
                    <a:pt x="11591" y="7948"/>
                  </a:cubicBezTo>
                  <a:cubicBezTo>
                    <a:pt x="11599" y="8007"/>
                    <a:pt x="11607" y="8070"/>
                    <a:pt x="11614" y="8129"/>
                  </a:cubicBezTo>
                  <a:cubicBezTo>
                    <a:pt x="11621" y="8189"/>
                    <a:pt x="11627" y="8247"/>
                    <a:pt x="11633" y="8307"/>
                  </a:cubicBezTo>
                  <a:cubicBezTo>
                    <a:pt x="11634" y="8339"/>
                    <a:pt x="11640" y="8369"/>
                    <a:pt x="11645" y="8402"/>
                  </a:cubicBezTo>
                  <a:cubicBezTo>
                    <a:pt x="11640" y="8405"/>
                    <a:pt x="11635" y="8409"/>
                    <a:pt x="11628" y="8413"/>
                  </a:cubicBezTo>
                  <a:cubicBezTo>
                    <a:pt x="11617" y="8425"/>
                    <a:pt x="11610" y="8433"/>
                    <a:pt x="11603" y="8440"/>
                  </a:cubicBezTo>
                  <a:cubicBezTo>
                    <a:pt x="11593" y="8447"/>
                    <a:pt x="11584" y="8454"/>
                    <a:pt x="11577" y="8463"/>
                  </a:cubicBezTo>
                  <a:cubicBezTo>
                    <a:pt x="11570" y="8473"/>
                    <a:pt x="11563" y="8481"/>
                    <a:pt x="11557" y="8491"/>
                  </a:cubicBezTo>
                  <a:cubicBezTo>
                    <a:pt x="11552" y="8503"/>
                    <a:pt x="11543" y="8513"/>
                    <a:pt x="11540" y="8524"/>
                  </a:cubicBezTo>
                  <a:cubicBezTo>
                    <a:pt x="11526" y="8561"/>
                    <a:pt x="11521" y="8593"/>
                    <a:pt x="11525" y="8632"/>
                  </a:cubicBezTo>
                  <a:cubicBezTo>
                    <a:pt x="11526" y="8650"/>
                    <a:pt x="11532" y="8667"/>
                    <a:pt x="11536" y="8686"/>
                  </a:cubicBezTo>
                  <a:cubicBezTo>
                    <a:pt x="11539" y="8693"/>
                    <a:pt x="11542" y="8701"/>
                    <a:pt x="11546" y="8708"/>
                  </a:cubicBezTo>
                  <a:cubicBezTo>
                    <a:pt x="11563" y="8745"/>
                    <a:pt x="11583" y="8775"/>
                    <a:pt x="11613" y="8803"/>
                  </a:cubicBezTo>
                  <a:cubicBezTo>
                    <a:pt x="11618" y="8809"/>
                    <a:pt x="11624" y="8813"/>
                    <a:pt x="11631" y="8816"/>
                  </a:cubicBezTo>
                  <a:cubicBezTo>
                    <a:pt x="11648" y="8827"/>
                    <a:pt x="11664" y="8839"/>
                    <a:pt x="11684" y="8846"/>
                  </a:cubicBezTo>
                  <a:cubicBezTo>
                    <a:pt x="11720" y="8861"/>
                    <a:pt x="11752" y="8866"/>
                    <a:pt x="11789" y="8866"/>
                  </a:cubicBezTo>
                  <a:cubicBezTo>
                    <a:pt x="11794" y="8866"/>
                    <a:pt x="11799" y="8866"/>
                    <a:pt x="11804" y="8866"/>
                  </a:cubicBezTo>
                  <a:cubicBezTo>
                    <a:pt x="11818" y="8866"/>
                    <a:pt x="11833" y="8863"/>
                    <a:pt x="11847" y="8859"/>
                  </a:cubicBezTo>
                  <a:cubicBezTo>
                    <a:pt x="11862" y="8856"/>
                    <a:pt x="11875" y="8852"/>
                    <a:pt x="11889" y="8845"/>
                  </a:cubicBezTo>
                  <a:cubicBezTo>
                    <a:pt x="11929" y="8825"/>
                    <a:pt x="11965" y="8802"/>
                    <a:pt x="11993" y="8766"/>
                  </a:cubicBezTo>
                  <a:cubicBezTo>
                    <a:pt x="12007" y="8748"/>
                    <a:pt x="12017" y="8730"/>
                    <a:pt x="12028" y="8711"/>
                  </a:cubicBezTo>
                  <a:cubicBezTo>
                    <a:pt x="12038" y="8693"/>
                    <a:pt x="12044" y="8667"/>
                    <a:pt x="12050" y="8646"/>
                  </a:cubicBezTo>
                  <a:cubicBezTo>
                    <a:pt x="12054" y="8626"/>
                    <a:pt x="12053" y="8598"/>
                    <a:pt x="12053" y="8581"/>
                  </a:cubicBezTo>
                  <a:lnTo>
                    <a:pt x="12053" y="8568"/>
                  </a:lnTo>
                  <a:cubicBezTo>
                    <a:pt x="12053" y="8566"/>
                    <a:pt x="12053" y="8565"/>
                    <a:pt x="12051" y="8562"/>
                  </a:cubicBezTo>
                  <a:cubicBezTo>
                    <a:pt x="12047" y="8548"/>
                    <a:pt x="12044" y="8531"/>
                    <a:pt x="12038" y="8517"/>
                  </a:cubicBezTo>
                  <a:cubicBezTo>
                    <a:pt x="12023" y="8474"/>
                    <a:pt x="11996" y="8440"/>
                    <a:pt x="11962" y="8410"/>
                  </a:cubicBezTo>
                  <a:cubicBezTo>
                    <a:pt x="11946" y="8396"/>
                    <a:pt x="11925" y="8385"/>
                    <a:pt x="11905" y="8375"/>
                  </a:cubicBezTo>
                  <a:cubicBezTo>
                    <a:pt x="11887" y="8364"/>
                    <a:pt x="11861" y="8359"/>
                    <a:pt x="11840" y="8354"/>
                  </a:cubicBezTo>
                  <a:cubicBezTo>
                    <a:pt x="11834" y="8352"/>
                    <a:pt x="11831" y="8352"/>
                    <a:pt x="11826" y="8352"/>
                  </a:cubicBezTo>
                  <a:lnTo>
                    <a:pt x="11824" y="8352"/>
                  </a:lnTo>
                  <a:cubicBezTo>
                    <a:pt x="11823" y="8332"/>
                    <a:pt x="11823" y="8314"/>
                    <a:pt x="11820" y="8295"/>
                  </a:cubicBezTo>
                  <a:cubicBezTo>
                    <a:pt x="11810" y="8234"/>
                    <a:pt x="11796" y="8175"/>
                    <a:pt x="11782" y="8114"/>
                  </a:cubicBezTo>
                  <a:cubicBezTo>
                    <a:pt x="11767" y="8051"/>
                    <a:pt x="11749" y="7992"/>
                    <a:pt x="11728" y="7931"/>
                  </a:cubicBezTo>
                  <a:cubicBezTo>
                    <a:pt x="11709" y="7880"/>
                    <a:pt x="11685" y="7830"/>
                    <a:pt x="11662" y="7780"/>
                  </a:cubicBezTo>
                  <a:cubicBezTo>
                    <a:pt x="11962" y="7714"/>
                    <a:pt x="12260" y="7640"/>
                    <a:pt x="12556" y="7558"/>
                  </a:cubicBezTo>
                  <a:cubicBezTo>
                    <a:pt x="12656" y="7529"/>
                    <a:pt x="12648" y="7420"/>
                    <a:pt x="12589" y="7366"/>
                  </a:cubicBezTo>
                  <a:cubicBezTo>
                    <a:pt x="12546" y="6906"/>
                    <a:pt x="12430" y="6467"/>
                    <a:pt x="12221" y="6050"/>
                  </a:cubicBezTo>
                  <a:cubicBezTo>
                    <a:pt x="12010" y="5628"/>
                    <a:pt x="11695" y="5198"/>
                    <a:pt x="11272" y="4964"/>
                  </a:cubicBezTo>
                  <a:cubicBezTo>
                    <a:pt x="11118" y="4878"/>
                    <a:pt x="10951" y="4842"/>
                    <a:pt x="10784" y="4842"/>
                  </a:cubicBezTo>
                  <a:cubicBezTo>
                    <a:pt x="10781" y="4842"/>
                    <a:pt x="10777" y="4842"/>
                    <a:pt x="10774" y="4842"/>
                  </a:cubicBezTo>
                  <a:cubicBezTo>
                    <a:pt x="10712" y="4256"/>
                    <a:pt x="10385" y="3677"/>
                    <a:pt x="9883" y="3360"/>
                  </a:cubicBezTo>
                  <a:cubicBezTo>
                    <a:pt x="9624" y="3195"/>
                    <a:pt x="9319" y="3100"/>
                    <a:pt x="9008" y="3090"/>
                  </a:cubicBezTo>
                  <a:cubicBezTo>
                    <a:pt x="8982" y="3089"/>
                    <a:pt x="8956" y="3088"/>
                    <a:pt x="8930" y="3088"/>
                  </a:cubicBezTo>
                  <a:cubicBezTo>
                    <a:pt x="8816" y="3088"/>
                    <a:pt x="8702" y="3099"/>
                    <a:pt x="8592" y="3127"/>
                  </a:cubicBezTo>
                  <a:cubicBezTo>
                    <a:pt x="8518" y="3147"/>
                    <a:pt x="8450" y="3174"/>
                    <a:pt x="8385" y="3206"/>
                  </a:cubicBezTo>
                  <a:cubicBezTo>
                    <a:pt x="9233" y="2351"/>
                    <a:pt x="10422" y="1654"/>
                    <a:pt x="11656" y="1654"/>
                  </a:cubicBezTo>
                  <a:cubicBezTo>
                    <a:pt x="11807" y="1654"/>
                    <a:pt x="11960" y="1665"/>
                    <a:pt x="12112" y="1687"/>
                  </a:cubicBezTo>
                  <a:cubicBezTo>
                    <a:pt x="12349" y="1721"/>
                    <a:pt x="12575" y="1792"/>
                    <a:pt x="12789" y="1890"/>
                  </a:cubicBezTo>
                  <a:cubicBezTo>
                    <a:pt x="12762" y="2007"/>
                    <a:pt x="12738" y="2114"/>
                    <a:pt x="12718" y="2210"/>
                  </a:cubicBezTo>
                  <a:cubicBezTo>
                    <a:pt x="12695" y="2207"/>
                    <a:pt x="12671" y="2205"/>
                    <a:pt x="12647" y="2205"/>
                  </a:cubicBezTo>
                  <a:cubicBezTo>
                    <a:pt x="12552" y="2205"/>
                    <a:pt x="12454" y="2236"/>
                    <a:pt x="12356" y="2311"/>
                  </a:cubicBezTo>
                  <a:cubicBezTo>
                    <a:pt x="12034" y="2558"/>
                    <a:pt x="11818" y="2951"/>
                    <a:pt x="11691" y="3330"/>
                  </a:cubicBezTo>
                  <a:cubicBezTo>
                    <a:pt x="11539" y="3778"/>
                    <a:pt x="11488" y="4252"/>
                    <a:pt x="11475" y="4723"/>
                  </a:cubicBezTo>
                  <a:cubicBezTo>
                    <a:pt x="11474" y="4784"/>
                    <a:pt x="11503" y="4849"/>
                    <a:pt x="11573" y="4855"/>
                  </a:cubicBezTo>
                  <a:cubicBezTo>
                    <a:pt x="11864" y="4879"/>
                    <a:pt x="12155" y="4913"/>
                    <a:pt x="12446" y="4950"/>
                  </a:cubicBezTo>
                  <a:lnTo>
                    <a:pt x="12376" y="5376"/>
                  </a:lnTo>
                  <a:cubicBezTo>
                    <a:pt x="12348" y="5383"/>
                    <a:pt x="12318" y="5395"/>
                    <a:pt x="12297" y="5413"/>
                  </a:cubicBezTo>
                  <a:cubicBezTo>
                    <a:pt x="12282" y="5424"/>
                    <a:pt x="12270" y="5437"/>
                    <a:pt x="12257" y="5448"/>
                  </a:cubicBezTo>
                  <a:cubicBezTo>
                    <a:pt x="12255" y="5451"/>
                    <a:pt x="12251" y="5454"/>
                    <a:pt x="12250" y="5458"/>
                  </a:cubicBezTo>
                  <a:cubicBezTo>
                    <a:pt x="12236" y="5475"/>
                    <a:pt x="12226" y="5493"/>
                    <a:pt x="12214" y="5512"/>
                  </a:cubicBezTo>
                  <a:cubicBezTo>
                    <a:pt x="12200" y="5539"/>
                    <a:pt x="12199" y="5566"/>
                    <a:pt x="12197" y="5594"/>
                  </a:cubicBezTo>
                  <a:cubicBezTo>
                    <a:pt x="12197" y="5608"/>
                    <a:pt x="12197" y="5617"/>
                    <a:pt x="12199" y="5628"/>
                  </a:cubicBezTo>
                  <a:cubicBezTo>
                    <a:pt x="12199" y="5632"/>
                    <a:pt x="12197" y="5640"/>
                    <a:pt x="12197" y="5645"/>
                  </a:cubicBezTo>
                  <a:cubicBezTo>
                    <a:pt x="12197" y="5671"/>
                    <a:pt x="12204" y="5696"/>
                    <a:pt x="12213" y="5722"/>
                  </a:cubicBezTo>
                  <a:cubicBezTo>
                    <a:pt x="12220" y="5737"/>
                    <a:pt x="12228" y="5756"/>
                    <a:pt x="12240" y="5770"/>
                  </a:cubicBezTo>
                  <a:cubicBezTo>
                    <a:pt x="12250" y="5786"/>
                    <a:pt x="12264" y="5798"/>
                    <a:pt x="12277" y="5810"/>
                  </a:cubicBezTo>
                  <a:cubicBezTo>
                    <a:pt x="12294" y="5828"/>
                    <a:pt x="12318" y="5841"/>
                    <a:pt x="12339" y="5851"/>
                  </a:cubicBezTo>
                  <a:cubicBezTo>
                    <a:pt x="12362" y="5862"/>
                    <a:pt x="12386" y="5869"/>
                    <a:pt x="12411" y="5872"/>
                  </a:cubicBezTo>
                  <a:cubicBezTo>
                    <a:pt x="12424" y="5874"/>
                    <a:pt x="12436" y="5875"/>
                    <a:pt x="12449" y="5875"/>
                  </a:cubicBezTo>
                  <a:cubicBezTo>
                    <a:pt x="12462" y="5875"/>
                    <a:pt x="12474" y="5874"/>
                    <a:pt x="12485" y="5872"/>
                  </a:cubicBezTo>
                  <a:cubicBezTo>
                    <a:pt x="12504" y="5869"/>
                    <a:pt x="12521" y="5865"/>
                    <a:pt x="12539" y="5859"/>
                  </a:cubicBezTo>
                  <a:cubicBezTo>
                    <a:pt x="12556" y="5855"/>
                    <a:pt x="12576" y="5842"/>
                    <a:pt x="12590" y="5834"/>
                  </a:cubicBezTo>
                  <a:cubicBezTo>
                    <a:pt x="12612" y="5821"/>
                    <a:pt x="12633" y="5803"/>
                    <a:pt x="12647" y="5781"/>
                  </a:cubicBezTo>
                  <a:cubicBezTo>
                    <a:pt x="12648" y="5780"/>
                    <a:pt x="12651" y="5777"/>
                    <a:pt x="12653" y="5774"/>
                  </a:cubicBezTo>
                  <a:lnTo>
                    <a:pt x="12680" y="5732"/>
                  </a:lnTo>
                  <a:cubicBezTo>
                    <a:pt x="12688" y="5715"/>
                    <a:pt x="12694" y="5693"/>
                    <a:pt x="12697" y="5674"/>
                  </a:cubicBezTo>
                  <a:cubicBezTo>
                    <a:pt x="12698" y="5668"/>
                    <a:pt x="12701" y="5661"/>
                    <a:pt x="12701" y="5657"/>
                  </a:cubicBezTo>
                  <a:cubicBezTo>
                    <a:pt x="12702" y="5640"/>
                    <a:pt x="12702" y="5622"/>
                    <a:pt x="12702" y="5607"/>
                  </a:cubicBezTo>
                  <a:cubicBezTo>
                    <a:pt x="12702" y="5603"/>
                    <a:pt x="12702" y="5600"/>
                    <a:pt x="12701" y="5596"/>
                  </a:cubicBezTo>
                  <a:cubicBezTo>
                    <a:pt x="12697" y="5571"/>
                    <a:pt x="12690" y="5544"/>
                    <a:pt x="12680" y="5522"/>
                  </a:cubicBezTo>
                  <a:cubicBezTo>
                    <a:pt x="12670" y="5503"/>
                    <a:pt x="12661" y="5486"/>
                    <a:pt x="12651" y="5469"/>
                  </a:cubicBezTo>
                  <a:cubicBezTo>
                    <a:pt x="12639" y="5454"/>
                    <a:pt x="12624" y="5438"/>
                    <a:pt x="12609" y="5425"/>
                  </a:cubicBezTo>
                  <a:cubicBezTo>
                    <a:pt x="12604" y="5422"/>
                    <a:pt x="12599" y="5418"/>
                    <a:pt x="12596" y="5415"/>
                  </a:cubicBezTo>
                  <a:cubicBezTo>
                    <a:pt x="12580" y="5404"/>
                    <a:pt x="12560" y="5390"/>
                    <a:pt x="12541" y="5383"/>
                  </a:cubicBezTo>
                  <a:cubicBezTo>
                    <a:pt x="12526" y="5377"/>
                    <a:pt x="12512" y="5374"/>
                    <a:pt x="12498" y="5370"/>
                  </a:cubicBezTo>
                  <a:lnTo>
                    <a:pt x="12541" y="4961"/>
                  </a:lnTo>
                  <a:cubicBezTo>
                    <a:pt x="12724" y="4985"/>
                    <a:pt x="12907" y="5014"/>
                    <a:pt x="13088" y="5044"/>
                  </a:cubicBezTo>
                  <a:cubicBezTo>
                    <a:pt x="13091" y="5156"/>
                    <a:pt x="13077" y="5268"/>
                    <a:pt x="13067" y="5377"/>
                  </a:cubicBezTo>
                  <a:cubicBezTo>
                    <a:pt x="13064" y="5432"/>
                    <a:pt x="13057" y="5488"/>
                    <a:pt x="13053" y="5543"/>
                  </a:cubicBezTo>
                  <a:cubicBezTo>
                    <a:pt x="13051" y="5576"/>
                    <a:pt x="13051" y="5608"/>
                    <a:pt x="13051" y="5640"/>
                  </a:cubicBezTo>
                  <a:cubicBezTo>
                    <a:pt x="13006" y="5647"/>
                    <a:pt x="12956" y="5664"/>
                    <a:pt x="12918" y="5692"/>
                  </a:cubicBezTo>
                  <a:lnTo>
                    <a:pt x="12908" y="5702"/>
                  </a:lnTo>
                  <a:cubicBezTo>
                    <a:pt x="12829" y="5737"/>
                    <a:pt x="12776" y="5813"/>
                    <a:pt x="12755" y="5895"/>
                  </a:cubicBezTo>
                  <a:cubicBezTo>
                    <a:pt x="12735" y="5970"/>
                    <a:pt x="12753" y="6051"/>
                    <a:pt x="12790" y="6119"/>
                  </a:cubicBezTo>
                  <a:cubicBezTo>
                    <a:pt x="12810" y="6156"/>
                    <a:pt x="12834" y="6189"/>
                    <a:pt x="12868" y="6214"/>
                  </a:cubicBezTo>
                  <a:cubicBezTo>
                    <a:pt x="12908" y="6247"/>
                    <a:pt x="12952" y="6264"/>
                    <a:pt x="13000" y="6277"/>
                  </a:cubicBezTo>
                  <a:cubicBezTo>
                    <a:pt x="13025" y="6282"/>
                    <a:pt x="13051" y="6286"/>
                    <a:pt x="13076" y="6286"/>
                  </a:cubicBezTo>
                  <a:cubicBezTo>
                    <a:pt x="13087" y="6286"/>
                    <a:pt x="13099" y="6285"/>
                    <a:pt x="13110" y="6284"/>
                  </a:cubicBezTo>
                  <a:cubicBezTo>
                    <a:pt x="13145" y="6281"/>
                    <a:pt x="13185" y="6269"/>
                    <a:pt x="13216" y="6254"/>
                  </a:cubicBezTo>
                  <a:cubicBezTo>
                    <a:pt x="13263" y="6231"/>
                    <a:pt x="13300" y="6206"/>
                    <a:pt x="13334" y="6167"/>
                  </a:cubicBezTo>
                  <a:cubicBezTo>
                    <a:pt x="13371" y="6126"/>
                    <a:pt x="13388" y="6076"/>
                    <a:pt x="13402" y="6025"/>
                  </a:cubicBezTo>
                  <a:cubicBezTo>
                    <a:pt x="13426" y="5936"/>
                    <a:pt x="13405" y="5834"/>
                    <a:pt x="13351" y="5760"/>
                  </a:cubicBezTo>
                  <a:cubicBezTo>
                    <a:pt x="13320" y="5718"/>
                    <a:pt x="13277" y="5682"/>
                    <a:pt x="13227" y="5664"/>
                  </a:cubicBezTo>
                  <a:cubicBezTo>
                    <a:pt x="13203" y="5654"/>
                    <a:pt x="13180" y="5647"/>
                    <a:pt x="13159" y="5644"/>
                  </a:cubicBezTo>
                  <a:cubicBezTo>
                    <a:pt x="13166" y="5617"/>
                    <a:pt x="13175" y="5590"/>
                    <a:pt x="13180" y="5564"/>
                  </a:cubicBezTo>
                  <a:cubicBezTo>
                    <a:pt x="13189" y="5505"/>
                    <a:pt x="13193" y="5445"/>
                    <a:pt x="13196" y="5387"/>
                  </a:cubicBezTo>
                  <a:cubicBezTo>
                    <a:pt x="13202" y="5278"/>
                    <a:pt x="13192" y="5171"/>
                    <a:pt x="13186" y="5063"/>
                  </a:cubicBezTo>
                  <a:lnTo>
                    <a:pt x="13186" y="5063"/>
                  </a:lnTo>
                  <a:cubicBezTo>
                    <a:pt x="13351" y="5092"/>
                    <a:pt x="13515" y="5122"/>
                    <a:pt x="13681" y="5156"/>
                  </a:cubicBezTo>
                  <a:cubicBezTo>
                    <a:pt x="13691" y="5158"/>
                    <a:pt x="13700" y="5158"/>
                    <a:pt x="13708" y="5158"/>
                  </a:cubicBezTo>
                  <a:cubicBezTo>
                    <a:pt x="13789" y="5158"/>
                    <a:pt x="13826" y="5078"/>
                    <a:pt x="13812" y="5008"/>
                  </a:cubicBezTo>
                  <a:cubicBezTo>
                    <a:pt x="13904" y="4609"/>
                    <a:pt x="13930" y="4219"/>
                    <a:pt x="13840" y="3815"/>
                  </a:cubicBezTo>
                  <a:cubicBezTo>
                    <a:pt x="13752" y="3405"/>
                    <a:pt x="13579" y="3015"/>
                    <a:pt x="13328" y="2679"/>
                  </a:cubicBezTo>
                  <a:cubicBezTo>
                    <a:pt x="13220" y="2532"/>
                    <a:pt x="13075" y="2374"/>
                    <a:pt x="12915" y="2281"/>
                  </a:cubicBezTo>
                  <a:cubicBezTo>
                    <a:pt x="12945" y="2188"/>
                    <a:pt x="12972" y="2090"/>
                    <a:pt x="12995" y="1990"/>
                  </a:cubicBezTo>
                  <a:cubicBezTo>
                    <a:pt x="13085" y="2043"/>
                    <a:pt x="13171" y="2103"/>
                    <a:pt x="13253" y="2166"/>
                  </a:cubicBezTo>
                  <a:cubicBezTo>
                    <a:pt x="13585" y="2426"/>
                    <a:pt x="13853" y="2759"/>
                    <a:pt x="14086" y="3110"/>
                  </a:cubicBezTo>
                  <a:cubicBezTo>
                    <a:pt x="14534" y="3785"/>
                    <a:pt x="14832" y="4551"/>
                    <a:pt x="14955" y="5352"/>
                  </a:cubicBezTo>
                  <a:cubicBezTo>
                    <a:pt x="14953" y="5352"/>
                    <a:pt x="14948" y="5349"/>
                    <a:pt x="14947" y="5349"/>
                  </a:cubicBezTo>
                  <a:cubicBezTo>
                    <a:pt x="14942" y="5348"/>
                    <a:pt x="14937" y="5348"/>
                    <a:pt x="14932" y="5348"/>
                  </a:cubicBezTo>
                  <a:cubicBezTo>
                    <a:pt x="14854" y="5348"/>
                    <a:pt x="14811" y="5422"/>
                    <a:pt x="14821" y="5486"/>
                  </a:cubicBezTo>
                  <a:cubicBezTo>
                    <a:pt x="14433" y="5779"/>
                    <a:pt x="14208" y="6328"/>
                    <a:pt x="14108" y="6766"/>
                  </a:cubicBezTo>
                  <a:cubicBezTo>
                    <a:pt x="14039" y="7071"/>
                    <a:pt x="14023" y="7390"/>
                    <a:pt x="14053" y="7702"/>
                  </a:cubicBezTo>
                  <a:cubicBezTo>
                    <a:pt x="14067" y="7851"/>
                    <a:pt x="14096" y="7999"/>
                    <a:pt x="14135" y="8144"/>
                  </a:cubicBezTo>
                  <a:cubicBezTo>
                    <a:pt x="14168" y="8274"/>
                    <a:pt x="14193" y="8439"/>
                    <a:pt x="14342" y="8480"/>
                  </a:cubicBezTo>
                  <a:cubicBezTo>
                    <a:pt x="14372" y="8488"/>
                    <a:pt x="14405" y="8491"/>
                    <a:pt x="14438" y="8491"/>
                  </a:cubicBezTo>
                  <a:cubicBezTo>
                    <a:pt x="14570" y="8491"/>
                    <a:pt x="14721" y="8439"/>
                    <a:pt x="14839" y="8416"/>
                  </a:cubicBezTo>
                  <a:cubicBezTo>
                    <a:pt x="15012" y="8383"/>
                    <a:pt x="15187" y="8349"/>
                    <a:pt x="15360" y="8314"/>
                  </a:cubicBezTo>
                  <a:lnTo>
                    <a:pt x="15360" y="8314"/>
                  </a:lnTo>
                  <a:cubicBezTo>
                    <a:pt x="15355" y="8391"/>
                    <a:pt x="15351" y="8469"/>
                    <a:pt x="15355" y="8545"/>
                  </a:cubicBezTo>
                  <a:cubicBezTo>
                    <a:pt x="15358" y="8630"/>
                    <a:pt x="15370" y="8715"/>
                    <a:pt x="15381" y="8801"/>
                  </a:cubicBezTo>
                  <a:cubicBezTo>
                    <a:pt x="15314" y="8816"/>
                    <a:pt x="15256" y="8856"/>
                    <a:pt x="15216" y="8913"/>
                  </a:cubicBezTo>
                  <a:cubicBezTo>
                    <a:pt x="15189" y="8937"/>
                    <a:pt x="15165" y="8965"/>
                    <a:pt x="15150" y="8995"/>
                  </a:cubicBezTo>
                  <a:cubicBezTo>
                    <a:pt x="15110" y="9072"/>
                    <a:pt x="15116" y="9164"/>
                    <a:pt x="15143" y="9242"/>
                  </a:cubicBezTo>
                  <a:cubicBezTo>
                    <a:pt x="15168" y="9325"/>
                    <a:pt x="15231" y="9391"/>
                    <a:pt x="15307" y="9433"/>
                  </a:cubicBezTo>
                  <a:cubicBezTo>
                    <a:pt x="15348" y="9456"/>
                    <a:pt x="15397" y="9467"/>
                    <a:pt x="15445" y="9467"/>
                  </a:cubicBezTo>
                  <a:cubicBezTo>
                    <a:pt x="15484" y="9467"/>
                    <a:pt x="15523" y="9460"/>
                    <a:pt x="15558" y="9447"/>
                  </a:cubicBezTo>
                  <a:cubicBezTo>
                    <a:pt x="15655" y="9412"/>
                    <a:pt x="15719" y="9328"/>
                    <a:pt x="15747" y="9235"/>
                  </a:cubicBezTo>
                  <a:cubicBezTo>
                    <a:pt x="15771" y="9151"/>
                    <a:pt x="15771" y="9057"/>
                    <a:pt x="15733" y="8978"/>
                  </a:cubicBezTo>
                  <a:cubicBezTo>
                    <a:pt x="15710" y="8931"/>
                    <a:pt x="15682" y="8886"/>
                    <a:pt x="15636" y="8856"/>
                  </a:cubicBezTo>
                  <a:cubicBezTo>
                    <a:pt x="15592" y="8823"/>
                    <a:pt x="15544" y="8801"/>
                    <a:pt x="15490" y="8793"/>
                  </a:cubicBezTo>
                  <a:lnTo>
                    <a:pt x="15485" y="8793"/>
                  </a:lnTo>
                  <a:cubicBezTo>
                    <a:pt x="15480" y="8708"/>
                    <a:pt x="15479" y="8623"/>
                    <a:pt x="15473" y="8538"/>
                  </a:cubicBezTo>
                  <a:cubicBezTo>
                    <a:pt x="15469" y="8456"/>
                    <a:pt x="15458" y="8376"/>
                    <a:pt x="15448" y="8297"/>
                  </a:cubicBezTo>
                  <a:cubicBezTo>
                    <a:pt x="15451" y="8297"/>
                    <a:pt x="15452" y="8295"/>
                    <a:pt x="15456" y="8295"/>
                  </a:cubicBezTo>
                  <a:lnTo>
                    <a:pt x="16082" y="8172"/>
                  </a:lnTo>
                  <a:cubicBezTo>
                    <a:pt x="16097" y="8242"/>
                    <a:pt x="16103" y="8317"/>
                    <a:pt x="16112" y="8388"/>
                  </a:cubicBezTo>
                  <a:cubicBezTo>
                    <a:pt x="16123" y="8466"/>
                    <a:pt x="16136" y="8544"/>
                    <a:pt x="16143" y="8622"/>
                  </a:cubicBezTo>
                  <a:cubicBezTo>
                    <a:pt x="16153" y="8738"/>
                    <a:pt x="16157" y="8857"/>
                    <a:pt x="16161" y="8974"/>
                  </a:cubicBezTo>
                  <a:cubicBezTo>
                    <a:pt x="16117" y="8993"/>
                    <a:pt x="16076" y="9022"/>
                    <a:pt x="16046" y="9059"/>
                  </a:cubicBezTo>
                  <a:cubicBezTo>
                    <a:pt x="15980" y="9111"/>
                    <a:pt x="15939" y="9194"/>
                    <a:pt x="15927" y="9276"/>
                  </a:cubicBezTo>
                  <a:cubicBezTo>
                    <a:pt x="15897" y="9485"/>
                    <a:pt x="16052" y="9708"/>
                    <a:pt x="16271" y="9708"/>
                  </a:cubicBezTo>
                  <a:cubicBezTo>
                    <a:pt x="16281" y="9708"/>
                    <a:pt x="16290" y="9708"/>
                    <a:pt x="16300" y="9707"/>
                  </a:cubicBezTo>
                  <a:cubicBezTo>
                    <a:pt x="16400" y="9697"/>
                    <a:pt x="16495" y="9638"/>
                    <a:pt x="16551" y="9560"/>
                  </a:cubicBezTo>
                  <a:cubicBezTo>
                    <a:pt x="16614" y="9474"/>
                    <a:pt x="16642" y="9381"/>
                    <a:pt x="16639" y="9276"/>
                  </a:cubicBezTo>
                  <a:cubicBezTo>
                    <a:pt x="16635" y="9178"/>
                    <a:pt x="16590" y="9084"/>
                    <a:pt x="16516" y="9019"/>
                  </a:cubicBezTo>
                  <a:cubicBezTo>
                    <a:pt x="16458" y="8965"/>
                    <a:pt x="16379" y="8942"/>
                    <a:pt x="16300" y="8942"/>
                  </a:cubicBezTo>
                  <a:cubicBezTo>
                    <a:pt x="16298" y="8942"/>
                    <a:pt x="16296" y="8942"/>
                    <a:pt x="16293" y="8942"/>
                  </a:cubicBezTo>
                  <a:cubicBezTo>
                    <a:pt x="16299" y="8830"/>
                    <a:pt x="16296" y="8718"/>
                    <a:pt x="16279" y="8605"/>
                  </a:cubicBezTo>
                  <a:cubicBezTo>
                    <a:pt x="16266" y="8527"/>
                    <a:pt x="16252" y="8452"/>
                    <a:pt x="16232" y="8375"/>
                  </a:cubicBezTo>
                  <a:cubicBezTo>
                    <a:pt x="16214" y="8300"/>
                    <a:pt x="16181" y="8229"/>
                    <a:pt x="16157" y="8158"/>
                  </a:cubicBezTo>
                  <a:cubicBezTo>
                    <a:pt x="16306" y="8129"/>
                    <a:pt x="16455" y="8100"/>
                    <a:pt x="16604" y="8071"/>
                  </a:cubicBezTo>
                  <a:cubicBezTo>
                    <a:pt x="16717" y="8049"/>
                    <a:pt x="16898" y="8051"/>
                    <a:pt x="16940" y="7919"/>
                  </a:cubicBezTo>
                  <a:cubicBezTo>
                    <a:pt x="16974" y="7785"/>
                    <a:pt x="16903" y="7590"/>
                    <a:pt x="16875" y="7456"/>
                  </a:cubicBezTo>
                  <a:cubicBezTo>
                    <a:pt x="16804" y="7132"/>
                    <a:pt x="16699" y="6816"/>
                    <a:pt x="16540" y="6523"/>
                  </a:cubicBezTo>
                  <a:cubicBezTo>
                    <a:pt x="16251" y="5990"/>
                    <a:pt x="15768" y="5550"/>
                    <a:pt x="15178" y="5395"/>
                  </a:cubicBezTo>
                  <a:cubicBezTo>
                    <a:pt x="15049" y="4665"/>
                    <a:pt x="14798" y="3961"/>
                    <a:pt x="14426" y="3317"/>
                  </a:cubicBezTo>
                  <a:cubicBezTo>
                    <a:pt x="14084" y="2728"/>
                    <a:pt x="13632" y="2142"/>
                    <a:pt x="13024" y="1806"/>
                  </a:cubicBezTo>
                  <a:cubicBezTo>
                    <a:pt x="13064" y="1575"/>
                    <a:pt x="13087" y="1341"/>
                    <a:pt x="13094" y="1118"/>
                  </a:cubicBezTo>
                  <a:cubicBezTo>
                    <a:pt x="13105" y="794"/>
                    <a:pt x="13049" y="452"/>
                    <a:pt x="12796" y="225"/>
                  </a:cubicBezTo>
                  <a:cubicBezTo>
                    <a:pt x="12625" y="72"/>
                    <a:pt x="12391" y="0"/>
                    <a:pt x="12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1129234" y="3473896"/>
              <a:ext cx="8807" cy="39368"/>
            </a:xfrm>
            <a:custGeom>
              <a:avLst/>
              <a:gdLst/>
              <a:ahLst/>
              <a:cxnLst/>
              <a:rect l="l" t="t" r="r" b="b"/>
              <a:pathLst>
                <a:path w="251" h="1122" extrusionOk="0">
                  <a:moveTo>
                    <a:pt x="186" y="1"/>
                  </a:moveTo>
                  <a:cubicBezTo>
                    <a:pt x="160" y="1"/>
                    <a:pt x="133" y="15"/>
                    <a:pt x="125" y="46"/>
                  </a:cubicBezTo>
                  <a:cubicBezTo>
                    <a:pt x="33" y="385"/>
                    <a:pt x="0" y="734"/>
                    <a:pt x="22" y="1083"/>
                  </a:cubicBezTo>
                  <a:cubicBezTo>
                    <a:pt x="23" y="1109"/>
                    <a:pt x="42" y="1121"/>
                    <a:pt x="62" y="1121"/>
                  </a:cubicBezTo>
                  <a:cubicBezTo>
                    <a:pt x="85" y="1121"/>
                    <a:pt x="110" y="1104"/>
                    <a:pt x="108" y="1074"/>
                  </a:cubicBezTo>
                  <a:cubicBezTo>
                    <a:pt x="98" y="734"/>
                    <a:pt x="144" y="392"/>
                    <a:pt x="237" y="64"/>
                  </a:cubicBezTo>
                  <a:cubicBezTo>
                    <a:pt x="250" y="24"/>
                    <a:pt x="219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1144146" y="3491229"/>
              <a:ext cx="2386" cy="18456"/>
            </a:xfrm>
            <a:custGeom>
              <a:avLst/>
              <a:gdLst/>
              <a:ahLst/>
              <a:cxnLst/>
              <a:rect l="l" t="t" r="r" b="b"/>
              <a:pathLst>
                <a:path w="68" h="526" extrusionOk="0">
                  <a:moveTo>
                    <a:pt x="28" y="0"/>
                  </a:moveTo>
                  <a:cubicBezTo>
                    <a:pt x="14" y="0"/>
                    <a:pt x="0" y="9"/>
                    <a:pt x="1" y="26"/>
                  </a:cubicBezTo>
                  <a:cubicBezTo>
                    <a:pt x="5" y="185"/>
                    <a:pt x="10" y="344"/>
                    <a:pt x="12" y="502"/>
                  </a:cubicBezTo>
                  <a:cubicBezTo>
                    <a:pt x="12" y="518"/>
                    <a:pt x="24" y="525"/>
                    <a:pt x="37" y="525"/>
                  </a:cubicBezTo>
                  <a:cubicBezTo>
                    <a:pt x="52" y="525"/>
                    <a:pt x="68" y="515"/>
                    <a:pt x="66" y="497"/>
                  </a:cubicBezTo>
                  <a:cubicBezTo>
                    <a:pt x="59" y="338"/>
                    <a:pt x="55" y="180"/>
                    <a:pt x="49" y="20"/>
                  </a:cubicBezTo>
                  <a:cubicBezTo>
                    <a:pt x="49" y="7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1156427" y="3508036"/>
              <a:ext cx="6702" cy="15719"/>
            </a:xfrm>
            <a:custGeom>
              <a:avLst/>
              <a:gdLst/>
              <a:ahLst/>
              <a:cxnLst/>
              <a:rect l="l" t="t" r="r" b="b"/>
              <a:pathLst>
                <a:path w="191" h="448" extrusionOk="0">
                  <a:moveTo>
                    <a:pt x="55" y="1"/>
                  </a:moveTo>
                  <a:cubicBezTo>
                    <a:pt x="51" y="1"/>
                    <a:pt x="47" y="1"/>
                    <a:pt x="43" y="2"/>
                  </a:cubicBezTo>
                  <a:cubicBezTo>
                    <a:pt x="11" y="9"/>
                    <a:pt x="0" y="39"/>
                    <a:pt x="7" y="67"/>
                  </a:cubicBezTo>
                  <a:cubicBezTo>
                    <a:pt x="38" y="184"/>
                    <a:pt x="68" y="300"/>
                    <a:pt x="97" y="418"/>
                  </a:cubicBezTo>
                  <a:cubicBezTo>
                    <a:pt x="101" y="436"/>
                    <a:pt x="123" y="447"/>
                    <a:pt x="141" y="447"/>
                  </a:cubicBezTo>
                  <a:cubicBezTo>
                    <a:pt x="144" y="447"/>
                    <a:pt x="146" y="447"/>
                    <a:pt x="149" y="446"/>
                  </a:cubicBezTo>
                  <a:cubicBezTo>
                    <a:pt x="169" y="441"/>
                    <a:pt x="190" y="419"/>
                    <a:pt x="184" y="397"/>
                  </a:cubicBezTo>
                  <a:lnTo>
                    <a:pt x="105" y="45"/>
                  </a:lnTo>
                  <a:cubicBezTo>
                    <a:pt x="99" y="20"/>
                    <a:pt x="8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1165304" y="3481019"/>
              <a:ext cx="9930" cy="23123"/>
            </a:xfrm>
            <a:custGeom>
              <a:avLst/>
              <a:gdLst/>
              <a:ahLst/>
              <a:cxnLst/>
              <a:rect l="l" t="t" r="r" b="b"/>
              <a:pathLst>
                <a:path w="283" h="659" extrusionOk="0">
                  <a:moveTo>
                    <a:pt x="60" y="0"/>
                  </a:moveTo>
                  <a:cubicBezTo>
                    <a:pt x="31" y="0"/>
                    <a:pt x="0" y="27"/>
                    <a:pt x="11" y="64"/>
                  </a:cubicBezTo>
                  <a:cubicBezTo>
                    <a:pt x="66" y="253"/>
                    <a:pt x="123" y="439"/>
                    <a:pt x="178" y="627"/>
                  </a:cubicBezTo>
                  <a:cubicBezTo>
                    <a:pt x="185" y="649"/>
                    <a:pt x="201" y="658"/>
                    <a:pt x="219" y="658"/>
                  </a:cubicBezTo>
                  <a:cubicBezTo>
                    <a:pt x="249" y="658"/>
                    <a:pt x="282" y="630"/>
                    <a:pt x="271" y="592"/>
                  </a:cubicBezTo>
                  <a:cubicBezTo>
                    <a:pt x="214" y="405"/>
                    <a:pt x="157" y="217"/>
                    <a:pt x="100" y="32"/>
                  </a:cubicBezTo>
                  <a:cubicBezTo>
                    <a:pt x="94" y="10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1176812" y="3462879"/>
              <a:ext cx="10947" cy="17754"/>
            </a:xfrm>
            <a:custGeom>
              <a:avLst/>
              <a:gdLst/>
              <a:ahLst/>
              <a:cxnLst/>
              <a:rect l="l" t="t" r="r" b="b"/>
              <a:pathLst>
                <a:path w="312" h="506" extrusionOk="0">
                  <a:moveTo>
                    <a:pt x="39" y="1"/>
                  </a:moveTo>
                  <a:cubicBezTo>
                    <a:pt x="35" y="1"/>
                    <a:pt x="32" y="1"/>
                    <a:pt x="28" y="2"/>
                  </a:cubicBezTo>
                  <a:cubicBezTo>
                    <a:pt x="12" y="7"/>
                    <a:pt x="1" y="28"/>
                    <a:pt x="8" y="45"/>
                  </a:cubicBezTo>
                  <a:cubicBezTo>
                    <a:pt x="82" y="190"/>
                    <a:pt x="155" y="336"/>
                    <a:pt x="228" y="480"/>
                  </a:cubicBezTo>
                  <a:cubicBezTo>
                    <a:pt x="236" y="496"/>
                    <a:pt x="250" y="505"/>
                    <a:pt x="266" y="505"/>
                  </a:cubicBezTo>
                  <a:cubicBezTo>
                    <a:pt x="271" y="505"/>
                    <a:pt x="276" y="505"/>
                    <a:pt x="280" y="503"/>
                  </a:cubicBezTo>
                  <a:cubicBezTo>
                    <a:pt x="297" y="496"/>
                    <a:pt x="311" y="472"/>
                    <a:pt x="303" y="453"/>
                  </a:cubicBezTo>
                  <a:cubicBezTo>
                    <a:pt x="225" y="310"/>
                    <a:pt x="148" y="165"/>
                    <a:pt x="70" y="21"/>
                  </a:cubicBezTo>
                  <a:cubicBezTo>
                    <a:pt x="64" y="8"/>
                    <a:pt x="5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1193584" y="3505545"/>
              <a:ext cx="5123" cy="13263"/>
            </a:xfrm>
            <a:custGeom>
              <a:avLst/>
              <a:gdLst/>
              <a:ahLst/>
              <a:cxnLst/>
              <a:rect l="l" t="t" r="r" b="b"/>
              <a:pathLst>
                <a:path w="146" h="378" extrusionOk="0">
                  <a:moveTo>
                    <a:pt x="57" y="0"/>
                  </a:moveTo>
                  <a:cubicBezTo>
                    <a:pt x="55" y="0"/>
                    <a:pt x="53" y="0"/>
                    <a:pt x="51" y="1"/>
                  </a:cubicBezTo>
                  <a:cubicBezTo>
                    <a:pt x="24" y="4"/>
                    <a:pt x="1" y="29"/>
                    <a:pt x="4" y="58"/>
                  </a:cubicBezTo>
                  <a:lnTo>
                    <a:pt x="25" y="195"/>
                  </a:lnTo>
                  <a:cubicBezTo>
                    <a:pt x="32" y="242"/>
                    <a:pt x="43" y="290"/>
                    <a:pt x="52" y="336"/>
                  </a:cubicBezTo>
                  <a:cubicBezTo>
                    <a:pt x="57" y="357"/>
                    <a:pt x="74" y="377"/>
                    <a:pt x="98" y="377"/>
                  </a:cubicBezTo>
                  <a:cubicBezTo>
                    <a:pt x="100" y="377"/>
                    <a:pt x="101" y="377"/>
                    <a:pt x="103" y="377"/>
                  </a:cubicBezTo>
                  <a:cubicBezTo>
                    <a:pt x="127" y="373"/>
                    <a:pt x="146" y="351"/>
                    <a:pt x="144" y="327"/>
                  </a:cubicBezTo>
                  <a:cubicBezTo>
                    <a:pt x="138" y="279"/>
                    <a:pt x="136" y="233"/>
                    <a:pt x="129" y="187"/>
                  </a:cubicBezTo>
                  <a:cubicBezTo>
                    <a:pt x="121" y="141"/>
                    <a:pt x="114" y="93"/>
                    <a:pt x="107" y="46"/>
                  </a:cubicBezTo>
                  <a:cubicBezTo>
                    <a:pt x="103" y="23"/>
                    <a:pt x="8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1141936" y="3520176"/>
              <a:ext cx="4456" cy="14281"/>
            </a:xfrm>
            <a:custGeom>
              <a:avLst/>
              <a:gdLst/>
              <a:ahLst/>
              <a:cxnLst/>
              <a:rect l="l" t="t" r="r" b="b"/>
              <a:pathLst>
                <a:path w="127" h="407" extrusionOk="0">
                  <a:moveTo>
                    <a:pt x="45" y="0"/>
                  </a:moveTo>
                  <a:cubicBezTo>
                    <a:pt x="27" y="0"/>
                    <a:pt x="6" y="15"/>
                    <a:pt x="6" y="34"/>
                  </a:cubicBezTo>
                  <a:cubicBezTo>
                    <a:pt x="0" y="146"/>
                    <a:pt x="7" y="258"/>
                    <a:pt x="30" y="367"/>
                  </a:cubicBezTo>
                  <a:cubicBezTo>
                    <a:pt x="35" y="389"/>
                    <a:pt x="53" y="407"/>
                    <a:pt x="75" y="407"/>
                  </a:cubicBezTo>
                  <a:cubicBezTo>
                    <a:pt x="76" y="407"/>
                    <a:pt x="78" y="407"/>
                    <a:pt x="80" y="407"/>
                  </a:cubicBezTo>
                  <a:cubicBezTo>
                    <a:pt x="101" y="405"/>
                    <a:pt x="126" y="380"/>
                    <a:pt x="121" y="357"/>
                  </a:cubicBezTo>
                  <a:cubicBezTo>
                    <a:pt x="94" y="256"/>
                    <a:pt x="82" y="151"/>
                    <a:pt x="85" y="46"/>
                  </a:cubicBezTo>
                  <a:cubicBezTo>
                    <a:pt x="85" y="25"/>
                    <a:pt x="75" y="4"/>
                    <a:pt x="51" y="1"/>
                  </a:cubicBezTo>
                  <a:cubicBezTo>
                    <a:pt x="49" y="0"/>
                    <a:pt x="4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1030920" y="3524983"/>
              <a:ext cx="3579" cy="9368"/>
            </a:xfrm>
            <a:custGeom>
              <a:avLst/>
              <a:gdLst/>
              <a:ahLst/>
              <a:cxnLst/>
              <a:rect l="l" t="t" r="r" b="b"/>
              <a:pathLst>
                <a:path w="102" h="267" extrusionOk="0">
                  <a:moveTo>
                    <a:pt x="44" y="0"/>
                  </a:moveTo>
                  <a:cubicBezTo>
                    <a:pt x="43" y="0"/>
                    <a:pt x="42" y="0"/>
                    <a:pt x="41" y="0"/>
                  </a:cubicBezTo>
                  <a:cubicBezTo>
                    <a:pt x="19" y="3"/>
                    <a:pt x="0" y="23"/>
                    <a:pt x="2" y="48"/>
                  </a:cubicBezTo>
                  <a:cubicBezTo>
                    <a:pt x="7" y="108"/>
                    <a:pt x="15" y="169"/>
                    <a:pt x="20" y="230"/>
                  </a:cubicBezTo>
                  <a:cubicBezTo>
                    <a:pt x="21" y="249"/>
                    <a:pt x="39" y="266"/>
                    <a:pt x="58" y="266"/>
                  </a:cubicBezTo>
                  <a:cubicBezTo>
                    <a:pt x="60" y="266"/>
                    <a:pt x="62" y="266"/>
                    <a:pt x="64" y="265"/>
                  </a:cubicBezTo>
                  <a:cubicBezTo>
                    <a:pt x="87" y="263"/>
                    <a:pt x="101" y="244"/>
                    <a:pt x="100" y="221"/>
                  </a:cubicBezTo>
                  <a:cubicBezTo>
                    <a:pt x="97" y="162"/>
                    <a:pt x="93" y="99"/>
                    <a:pt x="90" y="38"/>
                  </a:cubicBezTo>
                  <a:cubicBezTo>
                    <a:pt x="87" y="17"/>
                    <a:pt x="65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1045095" y="3499124"/>
              <a:ext cx="3579" cy="11509"/>
            </a:xfrm>
            <a:custGeom>
              <a:avLst/>
              <a:gdLst/>
              <a:ahLst/>
              <a:cxnLst/>
              <a:rect l="l" t="t" r="r" b="b"/>
              <a:pathLst>
                <a:path w="102" h="328" extrusionOk="0">
                  <a:moveTo>
                    <a:pt x="49" y="1"/>
                  </a:moveTo>
                  <a:cubicBezTo>
                    <a:pt x="48" y="1"/>
                    <a:pt x="46" y="1"/>
                    <a:pt x="45" y="1"/>
                  </a:cubicBezTo>
                  <a:cubicBezTo>
                    <a:pt x="15" y="6"/>
                    <a:pt x="1" y="29"/>
                    <a:pt x="1" y="58"/>
                  </a:cubicBezTo>
                  <a:lnTo>
                    <a:pt x="1" y="283"/>
                  </a:lnTo>
                  <a:cubicBezTo>
                    <a:pt x="1" y="306"/>
                    <a:pt x="27" y="328"/>
                    <a:pt x="50" y="328"/>
                  </a:cubicBezTo>
                  <a:cubicBezTo>
                    <a:pt x="53" y="328"/>
                    <a:pt x="55" y="328"/>
                    <a:pt x="57" y="327"/>
                  </a:cubicBezTo>
                  <a:cubicBezTo>
                    <a:pt x="87" y="321"/>
                    <a:pt x="101" y="299"/>
                    <a:pt x="101" y="270"/>
                  </a:cubicBezTo>
                  <a:lnTo>
                    <a:pt x="101" y="45"/>
                  </a:lnTo>
                  <a:cubicBezTo>
                    <a:pt x="101" y="21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1058358" y="3497194"/>
              <a:ext cx="5754" cy="10842"/>
            </a:xfrm>
            <a:custGeom>
              <a:avLst/>
              <a:gdLst/>
              <a:ahLst/>
              <a:cxnLst/>
              <a:rect l="l" t="t" r="r" b="b"/>
              <a:pathLst>
                <a:path w="164" h="309" extrusionOk="0">
                  <a:moveTo>
                    <a:pt x="68" y="0"/>
                  </a:moveTo>
                  <a:cubicBezTo>
                    <a:pt x="66" y="0"/>
                    <a:pt x="63" y="0"/>
                    <a:pt x="61" y="0"/>
                  </a:cubicBezTo>
                  <a:cubicBezTo>
                    <a:pt x="28" y="6"/>
                    <a:pt x="0" y="34"/>
                    <a:pt x="6" y="70"/>
                  </a:cubicBezTo>
                  <a:cubicBezTo>
                    <a:pt x="14" y="131"/>
                    <a:pt x="26" y="192"/>
                    <a:pt x="34" y="253"/>
                  </a:cubicBezTo>
                  <a:cubicBezTo>
                    <a:pt x="39" y="282"/>
                    <a:pt x="66" y="309"/>
                    <a:pt x="97" y="309"/>
                  </a:cubicBezTo>
                  <a:cubicBezTo>
                    <a:pt x="99" y="309"/>
                    <a:pt x="101" y="309"/>
                    <a:pt x="104" y="308"/>
                  </a:cubicBezTo>
                  <a:cubicBezTo>
                    <a:pt x="135" y="303"/>
                    <a:pt x="163" y="274"/>
                    <a:pt x="159" y="239"/>
                  </a:cubicBezTo>
                  <a:lnTo>
                    <a:pt x="129" y="56"/>
                  </a:lnTo>
                  <a:cubicBezTo>
                    <a:pt x="127" y="27"/>
                    <a:pt x="100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1093551" y="3665647"/>
              <a:ext cx="13824" cy="19614"/>
            </a:xfrm>
            <a:custGeom>
              <a:avLst/>
              <a:gdLst/>
              <a:ahLst/>
              <a:cxnLst/>
              <a:rect l="l" t="t" r="r" b="b"/>
              <a:pathLst>
                <a:path w="394" h="559" extrusionOk="0">
                  <a:moveTo>
                    <a:pt x="68" y="1"/>
                  </a:moveTo>
                  <a:cubicBezTo>
                    <a:pt x="55" y="1"/>
                    <a:pt x="42" y="5"/>
                    <a:pt x="31" y="12"/>
                  </a:cubicBezTo>
                  <a:cubicBezTo>
                    <a:pt x="3" y="32"/>
                    <a:pt x="0" y="67"/>
                    <a:pt x="17" y="97"/>
                  </a:cubicBezTo>
                  <a:cubicBezTo>
                    <a:pt x="108" y="246"/>
                    <a:pt x="196" y="395"/>
                    <a:pt x="295" y="538"/>
                  </a:cubicBezTo>
                  <a:cubicBezTo>
                    <a:pt x="305" y="551"/>
                    <a:pt x="320" y="559"/>
                    <a:pt x="336" y="559"/>
                  </a:cubicBezTo>
                  <a:cubicBezTo>
                    <a:pt x="344" y="559"/>
                    <a:pt x="352" y="557"/>
                    <a:pt x="359" y="552"/>
                  </a:cubicBezTo>
                  <a:cubicBezTo>
                    <a:pt x="379" y="541"/>
                    <a:pt x="393" y="513"/>
                    <a:pt x="383" y="491"/>
                  </a:cubicBezTo>
                  <a:cubicBezTo>
                    <a:pt x="300" y="334"/>
                    <a:pt x="207" y="179"/>
                    <a:pt x="116" y="26"/>
                  </a:cubicBezTo>
                  <a:cubicBezTo>
                    <a:pt x="107" y="9"/>
                    <a:pt x="8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1100217" y="3647612"/>
              <a:ext cx="11368" cy="15298"/>
            </a:xfrm>
            <a:custGeom>
              <a:avLst/>
              <a:gdLst/>
              <a:ahLst/>
              <a:cxnLst/>
              <a:rect l="l" t="t" r="r" b="b"/>
              <a:pathLst>
                <a:path w="324" h="436" extrusionOk="0">
                  <a:moveTo>
                    <a:pt x="62" y="1"/>
                  </a:moveTo>
                  <a:cubicBezTo>
                    <a:pt x="50" y="1"/>
                    <a:pt x="39" y="4"/>
                    <a:pt x="30" y="11"/>
                  </a:cubicBezTo>
                  <a:cubicBezTo>
                    <a:pt x="5" y="31"/>
                    <a:pt x="0" y="61"/>
                    <a:pt x="17" y="88"/>
                  </a:cubicBezTo>
                  <a:cubicBezTo>
                    <a:pt x="83" y="195"/>
                    <a:pt x="146" y="303"/>
                    <a:pt x="212" y="412"/>
                  </a:cubicBezTo>
                  <a:cubicBezTo>
                    <a:pt x="222" y="428"/>
                    <a:pt x="241" y="436"/>
                    <a:pt x="259" y="436"/>
                  </a:cubicBezTo>
                  <a:cubicBezTo>
                    <a:pt x="272" y="436"/>
                    <a:pt x="285" y="432"/>
                    <a:pt x="294" y="424"/>
                  </a:cubicBezTo>
                  <a:cubicBezTo>
                    <a:pt x="321" y="405"/>
                    <a:pt x="324" y="371"/>
                    <a:pt x="307" y="344"/>
                  </a:cubicBezTo>
                  <a:cubicBezTo>
                    <a:pt x="239" y="238"/>
                    <a:pt x="173" y="131"/>
                    <a:pt x="105" y="24"/>
                  </a:cubicBezTo>
                  <a:cubicBezTo>
                    <a:pt x="96" y="8"/>
                    <a:pt x="7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1125831" y="3645016"/>
              <a:ext cx="12281" cy="23614"/>
            </a:xfrm>
            <a:custGeom>
              <a:avLst/>
              <a:gdLst/>
              <a:ahLst/>
              <a:cxnLst/>
              <a:rect l="l" t="t" r="r" b="b"/>
              <a:pathLst>
                <a:path w="350" h="673" extrusionOk="0">
                  <a:moveTo>
                    <a:pt x="81" y="1"/>
                  </a:moveTo>
                  <a:cubicBezTo>
                    <a:pt x="65" y="1"/>
                    <a:pt x="49" y="5"/>
                    <a:pt x="36" y="14"/>
                  </a:cubicBezTo>
                  <a:cubicBezTo>
                    <a:pt x="1" y="39"/>
                    <a:pt x="1" y="82"/>
                    <a:pt x="21" y="115"/>
                  </a:cubicBezTo>
                  <a:cubicBezTo>
                    <a:pt x="68" y="200"/>
                    <a:pt x="106" y="285"/>
                    <a:pt x="141" y="374"/>
                  </a:cubicBezTo>
                  <a:cubicBezTo>
                    <a:pt x="160" y="418"/>
                    <a:pt x="175" y="465"/>
                    <a:pt x="191" y="511"/>
                  </a:cubicBezTo>
                  <a:cubicBezTo>
                    <a:pt x="209" y="560"/>
                    <a:pt x="229" y="604"/>
                    <a:pt x="253" y="651"/>
                  </a:cubicBezTo>
                  <a:cubicBezTo>
                    <a:pt x="261" y="665"/>
                    <a:pt x="279" y="672"/>
                    <a:pt x="296" y="672"/>
                  </a:cubicBezTo>
                  <a:cubicBezTo>
                    <a:pt x="303" y="672"/>
                    <a:pt x="310" y="671"/>
                    <a:pt x="316" y="668"/>
                  </a:cubicBezTo>
                  <a:cubicBezTo>
                    <a:pt x="339" y="659"/>
                    <a:pt x="350" y="637"/>
                    <a:pt x="350" y="614"/>
                  </a:cubicBezTo>
                  <a:cubicBezTo>
                    <a:pt x="350" y="511"/>
                    <a:pt x="310" y="410"/>
                    <a:pt x="273" y="313"/>
                  </a:cubicBezTo>
                  <a:cubicBezTo>
                    <a:pt x="235" y="217"/>
                    <a:pt x="190" y="122"/>
                    <a:pt x="140" y="30"/>
                  </a:cubicBezTo>
                  <a:cubicBezTo>
                    <a:pt x="128" y="10"/>
                    <a:pt x="105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1092393" y="3686524"/>
              <a:ext cx="6000" cy="7719"/>
            </a:xfrm>
            <a:custGeom>
              <a:avLst/>
              <a:gdLst/>
              <a:ahLst/>
              <a:cxnLst/>
              <a:rect l="l" t="t" r="r" b="b"/>
              <a:pathLst>
                <a:path w="171" h="220" extrusionOk="0">
                  <a:moveTo>
                    <a:pt x="55" y="0"/>
                  </a:moveTo>
                  <a:cubicBezTo>
                    <a:pt x="49" y="0"/>
                    <a:pt x="43" y="1"/>
                    <a:pt x="37" y="3"/>
                  </a:cubicBezTo>
                  <a:cubicBezTo>
                    <a:pt x="26" y="9"/>
                    <a:pt x="13" y="20"/>
                    <a:pt x="8" y="31"/>
                  </a:cubicBezTo>
                  <a:cubicBezTo>
                    <a:pt x="2" y="44"/>
                    <a:pt x="1" y="60"/>
                    <a:pt x="6" y="72"/>
                  </a:cubicBezTo>
                  <a:cubicBezTo>
                    <a:pt x="26" y="109"/>
                    <a:pt x="43" y="148"/>
                    <a:pt x="63" y="184"/>
                  </a:cubicBezTo>
                  <a:cubicBezTo>
                    <a:pt x="70" y="197"/>
                    <a:pt x="77" y="207"/>
                    <a:pt x="91" y="214"/>
                  </a:cubicBezTo>
                  <a:cubicBezTo>
                    <a:pt x="98" y="217"/>
                    <a:pt x="107" y="219"/>
                    <a:pt x="115" y="219"/>
                  </a:cubicBezTo>
                  <a:cubicBezTo>
                    <a:pt x="121" y="219"/>
                    <a:pt x="128" y="218"/>
                    <a:pt x="134" y="216"/>
                  </a:cubicBezTo>
                  <a:cubicBezTo>
                    <a:pt x="147" y="211"/>
                    <a:pt x="158" y="200"/>
                    <a:pt x="164" y="187"/>
                  </a:cubicBezTo>
                  <a:cubicBezTo>
                    <a:pt x="169" y="176"/>
                    <a:pt x="171" y="159"/>
                    <a:pt x="165" y="148"/>
                  </a:cubicBezTo>
                  <a:cubicBezTo>
                    <a:pt x="148" y="109"/>
                    <a:pt x="128" y="72"/>
                    <a:pt x="108" y="35"/>
                  </a:cubicBezTo>
                  <a:cubicBezTo>
                    <a:pt x="101" y="23"/>
                    <a:pt x="94" y="11"/>
                    <a:pt x="80" y="6"/>
                  </a:cubicBezTo>
                  <a:cubicBezTo>
                    <a:pt x="73" y="2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1304213" y="3493194"/>
              <a:ext cx="3649" cy="12947"/>
            </a:xfrm>
            <a:custGeom>
              <a:avLst/>
              <a:gdLst/>
              <a:ahLst/>
              <a:cxnLst/>
              <a:rect l="l" t="t" r="r" b="b"/>
              <a:pathLst>
                <a:path w="104" h="369" extrusionOk="0">
                  <a:moveTo>
                    <a:pt x="52" y="1"/>
                  </a:moveTo>
                  <a:cubicBezTo>
                    <a:pt x="50" y="1"/>
                    <a:pt x="49" y="1"/>
                    <a:pt x="47" y="1"/>
                  </a:cubicBezTo>
                  <a:cubicBezTo>
                    <a:pt x="16" y="7"/>
                    <a:pt x="0" y="29"/>
                    <a:pt x="2" y="58"/>
                  </a:cubicBezTo>
                  <a:lnTo>
                    <a:pt x="2" y="324"/>
                  </a:lnTo>
                  <a:cubicBezTo>
                    <a:pt x="2" y="350"/>
                    <a:pt x="29" y="369"/>
                    <a:pt x="52" y="369"/>
                  </a:cubicBezTo>
                  <a:cubicBezTo>
                    <a:pt x="54" y="369"/>
                    <a:pt x="56" y="369"/>
                    <a:pt x="57" y="368"/>
                  </a:cubicBezTo>
                  <a:cubicBezTo>
                    <a:pt x="87" y="363"/>
                    <a:pt x="101" y="341"/>
                    <a:pt x="101" y="313"/>
                  </a:cubicBezTo>
                  <a:lnTo>
                    <a:pt x="101" y="48"/>
                  </a:lnTo>
                  <a:cubicBezTo>
                    <a:pt x="104" y="21"/>
                    <a:pt x="75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1289687" y="3511124"/>
              <a:ext cx="4667" cy="22456"/>
            </a:xfrm>
            <a:custGeom>
              <a:avLst/>
              <a:gdLst/>
              <a:ahLst/>
              <a:cxnLst/>
              <a:rect l="l" t="t" r="r" b="b"/>
              <a:pathLst>
                <a:path w="133" h="640" extrusionOk="0">
                  <a:moveTo>
                    <a:pt x="72" y="0"/>
                  </a:moveTo>
                  <a:cubicBezTo>
                    <a:pt x="44" y="0"/>
                    <a:pt x="14" y="22"/>
                    <a:pt x="11" y="50"/>
                  </a:cubicBezTo>
                  <a:cubicBezTo>
                    <a:pt x="3" y="143"/>
                    <a:pt x="0" y="235"/>
                    <a:pt x="0" y="327"/>
                  </a:cubicBezTo>
                  <a:cubicBezTo>
                    <a:pt x="0" y="419"/>
                    <a:pt x="9" y="509"/>
                    <a:pt x="23" y="599"/>
                  </a:cubicBezTo>
                  <a:cubicBezTo>
                    <a:pt x="27" y="627"/>
                    <a:pt x="47" y="639"/>
                    <a:pt x="67" y="639"/>
                  </a:cubicBezTo>
                  <a:cubicBezTo>
                    <a:pt x="92" y="639"/>
                    <a:pt x="117" y="621"/>
                    <a:pt x="116" y="588"/>
                  </a:cubicBezTo>
                  <a:cubicBezTo>
                    <a:pt x="111" y="416"/>
                    <a:pt x="111" y="240"/>
                    <a:pt x="129" y="69"/>
                  </a:cubicBezTo>
                  <a:cubicBezTo>
                    <a:pt x="132" y="36"/>
                    <a:pt x="114" y="6"/>
                    <a:pt x="80" y="1"/>
                  </a:cubicBezTo>
                  <a:cubicBezTo>
                    <a:pt x="77" y="0"/>
                    <a:pt x="7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1319897" y="3502633"/>
              <a:ext cx="7333" cy="26035"/>
            </a:xfrm>
            <a:custGeom>
              <a:avLst/>
              <a:gdLst/>
              <a:ahLst/>
              <a:cxnLst/>
              <a:rect l="l" t="t" r="r" b="b"/>
              <a:pathLst>
                <a:path w="209" h="742" extrusionOk="0">
                  <a:moveTo>
                    <a:pt x="71" y="1"/>
                  </a:moveTo>
                  <a:cubicBezTo>
                    <a:pt x="36" y="1"/>
                    <a:pt x="0" y="26"/>
                    <a:pt x="7" y="71"/>
                  </a:cubicBezTo>
                  <a:cubicBezTo>
                    <a:pt x="37" y="281"/>
                    <a:pt x="58" y="495"/>
                    <a:pt x="108" y="701"/>
                  </a:cubicBezTo>
                  <a:cubicBezTo>
                    <a:pt x="115" y="729"/>
                    <a:pt x="137" y="742"/>
                    <a:pt x="159" y="742"/>
                  </a:cubicBezTo>
                  <a:cubicBezTo>
                    <a:pt x="184" y="742"/>
                    <a:pt x="208" y="724"/>
                    <a:pt x="206" y="690"/>
                  </a:cubicBezTo>
                  <a:cubicBezTo>
                    <a:pt x="199" y="480"/>
                    <a:pt x="162" y="268"/>
                    <a:pt x="135" y="57"/>
                  </a:cubicBezTo>
                  <a:cubicBezTo>
                    <a:pt x="131" y="18"/>
                    <a:pt x="101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1"/>
            <p:cNvSpPr/>
            <p:nvPr/>
          </p:nvSpPr>
          <p:spPr>
            <a:xfrm>
              <a:off x="1327862" y="3480142"/>
              <a:ext cx="17860" cy="29895"/>
            </a:xfrm>
            <a:custGeom>
              <a:avLst/>
              <a:gdLst/>
              <a:ahLst/>
              <a:cxnLst/>
              <a:rect l="l" t="t" r="r" b="b"/>
              <a:pathLst>
                <a:path w="509" h="852" extrusionOk="0">
                  <a:moveTo>
                    <a:pt x="68" y="0"/>
                  </a:moveTo>
                  <a:cubicBezTo>
                    <a:pt x="62" y="0"/>
                    <a:pt x="55" y="2"/>
                    <a:pt x="49" y="4"/>
                  </a:cubicBezTo>
                  <a:cubicBezTo>
                    <a:pt x="22" y="15"/>
                    <a:pt x="0" y="52"/>
                    <a:pt x="15" y="81"/>
                  </a:cubicBezTo>
                  <a:cubicBezTo>
                    <a:pt x="144" y="326"/>
                    <a:pt x="263" y="576"/>
                    <a:pt x="392" y="820"/>
                  </a:cubicBezTo>
                  <a:cubicBezTo>
                    <a:pt x="403" y="842"/>
                    <a:pt x="423" y="851"/>
                    <a:pt x="443" y="851"/>
                  </a:cubicBezTo>
                  <a:cubicBezTo>
                    <a:pt x="477" y="851"/>
                    <a:pt x="508" y="823"/>
                    <a:pt x="491" y="783"/>
                  </a:cubicBezTo>
                  <a:cubicBezTo>
                    <a:pt x="383" y="528"/>
                    <a:pt x="254" y="284"/>
                    <a:pt x="125" y="38"/>
                  </a:cubicBezTo>
                  <a:cubicBezTo>
                    <a:pt x="114" y="16"/>
                    <a:pt x="92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1"/>
            <p:cNvSpPr/>
            <p:nvPr/>
          </p:nvSpPr>
          <p:spPr>
            <a:xfrm>
              <a:off x="1202952" y="3406985"/>
              <a:ext cx="5614" cy="22035"/>
            </a:xfrm>
            <a:custGeom>
              <a:avLst/>
              <a:gdLst/>
              <a:ahLst/>
              <a:cxnLst/>
              <a:rect l="l" t="t" r="r" b="b"/>
              <a:pathLst>
                <a:path w="160" h="628" extrusionOk="0">
                  <a:moveTo>
                    <a:pt x="113" y="0"/>
                  </a:moveTo>
                  <a:cubicBezTo>
                    <a:pt x="95" y="0"/>
                    <a:pt x="77" y="11"/>
                    <a:pt x="74" y="35"/>
                  </a:cubicBezTo>
                  <a:lnTo>
                    <a:pt x="5" y="582"/>
                  </a:lnTo>
                  <a:cubicBezTo>
                    <a:pt x="1" y="611"/>
                    <a:pt x="24" y="627"/>
                    <a:pt x="46" y="627"/>
                  </a:cubicBezTo>
                  <a:cubicBezTo>
                    <a:pt x="64" y="627"/>
                    <a:pt x="81" y="617"/>
                    <a:pt x="84" y="595"/>
                  </a:cubicBezTo>
                  <a:cubicBezTo>
                    <a:pt x="107" y="412"/>
                    <a:pt x="133" y="229"/>
                    <a:pt x="155" y="49"/>
                  </a:cubicBezTo>
                  <a:cubicBezTo>
                    <a:pt x="159" y="1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1"/>
            <p:cNvSpPr/>
            <p:nvPr/>
          </p:nvSpPr>
          <p:spPr>
            <a:xfrm>
              <a:off x="1225513" y="3390670"/>
              <a:ext cx="5439" cy="3895"/>
            </a:xfrm>
            <a:custGeom>
              <a:avLst/>
              <a:gdLst/>
              <a:ahLst/>
              <a:cxnLst/>
              <a:rect l="l" t="t" r="r" b="b"/>
              <a:pathLst>
                <a:path w="155" h="111" extrusionOk="0">
                  <a:moveTo>
                    <a:pt x="71" y="0"/>
                  </a:moveTo>
                  <a:cubicBezTo>
                    <a:pt x="0" y="0"/>
                    <a:pt x="13" y="111"/>
                    <a:pt x="84" y="111"/>
                  </a:cubicBezTo>
                  <a:cubicBezTo>
                    <a:pt x="155" y="111"/>
                    <a:pt x="142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1"/>
            <p:cNvSpPr/>
            <p:nvPr/>
          </p:nvSpPr>
          <p:spPr>
            <a:xfrm>
              <a:off x="1242249" y="3393266"/>
              <a:ext cx="3263" cy="12035"/>
            </a:xfrm>
            <a:custGeom>
              <a:avLst/>
              <a:gdLst/>
              <a:ahLst/>
              <a:cxnLst/>
              <a:rect l="l" t="t" r="r" b="b"/>
              <a:pathLst>
                <a:path w="93" h="343" extrusionOk="0">
                  <a:moveTo>
                    <a:pt x="51" y="1"/>
                  </a:moveTo>
                  <a:cubicBezTo>
                    <a:pt x="34" y="1"/>
                    <a:pt x="15" y="14"/>
                    <a:pt x="14" y="33"/>
                  </a:cubicBezTo>
                  <a:cubicBezTo>
                    <a:pt x="9" y="122"/>
                    <a:pt x="6" y="210"/>
                    <a:pt x="0" y="299"/>
                  </a:cubicBezTo>
                  <a:cubicBezTo>
                    <a:pt x="0" y="319"/>
                    <a:pt x="11" y="338"/>
                    <a:pt x="33" y="342"/>
                  </a:cubicBezTo>
                  <a:cubicBezTo>
                    <a:pt x="34" y="342"/>
                    <a:pt x="36" y="342"/>
                    <a:pt x="37" y="342"/>
                  </a:cubicBezTo>
                  <a:cubicBezTo>
                    <a:pt x="55" y="342"/>
                    <a:pt x="75" y="329"/>
                    <a:pt x="77" y="309"/>
                  </a:cubicBezTo>
                  <a:cubicBezTo>
                    <a:pt x="82" y="221"/>
                    <a:pt x="85" y="132"/>
                    <a:pt x="91" y="44"/>
                  </a:cubicBezTo>
                  <a:cubicBezTo>
                    <a:pt x="92" y="23"/>
                    <a:pt x="79" y="3"/>
                    <a:pt x="58" y="1"/>
                  </a:cubicBezTo>
                  <a:cubicBezTo>
                    <a:pt x="56" y="1"/>
                    <a:pt x="54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1250460" y="3410915"/>
              <a:ext cx="5649" cy="11158"/>
            </a:xfrm>
            <a:custGeom>
              <a:avLst/>
              <a:gdLst/>
              <a:ahLst/>
              <a:cxnLst/>
              <a:rect l="l" t="t" r="r" b="b"/>
              <a:pathLst>
                <a:path w="161" h="318" extrusionOk="0">
                  <a:moveTo>
                    <a:pt x="100" y="0"/>
                  </a:moveTo>
                  <a:cubicBezTo>
                    <a:pt x="73" y="0"/>
                    <a:pt x="51" y="19"/>
                    <a:pt x="44" y="46"/>
                  </a:cubicBezTo>
                  <a:cubicBezTo>
                    <a:pt x="30" y="117"/>
                    <a:pt x="17" y="187"/>
                    <a:pt x="3" y="258"/>
                  </a:cubicBezTo>
                  <a:cubicBezTo>
                    <a:pt x="0" y="284"/>
                    <a:pt x="23" y="314"/>
                    <a:pt x="50" y="317"/>
                  </a:cubicBezTo>
                  <a:cubicBezTo>
                    <a:pt x="52" y="317"/>
                    <a:pt x="55" y="318"/>
                    <a:pt x="58" y="318"/>
                  </a:cubicBezTo>
                  <a:cubicBezTo>
                    <a:pt x="84" y="318"/>
                    <a:pt x="106" y="299"/>
                    <a:pt x="111" y="273"/>
                  </a:cubicBezTo>
                  <a:cubicBezTo>
                    <a:pt x="125" y="202"/>
                    <a:pt x="141" y="133"/>
                    <a:pt x="155" y="62"/>
                  </a:cubicBezTo>
                  <a:cubicBezTo>
                    <a:pt x="160" y="33"/>
                    <a:pt x="136" y="2"/>
                    <a:pt x="108" y="1"/>
                  </a:cubicBezTo>
                  <a:cubicBezTo>
                    <a:pt x="105" y="0"/>
                    <a:pt x="103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1"/>
            <p:cNvSpPr/>
            <p:nvPr/>
          </p:nvSpPr>
          <p:spPr>
            <a:xfrm>
              <a:off x="1241372" y="3422950"/>
              <a:ext cx="4070" cy="12316"/>
            </a:xfrm>
            <a:custGeom>
              <a:avLst/>
              <a:gdLst/>
              <a:ahLst/>
              <a:cxnLst/>
              <a:rect l="l" t="t" r="r" b="b"/>
              <a:pathLst>
                <a:path w="116" h="351" extrusionOk="0">
                  <a:moveTo>
                    <a:pt x="53" y="0"/>
                  </a:moveTo>
                  <a:cubicBezTo>
                    <a:pt x="50" y="0"/>
                    <a:pt x="48" y="0"/>
                    <a:pt x="45" y="1"/>
                  </a:cubicBezTo>
                  <a:cubicBezTo>
                    <a:pt x="17" y="5"/>
                    <a:pt x="1" y="28"/>
                    <a:pt x="1" y="56"/>
                  </a:cubicBezTo>
                  <a:cubicBezTo>
                    <a:pt x="4" y="140"/>
                    <a:pt x="9" y="225"/>
                    <a:pt x="12" y="307"/>
                  </a:cubicBezTo>
                  <a:cubicBezTo>
                    <a:pt x="15" y="330"/>
                    <a:pt x="39" y="351"/>
                    <a:pt x="63" y="351"/>
                  </a:cubicBezTo>
                  <a:cubicBezTo>
                    <a:pt x="65" y="351"/>
                    <a:pt x="67" y="350"/>
                    <a:pt x="69" y="350"/>
                  </a:cubicBezTo>
                  <a:cubicBezTo>
                    <a:pt x="97" y="347"/>
                    <a:pt x="116" y="325"/>
                    <a:pt x="114" y="296"/>
                  </a:cubicBezTo>
                  <a:cubicBezTo>
                    <a:pt x="109" y="212"/>
                    <a:pt x="103" y="127"/>
                    <a:pt x="100" y="44"/>
                  </a:cubicBezTo>
                  <a:cubicBezTo>
                    <a:pt x="98" y="22"/>
                    <a:pt x="7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1"/>
            <p:cNvSpPr/>
            <p:nvPr/>
          </p:nvSpPr>
          <p:spPr>
            <a:xfrm>
              <a:off x="1214917" y="3400810"/>
              <a:ext cx="4667" cy="14947"/>
            </a:xfrm>
            <a:custGeom>
              <a:avLst/>
              <a:gdLst/>
              <a:ahLst/>
              <a:cxnLst/>
              <a:rect l="l" t="t" r="r" b="b"/>
              <a:pathLst>
                <a:path w="133" h="426" extrusionOk="0">
                  <a:moveTo>
                    <a:pt x="73" y="0"/>
                  </a:moveTo>
                  <a:cubicBezTo>
                    <a:pt x="44" y="0"/>
                    <a:pt x="10" y="21"/>
                    <a:pt x="10" y="52"/>
                  </a:cubicBezTo>
                  <a:cubicBezTo>
                    <a:pt x="6" y="155"/>
                    <a:pt x="4" y="257"/>
                    <a:pt x="0" y="362"/>
                  </a:cubicBezTo>
                  <a:cubicBezTo>
                    <a:pt x="0" y="391"/>
                    <a:pt x="14" y="421"/>
                    <a:pt x="47" y="425"/>
                  </a:cubicBezTo>
                  <a:cubicBezTo>
                    <a:pt x="49" y="425"/>
                    <a:pt x="51" y="425"/>
                    <a:pt x="53" y="425"/>
                  </a:cubicBezTo>
                  <a:cubicBezTo>
                    <a:pt x="79" y="425"/>
                    <a:pt x="107" y="407"/>
                    <a:pt x="111" y="378"/>
                  </a:cubicBezTo>
                  <a:cubicBezTo>
                    <a:pt x="118" y="276"/>
                    <a:pt x="125" y="172"/>
                    <a:pt x="131" y="70"/>
                  </a:cubicBezTo>
                  <a:cubicBezTo>
                    <a:pt x="132" y="38"/>
                    <a:pt x="112" y="5"/>
                    <a:pt x="78" y="1"/>
                  </a:cubicBezTo>
                  <a:cubicBezTo>
                    <a:pt x="76" y="1"/>
                    <a:pt x="75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1" name="Google Shape;521;p21"/>
          <p:cNvSpPr/>
          <p:nvPr/>
        </p:nvSpPr>
        <p:spPr>
          <a:xfrm rot="7324522">
            <a:off x="123942" y="-269569"/>
            <a:ext cx="749834" cy="1466374"/>
          </a:xfrm>
          <a:custGeom>
            <a:avLst/>
            <a:gdLst/>
            <a:ahLst/>
            <a:cxnLst/>
            <a:rect l="l" t="t" r="r" b="b"/>
            <a:pathLst>
              <a:path w="14401" h="28163" extrusionOk="0">
                <a:moveTo>
                  <a:pt x="13074" y="1906"/>
                </a:moveTo>
                <a:cubicBezTo>
                  <a:pt x="13111" y="1906"/>
                  <a:pt x="13147" y="1908"/>
                  <a:pt x="13183" y="1911"/>
                </a:cubicBezTo>
                <a:cubicBezTo>
                  <a:pt x="13234" y="1917"/>
                  <a:pt x="13319" y="1931"/>
                  <a:pt x="13339" y="1986"/>
                </a:cubicBezTo>
                <a:cubicBezTo>
                  <a:pt x="13363" y="2056"/>
                  <a:pt x="13280" y="2121"/>
                  <a:pt x="13229" y="2151"/>
                </a:cubicBezTo>
                <a:cubicBezTo>
                  <a:pt x="13091" y="2233"/>
                  <a:pt x="12917" y="2233"/>
                  <a:pt x="12759" y="2243"/>
                </a:cubicBezTo>
                <a:cubicBezTo>
                  <a:pt x="12589" y="2254"/>
                  <a:pt x="12417" y="2264"/>
                  <a:pt x="12244" y="2276"/>
                </a:cubicBezTo>
                <a:lnTo>
                  <a:pt x="12329" y="2078"/>
                </a:lnTo>
                <a:cubicBezTo>
                  <a:pt x="12367" y="2060"/>
                  <a:pt x="12404" y="2044"/>
                  <a:pt x="12443" y="2030"/>
                </a:cubicBezTo>
                <a:cubicBezTo>
                  <a:pt x="12521" y="2002"/>
                  <a:pt x="12602" y="1978"/>
                  <a:pt x="12682" y="1958"/>
                </a:cubicBezTo>
                <a:cubicBezTo>
                  <a:pt x="12808" y="1927"/>
                  <a:pt x="12942" y="1906"/>
                  <a:pt x="13074" y="1906"/>
                </a:cubicBezTo>
                <a:close/>
                <a:moveTo>
                  <a:pt x="12811" y="177"/>
                </a:moveTo>
                <a:cubicBezTo>
                  <a:pt x="12983" y="177"/>
                  <a:pt x="12883" y="512"/>
                  <a:pt x="12853" y="606"/>
                </a:cubicBezTo>
                <a:cubicBezTo>
                  <a:pt x="12806" y="752"/>
                  <a:pt x="12752" y="895"/>
                  <a:pt x="12692" y="1036"/>
                </a:cubicBezTo>
                <a:cubicBezTo>
                  <a:pt x="12372" y="1597"/>
                  <a:pt x="12074" y="2173"/>
                  <a:pt x="11793" y="2757"/>
                </a:cubicBezTo>
                <a:cubicBezTo>
                  <a:pt x="11793" y="2755"/>
                  <a:pt x="11793" y="2752"/>
                  <a:pt x="11790" y="2749"/>
                </a:cubicBezTo>
                <a:cubicBezTo>
                  <a:pt x="11668" y="2406"/>
                  <a:pt x="11540" y="2054"/>
                  <a:pt x="11506" y="1691"/>
                </a:cubicBezTo>
                <a:cubicBezTo>
                  <a:pt x="11502" y="1627"/>
                  <a:pt x="11488" y="1541"/>
                  <a:pt x="11520" y="1484"/>
                </a:cubicBezTo>
                <a:cubicBezTo>
                  <a:pt x="11534" y="1460"/>
                  <a:pt x="11549" y="1451"/>
                  <a:pt x="11563" y="1451"/>
                </a:cubicBezTo>
                <a:cubicBezTo>
                  <a:pt x="11600" y="1451"/>
                  <a:pt x="11637" y="1513"/>
                  <a:pt x="11668" y="1555"/>
                </a:cubicBezTo>
                <a:cubicBezTo>
                  <a:pt x="11776" y="1698"/>
                  <a:pt x="11840" y="1867"/>
                  <a:pt x="11861" y="2041"/>
                </a:cubicBezTo>
                <a:cubicBezTo>
                  <a:pt x="11867" y="2090"/>
                  <a:pt x="11907" y="2119"/>
                  <a:pt x="11946" y="2119"/>
                </a:cubicBezTo>
                <a:cubicBezTo>
                  <a:pt x="11976" y="2119"/>
                  <a:pt x="12006" y="2101"/>
                  <a:pt x="12018" y="2063"/>
                </a:cubicBezTo>
                <a:cubicBezTo>
                  <a:pt x="12122" y="1734"/>
                  <a:pt x="12227" y="1406"/>
                  <a:pt x="12331" y="1078"/>
                </a:cubicBezTo>
                <a:cubicBezTo>
                  <a:pt x="12379" y="925"/>
                  <a:pt x="12427" y="770"/>
                  <a:pt x="12482" y="618"/>
                </a:cubicBezTo>
                <a:cubicBezTo>
                  <a:pt x="12526" y="498"/>
                  <a:pt x="12613" y="227"/>
                  <a:pt x="12756" y="186"/>
                </a:cubicBezTo>
                <a:cubicBezTo>
                  <a:pt x="12777" y="180"/>
                  <a:pt x="12795" y="177"/>
                  <a:pt x="12811" y="177"/>
                </a:cubicBezTo>
                <a:close/>
                <a:moveTo>
                  <a:pt x="11043" y="1973"/>
                </a:moveTo>
                <a:cubicBezTo>
                  <a:pt x="11120" y="1973"/>
                  <a:pt x="11209" y="2078"/>
                  <a:pt x="11254" y="2151"/>
                </a:cubicBezTo>
                <a:cubicBezTo>
                  <a:pt x="11354" y="2320"/>
                  <a:pt x="11452" y="2491"/>
                  <a:pt x="11549" y="2661"/>
                </a:cubicBezTo>
                <a:cubicBezTo>
                  <a:pt x="11613" y="2774"/>
                  <a:pt x="11684" y="2947"/>
                  <a:pt x="11652" y="3079"/>
                </a:cubicBezTo>
                <a:cubicBezTo>
                  <a:pt x="11624" y="3199"/>
                  <a:pt x="11519" y="3327"/>
                  <a:pt x="11468" y="3442"/>
                </a:cubicBezTo>
                <a:cubicBezTo>
                  <a:pt x="11461" y="3443"/>
                  <a:pt x="11452" y="3443"/>
                  <a:pt x="11447" y="3446"/>
                </a:cubicBezTo>
                <a:cubicBezTo>
                  <a:pt x="11268" y="3114"/>
                  <a:pt x="11115" y="2769"/>
                  <a:pt x="10994" y="2413"/>
                </a:cubicBezTo>
                <a:cubicBezTo>
                  <a:pt x="10959" y="2308"/>
                  <a:pt x="10903" y="2179"/>
                  <a:pt x="10943" y="2070"/>
                </a:cubicBezTo>
                <a:cubicBezTo>
                  <a:pt x="10969" y="1999"/>
                  <a:pt x="11004" y="1973"/>
                  <a:pt x="11043" y="1973"/>
                </a:cubicBezTo>
                <a:close/>
                <a:moveTo>
                  <a:pt x="12711" y="2923"/>
                </a:moveTo>
                <a:cubicBezTo>
                  <a:pt x="12732" y="2923"/>
                  <a:pt x="12753" y="2923"/>
                  <a:pt x="12775" y="2924"/>
                </a:cubicBezTo>
                <a:cubicBezTo>
                  <a:pt x="12908" y="2930"/>
                  <a:pt x="13053" y="2944"/>
                  <a:pt x="13176" y="3001"/>
                </a:cubicBezTo>
                <a:cubicBezTo>
                  <a:pt x="13222" y="3022"/>
                  <a:pt x="13264" y="3050"/>
                  <a:pt x="13229" y="3100"/>
                </a:cubicBezTo>
                <a:cubicBezTo>
                  <a:pt x="13199" y="3144"/>
                  <a:pt x="13142" y="3172"/>
                  <a:pt x="13094" y="3194"/>
                </a:cubicBezTo>
                <a:cubicBezTo>
                  <a:pt x="12853" y="3304"/>
                  <a:pt x="12585" y="3375"/>
                  <a:pt x="12325" y="3421"/>
                </a:cubicBezTo>
                <a:cubicBezTo>
                  <a:pt x="12189" y="3443"/>
                  <a:pt x="12053" y="3460"/>
                  <a:pt x="11916" y="3467"/>
                </a:cubicBezTo>
                <a:cubicBezTo>
                  <a:pt x="11858" y="3470"/>
                  <a:pt x="11797" y="3470"/>
                  <a:pt x="11739" y="3470"/>
                </a:cubicBezTo>
                <a:cubicBezTo>
                  <a:pt x="11797" y="3333"/>
                  <a:pt x="11857" y="3194"/>
                  <a:pt x="11915" y="3053"/>
                </a:cubicBezTo>
                <a:cubicBezTo>
                  <a:pt x="11928" y="3059"/>
                  <a:pt x="11943" y="3065"/>
                  <a:pt x="11959" y="3065"/>
                </a:cubicBezTo>
                <a:cubicBezTo>
                  <a:pt x="11961" y="3065"/>
                  <a:pt x="11963" y="3065"/>
                  <a:pt x="11965" y="3064"/>
                </a:cubicBezTo>
                <a:cubicBezTo>
                  <a:pt x="11982" y="3060"/>
                  <a:pt x="11989" y="3039"/>
                  <a:pt x="11982" y="3023"/>
                </a:cubicBezTo>
                <a:cubicBezTo>
                  <a:pt x="11982" y="3023"/>
                  <a:pt x="11986" y="3022"/>
                  <a:pt x="11993" y="3016"/>
                </a:cubicBezTo>
                <a:cubicBezTo>
                  <a:pt x="12009" y="3015"/>
                  <a:pt x="12023" y="3010"/>
                  <a:pt x="12038" y="3009"/>
                </a:cubicBezTo>
                <a:cubicBezTo>
                  <a:pt x="12074" y="3003"/>
                  <a:pt x="12108" y="2999"/>
                  <a:pt x="12143" y="2992"/>
                </a:cubicBezTo>
                <a:cubicBezTo>
                  <a:pt x="12213" y="2979"/>
                  <a:pt x="12282" y="2965"/>
                  <a:pt x="12353" y="2954"/>
                </a:cubicBezTo>
                <a:cubicBezTo>
                  <a:pt x="12471" y="2936"/>
                  <a:pt x="12591" y="2923"/>
                  <a:pt x="12711" y="2923"/>
                </a:cubicBezTo>
                <a:close/>
                <a:moveTo>
                  <a:pt x="12423" y="3826"/>
                </a:moveTo>
                <a:cubicBezTo>
                  <a:pt x="12440" y="3826"/>
                  <a:pt x="12458" y="3826"/>
                  <a:pt x="12475" y="3826"/>
                </a:cubicBezTo>
                <a:cubicBezTo>
                  <a:pt x="12769" y="3831"/>
                  <a:pt x="13066" y="3856"/>
                  <a:pt x="13358" y="3899"/>
                </a:cubicBezTo>
                <a:cubicBezTo>
                  <a:pt x="13372" y="3903"/>
                  <a:pt x="13389" y="3904"/>
                  <a:pt x="13403" y="3909"/>
                </a:cubicBezTo>
                <a:cubicBezTo>
                  <a:pt x="13464" y="3924"/>
                  <a:pt x="13688" y="3965"/>
                  <a:pt x="13626" y="4065"/>
                </a:cubicBezTo>
                <a:cubicBezTo>
                  <a:pt x="13606" y="4094"/>
                  <a:pt x="13518" y="4119"/>
                  <a:pt x="13488" y="4130"/>
                </a:cubicBezTo>
                <a:cubicBezTo>
                  <a:pt x="13449" y="4145"/>
                  <a:pt x="13407" y="4158"/>
                  <a:pt x="13368" y="4171"/>
                </a:cubicBezTo>
                <a:cubicBezTo>
                  <a:pt x="13009" y="4282"/>
                  <a:pt x="12620" y="4316"/>
                  <a:pt x="12244" y="4343"/>
                </a:cubicBezTo>
                <a:cubicBezTo>
                  <a:pt x="12050" y="4357"/>
                  <a:pt x="11852" y="4364"/>
                  <a:pt x="11655" y="4365"/>
                </a:cubicBezTo>
                <a:cubicBezTo>
                  <a:pt x="11563" y="4365"/>
                  <a:pt x="11474" y="4364"/>
                  <a:pt x="11381" y="4364"/>
                </a:cubicBezTo>
                <a:lnTo>
                  <a:pt x="11356" y="4364"/>
                </a:lnTo>
                <a:cubicBezTo>
                  <a:pt x="11383" y="4304"/>
                  <a:pt x="11538" y="3893"/>
                  <a:pt x="11559" y="3889"/>
                </a:cubicBezTo>
                <a:cubicBezTo>
                  <a:pt x="11608" y="3882"/>
                  <a:pt x="11660" y="3873"/>
                  <a:pt x="11709" y="3866"/>
                </a:cubicBezTo>
                <a:cubicBezTo>
                  <a:pt x="11793" y="3856"/>
                  <a:pt x="11874" y="3848"/>
                  <a:pt x="11957" y="3842"/>
                </a:cubicBezTo>
                <a:cubicBezTo>
                  <a:pt x="12112" y="3832"/>
                  <a:pt x="12266" y="3826"/>
                  <a:pt x="12423" y="3826"/>
                </a:cubicBezTo>
                <a:close/>
                <a:moveTo>
                  <a:pt x="9898" y="1895"/>
                </a:moveTo>
                <a:cubicBezTo>
                  <a:pt x="9901" y="1895"/>
                  <a:pt x="9904" y="1895"/>
                  <a:pt x="9907" y="1895"/>
                </a:cubicBezTo>
                <a:cubicBezTo>
                  <a:pt x="9990" y="1901"/>
                  <a:pt x="10093" y="2006"/>
                  <a:pt x="10151" y="2057"/>
                </a:cubicBezTo>
                <a:cubicBezTo>
                  <a:pt x="10434" y="2308"/>
                  <a:pt x="10612" y="2656"/>
                  <a:pt x="10763" y="2993"/>
                </a:cubicBezTo>
                <a:cubicBezTo>
                  <a:pt x="10902" y="3304"/>
                  <a:pt x="11030" y="3662"/>
                  <a:pt x="11244" y="3940"/>
                </a:cubicBezTo>
                <a:cubicBezTo>
                  <a:pt x="11180" y="4082"/>
                  <a:pt x="11118" y="4226"/>
                  <a:pt x="11057" y="4368"/>
                </a:cubicBezTo>
                <a:cubicBezTo>
                  <a:pt x="10879" y="4160"/>
                  <a:pt x="10715" y="3947"/>
                  <a:pt x="10570" y="3710"/>
                </a:cubicBezTo>
                <a:cubicBezTo>
                  <a:pt x="10370" y="3378"/>
                  <a:pt x="10200" y="3029"/>
                  <a:pt x="10048" y="2674"/>
                </a:cubicBezTo>
                <a:cubicBezTo>
                  <a:pt x="9973" y="2500"/>
                  <a:pt x="9893" y="2327"/>
                  <a:pt x="9831" y="2148"/>
                </a:cubicBezTo>
                <a:cubicBezTo>
                  <a:pt x="9804" y="2072"/>
                  <a:pt x="9767" y="1895"/>
                  <a:pt x="9898" y="1895"/>
                </a:cubicBezTo>
                <a:close/>
                <a:moveTo>
                  <a:pt x="11272" y="4713"/>
                </a:moveTo>
                <a:cubicBezTo>
                  <a:pt x="11461" y="4737"/>
                  <a:pt x="11645" y="4809"/>
                  <a:pt x="11830" y="4846"/>
                </a:cubicBezTo>
                <a:cubicBezTo>
                  <a:pt x="12038" y="4889"/>
                  <a:pt x="12254" y="4910"/>
                  <a:pt x="12468" y="4920"/>
                </a:cubicBezTo>
                <a:cubicBezTo>
                  <a:pt x="12709" y="4933"/>
                  <a:pt x="12951" y="4930"/>
                  <a:pt x="13192" y="4937"/>
                </a:cubicBezTo>
                <a:cubicBezTo>
                  <a:pt x="13302" y="4940"/>
                  <a:pt x="13417" y="4944"/>
                  <a:pt x="13528" y="4953"/>
                </a:cubicBezTo>
                <a:cubicBezTo>
                  <a:pt x="13595" y="4958"/>
                  <a:pt x="13674" y="4954"/>
                  <a:pt x="13737" y="4973"/>
                </a:cubicBezTo>
                <a:cubicBezTo>
                  <a:pt x="13856" y="5008"/>
                  <a:pt x="13837" y="5088"/>
                  <a:pt x="13731" y="5123"/>
                </a:cubicBezTo>
                <a:cubicBezTo>
                  <a:pt x="13617" y="5160"/>
                  <a:pt x="13474" y="5156"/>
                  <a:pt x="13355" y="5164"/>
                </a:cubicBezTo>
                <a:cubicBezTo>
                  <a:pt x="13241" y="5171"/>
                  <a:pt x="13127" y="5177"/>
                  <a:pt x="13013" y="5180"/>
                </a:cubicBezTo>
                <a:cubicBezTo>
                  <a:pt x="12872" y="5184"/>
                  <a:pt x="12731" y="5185"/>
                  <a:pt x="12591" y="5185"/>
                </a:cubicBezTo>
                <a:cubicBezTo>
                  <a:pt x="12494" y="5185"/>
                  <a:pt x="12398" y="5185"/>
                  <a:pt x="12301" y="5184"/>
                </a:cubicBezTo>
                <a:cubicBezTo>
                  <a:pt x="12172" y="5183"/>
                  <a:pt x="12043" y="5182"/>
                  <a:pt x="11914" y="5182"/>
                </a:cubicBezTo>
                <a:cubicBezTo>
                  <a:pt x="11612" y="5182"/>
                  <a:pt x="11310" y="5187"/>
                  <a:pt x="11008" y="5208"/>
                </a:cubicBezTo>
                <a:cubicBezTo>
                  <a:pt x="11072" y="5052"/>
                  <a:pt x="11137" y="4896"/>
                  <a:pt x="11201" y="4740"/>
                </a:cubicBezTo>
                <a:cubicBezTo>
                  <a:pt x="11206" y="4741"/>
                  <a:pt x="11211" y="4741"/>
                  <a:pt x="11215" y="4741"/>
                </a:cubicBezTo>
                <a:cubicBezTo>
                  <a:pt x="11237" y="4741"/>
                  <a:pt x="11258" y="4731"/>
                  <a:pt x="11272" y="4713"/>
                </a:cubicBezTo>
                <a:close/>
                <a:moveTo>
                  <a:pt x="8750" y="2839"/>
                </a:moveTo>
                <a:cubicBezTo>
                  <a:pt x="8817" y="2839"/>
                  <a:pt x="8890" y="2866"/>
                  <a:pt x="8945" y="2893"/>
                </a:cubicBezTo>
                <a:cubicBezTo>
                  <a:pt x="9276" y="3050"/>
                  <a:pt x="9504" y="3368"/>
                  <a:pt x="9689" y="3666"/>
                </a:cubicBezTo>
                <a:cubicBezTo>
                  <a:pt x="9878" y="3967"/>
                  <a:pt x="10036" y="4289"/>
                  <a:pt x="10261" y="4571"/>
                </a:cubicBezTo>
                <a:cubicBezTo>
                  <a:pt x="10385" y="4731"/>
                  <a:pt x="10594" y="4889"/>
                  <a:pt x="10799" y="4889"/>
                </a:cubicBezTo>
                <a:cubicBezTo>
                  <a:pt x="10809" y="4889"/>
                  <a:pt x="10819" y="4888"/>
                  <a:pt x="10830" y="4888"/>
                </a:cubicBezTo>
                <a:lnTo>
                  <a:pt x="10830" y="4888"/>
                </a:lnTo>
                <a:cubicBezTo>
                  <a:pt x="10729" y="5123"/>
                  <a:pt x="10648" y="5370"/>
                  <a:pt x="10527" y="5597"/>
                </a:cubicBezTo>
                <a:cubicBezTo>
                  <a:pt x="10512" y="5563"/>
                  <a:pt x="10492" y="5527"/>
                  <a:pt x="10469" y="5496"/>
                </a:cubicBezTo>
                <a:cubicBezTo>
                  <a:pt x="10361" y="5350"/>
                  <a:pt x="10194" y="5241"/>
                  <a:pt x="10059" y="5116"/>
                </a:cubicBezTo>
                <a:cubicBezTo>
                  <a:pt x="9910" y="4975"/>
                  <a:pt x="9768" y="4829"/>
                  <a:pt x="9634" y="4675"/>
                </a:cubicBezTo>
                <a:cubicBezTo>
                  <a:pt x="9361" y="4361"/>
                  <a:pt x="9119" y="4022"/>
                  <a:pt x="8910" y="3662"/>
                </a:cubicBezTo>
                <a:cubicBezTo>
                  <a:pt x="8811" y="3490"/>
                  <a:pt x="8716" y="3314"/>
                  <a:pt x="8640" y="3130"/>
                </a:cubicBezTo>
                <a:cubicBezTo>
                  <a:pt x="8602" y="3035"/>
                  <a:pt x="8565" y="2883"/>
                  <a:pt x="8696" y="2846"/>
                </a:cubicBezTo>
                <a:cubicBezTo>
                  <a:pt x="8713" y="2841"/>
                  <a:pt x="8732" y="2839"/>
                  <a:pt x="8750" y="2839"/>
                </a:cubicBezTo>
                <a:close/>
                <a:moveTo>
                  <a:pt x="13521" y="5477"/>
                </a:moveTo>
                <a:cubicBezTo>
                  <a:pt x="13546" y="5477"/>
                  <a:pt x="13571" y="5477"/>
                  <a:pt x="13596" y="5478"/>
                </a:cubicBezTo>
                <a:cubicBezTo>
                  <a:pt x="13708" y="5479"/>
                  <a:pt x="13819" y="5489"/>
                  <a:pt x="13930" y="5510"/>
                </a:cubicBezTo>
                <a:cubicBezTo>
                  <a:pt x="13979" y="5519"/>
                  <a:pt x="14043" y="5526"/>
                  <a:pt x="14091" y="5547"/>
                </a:cubicBezTo>
                <a:cubicBezTo>
                  <a:pt x="14205" y="5598"/>
                  <a:pt x="14191" y="5669"/>
                  <a:pt x="14107" y="5726"/>
                </a:cubicBezTo>
                <a:cubicBezTo>
                  <a:pt x="13930" y="5847"/>
                  <a:pt x="13684" y="5909"/>
                  <a:pt x="13478" y="5967"/>
                </a:cubicBezTo>
                <a:cubicBezTo>
                  <a:pt x="13013" y="6101"/>
                  <a:pt x="12524" y="6143"/>
                  <a:pt x="12041" y="6198"/>
                </a:cubicBezTo>
                <a:cubicBezTo>
                  <a:pt x="11759" y="6230"/>
                  <a:pt x="11475" y="6261"/>
                  <a:pt x="11193" y="6294"/>
                </a:cubicBezTo>
                <a:cubicBezTo>
                  <a:pt x="10974" y="6319"/>
                  <a:pt x="10747" y="6330"/>
                  <a:pt x="10527" y="6366"/>
                </a:cubicBezTo>
                <a:lnTo>
                  <a:pt x="10570" y="6259"/>
                </a:lnTo>
                <a:cubicBezTo>
                  <a:pt x="10637" y="6099"/>
                  <a:pt x="10702" y="5939"/>
                  <a:pt x="10767" y="5780"/>
                </a:cubicBezTo>
                <a:cubicBezTo>
                  <a:pt x="11228" y="5761"/>
                  <a:pt x="11694" y="5675"/>
                  <a:pt x="12148" y="5618"/>
                </a:cubicBezTo>
                <a:cubicBezTo>
                  <a:pt x="12601" y="5560"/>
                  <a:pt x="13062" y="5477"/>
                  <a:pt x="13521" y="5477"/>
                </a:cubicBezTo>
                <a:close/>
                <a:moveTo>
                  <a:pt x="13875" y="6292"/>
                </a:moveTo>
                <a:cubicBezTo>
                  <a:pt x="13879" y="6292"/>
                  <a:pt x="13884" y="6292"/>
                  <a:pt x="13888" y="6292"/>
                </a:cubicBezTo>
                <a:cubicBezTo>
                  <a:pt x="13945" y="6294"/>
                  <a:pt x="14008" y="6305"/>
                  <a:pt x="14008" y="6391"/>
                </a:cubicBezTo>
                <a:cubicBezTo>
                  <a:pt x="14008" y="6416"/>
                  <a:pt x="13961" y="6464"/>
                  <a:pt x="13951" y="6474"/>
                </a:cubicBezTo>
                <a:cubicBezTo>
                  <a:pt x="13864" y="6565"/>
                  <a:pt x="13738" y="6628"/>
                  <a:pt x="13630" y="6692"/>
                </a:cubicBezTo>
                <a:cubicBezTo>
                  <a:pt x="13424" y="6816"/>
                  <a:pt x="13207" y="6919"/>
                  <a:pt x="12985" y="7011"/>
                </a:cubicBezTo>
                <a:cubicBezTo>
                  <a:pt x="12531" y="7200"/>
                  <a:pt x="12050" y="7328"/>
                  <a:pt x="11566" y="7426"/>
                </a:cubicBezTo>
                <a:cubicBezTo>
                  <a:pt x="11055" y="7528"/>
                  <a:pt x="10540" y="7597"/>
                  <a:pt x="10022" y="7657"/>
                </a:cubicBezTo>
                <a:cubicBezTo>
                  <a:pt x="10070" y="7536"/>
                  <a:pt x="10119" y="7414"/>
                  <a:pt x="10166" y="7294"/>
                </a:cubicBezTo>
                <a:cubicBezTo>
                  <a:pt x="10177" y="7294"/>
                  <a:pt x="10187" y="7292"/>
                  <a:pt x="10197" y="7292"/>
                </a:cubicBezTo>
                <a:cubicBezTo>
                  <a:pt x="10214" y="7244"/>
                  <a:pt x="10241" y="7202"/>
                  <a:pt x="10276" y="7166"/>
                </a:cubicBezTo>
                <a:lnTo>
                  <a:pt x="10276" y="7166"/>
                </a:lnTo>
                <a:cubicBezTo>
                  <a:pt x="10255" y="7170"/>
                  <a:pt x="10234" y="7170"/>
                  <a:pt x="10212" y="7175"/>
                </a:cubicBezTo>
                <a:cubicBezTo>
                  <a:pt x="10258" y="7060"/>
                  <a:pt x="10303" y="6946"/>
                  <a:pt x="10349" y="6831"/>
                </a:cubicBezTo>
                <a:cubicBezTo>
                  <a:pt x="10390" y="6834"/>
                  <a:pt x="10432" y="6835"/>
                  <a:pt x="10474" y="6835"/>
                </a:cubicBezTo>
                <a:cubicBezTo>
                  <a:pt x="10712" y="6835"/>
                  <a:pt x="10954" y="6798"/>
                  <a:pt x="11187" y="6773"/>
                </a:cubicBezTo>
                <a:cubicBezTo>
                  <a:pt x="11467" y="6742"/>
                  <a:pt x="11743" y="6699"/>
                  <a:pt x="12020" y="6657"/>
                </a:cubicBezTo>
                <a:cubicBezTo>
                  <a:pt x="12583" y="6567"/>
                  <a:pt x="13142" y="6451"/>
                  <a:pt x="13698" y="6322"/>
                </a:cubicBezTo>
                <a:cubicBezTo>
                  <a:pt x="13756" y="6309"/>
                  <a:pt x="13814" y="6292"/>
                  <a:pt x="13875" y="6292"/>
                </a:cubicBezTo>
                <a:close/>
                <a:moveTo>
                  <a:pt x="12308" y="7406"/>
                </a:moveTo>
                <a:cubicBezTo>
                  <a:pt x="12184" y="7470"/>
                  <a:pt x="12058" y="7531"/>
                  <a:pt x="11932" y="7592"/>
                </a:cubicBezTo>
                <a:cubicBezTo>
                  <a:pt x="11265" y="7909"/>
                  <a:pt x="10566" y="8163"/>
                  <a:pt x="9814" y="8182"/>
                </a:cubicBezTo>
                <a:cubicBezTo>
                  <a:pt x="9861" y="8058"/>
                  <a:pt x="9910" y="7936"/>
                  <a:pt x="9958" y="7812"/>
                </a:cubicBezTo>
                <a:cubicBezTo>
                  <a:pt x="10747" y="7715"/>
                  <a:pt x="11546" y="7620"/>
                  <a:pt x="12308" y="7406"/>
                </a:cubicBezTo>
                <a:close/>
                <a:moveTo>
                  <a:pt x="7729" y="3783"/>
                </a:moveTo>
                <a:cubicBezTo>
                  <a:pt x="7746" y="3783"/>
                  <a:pt x="7765" y="3785"/>
                  <a:pt x="7786" y="3788"/>
                </a:cubicBezTo>
                <a:cubicBezTo>
                  <a:pt x="7986" y="3821"/>
                  <a:pt x="8128" y="4041"/>
                  <a:pt x="8250" y="4181"/>
                </a:cubicBezTo>
                <a:lnTo>
                  <a:pt x="9187" y="5261"/>
                </a:lnTo>
                <a:cubicBezTo>
                  <a:pt x="9433" y="5544"/>
                  <a:pt x="9714" y="5932"/>
                  <a:pt x="10120" y="5986"/>
                </a:cubicBezTo>
                <a:cubicBezTo>
                  <a:pt x="10139" y="5988"/>
                  <a:pt x="10158" y="5989"/>
                  <a:pt x="10176" y="5989"/>
                </a:cubicBezTo>
                <a:cubicBezTo>
                  <a:pt x="10255" y="5989"/>
                  <a:pt x="10329" y="5970"/>
                  <a:pt x="10390" y="5937"/>
                </a:cubicBezTo>
                <a:lnTo>
                  <a:pt x="10390" y="5937"/>
                </a:lnTo>
                <a:cubicBezTo>
                  <a:pt x="10340" y="6061"/>
                  <a:pt x="10263" y="6196"/>
                  <a:pt x="10239" y="6328"/>
                </a:cubicBezTo>
                <a:cubicBezTo>
                  <a:pt x="10229" y="6370"/>
                  <a:pt x="10219" y="6408"/>
                  <a:pt x="10207" y="6448"/>
                </a:cubicBezTo>
                <a:cubicBezTo>
                  <a:pt x="10151" y="6607"/>
                  <a:pt x="10063" y="6742"/>
                  <a:pt x="9995" y="6909"/>
                </a:cubicBezTo>
                <a:cubicBezTo>
                  <a:pt x="9822" y="7336"/>
                  <a:pt x="9652" y="7766"/>
                  <a:pt x="9485" y="8195"/>
                </a:cubicBezTo>
                <a:cubicBezTo>
                  <a:pt x="8845" y="7726"/>
                  <a:pt x="8257" y="7189"/>
                  <a:pt x="7738" y="6593"/>
                </a:cubicBezTo>
                <a:cubicBezTo>
                  <a:pt x="7460" y="6272"/>
                  <a:pt x="7203" y="5936"/>
                  <a:pt x="6966" y="5584"/>
                </a:cubicBezTo>
                <a:cubicBezTo>
                  <a:pt x="6912" y="5500"/>
                  <a:pt x="6857" y="5418"/>
                  <a:pt x="6803" y="5333"/>
                </a:cubicBezTo>
                <a:cubicBezTo>
                  <a:pt x="6753" y="5255"/>
                  <a:pt x="6664" y="5151"/>
                  <a:pt x="6651" y="5058"/>
                </a:cubicBezTo>
                <a:cubicBezTo>
                  <a:pt x="6637" y="4952"/>
                  <a:pt x="6743" y="4927"/>
                  <a:pt x="6837" y="4927"/>
                </a:cubicBezTo>
                <a:cubicBezTo>
                  <a:pt x="6867" y="4927"/>
                  <a:pt x="6896" y="4929"/>
                  <a:pt x="6919" y="4933"/>
                </a:cubicBezTo>
                <a:cubicBezTo>
                  <a:pt x="7026" y="4950"/>
                  <a:pt x="7122" y="4997"/>
                  <a:pt x="7212" y="5058"/>
                </a:cubicBezTo>
                <a:cubicBezTo>
                  <a:pt x="7555" y="5293"/>
                  <a:pt x="7802" y="5669"/>
                  <a:pt x="8090" y="5964"/>
                </a:cubicBezTo>
                <a:cubicBezTo>
                  <a:pt x="8396" y="6279"/>
                  <a:pt x="8725" y="6576"/>
                  <a:pt x="9073" y="6848"/>
                </a:cubicBezTo>
                <a:cubicBezTo>
                  <a:pt x="9182" y="6933"/>
                  <a:pt x="9441" y="7161"/>
                  <a:pt x="9632" y="7161"/>
                </a:cubicBezTo>
                <a:cubicBezTo>
                  <a:pt x="9713" y="7161"/>
                  <a:pt x="9781" y="7120"/>
                  <a:pt x="9821" y="7010"/>
                </a:cubicBezTo>
                <a:cubicBezTo>
                  <a:pt x="9872" y="6865"/>
                  <a:pt x="9775" y="6689"/>
                  <a:pt x="9704" y="6562"/>
                </a:cubicBezTo>
                <a:cubicBezTo>
                  <a:pt x="9616" y="6403"/>
                  <a:pt x="9502" y="6259"/>
                  <a:pt x="9377" y="6128"/>
                </a:cubicBezTo>
                <a:cubicBezTo>
                  <a:pt x="9097" y="5827"/>
                  <a:pt x="8779" y="5564"/>
                  <a:pt x="8498" y="5266"/>
                </a:cubicBezTo>
                <a:cubicBezTo>
                  <a:pt x="8198" y="4947"/>
                  <a:pt x="7881" y="4604"/>
                  <a:pt x="7657" y="4228"/>
                </a:cubicBezTo>
                <a:cubicBezTo>
                  <a:pt x="7569" y="4080"/>
                  <a:pt x="7494" y="3783"/>
                  <a:pt x="7729" y="3783"/>
                </a:cubicBezTo>
                <a:close/>
                <a:moveTo>
                  <a:pt x="13815" y="6889"/>
                </a:moveTo>
                <a:cubicBezTo>
                  <a:pt x="13857" y="6889"/>
                  <a:pt x="13896" y="6906"/>
                  <a:pt x="13925" y="6955"/>
                </a:cubicBezTo>
                <a:cubicBezTo>
                  <a:pt x="13986" y="7053"/>
                  <a:pt x="13928" y="7172"/>
                  <a:pt x="13866" y="7250"/>
                </a:cubicBezTo>
                <a:cubicBezTo>
                  <a:pt x="13660" y="7505"/>
                  <a:pt x="13341" y="7705"/>
                  <a:pt x="13063" y="7875"/>
                </a:cubicBezTo>
                <a:cubicBezTo>
                  <a:pt x="12502" y="8223"/>
                  <a:pt x="11885" y="8478"/>
                  <a:pt x="11265" y="8710"/>
                </a:cubicBezTo>
                <a:cubicBezTo>
                  <a:pt x="10605" y="8955"/>
                  <a:pt x="9931" y="9172"/>
                  <a:pt x="9310" y="9497"/>
                </a:cubicBezTo>
                <a:cubicBezTo>
                  <a:pt x="9388" y="9291"/>
                  <a:pt x="9468" y="9086"/>
                  <a:pt x="9547" y="8880"/>
                </a:cubicBezTo>
                <a:cubicBezTo>
                  <a:pt x="9550" y="8880"/>
                  <a:pt x="9552" y="8882"/>
                  <a:pt x="9554" y="8882"/>
                </a:cubicBezTo>
                <a:cubicBezTo>
                  <a:pt x="9554" y="8882"/>
                  <a:pt x="9555" y="8882"/>
                  <a:pt x="9555" y="8881"/>
                </a:cubicBezTo>
                <a:cubicBezTo>
                  <a:pt x="9567" y="8880"/>
                  <a:pt x="9575" y="8877"/>
                  <a:pt x="9584" y="8876"/>
                </a:cubicBezTo>
                <a:cubicBezTo>
                  <a:pt x="9591" y="8866"/>
                  <a:pt x="9597" y="8853"/>
                  <a:pt x="9604" y="8842"/>
                </a:cubicBezTo>
                <a:cubicBezTo>
                  <a:pt x="9612" y="8830"/>
                  <a:pt x="9624" y="8815"/>
                  <a:pt x="9634" y="8803"/>
                </a:cubicBezTo>
                <a:lnTo>
                  <a:pt x="9634" y="8803"/>
                </a:lnTo>
                <a:cubicBezTo>
                  <a:pt x="9612" y="8809"/>
                  <a:pt x="9590" y="8813"/>
                  <a:pt x="9568" y="8819"/>
                </a:cubicBezTo>
                <a:cubicBezTo>
                  <a:pt x="9626" y="8664"/>
                  <a:pt x="9687" y="8511"/>
                  <a:pt x="9746" y="8358"/>
                </a:cubicBezTo>
                <a:cubicBezTo>
                  <a:pt x="9758" y="8358"/>
                  <a:pt x="9771" y="8358"/>
                  <a:pt x="9784" y="8358"/>
                </a:cubicBezTo>
                <a:cubicBezTo>
                  <a:pt x="11042" y="8358"/>
                  <a:pt x="12151" y="7671"/>
                  <a:pt x="13233" y="7138"/>
                </a:cubicBezTo>
                <a:cubicBezTo>
                  <a:pt x="13365" y="7072"/>
                  <a:pt x="13500" y="7006"/>
                  <a:pt x="13637" y="6946"/>
                </a:cubicBezTo>
                <a:cubicBezTo>
                  <a:pt x="13692" y="6921"/>
                  <a:pt x="13756" y="6889"/>
                  <a:pt x="13815" y="6889"/>
                </a:cubicBezTo>
                <a:close/>
                <a:moveTo>
                  <a:pt x="5996" y="6037"/>
                </a:moveTo>
                <a:cubicBezTo>
                  <a:pt x="6020" y="6037"/>
                  <a:pt x="6046" y="6042"/>
                  <a:pt x="6072" y="6052"/>
                </a:cubicBezTo>
                <a:cubicBezTo>
                  <a:pt x="6248" y="6119"/>
                  <a:pt x="6419" y="6288"/>
                  <a:pt x="6566" y="6400"/>
                </a:cubicBezTo>
                <a:cubicBezTo>
                  <a:pt x="6731" y="6523"/>
                  <a:pt x="6894" y="6650"/>
                  <a:pt x="7057" y="6776"/>
                </a:cubicBezTo>
                <a:cubicBezTo>
                  <a:pt x="7383" y="7027"/>
                  <a:pt x="7700" y="7292"/>
                  <a:pt x="8009" y="7559"/>
                </a:cubicBezTo>
                <a:cubicBezTo>
                  <a:pt x="8320" y="7827"/>
                  <a:pt x="8618" y="8108"/>
                  <a:pt x="8921" y="8385"/>
                </a:cubicBezTo>
                <a:cubicBezTo>
                  <a:pt x="9028" y="8482"/>
                  <a:pt x="9152" y="8586"/>
                  <a:pt x="9305" y="8586"/>
                </a:cubicBezTo>
                <a:cubicBezTo>
                  <a:pt x="9308" y="8586"/>
                  <a:pt x="9311" y="8586"/>
                  <a:pt x="9314" y="8586"/>
                </a:cubicBezTo>
                <a:cubicBezTo>
                  <a:pt x="9321" y="8586"/>
                  <a:pt x="9326" y="8585"/>
                  <a:pt x="9331" y="8584"/>
                </a:cubicBezTo>
                <a:lnTo>
                  <a:pt x="9331" y="8584"/>
                </a:lnTo>
                <a:cubicBezTo>
                  <a:pt x="9296" y="8599"/>
                  <a:pt x="9186" y="8962"/>
                  <a:pt x="9165" y="9005"/>
                </a:cubicBezTo>
                <a:cubicBezTo>
                  <a:pt x="9113" y="9115"/>
                  <a:pt x="9038" y="9226"/>
                  <a:pt x="9002" y="9344"/>
                </a:cubicBezTo>
                <a:cubicBezTo>
                  <a:pt x="8979" y="9420"/>
                  <a:pt x="8991" y="9506"/>
                  <a:pt x="8951" y="9577"/>
                </a:cubicBezTo>
                <a:cubicBezTo>
                  <a:pt x="8931" y="9558"/>
                  <a:pt x="8910" y="9538"/>
                  <a:pt x="8891" y="9521"/>
                </a:cubicBezTo>
                <a:cubicBezTo>
                  <a:pt x="8632" y="9286"/>
                  <a:pt x="8368" y="9057"/>
                  <a:pt x="8105" y="8830"/>
                </a:cubicBezTo>
                <a:cubicBezTo>
                  <a:pt x="7590" y="8385"/>
                  <a:pt x="7077" y="7938"/>
                  <a:pt x="6603" y="7450"/>
                </a:cubicBezTo>
                <a:cubicBezTo>
                  <a:pt x="6367" y="7207"/>
                  <a:pt x="6129" y="6955"/>
                  <a:pt x="5933" y="6682"/>
                </a:cubicBezTo>
                <a:cubicBezTo>
                  <a:pt x="5848" y="6563"/>
                  <a:pt x="5757" y="6416"/>
                  <a:pt x="5777" y="6265"/>
                </a:cubicBezTo>
                <a:cubicBezTo>
                  <a:pt x="5793" y="6147"/>
                  <a:pt x="5880" y="6037"/>
                  <a:pt x="5996" y="6037"/>
                </a:cubicBezTo>
                <a:close/>
                <a:moveTo>
                  <a:pt x="13285" y="8781"/>
                </a:moveTo>
                <a:cubicBezTo>
                  <a:pt x="13389" y="8781"/>
                  <a:pt x="13495" y="8799"/>
                  <a:pt x="13581" y="8863"/>
                </a:cubicBezTo>
                <a:cubicBezTo>
                  <a:pt x="13603" y="8881"/>
                  <a:pt x="13626" y="8905"/>
                  <a:pt x="13647" y="8932"/>
                </a:cubicBezTo>
                <a:cubicBezTo>
                  <a:pt x="13646" y="8944"/>
                  <a:pt x="13646" y="8954"/>
                  <a:pt x="13656" y="8961"/>
                </a:cubicBezTo>
                <a:cubicBezTo>
                  <a:pt x="13666" y="8966"/>
                  <a:pt x="13669" y="8974"/>
                  <a:pt x="13676" y="8979"/>
                </a:cubicBezTo>
                <a:cubicBezTo>
                  <a:pt x="13712" y="9050"/>
                  <a:pt x="13725" y="9135"/>
                  <a:pt x="13683" y="9199"/>
                </a:cubicBezTo>
                <a:cubicBezTo>
                  <a:pt x="13681" y="9201"/>
                  <a:pt x="13683" y="9202"/>
                  <a:pt x="13683" y="9202"/>
                </a:cubicBezTo>
                <a:cubicBezTo>
                  <a:pt x="13617" y="9274"/>
                  <a:pt x="13512" y="9337"/>
                  <a:pt x="13450" y="9364"/>
                </a:cubicBezTo>
                <a:cubicBezTo>
                  <a:pt x="13311" y="9426"/>
                  <a:pt x="13166" y="9481"/>
                  <a:pt x="13023" y="9534"/>
                </a:cubicBezTo>
                <a:cubicBezTo>
                  <a:pt x="12753" y="9630"/>
                  <a:pt x="12477" y="9713"/>
                  <a:pt x="12196" y="9785"/>
                </a:cubicBezTo>
                <a:cubicBezTo>
                  <a:pt x="11647" y="9926"/>
                  <a:pt x="11088" y="10026"/>
                  <a:pt x="10533" y="10144"/>
                </a:cubicBezTo>
                <a:cubicBezTo>
                  <a:pt x="9981" y="10260"/>
                  <a:pt x="9429" y="10394"/>
                  <a:pt x="8907" y="10602"/>
                </a:cubicBezTo>
                <a:cubicBezTo>
                  <a:pt x="8900" y="10607"/>
                  <a:pt x="8890" y="10609"/>
                  <a:pt x="8882" y="10614"/>
                </a:cubicBezTo>
                <a:cubicBezTo>
                  <a:pt x="8935" y="10472"/>
                  <a:pt x="8991" y="10330"/>
                  <a:pt x="9043" y="10188"/>
                </a:cubicBezTo>
                <a:cubicBezTo>
                  <a:pt x="9050" y="10163"/>
                  <a:pt x="9059" y="10141"/>
                  <a:pt x="9070" y="10120"/>
                </a:cubicBezTo>
                <a:cubicBezTo>
                  <a:pt x="9119" y="9995"/>
                  <a:pt x="9165" y="9867"/>
                  <a:pt x="9214" y="9741"/>
                </a:cubicBezTo>
                <a:cubicBezTo>
                  <a:pt x="9957" y="9487"/>
                  <a:pt x="10712" y="9264"/>
                  <a:pt x="11484" y="9090"/>
                </a:cubicBezTo>
                <a:cubicBezTo>
                  <a:pt x="11865" y="9005"/>
                  <a:pt x="12250" y="8931"/>
                  <a:pt x="12637" y="8867"/>
                </a:cubicBezTo>
                <a:cubicBezTo>
                  <a:pt x="12837" y="8833"/>
                  <a:pt x="13044" y="8789"/>
                  <a:pt x="13249" y="8782"/>
                </a:cubicBezTo>
                <a:cubicBezTo>
                  <a:pt x="13261" y="8782"/>
                  <a:pt x="13273" y="8781"/>
                  <a:pt x="13285" y="8781"/>
                </a:cubicBezTo>
                <a:close/>
                <a:moveTo>
                  <a:pt x="5718" y="7301"/>
                </a:moveTo>
                <a:cubicBezTo>
                  <a:pt x="5728" y="7301"/>
                  <a:pt x="5738" y="7303"/>
                  <a:pt x="5750" y="7307"/>
                </a:cubicBezTo>
                <a:cubicBezTo>
                  <a:pt x="5824" y="7328"/>
                  <a:pt x="5895" y="7426"/>
                  <a:pt x="5946" y="7478"/>
                </a:cubicBezTo>
                <a:cubicBezTo>
                  <a:pt x="6009" y="7542"/>
                  <a:pt x="6070" y="7604"/>
                  <a:pt x="6131" y="7668"/>
                </a:cubicBezTo>
                <a:cubicBezTo>
                  <a:pt x="6265" y="7806"/>
                  <a:pt x="6402" y="7945"/>
                  <a:pt x="6535" y="8085"/>
                </a:cubicBezTo>
                <a:cubicBezTo>
                  <a:pt x="6793" y="8349"/>
                  <a:pt x="7051" y="8615"/>
                  <a:pt x="7308" y="8880"/>
                </a:cubicBezTo>
                <a:cubicBezTo>
                  <a:pt x="7561" y="9138"/>
                  <a:pt x="7803" y="9409"/>
                  <a:pt x="8071" y="9655"/>
                </a:cubicBezTo>
                <a:cubicBezTo>
                  <a:pt x="8245" y="9814"/>
                  <a:pt x="8493" y="9994"/>
                  <a:pt x="8747" y="9994"/>
                </a:cubicBezTo>
                <a:cubicBezTo>
                  <a:pt x="8765" y="9994"/>
                  <a:pt x="8783" y="9993"/>
                  <a:pt x="8801" y="9991"/>
                </a:cubicBezTo>
                <a:lnTo>
                  <a:pt x="8801" y="9991"/>
                </a:lnTo>
                <a:cubicBezTo>
                  <a:pt x="8697" y="10265"/>
                  <a:pt x="8596" y="10537"/>
                  <a:pt x="8496" y="10812"/>
                </a:cubicBezTo>
                <a:cubicBezTo>
                  <a:pt x="8433" y="10980"/>
                  <a:pt x="8371" y="11150"/>
                  <a:pt x="8310" y="11317"/>
                </a:cubicBezTo>
                <a:cubicBezTo>
                  <a:pt x="7764" y="10384"/>
                  <a:pt x="6807" y="9748"/>
                  <a:pt x="6172" y="8873"/>
                </a:cubicBezTo>
                <a:cubicBezTo>
                  <a:pt x="6001" y="8639"/>
                  <a:pt x="5852" y="8386"/>
                  <a:pt x="5753" y="8115"/>
                </a:cubicBezTo>
                <a:cubicBezTo>
                  <a:pt x="5713" y="8003"/>
                  <a:pt x="5515" y="7301"/>
                  <a:pt x="5718" y="7301"/>
                </a:cubicBezTo>
                <a:close/>
                <a:moveTo>
                  <a:pt x="13387" y="10215"/>
                </a:moveTo>
                <a:cubicBezTo>
                  <a:pt x="13513" y="10215"/>
                  <a:pt x="13639" y="10222"/>
                  <a:pt x="13765" y="10236"/>
                </a:cubicBezTo>
                <a:cubicBezTo>
                  <a:pt x="13826" y="10243"/>
                  <a:pt x="13893" y="10253"/>
                  <a:pt x="13940" y="10294"/>
                </a:cubicBezTo>
                <a:cubicBezTo>
                  <a:pt x="14049" y="10387"/>
                  <a:pt x="13945" y="10456"/>
                  <a:pt x="13876" y="10514"/>
                </a:cubicBezTo>
                <a:cubicBezTo>
                  <a:pt x="13766" y="10607"/>
                  <a:pt x="13647" y="10690"/>
                  <a:pt x="13524" y="10764"/>
                </a:cubicBezTo>
                <a:cubicBezTo>
                  <a:pt x="13050" y="11052"/>
                  <a:pt x="12516" y="11222"/>
                  <a:pt x="11972" y="11336"/>
                </a:cubicBezTo>
                <a:cubicBezTo>
                  <a:pt x="10909" y="11557"/>
                  <a:pt x="9768" y="11554"/>
                  <a:pt x="8733" y="11885"/>
                </a:cubicBezTo>
                <a:cubicBezTo>
                  <a:pt x="8611" y="11905"/>
                  <a:pt x="8500" y="11952"/>
                  <a:pt x="8384" y="11983"/>
                </a:cubicBezTo>
                <a:cubicBezTo>
                  <a:pt x="8394" y="11919"/>
                  <a:pt x="8429" y="11847"/>
                  <a:pt x="8467" y="11770"/>
                </a:cubicBezTo>
                <a:cubicBezTo>
                  <a:pt x="8506" y="11536"/>
                  <a:pt x="8598" y="11313"/>
                  <a:pt x="8703" y="11100"/>
                </a:cubicBezTo>
                <a:cubicBezTo>
                  <a:pt x="8727" y="11031"/>
                  <a:pt x="8754" y="10960"/>
                  <a:pt x="8779" y="10890"/>
                </a:cubicBezTo>
                <a:cubicBezTo>
                  <a:pt x="8805" y="10913"/>
                  <a:pt x="8838" y="10931"/>
                  <a:pt x="8872" y="10940"/>
                </a:cubicBezTo>
                <a:cubicBezTo>
                  <a:pt x="8919" y="10954"/>
                  <a:pt x="8969" y="10959"/>
                  <a:pt x="9019" y="10959"/>
                </a:cubicBezTo>
                <a:cubicBezTo>
                  <a:pt x="9088" y="10959"/>
                  <a:pt x="9158" y="10950"/>
                  <a:pt x="9222" y="10947"/>
                </a:cubicBezTo>
                <a:cubicBezTo>
                  <a:pt x="9367" y="10939"/>
                  <a:pt x="9509" y="10924"/>
                  <a:pt x="9652" y="10906"/>
                </a:cubicBezTo>
                <a:cubicBezTo>
                  <a:pt x="10370" y="10818"/>
                  <a:pt x="11066" y="10622"/>
                  <a:pt x="11767" y="10459"/>
                </a:cubicBezTo>
                <a:cubicBezTo>
                  <a:pt x="12292" y="10337"/>
                  <a:pt x="12840" y="10215"/>
                  <a:pt x="13387" y="10215"/>
                </a:cubicBezTo>
                <a:close/>
                <a:moveTo>
                  <a:pt x="4165" y="8514"/>
                </a:moveTo>
                <a:cubicBezTo>
                  <a:pt x="4267" y="8514"/>
                  <a:pt x="4389" y="8559"/>
                  <a:pt x="4466" y="8603"/>
                </a:cubicBezTo>
                <a:cubicBezTo>
                  <a:pt x="5136" y="8989"/>
                  <a:pt x="5594" y="9665"/>
                  <a:pt x="6155" y="10180"/>
                </a:cubicBezTo>
                <a:cubicBezTo>
                  <a:pt x="6768" y="10740"/>
                  <a:pt x="7463" y="11210"/>
                  <a:pt x="8213" y="11577"/>
                </a:cubicBezTo>
                <a:cubicBezTo>
                  <a:pt x="8105" y="11874"/>
                  <a:pt x="7999" y="12171"/>
                  <a:pt x="7893" y="12469"/>
                </a:cubicBezTo>
                <a:cubicBezTo>
                  <a:pt x="7800" y="12296"/>
                  <a:pt x="7623" y="12164"/>
                  <a:pt x="7473" y="12037"/>
                </a:cubicBezTo>
                <a:cubicBezTo>
                  <a:pt x="7151" y="11767"/>
                  <a:pt x="6829" y="11499"/>
                  <a:pt x="6502" y="11237"/>
                </a:cubicBezTo>
                <a:cubicBezTo>
                  <a:pt x="6190" y="10984"/>
                  <a:pt x="5871" y="10739"/>
                  <a:pt x="5552" y="10493"/>
                </a:cubicBezTo>
                <a:cubicBezTo>
                  <a:pt x="5271" y="10279"/>
                  <a:pt x="4983" y="10075"/>
                  <a:pt x="4716" y="9842"/>
                </a:cubicBezTo>
                <a:cubicBezTo>
                  <a:pt x="4479" y="9635"/>
                  <a:pt x="4255" y="9402"/>
                  <a:pt x="4112" y="9123"/>
                </a:cubicBezTo>
                <a:cubicBezTo>
                  <a:pt x="4048" y="8998"/>
                  <a:pt x="3984" y="8842"/>
                  <a:pt x="3980" y="8703"/>
                </a:cubicBezTo>
                <a:cubicBezTo>
                  <a:pt x="3978" y="8560"/>
                  <a:pt x="4061" y="8514"/>
                  <a:pt x="4165" y="8514"/>
                </a:cubicBezTo>
                <a:close/>
                <a:moveTo>
                  <a:pt x="11491" y="12564"/>
                </a:moveTo>
                <a:cubicBezTo>
                  <a:pt x="11668" y="12564"/>
                  <a:pt x="11845" y="12572"/>
                  <a:pt x="12023" y="12591"/>
                </a:cubicBezTo>
                <a:cubicBezTo>
                  <a:pt x="12091" y="12599"/>
                  <a:pt x="12159" y="12608"/>
                  <a:pt x="12228" y="12620"/>
                </a:cubicBezTo>
                <a:cubicBezTo>
                  <a:pt x="12521" y="12689"/>
                  <a:pt x="12803" y="12793"/>
                  <a:pt x="13066" y="12952"/>
                </a:cubicBezTo>
                <a:cubicBezTo>
                  <a:pt x="13100" y="12973"/>
                  <a:pt x="13144" y="12997"/>
                  <a:pt x="13188" y="13026"/>
                </a:cubicBezTo>
                <a:cubicBezTo>
                  <a:pt x="13254" y="13091"/>
                  <a:pt x="13308" y="13166"/>
                  <a:pt x="13328" y="13251"/>
                </a:cubicBezTo>
                <a:cubicBezTo>
                  <a:pt x="13351" y="13350"/>
                  <a:pt x="13312" y="13436"/>
                  <a:pt x="13243" y="13494"/>
                </a:cubicBezTo>
                <a:cubicBezTo>
                  <a:pt x="13173" y="13517"/>
                  <a:pt x="13093" y="13523"/>
                  <a:pt x="13014" y="13523"/>
                </a:cubicBezTo>
                <a:cubicBezTo>
                  <a:pt x="12937" y="13523"/>
                  <a:pt x="12860" y="13517"/>
                  <a:pt x="12795" y="13516"/>
                </a:cubicBezTo>
                <a:cubicBezTo>
                  <a:pt x="12399" y="13508"/>
                  <a:pt x="12003" y="13482"/>
                  <a:pt x="11610" y="13454"/>
                </a:cubicBezTo>
                <a:cubicBezTo>
                  <a:pt x="10919" y="13405"/>
                  <a:pt x="10225" y="13342"/>
                  <a:pt x="9532" y="13342"/>
                </a:cubicBezTo>
                <a:cubicBezTo>
                  <a:pt x="9437" y="13342"/>
                  <a:pt x="9341" y="13344"/>
                  <a:pt x="9246" y="13346"/>
                </a:cubicBezTo>
                <a:cubicBezTo>
                  <a:pt x="8981" y="13353"/>
                  <a:pt x="8676" y="13343"/>
                  <a:pt x="8420" y="13409"/>
                </a:cubicBezTo>
                <a:cubicBezTo>
                  <a:pt x="8189" y="13467"/>
                  <a:pt x="7978" y="13536"/>
                  <a:pt x="7730" y="13542"/>
                </a:cubicBezTo>
                <a:cubicBezTo>
                  <a:pt x="7874" y="13301"/>
                  <a:pt x="7992" y="13047"/>
                  <a:pt x="8094" y="12786"/>
                </a:cubicBezTo>
                <a:cubicBezTo>
                  <a:pt x="8142" y="12665"/>
                  <a:pt x="8152" y="12641"/>
                  <a:pt x="8232" y="12641"/>
                </a:cubicBezTo>
                <a:cubicBezTo>
                  <a:pt x="8256" y="12641"/>
                  <a:pt x="8286" y="12643"/>
                  <a:pt x="8325" y="12645"/>
                </a:cubicBezTo>
                <a:cubicBezTo>
                  <a:pt x="8463" y="12654"/>
                  <a:pt x="8602" y="12655"/>
                  <a:pt x="8743" y="12655"/>
                </a:cubicBezTo>
                <a:cubicBezTo>
                  <a:pt x="8950" y="12679"/>
                  <a:pt x="9158" y="12689"/>
                  <a:pt x="9367" y="12689"/>
                </a:cubicBezTo>
                <a:cubicBezTo>
                  <a:pt x="9498" y="12689"/>
                  <a:pt x="9628" y="12685"/>
                  <a:pt x="9758" y="12678"/>
                </a:cubicBezTo>
                <a:cubicBezTo>
                  <a:pt x="10335" y="12649"/>
                  <a:pt x="10911" y="12564"/>
                  <a:pt x="11491" y="12564"/>
                </a:cubicBezTo>
                <a:close/>
                <a:moveTo>
                  <a:pt x="8852" y="13649"/>
                </a:moveTo>
                <a:cubicBezTo>
                  <a:pt x="9208" y="13649"/>
                  <a:pt x="9566" y="13679"/>
                  <a:pt x="9922" y="13699"/>
                </a:cubicBezTo>
                <a:cubicBezTo>
                  <a:pt x="9422" y="13741"/>
                  <a:pt x="8926" y="13783"/>
                  <a:pt x="8426" y="13817"/>
                </a:cubicBezTo>
                <a:cubicBezTo>
                  <a:pt x="8318" y="13824"/>
                  <a:pt x="8210" y="13829"/>
                  <a:pt x="8101" y="13829"/>
                </a:cubicBezTo>
                <a:cubicBezTo>
                  <a:pt x="8082" y="13829"/>
                  <a:pt x="8048" y="13830"/>
                  <a:pt x="8011" y="13830"/>
                </a:cubicBezTo>
                <a:cubicBezTo>
                  <a:pt x="7978" y="13830"/>
                  <a:pt x="7942" y="13829"/>
                  <a:pt x="7910" y="13824"/>
                </a:cubicBezTo>
                <a:cubicBezTo>
                  <a:pt x="8148" y="13707"/>
                  <a:pt x="8425" y="13661"/>
                  <a:pt x="8690" y="13651"/>
                </a:cubicBezTo>
                <a:cubicBezTo>
                  <a:pt x="8744" y="13650"/>
                  <a:pt x="8798" y="13649"/>
                  <a:pt x="8852" y="13649"/>
                </a:cubicBezTo>
                <a:close/>
                <a:moveTo>
                  <a:pt x="3664" y="9664"/>
                </a:moveTo>
                <a:cubicBezTo>
                  <a:pt x="3669" y="9664"/>
                  <a:pt x="3675" y="9664"/>
                  <a:pt x="3680" y="9665"/>
                </a:cubicBezTo>
                <a:cubicBezTo>
                  <a:pt x="3746" y="9670"/>
                  <a:pt x="3814" y="9713"/>
                  <a:pt x="3870" y="9743"/>
                </a:cubicBezTo>
                <a:cubicBezTo>
                  <a:pt x="4008" y="9816"/>
                  <a:pt x="4136" y="9909"/>
                  <a:pt x="4254" y="10011"/>
                </a:cubicBezTo>
                <a:cubicBezTo>
                  <a:pt x="4482" y="10209"/>
                  <a:pt x="4682" y="10438"/>
                  <a:pt x="4892" y="10658"/>
                </a:cubicBezTo>
                <a:cubicBezTo>
                  <a:pt x="5113" y="10890"/>
                  <a:pt x="5339" y="11117"/>
                  <a:pt x="5567" y="11343"/>
                </a:cubicBezTo>
                <a:cubicBezTo>
                  <a:pt x="6027" y="11790"/>
                  <a:pt x="6502" y="12223"/>
                  <a:pt x="6990" y="12638"/>
                </a:cubicBezTo>
                <a:cubicBezTo>
                  <a:pt x="7205" y="12821"/>
                  <a:pt x="7423" y="12997"/>
                  <a:pt x="7643" y="13173"/>
                </a:cubicBezTo>
                <a:cubicBezTo>
                  <a:pt x="7669" y="13194"/>
                  <a:pt x="7382" y="13918"/>
                  <a:pt x="7346" y="14017"/>
                </a:cubicBezTo>
                <a:cubicBezTo>
                  <a:pt x="7270" y="13878"/>
                  <a:pt x="7132" y="13758"/>
                  <a:pt x="7027" y="13661"/>
                </a:cubicBezTo>
                <a:cubicBezTo>
                  <a:pt x="6814" y="13460"/>
                  <a:pt x="6580" y="13280"/>
                  <a:pt x="6342" y="13105"/>
                </a:cubicBezTo>
                <a:cubicBezTo>
                  <a:pt x="5857" y="12750"/>
                  <a:pt x="5352" y="12421"/>
                  <a:pt x="4922" y="11997"/>
                </a:cubicBezTo>
                <a:cubicBezTo>
                  <a:pt x="4522" y="11604"/>
                  <a:pt x="4185" y="11149"/>
                  <a:pt x="3923" y="10658"/>
                </a:cubicBezTo>
                <a:cubicBezTo>
                  <a:pt x="3794" y="10415"/>
                  <a:pt x="3660" y="10154"/>
                  <a:pt x="3588" y="9889"/>
                </a:cubicBezTo>
                <a:cubicBezTo>
                  <a:pt x="3565" y="9804"/>
                  <a:pt x="3539" y="9664"/>
                  <a:pt x="3664" y="9664"/>
                </a:cubicBezTo>
                <a:close/>
                <a:moveTo>
                  <a:pt x="13294" y="13755"/>
                </a:moveTo>
                <a:cubicBezTo>
                  <a:pt x="13325" y="13778"/>
                  <a:pt x="13346" y="13809"/>
                  <a:pt x="13348" y="13854"/>
                </a:cubicBezTo>
                <a:cubicBezTo>
                  <a:pt x="13356" y="14027"/>
                  <a:pt x="13107" y="14183"/>
                  <a:pt x="12982" y="14261"/>
                </a:cubicBezTo>
                <a:cubicBezTo>
                  <a:pt x="12684" y="14449"/>
                  <a:pt x="12335" y="14545"/>
                  <a:pt x="11989" y="14612"/>
                </a:cubicBezTo>
                <a:cubicBezTo>
                  <a:pt x="11597" y="14686"/>
                  <a:pt x="11196" y="14715"/>
                  <a:pt x="10800" y="14761"/>
                </a:cubicBezTo>
                <a:cubicBezTo>
                  <a:pt x="10368" y="14808"/>
                  <a:pt x="9937" y="14853"/>
                  <a:pt x="9509" y="14903"/>
                </a:cubicBezTo>
                <a:cubicBezTo>
                  <a:pt x="9066" y="14954"/>
                  <a:pt x="8625" y="15010"/>
                  <a:pt x="8184" y="15067"/>
                </a:cubicBezTo>
                <a:cubicBezTo>
                  <a:pt x="7971" y="15094"/>
                  <a:pt x="7754" y="15113"/>
                  <a:pt x="7545" y="15154"/>
                </a:cubicBezTo>
                <a:cubicBezTo>
                  <a:pt x="7413" y="15179"/>
                  <a:pt x="7290" y="15230"/>
                  <a:pt x="7203" y="15330"/>
                </a:cubicBezTo>
                <a:lnTo>
                  <a:pt x="7373" y="14835"/>
                </a:lnTo>
                <a:cubicBezTo>
                  <a:pt x="7371" y="14819"/>
                  <a:pt x="7371" y="14800"/>
                  <a:pt x="7376" y="14785"/>
                </a:cubicBezTo>
                <a:cubicBezTo>
                  <a:pt x="7388" y="14749"/>
                  <a:pt x="7403" y="14720"/>
                  <a:pt x="7423" y="14690"/>
                </a:cubicBezTo>
                <a:cubicBezTo>
                  <a:pt x="7504" y="14451"/>
                  <a:pt x="7586" y="14212"/>
                  <a:pt x="7669" y="13975"/>
                </a:cubicBezTo>
                <a:cubicBezTo>
                  <a:pt x="7678" y="13970"/>
                  <a:pt x="7687" y="13968"/>
                  <a:pt x="7694" y="13961"/>
                </a:cubicBezTo>
                <a:lnTo>
                  <a:pt x="7731" y="13934"/>
                </a:lnTo>
                <a:cubicBezTo>
                  <a:pt x="7805" y="13978"/>
                  <a:pt x="7907" y="13988"/>
                  <a:pt x="8007" y="13988"/>
                </a:cubicBezTo>
                <a:cubicBezTo>
                  <a:pt x="8078" y="13988"/>
                  <a:pt x="8148" y="13983"/>
                  <a:pt x="8205" y="13982"/>
                </a:cubicBezTo>
                <a:cubicBezTo>
                  <a:pt x="8413" y="13976"/>
                  <a:pt x="8622" y="13955"/>
                  <a:pt x="8829" y="13935"/>
                </a:cubicBezTo>
                <a:cubicBezTo>
                  <a:pt x="9267" y="13894"/>
                  <a:pt x="9704" y="13861"/>
                  <a:pt x="10144" y="13829"/>
                </a:cubicBezTo>
                <a:cubicBezTo>
                  <a:pt x="10498" y="13804"/>
                  <a:pt x="10851" y="13785"/>
                  <a:pt x="11204" y="13766"/>
                </a:cubicBezTo>
                <a:cubicBezTo>
                  <a:pt x="11306" y="13772"/>
                  <a:pt x="11411" y="13778"/>
                  <a:pt x="11513" y="13783"/>
                </a:cubicBezTo>
                <a:cubicBezTo>
                  <a:pt x="11762" y="13797"/>
                  <a:pt x="12013" y="13809"/>
                  <a:pt x="12261" y="13824"/>
                </a:cubicBezTo>
                <a:cubicBezTo>
                  <a:pt x="12234" y="13833"/>
                  <a:pt x="12206" y="13841"/>
                  <a:pt x="12179" y="13850"/>
                </a:cubicBezTo>
                <a:cubicBezTo>
                  <a:pt x="12241" y="13843"/>
                  <a:pt x="12304" y="13840"/>
                  <a:pt x="12365" y="13836"/>
                </a:cubicBezTo>
                <a:cubicBezTo>
                  <a:pt x="12363" y="13834"/>
                  <a:pt x="12363" y="13833"/>
                  <a:pt x="12363" y="13830"/>
                </a:cubicBezTo>
                <a:lnTo>
                  <a:pt x="12363" y="13830"/>
                </a:lnTo>
                <a:cubicBezTo>
                  <a:pt x="12383" y="13833"/>
                  <a:pt x="12403" y="13833"/>
                  <a:pt x="12421" y="13834"/>
                </a:cubicBezTo>
                <a:cubicBezTo>
                  <a:pt x="12451" y="13834"/>
                  <a:pt x="12480" y="13833"/>
                  <a:pt x="12509" y="13833"/>
                </a:cubicBezTo>
                <a:cubicBezTo>
                  <a:pt x="12550" y="13833"/>
                  <a:pt x="12592" y="13834"/>
                  <a:pt x="12634" y="13836"/>
                </a:cubicBezTo>
                <a:cubicBezTo>
                  <a:pt x="12653" y="13837"/>
                  <a:pt x="12668" y="13841"/>
                  <a:pt x="12682" y="13848"/>
                </a:cubicBezTo>
                <a:cubicBezTo>
                  <a:pt x="12718" y="13850"/>
                  <a:pt x="12754" y="13850"/>
                  <a:pt x="12791" y="13850"/>
                </a:cubicBezTo>
                <a:cubicBezTo>
                  <a:pt x="12835" y="13850"/>
                  <a:pt x="12880" y="13849"/>
                  <a:pt x="12924" y="13847"/>
                </a:cubicBezTo>
                <a:cubicBezTo>
                  <a:pt x="13050" y="13837"/>
                  <a:pt x="13180" y="13809"/>
                  <a:pt x="13294" y="13755"/>
                </a:cubicBezTo>
                <a:close/>
                <a:moveTo>
                  <a:pt x="7091" y="15673"/>
                </a:moveTo>
                <a:cubicBezTo>
                  <a:pt x="7098" y="15676"/>
                  <a:pt x="7136" y="15690"/>
                  <a:pt x="7141" y="15697"/>
                </a:cubicBezTo>
                <a:cubicBezTo>
                  <a:pt x="7148" y="15717"/>
                  <a:pt x="7165" y="15722"/>
                  <a:pt x="7183" y="15722"/>
                </a:cubicBezTo>
                <a:cubicBezTo>
                  <a:pt x="7186" y="15722"/>
                  <a:pt x="7189" y="15721"/>
                  <a:pt x="7192" y="15721"/>
                </a:cubicBezTo>
                <a:cubicBezTo>
                  <a:pt x="7578" y="15904"/>
                  <a:pt x="7985" y="15962"/>
                  <a:pt x="8398" y="15962"/>
                </a:cubicBezTo>
                <a:cubicBezTo>
                  <a:pt x="8803" y="15962"/>
                  <a:pt x="9213" y="15907"/>
                  <a:pt x="9615" y="15860"/>
                </a:cubicBezTo>
                <a:cubicBezTo>
                  <a:pt x="9892" y="15827"/>
                  <a:pt x="10169" y="15804"/>
                  <a:pt x="10446" y="15804"/>
                </a:cubicBezTo>
                <a:cubicBezTo>
                  <a:pt x="10612" y="15804"/>
                  <a:pt x="10778" y="15812"/>
                  <a:pt x="10944" y="15832"/>
                </a:cubicBezTo>
                <a:cubicBezTo>
                  <a:pt x="11427" y="15886"/>
                  <a:pt x="11906" y="15998"/>
                  <a:pt x="12383" y="16090"/>
                </a:cubicBezTo>
                <a:cubicBezTo>
                  <a:pt x="12617" y="16137"/>
                  <a:pt x="12860" y="16168"/>
                  <a:pt x="13091" y="16231"/>
                </a:cubicBezTo>
                <a:cubicBezTo>
                  <a:pt x="13368" y="16304"/>
                  <a:pt x="13209" y="16609"/>
                  <a:pt x="13063" y="16727"/>
                </a:cubicBezTo>
                <a:cubicBezTo>
                  <a:pt x="12792" y="16943"/>
                  <a:pt x="12401" y="16976"/>
                  <a:pt x="12048" y="16976"/>
                </a:cubicBezTo>
                <a:cubicBezTo>
                  <a:pt x="11986" y="16976"/>
                  <a:pt x="11925" y="16975"/>
                  <a:pt x="11865" y="16974"/>
                </a:cubicBezTo>
                <a:cubicBezTo>
                  <a:pt x="11028" y="16956"/>
                  <a:pt x="10207" y="16743"/>
                  <a:pt x="9371" y="16709"/>
                </a:cubicBezTo>
                <a:cubicBezTo>
                  <a:pt x="9321" y="16707"/>
                  <a:pt x="9272" y="16706"/>
                  <a:pt x="9223" y="16706"/>
                </a:cubicBezTo>
                <a:cubicBezTo>
                  <a:pt x="8812" y="16706"/>
                  <a:pt x="8412" y="16766"/>
                  <a:pt x="8006" y="16834"/>
                </a:cubicBezTo>
                <a:cubicBezTo>
                  <a:pt x="7744" y="16876"/>
                  <a:pt x="7485" y="16908"/>
                  <a:pt x="7224" y="16908"/>
                </a:cubicBezTo>
                <a:cubicBezTo>
                  <a:pt x="7049" y="16908"/>
                  <a:pt x="6873" y="16894"/>
                  <a:pt x="6695" y="16858"/>
                </a:cubicBezTo>
                <a:cubicBezTo>
                  <a:pt x="6773" y="16458"/>
                  <a:pt x="6884" y="16038"/>
                  <a:pt x="7091" y="15673"/>
                </a:cubicBezTo>
                <a:close/>
                <a:moveTo>
                  <a:pt x="2909" y="11263"/>
                </a:moveTo>
                <a:cubicBezTo>
                  <a:pt x="3110" y="11263"/>
                  <a:pt x="3486" y="11510"/>
                  <a:pt x="3573" y="11577"/>
                </a:cubicBezTo>
                <a:cubicBezTo>
                  <a:pt x="3809" y="11764"/>
                  <a:pt x="4012" y="11991"/>
                  <a:pt x="4212" y="12215"/>
                </a:cubicBezTo>
                <a:cubicBezTo>
                  <a:pt x="4420" y="12450"/>
                  <a:pt x="4629" y="12681"/>
                  <a:pt x="4844" y="12908"/>
                </a:cubicBezTo>
                <a:cubicBezTo>
                  <a:pt x="5271" y="13362"/>
                  <a:pt x="5722" y="13797"/>
                  <a:pt x="6226" y="14173"/>
                </a:cubicBezTo>
                <a:cubicBezTo>
                  <a:pt x="6433" y="14327"/>
                  <a:pt x="6674" y="14535"/>
                  <a:pt x="6942" y="14569"/>
                </a:cubicBezTo>
                <a:cubicBezTo>
                  <a:pt x="6958" y="14571"/>
                  <a:pt x="6975" y="14572"/>
                  <a:pt x="6992" y="14572"/>
                </a:cubicBezTo>
                <a:cubicBezTo>
                  <a:pt x="7051" y="14572"/>
                  <a:pt x="7112" y="14561"/>
                  <a:pt x="7168" y="14541"/>
                </a:cubicBezTo>
                <a:lnTo>
                  <a:pt x="7168" y="14541"/>
                </a:lnTo>
                <a:cubicBezTo>
                  <a:pt x="7084" y="14572"/>
                  <a:pt x="7058" y="14938"/>
                  <a:pt x="7034" y="15026"/>
                </a:cubicBezTo>
                <a:cubicBezTo>
                  <a:pt x="6952" y="15331"/>
                  <a:pt x="6792" y="15608"/>
                  <a:pt x="6695" y="15907"/>
                </a:cubicBezTo>
                <a:cubicBezTo>
                  <a:pt x="6603" y="16195"/>
                  <a:pt x="6505" y="16485"/>
                  <a:pt x="6406" y="16773"/>
                </a:cubicBezTo>
                <a:cubicBezTo>
                  <a:pt x="6359" y="16914"/>
                  <a:pt x="6311" y="17056"/>
                  <a:pt x="6261" y="17198"/>
                </a:cubicBezTo>
                <a:cubicBezTo>
                  <a:pt x="6248" y="17234"/>
                  <a:pt x="6114" y="17502"/>
                  <a:pt x="6133" y="17529"/>
                </a:cubicBezTo>
                <a:cubicBezTo>
                  <a:pt x="5965" y="17305"/>
                  <a:pt x="5658" y="17126"/>
                  <a:pt x="5459" y="16997"/>
                </a:cubicBezTo>
                <a:cubicBezTo>
                  <a:pt x="4953" y="16665"/>
                  <a:pt x="4461" y="16316"/>
                  <a:pt x="4000" y="15924"/>
                </a:cubicBezTo>
                <a:cubicBezTo>
                  <a:pt x="3546" y="15537"/>
                  <a:pt x="3121" y="15108"/>
                  <a:pt x="2772" y="14627"/>
                </a:cubicBezTo>
                <a:cubicBezTo>
                  <a:pt x="2459" y="14196"/>
                  <a:pt x="2165" y="13691"/>
                  <a:pt x="2186" y="13150"/>
                </a:cubicBezTo>
                <a:cubicBezTo>
                  <a:pt x="2190" y="13060"/>
                  <a:pt x="2192" y="12936"/>
                  <a:pt x="2303" y="12936"/>
                </a:cubicBezTo>
                <a:cubicBezTo>
                  <a:pt x="2310" y="12936"/>
                  <a:pt x="2318" y="12936"/>
                  <a:pt x="2327" y="12938"/>
                </a:cubicBezTo>
                <a:cubicBezTo>
                  <a:pt x="2385" y="12945"/>
                  <a:pt x="2440" y="12975"/>
                  <a:pt x="2490" y="13004"/>
                </a:cubicBezTo>
                <a:cubicBezTo>
                  <a:pt x="2622" y="13081"/>
                  <a:pt x="2741" y="13179"/>
                  <a:pt x="2850" y="13282"/>
                </a:cubicBezTo>
                <a:cubicBezTo>
                  <a:pt x="3062" y="13485"/>
                  <a:pt x="3239" y="13719"/>
                  <a:pt x="3425" y="13942"/>
                </a:cubicBezTo>
                <a:cubicBezTo>
                  <a:pt x="3809" y="14409"/>
                  <a:pt x="4256" y="14820"/>
                  <a:pt x="4757" y="15167"/>
                </a:cubicBezTo>
                <a:cubicBezTo>
                  <a:pt x="5008" y="15340"/>
                  <a:pt x="5275" y="15507"/>
                  <a:pt x="5559" y="15628"/>
                </a:cubicBezTo>
                <a:cubicBezTo>
                  <a:pt x="5728" y="15701"/>
                  <a:pt x="5973" y="15800"/>
                  <a:pt x="6186" y="15800"/>
                </a:cubicBezTo>
                <a:cubicBezTo>
                  <a:pt x="6245" y="15800"/>
                  <a:pt x="6301" y="15793"/>
                  <a:pt x="6352" y="15775"/>
                </a:cubicBezTo>
                <a:cubicBezTo>
                  <a:pt x="6590" y="15691"/>
                  <a:pt x="6495" y="15416"/>
                  <a:pt x="6376" y="15270"/>
                </a:cubicBezTo>
                <a:cubicBezTo>
                  <a:pt x="6193" y="15046"/>
                  <a:pt x="5957" y="14866"/>
                  <a:pt x="5723" y="14698"/>
                </a:cubicBezTo>
                <a:cubicBezTo>
                  <a:pt x="4732" y="13979"/>
                  <a:pt x="3763" y="13180"/>
                  <a:pt x="3079" y="12159"/>
                </a:cubicBezTo>
                <a:cubicBezTo>
                  <a:pt x="2933" y="11939"/>
                  <a:pt x="2777" y="11661"/>
                  <a:pt x="2781" y="11390"/>
                </a:cubicBezTo>
                <a:cubicBezTo>
                  <a:pt x="2783" y="11298"/>
                  <a:pt x="2834" y="11263"/>
                  <a:pt x="2909" y="11263"/>
                </a:cubicBezTo>
                <a:close/>
                <a:moveTo>
                  <a:pt x="11619" y="17432"/>
                </a:moveTo>
                <a:cubicBezTo>
                  <a:pt x="11633" y="17432"/>
                  <a:pt x="11648" y="17432"/>
                  <a:pt x="11662" y="17432"/>
                </a:cubicBezTo>
                <a:cubicBezTo>
                  <a:pt x="11860" y="17435"/>
                  <a:pt x="12088" y="17425"/>
                  <a:pt x="12278" y="17485"/>
                </a:cubicBezTo>
                <a:cubicBezTo>
                  <a:pt x="12417" y="17527"/>
                  <a:pt x="12461" y="17641"/>
                  <a:pt x="12362" y="17747"/>
                </a:cubicBezTo>
                <a:cubicBezTo>
                  <a:pt x="12289" y="17825"/>
                  <a:pt x="12186" y="17871"/>
                  <a:pt x="12088" y="17913"/>
                </a:cubicBezTo>
                <a:cubicBezTo>
                  <a:pt x="11878" y="18005"/>
                  <a:pt x="11665" y="18091"/>
                  <a:pt x="11447" y="18166"/>
                </a:cubicBezTo>
                <a:cubicBezTo>
                  <a:pt x="10597" y="18461"/>
                  <a:pt x="9702" y="18630"/>
                  <a:pt x="8796" y="18665"/>
                </a:cubicBezTo>
                <a:cubicBezTo>
                  <a:pt x="8705" y="18669"/>
                  <a:pt x="8613" y="18671"/>
                  <a:pt x="8522" y="18671"/>
                </a:cubicBezTo>
                <a:cubicBezTo>
                  <a:pt x="8122" y="18671"/>
                  <a:pt x="7723" y="18639"/>
                  <a:pt x="7321" y="18613"/>
                </a:cubicBezTo>
                <a:cubicBezTo>
                  <a:pt x="7192" y="18604"/>
                  <a:pt x="7061" y="18598"/>
                  <a:pt x="6930" y="18598"/>
                </a:cubicBezTo>
                <a:cubicBezTo>
                  <a:pt x="6638" y="18598"/>
                  <a:pt x="6348" y="18629"/>
                  <a:pt x="6079" y="18736"/>
                </a:cubicBezTo>
                <a:cubicBezTo>
                  <a:pt x="6150" y="18511"/>
                  <a:pt x="6221" y="18284"/>
                  <a:pt x="6295" y="18059"/>
                </a:cubicBezTo>
                <a:cubicBezTo>
                  <a:pt x="6325" y="17967"/>
                  <a:pt x="6355" y="17876"/>
                  <a:pt x="6385" y="17784"/>
                </a:cubicBezTo>
                <a:cubicBezTo>
                  <a:pt x="6741" y="17887"/>
                  <a:pt x="7109" y="17925"/>
                  <a:pt x="7478" y="17925"/>
                </a:cubicBezTo>
                <a:cubicBezTo>
                  <a:pt x="7857" y="17925"/>
                  <a:pt x="8237" y="17885"/>
                  <a:pt x="8608" y="17832"/>
                </a:cubicBezTo>
                <a:cubicBezTo>
                  <a:pt x="9425" y="17716"/>
                  <a:pt x="10229" y="17523"/>
                  <a:pt x="11055" y="17456"/>
                </a:cubicBezTo>
                <a:cubicBezTo>
                  <a:pt x="11242" y="17441"/>
                  <a:pt x="11430" y="17432"/>
                  <a:pt x="11619" y="17432"/>
                </a:cubicBezTo>
                <a:close/>
                <a:moveTo>
                  <a:pt x="11007" y="19069"/>
                </a:moveTo>
                <a:cubicBezTo>
                  <a:pt x="11085" y="19069"/>
                  <a:pt x="11164" y="19073"/>
                  <a:pt x="11240" y="19084"/>
                </a:cubicBezTo>
                <a:cubicBezTo>
                  <a:pt x="11542" y="19131"/>
                  <a:pt x="11322" y="19468"/>
                  <a:pt x="11198" y="19592"/>
                </a:cubicBezTo>
                <a:cubicBezTo>
                  <a:pt x="10923" y="19858"/>
                  <a:pt x="10503" y="20006"/>
                  <a:pt x="10137" y="20118"/>
                </a:cubicBezTo>
                <a:cubicBezTo>
                  <a:pt x="9688" y="20255"/>
                  <a:pt x="9237" y="20312"/>
                  <a:pt x="8782" y="20312"/>
                </a:cubicBezTo>
                <a:cubicBezTo>
                  <a:pt x="8437" y="20312"/>
                  <a:pt x="8090" y="20279"/>
                  <a:pt x="7738" y="20224"/>
                </a:cubicBezTo>
                <a:cubicBezTo>
                  <a:pt x="7383" y="20169"/>
                  <a:pt x="7007" y="20113"/>
                  <a:pt x="6639" y="20113"/>
                </a:cubicBezTo>
                <a:cubicBezTo>
                  <a:pt x="6269" y="20113"/>
                  <a:pt x="5908" y="20169"/>
                  <a:pt x="5586" y="20339"/>
                </a:cubicBezTo>
                <a:cubicBezTo>
                  <a:pt x="5668" y="20053"/>
                  <a:pt x="5756" y="19766"/>
                  <a:pt x="5844" y="19481"/>
                </a:cubicBezTo>
                <a:cubicBezTo>
                  <a:pt x="6187" y="19294"/>
                  <a:pt x="6559" y="19242"/>
                  <a:pt x="6940" y="19242"/>
                </a:cubicBezTo>
                <a:cubicBezTo>
                  <a:pt x="7366" y="19242"/>
                  <a:pt x="7803" y="19308"/>
                  <a:pt x="8220" y="19324"/>
                </a:cubicBezTo>
                <a:cubicBezTo>
                  <a:pt x="8275" y="19326"/>
                  <a:pt x="8330" y="19327"/>
                  <a:pt x="8385" y="19327"/>
                </a:cubicBezTo>
                <a:cubicBezTo>
                  <a:pt x="9147" y="19327"/>
                  <a:pt x="9886" y="19135"/>
                  <a:pt x="10644" y="19085"/>
                </a:cubicBezTo>
                <a:cubicBezTo>
                  <a:pt x="10761" y="19078"/>
                  <a:pt x="10884" y="19069"/>
                  <a:pt x="11007" y="19069"/>
                </a:cubicBezTo>
                <a:close/>
                <a:moveTo>
                  <a:pt x="791" y="15464"/>
                </a:moveTo>
                <a:cubicBezTo>
                  <a:pt x="848" y="15464"/>
                  <a:pt x="915" y="15486"/>
                  <a:pt x="951" y="15500"/>
                </a:cubicBezTo>
                <a:cubicBezTo>
                  <a:pt x="1153" y="15574"/>
                  <a:pt x="1348" y="15713"/>
                  <a:pt x="1535" y="15822"/>
                </a:cubicBezTo>
                <a:cubicBezTo>
                  <a:pt x="1735" y="15941"/>
                  <a:pt x="1930" y="16066"/>
                  <a:pt x="2125" y="16194"/>
                </a:cubicBezTo>
                <a:cubicBezTo>
                  <a:pt x="2516" y="16446"/>
                  <a:pt x="2897" y="16714"/>
                  <a:pt x="3280" y="16978"/>
                </a:cubicBezTo>
                <a:cubicBezTo>
                  <a:pt x="4089" y="17542"/>
                  <a:pt x="4906" y="18095"/>
                  <a:pt x="5799" y="18516"/>
                </a:cubicBezTo>
                <a:cubicBezTo>
                  <a:pt x="5827" y="18529"/>
                  <a:pt x="5135" y="20542"/>
                  <a:pt x="5069" y="20758"/>
                </a:cubicBezTo>
                <a:cubicBezTo>
                  <a:pt x="5044" y="20840"/>
                  <a:pt x="5021" y="20922"/>
                  <a:pt x="4997" y="21005"/>
                </a:cubicBezTo>
                <a:cubicBezTo>
                  <a:pt x="4936" y="20942"/>
                  <a:pt x="4864" y="20887"/>
                  <a:pt x="4805" y="20844"/>
                </a:cubicBezTo>
                <a:cubicBezTo>
                  <a:pt x="4551" y="20663"/>
                  <a:pt x="4275" y="20510"/>
                  <a:pt x="3998" y="20365"/>
                </a:cubicBezTo>
                <a:cubicBezTo>
                  <a:pt x="3721" y="20219"/>
                  <a:pt x="3439" y="20078"/>
                  <a:pt x="3171" y="19915"/>
                </a:cubicBezTo>
                <a:cubicBezTo>
                  <a:pt x="2886" y="19743"/>
                  <a:pt x="2656" y="19536"/>
                  <a:pt x="2409" y="19315"/>
                </a:cubicBezTo>
                <a:cubicBezTo>
                  <a:pt x="2297" y="19145"/>
                  <a:pt x="2182" y="18976"/>
                  <a:pt x="2056" y="18814"/>
                </a:cubicBezTo>
                <a:cubicBezTo>
                  <a:pt x="1930" y="18651"/>
                  <a:pt x="1786" y="18479"/>
                  <a:pt x="1578" y="18418"/>
                </a:cubicBezTo>
                <a:cubicBezTo>
                  <a:pt x="1532" y="18405"/>
                  <a:pt x="1484" y="18399"/>
                  <a:pt x="1436" y="18399"/>
                </a:cubicBezTo>
                <a:cubicBezTo>
                  <a:pt x="1320" y="18399"/>
                  <a:pt x="1204" y="18438"/>
                  <a:pt x="1125" y="18522"/>
                </a:cubicBezTo>
                <a:cubicBezTo>
                  <a:pt x="1036" y="18616"/>
                  <a:pt x="1013" y="18756"/>
                  <a:pt x="1013" y="18896"/>
                </a:cubicBezTo>
                <a:cubicBezTo>
                  <a:pt x="724" y="18617"/>
                  <a:pt x="403" y="18312"/>
                  <a:pt x="245" y="17954"/>
                </a:cubicBezTo>
                <a:cubicBezTo>
                  <a:pt x="168" y="17778"/>
                  <a:pt x="166" y="17515"/>
                  <a:pt x="410" y="17515"/>
                </a:cubicBezTo>
                <a:cubicBezTo>
                  <a:pt x="417" y="17515"/>
                  <a:pt x="424" y="17516"/>
                  <a:pt x="431" y="17516"/>
                </a:cubicBezTo>
                <a:cubicBezTo>
                  <a:pt x="616" y="17527"/>
                  <a:pt x="783" y="17651"/>
                  <a:pt x="928" y="17754"/>
                </a:cubicBezTo>
                <a:cubicBezTo>
                  <a:pt x="1698" y="18301"/>
                  <a:pt x="2436" y="18892"/>
                  <a:pt x="3245" y="19383"/>
                </a:cubicBezTo>
                <a:cubicBezTo>
                  <a:pt x="3629" y="19617"/>
                  <a:pt x="4027" y="19821"/>
                  <a:pt x="4448" y="19975"/>
                </a:cubicBezTo>
                <a:cubicBezTo>
                  <a:pt x="4448" y="19992"/>
                  <a:pt x="4452" y="20012"/>
                  <a:pt x="4473" y="20022"/>
                </a:cubicBezTo>
                <a:cubicBezTo>
                  <a:pt x="4518" y="20046"/>
                  <a:pt x="4563" y="20056"/>
                  <a:pt x="4606" y="20056"/>
                </a:cubicBezTo>
                <a:cubicBezTo>
                  <a:pt x="4626" y="20056"/>
                  <a:pt x="4646" y="20054"/>
                  <a:pt x="4665" y="20050"/>
                </a:cubicBezTo>
                <a:cubicBezTo>
                  <a:pt x="4668" y="20053"/>
                  <a:pt x="4671" y="20053"/>
                  <a:pt x="4673" y="20054"/>
                </a:cubicBezTo>
                <a:cubicBezTo>
                  <a:pt x="4677" y="20055"/>
                  <a:pt x="4680" y="20056"/>
                  <a:pt x="4684" y="20056"/>
                </a:cubicBezTo>
                <a:cubicBezTo>
                  <a:pt x="4698" y="20056"/>
                  <a:pt x="4709" y="20046"/>
                  <a:pt x="4716" y="20033"/>
                </a:cubicBezTo>
                <a:cubicBezTo>
                  <a:pt x="4855" y="19972"/>
                  <a:pt x="4954" y="19806"/>
                  <a:pt x="4935" y="19651"/>
                </a:cubicBezTo>
                <a:cubicBezTo>
                  <a:pt x="4915" y="19482"/>
                  <a:pt x="4801" y="19343"/>
                  <a:pt x="4681" y="19230"/>
                </a:cubicBezTo>
                <a:cubicBezTo>
                  <a:pt x="4523" y="19084"/>
                  <a:pt x="4347" y="18953"/>
                  <a:pt x="4175" y="18826"/>
                </a:cubicBezTo>
                <a:cubicBezTo>
                  <a:pt x="3433" y="18274"/>
                  <a:pt x="2621" y="17814"/>
                  <a:pt x="1925" y="17204"/>
                </a:cubicBezTo>
                <a:cubicBezTo>
                  <a:pt x="1610" y="16929"/>
                  <a:pt x="1319" y="16628"/>
                  <a:pt x="1084" y="16286"/>
                </a:cubicBezTo>
                <a:cubicBezTo>
                  <a:pt x="969" y="16119"/>
                  <a:pt x="868" y="15943"/>
                  <a:pt x="783" y="15761"/>
                </a:cubicBezTo>
                <a:cubicBezTo>
                  <a:pt x="755" y="15700"/>
                  <a:pt x="656" y="15538"/>
                  <a:pt x="717" y="15486"/>
                </a:cubicBezTo>
                <a:cubicBezTo>
                  <a:pt x="734" y="15470"/>
                  <a:pt x="761" y="15464"/>
                  <a:pt x="791" y="15464"/>
                </a:cubicBezTo>
                <a:close/>
                <a:moveTo>
                  <a:pt x="2687" y="19762"/>
                </a:moveTo>
                <a:lnTo>
                  <a:pt x="2687" y="19762"/>
                </a:lnTo>
                <a:cubicBezTo>
                  <a:pt x="2762" y="19816"/>
                  <a:pt x="2836" y="19868"/>
                  <a:pt x="2909" y="19915"/>
                </a:cubicBezTo>
                <a:cubicBezTo>
                  <a:pt x="3150" y="20075"/>
                  <a:pt x="3408" y="20209"/>
                  <a:pt x="3665" y="20341"/>
                </a:cubicBezTo>
                <a:cubicBezTo>
                  <a:pt x="3916" y="20471"/>
                  <a:pt x="4171" y="20599"/>
                  <a:pt x="4415" y="20742"/>
                </a:cubicBezTo>
                <a:cubicBezTo>
                  <a:pt x="4576" y="20837"/>
                  <a:pt x="4837" y="20964"/>
                  <a:pt x="4952" y="21142"/>
                </a:cubicBezTo>
                <a:cubicBezTo>
                  <a:pt x="4902" y="21324"/>
                  <a:pt x="4851" y="21503"/>
                  <a:pt x="4801" y="21682"/>
                </a:cubicBezTo>
                <a:cubicBezTo>
                  <a:pt x="4699" y="21542"/>
                  <a:pt x="4566" y="21418"/>
                  <a:pt x="4429" y="21315"/>
                </a:cubicBezTo>
                <a:cubicBezTo>
                  <a:pt x="4210" y="21152"/>
                  <a:pt x="3977" y="21005"/>
                  <a:pt x="3748" y="20852"/>
                </a:cubicBezTo>
                <a:cubicBezTo>
                  <a:pt x="3521" y="20700"/>
                  <a:pt x="3294" y="20525"/>
                  <a:pt x="3053" y="20390"/>
                </a:cubicBezTo>
                <a:cubicBezTo>
                  <a:pt x="2933" y="20180"/>
                  <a:pt x="2812" y="19970"/>
                  <a:pt x="2687" y="19762"/>
                </a:cubicBezTo>
                <a:close/>
                <a:moveTo>
                  <a:pt x="3249" y="20731"/>
                </a:moveTo>
                <a:cubicBezTo>
                  <a:pt x="3346" y="20793"/>
                  <a:pt x="3443" y="20854"/>
                  <a:pt x="3536" y="20915"/>
                </a:cubicBezTo>
                <a:cubicBezTo>
                  <a:pt x="3744" y="21054"/>
                  <a:pt x="3954" y="21191"/>
                  <a:pt x="4161" y="21331"/>
                </a:cubicBezTo>
                <a:cubicBezTo>
                  <a:pt x="4380" y="21476"/>
                  <a:pt x="4607" y="21653"/>
                  <a:pt x="4746" y="21873"/>
                </a:cubicBezTo>
                <a:cubicBezTo>
                  <a:pt x="4692" y="22092"/>
                  <a:pt x="4637" y="22310"/>
                  <a:pt x="4583" y="22529"/>
                </a:cubicBezTo>
                <a:cubicBezTo>
                  <a:pt x="4510" y="22438"/>
                  <a:pt x="4431" y="22351"/>
                  <a:pt x="4351" y="22266"/>
                </a:cubicBezTo>
                <a:cubicBezTo>
                  <a:pt x="4035" y="21923"/>
                  <a:pt x="3757" y="21558"/>
                  <a:pt x="3510" y="21164"/>
                </a:cubicBezTo>
                <a:cubicBezTo>
                  <a:pt x="3419" y="21022"/>
                  <a:pt x="3334" y="20877"/>
                  <a:pt x="3249" y="20731"/>
                </a:cubicBezTo>
                <a:close/>
                <a:moveTo>
                  <a:pt x="5598" y="21461"/>
                </a:moveTo>
                <a:cubicBezTo>
                  <a:pt x="6183" y="21461"/>
                  <a:pt x="6774" y="21603"/>
                  <a:pt x="7346" y="21699"/>
                </a:cubicBezTo>
                <a:cubicBezTo>
                  <a:pt x="7711" y="21758"/>
                  <a:pt x="8079" y="21819"/>
                  <a:pt x="8445" y="21879"/>
                </a:cubicBezTo>
                <a:cubicBezTo>
                  <a:pt x="8801" y="21937"/>
                  <a:pt x="9164" y="21982"/>
                  <a:pt x="9519" y="22056"/>
                </a:cubicBezTo>
                <a:cubicBezTo>
                  <a:pt x="9683" y="22092"/>
                  <a:pt x="9885" y="22189"/>
                  <a:pt x="9785" y="22388"/>
                </a:cubicBezTo>
                <a:cubicBezTo>
                  <a:pt x="9709" y="22540"/>
                  <a:pt x="9510" y="22590"/>
                  <a:pt x="9354" y="22628"/>
                </a:cubicBezTo>
                <a:cubicBezTo>
                  <a:pt x="9153" y="22677"/>
                  <a:pt x="8947" y="22697"/>
                  <a:pt x="8740" y="22697"/>
                </a:cubicBezTo>
                <a:cubicBezTo>
                  <a:pt x="8633" y="22697"/>
                  <a:pt x="8527" y="22691"/>
                  <a:pt x="8420" y="22682"/>
                </a:cubicBezTo>
                <a:cubicBezTo>
                  <a:pt x="7809" y="22629"/>
                  <a:pt x="7217" y="22450"/>
                  <a:pt x="6617" y="22328"/>
                </a:cubicBezTo>
                <a:cubicBezTo>
                  <a:pt x="6367" y="22279"/>
                  <a:pt x="6093" y="22233"/>
                  <a:pt x="5826" y="22233"/>
                </a:cubicBezTo>
                <a:cubicBezTo>
                  <a:pt x="5539" y="22233"/>
                  <a:pt x="5260" y="22286"/>
                  <a:pt x="5028" y="22448"/>
                </a:cubicBezTo>
                <a:cubicBezTo>
                  <a:pt x="5051" y="22347"/>
                  <a:pt x="5078" y="22248"/>
                  <a:pt x="5101" y="22148"/>
                </a:cubicBezTo>
                <a:cubicBezTo>
                  <a:pt x="5105" y="22151"/>
                  <a:pt x="5112" y="22151"/>
                  <a:pt x="5115" y="22154"/>
                </a:cubicBezTo>
                <a:cubicBezTo>
                  <a:pt x="5118" y="22147"/>
                  <a:pt x="5115" y="22140"/>
                  <a:pt x="5119" y="22134"/>
                </a:cubicBezTo>
                <a:cubicBezTo>
                  <a:pt x="5136" y="22079"/>
                  <a:pt x="5162" y="22031"/>
                  <a:pt x="5191" y="21987"/>
                </a:cubicBezTo>
                <a:lnTo>
                  <a:pt x="5191" y="21987"/>
                </a:lnTo>
                <a:cubicBezTo>
                  <a:pt x="5171" y="21995"/>
                  <a:pt x="5154" y="22002"/>
                  <a:pt x="5135" y="22013"/>
                </a:cubicBezTo>
                <a:cubicBezTo>
                  <a:pt x="5179" y="21835"/>
                  <a:pt x="5220" y="21655"/>
                  <a:pt x="5267" y="21477"/>
                </a:cubicBezTo>
                <a:cubicBezTo>
                  <a:pt x="5377" y="21466"/>
                  <a:pt x="5487" y="21461"/>
                  <a:pt x="5598" y="21461"/>
                </a:cubicBezTo>
                <a:close/>
                <a:moveTo>
                  <a:pt x="1442" y="18569"/>
                </a:moveTo>
                <a:cubicBezTo>
                  <a:pt x="1610" y="18569"/>
                  <a:pt x="1767" y="18727"/>
                  <a:pt x="1866" y="18848"/>
                </a:cubicBezTo>
                <a:cubicBezTo>
                  <a:pt x="2259" y="19325"/>
                  <a:pt x="2564" y="19863"/>
                  <a:pt x="2869" y="20398"/>
                </a:cubicBezTo>
                <a:cubicBezTo>
                  <a:pt x="2859" y="20423"/>
                  <a:pt x="2863" y="20451"/>
                  <a:pt x="2890" y="20474"/>
                </a:cubicBezTo>
                <a:cubicBezTo>
                  <a:pt x="2901" y="20484"/>
                  <a:pt x="2916" y="20494"/>
                  <a:pt x="2928" y="20504"/>
                </a:cubicBezTo>
                <a:cubicBezTo>
                  <a:pt x="3032" y="20683"/>
                  <a:pt x="3134" y="20863"/>
                  <a:pt x="3242" y="21037"/>
                </a:cubicBezTo>
                <a:cubicBezTo>
                  <a:pt x="3487" y="21437"/>
                  <a:pt x="3753" y="21829"/>
                  <a:pt x="4070" y="22177"/>
                </a:cubicBezTo>
                <a:cubicBezTo>
                  <a:pt x="4227" y="22347"/>
                  <a:pt x="4404" y="22513"/>
                  <a:pt x="4546" y="22700"/>
                </a:cubicBezTo>
                <a:cubicBezTo>
                  <a:pt x="4517" y="22817"/>
                  <a:pt x="4490" y="22934"/>
                  <a:pt x="4466" y="23053"/>
                </a:cubicBezTo>
                <a:cubicBezTo>
                  <a:pt x="4455" y="23038"/>
                  <a:pt x="4444" y="23026"/>
                  <a:pt x="4431" y="23012"/>
                </a:cubicBezTo>
                <a:lnTo>
                  <a:pt x="4431" y="23012"/>
                </a:lnTo>
                <a:cubicBezTo>
                  <a:pt x="4434" y="23062"/>
                  <a:pt x="4434" y="23112"/>
                  <a:pt x="4429" y="23163"/>
                </a:cubicBezTo>
                <a:cubicBezTo>
                  <a:pt x="4432" y="23166"/>
                  <a:pt x="4437" y="23171"/>
                  <a:pt x="4439" y="23175"/>
                </a:cubicBezTo>
                <a:cubicBezTo>
                  <a:pt x="4417" y="23286"/>
                  <a:pt x="4397" y="23400"/>
                  <a:pt x="4376" y="23512"/>
                </a:cubicBezTo>
                <a:cubicBezTo>
                  <a:pt x="4303" y="23449"/>
                  <a:pt x="4227" y="23395"/>
                  <a:pt x="4150" y="23347"/>
                </a:cubicBezTo>
                <a:cubicBezTo>
                  <a:pt x="3951" y="23219"/>
                  <a:pt x="3737" y="23122"/>
                  <a:pt x="3533" y="23001"/>
                </a:cubicBezTo>
                <a:cubicBezTo>
                  <a:pt x="3348" y="22892"/>
                  <a:pt x="3178" y="22765"/>
                  <a:pt x="3021" y="22622"/>
                </a:cubicBezTo>
                <a:cubicBezTo>
                  <a:pt x="2388" y="22050"/>
                  <a:pt x="1979" y="21281"/>
                  <a:pt x="1657" y="20512"/>
                </a:cubicBezTo>
                <a:cubicBezTo>
                  <a:pt x="1490" y="20115"/>
                  <a:pt x="1317" y="19707"/>
                  <a:pt x="1237" y="19284"/>
                </a:cubicBezTo>
                <a:cubicBezTo>
                  <a:pt x="1203" y="19106"/>
                  <a:pt x="1119" y="18706"/>
                  <a:pt x="1315" y="18601"/>
                </a:cubicBezTo>
                <a:cubicBezTo>
                  <a:pt x="1358" y="18579"/>
                  <a:pt x="1400" y="18569"/>
                  <a:pt x="1442" y="18569"/>
                </a:cubicBezTo>
                <a:close/>
                <a:moveTo>
                  <a:pt x="4858" y="23280"/>
                </a:moveTo>
                <a:cubicBezTo>
                  <a:pt x="5320" y="23637"/>
                  <a:pt x="5958" y="23750"/>
                  <a:pt x="6533" y="23750"/>
                </a:cubicBezTo>
                <a:cubicBezTo>
                  <a:pt x="6568" y="23750"/>
                  <a:pt x="6604" y="23749"/>
                  <a:pt x="6638" y="23749"/>
                </a:cubicBezTo>
                <a:cubicBezTo>
                  <a:pt x="7342" y="23732"/>
                  <a:pt x="8029" y="23564"/>
                  <a:pt x="8731" y="23517"/>
                </a:cubicBezTo>
                <a:cubicBezTo>
                  <a:pt x="8781" y="23514"/>
                  <a:pt x="8833" y="23512"/>
                  <a:pt x="8886" y="23512"/>
                </a:cubicBezTo>
                <a:cubicBezTo>
                  <a:pt x="9006" y="23512"/>
                  <a:pt x="9130" y="23526"/>
                  <a:pt x="9233" y="23585"/>
                </a:cubicBezTo>
                <a:cubicBezTo>
                  <a:pt x="9389" y="23675"/>
                  <a:pt x="9426" y="23855"/>
                  <a:pt x="9375" y="24013"/>
                </a:cubicBezTo>
                <a:cubicBezTo>
                  <a:pt x="9279" y="24306"/>
                  <a:pt x="8921" y="24461"/>
                  <a:pt x="8652" y="24566"/>
                </a:cubicBezTo>
                <a:cubicBezTo>
                  <a:pt x="8284" y="24709"/>
                  <a:pt x="7886" y="24783"/>
                  <a:pt x="7487" y="24783"/>
                </a:cubicBezTo>
                <a:cubicBezTo>
                  <a:pt x="7255" y="24783"/>
                  <a:pt x="7023" y="24758"/>
                  <a:pt x="6796" y="24708"/>
                </a:cubicBezTo>
                <a:cubicBezTo>
                  <a:pt x="6186" y="24570"/>
                  <a:pt x="5555" y="24234"/>
                  <a:pt x="4916" y="24234"/>
                </a:cubicBezTo>
                <a:cubicBezTo>
                  <a:pt x="4869" y="24234"/>
                  <a:pt x="4822" y="24236"/>
                  <a:pt x="4774" y="24240"/>
                </a:cubicBezTo>
                <a:cubicBezTo>
                  <a:pt x="4777" y="24232"/>
                  <a:pt x="4778" y="24227"/>
                  <a:pt x="4778" y="24220"/>
                </a:cubicBezTo>
                <a:cubicBezTo>
                  <a:pt x="4777" y="24142"/>
                  <a:pt x="4760" y="24069"/>
                  <a:pt x="4736" y="23998"/>
                </a:cubicBezTo>
                <a:cubicBezTo>
                  <a:pt x="4737" y="23987"/>
                  <a:pt x="4737" y="23977"/>
                  <a:pt x="4739" y="23966"/>
                </a:cubicBezTo>
                <a:cubicBezTo>
                  <a:pt x="4744" y="23936"/>
                  <a:pt x="4750" y="23905"/>
                  <a:pt x="4756" y="23874"/>
                </a:cubicBezTo>
                <a:cubicBezTo>
                  <a:pt x="4777" y="23864"/>
                  <a:pt x="4800" y="23855"/>
                  <a:pt x="4822" y="23849"/>
                </a:cubicBezTo>
                <a:cubicBezTo>
                  <a:pt x="4824" y="23845"/>
                  <a:pt x="4822" y="23842"/>
                  <a:pt x="4824" y="23838"/>
                </a:cubicBezTo>
                <a:lnTo>
                  <a:pt x="4848" y="23777"/>
                </a:lnTo>
                <a:lnTo>
                  <a:pt x="4848" y="23777"/>
                </a:lnTo>
                <a:cubicBezTo>
                  <a:pt x="4820" y="23784"/>
                  <a:pt x="4793" y="23791"/>
                  <a:pt x="4767" y="23805"/>
                </a:cubicBezTo>
                <a:cubicBezTo>
                  <a:pt x="4795" y="23629"/>
                  <a:pt x="4827" y="23455"/>
                  <a:pt x="4858" y="23280"/>
                </a:cubicBezTo>
                <a:close/>
                <a:moveTo>
                  <a:pt x="12787" y="0"/>
                </a:moveTo>
                <a:cubicBezTo>
                  <a:pt x="12497" y="0"/>
                  <a:pt x="12350" y="490"/>
                  <a:pt x="12285" y="692"/>
                </a:cubicBezTo>
                <a:lnTo>
                  <a:pt x="11950" y="1741"/>
                </a:lnTo>
                <a:cubicBezTo>
                  <a:pt x="11909" y="1631"/>
                  <a:pt x="11854" y="1525"/>
                  <a:pt x="11780" y="1429"/>
                </a:cubicBezTo>
                <a:cubicBezTo>
                  <a:pt x="11716" y="1347"/>
                  <a:pt x="11622" y="1273"/>
                  <a:pt x="11532" y="1273"/>
                </a:cubicBezTo>
                <a:cubicBezTo>
                  <a:pt x="11478" y="1273"/>
                  <a:pt x="11426" y="1300"/>
                  <a:pt x="11383" y="1369"/>
                </a:cubicBezTo>
                <a:cubicBezTo>
                  <a:pt x="11274" y="1542"/>
                  <a:pt x="11340" y="1796"/>
                  <a:pt x="11377" y="1982"/>
                </a:cubicBezTo>
                <a:cubicBezTo>
                  <a:pt x="11383" y="2005"/>
                  <a:pt x="11387" y="2029"/>
                  <a:pt x="11393" y="2050"/>
                </a:cubicBezTo>
                <a:cubicBezTo>
                  <a:pt x="11354" y="1988"/>
                  <a:pt x="11313" y="1927"/>
                  <a:pt x="11258" y="1880"/>
                </a:cubicBezTo>
                <a:cubicBezTo>
                  <a:pt x="11195" y="1823"/>
                  <a:pt x="11125" y="1799"/>
                  <a:pt x="11057" y="1799"/>
                </a:cubicBezTo>
                <a:cubicBezTo>
                  <a:pt x="10920" y="1799"/>
                  <a:pt x="10793" y="1901"/>
                  <a:pt x="10760" y="2054"/>
                </a:cubicBezTo>
                <a:cubicBezTo>
                  <a:pt x="10732" y="2188"/>
                  <a:pt x="10777" y="2327"/>
                  <a:pt x="10820" y="2453"/>
                </a:cubicBezTo>
                <a:cubicBezTo>
                  <a:pt x="10874" y="2609"/>
                  <a:pt x="10932" y="2762"/>
                  <a:pt x="10996" y="2914"/>
                </a:cubicBezTo>
                <a:cubicBezTo>
                  <a:pt x="11103" y="3169"/>
                  <a:pt x="11228" y="3415"/>
                  <a:pt x="11366" y="3656"/>
                </a:cubicBezTo>
                <a:cubicBezTo>
                  <a:pt x="11345" y="3704"/>
                  <a:pt x="11323" y="3751"/>
                  <a:pt x="11302" y="3798"/>
                </a:cubicBezTo>
                <a:cubicBezTo>
                  <a:pt x="11244" y="3689"/>
                  <a:pt x="11187" y="3577"/>
                  <a:pt x="11137" y="3462"/>
                </a:cubicBezTo>
                <a:cubicBezTo>
                  <a:pt x="11049" y="3255"/>
                  <a:pt x="10971" y="3043"/>
                  <a:pt x="10879" y="2837"/>
                </a:cubicBezTo>
                <a:cubicBezTo>
                  <a:pt x="10710" y="2460"/>
                  <a:pt x="10493" y="2087"/>
                  <a:pt x="10149" y="1837"/>
                </a:cubicBezTo>
                <a:cubicBezTo>
                  <a:pt x="10066" y="1778"/>
                  <a:pt x="9968" y="1727"/>
                  <a:pt x="9875" y="1727"/>
                </a:cubicBezTo>
                <a:cubicBezTo>
                  <a:pt x="9811" y="1727"/>
                  <a:pt x="9750" y="1751"/>
                  <a:pt x="9699" y="1816"/>
                </a:cubicBezTo>
                <a:cubicBezTo>
                  <a:pt x="9578" y="1971"/>
                  <a:pt x="9666" y="2162"/>
                  <a:pt x="9731" y="2321"/>
                </a:cubicBezTo>
                <a:cubicBezTo>
                  <a:pt x="9902" y="2730"/>
                  <a:pt x="10075" y="3137"/>
                  <a:pt x="10283" y="3528"/>
                </a:cubicBezTo>
                <a:cubicBezTo>
                  <a:pt x="10469" y="3882"/>
                  <a:pt x="10695" y="4242"/>
                  <a:pt x="10974" y="4538"/>
                </a:cubicBezTo>
                <a:cubicBezTo>
                  <a:pt x="10974" y="4540"/>
                  <a:pt x="10973" y="4541"/>
                  <a:pt x="10973" y="4541"/>
                </a:cubicBezTo>
                <a:cubicBezTo>
                  <a:pt x="10959" y="4548"/>
                  <a:pt x="10952" y="4567"/>
                  <a:pt x="10954" y="4584"/>
                </a:cubicBezTo>
                <a:cubicBezTo>
                  <a:pt x="10932" y="4638"/>
                  <a:pt x="10909" y="4690"/>
                  <a:pt x="10888" y="4744"/>
                </a:cubicBezTo>
                <a:cubicBezTo>
                  <a:pt x="10856" y="4755"/>
                  <a:pt x="10823" y="4759"/>
                  <a:pt x="10789" y="4759"/>
                </a:cubicBezTo>
                <a:cubicBezTo>
                  <a:pt x="10731" y="4759"/>
                  <a:pt x="10673" y="4745"/>
                  <a:pt x="10620" y="4719"/>
                </a:cubicBezTo>
                <a:cubicBezTo>
                  <a:pt x="10434" y="4625"/>
                  <a:pt x="10313" y="4422"/>
                  <a:pt x="10208" y="4252"/>
                </a:cubicBezTo>
                <a:cubicBezTo>
                  <a:pt x="10015" y="3938"/>
                  <a:pt x="9861" y="3604"/>
                  <a:pt x="9645" y="3304"/>
                </a:cubicBezTo>
                <a:cubicBezTo>
                  <a:pt x="9462" y="3052"/>
                  <a:pt x="9209" y="2783"/>
                  <a:pt x="8897" y="2697"/>
                </a:cubicBezTo>
                <a:cubicBezTo>
                  <a:pt x="8849" y="2683"/>
                  <a:pt x="8797" y="2675"/>
                  <a:pt x="8746" y="2675"/>
                </a:cubicBezTo>
                <a:cubicBezTo>
                  <a:pt x="8669" y="2675"/>
                  <a:pt x="8592" y="2694"/>
                  <a:pt x="8533" y="2744"/>
                </a:cubicBezTo>
                <a:cubicBezTo>
                  <a:pt x="8406" y="2847"/>
                  <a:pt x="8422" y="3016"/>
                  <a:pt x="8477" y="3157"/>
                </a:cubicBezTo>
                <a:cubicBezTo>
                  <a:pt x="8623" y="3525"/>
                  <a:pt x="8845" y="3883"/>
                  <a:pt x="9072" y="4212"/>
                </a:cubicBezTo>
                <a:cubicBezTo>
                  <a:pt x="9299" y="4540"/>
                  <a:pt x="9557" y="4848"/>
                  <a:pt x="9839" y="5134"/>
                </a:cubicBezTo>
                <a:cubicBezTo>
                  <a:pt x="9978" y="5273"/>
                  <a:pt x="10132" y="5400"/>
                  <a:pt x="10272" y="5540"/>
                </a:cubicBezTo>
                <a:cubicBezTo>
                  <a:pt x="10337" y="5605"/>
                  <a:pt x="10411" y="5712"/>
                  <a:pt x="10307" y="5776"/>
                </a:cubicBezTo>
                <a:cubicBezTo>
                  <a:pt x="10277" y="5795"/>
                  <a:pt x="10239" y="5802"/>
                  <a:pt x="10200" y="5802"/>
                </a:cubicBezTo>
                <a:cubicBezTo>
                  <a:pt x="10130" y="5802"/>
                  <a:pt x="10054" y="5778"/>
                  <a:pt x="10000" y="5754"/>
                </a:cubicBezTo>
                <a:cubicBezTo>
                  <a:pt x="9791" y="5664"/>
                  <a:pt x="9634" y="5489"/>
                  <a:pt x="9489" y="5322"/>
                </a:cubicBezTo>
                <a:cubicBezTo>
                  <a:pt x="9333" y="5144"/>
                  <a:pt x="9180" y="4966"/>
                  <a:pt x="9023" y="4787"/>
                </a:cubicBezTo>
                <a:cubicBezTo>
                  <a:pt x="8867" y="4607"/>
                  <a:pt x="8711" y="4426"/>
                  <a:pt x="8555" y="4248"/>
                </a:cubicBezTo>
                <a:cubicBezTo>
                  <a:pt x="8412" y="4082"/>
                  <a:pt x="8276" y="3893"/>
                  <a:pt x="8107" y="3751"/>
                </a:cubicBezTo>
                <a:cubicBezTo>
                  <a:pt x="8000" y="3661"/>
                  <a:pt x="7870" y="3595"/>
                  <a:pt x="7730" y="3595"/>
                </a:cubicBezTo>
                <a:cubicBezTo>
                  <a:pt x="7710" y="3595"/>
                  <a:pt x="7689" y="3596"/>
                  <a:pt x="7669" y="3599"/>
                </a:cubicBezTo>
                <a:cubicBezTo>
                  <a:pt x="7510" y="3623"/>
                  <a:pt x="7389" y="3738"/>
                  <a:pt x="7369" y="3896"/>
                </a:cubicBezTo>
                <a:cubicBezTo>
                  <a:pt x="7348" y="4056"/>
                  <a:pt x="7424" y="4221"/>
                  <a:pt x="7511" y="4351"/>
                </a:cubicBezTo>
                <a:cubicBezTo>
                  <a:pt x="7625" y="4526"/>
                  <a:pt x="7761" y="4690"/>
                  <a:pt x="7893" y="4852"/>
                </a:cubicBezTo>
                <a:cubicBezTo>
                  <a:pt x="8172" y="5195"/>
                  <a:pt x="8476" y="5520"/>
                  <a:pt x="8801" y="5824"/>
                </a:cubicBezTo>
                <a:cubicBezTo>
                  <a:pt x="9079" y="6086"/>
                  <a:pt x="9382" y="6343"/>
                  <a:pt x="9561" y="6685"/>
                </a:cubicBezTo>
                <a:cubicBezTo>
                  <a:pt x="9596" y="6754"/>
                  <a:pt x="9714" y="6972"/>
                  <a:pt x="9568" y="6972"/>
                </a:cubicBezTo>
                <a:cubicBezTo>
                  <a:pt x="9567" y="6972"/>
                  <a:pt x="9565" y="6972"/>
                  <a:pt x="9564" y="6972"/>
                </a:cubicBezTo>
                <a:cubicBezTo>
                  <a:pt x="9475" y="6967"/>
                  <a:pt x="9365" y="6872"/>
                  <a:pt x="9302" y="6824"/>
                </a:cubicBezTo>
                <a:cubicBezTo>
                  <a:pt x="9124" y="6691"/>
                  <a:pt x="8954" y="6550"/>
                  <a:pt x="8788" y="6406"/>
                </a:cubicBezTo>
                <a:cubicBezTo>
                  <a:pt x="8455" y="6115"/>
                  <a:pt x="8142" y="5803"/>
                  <a:pt x="7852" y="5471"/>
                </a:cubicBezTo>
                <a:cubicBezTo>
                  <a:pt x="7609" y="5193"/>
                  <a:pt x="7339" y="4832"/>
                  <a:pt x="6945" y="4768"/>
                </a:cubicBezTo>
                <a:cubicBezTo>
                  <a:pt x="6909" y="4762"/>
                  <a:pt x="6870" y="4759"/>
                  <a:pt x="6830" y="4759"/>
                </a:cubicBezTo>
                <a:cubicBezTo>
                  <a:pt x="6717" y="4759"/>
                  <a:pt x="6596" y="4787"/>
                  <a:pt x="6526" y="4869"/>
                </a:cubicBezTo>
                <a:cubicBezTo>
                  <a:pt x="6426" y="4987"/>
                  <a:pt x="6484" y="5137"/>
                  <a:pt x="6555" y="5256"/>
                </a:cubicBezTo>
                <a:cubicBezTo>
                  <a:pt x="6765" y="5613"/>
                  <a:pt x="7009" y="5953"/>
                  <a:pt x="7264" y="6279"/>
                </a:cubicBezTo>
                <a:cubicBezTo>
                  <a:pt x="7776" y="6933"/>
                  <a:pt x="8358" y="7536"/>
                  <a:pt x="9008" y="8064"/>
                </a:cubicBezTo>
                <a:cubicBezTo>
                  <a:pt x="9138" y="8171"/>
                  <a:pt x="9273" y="8271"/>
                  <a:pt x="9408" y="8372"/>
                </a:cubicBezTo>
                <a:cubicBezTo>
                  <a:pt x="9397" y="8406"/>
                  <a:pt x="9382" y="8440"/>
                  <a:pt x="9370" y="8476"/>
                </a:cubicBezTo>
                <a:cubicBezTo>
                  <a:pt x="9363" y="8476"/>
                  <a:pt x="9356" y="8477"/>
                  <a:pt x="9350" y="8477"/>
                </a:cubicBezTo>
                <a:cubicBezTo>
                  <a:pt x="9215" y="8477"/>
                  <a:pt x="9056" y="8344"/>
                  <a:pt x="8972" y="8263"/>
                </a:cubicBezTo>
                <a:cubicBezTo>
                  <a:pt x="8836" y="8132"/>
                  <a:pt x="8701" y="8002"/>
                  <a:pt x="8562" y="7874"/>
                </a:cubicBezTo>
                <a:cubicBezTo>
                  <a:pt x="8293" y="7624"/>
                  <a:pt x="8018" y="7379"/>
                  <a:pt x="7738" y="7139"/>
                </a:cubicBezTo>
                <a:cubicBezTo>
                  <a:pt x="7457" y="6902"/>
                  <a:pt x="7176" y="6664"/>
                  <a:pt x="6885" y="6437"/>
                </a:cubicBezTo>
                <a:cubicBezTo>
                  <a:pt x="6751" y="6333"/>
                  <a:pt x="6613" y="6228"/>
                  <a:pt x="6475" y="6125"/>
                </a:cubicBezTo>
                <a:cubicBezTo>
                  <a:pt x="6350" y="6031"/>
                  <a:pt x="6216" y="5903"/>
                  <a:pt x="6058" y="5869"/>
                </a:cubicBezTo>
                <a:cubicBezTo>
                  <a:pt x="6034" y="5864"/>
                  <a:pt x="6011" y="5862"/>
                  <a:pt x="5988" y="5862"/>
                </a:cubicBezTo>
                <a:cubicBezTo>
                  <a:pt x="5800" y="5862"/>
                  <a:pt x="5649" y="6023"/>
                  <a:pt x="5610" y="6200"/>
                </a:cubicBezTo>
                <a:cubicBezTo>
                  <a:pt x="5552" y="6468"/>
                  <a:pt x="5743" y="6712"/>
                  <a:pt x="5906" y="6911"/>
                </a:cubicBezTo>
                <a:cubicBezTo>
                  <a:pt x="6343" y="7448"/>
                  <a:pt x="6843" y="7932"/>
                  <a:pt x="7361" y="8398"/>
                </a:cubicBezTo>
                <a:cubicBezTo>
                  <a:pt x="7613" y="8625"/>
                  <a:pt x="7871" y="8847"/>
                  <a:pt x="8128" y="9071"/>
                </a:cubicBezTo>
                <a:cubicBezTo>
                  <a:pt x="8256" y="9182"/>
                  <a:pt x="8385" y="9294"/>
                  <a:pt x="8513" y="9408"/>
                </a:cubicBezTo>
                <a:cubicBezTo>
                  <a:pt x="8564" y="9455"/>
                  <a:pt x="8938" y="9724"/>
                  <a:pt x="8843" y="9811"/>
                </a:cubicBezTo>
                <a:cubicBezTo>
                  <a:pt x="8825" y="9827"/>
                  <a:pt x="8798" y="9832"/>
                  <a:pt x="8767" y="9832"/>
                </a:cubicBezTo>
                <a:cubicBezTo>
                  <a:pt x="8701" y="9832"/>
                  <a:pt x="8620" y="9807"/>
                  <a:pt x="8582" y="9795"/>
                </a:cubicBezTo>
                <a:cubicBezTo>
                  <a:pt x="8500" y="9768"/>
                  <a:pt x="8422" y="9724"/>
                  <a:pt x="8354" y="9674"/>
                </a:cubicBezTo>
                <a:cubicBezTo>
                  <a:pt x="8198" y="9565"/>
                  <a:pt x="8067" y="9423"/>
                  <a:pt x="7937" y="9289"/>
                </a:cubicBezTo>
                <a:cubicBezTo>
                  <a:pt x="7667" y="9010"/>
                  <a:pt x="7398" y="8734"/>
                  <a:pt x="7128" y="8456"/>
                </a:cubicBezTo>
                <a:cubicBezTo>
                  <a:pt x="6871" y="8189"/>
                  <a:pt x="6613" y="7925"/>
                  <a:pt x="6356" y="7660"/>
                </a:cubicBezTo>
                <a:cubicBezTo>
                  <a:pt x="6226" y="7525"/>
                  <a:pt x="6099" y="7380"/>
                  <a:pt x="5963" y="7253"/>
                </a:cubicBezTo>
                <a:cubicBezTo>
                  <a:pt x="5889" y="7184"/>
                  <a:pt x="5797" y="7118"/>
                  <a:pt x="5693" y="7118"/>
                </a:cubicBezTo>
                <a:cubicBezTo>
                  <a:pt x="5679" y="7118"/>
                  <a:pt x="5665" y="7120"/>
                  <a:pt x="5651" y="7122"/>
                </a:cubicBezTo>
                <a:cubicBezTo>
                  <a:pt x="5386" y="7172"/>
                  <a:pt x="5440" y="7529"/>
                  <a:pt x="5468" y="7715"/>
                </a:cubicBezTo>
                <a:cubicBezTo>
                  <a:pt x="5511" y="7990"/>
                  <a:pt x="5608" y="8256"/>
                  <a:pt x="5739" y="8504"/>
                </a:cubicBezTo>
                <a:cubicBezTo>
                  <a:pt x="6308" y="9592"/>
                  <a:pt x="7467" y="10267"/>
                  <a:pt x="8091" y="11307"/>
                </a:cubicBezTo>
                <a:cubicBezTo>
                  <a:pt x="7443" y="10970"/>
                  <a:pt x="6837" y="10557"/>
                  <a:pt x="6298" y="10067"/>
                </a:cubicBezTo>
                <a:cubicBezTo>
                  <a:pt x="5994" y="9791"/>
                  <a:pt x="5722" y="9489"/>
                  <a:pt x="5441" y="9189"/>
                </a:cubicBezTo>
                <a:cubicBezTo>
                  <a:pt x="5173" y="8904"/>
                  <a:pt x="4882" y="8616"/>
                  <a:pt x="4537" y="8422"/>
                </a:cubicBezTo>
                <a:cubicBezTo>
                  <a:pt x="4431" y="8362"/>
                  <a:pt x="4291" y="8322"/>
                  <a:pt x="4160" y="8322"/>
                </a:cubicBezTo>
                <a:cubicBezTo>
                  <a:pt x="3979" y="8322"/>
                  <a:pt x="3814" y="8399"/>
                  <a:pt x="3780" y="8612"/>
                </a:cubicBezTo>
                <a:cubicBezTo>
                  <a:pt x="3731" y="8900"/>
                  <a:pt x="3929" y="9246"/>
                  <a:pt x="4099" y="9473"/>
                </a:cubicBezTo>
                <a:cubicBezTo>
                  <a:pt x="4298" y="9740"/>
                  <a:pt x="4551" y="9960"/>
                  <a:pt x="4814" y="10163"/>
                </a:cubicBezTo>
                <a:cubicBezTo>
                  <a:pt x="5130" y="10409"/>
                  <a:pt x="5457" y="10643"/>
                  <a:pt x="5776" y="10886"/>
                </a:cubicBezTo>
                <a:cubicBezTo>
                  <a:pt x="6173" y="11188"/>
                  <a:pt x="6568" y="11495"/>
                  <a:pt x="6958" y="11805"/>
                </a:cubicBezTo>
                <a:cubicBezTo>
                  <a:pt x="7155" y="11962"/>
                  <a:pt x="7351" y="12118"/>
                  <a:pt x="7545" y="12276"/>
                </a:cubicBezTo>
                <a:cubicBezTo>
                  <a:pt x="7656" y="12369"/>
                  <a:pt x="7775" y="12471"/>
                  <a:pt x="7840" y="12599"/>
                </a:cubicBezTo>
                <a:cubicBezTo>
                  <a:pt x="7793" y="12735"/>
                  <a:pt x="7744" y="12871"/>
                  <a:pt x="7695" y="13007"/>
                </a:cubicBezTo>
                <a:cubicBezTo>
                  <a:pt x="6712" y="12230"/>
                  <a:pt x="5786" y="11385"/>
                  <a:pt x="4927" y="10475"/>
                </a:cubicBezTo>
                <a:cubicBezTo>
                  <a:pt x="4722" y="10258"/>
                  <a:pt x="4520" y="10031"/>
                  <a:pt x="4286" y="9840"/>
                </a:cubicBezTo>
                <a:cubicBezTo>
                  <a:pt x="4121" y="9705"/>
                  <a:pt x="3873" y="9501"/>
                  <a:pt x="3643" y="9501"/>
                </a:cubicBezTo>
                <a:cubicBezTo>
                  <a:pt x="3636" y="9501"/>
                  <a:pt x="3629" y="9501"/>
                  <a:pt x="3622" y="9501"/>
                </a:cubicBezTo>
                <a:cubicBezTo>
                  <a:pt x="3086" y="9528"/>
                  <a:pt x="3652" y="10531"/>
                  <a:pt x="3764" y="10743"/>
                </a:cubicBezTo>
                <a:cubicBezTo>
                  <a:pt x="4022" y="11237"/>
                  <a:pt x="4361" y="11693"/>
                  <a:pt x="4754" y="12092"/>
                </a:cubicBezTo>
                <a:cubicBezTo>
                  <a:pt x="5169" y="12509"/>
                  <a:pt x="5654" y="12837"/>
                  <a:pt x="6129" y="13177"/>
                </a:cubicBezTo>
                <a:cubicBezTo>
                  <a:pt x="6393" y="13368"/>
                  <a:pt x="6654" y="13563"/>
                  <a:pt x="6890" y="13786"/>
                </a:cubicBezTo>
                <a:cubicBezTo>
                  <a:pt x="6987" y="13878"/>
                  <a:pt x="7100" y="13975"/>
                  <a:pt x="7172" y="14088"/>
                </a:cubicBezTo>
                <a:cubicBezTo>
                  <a:pt x="7274" y="14248"/>
                  <a:pt x="7167" y="14391"/>
                  <a:pt x="6988" y="14391"/>
                </a:cubicBezTo>
                <a:cubicBezTo>
                  <a:pt x="6983" y="14391"/>
                  <a:pt x="6979" y="14391"/>
                  <a:pt x="6975" y="14390"/>
                </a:cubicBezTo>
                <a:cubicBezTo>
                  <a:pt x="6824" y="14386"/>
                  <a:pt x="6687" y="14283"/>
                  <a:pt x="6566" y="14202"/>
                </a:cubicBezTo>
                <a:cubicBezTo>
                  <a:pt x="6414" y="14100"/>
                  <a:pt x="6270" y="13992"/>
                  <a:pt x="6128" y="13880"/>
                </a:cubicBezTo>
                <a:cubicBezTo>
                  <a:pt x="5878" y="13680"/>
                  <a:pt x="5640" y="13465"/>
                  <a:pt x="5411" y="13240"/>
                </a:cubicBezTo>
                <a:cubicBezTo>
                  <a:pt x="4959" y="12799"/>
                  <a:pt x="4553" y="12318"/>
                  <a:pt x="4123" y="11855"/>
                </a:cubicBezTo>
                <a:cubicBezTo>
                  <a:pt x="3922" y="11637"/>
                  <a:pt x="3702" y="11424"/>
                  <a:pt x="3442" y="11272"/>
                </a:cubicBezTo>
                <a:cubicBezTo>
                  <a:pt x="3298" y="11185"/>
                  <a:pt x="3085" y="11074"/>
                  <a:pt x="2896" y="11074"/>
                </a:cubicBezTo>
                <a:cubicBezTo>
                  <a:pt x="2846" y="11074"/>
                  <a:pt x="2798" y="11081"/>
                  <a:pt x="2754" y="11099"/>
                </a:cubicBezTo>
                <a:cubicBezTo>
                  <a:pt x="2510" y="11195"/>
                  <a:pt x="2584" y="11525"/>
                  <a:pt x="2645" y="11719"/>
                </a:cubicBezTo>
                <a:cubicBezTo>
                  <a:pt x="2724" y="11976"/>
                  <a:pt x="2872" y="12206"/>
                  <a:pt x="3033" y="12423"/>
                </a:cubicBezTo>
                <a:cubicBezTo>
                  <a:pt x="3397" y="12911"/>
                  <a:pt x="3811" y="13365"/>
                  <a:pt x="4258" y="13778"/>
                </a:cubicBezTo>
                <a:cubicBezTo>
                  <a:pt x="4710" y="14196"/>
                  <a:pt x="5207" y="14545"/>
                  <a:pt x="5704" y="14911"/>
                </a:cubicBezTo>
                <a:cubicBezTo>
                  <a:pt x="5830" y="15003"/>
                  <a:pt x="5952" y="15103"/>
                  <a:pt x="6065" y="15210"/>
                </a:cubicBezTo>
                <a:cubicBezTo>
                  <a:pt x="6136" y="15280"/>
                  <a:pt x="6453" y="15565"/>
                  <a:pt x="6220" y="15613"/>
                </a:cubicBezTo>
                <a:cubicBezTo>
                  <a:pt x="6199" y="15618"/>
                  <a:pt x="6176" y="15620"/>
                  <a:pt x="6153" y="15620"/>
                </a:cubicBezTo>
                <a:cubicBezTo>
                  <a:pt x="6022" y="15620"/>
                  <a:pt x="5863" y="15559"/>
                  <a:pt x="5753" y="15518"/>
                </a:cubicBezTo>
                <a:cubicBezTo>
                  <a:pt x="5591" y="15462"/>
                  <a:pt x="5440" y="15382"/>
                  <a:pt x="5292" y="15298"/>
                </a:cubicBezTo>
                <a:cubicBezTo>
                  <a:pt x="4740" y="14986"/>
                  <a:pt x="4239" y="14589"/>
                  <a:pt x="3808" y="14127"/>
                </a:cubicBezTo>
                <a:cubicBezTo>
                  <a:pt x="3412" y="13702"/>
                  <a:pt x="3099" y="13176"/>
                  <a:pt x="2589" y="12868"/>
                </a:cubicBezTo>
                <a:cubicBezTo>
                  <a:pt x="2499" y="12814"/>
                  <a:pt x="2386" y="12768"/>
                  <a:pt x="2283" y="12768"/>
                </a:cubicBezTo>
                <a:cubicBezTo>
                  <a:pt x="2188" y="12768"/>
                  <a:pt x="2101" y="12807"/>
                  <a:pt x="2050" y="12913"/>
                </a:cubicBezTo>
                <a:cubicBezTo>
                  <a:pt x="1951" y="13119"/>
                  <a:pt x="2015" y="13437"/>
                  <a:pt x="2071" y="13651"/>
                </a:cubicBezTo>
                <a:cubicBezTo>
                  <a:pt x="2210" y="14168"/>
                  <a:pt x="2537" y="14629"/>
                  <a:pt x="2879" y="15036"/>
                </a:cubicBezTo>
                <a:cubicBezTo>
                  <a:pt x="3651" y="15958"/>
                  <a:pt x="4652" y="16649"/>
                  <a:pt x="5661" y="17295"/>
                </a:cubicBezTo>
                <a:cubicBezTo>
                  <a:pt x="5807" y="17387"/>
                  <a:pt x="5987" y="17519"/>
                  <a:pt x="6074" y="17681"/>
                </a:cubicBezTo>
                <a:cubicBezTo>
                  <a:pt x="5999" y="17899"/>
                  <a:pt x="5923" y="18119"/>
                  <a:pt x="5850" y="18337"/>
                </a:cubicBezTo>
                <a:cubicBezTo>
                  <a:pt x="4219" y="17564"/>
                  <a:pt x="2860" y="16353"/>
                  <a:pt x="1295" y="15473"/>
                </a:cubicBezTo>
                <a:cubicBezTo>
                  <a:pt x="1174" y="15405"/>
                  <a:pt x="941" y="15276"/>
                  <a:pt x="756" y="15276"/>
                </a:cubicBezTo>
                <a:cubicBezTo>
                  <a:pt x="652" y="15276"/>
                  <a:pt x="562" y="15316"/>
                  <a:pt x="515" y="15432"/>
                </a:cubicBezTo>
                <a:cubicBezTo>
                  <a:pt x="453" y="15585"/>
                  <a:pt x="569" y="15774"/>
                  <a:pt x="637" y="15911"/>
                </a:cubicBezTo>
                <a:cubicBezTo>
                  <a:pt x="725" y="16092"/>
                  <a:pt x="831" y="16263"/>
                  <a:pt x="951" y="16429"/>
                </a:cubicBezTo>
                <a:cubicBezTo>
                  <a:pt x="1442" y="17107"/>
                  <a:pt x="2120" y="17624"/>
                  <a:pt x="2809" y="18096"/>
                </a:cubicBezTo>
                <a:cubicBezTo>
                  <a:pt x="3256" y="18401"/>
                  <a:pt x="3714" y="18694"/>
                  <a:pt x="4144" y="19020"/>
                </a:cubicBezTo>
                <a:cubicBezTo>
                  <a:pt x="4332" y="19162"/>
                  <a:pt x="4560" y="19309"/>
                  <a:pt x="4693" y="19505"/>
                </a:cubicBezTo>
                <a:cubicBezTo>
                  <a:pt x="4752" y="19593"/>
                  <a:pt x="4786" y="19690"/>
                  <a:pt x="4744" y="19789"/>
                </a:cubicBezTo>
                <a:cubicBezTo>
                  <a:pt x="4712" y="19864"/>
                  <a:pt x="4651" y="19924"/>
                  <a:pt x="4570" y="19929"/>
                </a:cubicBezTo>
                <a:cubicBezTo>
                  <a:pt x="3619" y="19497"/>
                  <a:pt x="2772" y="18913"/>
                  <a:pt x="1935" y="18295"/>
                </a:cubicBezTo>
                <a:cubicBezTo>
                  <a:pt x="1714" y="18129"/>
                  <a:pt x="1491" y="17964"/>
                  <a:pt x="1268" y="17803"/>
                </a:cubicBezTo>
                <a:cubicBezTo>
                  <a:pt x="1085" y="17671"/>
                  <a:pt x="902" y="17517"/>
                  <a:pt x="694" y="17425"/>
                </a:cubicBezTo>
                <a:cubicBezTo>
                  <a:pt x="602" y="17385"/>
                  <a:pt x="497" y="17353"/>
                  <a:pt x="394" y="17353"/>
                </a:cubicBezTo>
                <a:cubicBezTo>
                  <a:pt x="334" y="17353"/>
                  <a:pt x="275" y="17364"/>
                  <a:pt x="220" y="17391"/>
                </a:cubicBezTo>
                <a:cubicBezTo>
                  <a:pt x="61" y="17472"/>
                  <a:pt x="0" y="17644"/>
                  <a:pt x="27" y="17813"/>
                </a:cubicBezTo>
                <a:cubicBezTo>
                  <a:pt x="64" y="18057"/>
                  <a:pt x="231" y="18268"/>
                  <a:pt x="383" y="18459"/>
                </a:cubicBezTo>
                <a:cubicBezTo>
                  <a:pt x="575" y="18696"/>
                  <a:pt x="792" y="18915"/>
                  <a:pt x="1009" y="19129"/>
                </a:cubicBezTo>
                <a:cubicBezTo>
                  <a:pt x="1014" y="19135"/>
                  <a:pt x="1022" y="19139"/>
                  <a:pt x="1027" y="19142"/>
                </a:cubicBezTo>
                <a:cubicBezTo>
                  <a:pt x="1027" y="19146"/>
                  <a:pt x="1029" y="19150"/>
                  <a:pt x="1029" y="19155"/>
                </a:cubicBezTo>
                <a:cubicBezTo>
                  <a:pt x="1056" y="19376"/>
                  <a:pt x="1111" y="19590"/>
                  <a:pt x="1182" y="19803"/>
                </a:cubicBezTo>
                <a:cubicBezTo>
                  <a:pt x="1460" y="20640"/>
                  <a:pt x="1829" y="21498"/>
                  <a:pt x="2374" y="22208"/>
                </a:cubicBezTo>
                <a:cubicBezTo>
                  <a:pt x="2676" y="22602"/>
                  <a:pt x="3040" y="22948"/>
                  <a:pt x="3473" y="23201"/>
                </a:cubicBezTo>
                <a:cubicBezTo>
                  <a:pt x="3771" y="23376"/>
                  <a:pt x="4097" y="23526"/>
                  <a:pt x="4324" y="23764"/>
                </a:cubicBezTo>
                <a:cubicBezTo>
                  <a:pt x="4218" y="24379"/>
                  <a:pt x="4143" y="25000"/>
                  <a:pt x="4112" y="25626"/>
                </a:cubicBezTo>
                <a:cubicBezTo>
                  <a:pt x="4100" y="25830"/>
                  <a:pt x="4095" y="26036"/>
                  <a:pt x="4095" y="26240"/>
                </a:cubicBezTo>
                <a:cubicBezTo>
                  <a:pt x="4095" y="26275"/>
                  <a:pt x="4107" y="26304"/>
                  <a:pt x="4126" y="26325"/>
                </a:cubicBezTo>
                <a:lnTo>
                  <a:pt x="4126" y="26332"/>
                </a:lnTo>
                <a:cubicBezTo>
                  <a:pt x="4109" y="26552"/>
                  <a:pt x="4106" y="26772"/>
                  <a:pt x="4112" y="26992"/>
                </a:cubicBezTo>
                <a:cubicBezTo>
                  <a:pt x="4122" y="27382"/>
                  <a:pt x="4157" y="27772"/>
                  <a:pt x="4187" y="28162"/>
                </a:cubicBezTo>
                <a:cubicBezTo>
                  <a:pt x="4315" y="28162"/>
                  <a:pt x="4445" y="28153"/>
                  <a:pt x="4574" y="28138"/>
                </a:cubicBezTo>
                <a:cubicBezTo>
                  <a:pt x="4512" y="26901"/>
                  <a:pt x="4523" y="25665"/>
                  <a:pt x="4675" y="24432"/>
                </a:cubicBezTo>
                <a:cubicBezTo>
                  <a:pt x="5055" y="24432"/>
                  <a:pt x="5400" y="24492"/>
                  <a:pt x="5765" y="24606"/>
                </a:cubicBezTo>
                <a:cubicBezTo>
                  <a:pt x="6102" y="24712"/>
                  <a:pt x="6438" y="24838"/>
                  <a:pt x="6786" y="24911"/>
                </a:cubicBezTo>
                <a:cubicBezTo>
                  <a:pt x="7012" y="24958"/>
                  <a:pt x="7243" y="24981"/>
                  <a:pt x="7472" y="24981"/>
                </a:cubicBezTo>
                <a:cubicBezTo>
                  <a:pt x="7891" y="24981"/>
                  <a:pt x="8307" y="24904"/>
                  <a:pt x="8694" y="24752"/>
                </a:cubicBezTo>
                <a:cubicBezTo>
                  <a:pt x="8981" y="24638"/>
                  <a:pt x="9306" y="24488"/>
                  <a:pt x="9470" y="24218"/>
                </a:cubicBezTo>
                <a:cubicBezTo>
                  <a:pt x="9605" y="23998"/>
                  <a:pt x="9605" y="23686"/>
                  <a:pt x="9394" y="23505"/>
                </a:cubicBezTo>
                <a:cubicBezTo>
                  <a:pt x="9252" y="23383"/>
                  <a:pt x="9067" y="23350"/>
                  <a:pt x="8879" y="23350"/>
                </a:cubicBezTo>
                <a:cubicBezTo>
                  <a:pt x="8742" y="23350"/>
                  <a:pt x="8602" y="23367"/>
                  <a:pt x="8477" y="23381"/>
                </a:cubicBezTo>
                <a:cubicBezTo>
                  <a:pt x="8113" y="23419"/>
                  <a:pt x="7752" y="23482"/>
                  <a:pt x="7389" y="23530"/>
                </a:cubicBezTo>
                <a:cubicBezTo>
                  <a:pt x="7087" y="23570"/>
                  <a:pt x="6781" y="23601"/>
                  <a:pt x="6475" y="23601"/>
                </a:cubicBezTo>
                <a:cubicBezTo>
                  <a:pt x="6349" y="23601"/>
                  <a:pt x="6224" y="23596"/>
                  <a:pt x="6098" y="23584"/>
                </a:cubicBezTo>
                <a:cubicBezTo>
                  <a:pt x="5655" y="23544"/>
                  <a:pt x="5257" y="23410"/>
                  <a:pt x="4878" y="23187"/>
                </a:cubicBezTo>
                <a:cubicBezTo>
                  <a:pt x="4875" y="23180"/>
                  <a:pt x="4875" y="23171"/>
                  <a:pt x="4874" y="23164"/>
                </a:cubicBezTo>
                <a:cubicBezTo>
                  <a:pt x="4902" y="23017"/>
                  <a:pt x="4935" y="22870"/>
                  <a:pt x="4966" y="22723"/>
                </a:cubicBezTo>
                <a:cubicBezTo>
                  <a:pt x="4968" y="22723"/>
                  <a:pt x="4970" y="22723"/>
                  <a:pt x="4972" y="22723"/>
                </a:cubicBezTo>
                <a:cubicBezTo>
                  <a:pt x="4995" y="22723"/>
                  <a:pt x="5017" y="22715"/>
                  <a:pt x="5038" y="22695"/>
                </a:cubicBezTo>
                <a:cubicBezTo>
                  <a:pt x="5248" y="22491"/>
                  <a:pt x="5528" y="22425"/>
                  <a:pt x="5823" y="22425"/>
                </a:cubicBezTo>
                <a:cubicBezTo>
                  <a:pt x="6170" y="22425"/>
                  <a:pt x="6539" y="22516"/>
                  <a:pt x="6840" y="22582"/>
                </a:cubicBezTo>
                <a:cubicBezTo>
                  <a:pt x="7453" y="22718"/>
                  <a:pt x="8073" y="22893"/>
                  <a:pt x="8704" y="22893"/>
                </a:cubicBezTo>
                <a:cubicBezTo>
                  <a:pt x="8735" y="22893"/>
                  <a:pt x="8766" y="22893"/>
                  <a:pt x="8796" y="22892"/>
                </a:cubicBezTo>
                <a:cubicBezTo>
                  <a:pt x="9094" y="22882"/>
                  <a:pt x="9439" y="22845"/>
                  <a:pt x="9702" y="22700"/>
                </a:cubicBezTo>
                <a:cubicBezTo>
                  <a:pt x="9919" y="22577"/>
                  <a:pt x="10082" y="22277"/>
                  <a:pt x="9875" y="22063"/>
                </a:cubicBezTo>
                <a:cubicBezTo>
                  <a:pt x="9781" y="21965"/>
                  <a:pt x="9642" y="21928"/>
                  <a:pt x="9512" y="21903"/>
                </a:cubicBezTo>
                <a:cubicBezTo>
                  <a:pt x="9307" y="21866"/>
                  <a:pt x="9100" y="21838"/>
                  <a:pt x="8896" y="21806"/>
                </a:cubicBezTo>
                <a:cubicBezTo>
                  <a:pt x="8496" y="21743"/>
                  <a:pt x="8093" y="21679"/>
                  <a:pt x="7691" y="21615"/>
                </a:cubicBezTo>
                <a:cubicBezTo>
                  <a:pt x="7247" y="21545"/>
                  <a:pt x="6802" y="21473"/>
                  <a:pt x="6355" y="21409"/>
                </a:cubicBezTo>
                <a:cubicBezTo>
                  <a:pt x="6159" y="21380"/>
                  <a:pt x="5959" y="21358"/>
                  <a:pt x="5760" y="21358"/>
                </a:cubicBezTo>
                <a:cubicBezTo>
                  <a:pt x="5599" y="21358"/>
                  <a:pt x="5438" y="21372"/>
                  <a:pt x="5282" y="21411"/>
                </a:cubicBezTo>
                <a:cubicBezTo>
                  <a:pt x="5350" y="21147"/>
                  <a:pt x="5425" y="20881"/>
                  <a:pt x="5499" y="20619"/>
                </a:cubicBezTo>
                <a:cubicBezTo>
                  <a:pt x="5836" y="20378"/>
                  <a:pt x="6229" y="20304"/>
                  <a:pt x="6636" y="20304"/>
                </a:cubicBezTo>
                <a:cubicBezTo>
                  <a:pt x="7081" y="20304"/>
                  <a:pt x="7541" y="20393"/>
                  <a:pt x="7961" y="20451"/>
                </a:cubicBezTo>
                <a:cubicBezTo>
                  <a:pt x="8224" y="20488"/>
                  <a:pt x="8488" y="20507"/>
                  <a:pt x="8749" y="20507"/>
                </a:cubicBezTo>
                <a:cubicBezTo>
                  <a:pt x="9322" y="20507"/>
                  <a:pt x="9888" y="20415"/>
                  <a:pt x="10429" y="20212"/>
                </a:cubicBezTo>
                <a:cubicBezTo>
                  <a:pt x="10787" y="20077"/>
                  <a:pt x="11186" y="19914"/>
                  <a:pt x="11418" y="19603"/>
                </a:cubicBezTo>
                <a:cubicBezTo>
                  <a:pt x="11512" y="19477"/>
                  <a:pt x="11599" y="19297"/>
                  <a:pt x="11553" y="19135"/>
                </a:cubicBezTo>
                <a:cubicBezTo>
                  <a:pt x="11503" y="18965"/>
                  <a:pt x="11323" y="18922"/>
                  <a:pt x="11164" y="18915"/>
                </a:cubicBezTo>
                <a:cubicBezTo>
                  <a:pt x="11104" y="18912"/>
                  <a:pt x="11044" y="18911"/>
                  <a:pt x="10984" y="18911"/>
                </a:cubicBezTo>
                <a:cubicBezTo>
                  <a:pt x="10171" y="18911"/>
                  <a:pt x="9379" y="19153"/>
                  <a:pt x="8569" y="19192"/>
                </a:cubicBezTo>
                <a:cubicBezTo>
                  <a:pt x="8515" y="19194"/>
                  <a:pt x="8460" y="19195"/>
                  <a:pt x="8405" y="19195"/>
                </a:cubicBezTo>
                <a:cubicBezTo>
                  <a:pt x="7954" y="19195"/>
                  <a:pt x="7473" y="19120"/>
                  <a:pt x="7010" y="19120"/>
                </a:cubicBezTo>
                <a:cubicBezTo>
                  <a:pt x="6606" y="19120"/>
                  <a:pt x="6215" y="19177"/>
                  <a:pt x="5868" y="19392"/>
                </a:cubicBezTo>
                <a:cubicBezTo>
                  <a:pt x="5915" y="19245"/>
                  <a:pt x="5960" y="19099"/>
                  <a:pt x="6007" y="18955"/>
                </a:cubicBezTo>
                <a:cubicBezTo>
                  <a:pt x="6013" y="18956"/>
                  <a:pt x="6018" y="18956"/>
                  <a:pt x="6024" y="18956"/>
                </a:cubicBezTo>
                <a:cubicBezTo>
                  <a:pt x="6036" y="18956"/>
                  <a:pt x="6049" y="18954"/>
                  <a:pt x="6062" y="18949"/>
                </a:cubicBezTo>
                <a:cubicBezTo>
                  <a:pt x="6340" y="18829"/>
                  <a:pt x="6635" y="18794"/>
                  <a:pt x="6933" y="18794"/>
                </a:cubicBezTo>
                <a:cubicBezTo>
                  <a:pt x="7089" y="18794"/>
                  <a:pt x="7247" y="18804"/>
                  <a:pt x="7403" y="18816"/>
                </a:cubicBezTo>
                <a:cubicBezTo>
                  <a:pt x="7753" y="18842"/>
                  <a:pt x="8102" y="18864"/>
                  <a:pt x="8452" y="18864"/>
                </a:cubicBezTo>
                <a:cubicBezTo>
                  <a:pt x="8565" y="18864"/>
                  <a:pt x="8679" y="18862"/>
                  <a:pt x="8794" y="18857"/>
                </a:cubicBezTo>
                <a:cubicBezTo>
                  <a:pt x="9737" y="18816"/>
                  <a:pt x="10669" y="18633"/>
                  <a:pt x="11550" y="18316"/>
                </a:cubicBezTo>
                <a:cubicBezTo>
                  <a:pt x="11760" y="18240"/>
                  <a:pt x="11967" y="18156"/>
                  <a:pt x="12170" y="18065"/>
                </a:cubicBezTo>
                <a:cubicBezTo>
                  <a:pt x="12335" y="17993"/>
                  <a:pt x="12536" y="17883"/>
                  <a:pt x="12582" y="17695"/>
                </a:cubicBezTo>
                <a:cubicBezTo>
                  <a:pt x="12682" y="17263"/>
                  <a:pt x="11994" y="17278"/>
                  <a:pt x="11738" y="17275"/>
                </a:cubicBezTo>
                <a:cubicBezTo>
                  <a:pt x="11702" y="17274"/>
                  <a:pt x="11667" y="17274"/>
                  <a:pt x="11632" y="17274"/>
                </a:cubicBezTo>
                <a:cubicBezTo>
                  <a:pt x="10806" y="17274"/>
                  <a:pt x="9995" y="17446"/>
                  <a:pt x="9188" y="17593"/>
                </a:cubicBezTo>
                <a:cubicBezTo>
                  <a:pt x="8578" y="17702"/>
                  <a:pt x="7972" y="17785"/>
                  <a:pt x="7361" y="17785"/>
                </a:cubicBezTo>
                <a:cubicBezTo>
                  <a:pt x="7045" y="17785"/>
                  <a:pt x="6727" y="17763"/>
                  <a:pt x="6406" y="17710"/>
                </a:cubicBezTo>
                <a:cubicBezTo>
                  <a:pt x="6477" y="17495"/>
                  <a:pt x="6549" y="17276"/>
                  <a:pt x="6620" y="17061"/>
                </a:cubicBezTo>
                <a:cubicBezTo>
                  <a:pt x="6814" y="17109"/>
                  <a:pt x="7008" y="17128"/>
                  <a:pt x="7201" y="17128"/>
                </a:cubicBezTo>
                <a:cubicBezTo>
                  <a:pt x="7850" y="17128"/>
                  <a:pt x="8498" y="16918"/>
                  <a:pt x="9145" y="16913"/>
                </a:cubicBezTo>
                <a:cubicBezTo>
                  <a:pt x="9158" y="16913"/>
                  <a:pt x="9171" y="16913"/>
                  <a:pt x="9184" y="16913"/>
                </a:cubicBezTo>
                <a:cubicBezTo>
                  <a:pt x="10076" y="16913"/>
                  <a:pt x="10950" y="17154"/>
                  <a:pt x="11841" y="17171"/>
                </a:cubicBezTo>
                <a:cubicBezTo>
                  <a:pt x="11895" y="17173"/>
                  <a:pt x="11949" y="17173"/>
                  <a:pt x="12004" y="17173"/>
                </a:cubicBezTo>
                <a:cubicBezTo>
                  <a:pt x="12369" y="17173"/>
                  <a:pt x="12757" y="17137"/>
                  <a:pt x="13066" y="16954"/>
                </a:cubicBezTo>
                <a:cubicBezTo>
                  <a:pt x="13216" y="16863"/>
                  <a:pt x="13351" y="16734"/>
                  <a:pt x="13400" y="16561"/>
                </a:cubicBezTo>
                <a:cubicBezTo>
                  <a:pt x="13444" y="16412"/>
                  <a:pt x="13429" y="16223"/>
                  <a:pt x="13285" y="16126"/>
                </a:cubicBezTo>
                <a:cubicBezTo>
                  <a:pt x="13199" y="16067"/>
                  <a:pt x="13092" y="16053"/>
                  <a:pt x="12990" y="16035"/>
                </a:cubicBezTo>
                <a:cubicBezTo>
                  <a:pt x="12861" y="16011"/>
                  <a:pt x="12732" y="15987"/>
                  <a:pt x="12603" y="15962"/>
                </a:cubicBezTo>
                <a:cubicBezTo>
                  <a:pt x="12343" y="15914"/>
                  <a:pt x="12085" y="15866"/>
                  <a:pt x="11824" y="15819"/>
                </a:cubicBezTo>
                <a:cubicBezTo>
                  <a:pt x="11370" y="15734"/>
                  <a:pt x="10912" y="15652"/>
                  <a:pt x="10450" y="15652"/>
                </a:cubicBezTo>
                <a:cubicBezTo>
                  <a:pt x="10424" y="15652"/>
                  <a:pt x="10398" y="15653"/>
                  <a:pt x="10373" y="15653"/>
                </a:cubicBezTo>
                <a:cubicBezTo>
                  <a:pt x="9690" y="15667"/>
                  <a:pt x="8975" y="15842"/>
                  <a:pt x="8278" y="15842"/>
                </a:cubicBezTo>
                <a:cubicBezTo>
                  <a:pt x="7924" y="15842"/>
                  <a:pt x="7575" y="15797"/>
                  <a:pt x="7237" y="15663"/>
                </a:cubicBezTo>
                <a:cubicBezTo>
                  <a:pt x="7155" y="15433"/>
                  <a:pt x="7415" y="15323"/>
                  <a:pt x="7598" y="15289"/>
                </a:cubicBezTo>
                <a:cubicBezTo>
                  <a:pt x="7810" y="15249"/>
                  <a:pt x="8027" y="15230"/>
                  <a:pt x="8242" y="15202"/>
                </a:cubicBezTo>
                <a:cubicBezTo>
                  <a:pt x="8691" y="15142"/>
                  <a:pt x="9143" y="15091"/>
                  <a:pt x="9591" y="15033"/>
                </a:cubicBezTo>
                <a:cubicBezTo>
                  <a:pt x="10052" y="14975"/>
                  <a:pt x="10515" y="14915"/>
                  <a:pt x="10979" y="14866"/>
                </a:cubicBezTo>
                <a:cubicBezTo>
                  <a:pt x="11352" y="14826"/>
                  <a:pt x="11730" y="14793"/>
                  <a:pt x="12101" y="14728"/>
                </a:cubicBezTo>
                <a:cubicBezTo>
                  <a:pt x="12441" y="14667"/>
                  <a:pt x="12778" y="14568"/>
                  <a:pt x="13071" y="14388"/>
                </a:cubicBezTo>
                <a:cubicBezTo>
                  <a:pt x="13277" y="14258"/>
                  <a:pt x="13643" y="13985"/>
                  <a:pt x="13449" y="13707"/>
                </a:cubicBezTo>
                <a:cubicBezTo>
                  <a:pt x="13442" y="13695"/>
                  <a:pt x="13430" y="13687"/>
                  <a:pt x="13422" y="13678"/>
                </a:cubicBezTo>
                <a:cubicBezTo>
                  <a:pt x="13532" y="13587"/>
                  <a:pt x="13603" y="13458"/>
                  <a:pt x="13586" y="13287"/>
                </a:cubicBezTo>
                <a:cubicBezTo>
                  <a:pt x="13558" y="12953"/>
                  <a:pt x="13239" y="12708"/>
                  <a:pt x="12948" y="12587"/>
                </a:cubicBezTo>
                <a:cubicBezTo>
                  <a:pt x="12514" y="12407"/>
                  <a:pt x="12058" y="12353"/>
                  <a:pt x="11598" y="12353"/>
                </a:cubicBezTo>
                <a:cubicBezTo>
                  <a:pt x="11459" y="12353"/>
                  <a:pt x="11320" y="12358"/>
                  <a:pt x="11181" y="12366"/>
                </a:cubicBezTo>
                <a:cubicBezTo>
                  <a:pt x="11162" y="12366"/>
                  <a:pt x="11143" y="12366"/>
                  <a:pt x="11123" y="12366"/>
                </a:cubicBezTo>
                <a:cubicBezTo>
                  <a:pt x="10490" y="12366"/>
                  <a:pt x="9864" y="12454"/>
                  <a:pt x="9235" y="12492"/>
                </a:cubicBezTo>
                <a:cubicBezTo>
                  <a:pt x="9134" y="12488"/>
                  <a:pt x="9035" y="12482"/>
                  <a:pt x="8933" y="12474"/>
                </a:cubicBezTo>
                <a:cubicBezTo>
                  <a:pt x="8843" y="12465"/>
                  <a:pt x="8752" y="12451"/>
                  <a:pt x="8662" y="12435"/>
                </a:cubicBezTo>
                <a:cubicBezTo>
                  <a:pt x="8605" y="12424"/>
                  <a:pt x="8392" y="12407"/>
                  <a:pt x="8378" y="12336"/>
                </a:cubicBezTo>
                <a:cubicBezTo>
                  <a:pt x="8371" y="12296"/>
                  <a:pt x="8456" y="12247"/>
                  <a:pt x="8481" y="12232"/>
                </a:cubicBezTo>
                <a:cubicBezTo>
                  <a:pt x="8568" y="12181"/>
                  <a:pt x="8660" y="12166"/>
                  <a:pt x="8760" y="12149"/>
                </a:cubicBezTo>
                <a:cubicBezTo>
                  <a:pt x="9008" y="12110"/>
                  <a:pt x="9255" y="12068"/>
                  <a:pt x="9500" y="12025"/>
                </a:cubicBezTo>
                <a:cubicBezTo>
                  <a:pt x="9995" y="11942"/>
                  <a:pt x="10489" y="11857"/>
                  <a:pt x="10983" y="11773"/>
                </a:cubicBezTo>
                <a:cubicBezTo>
                  <a:pt x="11447" y="11695"/>
                  <a:pt x="11911" y="11624"/>
                  <a:pt x="12370" y="11534"/>
                </a:cubicBezTo>
                <a:cubicBezTo>
                  <a:pt x="12742" y="11459"/>
                  <a:pt x="13115" y="11364"/>
                  <a:pt x="13456" y="11197"/>
                </a:cubicBezTo>
                <a:cubicBezTo>
                  <a:pt x="13620" y="11117"/>
                  <a:pt x="13776" y="11018"/>
                  <a:pt x="13917" y="10900"/>
                </a:cubicBezTo>
                <a:cubicBezTo>
                  <a:pt x="14046" y="10792"/>
                  <a:pt x="14196" y="10656"/>
                  <a:pt x="14253" y="10492"/>
                </a:cubicBezTo>
                <a:cubicBezTo>
                  <a:pt x="14401" y="10056"/>
                  <a:pt x="13764" y="10018"/>
                  <a:pt x="13483" y="9999"/>
                </a:cubicBezTo>
                <a:cubicBezTo>
                  <a:pt x="13408" y="9995"/>
                  <a:pt x="13335" y="9993"/>
                  <a:pt x="13261" y="9993"/>
                </a:cubicBezTo>
                <a:cubicBezTo>
                  <a:pt x="11921" y="9993"/>
                  <a:pt x="10687" y="10681"/>
                  <a:pt x="9348" y="10681"/>
                </a:cubicBezTo>
                <a:cubicBezTo>
                  <a:pt x="9328" y="10681"/>
                  <a:pt x="9309" y="10681"/>
                  <a:pt x="9290" y="10680"/>
                </a:cubicBezTo>
                <a:cubicBezTo>
                  <a:pt x="9250" y="10680"/>
                  <a:pt x="9212" y="10678"/>
                  <a:pt x="9172" y="10676"/>
                </a:cubicBezTo>
                <a:cubicBezTo>
                  <a:pt x="9677" y="10493"/>
                  <a:pt x="10205" y="10365"/>
                  <a:pt x="10732" y="10253"/>
                </a:cubicBezTo>
                <a:cubicBezTo>
                  <a:pt x="11391" y="10113"/>
                  <a:pt x="12057" y="9989"/>
                  <a:pt x="12698" y="9782"/>
                </a:cubicBezTo>
                <a:cubicBezTo>
                  <a:pt x="12996" y="9686"/>
                  <a:pt x="13312" y="9574"/>
                  <a:pt x="13578" y="9411"/>
                </a:cubicBezTo>
                <a:cubicBezTo>
                  <a:pt x="13697" y="9338"/>
                  <a:pt x="13803" y="9188"/>
                  <a:pt x="13769" y="9056"/>
                </a:cubicBezTo>
                <a:cubicBezTo>
                  <a:pt x="13774" y="8988"/>
                  <a:pt x="13752" y="8920"/>
                  <a:pt x="13697" y="8847"/>
                </a:cubicBezTo>
                <a:cubicBezTo>
                  <a:pt x="13593" y="8709"/>
                  <a:pt x="13422" y="8669"/>
                  <a:pt x="13256" y="8669"/>
                </a:cubicBezTo>
                <a:cubicBezTo>
                  <a:pt x="13242" y="8669"/>
                  <a:pt x="13227" y="8669"/>
                  <a:pt x="13213" y="8670"/>
                </a:cubicBezTo>
                <a:cubicBezTo>
                  <a:pt x="12763" y="8686"/>
                  <a:pt x="12305" y="8792"/>
                  <a:pt x="11867" y="8877"/>
                </a:cubicBezTo>
                <a:cubicBezTo>
                  <a:pt x="11075" y="9032"/>
                  <a:pt x="10295" y="9236"/>
                  <a:pt x="9533" y="9487"/>
                </a:cubicBezTo>
                <a:cubicBezTo>
                  <a:pt x="10109" y="9272"/>
                  <a:pt x="10691" y="9063"/>
                  <a:pt x="11271" y="8854"/>
                </a:cubicBezTo>
                <a:cubicBezTo>
                  <a:pt x="11931" y="8615"/>
                  <a:pt x="12590" y="8359"/>
                  <a:pt x="13186" y="7990"/>
                </a:cubicBezTo>
                <a:cubicBezTo>
                  <a:pt x="13470" y="7814"/>
                  <a:pt x="13802" y="7609"/>
                  <a:pt x="14009" y="7346"/>
                </a:cubicBezTo>
                <a:cubicBezTo>
                  <a:pt x="14103" y="7228"/>
                  <a:pt x="14151" y="7081"/>
                  <a:pt x="14097" y="6932"/>
                </a:cubicBezTo>
                <a:cubicBezTo>
                  <a:pt x="14059" y="6824"/>
                  <a:pt x="13972" y="6749"/>
                  <a:pt x="13863" y="6728"/>
                </a:cubicBezTo>
                <a:cubicBezTo>
                  <a:pt x="14009" y="6633"/>
                  <a:pt x="14250" y="6455"/>
                  <a:pt x="14107" y="6258"/>
                </a:cubicBezTo>
                <a:cubicBezTo>
                  <a:pt x="14050" y="6180"/>
                  <a:pt x="13962" y="6154"/>
                  <a:pt x="13865" y="6154"/>
                </a:cubicBezTo>
                <a:cubicBezTo>
                  <a:pt x="13715" y="6154"/>
                  <a:pt x="13544" y="6217"/>
                  <a:pt x="13433" y="6242"/>
                </a:cubicBezTo>
                <a:cubicBezTo>
                  <a:pt x="13118" y="6313"/>
                  <a:pt x="12802" y="6379"/>
                  <a:pt x="12484" y="6435"/>
                </a:cubicBezTo>
                <a:cubicBezTo>
                  <a:pt x="12125" y="6501"/>
                  <a:pt x="11766" y="6557"/>
                  <a:pt x="11404" y="6607"/>
                </a:cubicBezTo>
                <a:cubicBezTo>
                  <a:pt x="11065" y="6654"/>
                  <a:pt x="10706" y="6671"/>
                  <a:pt x="10373" y="6748"/>
                </a:cubicBezTo>
                <a:cubicBezTo>
                  <a:pt x="10401" y="6677"/>
                  <a:pt x="10429" y="6606"/>
                  <a:pt x="10456" y="6536"/>
                </a:cubicBezTo>
                <a:cubicBezTo>
                  <a:pt x="10737" y="6512"/>
                  <a:pt x="11010" y="6464"/>
                  <a:pt x="11276" y="6434"/>
                </a:cubicBezTo>
                <a:cubicBezTo>
                  <a:pt x="11559" y="6401"/>
                  <a:pt x="11843" y="6369"/>
                  <a:pt x="12123" y="6336"/>
                </a:cubicBezTo>
                <a:cubicBezTo>
                  <a:pt x="12656" y="6276"/>
                  <a:pt x="13195" y="6223"/>
                  <a:pt x="13703" y="6052"/>
                </a:cubicBezTo>
                <a:cubicBezTo>
                  <a:pt x="13893" y="5988"/>
                  <a:pt x="14169" y="5922"/>
                  <a:pt x="14293" y="5754"/>
                </a:cubicBezTo>
                <a:cubicBezTo>
                  <a:pt x="14401" y="5607"/>
                  <a:pt x="14304" y="5469"/>
                  <a:pt x="14145" y="5415"/>
                </a:cubicBezTo>
                <a:cubicBezTo>
                  <a:pt x="13956" y="5354"/>
                  <a:pt x="13759" y="5332"/>
                  <a:pt x="13560" y="5332"/>
                </a:cubicBezTo>
                <a:cubicBezTo>
                  <a:pt x="13250" y="5332"/>
                  <a:pt x="12936" y="5385"/>
                  <a:pt x="12640" y="5425"/>
                </a:cubicBezTo>
                <a:lnTo>
                  <a:pt x="11667" y="5557"/>
                </a:lnTo>
                <a:cubicBezTo>
                  <a:pt x="11383" y="5597"/>
                  <a:pt x="11092" y="5622"/>
                  <a:pt x="10811" y="5678"/>
                </a:cubicBezTo>
                <a:cubicBezTo>
                  <a:pt x="10852" y="5578"/>
                  <a:pt x="10893" y="5482"/>
                  <a:pt x="10935" y="5383"/>
                </a:cubicBezTo>
                <a:cubicBezTo>
                  <a:pt x="11302" y="5354"/>
                  <a:pt x="11671" y="5352"/>
                  <a:pt x="12040" y="5352"/>
                </a:cubicBezTo>
                <a:cubicBezTo>
                  <a:pt x="12124" y="5352"/>
                  <a:pt x="12208" y="5352"/>
                  <a:pt x="12291" y="5352"/>
                </a:cubicBezTo>
                <a:cubicBezTo>
                  <a:pt x="12720" y="5352"/>
                  <a:pt x="13149" y="5348"/>
                  <a:pt x="13575" y="5305"/>
                </a:cubicBezTo>
                <a:cubicBezTo>
                  <a:pt x="13730" y="5288"/>
                  <a:pt x="13921" y="5273"/>
                  <a:pt x="13982" y="5109"/>
                </a:cubicBezTo>
                <a:cubicBezTo>
                  <a:pt x="14036" y="4967"/>
                  <a:pt x="13930" y="4855"/>
                  <a:pt x="13792" y="4824"/>
                </a:cubicBezTo>
                <a:cubicBezTo>
                  <a:pt x="13590" y="4777"/>
                  <a:pt x="13371" y="4781"/>
                  <a:pt x="13165" y="4775"/>
                </a:cubicBezTo>
                <a:cubicBezTo>
                  <a:pt x="12939" y="4770"/>
                  <a:pt x="12715" y="4768"/>
                  <a:pt x="12491" y="4760"/>
                </a:cubicBezTo>
                <a:cubicBezTo>
                  <a:pt x="12236" y="4748"/>
                  <a:pt x="11979" y="4727"/>
                  <a:pt x="11728" y="4666"/>
                </a:cubicBezTo>
                <a:cubicBezTo>
                  <a:pt x="11593" y="4633"/>
                  <a:pt x="11465" y="4592"/>
                  <a:pt x="11336" y="4592"/>
                </a:cubicBezTo>
                <a:cubicBezTo>
                  <a:pt x="11311" y="4592"/>
                  <a:pt x="11286" y="4593"/>
                  <a:pt x="11261" y="4597"/>
                </a:cubicBezTo>
                <a:cubicBezTo>
                  <a:pt x="11269" y="4577"/>
                  <a:pt x="11276" y="4557"/>
                  <a:pt x="11285" y="4537"/>
                </a:cubicBezTo>
                <a:cubicBezTo>
                  <a:pt x="11292" y="4540"/>
                  <a:pt x="11300" y="4541"/>
                  <a:pt x="11308" y="4541"/>
                </a:cubicBezTo>
                <a:cubicBezTo>
                  <a:pt x="11324" y="4541"/>
                  <a:pt x="11340" y="4536"/>
                  <a:pt x="11354" y="4527"/>
                </a:cubicBezTo>
                <a:cubicBezTo>
                  <a:pt x="11362" y="4521"/>
                  <a:pt x="11367" y="4514"/>
                  <a:pt x="11372" y="4506"/>
                </a:cubicBezTo>
                <a:cubicBezTo>
                  <a:pt x="11377" y="4506"/>
                  <a:pt x="11383" y="4505"/>
                  <a:pt x="11390" y="4505"/>
                </a:cubicBezTo>
                <a:cubicBezTo>
                  <a:pt x="11445" y="4505"/>
                  <a:pt x="11535" y="4514"/>
                  <a:pt x="11562" y="4514"/>
                </a:cubicBezTo>
                <a:cubicBezTo>
                  <a:pt x="11654" y="4514"/>
                  <a:pt x="11745" y="4513"/>
                  <a:pt x="11837" y="4512"/>
                </a:cubicBezTo>
                <a:cubicBezTo>
                  <a:pt x="12014" y="4506"/>
                  <a:pt x="12189" y="4497"/>
                  <a:pt x="12365" y="4482"/>
                </a:cubicBezTo>
                <a:cubicBezTo>
                  <a:pt x="12697" y="4453"/>
                  <a:pt x="13037" y="4419"/>
                  <a:pt x="13356" y="4327"/>
                </a:cubicBezTo>
                <a:cubicBezTo>
                  <a:pt x="13476" y="4293"/>
                  <a:pt x="13643" y="4255"/>
                  <a:pt x="13734" y="4165"/>
                </a:cubicBezTo>
                <a:cubicBezTo>
                  <a:pt x="13820" y="4079"/>
                  <a:pt x="13788" y="3943"/>
                  <a:pt x="13697" y="3869"/>
                </a:cubicBezTo>
                <a:cubicBezTo>
                  <a:pt x="13583" y="3775"/>
                  <a:pt x="13399" y="3755"/>
                  <a:pt x="13258" y="3731"/>
                </a:cubicBezTo>
                <a:cubicBezTo>
                  <a:pt x="13102" y="3703"/>
                  <a:pt x="12944" y="3683"/>
                  <a:pt x="12785" y="3673"/>
                </a:cubicBezTo>
                <a:cubicBezTo>
                  <a:pt x="12723" y="3669"/>
                  <a:pt x="12663" y="3667"/>
                  <a:pt x="12602" y="3667"/>
                </a:cubicBezTo>
                <a:cubicBezTo>
                  <a:pt x="12413" y="3667"/>
                  <a:pt x="12226" y="3686"/>
                  <a:pt x="12040" y="3718"/>
                </a:cubicBezTo>
                <a:cubicBezTo>
                  <a:pt x="12026" y="3719"/>
                  <a:pt x="12011" y="3719"/>
                  <a:pt x="11998" y="3719"/>
                </a:cubicBezTo>
                <a:cubicBezTo>
                  <a:pt x="11984" y="3719"/>
                  <a:pt x="11970" y="3719"/>
                  <a:pt x="11957" y="3720"/>
                </a:cubicBezTo>
                <a:cubicBezTo>
                  <a:pt x="11852" y="3727"/>
                  <a:pt x="11735" y="3730"/>
                  <a:pt x="11621" y="3741"/>
                </a:cubicBezTo>
                <a:cubicBezTo>
                  <a:pt x="11633" y="3717"/>
                  <a:pt x="11643" y="3690"/>
                  <a:pt x="11654" y="3666"/>
                </a:cubicBezTo>
                <a:lnTo>
                  <a:pt x="11712" y="3666"/>
                </a:lnTo>
                <a:cubicBezTo>
                  <a:pt x="11862" y="3666"/>
                  <a:pt x="12011" y="3656"/>
                  <a:pt x="12160" y="3639"/>
                </a:cubicBezTo>
                <a:cubicBezTo>
                  <a:pt x="12458" y="3604"/>
                  <a:pt x="12752" y="3534"/>
                  <a:pt x="13030" y="3428"/>
                </a:cubicBezTo>
                <a:cubicBezTo>
                  <a:pt x="13159" y="3378"/>
                  <a:pt x="13300" y="3328"/>
                  <a:pt x="13385" y="3215"/>
                </a:cubicBezTo>
                <a:cubicBezTo>
                  <a:pt x="13470" y="3101"/>
                  <a:pt x="13447" y="2957"/>
                  <a:pt x="13327" y="2870"/>
                </a:cubicBezTo>
                <a:cubicBezTo>
                  <a:pt x="13210" y="2789"/>
                  <a:pt x="13051" y="2762"/>
                  <a:pt x="12912" y="2748"/>
                </a:cubicBezTo>
                <a:cubicBezTo>
                  <a:pt x="12866" y="2743"/>
                  <a:pt x="12820" y="2741"/>
                  <a:pt x="12773" y="2741"/>
                </a:cubicBezTo>
                <a:cubicBezTo>
                  <a:pt x="12669" y="2741"/>
                  <a:pt x="12566" y="2752"/>
                  <a:pt x="12463" y="2766"/>
                </a:cubicBezTo>
                <a:cubicBezTo>
                  <a:pt x="12306" y="2789"/>
                  <a:pt x="12139" y="2818"/>
                  <a:pt x="11989" y="2870"/>
                </a:cubicBezTo>
                <a:cubicBezTo>
                  <a:pt x="12051" y="2724"/>
                  <a:pt x="12115" y="2576"/>
                  <a:pt x="12179" y="2429"/>
                </a:cubicBezTo>
                <a:cubicBezTo>
                  <a:pt x="12407" y="2413"/>
                  <a:pt x="12638" y="2399"/>
                  <a:pt x="12867" y="2383"/>
                </a:cubicBezTo>
                <a:cubicBezTo>
                  <a:pt x="13071" y="2366"/>
                  <a:pt x="13308" y="2335"/>
                  <a:pt x="13434" y="2159"/>
                </a:cubicBezTo>
                <a:cubicBezTo>
                  <a:pt x="13497" y="2074"/>
                  <a:pt x="13508" y="1959"/>
                  <a:pt x="13434" y="1874"/>
                </a:cubicBezTo>
                <a:cubicBezTo>
                  <a:pt x="13372" y="1803"/>
                  <a:pt x="13277" y="1780"/>
                  <a:pt x="13186" y="1770"/>
                </a:cubicBezTo>
                <a:cubicBezTo>
                  <a:pt x="13152" y="1768"/>
                  <a:pt x="13118" y="1766"/>
                  <a:pt x="13084" y="1766"/>
                </a:cubicBezTo>
                <a:cubicBezTo>
                  <a:pt x="12895" y="1766"/>
                  <a:pt x="12697" y="1807"/>
                  <a:pt x="12525" y="1868"/>
                </a:cubicBezTo>
                <a:cubicBezTo>
                  <a:pt x="12480" y="1885"/>
                  <a:pt x="12436" y="1904"/>
                  <a:pt x="12393" y="1924"/>
                </a:cubicBezTo>
                <a:cubicBezTo>
                  <a:pt x="12394" y="1921"/>
                  <a:pt x="12397" y="1915"/>
                  <a:pt x="12399" y="1911"/>
                </a:cubicBezTo>
                <a:cubicBezTo>
                  <a:pt x="12416" y="1901"/>
                  <a:pt x="12433" y="1885"/>
                  <a:pt x="12440" y="1860"/>
                </a:cubicBezTo>
                <a:cubicBezTo>
                  <a:pt x="12441" y="1857"/>
                  <a:pt x="12443" y="1851"/>
                  <a:pt x="12443" y="1847"/>
                </a:cubicBezTo>
                <a:cubicBezTo>
                  <a:pt x="12450" y="1839"/>
                  <a:pt x="12457" y="1830"/>
                  <a:pt x="12464" y="1823"/>
                </a:cubicBezTo>
                <a:lnTo>
                  <a:pt x="12464" y="1823"/>
                </a:lnTo>
                <a:cubicBezTo>
                  <a:pt x="12454" y="1826"/>
                  <a:pt x="12444" y="1830"/>
                  <a:pt x="12434" y="1833"/>
                </a:cubicBezTo>
                <a:cubicBezTo>
                  <a:pt x="12634" y="1556"/>
                  <a:pt x="12785" y="1243"/>
                  <a:pt x="12909" y="929"/>
                </a:cubicBezTo>
                <a:cubicBezTo>
                  <a:pt x="12997" y="702"/>
                  <a:pt x="13263" y="147"/>
                  <a:pt x="12881" y="17"/>
                </a:cubicBezTo>
                <a:cubicBezTo>
                  <a:pt x="12848" y="6"/>
                  <a:pt x="12817" y="0"/>
                  <a:pt x="127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1"/>
          <p:cNvSpPr/>
          <p:nvPr/>
        </p:nvSpPr>
        <p:spPr>
          <a:xfrm rot="-1080407" flipH="1">
            <a:off x="2353794" y="31547"/>
            <a:ext cx="324202" cy="758458"/>
          </a:xfrm>
          <a:custGeom>
            <a:avLst/>
            <a:gdLst/>
            <a:ahLst/>
            <a:cxnLst/>
            <a:rect l="l" t="t" r="r" b="b"/>
            <a:pathLst>
              <a:path w="6254" h="14631" extrusionOk="0">
                <a:moveTo>
                  <a:pt x="3378" y="323"/>
                </a:moveTo>
                <a:cubicBezTo>
                  <a:pt x="3378" y="323"/>
                  <a:pt x="3380" y="325"/>
                  <a:pt x="3380" y="325"/>
                </a:cubicBezTo>
                <a:cubicBezTo>
                  <a:pt x="3379" y="325"/>
                  <a:pt x="3379" y="325"/>
                  <a:pt x="3378" y="325"/>
                </a:cubicBezTo>
                <a:lnTo>
                  <a:pt x="3378" y="325"/>
                </a:lnTo>
                <a:cubicBezTo>
                  <a:pt x="3378" y="324"/>
                  <a:pt x="3378" y="324"/>
                  <a:pt x="3377" y="323"/>
                </a:cubicBezTo>
                <a:cubicBezTo>
                  <a:pt x="3377" y="323"/>
                  <a:pt x="3377" y="323"/>
                  <a:pt x="3378" y="323"/>
                </a:cubicBezTo>
                <a:close/>
                <a:moveTo>
                  <a:pt x="3379" y="325"/>
                </a:moveTo>
                <a:cubicBezTo>
                  <a:pt x="3381" y="326"/>
                  <a:pt x="3383" y="328"/>
                  <a:pt x="3384" y="328"/>
                </a:cubicBezTo>
                <a:cubicBezTo>
                  <a:pt x="3382" y="328"/>
                  <a:pt x="3381" y="327"/>
                  <a:pt x="3379" y="325"/>
                </a:cubicBezTo>
                <a:close/>
                <a:moveTo>
                  <a:pt x="3140" y="348"/>
                </a:moveTo>
                <a:cubicBezTo>
                  <a:pt x="3140" y="348"/>
                  <a:pt x="3140" y="348"/>
                  <a:pt x="3140" y="348"/>
                </a:cubicBezTo>
                <a:lnTo>
                  <a:pt x="3140" y="348"/>
                </a:lnTo>
                <a:cubicBezTo>
                  <a:pt x="3140" y="348"/>
                  <a:pt x="3140" y="348"/>
                  <a:pt x="3140" y="348"/>
                </a:cubicBezTo>
                <a:close/>
                <a:moveTo>
                  <a:pt x="3101" y="392"/>
                </a:moveTo>
                <a:lnTo>
                  <a:pt x="3101" y="392"/>
                </a:lnTo>
                <a:cubicBezTo>
                  <a:pt x="3100" y="393"/>
                  <a:pt x="3098" y="395"/>
                  <a:pt x="3097" y="397"/>
                </a:cubicBezTo>
                <a:lnTo>
                  <a:pt x="3097" y="397"/>
                </a:lnTo>
                <a:cubicBezTo>
                  <a:pt x="3098" y="395"/>
                  <a:pt x="3100" y="394"/>
                  <a:pt x="3101" y="392"/>
                </a:cubicBezTo>
                <a:close/>
                <a:moveTo>
                  <a:pt x="3293" y="294"/>
                </a:moveTo>
                <a:cubicBezTo>
                  <a:pt x="3291" y="294"/>
                  <a:pt x="3289" y="294"/>
                  <a:pt x="3286" y="295"/>
                </a:cubicBezTo>
                <a:cubicBezTo>
                  <a:pt x="3299" y="298"/>
                  <a:pt x="3311" y="299"/>
                  <a:pt x="3322" y="301"/>
                </a:cubicBezTo>
                <a:cubicBezTo>
                  <a:pt x="3325" y="301"/>
                  <a:pt x="3326" y="301"/>
                  <a:pt x="3326" y="302"/>
                </a:cubicBezTo>
                <a:cubicBezTo>
                  <a:pt x="3329" y="305"/>
                  <a:pt x="3333" y="305"/>
                  <a:pt x="3336" y="306"/>
                </a:cubicBezTo>
                <a:cubicBezTo>
                  <a:pt x="3347" y="312"/>
                  <a:pt x="3360" y="315"/>
                  <a:pt x="3370" y="321"/>
                </a:cubicBezTo>
                <a:lnTo>
                  <a:pt x="3374" y="322"/>
                </a:lnTo>
                <a:cubicBezTo>
                  <a:pt x="3375" y="323"/>
                  <a:pt x="3377" y="324"/>
                  <a:pt x="3378" y="325"/>
                </a:cubicBezTo>
                <a:lnTo>
                  <a:pt x="3378" y="325"/>
                </a:lnTo>
                <a:cubicBezTo>
                  <a:pt x="3360" y="321"/>
                  <a:pt x="3342" y="320"/>
                  <a:pt x="3325" y="320"/>
                </a:cubicBezTo>
                <a:cubicBezTo>
                  <a:pt x="3246" y="320"/>
                  <a:pt x="3172" y="352"/>
                  <a:pt x="3139" y="427"/>
                </a:cubicBezTo>
                <a:cubicBezTo>
                  <a:pt x="3122" y="464"/>
                  <a:pt x="3122" y="508"/>
                  <a:pt x="3129" y="548"/>
                </a:cubicBezTo>
                <a:cubicBezTo>
                  <a:pt x="3132" y="558"/>
                  <a:pt x="3133" y="565"/>
                  <a:pt x="3136" y="575"/>
                </a:cubicBezTo>
                <a:cubicBezTo>
                  <a:pt x="3133" y="573"/>
                  <a:pt x="3129" y="569"/>
                  <a:pt x="3128" y="568"/>
                </a:cubicBezTo>
                <a:cubicBezTo>
                  <a:pt x="3123" y="563"/>
                  <a:pt x="3119" y="560"/>
                  <a:pt x="3115" y="556"/>
                </a:cubicBezTo>
                <a:cubicBezTo>
                  <a:pt x="3114" y="556"/>
                  <a:pt x="3114" y="557"/>
                  <a:pt x="3113" y="557"/>
                </a:cubicBezTo>
                <a:cubicBezTo>
                  <a:pt x="3113" y="557"/>
                  <a:pt x="3113" y="556"/>
                  <a:pt x="3112" y="555"/>
                </a:cubicBezTo>
                <a:cubicBezTo>
                  <a:pt x="3109" y="553"/>
                  <a:pt x="3109" y="552"/>
                  <a:pt x="3108" y="552"/>
                </a:cubicBezTo>
                <a:cubicBezTo>
                  <a:pt x="3107" y="550"/>
                  <a:pt x="3105" y="547"/>
                  <a:pt x="3103" y="547"/>
                </a:cubicBezTo>
                <a:lnTo>
                  <a:pt x="3103" y="547"/>
                </a:lnTo>
                <a:cubicBezTo>
                  <a:pt x="3102" y="545"/>
                  <a:pt x="3100" y="544"/>
                  <a:pt x="3099" y="542"/>
                </a:cubicBezTo>
                <a:cubicBezTo>
                  <a:pt x="3095" y="539"/>
                  <a:pt x="3088" y="525"/>
                  <a:pt x="3085" y="519"/>
                </a:cubicBezTo>
                <a:cubicBezTo>
                  <a:pt x="3081" y="512"/>
                  <a:pt x="3079" y="505"/>
                  <a:pt x="3078" y="504"/>
                </a:cubicBezTo>
                <a:lnTo>
                  <a:pt x="3078" y="502"/>
                </a:lnTo>
                <a:cubicBezTo>
                  <a:pt x="3078" y="501"/>
                  <a:pt x="3077" y="501"/>
                  <a:pt x="3077" y="501"/>
                </a:cubicBezTo>
                <a:cubicBezTo>
                  <a:pt x="3077" y="501"/>
                  <a:pt x="3076" y="501"/>
                  <a:pt x="3076" y="499"/>
                </a:cubicBezTo>
                <a:lnTo>
                  <a:pt x="3076" y="497"/>
                </a:lnTo>
                <a:cubicBezTo>
                  <a:pt x="3074" y="494"/>
                  <a:pt x="3074" y="491"/>
                  <a:pt x="3073" y="490"/>
                </a:cubicBezTo>
                <a:lnTo>
                  <a:pt x="3073" y="490"/>
                </a:lnTo>
                <a:lnTo>
                  <a:pt x="3076" y="495"/>
                </a:lnTo>
                <a:cubicBezTo>
                  <a:pt x="3076" y="489"/>
                  <a:pt x="3074" y="484"/>
                  <a:pt x="3074" y="478"/>
                </a:cubicBezTo>
                <a:cubicBezTo>
                  <a:pt x="3073" y="474"/>
                  <a:pt x="3073" y="471"/>
                  <a:pt x="3074" y="469"/>
                </a:cubicBezTo>
                <a:lnTo>
                  <a:pt x="3074" y="469"/>
                </a:lnTo>
                <a:cubicBezTo>
                  <a:pt x="3074" y="470"/>
                  <a:pt x="3074" y="470"/>
                  <a:pt x="3074" y="470"/>
                </a:cubicBezTo>
                <a:lnTo>
                  <a:pt x="3074" y="474"/>
                </a:lnTo>
                <a:cubicBezTo>
                  <a:pt x="3076" y="471"/>
                  <a:pt x="3075" y="467"/>
                  <a:pt x="3075" y="467"/>
                </a:cubicBezTo>
                <a:lnTo>
                  <a:pt x="3075" y="467"/>
                </a:lnTo>
                <a:cubicBezTo>
                  <a:pt x="3074" y="467"/>
                  <a:pt x="3074" y="468"/>
                  <a:pt x="3074" y="469"/>
                </a:cubicBezTo>
                <a:lnTo>
                  <a:pt x="3074" y="469"/>
                </a:lnTo>
                <a:cubicBezTo>
                  <a:pt x="3074" y="462"/>
                  <a:pt x="3076" y="457"/>
                  <a:pt x="3076" y="450"/>
                </a:cubicBezTo>
                <a:cubicBezTo>
                  <a:pt x="3076" y="446"/>
                  <a:pt x="3078" y="440"/>
                  <a:pt x="3079" y="434"/>
                </a:cubicBezTo>
                <a:cubicBezTo>
                  <a:pt x="3083" y="422"/>
                  <a:pt x="3087" y="412"/>
                  <a:pt x="3094" y="402"/>
                </a:cubicBezTo>
                <a:lnTo>
                  <a:pt x="3094" y="402"/>
                </a:lnTo>
                <a:cubicBezTo>
                  <a:pt x="3091" y="405"/>
                  <a:pt x="3090" y="406"/>
                  <a:pt x="3090" y="406"/>
                </a:cubicBezTo>
                <a:cubicBezTo>
                  <a:pt x="3090" y="406"/>
                  <a:pt x="3094" y="401"/>
                  <a:pt x="3097" y="397"/>
                </a:cubicBezTo>
                <a:lnTo>
                  <a:pt x="3097" y="397"/>
                </a:lnTo>
                <a:cubicBezTo>
                  <a:pt x="3096" y="398"/>
                  <a:pt x="3095" y="399"/>
                  <a:pt x="3095" y="400"/>
                </a:cubicBezTo>
                <a:cubicBezTo>
                  <a:pt x="3095" y="401"/>
                  <a:pt x="3094" y="401"/>
                  <a:pt x="3094" y="402"/>
                </a:cubicBezTo>
                <a:lnTo>
                  <a:pt x="3094" y="402"/>
                </a:lnTo>
                <a:cubicBezTo>
                  <a:pt x="3095" y="400"/>
                  <a:pt x="3096" y="399"/>
                  <a:pt x="3098" y="397"/>
                </a:cubicBezTo>
                <a:cubicBezTo>
                  <a:pt x="3103" y="391"/>
                  <a:pt x="3104" y="388"/>
                  <a:pt x="3104" y="388"/>
                </a:cubicBezTo>
                <a:lnTo>
                  <a:pt x="3104" y="388"/>
                </a:lnTo>
                <a:cubicBezTo>
                  <a:pt x="3104" y="388"/>
                  <a:pt x="3102" y="390"/>
                  <a:pt x="3101" y="392"/>
                </a:cubicBezTo>
                <a:lnTo>
                  <a:pt x="3101" y="392"/>
                </a:lnTo>
                <a:cubicBezTo>
                  <a:pt x="3101" y="391"/>
                  <a:pt x="3102" y="391"/>
                  <a:pt x="3102" y="390"/>
                </a:cubicBezTo>
                <a:cubicBezTo>
                  <a:pt x="3109" y="379"/>
                  <a:pt x="3119" y="370"/>
                  <a:pt x="3128" y="359"/>
                </a:cubicBezTo>
                <a:lnTo>
                  <a:pt x="3129" y="358"/>
                </a:lnTo>
                <a:cubicBezTo>
                  <a:pt x="3129" y="358"/>
                  <a:pt x="3129" y="356"/>
                  <a:pt x="3135" y="352"/>
                </a:cubicBezTo>
                <a:cubicBezTo>
                  <a:pt x="3135" y="351"/>
                  <a:pt x="3136" y="351"/>
                  <a:pt x="3138" y="350"/>
                </a:cubicBezTo>
                <a:lnTo>
                  <a:pt x="3138" y="350"/>
                </a:lnTo>
                <a:cubicBezTo>
                  <a:pt x="3137" y="350"/>
                  <a:pt x="3137" y="350"/>
                  <a:pt x="3137" y="350"/>
                </a:cubicBezTo>
                <a:cubicBezTo>
                  <a:pt x="3149" y="342"/>
                  <a:pt x="3162" y="333"/>
                  <a:pt x="3173" y="326"/>
                </a:cubicBezTo>
                <a:cubicBezTo>
                  <a:pt x="3177" y="325"/>
                  <a:pt x="3183" y="321"/>
                  <a:pt x="3186" y="319"/>
                </a:cubicBezTo>
                <a:cubicBezTo>
                  <a:pt x="3197" y="314"/>
                  <a:pt x="3207" y="309"/>
                  <a:pt x="3218" y="305"/>
                </a:cubicBezTo>
                <a:cubicBezTo>
                  <a:pt x="3223" y="304"/>
                  <a:pt x="3230" y="301"/>
                  <a:pt x="3235" y="299"/>
                </a:cubicBezTo>
                <a:cubicBezTo>
                  <a:pt x="3248" y="298"/>
                  <a:pt x="3261" y="295"/>
                  <a:pt x="3275" y="294"/>
                </a:cubicBezTo>
                <a:close/>
                <a:moveTo>
                  <a:pt x="3041" y="3343"/>
                </a:moveTo>
                <a:cubicBezTo>
                  <a:pt x="3238" y="3343"/>
                  <a:pt x="3402" y="3537"/>
                  <a:pt x="3496" y="3700"/>
                </a:cubicBezTo>
                <a:cubicBezTo>
                  <a:pt x="3635" y="3940"/>
                  <a:pt x="3713" y="4210"/>
                  <a:pt x="3728" y="4486"/>
                </a:cubicBezTo>
                <a:cubicBezTo>
                  <a:pt x="3730" y="4541"/>
                  <a:pt x="3774" y="4579"/>
                  <a:pt x="3822" y="4579"/>
                </a:cubicBezTo>
                <a:cubicBezTo>
                  <a:pt x="3845" y="4579"/>
                  <a:pt x="3868" y="4570"/>
                  <a:pt x="3888" y="4550"/>
                </a:cubicBezTo>
                <a:cubicBezTo>
                  <a:pt x="4105" y="4336"/>
                  <a:pt x="4204" y="4031"/>
                  <a:pt x="4427" y="3825"/>
                </a:cubicBezTo>
                <a:cubicBezTo>
                  <a:pt x="4517" y="3743"/>
                  <a:pt x="4639" y="3667"/>
                  <a:pt x="4768" y="3667"/>
                </a:cubicBezTo>
                <a:cubicBezTo>
                  <a:pt x="4785" y="3667"/>
                  <a:pt x="4801" y="3668"/>
                  <a:pt x="4817" y="3670"/>
                </a:cubicBezTo>
                <a:cubicBezTo>
                  <a:pt x="4956" y="3692"/>
                  <a:pt x="5051" y="3798"/>
                  <a:pt x="5115" y="3914"/>
                </a:cubicBezTo>
                <a:cubicBezTo>
                  <a:pt x="5241" y="4146"/>
                  <a:pt x="5270" y="4441"/>
                  <a:pt x="5276" y="4699"/>
                </a:cubicBezTo>
                <a:cubicBezTo>
                  <a:pt x="5283" y="4987"/>
                  <a:pt x="5244" y="5272"/>
                  <a:pt x="5178" y="5550"/>
                </a:cubicBezTo>
                <a:cubicBezTo>
                  <a:pt x="5041" y="6121"/>
                  <a:pt x="4787" y="6655"/>
                  <a:pt x="4504" y="7165"/>
                </a:cubicBezTo>
                <a:cubicBezTo>
                  <a:pt x="4176" y="7755"/>
                  <a:pt x="3807" y="8320"/>
                  <a:pt x="3423" y="8873"/>
                </a:cubicBezTo>
                <a:cubicBezTo>
                  <a:pt x="3411" y="8866"/>
                  <a:pt x="3403" y="8856"/>
                  <a:pt x="3391" y="8849"/>
                </a:cubicBezTo>
                <a:cubicBezTo>
                  <a:pt x="3529" y="8603"/>
                  <a:pt x="3654" y="8351"/>
                  <a:pt x="3765" y="8088"/>
                </a:cubicBezTo>
                <a:cubicBezTo>
                  <a:pt x="3894" y="7778"/>
                  <a:pt x="4006" y="7461"/>
                  <a:pt x="4099" y="7138"/>
                </a:cubicBezTo>
                <a:cubicBezTo>
                  <a:pt x="4190" y="6826"/>
                  <a:pt x="4301" y="6484"/>
                  <a:pt x="4307" y="6156"/>
                </a:cubicBezTo>
                <a:cubicBezTo>
                  <a:pt x="4308" y="6122"/>
                  <a:pt x="4283" y="6105"/>
                  <a:pt x="4257" y="6105"/>
                </a:cubicBezTo>
                <a:cubicBezTo>
                  <a:pt x="4234" y="6105"/>
                  <a:pt x="4211" y="6118"/>
                  <a:pt x="4203" y="6143"/>
                </a:cubicBezTo>
                <a:cubicBezTo>
                  <a:pt x="4148" y="6309"/>
                  <a:pt x="4125" y="6485"/>
                  <a:pt x="4085" y="6655"/>
                </a:cubicBezTo>
                <a:cubicBezTo>
                  <a:pt x="4050" y="6813"/>
                  <a:pt x="4009" y="6969"/>
                  <a:pt x="3965" y="7125"/>
                </a:cubicBezTo>
                <a:cubicBezTo>
                  <a:pt x="3872" y="7444"/>
                  <a:pt x="3765" y="7756"/>
                  <a:pt x="3637" y="8064"/>
                </a:cubicBezTo>
                <a:cubicBezTo>
                  <a:pt x="3533" y="8310"/>
                  <a:pt x="3417" y="8551"/>
                  <a:pt x="3295" y="8791"/>
                </a:cubicBezTo>
                <a:cubicBezTo>
                  <a:pt x="3269" y="8778"/>
                  <a:pt x="3245" y="8767"/>
                  <a:pt x="3220" y="8755"/>
                </a:cubicBezTo>
                <a:cubicBezTo>
                  <a:pt x="3316" y="8415"/>
                  <a:pt x="3397" y="8069"/>
                  <a:pt x="3462" y="7721"/>
                </a:cubicBezTo>
                <a:cubicBezTo>
                  <a:pt x="3574" y="7121"/>
                  <a:pt x="3624" y="6521"/>
                  <a:pt x="3651" y="5912"/>
                </a:cubicBezTo>
                <a:cubicBezTo>
                  <a:pt x="3652" y="5884"/>
                  <a:pt x="3631" y="5871"/>
                  <a:pt x="3610" y="5871"/>
                </a:cubicBezTo>
                <a:cubicBezTo>
                  <a:pt x="3588" y="5871"/>
                  <a:pt x="3566" y="5885"/>
                  <a:pt x="3564" y="5912"/>
                </a:cubicBezTo>
                <a:cubicBezTo>
                  <a:pt x="3522" y="6650"/>
                  <a:pt x="3384" y="7393"/>
                  <a:pt x="3207" y="8110"/>
                </a:cubicBezTo>
                <a:cubicBezTo>
                  <a:pt x="3160" y="8305"/>
                  <a:pt x="3105" y="8497"/>
                  <a:pt x="3048" y="8689"/>
                </a:cubicBezTo>
                <a:cubicBezTo>
                  <a:pt x="3018" y="8677"/>
                  <a:pt x="2990" y="8669"/>
                  <a:pt x="2959" y="8657"/>
                </a:cubicBezTo>
                <a:cubicBezTo>
                  <a:pt x="2994" y="8462"/>
                  <a:pt x="3025" y="8264"/>
                  <a:pt x="3049" y="8067"/>
                </a:cubicBezTo>
                <a:cubicBezTo>
                  <a:pt x="3096" y="7700"/>
                  <a:pt x="3132" y="7334"/>
                  <a:pt x="3150" y="6965"/>
                </a:cubicBezTo>
                <a:cubicBezTo>
                  <a:pt x="3171" y="6592"/>
                  <a:pt x="3198" y="6207"/>
                  <a:pt x="3167" y="5834"/>
                </a:cubicBezTo>
                <a:cubicBezTo>
                  <a:pt x="3162" y="5784"/>
                  <a:pt x="3124" y="5758"/>
                  <a:pt x="3086" y="5758"/>
                </a:cubicBezTo>
                <a:cubicBezTo>
                  <a:pt x="3048" y="5758"/>
                  <a:pt x="3010" y="5784"/>
                  <a:pt x="3007" y="5834"/>
                </a:cubicBezTo>
                <a:cubicBezTo>
                  <a:pt x="2986" y="6203"/>
                  <a:pt x="3000" y="6575"/>
                  <a:pt x="2983" y="6943"/>
                </a:cubicBezTo>
                <a:cubicBezTo>
                  <a:pt x="2964" y="7305"/>
                  <a:pt x="2935" y="7664"/>
                  <a:pt x="2893" y="8025"/>
                </a:cubicBezTo>
                <a:cubicBezTo>
                  <a:pt x="2871" y="8223"/>
                  <a:pt x="2845" y="8422"/>
                  <a:pt x="2820" y="8620"/>
                </a:cubicBezTo>
                <a:cubicBezTo>
                  <a:pt x="2791" y="8615"/>
                  <a:pt x="2764" y="8611"/>
                  <a:pt x="2736" y="8606"/>
                </a:cubicBezTo>
                <a:cubicBezTo>
                  <a:pt x="2743" y="8413"/>
                  <a:pt x="2752" y="8222"/>
                  <a:pt x="2757" y="8029"/>
                </a:cubicBezTo>
                <a:cubicBezTo>
                  <a:pt x="2780" y="7358"/>
                  <a:pt x="2807" y="6685"/>
                  <a:pt x="2720" y="6018"/>
                </a:cubicBezTo>
                <a:cubicBezTo>
                  <a:pt x="2717" y="5998"/>
                  <a:pt x="2699" y="5987"/>
                  <a:pt x="2682" y="5987"/>
                </a:cubicBezTo>
                <a:cubicBezTo>
                  <a:pt x="2666" y="5987"/>
                  <a:pt x="2652" y="5997"/>
                  <a:pt x="2652" y="6018"/>
                </a:cubicBezTo>
                <a:cubicBezTo>
                  <a:pt x="2685" y="6881"/>
                  <a:pt x="2656" y="7741"/>
                  <a:pt x="2632" y="8601"/>
                </a:cubicBezTo>
                <a:cubicBezTo>
                  <a:pt x="2610" y="8601"/>
                  <a:pt x="2587" y="8601"/>
                  <a:pt x="2561" y="8605"/>
                </a:cubicBezTo>
                <a:cubicBezTo>
                  <a:pt x="2546" y="8606"/>
                  <a:pt x="2532" y="8612"/>
                  <a:pt x="2516" y="8615"/>
                </a:cubicBezTo>
                <a:cubicBezTo>
                  <a:pt x="2510" y="8615"/>
                  <a:pt x="2505" y="8613"/>
                  <a:pt x="2498" y="8613"/>
                </a:cubicBezTo>
                <a:cubicBezTo>
                  <a:pt x="2489" y="8491"/>
                  <a:pt x="2479" y="8367"/>
                  <a:pt x="2469" y="8244"/>
                </a:cubicBezTo>
                <a:cubicBezTo>
                  <a:pt x="2394" y="7083"/>
                  <a:pt x="2340" y="5911"/>
                  <a:pt x="2373" y="4746"/>
                </a:cubicBezTo>
                <a:cubicBezTo>
                  <a:pt x="2380" y="4479"/>
                  <a:pt x="2401" y="4211"/>
                  <a:pt x="2482" y="3958"/>
                </a:cubicBezTo>
                <a:cubicBezTo>
                  <a:pt x="2551" y="3740"/>
                  <a:pt x="2686" y="3476"/>
                  <a:pt x="2906" y="3374"/>
                </a:cubicBezTo>
                <a:cubicBezTo>
                  <a:pt x="2953" y="3353"/>
                  <a:pt x="2998" y="3343"/>
                  <a:pt x="3041" y="3343"/>
                </a:cubicBezTo>
                <a:close/>
                <a:moveTo>
                  <a:pt x="2723" y="8840"/>
                </a:moveTo>
                <a:cubicBezTo>
                  <a:pt x="2743" y="8845"/>
                  <a:pt x="2763" y="8846"/>
                  <a:pt x="2781" y="8852"/>
                </a:cubicBezTo>
                <a:cubicBezTo>
                  <a:pt x="2759" y="9018"/>
                  <a:pt x="2735" y="9188"/>
                  <a:pt x="2703" y="9357"/>
                </a:cubicBezTo>
                <a:cubicBezTo>
                  <a:pt x="2710" y="9185"/>
                  <a:pt x="2716" y="9012"/>
                  <a:pt x="2723" y="8840"/>
                </a:cubicBezTo>
                <a:close/>
                <a:moveTo>
                  <a:pt x="3413" y="9187"/>
                </a:moveTo>
                <a:cubicBezTo>
                  <a:pt x="3431" y="9218"/>
                  <a:pt x="3444" y="9250"/>
                  <a:pt x="3451" y="9286"/>
                </a:cubicBezTo>
                <a:cubicBezTo>
                  <a:pt x="3427" y="9289"/>
                  <a:pt x="3406" y="9299"/>
                  <a:pt x="3384" y="9320"/>
                </a:cubicBezTo>
                <a:cubicBezTo>
                  <a:pt x="3298" y="9405"/>
                  <a:pt x="3210" y="9487"/>
                  <a:pt x="3120" y="9568"/>
                </a:cubicBezTo>
                <a:cubicBezTo>
                  <a:pt x="3220" y="9442"/>
                  <a:pt x="3319" y="9314"/>
                  <a:pt x="3413" y="9187"/>
                </a:cubicBezTo>
                <a:close/>
                <a:moveTo>
                  <a:pt x="2913" y="8884"/>
                </a:moveTo>
                <a:cubicBezTo>
                  <a:pt x="2936" y="8891"/>
                  <a:pt x="2959" y="8899"/>
                  <a:pt x="2980" y="8908"/>
                </a:cubicBezTo>
                <a:cubicBezTo>
                  <a:pt x="2912" y="9135"/>
                  <a:pt x="2837" y="9361"/>
                  <a:pt x="2757" y="9587"/>
                </a:cubicBezTo>
                <a:cubicBezTo>
                  <a:pt x="2796" y="9438"/>
                  <a:pt x="2832" y="9289"/>
                  <a:pt x="2865" y="9137"/>
                </a:cubicBezTo>
                <a:cubicBezTo>
                  <a:pt x="2883" y="9053"/>
                  <a:pt x="2896" y="8968"/>
                  <a:pt x="2913" y="8884"/>
                </a:cubicBezTo>
                <a:close/>
                <a:moveTo>
                  <a:pt x="2622" y="8833"/>
                </a:moveTo>
                <a:lnTo>
                  <a:pt x="2622" y="8833"/>
                </a:lnTo>
                <a:cubicBezTo>
                  <a:pt x="2615" y="9174"/>
                  <a:pt x="2608" y="9513"/>
                  <a:pt x="2607" y="9853"/>
                </a:cubicBezTo>
                <a:cubicBezTo>
                  <a:pt x="2604" y="9849"/>
                  <a:pt x="2603" y="9845"/>
                  <a:pt x="2601" y="9841"/>
                </a:cubicBezTo>
                <a:cubicBezTo>
                  <a:pt x="2569" y="9514"/>
                  <a:pt x="2540" y="9188"/>
                  <a:pt x="2515" y="8862"/>
                </a:cubicBezTo>
                <a:cubicBezTo>
                  <a:pt x="2546" y="8845"/>
                  <a:pt x="2583" y="8835"/>
                  <a:pt x="2622" y="8833"/>
                </a:cubicBezTo>
                <a:close/>
                <a:moveTo>
                  <a:pt x="2221" y="8849"/>
                </a:moveTo>
                <a:cubicBezTo>
                  <a:pt x="2167" y="8971"/>
                  <a:pt x="2164" y="9110"/>
                  <a:pt x="2183" y="9240"/>
                </a:cubicBezTo>
                <a:cubicBezTo>
                  <a:pt x="2212" y="9456"/>
                  <a:pt x="2269" y="9666"/>
                  <a:pt x="2347" y="9869"/>
                </a:cubicBezTo>
                <a:cubicBezTo>
                  <a:pt x="2333" y="9841"/>
                  <a:pt x="2316" y="9814"/>
                  <a:pt x="2302" y="9785"/>
                </a:cubicBezTo>
                <a:cubicBezTo>
                  <a:pt x="2221" y="9641"/>
                  <a:pt x="2153" y="9490"/>
                  <a:pt x="2100" y="9331"/>
                </a:cubicBezTo>
                <a:cubicBezTo>
                  <a:pt x="2061" y="9204"/>
                  <a:pt x="2015" y="9015"/>
                  <a:pt x="2127" y="8910"/>
                </a:cubicBezTo>
                <a:cubicBezTo>
                  <a:pt x="2154" y="8884"/>
                  <a:pt x="2188" y="8864"/>
                  <a:pt x="2221" y="8849"/>
                </a:cubicBezTo>
                <a:close/>
                <a:moveTo>
                  <a:pt x="1897" y="8984"/>
                </a:moveTo>
                <a:lnTo>
                  <a:pt x="1897" y="8984"/>
                </a:lnTo>
                <a:cubicBezTo>
                  <a:pt x="1880" y="9062"/>
                  <a:pt x="1885" y="9145"/>
                  <a:pt x="1899" y="9228"/>
                </a:cubicBezTo>
                <a:cubicBezTo>
                  <a:pt x="1934" y="9422"/>
                  <a:pt x="2029" y="9609"/>
                  <a:pt x="2126" y="9782"/>
                </a:cubicBezTo>
                <a:cubicBezTo>
                  <a:pt x="2170" y="9862"/>
                  <a:pt x="2218" y="9947"/>
                  <a:pt x="2271" y="10026"/>
                </a:cubicBezTo>
                <a:cubicBezTo>
                  <a:pt x="2126" y="9885"/>
                  <a:pt x="1987" y="9738"/>
                  <a:pt x="1879" y="9563"/>
                </a:cubicBezTo>
                <a:cubicBezTo>
                  <a:pt x="1794" y="9423"/>
                  <a:pt x="1721" y="9250"/>
                  <a:pt x="1797" y="9093"/>
                </a:cubicBezTo>
                <a:cubicBezTo>
                  <a:pt x="1821" y="9045"/>
                  <a:pt x="1856" y="9011"/>
                  <a:pt x="1897" y="8984"/>
                </a:cubicBezTo>
                <a:close/>
                <a:moveTo>
                  <a:pt x="3532" y="9635"/>
                </a:moveTo>
                <a:cubicBezTo>
                  <a:pt x="3529" y="9643"/>
                  <a:pt x="3523" y="9653"/>
                  <a:pt x="3522" y="9665"/>
                </a:cubicBezTo>
                <a:cubicBezTo>
                  <a:pt x="3522" y="9672"/>
                  <a:pt x="3522" y="9677"/>
                  <a:pt x="3519" y="9685"/>
                </a:cubicBezTo>
                <a:cubicBezTo>
                  <a:pt x="3505" y="9721"/>
                  <a:pt x="3488" y="9757"/>
                  <a:pt x="3458" y="9791"/>
                </a:cubicBezTo>
                <a:cubicBezTo>
                  <a:pt x="3347" y="9913"/>
                  <a:pt x="3196" y="9981"/>
                  <a:pt x="3044" y="10039"/>
                </a:cubicBezTo>
                <a:cubicBezTo>
                  <a:pt x="3037" y="10043"/>
                  <a:pt x="3028" y="10046"/>
                  <a:pt x="3020" y="10048"/>
                </a:cubicBezTo>
                <a:cubicBezTo>
                  <a:pt x="3072" y="10009"/>
                  <a:pt x="3126" y="9973"/>
                  <a:pt x="3181" y="9931"/>
                </a:cubicBezTo>
                <a:cubicBezTo>
                  <a:pt x="3302" y="9842"/>
                  <a:pt x="3433" y="9750"/>
                  <a:pt x="3532" y="9635"/>
                </a:cubicBezTo>
                <a:close/>
                <a:moveTo>
                  <a:pt x="3498" y="9968"/>
                </a:moveTo>
                <a:cubicBezTo>
                  <a:pt x="3496" y="9991"/>
                  <a:pt x="3494" y="10012"/>
                  <a:pt x="3486" y="10035"/>
                </a:cubicBezTo>
                <a:cubicBezTo>
                  <a:pt x="3454" y="10144"/>
                  <a:pt x="3357" y="10201"/>
                  <a:pt x="3257" y="10239"/>
                </a:cubicBezTo>
                <a:cubicBezTo>
                  <a:pt x="3126" y="10289"/>
                  <a:pt x="2986" y="10305"/>
                  <a:pt x="2844" y="10312"/>
                </a:cubicBezTo>
                <a:cubicBezTo>
                  <a:pt x="2886" y="10288"/>
                  <a:pt x="2927" y="10262"/>
                  <a:pt x="2976" y="10241"/>
                </a:cubicBezTo>
                <a:cubicBezTo>
                  <a:pt x="3065" y="10202"/>
                  <a:pt x="3157" y="10168"/>
                  <a:pt x="3247" y="10127"/>
                </a:cubicBezTo>
                <a:cubicBezTo>
                  <a:pt x="3335" y="10087"/>
                  <a:pt x="3424" y="10034"/>
                  <a:pt x="3498" y="9968"/>
                </a:cubicBezTo>
                <a:close/>
                <a:moveTo>
                  <a:pt x="3280" y="0"/>
                </a:moveTo>
                <a:cubicBezTo>
                  <a:pt x="3159" y="0"/>
                  <a:pt x="3039" y="44"/>
                  <a:pt x="2947" y="126"/>
                </a:cubicBezTo>
                <a:cubicBezTo>
                  <a:pt x="2803" y="254"/>
                  <a:pt x="2723" y="464"/>
                  <a:pt x="2814" y="646"/>
                </a:cubicBezTo>
                <a:cubicBezTo>
                  <a:pt x="2815" y="648"/>
                  <a:pt x="2820" y="653"/>
                  <a:pt x="2821" y="655"/>
                </a:cubicBezTo>
                <a:cubicBezTo>
                  <a:pt x="2824" y="667"/>
                  <a:pt x="2824" y="680"/>
                  <a:pt x="2828" y="690"/>
                </a:cubicBezTo>
                <a:cubicBezTo>
                  <a:pt x="2876" y="850"/>
                  <a:pt x="3007" y="968"/>
                  <a:pt x="3170" y="1003"/>
                </a:cubicBezTo>
                <a:cubicBezTo>
                  <a:pt x="3200" y="1010"/>
                  <a:pt x="3231" y="1013"/>
                  <a:pt x="3262" y="1013"/>
                </a:cubicBezTo>
                <a:cubicBezTo>
                  <a:pt x="3326" y="1013"/>
                  <a:pt x="3391" y="1000"/>
                  <a:pt x="3452" y="979"/>
                </a:cubicBezTo>
                <a:cubicBezTo>
                  <a:pt x="3482" y="1109"/>
                  <a:pt x="3508" y="1243"/>
                  <a:pt x="3526" y="1375"/>
                </a:cubicBezTo>
                <a:cubicBezTo>
                  <a:pt x="3579" y="1703"/>
                  <a:pt x="3617" y="2032"/>
                  <a:pt x="3654" y="2361"/>
                </a:cubicBezTo>
                <a:cubicBezTo>
                  <a:pt x="3715" y="2886"/>
                  <a:pt x="3763" y="3412"/>
                  <a:pt x="3816" y="3939"/>
                </a:cubicBezTo>
                <a:cubicBezTo>
                  <a:pt x="3773" y="3811"/>
                  <a:pt x="3718" y="3689"/>
                  <a:pt x="3650" y="3574"/>
                </a:cubicBezTo>
                <a:cubicBezTo>
                  <a:pt x="3519" y="3359"/>
                  <a:pt x="3308" y="3152"/>
                  <a:pt x="3044" y="3152"/>
                </a:cubicBezTo>
                <a:cubicBezTo>
                  <a:pt x="3024" y="3152"/>
                  <a:pt x="3004" y="3153"/>
                  <a:pt x="2983" y="3155"/>
                </a:cubicBezTo>
                <a:cubicBezTo>
                  <a:pt x="2723" y="3187"/>
                  <a:pt x="2533" y="3408"/>
                  <a:pt x="2412" y="3621"/>
                </a:cubicBezTo>
                <a:cubicBezTo>
                  <a:pt x="2276" y="3865"/>
                  <a:pt x="2218" y="4139"/>
                  <a:pt x="2190" y="4412"/>
                </a:cubicBezTo>
                <a:cubicBezTo>
                  <a:pt x="2157" y="4703"/>
                  <a:pt x="2161" y="4996"/>
                  <a:pt x="2160" y="5288"/>
                </a:cubicBezTo>
                <a:cubicBezTo>
                  <a:pt x="2157" y="5621"/>
                  <a:pt x="2161" y="5957"/>
                  <a:pt x="2168" y="6291"/>
                </a:cubicBezTo>
                <a:cubicBezTo>
                  <a:pt x="2185" y="7074"/>
                  <a:pt x="2231" y="7859"/>
                  <a:pt x="2296" y="8639"/>
                </a:cubicBezTo>
                <a:cubicBezTo>
                  <a:pt x="2225" y="8655"/>
                  <a:pt x="2157" y="8683"/>
                  <a:pt x="2096" y="8720"/>
                </a:cubicBezTo>
                <a:cubicBezTo>
                  <a:pt x="1926" y="8742"/>
                  <a:pt x="1748" y="8826"/>
                  <a:pt x="1658" y="8975"/>
                </a:cubicBezTo>
                <a:cubicBezTo>
                  <a:pt x="1551" y="9150"/>
                  <a:pt x="1581" y="9362"/>
                  <a:pt x="1665" y="9537"/>
                </a:cubicBezTo>
                <a:cubicBezTo>
                  <a:pt x="1751" y="9719"/>
                  <a:pt x="1899" y="9883"/>
                  <a:pt x="2041" y="10022"/>
                </a:cubicBezTo>
                <a:cubicBezTo>
                  <a:pt x="2167" y="10144"/>
                  <a:pt x="2310" y="10261"/>
                  <a:pt x="2468" y="10343"/>
                </a:cubicBezTo>
                <a:cubicBezTo>
                  <a:pt x="2268" y="10825"/>
                  <a:pt x="2046" y="11299"/>
                  <a:pt x="1800" y="11762"/>
                </a:cubicBezTo>
                <a:cubicBezTo>
                  <a:pt x="1489" y="12345"/>
                  <a:pt x="1145" y="12912"/>
                  <a:pt x="777" y="13460"/>
                </a:cubicBezTo>
                <a:cubicBezTo>
                  <a:pt x="595" y="13728"/>
                  <a:pt x="409" y="13992"/>
                  <a:pt x="216" y="14253"/>
                </a:cubicBezTo>
                <a:cubicBezTo>
                  <a:pt x="152" y="14338"/>
                  <a:pt x="1" y="14488"/>
                  <a:pt x="118" y="14595"/>
                </a:cubicBezTo>
                <a:cubicBezTo>
                  <a:pt x="145" y="14619"/>
                  <a:pt x="175" y="14630"/>
                  <a:pt x="204" y="14630"/>
                </a:cubicBezTo>
                <a:cubicBezTo>
                  <a:pt x="257" y="14630"/>
                  <a:pt x="307" y="14595"/>
                  <a:pt x="327" y="14538"/>
                </a:cubicBezTo>
                <a:cubicBezTo>
                  <a:pt x="340" y="14506"/>
                  <a:pt x="327" y="14474"/>
                  <a:pt x="306" y="14456"/>
                </a:cubicBezTo>
                <a:lnTo>
                  <a:pt x="338" y="14413"/>
                </a:lnTo>
                <a:cubicBezTo>
                  <a:pt x="362" y="14381"/>
                  <a:pt x="385" y="14347"/>
                  <a:pt x="411" y="14315"/>
                </a:cubicBezTo>
                <a:cubicBezTo>
                  <a:pt x="459" y="14250"/>
                  <a:pt x="506" y="14186"/>
                  <a:pt x="554" y="14120"/>
                </a:cubicBezTo>
                <a:cubicBezTo>
                  <a:pt x="657" y="13978"/>
                  <a:pt x="758" y="13834"/>
                  <a:pt x="857" y="13690"/>
                </a:cubicBezTo>
                <a:cubicBezTo>
                  <a:pt x="1056" y="13400"/>
                  <a:pt x="1248" y="13104"/>
                  <a:pt x="1431" y="12804"/>
                </a:cubicBezTo>
                <a:cubicBezTo>
                  <a:pt x="1895" y="12041"/>
                  <a:pt x="2303" y="11245"/>
                  <a:pt x="2645" y="10422"/>
                </a:cubicBezTo>
                <a:cubicBezTo>
                  <a:pt x="2729" y="10430"/>
                  <a:pt x="2814" y="10436"/>
                  <a:pt x="2899" y="10436"/>
                </a:cubicBezTo>
                <a:cubicBezTo>
                  <a:pt x="3059" y="10436"/>
                  <a:pt x="3217" y="10416"/>
                  <a:pt x="3367" y="10353"/>
                </a:cubicBezTo>
                <a:cubicBezTo>
                  <a:pt x="3498" y="10299"/>
                  <a:pt x="3600" y="10217"/>
                  <a:pt x="3647" y="10079"/>
                </a:cubicBezTo>
                <a:cubicBezTo>
                  <a:pt x="3684" y="9973"/>
                  <a:pt x="3701" y="9846"/>
                  <a:pt x="3677" y="9733"/>
                </a:cubicBezTo>
                <a:cubicBezTo>
                  <a:pt x="3719" y="9612"/>
                  <a:pt x="3708" y="9487"/>
                  <a:pt x="3674" y="9370"/>
                </a:cubicBezTo>
                <a:cubicBezTo>
                  <a:pt x="3686" y="9239"/>
                  <a:pt x="3640" y="9111"/>
                  <a:pt x="3556" y="9004"/>
                </a:cubicBezTo>
                <a:cubicBezTo>
                  <a:pt x="3684" y="8825"/>
                  <a:pt x="3810" y="8646"/>
                  <a:pt x="3931" y="8462"/>
                </a:cubicBezTo>
                <a:cubicBezTo>
                  <a:pt x="4294" y="7911"/>
                  <a:pt x="4644" y="7345"/>
                  <a:pt x="4931" y="6753"/>
                </a:cubicBezTo>
                <a:cubicBezTo>
                  <a:pt x="5199" y="6200"/>
                  <a:pt x="5413" y="5611"/>
                  <a:pt x="5457" y="4996"/>
                </a:cubicBezTo>
                <a:cubicBezTo>
                  <a:pt x="5480" y="4696"/>
                  <a:pt x="5461" y="4383"/>
                  <a:pt x="5382" y="4089"/>
                </a:cubicBezTo>
                <a:cubicBezTo>
                  <a:pt x="5320" y="3862"/>
                  <a:pt x="5196" y="3619"/>
                  <a:pt x="4963" y="3528"/>
                </a:cubicBezTo>
                <a:cubicBezTo>
                  <a:pt x="4904" y="3506"/>
                  <a:pt x="4844" y="3495"/>
                  <a:pt x="4785" y="3495"/>
                </a:cubicBezTo>
                <a:cubicBezTo>
                  <a:pt x="4618" y="3495"/>
                  <a:pt x="4457" y="3578"/>
                  <a:pt x="4328" y="3689"/>
                </a:cubicBezTo>
                <a:cubicBezTo>
                  <a:pt x="4481" y="3483"/>
                  <a:pt x="4637" y="3280"/>
                  <a:pt x="4830" y="3110"/>
                </a:cubicBezTo>
                <a:cubicBezTo>
                  <a:pt x="4976" y="2982"/>
                  <a:pt x="5144" y="2866"/>
                  <a:pt x="5327" y="2782"/>
                </a:cubicBezTo>
                <a:cubicBezTo>
                  <a:pt x="5354" y="2874"/>
                  <a:pt x="5410" y="2960"/>
                  <a:pt x="5504" y="3016"/>
                </a:cubicBezTo>
                <a:cubicBezTo>
                  <a:pt x="5582" y="3064"/>
                  <a:pt x="5667" y="3086"/>
                  <a:pt x="5751" y="3086"/>
                </a:cubicBezTo>
                <a:cubicBezTo>
                  <a:pt x="5818" y="3086"/>
                  <a:pt x="5885" y="3072"/>
                  <a:pt x="5947" y="3045"/>
                </a:cubicBezTo>
                <a:cubicBezTo>
                  <a:pt x="6091" y="3008"/>
                  <a:pt x="6225" y="2859"/>
                  <a:pt x="6243" y="2699"/>
                </a:cubicBezTo>
                <a:cubicBezTo>
                  <a:pt x="6253" y="2628"/>
                  <a:pt x="6240" y="2564"/>
                  <a:pt x="6213" y="2507"/>
                </a:cubicBezTo>
                <a:cubicBezTo>
                  <a:pt x="6173" y="2275"/>
                  <a:pt x="5984" y="2073"/>
                  <a:pt x="5724" y="2073"/>
                </a:cubicBezTo>
                <a:cubicBezTo>
                  <a:pt x="5719" y="2073"/>
                  <a:pt x="5714" y="2073"/>
                  <a:pt x="5708" y="2073"/>
                </a:cubicBezTo>
                <a:cubicBezTo>
                  <a:pt x="5460" y="2080"/>
                  <a:pt x="5293" y="2315"/>
                  <a:pt x="5327" y="2533"/>
                </a:cubicBezTo>
                <a:cubicBezTo>
                  <a:pt x="5321" y="2550"/>
                  <a:pt x="5315" y="2567"/>
                  <a:pt x="5312" y="2584"/>
                </a:cubicBezTo>
                <a:cubicBezTo>
                  <a:pt x="5108" y="2676"/>
                  <a:pt x="4922" y="2799"/>
                  <a:pt x="4752" y="2964"/>
                </a:cubicBezTo>
                <a:cubicBezTo>
                  <a:pt x="4453" y="3252"/>
                  <a:pt x="4220" y="3612"/>
                  <a:pt x="4031" y="3981"/>
                </a:cubicBezTo>
                <a:cubicBezTo>
                  <a:pt x="4051" y="3845"/>
                  <a:pt x="4067" y="3709"/>
                  <a:pt x="4098" y="3574"/>
                </a:cubicBezTo>
                <a:cubicBezTo>
                  <a:pt x="4149" y="3337"/>
                  <a:pt x="4217" y="3106"/>
                  <a:pt x="4299" y="2880"/>
                </a:cubicBezTo>
                <a:cubicBezTo>
                  <a:pt x="4377" y="2667"/>
                  <a:pt x="4473" y="2460"/>
                  <a:pt x="4579" y="2262"/>
                </a:cubicBezTo>
                <a:cubicBezTo>
                  <a:pt x="4637" y="2151"/>
                  <a:pt x="4700" y="2044"/>
                  <a:pt x="4766" y="1939"/>
                </a:cubicBezTo>
                <a:cubicBezTo>
                  <a:pt x="4780" y="1918"/>
                  <a:pt x="4795" y="1900"/>
                  <a:pt x="4809" y="1878"/>
                </a:cubicBezTo>
                <a:cubicBezTo>
                  <a:pt x="4873" y="1913"/>
                  <a:pt x="4947" y="1934"/>
                  <a:pt x="5020" y="1934"/>
                </a:cubicBezTo>
                <a:cubicBezTo>
                  <a:pt x="5075" y="1934"/>
                  <a:pt x="5129" y="1922"/>
                  <a:pt x="5179" y="1895"/>
                </a:cubicBezTo>
                <a:cubicBezTo>
                  <a:pt x="5308" y="1829"/>
                  <a:pt x="5396" y="1711"/>
                  <a:pt x="5426" y="1571"/>
                </a:cubicBezTo>
                <a:cubicBezTo>
                  <a:pt x="5456" y="1427"/>
                  <a:pt x="5403" y="1278"/>
                  <a:pt x="5295" y="1183"/>
                </a:cubicBezTo>
                <a:cubicBezTo>
                  <a:pt x="5215" y="1111"/>
                  <a:pt x="5102" y="1072"/>
                  <a:pt x="4991" y="1072"/>
                </a:cubicBezTo>
                <a:cubicBezTo>
                  <a:pt x="4966" y="1072"/>
                  <a:pt x="4940" y="1074"/>
                  <a:pt x="4915" y="1078"/>
                </a:cubicBezTo>
                <a:cubicBezTo>
                  <a:pt x="4765" y="1105"/>
                  <a:pt x="4631" y="1199"/>
                  <a:pt x="4580" y="1345"/>
                </a:cubicBezTo>
                <a:cubicBezTo>
                  <a:pt x="4548" y="1434"/>
                  <a:pt x="4545" y="1527"/>
                  <a:pt x="4573" y="1617"/>
                </a:cubicBezTo>
                <a:cubicBezTo>
                  <a:pt x="4590" y="1674"/>
                  <a:pt x="4626" y="1722"/>
                  <a:pt x="4671" y="1761"/>
                </a:cubicBezTo>
                <a:cubicBezTo>
                  <a:pt x="4675" y="1768"/>
                  <a:pt x="4680" y="1775"/>
                  <a:pt x="4687" y="1782"/>
                </a:cubicBezTo>
                <a:cubicBezTo>
                  <a:pt x="4600" y="1913"/>
                  <a:pt x="4525" y="2059"/>
                  <a:pt x="4458" y="2186"/>
                </a:cubicBezTo>
                <a:cubicBezTo>
                  <a:pt x="4342" y="2405"/>
                  <a:pt x="4243" y="2632"/>
                  <a:pt x="4160" y="2866"/>
                </a:cubicBezTo>
                <a:cubicBezTo>
                  <a:pt x="4082" y="3086"/>
                  <a:pt x="4021" y="3309"/>
                  <a:pt x="3977" y="3538"/>
                </a:cubicBezTo>
                <a:cubicBezTo>
                  <a:pt x="3955" y="3659"/>
                  <a:pt x="3929" y="3784"/>
                  <a:pt x="3915" y="3912"/>
                </a:cubicBezTo>
                <a:cubicBezTo>
                  <a:pt x="3891" y="3365"/>
                  <a:pt x="3837" y="2819"/>
                  <a:pt x="3779" y="2277"/>
                </a:cubicBezTo>
                <a:cubicBezTo>
                  <a:pt x="3742" y="1942"/>
                  <a:pt x="3706" y="1605"/>
                  <a:pt x="3651" y="1273"/>
                </a:cubicBezTo>
                <a:cubicBezTo>
                  <a:pt x="3631" y="1156"/>
                  <a:pt x="3610" y="1031"/>
                  <a:pt x="3583" y="909"/>
                </a:cubicBezTo>
                <a:cubicBezTo>
                  <a:pt x="3590" y="904"/>
                  <a:pt x="3597" y="901"/>
                  <a:pt x="3604" y="897"/>
                </a:cubicBezTo>
                <a:cubicBezTo>
                  <a:pt x="3739" y="787"/>
                  <a:pt x="3814" y="613"/>
                  <a:pt x="3780" y="440"/>
                </a:cubicBezTo>
                <a:cubicBezTo>
                  <a:pt x="3746" y="265"/>
                  <a:pt x="3635" y="108"/>
                  <a:pt x="3467" y="37"/>
                </a:cubicBezTo>
                <a:cubicBezTo>
                  <a:pt x="3407" y="12"/>
                  <a:pt x="3343" y="0"/>
                  <a:pt x="3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1"/>
          <p:cNvSpPr/>
          <p:nvPr/>
        </p:nvSpPr>
        <p:spPr>
          <a:xfrm rot="9990785">
            <a:off x="6072732" y="321737"/>
            <a:ext cx="666792" cy="283777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1"/>
          <p:cNvSpPr/>
          <p:nvPr/>
        </p:nvSpPr>
        <p:spPr>
          <a:xfrm rot="6259907">
            <a:off x="-452626" y="811330"/>
            <a:ext cx="1310641" cy="965069"/>
          </a:xfrm>
          <a:custGeom>
            <a:avLst/>
            <a:gdLst/>
            <a:ahLst/>
            <a:cxnLst/>
            <a:rect l="l" t="t" r="r" b="b"/>
            <a:pathLst>
              <a:path w="25282" h="18616" extrusionOk="0">
                <a:moveTo>
                  <a:pt x="20353" y="152"/>
                </a:moveTo>
                <a:cubicBezTo>
                  <a:pt x="20356" y="152"/>
                  <a:pt x="20359" y="152"/>
                  <a:pt x="20362" y="152"/>
                </a:cubicBezTo>
                <a:cubicBezTo>
                  <a:pt x="20533" y="158"/>
                  <a:pt x="20649" y="330"/>
                  <a:pt x="20676" y="482"/>
                </a:cubicBezTo>
                <a:cubicBezTo>
                  <a:pt x="20708" y="662"/>
                  <a:pt x="20642" y="848"/>
                  <a:pt x="20577" y="1014"/>
                </a:cubicBezTo>
                <a:cubicBezTo>
                  <a:pt x="20562" y="1049"/>
                  <a:pt x="20545" y="1083"/>
                  <a:pt x="20528" y="1119"/>
                </a:cubicBezTo>
                <a:cubicBezTo>
                  <a:pt x="20398" y="1275"/>
                  <a:pt x="20287" y="1446"/>
                  <a:pt x="20186" y="1624"/>
                </a:cubicBezTo>
                <a:cubicBezTo>
                  <a:pt x="20142" y="1604"/>
                  <a:pt x="20094" y="1584"/>
                  <a:pt x="20043" y="1575"/>
                </a:cubicBezTo>
                <a:cubicBezTo>
                  <a:pt x="20019" y="1571"/>
                  <a:pt x="19995" y="1569"/>
                  <a:pt x="19971" y="1569"/>
                </a:cubicBezTo>
                <a:cubicBezTo>
                  <a:pt x="19938" y="1569"/>
                  <a:pt x="19905" y="1573"/>
                  <a:pt x="19873" y="1580"/>
                </a:cubicBezTo>
                <a:cubicBezTo>
                  <a:pt x="19871" y="1564"/>
                  <a:pt x="19869" y="1553"/>
                  <a:pt x="19867" y="1539"/>
                </a:cubicBezTo>
                <a:cubicBezTo>
                  <a:pt x="19854" y="1313"/>
                  <a:pt x="19864" y="1087"/>
                  <a:pt x="19903" y="865"/>
                </a:cubicBezTo>
                <a:cubicBezTo>
                  <a:pt x="19943" y="634"/>
                  <a:pt x="20036" y="152"/>
                  <a:pt x="20353" y="152"/>
                </a:cubicBezTo>
                <a:close/>
                <a:moveTo>
                  <a:pt x="18725" y="357"/>
                </a:moveTo>
                <a:cubicBezTo>
                  <a:pt x="19044" y="357"/>
                  <a:pt x="19339" y="592"/>
                  <a:pt x="19487" y="859"/>
                </a:cubicBezTo>
                <a:cubicBezTo>
                  <a:pt x="19603" y="1069"/>
                  <a:pt x="19660" y="1299"/>
                  <a:pt x="19694" y="1534"/>
                </a:cubicBezTo>
                <a:cubicBezTo>
                  <a:pt x="19695" y="1571"/>
                  <a:pt x="19694" y="1611"/>
                  <a:pt x="19697" y="1648"/>
                </a:cubicBezTo>
                <a:cubicBezTo>
                  <a:pt x="19646" y="1678"/>
                  <a:pt x="19599" y="1713"/>
                  <a:pt x="19562" y="1761"/>
                </a:cubicBezTo>
                <a:cubicBezTo>
                  <a:pt x="19556" y="1766"/>
                  <a:pt x="19549" y="1767"/>
                  <a:pt x="19545" y="1773"/>
                </a:cubicBezTo>
                <a:cubicBezTo>
                  <a:pt x="19535" y="1778"/>
                  <a:pt x="19531" y="1787"/>
                  <a:pt x="19522" y="1794"/>
                </a:cubicBezTo>
                <a:cubicBezTo>
                  <a:pt x="19241" y="1686"/>
                  <a:pt x="18969" y="1541"/>
                  <a:pt x="18765" y="1320"/>
                </a:cubicBezTo>
                <a:cubicBezTo>
                  <a:pt x="18640" y="1185"/>
                  <a:pt x="18539" y="1028"/>
                  <a:pt x="18481" y="852"/>
                </a:cubicBezTo>
                <a:cubicBezTo>
                  <a:pt x="18450" y="764"/>
                  <a:pt x="18433" y="672"/>
                  <a:pt x="18428" y="577"/>
                </a:cubicBezTo>
                <a:cubicBezTo>
                  <a:pt x="18424" y="442"/>
                  <a:pt x="18492" y="388"/>
                  <a:pt x="18620" y="365"/>
                </a:cubicBezTo>
                <a:cubicBezTo>
                  <a:pt x="18655" y="359"/>
                  <a:pt x="18690" y="357"/>
                  <a:pt x="18725" y="357"/>
                </a:cubicBezTo>
                <a:close/>
                <a:moveTo>
                  <a:pt x="8623" y="153"/>
                </a:moveTo>
                <a:cubicBezTo>
                  <a:pt x="8706" y="153"/>
                  <a:pt x="8788" y="179"/>
                  <a:pt x="8849" y="242"/>
                </a:cubicBezTo>
                <a:cubicBezTo>
                  <a:pt x="8972" y="370"/>
                  <a:pt x="8991" y="594"/>
                  <a:pt x="9005" y="761"/>
                </a:cubicBezTo>
                <a:cubicBezTo>
                  <a:pt x="9036" y="1113"/>
                  <a:pt x="8984" y="1468"/>
                  <a:pt x="8859" y="1795"/>
                </a:cubicBezTo>
                <a:cubicBezTo>
                  <a:pt x="8819" y="1786"/>
                  <a:pt x="8778" y="1782"/>
                  <a:pt x="8737" y="1782"/>
                </a:cubicBezTo>
                <a:cubicBezTo>
                  <a:pt x="8643" y="1782"/>
                  <a:pt x="8549" y="1805"/>
                  <a:pt x="8466" y="1851"/>
                </a:cubicBezTo>
                <a:cubicBezTo>
                  <a:pt x="8445" y="1863"/>
                  <a:pt x="8426" y="1878"/>
                  <a:pt x="8408" y="1892"/>
                </a:cubicBezTo>
                <a:cubicBezTo>
                  <a:pt x="8396" y="1879"/>
                  <a:pt x="8384" y="1866"/>
                  <a:pt x="8372" y="1854"/>
                </a:cubicBezTo>
                <a:cubicBezTo>
                  <a:pt x="8253" y="1666"/>
                  <a:pt x="8166" y="1461"/>
                  <a:pt x="8127" y="1239"/>
                </a:cubicBezTo>
                <a:cubicBezTo>
                  <a:pt x="8070" y="920"/>
                  <a:pt x="8069" y="442"/>
                  <a:pt x="8369" y="233"/>
                </a:cubicBezTo>
                <a:cubicBezTo>
                  <a:pt x="8441" y="183"/>
                  <a:pt x="8533" y="153"/>
                  <a:pt x="8623" y="153"/>
                </a:cubicBezTo>
                <a:close/>
                <a:moveTo>
                  <a:pt x="21614" y="689"/>
                </a:moveTo>
                <a:cubicBezTo>
                  <a:pt x="21711" y="689"/>
                  <a:pt x="21806" y="712"/>
                  <a:pt x="21889" y="767"/>
                </a:cubicBezTo>
                <a:cubicBezTo>
                  <a:pt x="22255" y="1009"/>
                  <a:pt x="21540" y="1489"/>
                  <a:pt x="21343" y="1595"/>
                </a:cubicBezTo>
                <a:cubicBezTo>
                  <a:pt x="21172" y="1688"/>
                  <a:pt x="20994" y="1749"/>
                  <a:pt x="20805" y="1791"/>
                </a:cubicBezTo>
                <a:cubicBezTo>
                  <a:pt x="20681" y="1820"/>
                  <a:pt x="20562" y="1848"/>
                  <a:pt x="20454" y="1903"/>
                </a:cubicBezTo>
                <a:cubicBezTo>
                  <a:pt x="20432" y="1848"/>
                  <a:pt x="20398" y="1798"/>
                  <a:pt x="20358" y="1754"/>
                </a:cubicBezTo>
                <a:cubicBezTo>
                  <a:pt x="20479" y="1585"/>
                  <a:pt x="20585" y="1404"/>
                  <a:pt x="20669" y="1214"/>
                </a:cubicBezTo>
                <a:cubicBezTo>
                  <a:pt x="20738" y="1130"/>
                  <a:pt x="20816" y="1055"/>
                  <a:pt x="20901" y="985"/>
                </a:cubicBezTo>
                <a:cubicBezTo>
                  <a:pt x="21076" y="845"/>
                  <a:pt x="21357" y="689"/>
                  <a:pt x="21614" y="689"/>
                </a:cubicBezTo>
                <a:close/>
                <a:moveTo>
                  <a:pt x="10458" y="461"/>
                </a:moveTo>
                <a:cubicBezTo>
                  <a:pt x="10629" y="461"/>
                  <a:pt x="10780" y="566"/>
                  <a:pt x="10737" y="778"/>
                </a:cubicBezTo>
                <a:cubicBezTo>
                  <a:pt x="10698" y="963"/>
                  <a:pt x="10571" y="1134"/>
                  <a:pt x="10459" y="1283"/>
                </a:cubicBezTo>
                <a:cubicBezTo>
                  <a:pt x="10339" y="1442"/>
                  <a:pt x="10200" y="1590"/>
                  <a:pt x="10051" y="1722"/>
                </a:cubicBezTo>
                <a:cubicBezTo>
                  <a:pt x="9802" y="1939"/>
                  <a:pt x="9516" y="2115"/>
                  <a:pt x="9212" y="2248"/>
                </a:cubicBezTo>
                <a:cubicBezTo>
                  <a:pt x="9214" y="2221"/>
                  <a:pt x="9214" y="2194"/>
                  <a:pt x="9211" y="2167"/>
                </a:cubicBezTo>
                <a:cubicBezTo>
                  <a:pt x="9197" y="2052"/>
                  <a:pt x="9134" y="1951"/>
                  <a:pt x="9046" y="1882"/>
                </a:cubicBezTo>
                <a:cubicBezTo>
                  <a:pt x="9032" y="1871"/>
                  <a:pt x="9015" y="1861"/>
                  <a:pt x="8999" y="1852"/>
                </a:cubicBezTo>
                <a:cubicBezTo>
                  <a:pt x="9221" y="1503"/>
                  <a:pt x="9480" y="1178"/>
                  <a:pt x="9780" y="892"/>
                </a:cubicBezTo>
                <a:cubicBezTo>
                  <a:pt x="9929" y="750"/>
                  <a:pt x="10093" y="575"/>
                  <a:pt x="10288" y="496"/>
                </a:cubicBezTo>
                <a:cubicBezTo>
                  <a:pt x="10342" y="473"/>
                  <a:pt x="10401" y="461"/>
                  <a:pt x="10458" y="461"/>
                </a:cubicBezTo>
                <a:close/>
                <a:moveTo>
                  <a:pt x="6998" y="1443"/>
                </a:moveTo>
                <a:cubicBezTo>
                  <a:pt x="7182" y="1443"/>
                  <a:pt x="7365" y="1474"/>
                  <a:pt x="7510" y="1516"/>
                </a:cubicBezTo>
                <a:cubicBezTo>
                  <a:pt x="7809" y="1602"/>
                  <a:pt x="8073" y="1768"/>
                  <a:pt x="8281" y="1994"/>
                </a:cubicBezTo>
                <a:cubicBezTo>
                  <a:pt x="8260" y="2015"/>
                  <a:pt x="8237" y="2035"/>
                  <a:pt x="8218" y="2058"/>
                </a:cubicBezTo>
                <a:cubicBezTo>
                  <a:pt x="8183" y="2099"/>
                  <a:pt x="8154" y="2147"/>
                  <a:pt x="8131" y="2198"/>
                </a:cubicBezTo>
                <a:cubicBezTo>
                  <a:pt x="7905" y="2251"/>
                  <a:pt x="7686" y="2332"/>
                  <a:pt x="7478" y="2432"/>
                </a:cubicBezTo>
                <a:cubicBezTo>
                  <a:pt x="7406" y="2440"/>
                  <a:pt x="7333" y="2444"/>
                  <a:pt x="7260" y="2444"/>
                </a:cubicBezTo>
                <a:cubicBezTo>
                  <a:pt x="7209" y="2444"/>
                  <a:pt x="7158" y="2442"/>
                  <a:pt x="7107" y="2438"/>
                </a:cubicBezTo>
                <a:cubicBezTo>
                  <a:pt x="6776" y="2413"/>
                  <a:pt x="5896" y="2220"/>
                  <a:pt x="6291" y="1710"/>
                </a:cubicBezTo>
                <a:cubicBezTo>
                  <a:pt x="6446" y="1511"/>
                  <a:pt x="6723" y="1443"/>
                  <a:pt x="6998" y="1443"/>
                </a:cubicBezTo>
                <a:close/>
                <a:moveTo>
                  <a:pt x="18707" y="1885"/>
                </a:moveTo>
                <a:cubicBezTo>
                  <a:pt x="18732" y="1885"/>
                  <a:pt x="18755" y="1885"/>
                  <a:pt x="18776" y="1886"/>
                </a:cubicBezTo>
                <a:cubicBezTo>
                  <a:pt x="18989" y="1895"/>
                  <a:pt x="19202" y="1920"/>
                  <a:pt x="19412" y="1956"/>
                </a:cubicBezTo>
                <a:cubicBezTo>
                  <a:pt x="19400" y="1984"/>
                  <a:pt x="19390" y="2012"/>
                  <a:pt x="19385" y="2042"/>
                </a:cubicBezTo>
                <a:cubicBezTo>
                  <a:pt x="19362" y="2156"/>
                  <a:pt x="19383" y="2275"/>
                  <a:pt x="19433" y="2381"/>
                </a:cubicBezTo>
                <a:cubicBezTo>
                  <a:pt x="19293" y="2442"/>
                  <a:pt x="19148" y="2491"/>
                  <a:pt x="18995" y="2518"/>
                </a:cubicBezTo>
                <a:cubicBezTo>
                  <a:pt x="18923" y="2530"/>
                  <a:pt x="18831" y="2540"/>
                  <a:pt x="18734" y="2540"/>
                </a:cubicBezTo>
                <a:cubicBezTo>
                  <a:pt x="18476" y="2540"/>
                  <a:pt x="18186" y="2469"/>
                  <a:pt x="18183" y="2186"/>
                </a:cubicBezTo>
                <a:cubicBezTo>
                  <a:pt x="18179" y="1928"/>
                  <a:pt x="18492" y="1885"/>
                  <a:pt x="18707" y="1885"/>
                </a:cubicBezTo>
                <a:close/>
                <a:moveTo>
                  <a:pt x="8096" y="2462"/>
                </a:moveTo>
                <a:cubicBezTo>
                  <a:pt x="8111" y="2554"/>
                  <a:pt x="8157" y="2635"/>
                  <a:pt x="8233" y="2699"/>
                </a:cubicBezTo>
                <a:cubicBezTo>
                  <a:pt x="8253" y="2716"/>
                  <a:pt x="8274" y="2725"/>
                  <a:pt x="8296" y="2737"/>
                </a:cubicBezTo>
                <a:cubicBezTo>
                  <a:pt x="8081" y="3034"/>
                  <a:pt x="7830" y="3305"/>
                  <a:pt x="7539" y="3532"/>
                </a:cubicBezTo>
                <a:cubicBezTo>
                  <a:pt x="7382" y="3655"/>
                  <a:pt x="7209" y="3789"/>
                  <a:pt x="7013" y="3846"/>
                </a:cubicBezTo>
                <a:cubicBezTo>
                  <a:pt x="6968" y="3858"/>
                  <a:pt x="6923" y="3865"/>
                  <a:pt x="6880" y="3865"/>
                </a:cubicBezTo>
                <a:cubicBezTo>
                  <a:pt x="6711" y="3865"/>
                  <a:pt x="6569" y="3765"/>
                  <a:pt x="6558" y="3567"/>
                </a:cubicBezTo>
                <a:cubicBezTo>
                  <a:pt x="6543" y="3345"/>
                  <a:pt x="6705" y="3164"/>
                  <a:pt x="6863" y="3028"/>
                </a:cubicBezTo>
                <a:cubicBezTo>
                  <a:pt x="7012" y="2898"/>
                  <a:pt x="7176" y="2783"/>
                  <a:pt x="7348" y="2685"/>
                </a:cubicBezTo>
                <a:cubicBezTo>
                  <a:pt x="7423" y="2645"/>
                  <a:pt x="7497" y="2607"/>
                  <a:pt x="7573" y="2571"/>
                </a:cubicBezTo>
                <a:cubicBezTo>
                  <a:pt x="7751" y="2554"/>
                  <a:pt x="7927" y="2518"/>
                  <a:pt x="8096" y="2462"/>
                </a:cubicBezTo>
                <a:close/>
                <a:moveTo>
                  <a:pt x="17906" y="4059"/>
                </a:moveTo>
                <a:cubicBezTo>
                  <a:pt x="17931" y="4059"/>
                  <a:pt x="17957" y="4069"/>
                  <a:pt x="17982" y="4094"/>
                </a:cubicBezTo>
                <a:cubicBezTo>
                  <a:pt x="18057" y="4169"/>
                  <a:pt x="18031" y="4311"/>
                  <a:pt x="18013" y="4403"/>
                </a:cubicBezTo>
                <a:cubicBezTo>
                  <a:pt x="17982" y="4545"/>
                  <a:pt x="17932" y="4687"/>
                  <a:pt x="17872" y="4817"/>
                </a:cubicBezTo>
                <a:cubicBezTo>
                  <a:pt x="17767" y="5044"/>
                  <a:pt x="17617" y="5243"/>
                  <a:pt x="17433" y="5410"/>
                </a:cubicBezTo>
                <a:cubicBezTo>
                  <a:pt x="17528" y="5195"/>
                  <a:pt x="17601" y="4972"/>
                  <a:pt x="17647" y="4741"/>
                </a:cubicBezTo>
                <a:cubicBezTo>
                  <a:pt x="17677" y="4585"/>
                  <a:pt x="17675" y="4419"/>
                  <a:pt x="17716" y="4264"/>
                </a:cubicBezTo>
                <a:cubicBezTo>
                  <a:pt x="17735" y="4190"/>
                  <a:pt x="17817" y="4059"/>
                  <a:pt x="17906" y="4059"/>
                </a:cubicBezTo>
                <a:close/>
                <a:moveTo>
                  <a:pt x="13907" y="3786"/>
                </a:moveTo>
                <a:cubicBezTo>
                  <a:pt x="14139" y="3786"/>
                  <a:pt x="14154" y="4091"/>
                  <a:pt x="14128" y="4280"/>
                </a:cubicBezTo>
                <a:cubicBezTo>
                  <a:pt x="14071" y="4704"/>
                  <a:pt x="13789" y="5087"/>
                  <a:pt x="13512" y="5403"/>
                </a:cubicBezTo>
                <a:cubicBezTo>
                  <a:pt x="13256" y="5697"/>
                  <a:pt x="12952" y="5950"/>
                  <a:pt x="12621" y="6157"/>
                </a:cubicBezTo>
                <a:cubicBezTo>
                  <a:pt x="12780" y="5975"/>
                  <a:pt x="12895" y="5762"/>
                  <a:pt x="12983" y="5524"/>
                </a:cubicBezTo>
                <a:cubicBezTo>
                  <a:pt x="13134" y="5115"/>
                  <a:pt x="13192" y="4673"/>
                  <a:pt x="13376" y="4275"/>
                </a:cubicBezTo>
                <a:cubicBezTo>
                  <a:pt x="13463" y="4088"/>
                  <a:pt x="13615" y="3841"/>
                  <a:pt x="13834" y="3794"/>
                </a:cubicBezTo>
                <a:cubicBezTo>
                  <a:pt x="13861" y="3788"/>
                  <a:pt x="13885" y="3786"/>
                  <a:pt x="13907" y="3786"/>
                </a:cubicBezTo>
                <a:close/>
                <a:moveTo>
                  <a:pt x="15619" y="5889"/>
                </a:moveTo>
                <a:cubicBezTo>
                  <a:pt x="15848" y="5889"/>
                  <a:pt x="16077" y="5912"/>
                  <a:pt x="16283" y="5985"/>
                </a:cubicBezTo>
                <a:cubicBezTo>
                  <a:pt x="16370" y="6015"/>
                  <a:pt x="16496" y="6059"/>
                  <a:pt x="16544" y="6144"/>
                </a:cubicBezTo>
                <a:cubicBezTo>
                  <a:pt x="16615" y="6266"/>
                  <a:pt x="16452" y="6314"/>
                  <a:pt x="16360" y="6341"/>
                </a:cubicBezTo>
                <a:cubicBezTo>
                  <a:pt x="16248" y="6374"/>
                  <a:pt x="16133" y="6387"/>
                  <a:pt x="16017" y="6387"/>
                </a:cubicBezTo>
                <a:cubicBezTo>
                  <a:pt x="15950" y="6387"/>
                  <a:pt x="15882" y="6383"/>
                  <a:pt x="15815" y="6375"/>
                </a:cubicBezTo>
                <a:cubicBezTo>
                  <a:pt x="15453" y="6330"/>
                  <a:pt x="15116" y="6192"/>
                  <a:pt x="14772" y="6081"/>
                </a:cubicBezTo>
                <a:cubicBezTo>
                  <a:pt x="14672" y="6050"/>
                  <a:pt x="14568" y="6022"/>
                  <a:pt x="14467" y="5996"/>
                </a:cubicBezTo>
                <a:cubicBezTo>
                  <a:pt x="14653" y="5967"/>
                  <a:pt x="14839" y="5942"/>
                  <a:pt x="15028" y="5924"/>
                </a:cubicBezTo>
                <a:cubicBezTo>
                  <a:pt x="15215" y="5907"/>
                  <a:pt x="15417" y="5889"/>
                  <a:pt x="15619" y="5889"/>
                </a:cubicBezTo>
                <a:close/>
                <a:moveTo>
                  <a:pt x="17289" y="5698"/>
                </a:moveTo>
                <a:cubicBezTo>
                  <a:pt x="17396" y="5703"/>
                  <a:pt x="17502" y="5708"/>
                  <a:pt x="17608" y="5713"/>
                </a:cubicBezTo>
                <a:cubicBezTo>
                  <a:pt x="17669" y="5751"/>
                  <a:pt x="17730" y="5788"/>
                  <a:pt x="17789" y="5830"/>
                </a:cubicBezTo>
                <a:cubicBezTo>
                  <a:pt x="17946" y="5944"/>
                  <a:pt x="18112" y="6089"/>
                  <a:pt x="18192" y="6269"/>
                </a:cubicBezTo>
                <a:cubicBezTo>
                  <a:pt x="18226" y="6343"/>
                  <a:pt x="18240" y="6422"/>
                  <a:pt x="18209" y="6500"/>
                </a:cubicBezTo>
                <a:cubicBezTo>
                  <a:pt x="18186" y="6561"/>
                  <a:pt x="18135" y="6621"/>
                  <a:pt x="18065" y="6625"/>
                </a:cubicBezTo>
                <a:cubicBezTo>
                  <a:pt x="18062" y="6625"/>
                  <a:pt x="18060" y="6625"/>
                  <a:pt x="18057" y="6625"/>
                </a:cubicBezTo>
                <a:cubicBezTo>
                  <a:pt x="17970" y="6625"/>
                  <a:pt x="17901" y="6541"/>
                  <a:pt x="17851" y="6479"/>
                </a:cubicBezTo>
                <a:cubicBezTo>
                  <a:pt x="17780" y="6391"/>
                  <a:pt x="17716" y="6294"/>
                  <a:pt x="17651" y="6202"/>
                </a:cubicBezTo>
                <a:lnTo>
                  <a:pt x="17418" y="5879"/>
                </a:lnTo>
                <a:cubicBezTo>
                  <a:pt x="17377" y="5822"/>
                  <a:pt x="17335" y="5762"/>
                  <a:pt x="17293" y="5706"/>
                </a:cubicBezTo>
                <a:cubicBezTo>
                  <a:pt x="17292" y="5704"/>
                  <a:pt x="17291" y="5701"/>
                  <a:pt x="17289" y="5698"/>
                </a:cubicBezTo>
                <a:close/>
                <a:moveTo>
                  <a:pt x="23905" y="5816"/>
                </a:moveTo>
                <a:cubicBezTo>
                  <a:pt x="23968" y="5816"/>
                  <a:pt x="24031" y="5832"/>
                  <a:pt x="24094" y="5869"/>
                </a:cubicBezTo>
                <a:cubicBezTo>
                  <a:pt x="24200" y="5933"/>
                  <a:pt x="24270" y="6045"/>
                  <a:pt x="24221" y="6167"/>
                </a:cubicBezTo>
                <a:cubicBezTo>
                  <a:pt x="24170" y="6299"/>
                  <a:pt x="24026" y="6384"/>
                  <a:pt x="23915" y="6457"/>
                </a:cubicBezTo>
                <a:cubicBezTo>
                  <a:pt x="23711" y="6592"/>
                  <a:pt x="23506" y="6727"/>
                  <a:pt x="23301" y="6860"/>
                </a:cubicBezTo>
                <a:cubicBezTo>
                  <a:pt x="23227" y="6768"/>
                  <a:pt x="23123" y="6696"/>
                  <a:pt x="23000" y="6656"/>
                </a:cubicBezTo>
                <a:cubicBezTo>
                  <a:pt x="23109" y="6462"/>
                  <a:pt x="23238" y="6276"/>
                  <a:pt x="23391" y="6110"/>
                </a:cubicBezTo>
                <a:cubicBezTo>
                  <a:pt x="23520" y="5969"/>
                  <a:pt x="23709" y="5816"/>
                  <a:pt x="23905" y="5816"/>
                </a:cubicBezTo>
                <a:close/>
                <a:moveTo>
                  <a:pt x="24163" y="6950"/>
                </a:moveTo>
                <a:cubicBezTo>
                  <a:pt x="24427" y="6950"/>
                  <a:pt x="24860" y="6964"/>
                  <a:pt x="25031" y="7207"/>
                </a:cubicBezTo>
                <a:cubicBezTo>
                  <a:pt x="25139" y="7363"/>
                  <a:pt x="25043" y="7546"/>
                  <a:pt x="24895" y="7631"/>
                </a:cubicBezTo>
                <a:cubicBezTo>
                  <a:pt x="24781" y="7697"/>
                  <a:pt x="24645" y="7714"/>
                  <a:pt x="24510" y="7714"/>
                </a:cubicBezTo>
                <a:cubicBezTo>
                  <a:pt x="24459" y="7714"/>
                  <a:pt x="24408" y="7712"/>
                  <a:pt x="24359" y="7709"/>
                </a:cubicBezTo>
                <a:cubicBezTo>
                  <a:pt x="24017" y="7685"/>
                  <a:pt x="23688" y="7591"/>
                  <a:pt x="23362" y="7486"/>
                </a:cubicBezTo>
                <a:cubicBezTo>
                  <a:pt x="23376" y="7458"/>
                  <a:pt x="23390" y="7428"/>
                  <a:pt x="23398" y="7398"/>
                </a:cubicBezTo>
                <a:cubicBezTo>
                  <a:pt x="23435" y="7287"/>
                  <a:pt x="23434" y="7178"/>
                  <a:pt x="23407" y="7075"/>
                </a:cubicBezTo>
                <a:cubicBezTo>
                  <a:pt x="23650" y="6994"/>
                  <a:pt x="23905" y="6950"/>
                  <a:pt x="24163" y="6950"/>
                </a:cubicBezTo>
                <a:close/>
                <a:moveTo>
                  <a:pt x="23265" y="7635"/>
                </a:moveTo>
                <a:cubicBezTo>
                  <a:pt x="23570" y="7798"/>
                  <a:pt x="23865" y="7990"/>
                  <a:pt x="24131" y="8212"/>
                </a:cubicBezTo>
                <a:cubicBezTo>
                  <a:pt x="24258" y="8319"/>
                  <a:pt x="24392" y="8451"/>
                  <a:pt x="24428" y="8620"/>
                </a:cubicBezTo>
                <a:cubicBezTo>
                  <a:pt x="24458" y="8754"/>
                  <a:pt x="24409" y="8937"/>
                  <a:pt x="24274" y="9000"/>
                </a:cubicBezTo>
                <a:cubicBezTo>
                  <a:pt x="24243" y="9014"/>
                  <a:pt x="24211" y="9020"/>
                  <a:pt x="24179" y="9020"/>
                </a:cubicBezTo>
                <a:cubicBezTo>
                  <a:pt x="24036" y="9020"/>
                  <a:pt x="23883" y="8903"/>
                  <a:pt x="23777" y="8830"/>
                </a:cubicBezTo>
                <a:cubicBezTo>
                  <a:pt x="23648" y="8737"/>
                  <a:pt x="23528" y="8632"/>
                  <a:pt x="23420" y="8515"/>
                </a:cubicBezTo>
                <a:cubicBezTo>
                  <a:pt x="23240" y="8319"/>
                  <a:pt x="23102" y="8093"/>
                  <a:pt x="23003" y="7851"/>
                </a:cubicBezTo>
                <a:cubicBezTo>
                  <a:pt x="23102" y="7795"/>
                  <a:pt x="23193" y="7723"/>
                  <a:pt x="23265" y="7635"/>
                </a:cubicBezTo>
                <a:close/>
                <a:moveTo>
                  <a:pt x="22129" y="7706"/>
                </a:moveTo>
                <a:cubicBezTo>
                  <a:pt x="22144" y="7727"/>
                  <a:pt x="22160" y="7747"/>
                  <a:pt x="22178" y="7767"/>
                </a:cubicBezTo>
                <a:cubicBezTo>
                  <a:pt x="22150" y="7844"/>
                  <a:pt x="22123" y="7924"/>
                  <a:pt x="22099" y="8004"/>
                </a:cubicBezTo>
                <a:cubicBezTo>
                  <a:pt x="22017" y="8221"/>
                  <a:pt x="21914" y="8427"/>
                  <a:pt x="21782" y="8618"/>
                </a:cubicBezTo>
                <a:cubicBezTo>
                  <a:pt x="21708" y="8729"/>
                  <a:pt x="21439" y="9134"/>
                  <a:pt x="21244" y="9134"/>
                </a:cubicBezTo>
                <a:cubicBezTo>
                  <a:pt x="21193" y="9134"/>
                  <a:pt x="21146" y="9105"/>
                  <a:pt x="21110" y="9035"/>
                </a:cubicBezTo>
                <a:cubicBezTo>
                  <a:pt x="20971" y="8762"/>
                  <a:pt x="21377" y="8432"/>
                  <a:pt x="21541" y="8259"/>
                </a:cubicBezTo>
                <a:cubicBezTo>
                  <a:pt x="21727" y="8065"/>
                  <a:pt x="21924" y="7882"/>
                  <a:pt x="22129" y="7706"/>
                </a:cubicBezTo>
                <a:close/>
                <a:moveTo>
                  <a:pt x="7788" y="6865"/>
                </a:moveTo>
                <a:cubicBezTo>
                  <a:pt x="7908" y="6865"/>
                  <a:pt x="7886" y="7010"/>
                  <a:pt x="7877" y="7103"/>
                </a:cubicBezTo>
                <a:cubicBezTo>
                  <a:pt x="7853" y="7337"/>
                  <a:pt x="7815" y="7570"/>
                  <a:pt x="7761" y="7798"/>
                </a:cubicBezTo>
                <a:cubicBezTo>
                  <a:pt x="7707" y="8037"/>
                  <a:pt x="7634" y="8269"/>
                  <a:pt x="7546" y="8496"/>
                </a:cubicBezTo>
                <a:cubicBezTo>
                  <a:pt x="7459" y="8730"/>
                  <a:pt x="7339" y="8952"/>
                  <a:pt x="7253" y="9186"/>
                </a:cubicBezTo>
                <a:cubicBezTo>
                  <a:pt x="7241" y="9214"/>
                  <a:pt x="7254" y="9237"/>
                  <a:pt x="7274" y="9252"/>
                </a:cubicBezTo>
                <a:cubicBezTo>
                  <a:pt x="7240" y="9281"/>
                  <a:pt x="7209" y="9309"/>
                  <a:pt x="7175" y="9338"/>
                </a:cubicBezTo>
                <a:cubicBezTo>
                  <a:pt x="7304" y="8996"/>
                  <a:pt x="7324" y="8641"/>
                  <a:pt x="7328" y="8272"/>
                </a:cubicBezTo>
                <a:cubicBezTo>
                  <a:pt x="7335" y="7882"/>
                  <a:pt x="7328" y="7462"/>
                  <a:pt x="7522" y="7109"/>
                </a:cubicBezTo>
                <a:cubicBezTo>
                  <a:pt x="7569" y="7021"/>
                  <a:pt x="7646" y="6887"/>
                  <a:pt x="7756" y="6867"/>
                </a:cubicBezTo>
                <a:cubicBezTo>
                  <a:pt x="7768" y="6865"/>
                  <a:pt x="7779" y="6865"/>
                  <a:pt x="7788" y="6865"/>
                </a:cubicBezTo>
                <a:close/>
                <a:moveTo>
                  <a:pt x="9412" y="8653"/>
                </a:moveTo>
                <a:cubicBezTo>
                  <a:pt x="9581" y="8653"/>
                  <a:pt x="9784" y="8688"/>
                  <a:pt x="9670" y="8869"/>
                </a:cubicBezTo>
                <a:cubicBezTo>
                  <a:pt x="9590" y="8997"/>
                  <a:pt x="9445" y="9086"/>
                  <a:pt x="9309" y="9139"/>
                </a:cubicBezTo>
                <a:cubicBezTo>
                  <a:pt x="9076" y="9231"/>
                  <a:pt x="8827" y="9244"/>
                  <a:pt x="8580" y="9244"/>
                </a:cubicBezTo>
                <a:cubicBezTo>
                  <a:pt x="8507" y="9244"/>
                  <a:pt x="8434" y="9243"/>
                  <a:pt x="8362" y="9243"/>
                </a:cubicBezTo>
                <a:cubicBezTo>
                  <a:pt x="8320" y="9242"/>
                  <a:pt x="8278" y="9241"/>
                  <a:pt x="8236" y="9241"/>
                </a:cubicBezTo>
                <a:cubicBezTo>
                  <a:pt x="7993" y="9241"/>
                  <a:pt x="7744" y="9257"/>
                  <a:pt x="7521" y="9347"/>
                </a:cubicBezTo>
                <a:cubicBezTo>
                  <a:pt x="7599" y="9281"/>
                  <a:pt x="7677" y="9216"/>
                  <a:pt x="7755" y="9152"/>
                </a:cubicBezTo>
                <a:cubicBezTo>
                  <a:pt x="8216" y="8895"/>
                  <a:pt x="8723" y="8720"/>
                  <a:pt x="9253" y="8662"/>
                </a:cubicBezTo>
                <a:cubicBezTo>
                  <a:pt x="9289" y="8658"/>
                  <a:pt x="9348" y="8653"/>
                  <a:pt x="9412" y="8653"/>
                </a:cubicBezTo>
                <a:close/>
                <a:moveTo>
                  <a:pt x="22324" y="7882"/>
                </a:moveTo>
                <a:cubicBezTo>
                  <a:pt x="22414" y="7932"/>
                  <a:pt x="22514" y="7961"/>
                  <a:pt x="22619" y="7961"/>
                </a:cubicBezTo>
                <a:cubicBezTo>
                  <a:pt x="22656" y="7961"/>
                  <a:pt x="22694" y="7957"/>
                  <a:pt x="22732" y="7950"/>
                </a:cubicBezTo>
                <a:cubicBezTo>
                  <a:pt x="22767" y="7943"/>
                  <a:pt x="22803" y="7933"/>
                  <a:pt x="22838" y="7922"/>
                </a:cubicBezTo>
                <a:cubicBezTo>
                  <a:pt x="22898" y="8167"/>
                  <a:pt x="22886" y="8422"/>
                  <a:pt x="22847" y="8675"/>
                </a:cubicBezTo>
                <a:cubicBezTo>
                  <a:pt x="22803" y="8962"/>
                  <a:pt x="22754" y="9434"/>
                  <a:pt x="22407" y="9511"/>
                </a:cubicBezTo>
                <a:cubicBezTo>
                  <a:pt x="22378" y="9517"/>
                  <a:pt x="22352" y="9520"/>
                  <a:pt x="22327" y="9520"/>
                </a:cubicBezTo>
                <a:cubicBezTo>
                  <a:pt x="21849" y="9520"/>
                  <a:pt x="22178" y="8335"/>
                  <a:pt x="22309" y="7929"/>
                </a:cubicBezTo>
                <a:cubicBezTo>
                  <a:pt x="22315" y="7912"/>
                  <a:pt x="22320" y="7898"/>
                  <a:pt x="22324" y="7882"/>
                </a:cubicBezTo>
                <a:close/>
                <a:moveTo>
                  <a:pt x="17792" y="9628"/>
                </a:moveTo>
                <a:cubicBezTo>
                  <a:pt x="17848" y="9628"/>
                  <a:pt x="17904" y="9630"/>
                  <a:pt x="17960" y="9634"/>
                </a:cubicBezTo>
                <a:cubicBezTo>
                  <a:pt x="18227" y="9654"/>
                  <a:pt x="18668" y="9732"/>
                  <a:pt x="18646" y="10087"/>
                </a:cubicBezTo>
                <a:cubicBezTo>
                  <a:pt x="18633" y="10265"/>
                  <a:pt x="18464" y="10295"/>
                  <a:pt x="18314" y="10314"/>
                </a:cubicBezTo>
                <a:cubicBezTo>
                  <a:pt x="18238" y="10322"/>
                  <a:pt x="18163" y="10326"/>
                  <a:pt x="18086" y="10326"/>
                </a:cubicBezTo>
                <a:cubicBezTo>
                  <a:pt x="17987" y="10326"/>
                  <a:pt x="17887" y="10319"/>
                  <a:pt x="17789" y="10307"/>
                </a:cubicBezTo>
                <a:cubicBezTo>
                  <a:pt x="17594" y="10280"/>
                  <a:pt x="17407" y="10224"/>
                  <a:pt x="17228" y="10151"/>
                </a:cubicBezTo>
                <a:cubicBezTo>
                  <a:pt x="17208" y="10132"/>
                  <a:pt x="17187" y="10116"/>
                  <a:pt x="17169" y="10101"/>
                </a:cubicBezTo>
                <a:cubicBezTo>
                  <a:pt x="17237" y="9975"/>
                  <a:pt x="17257" y="9827"/>
                  <a:pt x="17227" y="9688"/>
                </a:cubicBezTo>
                <a:cubicBezTo>
                  <a:pt x="17413" y="9650"/>
                  <a:pt x="17603" y="9628"/>
                  <a:pt x="17792" y="9628"/>
                </a:cubicBezTo>
                <a:close/>
                <a:moveTo>
                  <a:pt x="15603" y="9497"/>
                </a:moveTo>
                <a:cubicBezTo>
                  <a:pt x="15785" y="9497"/>
                  <a:pt x="15967" y="9535"/>
                  <a:pt x="16137" y="9610"/>
                </a:cubicBezTo>
                <a:cubicBezTo>
                  <a:pt x="16058" y="9718"/>
                  <a:pt x="16015" y="9853"/>
                  <a:pt x="16031" y="9986"/>
                </a:cubicBezTo>
                <a:cubicBezTo>
                  <a:pt x="16034" y="10004"/>
                  <a:pt x="16038" y="10023"/>
                  <a:pt x="16042" y="10040"/>
                </a:cubicBezTo>
                <a:cubicBezTo>
                  <a:pt x="15809" y="10138"/>
                  <a:pt x="15567" y="10224"/>
                  <a:pt x="15320" y="10284"/>
                </a:cubicBezTo>
                <a:cubicBezTo>
                  <a:pt x="15224" y="10307"/>
                  <a:pt x="15120" y="10326"/>
                  <a:pt x="15018" y="10326"/>
                </a:cubicBezTo>
                <a:cubicBezTo>
                  <a:pt x="14930" y="10326"/>
                  <a:pt x="14843" y="10312"/>
                  <a:pt x="14764" y="10273"/>
                </a:cubicBezTo>
                <a:cubicBezTo>
                  <a:pt x="14683" y="10231"/>
                  <a:pt x="14603" y="10163"/>
                  <a:pt x="14599" y="10067"/>
                </a:cubicBezTo>
                <a:cubicBezTo>
                  <a:pt x="14596" y="9969"/>
                  <a:pt x="14687" y="9887"/>
                  <a:pt x="14754" y="9826"/>
                </a:cubicBezTo>
                <a:cubicBezTo>
                  <a:pt x="15000" y="9603"/>
                  <a:pt x="15302" y="9497"/>
                  <a:pt x="15603" y="9497"/>
                </a:cubicBezTo>
                <a:close/>
                <a:moveTo>
                  <a:pt x="17021" y="10280"/>
                </a:moveTo>
                <a:cubicBezTo>
                  <a:pt x="17045" y="10292"/>
                  <a:pt x="17071" y="10302"/>
                  <a:pt x="17098" y="10315"/>
                </a:cubicBezTo>
                <a:cubicBezTo>
                  <a:pt x="17428" y="10631"/>
                  <a:pt x="17654" y="11220"/>
                  <a:pt x="17228" y="11437"/>
                </a:cubicBezTo>
                <a:cubicBezTo>
                  <a:pt x="17181" y="11462"/>
                  <a:pt x="17137" y="11473"/>
                  <a:pt x="17097" y="11473"/>
                </a:cubicBezTo>
                <a:cubicBezTo>
                  <a:pt x="16909" y="11473"/>
                  <a:pt x="16802" y="11236"/>
                  <a:pt x="16771" y="11060"/>
                </a:cubicBezTo>
                <a:cubicBezTo>
                  <a:pt x="16736" y="10858"/>
                  <a:pt x="16726" y="10647"/>
                  <a:pt x="16722" y="10437"/>
                </a:cubicBezTo>
                <a:cubicBezTo>
                  <a:pt x="16831" y="10412"/>
                  <a:pt x="16933" y="10356"/>
                  <a:pt x="17021" y="10280"/>
                </a:cubicBezTo>
                <a:close/>
                <a:moveTo>
                  <a:pt x="16110" y="10193"/>
                </a:moveTo>
                <a:cubicBezTo>
                  <a:pt x="16187" y="10308"/>
                  <a:pt x="16306" y="10397"/>
                  <a:pt x="16439" y="10433"/>
                </a:cubicBezTo>
                <a:cubicBezTo>
                  <a:pt x="16461" y="10437"/>
                  <a:pt x="16482" y="10441"/>
                  <a:pt x="16503" y="10444"/>
                </a:cubicBezTo>
                <a:cubicBezTo>
                  <a:pt x="16482" y="10704"/>
                  <a:pt x="16437" y="10962"/>
                  <a:pt x="16306" y="11189"/>
                </a:cubicBezTo>
                <a:cubicBezTo>
                  <a:pt x="16205" y="11368"/>
                  <a:pt x="15959" y="11611"/>
                  <a:pt x="15731" y="11611"/>
                </a:cubicBezTo>
                <a:cubicBezTo>
                  <a:pt x="15648" y="11611"/>
                  <a:pt x="15568" y="11579"/>
                  <a:pt x="15497" y="11500"/>
                </a:cubicBezTo>
                <a:cubicBezTo>
                  <a:pt x="15249" y="11222"/>
                  <a:pt x="15477" y="10823"/>
                  <a:pt x="15670" y="10585"/>
                </a:cubicBezTo>
                <a:cubicBezTo>
                  <a:pt x="15795" y="10430"/>
                  <a:pt x="15946" y="10301"/>
                  <a:pt x="16110" y="10193"/>
                </a:cubicBezTo>
                <a:close/>
                <a:moveTo>
                  <a:pt x="4381" y="10674"/>
                </a:moveTo>
                <a:cubicBezTo>
                  <a:pt x="4398" y="10674"/>
                  <a:pt x="4416" y="10677"/>
                  <a:pt x="4435" y="10683"/>
                </a:cubicBezTo>
                <a:cubicBezTo>
                  <a:pt x="4560" y="10721"/>
                  <a:pt x="4577" y="10910"/>
                  <a:pt x="4577" y="11017"/>
                </a:cubicBezTo>
                <a:cubicBezTo>
                  <a:pt x="4577" y="11199"/>
                  <a:pt x="4550" y="11385"/>
                  <a:pt x="4515" y="11562"/>
                </a:cubicBezTo>
                <a:cubicBezTo>
                  <a:pt x="4449" y="11906"/>
                  <a:pt x="4319" y="12218"/>
                  <a:pt x="4174" y="12533"/>
                </a:cubicBezTo>
                <a:lnTo>
                  <a:pt x="4141" y="12575"/>
                </a:lnTo>
                <a:cubicBezTo>
                  <a:pt x="4127" y="12253"/>
                  <a:pt x="4109" y="11931"/>
                  <a:pt x="4117" y="11605"/>
                </a:cubicBezTo>
                <a:cubicBezTo>
                  <a:pt x="4123" y="11422"/>
                  <a:pt x="4133" y="11239"/>
                  <a:pt x="4153" y="11057"/>
                </a:cubicBezTo>
                <a:cubicBezTo>
                  <a:pt x="4166" y="10936"/>
                  <a:pt x="4218" y="10674"/>
                  <a:pt x="4381" y="10674"/>
                </a:cubicBezTo>
                <a:close/>
                <a:moveTo>
                  <a:pt x="11041" y="11331"/>
                </a:moveTo>
                <a:cubicBezTo>
                  <a:pt x="11089" y="11331"/>
                  <a:pt x="11137" y="11340"/>
                  <a:pt x="11184" y="11359"/>
                </a:cubicBezTo>
                <a:cubicBezTo>
                  <a:pt x="11594" y="11530"/>
                  <a:pt x="11113" y="12060"/>
                  <a:pt x="10922" y="12209"/>
                </a:cubicBezTo>
                <a:cubicBezTo>
                  <a:pt x="10788" y="12313"/>
                  <a:pt x="10644" y="12398"/>
                  <a:pt x="10492" y="12472"/>
                </a:cubicBezTo>
                <a:cubicBezTo>
                  <a:pt x="10349" y="12513"/>
                  <a:pt x="10208" y="12571"/>
                  <a:pt x="10076" y="12643"/>
                </a:cubicBezTo>
                <a:cubicBezTo>
                  <a:pt x="10007" y="12558"/>
                  <a:pt x="9909" y="12497"/>
                  <a:pt x="9801" y="12472"/>
                </a:cubicBezTo>
                <a:cubicBezTo>
                  <a:pt x="9940" y="12266"/>
                  <a:pt x="10086" y="12067"/>
                  <a:pt x="10256" y="11883"/>
                </a:cubicBezTo>
                <a:cubicBezTo>
                  <a:pt x="10433" y="11691"/>
                  <a:pt x="10735" y="11331"/>
                  <a:pt x="11041" y="11331"/>
                </a:cubicBezTo>
                <a:close/>
                <a:moveTo>
                  <a:pt x="11031" y="12592"/>
                </a:moveTo>
                <a:cubicBezTo>
                  <a:pt x="11058" y="12592"/>
                  <a:pt x="11085" y="12592"/>
                  <a:pt x="11112" y="12594"/>
                </a:cubicBezTo>
                <a:cubicBezTo>
                  <a:pt x="11383" y="12611"/>
                  <a:pt x="11858" y="12710"/>
                  <a:pt x="11835" y="13069"/>
                </a:cubicBezTo>
                <a:cubicBezTo>
                  <a:pt x="11815" y="13395"/>
                  <a:pt x="11487" y="13530"/>
                  <a:pt x="11197" y="13530"/>
                </a:cubicBezTo>
                <a:cubicBezTo>
                  <a:pt x="11159" y="13530"/>
                  <a:pt x="11121" y="13528"/>
                  <a:pt x="11085" y="13523"/>
                </a:cubicBezTo>
                <a:cubicBezTo>
                  <a:pt x="10746" y="13479"/>
                  <a:pt x="10415" y="13324"/>
                  <a:pt x="10123" y="13143"/>
                </a:cubicBezTo>
                <a:cubicBezTo>
                  <a:pt x="10168" y="13059"/>
                  <a:pt x="10190" y="12965"/>
                  <a:pt x="10177" y="12870"/>
                </a:cubicBezTo>
                <a:cubicBezTo>
                  <a:pt x="10173" y="12852"/>
                  <a:pt x="10168" y="12832"/>
                  <a:pt x="10163" y="12812"/>
                </a:cubicBezTo>
                <a:cubicBezTo>
                  <a:pt x="10252" y="12775"/>
                  <a:pt x="10340" y="12736"/>
                  <a:pt x="10427" y="12697"/>
                </a:cubicBezTo>
                <a:cubicBezTo>
                  <a:pt x="10621" y="12629"/>
                  <a:pt x="10824" y="12592"/>
                  <a:pt x="11031" y="12592"/>
                </a:cubicBezTo>
                <a:close/>
                <a:moveTo>
                  <a:pt x="9243" y="12984"/>
                </a:moveTo>
                <a:cubicBezTo>
                  <a:pt x="9248" y="13029"/>
                  <a:pt x="9256" y="13072"/>
                  <a:pt x="9272" y="13114"/>
                </a:cubicBezTo>
                <a:cubicBezTo>
                  <a:pt x="9301" y="13182"/>
                  <a:pt x="9343" y="13239"/>
                  <a:pt x="9397" y="13287"/>
                </a:cubicBezTo>
                <a:cubicBezTo>
                  <a:pt x="9266" y="13598"/>
                  <a:pt x="9093" y="13897"/>
                  <a:pt x="8849" y="14133"/>
                </a:cubicBezTo>
                <a:cubicBezTo>
                  <a:pt x="8710" y="14265"/>
                  <a:pt x="8552" y="14374"/>
                  <a:pt x="8375" y="14448"/>
                </a:cubicBezTo>
                <a:cubicBezTo>
                  <a:pt x="8303" y="14476"/>
                  <a:pt x="8212" y="14512"/>
                  <a:pt x="8127" y="14512"/>
                </a:cubicBezTo>
                <a:cubicBezTo>
                  <a:pt x="8098" y="14512"/>
                  <a:pt x="8070" y="14508"/>
                  <a:pt x="8043" y="14498"/>
                </a:cubicBezTo>
                <a:cubicBezTo>
                  <a:pt x="7935" y="14455"/>
                  <a:pt x="7917" y="14332"/>
                  <a:pt x="7927" y="14231"/>
                </a:cubicBezTo>
                <a:cubicBezTo>
                  <a:pt x="7956" y="13880"/>
                  <a:pt x="8240" y="13543"/>
                  <a:pt x="8504" y="13331"/>
                </a:cubicBezTo>
                <a:cubicBezTo>
                  <a:pt x="8721" y="13160"/>
                  <a:pt x="8974" y="13041"/>
                  <a:pt x="9243" y="12984"/>
                </a:cubicBezTo>
                <a:close/>
                <a:moveTo>
                  <a:pt x="9981" y="13310"/>
                </a:moveTo>
                <a:cubicBezTo>
                  <a:pt x="10153" y="13520"/>
                  <a:pt x="10303" y="13750"/>
                  <a:pt x="10339" y="14022"/>
                </a:cubicBezTo>
                <a:cubicBezTo>
                  <a:pt x="10378" y="14329"/>
                  <a:pt x="10229" y="14678"/>
                  <a:pt x="9892" y="14726"/>
                </a:cubicBezTo>
                <a:cubicBezTo>
                  <a:pt x="9870" y="14729"/>
                  <a:pt x="9850" y="14731"/>
                  <a:pt x="9830" y="14731"/>
                </a:cubicBezTo>
                <a:cubicBezTo>
                  <a:pt x="9553" y="14731"/>
                  <a:pt x="9411" y="14448"/>
                  <a:pt x="9397" y="14195"/>
                </a:cubicBezTo>
                <a:cubicBezTo>
                  <a:pt x="9378" y="13919"/>
                  <a:pt x="9487" y="13651"/>
                  <a:pt x="9547" y="13381"/>
                </a:cubicBezTo>
                <a:cubicBezTo>
                  <a:pt x="9594" y="13399"/>
                  <a:pt x="9643" y="13407"/>
                  <a:pt x="9692" y="13407"/>
                </a:cubicBezTo>
                <a:cubicBezTo>
                  <a:pt x="9738" y="13407"/>
                  <a:pt x="9784" y="13400"/>
                  <a:pt x="9829" y="13387"/>
                </a:cubicBezTo>
                <a:cubicBezTo>
                  <a:pt x="9885" y="13371"/>
                  <a:pt x="9936" y="13344"/>
                  <a:pt x="9981" y="13310"/>
                </a:cubicBezTo>
                <a:close/>
                <a:moveTo>
                  <a:pt x="2201" y="11761"/>
                </a:moveTo>
                <a:cubicBezTo>
                  <a:pt x="2262" y="11761"/>
                  <a:pt x="2322" y="11783"/>
                  <a:pt x="2374" y="11833"/>
                </a:cubicBezTo>
                <a:cubicBezTo>
                  <a:pt x="2477" y="11933"/>
                  <a:pt x="2508" y="12094"/>
                  <a:pt x="2521" y="12230"/>
                </a:cubicBezTo>
                <a:cubicBezTo>
                  <a:pt x="2557" y="12594"/>
                  <a:pt x="2491" y="12988"/>
                  <a:pt x="2429" y="13346"/>
                </a:cubicBezTo>
                <a:cubicBezTo>
                  <a:pt x="2365" y="13724"/>
                  <a:pt x="2273" y="14098"/>
                  <a:pt x="2161" y="14465"/>
                </a:cubicBezTo>
                <a:cubicBezTo>
                  <a:pt x="2033" y="14889"/>
                  <a:pt x="1878" y="15306"/>
                  <a:pt x="1714" y="15718"/>
                </a:cubicBezTo>
                <a:cubicBezTo>
                  <a:pt x="1705" y="15742"/>
                  <a:pt x="1694" y="15767"/>
                  <a:pt x="1684" y="15790"/>
                </a:cubicBezTo>
                <a:cubicBezTo>
                  <a:pt x="1687" y="15640"/>
                  <a:pt x="1687" y="15492"/>
                  <a:pt x="1694" y="15353"/>
                </a:cubicBezTo>
                <a:cubicBezTo>
                  <a:pt x="1728" y="14573"/>
                  <a:pt x="1756" y="13793"/>
                  <a:pt x="1786" y="13015"/>
                </a:cubicBezTo>
                <a:cubicBezTo>
                  <a:pt x="1793" y="12816"/>
                  <a:pt x="1800" y="12618"/>
                  <a:pt x="1810" y="12419"/>
                </a:cubicBezTo>
                <a:cubicBezTo>
                  <a:pt x="1819" y="12232"/>
                  <a:pt x="1829" y="12016"/>
                  <a:pt x="1966" y="11873"/>
                </a:cubicBezTo>
                <a:cubicBezTo>
                  <a:pt x="2030" y="11804"/>
                  <a:pt x="2116" y="11761"/>
                  <a:pt x="2201" y="11761"/>
                </a:cubicBezTo>
                <a:close/>
                <a:moveTo>
                  <a:pt x="5399" y="13352"/>
                </a:moveTo>
                <a:cubicBezTo>
                  <a:pt x="5438" y="13352"/>
                  <a:pt x="5474" y="13358"/>
                  <a:pt x="5506" y="13370"/>
                </a:cubicBezTo>
                <a:cubicBezTo>
                  <a:pt x="5854" y="13500"/>
                  <a:pt x="5160" y="14029"/>
                  <a:pt x="5055" y="14110"/>
                </a:cubicBezTo>
                <a:cubicBezTo>
                  <a:pt x="4485" y="14549"/>
                  <a:pt x="3829" y="14868"/>
                  <a:pt x="3250" y="15294"/>
                </a:cubicBezTo>
                <a:cubicBezTo>
                  <a:pt x="2947" y="15515"/>
                  <a:pt x="2662" y="15760"/>
                  <a:pt x="2393" y="16020"/>
                </a:cubicBezTo>
                <a:cubicBezTo>
                  <a:pt x="2567" y="15810"/>
                  <a:pt x="2744" y="15597"/>
                  <a:pt x="2920" y="15384"/>
                </a:cubicBezTo>
                <a:cubicBezTo>
                  <a:pt x="3394" y="14804"/>
                  <a:pt x="3875" y="14211"/>
                  <a:pt x="4485" y="13767"/>
                </a:cubicBezTo>
                <a:cubicBezTo>
                  <a:pt x="4622" y="13665"/>
                  <a:pt x="4769" y="13571"/>
                  <a:pt x="4925" y="13499"/>
                </a:cubicBezTo>
                <a:cubicBezTo>
                  <a:pt x="5046" y="13443"/>
                  <a:pt x="5240" y="13352"/>
                  <a:pt x="5399" y="13352"/>
                </a:cubicBezTo>
                <a:close/>
                <a:moveTo>
                  <a:pt x="5057" y="15127"/>
                </a:moveTo>
                <a:cubicBezTo>
                  <a:pt x="5214" y="15127"/>
                  <a:pt x="5366" y="15154"/>
                  <a:pt x="5476" y="15242"/>
                </a:cubicBezTo>
                <a:cubicBezTo>
                  <a:pt x="5838" y="15529"/>
                  <a:pt x="5098" y="15807"/>
                  <a:pt x="4908" y="15871"/>
                </a:cubicBezTo>
                <a:cubicBezTo>
                  <a:pt x="4560" y="15989"/>
                  <a:pt x="4198" y="16060"/>
                  <a:pt x="3845" y="16158"/>
                </a:cubicBezTo>
                <a:cubicBezTo>
                  <a:pt x="3530" y="16244"/>
                  <a:pt x="3219" y="16343"/>
                  <a:pt x="2914" y="16464"/>
                </a:cubicBezTo>
                <a:cubicBezTo>
                  <a:pt x="2467" y="16640"/>
                  <a:pt x="2010" y="16861"/>
                  <a:pt x="1606" y="17145"/>
                </a:cubicBezTo>
                <a:cubicBezTo>
                  <a:pt x="1948" y="16736"/>
                  <a:pt x="2311" y="16349"/>
                  <a:pt x="2735" y="16020"/>
                </a:cubicBezTo>
                <a:cubicBezTo>
                  <a:pt x="3279" y="15601"/>
                  <a:pt x="3912" y="15285"/>
                  <a:pt x="4595" y="15176"/>
                </a:cubicBezTo>
                <a:cubicBezTo>
                  <a:pt x="4727" y="15156"/>
                  <a:pt x="4895" y="15127"/>
                  <a:pt x="5057" y="15127"/>
                </a:cubicBezTo>
                <a:close/>
                <a:moveTo>
                  <a:pt x="323" y="13458"/>
                </a:moveTo>
                <a:cubicBezTo>
                  <a:pt x="389" y="13458"/>
                  <a:pt x="464" y="13490"/>
                  <a:pt x="519" y="13523"/>
                </a:cubicBezTo>
                <a:cubicBezTo>
                  <a:pt x="634" y="13592"/>
                  <a:pt x="715" y="13706"/>
                  <a:pt x="775" y="13822"/>
                </a:cubicBezTo>
                <a:cubicBezTo>
                  <a:pt x="901" y="14076"/>
                  <a:pt x="946" y="14367"/>
                  <a:pt x="992" y="14645"/>
                </a:cubicBezTo>
                <a:cubicBezTo>
                  <a:pt x="1046" y="14969"/>
                  <a:pt x="1078" y="15294"/>
                  <a:pt x="1094" y="15620"/>
                </a:cubicBezTo>
                <a:cubicBezTo>
                  <a:pt x="1124" y="16251"/>
                  <a:pt x="1075" y="16884"/>
                  <a:pt x="968" y="17505"/>
                </a:cubicBezTo>
                <a:cubicBezTo>
                  <a:pt x="968" y="17139"/>
                  <a:pt x="904" y="16772"/>
                  <a:pt x="817" y="16424"/>
                </a:cubicBezTo>
                <a:cubicBezTo>
                  <a:pt x="663" y="15804"/>
                  <a:pt x="427" y="15207"/>
                  <a:pt x="282" y="14583"/>
                </a:cubicBezTo>
                <a:cubicBezTo>
                  <a:pt x="216" y="14290"/>
                  <a:pt x="132" y="13951"/>
                  <a:pt x="165" y="13651"/>
                </a:cubicBezTo>
                <a:cubicBezTo>
                  <a:pt x="173" y="13566"/>
                  <a:pt x="197" y="13473"/>
                  <a:pt x="301" y="13459"/>
                </a:cubicBezTo>
                <a:cubicBezTo>
                  <a:pt x="308" y="13458"/>
                  <a:pt x="315" y="13458"/>
                  <a:pt x="323" y="13458"/>
                </a:cubicBezTo>
                <a:close/>
                <a:moveTo>
                  <a:pt x="20343" y="0"/>
                </a:moveTo>
                <a:cubicBezTo>
                  <a:pt x="20038" y="0"/>
                  <a:pt x="19867" y="339"/>
                  <a:pt x="19796" y="598"/>
                </a:cubicBezTo>
                <a:cubicBezTo>
                  <a:pt x="19765" y="717"/>
                  <a:pt x="19739" y="838"/>
                  <a:pt x="19722" y="960"/>
                </a:cubicBezTo>
                <a:cubicBezTo>
                  <a:pt x="19590" y="619"/>
                  <a:pt x="19368" y="334"/>
                  <a:pt x="18973" y="219"/>
                </a:cubicBezTo>
                <a:cubicBezTo>
                  <a:pt x="18896" y="196"/>
                  <a:pt x="18804" y="182"/>
                  <a:pt x="18711" y="182"/>
                </a:cubicBezTo>
                <a:cubicBezTo>
                  <a:pt x="18487" y="182"/>
                  <a:pt x="18262" y="267"/>
                  <a:pt x="18262" y="520"/>
                </a:cubicBezTo>
                <a:cubicBezTo>
                  <a:pt x="18262" y="852"/>
                  <a:pt x="18420" y="1170"/>
                  <a:pt x="18648" y="1405"/>
                </a:cubicBezTo>
                <a:cubicBezTo>
                  <a:pt x="18787" y="1549"/>
                  <a:pt x="18949" y="1663"/>
                  <a:pt x="19121" y="1758"/>
                </a:cubicBezTo>
                <a:cubicBezTo>
                  <a:pt x="19005" y="1744"/>
                  <a:pt x="18889" y="1736"/>
                  <a:pt x="18774" y="1736"/>
                </a:cubicBezTo>
                <a:cubicBezTo>
                  <a:pt x="18699" y="1736"/>
                  <a:pt x="18624" y="1739"/>
                  <a:pt x="18549" y="1747"/>
                </a:cubicBezTo>
                <a:cubicBezTo>
                  <a:pt x="18287" y="1776"/>
                  <a:pt x="18000" y="1940"/>
                  <a:pt x="18058" y="2245"/>
                </a:cubicBezTo>
                <a:cubicBezTo>
                  <a:pt x="18120" y="2562"/>
                  <a:pt x="18443" y="2659"/>
                  <a:pt x="18732" y="2659"/>
                </a:cubicBezTo>
                <a:cubicBezTo>
                  <a:pt x="18773" y="2659"/>
                  <a:pt x="18813" y="2657"/>
                  <a:pt x="18851" y="2654"/>
                </a:cubicBezTo>
                <a:cubicBezTo>
                  <a:pt x="19071" y="2632"/>
                  <a:pt x="19285" y="2569"/>
                  <a:pt x="19485" y="2471"/>
                </a:cubicBezTo>
                <a:cubicBezTo>
                  <a:pt x="19517" y="2513"/>
                  <a:pt x="19549" y="2550"/>
                  <a:pt x="19589" y="2583"/>
                </a:cubicBezTo>
                <a:cubicBezTo>
                  <a:pt x="19670" y="2649"/>
                  <a:pt x="19769" y="2688"/>
                  <a:pt x="19873" y="2695"/>
                </a:cubicBezTo>
                <a:cubicBezTo>
                  <a:pt x="19842" y="2990"/>
                  <a:pt x="19732" y="3284"/>
                  <a:pt x="19593" y="3539"/>
                </a:cubicBezTo>
                <a:cubicBezTo>
                  <a:pt x="19392" y="3912"/>
                  <a:pt x="19101" y="4236"/>
                  <a:pt x="18787" y="4522"/>
                </a:cubicBezTo>
                <a:cubicBezTo>
                  <a:pt x="18453" y="4830"/>
                  <a:pt x="18071" y="5124"/>
                  <a:pt x="17650" y="5317"/>
                </a:cubicBezTo>
                <a:cubicBezTo>
                  <a:pt x="17752" y="5217"/>
                  <a:pt x="17841" y="5108"/>
                  <a:pt x="17921" y="4989"/>
                </a:cubicBezTo>
                <a:cubicBezTo>
                  <a:pt x="18055" y="4782"/>
                  <a:pt x="18177" y="4528"/>
                  <a:pt x="18192" y="4278"/>
                </a:cubicBezTo>
                <a:cubicBezTo>
                  <a:pt x="18196" y="4175"/>
                  <a:pt x="18182" y="4065"/>
                  <a:pt x="18114" y="3986"/>
                </a:cubicBezTo>
                <a:cubicBezTo>
                  <a:pt x="18060" y="3925"/>
                  <a:pt x="17985" y="3894"/>
                  <a:pt x="17908" y="3894"/>
                </a:cubicBezTo>
                <a:cubicBezTo>
                  <a:pt x="17878" y="3894"/>
                  <a:pt x="17847" y="3898"/>
                  <a:pt x="17817" y="3908"/>
                </a:cubicBezTo>
                <a:cubicBezTo>
                  <a:pt x="17528" y="4000"/>
                  <a:pt x="17533" y="4331"/>
                  <a:pt x="17498" y="4576"/>
                </a:cubicBezTo>
                <a:cubicBezTo>
                  <a:pt x="17450" y="4890"/>
                  <a:pt x="17347" y="5192"/>
                  <a:pt x="17203" y="5473"/>
                </a:cubicBezTo>
                <a:cubicBezTo>
                  <a:pt x="17201" y="5472"/>
                  <a:pt x="17199" y="5472"/>
                  <a:pt x="17197" y="5472"/>
                </a:cubicBezTo>
                <a:cubicBezTo>
                  <a:pt x="17188" y="5472"/>
                  <a:pt x="17181" y="5477"/>
                  <a:pt x="17177" y="5483"/>
                </a:cubicBezTo>
                <a:lnTo>
                  <a:pt x="17118" y="5498"/>
                </a:lnTo>
                <a:cubicBezTo>
                  <a:pt x="17021" y="5496"/>
                  <a:pt x="16925" y="5495"/>
                  <a:pt x="16828" y="5495"/>
                </a:cubicBezTo>
                <a:cubicBezTo>
                  <a:pt x="15514" y="5495"/>
                  <a:pt x="14205" y="5710"/>
                  <a:pt x="12949" y="6094"/>
                </a:cubicBezTo>
                <a:cubicBezTo>
                  <a:pt x="13159" y="5938"/>
                  <a:pt x="13358" y="5767"/>
                  <a:pt x="13538" y="5572"/>
                </a:cubicBezTo>
                <a:cubicBezTo>
                  <a:pt x="13846" y="5239"/>
                  <a:pt x="14151" y="4832"/>
                  <a:pt x="14247" y="4379"/>
                </a:cubicBezTo>
                <a:cubicBezTo>
                  <a:pt x="14286" y="4195"/>
                  <a:pt x="14307" y="3929"/>
                  <a:pt x="14176" y="3773"/>
                </a:cubicBezTo>
                <a:cubicBezTo>
                  <a:pt x="14108" y="3691"/>
                  <a:pt x="14007" y="3654"/>
                  <a:pt x="13904" y="3654"/>
                </a:cubicBezTo>
                <a:cubicBezTo>
                  <a:pt x="13835" y="3654"/>
                  <a:pt x="13765" y="3670"/>
                  <a:pt x="13704" y="3699"/>
                </a:cubicBezTo>
                <a:cubicBezTo>
                  <a:pt x="13284" y="3902"/>
                  <a:pt x="13151" y="4456"/>
                  <a:pt x="13044" y="4861"/>
                </a:cubicBezTo>
                <a:cubicBezTo>
                  <a:pt x="12918" y="5344"/>
                  <a:pt x="12776" y="5897"/>
                  <a:pt x="12417" y="6267"/>
                </a:cubicBezTo>
                <a:lnTo>
                  <a:pt x="12400" y="6273"/>
                </a:lnTo>
                <a:cubicBezTo>
                  <a:pt x="10726" y="6860"/>
                  <a:pt x="9157" y="7744"/>
                  <a:pt x="7771" y="8844"/>
                </a:cubicBezTo>
                <a:cubicBezTo>
                  <a:pt x="7725" y="8879"/>
                  <a:pt x="7681" y="8916"/>
                  <a:pt x="7637" y="8953"/>
                </a:cubicBezTo>
                <a:cubicBezTo>
                  <a:pt x="8754" y="7470"/>
                  <a:pt x="9544" y="5619"/>
                  <a:pt x="9311" y="3748"/>
                </a:cubicBezTo>
                <a:cubicBezTo>
                  <a:pt x="9263" y="3369"/>
                  <a:pt x="9172" y="2994"/>
                  <a:pt x="9038" y="2634"/>
                </a:cubicBezTo>
                <a:cubicBezTo>
                  <a:pt x="9077" y="2586"/>
                  <a:pt x="9113" y="2535"/>
                  <a:pt x="9141" y="2482"/>
                </a:cubicBezTo>
                <a:cubicBezTo>
                  <a:pt x="9168" y="2430"/>
                  <a:pt x="9187" y="2376"/>
                  <a:pt x="9199" y="2320"/>
                </a:cubicBezTo>
                <a:cubicBezTo>
                  <a:pt x="9842" y="2127"/>
                  <a:pt x="10388" y="1696"/>
                  <a:pt x="10733" y="1121"/>
                </a:cubicBezTo>
                <a:cubicBezTo>
                  <a:pt x="10885" y="870"/>
                  <a:pt x="11000" y="472"/>
                  <a:pt x="10629" y="347"/>
                </a:cubicBezTo>
                <a:cubicBezTo>
                  <a:pt x="10576" y="329"/>
                  <a:pt x="10524" y="321"/>
                  <a:pt x="10472" y="321"/>
                </a:cubicBezTo>
                <a:cubicBezTo>
                  <a:pt x="10185" y="321"/>
                  <a:pt x="9931" y="573"/>
                  <a:pt x="9737" y="755"/>
                </a:cubicBezTo>
                <a:cubicBezTo>
                  <a:pt x="9494" y="985"/>
                  <a:pt x="9276" y="1238"/>
                  <a:pt x="9080" y="1509"/>
                </a:cubicBezTo>
                <a:cubicBezTo>
                  <a:pt x="9128" y="1307"/>
                  <a:pt x="9154" y="1102"/>
                  <a:pt x="9148" y="893"/>
                </a:cubicBezTo>
                <a:cubicBezTo>
                  <a:pt x="9141" y="618"/>
                  <a:pt x="9116" y="204"/>
                  <a:pt x="8830" y="62"/>
                </a:cubicBezTo>
                <a:cubicBezTo>
                  <a:pt x="8763" y="28"/>
                  <a:pt x="8693" y="13"/>
                  <a:pt x="8623" y="13"/>
                </a:cubicBezTo>
                <a:cubicBezTo>
                  <a:pt x="8423" y="13"/>
                  <a:pt x="8226" y="137"/>
                  <a:pt x="8120" y="306"/>
                </a:cubicBezTo>
                <a:cubicBezTo>
                  <a:pt x="7951" y="574"/>
                  <a:pt x="7942" y="930"/>
                  <a:pt x="7992" y="1234"/>
                </a:cubicBezTo>
                <a:cubicBezTo>
                  <a:pt x="8013" y="1363"/>
                  <a:pt x="8052" y="1488"/>
                  <a:pt x="8097" y="1608"/>
                </a:cubicBezTo>
                <a:cubicBezTo>
                  <a:pt x="7796" y="1397"/>
                  <a:pt x="7428" y="1276"/>
                  <a:pt x="7062" y="1276"/>
                </a:cubicBezTo>
                <a:cubicBezTo>
                  <a:pt x="6917" y="1276"/>
                  <a:pt x="6771" y="1295"/>
                  <a:pt x="6630" y="1336"/>
                </a:cubicBezTo>
                <a:cubicBezTo>
                  <a:pt x="6299" y="1431"/>
                  <a:pt x="5919" y="1761"/>
                  <a:pt x="6119" y="2136"/>
                </a:cubicBezTo>
                <a:cubicBezTo>
                  <a:pt x="6288" y="2452"/>
                  <a:pt x="6772" y="2537"/>
                  <a:pt x="7092" y="2569"/>
                </a:cubicBezTo>
                <a:cubicBezTo>
                  <a:pt x="7128" y="2573"/>
                  <a:pt x="7163" y="2574"/>
                  <a:pt x="7200" y="2576"/>
                </a:cubicBezTo>
                <a:cubicBezTo>
                  <a:pt x="6934" y="2730"/>
                  <a:pt x="6660" y="2929"/>
                  <a:pt x="6504" y="3184"/>
                </a:cubicBezTo>
                <a:cubicBezTo>
                  <a:pt x="6353" y="3433"/>
                  <a:pt x="6342" y="3814"/>
                  <a:pt x="6636" y="3968"/>
                </a:cubicBezTo>
                <a:cubicBezTo>
                  <a:pt x="6710" y="4008"/>
                  <a:pt x="6788" y="4024"/>
                  <a:pt x="6866" y="4024"/>
                </a:cubicBezTo>
                <a:cubicBezTo>
                  <a:pt x="7126" y="4024"/>
                  <a:pt x="7394" y="3838"/>
                  <a:pt x="7589" y="3694"/>
                </a:cubicBezTo>
                <a:cubicBezTo>
                  <a:pt x="7927" y="3441"/>
                  <a:pt x="8222" y="3135"/>
                  <a:pt x="8460" y="2787"/>
                </a:cubicBezTo>
                <a:cubicBezTo>
                  <a:pt x="8520" y="2816"/>
                  <a:pt x="8586" y="2836"/>
                  <a:pt x="8657" y="2836"/>
                </a:cubicBezTo>
                <a:cubicBezTo>
                  <a:pt x="8662" y="2836"/>
                  <a:pt x="8667" y="2836"/>
                  <a:pt x="8672" y="2835"/>
                </a:cubicBezTo>
                <a:cubicBezTo>
                  <a:pt x="8733" y="2833"/>
                  <a:pt x="8792" y="2815"/>
                  <a:pt x="8845" y="2789"/>
                </a:cubicBezTo>
                <a:lnTo>
                  <a:pt x="8845" y="2789"/>
                </a:lnTo>
                <a:cubicBezTo>
                  <a:pt x="9485" y="4429"/>
                  <a:pt x="9005" y="6300"/>
                  <a:pt x="8182" y="7804"/>
                </a:cubicBezTo>
                <a:cubicBezTo>
                  <a:pt x="8022" y="8095"/>
                  <a:pt x="7852" y="8378"/>
                  <a:pt x="7678" y="8662"/>
                </a:cubicBezTo>
                <a:cubicBezTo>
                  <a:pt x="7759" y="8458"/>
                  <a:pt x="7825" y="8245"/>
                  <a:pt x="7880" y="8044"/>
                </a:cubicBezTo>
                <a:cubicBezTo>
                  <a:pt x="7937" y="7832"/>
                  <a:pt x="7983" y="7618"/>
                  <a:pt x="8015" y="7401"/>
                </a:cubicBezTo>
                <a:cubicBezTo>
                  <a:pt x="8030" y="7293"/>
                  <a:pt x="8043" y="7184"/>
                  <a:pt x="8052" y="7075"/>
                </a:cubicBezTo>
                <a:cubicBezTo>
                  <a:pt x="8059" y="7001"/>
                  <a:pt x="8069" y="6917"/>
                  <a:pt x="8036" y="6846"/>
                </a:cubicBezTo>
                <a:cubicBezTo>
                  <a:pt x="7992" y="6748"/>
                  <a:pt x="7887" y="6699"/>
                  <a:pt x="7785" y="6699"/>
                </a:cubicBezTo>
                <a:cubicBezTo>
                  <a:pt x="7753" y="6699"/>
                  <a:pt x="7722" y="6704"/>
                  <a:pt x="7693" y="6713"/>
                </a:cubicBezTo>
                <a:cubicBezTo>
                  <a:pt x="7538" y="6762"/>
                  <a:pt x="7440" y="6911"/>
                  <a:pt x="7369" y="7049"/>
                </a:cubicBezTo>
                <a:cubicBezTo>
                  <a:pt x="7199" y="7375"/>
                  <a:pt x="7179" y="7754"/>
                  <a:pt x="7182" y="8113"/>
                </a:cubicBezTo>
                <a:cubicBezTo>
                  <a:pt x="7183" y="8542"/>
                  <a:pt x="7222" y="9011"/>
                  <a:pt x="7041" y="9413"/>
                </a:cubicBezTo>
                <a:cubicBezTo>
                  <a:pt x="7034" y="9428"/>
                  <a:pt x="7037" y="9441"/>
                  <a:pt x="7044" y="9451"/>
                </a:cubicBezTo>
                <a:cubicBezTo>
                  <a:pt x="6132" y="10253"/>
                  <a:pt x="5295" y="11142"/>
                  <a:pt x="4530" y="12083"/>
                </a:cubicBezTo>
                <a:cubicBezTo>
                  <a:pt x="4571" y="11961"/>
                  <a:pt x="4607" y="11837"/>
                  <a:pt x="4635" y="11713"/>
                </a:cubicBezTo>
                <a:cubicBezTo>
                  <a:pt x="4675" y="11537"/>
                  <a:pt x="4702" y="11358"/>
                  <a:pt x="4716" y="11178"/>
                </a:cubicBezTo>
                <a:cubicBezTo>
                  <a:pt x="4727" y="11046"/>
                  <a:pt x="4732" y="10911"/>
                  <a:pt x="4693" y="10783"/>
                </a:cubicBezTo>
                <a:cubicBezTo>
                  <a:pt x="4646" y="10630"/>
                  <a:pt x="4523" y="10532"/>
                  <a:pt x="4389" y="10532"/>
                </a:cubicBezTo>
                <a:cubicBezTo>
                  <a:pt x="4318" y="10532"/>
                  <a:pt x="4244" y="10559"/>
                  <a:pt x="4175" y="10620"/>
                </a:cubicBezTo>
                <a:cubicBezTo>
                  <a:pt x="4068" y="10718"/>
                  <a:pt x="4032" y="10861"/>
                  <a:pt x="4014" y="11000"/>
                </a:cubicBezTo>
                <a:cubicBezTo>
                  <a:pt x="3992" y="11173"/>
                  <a:pt x="3983" y="11348"/>
                  <a:pt x="3977" y="11522"/>
                </a:cubicBezTo>
                <a:cubicBezTo>
                  <a:pt x="3963" y="11913"/>
                  <a:pt x="3975" y="12308"/>
                  <a:pt x="4053" y="12692"/>
                </a:cubicBezTo>
                <a:cubicBezTo>
                  <a:pt x="3991" y="12771"/>
                  <a:pt x="3929" y="12852"/>
                  <a:pt x="3869" y="12933"/>
                </a:cubicBezTo>
                <a:cubicBezTo>
                  <a:pt x="3048" y="14039"/>
                  <a:pt x="2315" y="15208"/>
                  <a:pt x="1643" y="16410"/>
                </a:cubicBezTo>
                <a:cubicBezTo>
                  <a:pt x="1649" y="16372"/>
                  <a:pt x="1653" y="16332"/>
                  <a:pt x="1657" y="16292"/>
                </a:cubicBezTo>
                <a:cubicBezTo>
                  <a:pt x="1721" y="16132"/>
                  <a:pt x="1783" y="15973"/>
                  <a:pt x="1847" y="15817"/>
                </a:cubicBezTo>
                <a:cubicBezTo>
                  <a:pt x="2006" y="15420"/>
                  <a:pt x="2155" y="15018"/>
                  <a:pt x="2281" y="14611"/>
                </a:cubicBezTo>
                <a:cubicBezTo>
                  <a:pt x="2403" y="14215"/>
                  <a:pt x="2507" y="13812"/>
                  <a:pt x="2578" y="13405"/>
                </a:cubicBezTo>
                <a:cubicBezTo>
                  <a:pt x="2643" y="13029"/>
                  <a:pt x="2701" y="12633"/>
                  <a:pt x="2679" y="12252"/>
                </a:cubicBezTo>
                <a:cubicBezTo>
                  <a:pt x="2664" y="12009"/>
                  <a:pt x="2579" y="11698"/>
                  <a:pt x="2317" y="11618"/>
                </a:cubicBezTo>
                <a:cubicBezTo>
                  <a:pt x="2275" y="11605"/>
                  <a:pt x="2235" y="11599"/>
                  <a:pt x="2195" y="11599"/>
                </a:cubicBezTo>
                <a:cubicBezTo>
                  <a:pt x="1952" y="11599"/>
                  <a:pt x="1760" y="11826"/>
                  <a:pt x="1700" y="12053"/>
                </a:cubicBezTo>
                <a:cubicBezTo>
                  <a:pt x="1649" y="12252"/>
                  <a:pt x="1656" y="12465"/>
                  <a:pt x="1650" y="12669"/>
                </a:cubicBezTo>
                <a:cubicBezTo>
                  <a:pt x="1643" y="12884"/>
                  <a:pt x="1636" y="13100"/>
                  <a:pt x="1629" y="13316"/>
                </a:cubicBezTo>
                <a:cubicBezTo>
                  <a:pt x="1615" y="13747"/>
                  <a:pt x="1600" y="14180"/>
                  <a:pt x="1588" y="14613"/>
                </a:cubicBezTo>
                <a:cubicBezTo>
                  <a:pt x="1575" y="15088"/>
                  <a:pt x="1566" y="15562"/>
                  <a:pt x="1549" y="16037"/>
                </a:cubicBezTo>
                <a:cubicBezTo>
                  <a:pt x="1549" y="16060"/>
                  <a:pt x="1546" y="16082"/>
                  <a:pt x="1545" y="16105"/>
                </a:cubicBezTo>
                <a:cubicBezTo>
                  <a:pt x="1423" y="16382"/>
                  <a:pt x="1298" y="16658"/>
                  <a:pt x="1203" y="16942"/>
                </a:cubicBezTo>
                <a:cubicBezTo>
                  <a:pt x="1185" y="16995"/>
                  <a:pt x="1219" y="17027"/>
                  <a:pt x="1258" y="17033"/>
                </a:cubicBezTo>
                <a:cubicBezTo>
                  <a:pt x="1230" y="17067"/>
                  <a:pt x="1202" y="17101"/>
                  <a:pt x="1176" y="17137"/>
                </a:cubicBezTo>
                <a:cubicBezTo>
                  <a:pt x="1237" y="16671"/>
                  <a:pt x="1261" y="16202"/>
                  <a:pt x="1246" y="15732"/>
                </a:cubicBezTo>
                <a:cubicBezTo>
                  <a:pt x="1233" y="15366"/>
                  <a:pt x="1197" y="15001"/>
                  <a:pt x="1141" y="14641"/>
                </a:cubicBezTo>
                <a:cubicBezTo>
                  <a:pt x="1092" y="14344"/>
                  <a:pt x="1047" y="14031"/>
                  <a:pt x="911" y="13760"/>
                </a:cubicBezTo>
                <a:cubicBezTo>
                  <a:pt x="804" y="13548"/>
                  <a:pt x="624" y="13346"/>
                  <a:pt x="376" y="13310"/>
                </a:cubicBezTo>
                <a:cubicBezTo>
                  <a:pt x="355" y="13307"/>
                  <a:pt x="335" y="13306"/>
                  <a:pt x="316" y="13306"/>
                </a:cubicBezTo>
                <a:cubicBezTo>
                  <a:pt x="47" y="13306"/>
                  <a:pt x="1" y="13595"/>
                  <a:pt x="14" y="13825"/>
                </a:cubicBezTo>
                <a:cubicBezTo>
                  <a:pt x="54" y="14516"/>
                  <a:pt x="288" y="15174"/>
                  <a:pt x="494" y="15831"/>
                </a:cubicBezTo>
                <a:cubicBezTo>
                  <a:pt x="714" y="16534"/>
                  <a:pt x="871" y="17236"/>
                  <a:pt x="814" y="17964"/>
                </a:cubicBezTo>
                <a:cubicBezTo>
                  <a:pt x="731" y="18130"/>
                  <a:pt x="648" y="18294"/>
                  <a:pt x="566" y="18459"/>
                </a:cubicBezTo>
                <a:cubicBezTo>
                  <a:pt x="521" y="18548"/>
                  <a:pt x="599" y="18616"/>
                  <a:pt x="679" y="18616"/>
                </a:cubicBezTo>
                <a:cubicBezTo>
                  <a:pt x="723" y="18616"/>
                  <a:pt x="767" y="18595"/>
                  <a:pt x="792" y="18545"/>
                </a:cubicBezTo>
                <a:cubicBezTo>
                  <a:pt x="946" y="18232"/>
                  <a:pt x="1104" y="17920"/>
                  <a:pt x="1266" y="17609"/>
                </a:cubicBezTo>
                <a:cubicBezTo>
                  <a:pt x="1517" y="17410"/>
                  <a:pt x="1769" y="17217"/>
                  <a:pt x="2047" y="17053"/>
                </a:cubicBezTo>
                <a:cubicBezTo>
                  <a:pt x="2367" y="16864"/>
                  <a:pt x="2706" y="16707"/>
                  <a:pt x="3050" y="16573"/>
                </a:cubicBezTo>
                <a:cubicBezTo>
                  <a:pt x="3405" y="16437"/>
                  <a:pt x="3771" y="16329"/>
                  <a:pt x="4140" y="16236"/>
                </a:cubicBezTo>
                <a:cubicBezTo>
                  <a:pt x="4517" y="16141"/>
                  <a:pt x="4902" y="16054"/>
                  <a:pt x="5261" y="15897"/>
                </a:cubicBezTo>
                <a:cubicBezTo>
                  <a:pt x="5508" y="15789"/>
                  <a:pt x="5834" y="15548"/>
                  <a:pt x="5674" y="15242"/>
                </a:cubicBezTo>
                <a:cubicBezTo>
                  <a:pt x="5561" y="15024"/>
                  <a:pt x="5275" y="14983"/>
                  <a:pt x="5047" y="14983"/>
                </a:cubicBezTo>
                <a:cubicBezTo>
                  <a:pt x="5025" y="14983"/>
                  <a:pt x="5003" y="14984"/>
                  <a:pt x="4983" y="14984"/>
                </a:cubicBezTo>
                <a:cubicBezTo>
                  <a:pt x="4302" y="15006"/>
                  <a:pt x="3643" y="15247"/>
                  <a:pt x="3070" y="15604"/>
                </a:cubicBezTo>
                <a:cubicBezTo>
                  <a:pt x="3162" y="15529"/>
                  <a:pt x="3253" y="15452"/>
                  <a:pt x="3348" y="15382"/>
                </a:cubicBezTo>
                <a:cubicBezTo>
                  <a:pt x="3980" y="14919"/>
                  <a:pt x="4709" y="14593"/>
                  <a:pt x="5309" y="14083"/>
                </a:cubicBezTo>
                <a:cubicBezTo>
                  <a:pt x="5488" y="13932"/>
                  <a:pt x="5824" y="13662"/>
                  <a:pt x="5713" y="13385"/>
                </a:cubicBezTo>
                <a:cubicBezTo>
                  <a:pt x="5662" y="13258"/>
                  <a:pt x="5550" y="13214"/>
                  <a:pt x="5421" y="13214"/>
                </a:cubicBezTo>
                <a:cubicBezTo>
                  <a:pt x="5229" y="13214"/>
                  <a:pt x="4997" y="13311"/>
                  <a:pt x="4871" y="13370"/>
                </a:cubicBezTo>
                <a:cubicBezTo>
                  <a:pt x="4171" y="13697"/>
                  <a:pt x="3625" y="14323"/>
                  <a:pt x="3143" y="14905"/>
                </a:cubicBezTo>
                <a:cubicBezTo>
                  <a:pt x="2707" y="15430"/>
                  <a:pt x="2287" y="15967"/>
                  <a:pt x="1864" y="16502"/>
                </a:cubicBezTo>
                <a:cubicBezTo>
                  <a:pt x="2405" y="15533"/>
                  <a:pt x="2985" y="14584"/>
                  <a:pt x="3622" y="13672"/>
                </a:cubicBezTo>
                <a:cubicBezTo>
                  <a:pt x="3748" y="13493"/>
                  <a:pt x="3876" y="13316"/>
                  <a:pt x="4005" y="13140"/>
                </a:cubicBezTo>
                <a:cubicBezTo>
                  <a:pt x="4053" y="13093"/>
                  <a:pt x="4103" y="13043"/>
                  <a:pt x="4154" y="12997"/>
                </a:cubicBezTo>
                <a:cubicBezTo>
                  <a:pt x="4316" y="12853"/>
                  <a:pt x="4480" y="12717"/>
                  <a:pt x="4654" y="12589"/>
                </a:cubicBezTo>
                <a:cubicBezTo>
                  <a:pt x="5000" y="12335"/>
                  <a:pt x="5381" y="12124"/>
                  <a:pt x="5780" y="11962"/>
                </a:cubicBezTo>
                <a:cubicBezTo>
                  <a:pt x="6282" y="11761"/>
                  <a:pt x="6852" y="11622"/>
                  <a:pt x="7413" y="11622"/>
                </a:cubicBezTo>
                <a:cubicBezTo>
                  <a:pt x="7804" y="11622"/>
                  <a:pt x="8190" y="11689"/>
                  <a:pt x="8545" y="11852"/>
                </a:cubicBezTo>
                <a:cubicBezTo>
                  <a:pt x="8765" y="11951"/>
                  <a:pt x="8970" y="12089"/>
                  <a:pt x="9140" y="12259"/>
                </a:cubicBezTo>
                <a:cubicBezTo>
                  <a:pt x="9240" y="12358"/>
                  <a:pt x="9317" y="12470"/>
                  <a:pt x="9389" y="12585"/>
                </a:cubicBezTo>
                <a:cubicBezTo>
                  <a:pt x="9311" y="12660"/>
                  <a:pt x="9256" y="12760"/>
                  <a:pt x="9243" y="12866"/>
                </a:cubicBezTo>
                <a:lnTo>
                  <a:pt x="9243" y="12867"/>
                </a:lnTo>
                <a:cubicBezTo>
                  <a:pt x="9243" y="12875"/>
                  <a:pt x="9243" y="12882"/>
                  <a:pt x="9242" y="12890"/>
                </a:cubicBezTo>
                <a:cubicBezTo>
                  <a:pt x="8673" y="12980"/>
                  <a:pt x="8161" y="13350"/>
                  <a:pt x="7907" y="13871"/>
                </a:cubicBezTo>
                <a:cubicBezTo>
                  <a:pt x="7799" y="14095"/>
                  <a:pt x="7687" y="14519"/>
                  <a:pt x="8015" y="14622"/>
                </a:cubicBezTo>
                <a:cubicBezTo>
                  <a:pt x="8053" y="14635"/>
                  <a:pt x="8092" y="14640"/>
                  <a:pt x="8133" y="14640"/>
                </a:cubicBezTo>
                <a:cubicBezTo>
                  <a:pt x="8258" y="14640"/>
                  <a:pt x="8388" y="14589"/>
                  <a:pt x="8497" y="14537"/>
                </a:cubicBezTo>
                <a:cubicBezTo>
                  <a:pt x="8659" y="14464"/>
                  <a:pt x="8806" y="14359"/>
                  <a:pt x="8934" y="14238"/>
                </a:cubicBezTo>
                <a:cubicBezTo>
                  <a:pt x="9083" y="14096"/>
                  <a:pt x="9206" y="13933"/>
                  <a:pt x="9313" y="13760"/>
                </a:cubicBezTo>
                <a:lnTo>
                  <a:pt x="9313" y="13760"/>
                </a:lnTo>
                <a:cubicBezTo>
                  <a:pt x="9263" y="13967"/>
                  <a:pt x="9229" y="14174"/>
                  <a:pt x="9283" y="14387"/>
                </a:cubicBezTo>
                <a:cubicBezTo>
                  <a:pt x="9351" y="14658"/>
                  <a:pt x="9562" y="14878"/>
                  <a:pt x="9842" y="14878"/>
                </a:cubicBezTo>
                <a:cubicBezTo>
                  <a:pt x="9876" y="14878"/>
                  <a:pt x="9912" y="14875"/>
                  <a:pt x="9948" y="14868"/>
                </a:cubicBezTo>
                <a:cubicBezTo>
                  <a:pt x="10306" y="14798"/>
                  <a:pt x="10513" y="14469"/>
                  <a:pt x="10510" y="14122"/>
                </a:cubicBezTo>
                <a:cubicBezTo>
                  <a:pt x="10509" y="13863"/>
                  <a:pt x="10411" y="13635"/>
                  <a:pt x="10276" y="13426"/>
                </a:cubicBezTo>
                <a:lnTo>
                  <a:pt x="10276" y="13426"/>
                </a:lnTo>
                <a:cubicBezTo>
                  <a:pt x="10570" y="13583"/>
                  <a:pt x="10914" y="13716"/>
                  <a:pt x="11230" y="13716"/>
                </a:cubicBezTo>
                <a:cubicBezTo>
                  <a:pt x="11449" y="13716"/>
                  <a:pt x="11654" y="13653"/>
                  <a:pt x="11821" y="13490"/>
                </a:cubicBezTo>
                <a:cubicBezTo>
                  <a:pt x="12024" y="13292"/>
                  <a:pt x="12098" y="12982"/>
                  <a:pt x="11925" y="12741"/>
                </a:cubicBezTo>
                <a:cubicBezTo>
                  <a:pt x="11747" y="12491"/>
                  <a:pt x="11404" y="12413"/>
                  <a:pt x="11113" y="12399"/>
                </a:cubicBezTo>
                <a:cubicBezTo>
                  <a:pt x="11106" y="12399"/>
                  <a:pt x="11099" y="12399"/>
                  <a:pt x="11091" y="12399"/>
                </a:cubicBezTo>
                <a:cubicBezTo>
                  <a:pt x="11045" y="12399"/>
                  <a:pt x="10999" y="12403"/>
                  <a:pt x="10953" y="12405"/>
                </a:cubicBezTo>
                <a:lnTo>
                  <a:pt x="10970" y="12394"/>
                </a:lnTo>
                <a:cubicBezTo>
                  <a:pt x="11211" y="12221"/>
                  <a:pt x="11469" y="11952"/>
                  <a:pt x="11509" y="11643"/>
                </a:cubicBezTo>
                <a:cubicBezTo>
                  <a:pt x="11545" y="11359"/>
                  <a:pt x="11312" y="11160"/>
                  <a:pt x="11042" y="11160"/>
                </a:cubicBezTo>
                <a:cubicBezTo>
                  <a:pt x="11036" y="11160"/>
                  <a:pt x="11029" y="11160"/>
                  <a:pt x="11022" y="11161"/>
                </a:cubicBezTo>
                <a:cubicBezTo>
                  <a:pt x="10683" y="11173"/>
                  <a:pt x="10412" y="11476"/>
                  <a:pt x="10197" y="11700"/>
                </a:cubicBezTo>
                <a:cubicBezTo>
                  <a:pt x="9971" y="11934"/>
                  <a:pt x="9764" y="12195"/>
                  <a:pt x="9597" y="12476"/>
                </a:cubicBezTo>
                <a:cubicBezTo>
                  <a:pt x="9577" y="12480"/>
                  <a:pt x="9560" y="12484"/>
                  <a:pt x="9540" y="12491"/>
                </a:cubicBezTo>
                <a:cubicBezTo>
                  <a:pt x="9483" y="12398"/>
                  <a:pt x="9414" y="12310"/>
                  <a:pt x="9345" y="12235"/>
                </a:cubicBezTo>
                <a:cubicBezTo>
                  <a:pt x="9198" y="12069"/>
                  <a:pt x="9023" y="11927"/>
                  <a:pt x="8835" y="11816"/>
                </a:cubicBezTo>
                <a:cubicBezTo>
                  <a:pt x="8404" y="11561"/>
                  <a:pt x="7906" y="11459"/>
                  <a:pt x="7408" y="11459"/>
                </a:cubicBezTo>
                <a:cubicBezTo>
                  <a:pt x="7401" y="11459"/>
                  <a:pt x="7394" y="11459"/>
                  <a:pt x="7388" y="11459"/>
                </a:cubicBezTo>
                <a:cubicBezTo>
                  <a:pt x="6444" y="11469"/>
                  <a:pt x="5496" y="11802"/>
                  <a:pt x="4725" y="12335"/>
                </a:cubicBezTo>
                <a:cubicBezTo>
                  <a:pt x="4638" y="12395"/>
                  <a:pt x="4557" y="12459"/>
                  <a:pt x="4475" y="12523"/>
                </a:cubicBezTo>
                <a:cubicBezTo>
                  <a:pt x="5325" y="11437"/>
                  <a:pt x="6264" y="10423"/>
                  <a:pt x="7310" y="9521"/>
                </a:cubicBezTo>
                <a:cubicBezTo>
                  <a:pt x="7320" y="9542"/>
                  <a:pt x="7341" y="9559"/>
                  <a:pt x="7365" y="9559"/>
                </a:cubicBezTo>
                <a:cubicBezTo>
                  <a:pt x="7373" y="9559"/>
                  <a:pt x="7381" y="9557"/>
                  <a:pt x="7389" y="9553"/>
                </a:cubicBezTo>
                <a:cubicBezTo>
                  <a:pt x="7683" y="9422"/>
                  <a:pt x="7986" y="9403"/>
                  <a:pt x="8296" y="9403"/>
                </a:cubicBezTo>
                <a:cubicBezTo>
                  <a:pt x="8389" y="9403"/>
                  <a:pt x="8483" y="9405"/>
                  <a:pt x="8577" y="9406"/>
                </a:cubicBezTo>
                <a:cubicBezTo>
                  <a:pt x="8583" y="9406"/>
                  <a:pt x="8589" y="9406"/>
                  <a:pt x="8595" y="9406"/>
                </a:cubicBezTo>
                <a:cubicBezTo>
                  <a:pt x="8923" y="9406"/>
                  <a:pt x="9270" y="9368"/>
                  <a:pt x="9553" y="9189"/>
                </a:cubicBezTo>
                <a:cubicBezTo>
                  <a:pt x="9676" y="9111"/>
                  <a:pt x="9838" y="8972"/>
                  <a:pt x="9856" y="8815"/>
                </a:cubicBezTo>
                <a:cubicBezTo>
                  <a:pt x="9872" y="8664"/>
                  <a:pt x="9746" y="8546"/>
                  <a:pt x="9609" y="8512"/>
                </a:cubicBezTo>
                <a:cubicBezTo>
                  <a:pt x="9554" y="8498"/>
                  <a:pt x="9495" y="8492"/>
                  <a:pt x="9435" y="8492"/>
                </a:cubicBezTo>
                <a:cubicBezTo>
                  <a:pt x="9293" y="8492"/>
                  <a:pt x="9144" y="8523"/>
                  <a:pt x="9013" y="8546"/>
                </a:cubicBezTo>
                <a:cubicBezTo>
                  <a:pt x="8821" y="8579"/>
                  <a:pt x="8630" y="8628"/>
                  <a:pt x="8445" y="8691"/>
                </a:cubicBezTo>
                <a:cubicBezTo>
                  <a:pt x="8376" y="8713"/>
                  <a:pt x="8311" y="8740"/>
                  <a:pt x="8246" y="8767"/>
                </a:cubicBezTo>
                <a:cubicBezTo>
                  <a:pt x="9336" y="7947"/>
                  <a:pt x="10520" y="7258"/>
                  <a:pt x="11787" y="6738"/>
                </a:cubicBezTo>
                <a:cubicBezTo>
                  <a:pt x="12348" y="6510"/>
                  <a:pt x="12924" y="6314"/>
                  <a:pt x="13510" y="6155"/>
                </a:cubicBezTo>
                <a:cubicBezTo>
                  <a:pt x="14908" y="6219"/>
                  <a:pt x="16201" y="7136"/>
                  <a:pt x="16561" y="8510"/>
                </a:cubicBezTo>
                <a:cubicBezTo>
                  <a:pt x="16634" y="8784"/>
                  <a:pt x="16668" y="9068"/>
                  <a:pt x="16664" y="9352"/>
                </a:cubicBezTo>
                <a:cubicBezTo>
                  <a:pt x="16627" y="9362"/>
                  <a:pt x="16591" y="9370"/>
                  <a:pt x="16557" y="9383"/>
                </a:cubicBezTo>
                <a:cubicBezTo>
                  <a:pt x="16547" y="9386"/>
                  <a:pt x="16536" y="9391"/>
                  <a:pt x="16526" y="9397"/>
                </a:cubicBezTo>
                <a:cubicBezTo>
                  <a:pt x="16472" y="9399"/>
                  <a:pt x="16418" y="9409"/>
                  <a:pt x="16364" y="9430"/>
                </a:cubicBezTo>
                <a:cubicBezTo>
                  <a:pt x="16320" y="9448"/>
                  <a:pt x="16279" y="9472"/>
                  <a:pt x="16242" y="9501"/>
                </a:cubicBezTo>
                <a:cubicBezTo>
                  <a:pt x="16045" y="9395"/>
                  <a:pt x="15822" y="9340"/>
                  <a:pt x="15598" y="9340"/>
                </a:cubicBezTo>
                <a:cubicBezTo>
                  <a:pt x="15372" y="9340"/>
                  <a:pt x="15145" y="9395"/>
                  <a:pt x="14940" y="9511"/>
                </a:cubicBezTo>
                <a:cubicBezTo>
                  <a:pt x="14733" y="9626"/>
                  <a:pt x="14392" y="9872"/>
                  <a:pt x="14481" y="10149"/>
                </a:cubicBezTo>
                <a:cubicBezTo>
                  <a:pt x="14555" y="10381"/>
                  <a:pt x="14800" y="10451"/>
                  <a:pt x="15029" y="10451"/>
                </a:cubicBezTo>
                <a:cubicBezTo>
                  <a:pt x="15099" y="10451"/>
                  <a:pt x="15167" y="10445"/>
                  <a:pt x="15229" y="10434"/>
                </a:cubicBezTo>
                <a:cubicBezTo>
                  <a:pt x="15397" y="10404"/>
                  <a:pt x="15560" y="10359"/>
                  <a:pt x="15723" y="10307"/>
                </a:cubicBezTo>
                <a:lnTo>
                  <a:pt x="15723" y="10307"/>
                </a:lnTo>
                <a:cubicBezTo>
                  <a:pt x="15621" y="10402"/>
                  <a:pt x="15527" y="10504"/>
                  <a:pt x="15449" y="10619"/>
                </a:cubicBezTo>
                <a:cubicBezTo>
                  <a:pt x="15245" y="10918"/>
                  <a:pt x="15106" y="11362"/>
                  <a:pt x="15414" y="11646"/>
                </a:cubicBezTo>
                <a:cubicBezTo>
                  <a:pt x="15509" y="11734"/>
                  <a:pt x="15619" y="11770"/>
                  <a:pt x="15731" y="11770"/>
                </a:cubicBezTo>
                <a:cubicBezTo>
                  <a:pt x="15968" y="11770"/>
                  <a:pt x="16215" y="11607"/>
                  <a:pt x="16363" y="11427"/>
                </a:cubicBezTo>
                <a:cubicBezTo>
                  <a:pt x="16458" y="11310"/>
                  <a:pt x="16524" y="11179"/>
                  <a:pt x="16574" y="11043"/>
                </a:cubicBezTo>
                <a:cubicBezTo>
                  <a:pt x="16588" y="11144"/>
                  <a:pt x="16611" y="11244"/>
                  <a:pt x="16652" y="11338"/>
                </a:cubicBezTo>
                <a:cubicBezTo>
                  <a:pt x="16740" y="11540"/>
                  <a:pt x="16920" y="11666"/>
                  <a:pt x="17115" y="11666"/>
                </a:cubicBezTo>
                <a:cubicBezTo>
                  <a:pt x="17207" y="11666"/>
                  <a:pt x="17301" y="11638"/>
                  <a:pt x="17391" y="11578"/>
                </a:cubicBezTo>
                <a:cubicBezTo>
                  <a:pt x="17782" y="11315"/>
                  <a:pt x="17721" y="10830"/>
                  <a:pt x="17478" y="10447"/>
                </a:cubicBezTo>
                <a:lnTo>
                  <a:pt x="17478" y="10447"/>
                </a:lnTo>
                <a:cubicBezTo>
                  <a:pt x="17628" y="10485"/>
                  <a:pt x="17784" y="10511"/>
                  <a:pt x="17943" y="10519"/>
                </a:cubicBezTo>
                <a:cubicBezTo>
                  <a:pt x="17999" y="10522"/>
                  <a:pt x="18061" y="10525"/>
                  <a:pt x="18125" y="10525"/>
                </a:cubicBezTo>
                <a:cubicBezTo>
                  <a:pt x="18438" y="10525"/>
                  <a:pt x="18809" y="10466"/>
                  <a:pt x="18840" y="10108"/>
                </a:cubicBezTo>
                <a:cubicBezTo>
                  <a:pt x="18875" y="9709"/>
                  <a:pt x="18489" y="9511"/>
                  <a:pt x="18150" y="9461"/>
                </a:cubicBezTo>
                <a:cubicBezTo>
                  <a:pt x="18030" y="9444"/>
                  <a:pt x="17909" y="9435"/>
                  <a:pt x="17787" y="9435"/>
                </a:cubicBezTo>
                <a:cubicBezTo>
                  <a:pt x="17574" y="9435"/>
                  <a:pt x="17360" y="9461"/>
                  <a:pt x="17153" y="9512"/>
                </a:cubicBezTo>
                <a:cubicBezTo>
                  <a:pt x="17109" y="9450"/>
                  <a:pt x="17049" y="9400"/>
                  <a:pt x="16978" y="9370"/>
                </a:cubicBezTo>
                <a:cubicBezTo>
                  <a:pt x="16932" y="9350"/>
                  <a:pt x="16883" y="9343"/>
                  <a:pt x="16834" y="9340"/>
                </a:cubicBezTo>
                <a:cubicBezTo>
                  <a:pt x="16794" y="7994"/>
                  <a:pt x="15940" y="6738"/>
                  <a:pt x="14642" y="6273"/>
                </a:cubicBezTo>
                <a:cubicBezTo>
                  <a:pt x="14357" y="6171"/>
                  <a:pt x="14063" y="6113"/>
                  <a:pt x="13765" y="6093"/>
                </a:cubicBezTo>
                <a:cubicBezTo>
                  <a:pt x="13773" y="6093"/>
                  <a:pt x="13782" y="6091"/>
                  <a:pt x="13791" y="6089"/>
                </a:cubicBezTo>
                <a:cubicBezTo>
                  <a:pt x="13793" y="6089"/>
                  <a:pt x="13795" y="6091"/>
                  <a:pt x="13798" y="6091"/>
                </a:cubicBezTo>
                <a:cubicBezTo>
                  <a:pt x="13803" y="6089"/>
                  <a:pt x="13809" y="6089"/>
                  <a:pt x="13815" y="6089"/>
                </a:cubicBezTo>
                <a:cubicBezTo>
                  <a:pt x="13850" y="6086"/>
                  <a:pt x="13886" y="6085"/>
                  <a:pt x="13922" y="6085"/>
                </a:cubicBezTo>
                <a:cubicBezTo>
                  <a:pt x="14636" y="6085"/>
                  <a:pt x="15291" y="6545"/>
                  <a:pt x="16012" y="6545"/>
                </a:cubicBezTo>
                <a:cubicBezTo>
                  <a:pt x="16044" y="6545"/>
                  <a:pt x="16076" y="6544"/>
                  <a:pt x="16109" y="6543"/>
                </a:cubicBezTo>
                <a:cubicBezTo>
                  <a:pt x="16279" y="6533"/>
                  <a:pt x="16493" y="6496"/>
                  <a:pt x="16634" y="6391"/>
                </a:cubicBezTo>
                <a:cubicBezTo>
                  <a:pt x="16770" y="6287"/>
                  <a:pt x="16739" y="6120"/>
                  <a:pt x="16631" y="6009"/>
                </a:cubicBezTo>
                <a:cubicBezTo>
                  <a:pt x="16418" y="5793"/>
                  <a:pt x="16063" y="5748"/>
                  <a:pt x="15737" y="5747"/>
                </a:cubicBezTo>
                <a:cubicBezTo>
                  <a:pt x="16095" y="5713"/>
                  <a:pt x="16454" y="5694"/>
                  <a:pt x="16812" y="5691"/>
                </a:cubicBezTo>
                <a:cubicBezTo>
                  <a:pt x="16896" y="5691"/>
                  <a:pt x="16980" y="5694"/>
                  <a:pt x="17065" y="5694"/>
                </a:cubicBezTo>
                <a:cubicBezTo>
                  <a:pt x="17115" y="5802"/>
                  <a:pt x="17203" y="5901"/>
                  <a:pt x="17271" y="5995"/>
                </a:cubicBezTo>
                <a:lnTo>
                  <a:pt x="17526" y="6351"/>
                </a:lnTo>
                <a:cubicBezTo>
                  <a:pt x="17653" y="6527"/>
                  <a:pt x="17805" y="6810"/>
                  <a:pt x="18055" y="6810"/>
                </a:cubicBezTo>
                <a:cubicBezTo>
                  <a:pt x="18067" y="6810"/>
                  <a:pt x="18080" y="6809"/>
                  <a:pt x="18092" y="6808"/>
                </a:cubicBezTo>
                <a:cubicBezTo>
                  <a:pt x="18298" y="6784"/>
                  <a:pt x="18420" y="6560"/>
                  <a:pt x="18397" y="6370"/>
                </a:cubicBezTo>
                <a:cubicBezTo>
                  <a:pt x="18369" y="6135"/>
                  <a:pt x="18172" y="5951"/>
                  <a:pt x="17993" y="5816"/>
                </a:cubicBezTo>
                <a:cubicBezTo>
                  <a:pt x="17952" y="5784"/>
                  <a:pt x="17908" y="5759"/>
                  <a:pt x="17865" y="5732"/>
                </a:cubicBezTo>
                <a:lnTo>
                  <a:pt x="17865" y="5732"/>
                </a:lnTo>
                <a:cubicBezTo>
                  <a:pt x="19345" y="5853"/>
                  <a:pt x="20833" y="6256"/>
                  <a:pt x="22073" y="7053"/>
                </a:cubicBezTo>
                <a:cubicBezTo>
                  <a:pt x="22001" y="7198"/>
                  <a:pt x="21981" y="7365"/>
                  <a:pt x="22034" y="7529"/>
                </a:cubicBezTo>
                <a:cubicBezTo>
                  <a:pt x="22036" y="7534"/>
                  <a:pt x="22039" y="7540"/>
                  <a:pt x="22041" y="7546"/>
                </a:cubicBezTo>
                <a:cubicBezTo>
                  <a:pt x="21764" y="7784"/>
                  <a:pt x="21500" y="8038"/>
                  <a:pt x="21252" y="8308"/>
                </a:cubicBezTo>
                <a:cubicBezTo>
                  <a:pt x="21039" y="8540"/>
                  <a:pt x="20734" y="8903"/>
                  <a:pt x="21012" y="9208"/>
                </a:cubicBezTo>
                <a:cubicBezTo>
                  <a:pt x="21084" y="9287"/>
                  <a:pt x="21160" y="9318"/>
                  <a:pt x="21236" y="9318"/>
                </a:cubicBezTo>
                <a:cubicBezTo>
                  <a:pt x="21452" y="9318"/>
                  <a:pt x="21669" y="9061"/>
                  <a:pt x="21792" y="8905"/>
                </a:cubicBezTo>
                <a:cubicBezTo>
                  <a:pt x="21841" y="8845"/>
                  <a:pt x="21883" y="8780"/>
                  <a:pt x="21927" y="8716"/>
                </a:cubicBezTo>
                <a:lnTo>
                  <a:pt x="21927" y="8716"/>
                </a:lnTo>
                <a:cubicBezTo>
                  <a:pt x="21910" y="8840"/>
                  <a:pt x="21897" y="8964"/>
                  <a:pt x="21896" y="9086"/>
                </a:cubicBezTo>
                <a:cubicBezTo>
                  <a:pt x="21892" y="9367"/>
                  <a:pt x="22018" y="9695"/>
                  <a:pt x="22335" y="9695"/>
                </a:cubicBezTo>
                <a:cubicBezTo>
                  <a:pt x="22354" y="9695"/>
                  <a:pt x="22375" y="9693"/>
                  <a:pt x="22395" y="9691"/>
                </a:cubicBezTo>
                <a:cubicBezTo>
                  <a:pt x="22817" y="9640"/>
                  <a:pt x="22930" y="9186"/>
                  <a:pt x="22991" y="8840"/>
                </a:cubicBezTo>
                <a:cubicBezTo>
                  <a:pt x="23024" y="8668"/>
                  <a:pt x="23045" y="8492"/>
                  <a:pt x="23048" y="8316"/>
                </a:cubicBezTo>
                <a:cubicBezTo>
                  <a:pt x="23274" y="8671"/>
                  <a:pt x="23590" y="8979"/>
                  <a:pt x="23966" y="9135"/>
                </a:cubicBezTo>
                <a:cubicBezTo>
                  <a:pt x="24032" y="9162"/>
                  <a:pt x="24098" y="9175"/>
                  <a:pt x="24161" y="9175"/>
                </a:cubicBezTo>
                <a:cubicBezTo>
                  <a:pt x="24350" y="9175"/>
                  <a:pt x="24512" y="9057"/>
                  <a:pt x="24566" y="8847"/>
                </a:cubicBezTo>
                <a:cubicBezTo>
                  <a:pt x="24641" y="8563"/>
                  <a:pt x="24465" y="8315"/>
                  <a:pt x="24260" y="8136"/>
                </a:cubicBezTo>
                <a:cubicBezTo>
                  <a:pt x="24105" y="8001"/>
                  <a:pt x="23936" y="7880"/>
                  <a:pt x="23762" y="7768"/>
                </a:cubicBezTo>
                <a:lnTo>
                  <a:pt x="23762" y="7768"/>
                </a:lnTo>
                <a:cubicBezTo>
                  <a:pt x="24003" y="7834"/>
                  <a:pt x="24249" y="7880"/>
                  <a:pt x="24499" y="7880"/>
                </a:cubicBezTo>
                <a:cubicBezTo>
                  <a:pt x="24520" y="7880"/>
                  <a:pt x="24541" y="7880"/>
                  <a:pt x="24562" y="7879"/>
                </a:cubicBezTo>
                <a:cubicBezTo>
                  <a:pt x="24760" y="7873"/>
                  <a:pt x="24965" y="7824"/>
                  <a:pt x="25107" y="7678"/>
                </a:cubicBezTo>
                <a:cubicBezTo>
                  <a:pt x="25223" y="7557"/>
                  <a:pt x="25281" y="7391"/>
                  <a:pt x="25232" y="7229"/>
                </a:cubicBezTo>
                <a:cubicBezTo>
                  <a:pt x="25124" y="6883"/>
                  <a:pt x="24664" y="6806"/>
                  <a:pt x="24355" y="6784"/>
                </a:cubicBezTo>
                <a:cubicBezTo>
                  <a:pt x="24293" y="6779"/>
                  <a:pt x="24231" y="6777"/>
                  <a:pt x="24169" y="6777"/>
                </a:cubicBezTo>
                <a:cubicBezTo>
                  <a:pt x="24011" y="6777"/>
                  <a:pt x="23854" y="6791"/>
                  <a:pt x="23698" y="6818"/>
                </a:cubicBezTo>
                <a:lnTo>
                  <a:pt x="23752" y="6782"/>
                </a:lnTo>
                <a:cubicBezTo>
                  <a:pt x="23916" y="6676"/>
                  <a:pt x="24099" y="6578"/>
                  <a:pt x="24243" y="6443"/>
                </a:cubicBezTo>
                <a:cubicBezTo>
                  <a:pt x="24475" y="6229"/>
                  <a:pt x="24491" y="5897"/>
                  <a:pt x="24209" y="5717"/>
                </a:cubicBezTo>
                <a:cubicBezTo>
                  <a:pt x="24114" y="5656"/>
                  <a:pt x="24013" y="5629"/>
                  <a:pt x="23912" y="5629"/>
                </a:cubicBezTo>
                <a:cubicBezTo>
                  <a:pt x="23722" y="5629"/>
                  <a:pt x="23532" y="5724"/>
                  <a:pt x="23384" y="5857"/>
                </a:cubicBezTo>
                <a:cubicBezTo>
                  <a:pt x="23153" y="6064"/>
                  <a:pt x="22980" y="6340"/>
                  <a:pt x="22865" y="6628"/>
                </a:cubicBezTo>
                <a:cubicBezTo>
                  <a:pt x="22838" y="6625"/>
                  <a:pt x="22811" y="6624"/>
                  <a:pt x="22784" y="6624"/>
                </a:cubicBezTo>
                <a:cubicBezTo>
                  <a:pt x="22692" y="6624"/>
                  <a:pt x="22601" y="6639"/>
                  <a:pt x="22512" y="6666"/>
                </a:cubicBezTo>
                <a:cubicBezTo>
                  <a:pt x="22358" y="6713"/>
                  <a:pt x="22231" y="6812"/>
                  <a:pt x="22123" y="6926"/>
                </a:cubicBezTo>
                <a:cubicBezTo>
                  <a:pt x="20801" y="6043"/>
                  <a:pt x="19178" y="5618"/>
                  <a:pt x="17598" y="5514"/>
                </a:cubicBezTo>
                <a:cubicBezTo>
                  <a:pt x="18099" y="5339"/>
                  <a:pt x="18549" y="4982"/>
                  <a:pt x="18929" y="4632"/>
                </a:cubicBezTo>
                <a:cubicBezTo>
                  <a:pt x="19254" y="4329"/>
                  <a:pt x="19546" y="3993"/>
                  <a:pt x="19754" y="3601"/>
                </a:cubicBezTo>
                <a:cubicBezTo>
                  <a:pt x="19910" y="3306"/>
                  <a:pt x="19993" y="3000"/>
                  <a:pt x="20032" y="2682"/>
                </a:cubicBezTo>
                <a:cubicBezTo>
                  <a:pt x="20080" y="2671"/>
                  <a:pt x="20127" y="2654"/>
                  <a:pt x="20171" y="2628"/>
                </a:cubicBezTo>
                <a:cubicBezTo>
                  <a:pt x="20372" y="2519"/>
                  <a:pt x="20506" y="2313"/>
                  <a:pt x="20496" y="2081"/>
                </a:cubicBezTo>
                <a:cubicBezTo>
                  <a:pt x="20638" y="2004"/>
                  <a:pt x="20804" y="1981"/>
                  <a:pt x="20958" y="1939"/>
                </a:cubicBezTo>
                <a:cubicBezTo>
                  <a:pt x="21128" y="1893"/>
                  <a:pt x="21293" y="1825"/>
                  <a:pt x="21448" y="1737"/>
                </a:cubicBezTo>
                <a:cubicBezTo>
                  <a:pt x="21712" y="1588"/>
                  <a:pt x="22075" y="1334"/>
                  <a:pt x="22150" y="1021"/>
                </a:cubicBezTo>
                <a:cubicBezTo>
                  <a:pt x="22222" y="717"/>
                  <a:pt x="21923" y="533"/>
                  <a:pt x="21655" y="526"/>
                </a:cubicBezTo>
                <a:cubicBezTo>
                  <a:pt x="21643" y="525"/>
                  <a:pt x="21632" y="525"/>
                  <a:pt x="21620" y="525"/>
                </a:cubicBezTo>
                <a:cubicBezTo>
                  <a:pt x="21319" y="525"/>
                  <a:pt x="21026" y="666"/>
                  <a:pt x="20795" y="853"/>
                </a:cubicBezTo>
                <a:cubicBezTo>
                  <a:pt x="20796" y="845"/>
                  <a:pt x="20801" y="836"/>
                  <a:pt x="20802" y="826"/>
                </a:cubicBezTo>
                <a:cubicBezTo>
                  <a:pt x="20882" y="513"/>
                  <a:pt x="20801" y="67"/>
                  <a:pt x="20413" y="6"/>
                </a:cubicBezTo>
                <a:cubicBezTo>
                  <a:pt x="20389" y="2"/>
                  <a:pt x="20366" y="0"/>
                  <a:pt x="203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1"/>
          <p:cNvSpPr/>
          <p:nvPr/>
        </p:nvSpPr>
        <p:spPr>
          <a:xfrm rot="-2404339">
            <a:off x="2688990" y="3909157"/>
            <a:ext cx="599070" cy="1622410"/>
          </a:xfrm>
          <a:custGeom>
            <a:avLst/>
            <a:gdLst/>
            <a:ahLst/>
            <a:cxnLst/>
            <a:rect l="l" t="t" r="r" b="b"/>
            <a:pathLst>
              <a:path w="9339" h="25292" extrusionOk="0">
                <a:moveTo>
                  <a:pt x="7415" y="543"/>
                </a:moveTo>
                <a:cubicBezTo>
                  <a:pt x="7001" y="1232"/>
                  <a:pt x="6667" y="1963"/>
                  <a:pt x="6378" y="2712"/>
                </a:cubicBezTo>
                <a:cubicBezTo>
                  <a:pt x="6470" y="2446"/>
                  <a:pt x="6565" y="2182"/>
                  <a:pt x="6667" y="1919"/>
                </a:cubicBezTo>
                <a:cubicBezTo>
                  <a:pt x="6738" y="1736"/>
                  <a:pt x="6810" y="1556"/>
                  <a:pt x="6884" y="1374"/>
                </a:cubicBezTo>
                <a:cubicBezTo>
                  <a:pt x="6898" y="1337"/>
                  <a:pt x="6891" y="1303"/>
                  <a:pt x="6876" y="1278"/>
                </a:cubicBezTo>
                <a:cubicBezTo>
                  <a:pt x="7030" y="1013"/>
                  <a:pt x="7208" y="764"/>
                  <a:pt x="7415" y="543"/>
                </a:cubicBezTo>
                <a:close/>
                <a:moveTo>
                  <a:pt x="7805" y="201"/>
                </a:moveTo>
                <a:cubicBezTo>
                  <a:pt x="7987" y="310"/>
                  <a:pt x="8012" y="519"/>
                  <a:pt x="7997" y="713"/>
                </a:cubicBezTo>
                <a:cubicBezTo>
                  <a:pt x="7930" y="1555"/>
                  <a:pt x="7301" y="2230"/>
                  <a:pt x="6823" y="2888"/>
                </a:cubicBezTo>
                <a:cubicBezTo>
                  <a:pt x="7306" y="2082"/>
                  <a:pt x="7755" y="1264"/>
                  <a:pt x="7887" y="320"/>
                </a:cubicBezTo>
                <a:cubicBezTo>
                  <a:pt x="7893" y="274"/>
                  <a:pt x="7854" y="244"/>
                  <a:pt x="7819" y="244"/>
                </a:cubicBezTo>
                <a:cubicBezTo>
                  <a:pt x="7794" y="244"/>
                  <a:pt x="7771" y="259"/>
                  <a:pt x="7767" y="292"/>
                </a:cubicBezTo>
                <a:cubicBezTo>
                  <a:pt x="7562" y="1701"/>
                  <a:pt x="6674" y="2839"/>
                  <a:pt x="6012" y="4069"/>
                </a:cubicBezTo>
                <a:cubicBezTo>
                  <a:pt x="6476" y="2718"/>
                  <a:pt x="6991" y="1374"/>
                  <a:pt x="7805" y="201"/>
                </a:cubicBezTo>
                <a:close/>
                <a:moveTo>
                  <a:pt x="7552" y="133"/>
                </a:moveTo>
                <a:cubicBezTo>
                  <a:pt x="7577" y="133"/>
                  <a:pt x="7603" y="135"/>
                  <a:pt x="7628" y="139"/>
                </a:cubicBezTo>
                <a:cubicBezTo>
                  <a:pt x="7257" y="445"/>
                  <a:pt x="6967" y="824"/>
                  <a:pt x="6731" y="1238"/>
                </a:cubicBezTo>
                <a:cubicBezTo>
                  <a:pt x="6720" y="1247"/>
                  <a:pt x="6710" y="1259"/>
                  <a:pt x="6701" y="1278"/>
                </a:cubicBezTo>
                <a:cubicBezTo>
                  <a:pt x="6697" y="1289"/>
                  <a:pt x="6691" y="1303"/>
                  <a:pt x="6686" y="1316"/>
                </a:cubicBezTo>
                <a:cubicBezTo>
                  <a:pt x="6334" y="1962"/>
                  <a:pt x="6103" y="2690"/>
                  <a:pt x="5908" y="3381"/>
                </a:cubicBezTo>
                <a:cubicBezTo>
                  <a:pt x="5851" y="3583"/>
                  <a:pt x="5799" y="3786"/>
                  <a:pt x="5749" y="3992"/>
                </a:cubicBezTo>
                <a:cubicBezTo>
                  <a:pt x="5624" y="4425"/>
                  <a:pt x="5507" y="4862"/>
                  <a:pt x="5402" y="5300"/>
                </a:cubicBezTo>
                <a:cubicBezTo>
                  <a:pt x="5404" y="5161"/>
                  <a:pt x="5400" y="5028"/>
                  <a:pt x="5404" y="4896"/>
                </a:cubicBezTo>
                <a:cubicBezTo>
                  <a:pt x="5413" y="4452"/>
                  <a:pt x="5464" y="4010"/>
                  <a:pt x="5548" y="3573"/>
                </a:cubicBezTo>
                <a:cubicBezTo>
                  <a:pt x="5631" y="3141"/>
                  <a:pt x="5749" y="2715"/>
                  <a:pt x="5894" y="2299"/>
                </a:cubicBezTo>
                <a:cubicBezTo>
                  <a:pt x="6032" y="1898"/>
                  <a:pt x="6189" y="1498"/>
                  <a:pt x="6399" y="1129"/>
                </a:cubicBezTo>
                <a:cubicBezTo>
                  <a:pt x="6593" y="783"/>
                  <a:pt x="6856" y="420"/>
                  <a:pt x="7213" y="225"/>
                </a:cubicBezTo>
                <a:cubicBezTo>
                  <a:pt x="7316" y="169"/>
                  <a:pt x="7435" y="133"/>
                  <a:pt x="7552" y="133"/>
                </a:cubicBezTo>
                <a:close/>
                <a:moveTo>
                  <a:pt x="8559" y="4487"/>
                </a:moveTo>
                <a:cubicBezTo>
                  <a:pt x="8597" y="4487"/>
                  <a:pt x="8631" y="4495"/>
                  <a:pt x="8663" y="4507"/>
                </a:cubicBezTo>
                <a:cubicBezTo>
                  <a:pt x="8458" y="4870"/>
                  <a:pt x="8251" y="5233"/>
                  <a:pt x="7988" y="5560"/>
                </a:cubicBezTo>
                <a:cubicBezTo>
                  <a:pt x="7743" y="5863"/>
                  <a:pt x="7457" y="6130"/>
                  <a:pt x="7161" y="6380"/>
                </a:cubicBezTo>
                <a:cubicBezTo>
                  <a:pt x="6555" y="6892"/>
                  <a:pt x="5891" y="7350"/>
                  <a:pt x="5390" y="7972"/>
                </a:cubicBezTo>
                <a:cubicBezTo>
                  <a:pt x="5326" y="8053"/>
                  <a:pt x="5264" y="8133"/>
                  <a:pt x="5207" y="8219"/>
                </a:cubicBezTo>
                <a:cubicBezTo>
                  <a:pt x="5379" y="7814"/>
                  <a:pt x="5614" y="7437"/>
                  <a:pt x="5912" y="7105"/>
                </a:cubicBezTo>
                <a:cubicBezTo>
                  <a:pt x="6196" y="6791"/>
                  <a:pt x="6515" y="6513"/>
                  <a:pt x="6819" y="6218"/>
                </a:cubicBezTo>
                <a:cubicBezTo>
                  <a:pt x="7114" y="5933"/>
                  <a:pt x="7371" y="5626"/>
                  <a:pt x="7611" y="5293"/>
                </a:cubicBezTo>
                <a:cubicBezTo>
                  <a:pt x="7826" y="4992"/>
                  <a:pt x="8104" y="4588"/>
                  <a:pt x="8487" y="4496"/>
                </a:cubicBezTo>
                <a:cubicBezTo>
                  <a:pt x="8512" y="4490"/>
                  <a:pt x="8536" y="4487"/>
                  <a:pt x="8559" y="4487"/>
                </a:cubicBezTo>
                <a:close/>
                <a:moveTo>
                  <a:pt x="8771" y="4581"/>
                </a:moveTo>
                <a:cubicBezTo>
                  <a:pt x="8848" y="4659"/>
                  <a:pt x="8895" y="4774"/>
                  <a:pt x="8905" y="4889"/>
                </a:cubicBezTo>
                <a:cubicBezTo>
                  <a:pt x="8926" y="5092"/>
                  <a:pt x="8863" y="5294"/>
                  <a:pt x="8774" y="5475"/>
                </a:cubicBezTo>
                <a:cubicBezTo>
                  <a:pt x="8585" y="5849"/>
                  <a:pt x="8296" y="6184"/>
                  <a:pt x="8001" y="6479"/>
                </a:cubicBezTo>
                <a:cubicBezTo>
                  <a:pt x="7690" y="6787"/>
                  <a:pt x="7341" y="7049"/>
                  <a:pt x="6965" y="7274"/>
                </a:cubicBezTo>
                <a:cubicBezTo>
                  <a:pt x="6547" y="7522"/>
                  <a:pt x="6124" y="7743"/>
                  <a:pt x="5741" y="8047"/>
                </a:cubicBezTo>
                <a:cubicBezTo>
                  <a:pt x="5473" y="8261"/>
                  <a:pt x="5234" y="8508"/>
                  <a:pt x="5024" y="8778"/>
                </a:cubicBezTo>
                <a:cubicBezTo>
                  <a:pt x="5026" y="8766"/>
                  <a:pt x="5030" y="8758"/>
                  <a:pt x="5031" y="8751"/>
                </a:cubicBezTo>
                <a:cubicBezTo>
                  <a:pt x="5614" y="7425"/>
                  <a:pt x="7137" y="6773"/>
                  <a:pt x="8041" y="5692"/>
                </a:cubicBezTo>
                <a:cubicBezTo>
                  <a:pt x="8327" y="5350"/>
                  <a:pt x="8551" y="4967"/>
                  <a:pt x="8771" y="4581"/>
                </a:cubicBezTo>
                <a:close/>
                <a:moveTo>
                  <a:pt x="1883" y="5977"/>
                </a:moveTo>
                <a:cubicBezTo>
                  <a:pt x="1947" y="6017"/>
                  <a:pt x="2001" y="6090"/>
                  <a:pt x="2041" y="6149"/>
                </a:cubicBezTo>
                <a:cubicBezTo>
                  <a:pt x="2292" y="6495"/>
                  <a:pt x="2473" y="6883"/>
                  <a:pt x="2692" y="7248"/>
                </a:cubicBezTo>
                <a:cubicBezTo>
                  <a:pt x="2916" y="7620"/>
                  <a:pt x="3171" y="7972"/>
                  <a:pt x="3455" y="8298"/>
                </a:cubicBezTo>
                <a:cubicBezTo>
                  <a:pt x="3757" y="8648"/>
                  <a:pt x="4101" y="8970"/>
                  <a:pt x="4325" y="9379"/>
                </a:cubicBezTo>
                <a:cubicBezTo>
                  <a:pt x="4457" y="9616"/>
                  <a:pt x="4535" y="9873"/>
                  <a:pt x="4590" y="10138"/>
                </a:cubicBezTo>
                <a:cubicBezTo>
                  <a:pt x="4550" y="10025"/>
                  <a:pt x="4505" y="9911"/>
                  <a:pt x="4451" y="9799"/>
                </a:cubicBezTo>
                <a:cubicBezTo>
                  <a:pt x="4272" y="9430"/>
                  <a:pt x="4014" y="9128"/>
                  <a:pt x="3689" y="8882"/>
                </a:cubicBezTo>
                <a:cubicBezTo>
                  <a:pt x="3065" y="8404"/>
                  <a:pt x="2217" y="8077"/>
                  <a:pt x="1893" y="7303"/>
                </a:cubicBezTo>
                <a:cubicBezTo>
                  <a:pt x="1805" y="7098"/>
                  <a:pt x="1761" y="6872"/>
                  <a:pt x="1757" y="6649"/>
                </a:cubicBezTo>
                <a:cubicBezTo>
                  <a:pt x="1755" y="6411"/>
                  <a:pt x="1812" y="6198"/>
                  <a:pt x="1883" y="5977"/>
                </a:cubicBezTo>
                <a:close/>
                <a:moveTo>
                  <a:pt x="1765" y="5954"/>
                </a:moveTo>
                <a:cubicBezTo>
                  <a:pt x="1609" y="6289"/>
                  <a:pt x="1602" y="6708"/>
                  <a:pt x="1684" y="7061"/>
                </a:cubicBezTo>
                <a:cubicBezTo>
                  <a:pt x="1777" y="7451"/>
                  <a:pt x="2002" y="7783"/>
                  <a:pt x="2299" y="8048"/>
                </a:cubicBezTo>
                <a:cubicBezTo>
                  <a:pt x="2923" y="8604"/>
                  <a:pt x="3767" y="8884"/>
                  <a:pt x="4231" y="9615"/>
                </a:cubicBezTo>
                <a:cubicBezTo>
                  <a:pt x="4390" y="9863"/>
                  <a:pt x="4499" y="10132"/>
                  <a:pt x="4592" y="10409"/>
                </a:cubicBezTo>
                <a:cubicBezTo>
                  <a:pt x="4508" y="10297"/>
                  <a:pt x="4407" y="10195"/>
                  <a:pt x="4312" y="10100"/>
                </a:cubicBezTo>
                <a:cubicBezTo>
                  <a:pt x="4003" y="9802"/>
                  <a:pt x="3647" y="9552"/>
                  <a:pt x="3259" y="9365"/>
                </a:cubicBezTo>
                <a:cubicBezTo>
                  <a:pt x="2873" y="9176"/>
                  <a:pt x="2462" y="9043"/>
                  <a:pt x="2089" y="8827"/>
                </a:cubicBezTo>
                <a:cubicBezTo>
                  <a:pt x="1726" y="8617"/>
                  <a:pt x="1432" y="8318"/>
                  <a:pt x="1270" y="7928"/>
                </a:cubicBezTo>
                <a:cubicBezTo>
                  <a:pt x="1113" y="7550"/>
                  <a:pt x="1093" y="7132"/>
                  <a:pt x="1212" y="6740"/>
                </a:cubicBezTo>
                <a:cubicBezTo>
                  <a:pt x="1277" y="6527"/>
                  <a:pt x="1384" y="6322"/>
                  <a:pt x="1524" y="6149"/>
                </a:cubicBezTo>
                <a:cubicBezTo>
                  <a:pt x="1582" y="6078"/>
                  <a:pt x="1649" y="5992"/>
                  <a:pt x="1738" y="5960"/>
                </a:cubicBezTo>
                <a:cubicBezTo>
                  <a:pt x="1747" y="5956"/>
                  <a:pt x="1755" y="5956"/>
                  <a:pt x="1765" y="5954"/>
                </a:cubicBezTo>
                <a:close/>
                <a:moveTo>
                  <a:pt x="8711" y="8334"/>
                </a:moveTo>
                <a:cubicBezTo>
                  <a:pt x="8732" y="8334"/>
                  <a:pt x="8753" y="8336"/>
                  <a:pt x="8774" y="8339"/>
                </a:cubicBezTo>
                <a:cubicBezTo>
                  <a:pt x="8776" y="8339"/>
                  <a:pt x="8777" y="8341"/>
                  <a:pt x="8778" y="8341"/>
                </a:cubicBezTo>
                <a:cubicBezTo>
                  <a:pt x="7726" y="9792"/>
                  <a:pt x="6229" y="10886"/>
                  <a:pt x="5331" y="12455"/>
                </a:cubicBezTo>
                <a:cubicBezTo>
                  <a:pt x="5277" y="12551"/>
                  <a:pt x="5224" y="12651"/>
                  <a:pt x="5175" y="12750"/>
                </a:cubicBezTo>
                <a:cubicBezTo>
                  <a:pt x="5612" y="11341"/>
                  <a:pt x="6586" y="10132"/>
                  <a:pt x="7618" y="9090"/>
                </a:cubicBezTo>
                <a:cubicBezTo>
                  <a:pt x="7788" y="8918"/>
                  <a:pt x="7958" y="8741"/>
                  <a:pt x="8151" y="8593"/>
                </a:cubicBezTo>
                <a:cubicBezTo>
                  <a:pt x="8304" y="8476"/>
                  <a:pt x="8506" y="8334"/>
                  <a:pt x="8711" y="8334"/>
                </a:cubicBezTo>
                <a:close/>
                <a:moveTo>
                  <a:pt x="8905" y="8394"/>
                </a:moveTo>
                <a:cubicBezTo>
                  <a:pt x="9031" y="8489"/>
                  <a:pt x="9065" y="8684"/>
                  <a:pt x="9041" y="8840"/>
                </a:cubicBezTo>
                <a:cubicBezTo>
                  <a:pt x="9004" y="9085"/>
                  <a:pt x="8866" y="9310"/>
                  <a:pt x="8713" y="9500"/>
                </a:cubicBezTo>
                <a:cubicBezTo>
                  <a:pt x="8126" y="10230"/>
                  <a:pt x="7351" y="10799"/>
                  <a:pt x="6653" y="11416"/>
                </a:cubicBezTo>
                <a:cubicBezTo>
                  <a:pt x="6097" y="11904"/>
                  <a:pt x="5563" y="12438"/>
                  <a:pt x="5166" y="13062"/>
                </a:cubicBezTo>
                <a:cubicBezTo>
                  <a:pt x="5769" y="11679"/>
                  <a:pt x="6974" y="10601"/>
                  <a:pt x="7982" y="9507"/>
                </a:cubicBezTo>
                <a:cubicBezTo>
                  <a:pt x="8309" y="9152"/>
                  <a:pt x="8622" y="8785"/>
                  <a:pt x="8905" y="8394"/>
                </a:cubicBezTo>
                <a:close/>
                <a:moveTo>
                  <a:pt x="884" y="9985"/>
                </a:moveTo>
                <a:cubicBezTo>
                  <a:pt x="889" y="9985"/>
                  <a:pt x="893" y="9985"/>
                  <a:pt x="897" y="9985"/>
                </a:cubicBezTo>
                <a:cubicBezTo>
                  <a:pt x="1096" y="9996"/>
                  <a:pt x="1291" y="10088"/>
                  <a:pt x="1450" y="10199"/>
                </a:cubicBezTo>
                <a:cubicBezTo>
                  <a:pt x="1788" y="10432"/>
                  <a:pt x="2029" y="10781"/>
                  <a:pt x="2283" y="11096"/>
                </a:cubicBezTo>
                <a:cubicBezTo>
                  <a:pt x="2564" y="11443"/>
                  <a:pt x="2890" y="11737"/>
                  <a:pt x="3234" y="12022"/>
                </a:cubicBezTo>
                <a:cubicBezTo>
                  <a:pt x="3600" y="12327"/>
                  <a:pt x="3976" y="12631"/>
                  <a:pt x="4272" y="13008"/>
                </a:cubicBezTo>
                <a:cubicBezTo>
                  <a:pt x="4416" y="13191"/>
                  <a:pt x="4542" y="13391"/>
                  <a:pt x="4633" y="13607"/>
                </a:cubicBezTo>
                <a:cubicBezTo>
                  <a:pt x="4664" y="13685"/>
                  <a:pt x="4688" y="13764"/>
                  <a:pt x="4711" y="13845"/>
                </a:cubicBezTo>
                <a:cubicBezTo>
                  <a:pt x="4377" y="13380"/>
                  <a:pt x="3908" y="13014"/>
                  <a:pt x="3432" y="12693"/>
                </a:cubicBezTo>
                <a:cubicBezTo>
                  <a:pt x="3065" y="12445"/>
                  <a:pt x="2683" y="12217"/>
                  <a:pt x="2329" y="11950"/>
                </a:cubicBezTo>
                <a:cubicBezTo>
                  <a:pt x="2007" y="11707"/>
                  <a:pt x="1710" y="11432"/>
                  <a:pt x="1453" y="11121"/>
                </a:cubicBezTo>
                <a:cubicBezTo>
                  <a:pt x="1172" y="10781"/>
                  <a:pt x="942" y="10403"/>
                  <a:pt x="761" y="10000"/>
                </a:cubicBezTo>
                <a:cubicBezTo>
                  <a:pt x="798" y="9991"/>
                  <a:pt x="840" y="9985"/>
                  <a:pt x="884" y="9985"/>
                </a:cubicBezTo>
                <a:close/>
                <a:moveTo>
                  <a:pt x="649" y="10050"/>
                </a:moveTo>
                <a:cubicBezTo>
                  <a:pt x="964" y="10760"/>
                  <a:pt x="1440" y="11394"/>
                  <a:pt x="2043" y="11885"/>
                </a:cubicBezTo>
                <a:cubicBezTo>
                  <a:pt x="2695" y="12417"/>
                  <a:pt x="3462" y="12787"/>
                  <a:pt x="4092" y="13347"/>
                </a:cubicBezTo>
                <a:cubicBezTo>
                  <a:pt x="4269" y="13505"/>
                  <a:pt x="4430" y="13678"/>
                  <a:pt x="4570" y="13867"/>
                </a:cubicBezTo>
                <a:cubicBezTo>
                  <a:pt x="4106" y="13427"/>
                  <a:pt x="3540" y="13101"/>
                  <a:pt x="2950" y="12851"/>
                </a:cubicBezTo>
                <a:cubicBezTo>
                  <a:pt x="2137" y="12507"/>
                  <a:pt x="1135" y="12303"/>
                  <a:pt x="610" y="11524"/>
                </a:cubicBezTo>
                <a:cubicBezTo>
                  <a:pt x="379" y="11182"/>
                  <a:pt x="277" y="10721"/>
                  <a:pt x="440" y="10330"/>
                </a:cubicBezTo>
                <a:cubicBezTo>
                  <a:pt x="488" y="10212"/>
                  <a:pt x="557" y="10113"/>
                  <a:pt x="649" y="10050"/>
                </a:cubicBezTo>
                <a:close/>
                <a:moveTo>
                  <a:pt x="8771" y="11791"/>
                </a:moveTo>
                <a:cubicBezTo>
                  <a:pt x="8825" y="11791"/>
                  <a:pt x="8880" y="11801"/>
                  <a:pt x="8924" y="11826"/>
                </a:cubicBezTo>
                <a:lnTo>
                  <a:pt x="8923" y="11828"/>
                </a:lnTo>
                <a:cubicBezTo>
                  <a:pt x="8668" y="12184"/>
                  <a:pt x="8351" y="12489"/>
                  <a:pt x="8032" y="12788"/>
                </a:cubicBezTo>
                <a:cubicBezTo>
                  <a:pt x="7711" y="13091"/>
                  <a:pt x="7395" y="13394"/>
                  <a:pt x="7101" y="13722"/>
                </a:cubicBezTo>
                <a:cubicBezTo>
                  <a:pt x="6527" y="14360"/>
                  <a:pt x="6029" y="15066"/>
                  <a:pt x="5660" y="15843"/>
                </a:cubicBezTo>
                <a:cubicBezTo>
                  <a:pt x="5631" y="15901"/>
                  <a:pt x="5610" y="15959"/>
                  <a:pt x="5583" y="16019"/>
                </a:cubicBezTo>
                <a:cubicBezTo>
                  <a:pt x="5965" y="14707"/>
                  <a:pt x="6643" y="13491"/>
                  <a:pt x="7606" y="12507"/>
                </a:cubicBezTo>
                <a:cubicBezTo>
                  <a:pt x="7764" y="12346"/>
                  <a:pt x="7931" y="12191"/>
                  <a:pt x="8117" y="12063"/>
                </a:cubicBezTo>
                <a:cubicBezTo>
                  <a:pt x="8295" y="11941"/>
                  <a:pt x="8513" y="11812"/>
                  <a:pt x="8733" y="11792"/>
                </a:cubicBezTo>
                <a:cubicBezTo>
                  <a:pt x="8746" y="11791"/>
                  <a:pt x="8758" y="11791"/>
                  <a:pt x="8771" y="11791"/>
                </a:cubicBezTo>
                <a:close/>
                <a:moveTo>
                  <a:pt x="9001" y="11899"/>
                </a:moveTo>
                <a:cubicBezTo>
                  <a:pt x="9012" y="11920"/>
                  <a:pt x="9024" y="11943"/>
                  <a:pt x="9029" y="11971"/>
                </a:cubicBezTo>
                <a:cubicBezTo>
                  <a:pt x="9046" y="12070"/>
                  <a:pt x="9008" y="12175"/>
                  <a:pt x="8967" y="12263"/>
                </a:cubicBezTo>
                <a:cubicBezTo>
                  <a:pt x="8878" y="12451"/>
                  <a:pt x="8761" y="12628"/>
                  <a:pt x="8644" y="12798"/>
                </a:cubicBezTo>
                <a:cubicBezTo>
                  <a:pt x="8160" y="13512"/>
                  <a:pt x="7547" y="14125"/>
                  <a:pt x="6958" y="14749"/>
                </a:cubicBezTo>
                <a:cubicBezTo>
                  <a:pt x="6629" y="15098"/>
                  <a:pt x="6305" y="15453"/>
                  <a:pt x="6012" y="15834"/>
                </a:cubicBezTo>
                <a:cubicBezTo>
                  <a:pt x="5876" y="16012"/>
                  <a:pt x="5748" y="16193"/>
                  <a:pt x="5629" y="16382"/>
                </a:cubicBezTo>
                <a:cubicBezTo>
                  <a:pt x="5528" y="16544"/>
                  <a:pt x="5446" y="16707"/>
                  <a:pt x="5373" y="16877"/>
                </a:cubicBezTo>
                <a:cubicBezTo>
                  <a:pt x="5392" y="16779"/>
                  <a:pt x="5412" y="16683"/>
                  <a:pt x="5433" y="16588"/>
                </a:cubicBezTo>
                <a:cubicBezTo>
                  <a:pt x="5514" y="16381"/>
                  <a:pt x="5605" y="16176"/>
                  <a:pt x="5698" y="15978"/>
                </a:cubicBezTo>
                <a:cubicBezTo>
                  <a:pt x="5880" y="15593"/>
                  <a:pt x="6094" y="15226"/>
                  <a:pt x="6335" y="14874"/>
                </a:cubicBezTo>
                <a:cubicBezTo>
                  <a:pt x="6829" y="14153"/>
                  <a:pt x="7421" y="13522"/>
                  <a:pt x="8059" y="12926"/>
                </a:cubicBezTo>
                <a:cubicBezTo>
                  <a:pt x="8400" y="12608"/>
                  <a:pt x="8736" y="12285"/>
                  <a:pt x="9001" y="11899"/>
                </a:cubicBezTo>
                <a:close/>
                <a:moveTo>
                  <a:pt x="386" y="13553"/>
                </a:moveTo>
                <a:cubicBezTo>
                  <a:pt x="389" y="13555"/>
                  <a:pt x="391" y="13559"/>
                  <a:pt x="393" y="13560"/>
                </a:cubicBezTo>
                <a:cubicBezTo>
                  <a:pt x="1875" y="14756"/>
                  <a:pt x="3282" y="16043"/>
                  <a:pt x="4548" y="17466"/>
                </a:cubicBezTo>
                <a:cubicBezTo>
                  <a:pt x="4638" y="17568"/>
                  <a:pt x="4726" y="17673"/>
                  <a:pt x="4817" y="17778"/>
                </a:cubicBezTo>
                <a:cubicBezTo>
                  <a:pt x="4391" y="17397"/>
                  <a:pt x="3947" y="17038"/>
                  <a:pt x="3482" y="16711"/>
                </a:cubicBezTo>
                <a:cubicBezTo>
                  <a:pt x="3061" y="16418"/>
                  <a:pt x="2621" y="16157"/>
                  <a:pt x="2180" y="15894"/>
                </a:cubicBezTo>
                <a:cubicBezTo>
                  <a:pt x="1754" y="15639"/>
                  <a:pt x="1333" y="15369"/>
                  <a:pt x="978" y="15019"/>
                </a:cubicBezTo>
                <a:cubicBezTo>
                  <a:pt x="677" y="14722"/>
                  <a:pt x="330" y="14302"/>
                  <a:pt x="304" y="13862"/>
                </a:cubicBezTo>
                <a:cubicBezTo>
                  <a:pt x="297" y="13738"/>
                  <a:pt x="325" y="13630"/>
                  <a:pt x="386" y="13553"/>
                </a:cubicBezTo>
                <a:close/>
                <a:moveTo>
                  <a:pt x="683" y="13430"/>
                </a:moveTo>
                <a:cubicBezTo>
                  <a:pt x="933" y="13431"/>
                  <a:pt x="1188" y="13529"/>
                  <a:pt x="1411" y="13638"/>
                </a:cubicBezTo>
                <a:cubicBezTo>
                  <a:pt x="1865" y="13865"/>
                  <a:pt x="2256" y="14214"/>
                  <a:pt x="2610" y="14576"/>
                </a:cubicBezTo>
                <a:cubicBezTo>
                  <a:pt x="2959" y="14935"/>
                  <a:pt x="3273" y="15325"/>
                  <a:pt x="3583" y="15718"/>
                </a:cubicBezTo>
                <a:cubicBezTo>
                  <a:pt x="4196" y="16504"/>
                  <a:pt x="4770" y="17321"/>
                  <a:pt x="5312" y="18160"/>
                </a:cubicBezTo>
                <a:cubicBezTo>
                  <a:pt x="4227" y="16846"/>
                  <a:pt x="3015" y="15640"/>
                  <a:pt x="1730" y="14524"/>
                </a:cubicBezTo>
                <a:cubicBezTo>
                  <a:pt x="1320" y="14167"/>
                  <a:pt x="901" y="13820"/>
                  <a:pt x="479" y="13479"/>
                </a:cubicBezTo>
                <a:cubicBezTo>
                  <a:pt x="534" y="13447"/>
                  <a:pt x="601" y="13430"/>
                  <a:pt x="683" y="13430"/>
                </a:cubicBezTo>
                <a:close/>
                <a:moveTo>
                  <a:pt x="8657" y="15071"/>
                </a:moveTo>
                <a:cubicBezTo>
                  <a:pt x="8706" y="15071"/>
                  <a:pt x="8754" y="15079"/>
                  <a:pt x="8794" y="15097"/>
                </a:cubicBezTo>
                <a:cubicBezTo>
                  <a:pt x="7768" y="16199"/>
                  <a:pt x="6954" y="17513"/>
                  <a:pt x="6389" y="18909"/>
                </a:cubicBezTo>
                <a:cubicBezTo>
                  <a:pt x="6332" y="19051"/>
                  <a:pt x="6280" y="19197"/>
                  <a:pt x="6229" y="19340"/>
                </a:cubicBezTo>
                <a:cubicBezTo>
                  <a:pt x="6501" y="18049"/>
                  <a:pt x="7008" y="16825"/>
                  <a:pt x="7774" y="15735"/>
                </a:cubicBezTo>
                <a:cubicBezTo>
                  <a:pt x="7953" y="15481"/>
                  <a:pt x="8173" y="15197"/>
                  <a:pt x="8480" y="15100"/>
                </a:cubicBezTo>
                <a:cubicBezTo>
                  <a:pt x="8536" y="15082"/>
                  <a:pt x="8598" y="15071"/>
                  <a:pt x="8657" y="15071"/>
                </a:cubicBezTo>
                <a:close/>
                <a:moveTo>
                  <a:pt x="8873" y="15158"/>
                </a:moveTo>
                <a:cubicBezTo>
                  <a:pt x="8896" y="15189"/>
                  <a:pt x="8910" y="15227"/>
                  <a:pt x="8913" y="15278"/>
                </a:cubicBezTo>
                <a:cubicBezTo>
                  <a:pt x="8924" y="15460"/>
                  <a:pt x="8854" y="15660"/>
                  <a:pt x="8797" y="15829"/>
                </a:cubicBezTo>
                <a:cubicBezTo>
                  <a:pt x="8536" y="16619"/>
                  <a:pt x="8002" y="17283"/>
                  <a:pt x="7473" y="17913"/>
                </a:cubicBezTo>
                <a:cubicBezTo>
                  <a:pt x="7050" y="18417"/>
                  <a:pt x="6610" y="18922"/>
                  <a:pt x="6276" y="19489"/>
                </a:cubicBezTo>
                <a:cubicBezTo>
                  <a:pt x="6700" y="18279"/>
                  <a:pt x="7320" y="17133"/>
                  <a:pt x="8087" y="16108"/>
                </a:cubicBezTo>
                <a:cubicBezTo>
                  <a:pt x="8334" y="15781"/>
                  <a:pt x="8598" y="15466"/>
                  <a:pt x="8873" y="15158"/>
                </a:cubicBezTo>
                <a:close/>
                <a:moveTo>
                  <a:pt x="2208" y="18048"/>
                </a:moveTo>
                <a:cubicBezTo>
                  <a:pt x="2212" y="18059"/>
                  <a:pt x="2221" y="18072"/>
                  <a:pt x="2236" y="18080"/>
                </a:cubicBezTo>
                <a:cubicBezTo>
                  <a:pt x="2953" y="18442"/>
                  <a:pt x="3642" y="18822"/>
                  <a:pt x="4243" y="19363"/>
                </a:cubicBezTo>
                <a:cubicBezTo>
                  <a:pt x="4738" y="19810"/>
                  <a:pt x="5173" y="20315"/>
                  <a:pt x="5617" y="20812"/>
                </a:cubicBezTo>
                <a:cubicBezTo>
                  <a:pt x="5386" y="20631"/>
                  <a:pt x="5153" y="20457"/>
                  <a:pt x="4915" y="20297"/>
                </a:cubicBezTo>
                <a:cubicBezTo>
                  <a:pt x="4251" y="19851"/>
                  <a:pt x="3527" y="19496"/>
                  <a:pt x="2890" y="19013"/>
                </a:cubicBezTo>
                <a:cubicBezTo>
                  <a:pt x="2734" y="18893"/>
                  <a:pt x="2583" y="18768"/>
                  <a:pt x="2445" y="18629"/>
                </a:cubicBezTo>
                <a:cubicBezTo>
                  <a:pt x="2309" y="18490"/>
                  <a:pt x="2181" y="18319"/>
                  <a:pt x="2197" y="18114"/>
                </a:cubicBezTo>
                <a:cubicBezTo>
                  <a:pt x="2199" y="18090"/>
                  <a:pt x="2202" y="18069"/>
                  <a:pt x="2208" y="18048"/>
                </a:cubicBezTo>
                <a:close/>
                <a:moveTo>
                  <a:pt x="2552" y="17807"/>
                </a:moveTo>
                <a:cubicBezTo>
                  <a:pt x="2707" y="17807"/>
                  <a:pt x="2880" y="17861"/>
                  <a:pt x="3001" y="17914"/>
                </a:cubicBezTo>
                <a:cubicBezTo>
                  <a:pt x="3367" y="18076"/>
                  <a:pt x="3692" y="18314"/>
                  <a:pt x="3996" y="18576"/>
                </a:cubicBezTo>
                <a:cubicBezTo>
                  <a:pt x="4299" y="18837"/>
                  <a:pt x="4586" y="19119"/>
                  <a:pt x="4853" y="19417"/>
                </a:cubicBezTo>
                <a:cubicBezTo>
                  <a:pt x="5385" y="20010"/>
                  <a:pt x="5802" y="20682"/>
                  <a:pt x="6253" y="21335"/>
                </a:cubicBezTo>
                <a:cubicBezTo>
                  <a:pt x="5369" y="20417"/>
                  <a:pt x="4603" y="19370"/>
                  <a:pt x="3526" y="18662"/>
                </a:cubicBezTo>
                <a:cubicBezTo>
                  <a:pt x="3132" y="18404"/>
                  <a:pt x="2710" y="18190"/>
                  <a:pt x="2290" y="17977"/>
                </a:cubicBezTo>
                <a:cubicBezTo>
                  <a:pt x="2281" y="17972"/>
                  <a:pt x="2271" y="17970"/>
                  <a:pt x="2263" y="17970"/>
                </a:cubicBezTo>
                <a:cubicBezTo>
                  <a:pt x="2249" y="17970"/>
                  <a:pt x="2236" y="17976"/>
                  <a:pt x="2226" y="17985"/>
                </a:cubicBezTo>
                <a:cubicBezTo>
                  <a:pt x="2282" y="17853"/>
                  <a:pt x="2409" y="17807"/>
                  <a:pt x="2552" y="17807"/>
                </a:cubicBezTo>
                <a:close/>
                <a:moveTo>
                  <a:pt x="8990" y="18093"/>
                </a:moveTo>
                <a:cubicBezTo>
                  <a:pt x="9011" y="18114"/>
                  <a:pt x="9025" y="18147"/>
                  <a:pt x="9031" y="18190"/>
                </a:cubicBezTo>
                <a:cubicBezTo>
                  <a:pt x="9038" y="18258"/>
                  <a:pt x="9037" y="18329"/>
                  <a:pt x="9034" y="18398"/>
                </a:cubicBezTo>
                <a:cubicBezTo>
                  <a:pt x="9031" y="18568"/>
                  <a:pt x="9010" y="18737"/>
                  <a:pt x="8976" y="18903"/>
                </a:cubicBezTo>
                <a:cubicBezTo>
                  <a:pt x="8846" y="19523"/>
                  <a:pt x="8544" y="20088"/>
                  <a:pt x="8185" y="20603"/>
                </a:cubicBezTo>
                <a:cubicBezTo>
                  <a:pt x="7880" y="21037"/>
                  <a:pt x="7540" y="21446"/>
                  <a:pt x="7211" y="21861"/>
                </a:cubicBezTo>
                <a:cubicBezTo>
                  <a:pt x="7804" y="20609"/>
                  <a:pt x="8400" y="19353"/>
                  <a:pt x="8990" y="18093"/>
                </a:cubicBezTo>
                <a:close/>
                <a:moveTo>
                  <a:pt x="8848" y="18070"/>
                </a:moveTo>
                <a:cubicBezTo>
                  <a:pt x="8229" y="19374"/>
                  <a:pt x="7615" y="20681"/>
                  <a:pt x="7001" y="21986"/>
                </a:cubicBezTo>
                <a:cubicBezTo>
                  <a:pt x="7138" y="20857"/>
                  <a:pt x="7614" y="19794"/>
                  <a:pt x="8185" y="18814"/>
                </a:cubicBezTo>
                <a:cubicBezTo>
                  <a:pt x="8266" y="18672"/>
                  <a:pt x="8356" y="18533"/>
                  <a:pt x="8459" y="18407"/>
                </a:cubicBezTo>
                <a:cubicBezTo>
                  <a:pt x="8554" y="18292"/>
                  <a:pt x="8669" y="18157"/>
                  <a:pt x="8804" y="18087"/>
                </a:cubicBezTo>
                <a:cubicBezTo>
                  <a:pt x="8818" y="18080"/>
                  <a:pt x="8834" y="18073"/>
                  <a:pt x="8848" y="18070"/>
                </a:cubicBezTo>
                <a:close/>
                <a:moveTo>
                  <a:pt x="3295" y="21131"/>
                </a:moveTo>
                <a:lnTo>
                  <a:pt x="3295" y="21131"/>
                </a:lnTo>
                <a:cubicBezTo>
                  <a:pt x="3654" y="21270"/>
                  <a:pt x="3986" y="21477"/>
                  <a:pt x="4319" y="21666"/>
                </a:cubicBezTo>
                <a:cubicBezTo>
                  <a:pt x="4660" y="21857"/>
                  <a:pt x="4997" y="22052"/>
                  <a:pt x="5335" y="22254"/>
                </a:cubicBezTo>
                <a:cubicBezTo>
                  <a:pt x="5717" y="22483"/>
                  <a:pt x="6090" y="22724"/>
                  <a:pt x="6456" y="22975"/>
                </a:cubicBezTo>
                <a:cubicBezTo>
                  <a:pt x="5633" y="22571"/>
                  <a:pt x="4756" y="22277"/>
                  <a:pt x="3947" y="21839"/>
                </a:cubicBezTo>
                <a:cubicBezTo>
                  <a:pt x="3706" y="21708"/>
                  <a:pt x="3393" y="21527"/>
                  <a:pt x="3309" y="21244"/>
                </a:cubicBezTo>
                <a:cubicBezTo>
                  <a:pt x="3298" y="21200"/>
                  <a:pt x="3293" y="21165"/>
                  <a:pt x="3295" y="21131"/>
                </a:cubicBezTo>
                <a:close/>
                <a:moveTo>
                  <a:pt x="3680" y="20909"/>
                </a:moveTo>
                <a:cubicBezTo>
                  <a:pt x="3812" y="20909"/>
                  <a:pt x="3948" y="20932"/>
                  <a:pt x="4031" y="20953"/>
                </a:cubicBezTo>
                <a:cubicBezTo>
                  <a:pt x="4626" y="21108"/>
                  <a:pt x="5136" y="21552"/>
                  <a:pt x="5597" y="21937"/>
                </a:cubicBezTo>
                <a:cubicBezTo>
                  <a:pt x="6033" y="22300"/>
                  <a:pt x="6449" y="22696"/>
                  <a:pt x="6846" y="23106"/>
                </a:cubicBezTo>
                <a:cubicBezTo>
                  <a:pt x="6376" y="22761"/>
                  <a:pt x="5888" y="22447"/>
                  <a:pt x="5390" y="22148"/>
                </a:cubicBezTo>
                <a:cubicBezTo>
                  <a:pt x="5043" y="21938"/>
                  <a:pt x="4689" y="21738"/>
                  <a:pt x="4336" y="21539"/>
                </a:cubicBezTo>
                <a:cubicBezTo>
                  <a:pt x="4017" y="21358"/>
                  <a:pt x="3684" y="21126"/>
                  <a:pt x="3323" y="21036"/>
                </a:cubicBezTo>
                <a:cubicBezTo>
                  <a:pt x="3384" y="20939"/>
                  <a:pt x="3530" y="20909"/>
                  <a:pt x="3680" y="20909"/>
                </a:cubicBezTo>
                <a:close/>
                <a:moveTo>
                  <a:pt x="7551" y="1"/>
                </a:moveTo>
                <a:cubicBezTo>
                  <a:pt x="7175" y="1"/>
                  <a:pt x="6852" y="298"/>
                  <a:pt x="6626" y="570"/>
                </a:cubicBezTo>
                <a:cubicBezTo>
                  <a:pt x="6349" y="902"/>
                  <a:pt x="6158" y="1293"/>
                  <a:pt x="5998" y="1692"/>
                </a:cubicBezTo>
                <a:cubicBezTo>
                  <a:pt x="5827" y="2116"/>
                  <a:pt x="5684" y="2552"/>
                  <a:pt x="5575" y="2997"/>
                </a:cubicBezTo>
                <a:cubicBezTo>
                  <a:pt x="5448" y="3503"/>
                  <a:pt x="5362" y="4019"/>
                  <a:pt x="5326" y="4538"/>
                </a:cubicBezTo>
                <a:cubicBezTo>
                  <a:pt x="5301" y="4926"/>
                  <a:pt x="5336" y="5323"/>
                  <a:pt x="5307" y="5709"/>
                </a:cubicBezTo>
                <a:cubicBezTo>
                  <a:pt x="5292" y="5771"/>
                  <a:pt x="5278" y="5832"/>
                  <a:pt x="5265" y="5893"/>
                </a:cubicBezTo>
                <a:cubicBezTo>
                  <a:pt x="4966" y="7298"/>
                  <a:pt x="4777" y="8728"/>
                  <a:pt x="4698" y="10161"/>
                </a:cubicBezTo>
                <a:cubicBezTo>
                  <a:pt x="4654" y="9941"/>
                  <a:pt x="4596" y="9724"/>
                  <a:pt x="4505" y="9517"/>
                </a:cubicBezTo>
                <a:cubicBezTo>
                  <a:pt x="4335" y="9127"/>
                  <a:pt x="4050" y="8806"/>
                  <a:pt x="3767" y="8492"/>
                </a:cubicBezTo>
                <a:cubicBezTo>
                  <a:pt x="3457" y="8146"/>
                  <a:pt x="3166" y="7790"/>
                  <a:pt x="2916" y="7397"/>
                </a:cubicBezTo>
                <a:cubicBezTo>
                  <a:pt x="2668" y="7007"/>
                  <a:pt x="2476" y="6586"/>
                  <a:pt x="2222" y="6201"/>
                </a:cubicBezTo>
                <a:cubicBezTo>
                  <a:pt x="2127" y="6056"/>
                  <a:pt x="2008" y="5839"/>
                  <a:pt x="1815" y="5825"/>
                </a:cubicBezTo>
                <a:cubicBezTo>
                  <a:pt x="1808" y="5825"/>
                  <a:pt x="1801" y="5824"/>
                  <a:pt x="1795" y="5824"/>
                </a:cubicBezTo>
                <a:cubicBezTo>
                  <a:pt x="1629" y="5824"/>
                  <a:pt x="1501" y="5973"/>
                  <a:pt x="1408" y="6095"/>
                </a:cubicBezTo>
                <a:cubicBezTo>
                  <a:pt x="1152" y="6428"/>
                  <a:pt x="1011" y="6844"/>
                  <a:pt x="1015" y="7265"/>
                </a:cubicBezTo>
                <a:cubicBezTo>
                  <a:pt x="1018" y="7644"/>
                  <a:pt x="1141" y="8021"/>
                  <a:pt x="1361" y="8331"/>
                </a:cubicBezTo>
                <a:cubicBezTo>
                  <a:pt x="1609" y="8681"/>
                  <a:pt x="1967" y="8912"/>
                  <a:pt x="2351" y="9091"/>
                </a:cubicBezTo>
                <a:cubicBezTo>
                  <a:pt x="2824" y="9310"/>
                  <a:pt x="3312" y="9481"/>
                  <a:pt x="3742" y="9781"/>
                </a:cubicBezTo>
                <a:cubicBezTo>
                  <a:pt x="3959" y="9932"/>
                  <a:pt x="4160" y="10105"/>
                  <a:pt x="4343" y="10297"/>
                </a:cubicBezTo>
                <a:cubicBezTo>
                  <a:pt x="4502" y="10464"/>
                  <a:pt x="4677" y="10679"/>
                  <a:pt x="4647" y="10926"/>
                </a:cubicBezTo>
                <a:cubicBezTo>
                  <a:pt x="4643" y="10948"/>
                  <a:pt x="4654" y="10965"/>
                  <a:pt x="4668" y="10978"/>
                </a:cubicBezTo>
                <a:cubicBezTo>
                  <a:pt x="4644" y="11829"/>
                  <a:pt x="4661" y="12682"/>
                  <a:pt x="4715" y="13532"/>
                </a:cubicBezTo>
                <a:cubicBezTo>
                  <a:pt x="4643" y="13356"/>
                  <a:pt x="4550" y="13190"/>
                  <a:pt x="4441" y="13035"/>
                </a:cubicBezTo>
                <a:cubicBezTo>
                  <a:pt x="4180" y="12673"/>
                  <a:pt x="3848" y="12377"/>
                  <a:pt x="3509" y="12090"/>
                </a:cubicBezTo>
                <a:cubicBezTo>
                  <a:pt x="3144" y="11784"/>
                  <a:pt x="2774" y="11482"/>
                  <a:pt x="2466" y="11113"/>
                </a:cubicBezTo>
                <a:cubicBezTo>
                  <a:pt x="2194" y="10786"/>
                  <a:pt x="1954" y="10418"/>
                  <a:pt x="1614" y="10155"/>
                </a:cubicBezTo>
                <a:cubicBezTo>
                  <a:pt x="1425" y="10009"/>
                  <a:pt x="1142" y="9852"/>
                  <a:pt x="879" y="9852"/>
                </a:cubicBezTo>
                <a:cubicBezTo>
                  <a:pt x="772" y="9852"/>
                  <a:pt x="668" y="9878"/>
                  <a:pt x="575" y="9942"/>
                </a:cubicBezTo>
                <a:cubicBezTo>
                  <a:pt x="257" y="10161"/>
                  <a:pt x="206" y="10652"/>
                  <a:pt x="270" y="10998"/>
                </a:cubicBezTo>
                <a:cubicBezTo>
                  <a:pt x="442" y="11926"/>
                  <a:pt x="1378" y="12376"/>
                  <a:pt x="2171" y="12673"/>
                </a:cubicBezTo>
                <a:cubicBezTo>
                  <a:pt x="3133" y="13035"/>
                  <a:pt x="4096" y="13448"/>
                  <a:pt x="4772" y="14248"/>
                </a:cubicBezTo>
                <a:cubicBezTo>
                  <a:pt x="4810" y="14674"/>
                  <a:pt x="4855" y="15100"/>
                  <a:pt x="4914" y="15524"/>
                </a:cubicBezTo>
                <a:cubicBezTo>
                  <a:pt x="4999" y="16148"/>
                  <a:pt x="5104" y="16768"/>
                  <a:pt x="5230" y="17385"/>
                </a:cubicBezTo>
                <a:cubicBezTo>
                  <a:pt x="5229" y="17398"/>
                  <a:pt x="5226" y="17411"/>
                  <a:pt x="5226" y="17423"/>
                </a:cubicBezTo>
                <a:cubicBezTo>
                  <a:pt x="5224" y="17435"/>
                  <a:pt x="5233" y="17442"/>
                  <a:pt x="5244" y="17448"/>
                </a:cubicBezTo>
                <a:cubicBezTo>
                  <a:pt x="5287" y="17655"/>
                  <a:pt x="5332" y="17863"/>
                  <a:pt x="5380" y="18069"/>
                </a:cubicBezTo>
                <a:cubicBezTo>
                  <a:pt x="4888" y="17276"/>
                  <a:pt x="4360" y="16506"/>
                  <a:pt x="3793" y="15764"/>
                </a:cubicBezTo>
                <a:cubicBezTo>
                  <a:pt x="3478" y="15349"/>
                  <a:pt x="3153" y="14941"/>
                  <a:pt x="2797" y="14560"/>
                </a:cubicBezTo>
                <a:cubicBezTo>
                  <a:pt x="2436" y="14179"/>
                  <a:pt x="2038" y="13813"/>
                  <a:pt x="1577" y="13557"/>
                </a:cubicBezTo>
                <a:cubicBezTo>
                  <a:pt x="1355" y="13434"/>
                  <a:pt x="1111" y="13339"/>
                  <a:pt x="860" y="13302"/>
                </a:cubicBezTo>
                <a:cubicBezTo>
                  <a:pt x="804" y="13294"/>
                  <a:pt x="747" y="13288"/>
                  <a:pt x="690" y="13288"/>
                </a:cubicBezTo>
                <a:cubicBezTo>
                  <a:pt x="552" y="13288"/>
                  <a:pt x="416" y="13320"/>
                  <a:pt x="314" y="13423"/>
                </a:cubicBezTo>
                <a:cubicBezTo>
                  <a:pt x="0" y="13732"/>
                  <a:pt x="257" y="14264"/>
                  <a:pt x="449" y="14565"/>
                </a:cubicBezTo>
                <a:cubicBezTo>
                  <a:pt x="1009" y="15447"/>
                  <a:pt x="1988" y="15901"/>
                  <a:pt x="2845" y="16439"/>
                </a:cubicBezTo>
                <a:cubicBezTo>
                  <a:pt x="3825" y="17055"/>
                  <a:pt x="4725" y="17795"/>
                  <a:pt x="5521" y="18637"/>
                </a:cubicBezTo>
                <a:cubicBezTo>
                  <a:pt x="5656" y="19171"/>
                  <a:pt x="5803" y="19703"/>
                  <a:pt x="5969" y="20230"/>
                </a:cubicBezTo>
                <a:cubicBezTo>
                  <a:pt x="6076" y="20565"/>
                  <a:pt x="6189" y="20901"/>
                  <a:pt x="6308" y="21234"/>
                </a:cubicBezTo>
                <a:cubicBezTo>
                  <a:pt x="6147" y="20982"/>
                  <a:pt x="5982" y="20732"/>
                  <a:pt x="5817" y="20482"/>
                </a:cubicBezTo>
                <a:cubicBezTo>
                  <a:pt x="5582" y="20126"/>
                  <a:pt x="5336" y="19774"/>
                  <a:pt x="5058" y="19450"/>
                </a:cubicBezTo>
                <a:cubicBezTo>
                  <a:pt x="4776" y="19120"/>
                  <a:pt x="4467" y="18810"/>
                  <a:pt x="4142" y="18523"/>
                </a:cubicBezTo>
                <a:cubicBezTo>
                  <a:pt x="3828" y="18248"/>
                  <a:pt x="3492" y="17985"/>
                  <a:pt x="3110" y="17814"/>
                </a:cubicBezTo>
                <a:cubicBezTo>
                  <a:pt x="2952" y="17741"/>
                  <a:pt x="2755" y="17667"/>
                  <a:pt x="2568" y="17667"/>
                </a:cubicBezTo>
                <a:cubicBezTo>
                  <a:pt x="2455" y="17667"/>
                  <a:pt x="2345" y="17694"/>
                  <a:pt x="2251" y="17765"/>
                </a:cubicBezTo>
                <a:cubicBezTo>
                  <a:pt x="1967" y="17980"/>
                  <a:pt x="2073" y="18375"/>
                  <a:pt x="2268" y="18610"/>
                </a:cubicBezTo>
                <a:cubicBezTo>
                  <a:pt x="2531" y="18925"/>
                  <a:pt x="2896" y="19170"/>
                  <a:pt x="3237" y="19393"/>
                </a:cubicBezTo>
                <a:cubicBezTo>
                  <a:pt x="3597" y="19630"/>
                  <a:pt x="3970" y="19843"/>
                  <a:pt x="4338" y="20064"/>
                </a:cubicBezTo>
                <a:cubicBezTo>
                  <a:pt x="5053" y="20498"/>
                  <a:pt x="5721" y="21000"/>
                  <a:pt x="6331" y="21569"/>
                </a:cubicBezTo>
                <a:cubicBezTo>
                  <a:pt x="6385" y="21623"/>
                  <a:pt x="6437" y="21676"/>
                  <a:pt x="6493" y="21729"/>
                </a:cubicBezTo>
                <a:cubicBezTo>
                  <a:pt x="6494" y="21731"/>
                  <a:pt x="6494" y="21734"/>
                  <a:pt x="6497" y="21737"/>
                </a:cubicBezTo>
                <a:cubicBezTo>
                  <a:pt x="6547" y="21986"/>
                  <a:pt x="6626" y="22236"/>
                  <a:pt x="6707" y="22471"/>
                </a:cubicBezTo>
                <a:cubicBezTo>
                  <a:pt x="6789" y="22708"/>
                  <a:pt x="6889" y="22937"/>
                  <a:pt x="6991" y="23164"/>
                </a:cubicBezTo>
                <a:cubicBezTo>
                  <a:pt x="6612" y="22710"/>
                  <a:pt x="6200" y="22293"/>
                  <a:pt x="5746" y="21908"/>
                </a:cubicBezTo>
                <a:cubicBezTo>
                  <a:pt x="5490" y="21690"/>
                  <a:pt x="5224" y="21478"/>
                  <a:pt x="4950" y="21285"/>
                </a:cubicBezTo>
                <a:cubicBezTo>
                  <a:pt x="4681" y="21095"/>
                  <a:pt x="4387" y="20924"/>
                  <a:pt x="4067" y="20840"/>
                </a:cubicBezTo>
                <a:cubicBezTo>
                  <a:pt x="3954" y="20810"/>
                  <a:pt x="3811" y="20781"/>
                  <a:pt x="3672" y="20781"/>
                </a:cubicBezTo>
                <a:cubicBezTo>
                  <a:pt x="3522" y="20781"/>
                  <a:pt x="3377" y="20814"/>
                  <a:pt x="3279" y="20917"/>
                </a:cubicBezTo>
                <a:cubicBezTo>
                  <a:pt x="3088" y="21117"/>
                  <a:pt x="3237" y="21414"/>
                  <a:pt x="3398" y="21579"/>
                </a:cubicBezTo>
                <a:cubicBezTo>
                  <a:pt x="3625" y="21810"/>
                  <a:pt x="3923" y="21955"/>
                  <a:pt x="4210" y="22094"/>
                </a:cubicBezTo>
                <a:cubicBezTo>
                  <a:pt x="4532" y="22249"/>
                  <a:pt x="4858" y="22386"/>
                  <a:pt x="5186" y="22527"/>
                </a:cubicBezTo>
                <a:cubicBezTo>
                  <a:pt x="5858" y="22812"/>
                  <a:pt x="6535" y="23100"/>
                  <a:pt x="7150" y="23499"/>
                </a:cubicBezTo>
                <a:cubicBezTo>
                  <a:pt x="7289" y="23782"/>
                  <a:pt x="7440" y="24061"/>
                  <a:pt x="7604" y="24331"/>
                </a:cubicBezTo>
                <a:cubicBezTo>
                  <a:pt x="7690" y="24473"/>
                  <a:pt x="7778" y="24615"/>
                  <a:pt x="7870" y="24754"/>
                </a:cubicBezTo>
                <a:cubicBezTo>
                  <a:pt x="7920" y="24828"/>
                  <a:pt x="7970" y="24903"/>
                  <a:pt x="8022" y="24976"/>
                </a:cubicBezTo>
                <a:cubicBezTo>
                  <a:pt x="8043" y="25008"/>
                  <a:pt x="8066" y="25038"/>
                  <a:pt x="8087" y="25069"/>
                </a:cubicBezTo>
                <a:cubicBezTo>
                  <a:pt x="8100" y="25086"/>
                  <a:pt x="8110" y="25103"/>
                  <a:pt x="8123" y="25119"/>
                </a:cubicBezTo>
                <a:cubicBezTo>
                  <a:pt x="8112" y="25180"/>
                  <a:pt x="8150" y="25231"/>
                  <a:pt x="8195" y="25265"/>
                </a:cubicBezTo>
                <a:cubicBezTo>
                  <a:pt x="8221" y="25284"/>
                  <a:pt x="8248" y="25291"/>
                  <a:pt x="8277" y="25291"/>
                </a:cubicBezTo>
                <a:cubicBezTo>
                  <a:pt x="8296" y="25291"/>
                  <a:pt x="8316" y="25288"/>
                  <a:pt x="8336" y="25282"/>
                </a:cubicBezTo>
                <a:cubicBezTo>
                  <a:pt x="8381" y="25271"/>
                  <a:pt x="8431" y="25225"/>
                  <a:pt x="8438" y="25176"/>
                </a:cubicBezTo>
                <a:cubicBezTo>
                  <a:pt x="8459" y="25004"/>
                  <a:pt x="8300" y="24864"/>
                  <a:pt x="8207" y="24732"/>
                </a:cubicBezTo>
                <a:cubicBezTo>
                  <a:pt x="8103" y="24584"/>
                  <a:pt x="8002" y="24435"/>
                  <a:pt x="7906" y="24285"/>
                </a:cubicBezTo>
                <a:cubicBezTo>
                  <a:pt x="7764" y="24061"/>
                  <a:pt x="7632" y="23832"/>
                  <a:pt x="7506" y="23599"/>
                </a:cubicBezTo>
                <a:cubicBezTo>
                  <a:pt x="7408" y="23385"/>
                  <a:pt x="7313" y="23171"/>
                  <a:pt x="7216" y="22955"/>
                </a:cubicBezTo>
                <a:cubicBezTo>
                  <a:pt x="7135" y="22771"/>
                  <a:pt x="7055" y="22586"/>
                  <a:pt x="6979" y="22401"/>
                </a:cubicBezTo>
                <a:cubicBezTo>
                  <a:pt x="7791" y="21277"/>
                  <a:pt x="8924" y="20255"/>
                  <a:pt x="9137" y="18818"/>
                </a:cubicBezTo>
                <a:cubicBezTo>
                  <a:pt x="9161" y="18652"/>
                  <a:pt x="9174" y="18483"/>
                  <a:pt x="9169" y="18314"/>
                </a:cubicBezTo>
                <a:cubicBezTo>
                  <a:pt x="9166" y="18194"/>
                  <a:pt x="9167" y="18044"/>
                  <a:pt x="9055" y="17967"/>
                </a:cubicBezTo>
                <a:cubicBezTo>
                  <a:pt x="9013" y="17938"/>
                  <a:pt x="8968" y="17926"/>
                  <a:pt x="8923" y="17926"/>
                </a:cubicBezTo>
                <a:cubicBezTo>
                  <a:pt x="8714" y="17926"/>
                  <a:pt x="8490" y="18191"/>
                  <a:pt x="8384" y="18320"/>
                </a:cubicBezTo>
                <a:cubicBezTo>
                  <a:pt x="8168" y="18584"/>
                  <a:pt x="8011" y="18889"/>
                  <a:pt x="7853" y="19188"/>
                </a:cubicBezTo>
                <a:cubicBezTo>
                  <a:pt x="7684" y="19512"/>
                  <a:pt x="7526" y="19838"/>
                  <a:pt x="7384" y="20173"/>
                </a:cubicBezTo>
                <a:cubicBezTo>
                  <a:pt x="7121" y="20794"/>
                  <a:pt x="6908" y="21466"/>
                  <a:pt x="6877" y="22145"/>
                </a:cubicBezTo>
                <a:cubicBezTo>
                  <a:pt x="6839" y="22050"/>
                  <a:pt x="6803" y="21954"/>
                  <a:pt x="6767" y="21859"/>
                </a:cubicBezTo>
                <a:cubicBezTo>
                  <a:pt x="6769" y="21840"/>
                  <a:pt x="6767" y="21823"/>
                  <a:pt x="6749" y="21806"/>
                </a:cubicBezTo>
                <a:cubicBezTo>
                  <a:pt x="6748" y="21805"/>
                  <a:pt x="6747" y="21803"/>
                  <a:pt x="6742" y="21802"/>
                </a:cubicBezTo>
                <a:cubicBezTo>
                  <a:pt x="6603" y="21441"/>
                  <a:pt x="6469" y="21078"/>
                  <a:pt x="6345" y="20712"/>
                </a:cubicBezTo>
                <a:cubicBezTo>
                  <a:pt x="6270" y="20487"/>
                  <a:pt x="6196" y="20260"/>
                  <a:pt x="6125" y="20031"/>
                </a:cubicBezTo>
                <a:cubicBezTo>
                  <a:pt x="6835" y="18479"/>
                  <a:pt x="8412" y="17470"/>
                  <a:pt x="8930" y="15812"/>
                </a:cubicBezTo>
                <a:cubicBezTo>
                  <a:pt x="9005" y="15571"/>
                  <a:pt x="9178" y="15058"/>
                  <a:pt x="8807" y="14965"/>
                </a:cubicBezTo>
                <a:cubicBezTo>
                  <a:pt x="8761" y="14953"/>
                  <a:pt x="8715" y="14948"/>
                  <a:pt x="8670" y="14948"/>
                </a:cubicBezTo>
                <a:cubicBezTo>
                  <a:pt x="8410" y="14948"/>
                  <a:pt x="8159" y="15122"/>
                  <a:pt x="7988" y="15298"/>
                </a:cubicBezTo>
                <a:cubicBezTo>
                  <a:pt x="7719" y="15571"/>
                  <a:pt x="7511" y="15915"/>
                  <a:pt x="7316" y="16242"/>
                </a:cubicBezTo>
                <a:cubicBezTo>
                  <a:pt x="7093" y="16613"/>
                  <a:pt x="6894" y="17002"/>
                  <a:pt x="6721" y="17401"/>
                </a:cubicBezTo>
                <a:cubicBezTo>
                  <a:pt x="6398" y="18156"/>
                  <a:pt x="6164" y="18953"/>
                  <a:pt x="6046" y="19767"/>
                </a:cubicBezTo>
                <a:cubicBezTo>
                  <a:pt x="5775" y="18861"/>
                  <a:pt x="5549" y="17940"/>
                  <a:pt x="5370" y="17013"/>
                </a:cubicBezTo>
                <a:cubicBezTo>
                  <a:pt x="5799" y="16202"/>
                  <a:pt x="6378" y="15502"/>
                  <a:pt x="7003" y="14836"/>
                </a:cubicBezTo>
                <a:cubicBezTo>
                  <a:pt x="7621" y="14176"/>
                  <a:pt x="8268" y="13533"/>
                  <a:pt x="8767" y="12774"/>
                </a:cubicBezTo>
                <a:cubicBezTo>
                  <a:pt x="8882" y="12601"/>
                  <a:pt x="9005" y="12418"/>
                  <a:pt x="9081" y="12222"/>
                </a:cubicBezTo>
                <a:cubicBezTo>
                  <a:pt x="9132" y="12085"/>
                  <a:pt x="9153" y="11914"/>
                  <a:pt x="9039" y="11801"/>
                </a:cubicBezTo>
                <a:cubicBezTo>
                  <a:pt x="8971" y="11731"/>
                  <a:pt x="8882" y="11706"/>
                  <a:pt x="8790" y="11706"/>
                </a:cubicBezTo>
                <a:cubicBezTo>
                  <a:pt x="8696" y="11706"/>
                  <a:pt x="8598" y="11732"/>
                  <a:pt x="8514" y="11764"/>
                </a:cubicBezTo>
                <a:cubicBezTo>
                  <a:pt x="8303" y="11843"/>
                  <a:pt x="8110" y="11964"/>
                  <a:pt x="7934" y="12105"/>
                </a:cubicBezTo>
                <a:cubicBezTo>
                  <a:pt x="7571" y="12393"/>
                  <a:pt x="7253" y="12751"/>
                  <a:pt x="6967" y="13115"/>
                </a:cubicBezTo>
                <a:cubicBezTo>
                  <a:pt x="6669" y="13491"/>
                  <a:pt x="6405" y="13894"/>
                  <a:pt x="6175" y="14315"/>
                </a:cubicBezTo>
                <a:cubicBezTo>
                  <a:pt x="5768" y="15070"/>
                  <a:pt x="5475" y="15894"/>
                  <a:pt x="5322" y="16740"/>
                </a:cubicBezTo>
                <a:cubicBezTo>
                  <a:pt x="5281" y="16518"/>
                  <a:pt x="5241" y="16298"/>
                  <a:pt x="5207" y="16077"/>
                </a:cubicBezTo>
                <a:cubicBezTo>
                  <a:pt x="5118" y="15505"/>
                  <a:pt x="5053" y="14931"/>
                  <a:pt x="5000" y="14356"/>
                </a:cubicBezTo>
                <a:cubicBezTo>
                  <a:pt x="5000" y="14353"/>
                  <a:pt x="5000" y="14349"/>
                  <a:pt x="4997" y="14346"/>
                </a:cubicBezTo>
                <a:cubicBezTo>
                  <a:pt x="4986" y="14204"/>
                  <a:pt x="4968" y="14062"/>
                  <a:pt x="4958" y="13921"/>
                </a:cubicBezTo>
                <a:cubicBezTo>
                  <a:pt x="4962" y="13851"/>
                  <a:pt x="4968" y="13780"/>
                  <a:pt x="4976" y="13711"/>
                </a:cubicBezTo>
                <a:cubicBezTo>
                  <a:pt x="5358" y="12855"/>
                  <a:pt x="6026" y="12163"/>
                  <a:pt x="6724" y="11546"/>
                </a:cubicBezTo>
                <a:cubicBezTo>
                  <a:pt x="7107" y="11206"/>
                  <a:pt x="7504" y="10884"/>
                  <a:pt x="7885" y="10544"/>
                </a:cubicBezTo>
                <a:cubicBezTo>
                  <a:pt x="8252" y="10216"/>
                  <a:pt x="8629" y="9873"/>
                  <a:pt x="8913" y="9468"/>
                </a:cubicBezTo>
                <a:cubicBezTo>
                  <a:pt x="9122" y="9175"/>
                  <a:pt x="9339" y="8634"/>
                  <a:pt x="9012" y="8333"/>
                </a:cubicBezTo>
                <a:cubicBezTo>
                  <a:pt x="8924" y="8252"/>
                  <a:pt x="8823" y="8219"/>
                  <a:pt x="8719" y="8219"/>
                </a:cubicBezTo>
                <a:cubicBezTo>
                  <a:pt x="8444" y="8219"/>
                  <a:pt x="8144" y="8448"/>
                  <a:pt x="7958" y="8607"/>
                </a:cubicBezTo>
                <a:cubicBezTo>
                  <a:pt x="7575" y="8936"/>
                  <a:pt x="7228" y="9322"/>
                  <a:pt x="6891" y="9698"/>
                </a:cubicBezTo>
                <a:cubicBezTo>
                  <a:pt x="6557" y="10076"/>
                  <a:pt x="6239" y="10472"/>
                  <a:pt x="5958" y="10891"/>
                </a:cubicBezTo>
                <a:cubicBezTo>
                  <a:pt x="5473" y="11615"/>
                  <a:pt x="5102" y="12419"/>
                  <a:pt x="4948" y="13274"/>
                </a:cubicBezTo>
                <a:cubicBezTo>
                  <a:pt x="4936" y="13306"/>
                  <a:pt x="4924" y="13339"/>
                  <a:pt x="4912" y="13373"/>
                </a:cubicBezTo>
                <a:cubicBezTo>
                  <a:pt x="4874" y="12682"/>
                  <a:pt x="4855" y="11991"/>
                  <a:pt x="4867" y="11299"/>
                </a:cubicBezTo>
                <a:cubicBezTo>
                  <a:pt x="4880" y="10530"/>
                  <a:pt x="4924" y="9759"/>
                  <a:pt x="4997" y="8993"/>
                </a:cubicBezTo>
                <a:cubicBezTo>
                  <a:pt x="5234" y="8658"/>
                  <a:pt x="5515" y="8353"/>
                  <a:pt x="5840" y="8105"/>
                </a:cubicBezTo>
                <a:cubicBezTo>
                  <a:pt x="6227" y="7813"/>
                  <a:pt x="6674" y="7606"/>
                  <a:pt x="7089" y="7357"/>
                </a:cubicBezTo>
                <a:cubicBezTo>
                  <a:pt x="7479" y="7123"/>
                  <a:pt x="7839" y="6842"/>
                  <a:pt x="8155" y="6516"/>
                </a:cubicBezTo>
                <a:cubicBezTo>
                  <a:pt x="8456" y="6210"/>
                  <a:pt x="8758" y="5851"/>
                  <a:pt x="8932" y="5453"/>
                </a:cubicBezTo>
                <a:cubicBezTo>
                  <a:pt x="9068" y="5138"/>
                  <a:pt x="9130" y="4652"/>
                  <a:pt x="8798" y="4428"/>
                </a:cubicBezTo>
                <a:cubicBezTo>
                  <a:pt x="8725" y="4378"/>
                  <a:pt x="8648" y="4356"/>
                  <a:pt x="8571" y="4356"/>
                </a:cubicBezTo>
                <a:cubicBezTo>
                  <a:pt x="8291" y="4356"/>
                  <a:pt x="7999" y="4629"/>
                  <a:pt x="7832" y="4813"/>
                </a:cubicBezTo>
                <a:cubicBezTo>
                  <a:pt x="7544" y="5133"/>
                  <a:pt x="7328" y="5509"/>
                  <a:pt x="7039" y="5826"/>
                </a:cubicBezTo>
                <a:cubicBezTo>
                  <a:pt x="6727" y="6168"/>
                  <a:pt x="6374" y="6471"/>
                  <a:pt x="6049" y="6800"/>
                </a:cubicBezTo>
                <a:cubicBezTo>
                  <a:pt x="5685" y="7169"/>
                  <a:pt x="5375" y="7577"/>
                  <a:pt x="5166" y="8054"/>
                </a:cubicBezTo>
                <a:cubicBezTo>
                  <a:pt x="5132" y="8131"/>
                  <a:pt x="5102" y="8209"/>
                  <a:pt x="5074" y="8287"/>
                </a:cubicBezTo>
                <a:cubicBezTo>
                  <a:pt x="5146" y="7695"/>
                  <a:pt x="5240" y="7105"/>
                  <a:pt x="5352" y="6520"/>
                </a:cubicBezTo>
                <a:cubicBezTo>
                  <a:pt x="5429" y="6126"/>
                  <a:pt x="5512" y="5733"/>
                  <a:pt x="5605" y="5340"/>
                </a:cubicBezTo>
                <a:cubicBezTo>
                  <a:pt x="5651" y="5231"/>
                  <a:pt x="5700" y="5118"/>
                  <a:pt x="5751" y="5009"/>
                </a:cubicBezTo>
                <a:cubicBezTo>
                  <a:pt x="5854" y="4789"/>
                  <a:pt x="5963" y="4572"/>
                  <a:pt x="6080" y="4358"/>
                </a:cubicBezTo>
                <a:cubicBezTo>
                  <a:pt x="6307" y="3935"/>
                  <a:pt x="6557" y="3528"/>
                  <a:pt x="6829" y="3134"/>
                </a:cubicBezTo>
                <a:cubicBezTo>
                  <a:pt x="7338" y="2400"/>
                  <a:pt x="8048" y="1685"/>
                  <a:pt x="8131" y="749"/>
                </a:cubicBezTo>
                <a:cubicBezTo>
                  <a:pt x="8147" y="576"/>
                  <a:pt x="8140" y="381"/>
                  <a:pt x="8035" y="235"/>
                </a:cubicBezTo>
                <a:cubicBezTo>
                  <a:pt x="7984" y="160"/>
                  <a:pt x="7913" y="105"/>
                  <a:pt x="7833" y="68"/>
                </a:cubicBezTo>
                <a:cubicBezTo>
                  <a:pt x="7819" y="49"/>
                  <a:pt x="7795" y="35"/>
                  <a:pt x="7771" y="35"/>
                </a:cubicBezTo>
                <a:cubicBezTo>
                  <a:pt x="7766" y="35"/>
                  <a:pt x="7762" y="35"/>
                  <a:pt x="7757" y="36"/>
                </a:cubicBezTo>
                <a:cubicBezTo>
                  <a:pt x="7711" y="19"/>
                  <a:pt x="7665" y="10"/>
                  <a:pt x="7618" y="4"/>
                </a:cubicBezTo>
                <a:cubicBezTo>
                  <a:pt x="7595" y="2"/>
                  <a:pt x="7573" y="1"/>
                  <a:pt x="75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1"/>
          <p:cNvSpPr/>
          <p:nvPr/>
        </p:nvSpPr>
        <p:spPr>
          <a:xfrm rot="2404339" flipH="1">
            <a:off x="5855940" y="3909157"/>
            <a:ext cx="599070" cy="1622410"/>
          </a:xfrm>
          <a:custGeom>
            <a:avLst/>
            <a:gdLst/>
            <a:ahLst/>
            <a:cxnLst/>
            <a:rect l="l" t="t" r="r" b="b"/>
            <a:pathLst>
              <a:path w="9339" h="25292" extrusionOk="0">
                <a:moveTo>
                  <a:pt x="7415" y="543"/>
                </a:moveTo>
                <a:cubicBezTo>
                  <a:pt x="7001" y="1232"/>
                  <a:pt x="6667" y="1963"/>
                  <a:pt x="6378" y="2712"/>
                </a:cubicBezTo>
                <a:cubicBezTo>
                  <a:pt x="6470" y="2446"/>
                  <a:pt x="6565" y="2182"/>
                  <a:pt x="6667" y="1919"/>
                </a:cubicBezTo>
                <a:cubicBezTo>
                  <a:pt x="6738" y="1736"/>
                  <a:pt x="6810" y="1556"/>
                  <a:pt x="6884" y="1374"/>
                </a:cubicBezTo>
                <a:cubicBezTo>
                  <a:pt x="6898" y="1337"/>
                  <a:pt x="6891" y="1303"/>
                  <a:pt x="6876" y="1278"/>
                </a:cubicBezTo>
                <a:cubicBezTo>
                  <a:pt x="7030" y="1013"/>
                  <a:pt x="7208" y="764"/>
                  <a:pt x="7415" y="543"/>
                </a:cubicBezTo>
                <a:close/>
                <a:moveTo>
                  <a:pt x="7805" y="201"/>
                </a:moveTo>
                <a:cubicBezTo>
                  <a:pt x="7987" y="310"/>
                  <a:pt x="8012" y="519"/>
                  <a:pt x="7997" y="713"/>
                </a:cubicBezTo>
                <a:cubicBezTo>
                  <a:pt x="7930" y="1555"/>
                  <a:pt x="7301" y="2230"/>
                  <a:pt x="6823" y="2888"/>
                </a:cubicBezTo>
                <a:cubicBezTo>
                  <a:pt x="7306" y="2082"/>
                  <a:pt x="7755" y="1264"/>
                  <a:pt x="7887" y="320"/>
                </a:cubicBezTo>
                <a:cubicBezTo>
                  <a:pt x="7893" y="274"/>
                  <a:pt x="7854" y="244"/>
                  <a:pt x="7819" y="244"/>
                </a:cubicBezTo>
                <a:cubicBezTo>
                  <a:pt x="7794" y="244"/>
                  <a:pt x="7771" y="259"/>
                  <a:pt x="7767" y="292"/>
                </a:cubicBezTo>
                <a:cubicBezTo>
                  <a:pt x="7562" y="1701"/>
                  <a:pt x="6674" y="2839"/>
                  <a:pt x="6012" y="4069"/>
                </a:cubicBezTo>
                <a:cubicBezTo>
                  <a:pt x="6476" y="2718"/>
                  <a:pt x="6991" y="1374"/>
                  <a:pt x="7805" y="201"/>
                </a:cubicBezTo>
                <a:close/>
                <a:moveTo>
                  <a:pt x="7552" y="133"/>
                </a:moveTo>
                <a:cubicBezTo>
                  <a:pt x="7577" y="133"/>
                  <a:pt x="7603" y="135"/>
                  <a:pt x="7628" y="139"/>
                </a:cubicBezTo>
                <a:cubicBezTo>
                  <a:pt x="7257" y="445"/>
                  <a:pt x="6967" y="824"/>
                  <a:pt x="6731" y="1238"/>
                </a:cubicBezTo>
                <a:cubicBezTo>
                  <a:pt x="6720" y="1247"/>
                  <a:pt x="6710" y="1259"/>
                  <a:pt x="6701" y="1278"/>
                </a:cubicBezTo>
                <a:cubicBezTo>
                  <a:pt x="6697" y="1289"/>
                  <a:pt x="6691" y="1303"/>
                  <a:pt x="6686" y="1316"/>
                </a:cubicBezTo>
                <a:cubicBezTo>
                  <a:pt x="6334" y="1962"/>
                  <a:pt x="6103" y="2690"/>
                  <a:pt x="5908" y="3381"/>
                </a:cubicBezTo>
                <a:cubicBezTo>
                  <a:pt x="5851" y="3583"/>
                  <a:pt x="5799" y="3786"/>
                  <a:pt x="5749" y="3992"/>
                </a:cubicBezTo>
                <a:cubicBezTo>
                  <a:pt x="5624" y="4425"/>
                  <a:pt x="5507" y="4862"/>
                  <a:pt x="5402" y="5300"/>
                </a:cubicBezTo>
                <a:cubicBezTo>
                  <a:pt x="5404" y="5161"/>
                  <a:pt x="5400" y="5028"/>
                  <a:pt x="5404" y="4896"/>
                </a:cubicBezTo>
                <a:cubicBezTo>
                  <a:pt x="5413" y="4452"/>
                  <a:pt x="5464" y="4010"/>
                  <a:pt x="5548" y="3573"/>
                </a:cubicBezTo>
                <a:cubicBezTo>
                  <a:pt x="5631" y="3141"/>
                  <a:pt x="5749" y="2715"/>
                  <a:pt x="5894" y="2299"/>
                </a:cubicBezTo>
                <a:cubicBezTo>
                  <a:pt x="6032" y="1898"/>
                  <a:pt x="6189" y="1498"/>
                  <a:pt x="6399" y="1129"/>
                </a:cubicBezTo>
                <a:cubicBezTo>
                  <a:pt x="6593" y="783"/>
                  <a:pt x="6856" y="420"/>
                  <a:pt x="7213" y="225"/>
                </a:cubicBezTo>
                <a:cubicBezTo>
                  <a:pt x="7316" y="169"/>
                  <a:pt x="7435" y="133"/>
                  <a:pt x="7552" y="133"/>
                </a:cubicBezTo>
                <a:close/>
                <a:moveTo>
                  <a:pt x="8559" y="4487"/>
                </a:moveTo>
                <a:cubicBezTo>
                  <a:pt x="8597" y="4487"/>
                  <a:pt x="8631" y="4495"/>
                  <a:pt x="8663" y="4507"/>
                </a:cubicBezTo>
                <a:cubicBezTo>
                  <a:pt x="8458" y="4870"/>
                  <a:pt x="8251" y="5233"/>
                  <a:pt x="7988" y="5560"/>
                </a:cubicBezTo>
                <a:cubicBezTo>
                  <a:pt x="7743" y="5863"/>
                  <a:pt x="7457" y="6130"/>
                  <a:pt x="7161" y="6380"/>
                </a:cubicBezTo>
                <a:cubicBezTo>
                  <a:pt x="6555" y="6892"/>
                  <a:pt x="5891" y="7350"/>
                  <a:pt x="5390" y="7972"/>
                </a:cubicBezTo>
                <a:cubicBezTo>
                  <a:pt x="5326" y="8053"/>
                  <a:pt x="5264" y="8133"/>
                  <a:pt x="5207" y="8219"/>
                </a:cubicBezTo>
                <a:cubicBezTo>
                  <a:pt x="5379" y="7814"/>
                  <a:pt x="5614" y="7437"/>
                  <a:pt x="5912" y="7105"/>
                </a:cubicBezTo>
                <a:cubicBezTo>
                  <a:pt x="6196" y="6791"/>
                  <a:pt x="6515" y="6513"/>
                  <a:pt x="6819" y="6218"/>
                </a:cubicBezTo>
                <a:cubicBezTo>
                  <a:pt x="7114" y="5933"/>
                  <a:pt x="7371" y="5626"/>
                  <a:pt x="7611" y="5293"/>
                </a:cubicBezTo>
                <a:cubicBezTo>
                  <a:pt x="7826" y="4992"/>
                  <a:pt x="8104" y="4588"/>
                  <a:pt x="8487" y="4496"/>
                </a:cubicBezTo>
                <a:cubicBezTo>
                  <a:pt x="8512" y="4490"/>
                  <a:pt x="8536" y="4487"/>
                  <a:pt x="8559" y="4487"/>
                </a:cubicBezTo>
                <a:close/>
                <a:moveTo>
                  <a:pt x="8771" y="4581"/>
                </a:moveTo>
                <a:cubicBezTo>
                  <a:pt x="8848" y="4659"/>
                  <a:pt x="8895" y="4774"/>
                  <a:pt x="8905" y="4889"/>
                </a:cubicBezTo>
                <a:cubicBezTo>
                  <a:pt x="8926" y="5092"/>
                  <a:pt x="8863" y="5294"/>
                  <a:pt x="8774" y="5475"/>
                </a:cubicBezTo>
                <a:cubicBezTo>
                  <a:pt x="8585" y="5849"/>
                  <a:pt x="8296" y="6184"/>
                  <a:pt x="8001" y="6479"/>
                </a:cubicBezTo>
                <a:cubicBezTo>
                  <a:pt x="7690" y="6787"/>
                  <a:pt x="7341" y="7049"/>
                  <a:pt x="6965" y="7274"/>
                </a:cubicBezTo>
                <a:cubicBezTo>
                  <a:pt x="6547" y="7522"/>
                  <a:pt x="6124" y="7743"/>
                  <a:pt x="5741" y="8047"/>
                </a:cubicBezTo>
                <a:cubicBezTo>
                  <a:pt x="5473" y="8261"/>
                  <a:pt x="5234" y="8508"/>
                  <a:pt x="5024" y="8778"/>
                </a:cubicBezTo>
                <a:cubicBezTo>
                  <a:pt x="5026" y="8766"/>
                  <a:pt x="5030" y="8758"/>
                  <a:pt x="5031" y="8751"/>
                </a:cubicBezTo>
                <a:cubicBezTo>
                  <a:pt x="5614" y="7425"/>
                  <a:pt x="7137" y="6773"/>
                  <a:pt x="8041" y="5692"/>
                </a:cubicBezTo>
                <a:cubicBezTo>
                  <a:pt x="8327" y="5350"/>
                  <a:pt x="8551" y="4967"/>
                  <a:pt x="8771" y="4581"/>
                </a:cubicBezTo>
                <a:close/>
                <a:moveTo>
                  <a:pt x="1883" y="5977"/>
                </a:moveTo>
                <a:cubicBezTo>
                  <a:pt x="1947" y="6017"/>
                  <a:pt x="2001" y="6090"/>
                  <a:pt x="2041" y="6149"/>
                </a:cubicBezTo>
                <a:cubicBezTo>
                  <a:pt x="2292" y="6495"/>
                  <a:pt x="2473" y="6883"/>
                  <a:pt x="2692" y="7248"/>
                </a:cubicBezTo>
                <a:cubicBezTo>
                  <a:pt x="2916" y="7620"/>
                  <a:pt x="3171" y="7972"/>
                  <a:pt x="3455" y="8298"/>
                </a:cubicBezTo>
                <a:cubicBezTo>
                  <a:pt x="3757" y="8648"/>
                  <a:pt x="4101" y="8970"/>
                  <a:pt x="4325" y="9379"/>
                </a:cubicBezTo>
                <a:cubicBezTo>
                  <a:pt x="4457" y="9616"/>
                  <a:pt x="4535" y="9873"/>
                  <a:pt x="4590" y="10138"/>
                </a:cubicBezTo>
                <a:cubicBezTo>
                  <a:pt x="4550" y="10025"/>
                  <a:pt x="4505" y="9911"/>
                  <a:pt x="4451" y="9799"/>
                </a:cubicBezTo>
                <a:cubicBezTo>
                  <a:pt x="4272" y="9430"/>
                  <a:pt x="4014" y="9128"/>
                  <a:pt x="3689" y="8882"/>
                </a:cubicBezTo>
                <a:cubicBezTo>
                  <a:pt x="3065" y="8404"/>
                  <a:pt x="2217" y="8077"/>
                  <a:pt x="1893" y="7303"/>
                </a:cubicBezTo>
                <a:cubicBezTo>
                  <a:pt x="1805" y="7098"/>
                  <a:pt x="1761" y="6872"/>
                  <a:pt x="1757" y="6649"/>
                </a:cubicBezTo>
                <a:cubicBezTo>
                  <a:pt x="1755" y="6411"/>
                  <a:pt x="1812" y="6198"/>
                  <a:pt x="1883" y="5977"/>
                </a:cubicBezTo>
                <a:close/>
                <a:moveTo>
                  <a:pt x="1765" y="5954"/>
                </a:moveTo>
                <a:cubicBezTo>
                  <a:pt x="1609" y="6289"/>
                  <a:pt x="1602" y="6708"/>
                  <a:pt x="1684" y="7061"/>
                </a:cubicBezTo>
                <a:cubicBezTo>
                  <a:pt x="1777" y="7451"/>
                  <a:pt x="2002" y="7783"/>
                  <a:pt x="2299" y="8048"/>
                </a:cubicBezTo>
                <a:cubicBezTo>
                  <a:pt x="2923" y="8604"/>
                  <a:pt x="3767" y="8884"/>
                  <a:pt x="4231" y="9615"/>
                </a:cubicBezTo>
                <a:cubicBezTo>
                  <a:pt x="4390" y="9863"/>
                  <a:pt x="4499" y="10132"/>
                  <a:pt x="4592" y="10409"/>
                </a:cubicBezTo>
                <a:cubicBezTo>
                  <a:pt x="4508" y="10297"/>
                  <a:pt x="4407" y="10195"/>
                  <a:pt x="4312" y="10100"/>
                </a:cubicBezTo>
                <a:cubicBezTo>
                  <a:pt x="4003" y="9802"/>
                  <a:pt x="3647" y="9552"/>
                  <a:pt x="3259" y="9365"/>
                </a:cubicBezTo>
                <a:cubicBezTo>
                  <a:pt x="2873" y="9176"/>
                  <a:pt x="2462" y="9043"/>
                  <a:pt x="2089" y="8827"/>
                </a:cubicBezTo>
                <a:cubicBezTo>
                  <a:pt x="1726" y="8617"/>
                  <a:pt x="1432" y="8318"/>
                  <a:pt x="1270" y="7928"/>
                </a:cubicBezTo>
                <a:cubicBezTo>
                  <a:pt x="1113" y="7550"/>
                  <a:pt x="1093" y="7132"/>
                  <a:pt x="1212" y="6740"/>
                </a:cubicBezTo>
                <a:cubicBezTo>
                  <a:pt x="1277" y="6527"/>
                  <a:pt x="1384" y="6322"/>
                  <a:pt x="1524" y="6149"/>
                </a:cubicBezTo>
                <a:cubicBezTo>
                  <a:pt x="1582" y="6078"/>
                  <a:pt x="1649" y="5992"/>
                  <a:pt x="1738" y="5960"/>
                </a:cubicBezTo>
                <a:cubicBezTo>
                  <a:pt x="1747" y="5956"/>
                  <a:pt x="1755" y="5956"/>
                  <a:pt x="1765" y="5954"/>
                </a:cubicBezTo>
                <a:close/>
                <a:moveTo>
                  <a:pt x="8711" y="8334"/>
                </a:moveTo>
                <a:cubicBezTo>
                  <a:pt x="8732" y="8334"/>
                  <a:pt x="8753" y="8336"/>
                  <a:pt x="8774" y="8339"/>
                </a:cubicBezTo>
                <a:cubicBezTo>
                  <a:pt x="8776" y="8339"/>
                  <a:pt x="8777" y="8341"/>
                  <a:pt x="8778" y="8341"/>
                </a:cubicBezTo>
                <a:cubicBezTo>
                  <a:pt x="7726" y="9792"/>
                  <a:pt x="6229" y="10886"/>
                  <a:pt x="5331" y="12455"/>
                </a:cubicBezTo>
                <a:cubicBezTo>
                  <a:pt x="5277" y="12551"/>
                  <a:pt x="5224" y="12651"/>
                  <a:pt x="5175" y="12750"/>
                </a:cubicBezTo>
                <a:cubicBezTo>
                  <a:pt x="5612" y="11341"/>
                  <a:pt x="6586" y="10132"/>
                  <a:pt x="7618" y="9090"/>
                </a:cubicBezTo>
                <a:cubicBezTo>
                  <a:pt x="7788" y="8918"/>
                  <a:pt x="7958" y="8741"/>
                  <a:pt x="8151" y="8593"/>
                </a:cubicBezTo>
                <a:cubicBezTo>
                  <a:pt x="8304" y="8476"/>
                  <a:pt x="8506" y="8334"/>
                  <a:pt x="8711" y="8334"/>
                </a:cubicBezTo>
                <a:close/>
                <a:moveTo>
                  <a:pt x="8905" y="8394"/>
                </a:moveTo>
                <a:cubicBezTo>
                  <a:pt x="9031" y="8489"/>
                  <a:pt x="9065" y="8684"/>
                  <a:pt x="9041" y="8840"/>
                </a:cubicBezTo>
                <a:cubicBezTo>
                  <a:pt x="9004" y="9085"/>
                  <a:pt x="8866" y="9310"/>
                  <a:pt x="8713" y="9500"/>
                </a:cubicBezTo>
                <a:cubicBezTo>
                  <a:pt x="8126" y="10230"/>
                  <a:pt x="7351" y="10799"/>
                  <a:pt x="6653" y="11416"/>
                </a:cubicBezTo>
                <a:cubicBezTo>
                  <a:pt x="6097" y="11904"/>
                  <a:pt x="5563" y="12438"/>
                  <a:pt x="5166" y="13062"/>
                </a:cubicBezTo>
                <a:cubicBezTo>
                  <a:pt x="5769" y="11679"/>
                  <a:pt x="6974" y="10601"/>
                  <a:pt x="7982" y="9507"/>
                </a:cubicBezTo>
                <a:cubicBezTo>
                  <a:pt x="8309" y="9152"/>
                  <a:pt x="8622" y="8785"/>
                  <a:pt x="8905" y="8394"/>
                </a:cubicBezTo>
                <a:close/>
                <a:moveTo>
                  <a:pt x="884" y="9985"/>
                </a:moveTo>
                <a:cubicBezTo>
                  <a:pt x="889" y="9985"/>
                  <a:pt x="893" y="9985"/>
                  <a:pt x="897" y="9985"/>
                </a:cubicBezTo>
                <a:cubicBezTo>
                  <a:pt x="1096" y="9996"/>
                  <a:pt x="1291" y="10088"/>
                  <a:pt x="1450" y="10199"/>
                </a:cubicBezTo>
                <a:cubicBezTo>
                  <a:pt x="1788" y="10432"/>
                  <a:pt x="2029" y="10781"/>
                  <a:pt x="2283" y="11096"/>
                </a:cubicBezTo>
                <a:cubicBezTo>
                  <a:pt x="2564" y="11443"/>
                  <a:pt x="2890" y="11737"/>
                  <a:pt x="3234" y="12022"/>
                </a:cubicBezTo>
                <a:cubicBezTo>
                  <a:pt x="3600" y="12327"/>
                  <a:pt x="3976" y="12631"/>
                  <a:pt x="4272" y="13008"/>
                </a:cubicBezTo>
                <a:cubicBezTo>
                  <a:pt x="4416" y="13191"/>
                  <a:pt x="4542" y="13391"/>
                  <a:pt x="4633" y="13607"/>
                </a:cubicBezTo>
                <a:cubicBezTo>
                  <a:pt x="4664" y="13685"/>
                  <a:pt x="4688" y="13764"/>
                  <a:pt x="4711" y="13845"/>
                </a:cubicBezTo>
                <a:cubicBezTo>
                  <a:pt x="4377" y="13380"/>
                  <a:pt x="3908" y="13014"/>
                  <a:pt x="3432" y="12693"/>
                </a:cubicBezTo>
                <a:cubicBezTo>
                  <a:pt x="3065" y="12445"/>
                  <a:pt x="2683" y="12217"/>
                  <a:pt x="2329" y="11950"/>
                </a:cubicBezTo>
                <a:cubicBezTo>
                  <a:pt x="2007" y="11707"/>
                  <a:pt x="1710" y="11432"/>
                  <a:pt x="1453" y="11121"/>
                </a:cubicBezTo>
                <a:cubicBezTo>
                  <a:pt x="1172" y="10781"/>
                  <a:pt x="942" y="10403"/>
                  <a:pt x="761" y="10000"/>
                </a:cubicBezTo>
                <a:cubicBezTo>
                  <a:pt x="798" y="9991"/>
                  <a:pt x="840" y="9985"/>
                  <a:pt x="884" y="9985"/>
                </a:cubicBezTo>
                <a:close/>
                <a:moveTo>
                  <a:pt x="649" y="10050"/>
                </a:moveTo>
                <a:cubicBezTo>
                  <a:pt x="964" y="10760"/>
                  <a:pt x="1440" y="11394"/>
                  <a:pt x="2043" y="11885"/>
                </a:cubicBezTo>
                <a:cubicBezTo>
                  <a:pt x="2695" y="12417"/>
                  <a:pt x="3462" y="12787"/>
                  <a:pt x="4092" y="13347"/>
                </a:cubicBezTo>
                <a:cubicBezTo>
                  <a:pt x="4269" y="13505"/>
                  <a:pt x="4430" y="13678"/>
                  <a:pt x="4570" y="13867"/>
                </a:cubicBezTo>
                <a:cubicBezTo>
                  <a:pt x="4106" y="13427"/>
                  <a:pt x="3540" y="13101"/>
                  <a:pt x="2950" y="12851"/>
                </a:cubicBezTo>
                <a:cubicBezTo>
                  <a:pt x="2137" y="12507"/>
                  <a:pt x="1135" y="12303"/>
                  <a:pt x="610" y="11524"/>
                </a:cubicBezTo>
                <a:cubicBezTo>
                  <a:pt x="379" y="11182"/>
                  <a:pt x="277" y="10721"/>
                  <a:pt x="440" y="10330"/>
                </a:cubicBezTo>
                <a:cubicBezTo>
                  <a:pt x="488" y="10212"/>
                  <a:pt x="557" y="10113"/>
                  <a:pt x="649" y="10050"/>
                </a:cubicBezTo>
                <a:close/>
                <a:moveTo>
                  <a:pt x="8771" y="11791"/>
                </a:moveTo>
                <a:cubicBezTo>
                  <a:pt x="8825" y="11791"/>
                  <a:pt x="8880" y="11801"/>
                  <a:pt x="8924" y="11826"/>
                </a:cubicBezTo>
                <a:lnTo>
                  <a:pt x="8923" y="11828"/>
                </a:lnTo>
                <a:cubicBezTo>
                  <a:pt x="8668" y="12184"/>
                  <a:pt x="8351" y="12489"/>
                  <a:pt x="8032" y="12788"/>
                </a:cubicBezTo>
                <a:cubicBezTo>
                  <a:pt x="7711" y="13091"/>
                  <a:pt x="7395" y="13394"/>
                  <a:pt x="7101" y="13722"/>
                </a:cubicBezTo>
                <a:cubicBezTo>
                  <a:pt x="6527" y="14360"/>
                  <a:pt x="6029" y="15066"/>
                  <a:pt x="5660" y="15843"/>
                </a:cubicBezTo>
                <a:cubicBezTo>
                  <a:pt x="5631" y="15901"/>
                  <a:pt x="5610" y="15959"/>
                  <a:pt x="5583" y="16019"/>
                </a:cubicBezTo>
                <a:cubicBezTo>
                  <a:pt x="5965" y="14707"/>
                  <a:pt x="6643" y="13491"/>
                  <a:pt x="7606" y="12507"/>
                </a:cubicBezTo>
                <a:cubicBezTo>
                  <a:pt x="7764" y="12346"/>
                  <a:pt x="7931" y="12191"/>
                  <a:pt x="8117" y="12063"/>
                </a:cubicBezTo>
                <a:cubicBezTo>
                  <a:pt x="8295" y="11941"/>
                  <a:pt x="8513" y="11812"/>
                  <a:pt x="8733" y="11792"/>
                </a:cubicBezTo>
                <a:cubicBezTo>
                  <a:pt x="8746" y="11791"/>
                  <a:pt x="8758" y="11791"/>
                  <a:pt x="8771" y="11791"/>
                </a:cubicBezTo>
                <a:close/>
                <a:moveTo>
                  <a:pt x="9001" y="11899"/>
                </a:moveTo>
                <a:cubicBezTo>
                  <a:pt x="9012" y="11920"/>
                  <a:pt x="9024" y="11943"/>
                  <a:pt x="9029" y="11971"/>
                </a:cubicBezTo>
                <a:cubicBezTo>
                  <a:pt x="9046" y="12070"/>
                  <a:pt x="9008" y="12175"/>
                  <a:pt x="8967" y="12263"/>
                </a:cubicBezTo>
                <a:cubicBezTo>
                  <a:pt x="8878" y="12451"/>
                  <a:pt x="8761" y="12628"/>
                  <a:pt x="8644" y="12798"/>
                </a:cubicBezTo>
                <a:cubicBezTo>
                  <a:pt x="8160" y="13512"/>
                  <a:pt x="7547" y="14125"/>
                  <a:pt x="6958" y="14749"/>
                </a:cubicBezTo>
                <a:cubicBezTo>
                  <a:pt x="6629" y="15098"/>
                  <a:pt x="6305" y="15453"/>
                  <a:pt x="6012" y="15834"/>
                </a:cubicBezTo>
                <a:cubicBezTo>
                  <a:pt x="5876" y="16012"/>
                  <a:pt x="5748" y="16193"/>
                  <a:pt x="5629" y="16382"/>
                </a:cubicBezTo>
                <a:cubicBezTo>
                  <a:pt x="5528" y="16544"/>
                  <a:pt x="5446" y="16707"/>
                  <a:pt x="5373" y="16877"/>
                </a:cubicBezTo>
                <a:cubicBezTo>
                  <a:pt x="5392" y="16779"/>
                  <a:pt x="5412" y="16683"/>
                  <a:pt x="5433" y="16588"/>
                </a:cubicBezTo>
                <a:cubicBezTo>
                  <a:pt x="5514" y="16381"/>
                  <a:pt x="5605" y="16176"/>
                  <a:pt x="5698" y="15978"/>
                </a:cubicBezTo>
                <a:cubicBezTo>
                  <a:pt x="5880" y="15593"/>
                  <a:pt x="6094" y="15226"/>
                  <a:pt x="6335" y="14874"/>
                </a:cubicBezTo>
                <a:cubicBezTo>
                  <a:pt x="6829" y="14153"/>
                  <a:pt x="7421" y="13522"/>
                  <a:pt x="8059" y="12926"/>
                </a:cubicBezTo>
                <a:cubicBezTo>
                  <a:pt x="8400" y="12608"/>
                  <a:pt x="8736" y="12285"/>
                  <a:pt x="9001" y="11899"/>
                </a:cubicBezTo>
                <a:close/>
                <a:moveTo>
                  <a:pt x="386" y="13553"/>
                </a:moveTo>
                <a:cubicBezTo>
                  <a:pt x="389" y="13555"/>
                  <a:pt x="391" y="13559"/>
                  <a:pt x="393" y="13560"/>
                </a:cubicBezTo>
                <a:cubicBezTo>
                  <a:pt x="1875" y="14756"/>
                  <a:pt x="3282" y="16043"/>
                  <a:pt x="4548" y="17466"/>
                </a:cubicBezTo>
                <a:cubicBezTo>
                  <a:pt x="4638" y="17568"/>
                  <a:pt x="4726" y="17673"/>
                  <a:pt x="4817" y="17778"/>
                </a:cubicBezTo>
                <a:cubicBezTo>
                  <a:pt x="4391" y="17397"/>
                  <a:pt x="3947" y="17038"/>
                  <a:pt x="3482" y="16711"/>
                </a:cubicBezTo>
                <a:cubicBezTo>
                  <a:pt x="3061" y="16418"/>
                  <a:pt x="2621" y="16157"/>
                  <a:pt x="2180" y="15894"/>
                </a:cubicBezTo>
                <a:cubicBezTo>
                  <a:pt x="1754" y="15639"/>
                  <a:pt x="1333" y="15369"/>
                  <a:pt x="978" y="15019"/>
                </a:cubicBezTo>
                <a:cubicBezTo>
                  <a:pt x="677" y="14722"/>
                  <a:pt x="330" y="14302"/>
                  <a:pt x="304" y="13862"/>
                </a:cubicBezTo>
                <a:cubicBezTo>
                  <a:pt x="297" y="13738"/>
                  <a:pt x="325" y="13630"/>
                  <a:pt x="386" y="13553"/>
                </a:cubicBezTo>
                <a:close/>
                <a:moveTo>
                  <a:pt x="683" y="13430"/>
                </a:moveTo>
                <a:cubicBezTo>
                  <a:pt x="933" y="13431"/>
                  <a:pt x="1188" y="13529"/>
                  <a:pt x="1411" y="13638"/>
                </a:cubicBezTo>
                <a:cubicBezTo>
                  <a:pt x="1865" y="13865"/>
                  <a:pt x="2256" y="14214"/>
                  <a:pt x="2610" y="14576"/>
                </a:cubicBezTo>
                <a:cubicBezTo>
                  <a:pt x="2959" y="14935"/>
                  <a:pt x="3273" y="15325"/>
                  <a:pt x="3583" y="15718"/>
                </a:cubicBezTo>
                <a:cubicBezTo>
                  <a:pt x="4196" y="16504"/>
                  <a:pt x="4770" y="17321"/>
                  <a:pt x="5312" y="18160"/>
                </a:cubicBezTo>
                <a:cubicBezTo>
                  <a:pt x="4227" y="16846"/>
                  <a:pt x="3015" y="15640"/>
                  <a:pt x="1730" y="14524"/>
                </a:cubicBezTo>
                <a:cubicBezTo>
                  <a:pt x="1320" y="14167"/>
                  <a:pt x="901" y="13820"/>
                  <a:pt x="479" y="13479"/>
                </a:cubicBezTo>
                <a:cubicBezTo>
                  <a:pt x="534" y="13447"/>
                  <a:pt x="601" y="13430"/>
                  <a:pt x="683" y="13430"/>
                </a:cubicBezTo>
                <a:close/>
                <a:moveTo>
                  <a:pt x="8657" y="15071"/>
                </a:moveTo>
                <a:cubicBezTo>
                  <a:pt x="8706" y="15071"/>
                  <a:pt x="8754" y="15079"/>
                  <a:pt x="8794" y="15097"/>
                </a:cubicBezTo>
                <a:cubicBezTo>
                  <a:pt x="7768" y="16199"/>
                  <a:pt x="6954" y="17513"/>
                  <a:pt x="6389" y="18909"/>
                </a:cubicBezTo>
                <a:cubicBezTo>
                  <a:pt x="6332" y="19051"/>
                  <a:pt x="6280" y="19197"/>
                  <a:pt x="6229" y="19340"/>
                </a:cubicBezTo>
                <a:cubicBezTo>
                  <a:pt x="6501" y="18049"/>
                  <a:pt x="7008" y="16825"/>
                  <a:pt x="7774" y="15735"/>
                </a:cubicBezTo>
                <a:cubicBezTo>
                  <a:pt x="7953" y="15481"/>
                  <a:pt x="8173" y="15197"/>
                  <a:pt x="8480" y="15100"/>
                </a:cubicBezTo>
                <a:cubicBezTo>
                  <a:pt x="8536" y="15082"/>
                  <a:pt x="8598" y="15071"/>
                  <a:pt x="8657" y="15071"/>
                </a:cubicBezTo>
                <a:close/>
                <a:moveTo>
                  <a:pt x="8873" y="15158"/>
                </a:moveTo>
                <a:cubicBezTo>
                  <a:pt x="8896" y="15189"/>
                  <a:pt x="8910" y="15227"/>
                  <a:pt x="8913" y="15278"/>
                </a:cubicBezTo>
                <a:cubicBezTo>
                  <a:pt x="8924" y="15460"/>
                  <a:pt x="8854" y="15660"/>
                  <a:pt x="8797" y="15829"/>
                </a:cubicBezTo>
                <a:cubicBezTo>
                  <a:pt x="8536" y="16619"/>
                  <a:pt x="8002" y="17283"/>
                  <a:pt x="7473" y="17913"/>
                </a:cubicBezTo>
                <a:cubicBezTo>
                  <a:pt x="7050" y="18417"/>
                  <a:pt x="6610" y="18922"/>
                  <a:pt x="6276" y="19489"/>
                </a:cubicBezTo>
                <a:cubicBezTo>
                  <a:pt x="6700" y="18279"/>
                  <a:pt x="7320" y="17133"/>
                  <a:pt x="8087" y="16108"/>
                </a:cubicBezTo>
                <a:cubicBezTo>
                  <a:pt x="8334" y="15781"/>
                  <a:pt x="8598" y="15466"/>
                  <a:pt x="8873" y="15158"/>
                </a:cubicBezTo>
                <a:close/>
                <a:moveTo>
                  <a:pt x="2208" y="18048"/>
                </a:moveTo>
                <a:cubicBezTo>
                  <a:pt x="2212" y="18059"/>
                  <a:pt x="2221" y="18072"/>
                  <a:pt x="2236" y="18080"/>
                </a:cubicBezTo>
                <a:cubicBezTo>
                  <a:pt x="2953" y="18442"/>
                  <a:pt x="3642" y="18822"/>
                  <a:pt x="4243" y="19363"/>
                </a:cubicBezTo>
                <a:cubicBezTo>
                  <a:pt x="4738" y="19810"/>
                  <a:pt x="5173" y="20315"/>
                  <a:pt x="5617" y="20812"/>
                </a:cubicBezTo>
                <a:cubicBezTo>
                  <a:pt x="5386" y="20631"/>
                  <a:pt x="5153" y="20457"/>
                  <a:pt x="4915" y="20297"/>
                </a:cubicBezTo>
                <a:cubicBezTo>
                  <a:pt x="4251" y="19851"/>
                  <a:pt x="3527" y="19496"/>
                  <a:pt x="2890" y="19013"/>
                </a:cubicBezTo>
                <a:cubicBezTo>
                  <a:pt x="2734" y="18893"/>
                  <a:pt x="2583" y="18768"/>
                  <a:pt x="2445" y="18629"/>
                </a:cubicBezTo>
                <a:cubicBezTo>
                  <a:pt x="2309" y="18490"/>
                  <a:pt x="2181" y="18319"/>
                  <a:pt x="2197" y="18114"/>
                </a:cubicBezTo>
                <a:cubicBezTo>
                  <a:pt x="2199" y="18090"/>
                  <a:pt x="2202" y="18069"/>
                  <a:pt x="2208" y="18048"/>
                </a:cubicBezTo>
                <a:close/>
                <a:moveTo>
                  <a:pt x="2552" y="17807"/>
                </a:moveTo>
                <a:cubicBezTo>
                  <a:pt x="2707" y="17807"/>
                  <a:pt x="2880" y="17861"/>
                  <a:pt x="3001" y="17914"/>
                </a:cubicBezTo>
                <a:cubicBezTo>
                  <a:pt x="3367" y="18076"/>
                  <a:pt x="3692" y="18314"/>
                  <a:pt x="3996" y="18576"/>
                </a:cubicBezTo>
                <a:cubicBezTo>
                  <a:pt x="4299" y="18837"/>
                  <a:pt x="4586" y="19119"/>
                  <a:pt x="4853" y="19417"/>
                </a:cubicBezTo>
                <a:cubicBezTo>
                  <a:pt x="5385" y="20010"/>
                  <a:pt x="5802" y="20682"/>
                  <a:pt x="6253" y="21335"/>
                </a:cubicBezTo>
                <a:cubicBezTo>
                  <a:pt x="5369" y="20417"/>
                  <a:pt x="4603" y="19370"/>
                  <a:pt x="3526" y="18662"/>
                </a:cubicBezTo>
                <a:cubicBezTo>
                  <a:pt x="3132" y="18404"/>
                  <a:pt x="2710" y="18190"/>
                  <a:pt x="2290" y="17977"/>
                </a:cubicBezTo>
                <a:cubicBezTo>
                  <a:pt x="2281" y="17972"/>
                  <a:pt x="2271" y="17970"/>
                  <a:pt x="2263" y="17970"/>
                </a:cubicBezTo>
                <a:cubicBezTo>
                  <a:pt x="2249" y="17970"/>
                  <a:pt x="2236" y="17976"/>
                  <a:pt x="2226" y="17985"/>
                </a:cubicBezTo>
                <a:cubicBezTo>
                  <a:pt x="2282" y="17853"/>
                  <a:pt x="2409" y="17807"/>
                  <a:pt x="2552" y="17807"/>
                </a:cubicBezTo>
                <a:close/>
                <a:moveTo>
                  <a:pt x="8990" y="18093"/>
                </a:moveTo>
                <a:cubicBezTo>
                  <a:pt x="9011" y="18114"/>
                  <a:pt x="9025" y="18147"/>
                  <a:pt x="9031" y="18190"/>
                </a:cubicBezTo>
                <a:cubicBezTo>
                  <a:pt x="9038" y="18258"/>
                  <a:pt x="9037" y="18329"/>
                  <a:pt x="9034" y="18398"/>
                </a:cubicBezTo>
                <a:cubicBezTo>
                  <a:pt x="9031" y="18568"/>
                  <a:pt x="9010" y="18737"/>
                  <a:pt x="8976" y="18903"/>
                </a:cubicBezTo>
                <a:cubicBezTo>
                  <a:pt x="8846" y="19523"/>
                  <a:pt x="8544" y="20088"/>
                  <a:pt x="8185" y="20603"/>
                </a:cubicBezTo>
                <a:cubicBezTo>
                  <a:pt x="7880" y="21037"/>
                  <a:pt x="7540" y="21446"/>
                  <a:pt x="7211" y="21861"/>
                </a:cubicBezTo>
                <a:cubicBezTo>
                  <a:pt x="7804" y="20609"/>
                  <a:pt x="8400" y="19353"/>
                  <a:pt x="8990" y="18093"/>
                </a:cubicBezTo>
                <a:close/>
                <a:moveTo>
                  <a:pt x="8848" y="18070"/>
                </a:moveTo>
                <a:cubicBezTo>
                  <a:pt x="8229" y="19374"/>
                  <a:pt x="7615" y="20681"/>
                  <a:pt x="7001" y="21986"/>
                </a:cubicBezTo>
                <a:cubicBezTo>
                  <a:pt x="7138" y="20857"/>
                  <a:pt x="7614" y="19794"/>
                  <a:pt x="8185" y="18814"/>
                </a:cubicBezTo>
                <a:cubicBezTo>
                  <a:pt x="8266" y="18672"/>
                  <a:pt x="8356" y="18533"/>
                  <a:pt x="8459" y="18407"/>
                </a:cubicBezTo>
                <a:cubicBezTo>
                  <a:pt x="8554" y="18292"/>
                  <a:pt x="8669" y="18157"/>
                  <a:pt x="8804" y="18087"/>
                </a:cubicBezTo>
                <a:cubicBezTo>
                  <a:pt x="8818" y="18080"/>
                  <a:pt x="8834" y="18073"/>
                  <a:pt x="8848" y="18070"/>
                </a:cubicBezTo>
                <a:close/>
                <a:moveTo>
                  <a:pt x="3295" y="21131"/>
                </a:moveTo>
                <a:lnTo>
                  <a:pt x="3295" y="21131"/>
                </a:lnTo>
                <a:cubicBezTo>
                  <a:pt x="3654" y="21270"/>
                  <a:pt x="3986" y="21477"/>
                  <a:pt x="4319" y="21666"/>
                </a:cubicBezTo>
                <a:cubicBezTo>
                  <a:pt x="4660" y="21857"/>
                  <a:pt x="4997" y="22052"/>
                  <a:pt x="5335" y="22254"/>
                </a:cubicBezTo>
                <a:cubicBezTo>
                  <a:pt x="5717" y="22483"/>
                  <a:pt x="6090" y="22724"/>
                  <a:pt x="6456" y="22975"/>
                </a:cubicBezTo>
                <a:cubicBezTo>
                  <a:pt x="5633" y="22571"/>
                  <a:pt x="4756" y="22277"/>
                  <a:pt x="3947" y="21839"/>
                </a:cubicBezTo>
                <a:cubicBezTo>
                  <a:pt x="3706" y="21708"/>
                  <a:pt x="3393" y="21527"/>
                  <a:pt x="3309" y="21244"/>
                </a:cubicBezTo>
                <a:cubicBezTo>
                  <a:pt x="3298" y="21200"/>
                  <a:pt x="3293" y="21165"/>
                  <a:pt x="3295" y="21131"/>
                </a:cubicBezTo>
                <a:close/>
                <a:moveTo>
                  <a:pt x="3680" y="20909"/>
                </a:moveTo>
                <a:cubicBezTo>
                  <a:pt x="3812" y="20909"/>
                  <a:pt x="3948" y="20932"/>
                  <a:pt x="4031" y="20953"/>
                </a:cubicBezTo>
                <a:cubicBezTo>
                  <a:pt x="4626" y="21108"/>
                  <a:pt x="5136" y="21552"/>
                  <a:pt x="5597" y="21937"/>
                </a:cubicBezTo>
                <a:cubicBezTo>
                  <a:pt x="6033" y="22300"/>
                  <a:pt x="6449" y="22696"/>
                  <a:pt x="6846" y="23106"/>
                </a:cubicBezTo>
                <a:cubicBezTo>
                  <a:pt x="6376" y="22761"/>
                  <a:pt x="5888" y="22447"/>
                  <a:pt x="5390" y="22148"/>
                </a:cubicBezTo>
                <a:cubicBezTo>
                  <a:pt x="5043" y="21938"/>
                  <a:pt x="4689" y="21738"/>
                  <a:pt x="4336" y="21539"/>
                </a:cubicBezTo>
                <a:cubicBezTo>
                  <a:pt x="4017" y="21358"/>
                  <a:pt x="3684" y="21126"/>
                  <a:pt x="3323" y="21036"/>
                </a:cubicBezTo>
                <a:cubicBezTo>
                  <a:pt x="3384" y="20939"/>
                  <a:pt x="3530" y="20909"/>
                  <a:pt x="3680" y="20909"/>
                </a:cubicBezTo>
                <a:close/>
                <a:moveTo>
                  <a:pt x="7551" y="1"/>
                </a:moveTo>
                <a:cubicBezTo>
                  <a:pt x="7175" y="1"/>
                  <a:pt x="6852" y="298"/>
                  <a:pt x="6626" y="570"/>
                </a:cubicBezTo>
                <a:cubicBezTo>
                  <a:pt x="6349" y="902"/>
                  <a:pt x="6158" y="1293"/>
                  <a:pt x="5998" y="1692"/>
                </a:cubicBezTo>
                <a:cubicBezTo>
                  <a:pt x="5827" y="2116"/>
                  <a:pt x="5684" y="2552"/>
                  <a:pt x="5575" y="2997"/>
                </a:cubicBezTo>
                <a:cubicBezTo>
                  <a:pt x="5448" y="3503"/>
                  <a:pt x="5362" y="4019"/>
                  <a:pt x="5326" y="4538"/>
                </a:cubicBezTo>
                <a:cubicBezTo>
                  <a:pt x="5301" y="4926"/>
                  <a:pt x="5336" y="5323"/>
                  <a:pt x="5307" y="5709"/>
                </a:cubicBezTo>
                <a:cubicBezTo>
                  <a:pt x="5292" y="5771"/>
                  <a:pt x="5278" y="5832"/>
                  <a:pt x="5265" y="5893"/>
                </a:cubicBezTo>
                <a:cubicBezTo>
                  <a:pt x="4966" y="7298"/>
                  <a:pt x="4777" y="8728"/>
                  <a:pt x="4698" y="10161"/>
                </a:cubicBezTo>
                <a:cubicBezTo>
                  <a:pt x="4654" y="9941"/>
                  <a:pt x="4596" y="9724"/>
                  <a:pt x="4505" y="9517"/>
                </a:cubicBezTo>
                <a:cubicBezTo>
                  <a:pt x="4335" y="9127"/>
                  <a:pt x="4050" y="8806"/>
                  <a:pt x="3767" y="8492"/>
                </a:cubicBezTo>
                <a:cubicBezTo>
                  <a:pt x="3457" y="8146"/>
                  <a:pt x="3166" y="7790"/>
                  <a:pt x="2916" y="7397"/>
                </a:cubicBezTo>
                <a:cubicBezTo>
                  <a:pt x="2668" y="7007"/>
                  <a:pt x="2476" y="6586"/>
                  <a:pt x="2222" y="6201"/>
                </a:cubicBezTo>
                <a:cubicBezTo>
                  <a:pt x="2127" y="6056"/>
                  <a:pt x="2008" y="5839"/>
                  <a:pt x="1815" y="5825"/>
                </a:cubicBezTo>
                <a:cubicBezTo>
                  <a:pt x="1808" y="5825"/>
                  <a:pt x="1801" y="5824"/>
                  <a:pt x="1795" y="5824"/>
                </a:cubicBezTo>
                <a:cubicBezTo>
                  <a:pt x="1629" y="5824"/>
                  <a:pt x="1501" y="5973"/>
                  <a:pt x="1408" y="6095"/>
                </a:cubicBezTo>
                <a:cubicBezTo>
                  <a:pt x="1152" y="6428"/>
                  <a:pt x="1011" y="6844"/>
                  <a:pt x="1015" y="7265"/>
                </a:cubicBezTo>
                <a:cubicBezTo>
                  <a:pt x="1018" y="7644"/>
                  <a:pt x="1141" y="8021"/>
                  <a:pt x="1361" y="8331"/>
                </a:cubicBezTo>
                <a:cubicBezTo>
                  <a:pt x="1609" y="8681"/>
                  <a:pt x="1967" y="8912"/>
                  <a:pt x="2351" y="9091"/>
                </a:cubicBezTo>
                <a:cubicBezTo>
                  <a:pt x="2824" y="9310"/>
                  <a:pt x="3312" y="9481"/>
                  <a:pt x="3742" y="9781"/>
                </a:cubicBezTo>
                <a:cubicBezTo>
                  <a:pt x="3959" y="9932"/>
                  <a:pt x="4160" y="10105"/>
                  <a:pt x="4343" y="10297"/>
                </a:cubicBezTo>
                <a:cubicBezTo>
                  <a:pt x="4502" y="10464"/>
                  <a:pt x="4677" y="10679"/>
                  <a:pt x="4647" y="10926"/>
                </a:cubicBezTo>
                <a:cubicBezTo>
                  <a:pt x="4643" y="10948"/>
                  <a:pt x="4654" y="10965"/>
                  <a:pt x="4668" y="10978"/>
                </a:cubicBezTo>
                <a:cubicBezTo>
                  <a:pt x="4644" y="11829"/>
                  <a:pt x="4661" y="12682"/>
                  <a:pt x="4715" y="13532"/>
                </a:cubicBezTo>
                <a:cubicBezTo>
                  <a:pt x="4643" y="13356"/>
                  <a:pt x="4550" y="13190"/>
                  <a:pt x="4441" y="13035"/>
                </a:cubicBezTo>
                <a:cubicBezTo>
                  <a:pt x="4180" y="12673"/>
                  <a:pt x="3848" y="12377"/>
                  <a:pt x="3509" y="12090"/>
                </a:cubicBezTo>
                <a:cubicBezTo>
                  <a:pt x="3144" y="11784"/>
                  <a:pt x="2774" y="11482"/>
                  <a:pt x="2466" y="11113"/>
                </a:cubicBezTo>
                <a:cubicBezTo>
                  <a:pt x="2194" y="10786"/>
                  <a:pt x="1954" y="10418"/>
                  <a:pt x="1614" y="10155"/>
                </a:cubicBezTo>
                <a:cubicBezTo>
                  <a:pt x="1425" y="10009"/>
                  <a:pt x="1142" y="9852"/>
                  <a:pt x="879" y="9852"/>
                </a:cubicBezTo>
                <a:cubicBezTo>
                  <a:pt x="772" y="9852"/>
                  <a:pt x="668" y="9878"/>
                  <a:pt x="575" y="9942"/>
                </a:cubicBezTo>
                <a:cubicBezTo>
                  <a:pt x="257" y="10161"/>
                  <a:pt x="206" y="10652"/>
                  <a:pt x="270" y="10998"/>
                </a:cubicBezTo>
                <a:cubicBezTo>
                  <a:pt x="442" y="11926"/>
                  <a:pt x="1378" y="12376"/>
                  <a:pt x="2171" y="12673"/>
                </a:cubicBezTo>
                <a:cubicBezTo>
                  <a:pt x="3133" y="13035"/>
                  <a:pt x="4096" y="13448"/>
                  <a:pt x="4772" y="14248"/>
                </a:cubicBezTo>
                <a:cubicBezTo>
                  <a:pt x="4810" y="14674"/>
                  <a:pt x="4855" y="15100"/>
                  <a:pt x="4914" y="15524"/>
                </a:cubicBezTo>
                <a:cubicBezTo>
                  <a:pt x="4999" y="16148"/>
                  <a:pt x="5104" y="16768"/>
                  <a:pt x="5230" y="17385"/>
                </a:cubicBezTo>
                <a:cubicBezTo>
                  <a:pt x="5229" y="17398"/>
                  <a:pt x="5226" y="17411"/>
                  <a:pt x="5226" y="17423"/>
                </a:cubicBezTo>
                <a:cubicBezTo>
                  <a:pt x="5224" y="17435"/>
                  <a:pt x="5233" y="17442"/>
                  <a:pt x="5244" y="17448"/>
                </a:cubicBezTo>
                <a:cubicBezTo>
                  <a:pt x="5287" y="17655"/>
                  <a:pt x="5332" y="17863"/>
                  <a:pt x="5380" y="18069"/>
                </a:cubicBezTo>
                <a:cubicBezTo>
                  <a:pt x="4888" y="17276"/>
                  <a:pt x="4360" y="16506"/>
                  <a:pt x="3793" y="15764"/>
                </a:cubicBezTo>
                <a:cubicBezTo>
                  <a:pt x="3478" y="15349"/>
                  <a:pt x="3153" y="14941"/>
                  <a:pt x="2797" y="14560"/>
                </a:cubicBezTo>
                <a:cubicBezTo>
                  <a:pt x="2436" y="14179"/>
                  <a:pt x="2038" y="13813"/>
                  <a:pt x="1577" y="13557"/>
                </a:cubicBezTo>
                <a:cubicBezTo>
                  <a:pt x="1355" y="13434"/>
                  <a:pt x="1111" y="13339"/>
                  <a:pt x="860" y="13302"/>
                </a:cubicBezTo>
                <a:cubicBezTo>
                  <a:pt x="804" y="13294"/>
                  <a:pt x="747" y="13288"/>
                  <a:pt x="690" y="13288"/>
                </a:cubicBezTo>
                <a:cubicBezTo>
                  <a:pt x="552" y="13288"/>
                  <a:pt x="416" y="13320"/>
                  <a:pt x="314" y="13423"/>
                </a:cubicBezTo>
                <a:cubicBezTo>
                  <a:pt x="0" y="13732"/>
                  <a:pt x="257" y="14264"/>
                  <a:pt x="449" y="14565"/>
                </a:cubicBezTo>
                <a:cubicBezTo>
                  <a:pt x="1009" y="15447"/>
                  <a:pt x="1988" y="15901"/>
                  <a:pt x="2845" y="16439"/>
                </a:cubicBezTo>
                <a:cubicBezTo>
                  <a:pt x="3825" y="17055"/>
                  <a:pt x="4725" y="17795"/>
                  <a:pt x="5521" y="18637"/>
                </a:cubicBezTo>
                <a:cubicBezTo>
                  <a:pt x="5656" y="19171"/>
                  <a:pt x="5803" y="19703"/>
                  <a:pt x="5969" y="20230"/>
                </a:cubicBezTo>
                <a:cubicBezTo>
                  <a:pt x="6076" y="20565"/>
                  <a:pt x="6189" y="20901"/>
                  <a:pt x="6308" y="21234"/>
                </a:cubicBezTo>
                <a:cubicBezTo>
                  <a:pt x="6147" y="20982"/>
                  <a:pt x="5982" y="20732"/>
                  <a:pt x="5817" y="20482"/>
                </a:cubicBezTo>
                <a:cubicBezTo>
                  <a:pt x="5582" y="20126"/>
                  <a:pt x="5336" y="19774"/>
                  <a:pt x="5058" y="19450"/>
                </a:cubicBezTo>
                <a:cubicBezTo>
                  <a:pt x="4776" y="19120"/>
                  <a:pt x="4467" y="18810"/>
                  <a:pt x="4142" y="18523"/>
                </a:cubicBezTo>
                <a:cubicBezTo>
                  <a:pt x="3828" y="18248"/>
                  <a:pt x="3492" y="17985"/>
                  <a:pt x="3110" y="17814"/>
                </a:cubicBezTo>
                <a:cubicBezTo>
                  <a:pt x="2952" y="17741"/>
                  <a:pt x="2755" y="17667"/>
                  <a:pt x="2568" y="17667"/>
                </a:cubicBezTo>
                <a:cubicBezTo>
                  <a:pt x="2455" y="17667"/>
                  <a:pt x="2345" y="17694"/>
                  <a:pt x="2251" y="17765"/>
                </a:cubicBezTo>
                <a:cubicBezTo>
                  <a:pt x="1967" y="17980"/>
                  <a:pt x="2073" y="18375"/>
                  <a:pt x="2268" y="18610"/>
                </a:cubicBezTo>
                <a:cubicBezTo>
                  <a:pt x="2531" y="18925"/>
                  <a:pt x="2896" y="19170"/>
                  <a:pt x="3237" y="19393"/>
                </a:cubicBezTo>
                <a:cubicBezTo>
                  <a:pt x="3597" y="19630"/>
                  <a:pt x="3970" y="19843"/>
                  <a:pt x="4338" y="20064"/>
                </a:cubicBezTo>
                <a:cubicBezTo>
                  <a:pt x="5053" y="20498"/>
                  <a:pt x="5721" y="21000"/>
                  <a:pt x="6331" y="21569"/>
                </a:cubicBezTo>
                <a:cubicBezTo>
                  <a:pt x="6385" y="21623"/>
                  <a:pt x="6437" y="21676"/>
                  <a:pt x="6493" y="21729"/>
                </a:cubicBezTo>
                <a:cubicBezTo>
                  <a:pt x="6494" y="21731"/>
                  <a:pt x="6494" y="21734"/>
                  <a:pt x="6497" y="21737"/>
                </a:cubicBezTo>
                <a:cubicBezTo>
                  <a:pt x="6547" y="21986"/>
                  <a:pt x="6626" y="22236"/>
                  <a:pt x="6707" y="22471"/>
                </a:cubicBezTo>
                <a:cubicBezTo>
                  <a:pt x="6789" y="22708"/>
                  <a:pt x="6889" y="22937"/>
                  <a:pt x="6991" y="23164"/>
                </a:cubicBezTo>
                <a:cubicBezTo>
                  <a:pt x="6612" y="22710"/>
                  <a:pt x="6200" y="22293"/>
                  <a:pt x="5746" y="21908"/>
                </a:cubicBezTo>
                <a:cubicBezTo>
                  <a:pt x="5490" y="21690"/>
                  <a:pt x="5224" y="21478"/>
                  <a:pt x="4950" y="21285"/>
                </a:cubicBezTo>
                <a:cubicBezTo>
                  <a:pt x="4681" y="21095"/>
                  <a:pt x="4387" y="20924"/>
                  <a:pt x="4067" y="20840"/>
                </a:cubicBezTo>
                <a:cubicBezTo>
                  <a:pt x="3954" y="20810"/>
                  <a:pt x="3811" y="20781"/>
                  <a:pt x="3672" y="20781"/>
                </a:cubicBezTo>
                <a:cubicBezTo>
                  <a:pt x="3522" y="20781"/>
                  <a:pt x="3377" y="20814"/>
                  <a:pt x="3279" y="20917"/>
                </a:cubicBezTo>
                <a:cubicBezTo>
                  <a:pt x="3088" y="21117"/>
                  <a:pt x="3237" y="21414"/>
                  <a:pt x="3398" y="21579"/>
                </a:cubicBezTo>
                <a:cubicBezTo>
                  <a:pt x="3625" y="21810"/>
                  <a:pt x="3923" y="21955"/>
                  <a:pt x="4210" y="22094"/>
                </a:cubicBezTo>
                <a:cubicBezTo>
                  <a:pt x="4532" y="22249"/>
                  <a:pt x="4858" y="22386"/>
                  <a:pt x="5186" y="22527"/>
                </a:cubicBezTo>
                <a:cubicBezTo>
                  <a:pt x="5858" y="22812"/>
                  <a:pt x="6535" y="23100"/>
                  <a:pt x="7150" y="23499"/>
                </a:cubicBezTo>
                <a:cubicBezTo>
                  <a:pt x="7289" y="23782"/>
                  <a:pt x="7440" y="24061"/>
                  <a:pt x="7604" y="24331"/>
                </a:cubicBezTo>
                <a:cubicBezTo>
                  <a:pt x="7690" y="24473"/>
                  <a:pt x="7778" y="24615"/>
                  <a:pt x="7870" y="24754"/>
                </a:cubicBezTo>
                <a:cubicBezTo>
                  <a:pt x="7920" y="24828"/>
                  <a:pt x="7970" y="24903"/>
                  <a:pt x="8022" y="24976"/>
                </a:cubicBezTo>
                <a:cubicBezTo>
                  <a:pt x="8043" y="25008"/>
                  <a:pt x="8066" y="25038"/>
                  <a:pt x="8087" y="25069"/>
                </a:cubicBezTo>
                <a:cubicBezTo>
                  <a:pt x="8100" y="25086"/>
                  <a:pt x="8110" y="25103"/>
                  <a:pt x="8123" y="25119"/>
                </a:cubicBezTo>
                <a:cubicBezTo>
                  <a:pt x="8112" y="25180"/>
                  <a:pt x="8150" y="25231"/>
                  <a:pt x="8195" y="25265"/>
                </a:cubicBezTo>
                <a:cubicBezTo>
                  <a:pt x="8221" y="25284"/>
                  <a:pt x="8248" y="25291"/>
                  <a:pt x="8277" y="25291"/>
                </a:cubicBezTo>
                <a:cubicBezTo>
                  <a:pt x="8296" y="25291"/>
                  <a:pt x="8316" y="25288"/>
                  <a:pt x="8336" y="25282"/>
                </a:cubicBezTo>
                <a:cubicBezTo>
                  <a:pt x="8381" y="25271"/>
                  <a:pt x="8431" y="25225"/>
                  <a:pt x="8438" y="25176"/>
                </a:cubicBezTo>
                <a:cubicBezTo>
                  <a:pt x="8459" y="25004"/>
                  <a:pt x="8300" y="24864"/>
                  <a:pt x="8207" y="24732"/>
                </a:cubicBezTo>
                <a:cubicBezTo>
                  <a:pt x="8103" y="24584"/>
                  <a:pt x="8002" y="24435"/>
                  <a:pt x="7906" y="24285"/>
                </a:cubicBezTo>
                <a:cubicBezTo>
                  <a:pt x="7764" y="24061"/>
                  <a:pt x="7632" y="23832"/>
                  <a:pt x="7506" y="23599"/>
                </a:cubicBezTo>
                <a:cubicBezTo>
                  <a:pt x="7408" y="23385"/>
                  <a:pt x="7313" y="23171"/>
                  <a:pt x="7216" y="22955"/>
                </a:cubicBezTo>
                <a:cubicBezTo>
                  <a:pt x="7135" y="22771"/>
                  <a:pt x="7055" y="22586"/>
                  <a:pt x="6979" y="22401"/>
                </a:cubicBezTo>
                <a:cubicBezTo>
                  <a:pt x="7791" y="21277"/>
                  <a:pt x="8924" y="20255"/>
                  <a:pt x="9137" y="18818"/>
                </a:cubicBezTo>
                <a:cubicBezTo>
                  <a:pt x="9161" y="18652"/>
                  <a:pt x="9174" y="18483"/>
                  <a:pt x="9169" y="18314"/>
                </a:cubicBezTo>
                <a:cubicBezTo>
                  <a:pt x="9166" y="18194"/>
                  <a:pt x="9167" y="18044"/>
                  <a:pt x="9055" y="17967"/>
                </a:cubicBezTo>
                <a:cubicBezTo>
                  <a:pt x="9013" y="17938"/>
                  <a:pt x="8968" y="17926"/>
                  <a:pt x="8923" y="17926"/>
                </a:cubicBezTo>
                <a:cubicBezTo>
                  <a:pt x="8714" y="17926"/>
                  <a:pt x="8490" y="18191"/>
                  <a:pt x="8384" y="18320"/>
                </a:cubicBezTo>
                <a:cubicBezTo>
                  <a:pt x="8168" y="18584"/>
                  <a:pt x="8011" y="18889"/>
                  <a:pt x="7853" y="19188"/>
                </a:cubicBezTo>
                <a:cubicBezTo>
                  <a:pt x="7684" y="19512"/>
                  <a:pt x="7526" y="19838"/>
                  <a:pt x="7384" y="20173"/>
                </a:cubicBezTo>
                <a:cubicBezTo>
                  <a:pt x="7121" y="20794"/>
                  <a:pt x="6908" y="21466"/>
                  <a:pt x="6877" y="22145"/>
                </a:cubicBezTo>
                <a:cubicBezTo>
                  <a:pt x="6839" y="22050"/>
                  <a:pt x="6803" y="21954"/>
                  <a:pt x="6767" y="21859"/>
                </a:cubicBezTo>
                <a:cubicBezTo>
                  <a:pt x="6769" y="21840"/>
                  <a:pt x="6767" y="21823"/>
                  <a:pt x="6749" y="21806"/>
                </a:cubicBezTo>
                <a:cubicBezTo>
                  <a:pt x="6748" y="21805"/>
                  <a:pt x="6747" y="21803"/>
                  <a:pt x="6742" y="21802"/>
                </a:cubicBezTo>
                <a:cubicBezTo>
                  <a:pt x="6603" y="21441"/>
                  <a:pt x="6469" y="21078"/>
                  <a:pt x="6345" y="20712"/>
                </a:cubicBezTo>
                <a:cubicBezTo>
                  <a:pt x="6270" y="20487"/>
                  <a:pt x="6196" y="20260"/>
                  <a:pt x="6125" y="20031"/>
                </a:cubicBezTo>
                <a:cubicBezTo>
                  <a:pt x="6835" y="18479"/>
                  <a:pt x="8412" y="17470"/>
                  <a:pt x="8930" y="15812"/>
                </a:cubicBezTo>
                <a:cubicBezTo>
                  <a:pt x="9005" y="15571"/>
                  <a:pt x="9178" y="15058"/>
                  <a:pt x="8807" y="14965"/>
                </a:cubicBezTo>
                <a:cubicBezTo>
                  <a:pt x="8761" y="14953"/>
                  <a:pt x="8715" y="14948"/>
                  <a:pt x="8670" y="14948"/>
                </a:cubicBezTo>
                <a:cubicBezTo>
                  <a:pt x="8410" y="14948"/>
                  <a:pt x="8159" y="15122"/>
                  <a:pt x="7988" y="15298"/>
                </a:cubicBezTo>
                <a:cubicBezTo>
                  <a:pt x="7719" y="15571"/>
                  <a:pt x="7511" y="15915"/>
                  <a:pt x="7316" y="16242"/>
                </a:cubicBezTo>
                <a:cubicBezTo>
                  <a:pt x="7093" y="16613"/>
                  <a:pt x="6894" y="17002"/>
                  <a:pt x="6721" y="17401"/>
                </a:cubicBezTo>
                <a:cubicBezTo>
                  <a:pt x="6398" y="18156"/>
                  <a:pt x="6164" y="18953"/>
                  <a:pt x="6046" y="19767"/>
                </a:cubicBezTo>
                <a:cubicBezTo>
                  <a:pt x="5775" y="18861"/>
                  <a:pt x="5549" y="17940"/>
                  <a:pt x="5370" y="17013"/>
                </a:cubicBezTo>
                <a:cubicBezTo>
                  <a:pt x="5799" y="16202"/>
                  <a:pt x="6378" y="15502"/>
                  <a:pt x="7003" y="14836"/>
                </a:cubicBezTo>
                <a:cubicBezTo>
                  <a:pt x="7621" y="14176"/>
                  <a:pt x="8268" y="13533"/>
                  <a:pt x="8767" y="12774"/>
                </a:cubicBezTo>
                <a:cubicBezTo>
                  <a:pt x="8882" y="12601"/>
                  <a:pt x="9005" y="12418"/>
                  <a:pt x="9081" y="12222"/>
                </a:cubicBezTo>
                <a:cubicBezTo>
                  <a:pt x="9132" y="12085"/>
                  <a:pt x="9153" y="11914"/>
                  <a:pt x="9039" y="11801"/>
                </a:cubicBezTo>
                <a:cubicBezTo>
                  <a:pt x="8971" y="11731"/>
                  <a:pt x="8882" y="11706"/>
                  <a:pt x="8790" y="11706"/>
                </a:cubicBezTo>
                <a:cubicBezTo>
                  <a:pt x="8696" y="11706"/>
                  <a:pt x="8598" y="11732"/>
                  <a:pt x="8514" y="11764"/>
                </a:cubicBezTo>
                <a:cubicBezTo>
                  <a:pt x="8303" y="11843"/>
                  <a:pt x="8110" y="11964"/>
                  <a:pt x="7934" y="12105"/>
                </a:cubicBezTo>
                <a:cubicBezTo>
                  <a:pt x="7571" y="12393"/>
                  <a:pt x="7253" y="12751"/>
                  <a:pt x="6967" y="13115"/>
                </a:cubicBezTo>
                <a:cubicBezTo>
                  <a:pt x="6669" y="13491"/>
                  <a:pt x="6405" y="13894"/>
                  <a:pt x="6175" y="14315"/>
                </a:cubicBezTo>
                <a:cubicBezTo>
                  <a:pt x="5768" y="15070"/>
                  <a:pt x="5475" y="15894"/>
                  <a:pt x="5322" y="16740"/>
                </a:cubicBezTo>
                <a:cubicBezTo>
                  <a:pt x="5281" y="16518"/>
                  <a:pt x="5241" y="16298"/>
                  <a:pt x="5207" y="16077"/>
                </a:cubicBezTo>
                <a:cubicBezTo>
                  <a:pt x="5118" y="15505"/>
                  <a:pt x="5053" y="14931"/>
                  <a:pt x="5000" y="14356"/>
                </a:cubicBezTo>
                <a:cubicBezTo>
                  <a:pt x="5000" y="14353"/>
                  <a:pt x="5000" y="14349"/>
                  <a:pt x="4997" y="14346"/>
                </a:cubicBezTo>
                <a:cubicBezTo>
                  <a:pt x="4986" y="14204"/>
                  <a:pt x="4968" y="14062"/>
                  <a:pt x="4958" y="13921"/>
                </a:cubicBezTo>
                <a:cubicBezTo>
                  <a:pt x="4962" y="13851"/>
                  <a:pt x="4968" y="13780"/>
                  <a:pt x="4976" y="13711"/>
                </a:cubicBezTo>
                <a:cubicBezTo>
                  <a:pt x="5358" y="12855"/>
                  <a:pt x="6026" y="12163"/>
                  <a:pt x="6724" y="11546"/>
                </a:cubicBezTo>
                <a:cubicBezTo>
                  <a:pt x="7107" y="11206"/>
                  <a:pt x="7504" y="10884"/>
                  <a:pt x="7885" y="10544"/>
                </a:cubicBezTo>
                <a:cubicBezTo>
                  <a:pt x="8252" y="10216"/>
                  <a:pt x="8629" y="9873"/>
                  <a:pt x="8913" y="9468"/>
                </a:cubicBezTo>
                <a:cubicBezTo>
                  <a:pt x="9122" y="9175"/>
                  <a:pt x="9339" y="8634"/>
                  <a:pt x="9012" y="8333"/>
                </a:cubicBezTo>
                <a:cubicBezTo>
                  <a:pt x="8924" y="8252"/>
                  <a:pt x="8823" y="8219"/>
                  <a:pt x="8719" y="8219"/>
                </a:cubicBezTo>
                <a:cubicBezTo>
                  <a:pt x="8444" y="8219"/>
                  <a:pt x="8144" y="8448"/>
                  <a:pt x="7958" y="8607"/>
                </a:cubicBezTo>
                <a:cubicBezTo>
                  <a:pt x="7575" y="8936"/>
                  <a:pt x="7228" y="9322"/>
                  <a:pt x="6891" y="9698"/>
                </a:cubicBezTo>
                <a:cubicBezTo>
                  <a:pt x="6557" y="10076"/>
                  <a:pt x="6239" y="10472"/>
                  <a:pt x="5958" y="10891"/>
                </a:cubicBezTo>
                <a:cubicBezTo>
                  <a:pt x="5473" y="11615"/>
                  <a:pt x="5102" y="12419"/>
                  <a:pt x="4948" y="13274"/>
                </a:cubicBezTo>
                <a:cubicBezTo>
                  <a:pt x="4936" y="13306"/>
                  <a:pt x="4924" y="13339"/>
                  <a:pt x="4912" y="13373"/>
                </a:cubicBezTo>
                <a:cubicBezTo>
                  <a:pt x="4874" y="12682"/>
                  <a:pt x="4855" y="11991"/>
                  <a:pt x="4867" y="11299"/>
                </a:cubicBezTo>
                <a:cubicBezTo>
                  <a:pt x="4880" y="10530"/>
                  <a:pt x="4924" y="9759"/>
                  <a:pt x="4997" y="8993"/>
                </a:cubicBezTo>
                <a:cubicBezTo>
                  <a:pt x="5234" y="8658"/>
                  <a:pt x="5515" y="8353"/>
                  <a:pt x="5840" y="8105"/>
                </a:cubicBezTo>
                <a:cubicBezTo>
                  <a:pt x="6227" y="7813"/>
                  <a:pt x="6674" y="7606"/>
                  <a:pt x="7089" y="7357"/>
                </a:cubicBezTo>
                <a:cubicBezTo>
                  <a:pt x="7479" y="7123"/>
                  <a:pt x="7839" y="6842"/>
                  <a:pt x="8155" y="6516"/>
                </a:cubicBezTo>
                <a:cubicBezTo>
                  <a:pt x="8456" y="6210"/>
                  <a:pt x="8758" y="5851"/>
                  <a:pt x="8932" y="5453"/>
                </a:cubicBezTo>
                <a:cubicBezTo>
                  <a:pt x="9068" y="5138"/>
                  <a:pt x="9130" y="4652"/>
                  <a:pt x="8798" y="4428"/>
                </a:cubicBezTo>
                <a:cubicBezTo>
                  <a:pt x="8725" y="4378"/>
                  <a:pt x="8648" y="4356"/>
                  <a:pt x="8571" y="4356"/>
                </a:cubicBezTo>
                <a:cubicBezTo>
                  <a:pt x="8291" y="4356"/>
                  <a:pt x="7999" y="4629"/>
                  <a:pt x="7832" y="4813"/>
                </a:cubicBezTo>
                <a:cubicBezTo>
                  <a:pt x="7544" y="5133"/>
                  <a:pt x="7328" y="5509"/>
                  <a:pt x="7039" y="5826"/>
                </a:cubicBezTo>
                <a:cubicBezTo>
                  <a:pt x="6727" y="6168"/>
                  <a:pt x="6374" y="6471"/>
                  <a:pt x="6049" y="6800"/>
                </a:cubicBezTo>
                <a:cubicBezTo>
                  <a:pt x="5685" y="7169"/>
                  <a:pt x="5375" y="7577"/>
                  <a:pt x="5166" y="8054"/>
                </a:cubicBezTo>
                <a:cubicBezTo>
                  <a:pt x="5132" y="8131"/>
                  <a:pt x="5102" y="8209"/>
                  <a:pt x="5074" y="8287"/>
                </a:cubicBezTo>
                <a:cubicBezTo>
                  <a:pt x="5146" y="7695"/>
                  <a:pt x="5240" y="7105"/>
                  <a:pt x="5352" y="6520"/>
                </a:cubicBezTo>
                <a:cubicBezTo>
                  <a:pt x="5429" y="6126"/>
                  <a:pt x="5512" y="5733"/>
                  <a:pt x="5605" y="5340"/>
                </a:cubicBezTo>
                <a:cubicBezTo>
                  <a:pt x="5651" y="5231"/>
                  <a:pt x="5700" y="5118"/>
                  <a:pt x="5751" y="5009"/>
                </a:cubicBezTo>
                <a:cubicBezTo>
                  <a:pt x="5854" y="4789"/>
                  <a:pt x="5963" y="4572"/>
                  <a:pt x="6080" y="4358"/>
                </a:cubicBezTo>
                <a:cubicBezTo>
                  <a:pt x="6307" y="3935"/>
                  <a:pt x="6557" y="3528"/>
                  <a:pt x="6829" y="3134"/>
                </a:cubicBezTo>
                <a:cubicBezTo>
                  <a:pt x="7338" y="2400"/>
                  <a:pt x="8048" y="1685"/>
                  <a:pt x="8131" y="749"/>
                </a:cubicBezTo>
                <a:cubicBezTo>
                  <a:pt x="8147" y="576"/>
                  <a:pt x="8140" y="381"/>
                  <a:pt x="8035" y="235"/>
                </a:cubicBezTo>
                <a:cubicBezTo>
                  <a:pt x="7984" y="160"/>
                  <a:pt x="7913" y="105"/>
                  <a:pt x="7833" y="68"/>
                </a:cubicBezTo>
                <a:cubicBezTo>
                  <a:pt x="7819" y="49"/>
                  <a:pt x="7795" y="35"/>
                  <a:pt x="7771" y="35"/>
                </a:cubicBezTo>
                <a:cubicBezTo>
                  <a:pt x="7766" y="35"/>
                  <a:pt x="7762" y="35"/>
                  <a:pt x="7757" y="36"/>
                </a:cubicBezTo>
                <a:cubicBezTo>
                  <a:pt x="7711" y="19"/>
                  <a:pt x="7665" y="10"/>
                  <a:pt x="7618" y="4"/>
                </a:cubicBezTo>
                <a:cubicBezTo>
                  <a:pt x="7595" y="2"/>
                  <a:pt x="7573" y="1"/>
                  <a:pt x="75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1"/>
          <p:cNvSpPr/>
          <p:nvPr/>
        </p:nvSpPr>
        <p:spPr>
          <a:xfrm rot="-2022411">
            <a:off x="8550093" y="3277192"/>
            <a:ext cx="749836" cy="1466361"/>
          </a:xfrm>
          <a:custGeom>
            <a:avLst/>
            <a:gdLst/>
            <a:ahLst/>
            <a:cxnLst/>
            <a:rect l="l" t="t" r="r" b="b"/>
            <a:pathLst>
              <a:path w="14401" h="28163" extrusionOk="0">
                <a:moveTo>
                  <a:pt x="13074" y="1906"/>
                </a:moveTo>
                <a:cubicBezTo>
                  <a:pt x="13111" y="1906"/>
                  <a:pt x="13147" y="1908"/>
                  <a:pt x="13183" y="1911"/>
                </a:cubicBezTo>
                <a:cubicBezTo>
                  <a:pt x="13234" y="1917"/>
                  <a:pt x="13319" y="1931"/>
                  <a:pt x="13339" y="1986"/>
                </a:cubicBezTo>
                <a:cubicBezTo>
                  <a:pt x="13363" y="2056"/>
                  <a:pt x="13280" y="2121"/>
                  <a:pt x="13229" y="2151"/>
                </a:cubicBezTo>
                <a:cubicBezTo>
                  <a:pt x="13091" y="2233"/>
                  <a:pt x="12917" y="2233"/>
                  <a:pt x="12759" y="2243"/>
                </a:cubicBezTo>
                <a:cubicBezTo>
                  <a:pt x="12589" y="2254"/>
                  <a:pt x="12417" y="2264"/>
                  <a:pt x="12244" y="2276"/>
                </a:cubicBezTo>
                <a:lnTo>
                  <a:pt x="12329" y="2078"/>
                </a:lnTo>
                <a:cubicBezTo>
                  <a:pt x="12367" y="2060"/>
                  <a:pt x="12404" y="2044"/>
                  <a:pt x="12443" y="2030"/>
                </a:cubicBezTo>
                <a:cubicBezTo>
                  <a:pt x="12521" y="2002"/>
                  <a:pt x="12602" y="1978"/>
                  <a:pt x="12682" y="1958"/>
                </a:cubicBezTo>
                <a:cubicBezTo>
                  <a:pt x="12808" y="1927"/>
                  <a:pt x="12942" y="1906"/>
                  <a:pt x="13074" y="1906"/>
                </a:cubicBezTo>
                <a:close/>
                <a:moveTo>
                  <a:pt x="12811" y="177"/>
                </a:moveTo>
                <a:cubicBezTo>
                  <a:pt x="12983" y="177"/>
                  <a:pt x="12883" y="512"/>
                  <a:pt x="12853" y="606"/>
                </a:cubicBezTo>
                <a:cubicBezTo>
                  <a:pt x="12806" y="752"/>
                  <a:pt x="12752" y="895"/>
                  <a:pt x="12692" y="1036"/>
                </a:cubicBezTo>
                <a:cubicBezTo>
                  <a:pt x="12372" y="1597"/>
                  <a:pt x="12074" y="2173"/>
                  <a:pt x="11793" y="2757"/>
                </a:cubicBezTo>
                <a:cubicBezTo>
                  <a:pt x="11793" y="2755"/>
                  <a:pt x="11793" y="2752"/>
                  <a:pt x="11790" y="2749"/>
                </a:cubicBezTo>
                <a:cubicBezTo>
                  <a:pt x="11668" y="2406"/>
                  <a:pt x="11540" y="2054"/>
                  <a:pt x="11506" y="1691"/>
                </a:cubicBezTo>
                <a:cubicBezTo>
                  <a:pt x="11502" y="1627"/>
                  <a:pt x="11488" y="1541"/>
                  <a:pt x="11520" y="1484"/>
                </a:cubicBezTo>
                <a:cubicBezTo>
                  <a:pt x="11534" y="1460"/>
                  <a:pt x="11549" y="1451"/>
                  <a:pt x="11563" y="1451"/>
                </a:cubicBezTo>
                <a:cubicBezTo>
                  <a:pt x="11600" y="1451"/>
                  <a:pt x="11637" y="1513"/>
                  <a:pt x="11668" y="1555"/>
                </a:cubicBezTo>
                <a:cubicBezTo>
                  <a:pt x="11776" y="1698"/>
                  <a:pt x="11840" y="1867"/>
                  <a:pt x="11861" y="2041"/>
                </a:cubicBezTo>
                <a:cubicBezTo>
                  <a:pt x="11867" y="2090"/>
                  <a:pt x="11907" y="2119"/>
                  <a:pt x="11946" y="2119"/>
                </a:cubicBezTo>
                <a:cubicBezTo>
                  <a:pt x="11976" y="2119"/>
                  <a:pt x="12006" y="2101"/>
                  <a:pt x="12018" y="2063"/>
                </a:cubicBezTo>
                <a:cubicBezTo>
                  <a:pt x="12122" y="1734"/>
                  <a:pt x="12227" y="1406"/>
                  <a:pt x="12331" y="1078"/>
                </a:cubicBezTo>
                <a:cubicBezTo>
                  <a:pt x="12379" y="925"/>
                  <a:pt x="12427" y="770"/>
                  <a:pt x="12482" y="618"/>
                </a:cubicBezTo>
                <a:cubicBezTo>
                  <a:pt x="12526" y="498"/>
                  <a:pt x="12613" y="227"/>
                  <a:pt x="12756" y="186"/>
                </a:cubicBezTo>
                <a:cubicBezTo>
                  <a:pt x="12777" y="180"/>
                  <a:pt x="12795" y="177"/>
                  <a:pt x="12811" y="177"/>
                </a:cubicBezTo>
                <a:close/>
                <a:moveTo>
                  <a:pt x="11043" y="1973"/>
                </a:moveTo>
                <a:cubicBezTo>
                  <a:pt x="11120" y="1973"/>
                  <a:pt x="11209" y="2078"/>
                  <a:pt x="11254" y="2151"/>
                </a:cubicBezTo>
                <a:cubicBezTo>
                  <a:pt x="11354" y="2320"/>
                  <a:pt x="11452" y="2491"/>
                  <a:pt x="11549" y="2661"/>
                </a:cubicBezTo>
                <a:cubicBezTo>
                  <a:pt x="11613" y="2774"/>
                  <a:pt x="11684" y="2947"/>
                  <a:pt x="11652" y="3079"/>
                </a:cubicBezTo>
                <a:cubicBezTo>
                  <a:pt x="11624" y="3199"/>
                  <a:pt x="11519" y="3327"/>
                  <a:pt x="11468" y="3442"/>
                </a:cubicBezTo>
                <a:cubicBezTo>
                  <a:pt x="11461" y="3443"/>
                  <a:pt x="11452" y="3443"/>
                  <a:pt x="11447" y="3446"/>
                </a:cubicBezTo>
                <a:cubicBezTo>
                  <a:pt x="11268" y="3114"/>
                  <a:pt x="11115" y="2769"/>
                  <a:pt x="10994" y="2413"/>
                </a:cubicBezTo>
                <a:cubicBezTo>
                  <a:pt x="10959" y="2308"/>
                  <a:pt x="10903" y="2179"/>
                  <a:pt x="10943" y="2070"/>
                </a:cubicBezTo>
                <a:cubicBezTo>
                  <a:pt x="10969" y="1999"/>
                  <a:pt x="11004" y="1973"/>
                  <a:pt x="11043" y="1973"/>
                </a:cubicBezTo>
                <a:close/>
                <a:moveTo>
                  <a:pt x="12711" y="2923"/>
                </a:moveTo>
                <a:cubicBezTo>
                  <a:pt x="12732" y="2923"/>
                  <a:pt x="12753" y="2923"/>
                  <a:pt x="12775" y="2924"/>
                </a:cubicBezTo>
                <a:cubicBezTo>
                  <a:pt x="12908" y="2930"/>
                  <a:pt x="13053" y="2944"/>
                  <a:pt x="13176" y="3001"/>
                </a:cubicBezTo>
                <a:cubicBezTo>
                  <a:pt x="13222" y="3022"/>
                  <a:pt x="13264" y="3050"/>
                  <a:pt x="13229" y="3100"/>
                </a:cubicBezTo>
                <a:cubicBezTo>
                  <a:pt x="13199" y="3144"/>
                  <a:pt x="13142" y="3172"/>
                  <a:pt x="13094" y="3194"/>
                </a:cubicBezTo>
                <a:cubicBezTo>
                  <a:pt x="12853" y="3304"/>
                  <a:pt x="12585" y="3375"/>
                  <a:pt x="12325" y="3421"/>
                </a:cubicBezTo>
                <a:cubicBezTo>
                  <a:pt x="12189" y="3443"/>
                  <a:pt x="12053" y="3460"/>
                  <a:pt x="11916" y="3467"/>
                </a:cubicBezTo>
                <a:cubicBezTo>
                  <a:pt x="11858" y="3470"/>
                  <a:pt x="11797" y="3470"/>
                  <a:pt x="11739" y="3470"/>
                </a:cubicBezTo>
                <a:cubicBezTo>
                  <a:pt x="11797" y="3333"/>
                  <a:pt x="11857" y="3194"/>
                  <a:pt x="11915" y="3053"/>
                </a:cubicBezTo>
                <a:cubicBezTo>
                  <a:pt x="11928" y="3059"/>
                  <a:pt x="11943" y="3065"/>
                  <a:pt x="11959" y="3065"/>
                </a:cubicBezTo>
                <a:cubicBezTo>
                  <a:pt x="11961" y="3065"/>
                  <a:pt x="11963" y="3065"/>
                  <a:pt x="11965" y="3064"/>
                </a:cubicBezTo>
                <a:cubicBezTo>
                  <a:pt x="11982" y="3060"/>
                  <a:pt x="11989" y="3039"/>
                  <a:pt x="11982" y="3023"/>
                </a:cubicBezTo>
                <a:cubicBezTo>
                  <a:pt x="11982" y="3023"/>
                  <a:pt x="11986" y="3022"/>
                  <a:pt x="11993" y="3016"/>
                </a:cubicBezTo>
                <a:cubicBezTo>
                  <a:pt x="12009" y="3015"/>
                  <a:pt x="12023" y="3010"/>
                  <a:pt x="12038" y="3009"/>
                </a:cubicBezTo>
                <a:cubicBezTo>
                  <a:pt x="12074" y="3003"/>
                  <a:pt x="12108" y="2999"/>
                  <a:pt x="12143" y="2992"/>
                </a:cubicBezTo>
                <a:cubicBezTo>
                  <a:pt x="12213" y="2979"/>
                  <a:pt x="12282" y="2965"/>
                  <a:pt x="12353" y="2954"/>
                </a:cubicBezTo>
                <a:cubicBezTo>
                  <a:pt x="12471" y="2936"/>
                  <a:pt x="12591" y="2923"/>
                  <a:pt x="12711" y="2923"/>
                </a:cubicBezTo>
                <a:close/>
                <a:moveTo>
                  <a:pt x="12423" y="3826"/>
                </a:moveTo>
                <a:cubicBezTo>
                  <a:pt x="12440" y="3826"/>
                  <a:pt x="12458" y="3826"/>
                  <a:pt x="12475" y="3826"/>
                </a:cubicBezTo>
                <a:cubicBezTo>
                  <a:pt x="12769" y="3831"/>
                  <a:pt x="13066" y="3856"/>
                  <a:pt x="13358" y="3899"/>
                </a:cubicBezTo>
                <a:cubicBezTo>
                  <a:pt x="13372" y="3903"/>
                  <a:pt x="13389" y="3904"/>
                  <a:pt x="13403" y="3909"/>
                </a:cubicBezTo>
                <a:cubicBezTo>
                  <a:pt x="13464" y="3924"/>
                  <a:pt x="13688" y="3965"/>
                  <a:pt x="13626" y="4065"/>
                </a:cubicBezTo>
                <a:cubicBezTo>
                  <a:pt x="13606" y="4094"/>
                  <a:pt x="13518" y="4119"/>
                  <a:pt x="13488" y="4130"/>
                </a:cubicBezTo>
                <a:cubicBezTo>
                  <a:pt x="13449" y="4145"/>
                  <a:pt x="13407" y="4158"/>
                  <a:pt x="13368" y="4171"/>
                </a:cubicBezTo>
                <a:cubicBezTo>
                  <a:pt x="13009" y="4282"/>
                  <a:pt x="12620" y="4316"/>
                  <a:pt x="12244" y="4343"/>
                </a:cubicBezTo>
                <a:cubicBezTo>
                  <a:pt x="12050" y="4357"/>
                  <a:pt x="11852" y="4364"/>
                  <a:pt x="11655" y="4365"/>
                </a:cubicBezTo>
                <a:cubicBezTo>
                  <a:pt x="11563" y="4365"/>
                  <a:pt x="11474" y="4364"/>
                  <a:pt x="11381" y="4364"/>
                </a:cubicBezTo>
                <a:lnTo>
                  <a:pt x="11356" y="4364"/>
                </a:lnTo>
                <a:cubicBezTo>
                  <a:pt x="11383" y="4304"/>
                  <a:pt x="11538" y="3893"/>
                  <a:pt x="11559" y="3889"/>
                </a:cubicBezTo>
                <a:cubicBezTo>
                  <a:pt x="11608" y="3882"/>
                  <a:pt x="11660" y="3873"/>
                  <a:pt x="11709" y="3866"/>
                </a:cubicBezTo>
                <a:cubicBezTo>
                  <a:pt x="11793" y="3856"/>
                  <a:pt x="11874" y="3848"/>
                  <a:pt x="11957" y="3842"/>
                </a:cubicBezTo>
                <a:cubicBezTo>
                  <a:pt x="12112" y="3832"/>
                  <a:pt x="12266" y="3826"/>
                  <a:pt x="12423" y="3826"/>
                </a:cubicBezTo>
                <a:close/>
                <a:moveTo>
                  <a:pt x="9898" y="1895"/>
                </a:moveTo>
                <a:cubicBezTo>
                  <a:pt x="9901" y="1895"/>
                  <a:pt x="9904" y="1895"/>
                  <a:pt x="9907" y="1895"/>
                </a:cubicBezTo>
                <a:cubicBezTo>
                  <a:pt x="9990" y="1901"/>
                  <a:pt x="10093" y="2006"/>
                  <a:pt x="10151" y="2057"/>
                </a:cubicBezTo>
                <a:cubicBezTo>
                  <a:pt x="10434" y="2308"/>
                  <a:pt x="10612" y="2656"/>
                  <a:pt x="10763" y="2993"/>
                </a:cubicBezTo>
                <a:cubicBezTo>
                  <a:pt x="10902" y="3304"/>
                  <a:pt x="11030" y="3662"/>
                  <a:pt x="11244" y="3940"/>
                </a:cubicBezTo>
                <a:cubicBezTo>
                  <a:pt x="11180" y="4082"/>
                  <a:pt x="11118" y="4226"/>
                  <a:pt x="11057" y="4368"/>
                </a:cubicBezTo>
                <a:cubicBezTo>
                  <a:pt x="10879" y="4160"/>
                  <a:pt x="10715" y="3947"/>
                  <a:pt x="10570" y="3710"/>
                </a:cubicBezTo>
                <a:cubicBezTo>
                  <a:pt x="10370" y="3378"/>
                  <a:pt x="10200" y="3029"/>
                  <a:pt x="10048" y="2674"/>
                </a:cubicBezTo>
                <a:cubicBezTo>
                  <a:pt x="9973" y="2500"/>
                  <a:pt x="9893" y="2327"/>
                  <a:pt x="9831" y="2148"/>
                </a:cubicBezTo>
                <a:cubicBezTo>
                  <a:pt x="9804" y="2072"/>
                  <a:pt x="9767" y="1895"/>
                  <a:pt x="9898" y="1895"/>
                </a:cubicBezTo>
                <a:close/>
                <a:moveTo>
                  <a:pt x="11272" y="4713"/>
                </a:moveTo>
                <a:cubicBezTo>
                  <a:pt x="11461" y="4737"/>
                  <a:pt x="11645" y="4809"/>
                  <a:pt x="11830" y="4846"/>
                </a:cubicBezTo>
                <a:cubicBezTo>
                  <a:pt x="12038" y="4889"/>
                  <a:pt x="12254" y="4910"/>
                  <a:pt x="12468" y="4920"/>
                </a:cubicBezTo>
                <a:cubicBezTo>
                  <a:pt x="12709" y="4933"/>
                  <a:pt x="12951" y="4930"/>
                  <a:pt x="13192" y="4937"/>
                </a:cubicBezTo>
                <a:cubicBezTo>
                  <a:pt x="13302" y="4940"/>
                  <a:pt x="13417" y="4944"/>
                  <a:pt x="13528" y="4953"/>
                </a:cubicBezTo>
                <a:cubicBezTo>
                  <a:pt x="13595" y="4958"/>
                  <a:pt x="13674" y="4954"/>
                  <a:pt x="13737" y="4973"/>
                </a:cubicBezTo>
                <a:cubicBezTo>
                  <a:pt x="13856" y="5008"/>
                  <a:pt x="13837" y="5088"/>
                  <a:pt x="13731" y="5123"/>
                </a:cubicBezTo>
                <a:cubicBezTo>
                  <a:pt x="13617" y="5160"/>
                  <a:pt x="13474" y="5156"/>
                  <a:pt x="13355" y="5164"/>
                </a:cubicBezTo>
                <a:cubicBezTo>
                  <a:pt x="13241" y="5171"/>
                  <a:pt x="13127" y="5177"/>
                  <a:pt x="13013" y="5180"/>
                </a:cubicBezTo>
                <a:cubicBezTo>
                  <a:pt x="12872" y="5184"/>
                  <a:pt x="12731" y="5185"/>
                  <a:pt x="12591" y="5185"/>
                </a:cubicBezTo>
                <a:cubicBezTo>
                  <a:pt x="12494" y="5185"/>
                  <a:pt x="12398" y="5185"/>
                  <a:pt x="12301" y="5184"/>
                </a:cubicBezTo>
                <a:cubicBezTo>
                  <a:pt x="12172" y="5183"/>
                  <a:pt x="12043" y="5182"/>
                  <a:pt x="11914" y="5182"/>
                </a:cubicBezTo>
                <a:cubicBezTo>
                  <a:pt x="11612" y="5182"/>
                  <a:pt x="11310" y="5187"/>
                  <a:pt x="11008" y="5208"/>
                </a:cubicBezTo>
                <a:cubicBezTo>
                  <a:pt x="11072" y="5052"/>
                  <a:pt x="11137" y="4896"/>
                  <a:pt x="11201" y="4740"/>
                </a:cubicBezTo>
                <a:cubicBezTo>
                  <a:pt x="11206" y="4741"/>
                  <a:pt x="11211" y="4741"/>
                  <a:pt x="11215" y="4741"/>
                </a:cubicBezTo>
                <a:cubicBezTo>
                  <a:pt x="11237" y="4741"/>
                  <a:pt x="11258" y="4731"/>
                  <a:pt x="11272" y="4713"/>
                </a:cubicBezTo>
                <a:close/>
                <a:moveTo>
                  <a:pt x="8750" y="2839"/>
                </a:moveTo>
                <a:cubicBezTo>
                  <a:pt x="8817" y="2839"/>
                  <a:pt x="8890" y="2866"/>
                  <a:pt x="8945" y="2893"/>
                </a:cubicBezTo>
                <a:cubicBezTo>
                  <a:pt x="9276" y="3050"/>
                  <a:pt x="9504" y="3368"/>
                  <a:pt x="9689" y="3666"/>
                </a:cubicBezTo>
                <a:cubicBezTo>
                  <a:pt x="9878" y="3967"/>
                  <a:pt x="10036" y="4289"/>
                  <a:pt x="10261" y="4571"/>
                </a:cubicBezTo>
                <a:cubicBezTo>
                  <a:pt x="10385" y="4731"/>
                  <a:pt x="10594" y="4889"/>
                  <a:pt x="10799" y="4889"/>
                </a:cubicBezTo>
                <a:cubicBezTo>
                  <a:pt x="10809" y="4889"/>
                  <a:pt x="10819" y="4888"/>
                  <a:pt x="10830" y="4888"/>
                </a:cubicBezTo>
                <a:lnTo>
                  <a:pt x="10830" y="4888"/>
                </a:lnTo>
                <a:cubicBezTo>
                  <a:pt x="10729" y="5123"/>
                  <a:pt x="10648" y="5370"/>
                  <a:pt x="10527" y="5597"/>
                </a:cubicBezTo>
                <a:cubicBezTo>
                  <a:pt x="10512" y="5563"/>
                  <a:pt x="10492" y="5527"/>
                  <a:pt x="10469" y="5496"/>
                </a:cubicBezTo>
                <a:cubicBezTo>
                  <a:pt x="10361" y="5350"/>
                  <a:pt x="10194" y="5241"/>
                  <a:pt x="10059" y="5116"/>
                </a:cubicBezTo>
                <a:cubicBezTo>
                  <a:pt x="9910" y="4975"/>
                  <a:pt x="9768" y="4829"/>
                  <a:pt x="9634" y="4675"/>
                </a:cubicBezTo>
                <a:cubicBezTo>
                  <a:pt x="9361" y="4361"/>
                  <a:pt x="9119" y="4022"/>
                  <a:pt x="8910" y="3662"/>
                </a:cubicBezTo>
                <a:cubicBezTo>
                  <a:pt x="8811" y="3490"/>
                  <a:pt x="8716" y="3314"/>
                  <a:pt x="8640" y="3130"/>
                </a:cubicBezTo>
                <a:cubicBezTo>
                  <a:pt x="8602" y="3035"/>
                  <a:pt x="8565" y="2883"/>
                  <a:pt x="8696" y="2846"/>
                </a:cubicBezTo>
                <a:cubicBezTo>
                  <a:pt x="8713" y="2841"/>
                  <a:pt x="8732" y="2839"/>
                  <a:pt x="8750" y="2839"/>
                </a:cubicBezTo>
                <a:close/>
                <a:moveTo>
                  <a:pt x="13521" y="5477"/>
                </a:moveTo>
                <a:cubicBezTo>
                  <a:pt x="13546" y="5477"/>
                  <a:pt x="13571" y="5477"/>
                  <a:pt x="13596" y="5478"/>
                </a:cubicBezTo>
                <a:cubicBezTo>
                  <a:pt x="13708" y="5479"/>
                  <a:pt x="13819" y="5489"/>
                  <a:pt x="13930" y="5510"/>
                </a:cubicBezTo>
                <a:cubicBezTo>
                  <a:pt x="13979" y="5519"/>
                  <a:pt x="14043" y="5526"/>
                  <a:pt x="14091" y="5547"/>
                </a:cubicBezTo>
                <a:cubicBezTo>
                  <a:pt x="14205" y="5598"/>
                  <a:pt x="14191" y="5669"/>
                  <a:pt x="14107" y="5726"/>
                </a:cubicBezTo>
                <a:cubicBezTo>
                  <a:pt x="13930" y="5847"/>
                  <a:pt x="13684" y="5909"/>
                  <a:pt x="13478" y="5967"/>
                </a:cubicBezTo>
                <a:cubicBezTo>
                  <a:pt x="13013" y="6101"/>
                  <a:pt x="12524" y="6143"/>
                  <a:pt x="12041" y="6198"/>
                </a:cubicBezTo>
                <a:cubicBezTo>
                  <a:pt x="11759" y="6230"/>
                  <a:pt x="11475" y="6261"/>
                  <a:pt x="11193" y="6294"/>
                </a:cubicBezTo>
                <a:cubicBezTo>
                  <a:pt x="10974" y="6319"/>
                  <a:pt x="10747" y="6330"/>
                  <a:pt x="10527" y="6366"/>
                </a:cubicBezTo>
                <a:lnTo>
                  <a:pt x="10570" y="6259"/>
                </a:lnTo>
                <a:cubicBezTo>
                  <a:pt x="10637" y="6099"/>
                  <a:pt x="10702" y="5939"/>
                  <a:pt x="10767" y="5780"/>
                </a:cubicBezTo>
                <a:cubicBezTo>
                  <a:pt x="11228" y="5761"/>
                  <a:pt x="11694" y="5675"/>
                  <a:pt x="12148" y="5618"/>
                </a:cubicBezTo>
                <a:cubicBezTo>
                  <a:pt x="12601" y="5560"/>
                  <a:pt x="13062" y="5477"/>
                  <a:pt x="13521" y="5477"/>
                </a:cubicBezTo>
                <a:close/>
                <a:moveTo>
                  <a:pt x="13875" y="6292"/>
                </a:moveTo>
                <a:cubicBezTo>
                  <a:pt x="13879" y="6292"/>
                  <a:pt x="13884" y="6292"/>
                  <a:pt x="13888" y="6292"/>
                </a:cubicBezTo>
                <a:cubicBezTo>
                  <a:pt x="13945" y="6294"/>
                  <a:pt x="14008" y="6305"/>
                  <a:pt x="14008" y="6391"/>
                </a:cubicBezTo>
                <a:cubicBezTo>
                  <a:pt x="14008" y="6416"/>
                  <a:pt x="13961" y="6464"/>
                  <a:pt x="13951" y="6474"/>
                </a:cubicBezTo>
                <a:cubicBezTo>
                  <a:pt x="13864" y="6565"/>
                  <a:pt x="13738" y="6628"/>
                  <a:pt x="13630" y="6692"/>
                </a:cubicBezTo>
                <a:cubicBezTo>
                  <a:pt x="13424" y="6816"/>
                  <a:pt x="13207" y="6919"/>
                  <a:pt x="12985" y="7011"/>
                </a:cubicBezTo>
                <a:cubicBezTo>
                  <a:pt x="12531" y="7200"/>
                  <a:pt x="12050" y="7328"/>
                  <a:pt x="11566" y="7426"/>
                </a:cubicBezTo>
                <a:cubicBezTo>
                  <a:pt x="11055" y="7528"/>
                  <a:pt x="10540" y="7597"/>
                  <a:pt x="10022" y="7657"/>
                </a:cubicBezTo>
                <a:cubicBezTo>
                  <a:pt x="10070" y="7536"/>
                  <a:pt x="10119" y="7414"/>
                  <a:pt x="10166" y="7294"/>
                </a:cubicBezTo>
                <a:cubicBezTo>
                  <a:pt x="10177" y="7294"/>
                  <a:pt x="10187" y="7292"/>
                  <a:pt x="10197" y="7292"/>
                </a:cubicBezTo>
                <a:cubicBezTo>
                  <a:pt x="10214" y="7244"/>
                  <a:pt x="10241" y="7202"/>
                  <a:pt x="10276" y="7166"/>
                </a:cubicBezTo>
                <a:lnTo>
                  <a:pt x="10276" y="7166"/>
                </a:lnTo>
                <a:cubicBezTo>
                  <a:pt x="10255" y="7170"/>
                  <a:pt x="10234" y="7170"/>
                  <a:pt x="10212" y="7175"/>
                </a:cubicBezTo>
                <a:cubicBezTo>
                  <a:pt x="10258" y="7060"/>
                  <a:pt x="10303" y="6946"/>
                  <a:pt x="10349" y="6831"/>
                </a:cubicBezTo>
                <a:cubicBezTo>
                  <a:pt x="10390" y="6834"/>
                  <a:pt x="10432" y="6835"/>
                  <a:pt x="10474" y="6835"/>
                </a:cubicBezTo>
                <a:cubicBezTo>
                  <a:pt x="10712" y="6835"/>
                  <a:pt x="10954" y="6798"/>
                  <a:pt x="11187" y="6773"/>
                </a:cubicBezTo>
                <a:cubicBezTo>
                  <a:pt x="11467" y="6742"/>
                  <a:pt x="11743" y="6699"/>
                  <a:pt x="12020" y="6657"/>
                </a:cubicBezTo>
                <a:cubicBezTo>
                  <a:pt x="12583" y="6567"/>
                  <a:pt x="13142" y="6451"/>
                  <a:pt x="13698" y="6322"/>
                </a:cubicBezTo>
                <a:cubicBezTo>
                  <a:pt x="13756" y="6309"/>
                  <a:pt x="13814" y="6292"/>
                  <a:pt x="13875" y="6292"/>
                </a:cubicBezTo>
                <a:close/>
                <a:moveTo>
                  <a:pt x="12308" y="7406"/>
                </a:moveTo>
                <a:cubicBezTo>
                  <a:pt x="12184" y="7470"/>
                  <a:pt x="12058" y="7531"/>
                  <a:pt x="11932" y="7592"/>
                </a:cubicBezTo>
                <a:cubicBezTo>
                  <a:pt x="11265" y="7909"/>
                  <a:pt x="10566" y="8163"/>
                  <a:pt x="9814" y="8182"/>
                </a:cubicBezTo>
                <a:cubicBezTo>
                  <a:pt x="9861" y="8058"/>
                  <a:pt x="9910" y="7936"/>
                  <a:pt x="9958" y="7812"/>
                </a:cubicBezTo>
                <a:cubicBezTo>
                  <a:pt x="10747" y="7715"/>
                  <a:pt x="11546" y="7620"/>
                  <a:pt x="12308" y="7406"/>
                </a:cubicBezTo>
                <a:close/>
                <a:moveTo>
                  <a:pt x="7729" y="3783"/>
                </a:moveTo>
                <a:cubicBezTo>
                  <a:pt x="7746" y="3783"/>
                  <a:pt x="7765" y="3785"/>
                  <a:pt x="7786" y="3788"/>
                </a:cubicBezTo>
                <a:cubicBezTo>
                  <a:pt x="7986" y="3821"/>
                  <a:pt x="8128" y="4041"/>
                  <a:pt x="8250" y="4181"/>
                </a:cubicBezTo>
                <a:lnTo>
                  <a:pt x="9187" y="5261"/>
                </a:lnTo>
                <a:cubicBezTo>
                  <a:pt x="9433" y="5544"/>
                  <a:pt x="9714" y="5932"/>
                  <a:pt x="10120" y="5986"/>
                </a:cubicBezTo>
                <a:cubicBezTo>
                  <a:pt x="10139" y="5988"/>
                  <a:pt x="10158" y="5989"/>
                  <a:pt x="10176" y="5989"/>
                </a:cubicBezTo>
                <a:cubicBezTo>
                  <a:pt x="10255" y="5989"/>
                  <a:pt x="10329" y="5970"/>
                  <a:pt x="10390" y="5937"/>
                </a:cubicBezTo>
                <a:lnTo>
                  <a:pt x="10390" y="5937"/>
                </a:lnTo>
                <a:cubicBezTo>
                  <a:pt x="10340" y="6061"/>
                  <a:pt x="10263" y="6196"/>
                  <a:pt x="10239" y="6328"/>
                </a:cubicBezTo>
                <a:cubicBezTo>
                  <a:pt x="10229" y="6370"/>
                  <a:pt x="10219" y="6408"/>
                  <a:pt x="10207" y="6448"/>
                </a:cubicBezTo>
                <a:cubicBezTo>
                  <a:pt x="10151" y="6607"/>
                  <a:pt x="10063" y="6742"/>
                  <a:pt x="9995" y="6909"/>
                </a:cubicBezTo>
                <a:cubicBezTo>
                  <a:pt x="9822" y="7336"/>
                  <a:pt x="9652" y="7766"/>
                  <a:pt x="9485" y="8195"/>
                </a:cubicBezTo>
                <a:cubicBezTo>
                  <a:pt x="8845" y="7726"/>
                  <a:pt x="8257" y="7189"/>
                  <a:pt x="7738" y="6593"/>
                </a:cubicBezTo>
                <a:cubicBezTo>
                  <a:pt x="7460" y="6272"/>
                  <a:pt x="7203" y="5936"/>
                  <a:pt x="6966" y="5584"/>
                </a:cubicBezTo>
                <a:cubicBezTo>
                  <a:pt x="6912" y="5500"/>
                  <a:pt x="6857" y="5418"/>
                  <a:pt x="6803" y="5333"/>
                </a:cubicBezTo>
                <a:cubicBezTo>
                  <a:pt x="6753" y="5255"/>
                  <a:pt x="6664" y="5151"/>
                  <a:pt x="6651" y="5058"/>
                </a:cubicBezTo>
                <a:cubicBezTo>
                  <a:pt x="6637" y="4952"/>
                  <a:pt x="6743" y="4927"/>
                  <a:pt x="6837" y="4927"/>
                </a:cubicBezTo>
                <a:cubicBezTo>
                  <a:pt x="6867" y="4927"/>
                  <a:pt x="6896" y="4929"/>
                  <a:pt x="6919" y="4933"/>
                </a:cubicBezTo>
                <a:cubicBezTo>
                  <a:pt x="7026" y="4950"/>
                  <a:pt x="7122" y="4997"/>
                  <a:pt x="7212" y="5058"/>
                </a:cubicBezTo>
                <a:cubicBezTo>
                  <a:pt x="7555" y="5293"/>
                  <a:pt x="7802" y="5669"/>
                  <a:pt x="8090" y="5964"/>
                </a:cubicBezTo>
                <a:cubicBezTo>
                  <a:pt x="8396" y="6279"/>
                  <a:pt x="8725" y="6576"/>
                  <a:pt x="9073" y="6848"/>
                </a:cubicBezTo>
                <a:cubicBezTo>
                  <a:pt x="9182" y="6933"/>
                  <a:pt x="9441" y="7161"/>
                  <a:pt x="9632" y="7161"/>
                </a:cubicBezTo>
                <a:cubicBezTo>
                  <a:pt x="9713" y="7161"/>
                  <a:pt x="9781" y="7120"/>
                  <a:pt x="9821" y="7010"/>
                </a:cubicBezTo>
                <a:cubicBezTo>
                  <a:pt x="9872" y="6865"/>
                  <a:pt x="9775" y="6689"/>
                  <a:pt x="9704" y="6562"/>
                </a:cubicBezTo>
                <a:cubicBezTo>
                  <a:pt x="9616" y="6403"/>
                  <a:pt x="9502" y="6259"/>
                  <a:pt x="9377" y="6128"/>
                </a:cubicBezTo>
                <a:cubicBezTo>
                  <a:pt x="9097" y="5827"/>
                  <a:pt x="8779" y="5564"/>
                  <a:pt x="8498" y="5266"/>
                </a:cubicBezTo>
                <a:cubicBezTo>
                  <a:pt x="8198" y="4947"/>
                  <a:pt x="7881" y="4604"/>
                  <a:pt x="7657" y="4228"/>
                </a:cubicBezTo>
                <a:cubicBezTo>
                  <a:pt x="7569" y="4080"/>
                  <a:pt x="7494" y="3783"/>
                  <a:pt x="7729" y="3783"/>
                </a:cubicBezTo>
                <a:close/>
                <a:moveTo>
                  <a:pt x="13815" y="6889"/>
                </a:moveTo>
                <a:cubicBezTo>
                  <a:pt x="13857" y="6889"/>
                  <a:pt x="13896" y="6906"/>
                  <a:pt x="13925" y="6955"/>
                </a:cubicBezTo>
                <a:cubicBezTo>
                  <a:pt x="13986" y="7053"/>
                  <a:pt x="13928" y="7172"/>
                  <a:pt x="13866" y="7250"/>
                </a:cubicBezTo>
                <a:cubicBezTo>
                  <a:pt x="13660" y="7505"/>
                  <a:pt x="13341" y="7705"/>
                  <a:pt x="13063" y="7875"/>
                </a:cubicBezTo>
                <a:cubicBezTo>
                  <a:pt x="12502" y="8223"/>
                  <a:pt x="11885" y="8478"/>
                  <a:pt x="11265" y="8710"/>
                </a:cubicBezTo>
                <a:cubicBezTo>
                  <a:pt x="10605" y="8955"/>
                  <a:pt x="9931" y="9172"/>
                  <a:pt x="9310" y="9497"/>
                </a:cubicBezTo>
                <a:cubicBezTo>
                  <a:pt x="9388" y="9291"/>
                  <a:pt x="9468" y="9086"/>
                  <a:pt x="9547" y="8880"/>
                </a:cubicBezTo>
                <a:cubicBezTo>
                  <a:pt x="9550" y="8880"/>
                  <a:pt x="9552" y="8882"/>
                  <a:pt x="9554" y="8882"/>
                </a:cubicBezTo>
                <a:cubicBezTo>
                  <a:pt x="9554" y="8882"/>
                  <a:pt x="9555" y="8882"/>
                  <a:pt x="9555" y="8881"/>
                </a:cubicBezTo>
                <a:cubicBezTo>
                  <a:pt x="9567" y="8880"/>
                  <a:pt x="9575" y="8877"/>
                  <a:pt x="9584" y="8876"/>
                </a:cubicBezTo>
                <a:cubicBezTo>
                  <a:pt x="9591" y="8866"/>
                  <a:pt x="9597" y="8853"/>
                  <a:pt x="9604" y="8842"/>
                </a:cubicBezTo>
                <a:cubicBezTo>
                  <a:pt x="9612" y="8830"/>
                  <a:pt x="9624" y="8815"/>
                  <a:pt x="9634" y="8803"/>
                </a:cubicBezTo>
                <a:lnTo>
                  <a:pt x="9634" y="8803"/>
                </a:lnTo>
                <a:cubicBezTo>
                  <a:pt x="9612" y="8809"/>
                  <a:pt x="9590" y="8813"/>
                  <a:pt x="9568" y="8819"/>
                </a:cubicBezTo>
                <a:cubicBezTo>
                  <a:pt x="9626" y="8664"/>
                  <a:pt x="9687" y="8511"/>
                  <a:pt x="9746" y="8358"/>
                </a:cubicBezTo>
                <a:cubicBezTo>
                  <a:pt x="9758" y="8358"/>
                  <a:pt x="9771" y="8358"/>
                  <a:pt x="9784" y="8358"/>
                </a:cubicBezTo>
                <a:cubicBezTo>
                  <a:pt x="11042" y="8358"/>
                  <a:pt x="12151" y="7671"/>
                  <a:pt x="13233" y="7138"/>
                </a:cubicBezTo>
                <a:cubicBezTo>
                  <a:pt x="13365" y="7072"/>
                  <a:pt x="13500" y="7006"/>
                  <a:pt x="13637" y="6946"/>
                </a:cubicBezTo>
                <a:cubicBezTo>
                  <a:pt x="13692" y="6921"/>
                  <a:pt x="13756" y="6889"/>
                  <a:pt x="13815" y="6889"/>
                </a:cubicBezTo>
                <a:close/>
                <a:moveTo>
                  <a:pt x="5996" y="6037"/>
                </a:moveTo>
                <a:cubicBezTo>
                  <a:pt x="6020" y="6037"/>
                  <a:pt x="6046" y="6042"/>
                  <a:pt x="6072" y="6052"/>
                </a:cubicBezTo>
                <a:cubicBezTo>
                  <a:pt x="6248" y="6119"/>
                  <a:pt x="6419" y="6288"/>
                  <a:pt x="6566" y="6400"/>
                </a:cubicBezTo>
                <a:cubicBezTo>
                  <a:pt x="6731" y="6523"/>
                  <a:pt x="6894" y="6650"/>
                  <a:pt x="7057" y="6776"/>
                </a:cubicBezTo>
                <a:cubicBezTo>
                  <a:pt x="7383" y="7027"/>
                  <a:pt x="7700" y="7292"/>
                  <a:pt x="8009" y="7559"/>
                </a:cubicBezTo>
                <a:cubicBezTo>
                  <a:pt x="8320" y="7827"/>
                  <a:pt x="8618" y="8108"/>
                  <a:pt x="8921" y="8385"/>
                </a:cubicBezTo>
                <a:cubicBezTo>
                  <a:pt x="9028" y="8482"/>
                  <a:pt x="9152" y="8586"/>
                  <a:pt x="9305" y="8586"/>
                </a:cubicBezTo>
                <a:cubicBezTo>
                  <a:pt x="9308" y="8586"/>
                  <a:pt x="9311" y="8586"/>
                  <a:pt x="9314" y="8586"/>
                </a:cubicBezTo>
                <a:cubicBezTo>
                  <a:pt x="9321" y="8586"/>
                  <a:pt x="9326" y="8585"/>
                  <a:pt x="9331" y="8584"/>
                </a:cubicBezTo>
                <a:lnTo>
                  <a:pt x="9331" y="8584"/>
                </a:lnTo>
                <a:cubicBezTo>
                  <a:pt x="9296" y="8599"/>
                  <a:pt x="9186" y="8962"/>
                  <a:pt x="9165" y="9005"/>
                </a:cubicBezTo>
                <a:cubicBezTo>
                  <a:pt x="9113" y="9115"/>
                  <a:pt x="9038" y="9226"/>
                  <a:pt x="9002" y="9344"/>
                </a:cubicBezTo>
                <a:cubicBezTo>
                  <a:pt x="8979" y="9420"/>
                  <a:pt x="8991" y="9506"/>
                  <a:pt x="8951" y="9577"/>
                </a:cubicBezTo>
                <a:cubicBezTo>
                  <a:pt x="8931" y="9558"/>
                  <a:pt x="8910" y="9538"/>
                  <a:pt x="8891" y="9521"/>
                </a:cubicBezTo>
                <a:cubicBezTo>
                  <a:pt x="8632" y="9286"/>
                  <a:pt x="8368" y="9057"/>
                  <a:pt x="8105" y="8830"/>
                </a:cubicBezTo>
                <a:cubicBezTo>
                  <a:pt x="7590" y="8385"/>
                  <a:pt x="7077" y="7938"/>
                  <a:pt x="6603" y="7450"/>
                </a:cubicBezTo>
                <a:cubicBezTo>
                  <a:pt x="6367" y="7207"/>
                  <a:pt x="6129" y="6955"/>
                  <a:pt x="5933" y="6682"/>
                </a:cubicBezTo>
                <a:cubicBezTo>
                  <a:pt x="5848" y="6563"/>
                  <a:pt x="5757" y="6416"/>
                  <a:pt x="5777" y="6265"/>
                </a:cubicBezTo>
                <a:cubicBezTo>
                  <a:pt x="5793" y="6147"/>
                  <a:pt x="5880" y="6037"/>
                  <a:pt x="5996" y="6037"/>
                </a:cubicBezTo>
                <a:close/>
                <a:moveTo>
                  <a:pt x="13285" y="8781"/>
                </a:moveTo>
                <a:cubicBezTo>
                  <a:pt x="13389" y="8781"/>
                  <a:pt x="13495" y="8799"/>
                  <a:pt x="13581" y="8863"/>
                </a:cubicBezTo>
                <a:cubicBezTo>
                  <a:pt x="13603" y="8881"/>
                  <a:pt x="13626" y="8905"/>
                  <a:pt x="13647" y="8932"/>
                </a:cubicBezTo>
                <a:cubicBezTo>
                  <a:pt x="13646" y="8944"/>
                  <a:pt x="13646" y="8954"/>
                  <a:pt x="13656" y="8961"/>
                </a:cubicBezTo>
                <a:cubicBezTo>
                  <a:pt x="13666" y="8966"/>
                  <a:pt x="13669" y="8974"/>
                  <a:pt x="13676" y="8979"/>
                </a:cubicBezTo>
                <a:cubicBezTo>
                  <a:pt x="13712" y="9050"/>
                  <a:pt x="13725" y="9135"/>
                  <a:pt x="13683" y="9199"/>
                </a:cubicBezTo>
                <a:cubicBezTo>
                  <a:pt x="13681" y="9201"/>
                  <a:pt x="13683" y="9202"/>
                  <a:pt x="13683" y="9202"/>
                </a:cubicBezTo>
                <a:cubicBezTo>
                  <a:pt x="13617" y="9274"/>
                  <a:pt x="13512" y="9337"/>
                  <a:pt x="13450" y="9364"/>
                </a:cubicBezTo>
                <a:cubicBezTo>
                  <a:pt x="13311" y="9426"/>
                  <a:pt x="13166" y="9481"/>
                  <a:pt x="13023" y="9534"/>
                </a:cubicBezTo>
                <a:cubicBezTo>
                  <a:pt x="12753" y="9630"/>
                  <a:pt x="12477" y="9713"/>
                  <a:pt x="12196" y="9785"/>
                </a:cubicBezTo>
                <a:cubicBezTo>
                  <a:pt x="11647" y="9926"/>
                  <a:pt x="11088" y="10026"/>
                  <a:pt x="10533" y="10144"/>
                </a:cubicBezTo>
                <a:cubicBezTo>
                  <a:pt x="9981" y="10260"/>
                  <a:pt x="9429" y="10394"/>
                  <a:pt x="8907" y="10602"/>
                </a:cubicBezTo>
                <a:cubicBezTo>
                  <a:pt x="8900" y="10607"/>
                  <a:pt x="8890" y="10609"/>
                  <a:pt x="8882" y="10614"/>
                </a:cubicBezTo>
                <a:cubicBezTo>
                  <a:pt x="8935" y="10472"/>
                  <a:pt x="8991" y="10330"/>
                  <a:pt x="9043" y="10188"/>
                </a:cubicBezTo>
                <a:cubicBezTo>
                  <a:pt x="9050" y="10163"/>
                  <a:pt x="9059" y="10141"/>
                  <a:pt x="9070" y="10120"/>
                </a:cubicBezTo>
                <a:cubicBezTo>
                  <a:pt x="9119" y="9995"/>
                  <a:pt x="9165" y="9867"/>
                  <a:pt x="9214" y="9741"/>
                </a:cubicBezTo>
                <a:cubicBezTo>
                  <a:pt x="9957" y="9487"/>
                  <a:pt x="10712" y="9264"/>
                  <a:pt x="11484" y="9090"/>
                </a:cubicBezTo>
                <a:cubicBezTo>
                  <a:pt x="11865" y="9005"/>
                  <a:pt x="12250" y="8931"/>
                  <a:pt x="12637" y="8867"/>
                </a:cubicBezTo>
                <a:cubicBezTo>
                  <a:pt x="12837" y="8833"/>
                  <a:pt x="13044" y="8789"/>
                  <a:pt x="13249" y="8782"/>
                </a:cubicBezTo>
                <a:cubicBezTo>
                  <a:pt x="13261" y="8782"/>
                  <a:pt x="13273" y="8781"/>
                  <a:pt x="13285" y="8781"/>
                </a:cubicBezTo>
                <a:close/>
                <a:moveTo>
                  <a:pt x="5718" y="7301"/>
                </a:moveTo>
                <a:cubicBezTo>
                  <a:pt x="5728" y="7301"/>
                  <a:pt x="5738" y="7303"/>
                  <a:pt x="5750" y="7307"/>
                </a:cubicBezTo>
                <a:cubicBezTo>
                  <a:pt x="5824" y="7328"/>
                  <a:pt x="5895" y="7426"/>
                  <a:pt x="5946" y="7478"/>
                </a:cubicBezTo>
                <a:cubicBezTo>
                  <a:pt x="6009" y="7542"/>
                  <a:pt x="6070" y="7604"/>
                  <a:pt x="6131" y="7668"/>
                </a:cubicBezTo>
                <a:cubicBezTo>
                  <a:pt x="6265" y="7806"/>
                  <a:pt x="6402" y="7945"/>
                  <a:pt x="6535" y="8085"/>
                </a:cubicBezTo>
                <a:cubicBezTo>
                  <a:pt x="6793" y="8349"/>
                  <a:pt x="7051" y="8615"/>
                  <a:pt x="7308" y="8880"/>
                </a:cubicBezTo>
                <a:cubicBezTo>
                  <a:pt x="7561" y="9138"/>
                  <a:pt x="7803" y="9409"/>
                  <a:pt x="8071" y="9655"/>
                </a:cubicBezTo>
                <a:cubicBezTo>
                  <a:pt x="8245" y="9814"/>
                  <a:pt x="8493" y="9994"/>
                  <a:pt x="8747" y="9994"/>
                </a:cubicBezTo>
                <a:cubicBezTo>
                  <a:pt x="8765" y="9994"/>
                  <a:pt x="8783" y="9993"/>
                  <a:pt x="8801" y="9991"/>
                </a:cubicBezTo>
                <a:lnTo>
                  <a:pt x="8801" y="9991"/>
                </a:lnTo>
                <a:cubicBezTo>
                  <a:pt x="8697" y="10265"/>
                  <a:pt x="8596" y="10537"/>
                  <a:pt x="8496" y="10812"/>
                </a:cubicBezTo>
                <a:cubicBezTo>
                  <a:pt x="8433" y="10980"/>
                  <a:pt x="8371" y="11150"/>
                  <a:pt x="8310" y="11317"/>
                </a:cubicBezTo>
                <a:cubicBezTo>
                  <a:pt x="7764" y="10384"/>
                  <a:pt x="6807" y="9748"/>
                  <a:pt x="6172" y="8873"/>
                </a:cubicBezTo>
                <a:cubicBezTo>
                  <a:pt x="6001" y="8639"/>
                  <a:pt x="5852" y="8386"/>
                  <a:pt x="5753" y="8115"/>
                </a:cubicBezTo>
                <a:cubicBezTo>
                  <a:pt x="5713" y="8003"/>
                  <a:pt x="5515" y="7301"/>
                  <a:pt x="5718" y="7301"/>
                </a:cubicBezTo>
                <a:close/>
                <a:moveTo>
                  <a:pt x="13387" y="10215"/>
                </a:moveTo>
                <a:cubicBezTo>
                  <a:pt x="13513" y="10215"/>
                  <a:pt x="13639" y="10222"/>
                  <a:pt x="13765" y="10236"/>
                </a:cubicBezTo>
                <a:cubicBezTo>
                  <a:pt x="13826" y="10243"/>
                  <a:pt x="13893" y="10253"/>
                  <a:pt x="13940" y="10294"/>
                </a:cubicBezTo>
                <a:cubicBezTo>
                  <a:pt x="14049" y="10387"/>
                  <a:pt x="13945" y="10456"/>
                  <a:pt x="13876" y="10514"/>
                </a:cubicBezTo>
                <a:cubicBezTo>
                  <a:pt x="13766" y="10607"/>
                  <a:pt x="13647" y="10690"/>
                  <a:pt x="13524" y="10764"/>
                </a:cubicBezTo>
                <a:cubicBezTo>
                  <a:pt x="13050" y="11052"/>
                  <a:pt x="12516" y="11222"/>
                  <a:pt x="11972" y="11336"/>
                </a:cubicBezTo>
                <a:cubicBezTo>
                  <a:pt x="10909" y="11557"/>
                  <a:pt x="9768" y="11554"/>
                  <a:pt x="8733" y="11885"/>
                </a:cubicBezTo>
                <a:cubicBezTo>
                  <a:pt x="8611" y="11905"/>
                  <a:pt x="8500" y="11952"/>
                  <a:pt x="8384" y="11983"/>
                </a:cubicBezTo>
                <a:cubicBezTo>
                  <a:pt x="8394" y="11919"/>
                  <a:pt x="8429" y="11847"/>
                  <a:pt x="8467" y="11770"/>
                </a:cubicBezTo>
                <a:cubicBezTo>
                  <a:pt x="8506" y="11536"/>
                  <a:pt x="8598" y="11313"/>
                  <a:pt x="8703" y="11100"/>
                </a:cubicBezTo>
                <a:cubicBezTo>
                  <a:pt x="8727" y="11031"/>
                  <a:pt x="8754" y="10960"/>
                  <a:pt x="8779" y="10890"/>
                </a:cubicBezTo>
                <a:cubicBezTo>
                  <a:pt x="8805" y="10913"/>
                  <a:pt x="8838" y="10931"/>
                  <a:pt x="8872" y="10940"/>
                </a:cubicBezTo>
                <a:cubicBezTo>
                  <a:pt x="8919" y="10954"/>
                  <a:pt x="8969" y="10959"/>
                  <a:pt x="9019" y="10959"/>
                </a:cubicBezTo>
                <a:cubicBezTo>
                  <a:pt x="9088" y="10959"/>
                  <a:pt x="9158" y="10950"/>
                  <a:pt x="9222" y="10947"/>
                </a:cubicBezTo>
                <a:cubicBezTo>
                  <a:pt x="9367" y="10939"/>
                  <a:pt x="9509" y="10924"/>
                  <a:pt x="9652" y="10906"/>
                </a:cubicBezTo>
                <a:cubicBezTo>
                  <a:pt x="10370" y="10818"/>
                  <a:pt x="11066" y="10622"/>
                  <a:pt x="11767" y="10459"/>
                </a:cubicBezTo>
                <a:cubicBezTo>
                  <a:pt x="12292" y="10337"/>
                  <a:pt x="12840" y="10215"/>
                  <a:pt x="13387" y="10215"/>
                </a:cubicBezTo>
                <a:close/>
                <a:moveTo>
                  <a:pt x="4165" y="8514"/>
                </a:moveTo>
                <a:cubicBezTo>
                  <a:pt x="4267" y="8514"/>
                  <a:pt x="4389" y="8559"/>
                  <a:pt x="4466" y="8603"/>
                </a:cubicBezTo>
                <a:cubicBezTo>
                  <a:pt x="5136" y="8989"/>
                  <a:pt x="5594" y="9665"/>
                  <a:pt x="6155" y="10180"/>
                </a:cubicBezTo>
                <a:cubicBezTo>
                  <a:pt x="6768" y="10740"/>
                  <a:pt x="7463" y="11210"/>
                  <a:pt x="8213" y="11577"/>
                </a:cubicBezTo>
                <a:cubicBezTo>
                  <a:pt x="8105" y="11874"/>
                  <a:pt x="7999" y="12171"/>
                  <a:pt x="7893" y="12469"/>
                </a:cubicBezTo>
                <a:cubicBezTo>
                  <a:pt x="7800" y="12296"/>
                  <a:pt x="7623" y="12164"/>
                  <a:pt x="7473" y="12037"/>
                </a:cubicBezTo>
                <a:cubicBezTo>
                  <a:pt x="7151" y="11767"/>
                  <a:pt x="6829" y="11499"/>
                  <a:pt x="6502" y="11237"/>
                </a:cubicBezTo>
                <a:cubicBezTo>
                  <a:pt x="6190" y="10984"/>
                  <a:pt x="5871" y="10739"/>
                  <a:pt x="5552" y="10493"/>
                </a:cubicBezTo>
                <a:cubicBezTo>
                  <a:pt x="5271" y="10279"/>
                  <a:pt x="4983" y="10075"/>
                  <a:pt x="4716" y="9842"/>
                </a:cubicBezTo>
                <a:cubicBezTo>
                  <a:pt x="4479" y="9635"/>
                  <a:pt x="4255" y="9402"/>
                  <a:pt x="4112" y="9123"/>
                </a:cubicBezTo>
                <a:cubicBezTo>
                  <a:pt x="4048" y="8998"/>
                  <a:pt x="3984" y="8842"/>
                  <a:pt x="3980" y="8703"/>
                </a:cubicBezTo>
                <a:cubicBezTo>
                  <a:pt x="3978" y="8560"/>
                  <a:pt x="4061" y="8514"/>
                  <a:pt x="4165" y="8514"/>
                </a:cubicBezTo>
                <a:close/>
                <a:moveTo>
                  <a:pt x="11491" y="12564"/>
                </a:moveTo>
                <a:cubicBezTo>
                  <a:pt x="11668" y="12564"/>
                  <a:pt x="11845" y="12572"/>
                  <a:pt x="12023" y="12591"/>
                </a:cubicBezTo>
                <a:cubicBezTo>
                  <a:pt x="12091" y="12599"/>
                  <a:pt x="12159" y="12608"/>
                  <a:pt x="12228" y="12620"/>
                </a:cubicBezTo>
                <a:cubicBezTo>
                  <a:pt x="12521" y="12689"/>
                  <a:pt x="12803" y="12793"/>
                  <a:pt x="13066" y="12952"/>
                </a:cubicBezTo>
                <a:cubicBezTo>
                  <a:pt x="13100" y="12973"/>
                  <a:pt x="13144" y="12997"/>
                  <a:pt x="13188" y="13026"/>
                </a:cubicBezTo>
                <a:cubicBezTo>
                  <a:pt x="13254" y="13091"/>
                  <a:pt x="13308" y="13166"/>
                  <a:pt x="13328" y="13251"/>
                </a:cubicBezTo>
                <a:cubicBezTo>
                  <a:pt x="13351" y="13350"/>
                  <a:pt x="13312" y="13436"/>
                  <a:pt x="13243" y="13494"/>
                </a:cubicBezTo>
                <a:cubicBezTo>
                  <a:pt x="13173" y="13517"/>
                  <a:pt x="13093" y="13523"/>
                  <a:pt x="13014" y="13523"/>
                </a:cubicBezTo>
                <a:cubicBezTo>
                  <a:pt x="12937" y="13523"/>
                  <a:pt x="12860" y="13517"/>
                  <a:pt x="12795" y="13516"/>
                </a:cubicBezTo>
                <a:cubicBezTo>
                  <a:pt x="12399" y="13508"/>
                  <a:pt x="12003" y="13482"/>
                  <a:pt x="11610" y="13454"/>
                </a:cubicBezTo>
                <a:cubicBezTo>
                  <a:pt x="10919" y="13405"/>
                  <a:pt x="10225" y="13342"/>
                  <a:pt x="9532" y="13342"/>
                </a:cubicBezTo>
                <a:cubicBezTo>
                  <a:pt x="9437" y="13342"/>
                  <a:pt x="9341" y="13344"/>
                  <a:pt x="9246" y="13346"/>
                </a:cubicBezTo>
                <a:cubicBezTo>
                  <a:pt x="8981" y="13353"/>
                  <a:pt x="8676" y="13343"/>
                  <a:pt x="8420" y="13409"/>
                </a:cubicBezTo>
                <a:cubicBezTo>
                  <a:pt x="8189" y="13467"/>
                  <a:pt x="7978" y="13536"/>
                  <a:pt x="7730" y="13542"/>
                </a:cubicBezTo>
                <a:cubicBezTo>
                  <a:pt x="7874" y="13301"/>
                  <a:pt x="7992" y="13047"/>
                  <a:pt x="8094" y="12786"/>
                </a:cubicBezTo>
                <a:cubicBezTo>
                  <a:pt x="8142" y="12665"/>
                  <a:pt x="8152" y="12641"/>
                  <a:pt x="8232" y="12641"/>
                </a:cubicBezTo>
                <a:cubicBezTo>
                  <a:pt x="8256" y="12641"/>
                  <a:pt x="8286" y="12643"/>
                  <a:pt x="8325" y="12645"/>
                </a:cubicBezTo>
                <a:cubicBezTo>
                  <a:pt x="8463" y="12654"/>
                  <a:pt x="8602" y="12655"/>
                  <a:pt x="8743" y="12655"/>
                </a:cubicBezTo>
                <a:cubicBezTo>
                  <a:pt x="8950" y="12679"/>
                  <a:pt x="9158" y="12689"/>
                  <a:pt x="9367" y="12689"/>
                </a:cubicBezTo>
                <a:cubicBezTo>
                  <a:pt x="9498" y="12689"/>
                  <a:pt x="9628" y="12685"/>
                  <a:pt x="9758" y="12678"/>
                </a:cubicBezTo>
                <a:cubicBezTo>
                  <a:pt x="10335" y="12649"/>
                  <a:pt x="10911" y="12564"/>
                  <a:pt x="11491" y="12564"/>
                </a:cubicBezTo>
                <a:close/>
                <a:moveTo>
                  <a:pt x="8852" y="13649"/>
                </a:moveTo>
                <a:cubicBezTo>
                  <a:pt x="9208" y="13649"/>
                  <a:pt x="9566" y="13679"/>
                  <a:pt x="9922" y="13699"/>
                </a:cubicBezTo>
                <a:cubicBezTo>
                  <a:pt x="9422" y="13741"/>
                  <a:pt x="8926" y="13783"/>
                  <a:pt x="8426" y="13817"/>
                </a:cubicBezTo>
                <a:cubicBezTo>
                  <a:pt x="8318" y="13824"/>
                  <a:pt x="8210" y="13829"/>
                  <a:pt x="8101" y="13829"/>
                </a:cubicBezTo>
                <a:cubicBezTo>
                  <a:pt x="8082" y="13829"/>
                  <a:pt x="8048" y="13830"/>
                  <a:pt x="8011" y="13830"/>
                </a:cubicBezTo>
                <a:cubicBezTo>
                  <a:pt x="7978" y="13830"/>
                  <a:pt x="7942" y="13829"/>
                  <a:pt x="7910" y="13824"/>
                </a:cubicBezTo>
                <a:cubicBezTo>
                  <a:pt x="8148" y="13707"/>
                  <a:pt x="8425" y="13661"/>
                  <a:pt x="8690" y="13651"/>
                </a:cubicBezTo>
                <a:cubicBezTo>
                  <a:pt x="8744" y="13650"/>
                  <a:pt x="8798" y="13649"/>
                  <a:pt x="8852" y="13649"/>
                </a:cubicBezTo>
                <a:close/>
                <a:moveTo>
                  <a:pt x="3664" y="9664"/>
                </a:moveTo>
                <a:cubicBezTo>
                  <a:pt x="3669" y="9664"/>
                  <a:pt x="3675" y="9664"/>
                  <a:pt x="3680" y="9665"/>
                </a:cubicBezTo>
                <a:cubicBezTo>
                  <a:pt x="3746" y="9670"/>
                  <a:pt x="3814" y="9713"/>
                  <a:pt x="3870" y="9743"/>
                </a:cubicBezTo>
                <a:cubicBezTo>
                  <a:pt x="4008" y="9816"/>
                  <a:pt x="4136" y="9909"/>
                  <a:pt x="4254" y="10011"/>
                </a:cubicBezTo>
                <a:cubicBezTo>
                  <a:pt x="4482" y="10209"/>
                  <a:pt x="4682" y="10438"/>
                  <a:pt x="4892" y="10658"/>
                </a:cubicBezTo>
                <a:cubicBezTo>
                  <a:pt x="5113" y="10890"/>
                  <a:pt x="5339" y="11117"/>
                  <a:pt x="5567" y="11343"/>
                </a:cubicBezTo>
                <a:cubicBezTo>
                  <a:pt x="6027" y="11790"/>
                  <a:pt x="6502" y="12223"/>
                  <a:pt x="6990" y="12638"/>
                </a:cubicBezTo>
                <a:cubicBezTo>
                  <a:pt x="7205" y="12821"/>
                  <a:pt x="7423" y="12997"/>
                  <a:pt x="7643" y="13173"/>
                </a:cubicBezTo>
                <a:cubicBezTo>
                  <a:pt x="7669" y="13194"/>
                  <a:pt x="7382" y="13918"/>
                  <a:pt x="7346" y="14017"/>
                </a:cubicBezTo>
                <a:cubicBezTo>
                  <a:pt x="7270" y="13878"/>
                  <a:pt x="7132" y="13758"/>
                  <a:pt x="7027" y="13661"/>
                </a:cubicBezTo>
                <a:cubicBezTo>
                  <a:pt x="6814" y="13460"/>
                  <a:pt x="6580" y="13280"/>
                  <a:pt x="6342" y="13105"/>
                </a:cubicBezTo>
                <a:cubicBezTo>
                  <a:pt x="5857" y="12750"/>
                  <a:pt x="5352" y="12421"/>
                  <a:pt x="4922" y="11997"/>
                </a:cubicBezTo>
                <a:cubicBezTo>
                  <a:pt x="4522" y="11604"/>
                  <a:pt x="4185" y="11149"/>
                  <a:pt x="3923" y="10658"/>
                </a:cubicBezTo>
                <a:cubicBezTo>
                  <a:pt x="3794" y="10415"/>
                  <a:pt x="3660" y="10154"/>
                  <a:pt x="3588" y="9889"/>
                </a:cubicBezTo>
                <a:cubicBezTo>
                  <a:pt x="3565" y="9804"/>
                  <a:pt x="3539" y="9664"/>
                  <a:pt x="3664" y="9664"/>
                </a:cubicBezTo>
                <a:close/>
                <a:moveTo>
                  <a:pt x="13294" y="13755"/>
                </a:moveTo>
                <a:cubicBezTo>
                  <a:pt x="13325" y="13778"/>
                  <a:pt x="13346" y="13809"/>
                  <a:pt x="13348" y="13854"/>
                </a:cubicBezTo>
                <a:cubicBezTo>
                  <a:pt x="13356" y="14027"/>
                  <a:pt x="13107" y="14183"/>
                  <a:pt x="12982" y="14261"/>
                </a:cubicBezTo>
                <a:cubicBezTo>
                  <a:pt x="12684" y="14449"/>
                  <a:pt x="12335" y="14545"/>
                  <a:pt x="11989" y="14612"/>
                </a:cubicBezTo>
                <a:cubicBezTo>
                  <a:pt x="11597" y="14686"/>
                  <a:pt x="11196" y="14715"/>
                  <a:pt x="10800" y="14761"/>
                </a:cubicBezTo>
                <a:cubicBezTo>
                  <a:pt x="10368" y="14808"/>
                  <a:pt x="9937" y="14853"/>
                  <a:pt x="9509" y="14903"/>
                </a:cubicBezTo>
                <a:cubicBezTo>
                  <a:pt x="9066" y="14954"/>
                  <a:pt x="8625" y="15010"/>
                  <a:pt x="8184" y="15067"/>
                </a:cubicBezTo>
                <a:cubicBezTo>
                  <a:pt x="7971" y="15094"/>
                  <a:pt x="7754" y="15113"/>
                  <a:pt x="7545" y="15154"/>
                </a:cubicBezTo>
                <a:cubicBezTo>
                  <a:pt x="7413" y="15179"/>
                  <a:pt x="7290" y="15230"/>
                  <a:pt x="7203" y="15330"/>
                </a:cubicBezTo>
                <a:lnTo>
                  <a:pt x="7373" y="14835"/>
                </a:lnTo>
                <a:cubicBezTo>
                  <a:pt x="7371" y="14819"/>
                  <a:pt x="7371" y="14800"/>
                  <a:pt x="7376" y="14785"/>
                </a:cubicBezTo>
                <a:cubicBezTo>
                  <a:pt x="7388" y="14749"/>
                  <a:pt x="7403" y="14720"/>
                  <a:pt x="7423" y="14690"/>
                </a:cubicBezTo>
                <a:cubicBezTo>
                  <a:pt x="7504" y="14451"/>
                  <a:pt x="7586" y="14212"/>
                  <a:pt x="7669" y="13975"/>
                </a:cubicBezTo>
                <a:cubicBezTo>
                  <a:pt x="7678" y="13970"/>
                  <a:pt x="7687" y="13968"/>
                  <a:pt x="7694" y="13961"/>
                </a:cubicBezTo>
                <a:lnTo>
                  <a:pt x="7731" y="13934"/>
                </a:lnTo>
                <a:cubicBezTo>
                  <a:pt x="7805" y="13978"/>
                  <a:pt x="7907" y="13988"/>
                  <a:pt x="8007" y="13988"/>
                </a:cubicBezTo>
                <a:cubicBezTo>
                  <a:pt x="8078" y="13988"/>
                  <a:pt x="8148" y="13983"/>
                  <a:pt x="8205" y="13982"/>
                </a:cubicBezTo>
                <a:cubicBezTo>
                  <a:pt x="8413" y="13976"/>
                  <a:pt x="8622" y="13955"/>
                  <a:pt x="8829" y="13935"/>
                </a:cubicBezTo>
                <a:cubicBezTo>
                  <a:pt x="9267" y="13894"/>
                  <a:pt x="9704" y="13861"/>
                  <a:pt x="10144" y="13829"/>
                </a:cubicBezTo>
                <a:cubicBezTo>
                  <a:pt x="10498" y="13804"/>
                  <a:pt x="10851" y="13785"/>
                  <a:pt x="11204" y="13766"/>
                </a:cubicBezTo>
                <a:cubicBezTo>
                  <a:pt x="11306" y="13772"/>
                  <a:pt x="11411" y="13778"/>
                  <a:pt x="11513" y="13783"/>
                </a:cubicBezTo>
                <a:cubicBezTo>
                  <a:pt x="11762" y="13797"/>
                  <a:pt x="12013" y="13809"/>
                  <a:pt x="12261" y="13824"/>
                </a:cubicBezTo>
                <a:cubicBezTo>
                  <a:pt x="12234" y="13833"/>
                  <a:pt x="12206" y="13841"/>
                  <a:pt x="12179" y="13850"/>
                </a:cubicBezTo>
                <a:cubicBezTo>
                  <a:pt x="12241" y="13843"/>
                  <a:pt x="12304" y="13840"/>
                  <a:pt x="12365" y="13836"/>
                </a:cubicBezTo>
                <a:cubicBezTo>
                  <a:pt x="12363" y="13834"/>
                  <a:pt x="12363" y="13833"/>
                  <a:pt x="12363" y="13830"/>
                </a:cubicBezTo>
                <a:lnTo>
                  <a:pt x="12363" y="13830"/>
                </a:lnTo>
                <a:cubicBezTo>
                  <a:pt x="12383" y="13833"/>
                  <a:pt x="12403" y="13833"/>
                  <a:pt x="12421" y="13834"/>
                </a:cubicBezTo>
                <a:cubicBezTo>
                  <a:pt x="12451" y="13834"/>
                  <a:pt x="12480" y="13833"/>
                  <a:pt x="12509" y="13833"/>
                </a:cubicBezTo>
                <a:cubicBezTo>
                  <a:pt x="12550" y="13833"/>
                  <a:pt x="12592" y="13834"/>
                  <a:pt x="12634" y="13836"/>
                </a:cubicBezTo>
                <a:cubicBezTo>
                  <a:pt x="12653" y="13837"/>
                  <a:pt x="12668" y="13841"/>
                  <a:pt x="12682" y="13848"/>
                </a:cubicBezTo>
                <a:cubicBezTo>
                  <a:pt x="12718" y="13850"/>
                  <a:pt x="12754" y="13850"/>
                  <a:pt x="12791" y="13850"/>
                </a:cubicBezTo>
                <a:cubicBezTo>
                  <a:pt x="12835" y="13850"/>
                  <a:pt x="12880" y="13849"/>
                  <a:pt x="12924" y="13847"/>
                </a:cubicBezTo>
                <a:cubicBezTo>
                  <a:pt x="13050" y="13837"/>
                  <a:pt x="13180" y="13809"/>
                  <a:pt x="13294" y="13755"/>
                </a:cubicBezTo>
                <a:close/>
                <a:moveTo>
                  <a:pt x="7091" y="15673"/>
                </a:moveTo>
                <a:cubicBezTo>
                  <a:pt x="7098" y="15676"/>
                  <a:pt x="7136" y="15690"/>
                  <a:pt x="7141" y="15697"/>
                </a:cubicBezTo>
                <a:cubicBezTo>
                  <a:pt x="7148" y="15717"/>
                  <a:pt x="7165" y="15722"/>
                  <a:pt x="7183" y="15722"/>
                </a:cubicBezTo>
                <a:cubicBezTo>
                  <a:pt x="7186" y="15722"/>
                  <a:pt x="7189" y="15721"/>
                  <a:pt x="7192" y="15721"/>
                </a:cubicBezTo>
                <a:cubicBezTo>
                  <a:pt x="7578" y="15904"/>
                  <a:pt x="7985" y="15962"/>
                  <a:pt x="8398" y="15962"/>
                </a:cubicBezTo>
                <a:cubicBezTo>
                  <a:pt x="8803" y="15962"/>
                  <a:pt x="9213" y="15907"/>
                  <a:pt x="9615" y="15860"/>
                </a:cubicBezTo>
                <a:cubicBezTo>
                  <a:pt x="9892" y="15827"/>
                  <a:pt x="10169" y="15804"/>
                  <a:pt x="10446" y="15804"/>
                </a:cubicBezTo>
                <a:cubicBezTo>
                  <a:pt x="10612" y="15804"/>
                  <a:pt x="10778" y="15812"/>
                  <a:pt x="10944" y="15832"/>
                </a:cubicBezTo>
                <a:cubicBezTo>
                  <a:pt x="11427" y="15886"/>
                  <a:pt x="11906" y="15998"/>
                  <a:pt x="12383" y="16090"/>
                </a:cubicBezTo>
                <a:cubicBezTo>
                  <a:pt x="12617" y="16137"/>
                  <a:pt x="12860" y="16168"/>
                  <a:pt x="13091" y="16231"/>
                </a:cubicBezTo>
                <a:cubicBezTo>
                  <a:pt x="13368" y="16304"/>
                  <a:pt x="13209" y="16609"/>
                  <a:pt x="13063" y="16727"/>
                </a:cubicBezTo>
                <a:cubicBezTo>
                  <a:pt x="12792" y="16943"/>
                  <a:pt x="12401" y="16976"/>
                  <a:pt x="12048" y="16976"/>
                </a:cubicBezTo>
                <a:cubicBezTo>
                  <a:pt x="11986" y="16976"/>
                  <a:pt x="11925" y="16975"/>
                  <a:pt x="11865" y="16974"/>
                </a:cubicBezTo>
                <a:cubicBezTo>
                  <a:pt x="11028" y="16956"/>
                  <a:pt x="10207" y="16743"/>
                  <a:pt x="9371" y="16709"/>
                </a:cubicBezTo>
                <a:cubicBezTo>
                  <a:pt x="9321" y="16707"/>
                  <a:pt x="9272" y="16706"/>
                  <a:pt x="9223" y="16706"/>
                </a:cubicBezTo>
                <a:cubicBezTo>
                  <a:pt x="8812" y="16706"/>
                  <a:pt x="8412" y="16766"/>
                  <a:pt x="8006" y="16834"/>
                </a:cubicBezTo>
                <a:cubicBezTo>
                  <a:pt x="7744" y="16876"/>
                  <a:pt x="7485" y="16908"/>
                  <a:pt x="7224" y="16908"/>
                </a:cubicBezTo>
                <a:cubicBezTo>
                  <a:pt x="7049" y="16908"/>
                  <a:pt x="6873" y="16894"/>
                  <a:pt x="6695" y="16858"/>
                </a:cubicBezTo>
                <a:cubicBezTo>
                  <a:pt x="6773" y="16458"/>
                  <a:pt x="6884" y="16038"/>
                  <a:pt x="7091" y="15673"/>
                </a:cubicBezTo>
                <a:close/>
                <a:moveTo>
                  <a:pt x="2909" y="11263"/>
                </a:moveTo>
                <a:cubicBezTo>
                  <a:pt x="3110" y="11263"/>
                  <a:pt x="3486" y="11510"/>
                  <a:pt x="3573" y="11577"/>
                </a:cubicBezTo>
                <a:cubicBezTo>
                  <a:pt x="3809" y="11764"/>
                  <a:pt x="4012" y="11991"/>
                  <a:pt x="4212" y="12215"/>
                </a:cubicBezTo>
                <a:cubicBezTo>
                  <a:pt x="4420" y="12450"/>
                  <a:pt x="4629" y="12681"/>
                  <a:pt x="4844" y="12908"/>
                </a:cubicBezTo>
                <a:cubicBezTo>
                  <a:pt x="5271" y="13362"/>
                  <a:pt x="5722" y="13797"/>
                  <a:pt x="6226" y="14173"/>
                </a:cubicBezTo>
                <a:cubicBezTo>
                  <a:pt x="6433" y="14327"/>
                  <a:pt x="6674" y="14535"/>
                  <a:pt x="6942" y="14569"/>
                </a:cubicBezTo>
                <a:cubicBezTo>
                  <a:pt x="6958" y="14571"/>
                  <a:pt x="6975" y="14572"/>
                  <a:pt x="6992" y="14572"/>
                </a:cubicBezTo>
                <a:cubicBezTo>
                  <a:pt x="7051" y="14572"/>
                  <a:pt x="7112" y="14561"/>
                  <a:pt x="7168" y="14541"/>
                </a:cubicBezTo>
                <a:lnTo>
                  <a:pt x="7168" y="14541"/>
                </a:lnTo>
                <a:cubicBezTo>
                  <a:pt x="7084" y="14572"/>
                  <a:pt x="7058" y="14938"/>
                  <a:pt x="7034" y="15026"/>
                </a:cubicBezTo>
                <a:cubicBezTo>
                  <a:pt x="6952" y="15331"/>
                  <a:pt x="6792" y="15608"/>
                  <a:pt x="6695" y="15907"/>
                </a:cubicBezTo>
                <a:cubicBezTo>
                  <a:pt x="6603" y="16195"/>
                  <a:pt x="6505" y="16485"/>
                  <a:pt x="6406" y="16773"/>
                </a:cubicBezTo>
                <a:cubicBezTo>
                  <a:pt x="6359" y="16914"/>
                  <a:pt x="6311" y="17056"/>
                  <a:pt x="6261" y="17198"/>
                </a:cubicBezTo>
                <a:cubicBezTo>
                  <a:pt x="6248" y="17234"/>
                  <a:pt x="6114" y="17502"/>
                  <a:pt x="6133" y="17529"/>
                </a:cubicBezTo>
                <a:cubicBezTo>
                  <a:pt x="5965" y="17305"/>
                  <a:pt x="5658" y="17126"/>
                  <a:pt x="5459" y="16997"/>
                </a:cubicBezTo>
                <a:cubicBezTo>
                  <a:pt x="4953" y="16665"/>
                  <a:pt x="4461" y="16316"/>
                  <a:pt x="4000" y="15924"/>
                </a:cubicBezTo>
                <a:cubicBezTo>
                  <a:pt x="3546" y="15537"/>
                  <a:pt x="3121" y="15108"/>
                  <a:pt x="2772" y="14627"/>
                </a:cubicBezTo>
                <a:cubicBezTo>
                  <a:pt x="2459" y="14196"/>
                  <a:pt x="2165" y="13691"/>
                  <a:pt x="2186" y="13150"/>
                </a:cubicBezTo>
                <a:cubicBezTo>
                  <a:pt x="2190" y="13060"/>
                  <a:pt x="2192" y="12936"/>
                  <a:pt x="2303" y="12936"/>
                </a:cubicBezTo>
                <a:cubicBezTo>
                  <a:pt x="2310" y="12936"/>
                  <a:pt x="2318" y="12936"/>
                  <a:pt x="2327" y="12938"/>
                </a:cubicBezTo>
                <a:cubicBezTo>
                  <a:pt x="2385" y="12945"/>
                  <a:pt x="2440" y="12975"/>
                  <a:pt x="2490" y="13004"/>
                </a:cubicBezTo>
                <a:cubicBezTo>
                  <a:pt x="2622" y="13081"/>
                  <a:pt x="2741" y="13179"/>
                  <a:pt x="2850" y="13282"/>
                </a:cubicBezTo>
                <a:cubicBezTo>
                  <a:pt x="3062" y="13485"/>
                  <a:pt x="3239" y="13719"/>
                  <a:pt x="3425" y="13942"/>
                </a:cubicBezTo>
                <a:cubicBezTo>
                  <a:pt x="3809" y="14409"/>
                  <a:pt x="4256" y="14820"/>
                  <a:pt x="4757" y="15167"/>
                </a:cubicBezTo>
                <a:cubicBezTo>
                  <a:pt x="5008" y="15340"/>
                  <a:pt x="5275" y="15507"/>
                  <a:pt x="5559" y="15628"/>
                </a:cubicBezTo>
                <a:cubicBezTo>
                  <a:pt x="5728" y="15701"/>
                  <a:pt x="5973" y="15800"/>
                  <a:pt x="6186" y="15800"/>
                </a:cubicBezTo>
                <a:cubicBezTo>
                  <a:pt x="6245" y="15800"/>
                  <a:pt x="6301" y="15793"/>
                  <a:pt x="6352" y="15775"/>
                </a:cubicBezTo>
                <a:cubicBezTo>
                  <a:pt x="6590" y="15691"/>
                  <a:pt x="6495" y="15416"/>
                  <a:pt x="6376" y="15270"/>
                </a:cubicBezTo>
                <a:cubicBezTo>
                  <a:pt x="6193" y="15046"/>
                  <a:pt x="5957" y="14866"/>
                  <a:pt x="5723" y="14698"/>
                </a:cubicBezTo>
                <a:cubicBezTo>
                  <a:pt x="4732" y="13979"/>
                  <a:pt x="3763" y="13180"/>
                  <a:pt x="3079" y="12159"/>
                </a:cubicBezTo>
                <a:cubicBezTo>
                  <a:pt x="2933" y="11939"/>
                  <a:pt x="2777" y="11661"/>
                  <a:pt x="2781" y="11390"/>
                </a:cubicBezTo>
                <a:cubicBezTo>
                  <a:pt x="2783" y="11298"/>
                  <a:pt x="2834" y="11263"/>
                  <a:pt x="2909" y="11263"/>
                </a:cubicBezTo>
                <a:close/>
                <a:moveTo>
                  <a:pt x="11619" y="17432"/>
                </a:moveTo>
                <a:cubicBezTo>
                  <a:pt x="11633" y="17432"/>
                  <a:pt x="11648" y="17432"/>
                  <a:pt x="11662" y="17432"/>
                </a:cubicBezTo>
                <a:cubicBezTo>
                  <a:pt x="11860" y="17435"/>
                  <a:pt x="12088" y="17425"/>
                  <a:pt x="12278" y="17485"/>
                </a:cubicBezTo>
                <a:cubicBezTo>
                  <a:pt x="12417" y="17527"/>
                  <a:pt x="12461" y="17641"/>
                  <a:pt x="12362" y="17747"/>
                </a:cubicBezTo>
                <a:cubicBezTo>
                  <a:pt x="12289" y="17825"/>
                  <a:pt x="12186" y="17871"/>
                  <a:pt x="12088" y="17913"/>
                </a:cubicBezTo>
                <a:cubicBezTo>
                  <a:pt x="11878" y="18005"/>
                  <a:pt x="11665" y="18091"/>
                  <a:pt x="11447" y="18166"/>
                </a:cubicBezTo>
                <a:cubicBezTo>
                  <a:pt x="10597" y="18461"/>
                  <a:pt x="9702" y="18630"/>
                  <a:pt x="8796" y="18665"/>
                </a:cubicBezTo>
                <a:cubicBezTo>
                  <a:pt x="8705" y="18669"/>
                  <a:pt x="8613" y="18671"/>
                  <a:pt x="8522" y="18671"/>
                </a:cubicBezTo>
                <a:cubicBezTo>
                  <a:pt x="8122" y="18671"/>
                  <a:pt x="7723" y="18639"/>
                  <a:pt x="7321" y="18613"/>
                </a:cubicBezTo>
                <a:cubicBezTo>
                  <a:pt x="7192" y="18604"/>
                  <a:pt x="7061" y="18598"/>
                  <a:pt x="6930" y="18598"/>
                </a:cubicBezTo>
                <a:cubicBezTo>
                  <a:pt x="6638" y="18598"/>
                  <a:pt x="6348" y="18629"/>
                  <a:pt x="6079" y="18736"/>
                </a:cubicBezTo>
                <a:cubicBezTo>
                  <a:pt x="6150" y="18511"/>
                  <a:pt x="6221" y="18284"/>
                  <a:pt x="6295" y="18059"/>
                </a:cubicBezTo>
                <a:cubicBezTo>
                  <a:pt x="6325" y="17967"/>
                  <a:pt x="6355" y="17876"/>
                  <a:pt x="6385" y="17784"/>
                </a:cubicBezTo>
                <a:cubicBezTo>
                  <a:pt x="6741" y="17887"/>
                  <a:pt x="7109" y="17925"/>
                  <a:pt x="7478" y="17925"/>
                </a:cubicBezTo>
                <a:cubicBezTo>
                  <a:pt x="7857" y="17925"/>
                  <a:pt x="8237" y="17885"/>
                  <a:pt x="8608" y="17832"/>
                </a:cubicBezTo>
                <a:cubicBezTo>
                  <a:pt x="9425" y="17716"/>
                  <a:pt x="10229" y="17523"/>
                  <a:pt x="11055" y="17456"/>
                </a:cubicBezTo>
                <a:cubicBezTo>
                  <a:pt x="11242" y="17441"/>
                  <a:pt x="11430" y="17432"/>
                  <a:pt x="11619" y="17432"/>
                </a:cubicBezTo>
                <a:close/>
                <a:moveTo>
                  <a:pt x="11007" y="19069"/>
                </a:moveTo>
                <a:cubicBezTo>
                  <a:pt x="11085" y="19069"/>
                  <a:pt x="11164" y="19073"/>
                  <a:pt x="11240" y="19084"/>
                </a:cubicBezTo>
                <a:cubicBezTo>
                  <a:pt x="11542" y="19131"/>
                  <a:pt x="11322" y="19468"/>
                  <a:pt x="11198" y="19592"/>
                </a:cubicBezTo>
                <a:cubicBezTo>
                  <a:pt x="10923" y="19858"/>
                  <a:pt x="10503" y="20006"/>
                  <a:pt x="10137" y="20118"/>
                </a:cubicBezTo>
                <a:cubicBezTo>
                  <a:pt x="9688" y="20255"/>
                  <a:pt x="9237" y="20312"/>
                  <a:pt x="8782" y="20312"/>
                </a:cubicBezTo>
                <a:cubicBezTo>
                  <a:pt x="8437" y="20312"/>
                  <a:pt x="8090" y="20279"/>
                  <a:pt x="7738" y="20224"/>
                </a:cubicBezTo>
                <a:cubicBezTo>
                  <a:pt x="7383" y="20169"/>
                  <a:pt x="7007" y="20113"/>
                  <a:pt x="6639" y="20113"/>
                </a:cubicBezTo>
                <a:cubicBezTo>
                  <a:pt x="6269" y="20113"/>
                  <a:pt x="5908" y="20169"/>
                  <a:pt x="5586" y="20339"/>
                </a:cubicBezTo>
                <a:cubicBezTo>
                  <a:pt x="5668" y="20053"/>
                  <a:pt x="5756" y="19766"/>
                  <a:pt x="5844" y="19481"/>
                </a:cubicBezTo>
                <a:cubicBezTo>
                  <a:pt x="6187" y="19294"/>
                  <a:pt x="6559" y="19242"/>
                  <a:pt x="6940" y="19242"/>
                </a:cubicBezTo>
                <a:cubicBezTo>
                  <a:pt x="7366" y="19242"/>
                  <a:pt x="7803" y="19308"/>
                  <a:pt x="8220" y="19324"/>
                </a:cubicBezTo>
                <a:cubicBezTo>
                  <a:pt x="8275" y="19326"/>
                  <a:pt x="8330" y="19327"/>
                  <a:pt x="8385" y="19327"/>
                </a:cubicBezTo>
                <a:cubicBezTo>
                  <a:pt x="9147" y="19327"/>
                  <a:pt x="9886" y="19135"/>
                  <a:pt x="10644" y="19085"/>
                </a:cubicBezTo>
                <a:cubicBezTo>
                  <a:pt x="10761" y="19078"/>
                  <a:pt x="10884" y="19069"/>
                  <a:pt x="11007" y="19069"/>
                </a:cubicBezTo>
                <a:close/>
                <a:moveTo>
                  <a:pt x="791" y="15464"/>
                </a:moveTo>
                <a:cubicBezTo>
                  <a:pt x="848" y="15464"/>
                  <a:pt x="915" y="15486"/>
                  <a:pt x="951" y="15500"/>
                </a:cubicBezTo>
                <a:cubicBezTo>
                  <a:pt x="1153" y="15574"/>
                  <a:pt x="1348" y="15713"/>
                  <a:pt x="1535" y="15822"/>
                </a:cubicBezTo>
                <a:cubicBezTo>
                  <a:pt x="1735" y="15941"/>
                  <a:pt x="1930" y="16066"/>
                  <a:pt x="2125" y="16194"/>
                </a:cubicBezTo>
                <a:cubicBezTo>
                  <a:pt x="2516" y="16446"/>
                  <a:pt x="2897" y="16714"/>
                  <a:pt x="3280" y="16978"/>
                </a:cubicBezTo>
                <a:cubicBezTo>
                  <a:pt x="4089" y="17542"/>
                  <a:pt x="4906" y="18095"/>
                  <a:pt x="5799" y="18516"/>
                </a:cubicBezTo>
                <a:cubicBezTo>
                  <a:pt x="5827" y="18529"/>
                  <a:pt x="5135" y="20542"/>
                  <a:pt x="5069" y="20758"/>
                </a:cubicBezTo>
                <a:cubicBezTo>
                  <a:pt x="5044" y="20840"/>
                  <a:pt x="5021" y="20922"/>
                  <a:pt x="4997" y="21005"/>
                </a:cubicBezTo>
                <a:cubicBezTo>
                  <a:pt x="4936" y="20942"/>
                  <a:pt x="4864" y="20887"/>
                  <a:pt x="4805" y="20844"/>
                </a:cubicBezTo>
                <a:cubicBezTo>
                  <a:pt x="4551" y="20663"/>
                  <a:pt x="4275" y="20510"/>
                  <a:pt x="3998" y="20365"/>
                </a:cubicBezTo>
                <a:cubicBezTo>
                  <a:pt x="3721" y="20219"/>
                  <a:pt x="3439" y="20078"/>
                  <a:pt x="3171" y="19915"/>
                </a:cubicBezTo>
                <a:cubicBezTo>
                  <a:pt x="2886" y="19743"/>
                  <a:pt x="2656" y="19536"/>
                  <a:pt x="2409" y="19315"/>
                </a:cubicBezTo>
                <a:cubicBezTo>
                  <a:pt x="2297" y="19145"/>
                  <a:pt x="2182" y="18976"/>
                  <a:pt x="2056" y="18814"/>
                </a:cubicBezTo>
                <a:cubicBezTo>
                  <a:pt x="1930" y="18651"/>
                  <a:pt x="1786" y="18479"/>
                  <a:pt x="1578" y="18418"/>
                </a:cubicBezTo>
                <a:cubicBezTo>
                  <a:pt x="1532" y="18405"/>
                  <a:pt x="1484" y="18399"/>
                  <a:pt x="1436" y="18399"/>
                </a:cubicBezTo>
                <a:cubicBezTo>
                  <a:pt x="1320" y="18399"/>
                  <a:pt x="1204" y="18438"/>
                  <a:pt x="1125" y="18522"/>
                </a:cubicBezTo>
                <a:cubicBezTo>
                  <a:pt x="1036" y="18616"/>
                  <a:pt x="1013" y="18756"/>
                  <a:pt x="1013" y="18896"/>
                </a:cubicBezTo>
                <a:cubicBezTo>
                  <a:pt x="724" y="18617"/>
                  <a:pt x="403" y="18312"/>
                  <a:pt x="245" y="17954"/>
                </a:cubicBezTo>
                <a:cubicBezTo>
                  <a:pt x="168" y="17778"/>
                  <a:pt x="166" y="17515"/>
                  <a:pt x="410" y="17515"/>
                </a:cubicBezTo>
                <a:cubicBezTo>
                  <a:pt x="417" y="17515"/>
                  <a:pt x="424" y="17516"/>
                  <a:pt x="431" y="17516"/>
                </a:cubicBezTo>
                <a:cubicBezTo>
                  <a:pt x="616" y="17527"/>
                  <a:pt x="783" y="17651"/>
                  <a:pt x="928" y="17754"/>
                </a:cubicBezTo>
                <a:cubicBezTo>
                  <a:pt x="1698" y="18301"/>
                  <a:pt x="2436" y="18892"/>
                  <a:pt x="3245" y="19383"/>
                </a:cubicBezTo>
                <a:cubicBezTo>
                  <a:pt x="3629" y="19617"/>
                  <a:pt x="4027" y="19821"/>
                  <a:pt x="4448" y="19975"/>
                </a:cubicBezTo>
                <a:cubicBezTo>
                  <a:pt x="4448" y="19992"/>
                  <a:pt x="4452" y="20012"/>
                  <a:pt x="4473" y="20022"/>
                </a:cubicBezTo>
                <a:cubicBezTo>
                  <a:pt x="4518" y="20046"/>
                  <a:pt x="4563" y="20056"/>
                  <a:pt x="4606" y="20056"/>
                </a:cubicBezTo>
                <a:cubicBezTo>
                  <a:pt x="4626" y="20056"/>
                  <a:pt x="4646" y="20054"/>
                  <a:pt x="4665" y="20050"/>
                </a:cubicBezTo>
                <a:cubicBezTo>
                  <a:pt x="4668" y="20053"/>
                  <a:pt x="4671" y="20053"/>
                  <a:pt x="4673" y="20054"/>
                </a:cubicBezTo>
                <a:cubicBezTo>
                  <a:pt x="4677" y="20055"/>
                  <a:pt x="4680" y="20056"/>
                  <a:pt x="4684" y="20056"/>
                </a:cubicBezTo>
                <a:cubicBezTo>
                  <a:pt x="4698" y="20056"/>
                  <a:pt x="4709" y="20046"/>
                  <a:pt x="4716" y="20033"/>
                </a:cubicBezTo>
                <a:cubicBezTo>
                  <a:pt x="4855" y="19972"/>
                  <a:pt x="4954" y="19806"/>
                  <a:pt x="4935" y="19651"/>
                </a:cubicBezTo>
                <a:cubicBezTo>
                  <a:pt x="4915" y="19482"/>
                  <a:pt x="4801" y="19343"/>
                  <a:pt x="4681" y="19230"/>
                </a:cubicBezTo>
                <a:cubicBezTo>
                  <a:pt x="4523" y="19084"/>
                  <a:pt x="4347" y="18953"/>
                  <a:pt x="4175" y="18826"/>
                </a:cubicBezTo>
                <a:cubicBezTo>
                  <a:pt x="3433" y="18274"/>
                  <a:pt x="2621" y="17814"/>
                  <a:pt x="1925" y="17204"/>
                </a:cubicBezTo>
                <a:cubicBezTo>
                  <a:pt x="1610" y="16929"/>
                  <a:pt x="1319" y="16628"/>
                  <a:pt x="1084" y="16286"/>
                </a:cubicBezTo>
                <a:cubicBezTo>
                  <a:pt x="969" y="16119"/>
                  <a:pt x="868" y="15943"/>
                  <a:pt x="783" y="15761"/>
                </a:cubicBezTo>
                <a:cubicBezTo>
                  <a:pt x="755" y="15700"/>
                  <a:pt x="656" y="15538"/>
                  <a:pt x="717" y="15486"/>
                </a:cubicBezTo>
                <a:cubicBezTo>
                  <a:pt x="734" y="15470"/>
                  <a:pt x="761" y="15464"/>
                  <a:pt x="791" y="15464"/>
                </a:cubicBezTo>
                <a:close/>
                <a:moveTo>
                  <a:pt x="2687" y="19762"/>
                </a:moveTo>
                <a:lnTo>
                  <a:pt x="2687" y="19762"/>
                </a:lnTo>
                <a:cubicBezTo>
                  <a:pt x="2762" y="19816"/>
                  <a:pt x="2836" y="19868"/>
                  <a:pt x="2909" y="19915"/>
                </a:cubicBezTo>
                <a:cubicBezTo>
                  <a:pt x="3150" y="20075"/>
                  <a:pt x="3408" y="20209"/>
                  <a:pt x="3665" y="20341"/>
                </a:cubicBezTo>
                <a:cubicBezTo>
                  <a:pt x="3916" y="20471"/>
                  <a:pt x="4171" y="20599"/>
                  <a:pt x="4415" y="20742"/>
                </a:cubicBezTo>
                <a:cubicBezTo>
                  <a:pt x="4576" y="20837"/>
                  <a:pt x="4837" y="20964"/>
                  <a:pt x="4952" y="21142"/>
                </a:cubicBezTo>
                <a:cubicBezTo>
                  <a:pt x="4902" y="21324"/>
                  <a:pt x="4851" y="21503"/>
                  <a:pt x="4801" y="21682"/>
                </a:cubicBezTo>
                <a:cubicBezTo>
                  <a:pt x="4699" y="21542"/>
                  <a:pt x="4566" y="21418"/>
                  <a:pt x="4429" y="21315"/>
                </a:cubicBezTo>
                <a:cubicBezTo>
                  <a:pt x="4210" y="21152"/>
                  <a:pt x="3977" y="21005"/>
                  <a:pt x="3748" y="20852"/>
                </a:cubicBezTo>
                <a:cubicBezTo>
                  <a:pt x="3521" y="20700"/>
                  <a:pt x="3294" y="20525"/>
                  <a:pt x="3053" y="20390"/>
                </a:cubicBezTo>
                <a:cubicBezTo>
                  <a:pt x="2933" y="20180"/>
                  <a:pt x="2812" y="19970"/>
                  <a:pt x="2687" y="19762"/>
                </a:cubicBezTo>
                <a:close/>
                <a:moveTo>
                  <a:pt x="3249" y="20731"/>
                </a:moveTo>
                <a:cubicBezTo>
                  <a:pt x="3346" y="20793"/>
                  <a:pt x="3443" y="20854"/>
                  <a:pt x="3536" y="20915"/>
                </a:cubicBezTo>
                <a:cubicBezTo>
                  <a:pt x="3744" y="21054"/>
                  <a:pt x="3954" y="21191"/>
                  <a:pt x="4161" y="21331"/>
                </a:cubicBezTo>
                <a:cubicBezTo>
                  <a:pt x="4380" y="21476"/>
                  <a:pt x="4607" y="21653"/>
                  <a:pt x="4746" y="21873"/>
                </a:cubicBezTo>
                <a:cubicBezTo>
                  <a:pt x="4692" y="22092"/>
                  <a:pt x="4637" y="22310"/>
                  <a:pt x="4583" y="22529"/>
                </a:cubicBezTo>
                <a:cubicBezTo>
                  <a:pt x="4510" y="22438"/>
                  <a:pt x="4431" y="22351"/>
                  <a:pt x="4351" y="22266"/>
                </a:cubicBezTo>
                <a:cubicBezTo>
                  <a:pt x="4035" y="21923"/>
                  <a:pt x="3757" y="21558"/>
                  <a:pt x="3510" y="21164"/>
                </a:cubicBezTo>
                <a:cubicBezTo>
                  <a:pt x="3419" y="21022"/>
                  <a:pt x="3334" y="20877"/>
                  <a:pt x="3249" y="20731"/>
                </a:cubicBezTo>
                <a:close/>
                <a:moveTo>
                  <a:pt x="5598" y="21461"/>
                </a:moveTo>
                <a:cubicBezTo>
                  <a:pt x="6183" y="21461"/>
                  <a:pt x="6774" y="21603"/>
                  <a:pt x="7346" y="21699"/>
                </a:cubicBezTo>
                <a:cubicBezTo>
                  <a:pt x="7711" y="21758"/>
                  <a:pt x="8079" y="21819"/>
                  <a:pt x="8445" y="21879"/>
                </a:cubicBezTo>
                <a:cubicBezTo>
                  <a:pt x="8801" y="21937"/>
                  <a:pt x="9164" y="21982"/>
                  <a:pt x="9519" y="22056"/>
                </a:cubicBezTo>
                <a:cubicBezTo>
                  <a:pt x="9683" y="22092"/>
                  <a:pt x="9885" y="22189"/>
                  <a:pt x="9785" y="22388"/>
                </a:cubicBezTo>
                <a:cubicBezTo>
                  <a:pt x="9709" y="22540"/>
                  <a:pt x="9510" y="22590"/>
                  <a:pt x="9354" y="22628"/>
                </a:cubicBezTo>
                <a:cubicBezTo>
                  <a:pt x="9153" y="22677"/>
                  <a:pt x="8947" y="22697"/>
                  <a:pt x="8740" y="22697"/>
                </a:cubicBezTo>
                <a:cubicBezTo>
                  <a:pt x="8633" y="22697"/>
                  <a:pt x="8527" y="22691"/>
                  <a:pt x="8420" y="22682"/>
                </a:cubicBezTo>
                <a:cubicBezTo>
                  <a:pt x="7809" y="22629"/>
                  <a:pt x="7217" y="22450"/>
                  <a:pt x="6617" y="22328"/>
                </a:cubicBezTo>
                <a:cubicBezTo>
                  <a:pt x="6367" y="22279"/>
                  <a:pt x="6093" y="22233"/>
                  <a:pt x="5826" y="22233"/>
                </a:cubicBezTo>
                <a:cubicBezTo>
                  <a:pt x="5539" y="22233"/>
                  <a:pt x="5260" y="22286"/>
                  <a:pt x="5028" y="22448"/>
                </a:cubicBezTo>
                <a:cubicBezTo>
                  <a:pt x="5051" y="22347"/>
                  <a:pt x="5078" y="22248"/>
                  <a:pt x="5101" y="22148"/>
                </a:cubicBezTo>
                <a:cubicBezTo>
                  <a:pt x="5105" y="22151"/>
                  <a:pt x="5112" y="22151"/>
                  <a:pt x="5115" y="22154"/>
                </a:cubicBezTo>
                <a:cubicBezTo>
                  <a:pt x="5118" y="22147"/>
                  <a:pt x="5115" y="22140"/>
                  <a:pt x="5119" y="22134"/>
                </a:cubicBezTo>
                <a:cubicBezTo>
                  <a:pt x="5136" y="22079"/>
                  <a:pt x="5162" y="22031"/>
                  <a:pt x="5191" y="21987"/>
                </a:cubicBezTo>
                <a:lnTo>
                  <a:pt x="5191" y="21987"/>
                </a:lnTo>
                <a:cubicBezTo>
                  <a:pt x="5171" y="21995"/>
                  <a:pt x="5154" y="22002"/>
                  <a:pt x="5135" y="22013"/>
                </a:cubicBezTo>
                <a:cubicBezTo>
                  <a:pt x="5179" y="21835"/>
                  <a:pt x="5220" y="21655"/>
                  <a:pt x="5267" y="21477"/>
                </a:cubicBezTo>
                <a:cubicBezTo>
                  <a:pt x="5377" y="21466"/>
                  <a:pt x="5487" y="21461"/>
                  <a:pt x="5598" y="21461"/>
                </a:cubicBezTo>
                <a:close/>
                <a:moveTo>
                  <a:pt x="1442" y="18569"/>
                </a:moveTo>
                <a:cubicBezTo>
                  <a:pt x="1610" y="18569"/>
                  <a:pt x="1767" y="18727"/>
                  <a:pt x="1866" y="18848"/>
                </a:cubicBezTo>
                <a:cubicBezTo>
                  <a:pt x="2259" y="19325"/>
                  <a:pt x="2564" y="19863"/>
                  <a:pt x="2869" y="20398"/>
                </a:cubicBezTo>
                <a:cubicBezTo>
                  <a:pt x="2859" y="20423"/>
                  <a:pt x="2863" y="20451"/>
                  <a:pt x="2890" y="20474"/>
                </a:cubicBezTo>
                <a:cubicBezTo>
                  <a:pt x="2901" y="20484"/>
                  <a:pt x="2916" y="20494"/>
                  <a:pt x="2928" y="20504"/>
                </a:cubicBezTo>
                <a:cubicBezTo>
                  <a:pt x="3032" y="20683"/>
                  <a:pt x="3134" y="20863"/>
                  <a:pt x="3242" y="21037"/>
                </a:cubicBezTo>
                <a:cubicBezTo>
                  <a:pt x="3487" y="21437"/>
                  <a:pt x="3753" y="21829"/>
                  <a:pt x="4070" y="22177"/>
                </a:cubicBezTo>
                <a:cubicBezTo>
                  <a:pt x="4227" y="22347"/>
                  <a:pt x="4404" y="22513"/>
                  <a:pt x="4546" y="22700"/>
                </a:cubicBezTo>
                <a:cubicBezTo>
                  <a:pt x="4517" y="22817"/>
                  <a:pt x="4490" y="22934"/>
                  <a:pt x="4466" y="23053"/>
                </a:cubicBezTo>
                <a:cubicBezTo>
                  <a:pt x="4455" y="23038"/>
                  <a:pt x="4444" y="23026"/>
                  <a:pt x="4431" y="23012"/>
                </a:cubicBezTo>
                <a:lnTo>
                  <a:pt x="4431" y="23012"/>
                </a:lnTo>
                <a:cubicBezTo>
                  <a:pt x="4434" y="23062"/>
                  <a:pt x="4434" y="23112"/>
                  <a:pt x="4429" y="23163"/>
                </a:cubicBezTo>
                <a:cubicBezTo>
                  <a:pt x="4432" y="23166"/>
                  <a:pt x="4437" y="23171"/>
                  <a:pt x="4439" y="23175"/>
                </a:cubicBezTo>
                <a:cubicBezTo>
                  <a:pt x="4417" y="23286"/>
                  <a:pt x="4397" y="23400"/>
                  <a:pt x="4376" y="23512"/>
                </a:cubicBezTo>
                <a:cubicBezTo>
                  <a:pt x="4303" y="23449"/>
                  <a:pt x="4227" y="23395"/>
                  <a:pt x="4150" y="23347"/>
                </a:cubicBezTo>
                <a:cubicBezTo>
                  <a:pt x="3951" y="23219"/>
                  <a:pt x="3737" y="23122"/>
                  <a:pt x="3533" y="23001"/>
                </a:cubicBezTo>
                <a:cubicBezTo>
                  <a:pt x="3348" y="22892"/>
                  <a:pt x="3178" y="22765"/>
                  <a:pt x="3021" y="22622"/>
                </a:cubicBezTo>
                <a:cubicBezTo>
                  <a:pt x="2388" y="22050"/>
                  <a:pt x="1979" y="21281"/>
                  <a:pt x="1657" y="20512"/>
                </a:cubicBezTo>
                <a:cubicBezTo>
                  <a:pt x="1490" y="20115"/>
                  <a:pt x="1317" y="19707"/>
                  <a:pt x="1237" y="19284"/>
                </a:cubicBezTo>
                <a:cubicBezTo>
                  <a:pt x="1203" y="19106"/>
                  <a:pt x="1119" y="18706"/>
                  <a:pt x="1315" y="18601"/>
                </a:cubicBezTo>
                <a:cubicBezTo>
                  <a:pt x="1358" y="18579"/>
                  <a:pt x="1400" y="18569"/>
                  <a:pt x="1442" y="18569"/>
                </a:cubicBezTo>
                <a:close/>
                <a:moveTo>
                  <a:pt x="4858" y="23280"/>
                </a:moveTo>
                <a:cubicBezTo>
                  <a:pt x="5320" y="23637"/>
                  <a:pt x="5958" y="23750"/>
                  <a:pt x="6533" y="23750"/>
                </a:cubicBezTo>
                <a:cubicBezTo>
                  <a:pt x="6568" y="23750"/>
                  <a:pt x="6604" y="23749"/>
                  <a:pt x="6638" y="23749"/>
                </a:cubicBezTo>
                <a:cubicBezTo>
                  <a:pt x="7342" y="23732"/>
                  <a:pt x="8029" y="23564"/>
                  <a:pt x="8731" y="23517"/>
                </a:cubicBezTo>
                <a:cubicBezTo>
                  <a:pt x="8781" y="23514"/>
                  <a:pt x="8833" y="23512"/>
                  <a:pt x="8886" y="23512"/>
                </a:cubicBezTo>
                <a:cubicBezTo>
                  <a:pt x="9006" y="23512"/>
                  <a:pt x="9130" y="23526"/>
                  <a:pt x="9233" y="23585"/>
                </a:cubicBezTo>
                <a:cubicBezTo>
                  <a:pt x="9389" y="23675"/>
                  <a:pt x="9426" y="23855"/>
                  <a:pt x="9375" y="24013"/>
                </a:cubicBezTo>
                <a:cubicBezTo>
                  <a:pt x="9279" y="24306"/>
                  <a:pt x="8921" y="24461"/>
                  <a:pt x="8652" y="24566"/>
                </a:cubicBezTo>
                <a:cubicBezTo>
                  <a:pt x="8284" y="24709"/>
                  <a:pt x="7886" y="24783"/>
                  <a:pt x="7487" y="24783"/>
                </a:cubicBezTo>
                <a:cubicBezTo>
                  <a:pt x="7255" y="24783"/>
                  <a:pt x="7023" y="24758"/>
                  <a:pt x="6796" y="24708"/>
                </a:cubicBezTo>
                <a:cubicBezTo>
                  <a:pt x="6186" y="24570"/>
                  <a:pt x="5555" y="24234"/>
                  <a:pt x="4916" y="24234"/>
                </a:cubicBezTo>
                <a:cubicBezTo>
                  <a:pt x="4869" y="24234"/>
                  <a:pt x="4822" y="24236"/>
                  <a:pt x="4774" y="24240"/>
                </a:cubicBezTo>
                <a:cubicBezTo>
                  <a:pt x="4777" y="24232"/>
                  <a:pt x="4778" y="24227"/>
                  <a:pt x="4778" y="24220"/>
                </a:cubicBezTo>
                <a:cubicBezTo>
                  <a:pt x="4777" y="24142"/>
                  <a:pt x="4760" y="24069"/>
                  <a:pt x="4736" y="23998"/>
                </a:cubicBezTo>
                <a:cubicBezTo>
                  <a:pt x="4737" y="23987"/>
                  <a:pt x="4737" y="23977"/>
                  <a:pt x="4739" y="23966"/>
                </a:cubicBezTo>
                <a:cubicBezTo>
                  <a:pt x="4744" y="23936"/>
                  <a:pt x="4750" y="23905"/>
                  <a:pt x="4756" y="23874"/>
                </a:cubicBezTo>
                <a:cubicBezTo>
                  <a:pt x="4777" y="23864"/>
                  <a:pt x="4800" y="23855"/>
                  <a:pt x="4822" y="23849"/>
                </a:cubicBezTo>
                <a:cubicBezTo>
                  <a:pt x="4824" y="23845"/>
                  <a:pt x="4822" y="23842"/>
                  <a:pt x="4824" y="23838"/>
                </a:cubicBezTo>
                <a:lnTo>
                  <a:pt x="4848" y="23777"/>
                </a:lnTo>
                <a:lnTo>
                  <a:pt x="4848" y="23777"/>
                </a:lnTo>
                <a:cubicBezTo>
                  <a:pt x="4820" y="23784"/>
                  <a:pt x="4793" y="23791"/>
                  <a:pt x="4767" y="23805"/>
                </a:cubicBezTo>
                <a:cubicBezTo>
                  <a:pt x="4795" y="23629"/>
                  <a:pt x="4827" y="23455"/>
                  <a:pt x="4858" y="23280"/>
                </a:cubicBezTo>
                <a:close/>
                <a:moveTo>
                  <a:pt x="12787" y="0"/>
                </a:moveTo>
                <a:cubicBezTo>
                  <a:pt x="12497" y="0"/>
                  <a:pt x="12350" y="490"/>
                  <a:pt x="12285" y="692"/>
                </a:cubicBezTo>
                <a:lnTo>
                  <a:pt x="11950" y="1741"/>
                </a:lnTo>
                <a:cubicBezTo>
                  <a:pt x="11909" y="1631"/>
                  <a:pt x="11854" y="1525"/>
                  <a:pt x="11780" y="1429"/>
                </a:cubicBezTo>
                <a:cubicBezTo>
                  <a:pt x="11716" y="1347"/>
                  <a:pt x="11622" y="1273"/>
                  <a:pt x="11532" y="1273"/>
                </a:cubicBezTo>
                <a:cubicBezTo>
                  <a:pt x="11478" y="1273"/>
                  <a:pt x="11426" y="1300"/>
                  <a:pt x="11383" y="1369"/>
                </a:cubicBezTo>
                <a:cubicBezTo>
                  <a:pt x="11274" y="1542"/>
                  <a:pt x="11340" y="1796"/>
                  <a:pt x="11377" y="1982"/>
                </a:cubicBezTo>
                <a:cubicBezTo>
                  <a:pt x="11383" y="2005"/>
                  <a:pt x="11387" y="2029"/>
                  <a:pt x="11393" y="2050"/>
                </a:cubicBezTo>
                <a:cubicBezTo>
                  <a:pt x="11354" y="1988"/>
                  <a:pt x="11313" y="1927"/>
                  <a:pt x="11258" y="1880"/>
                </a:cubicBezTo>
                <a:cubicBezTo>
                  <a:pt x="11195" y="1823"/>
                  <a:pt x="11125" y="1799"/>
                  <a:pt x="11057" y="1799"/>
                </a:cubicBezTo>
                <a:cubicBezTo>
                  <a:pt x="10920" y="1799"/>
                  <a:pt x="10793" y="1901"/>
                  <a:pt x="10760" y="2054"/>
                </a:cubicBezTo>
                <a:cubicBezTo>
                  <a:pt x="10732" y="2188"/>
                  <a:pt x="10777" y="2327"/>
                  <a:pt x="10820" y="2453"/>
                </a:cubicBezTo>
                <a:cubicBezTo>
                  <a:pt x="10874" y="2609"/>
                  <a:pt x="10932" y="2762"/>
                  <a:pt x="10996" y="2914"/>
                </a:cubicBezTo>
                <a:cubicBezTo>
                  <a:pt x="11103" y="3169"/>
                  <a:pt x="11228" y="3415"/>
                  <a:pt x="11366" y="3656"/>
                </a:cubicBezTo>
                <a:cubicBezTo>
                  <a:pt x="11345" y="3704"/>
                  <a:pt x="11323" y="3751"/>
                  <a:pt x="11302" y="3798"/>
                </a:cubicBezTo>
                <a:cubicBezTo>
                  <a:pt x="11244" y="3689"/>
                  <a:pt x="11187" y="3577"/>
                  <a:pt x="11137" y="3462"/>
                </a:cubicBezTo>
                <a:cubicBezTo>
                  <a:pt x="11049" y="3255"/>
                  <a:pt x="10971" y="3043"/>
                  <a:pt x="10879" y="2837"/>
                </a:cubicBezTo>
                <a:cubicBezTo>
                  <a:pt x="10710" y="2460"/>
                  <a:pt x="10493" y="2087"/>
                  <a:pt x="10149" y="1837"/>
                </a:cubicBezTo>
                <a:cubicBezTo>
                  <a:pt x="10066" y="1778"/>
                  <a:pt x="9968" y="1727"/>
                  <a:pt x="9875" y="1727"/>
                </a:cubicBezTo>
                <a:cubicBezTo>
                  <a:pt x="9811" y="1727"/>
                  <a:pt x="9750" y="1751"/>
                  <a:pt x="9699" y="1816"/>
                </a:cubicBezTo>
                <a:cubicBezTo>
                  <a:pt x="9578" y="1971"/>
                  <a:pt x="9666" y="2162"/>
                  <a:pt x="9731" y="2321"/>
                </a:cubicBezTo>
                <a:cubicBezTo>
                  <a:pt x="9902" y="2730"/>
                  <a:pt x="10075" y="3137"/>
                  <a:pt x="10283" y="3528"/>
                </a:cubicBezTo>
                <a:cubicBezTo>
                  <a:pt x="10469" y="3882"/>
                  <a:pt x="10695" y="4242"/>
                  <a:pt x="10974" y="4538"/>
                </a:cubicBezTo>
                <a:cubicBezTo>
                  <a:pt x="10974" y="4540"/>
                  <a:pt x="10973" y="4541"/>
                  <a:pt x="10973" y="4541"/>
                </a:cubicBezTo>
                <a:cubicBezTo>
                  <a:pt x="10959" y="4548"/>
                  <a:pt x="10952" y="4567"/>
                  <a:pt x="10954" y="4584"/>
                </a:cubicBezTo>
                <a:cubicBezTo>
                  <a:pt x="10932" y="4638"/>
                  <a:pt x="10909" y="4690"/>
                  <a:pt x="10888" y="4744"/>
                </a:cubicBezTo>
                <a:cubicBezTo>
                  <a:pt x="10856" y="4755"/>
                  <a:pt x="10823" y="4759"/>
                  <a:pt x="10789" y="4759"/>
                </a:cubicBezTo>
                <a:cubicBezTo>
                  <a:pt x="10731" y="4759"/>
                  <a:pt x="10673" y="4745"/>
                  <a:pt x="10620" y="4719"/>
                </a:cubicBezTo>
                <a:cubicBezTo>
                  <a:pt x="10434" y="4625"/>
                  <a:pt x="10313" y="4422"/>
                  <a:pt x="10208" y="4252"/>
                </a:cubicBezTo>
                <a:cubicBezTo>
                  <a:pt x="10015" y="3938"/>
                  <a:pt x="9861" y="3604"/>
                  <a:pt x="9645" y="3304"/>
                </a:cubicBezTo>
                <a:cubicBezTo>
                  <a:pt x="9462" y="3052"/>
                  <a:pt x="9209" y="2783"/>
                  <a:pt x="8897" y="2697"/>
                </a:cubicBezTo>
                <a:cubicBezTo>
                  <a:pt x="8849" y="2683"/>
                  <a:pt x="8797" y="2675"/>
                  <a:pt x="8746" y="2675"/>
                </a:cubicBezTo>
                <a:cubicBezTo>
                  <a:pt x="8669" y="2675"/>
                  <a:pt x="8592" y="2694"/>
                  <a:pt x="8533" y="2744"/>
                </a:cubicBezTo>
                <a:cubicBezTo>
                  <a:pt x="8406" y="2847"/>
                  <a:pt x="8422" y="3016"/>
                  <a:pt x="8477" y="3157"/>
                </a:cubicBezTo>
                <a:cubicBezTo>
                  <a:pt x="8623" y="3525"/>
                  <a:pt x="8845" y="3883"/>
                  <a:pt x="9072" y="4212"/>
                </a:cubicBezTo>
                <a:cubicBezTo>
                  <a:pt x="9299" y="4540"/>
                  <a:pt x="9557" y="4848"/>
                  <a:pt x="9839" y="5134"/>
                </a:cubicBezTo>
                <a:cubicBezTo>
                  <a:pt x="9978" y="5273"/>
                  <a:pt x="10132" y="5400"/>
                  <a:pt x="10272" y="5540"/>
                </a:cubicBezTo>
                <a:cubicBezTo>
                  <a:pt x="10337" y="5605"/>
                  <a:pt x="10411" y="5712"/>
                  <a:pt x="10307" y="5776"/>
                </a:cubicBezTo>
                <a:cubicBezTo>
                  <a:pt x="10277" y="5795"/>
                  <a:pt x="10239" y="5802"/>
                  <a:pt x="10200" y="5802"/>
                </a:cubicBezTo>
                <a:cubicBezTo>
                  <a:pt x="10130" y="5802"/>
                  <a:pt x="10054" y="5778"/>
                  <a:pt x="10000" y="5754"/>
                </a:cubicBezTo>
                <a:cubicBezTo>
                  <a:pt x="9791" y="5664"/>
                  <a:pt x="9634" y="5489"/>
                  <a:pt x="9489" y="5322"/>
                </a:cubicBezTo>
                <a:cubicBezTo>
                  <a:pt x="9333" y="5144"/>
                  <a:pt x="9180" y="4966"/>
                  <a:pt x="9023" y="4787"/>
                </a:cubicBezTo>
                <a:cubicBezTo>
                  <a:pt x="8867" y="4607"/>
                  <a:pt x="8711" y="4426"/>
                  <a:pt x="8555" y="4248"/>
                </a:cubicBezTo>
                <a:cubicBezTo>
                  <a:pt x="8412" y="4082"/>
                  <a:pt x="8276" y="3893"/>
                  <a:pt x="8107" y="3751"/>
                </a:cubicBezTo>
                <a:cubicBezTo>
                  <a:pt x="8000" y="3661"/>
                  <a:pt x="7870" y="3595"/>
                  <a:pt x="7730" y="3595"/>
                </a:cubicBezTo>
                <a:cubicBezTo>
                  <a:pt x="7710" y="3595"/>
                  <a:pt x="7689" y="3596"/>
                  <a:pt x="7669" y="3599"/>
                </a:cubicBezTo>
                <a:cubicBezTo>
                  <a:pt x="7510" y="3623"/>
                  <a:pt x="7389" y="3738"/>
                  <a:pt x="7369" y="3896"/>
                </a:cubicBezTo>
                <a:cubicBezTo>
                  <a:pt x="7348" y="4056"/>
                  <a:pt x="7424" y="4221"/>
                  <a:pt x="7511" y="4351"/>
                </a:cubicBezTo>
                <a:cubicBezTo>
                  <a:pt x="7625" y="4526"/>
                  <a:pt x="7761" y="4690"/>
                  <a:pt x="7893" y="4852"/>
                </a:cubicBezTo>
                <a:cubicBezTo>
                  <a:pt x="8172" y="5195"/>
                  <a:pt x="8476" y="5520"/>
                  <a:pt x="8801" y="5824"/>
                </a:cubicBezTo>
                <a:cubicBezTo>
                  <a:pt x="9079" y="6086"/>
                  <a:pt x="9382" y="6343"/>
                  <a:pt x="9561" y="6685"/>
                </a:cubicBezTo>
                <a:cubicBezTo>
                  <a:pt x="9596" y="6754"/>
                  <a:pt x="9714" y="6972"/>
                  <a:pt x="9568" y="6972"/>
                </a:cubicBezTo>
                <a:cubicBezTo>
                  <a:pt x="9567" y="6972"/>
                  <a:pt x="9565" y="6972"/>
                  <a:pt x="9564" y="6972"/>
                </a:cubicBezTo>
                <a:cubicBezTo>
                  <a:pt x="9475" y="6967"/>
                  <a:pt x="9365" y="6872"/>
                  <a:pt x="9302" y="6824"/>
                </a:cubicBezTo>
                <a:cubicBezTo>
                  <a:pt x="9124" y="6691"/>
                  <a:pt x="8954" y="6550"/>
                  <a:pt x="8788" y="6406"/>
                </a:cubicBezTo>
                <a:cubicBezTo>
                  <a:pt x="8455" y="6115"/>
                  <a:pt x="8142" y="5803"/>
                  <a:pt x="7852" y="5471"/>
                </a:cubicBezTo>
                <a:cubicBezTo>
                  <a:pt x="7609" y="5193"/>
                  <a:pt x="7339" y="4832"/>
                  <a:pt x="6945" y="4768"/>
                </a:cubicBezTo>
                <a:cubicBezTo>
                  <a:pt x="6909" y="4762"/>
                  <a:pt x="6870" y="4759"/>
                  <a:pt x="6830" y="4759"/>
                </a:cubicBezTo>
                <a:cubicBezTo>
                  <a:pt x="6717" y="4759"/>
                  <a:pt x="6596" y="4787"/>
                  <a:pt x="6526" y="4869"/>
                </a:cubicBezTo>
                <a:cubicBezTo>
                  <a:pt x="6426" y="4987"/>
                  <a:pt x="6484" y="5137"/>
                  <a:pt x="6555" y="5256"/>
                </a:cubicBezTo>
                <a:cubicBezTo>
                  <a:pt x="6765" y="5613"/>
                  <a:pt x="7009" y="5953"/>
                  <a:pt x="7264" y="6279"/>
                </a:cubicBezTo>
                <a:cubicBezTo>
                  <a:pt x="7776" y="6933"/>
                  <a:pt x="8358" y="7536"/>
                  <a:pt x="9008" y="8064"/>
                </a:cubicBezTo>
                <a:cubicBezTo>
                  <a:pt x="9138" y="8171"/>
                  <a:pt x="9273" y="8271"/>
                  <a:pt x="9408" y="8372"/>
                </a:cubicBezTo>
                <a:cubicBezTo>
                  <a:pt x="9397" y="8406"/>
                  <a:pt x="9382" y="8440"/>
                  <a:pt x="9370" y="8476"/>
                </a:cubicBezTo>
                <a:cubicBezTo>
                  <a:pt x="9363" y="8476"/>
                  <a:pt x="9356" y="8477"/>
                  <a:pt x="9350" y="8477"/>
                </a:cubicBezTo>
                <a:cubicBezTo>
                  <a:pt x="9215" y="8477"/>
                  <a:pt x="9056" y="8344"/>
                  <a:pt x="8972" y="8263"/>
                </a:cubicBezTo>
                <a:cubicBezTo>
                  <a:pt x="8836" y="8132"/>
                  <a:pt x="8701" y="8002"/>
                  <a:pt x="8562" y="7874"/>
                </a:cubicBezTo>
                <a:cubicBezTo>
                  <a:pt x="8293" y="7624"/>
                  <a:pt x="8018" y="7379"/>
                  <a:pt x="7738" y="7139"/>
                </a:cubicBezTo>
                <a:cubicBezTo>
                  <a:pt x="7457" y="6902"/>
                  <a:pt x="7176" y="6664"/>
                  <a:pt x="6885" y="6437"/>
                </a:cubicBezTo>
                <a:cubicBezTo>
                  <a:pt x="6751" y="6333"/>
                  <a:pt x="6613" y="6228"/>
                  <a:pt x="6475" y="6125"/>
                </a:cubicBezTo>
                <a:cubicBezTo>
                  <a:pt x="6350" y="6031"/>
                  <a:pt x="6216" y="5903"/>
                  <a:pt x="6058" y="5869"/>
                </a:cubicBezTo>
                <a:cubicBezTo>
                  <a:pt x="6034" y="5864"/>
                  <a:pt x="6011" y="5862"/>
                  <a:pt x="5988" y="5862"/>
                </a:cubicBezTo>
                <a:cubicBezTo>
                  <a:pt x="5800" y="5862"/>
                  <a:pt x="5649" y="6023"/>
                  <a:pt x="5610" y="6200"/>
                </a:cubicBezTo>
                <a:cubicBezTo>
                  <a:pt x="5552" y="6468"/>
                  <a:pt x="5743" y="6712"/>
                  <a:pt x="5906" y="6911"/>
                </a:cubicBezTo>
                <a:cubicBezTo>
                  <a:pt x="6343" y="7448"/>
                  <a:pt x="6843" y="7932"/>
                  <a:pt x="7361" y="8398"/>
                </a:cubicBezTo>
                <a:cubicBezTo>
                  <a:pt x="7613" y="8625"/>
                  <a:pt x="7871" y="8847"/>
                  <a:pt x="8128" y="9071"/>
                </a:cubicBezTo>
                <a:cubicBezTo>
                  <a:pt x="8256" y="9182"/>
                  <a:pt x="8385" y="9294"/>
                  <a:pt x="8513" y="9408"/>
                </a:cubicBezTo>
                <a:cubicBezTo>
                  <a:pt x="8564" y="9455"/>
                  <a:pt x="8938" y="9724"/>
                  <a:pt x="8843" y="9811"/>
                </a:cubicBezTo>
                <a:cubicBezTo>
                  <a:pt x="8825" y="9827"/>
                  <a:pt x="8798" y="9832"/>
                  <a:pt x="8767" y="9832"/>
                </a:cubicBezTo>
                <a:cubicBezTo>
                  <a:pt x="8701" y="9832"/>
                  <a:pt x="8620" y="9807"/>
                  <a:pt x="8582" y="9795"/>
                </a:cubicBezTo>
                <a:cubicBezTo>
                  <a:pt x="8500" y="9768"/>
                  <a:pt x="8422" y="9724"/>
                  <a:pt x="8354" y="9674"/>
                </a:cubicBezTo>
                <a:cubicBezTo>
                  <a:pt x="8198" y="9565"/>
                  <a:pt x="8067" y="9423"/>
                  <a:pt x="7937" y="9289"/>
                </a:cubicBezTo>
                <a:cubicBezTo>
                  <a:pt x="7667" y="9010"/>
                  <a:pt x="7398" y="8734"/>
                  <a:pt x="7128" y="8456"/>
                </a:cubicBezTo>
                <a:cubicBezTo>
                  <a:pt x="6871" y="8189"/>
                  <a:pt x="6613" y="7925"/>
                  <a:pt x="6356" y="7660"/>
                </a:cubicBezTo>
                <a:cubicBezTo>
                  <a:pt x="6226" y="7525"/>
                  <a:pt x="6099" y="7380"/>
                  <a:pt x="5963" y="7253"/>
                </a:cubicBezTo>
                <a:cubicBezTo>
                  <a:pt x="5889" y="7184"/>
                  <a:pt x="5797" y="7118"/>
                  <a:pt x="5693" y="7118"/>
                </a:cubicBezTo>
                <a:cubicBezTo>
                  <a:pt x="5679" y="7118"/>
                  <a:pt x="5665" y="7120"/>
                  <a:pt x="5651" y="7122"/>
                </a:cubicBezTo>
                <a:cubicBezTo>
                  <a:pt x="5386" y="7172"/>
                  <a:pt x="5440" y="7529"/>
                  <a:pt x="5468" y="7715"/>
                </a:cubicBezTo>
                <a:cubicBezTo>
                  <a:pt x="5511" y="7990"/>
                  <a:pt x="5608" y="8256"/>
                  <a:pt x="5739" y="8504"/>
                </a:cubicBezTo>
                <a:cubicBezTo>
                  <a:pt x="6308" y="9592"/>
                  <a:pt x="7467" y="10267"/>
                  <a:pt x="8091" y="11307"/>
                </a:cubicBezTo>
                <a:cubicBezTo>
                  <a:pt x="7443" y="10970"/>
                  <a:pt x="6837" y="10557"/>
                  <a:pt x="6298" y="10067"/>
                </a:cubicBezTo>
                <a:cubicBezTo>
                  <a:pt x="5994" y="9791"/>
                  <a:pt x="5722" y="9489"/>
                  <a:pt x="5441" y="9189"/>
                </a:cubicBezTo>
                <a:cubicBezTo>
                  <a:pt x="5173" y="8904"/>
                  <a:pt x="4882" y="8616"/>
                  <a:pt x="4537" y="8422"/>
                </a:cubicBezTo>
                <a:cubicBezTo>
                  <a:pt x="4431" y="8362"/>
                  <a:pt x="4291" y="8322"/>
                  <a:pt x="4160" y="8322"/>
                </a:cubicBezTo>
                <a:cubicBezTo>
                  <a:pt x="3979" y="8322"/>
                  <a:pt x="3814" y="8399"/>
                  <a:pt x="3780" y="8612"/>
                </a:cubicBezTo>
                <a:cubicBezTo>
                  <a:pt x="3731" y="8900"/>
                  <a:pt x="3929" y="9246"/>
                  <a:pt x="4099" y="9473"/>
                </a:cubicBezTo>
                <a:cubicBezTo>
                  <a:pt x="4298" y="9740"/>
                  <a:pt x="4551" y="9960"/>
                  <a:pt x="4814" y="10163"/>
                </a:cubicBezTo>
                <a:cubicBezTo>
                  <a:pt x="5130" y="10409"/>
                  <a:pt x="5457" y="10643"/>
                  <a:pt x="5776" y="10886"/>
                </a:cubicBezTo>
                <a:cubicBezTo>
                  <a:pt x="6173" y="11188"/>
                  <a:pt x="6568" y="11495"/>
                  <a:pt x="6958" y="11805"/>
                </a:cubicBezTo>
                <a:cubicBezTo>
                  <a:pt x="7155" y="11962"/>
                  <a:pt x="7351" y="12118"/>
                  <a:pt x="7545" y="12276"/>
                </a:cubicBezTo>
                <a:cubicBezTo>
                  <a:pt x="7656" y="12369"/>
                  <a:pt x="7775" y="12471"/>
                  <a:pt x="7840" y="12599"/>
                </a:cubicBezTo>
                <a:cubicBezTo>
                  <a:pt x="7793" y="12735"/>
                  <a:pt x="7744" y="12871"/>
                  <a:pt x="7695" y="13007"/>
                </a:cubicBezTo>
                <a:cubicBezTo>
                  <a:pt x="6712" y="12230"/>
                  <a:pt x="5786" y="11385"/>
                  <a:pt x="4927" y="10475"/>
                </a:cubicBezTo>
                <a:cubicBezTo>
                  <a:pt x="4722" y="10258"/>
                  <a:pt x="4520" y="10031"/>
                  <a:pt x="4286" y="9840"/>
                </a:cubicBezTo>
                <a:cubicBezTo>
                  <a:pt x="4121" y="9705"/>
                  <a:pt x="3873" y="9501"/>
                  <a:pt x="3643" y="9501"/>
                </a:cubicBezTo>
                <a:cubicBezTo>
                  <a:pt x="3636" y="9501"/>
                  <a:pt x="3629" y="9501"/>
                  <a:pt x="3622" y="9501"/>
                </a:cubicBezTo>
                <a:cubicBezTo>
                  <a:pt x="3086" y="9528"/>
                  <a:pt x="3652" y="10531"/>
                  <a:pt x="3764" y="10743"/>
                </a:cubicBezTo>
                <a:cubicBezTo>
                  <a:pt x="4022" y="11237"/>
                  <a:pt x="4361" y="11693"/>
                  <a:pt x="4754" y="12092"/>
                </a:cubicBezTo>
                <a:cubicBezTo>
                  <a:pt x="5169" y="12509"/>
                  <a:pt x="5654" y="12837"/>
                  <a:pt x="6129" y="13177"/>
                </a:cubicBezTo>
                <a:cubicBezTo>
                  <a:pt x="6393" y="13368"/>
                  <a:pt x="6654" y="13563"/>
                  <a:pt x="6890" y="13786"/>
                </a:cubicBezTo>
                <a:cubicBezTo>
                  <a:pt x="6987" y="13878"/>
                  <a:pt x="7100" y="13975"/>
                  <a:pt x="7172" y="14088"/>
                </a:cubicBezTo>
                <a:cubicBezTo>
                  <a:pt x="7274" y="14248"/>
                  <a:pt x="7167" y="14391"/>
                  <a:pt x="6988" y="14391"/>
                </a:cubicBezTo>
                <a:cubicBezTo>
                  <a:pt x="6983" y="14391"/>
                  <a:pt x="6979" y="14391"/>
                  <a:pt x="6975" y="14390"/>
                </a:cubicBezTo>
                <a:cubicBezTo>
                  <a:pt x="6824" y="14386"/>
                  <a:pt x="6687" y="14283"/>
                  <a:pt x="6566" y="14202"/>
                </a:cubicBezTo>
                <a:cubicBezTo>
                  <a:pt x="6414" y="14100"/>
                  <a:pt x="6270" y="13992"/>
                  <a:pt x="6128" y="13880"/>
                </a:cubicBezTo>
                <a:cubicBezTo>
                  <a:pt x="5878" y="13680"/>
                  <a:pt x="5640" y="13465"/>
                  <a:pt x="5411" y="13240"/>
                </a:cubicBezTo>
                <a:cubicBezTo>
                  <a:pt x="4959" y="12799"/>
                  <a:pt x="4553" y="12318"/>
                  <a:pt x="4123" y="11855"/>
                </a:cubicBezTo>
                <a:cubicBezTo>
                  <a:pt x="3922" y="11637"/>
                  <a:pt x="3702" y="11424"/>
                  <a:pt x="3442" y="11272"/>
                </a:cubicBezTo>
                <a:cubicBezTo>
                  <a:pt x="3298" y="11185"/>
                  <a:pt x="3085" y="11074"/>
                  <a:pt x="2896" y="11074"/>
                </a:cubicBezTo>
                <a:cubicBezTo>
                  <a:pt x="2846" y="11074"/>
                  <a:pt x="2798" y="11081"/>
                  <a:pt x="2754" y="11099"/>
                </a:cubicBezTo>
                <a:cubicBezTo>
                  <a:pt x="2510" y="11195"/>
                  <a:pt x="2584" y="11525"/>
                  <a:pt x="2645" y="11719"/>
                </a:cubicBezTo>
                <a:cubicBezTo>
                  <a:pt x="2724" y="11976"/>
                  <a:pt x="2872" y="12206"/>
                  <a:pt x="3033" y="12423"/>
                </a:cubicBezTo>
                <a:cubicBezTo>
                  <a:pt x="3397" y="12911"/>
                  <a:pt x="3811" y="13365"/>
                  <a:pt x="4258" y="13778"/>
                </a:cubicBezTo>
                <a:cubicBezTo>
                  <a:pt x="4710" y="14196"/>
                  <a:pt x="5207" y="14545"/>
                  <a:pt x="5704" y="14911"/>
                </a:cubicBezTo>
                <a:cubicBezTo>
                  <a:pt x="5830" y="15003"/>
                  <a:pt x="5952" y="15103"/>
                  <a:pt x="6065" y="15210"/>
                </a:cubicBezTo>
                <a:cubicBezTo>
                  <a:pt x="6136" y="15280"/>
                  <a:pt x="6453" y="15565"/>
                  <a:pt x="6220" y="15613"/>
                </a:cubicBezTo>
                <a:cubicBezTo>
                  <a:pt x="6199" y="15618"/>
                  <a:pt x="6176" y="15620"/>
                  <a:pt x="6153" y="15620"/>
                </a:cubicBezTo>
                <a:cubicBezTo>
                  <a:pt x="6022" y="15620"/>
                  <a:pt x="5863" y="15559"/>
                  <a:pt x="5753" y="15518"/>
                </a:cubicBezTo>
                <a:cubicBezTo>
                  <a:pt x="5591" y="15462"/>
                  <a:pt x="5440" y="15382"/>
                  <a:pt x="5292" y="15298"/>
                </a:cubicBezTo>
                <a:cubicBezTo>
                  <a:pt x="4740" y="14986"/>
                  <a:pt x="4239" y="14589"/>
                  <a:pt x="3808" y="14127"/>
                </a:cubicBezTo>
                <a:cubicBezTo>
                  <a:pt x="3412" y="13702"/>
                  <a:pt x="3099" y="13176"/>
                  <a:pt x="2589" y="12868"/>
                </a:cubicBezTo>
                <a:cubicBezTo>
                  <a:pt x="2499" y="12814"/>
                  <a:pt x="2386" y="12768"/>
                  <a:pt x="2283" y="12768"/>
                </a:cubicBezTo>
                <a:cubicBezTo>
                  <a:pt x="2188" y="12768"/>
                  <a:pt x="2101" y="12807"/>
                  <a:pt x="2050" y="12913"/>
                </a:cubicBezTo>
                <a:cubicBezTo>
                  <a:pt x="1951" y="13119"/>
                  <a:pt x="2015" y="13437"/>
                  <a:pt x="2071" y="13651"/>
                </a:cubicBezTo>
                <a:cubicBezTo>
                  <a:pt x="2210" y="14168"/>
                  <a:pt x="2537" y="14629"/>
                  <a:pt x="2879" y="15036"/>
                </a:cubicBezTo>
                <a:cubicBezTo>
                  <a:pt x="3651" y="15958"/>
                  <a:pt x="4652" y="16649"/>
                  <a:pt x="5661" y="17295"/>
                </a:cubicBezTo>
                <a:cubicBezTo>
                  <a:pt x="5807" y="17387"/>
                  <a:pt x="5987" y="17519"/>
                  <a:pt x="6074" y="17681"/>
                </a:cubicBezTo>
                <a:cubicBezTo>
                  <a:pt x="5999" y="17899"/>
                  <a:pt x="5923" y="18119"/>
                  <a:pt x="5850" y="18337"/>
                </a:cubicBezTo>
                <a:cubicBezTo>
                  <a:pt x="4219" y="17564"/>
                  <a:pt x="2860" y="16353"/>
                  <a:pt x="1295" y="15473"/>
                </a:cubicBezTo>
                <a:cubicBezTo>
                  <a:pt x="1174" y="15405"/>
                  <a:pt x="941" y="15276"/>
                  <a:pt x="756" y="15276"/>
                </a:cubicBezTo>
                <a:cubicBezTo>
                  <a:pt x="652" y="15276"/>
                  <a:pt x="562" y="15316"/>
                  <a:pt x="515" y="15432"/>
                </a:cubicBezTo>
                <a:cubicBezTo>
                  <a:pt x="453" y="15585"/>
                  <a:pt x="569" y="15774"/>
                  <a:pt x="637" y="15911"/>
                </a:cubicBezTo>
                <a:cubicBezTo>
                  <a:pt x="725" y="16092"/>
                  <a:pt x="831" y="16263"/>
                  <a:pt x="951" y="16429"/>
                </a:cubicBezTo>
                <a:cubicBezTo>
                  <a:pt x="1442" y="17107"/>
                  <a:pt x="2120" y="17624"/>
                  <a:pt x="2809" y="18096"/>
                </a:cubicBezTo>
                <a:cubicBezTo>
                  <a:pt x="3256" y="18401"/>
                  <a:pt x="3714" y="18694"/>
                  <a:pt x="4144" y="19020"/>
                </a:cubicBezTo>
                <a:cubicBezTo>
                  <a:pt x="4332" y="19162"/>
                  <a:pt x="4560" y="19309"/>
                  <a:pt x="4693" y="19505"/>
                </a:cubicBezTo>
                <a:cubicBezTo>
                  <a:pt x="4752" y="19593"/>
                  <a:pt x="4786" y="19690"/>
                  <a:pt x="4744" y="19789"/>
                </a:cubicBezTo>
                <a:cubicBezTo>
                  <a:pt x="4712" y="19864"/>
                  <a:pt x="4651" y="19924"/>
                  <a:pt x="4570" y="19929"/>
                </a:cubicBezTo>
                <a:cubicBezTo>
                  <a:pt x="3619" y="19497"/>
                  <a:pt x="2772" y="18913"/>
                  <a:pt x="1935" y="18295"/>
                </a:cubicBezTo>
                <a:cubicBezTo>
                  <a:pt x="1714" y="18129"/>
                  <a:pt x="1491" y="17964"/>
                  <a:pt x="1268" y="17803"/>
                </a:cubicBezTo>
                <a:cubicBezTo>
                  <a:pt x="1085" y="17671"/>
                  <a:pt x="902" y="17517"/>
                  <a:pt x="694" y="17425"/>
                </a:cubicBezTo>
                <a:cubicBezTo>
                  <a:pt x="602" y="17385"/>
                  <a:pt x="497" y="17353"/>
                  <a:pt x="394" y="17353"/>
                </a:cubicBezTo>
                <a:cubicBezTo>
                  <a:pt x="334" y="17353"/>
                  <a:pt x="275" y="17364"/>
                  <a:pt x="220" y="17391"/>
                </a:cubicBezTo>
                <a:cubicBezTo>
                  <a:pt x="61" y="17472"/>
                  <a:pt x="0" y="17644"/>
                  <a:pt x="27" y="17813"/>
                </a:cubicBezTo>
                <a:cubicBezTo>
                  <a:pt x="64" y="18057"/>
                  <a:pt x="231" y="18268"/>
                  <a:pt x="383" y="18459"/>
                </a:cubicBezTo>
                <a:cubicBezTo>
                  <a:pt x="575" y="18696"/>
                  <a:pt x="792" y="18915"/>
                  <a:pt x="1009" y="19129"/>
                </a:cubicBezTo>
                <a:cubicBezTo>
                  <a:pt x="1014" y="19135"/>
                  <a:pt x="1022" y="19139"/>
                  <a:pt x="1027" y="19142"/>
                </a:cubicBezTo>
                <a:cubicBezTo>
                  <a:pt x="1027" y="19146"/>
                  <a:pt x="1029" y="19150"/>
                  <a:pt x="1029" y="19155"/>
                </a:cubicBezTo>
                <a:cubicBezTo>
                  <a:pt x="1056" y="19376"/>
                  <a:pt x="1111" y="19590"/>
                  <a:pt x="1182" y="19803"/>
                </a:cubicBezTo>
                <a:cubicBezTo>
                  <a:pt x="1460" y="20640"/>
                  <a:pt x="1829" y="21498"/>
                  <a:pt x="2374" y="22208"/>
                </a:cubicBezTo>
                <a:cubicBezTo>
                  <a:pt x="2676" y="22602"/>
                  <a:pt x="3040" y="22948"/>
                  <a:pt x="3473" y="23201"/>
                </a:cubicBezTo>
                <a:cubicBezTo>
                  <a:pt x="3771" y="23376"/>
                  <a:pt x="4097" y="23526"/>
                  <a:pt x="4324" y="23764"/>
                </a:cubicBezTo>
                <a:cubicBezTo>
                  <a:pt x="4218" y="24379"/>
                  <a:pt x="4143" y="25000"/>
                  <a:pt x="4112" y="25626"/>
                </a:cubicBezTo>
                <a:cubicBezTo>
                  <a:pt x="4100" y="25830"/>
                  <a:pt x="4095" y="26036"/>
                  <a:pt x="4095" y="26240"/>
                </a:cubicBezTo>
                <a:cubicBezTo>
                  <a:pt x="4095" y="26275"/>
                  <a:pt x="4107" y="26304"/>
                  <a:pt x="4126" y="26325"/>
                </a:cubicBezTo>
                <a:lnTo>
                  <a:pt x="4126" y="26332"/>
                </a:lnTo>
                <a:cubicBezTo>
                  <a:pt x="4109" y="26552"/>
                  <a:pt x="4106" y="26772"/>
                  <a:pt x="4112" y="26992"/>
                </a:cubicBezTo>
                <a:cubicBezTo>
                  <a:pt x="4122" y="27382"/>
                  <a:pt x="4157" y="27772"/>
                  <a:pt x="4187" y="28162"/>
                </a:cubicBezTo>
                <a:cubicBezTo>
                  <a:pt x="4315" y="28162"/>
                  <a:pt x="4445" y="28153"/>
                  <a:pt x="4574" y="28138"/>
                </a:cubicBezTo>
                <a:cubicBezTo>
                  <a:pt x="4512" y="26901"/>
                  <a:pt x="4523" y="25665"/>
                  <a:pt x="4675" y="24432"/>
                </a:cubicBezTo>
                <a:cubicBezTo>
                  <a:pt x="5055" y="24432"/>
                  <a:pt x="5400" y="24492"/>
                  <a:pt x="5765" y="24606"/>
                </a:cubicBezTo>
                <a:cubicBezTo>
                  <a:pt x="6102" y="24712"/>
                  <a:pt x="6438" y="24838"/>
                  <a:pt x="6786" y="24911"/>
                </a:cubicBezTo>
                <a:cubicBezTo>
                  <a:pt x="7012" y="24958"/>
                  <a:pt x="7243" y="24981"/>
                  <a:pt x="7472" y="24981"/>
                </a:cubicBezTo>
                <a:cubicBezTo>
                  <a:pt x="7891" y="24981"/>
                  <a:pt x="8307" y="24904"/>
                  <a:pt x="8694" y="24752"/>
                </a:cubicBezTo>
                <a:cubicBezTo>
                  <a:pt x="8981" y="24638"/>
                  <a:pt x="9306" y="24488"/>
                  <a:pt x="9470" y="24218"/>
                </a:cubicBezTo>
                <a:cubicBezTo>
                  <a:pt x="9605" y="23998"/>
                  <a:pt x="9605" y="23686"/>
                  <a:pt x="9394" y="23505"/>
                </a:cubicBezTo>
                <a:cubicBezTo>
                  <a:pt x="9252" y="23383"/>
                  <a:pt x="9067" y="23350"/>
                  <a:pt x="8879" y="23350"/>
                </a:cubicBezTo>
                <a:cubicBezTo>
                  <a:pt x="8742" y="23350"/>
                  <a:pt x="8602" y="23367"/>
                  <a:pt x="8477" y="23381"/>
                </a:cubicBezTo>
                <a:cubicBezTo>
                  <a:pt x="8113" y="23419"/>
                  <a:pt x="7752" y="23482"/>
                  <a:pt x="7389" y="23530"/>
                </a:cubicBezTo>
                <a:cubicBezTo>
                  <a:pt x="7087" y="23570"/>
                  <a:pt x="6781" y="23601"/>
                  <a:pt x="6475" y="23601"/>
                </a:cubicBezTo>
                <a:cubicBezTo>
                  <a:pt x="6349" y="23601"/>
                  <a:pt x="6224" y="23596"/>
                  <a:pt x="6098" y="23584"/>
                </a:cubicBezTo>
                <a:cubicBezTo>
                  <a:pt x="5655" y="23544"/>
                  <a:pt x="5257" y="23410"/>
                  <a:pt x="4878" y="23187"/>
                </a:cubicBezTo>
                <a:cubicBezTo>
                  <a:pt x="4875" y="23180"/>
                  <a:pt x="4875" y="23171"/>
                  <a:pt x="4874" y="23164"/>
                </a:cubicBezTo>
                <a:cubicBezTo>
                  <a:pt x="4902" y="23017"/>
                  <a:pt x="4935" y="22870"/>
                  <a:pt x="4966" y="22723"/>
                </a:cubicBezTo>
                <a:cubicBezTo>
                  <a:pt x="4968" y="22723"/>
                  <a:pt x="4970" y="22723"/>
                  <a:pt x="4972" y="22723"/>
                </a:cubicBezTo>
                <a:cubicBezTo>
                  <a:pt x="4995" y="22723"/>
                  <a:pt x="5017" y="22715"/>
                  <a:pt x="5038" y="22695"/>
                </a:cubicBezTo>
                <a:cubicBezTo>
                  <a:pt x="5248" y="22491"/>
                  <a:pt x="5528" y="22425"/>
                  <a:pt x="5823" y="22425"/>
                </a:cubicBezTo>
                <a:cubicBezTo>
                  <a:pt x="6170" y="22425"/>
                  <a:pt x="6539" y="22516"/>
                  <a:pt x="6840" y="22582"/>
                </a:cubicBezTo>
                <a:cubicBezTo>
                  <a:pt x="7453" y="22718"/>
                  <a:pt x="8073" y="22893"/>
                  <a:pt x="8704" y="22893"/>
                </a:cubicBezTo>
                <a:cubicBezTo>
                  <a:pt x="8735" y="22893"/>
                  <a:pt x="8766" y="22893"/>
                  <a:pt x="8796" y="22892"/>
                </a:cubicBezTo>
                <a:cubicBezTo>
                  <a:pt x="9094" y="22882"/>
                  <a:pt x="9439" y="22845"/>
                  <a:pt x="9702" y="22700"/>
                </a:cubicBezTo>
                <a:cubicBezTo>
                  <a:pt x="9919" y="22577"/>
                  <a:pt x="10082" y="22277"/>
                  <a:pt x="9875" y="22063"/>
                </a:cubicBezTo>
                <a:cubicBezTo>
                  <a:pt x="9781" y="21965"/>
                  <a:pt x="9642" y="21928"/>
                  <a:pt x="9512" y="21903"/>
                </a:cubicBezTo>
                <a:cubicBezTo>
                  <a:pt x="9307" y="21866"/>
                  <a:pt x="9100" y="21838"/>
                  <a:pt x="8896" y="21806"/>
                </a:cubicBezTo>
                <a:cubicBezTo>
                  <a:pt x="8496" y="21743"/>
                  <a:pt x="8093" y="21679"/>
                  <a:pt x="7691" y="21615"/>
                </a:cubicBezTo>
                <a:cubicBezTo>
                  <a:pt x="7247" y="21545"/>
                  <a:pt x="6802" y="21473"/>
                  <a:pt x="6355" y="21409"/>
                </a:cubicBezTo>
                <a:cubicBezTo>
                  <a:pt x="6159" y="21380"/>
                  <a:pt x="5959" y="21358"/>
                  <a:pt x="5760" y="21358"/>
                </a:cubicBezTo>
                <a:cubicBezTo>
                  <a:pt x="5599" y="21358"/>
                  <a:pt x="5438" y="21372"/>
                  <a:pt x="5282" y="21411"/>
                </a:cubicBezTo>
                <a:cubicBezTo>
                  <a:pt x="5350" y="21147"/>
                  <a:pt x="5425" y="20881"/>
                  <a:pt x="5499" y="20619"/>
                </a:cubicBezTo>
                <a:cubicBezTo>
                  <a:pt x="5836" y="20378"/>
                  <a:pt x="6229" y="20304"/>
                  <a:pt x="6636" y="20304"/>
                </a:cubicBezTo>
                <a:cubicBezTo>
                  <a:pt x="7081" y="20304"/>
                  <a:pt x="7541" y="20393"/>
                  <a:pt x="7961" y="20451"/>
                </a:cubicBezTo>
                <a:cubicBezTo>
                  <a:pt x="8224" y="20488"/>
                  <a:pt x="8488" y="20507"/>
                  <a:pt x="8749" y="20507"/>
                </a:cubicBezTo>
                <a:cubicBezTo>
                  <a:pt x="9322" y="20507"/>
                  <a:pt x="9888" y="20415"/>
                  <a:pt x="10429" y="20212"/>
                </a:cubicBezTo>
                <a:cubicBezTo>
                  <a:pt x="10787" y="20077"/>
                  <a:pt x="11186" y="19914"/>
                  <a:pt x="11418" y="19603"/>
                </a:cubicBezTo>
                <a:cubicBezTo>
                  <a:pt x="11512" y="19477"/>
                  <a:pt x="11599" y="19297"/>
                  <a:pt x="11553" y="19135"/>
                </a:cubicBezTo>
                <a:cubicBezTo>
                  <a:pt x="11503" y="18965"/>
                  <a:pt x="11323" y="18922"/>
                  <a:pt x="11164" y="18915"/>
                </a:cubicBezTo>
                <a:cubicBezTo>
                  <a:pt x="11104" y="18912"/>
                  <a:pt x="11044" y="18911"/>
                  <a:pt x="10984" y="18911"/>
                </a:cubicBezTo>
                <a:cubicBezTo>
                  <a:pt x="10171" y="18911"/>
                  <a:pt x="9379" y="19153"/>
                  <a:pt x="8569" y="19192"/>
                </a:cubicBezTo>
                <a:cubicBezTo>
                  <a:pt x="8515" y="19194"/>
                  <a:pt x="8460" y="19195"/>
                  <a:pt x="8405" y="19195"/>
                </a:cubicBezTo>
                <a:cubicBezTo>
                  <a:pt x="7954" y="19195"/>
                  <a:pt x="7473" y="19120"/>
                  <a:pt x="7010" y="19120"/>
                </a:cubicBezTo>
                <a:cubicBezTo>
                  <a:pt x="6606" y="19120"/>
                  <a:pt x="6215" y="19177"/>
                  <a:pt x="5868" y="19392"/>
                </a:cubicBezTo>
                <a:cubicBezTo>
                  <a:pt x="5915" y="19245"/>
                  <a:pt x="5960" y="19099"/>
                  <a:pt x="6007" y="18955"/>
                </a:cubicBezTo>
                <a:cubicBezTo>
                  <a:pt x="6013" y="18956"/>
                  <a:pt x="6018" y="18956"/>
                  <a:pt x="6024" y="18956"/>
                </a:cubicBezTo>
                <a:cubicBezTo>
                  <a:pt x="6036" y="18956"/>
                  <a:pt x="6049" y="18954"/>
                  <a:pt x="6062" y="18949"/>
                </a:cubicBezTo>
                <a:cubicBezTo>
                  <a:pt x="6340" y="18829"/>
                  <a:pt x="6635" y="18794"/>
                  <a:pt x="6933" y="18794"/>
                </a:cubicBezTo>
                <a:cubicBezTo>
                  <a:pt x="7089" y="18794"/>
                  <a:pt x="7247" y="18804"/>
                  <a:pt x="7403" y="18816"/>
                </a:cubicBezTo>
                <a:cubicBezTo>
                  <a:pt x="7753" y="18842"/>
                  <a:pt x="8102" y="18864"/>
                  <a:pt x="8452" y="18864"/>
                </a:cubicBezTo>
                <a:cubicBezTo>
                  <a:pt x="8565" y="18864"/>
                  <a:pt x="8679" y="18862"/>
                  <a:pt x="8794" y="18857"/>
                </a:cubicBezTo>
                <a:cubicBezTo>
                  <a:pt x="9737" y="18816"/>
                  <a:pt x="10669" y="18633"/>
                  <a:pt x="11550" y="18316"/>
                </a:cubicBezTo>
                <a:cubicBezTo>
                  <a:pt x="11760" y="18240"/>
                  <a:pt x="11967" y="18156"/>
                  <a:pt x="12170" y="18065"/>
                </a:cubicBezTo>
                <a:cubicBezTo>
                  <a:pt x="12335" y="17993"/>
                  <a:pt x="12536" y="17883"/>
                  <a:pt x="12582" y="17695"/>
                </a:cubicBezTo>
                <a:cubicBezTo>
                  <a:pt x="12682" y="17263"/>
                  <a:pt x="11994" y="17278"/>
                  <a:pt x="11738" y="17275"/>
                </a:cubicBezTo>
                <a:cubicBezTo>
                  <a:pt x="11702" y="17274"/>
                  <a:pt x="11667" y="17274"/>
                  <a:pt x="11632" y="17274"/>
                </a:cubicBezTo>
                <a:cubicBezTo>
                  <a:pt x="10806" y="17274"/>
                  <a:pt x="9995" y="17446"/>
                  <a:pt x="9188" y="17593"/>
                </a:cubicBezTo>
                <a:cubicBezTo>
                  <a:pt x="8578" y="17702"/>
                  <a:pt x="7972" y="17785"/>
                  <a:pt x="7361" y="17785"/>
                </a:cubicBezTo>
                <a:cubicBezTo>
                  <a:pt x="7045" y="17785"/>
                  <a:pt x="6727" y="17763"/>
                  <a:pt x="6406" y="17710"/>
                </a:cubicBezTo>
                <a:cubicBezTo>
                  <a:pt x="6477" y="17495"/>
                  <a:pt x="6549" y="17276"/>
                  <a:pt x="6620" y="17061"/>
                </a:cubicBezTo>
                <a:cubicBezTo>
                  <a:pt x="6814" y="17109"/>
                  <a:pt x="7008" y="17128"/>
                  <a:pt x="7201" y="17128"/>
                </a:cubicBezTo>
                <a:cubicBezTo>
                  <a:pt x="7850" y="17128"/>
                  <a:pt x="8498" y="16918"/>
                  <a:pt x="9145" y="16913"/>
                </a:cubicBezTo>
                <a:cubicBezTo>
                  <a:pt x="9158" y="16913"/>
                  <a:pt x="9171" y="16913"/>
                  <a:pt x="9184" y="16913"/>
                </a:cubicBezTo>
                <a:cubicBezTo>
                  <a:pt x="10076" y="16913"/>
                  <a:pt x="10950" y="17154"/>
                  <a:pt x="11841" y="17171"/>
                </a:cubicBezTo>
                <a:cubicBezTo>
                  <a:pt x="11895" y="17173"/>
                  <a:pt x="11949" y="17173"/>
                  <a:pt x="12004" y="17173"/>
                </a:cubicBezTo>
                <a:cubicBezTo>
                  <a:pt x="12369" y="17173"/>
                  <a:pt x="12757" y="17137"/>
                  <a:pt x="13066" y="16954"/>
                </a:cubicBezTo>
                <a:cubicBezTo>
                  <a:pt x="13216" y="16863"/>
                  <a:pt x="13351" y="16734"/>
                  <a:pt x="13400" y="16561"/>
                </a:cubicBezTo>
                <a:cubicBezTo>
                  <a:pt x="13444" y="16412"/>
                  <a:pt x="13429" y="16223"/>
                  <a:pt x="13285" y="16126"/>
                </a:cubicBezTo>
                <a:cubicBezTo>
                  <a:pt x="13199" y="16067"/>
                  <a:pt x="13092" y="16053"/>
                  <a:pt x="12990" y="16035"/>
                </a:cubicBezTo>
                <a:cubicBezTo>
                  <a:pt x="12861" y="16011"/>
                  <a:pt x="12732" y="15987"/>
                  <a:pt x="12603" y="15962"/>
                </a:cubicBezTo>
                <a:cubicBezTo>
                  <a:pt x="12343" y="15914"/>
                  <a:pt x="12085" y="15866"/>
                  <a:pt x="11824" y="15819"/>
                </a:cubicBezTo>
                <a:cubicBezTo>
                  <a:pt x="11370" y="15734"/>
                  <a:pt x="10912" y="15652"/>
                  <a:pt x="10450" y="15652"/>
                </a:cubicBezTo>
                <a:cubicBezTo>
                  <a:pt x="10424" y="15652"/>
                  <a:pt x="10398" y="15653"/>
                  <a:pt x="10373" y="15653"/>
                </a:cubicBezTo>
                <a:cubicBezTo>
                  <a:pt x="9690" y="15667"/>
                  <a:pt x="8975" y="15842"/>
                  <a:pt x="8278" y="15842"/>
                </a:cubicBezTo>
                <a:cubicBezTo>
                  <a:pt x="7924" y="15842"/>
                  <a:pt x="7575" y="15797"/>
                  <a:pt x="7237" y="15663"/>
                </a:cubicBezTo>
                <a:cubicBezTo>
                  <a:pt x="7155" y="15433"/>
                  <a:pt x="7415" y="15323"/>
                  <a:pt x="7598" y="15289"/>
                </a:cubicBezTo>
                <a:cubicBezTo>
                  <a:pt x="7810" y="15249"/>
                  <a:pt x="8027" y="15230"/>
                  <a:pt x="8242" y="15202"/>
                </a:cubicBezTo>
                <a:cubicBezTo>
                  <a:pt x="8691" y="15142"/>
                  <a:pt x="9143" y="15091"/>
                  <a:pt x="9591" y="15033"/>
                </a:cubicBezTo>
                <a:cubicBezTo>
                  <a:pt x="10052" y="14975"/>
                  <a:pt x="10515" y="14915"/>
                  <a:pt x="10979" y="14866"/>
                </a:cubicBezTo>
                <a:cubicBezTo>
                  <a:pt x="11352" y="14826"/>
                  <a:pt x="11730" y="14793"/>
                  <a:pt x="12101" y="14728"/>
                </a:cubicBezTo>
                <a:cubicBezTo>
                  <a:pt x="12441" y="14667"/>
                  <a:pt x="12778" y="14568"/>
                  <a:pt x="13071" y="14388"/>
                </a:cubicBezTo>
                <a:cubicBezTo>
                  <a:pt x="13277" y="14258"/>
                  <a:pt x="13643" y="13985"/>
                  <a:pt x="13449" y="13707"/>
                </a:cubicBezTo>
                <a:cubicBezTo>
                  <a:pt x="13442" y="13695"/>
                  <a:pt x="13430" y="13687"/>
                  <a:pt x="13422" y="13678"/>
                </a:cubicBezTo>
                <a:cubicBezTo>
                  <a:pt x="13532" y="13587"/>
                  <a:pt x="13603" y="13458"/>
                  <a:pt x="13586" y="13287"/>
                </a:cubicBezTo>
                <a:cubicBezTo>
                  <a:pt x="13558" y="12953"/>
                  <a:pt x="13239" y="12708"/>
                  <a:pt x="12948" y="12587"/>
                </a:cubicBezTo>
                <a:cubicBezTo>
                  <a:pt x="12514" y="12407"/>
                  <a:pt x="12058" y="12353"/>
                  <a:pt x="11598" y="12353"/>
                </a:cubicBezTo>
                <a:cubicBezTo>
                  <a:pt x="11459" y="12353"/>
                  <a:pt x="11320" y="12358"/>
                  <a:pt x="11181" y="12366"/>
                </a:cubicBezTo>
                <a:cubicBezTo>
                  <a:pt x="11162" y="12366"/>
                  <a:pt x="11143" y="12366"/>
                  <a:pt x="11123" y="12366"/>
                </a:cubicBezTo>
                <a:cubicBezTo>
                  <a:pt x="10490" y="12366"/>
                  <a:pt x="9864" y="12454"/>
                  <a:pt x="9235" y="12492"/>
                </a:cubicBezTo>
                <a:cubicBezTo>
                  <a:pt x="9134" y="12488"/>
                  <a:pt x="9035" y="12482"/>
                  <a:pt x="8933" y="12474"/>
                </a:cubicBezTo>
                <a:cubicBezTo>
                  <a:pt x="8843" y="12465"/>
                  <a:pt x="8752" y="12451"/>
                  <a:pt x="8662" y="12435"/>
                </a:cubicBezTo>
                <a:cubicBezTo>
                  <a:pt x="8605" y="12424"/>
                  <a:pt x="8392" y="12407"/>
                  <a:pt x="8378" y="12336"/>
                </a:cubicBezTo>
                <a:cubicBezTo>
                  <a:pt x="8371" y="12296"/>
                  <a:pt x="8456" y="12247"/>
                  <a:pt x="8481" y="12232"/>
                </a:cubicBezTo>
                <a:cubicBezTo>
                  <a:pt x="8568" y="12181"/>
                  <a:pt x="8660" y="12166"/>
                  <a:pt x="8760" y="12149"/>
                </a:cubicBezTo>
                <a:cubicBezTo>
                  <a:pt x="9008" y="12110"/>
                  <a:pt x="9255" y="12068"/>
                  <a:pt x="9500" y="12025"/>
                </a:cubicBezTo>
                <a:cubicBezTo>
                  <a:pt x="9995" y="11942"/>
                  <a:pt x="10489" y="11857"/>
                  <a:pt x="10983" y="11773"/>
                </a:cubicBezTo>
                <a:cubicBezTo>
                  <a:pt x="11447" y="11695"/>
                  <a:pt x="11911" y="11624"/>
                  <a:pt x="12370" y="11534"/>
                </a:cubicBezTo>
                <a:cubicBezTo>
                  <a:pt x="12742" y="11459"/>
                  <a:pt x="13115" y="11364"/>
                  <a:pt x="13456" y="11197"/>
                </a:cubicBezTo>
                <a:cubicBezTo>
                  <a:pt x="13620" y="11117"/>
                  <a:pt x="13776" y="11018"/>
                  <a:pt x="13917" y="10900"/>
                </a:cubicBezTo>
                <a:cubicBezTo>
                  <a:pt x="14046" y="10792"/>
                  <a:pt x="14196" y="10656"/>
                  <a:pt x="14253" y="10492"/>
                </a:cubicBezTo>
                <a:cubicBezTo>
                  <a:pt x="14401" y="10056"/>
                  <a:pt x="13764" y="10018"/>
                  <a:pt x="13483" y="9999"/>
                </a:cubicBezTo>
                <a:cubicBezTo>
                  <a:pt x="13408" y="9995"/>
                  <a:pt x="13335" y="9993"/>
                  <a:pt x="13261" y="9993"/>
                </a:cubicBezTo>
                <a:cubicBezTo>
                  <a:pt x="11921" y="9993"/>
                  <a:pt x="10687" y="10681"/>
                  <a:pt x="9348" y="10681"/>
                </a:cubicBezTo>
                <a:cubicBezTo>
                  <a:pt x="9328" y="10681"/>
                  <a:pt x="9309" y="10681"/>
                  <a:pt x="9290" y="10680"/>
                </a:cubicBezTo>
                <a:cubicBezTo>
                  <a:pt x="9250" y="10680"/>
                  <a:pt x="9212" y="10678"/>
                  <a:pt x="9172" y="10676"/>
                </a:cubicBezTo>
                <a:cubicBezTo>
                  <a:pt x="9677" y="10493"/>
                  <a:pt x="10205" y="10365"/>
                  <a:pt x="10732" y="10253"/>
                </a:cubicBezTo>
                <a:cubicBezTo>
                  <a:pt x="11391" y="10113"/>
                  <a:pt x="12057" y="9989"/>
                  <a:pt x="12698" y="9782"/>
                </a:cubicBezTo>
                <a:cubicBezTo>
                  <a:pt x="12996" y="9686"/>
                  <a:pt x="13312" y="9574"/>
                  <a:pt x="13578" y="9411"/>
                </a:cubicBezTo>
                <a:cubicBezTo>
                  <a:pt x="13697" y="9338"/>
                  <a:pt x="13803" y="9188"/>
                  <a:pt x="13769" y="9056"/>
                </a:cubicBezTo>
                <a:cubicBezTo>
                  <a:pt x="13774" y="8988"/>
                  <a:pt x="13752" y="8920"/>
                  <a:pt x="13697" y="8847"/>
                </a:cubicBezTo>
                <a:cubicBezTo>
                  <a:pt x="13593" y="8709"/>
                  <a:pt x="13422" y="8669"/>
                  <a:pt x="13256" y="8669"/>
                </a:cubicBezTo>
                <a:cubicBezTo>
                  <a:pt x="13242" y="8669"/>
                  <a:pt x="13227" y="8669"/>
                  <a:pt x="13213" y="8670"/>
                </a:cubicBezTo>
                <a:cubicBezTo>
                  <a:pt x="12763" y="8686"/>
                  <a:pt x="12305" y="8792"/>
                  <a:pt x="11867" y="8877"/>
                </a:cubicBezTo>
                <a:cubicBezTo>
                  <a:pt x="11075" y="9032"/>
                  <a:pt x="10295" y="9236"/>
                  <a:pt x="9533" y="9487"/>
                </a:cubicBezTo>
                <a:cubicBezTo>
                  <a:pt x="10109" y="9272"/>
                  <a:pt x="10691" y="9063"/>
                  <a:pt x="11271" y="8854"/>
                </a:cubicBezTo>
                <a:cubicBezTo>
                  <a:pt x="11931" y="8615"/>
                  <a:pt x="12590" y="8359"/>
                  <a:pt x="13186" y="7990"/>
                </a:cubicBezTo>
                <a:cubicBezTo>
                  <a:pt x="13470" y="7814"/>
                  <a:pt x="13802" y="7609"/>
                  <a:pt x="14009" y="7346"/>
                </a:cubicBezTo>
                <a:cubicBezTo>
                  <a:pt x="14103" y="7228"/>
                  <a:pt x="14151" y="7081"/>
                  <a:pt x="14097" y="6932"/>
                </a:cubicBezTo>
                <a:cubicBezTo>
                  <a:pt x="14059" y="6824"/>
                  <a:pt x="13972" y="6749"/>
                  <a:pt x="13863" y="6728"/>
                </a:cubicBezTo>
                <a:cubicBezTo>
                  <a:pt x="14009" y="6633"/>
                  <a:pt x="14250" y="6455"/>
                  <a:pt x="14107" y="6258"/>
                </a:cubicBezTo>
                <a:cubicBezTo>
                  <a:pt x="14050" y="6180"/>
                  <a:pt x="13962" y="6154"/>
                  <a:pt x="13865" y="6154"/>
                </a:cubicBezTo>
                <a:cubicBezTo>
                  <a:pt x="13715" y="6154"/>
                  <a:pt x="13544" y="6217"/>
                  <a:pt x="13433" y="6242"/>
                </a:cubicBezTo>
                <a:cubicBezTo>
                  <a:pt x="13118" y="6313"/>
                  <a:pt x="12802" y="6379"/>
                  <a:pt x="12484" y="6435"/>
                </a:cubicBezTo>
                <a:cubicBezTo>
                  <a:pt x="12125" y="6501"/>
                  <a:pt x="11766" y="6557"/>
                  <a:pt x="11404" y="6607"/>
                </a:cubicBezTo>
                <a:cubicBezTo>
                  <a:pt x="11065" y="6654"/>
                  <a:pt x="10706" y="6671"/>
                  <a:pt x="10373" y="6748"/>
                </a:cubicBezTo>
                <a:cubicBezTo>
                  <a:pt x="10401" y="6677"/>
                  <a:pt x="10429" y="6606"/>
                  <a:pt x="10456" y="6536"/>
                </a:cubicBezTo>
                <a:cubicBezTo>
                  <a:pt x="10737" y="6512"/>
                  <a:pt x="11010" y="6464"/>
                  <a:pt x="11276" y="6434"/>
                </a:cubicBezTo>
                <a:cubicBezTo>
                  <a:pt x="11559" y="6401"/>
                  <a:pt x="11843" y="6369"/>
                  <a:pt x="12123" y="6336"/>
                </a:cubicBezTo>
                <a:cubicBezTo>
                  <a:pt x="12656" y="6276"/>
                  <a:pt x="13195" y="6223"/>
                  <a:pt x="13703" y="6052"/>
                </a:cubicBezTo>
                <a:cubicBezTo>
                  <a:pt x="13893" y="5988"/>
                  <a:pt x="14169" y="5922"/>
                  <a:pt x="14293" y="5754"/>
                </a:cubicBezTo>
                <a:cubicBezTo>
                  <a:pt x="14401" y="5607"/>
                  <a:pt x="14304" y="5469"/>
                  <a:pt x="14145" y="5415"/>
                </a:cubicBezTo>
                <a:cubicBezTo>
                  <a:pt x="13956" y="5354"/>
                  <a:pt x="13759" y="5332"/>
                  <a:pt x="13560" y="5332"/>
                </a:cubicBezTo>
                <a:cubicBezTo>
                  <a:pt x="13250" y="5332"/>
                  <a:pt x="12936" y="5385"/>
                  <a:pt x="12640" y="5425"/>
                </a:cubicBezTo>
                <a:lnTo>
                  <a:pt x="11667" y="5557"/>
                </a:lnTo>
                <a:cubicBezTo>
                  <a:pt x="11383" y="5597"/>
                  <a:pt x="11092" y="5622"/>
                  <a:pt x="10811" y="5678"/>
                </a:cubicBezTo>
                <a:cubicBezTo>
                  <a:pt x="10852" y="5578"/>
                  <a:pt x="10893" y="5482"/>
                  <a:pt x="10935" y="5383"/>
                </a:cubicBezTo>
                <a:cubicBezTo>
                  <a:pt x="11302" y="5354"/>
                  <a:pt x="11671" y="5352"/>
                  <a:pt x="12040" y="5352"/>
                </a:cubicBezTo>
                <a:cubicBezTo>
                  <a:pt x="12124" y="5352"/>
                  <a:pt x="12208" y="5352"/>
                  <a:pt x="12291" y="5352"/>
                </a:cubicBezTo>
                <a:cubicBezTo>
                  <a:pt x="12720" y="5352"/>
                  <a:pt x="13149" y="5348"/>
                  <a:pt x="13575" y="5305"/>
                </a:cubicBezTo>
                <a:cubicBezTo>
                  <a:pt x="13730" y="5288"/>
                  <a:pt x="13921" y="5273"/>
                  <a:pt x="13982" y="5109"/>
                </a:cubicBezTo>
                <a:cubicBezTo>
                  <a:pt x="14036" y="4967"/>
                  <a:pt x="13930" y="4855"/>
                  <a:pt x="13792" y="4824"/>
                </a:cubicBezTo>
                <a:cubicBezTo>
                  <a:pt x="13590" y="4777"/>
                  <a:pt x="13371" y="4781"/>
                  <a:pt x="13165" y="4775"/>
                </a:cubicBezTo>
                <a:cubicBezTo>
                  <a:pt x="12939" y="4770"/>
                  <a:pt x="12715" y="4768"/>
                  <a:pt x="12491" y="4760"/>
                </a:cubicBezTo>
                <a:cubicBezTo>
                  <a:pt x="12236" y="4748"/>
                  <a:pt x="11979" y="4727"/>
                  <a:pt x="11728" y="4666"/>
                </a:cubicBezTo>
                <a:cubicBezTo>
                  <a:pt x="11593" y="4633"/>
                  <a:pt x="11465" y="4592"/>
                  <a:pt x="11336" y="4592"/>
                </a:cubicBezTo>
                <a:cubicBezTo>
                  <a:pt x="11311" y="4592"/>
                  <a:pt x="11286" y="4593"/>
                  <a:pt x="11261" y="4597"/>
                </a:cubicBezTo>
                <a:cubicBezTo>
                  <a:pt x="11269" y="4577"/>
                  <a:pt x="11276" y="4557"/>
                  <a:pt x="11285" y="4537"/>
                </a:cubicBezTo>
                <a:cubicBezTo>
                  <a:pt x="11292" y="4540"/>
                  <a:pt x="11300" y="4541"/>
                  <a:pt x="11308" y="4541"/>
                </a:cubicBezTo>
                <a:cubicBezTo>
                  <a:pt x="11324" y="4541"/>
                  <a:pt x="11340" y="4536"/>
                  <a:pt x="11354" y="4527"/>
                </a:cubicBezTo>
                <a:cubicBezTo>
                  <a:pt x="11362" y="4521"/>
                  <a:pt x="11367" y="4514"/>
                  <a:pt x="11372" y="4506"/>
                </a:cubicBezTo>
                <a:cubicBezTo>
                  <a:pt x="11377" y="4506"/>
                  <a:pt x="11383" y="4505"/>
                  <a:pt x="11390" y="4505"/>
                </a:cubicBezTo>
                <a:cubicBezTo>
                  <a:pt x="11445" y="4505"/>
                  <a:pt x="11535" y="4514"/>
                  <a:pt x="11562" y="4514"/>
                </a:cubicBezTo>
                <a:cubicBezTo>
                  <a:pt x="11654" y="4514"/>
                  <a:pt x="11745" y="4513"/>
                  <a:pt x="11837" y="4512"/>
                </a:cubicBezTo>
                <a:cubicBezTo>
                  <a:pt x="12014" y="4506"/>
                  <a:pt x="12189" y="4497"/>
                  <a:pt x="12365" y="4482"/>
                </a:cubicBezTo>
                <a:cubicBezTo>
                  <a:pt x="12697" y="4453"/>
                  <a:pt x="13037" y="4419"/>
                  <a:pt x="13356" y="4327"/>
                </a:cubicBezTo>
                <a:cubicBezTo>
                  <a:pt x="13476" y="4293"/>
                  <a:pt x="13643" y="4255"/>
                  <a:pt x="13734" y="4165"/>
                </a:cubicBezTo>
                <a:cubicBezTo>
                  <a:pt x="13820" y="4079"/>
                  <a:pt x="13788" y="3943"/>
                  <a:pt x="13697" y="3869"/>
                </a:cubicBezTo>
                <a:cubicBezTo>
                  <a:pt x="13583" y="3775"/>
                  <a:pt x="13399" y="3755"/>
                  <a:pt x="13258" y="3731"/>
                </a:cubicBezTo>
                <a:cubicBezTo>
                  <a:pt x="13102" y="3703"/>
                  <a:pt x="12944" y="3683"/>
                  <a:pt x="12785" y="3673"/>
                </a:cubicBezTo>
                <a:cubicBezTo>
                  <a:pt x="12723" y="3669"/>
                  <a:pt x="12663" y="3667"/>
                  <a:pt x="12602" y="3667"/>
                </a:cubicBezTo>
                <a:cubicBezTo>
                  <a:pt x="12413" y="3667"/>
                  <a:pt x="12226" y="3686"/>
                  <a:pt x="12040" y="3718"/>
                </a:cubicBezTo>
                <a:cubicBezTo>
                  <a:pt x="12026" y="3719"/>
                  <a:pt x="12011" y="3719"/>
                  <a:pt x="11998" y="3719"/>
                </a:cubicBezTo>
                <a:cubicBezTo>
                  <a:pt x="11984" y="3719"/>
                  <a:pt x="11970" y="3719"/>
                  <a:pt x="11957" y="3720"/>
                </a:cubicBezTo>
                <a:cubicBezTo>
                  <a:pt x="11852" y="3727"/>
                  <a:pt x="11735" y="3730"/>
                  <a:pt x="11621" y="3741"/>
                </a:cubicBezTo>
                <a:cubicBezTo>
                  <a:pt x="11633" y="3717"/>
                  <a:pt x="11643" y="3690"/>
                  <a:pt x="11654" y="3666"/>
                </a:cubicBezTo>
                <a:lnTo>
                  <a:pt x="11712" y="3666"/>
                </a:lnTo>
                <a:cubicBezTo>
                  <a:pt x="11862" y="3666"/>
                  <a:pt x="12011" y="3656"/>
                  <a:pt x="12160" y="3639"/>
                </a:cubicBezTo>
                <a:cubicBezTo>
                  <a:pt x="12458" y="3604"/>
                  <a:pt x="12752" y="3534"/>
                  <a:pt x="13030" y="3428"/>
                </a:cubicBezTo>
                <a:cubicBezTo>
                  <a:pt x="13159" y="3378"/>
                  <a:pt x="13300" y="3328"/>
                  <a:pt x="13385" y="3215"/>
                </a:cubicBezTo>
                <a:cubicBezTo>
                  <a:pt x="13470" y="3101"/>
                  <a:pt x="13447" y="2957"/>
                  <a:pt x="13327" y="2870"/>
                </a:cubicBezTo>
                <a:cubicBezTo>
                  <a:pt x="13210" y="2789"/>
                  <a:pt x="13051" y="2762"/>
                  <a:pt x="12912" y="2748"/>
                </a:cubicBezTo>
                <a:cubicBezTo>
                  <a:pt x="12866" y="2743"/>
                  <a:pt x="12820" y="2741"/>
                  <a:pt x="12773" y="2741"/>
                </a:cubicBezTo>
                <a:cubicBezTo>
                  <a:pt x="12669" y="2741"/>
                  <a:pt x="12566" y="2752"/>
                  <a:pt x="12463" y="2766"/>
                </a:cubicBezTo>
                <a:cubicBezTo>
                  <a:pt x="12306" y="2789"/>
                  <a:pt x="12139" y="2818"/>
                  <a:pt x="11989" y="2870"/>
                </a:cubicBezTo>
                <a:cubicBezTo>
                  <a:pt x="12051" y="2724"/>
                  <a:pt x="12115" y="2576"/>
                  <a:pt x="12179" y="2429"/>
                </a:cubicBezTo>
                <a:cubicBezTo>
                  <a:pt x="12407" y="2413"/>
                  <a:pt x="12638" y="2399"/>
                  <a:pt x="12867" y="2383"/>
                </a:cubicBezTo>
                <a:cubicBezTo>
                  <a:pt x="13071" y="2366"/>
                  <a:pt x="13308" y="2335"/>
                  <a:pt x="13434" y="2159"/>
                </a:cubicBezTo>
                <a:cubicBezTo>
                  <a:pt x="13497" y="2074"/>
                  <a:pt x="13508" y="1959"/>
                  <a:pt x="13434" y="1874"/>
                </a:cubicBezTo>
                <a:cubicBezTo>
                  <a:pt x="13372" y="1803"/>
                  <a:pt x="13277" y="1780"/>
                  <a:pt x="13186" y="1770"/>
                </a:cubicBezTo>
                <a:cubicBezTo>
                  <a:pt x="13152" y="1768"/>
                  <a:pt x="13118" y="1766"/>
                  <a:pt x="13084" y="1766"/>
                </a:cubicBezTo>
                <a:cubicBezTo>
                  <a:pt x="12895" y="1766"/>
                  <a:pt x="12697" y="1807"/>
                  <a:pt x="12525" y="1868"/>
                </a:cubicBezTo>
                <a:cubicBezTo>
                  <a:pt x="12480" y="1885"/>
                  <a:pt x="12436" y="1904"/>
                  <a:pt x="12393" y="1924"/>
                </a:cubicBezTo>
                <a:cubicBezTo>
                  <a:pt x="12394" y="1921"/>
                  <a:pt x="12397" y="1915"/>
                  <a:pt x="12399" y="1911"/>
                </a:cubicBezTo>
                <a:cubicBezTo>
                  <a:pt x="12416" y="1901"/>
                  <a:pt x="12433" y="1885"/>
                  <a:pt x="12440" y="1860"/>
                </a:cubicBezTo>
                <a:cubicBezTo>
                  <a:pt x="12441" y="1857"/>
                  <a:pt x="12443" y="1851"/>
                  <a:pt x="12443" y="1847"/>
                </a:cubicBezTo>
                <a:cubicBezTo>
                  <a:pt x="12450" y="1839"/>
                  <a:pt x="12457" y="1830"/>
                  <a:pt x="12464" y="1823"/>
                </a:cubicBezTo>
                <a:lnTo>
                  <a:pt x="12464" y="1823"/>
                </a:lnTo>
                <a:cubicBezTo>
                  <a:pt x="12454" y="1826"/>
                  <a:pt x="12444" y="1830"/>
                  <a:pt x="12434" y="1833"/>
                </a:cubicBezTo>
                <a:cubicBezTo>
                  <a:pt x="12634" y="1556"/>
                  <a:pt x="12785" y="1243"/>
                  <a:pt x="12909" y="929"/>
                </a:cubicBezTo>
                <a:cubicBezTo>
                  <a:pt x="12997" y="702"/>
                  <a:pt x="13263" y="147"/>
                  <a:pt x="12881" y="17"/>
                </a:cubicBezTo>
                <a:cubicBezTo>
                  <a:pt x="12848" y="6"/>
                  <a:pt x="12817" y="0"/>
                  <a:pt x="127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_1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22"/>
          <p:cNvSpPr txBox="1">
            <a:spLocks noGrp="1"/>
          </p:cNvSpPr>
          <p:nvPr>
            <p:ph type="subTitle" idx="1"/>
          </p:nvPr>
        </p:nvSpPr>
        <p:spPr>
          <a:xfrm>
            <a:off x="1475223" y="1451067"/>
            <a:ext cx="5140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530" name="Google Shape;530;p22"/>
          <p:cNvSpPr txBox="1">
            <a:spLocks noGrp="1"/>
          </p:cNvSpPr>
          <p:nvPr>
            <p:ph type="title"/>
          </p:nvPr>
        </p:nvSpPr>
        <p:spPr>
          <a:xfrm>
            <a:off x="713225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1" name="Google Shape;531;p22"/>
          <p:cNvSpPr txBox="1">
            <a:spLocks noGrp="1"/>
          </p:cNvSpPr>
          <p:nvPr>
            <p:ph type="subTitle" idx="2"/>
          </p:nvPr>
        </p:nvSpPr>
        <p:spPr>
          <a:xfrm>
            <a:off x="1475225" y="3676227"/>
            <a:ext cx="5140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532" name="Google Shape;532;p22"/>
          <p:cNvSpPr txBox="1">
            <a:spLocks noGrp="1"/>
          </p:cNvSpPr>
          <p:nvPr>
            <p:ph type="subTitle" idx="3"/>
          </p:nvPr>
        </p:nvSpPr>
        <p:spPr>
          <a:xfrm>
            <a:off x="2529635" y="2563647"/>
            <a:ext cx="5139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Playfair Display"/>
              <a:buNone/>
              <a:defRPr sz="22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533" name="Google Shape;533;p22"/>
          <p:cNvSpPr txBox="1">
            <a:spLocks noGrp="1"/>
          </p:cNvSpPr>
          <p:nvPr>
            <p:ph type="subTitle" idx="4"/>
          </p:nvPr>
        </p:nvSpPr>
        <p:spPr>
          <a:xfrm>
            <a:off x="1475223" y="1847307"/>
            <a:ext cx="5140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22"/>
          <p:cNvSpPr txBox="1">
            <a:spLocks noGrp="1"/>
          </p:cNvSpPr>
          <p:nvPr>
            <p:ph type="subTitle" idx="5"/>
          </p:nvPr>
        </p:nvSpPr>
        <p:spPr>
          <a:xfrm>
            <a:off x="1475225" y="4072467"/>
            <a:ext cx="5140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5" name="Google Shape;535;p22"/>
          <p:cNvSpPr txBox="1">
            <a:spLocks noGrp="1"/>
          </p:cNvSpPr>
          <p:nvPr>
            <p:ph type="subTitle" idx="6"/>
          </p:nvPr>
        </p:nvSpPr>
        <p:spPr>
          <a:xfrm>
            <a:off x="2529777" y="2959887"/>
            <a:ext cx="5139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6" name="Google Shape;536;p22"/>
          <p:cNvGrpSpPr/>
          <p:nvPr/>
        </p:nvGrpSpPr>
        <p:grpSpPr>
          <a:xfrm rot="5400000">
            <a:off x="109210" y="195453"/>
            <a:ext cx="785205" cy="1053300"/>
            <a:chOff x="1099975" y="956934"/>
            <a:chExt cx="866195" cy="1161942"/>
          </a:xfrm>
        </p:grpSpPr>
        <p:sp>
          <p:nvSpPr>
            <p:cNvPr id="537" name="Google Shape;537;p22"/>
            <p:cNvSpPr/>
            <p:nvPr/>
          </p:nvSpPr>
          <p:spPr>
            <a:xfrm>
              <a:off x="1099975" y="956934"/>
              <a:ext cx="866195" cy="1161942"/>
            </a:xfrm>
            <a:custGeom>
              <a:avLst/>
              <a:gdLst/>
              <a:ahLst/>
              <a:cxnLst/>
              <a:rect l="l" t="t" r="r" b="b"/>
              <a:pathLst>
                <a:path w="16709" h="22414" extrusionOk="0">
                  <a:moveTo>
                    <a:pt x="6418" y="1213"/>
                  </a:moveTo>
                  <a:cubicBezTo>
                    <a:pt x="6982" y="1213"/>
                    <a:pt x="7061" y="1889"/>
                    <a:pt x="6965" y="2322"/>
                  </a:cubicBezTo>
                  <a:cubicBezTo>
                    <a:pt x="6864" y="2793"/>
                    <a:pt x="6610" y="3241"/>
                    <a:pt x="6305" y="3611"/>
                  </a:cubicBezTo>
                  <a:cubicBezTo>
                    <a:pt x="6006" y="3976"/>
                    <a:pt x="5558" y="4423"/>
                    <a:pt x="5048" y="4423"/>
                  </a:cubicBezTo>
                  <a:cubicBezTo>
                    <a:pt x="5019" y="4423"/>
                    <a:pt x="4989" y="4422"/>
                    <a:pt x="4959" y="4419"/>
                  </a:cubicBezTo>
                  <a:cubicBezTo>
                    <a:pt x="4676" y="4390"/>
                    <a:pt x="4431" y="4200"/>
                    <a:pt x="4298" y="3952"/>
                  </a:cubicBezTo>
                  <a:cubicBezTo>
                    <a:pt x="4291" y="3895"/>
                    <a:pt x="4279" y="3837"/>
                    <a:pt x="4269" y="3780"/>
                  </a:cubicBezTo>
                  <a:lnTo>
                    <a:pt x="4269" y="3780"/>
                  </a:lnTo>
                  <a:cubicBezTo>
                    <a:pt x="4393" y="3888"/>
                    <a:pt x="4554" y="3939"/>
                    <a:pt x="4721" y="3939"/>
                  </a:cubicBezTo>
                  <a:cubicBezTo>
                    <a:pt x="4743" y="3939"/>
                    <a:pt x="4766" y="3938"/>
                    <a:pt x="4789" y="3936"/>
                  </a:cubicBezTo>
                  <a:cubicBezTo>
                    <a:pt x="5287" y="3892"/>
                    <a:pt x="5733" y="3540"/>
                    <a:pt x="5959" y="3108"/>
                  </a:cubicBezTo>
                  <a:cubicBezTo>
                    <a:pt x="6027" y="2980"/>
                    <a:pt x="6077" y="2842"/>
                    <a:pt x="6105" y="2702"/>
                  </a:cubicBezTo>
                  <a:cubicBezTo>
                    <a:pt x="6126" y="2595"/>
                    <a:pt x="6165" y="2439"/>
                    <a:pt x="6081" y="2349"/>
                  </a:cubicBezTo>
                  <a:cubicBezTo>
                    <a:pt x="6032" y="2294"/>
                    <a:pt x="5963" y="2273"/>
                    <a:pt x="5886" y="2273"/>
                  </a:cubicBezTo>
                  <a:cubicBezTo>
                    <a:pt x="5727" y="2273"/>
                    <a:pt x="5536" y="2364"/>
                    <a:pt x="5428" y="2420"/>
                  </a:cubicBezTo>
                  <a:cubicBezTo>
                    <a:pt x="4943" y="2673"/>
                    <a:pt x="4606" y="3198"/>
                    <a:pt x="4632" y="3749"/>
                  </a:cubicBezTo>
                  <a:cubicBezTo>
                    <a:pt x="4633" y="3771"/>
                    <a:pt x="4650" y="3782"/>
                    <a:pt x="4667" y="3782"/>
                  </a:cubicBezTo>
                  <a:cubicBezTo>
                    <a:pt x="4685" y="3782"/>
                    <a:pt x="4703" y="3770"/>
                    <a:pt x="4703" y="3746"/>
                  </a:cubicBezTo>
                  <a:cubicBezTo>
                    <a:pt x="4725" y="3330"/>
                    <a:pt x="4929" y="2933"/>
                    <a:pt x="5258" y="2672"/>
                  </a:cubicBezTo>
                  <a:cubicBezTo>
                    <a:pt x="5418" y="2546"/>
                    <a:pt x="5617" y="2439"/>
                    <a:pt x="5821" y="2410"/>
                  </a:cubicBezTo>
                  <a:cubicBezTo>
                    <a:pt x="5838" y="2407"/>
                    <a:pt x="5854" y="2406"/>
                    <a:pt x="5869" y="2406"/>
                  </a:cubicBezTo>
                  <a:cubicBezTo>
                    <a:pt x="5936" y="2406"/>
                    <a:pt x="5982" y="2435"/>
                    <a:pt x="6000" y="2523"/>
                  </a:cubicBezTo>
                  <a:cubicBezTo>
                    <a:pt x="6009" y="2567"/>
                    <a:pt x="5985" y="2645"/>
                    <a:pt x="5975" y="2692"/>
                  </a:cubicBezTo>
                  <a:cubicBezTo>
                    <a:pt x="5952" y="2801"/>
                    <a:pt x="5915" y="2908"/>
                    <a:pt x="5865" y="3008"/>
                  </a:cubicBezTo>
                  <a:cubicBezTo>
                    <a:pt x="5680" y="3384"/>
                    <a:pt x="5329" y="3692"/>
                    <a:pt x="4915" y="3786"/>
                  </a:cubicBezTo>
                  <a:cubicBezTo>
                    <a:pt x="4850" y="3800"/>
                    <a:pt x="4782" y="3809"/>
                    <a:pt x="4715" y="3809"/>
                  </a:cubicBezTo>
                  <a:cubicBezTo>
                    <a:pt x="4544" y="3809"/>
                    <a:pt x="4379" y="3753"/>
                    <a:pt x="4278" y="3599"/>
                  </a:cubicBezTo>
                  <a:cubicBezTo>
                    <a:pt x="4136" y="3383"/>
                    <a:pt x="4178" y="3106"/>
                    <a:pt x="4285" y="2886"/>
                  </a:cubicBezTo>
                  <a:cubicBezTo>
                    <a:pt x="4484" y="2476"/>
                    <a:pt x="4837" y="2114"/>
                    <a:pt x="5184" y="1825"/>
                  </a:cubicBezTo>
                  <a:cubicBezTo>
                    <a:pt x="5511" y="1554"/>
                    <a:pt x="5939" y="1235"/>
                    <a:pt x="6383" y="1214"/>
                  </a:cubicBezTo>
                  <a:cubicBezTo>
                    <a:pt x="6395" y="1213"/>
                    <a:pt x="6407" y="1213"/>
                    <a:pt x="6418" y="1213"/>
                  </a:cubicBezTo>
                  <a:close/>
                  <a:moveTo>
                    <a:pt x="13998" y="4068"/>
                  </a:moveTo>
                  <a:cubicBezTo>
                    <a:pt x="14535" y="4068"/>
                    <a:pt x="15112" y="4531"/>
                    <a:pt x="15451" y="4865"/>
                  </a:cubicBezTo>
                  <a:cubicBezTo>
                    <a:pt x="15689" y="5101"/>
                    <a:pt x="16133" y="5586"/>
                    <a:pt x="15746" y="5891"/>
                  </a:cubicBezTo>
                  <a:cubicBezTo>
                    <a:pt x="15608" y="5999"/>
                    <a:pt x="15433" y="6023"/>
                    <a:pt x="15264" y="6023"/>
                  </a:cubicBezTo>
                  <a:cubicBezTo>
                    <a:pt x="15225" y="6023"/>
                    <a:pt x="15187" y="6022"/>
                    <a:pt x="15150" y="6020"/>
                  </a:cubicBezTo>
                  <a:cubicBezTo>
                    <a:pt x="15112" y="6018"/>
                    <a:pt x="15075" y="6015"/>
                    <a:pt x="15038" y="6013"/>
                  </a:cubicBezTo>
                  <a:cubicBezTo>
                    <a:pt x="15053" y="5993"/>
                    <a:pt x="15069" y="5975"/>
                    <a:pt x="15082" y="5951"/>
                  </a:cubicBezTo>
                  <a:cubicBezTo>
                    <a:pt x="15256" y="5630"/>
                    <a:pt x="15130" y="5226"/>
                    <a:pt x="14919" y="4956"/>
                  </a:cubicBezTo>
                  <a:cubicBezTo>
                    <a:pt x="14750" y="4740"/>
                    <a:pt x="14418" y="4520"/>
                    <a:pt x="14110" y="4520"/>
                  </a:cubicBezTo>
                  <a:cubicBezTo>
                    <a:pt x="14020" y="4520"/>
                    <a:pt x="13931" y="4539"/>
                    <a:pt x="13849" y="4583"/>
                  </a:cubicBezTo>
                  <a:cubicBezTo>
                    <a:pt x="13653" y="4690"/>
                    <a:pt x="13684" y="4915"/>
                    <a:pt x="13728" y="5098"/>
                  </a:cubicBezTo>
                  <a:cubicBezTo>
                    <a:pt x="13792" y="5355"/>
                    <a:pt x="13903" y="5588"/>
                    <a:pt x="14059" y="5802"/>
                  </a:cubicBezTo>
                  <a:cubicBezTo>
                    <a:pt x="14068" y="5815"/>
                    <a:pt x="14082" y="5821"/>
                    <a:pt x="14095" y="5821"/>
                  </a:cubicBezTo>
                  <a:cubicBezTo>
                    <a:pt x="14124" y="5821"/>
                    <a:pt x="14152" y="5794"/>
                    <a:pt x="14133" y="5761"/>
                  </a:cubicBezTo>
                  <a:cubicBezTo>
                    <a:pt x="14040" y="5609"/>
                    <a:pt x="13962" y="5446"/>
                    <a:pt x="13904" y="5277"/>
                  </a:cubicBezTo>
                  <a:cubicBezTo>
                    <a:pt x="13855" y="5132"/>
                    <a:pt x="13734" y="4821"/>
                    <a:pt x="13887" y="4708"/>
                  </a:cubicBezTo>
                  <a:cubicBezTo>
                    <a:pt x="13939" y="4669"/>
                    <a:pt x="14009" y="4655"/>
                    <a:pt x="14082" y="4655"/>
                  </a:cubicBezTo>
                  <a:cubicBezTo>
                    <a:pt x="14178" y="4655"/>
                    <a:pt x="14281" y="4680"/>
                    <a:pt x="14355" y="4707"/>
                  </a:cubicBezTo>
                  <a:cubicBezTo>
                    <a:pt x="14507" y="4759"/>
                    <a:pt x="14643" y="4856"/>
                    <a:pt x="14753" y="4973"/>
                  </a:cubicBezTo>
                  <a:cubicBezTo>
                    <a:pt x="14951" y="5192"/>
                    <a:pt x="15090" y="5537"/>
                    <a:pt x="14980" y="5825"/>
                  </a:cubicBezTo>
                  <a:cubicBezTo>
                    <a:pt x="14919" y="5982"/>
                    <a:pt x="14772" y="6034"/>
                    <a:pt x="14609" y="6034"/>
                  </a:cubicBezTo>
                  <a:cubicBezTo>
                    <a:pt x="14422" y="6034"/>
                    <a:pt x="14212" y="5965"/>
                    <a:pt x="14087" y="5907"/>
                  </a:cubicBezTo>
                  <a:cubicBezTo>
                    <a:pt x="13777" y="5765"/>
                    <a:pt x="13504" y="5566"/>
                    <a:pt x="13388" y="5236"/>
                  </a:cubicBezTo>
                  <a:cubicBezTo>
                    <a:pt x="13372" y="5192"/>
                    <a:pt x="13358" y="5146"/>
                    <a:pt x="13344" y="5098"/>
                  </a:cubicBezTo>
                  <a:cubicBezTo>
                    <a:pt x="13351" y="4992"/>
                    <a:pt x="13348" y="4885"/>
                    <a:pt x="13320" y="4792"/>
                  </a:cubicBezTo>
                  <a:cubicBezTo>
                    <a:pt x="13314" y="4775"/>
                    <a:pt x="13301" y="4763"/>
                    <a:pt x="13287" y="4753"/>
                  </a:cubicBezTo>
                  <a:cubicBezTo>
                    <a:pt x="13279" y="4541"/>
                    <a:pt x="13337" y="4338"/>
                    <a:pt x="13542" y="4203"/>
                  </a:cubicBezTo>
                  <a:cubicBezTo>
                    <a:pt x="13686" y="4108"/>
                    <a:pt x="13840" y="4068"/>
                    <a:pt x="13998" y="4068"/>
                  </a:cubicBezTo>
                  <a:close/>
                  <a:moveTo>
                    <a:pt x="7060" y="2510"/>
                  </a:moveTo>
                  <a:cubicBezTo>
                    <a:pt x="7022" y="3397"/>
                    <a:pt x="6843" y="4282"/>
                    <a:pt x="6488" y="5100"/>
                  </a:cubicBezTo>
                  <a:cubicBezTo>
                    <a:pt x="6352" y="5409"/>
                    <a:pt x="6166" y="5731"/>
                    <a:pt x="5888" y="5922"/>
                  </a:cubicBezTo>
                  <a:cubicBezTo>
                    <a:pt x="5877" y="5921"/>
                    <a:pt x="5865" y="5920"/>
                    <a:pt x="5854" y="5917"/>
                  </a:cubicBezTo>
                  <a:cubicBezTo>
                    <a:pt x="6029" y="5552"/>
                    <a:pt x="6087" y="5134"/>
                    <a:pt x="5979" y="4738"/>
                  </a:cubicBezTo>
                  <a:cubicBezTo>
                    <a:pt x="5973" y="4715"/>
                    <a:pt x="5950" y="4704"/>
                    <a:pt x="5928" y="4704"/>
                  </a:cubicBezTo>
                  <a:cubicBezTo>
                    <a:pt x="5900" y="4704"/>
                    <a:pt x="5873" y="4721"/>
                    <a:pt x="5878" y="4753"/>
                  </a:cubicBezTo>
                  <a:cubicBezTo>
                    <a:pt x="5936" y="5148"/>
                    <a:pt x="5902" y="5551"/>
                    <a:pt x="5748" y="5913"/>
                  </a:cubicBezTo>
                  <a:lnTo>
                    <a:pt x="5736" y="5913"/>
                  </a:lnTo>
                  <a:cubicBezTo>
                    <a:pt x="5687" y="5914"/>
                    <a:pt x="5631" y="5921"/>
                    <a:pt x="5576" y="5935"/>
                  </a:cubicBezTo>
                  <a:cubicBezTo>
                    <a:pt x="5599" y="5697"/>
                    <a:pt x="5599" y="5456"/>
                    <a:pt x="5566" y="5220"/>
                  </a:cubicBezTo>
                  <a:cubicBezTo>
                    <a:pt x="5561" y="5191"/>
                    <a:pt x="5536" y="5176"/>
                    <a:pt x="5512" y="5176"/>
                  </a:cubicBezTo>
                  <a:cubicBezTo>
                    <a:pt x="5488" y="5176"/>
                    <a:pt x="5467" y="5191"/>
                    <a:pt x="5470" y="5222"/>
                  </a:cubicBezTo>
                  <a:cubicBezTo>
                    <a:pt x="5495" y="5468"/>
                    <a:pt x="5504" y="5717"/>
                    <a:pt x="5482" y="5964"/>
                  </a:cubicBezTo>
                  <a:cubicBezTo>
                    <a:pt x="5453" y="5976"/>
                    <a:pt x="5421" y="5988"/>
                    <a:pt x="5393" y="6003"/>
                  </a:cubicBezTo>
                  <a:cubicBezTo>
                    <a:pt x="5099" y="5822"/>
                    <a:pt x="4896" y="5504"/>
                    <a:pt x="4881" y="5152"/>
                  </a:cubicBezTo>
                  <a:cubicBezTo>
                    <a:pt x="4879" y="5123"/>
                    <a:pt x="4856" y="5108"/>
                    <a:pt x="4833" y="5108"/>
                  </a:cubicBezTo>
                  <a:cubicBezTo>
                    <a:pt x="4810" y="5108"/>
                    <a:pt x="4786" y="5124"/>
                    <a:pt x="4786" y="5155"/>
                  </a:cubicBezTo>
                  <a:cubicBezTo>
                    <a:pt x="4794" y="5520"/>
                    <a:pt x="4987" y="5874"/>
                    <a:pt x="5287" y="6084"/>
                  </a:cubicBezTo>
                  <a:cubicBezTo>
                    <a:pt x="5284" y="6087"/>
                    <a:pt x="5282" y="6091"/>
                    <a:pt x="5278" y="6093"/>
                  </a:cubicBezTo>
                  <a:cubicBezTo>
                    <a:pt x="4878" y="6050"/>
                    <a:pt x="4661" y="5657"/>
                    <a:pt x="4563" y="5263"/>
                  </a:cubicBezTo>
                  <a:cubicBezTo>
                    <a:pt x="4484" y="4939"/>
                    <a:pt x="4420" y="4610"/>
                    <a:pt x="4360" y="4282"/>
                  </a:cubicBezTo>
                  <a:lnTo>
                    <a:pt x="4360" y="4282"/>
                  </a:lnTo>
                  <a:cubicBezTo>
                    <a:pt x="4455" y="4375"/>
                    <a:pt x="4569" y="4453"/>
                    <a:pt x="4696" y="4504"/>
                  </a:cubicBezTo>
                  <a:cubicBezTo>
                    <a:pt x="4810" y="4548"/>
                    <a:pt x="4923" y="4568"/>
                    <a:pt x="5034" y="4568"/>
                  </a:cubicBezTo>
                  <a:cubicBezTo>
                    <a:pt x="5455" y="4568"/>
                    <a:pt x="5851" y="4283"/>
                    <a:pt x="6145" y="3992"/>
                  </a:cubicBezTo>
                  <a:cubicBezTo>
                    <a:pt x="6556" y="3583"/>
                    <a:pt x="6895" y="3069"/>
                    <a:pt x="7060" y="2510"/>
                  </a:cubicBezTo>
                  <a:close/>
                  <a:moveTo>
                    <a:pt x="13301" y="5406"/>
                  </a:moveTo>
                  <a:cubicBezTo>
                    <a:pt x="13463" y="5725"/>
                    <a:pt x="13752" y="5924"/>
                    <a:pt x="14090" y="6070"/>
                  </a:cubicBezTo>
                  <a:cubicBezTo>
                    <a:pt x="14251" y="6139"/>
                    <a:pt x="14446" y="6203"/>
                    <a:pt x="14627" y="6203"/>
                  </a:cubicBezTo>
                  <a:cubicBezTo>
                    <a:pt x="14704" y="6203"/>
                    <a:pt x="14778" y="6191"/>
                    <a:pt x="14846" y="6164"/>
                  </a:cubicBezTo>
                  <a:cubicBezTo>
                    <a:pt x="14903" y="6169"/>
                    <a:pt x="14961" y="6175"/>
                    <a:pt x="15018" y="6179"/>
                  </a:cubicBezTo>
                  <a:cubicBezTo>
                    <a:pt x="14816" y="6260"/>
                    <a:pt x="14619" y="6354"/>
                    <a:pt x="14433" y="6467"/>
                  </a:cubicBezTo>
                  <a:cubicBezTo>
                    <a:pt x="14257" y="6574"/>
                    <a:pt x="14096" y="6697"/>
                    <a:pt x="13938" y="6828"/>
                  </a:cubicBezTo>
                  <a:cubicBezTo>
                    <a:pt x="13870" y="6882"/>
                    <a:pt x="13796" y="6944"/>
                    <a:pt x="13718" y="6994"/>
                  </a:cubicBezTo>
                  <a:cubicBezTo>
                    <a:pt x="13704" y="6948"/>
                    <a:pt x="13674" y="6903"/>
                    <a:pt x="13632" y="6870"/>
                  </a:cubicBezTo>
                  <a:cubicBezTo>
                    <a:pt x="13629" y="6867"/>
                    <a:pt x="13628" y="6867"/>
                    <a:pt x="13626" y="6866"/>
                  </a:cubicBezTo>
                  <a:cubicBezTo>
                    <a:pt x="13839" y="6802"/>
                    <a:pt x="14038" y="6700"/>
                    <a:pt x="14211" y="6559"/>
                  </a:cubicBezTo>
                  <a:cubicBezTo>
                    <a:pt x="14250" y="6529"/>
                    <a:pt x="14213" y="6467"/>
                    <a:pt x="14171" y="6467"/>
                  </a:cubicBezTo>
                  <a:cubicBezTo>
                    <a:pt x="14163" y="6467"/>
                    <a:pt x="14154" y="6469"/>
                    <a:pt x="14145" y="6476"/>
                  </a:cubicBezTo>
                  <a:cubicBezTo>
                    <a:pt x="13962" y="6616"/>
                    <a:pt x="13759" y="6724"/>
                    <a:pt x="13541" y="6796"/>
                  </a:cubicBezTo>
                  <a:cubicBezTo>
                    <a:pt x="13504" y="6767"/>
                    <a:pt x="13464" y="6738"/>
                    <a:pt x="13423" y="6711"/>
                  </a:cubicBezTo>
                  <a:cubicBezTo>
                    <a:pt x="13454" y="6666"/>
                    <a:pt x="13487" y="6623"/>
                    <a:pt x="13525" y="6581"/>
                  </a:cubicBezTo>
                  <a:cubicBezTo>
                    <a:pt x="13578" y="6520"/>
                    <a:pt x="13635" y="6460"/>
                    <a:pt x="13693" y="6405"/>
                  </a:cubicBezTo>
                  <a:cubicBezTo>
                    <a:pt x="13713" y="6388"/>
                    <a:pt x="13711" y="6354"/>
                    <a:pt x="13693" y="6335"/>
                  </a:cubicBezTo>
                  <a:cubicBezTo>
                    <a:pt x="13683" y="6326"/>
                    <a:pt x="13671" y="6323"/>
                    <a:pt x="13659" y="6323"/>
                  </a:cubicBezTo>
                  <a:cubicBezTo>
                    <a:pt x="13647" y="6323"/>
                    <a:pt x="13634" y="6327"/>
                    <a:pt x="13625" y="6335"/>
                  </a:cubicBezTo>
                  <a:cubicBezTo>
                    <a:pt x="13558" y="6389"/>
                    <a:pt x="13500" y="6446"/>
                    <a:pt x="13449" y="6513"/>
                  </a:cubicBezTo>
                  <a:cubicBezTo>
                    <a:pt x="13412" y="6561"/>
                    <a:pt x="13378" y="6611"/>
                    <a:pt x="13348" y="6662"/>
                  </a:cubicBezTo>
                  <a:cubicBezTo>
                    <a:pt x="13322" y="6647"/>
                    <a:pt x="13298" y="6633"/>
                    <a:pt x="13273" y="6622"/>
                  </a:cubicBezTo>
                  <a:cubicBezTo>
                    <a:pt x="13242" y="6605"/>
                    <a:pt x="13208" y="6591"/>
                    <a:pt x="13174" y="6581"/>
                  </a:cubicBezTo>
                  <a:cubicBezTo>
                    <a:pt x="13218" y="6511"/>
                    <a:pt x="13264" y="6445"/>
                    <a:pt x="13308" y="6376"/>
                  </a:cubicBezTo>
                  <a:cubicBezTo>
                    <a:pt x="13372" y="6283"/>
                    <a:pt x="13430" y="6185"/>
                    <a:pt x="13490" y="6086"/>
                  </a:cubicBezTo>
                  <a:cubicBezTo>
                    <a:pt x="13510" y="6051"/>
                    <a:pt x="13480" y="6020"/>
                    <a:pt x="13448" y="6020"/>
                  </a:cubicBezTo>
                  <a:cubicBezTo>
                    <a:pt x="13434" y="6020"/>
                    <a:pt x="13419" y="6026"/>
                    <a:pt x="13409" y="6042"/>
                  </a:cubicBezTo>
                  <a:cubicBezTo>
                    <a:pt x="13349" y="6137"/>
                    <a:pt x="13288" y="6235"/>
                    <a:pt x="13235" y="6334"/>
                  </a:cubicBezTo>
                  <a:cubicBezTo>
                    <a:pt x="13192" y="6411"/>
                    <a:pt x="13151" y="6484"/>
                    <a:pt x="13107" y="6559"/>
                  </a:cubicBezTo>
                  <a:cubicBezTo>
                    <a:pt x="13069" y="6551"/>
                    <a:pt x="13032" y="6544"/>
                    <a:pt x="12993" y="6540"/>
                  </a:cubicBezTo>
                  <a:cubicBezTo>
                    <a:pt x="12995" y="6391"/>
                    <a:pt x="13039" y="6243"/>
                    <a:pt x="13088" y="6104"/>
                  </a:cubicBezTo>
                  <a:cubicBezTo>
                    <a:pt x="13165" y="5887"/>
                    <a:pt x="13252" y="5676"/>
                    <a:pt x="13294" y="5451"/>
                  </a:cubicBezTo>
                  <a:cubicBezTo>
                    <a:pt x="13296" y="5437"/>
                    <a:pt x="13300" y="5420"/>
                    <a:pt x="13301" y="5406"/>
                  </a:cubicBezTo>
                  <a:close/>
                  <a:moveTo>
                    <a:pt x="13279" y="222"/>
                  </a:moveTo>
                  <a:cubicBezTo>
                    <a:pt x="13243" y="481"/>
                    <a:pt x="13195" y="737"/>
                    <a:pt x="13149" y="989"/>
                  </a:cubicBezTo>
                  <a:cubicBezTo>
                    <a:pt x="13094" y="1294"/>
                    <a:pt x="13036" y="1597"/>
                    <a:pt x="12972" y="1900"/>
                  </a:cubicBezTo>
                  <a:cubicBezTo>
                    <a:pt x="12846" y="2496"/>
                    <a:pt x="12700" y="3086"/>
                    <a:pt x="12501" y="3662"/>
                  </a:cubicBezTo>
                  <a:cubicBezTo>
                    <a:pt x="12087" y="4868"/>
                    <a:pt x="11404" y="5921"/>
                    <a:pt x="10628" y="6926"/>
                  </a:cubicBezTo>
                  <a:cubicBezTo>
                    <a:pt x="10235" y="7439"/>
                    <a:pt x="9832" y="7944"/>
                    <a:pt x="9432" y="8454"/>
                  </a:cubicBezTo>
                  <a:cubicBezTo>
                    <a:pt x="9449" y="8405"/>
                    <a:pt x="9468" y="8358"/>
                    <a:pt x="9486" y="8313"/>
                  </a:cubicBezTo>
                  <a:cubicBezTo>
                    <a:pt x="9576" y="8100"/>
                    <a:pt x="9666" y="7889"/>
                    <a:pt x="9763" y="7680"/>
                  </a:cubicBezTo>
                  <a:cubicBezTo>
                    <a:pt x="9959" y="7269"/>
                    <a:pt x="10187" y="6876"/>
                    <a:pt x="10415" y="6484"/>
                  </a:cubicBezTo>
                  <a:cubicBezTo>
                    <a:pt x="10437" y="6448"/>
                    <a:pt x="10407" y="6418"/>
                    <a:pt x="10375" y="6418"/>
                  </a:cubicBezTo>
                  <a:cubicBezTo>
                    <a:pt x="10361" y="6418"/>
                    <a:pt x="10346" y="6424"/>
                    <a:pt x="10335" y="6439"/>
                  </a:cubicBezTo>
                  <a:cubicBezTo>
                    <a:pt x="10064" y="6811"/>
                    <a:pt x="9838" y="7216"/>
                    <a:pt x="9638" y="7631"/>
                  </a:cubicBezTo>
                  <a:cubicBezTo>
                    <a:pt x="9543" y="7825"/>
                    <a:pt x="9453" y="8022"/>
                    <a:pt x="9375" y="8224"/>
                  </a:cubicBezTo>
                  <a:cubicBezTo>
                    <a:pt x="9337" y="8322"/>
                    <a:pt x="9297" y="8419"/>
                    <a:pt x="9262" y="8519"/>
                  </a:cubicBezTo>
                  <a:cubicBezTo>
                    <a:pt x="9286" y="8351"/>
                    <a:pt x="9314" y="8185"/>
                    <a:pt x="9347" y="8018"/>
                  </a:cubicBezTo>
                  <a:lnTo>
                    <a:pt x="9357" y="7971"/>
                  </a:lnTo>
                  <a:cubicBezTo>
                    <a:pt x="9648" y="6741"/>
                    <a:pt x="10132" y="5568"/>
                    <a:pt x="10712" y="4447"/>
                  </a:cubicBezTo>
                  <a:cubicBezTo>
                    <a:pt x="10733" y="4410"/>
                    <a:pt x="10755" y="4370"/>
                    <a:pt x="10777" y="4333"/>
                  </a:cubicBezTo>
                  <a:cubicBezTo>
                    <a:pt x="11593" y="2953"/>
                    <a:pt x="12449" y="1595"/>
                    <a:pt x="13279" y="222"/>
                  </a:cubicBezTo>
                  <a:close/>
                  <a:moveTo>
                    <a:pt x="13215" y="148"/>
                  </a:moveTo>
                  <a:cubicBezTo>
                    <a:pt x="13104" y="323"/>
                    <a:pt x="12996" y="496"/>
                    <a:pt x="12888" y="672"/>
                  </a:cubicBezTo>
                  <a:cubicBezTo>
                    <a:pt x="12195" y="1659"/>
                    <a:pt x="11542" y="2675"/>
                    <a:pt x="10955" y="3729"/>
                  </a:cubicBezTo>
                  <a:cubicBezTo>
                    <a:pt x="10862" y="3895"/>
                    <a:pt x="10770" y="4064"/>
                    <a:pt x="10682" y="4234"/>
                  </a:cubicBezTo>
                  <a:cubicBezTo>
                    <a:pt x="10394" y="4715"/>
                    <a:pt x="10123" y="5205"/>
                    <a:pt x="9898" y="5718"/>
                  </a:cubicBezTo>
                  <a:cubicBezTo>
                    <a:pt x="9646" y="6291"/>
                    <a:pt x="9455" y="6890"/>
                    <a:pt x="9313" y="7499"/>
                  </a:cubicBezTo>
                  <a:cubicBezTo>
                    <a:pt x="9226" y="7872"/>
                    <a:pt x="9158" y="8248"/>
                    <a:pt x="9103" y="8625"/>
                  </a:cubicBezTo>
                  <a:cubicBezTo>
                    <a:pt x="9100" y="8644"/>
                    <a:pt x="9096" y="8659"/>
                    <a:pt x="9093" y="8676"/>
                  </a:cubicBezTo>
                  <a:cubicBezTo>
                    <a:pt x="8663" y="7466"/>
                    <a:pt x="8690" y="6168"/>
                    <a:pt x="9103" y="4951"/>
                  </a:cubicBezTo>
                  <a:cubicBezTo>
                    <a:pt x="9556" y="3617"/>
                    <a:pt x="10455" y="2482"/>
                    <a:pt x="11485" y="1537"/>
                  </a:cubicBezTo>
                  <a:cubicBezTo>
                    <a:pt x="11773" y="1273"/>
                    <a:pt x="12071" y="1022"/>
                    <a:pt x="12379" y="781"/>
                  </a:cubicBezTo>
                  <a:cubicBezTo>
                    <a:pt x="12654" y="565"/>
                    <a:pt x="12939" y="361"/>
                    <a:pt x="13215" y="148"/>
                  </a:cubicBezTo>
                  <a:close/>
                  <a:moveTo>
                    <a:pt x="781" y="3902"/>
                  </a:moveTo>
                  <a:lnTo>
                    <a:pt x="781" y="3902"/>
                  </a:lnTo>
                  <a:cubicBezTo>
                    <a:pt x="796" y="3922"/>
                    <a:pt x="810" y="3942"/>
                    <a:pt x="827" y="3959"/>
                  </a:cubicBezTo>
                  <a:cubicBezTo>
                    <a:pt x="799" y="3969"/>
                    <a:pt x="775" y="3993"/>
                    <a:pt x="788" y="4030"/>
                  </a:cubicBezTo>
                  <a:cubicBezTo>
                    <a:pt x="962" y="4552"/>
                    <a:pt x="1155" y="5068"/>
                    <a:pt x="1355" y="5578"/>
                  </a:cubicBezTo>
                  <a:cubicBezTo>
                    <a:pt x="1596" y="6266"/>
                    <a:pt x="1857" y="6948"/>
                    <a:pt x="2140" y="7616"/>
                  </a:cubicBezTo>
                  <a:cubicBezTo>
                    <a:pt x="2633" y="8788"/>
                    <a:pt x="3194" y="9929"/>
                    <a:pt x="3793" y="11051"/>
                  </a:cubicBezTo>
                  <a:cubicBezTo>
                    <a:pt x="3838" y="11141"/>
                    <a:pt x="3886" y="11227"/>
                    <a:pt x="3932" y="11314"/>
                  </a:cubicBezTo>
                  <a:cubicBezTo>
                    <a:pt x="3865" y="11234"/>
                    <a:pt x="3800" y="11155"/>
                    <a:pt x="3733" y="11073"/>
                  </a:cubicBezTo>
                  <a:cubicBezTo>
                    <a:pt x="3488" y="10762"/>
                    <a:pt x="3255" y="10441"/>
                    <a:pt x="3035" y="10114"/>
                  </a:cubicBezTo>
                  <a:cubicBezTo>
                    <a:pt x="3024" y="10097"/>
                    <a:pt x="3008" y="10090"/>
                    <a:pt x="2993" y="10090"/>
                  </a:cubicBezTo>
                  <a:cubicBezTo>
                    <a:pt x="2957" y="10090"/>
                    <a:pt x="2921" y="10126"/>
                    <a:pt x="2946" y="10165"/>
                  </a:cubicBezTo>
                  <a:cubicBezTo>
                    <a:pt x="3170" y="10507"/>
                    <a:pt x="3407" y="10851"/>
                    <a:pt x="3662" y="11179"/>
                  </a:cubicBezTo>
                  <a:cubicBezTo>
                    <a:pt x="3228" y="10654"/>
                    <a:pt x="2787" y="10135"/>
                    <a:pt x="2381" y="9586"/>
                  </a:cubicBezTo>
                  <a:cubicBezTo>
                    <a:pt x="1593" y="8526"/>
                    <a:pt x="1040" y="7340"/>
                    <a:pt x="830" y="6033"/>
                  </a:cubicBezTo>
                  <a:cubicBezTo>
                    <a:pt x="717" y="5325"/>
                    <a:pt x="714" y="4614"/>
                    <a:pt x="781" y="3902"/>
                  </a:cubicBezTo>
                  <a:close/>
                  <a:moveTo>
                    <a:pt x="4022" y="11617"/>
                  </a:moveTo>
                  <a:cubicBezTo>
                    <a:pt x="4081" y="11684"/>
                    <a:pt x="4142" y="11752"/>
                    <a:pt x="4204" y="11817"/>
                  </a:cubicBezTo>
                  <a:lnTo>
                    <a:pt x="4235" y="11876"/>
                  </a:lnTo>
                  <a:cubicBezTo>
                    <a:pt x="4164" y="11789"/>
                    <a:pt x="4093" y="11703"/>
                    <a:pt x="4022" y="11617"/>
                  </a:cubicBezTo>
                  <a:close/>
                  <a:moveTo>
                    <a:pt x="1113" y="4331"/>
                  </a:moveTo>
                  <a:cubicBezTo>
                    <a:pt x="2609" y="6242"/>
                    <a:pt x="3743" y="8424"/>
                    <a:pt x="4427" y="10748"/>
                  </a:cubicBezTo>
                  <a:cubicBezTo>
                    <a:pt x="4560" y="11200"/>
                    <a:pt x="4675" y="11656"/>
                    <a:pt x="4774" y="12117"/>
                  </a:cubicBezTo>
                  <a:cubicBezTo>
                    <a:pt x="4712" y="11945"/>
                    <a:pt x="4650" y="11775"/>
                    <a:pt x="4589" y="11603"/>
                  </a:cubicBezTo>
                  <a:cubicBezTo>
                    <a:pt x="4579" y="11578"/>
                    <a:pt x="4558" y="11567"/>
                    <a:pt x="4536" y="11567"/>
                  </a:cubicBezTo>
                  <a:cubicBezTo>
                    <a:pt x="4503" y="11567"/>
                    <a:pt x="4471" y="11593"/>
                    <a:pt x="4485" y="11633"/>
                  </a:cubicBezTo>
                  <a:lnTo>
                    <a:pt x="4661" y="12155"/>
                  </a:lnTo>
                  <a:cubicBezTo>
                    <a:pt x="4669" y="12180"/>
                    <a:pt x="4693" y="12197"/>
                    <a:pt x="4718" y="12197"/>
                  </a:cubicBezTo>
                  <a:cubicBezTo>
                    <a:pt x="4724" y="12197"/>
                    <a:pt x="4729" y="12197"/>
                    <a:pt x="4735" y="12195"/>
                  </a:cubicBezTo>
                  <a:cubicBezTo>
                    <a:pt x="4760" y="12188"/>
                    <a:pt x="4781" y="12162"/>
                    <a:pt x="4780" y="12135"/>
                  </a:cubicBezTo>
                  <a:lnTo>
                    <a:pt x="4780" y="12135"/>
                  </a:lnTo>
                  <a:cubicBezTo>
                    <a:pt x="4813" y="12291"/>
                    <a:pt x="4845" y="12446"/>
                    <a:pt x="4875" y="12603"/>
                  </a:cubicBezTo>
                  <a:cubicBezTo>
                    <a:pt x="4086" y="11114"/>
                    <a:pt x="3296" y="9630"/>
                    <a:pt x="2577" y="8107"/>
                  </a:cubicBezTo>
                  <a:cubicBezTo>
                    <a:pt x="2406" y="7746"/>
                    <a:pt x="2240" y="7381"/>
                    <a:pt x="2079" y="7013"/>
                  </a:cubicBezTo>
                  <a:cubicBezTo>
                    <a:pt x="1730" y="6128"/>
                    <a:pt x="1426" y="5227"/>
                    <a:pt x="1113" y="4331"/>
                  </a:cubicBezTo>
                  <a:close/>
                  <a:moveTo>
                    <a:pt x="16401" y="7605"/>
                  </a:moveTo>
                  <a:lnTo>
                    <a:pt x="16401" y="7605"/>
                  </a:lnTo>
                  <a:cubicBezTo>
                    <a:pt x="16133" y="7860"/>
                    <a:pt x="15875" y="8127"/>
                    <a:pt x="15614" y="8390"/>
                  </a:cubicBezTo>
                  <a:cubicBezTo>
                    <a:pt x="15286" y="8717"/>
                    <a:pt x="14956" y="9045"/>
                    <a:pt x="14629" y="9376"/>
                  </a:cubicBezTo>
                  <a:cubicBezTo>
                    <a:pt x="13984" y="10028"/>
                    <a:pt x="13341" y="10687"/>
                    <a:pt x="12728" y="11369"/>
                  </a:cubicBezTo>
                  <a:cubicBezTo>
                    <a:pt x="12721" y="11378"/>
                    <a:pt x="12712" y="11386"/>
                    <a:pt x="12705" y="11396"/>
                  </a:cubicBezTo>
                  <a:cubicBezTo>
                    <a:pt x="12837" y="11027"/>
                    <a:pt x="13037" y="10691"/>
                    <a:pt x="13293" y="10396"/>
                  </a:cubicBezTo>
                  <a:cubicBezTo>
                    <a:pt x="13305" y="10382"/>
                    <a:pt x="13293" y="10365"/>
                    <a:pt x="13279" y="10365"/>
                  </a:cubicBezTo>
                  <a:cubicBezTo>
                    <a:pt x="13275" y="10365"/>
                    <a:pt x="13270" y="10366"/>
                    <a:pt x="13266" y="10370"/>
                  </a:cubicBezTo>
                  <a:cubicBezTo>
                    <a:pt x="12975" y="10646"/>
                    <a:pt x="12754" y="10999"/>
                    <a:pt x="12622" y="11376"/>
                  </a:cubicBezTo>
                  <a:cubicBezTo>
                    <a:pt x="12610" y="11406"/>
                    <a:pt x="12636" y="11426"/>
                    <a:pt x="12662" y="11426"/>
                  </a:cubicBezTo>
                  <a:cubicBezTo>
                    <a:pt x="12669" y="11426"/>
                    <a:pt x="12676" y="11425"/>
                    <a:pt x="12683" y="11422"/>
                  </a:cubicBezTo>
                  <a:lnTo>
                    <a:pt x="12683" y="11422"/>
                  </a:lnTo>
                  <a:cubicBezTo>
                    <a:pt x="12270" y="11884"/>
                    <a:pt x="11870" y="12362"/>
                    <a:pt x="11492" y="12855"/>
                  </a:cubicBezTo>
                  <a:cubicBezTo>
                    <a:pt x="11543" y="11965"/>
                    <a:pt x="11908" y="11129"/>
                    <a:pt x="12464" y="10431"/>
                  </a:cubicBezTo>
                  <a:cubicBezTo>
                    <a:pt x="13135" y="9591"/>
                    <a:pt x="14040" y="8980"/>
                    <a:pt x="14956" y="8435"/>
                  </a:cubicBezTo>
                  <a:cubicBezTo>
                    <a:pt x="15432" y="8151"/>
                    <a:pt x="15917" y="7878"/>
                    <a:pt x="16401" y="7605"/>
                  </a:cubicBezTo>
                  <a:close/>
                  <a:moveTo>
                    <a:pt x="16444" y="7747"/>
                  </a:moveTo>
                  <a:lnTo>
                    <a:pt x="16444" y="7747"/>
                  </a:lnTo>
                  <a:cubicBezTo>
                    <a:pt x="16122" y="8603"/>
                    <a:pt x="15785" y="9454"/>
                    <a:pt x="15307" y="10234"/>
                  </a:cubicBezTo>
                  <a:cubicBezTo>
                    <a:pt x="15038" y="10672"/>
                    <a:pt x="14726" y="11084"/>
                    <a:pt x="14355" y="11441"/>
                  </a:cubicBezTo>
                  <a:cubicBezTo>
                    <a:pt x="13937" y="11844"/>
                    <a:pt x="13447" y="12152"/>
                    <a:pt x="12937" y="12425"/>
                  </a:cubicBezTo>
                  <a:cubicBezTo>
                    <a:pt x="12457" y="12680"/>
                    <a:pt x="11969" y="12923"/>
                    <a:pt x="11484" y="13164"/>
                  </a:cubicBezTo>
                  <a:cubicBezTo>
                    <a:pt x="11521" y="13113"/>
                    <a:pt x="11560" y="13063"/>
                    <a:pt x="11599" y="13011"/>
                  </a:cubicBezTo>
                  <a:cubicBezTo>
                    <a:pt x="11604" y="13024"/>
                    <a:pt x="11619" y="13035"/>
                    <a:pt x="11636" y="13035"/>
                  </a:cubicBezTo>
                  <a:cubicBezTo>
                    <a:pt x="11644" y="13035"/>
                    <a:pt x="11653" y="13032"/>
                    <a:pt x="11661" y="13025"/>
                  </a:cubicBezTo>
                  <a:cubicBezTo>
                    <a:pt x="12168" y="12534"/>
                    <a:pt x="12717" y="12084"/>
                    <a:pt x="13239" y="11610"/>
                  </a:cubicBezTo>
                  <a:cubicBezTo>
                    <a:pt x="13272" y="11579"/>
                    <a:pt x="13242" y="11537"/>
                    <a:pt x="13207" y="11537"/>
                  </a:cubicBezTo>
                  <a:cubicBezTo>
                    <a:pt x="13197" y="11537"/>
                    <a:pt x="13187" y="11541"/>
                    <a:pt x="13178" y="11548"/>
                  </a:cubicBezTo>
                  <a:cubicBezTo>
                    <a:pt x="12647" y="11964"/>
                    <a:pt x="12168" y="12429"/>
                    <a:pt x="11685" y="12896"/>
                  </a:cubicBezTo>
                  <a:cubicBezTo>
                    <a:pt x="12555" y="11765"/>
                    <a:pt x="13544" y="10725"/>
                    <a:pt x="14547" y="9709"/>
                  </a:cubicBezTo>
                  <a:cubicBezTo>
                    <a:pt x="14904" y="9346"/>
                    <a:pt x="15263" y="8983"/>
                    <a:pt x="15618" y="8618"/>
                  </a:cubicBezTo>
                  <a:cubicBezTo>
                    <a:pt x="15896" y="8333"/>
                    <a:pt x="16180" y="8048"/>
                    <a:pt x="16444" y="7747"/>
                  </a:cubicBezTo>
                  <a:close/>
                  <a:moveTo>
                    <a:pt x="2245" y="12015"/>
                  </a:moveTo>
                  <a:lnTo>
                    <a:pt x="2245" y="12015"/>
                  </a:lnTo>
                  <a:cubicBezTo>
                    <a:pt x="2545" y="12297"/>
                    <a:pt x="2833" y="12592"/>
                    <a:pt x="3059" y="12937"/>
                  </a:cubicBezTo>
                  <a:cubicBezTo>
                    <a:pt x="3287" y="13286"/>
                    <a:pt x="3492" y="13734"/>
                    <a:pt x="3465" y="14166"/>
                  </a:cubicBezTo>
                  <a:cubicBezTo>
                    <a:pt x="3446" y="14171"/>
                    <a:pt x="3428" y="14180"/>
                    <a:pt x="3408" y="14188"/>
                  </a:cubicBezTo>
                  <a:cubicBezTo>
                    <a:pt x="3290" y="13824"/>
                    <a:pt x="3110" y="13477"/>
                    <a:pt x="2889" y="13161"/>
                  </a:cubicBezTo>
                  <a:cubicBezTo>
                    <a:pt x="2876" y="13143"/>
                    <a:pt x="2858" y="13135"/>
                    <a:pt x="2840" y="13135"/>
                  </a:cubicBezTo>
                  <a:cubicBezTo>
                    <a:pt x="2798" y="13135"/>
                    <a:pt x="2757" y="13178"/>
                    <a:pt x="2787" y="13222"/>
                  </a:cubicBezTo>
                  <a:cubicBezTo>
                    <a:pt x="3009" y="13543"/>
                    <a:pt x="3180" y="13893"/>
                    <a:pt x="3309" y="14259"/>
                  </a:cubicBezTo>
                  <a:cubicBezTo>
                    <a:pt x="3269" y="14296"/>
                    <a:pt x="3238" y="14343"/>
                    <a:pt x="3215" y="14394"/>
                  </a:cubicBezTo>
                  <a:cubicBezTo>
                    <a:pt x="3171" y="14351"/>
                    <a:pt x="3127" y="14307"/>
                    <a:pt x="3082" y="14265"/>
                  </a:cubicBezTo>
                  <a:cubicBezTo>
                    <a:pt x="2954" y="14139"/>
                    <a:pt x="2825" y="14011"/>
                    <a:pt x="2697" y="13885"/>
                  </a:cubicBezTo>
                  <a:cubicBezTo>
                    <a:pt x="2687" y="13875"/>
                    <a:pt x="2676" y="13871"/>
                    <a:pt x="2666" y="13871"/>
                  </a:cubicBezTo>
                  <a:cubicBezTo>
                    <a:pt x="2629" y="13871"/>
                    <a:pt x="2598" y="13919"/>
                    <a:pt x="2631" y="13953"/>
                  </a:cubicBezTo>
                  <a:cubicBezTo>
                    <a:pt x="2755" y="14082"/>
                    <a:pt x="2880" y="14211"/>
                    <a:pt x="3007" y="14341"/>
                  </a:cubicBezTo>
                  <a:cubicBezTo>
                    <a:pt x="3060" y="14398"/>
                    <a:pt x="3116" y="14456"/>
                    <a:pt x="3173" y="14513"/>
                  </a:cubicBezTo>
                  <a:cubicBezTo>
                    <a:pt x="3167" y="14536"/>
                    <a:pt x="3163" y="14559"/>
                    <a:pt x="3157" y="14584"/>
                  </a:cubicBezTo>
                  <a:lnTo>
                    <a:pt x="3146" y="14648"/>
                  </a:lnTo>
                  <a:cubicBezTo>
                    <a:pt x="3143" y="14656"/>
                    <a:pt x="3139" y="14663"/>
                    <a:pt x="3136" y="14671"/>
                  </a:cubicBezTo>
                  <a:cubicBezTo>
                    <a:pt x="3131" y="14682"/>
                    <a:pt x="3127" y="14692"/>
                    <a:pt x="3123" y="14705"/>
                  </a:cubicBezTo>
                  <a:cubicBezTo>
                    <a:pt x="2916" y="14615"/>
                    <a:pt x="2704" y="14532"/>
                    <a:pt x="2497" y="14438"/>
                  </a:cubicBezTo>
                  <a:cubicBezTo>
                    <a:pt x="2491" y="14435"/>
                    <a:pt x="2485" y="14434"/>
                    <a:pt x="2479" y="14434"/>
                  </a:cubicBezTo>
                  <a:cubicBezTo>
                    <a:pt x="2439" y="14434"/>
                    <a:pt x="2413" y="14493"/>
                    <a:pt x="2456" y="14512"/>
                  </a:cubicBezTo>
                  <a:cubicBezTo>
                    <a:pt x="2670" y="14605"/>
                    <a:pt x="2882" y="14707"/>
                    <a:pt x="3095" y="14804"/>
                  </a:cubicBezTo>
                  <a:cubicBezTo>
                    <a:pt x="3093" y="14814"/>
                    <a:pt x="3089" y="14825"/>
                    <a:pt x="3087" y="14835"/>
                  </a:cubicBezTo>
                  <a:cubicBezTo>
                    <a:pt x="3068" y="14842"/>
                    <a:pt x="3046" y="14849"/>
                    <a:pt x="3025" y="14855"/>
                  </a:cubicBezTo>
                  <a:cubicBezTo>
                    <a:pt x="2971" y="14867"/>
                    <a:pt x="2915" y="14872"/>
                    <a:pt x="2857" y="14872"/>
                  </a:cubicBezTo>
                  <a:cubicBezTo>
                    <a:pt x="2666" y="14872"/>
                    <a:pt x="2460" y="14819"/>
                    <a:pt x="2274" y="14810"/>
                  </a:cubicBezTo>
                  <a:cubicBezTo>
                    <a:pt x="2158" y="14803"/>
                    <a:pt x="2037" y="14798"/>
                    <a:pt x="1914" y="14798"/>
                  </a:cubicBezTo>
                  <a:cubicBezTo>
                    <a:pt x="1727" y="14798"/>
                    <a:pt x="1535" y="14809"/>
                    <a:pt x="1349" y="14838"/>
                  </a:cubicBezTo>
                  <a:cubicBezTo>
                    <a:pt x="1576" y="14629"/>
                    <a:pt x="1747" y="14330"/>
                    <a:pt x="1872" y="14087"/>
                  </a:cubicBezTo>
                  <a:cubicBezTo>
                    <a:pt x="2101" y="13631"/>
                    <a:pt x="2236" y="13126"/>
                    <a:pt x="2259" y="12613"/>
                  </a:cubicBezTo>
                  <a:cubicBezTo>
                    <a:pt x="2269" y="12433"/>
                    <a:pt x="2269" y="12222"/>
                    <a:pt x="2245" y="12015"/>
                  </a:cubicBezTo>
                  <a:close/>
                  <a:moveTo>
                    <a:pt x="1554" y="11180"/>
                  </a:moveTo>
                  <a:cubicBezTo>
                    <a:pt x="1673" y="11180"/>
                    <a:pt x="1788" y="11235"/>
                    <a:pt x="1886" y="11375"/>
                  </a:cubicBezTo>
                  <a:cubicBezTo>
                    <a:pt x="1938" y="11449"/>
                    <a:pt x="1978" y="11534"/>
                    <a:pt x="2009" y="11623"/>
                  </a:cubicBezTo>
                  <a:cubicBezTo>
                    <a:pt x="1957" y="11646"/>
                    <a:pt x="1923" y="11712"/>
                    <a:pt x="1978" y="11762"/>
                  </a:cubicBezTo>
                  <a:cubicBezTo>
                    <a:pt x="2008" y="11790"/>
                    <a:pt x="2040" y="11819"/>
                    <a:pt x="2070" y="11847"/>
                  </a:cubicBezTo>
                  <a:cubicBezTo>
                    <a:pt x="2116" y="12086"/>
                    <a:pt x="2117" y="12340"/>
                    <a:pt x="2108" y="12555"/>
                  </a:cubicBezTo>
                  <a:cubicBezTo>
                    <a:pt x="2094" y="12958"/>
                    <a:pt x="2009" y="13355"/>
                    <a:pt x="1859" y="13730"/>
                  </a:cubicBezTo>
                  <a:cubicBezTo>
                    <a:pt x="1772" y="13944"/>
                    <a:pt x="1663" y="14150"/>
                    <a:pt x="1535" y="14343"/>
                  </a:cubicBezTo>
                  <a:cubicBezTo>
                    <a:pt x="1406" y="14549"/>
                    <a:pt x="1249" y="14763"/>
                    <a:pt x="1026" y="14869"/>
                  </a:cubicBezTo>
                  <a:cubicBezTo>
                    <a:pt x="947" y="14907"/>
                    <a:pt x="867" y="14925"/>
                    <a:pt x="790" y="14925"/>
                  </a:cubicBezTo>
                  <a:cubicBezTo>
                    <a:pt x="622" y="14925"/>
                    <a:pt x="470" y="14837"/>
                    <a:pt x="382" y="14666"/>
                  </a:cubicBezTo>
                  <a:cubicBezTo>
                    <a:pt x="327" y="14560"/>
                    <a:pt x="290" y="14444"/>
                    <a:pt x="257" y="14327"/>
                  </a:cubicBezTo>
                  <a:lnTo>
                    <a:pt x="257" y="14327"/>
                  </a:lnTo>
                  <a:cubicBezTo>
                    <a:pt x="283" y="14356"/>
                    <a:pt x="311" y="14384"/>
                    <a:pt x="341" y="14408"/>
                  </a:cubicBezTo>
                  <a:cubicBezTo>
                    <a:pt x="437" y="14486"/>
                    <a:pt x="527" y="14519"/>
                    <a:pt x="611" y="14519"/>
                  </a:cubicBezTo>
                  <a:cubicBezTo>
                    <a:pt x="943" y="14519"/>
                    <a:pt x="1171" y="14001"/>
                    <a:pt x="1264" y="13716"/>
                  </a:cubicBezTo>
                  <a:cubicBezTo>
                    <a:pt x="1361" y="13419"/>
                    <a:pt x="1410" y="13107"/>
                    <a:pt x="1410" y="12796"/>
                  </a:cubicBezTo>
                  <a:cubicBezTo>
                    <a:pt x="1410" y="12626"/>
                    <a:pt x="1396" y="12314"/>
                    <a:pt x="1156" y="12311"/>
                  </a:cubicBezTo>
                  <a:cubicBezTo>
                    <a:pt x="1155" y="12311"/>
                    <a:pt x="1154" y="12311"/>
                    <a:pt x="1152" y="12311"/>
                  </a:cubicBezTo>
                  <a:cubicBezTo>
                    <a:pt x="905" y="12311"/>
                    <a:pt x="769" y="12678"/>
                    <a:pt x="695" y="12866"/>
                  </a:cubicBezTo>
                  <a:cubicBezTo>
                    <a:pt x="583" y="13151"/>
                    <a:pt x="541" y="13458"/>
                    <a:pt x="565" y="13765"/>
                  </a:cubicBezTo>
                  <a:cubicBezTo>
                    <a:pt x="567" y="13802"/>
                    <a:pt x="599" y="13822"/>
                    <a:pt x="628" y="13822"/>
                  </a:cubicBezTo>
                  <a:cubicBezTo>
                    <a:pt x="655" y="13822"/>
                    <a:pt x="680" y="13805"/>
                    <a:pt x="677" y="13770"/>
                  </a:cubicBezTo>
                  <a:cubicBezTo>
                    <a:pt x="649" y="13355"/>
                    <a:pt x="739" y="12890"/>
                    <a:pt x="992" y="12548"/>
                  </a:cubicBezTo>
                  <a:cubicBezTo>
                    <a:pt x="1030" y="12496"/>
                    <a:pt x="1098" y="12438"/>
                    <a:pt x="1160" y="12438"/>
                  </a:cubicBezTo>
                  <a:cubicBezTo>
                    <a:pt x="1191" y="12438"/>
                    <a:pt x="1221" y="12454"/>
                    <a:pt x="1244" y="12493"/>
                  </a:cubicBezTo>
                  <a:cubicBezTo>
                    <a:pt x="1266" y="12528"/>
                    <a:pt x="1276" y="12575"/>
                    <a:pt x="1283" y="12613"/>
                  </a:cubicBezTo>
                  <a:cubicBezTo>
                    <a:pt x="1300" y="12725"/>
                    <a:pt x="1291" y="12846"/>
                    <a:pt x="1284" y="12958"/>
                  </a:cubicBezTo>
                  <a:cubicBezTo>
                    <a:pt x="1271" y="13178"/>
                    <a:pt x="1233" y="13397"/>
                    <a:pt x="1169" y="13605"/>
                  </a:cubicBezTo>
                  <a:cubicBezTo>
                    <a:pt x="1104" y="13822"/>
                    <a:pt x="1022" y="14061"/>
                    <a:pt x="874" y="14238"/>
                  </a:cubicBezTo>
                  <a:cubicBezTo>
                    <a:pt x="796" y="14333"/>
                    <a:pt x="706" y="14375"/>
                    <a:pt x="619" y="14375"/>
                  </a:cubicBezTo>
                  <a:cubicBezTo>
                    <a:pt x="494" y="14375"/>
                    <a:pt x="373" y="14290"/>
                    <a:pt x="295" y="14153"/>
                  </a:cubicBezTo>
                  <a:cubicBezTo>
                    <a:pt x="78" y="13770"/>
                    <a:pt x="234" y="13240"/>
                    <a:pt x="334" y="12843"/>
                  </a:cubicBezTo>
                  <a:cubicBezTo>
                    <a:pt x="434" y="12442"/>
                    <a:pt x="573" y="12042"/>
                    <a:pt x="816" y="11701"/>
                  </a:cubicBezTo>
                  <a:cubicBezTo>
                    <a:pt x="974" y="11481"/>
                    <a:pt x="1275" y="11180"/>
                    <a:pt x="1554" y="11180"/>
                  </a:cubicBezTo>
                  <a:close/>
                  <a:moveTo>
                    <a:pt x="13329" y="1"/>
                  </a:moveTo>
                  <a:cubicBezTo>
                    <a:pt x="13324" y="1"/>
                    <a:pt x="13320" y="2"/>
                    <a:pt x="13315" y="5"/>
                  </a:cubicBezTo>
                  <a:cubicBezTo>
                    <a:pt x="12705" y="371"/>
                    <a:pt x="12135" y="839"/>
                    <a:pt x="11603" y="1310"/>
                  </a:cubicBezTo>
                  <a:cubicBezTo>
                    <a:pt x="11067" y="1782"/>
                    <a:pt x="10569" y="2299"/>
                    <a:pt x="10136" y="2866"/>
                  </a:cubicBezTo>
                  <a:cubicBezTo>
                    <a:pt x="9283" y="3987"/>
                    <a:pt x="8704" y="5328"/>
                    <a:pt x="8652" y="6744"/>
                  </a:cubicBezTo>
                  <a:cubicBezTo>
                    <a:pt x="8624" y="7470"/>
                    <a:pt x="8746" y="8215"/>
                    <a:pt x="9059" y="8875"/>
                  </a:cubicBezTo>
                  <a:cubicBezTo>
                    <a:pt x="9029" y="9074"/>
                    <a:pt x="9004" y="9274"/>
                    <a:pt x="8985" y="9476"/>
                  </a:cubicBezTo>
                  <a:cubicBezTo>
                    <a:pt x="8958" y="9763"/>
                    <a:pt x="8946" y="10052"/>
                    <a:pt x="8937" y="10341"/>
                  </a:cubicBezTo>
                  <a:cubicBezTo>
                    <a:pt x="8919" y="10668"/>
                    <a:pt x="8909" y="10997"/>
                    <a:pt x="8903" y="11327"/>
                  </a:cubicBezTo>
                  <a:cubicBezTo>
                    <a:pt x="8879" y="12633"/>
                    <a:pt x="8910" y="13941"/>
                    <a:pt x="8930" y="15251"/>
                  </a:cubicBezTo>
                  <a:cubicBezTo>
                    <a:pt x="8758" y="14797"/>
                    <a:pt x="8567" y="14346"/>
                    <a:pt x="8391" y="13896"/>
                  </a:cubicBezTo>
                  <a:cubicBezTo>
                    <a:pt x="8145" y="13272"/>
                    <a:pt x="7901" y="12647"/>
                    <a:pt x="7654" y="12025"/>
                  </a:cubicBezTo>
                  <a:cubicBezTo>
                    <a:pt x="7166" y="10795"/>
                    <a:pt x="6637" y="9570"/>
                    <a:pt x="6220" y="8315"/>
                  </a:cubicBezTo>
                  <a:cubicBezTo>
                    <a:pt x="6036" y="7761"/>
                    <a:pt x="5865" y="7171"/>
                    <a:pt x="5803" y="6578"/>
                  </a:cubicBezTo>
                  <a:cubicBezTo>
                    <a:pt x="5993" y="6545"/>
                    <a:pt x="6170" y="6432"/>
                    <a:pt x="6261" y="6257"/>
                  </a:cubicBezTo>
                  <a:cubicBezTo>
                    <a:pt x="6287" y="6206"/>
                    <a:pt x="6287" y="6124"/>
                    <a:pt x="6236" y="6086"/>
                  </a:cubicBezTo>
                  <a:cubicBezTo>
                    <a:pt x="6180" y="6042"/>
                    <a:pt x="6122" y="6006"/>
                    <a:pt x="6063" y="5975"/>
                  </a:cubicBezTo>
                  <a:cubicBezTo>
                    <a:pt x="6206" y="5859"/>
                    <a:pt x="6328" y="5712"/>
                    <a:pt x="6426" y="5555"/>
                  </a:cubicBezTo>
                  <a:cubicBezTo>
                    <a:pt x="6722" y="5077"/>
                    <a:pt x="6895" y="4499"/>
                    <a:pt x="7023" y="3957"/>
                  </a:cubicBezTo>
                  <a:cubicBezTo>
                    <a:pt x="7176" y="3312"/>
                    <a:pt x="7244" y="2647"/>
                    <a:pt x="7240" y="1984"/>
                  </a:cubicBezTo>
                  <a:cubicBezTo>
                    <a:pt x="7240" y="1930"/>
                    <a:pt x="7198" y="1905"/>
                    <a:pt x="7154" y="1905"/>
                  </a:cubicBezTo>
                  <a:cubicBezTo>
                    <a:pt x="7149" y="1905"/>
                    <a:pt x="7143" y="1905"/>
                    <a:pt x="7138" y="1906"/>
                  </a:cubicBezTo>
                  <a:cubicBezTo>
                    <a:pt x="7127" y="1548"/>
                    <a:pt x="6995" y="1199"/>
                    <a:pt x="6632" y="1094"/>
                  </a:cubicBezTo>
                  <a:cubicBezTo>
                    <a:pt x="6557" y="1073"/>
                    <a:pt x="6482" y="1064"/>
                    <a:pt x="6406" y="1064"/>
                  </a:cubicBezTo>
                  <a:cubicBezTo>
                    <a:pt x="5965" y="1064"/>
                    <a:pt x="5516" y="1388"/>
                    <a:pt x="5199" y="1636"/>
                  </a:cubicBezTo>
                  <a:cubicBezTo>
                    <a:pt x="4963" y="1821"/>
                    <a:pt x="4746" y="2027"/>
                    <a:pt x="4554" y="2255"/>
                  </a:cubicBezTo>
                  <a:cubicBezTo>
                    <a:pt x="4377" y="2466"/>
                    <a:pt x="4201" y="2695"/>
                    <a:pt x="4109" y="2956"/>
                  </a:cubicBezTo>
                  <a:cubicBezTo>
                    <a:pt x="4062" y="3093"/>
                    <a:pt x="4044" y="3248"/>
                    <a:pt x="4066" y="3393"/>
                  </a:cubicBezTo>
                  <a:cubicBezTo>
                    <a:pt x="4059" y="3403"/>
                    <a:pt x="4052" y="3410"/>
                    <a:pt x="4051" y="3420"/>
                  </a:cubicBezTo>
                  <a:cubicBezTo>
                    <a:pt x="4024" y="3617"/>
                    <a:pt x="4065" y="3811"/>
                    <a:pt x="4150" y="3984"/>
                  </a:cubicBezTo>
                  <a:cubicBezTo>
                    <a:pt x="4232" y="4431"/>
                    <a:pt x="4312" y="4880"/>
                    <a:pt x="4425" y="5318"/>
                  </a:cubicBezTo>
                  <a:cubicBezTo>
                    <a:pt x="4532" y="5732"/>
                    <a:pt x="4757" y="6159"/>
                    <a:pt x="5220" y="6229"/>
                  </a:cubicBezTo>
                  <a:cubicBezTo>
                    <a:pt x="5214" y="6273"/>
                    <a:pt x="5221" y="6318"/>
                    <a:pt x="5237" y="6358"/>
                  </a:cubicBezTo>
                  <a:cubicBezTo>
                    <a:pt x="5243" y="6376"/>
                    <a:pt x="5250" y="6392"/>
                    <a:pt x="5262" y="6406"/>
                  </a:cubicBezTo>
                  <a:lnTo>
                    <a:pt x="5264" y="6408"/>
                  </a:lnTo>
                  <a:cubicBezTo>
                    <a:pt x="5298" y="6460"/>
                    <a:pt x="5349" y="6504"/>
                    <a:pt x="5410" y="6531"/>
                  </a:cubicBezTo>
                  <a:cubicBezTo>
                    <a:pt x="5443" y="6547"/>
                    <a:pt x="5475" y="6554"/>
                    <a:pt x="5505" y="6559"/>
                  </a:cubicBezTo>
                  <a:cubicBezTo>
                    <a:pt x="5553" y="6574"/>
                    <a:pt x="5604" y="6582"/>
                    <a:pt x="5655" y="6584"/>
                  </a:cubicBezTo>
                  <a:cubicBezTo>
                    <a:pt x="5672" y="6740"/>
                    <a:pt x="5691" y="6894"/>
                    <a:pt x="5719" y="7049"/>
                  </a:cubicBezTo>
                  <a:cubicBezTo>
                    <a:pt x="5780" y="7380"/>
                    <a:pt x="5865" y="7706"/>
                    <a:pt x="5963" y="8029"/>
                  </a:cubicBezTo>
                  <a:cubicBezTo>
                    <a:pt x="6158" y="8669"/>
                    <a:pt x="6407" y="9292"/>
                    <a:pt x="6654" y="9915"/>
                  </a:cubicBezTo>
                  <a:cubicBezTo>
                    <a:pt x="7152" y="11173"/>
                    <a:pt x="7659" y="12429"/>
                    <a:pt x="8167" y="13685"/>
                  </a:cubicBezTo>
                  <a:cubicBezTo>
                    <a:pt x="8311" y="14039"/>
                    <a:pt x="8458" y="14394"/>
                    <a:pt x="8602" y="14750"/>
                  </a:cubicBezTo>
                  <a:cubicBezTo>
                    <a:pt x="8713" y="15027"/>
                    <a:pt x="8818" y="15308"/>
                    <a:pt x="8937" y="15583"/>
                  </a:cubicBezTo>
                  <a:lnTo>
                    <a:pt x="8937" y="15620"/>
                  </a:lnTo>
                  <a:cubicBezTo>
                    <a:pt x="8957" y="17165"/>
                    <a:pt x="8978" y="18711"/>
                    <a:pt x="9001" y="20255"/>
                  </a:cubicBezTo>
                  <a:cubicBezTo>
                    <a:pt x="8987" y="20557"/>
                    <a:pt x="8974" y="20858"/>
                    <a:pt x="8961" y="21160"/>
                  </a:cubicBezTo>
                  <a:cubicBezTo>
                    <a:pt x="8263" y="18934"/>
                    <a:pt x="7216" y="16836"/>
                    <a:pt x="6098" y="14793"/>
                  </a:cubicBezTo>
                  <a:cubicBezTo>
                    <a:pt x="5753" y="14166"/>
                    <a:pt x="5404" y="13540"/>
                    <a:pt x="5055" y="12916"/>
                  </a:cubicBezTo>
                  <a:cubicBezTo>
                    <a:pt x="5062" y="12903"/>
                    <a:pt x="5067" y="12889"/>
                    <a:pt x="5064" y="12874"/>
                  </a:cubicBezTo>
                  <a:cubicBezTo>
                    <a:pt x="4615" y="10258"/>
                    <a:pt x="3612" y="7744"/>
                    <a:pt x="2151" y="5521"/>
                  </a:cubicBezTo>
                  <a:cubicBezTo>
                    <a:pt x="1788" y="4968"/>
                    <a:pt x="1395" y="4438"/>
                    <a:pt x="978" y="3923"/>
                  </a:cubicBezTo>
                  <a:cubicBezTo>
                    <a:pt x="949" y="3845"/>
                    <a:pt x="922" y="3767"/>
                    <a:pt x="894" y="3689"/>
                  </a:cubicBezTo>
                  <a:cubicBezTo>
                    <a:pt x="883" y="3657"/>
                    <a:pt x="856" y="3642"/>
                    <a:pt x="829" y="3642"/>
                  </a:cubicBezTo>
                  <a:cubicBezTo>
                    <a:pt x="797" y="3642"/>
                    <a:pt x="765" y="3662"/>
                    <a:pt x="759" y="3695"/>
                  </a:cubicBezTo>
                  <a:cubicBezTo>
                    <a:pt x="717" y="3701"/>
                    <a:pt x="680" y="3759"/>
                    <a:pt x="715" y="3804"/>
                  </a:cubicBezTo>
                  <a:cubicBezTo>
                    <a:pt x="505" y="5087"/>
                    <a:pt x="688" y="6440"/>
                    <a:pt x="1156" y="7648"/>
                  </a:cubicBezTo>
                  <a:cubicBezTo>
                    <a:pt x="1654" y="8930"/>
                    <a:pt x="2527" y="9979"/>
                    <a:pt x="3392" y="11031"/>
                  </a:cubicBezTo>
                  <a:cubicBezTo>
                    <a:pt x="3783" y="11508"/>
                    <a:pt x="4176" y="11986"/>
                    <a:pt x="4566" y="12462"/>
                  </a:cubicBezTo>
                  <a:cubicBezTo>
                    <a:pt x="5187" y="13591"/>
                    <a:pt x="5817" y="14715"/>
                    <a:pt x="6417" y="15855"/>
                  </a:cubicBezTo>
                  <a:cubicBezTo>
                    <a:pt x="6596" y="16211"/>
                    <a:pt x="6772" y="16570"/>
                    <a:pt x="6944" y="16931"/>
                  </a:cubicBezTo>
                  <a:cubicBezTo>
                    <a:pt x="6890" y="16871"/>
                    <a:pt x="6839" y="16813"/>
                    <a:pt x="6788" y="16756"/>
                  </a:cubicBezTo>
                  <a:cubicBezTo>
                    <a:pt x="6500" y="16444"/>
                    <a:pt x="6186" y="16157"/>
                    <a:pt x="5847" y="15899"/>
                  </a:cubicBezTo>
                  <a:cubicBezTo>
                    <a:pt x="5234" y="15431"/>
                    <a:pt x="4537" y="15039"/>
                    <a:pt x="3800" y="14798"/>
                  </a:cubicBezTo>
                  <a:cubicBezTo>
                    <a:pt x="3873" y="14679"/>
                    <a:pt x="3917" y="14549"/>
                    <a:pt x="3882" y="14407"/>
                  </a:cubicBezTo>
                  <a:cubicBezTo>
                    <a:pt x="3854" y="14292"/>
                    <a:pt x="3771" y="14200"/>
                    <a:pt x="3661" y="14157"/>
                  </a:cubicBezTo>
                  <a:cubicBezTo>
                    <a:pt x="3652" y="14153"/>
                    <a:pt x="3644" y="14151"/>
                    <a:pt x="3634" y="14147"/>
                  </a:cubicBezTo>
                  <a:cubicBezTo>
                    <a:pt x="3638" y="14089"/>
                    <a:pt x="3637" y="14032"/>
                    <a:pt x="3632" y="13975"/>
                  </a:cubicBezTo>
                  <a:cubicBezTo>
                    <a:pt x="3601" y="13533"/>
                    <a:pt x="3414" y="13116"/>
                    <a:pt x="3163" y="12752"/>
                  </a:cubicBezTo>
                  <a:cubicBezTo>
                    <a:pt x="2892" y="12359"/>
                    <a:pt x="2545" y="12029"/>
                    <a:pt x="2196" y="11705"/>
                  </a:cubicBezTo>
                  <a:cubicBezTo>
                    <a:pt x="2150" y="11521"/>
                    <a:pt x="2073" y="11349"/>
                    <a:pt x="1955" y="11216"/>
                  </a:cubicBezTo>
                  <a:cubicBezTo>
                    <a:pt x="1836" y="11083"/>
                    <a:pt x="1703" y="11029"/>
                    <a:pt x="1568" y="11029"/>
                  </a:cubicBezTo>
                  <a:cubicBezTo>
                    <a:pt x="1274" y="11029"/>
                    <a:pt x="971" y="11279"/>
                    <a:pt x="785" y="11508"/>
                  </a:cubicBezTo>
                  <a:cubicBezTo>
                    <a:pt x="440" y="11932"/>
                    <a:pt x="275" y="12471"/>
                    <a:pt x="161" y="12995"/>
                  </a:cubicBezTo>
                  <a:cubicBezTo>
                    <a:pt x="107" y="13236"/>
                    <a:pt x="43" y="13537"/>
                    <a:pt x="65" y="13816"/>
                  </a:cubicBezTo>
                  <a:cubicBezTo>
                    <a:pt x="30" y="13824"/>
                    <a:pt x="0" y="13853"/>
                    <a:pt x="7" y="13899"/>
                  </a:cubicBezTo>
                  <a:cubicBezTo>
                    <a:pt x="86" y="14334"/>
                    <a:pt x="195" y="15077"/>
                    <a:pt x="774" y="15077"/>
                  </a:cubicBezTo>
                  <a:cubicBezTo>
                    <a:pt x="780" y="15077"/>
                    <a:pt x="787" y="15077"/>
                    <a:pt x="793" y="15076"/>
                  </a:cubicBezTo>
                  <a:cubicBezTo>
                    <a:pt x="917" y="15074"/>
                    <a:pt x="1033" y="15038"/>
                    <a:pt x="1137" y="14981"/>
                  </a:cubicBezTo>
                  <a:cubicBezTo>
                    <a:pt x="1257" y="14967"/>
                    <a:pt x="1376" y="14953"/>
                    <a:pt x="1498" y="14942"/>
                  </a:cubicBezTo>
                  <a:cubicBezTo>
                    <a:pt x="1639" y="14930"/>
                    <a:pt x="1780" y="14924"/>
                    <a:pt x="1921" y="14924"/>
                  </a:cubicBezTo>
                  <a:cubicBezTo>
                    <a:pt x="2010" y="14924"/>
                    <a:pt x="2100" y="14927"/>
                    <a:pt x="2189" y="14932"/>
                  </a:cubicBezTo>
                  <a:cubicBezTo>
                    <a:pt x="2399" y="14943"/>
                    <a:pt x="2642" y="15006"/>
                    <a:pt x="2869" y="15006"/>
                  </a:cubicBezTo>
                  <a:cubicBezTo>
                    <a:pt x="2946" y="15006"/>
                    <a:pt x="3021" y="14999"/>
                    <a:pt x="3093" y="14980"/>
                  </a:cubicBezTo>
                  <a:cubicBezTo>
                    <a:pt x="3119" y="15088"/>
                    <a:pt x="3184" y="15186"/>
                    <a:pt x="3306" y="15197"/>
                  </a:cubicBezTo>
                  <a:cubicBezTo>
                    <a:pt x="3315" y="15198"/>
                    <a:pt x="3324" y="15199"/>
                    <a:pt x="3333" y="15199"/>
                  </a:cubicBezTo>
                  <a:cubicBezTo>
                    <a:pt x="3458" y="15199"/>
                    <a:pt x="3554" y="15089"/>
                    <a:pt x="3637" y="15004"/>
                  </a:cubicBezTo>
                  <a:cubicBezTo>
                    <a:pt x="3662" y="14976"/>
                    <a:pt x="3689" y="14946"/>
                    <a:pt x="3715" y="14916"/>
                  </a:cubicBezTo>
                  <a:cubicBezTo>
                    <a:pt x="4471" y="15181"/>
                    <a:pt x="5180" y="15533"/>
                    <a:pt x="5817" y="16027"/>
                  </a:cubicBezTo>
                  <a:cubicBezTo>
                    <a:pt x="6135" y="16274"/>
                    <a:pt x="6433" y="16545"/>
                    <a:pt x="6704" y="16841"/>
                  </a:cubicBezTo>
                  <a:cubicBezTo>
                    <a:pt x="6876" y="17030"/>
                    <a:pt x="7027" y="17230"/>
                    <a:pt x="7179" y="17432"/>
                  </a:cubicBezTo>
                  <a:cubicBezTo>
                    <a:pt x="7293" y="17676"/>
                    <a:pt x="7405" y="17918"/>
                    <a:pt x="7513" y="18161"/>
                  </a:cubicBezTo>
                  <a:cubicBezTo>
                    <a:pt x="8089" y="19452"/>
                    <a:pt x="8595" y="20776"/>
                    <a:pt x="9009" y="22126"/>
                  </a:cubicBezTo>
                  <a:cubicBezTo>
                    <a:pt x="9008" y="22170"/>
                    <a:pt x="9007" y="22213"/>
                    <a:pt x="9007" y="22258"/>
                  </a:cubicBezTo>
                  <a:cubicBezTo>
                    <a:pt x="9007" y="22294"/>
                    <a:pt x="9032" y="22316"/>
                    <a:pt x="9063" y="22325"/>
                  </a:cubicBezTo>
                  <a:cubicBezTo>
                    <a:pt x="9063" y="22338"/>
                    <a:pt x="9063" y="22350"/>
                    <a:pt x="9065" y="22362"/>
                  </a:cubicBezTo>
                  <a:cubicBezTo>
                    <a:pt x="9065" y="22396"/>
                    <a:pt x="9092" y="22413"/>
                    <a:pt x="9118" y="22413"/>
                  </a:cubicBezTo>
                  <a:cubicBezTo>
                    <a:pt x="9145" y="22413"/>
                    <a:pt x="9172" y="22395"/>
                    <a:pt x="9173" y="22360"/>
                  </a:cubicBezTo>
                  <a:cubicBezTo>
                    <a:pt x="9173" y="22267"/>
                    <a:pt x="9171" y="22173"/>
                    <a:pt x="9173" y="22078"/>
                  </a:cubicBezTo>
                  <a:cubicBezTo>
                    <a:pt x="9201" y="21750"/>
                    <a:pt x="9207" y="21418"/>
                    <a:pt x="9217" y="21091"/>
                  </a:cubicBezTo>
                  <a:cubicBezTo>
                    <a:pt x="9231" y="20683"/>
                    <a:pt x="9238" y="20276"/>
                    <a:pt x="9241" y="19869"/>
                  </a:cubicBezTo>
                  <a:cubicBezTo>
                    <a:pt x="9242" y="19202"/>
                    <a:pt x="9235" y="18530"/>
                    <a:pt x="9185" y="17863"/>
                  </a:cubicBezTo>
                  <a:cubicBezTo>
                    <a:pt x="9273" y="17537"/>
                    <a:pt x="9356" y="17210"/>
                    <a:pt x="9463" y="16890"/>
                  </a:cubicBezTo>
                  <a:cubicBezTo>
                    <a:pt x="9595" y="16501"/>
                    <a:pt x="9747" y="16122"/>
                    <a:pt x="9922" y="15749"/>
                  </a:cubicBezTo>
                  <a:cubicBezTo>
                    <a:pt x="10262" y="15015"/>
                    <a:pt x="10675" y="14316"/>
                    <a:pt x="11135" y="13649"/>
                  </a:cubicBezTo>
                  <a:cubicBezTo>
                    <a:pt x="11189" y="13570"/>
                    <a:pt x="11245" y="13493"/>
                    <a:pt x="11302" y="13415"/>
                  </a:cubicBezTo>
                  <a:cubicBezTo>
                    <a:pt x="11827" y="13151"/>
                    <a:pt x="12355" y="12889"/>
                    <a:pt x="12876" y="12618"/>
                  </a:cubicBezTo>
                  <a:cubicBezTo>
                    <a:pt x="13392" y="12348"/>
                    <a:pt x="13896" y="12050"/>
                    <a:pt x="14330" y="11660"/>
                  </a:cubicBezTo>
                  <a:cubicBezTo>
                    <a:pt x="15116" y="10955"/>
                    <a:pt x="15646" y="10024"/>
                    <a:pt x="16062" y="9071"/>
                  </a:cubicBezTo>
                  <a:cubicBezTo>
                    <a:pt x="16299" y="8527"/>
                    <a:pt x="16502" y="7973"/>
                    <a:pt x="16698" y="7414"/>
                  </a:cubicBezTo>
                  <a:cubicBezTo>
                    <a:pt x="16709" y="7380"/>
                    <a:pt x="16671" y="7348"/>
                    <a:pt x="16634" y="7348"/>
                  </a:cubicBezTo>
                  <a:cubicBezTo>
                    <a:pt x="16624" y="7348"/>
                    <a:pt x="16614" y="7350"/>
                    <a:pt x="16606" y="7355"/>
                  </a:cubicBezTo>
                  <a:cubicBezTo>
                    <a:pt x="14768" y="8439"/>
                    <a:pt x="12528" y="9448"/>
                    <a:pt x="11678" y="11549"/>
                  </a:cubicBezTo>
                  <a:cubicBezTo>
                    <a:pt x="11495" y="12000"/>
                    <a:pt x="11393" y="12479"/>
                    <a:pt x="11413" y="12965"/>
                  </a:cubicBezTo>
                  <a:cubicBezTo>
                    <a:pt x="10824" y="13747"/>
                    <a:pt x="10292" y="14570"/>
                    <a:pt x="9859" y="15448"/>
                  </a:cubicBezTo>
                  <a:cubicBezTo>
                    <a:pt x="9663" y="15845"/>
                    <a:pt x="9490" y="16253"/>
                    <a:pt x="9339" y="16670"/>
                  </a:cubicBezTo>
                  <a:cubicBezTo>
                    <a:pt x="9261" y="16887"/>
                    <a:pt x="9187" y="17108"/>
                    <a:pt x="9123" y="17331"/>
                  </a:cubicBezTo>
                  <a:cubicBezTo>
                    <a:pt x="9117" y="17108"/>
                    <a:pt x="9112" y="16884"/>
                    <a:pt x="9107" y="16663"/>
                  </a:cubicBezTo>
                  <a:cubicBezTo>
                    <a:pt x="9103" y="16383"/>
                    <a:pt x="9100" y="16101"/>
                    <a:pt x="9096" y="15820"/>
                  </a:cubicBezTo>
                  <a:cubicBezTo>
                    <a:pt x="9110" y="15810"/>
                    <a:pt x="9117" y="15794"/>
                    <a:pt x="9112" y="15774"/>
                  </a:cubicBezTo>
                  <a:cubicBezTo>
                    <a:pt x="9107" y="15756"/>
                    <a:pt x="9102" y="15740"/>
                    <a:pt x="9095" y="15723"/>
                  </a:cubicBezTo>
                  <a:lnTo>
                    <a:pt x="9068" y="13605"/>
                  </a:lnTo>
                  <a:cubicBezTo>
                    <a:pt x="9080" y="13597"/>
                    <a:pt x="9089" y="13584"/>
                    <a:pt x="9090" y="13563"/>
                  </a:cubicBezTo>
                  <a:cubicBezTo>
                    <a:pt x="9124" y="13114"/>
                    <a:pt x="9292" y="12735"/>
                    <a:pt x="9530" y="12357"/>
                  </a:cubicBezTo>
                  <a:cubicBezTo>
                    <a:pt x="9793" y="11939"/>
                    <a:pt x="10081" y="11537"/>
                    <a:pt x="10357" y="11129"/>
                  </a:cubicBezTo>
                  <a:cubicBezTo>
                    <a:pt x="10940" y="10271"/>
                    <a:pt x="11522" y="9411"/>
                    <a:pt x="12107" y="8553"/>
                  </a:cubicBezTo>
                  <a:cubicBezTo>
                    <a:pt x="12270" y="8312"/>
                    <a:pt x="12433" y="8070"/>
                    <a:pt x="12596" y="7831"/>
                  </a:cubicBezTo>
                  <a:cubicBezTo>
                    <a:pt x="12728" y="7633"/>
                    <a:pt x="12868" y="7439"/>
                    <a:pt x="12989" y="7233"/>
                  </a:cubicBezTo>
                  <a:cubicBezTo>
                    <a:pt x="13088" y="7293"/>
                    <a:pt x="13204" y="7327"/>
                    <a:pt x="13318" y="7327"/>
                  </a:cubicBezTo>
                  <a:cubicBezTo>
                    <a:pt x="13373" y="7327"/>
                    <a:pt x="13428" y="7319"/>
                    <a:pt x="13480" y="7301"/>
                  </a:cubicBezTo>
                  <a:cubicBezTo>
                    <a:pt x="13554" y="7279"/>
                    <a:pt x="13632" y="7242"/>
                    <a:pt x="13679" y="7179"/>
                  </a:cubicBezTo>
                  <a:cubicBezTo>
                    <a:pt x="13955" y="7053"/>
                    <a:pt x="14179" y="6805"/>
                    <a:pt x="14429" y="6639"/>
                  </a:cubicBezTo>
                  <a:cubicBezTo>
                    <a:pt x="14721" y="6446"/>
                    <a:pt x="15038" y="6294"/>
                    <a:pt x="15366" y="6179"/>
                  </a:cubicBezTo>
                  <a:cubicBezTo>
                    <a:pt x="15544" y="6164"/>
                    <a:pt x="15712" y="6115"/>
                    <a:pt x="15849" y="6000"/>
                  </a:cubicBezTo>
                  <a:cubicBezTo>
                    <a:pt x="16204" y="5708"/>
                    <a:pt x="16005" y="5261"/>
                    <a:pt x="15760" y="4972"/>
                  </a:cubicBezTo>
                  <a:cubicBezTo>
                    <a:pt x="15456" y="4613"/>
                    <a:pt x="15068" y="4299"/>
                    <a:pt x="14643" y="4092"/>
                  </a:cubicBezTo>
                  <a:cubicBezTo>
                    <a:pt x="14435" y="3992"/>
                    <a:pt x="14204" y="3923"/>
                    <a:pt x="13978" y="3923"/>
                  </a:cubicBezTo>
                  <a:cubicBezTo>
                    <a:pt x="13785" y="3923"/>
                    <a:pt x="13596" y="3973"/>
                    <a:pt x="13427" y="4095"/>
                  </a:cubicBezTo>
                  <a:cubicBezTo>
                    <a:pt x="13121" y="4318"/>
                    <a:pt x="13100" y="4660"/>
                    <a:pt x="13166" y="4993"/>
                  </a:cubicBezTo>
                  <a:cubicBezTo>
                    <a:pt x="13161" y="5129"/>
                    <a:pt x="13165" y="5268"/>
                    <a:pt x="13139" y="5403"/>
                  </a:cubicBezTo>
                  <a:cubicBezTo>
                    <a:pt x="13104" y="5598"/>
                    <a:pt x="13037" y="5782"/>
                    <a:pt x="12969" y="5968"/>
                  </a:cubicBezTo>
                  <a:cubicBezTo>
                    <a:pt x="12903" y="6155"/>
                    <a:pt x="12842" y="6350"/>
                    <a:pt x="12840" y="6542"/>
                  </a:cubicBezTo>
                  <a:cubicBezTo>
                    <a:pt x="12816" y="6548"/>
                    <a:pt x="12790" y="6555"/>
                    <a:pt x="12768" y="6564"/>
                  </a:cubicBezTo>
                  <a:cubicBezTo>
                    <a:pt x="12712" y="6588"/>
                    <a:pt x="12676" y="6628"/>
                    <a:pt x="12676" y="6690"/>
                  </a:cubicBezTo>
                  <a:cubicBezTo>
                    <a:pt x="12673" y="6794"/>
                    <a:pt x="12697" y="6890"/>
                    <a:pt x="12741" y="6982"/>
                  </a:cubicBezTo>
                  <a:cubicBezTo>
                    <a:pt x="12772" y="7050"/>
                    <a:pt x="12823" y="7110"/>
                    <a:pt x="12883" y="7153"/>
                  </a:cubicBezTo>
                  <a:cubicBezTo>
                    <a:pt x="12593" y="7517"/>
                    <a:pt x="12349" y="7923"/>
                    <a:pt x="12090" y="8306"/>
                  </a:cubicBezTo>
                  <a:cubicBezTo>
                    <a:pt x="11790" y="8747"/>
                    <a:pt x="11492" y="9188"/>
                    <a:pt x="11193" y="9631"/>
                  </a:cubicBezTo>
                  <a:cubicBezTo>
                    <a:pt x="10600" y="10505"/>
                    <a:pt x="9981" y="11369"/>
                    <a:pt x="9417" y="12260"/>
                  </a:cubicBezTo>
                  <a:cubicBezTo>
                    <a:pt x="9282" y="12473"/>
                    <a:pt x="9147" y="12714"/>
                    <a:pt x="9065" y="12967"/>
                  </a:cubicBezTo>
                  <a:cubicBezTo>
                    <a:pt x="9062" y="12828"/>
                    <a:pt x="9060" y="12689"/>
                    <a:pt x="9059" y="12550"/>
                  </a:cubicBezTo>
                  <a:cubicBezTo>
                    <a:pt x="9058" y="12337"/>
                    <a:pt x="9053" y="12124"/>
                    <a:pt x="9052" y="11913"/>
                  </a:cubicBezTo>
                  <a:lnTo>
                    <a:pt x="9052" y="11880"/>
                  </a:lnTo>
                  <a:cubicBezTo>
                    <a:pt x="9055" y="10901"/>
                    <a:pt x="9086" y="9918"/>
                    <a:pt x="9205" y="8946"/>
                  </a:cubicBezTo>
                  <a:cubicBezTo>
                    <a:pt x="9215" y="8946"/>
                    <a:pt x="9225" y="8940"/>
                    <a:pt x="9234" y="8926"/>
                  </a:cubicBezTo>
                  <a:cubicBezTo>
                    <a:pt x="9256" y="8883"/>
                    <a:pt x="9278" y="8841"/>
                    <a:pt x="9297" y="8797"/>
                  </a:cubicBezTo>
                  <a:cubicBezTo>
                    <a:pt x="9302" y="8798"/>
                    <a:pt x="9306" y="8799"/>
                    <a:pt x="9311" y="8799"/>
                  </a:cubicBezTo>
                  <a:cubicBezTo>
                    <a:pt x="9326" y="8799"/>
                    <a:pt x="9342" y="8792"/>
                    <a:pt x="9356" y="8774"/>
                  </a:cubicBezTo>
                  <a:cubicBezTo>
                    <a:pt x="10157" y="7744"/>
                    <a:pt x="11010" y="6733"/>
                    <a:pt x="11692" y="5619"/>
                  </a:cubicBezTo>
                  <a:cubicBezTo>
                    <a:pt x="12351" y="4548"/>
                    <a:pt x="12745" y="3369"/>
                    <a:pt x="13000" y="2144"/>
                  </a:cubicBezTo>
                  <a:cubicBezTo>
                    <a:pt x="13073" y="1800"/>
                    <a:pt x="13131" y="1452"/>
                    <a:pt x="13186" y="1101"/>
                  </a:cubicBezTo>
                  <a:cubicBezTo>
                    <a:pt x="13237" y="778"/>
                    <a:pt x="13271" y="447"/>
                    <a:pt x="13337" y="127"/>
                  </a:cubicBezTo>
                  <a:lnTo>
                    <a:pt x="13342" y="115"/>
                  </a:lnTo>
                  <a:cubicBezTo>
                    <a:pt x="13351" y="101"/>
                    <a:pt x="13349" y="90"/>
                    <a:pt x="13345" y="79"/>
                  </a:cubicBezTo>
                  <a:cubicBezTo>
                    <a:pt x="13349" y="63"/>
                    <a:pt x="13351" y="47"/>
                    <a:pt x="13355" y="33"/>
                  </a:cubicBezTo>
                  <a:cubicBezTo>
                    <a:pt x="13358" y="17"/>
                    <a:pt x="13344" y="1"/>
                    <a:pt x="13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2"/>
            <p:cNvSpPr/>
            <p:nvPr/>
          </p:nvSpPr>
          <p:spPr>
            <a:xfrm>
              <a:off x="1754603" y="1572320"/>
              <a:ext cx="30586" cy="23017"/>
            </a:xfrm>
            <a:custGeom>
              <a:avLst/>
              <a:gdLst/>
              <a:ahLst/>
              <a:cxnLst/>
              <a:rect l="l" t="t" r="r" b="b"/>
              <a:pathLst>
                <a:path w="590" h="444" extrusionOk="0">
                  <a:moveTo>
                    <a:pt x="539" y="1"/>
                  </a:moveTo>
                  <a:cubicBezTo>
                    <a:pt x="531" y="1"/>
                    <a:pt x="524" y="3"/>
                    <a:pt x="517" y="7"/>
                  </a:cubicBezTo>
                  <a:lnTo>
                    <a:pt x="28" y="369"/>
                  </a:lnTo>
                  <a:cubicBezTo>
                    <a:pt x="11" y="381"/>
                    <a:pt x="1" y="405"/>
                    <a:pt x="13" y="423"/>
                  </a:cubicBezTo>
                  <a:cubicBezTo>
                    <a:pt x="21" y="436"/>
                    <a:pt x="35" y="443"/>
                    <a:pt x="49" y="443"/>
                  </a:cubicBezTo>
                  <a:cubicBezTo>
                    <a:pt x="56" y="443"/>
                    <a:pt x="63" y="442"/>
                    <a:pt x="69" y="437"/>
                  </a:cubicBezTo>
                  <a:cubicBezTo>
                    <a:pt x="233" y="320"/>
                    <a:pt x="398" y="202"/>
                    <a:pt x="561" y="83"/>
                  </a:cubicBezTo>
                  <a:cubicBezTo>
                    <a:pt x="581" y="68"/>
                    <a:pt x="590" y="44"/>
                    <a:pt x="578" y="23"/>
                  </a:cubicBezTo>
                  <a:cubicBezTo>
                    <a:pt x="571" y="10"/>
                    <a:pt x="555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2"/>
            <p:cNvSpPr/>
            <p:nvPr/>
          </p:nvSpPr>
          <p:spPr>
            <a:xfrm>
              <a:off x="1834280" y="1479372"/>
              <a:ext cx="36029" cy="48989"/>
            </a:xfrm>
            <a:custGeom>
              <a:avLst/>
              <a:gdLst/>
              <a:ahLst/>
              <a:cxnLst/>
              <a:rect l="l" t="t" r="r" b="b"/>
              <a:pathLst>
                <a:path w="695" h="945" extrusionOk="0">
                  <a:moveTo>
                    <a:pt x="656" y="0"/>
                  </a:moveTo>
                  <a:cubicBezTo>
                    <a:pt x="647" y="0"/>
                    <a:pt x="638" y="4"/>
                    <a:pt x="632" y="13"/>
                  </a:cubicBezTo>
                  <a:cubicBezTo>
                    <a:pt x="520" y="159"/>
                    <a:pt x="415" y="312"/>
                    <a:pt x="310" y="464"/>
                  </a:cubicBezTo>
                  <a:cubicBezTo>
                    <a:pt x="206" y="617"/>
                    <a:pt x="114" y="776"/>
                    <a:pt x="7" y="926"/>
                  </a:cubicBezTo>
                  <a:cubicBezTo>
                    <a:pt x="0" y="936"/>
                    <a:pt x="9" y="945"/>
                    <a:pt x="18" y="945"/>
                  </a:cubicBezTo>
                  <a:cubicBezTo>
                    <a:pt x="22" y="945"/>
                    <a:pt x="26" y="943"/>
                    <a:pt x="29" y="939"/>
                  </a:cubicBezTo>
                  <a:cubicBezTo>
                    <a:pt x="135" y="787"/>
                    <a:pt x="256" y="646"/>
                    <a:pt x="363" y="495"/>
                  </a:cubicBezTo>
                  <a:cubicBezTo>
                    <a:pt x="471" y="343"/>
                    <a:pt x="579" y="194"/>
                    <a:pt x="681" y="41"/>
                  </a:cubicBezTo>
                  <a:cubicBezTo>
                    <a:pt x="695" y="19"/>
                    <a:pt x="676" y="0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2"/>
            <p:cNvSpPr/>
            <p:nvPr/>
          </p:nvSpPr>
          <p:spPr>
            <a:xfrm>
              <a:off x="1706911" y="1520170"/>
              <a:ext cx="41213" cy="73768"/>
            </a:xfrm>
            <a:custGeom>
              <a:avLst/>
              <a:gdLst/>
              <a:ahLst/>
              <a:cxnLst/>
              <a:rect l="l" t="t" r="r" b="b"/>
              <a:pathLst>
                <a:path w="795" h="1423" extrusionOk="0">
                  <a:moveTo>
                    <a:pt x="731" y="1"/>
                  </a:moveTo>
                  <a:cubicBezTo>
                    <a:pt x="716" y="1"/>
                    <a:pt x="701" y="7"/>
                    <a:pt x="691" y="22"/>
                  </a:cubicBezTo>
                  <a:cubicBezTo>
                    <a:pt x="394" y="435"/>
                    <a:pt x="180" y="901"/>
                    <a:pt x="10" y="1378"/>
                  </a:cubicBezTo>
                  <a:cubicBezTo>
                    <a:pt x="1" y="1406"/>
                    <a:pt x="22" y="1423"/>
                    <a:pt x="44" y="1423"/>
                  </a:cubicBezTo>
                  <a:cubicBezTo>
                    <a:pt x="59" y="1423"/>
                    <a:pt x="75" y="1415"/>
                    <a:pt x="82" y="1397"/>
                  </a:cubicBezTo>
                  <a:cubicBezTo>
                    <a:pt x="261" y="928"/>
                    <a:pt x="506" y="491"/>
                    <a:pt x="772" y="67"/>
                  </a:cubicBezTo>
                  <a:cubicBezTo>
                    <a:pt x="794" y="32"/>
                    <a:pt x="763" y="1"/>
                    <a:pt x="7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2"/>
            <p:cNvSpPr/>
            <p:nvPr/>
          </p:nvSpPr>
          <p:spPr>
            <a:xfrm>
              <a:off x="1801777" y="1431887"/>
              <a:ext cx="38776" cy="34992"/>
            </a:xfrm>
            <a:custGeom>
              <a:avLst/>
              <a:gdLst/>
              <a:ahLst/>
              <a:cxnLst/>
              <a:rect l="l" t="t" r="r" b="b"/>
              <a:pathLst>
                <a:path w="748" h="675" extrusionOk="0">
                  <a:moveTo>
                    <a:pt x="696" y="0"/>
                  </a:moveTo>
                  <a:cubicBezTo>
                    <a:pt x="688" y="0"/>
                    <a:pt x="679" y="3"/>
                    <a:pt x="671" y="9"/>
                  </a:cubicBezTo>
                  <a:cubicBezTo>
                    <a:pt x="450" y="198"/>
                    <a:pt x="243" y="401"/>
                    <a:pt x="31" y="602"/>
                  </a:cubicBezTo>
                  <a:cubicBezTo>
                    <a:pt x="1" y="632"/>
                    <a:pt x="31" y="675"/>
                    <a:pt x="64" y="675"/>
                  </a:cubicBezTo>
                  <a:cubicBezTo>
                    <a:pt x="74" y="675"/>
                    <a:pt x="85" y="671"/>
                    <a:pt x="94" y="662"/>
                  </a:cubicBezTo>
                  <a:cubicBezTo>
                    <a:pt x="307" y="463"/>
                    <a:pt x="522" y="270"/>
                    <a:pt x="722" y="59"/>
                  </a:cubicBezTo>
                  <a:cubicBezTo>
                    <a:pt x="748" y="33"/>
                    <a:pt x="724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2"/>
            <p:cNvSpPr/>
            <p:nvPr/>
          </p:nvSpPr>
          <p:spPr>
            <a:xfrm>
              <a:off x="1795556" y="1518459"/>
              <a:ext cx="17211" cy="19440"/>
            </a:xfrm>
            <a:custGeom>
              <a:avLst/>
              <a:gdLst/>
              <a:ahLst/>
              <a:cxnLst/>
              <a:rect l="l" t="t" r="r" b="b"/>
              <a:pathLst>
                <a:path w="332" h="375" extrusionOk="0">
                  <a:moveTo>
                    <a:pt x="276" y="0"/>
                  </a:moveTo>
                  <a:cubicBezTo>
                    <a:pt x="264" y="0"/>
                    <a:pt x="252" y="4"/>
                    <a:pt x="245" y="14"/>
                  </a:cubicBezTo>
                  <a:cubicBezTo>
                    <a:pt x="171" y="110"/>
                    <a:pt x="95" y="204"/>
                    <a:pt x="19" y="299"/>
                  </a:cubicBezTo>
                  <a:cubicBezTo>
                    <a:pt x="5" y="317"/>
                    <a:pt x="1" y="346"/>
                    <a:pt x="19" y="361"/>
                  </a:cubicBezTo>
                  <a:cubicBezTo>
                    <a:pt x="29" y="369"/>
                    <a:pt x="42" y="374"/>
                    <a:pt x="55" y="374"/>
                  </a:cubicBezTo>
                  <a:cubicBezTo>
                    <a:pt x="66" y="374"/>
                    <a:pt x="76" y="370"/>
                    <a:pt x="83" y="361"/>
                  </a:cubicBezTo>
                  <a:cubicBezTo>
                    <a:pt x="160" y="268"/>
                    <a:pt x="236" y="172"/>
                    <a:pt x="315" y="79"/>
                  </a:cubicBezTo>
                  <a:cubicBezTo>
                    <a:pt x="329" y="62"/>
                    <a:pt x="332" y="31"/>
                    <a:pt x="313" y="14"/>
                  </a:cubicBezTo>
                  <a:cubicBezTo>
                    <a:pt x="303" y="5"/>
                    <a:pt x="289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2"/>
            <p:cNvSpPr/>
            <p:nvPr/>
          </p:nvSpPr>
          <p:spPr>
            <a:xfrm>
              <a:off x="1810123" y="1536499"/>
              <a:ext cx="34007" cy="24157"/>
            </a:xfrm>
            <a:custGeom>
              <a:avLst/>
              <a:gdLst/>
              <a:ahLst/>
              <a:cxnLst/>
              <a:rect l="l" t="t" r="r" b="b"/>
              <a:pathLst>
                <a:path w="656" h="466" extrusionOk="0">
                  <a:moveTo>
                    <a:pt x="582" y="1"/>
                  </a:moveTo>
                  <a:cubicBezTo>
                    <a:pt x="573" y="1"/>
                    <a:pt x="564" y="4"/>
                    <a:pt x="554" y="10"/>
                  </a:cubicBezTo>
                  <a:cubicBezTo>
                    <a:pt x="383" y="134"/>
                    <a:pt x="211" y="259"/>
                    <a:pt x="39" y="381"/>
                  </a:cubicBezTo>
                  <a:cubicBezTo>
                    <a:pt x="0" y="409"/>
                    <a:pt x="24" y="465"/>
                    <a:pt x="61" y="465"/>
                  </a:cubicBezTo>
                  <a:cubicBezTo>
                    <a:pt x="68" y="465"/>
                    <a:pt x="76" y="463"/>
                    <a:pt x="85" y="457"/>
                  </a:cubicBezTo>
                  <a:cubicBezTo>
                    <a:pt x="261" y="338"/>
                    <a:pt x="434" y="219"/>
                    <a:pt x="610" y="98"/>
                  </a:cubicBezTo>
                  <a:cubicBezTo>
                    <a:pt x="655" y="69"/>
                    <a:pt x="625" y="1"/>
                    <a:pt x="5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2"/>
            <p:cNvSpPr/>
            <p:nvPr/>
          </p:nvSpPr>
          <p:spPr>
            <a:xfrm>
              <a:off x="1641230" y="1258588"/>
              <a:ext cx="36029" cy="52255"/>
            </a:xfrm>
            <a:custGeom>
              <a:avLst/>
              <a:gdLst/>
              <a:ahLst/>
              <a:cxnLst/>
              <a:rect l="l" t="t" r="r" b="b"/>
              <a:pathLst>
                <a:path w="695" h="1008" extrusionOk="0">
                  <a:moveTo>
                    <a:pt x="638" y="0"/>
                  </a:moveTo>
                  <a:cubicBezTo>
                    <a:pt x="625" y="0"/>
                    <a:pt x="612" y="6"/>
                    <a:pt x="603" y="20"/>
                  </a:cubicBezTo>
                  <a:cubicBezTo>
                    <a:pt x="502" y="172"/>
                    <a:pt x="400" y="323"/>
                    <a:pt x="306" y="478"/>
                  </a:cubicBezTo>
                  <a:cubicBezTo>
                    <a:pt x="211" y="634"/>
                    <a:pt x="116" y="787"/>
                    <a:pt x="21" y="942"/>
                  </a:cubicBezTo>
                  <a:cubicBezTo>
                    <a:pt x="1" y="976"/>
                    <a:pt x="32" y="1008"/>
                    <a:pt x="63" y="1008"/>
                  </a:cubicBezTo>
                  <a:cubicBezTo>
                    <a:pt x="77" y="1008"/>
                    <a:pt x="90" y="1002"/>
                    <a:pt x="99" y="987"/>
                  </a:cubicBezTo>
                  <a:cubicBezTo>
                    <a:pt x="197" y="834"/>
                    <a:pt x="296" y="681"/>
                    <a:pt x="393" y="528"/>
                  </a:cubicBezTo>
                  <a:cubicBezTo>
                    <a:pt x="491" y="374"/>
                    <a:pt x="583" y="218"/>
                    <a:pt x="675" y="61"/>
                  </a:cubicBezTo>
                  <a:cubicBezTo>
                    <a:pt x="695" y="29"/>
                    <a:pt x="667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1644496" y="1225566"/>
              <a:ext cx="16537" cy="25402"/>
            </a:xfrm>
            <a:custGeom>
              <a:avLst/>
              <a:gdLst/>
              <a:ahLst/>
              <a:cxnLst/>
              <a:rect l="l" t="t" r="r" b="b"/>
              <a:pathLst>
                <a:path w="319" h="490" extrusionOk="0">
                  <a:moveTo>
                    <a:pt x="249" y="0"/>
                  </a:moveTo>
                  <a:cubicBezTo>
                    <a:pt x="228" y="0"/>
                    <a:pt x="207" y="10"/>
                    <a:pt x="198" y="30"/>
                  </a:cubicBezTo>
                  <a:cubicBezTo>
                    <a:pt x="137" y="152"/>
                    <a:pt x="75" y="274"/>
                    <a:pt x="15" y="397"/>
                  </a:cubicBezTo>
                  <a:cubicBezTo>
                    <a:pt x="1" y="425"/>
                    <a:pt x="8" y="465"/>
                    <a:pt x="38" y="482"/>
                  </a:cubicBezTo>
                  <a:cubicBezTo>
                    <a:pt x="47" y="487"/>
                    <a:pt x="58" y="489"/>
                    <a:pt x="68" y="489"/>
                  </a:cubicBezTo>
                  <a:cubicBezTo>
                    <a:pt x="90" y="489"/>
                    <a:pt x="112" y="479"/>
                    <a:pt x="123" y="458"/>
                  </a:cubicBezTo>
                  <a:lnTo>
                    <a:pt x="304" y="92"/>
                  </a:lnTo>
                  <a:cubicBezTo>
                    <a:pt x="319" y="64"/>
                    <a:pt x="312" y="24"/>
                    <a:pt x="280" y="8"/>
                  </a:cubicBezTo>
                  <a:cubicBezTo>
                    <a:pt x="271" y="3"/>
                    <a:pt x="259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2"/>
            <p:cNvSpPr/>
            <p:nvPr/>
          </p:nvSpPr>
          <p:spPr>
            <a:xfrm>
              <a:off x="1682132" y="1160300"/>
              <a:ext cx="25505" cy="51218"/>
            </a:xfrm>
            <a:custGeom>
              <a:avLst/>
              <a:gdLst/>
              <a:ahLst/>
              <a:cxnLst/>
              <a:rect l="l" t="t" r="r" b="b"/>
              <a:pathLst>
                <a:path w="492" h="988" extrusionOk="0">
                  <a:moveTo>
                    <a:pt x="450" y="1"/>
                  </a:moveTo>
                  <a:cubicBezTo>
                    <a:pt x="434" y="1"/>
                    <a:pt x="418" y="9"/>
                    <a:pt x="411" y="27"/>
                  </a:cubicBezTo>
                  <a:cubicBezTo>
                    <a:pt x="291" y="337"/>
                    <a:pt x="174" y="649"/>
                    <a:pt x="14" y="940"/>
                  </a:cubicBezTo>
                  <a:cubicBezTo>
                    <a:pt x="0" y="964"/>
                    <a:pt x="24" y="987"/>
                    <a:pt x="47" y="987"/>
                  </a:cubicBezTo>
                  <a:cubicBezTo>
                    <a:pt x="57" y="987"/>
                    <a:pt x="66" y="982"/>
                    <a:pt x="72" y="971"/>
                  </a:cubicBezTo>
                  <a:cubicBezTo>
                    <a:pt x="235" y="673"/>
                    <a:pt x="389" y="369"/>
                    <a:pt x="484" y="46"/>
                  </a:cubicBezTo>
                  <a:cubicBezTo>
                    <a:pt x="492" y="18"/>
                    <a:pt x="471" y="1"/>
                    <a:pt x="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2"/>
            <p:cNvSpPr/>
            <p:nvPr/>
          </p:nvSpPr>
          <p:spPr>
            <a:xfrm>
              <a:off x="1571351" y="1237748"/>
              <a:ext cx="25142" cy="136598"/>
            </a:xfrm>
            <a:custGeom>
              <a:avLst/>
              <a:gdLst/>
              <a:ahLst/>
              <a:cxnLst/>
              <a:rect l="l" t="t" r="r" b="b"/>
              <a:pathLst>
                <a:path w="485" h="2635" extrusionOk="0">
                  <a:moveTo>
                    <a:pt x="454" y="0"/>
                  </a:moveTo>
                  <a:cubicBezTo>
                    <a:pt x="443" y="0"/>
                    <a:pt x="432" y="6"/>
                    <a:pt x="427" y="19"/>
                  </a:cubicBezTo>
                  <a:cubicBezTo>
                    <a:pt x="155" y="854"/>
                    <a:pt x="34" y="1736"/>
                    <a:pt x="2" y="2612"/>
                  </a:cubicBezTo>
                  <a:cubicBezTo>
                    <a:pt x="1" y="2627"/>
                    <a:pt x="12" y="2635"/>
                    <a:pt x="24" y="2635"/>
                  </a:cubicBezTo>
                  <a:cubicBezTo>
                    <a:pt x="38" y="2635"/>
                    <a:pt x="52" y="2626"/>
                    <a:pt x="53" y="2608"/>
                  </a:cubicBezTo>
                  <a:cubicBezTo>
                    <a:pt x="65" y="2377"/>
                    <a:pt x="87" y="2144"/>
                    <a:pt x="115" y="1916"/>
                  </a:cubicBezTo>
                  <a:cubicBezTo>
                    <a:pt x="116" y="1916"/>
                    <a:pt x="116" y="1916"/>
                    <a:pt x="117" y="1916"/>
                  </a:cubicBezTo>
                  <a:cubicBezTo>
                    <a:pt x="118" y="1916"/>
                    <a:pt x="118" y="1916"/>
                    <a:pt x="119" y="1916"/>
                  </a:cubicBezTo>
                  <a:cubicBezTo>
                    <a:pt x="143" y="1911"/>
                    <a:pt x="141" y="1880"/>
                    <a:pt x="122" y="1872"/>
                  </a:cubicBezTo>
                  <a:cubicBezTo>
                    <a:pt x="200" y="1252"/>
                    <a:pt x="326" y="640"/>
                    <a:pt x="478" y="32"/>
                  </a:cubicBezTo>
                  <a:cubicBezTo>
                    <a:pt x="484" y="12"/>
                    <a:pt x="469" y="0"/>
                    <a:pt x="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2"/>
            <p:cNvSpPr/>
            <p:nvPr/>
          </p:nvSpPr>
          <p:spPr>
            <a:xfrm>
              <a:off x="1597063" y="1194048"/>
              <a:ext cx="35510" cy="72576"/>
            </a:xfrm>
            <a:custGeom>
              <a:avLst/>
              <a:gdLst/>
              <a:ahLst/>
              <a:cxnLst/>
              <a:rect l="l" t="t" r="r" b="b"/>
              <a:pathLst>
                <a:path w="685" h="1400" extrusionOk="0">
                  <a:moveTo>
                    <a:pt x="655" y="0"/>
                  </a:moveTo>
                  <a:cubicBezTo>
                    <a:pt x="648" y="0"/>
                    <a:pt x="640" y="4"/>
                    <a:pt x="635" y="12"/>
                  </a:cubicBezTo>
                  <a:cubicBezTo>
                    <a:pt x="365" y="432"/>
                    <a:pt x="172" y="907"/>
                    <a:pt x="6" y="1375"/>
                  </a:cubicBezTo>
                  <a:cubicBezTo>
                    <a:pt x="0" y="1390"/>
                    <a:pt x="13" y="1400"/>
                    <a:pt x="26" y="1400"/>
                  </a:cubicBezTo>
                  <a:cubicBezTo>
                    <a:pt x="34" y="1400"/>
                    <a:pt x="43" y="1396"/>
                    <a:pt x="46" y="1385"/>
                  </a:cubicBezTo>
                  <a:cubicBezTo>
                    <a:pt x="134" y="1150"/>
                    <a:pt x="228" y="917"/>
                    <a:pt x="337" y="690"/>
                  </a:cubicBezTo>
                  <a:cubicBezTo>
                    <a:pt x="443" y="469"/>
                    <a:pt x="563" y="253"/>
                    <a:pt x="675" y="35"/>
                  </a:cubicBezTo>
                  <a:cubicBezTo>
                    <a:pt x="684" y="16"/>
                    <a:pt x="670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2"/>
            <p:cNvSpPr/>
            <p:nvPr/>
          </p:nvSpPr>
          <p:spPr>
            <a:xfrm>
              <a:off x="1596234" y="1156464"/>
              <a:ext cx="19855" cy="38413"/>
            </a:xfrm>
            <a:custGeom>
              <a:avLst/>
              <a:gdLst/>
              <a:ahLst/>
              <a:cxnLst/>
              <a:rect l="l" t="t" r="r" b="b"/>
              <a:pathLst>
                <a:path w="383" h="741" extrusionOk="0">
                  <a:moveTo>
                    <a:pt x="330" y="0"/>
                  </a:moveTo>
                  <a:cubicBezTo>
                    <a:pt x="318" y="0"/>
                    <a:pt x="307" y="7"/>
                    <a:pt x="300" y="22"/>
                  </a:cubicBezTo>
                  <a:cubicBezTo>
                    <a:pt x="204" y="242"/>
                    <a:pt x="110" y="462"/>
                    <a:pt x="15" y="682"/>
                  </a:cubicBezTo>
                  <a:cubicBezTo>
                    <a:pt x="1" y="712"/>
                    <a:pt x="27" y="741"/>
                    <a:pt x="53" y="741"/>
                  </a:cubicBezTo>
                  <a:cubicBezTo>
                    <a:pt x="64" y="741"/>
                    <a:pt x="75" y="735"/>
                    <a:pt x="82" y="720"/>
                  </a:cubicBezTo>
                  <a:lnTo>
                    <a:pt x="370" y="60"/>
                  </a:lnTo>
                  <a:cubicBezTo>
                    <a:pt x="383" y="29"/>
                    <a:pt x="355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2"/>
            <p:cNvSpPr/>
            <p:nvPr/>
          </p:nvSpPr>
          <p:spPr>
            <a:xfrm>
              <a:off x="1604373" y="1153354"/>
              <a:ext cx="29082" cy="52929"/>
            </a:xfrm>
            <a:custGeom>
              <a:avLst/>
              <a:gdLst/>
              <a:ahLst/>
              <a:cxnLst/>
              <a:rect l="l" t="t" r="r" b="b"/>
              <a:pathLst>
                <a:path w="561" h="1021" extrusionOk="0">
                  <a:moveTo>
                    <a:pt x="502" y="0"/>
                  </a:moveTo>
                  <a:cubicBezTo>
                    <a:pt x="489" y="0"/>
                    <a:pt x="476" y="7"/>
                    <a:pt x="468" y="24"/>
                  </a:cubicBezTo>
                  <a:cubicBezTo>
                    <a:pt x="314" y="333"/>
                    <a:pt x="165" y="644"/>
                    <a:pt x="16" y="956"/>
                  </a:cubicBezTo>
                  <a:cubicBezTo>
                    <a:pt x="0" y="990"/>
                    <a:pt x="29" y="1021"/>
                    <a:pt x="57" y="1021"/>
                  </a:cubicBezTo>
                  <a:cubicBezTo>
                    <a:pt x="70" y="1021"/>
                    <a:pt x="82" y="1014"/>
                    <a:pt x="90" y="998"/>
                  </a:cubicBezTo>
                  <a:cubicBezTo>
                    <a:pt x="243" y="688"/>
                    <a:pt x="397" y="378"/>
                    <a:pt x="544" y="66"/>
                  </a:cubicBezTo>
                  <a:cubicBezTo>
                    <a:pt x="560" y="32"/>
                    <a:pt x="530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2"/>
            <p:cNvSpPr/>
            <p:nvPr/>
          </p:nvSpPr>
          <p:spPr>
            <a:xfrm>
              <a:off x="1651028" y="1080260"/>
              <a:ext cx="31985" cy="43079"/>
            </a:xfrm>
            <a:custGeom>
              <a:avLst/>
              <a:gdLst/>
              <a:ahLst/>
              <a:cxnLst/>
              <a:rect l="l" t="t" r="r" b="b"/>
              <a:pathLst>
                <a:path w="617" h="831" extrusionOk="0">
                  <a:moveTo>
                    <a:pt x="557" y="1"/>
                  </a:moveTo>
                  <a:cubicBezTo>
                    <a:pt x="544" y="1"/>
                    <a:pt x="532" y="6"/>
                    <a:pt x="523" y="19"/>
                  </a:cubicBezTo>
                  <a:cubicBezTo>
                    <a:pt x="356" y="275"/>
                    <a:pt x="186" y="529"/>
                    <a:pt x="17" y="784"/>
                  </a:cubicBezTo>
                  <a:cubicBezTo>
                    <a:pt x="1" y="808"/>
                    <a:pt x="24" y="830"/>
                    <a:pt x="47" y="830"/>
                  </a:cubicBezTo>
                  <a:cubicBezTo>
                    <a:pt x="57" y="830"/>
                    <a:pt x="67" y="826"/>
                    <a:pt x="73" y="817"/>
                  </a:cubicBezTo>
                  <a:lnTo>
                    <a:pt x="594" y="60"/>
                  </a:lnTo>
                  <a:cubicBezTo>
                    <a:pt x="616" y="31"/>
                    <a:pt x="586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2"/>
            <p:cNvSpPr/>
            <p:nvPr/>
          </p:nvSpPr>
          <p:spPr>
            <a:xfrm>
              <a:off x="1564612" y="1235416"/>
              <a:ext cx="13116" cy="30119"/>
            </a:xfrm>
            <a:custGeom>
              <a:avLst/>
              <a:gdLst/>
              <a:ahLst/>
              <a:cxnLst/>
              <a:rect l="l" t="t" r="r" b="b"/>
              <a:pathLst>
                <a:path w="253" h="581" extrusionOk="0">
                  <a:moveTo>
                    <a:pt x="192" y="1"/>
                  </a:moveTo>
                  <a:cubicBezTo>
                    <a:pt x="171" y="1"/>
                    <a:pt x="151" y="12"/>
                    <a:pt x="144" y="38"/>
                  </a:cubicBezTo>
                  <a:cubicBezTo>
                    <a:pt x="100" y="197"/>
                    <a:pt x="55" y="359"/>
                    <a:pt x="11" y="519"/>
                  </a:cubicBezTo>
                  <a:cubicBezTo>
                    <a:pt x="1" y="557"/>
                    <a:pt x="31" y="581"/>
                    <a:pt x="62" y="581"/>
                  </a:cubicBezTo>
                  <a:cubicBezTo>
                    <a:pt x="83" y="581"/>
                    <a:pt x="103" y="569"/>
                    <a:pt x="110" y="543"/>
                  </a:cubicBezTo>
                  <a:cubicBezTo>
                    <a:pt x="154" y="384"/>
                    <a:pt x="200" y="223"/>
                    <a:pt x="244" y="62"/>
                  </a:cubicBezTo>
                  <a:cubicBezTo>
                    <a:pt x="253" y="25"/>
                    <a:pt x="222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" name="Google Shape;553;p22"/>
          <p:cNvGrpSpPr/>
          <p:nvPr/>
        </p:nvGrpSpPr>
        <p:grpSpPr>
          <a:xfrm rot="-5400000">
            <a:off x="8249585" y="195453"/>
            <a:ext cx="785205" cy="1053300"/>
            <a:chOff x="1099975" y="956934"/>
            <a:chExt cx="866195" cy="1161942"/>
          </a:xfrm>
        </p:grpSpPr>
        <p:sp>
          <p:nvSpPr>
            <p:cNvPr id="554" name="Google Shape;554;p22"/>
            <p:cNvSpPr/>
            <p:nvPr/>
          </p:nvSpPr>
          <p:spPr>
            <a:xfrm>
              <a:off x="1099975" y="956934"/>
              <a:ext cx="866195" cy="1161942"/>
            </a:xfrm>
            <a:custGeom>
              <a:avLst/>
              <a:gdLst/>
              <a:ahLst/>
              <a:cxnLst/>
              <a:rect l="l" t="t" r="r" b="b"/>
              <a:pathLst>
                <a:path w="16709" h="22414" extrusionOk="0">
                  <a:moveTo>
                    <a:pt x="6418" y="1213"/>
                  </a:moveTo>
                  <a:cubicBezTo>
                    <a:pt x="6982" y="1213"/>
                    <a:pt x="7061" y="1889"/>
                    <a:pt x="6965" y="2322"/>
                  </a:cubicBezTo>
                  <a:cubicBezTo>
                    <a:pt x="6864" y="2793"/>
                    <a:pt x="6610" y="3241"/>
                    <a:pt x="6305" y="3611"/>
                  </a:cubicBezTo>
                  <a:cubicBezTo>
                    <a:pt x="6006" y="3976"/>
                    <a:pt x="5558" y="4423"/>
                    <a:pt x="5048" y="4423"/>
                  </a:cubicBezTo>
                  <a:cubicBezTo>
                    <a:pt x="5019" y="4423"/>
                    <a:pt x="4989" y="4422"/>
                    <a:pt x="4959" y="4419"/>
                  </a:cubicBezTo>
                  <a:cubicBezTo>
                    <a:pt x="4676" y="4390"/>
                    <a:pt x="4431" y="4200"/>
                    <a:pt x="4298" y="3952"/>
                  </a:cubicBezTo>
                  <a:cubicBezTo>
                    <a:pt x="4291" y="3895"/>
                    <a:pt x="4279" y="3837"/>
                    <a:pt x="4269" y="3780"/>
                  </a:cubicBezTo>
                  <a:lnTo>
                    <a:pt x="4269" y="3780"/>
                  </a:lnTo>
                  <a:cubicBezTo>
                    <a:pt x="4393" y="3888"/>
                    <a:pt x="4554" y="3939"/>
                    <a:pt x="4721" y="3939"/>
                  </a:cubicBezTo>
                  <a:cubicBezTo>
                    <a:pt x="4743" y="3939"/>
                    <a:pt x="4766" y="3938"/>
                    <a:pt x="4789" y="3936"/>
                  </a:cubicBezTo>
                  <a:cubicBezTo>
                    <a:pt x="5287" y="3892"/>
                    <a:pt x="5733" y="3540"/>
                    <a:pt x="5959" y="3108"/>
                  </a:cubicBezTo>
                  <a:cubicBezTo>
                    <a:pt x="6027" y="2980"/>
                    <a:pt x="6077" y="2842"/>
                    <a:pt x="6105" y="2702"/>
                  </a:cubicBezTo>
                  <a:cubicBezTo>
                    <a:pt x="6126" y="2595"/>
                    <a:pt x="6165" y="2439"/>
                    <a:pt x="6081" y="2349"/>
                  </a:cubicBezTo>
                  <a:cubicBezTo>
                    <a:pt x="6032" y="2294"/>
                    <a:pt x="5963" y="2273"/>
                    <a:pt x="5886" y="2273"/>
                  </a:cubicBezTo>
                  <a:cubicBezTo>
                    <a:pt x="5727" y="2273"/>
                    <a:pt x="5536" y="2364"/>
                    <a:pt x="5428" y="2420"/>
                  </a:cubicBezTo>
                  <a:cubicBezTo>
                    <a:pt x="4943" y="2673"/>
                    <a:pt x="4606" y="3198"/>
                    <a:pt x="4632" y="3749"/>
                  </a:cubicBezTo>
                  <a:cubicBezTo>
                    <a:pt x="4633" y="3771"/>
                    <a:pt x="4650" y="3782"/>
                    <a:pt x="4667" y="3782"/>
                  </a:cubicBezTo>
                  <a:cubicBezTo>
                    <a:pt x="4685" y="3782"/>
                    <a:pt x="4703" y="3770"/>
                    <a:pt x="4703" y="3746"/>
                  </a:cubicBezTo>
                  <a:cubicBezTo>
                    <a:pt x="4725" y="3330"/>
                    <a:pt x="4929" y="2933"/>
                    <a:pt x="5258" y="2672"/>
                  </a:cubicBezTo>
                  <a:cubicBezTo>
                    <a:pt x="5418" y="2546"/>
                    <a:pt x="5617" y="2439"/>
                    <a:pt x="5821" y="2410"/>
                  </a:cubicBezTo>
                  <a:cubicBezTo>
                    <a:pt x="5838" y="2407"/>
                    <a:pt x="5854" y="2406"/>
                    <a:pt x="5869" y="2406"/>
                  </a:cubicBezTo>
                  <a:cubicBezTo>
                    <a:pt x="5936" y="2406"/>
                    <a:pt x="5982" y="2435"/>
                    <a:pt x="6000" y="2523"/>
                  </a:cubicBezTo>
                  <a:cubicBezTo>
                    <a:pt x="6009" y="2567"/>
                    <a:pt x="5985" y="2645"/>
                    <a:pt x="5975" y="2692"/>
                  </a:cubicBezTo>
                  <a:cubicBezTo>
                    <a:pt x="5952" y="2801"/>
                    <a:pt x="5915" y="2908"/>
                    <a:pt x="5865" y="3008"/>
                  </a:cubicBezTo>
                  <a:cubicBezTo>
                    <a:pt x="5680" y="3384"/>
                    <a:pt x="5329" y="3692"/>
                    <a:pt x="4915" y="3786"/>
                  </a:cubicBezTo>
                  <a:cubicBezTo>
                    <a:pt x="4850" y="3800"/>
                    <a:pt x="4782" y="3809"/>
                    <a:pt x="4715" y="3809"/>
                  </a:cubicBezTo>
                  <a:cubicBezTo>
                    <a:pt x="4544" y="3809"/>
                    <a:pt x="4379" y="3753"/>
                    <a:pt x="4278" y="3599"/>
                  </a:cubicBezTo>
                  <a:cubicBezTo>
                    <a:pt x="4136" y="3383"/>
                    <a:pt x="4178" y="3106"/>
                    <a:pt x="4285" y="2886"/>
                  </a:cubicBezTo>
                  <a:cubicBezTo>
                    <a:pt x="4484" y="2476"/>
                    <a:pt x="4837" y="2114"/>
                    <a:pt x="5184" y="1825"/>
                  </a:cubicBezTo>
                  <a:cubicBezTo>
                    <a:pt x="5511" y="1554"/>
                    <a:pt x="5939" y="1235"/>
                    <a:pt x="6383" y="1214"/>
                  </a:cubicBezTo>
                  <a:cubicBezTo>
                    <a:pt x="6395" y="1213"/>
                    <a:pt x="6407" y="1213"/>
                    <a:pt x="6418" y="1213"/>
                  </a:cubicBezTo>
                  <a:close/>
                  <a:moveTo>
                    <a:pt x="13998" y="4068"/>
                  </a:moveTo>
                  <a:cubicBezTo>
                    <a:pt x="14535" y="4068"/>
                    <a:pt x="15112" y="4531"/>
                    <a:pt x="15451" y="4865"/>
                  </a:cubicBezTo>
                  <a:cubicBezTo>
                    <a:pt x="15689" y="5101"/>
                    <a:pt x="16133" y="5586"/>
                    <a:pt x="15746" y="5891"/>
                  </a:cubicBezTo>
                  <a:cubicBezTo>
                    <a:pt x="15608" y="5999"/>
                    <a:pt x="15433" y="6023"/>
                    <a:pt x="15264" y="6023"/>
                  </a:cubicBezTo>
                  <a:cubicBezTo>
                    <a:pt x="15225" y="6023"/>
                    <a:pt x="15187" y="6022"/>
                    <a:pt x="15150" y="6020"/>
                  </a:cubicBezTo>
                  <a:cubicBezTo>
                    <a:pt x="15112" y="6018"/>
                    <a:pt x="15075" y="6015"/>
                    <a:pt x="15038" y="6013"/>
                  </a:cubicBezTo>
                  <a:cubicBezTo>
                    <a:pt x="15053" y="5993"/>
                    <a:pt x="15069" y="5975"/>
                    <a:pt x="15082" y="5951"/>
                  </a:cubicBezTo>
                  <a:cubicBezTo>
                    <a:pt x="15256" y="5630"/>
                    <a:pt x="15130" y="5226"/>
                    <a:pt x="14919" y="4956"/>
                  </a:cubicBezTo>
                  <a:cubicBezTo>
                    <a:pt x="14750" y="4740"/>
                    <a:pt x="14418" y="4520"/>
                    <a:pt x="14110" y="4520"/>
                  </a:cubicBezTo>
                  <a:cubicBezTo>
                    <a:pt x="14020" y="4520"/>
                    <a:pt x="13931" y="4539"/>
                    <a:pt x="13849" y="4583"/>
                  </a:cubicBezTo>
                  <a:cubicBezTo>
                    <a:pt x="13653" y="4690"/>
                    <a:pt x="13684" y="4915"/>
                    <a:pt x="13728" y="5098"/>
                  </a:cubicBezTo>
                  <a:cubicBezTo>
                    <a:pt x="13792" y="5355"/>
                    <a:pt x="13903" y="5588"/>
                    <a:pt x="14059" y="5802"/>
                  </a:cubicBezTo>
                  <a:cubicBezTo>
                    <a:pt x="14068" y="5815"/>
                    <a:pt x="14082" y="5821"/>
                    <a:pt x="14095" y="5821"/>
                  </a:cubicBezTo>
                  <a:cubicBezTo>
                    <a:pt x="14124" y="5821"/>
                    <a:pt x="14152" y="5794"/>
                    <a:pt x="14133" y="5761"/>
                  </a:cubicBezTo>
                  <a:cubicBezTo>
                    <a:pt x="14040" y="5609"/>
                    <a:pt x="13962" y="5446"/>
                    <a:pt x="13904" y="5277"/>
                  </a:cubicBezTo>
                  <a:cubicBezTo>
                    <a:pt x="13855" y="5132"/>
                    <a:pt x="13734" y="4821"/>
                    <a:pt x="13887" y="4708"/>
                  </a:cubicBezTo>
                  <a:cubicBezTo>
                    <a:pt x="13939" y="4669"/>
                    <a:pt x="14009" y="4655"/>
                    <a:pt x="14082" y="4655"/>
                  </a:cubicBezTo>
                  <a:cubicBezTo>
                    <a:pt x="14178" y="4655"/>
                    <a:pt x="14281" y="4680"/>
                    <a:pt x="14355" y="4707"/>
                  </a:cubicBezTo>
                  <a:cubicBezTo>
                    <a:pt x="14507" y="4759"/>
                    <a:pt x="14643" y="4856"/>
                    <a:pt x="14753" y="4973"/>
                  </a:cubicBezTo>
                  <a:cubicBezTo>
                    <a:pt x="14951" y="5192"/>
                    <a:pt x="15090" y="5537"/>
                    <a:pt x="14980" y="5825"/>
                  </a:cubicBezTo>
                  <a:cubicBezTo>
                    <a:pt x="14919" y="5982"/>
                    <a:pt x="14772" y="6034"/>
                    <a:pt x="14609" y="6034"/>
                  </a:cubicBezTo>
                  <a:cubicBezTo>
                    <a:pt x="14422" y="6034"/>
                    <a:pt x="14212" y="5965"/>
                    <a:pt x="14087" y="5907"/>
                  </a:cubicBezTo>
                  <a:cubicBezTo>
                    <a:pt x="13777" y="5765"/>
                    <a:pt x="13504" y="5566"/>
                    <a:pt x="13388" y="5236"/>
                  </a:cubicBezTo>
                  <a:cubicBezTo>
                    <a:pt x="13372" y="5192"/>
                    <a:pt x="13358" y="5146"/>
                    <a:pt x="13344" y="5098"/>
                  </a:cubicBezTo>
                  <a:cubicBezTo>
                    <a:pt x="13351" y="4992"/>
                    <a:pt x="13348" y="4885"/>
                    <a:pt x="13320" y="4792"/>
                  </a:cubicBezTo>
                  <a:cubicBezTo>
                    <a:pt x="13314" y="4775"/>
                    <a:pt x="13301" y="4763"/>
                    <a:pt x="13287" y="4753"/>
                  </a:cubicBezTo>
                  <a:cubicBezTo>
                    <a:pt x="13279" y="4541"/>
                    <a:pt x="13337" y="4338"/>
                    <a:pt x="13542" y="4203"/>
                  </a:cubicBezTo>
                  <a:cubicBezTo>
                    <a:pt x="13686" y="4108"/>
                    <a:pt x="13840" y="4068"/>
                    <a:pt x="13998" y="4068"/>
                  </a:cubicBezTo>
                  <a:close/>
                  <a:moveTo>
                    <a:pt x="7060" y="2510"/>
                  </a:moveTo>
                  <a:cubicBezTo>
                    <a:pt x="7022" y="3397"/>
                    <a:pt x="6843" y="4282"/>
                    <a:pt x="6488" y="5100"/>
                  </a:cubicBezTo>
                  <a:cubicBezTo>
                    <a:pt x="6352" y="5409"/>
                    <a:pt x="6166" y="5731"/>
                    <a:pt x="5888" y="5922"/>
                  </a:cubicBezTo>
                  <a:cubicBezTo>
                    <a:pt x="5877" y="5921"/>
                    <a:pt x="5865" y="5920"/>
                    <a:pt x="5854" y="5917"/>
                  </a:cubicBezTo>
                  <a:cubicBezTo>
                    <a:pt x="6029" y="5552"/>
                    <a:pt x="6087" y="5134"/>
                    <a:pt x="5979" y="4738"/>
                  </a:cubicBezTo>
                  <a:cubicBezTo>
                    <a:pt x="5973" y="4715"/>
                    <a:pt x="5950" y="4704"/>
                    <a:pt x="5928" y="4704"/>
                  </a:cubicBezTo>
                  <a:cubicBezTo>
                    <a:pt x="5900" y="4704"/>
                    <a:pt x="5873" y="4721"/>
                    <a:pt x="5878" y="4753"/>
                  </a:cubicBezTo>
                  <a:cubicBezTo>
                    <a:pt x="5936" y="5148"/>
                    <a:pt x="5902" y="5551"/>
                    <a:pt x="5748" y="5913"/>
                  </a:cubicBezTo>
                  <a:lnTo>
                    <a:pt x="5736" y="5913"/>
                  </a:lnTo>
                  <a:cubicBezTo>
                    <a:pt x="5687" y="5914"/>
                    <a:pt x="5631" y="5921"/>
                    <a:pt x="5576" y="5935"/>
                  </a:cubicBezTo>
                  <a:cubicBezTo>
                    <a:pt x="5599" y="5697"/>
                    <a:pt x="5599" y="5456"/>
                    <a:pt x="5566" y="5220"/>
                  </a:cubicBezTo>
                  <a:cubicBezTo>
                    <a:pt x="5561" y="5191"/>
                    <a:pt x="5536" y="5176"/>
                    <a:pt x="5512" y="5176"/>
                  </a:cubicBezTo>
                  <a:cubicBezTo>
                    <a:pt x="5488" y="5176"/>
                    <a:pt x="5467" y="5191"/>
                    <a:pt x="5470" y="5222"/>
                  </a:cubicBezTo>
                  <a:cubicBezTo>
                    <a:pt x="5495" y="5468"/>
                    <a:pt x="5504" y="5717"/>
                    <a:pt x="5482" y="5964"/>
                  </a:cubicBezTo>
                  <a:cubicBezTo>
                    <a:pt x="5453" y="5976"/>
                    <a:pt x="5421" y="5988"/>
                    <a:pt x="5393" y="6003"/>
                  </a:cubicBezTo>
                  <a:cubicBezTo>
                    <a:pt x="5099" y="5822"/>
                    <a:pt x="4896" y="5504"/>
                    <a:pt x="4881" y="5152"/>
                  </a:cubicBezTo>
                  <a:cubicBezTo>
                    <a:pt x="4879" y="5123"/>
                    <a:pt x="4856" y="5108"/>
                    <a:pt x="4833" y="5108"/>
                  </a:cubicBezTo>
                  <a:cubicBezTo>
                    <a:pt x="4810" y="5108"/>
                    <a:pt x="4786" y="5124"/>
                    <a:pt x="4786" y="5155"/>
                  </a:cubicBezTo>
                  <a:cubicBezTo>
                    <a:pt x="4794" y="5520"/>
                    <a:pt x="4987" y="5874"/>
                    <a:pt x="5287" y="6084"/>
                  </a:cubicBezTo>
                  <a:cubicBezTo>
                    <a:pt x="5284" y="6087"/>
                    <a:pt x="5282" y="6091"/>
                    <a:pt x="5278" y="6093"/>
                  </a:cubicBezTo>
                  <a:cubicBezTo>
                    <a:pt x="4878" y="6050"/>
                    <a:pt x="4661" y="5657"/>
                    <a:pt x="4563" y="5263"/>
                  </a:cubicBezTo>
                  <a:cubicBezTo>
                    <a:pt x="4484" y="4939"/>
                    <a:pt x="4420" y="4610"/>
                    <a:pt x="4360" y="4282"/>
                  </a:cubicBezTo>
                  <a:lnTo>
                    <a:pt x="4360" y="4282"/>
                  </a:lnTo>
                  <a:cubicBezTo>
                    <a:pt x="4455" y="4375"/>
                    <a:pt x="4569" y="4453"/>
                    <a:pt x="4696" y="4504"/>
                  </a:cubicBezTo>
                  <a:cubicBezTo>
                    <a:pt x="4810" y="4548"/>
                    <a:pt x="4923" y="4568"/>
                    <a:pt x="5034" y="4568"/>
                  </a:cubicBezTo>
                  <a:cubicBezTo>
                    <a:pt x="5455" y="4568"/>
                    <a:pt x="5851" y="4283"/>
                    <a:pt x="6145" y="3992"/>
                  </a:cubicBezTo>
                  <a:cubicBezTo>
                    <a:pt x="6556" y="3583"/>
                    <a:pt x="6895" y="3069"/>
                    <a:pt x="7060" y="2510"/>
                  </a:cubicBezTo>
                  <a:close/>
                  <a:moveTo>
                    <a:pt x="13301" y="5406"/>
                  </a:moveTo>
                  <a:cubicBezTo>
                    <a:pt x="13463" y="5725"/>
                    <a:pt x="13752" y="5924"/>
                    <a:pt x="14090" y="6070"/>
                  </a:cubicBezTo>
                  <a:cubicBezTo>
                    <a:pt x="14251" y="6139"/>
                    <a:pt x="14446" y="6203"/>
                    <a:pt x="14627" y="6203"/>
                  </a:cubicBezTo>
                  <a:cubicBezTo>
                    <a:pt x="14704" y="6203"/>
                    <a:pt x="14778" y="6191"/>
                    <a:pt x="14846" y="6164"/>
                  </a:cubicBezTo>
                  <a:cubicBezTo>
                    <a:pt x="14903" y="6169"/>
                    <a:pt x="14961" y="6175"/>
                    <a:pt x="15018" y="6179"/>
                  </a:cubicBezTo>
                  <a:cubicBezTo>
                    <a:pt x="14816" y="6260"/>
                    <a:pt x="14619" y="6354"/>
                    <a:pt x="14433" y="6467"/>
                  </a:cubicBezTo>
                  <a:cubicBezTo>
                    <a:pt x="14257" y="6574"/>
                    <a:pt x="14096" y="6697"/>
                    <a:pt x="13938" y="6828"/>
                  </a:cubicBezTo>
                  <a:cubicBezTo>
                    <a:pt x="13870" y="6882"/>
                    <a:pt x="13796" y="6944"/>
                    <a:pt x="13718" y="6994"/>
                  </a:cubicBezTo>
                  <a:cubicBezTo>
                    <a:pt x="13704" y="6948"/>
                    <a:pt x="13674" y="6903"/>
                    <a:pt x="13632" y="6870"/>
                  </a:cubicBezTo>
                  <a:cubicBezTo>
                    <a:pt x="13629" y="6867"/>
                    <a:pt x="13628" y="6867"/>
                    <a:pt x="13626" y="6866"/>
                  </a:cubicBezTo>
                  <a:cubicBezTo>
                    <a:pt x="13839" y="6802"/>
                    <a:pt x="14038" y="6700"/>
                    <a:pt x="14211" y="6559"/>
                  </a:cubicBezTo>
                  <a:cubicBezTo>
                    <a:pt x="14250" y="6529"/>
                    <a:pt x="14213" y="6467"/>
                    <a:pt x="14171" y="6467"/>
                  </a:cubicBezTo>
                  <a:cubicBezTo>
                    <a:pt x="14163" y="6467"/>
                    <a:pt x="14154" y="6469"/>
                    <a:pt x="14145" y="6476"/>
                  </a:cubicBezTo>
                  <a:cubicBezTo>
                    <a:pt x="13962" y="6616"/>
                    <a:pt x="13759" y="6724"/>
                    <a:pt x="13541" y="6796"/>
                  </a:cubicBezTo>
                  <a:cubicBezTo>
                    <a:pt x="13504" y="6767"/>
                    <a:pt x="13464" y="6738"/>
                    <a:pt x="13423" y="6711"/>
                  </a:cubicBezTo>
                  <a:cubicBezTo>
                    <a:pt x="13454" y="6666"/>
                    <a:pt x="13487" y="6623"/>
                    <a:pt x="13525" y="6581"/>
                  </a:cubicBezTo>
                  <a:cubicBezTo>
                    <a:pt x="13578" y="6520"/>
                    <a:pt x="13635" y="6460"/>
                    <a:pt x="13693" y="6405"/>
                  </a:cubicBezTo>
                  <a:cubicBezTo>
                    <a:pt x="13713" y="6388"/>
                    <a:pt x="13711" y="6354"/>
                    <a:pt x="13693" y="6335"/>
                  </a:cubicBezTo>
                  <a:cubicBezTo>
                    <a:pt x="13683" y="6326"/>
                    <a:pt x="13671" y="6323"/>
                    <a:pt x="13659" y="6323"/>
                  </a:cubicBezTo>
                  <a:cubicBezTo>
                    <a:pt x="13647" y="6323"/>
                    <a:pt x="13634" y="6327"/>
                    <a:pt x="13625" y="6335"/>
                  </a:cubicBezTo>
                  <a:cubicBezTo>
                    <a:pt x="13558" y="6389"/>
                    <a:pt x="13500" y="6446"/>
                    <a:pt x="13449" y="6513"/>
                  </a:cubicBezTo>
                  <a:cubicBezTo>
                    <a:pt x="13412" y="6561"/>
                    <a:pt x="13378" y="6611"/>
                    <a:pt x="13348" y="6662"/>
                  </a:cubicBezTo>
                  <a:cubicBezTo>
                    <a:pt x="13322" y="6647"/>
                    <a:pt x="13298" y="6633"/>
                    <a:pt x="13273" y="6622"/>
                  </a:cubicBezTo>
                  <a:cubicBezTo>
                    <a:pt x="13242" y="6605"/>
                    <a:pt x="13208" y="6591"/>
                    <a:pt x="13174" y="6581"/>
                  </a:cubicBezTo>
                  <a:cubicBezTo>
                    <a:pt x="13218" y="6511"/>
                    <a:pt x="13264" y="6445"/>
                    <a:pt x="13308" y="6376"/>
                  </a:cubicBezTo>
                  <a:cubicBezTo>
                    <a:pt x="13372" y="6283"/>
                    <a:pt x="13430" y="6185"/>
                    <a:pt x="13490" y="6086"/>
                  </a:cubicBezTo>
                  <a:cubicBezTo>
                    <a:pt x="13510" y="6051"/>
                    <a:pt x="13480" y="6020"/>
                    <a:pt x="13448" y="6020"/>
                  </a:cubicBezTo>
                  <a:cubicBezTo>
                    <a:pt x="13434" y="6020"/>
                    <a:pt x="13419" y="6026"/>
                    <a:pt x="13409" y="6042"/>
                  </a:cubicBezTo>
                  <a:cubicBezTo>
                    <a:pt x="13349" y="6137"/>
                    <a:pt x="13288" y="6235"/>
                    <a:pt x="13235" y="6334"/>
                  </a:cubicBezTo>
                  <a:cubicBezTo>
                    <a:pt x="13192" y="6411"/>
                    <a:pt x="13151" y="6484"/>
                    <a:pt x="13107" y="6559"/>
                  </a:cubicBezTo>
                  <a:cubicBezTo>
                    <a:pt x="13069" y="6551"/>
                    <a:pt x="13032" y="6544"/>
                    <a:pt x="12993" y="6540"/>
                  </a:cubicBezTo>
                  <a:cubicBezTo>
                    <a:pt x="12995" y="6391"/>
                    <a:pt x="13039" y="6243"/>
                    <a:pt x="13088" y="6104"/>
                  </a:cubicBezTo>
                  <a:cubicBezTo>
                    <a:pt x="13165" y="5887"/>
                    <a:pt x="13252" y="5676"/>
                    <a:pt x="13294" y="5451"/>
                  </a:cubicBezTo>
                  <a:cubicBezTo>
                    <a:pt x="13296" y="5437"/>
                    <a:pt x="13300" y="5420"/>
                    <a:pt x="13301" y="5406"/>
                  </a:cubicBezTo>
                  <a:close/>
                  <a:moveTo>
                    <a:pt x="13279" y="222"/>
                  </a:moveTo>
                  <a:cubicBezTo>
                    <a:pt x="13243" y="481"/>
                    <a:pt x="13195" y="737"/>
                    <a:pt x="13149" y="989"/>
                  </a:cubicBezTo>
                  <a:cubicBezTo>
                    <a:pt x="13094" y="1294"/>
                    <a:pt x="13036" y="1597"/>
                    <a:pt x="12972" y="1900"/>
                  </a:cubicBezTo>
                  <a:cubicBezTo>
                    <a:pt x="12846" y="2496"/>
                    <a:pt x="12700" y="3086"/>
                    <a:pt x="12501" y="3662"/>
                  </a:cubicBezTo>
                  <a:cubicBezTo>
                    <a:pt x="12087" y="4868"/>
                    <a:pt x="11404" y="5921"/>
                    <a:pt x="10628" y="6926"/>
                  </a:cubicBezTo>
                  <a:cubicBezTo>
                    <a:pt x="10235" y="7439"/>
                    <a:pt x="9832" y="7944"/>
                    <a:pt x="9432" y="8454"/>
                  </a:cubicBezTo>
                  <a:cubicBezTo>
                    <a:pt x="9449" y="8405"/>
                    <a:pt x="9468" y="8358"/>
                    <a:pt x="9486" y="8313"/>
                  </a:cubicBezTo>
                  <a:cubicBezTo>
                    <a:pt x="9576" y="8100"/>
                    <a:pt x="9666" y="7889"/>
                    <a:pt x="9763" y="7680"/>
                  </a:cubicBezTo>
                  <a:cubicBezTo>
                    <a:pt x="9959" y="7269"/>
                    <a:pt x="10187" y="6876"/>
                    <a:pt x="10415" y="6484"/>
                  </a:cubicBezTo>
                  <a:cubicBezTo>
                    <a:pt x="10437" y="6448"/>
                    <a:pt x="10407" y="6418"/>
                    <a:pt x="10375" y="6418"/>
                  </a:cubicBezTo>
                  <a:cubicBezTo>
                    <a:pt x="10361" y="6418"/>
                    <a:pt x="10346" y="6424"/>
                    <a:pt x="10335" y="6439"/>
                  </a:cubicBezTo>
                  <a:cubicBezTo>
                    <a:pt x="10064" y="6811"/>
                    <a:pt x="9838" y="7216"/>
                    <a:pt x="9638" y="7631"/>
                  </a:cubicBezTo>
                  <a:cubicBezTo>
                    <a:pt x="9543" y="7825"/>
                    <a:pt x="9453" y="8022"/>
                    <a:pt x="9375" y="8224"/>
                  </a:cubicBezTo>
                  <a:cubicBezTo>
                    <a:pt x="9337" y="8322"/>
                    <a:pt x="9297" y="8419"/>
                    <a:pt x="9262" y="8519"/>
                  </a:cubicBezTo>
                  <a:cubicBezTo>
                    <a:pt x="9286" y="8351"/>
                    <a:pt x="9314" y="8185"/>
                    <a:pt x="9347" y="8018"/>
                  </a:cubicBezTo>
                  <a:lnTo>
                    <a:pt x="9357" y="7971"/>
                  </a:lnTo>
                  <a:cubicBezTo>
                    <a:pt x="9648" y="6741"/>
                    <a:pt x="10132" y="5568"/>
                    <a:pt x="10712" y="4447"/>
                  </a:cubicBezTo>
                  <a:cubicBezTo>
                    <a:pt x="10733" y="4410"/>
                    <a:pt x="10755" y="4370"/>
                    <a:pt x="10777" y="4333"/>
                  </a:cubicBezTo>
                  <a:cubicBezTo>
                    <a:pt x="11593" y="2953"/>
                    <a:pt x="12449" y="1595"/>
                    <a:pt x="13279" y="222"/>
                  </a:cubicBezTo>
                  <a:close/>
                  <a:moveTo>
                    <a:pt x="13215" y="148"/>
                  </a:moveTo>
                  <a:cubicBezTo>
                    <a:pt x="13104" y="323"/>
                    <a:pt x="12996" y="496"/>
                    <a:pt x="12888" y="672"/>
                  </a:cubicBezTo>
                  <a:cubicBezTo>
                    <a:pt x="12195" y="1659"/>
                    <a:pt x="11542" y="2675"/>
                    <a:pt x="10955" y="3729"/>
                  </a:cubicBezTo>
                  <a:cubicBezTo>
                    <a:pt x="10862" y="3895"/>
                    <a:pt x="10770" y="4064"/>
                    <a:pt x="10682" y="4234"/>
                  </a:cubicBezTo>
                  <a:cubicBezTo>
                    <a:pt x="10394" y="4715"/>
                    <a:pt x="10123" y="5205"/>
                    <a:pt x="9898" y="5718"/>
                  </a:cubicBezTo>
                  <a:cubicBezTo>
                    <a:pt x="9646" y="6291"/>
                    <a:pt x="9455" y="6890"/>
                    <a:pt x="9313" y="7499"/>
                  </a:cubicBezTo>
                  <a:cubicBezTo>
                    <a:pt x="9226" y="7872"/>
                    <a:pt x="9158" y="8248"/>
                    <a:pt x="9103" y="8625"/>
                  </a:cubicBezTo>
                  <a:cubicBezTo>
                    <a:pt x="9100" y="8644"/>
                    <a:pt x="9096" y="8659"/>
                    <a:pt x="9093" y="8676"/>
                  </a:cubicBezTo>
                  <a:cubicBezTo>
                    <a:pt x="8663" y="7466"/>
                    <a:pt x="8690" y="6168"/>
                    <a:pt x="9103" y="4951"/>
                  </a:cubicBezTo>
                  <a:cubicBezTo>
                    <a:pt x="9556" y="3617"/>
                    <a:pt x="10455" y="2482"/>
                    <a:pt x="11485" y="1537"/>
                  </a:cubicBezTo>
                  <a:cubicBezTo>
                    <a:pt x="11773" y="1273"/>
                    <a:pt x="12071" y="1022"/>
                    <a:pt x="12379" y="781"/>
                  </a:cubicBezTo>
                  <a:cubicBezTo>
                    <a:pt x="12654" y="565"/>
                    <a:pt x="12939" y="361"/>
                    <a:pt x="13215" y="148"/>
                  </a:cubicBezTo>
                  <a:close/>
                  <a:moveTo>
                    <a:pt x="781" y="3902"/>
                  </a:moveTo>
                  <a:lnTo>
                    <a:pt x="781" y="3902"/>
                  </a:lnTo>
                  <a:cubicBezTo>
                    <a:pt x="796" y="3922"/>
                    <a:pt x="810" y="3942"/>
                    <a:pt x="827" y="3959"/>
                  </a:cubicBezTo>
                  <a:cubicBezTo>
                    <a:pt x="799" y="3969"/>
                    <a:pt x="775" y="3993"/>
                    <a:pt x="788" y="4030"/>
                  </a:cubicBezTo>
                  <a:cubicBezTo>
                    <a:pt x="962" y="4552"/>
                    <a:pt x="1155" y="5068"/>
                    <a:pt x="1355" y="5578"/>
                  </a:cubicBezTo>
                  <a:cubicBezTo>
                    <a:pt x="1596" y="6266"/>
                    <a:pt x="1857" y="6948"/>
                    <a:pt x="2140" y="7616"/>
                  </a:cubicBezTo>
                  <a:cubicBezTo>
                    <a:pt x="2633" y="8788"/>
                    <a:pt x="3194" y="9929"/>
                    <a:pt x="3793" y="11051"/>
                  </a:cubicBezTo>
                  <a:cubicBezTo>
                    <a:pt x="3838" y="11141"/>
                    <a:pt x="3886" y="11227"/>
                    <a:pt x="3932" y="11314"/>
                  </a:cubicBezTo>
                  <a:cubicBezTo>
                    <a:pt x="3865" y="11234"/>
                    <a:pt x="3800" y="11155"/>
                    <a:pt x="3733" y="11073"/>
                  </a:cubicBezTo>
                  <a:cubicBezTo>
                    <a:pt x="3488" y="10762"/>
                    <a:pt x="3255" y="10441"/>
                    <a:pt x="3035" y="10114"/>
                  </a:cubicBezTo>
                  <a:cubicBezTo>
                    <a:pt x="3024" y="10097"/>
                    <a:pt x="3008" y="10090"/>
                    <a:pt x="2993" y="10090"/>
                  </a:cubicBezTo>
                  <a:cubicBezTo>
                    <a:pt x="2957" y="10090"/>
                    <a:pt x="2921" y="10126"/>
                    <a:pt x="2946" y="10165"/>
                  </a:cubicBezTo>
                  <a:cubicBezTo>
                    <a:pt x="3170" y="10507"/>
                    <a:pt x="3407" y="10851"/>
                    <a:pt x="3662" y="11179"/>
                  </a:cubicBezTo>
                  <a:cubicBezTo>
                    <a:pt x="3228" y="10654"/>
                    <a:pt x="2787" y="10135"/>
                    <a:pt x="2381" y="9586"/>
                  </a:cubicBezTo>
                  <a:cubicBezTo>
                    <a:pt x="1593" y="8526"/>
                    <a:pt x="1040" y="7340"/>
                    <a:pt x="830" y="6033"/>
                  </a:cubicBezTo>
                  <a:cubicBezTo>
                    <a:pt x="717" y="5325"/>
                    <a:pt x="714" y="4614"/>
                    <a:pt x="781" y="3902"/>
                  </a:cubicBezTo>
                  <a:close/>
                  <a:moveTo>
                    <a:pt x="4022" y="11617"/>
                  </a:moveTo>
                  <a:cubicBezTo>
                    <a:pt x="4081" y="11684"/>
                    <a:pt x="4142" y="11752"/>
                    <a:pt x="4204" y="11817"/>
                  </a:cubicBezTo>
                  <a:lnTo>
                    <a:pt x="4235" y="11876"/>
                  </a:lnTo>
                  <a:cubicBezTo>
                    <a:pt x="4164" y="11789"/>
                    <a:pt x="4093" y="11703"/>
                    <a:pt x="4022" y="11617"/>
                  </a:cubicBezTo>
                  <a:close/>
                  <a:moveTo>
                    <a:pt x="1113" y="4331"/>
                  </a:moveTo>
                  <a:cubicBezTo>
                    <a:pt x="2609" y="6242"/>
                    <a:pt x="3743" y="8424"/>
                    <a:pt x="4427" y="10748"/>
                  </a:cubicBezTo>
                  <a:cubicBezTo>
                    <a:pt x="4560" y="11200"/>
                    <a:pt x="4675" y="11656"/>
                    <a:pt x="4774" y="12117"/>
                  </a:cubicBezTo>
                  <a:cubicBezTo>
                    <a:pt x="4712" y="11945"/>
                    <a:pt x="4650" y="11775"/>
                    <a:pt x="4589" y="11603"/>
                  </a:cubicBezTo>
                  <a:cubicBezTo>
                    <a:pt x="4579" y="11578"/>
                    <a:pt x="4558" y="11567"/>
                    <a:pt x="4536" y="11567"/>
                  </a:cubicBezTo>
                  <a:cubicBezTo>
                    <a:pt x="4503" y="11567"/>
                    <a:pt x="4471" y="11593"/>
                    <a:pt x="4485" y="11633"/>
                  </a:cubicBezTo>
                  <a:lnTo>
                    <a:pt x="4661" y="12155"/>
                  </a:lnTo>
                  <a:cubicBezTo>
                    <a:pt x="4669" y="12180"/>
                    <a:pt x="4693" y="12197"/>
                    <a:pt x="4718" y="12197"/>
                  </a:cubicBezTo>
                  <a:cubicBezTo>
                    <a:pt x="4724" y="12197"/>
                    <a:pt x="4729" y="12197"/>
                    <a:pt x="4735" y="12195"/>
                  </a:cubicBezTo>
                  <a:cubicBezTo>
                    <a:pt x="4760" y="12188"/>
                    <a:pt x="4781" y="12162"/>
                    <a:pt x="4780" y="12135"/>
                  </a:cubicBezTo>
                  <a:lnTo>
                    <a:pt x="4780" y="12135"/>
                  </a:lnTo>
                  <a:cubicBezTo>
                    <a:pt x="4813" y="12291"/>
                    <a:pt x="4845" y="12446"/>
                    <a:pt x="4875" y="12603"/>
                  </a:cubicBezTo>
                  <a:cubicBezTo>
                    <a:pt x="4086" y="11114"/>
                    <a:pt x="3296" y="9630"/>
                    <a:pt x="2577" y="8107"/>
                  </a:cubicBezTo>
                  <a:cubicBezTo>
                    <a:pt x="2406" y="7746"/>
                    <a:pt x="2240" y="7381"/>
                    <a:pt x="2079" y="7013"/>
                  </a:cubicBezTo>
                  <a:cubicBezTo>
                    <a:pt x="1730" y="6128"/>
                    <a:pt x="1426" y="5227"/>
                    <a:pt x="1113" y="4331"/>
                  </a:cubicBezTo>
                  <a:close/>
                  <a:moveTo>
                    <a:pt x="16401" y="7605"/>
                  </a:moveTo>
                  <a:lnTo>
                    <a:pt x="16401" y="7605"/>
                  </a:lnTo>
                  <a:cubicBezTo>
                    <a:pt x="16133" y="7860"/>
                    <a:pt x="15875" y="8127"/>
                    <a:pt x="15614" y="8390"/>
                  </a:cubicBezTo>
                  <a:cubicBezTo>
                    <a:pt x="15286" y="8717"/>
                    <a:pt x="14956" y="9045"/>
                    <a:pt x="14629" y="9376"/>
                  </a:cubicBezTo>
                  <a:cubicBezTo>
                    <a:pt x="13984" y="10028"/>
                    <a:pt x="13341" y="10687"/>
                    <a:pt x="12728" y="11369"/>
                  </a:cubicBezTo>
                  <a:cubicBezTo>
                    <a:pt x="12721" y="11378"/>
                    <a:pt x="12712" y="11386"/>
                    <a:pt x="12705" y="11396"/>
                  </a:cubicBezTo>
                  <a:cubicBezTo>
                    <a:pt x="12837" y="11027"/>
                    <a:pt x="13037" y="10691"/>
                    <a:pt x="13293" y="10396"/>
                  </a:cubicBezTo>
                  <a:cubicBezTo>
                    <a:pt x="13305" y="10382"/>
                    <a:pt x="13293" y="10365"/>
                    <a:pt x="13279" y="10365"/>
                  </a:cubicBezTo>
                  <a:cubicBezTo>
                    <a:pt x="13275" y="10365"/>
                    <a:pt x="13270" y="10366"/>
                    <a:pt x="13266" y="10370"/>
                  </a:cubicBezTo>
                  <a:cubicBezTo>
                    <a:pt x="12975" y="10646"/>
                    <a:pt x="12754" y="10999"/>
                    <a:pt x="12622" y="11376"/>
                  </a:cubicBezTo>
                  <a:cubicBezTo>
                    <a:pt x="12610" y="11406"/>
                    <a:pt x="12636" y="11426"/>
                    <a:pt x="12662" y="11426"/>
                  </a:cubicBezTo>
                  <a:cubicBezTo>
                    <a:pt x="12669" y="11426"/>
                    <a:pt x="12676" y="11425"/>
                    <a:pt x="12683" y="11422"/>
                  </a:cubicBezTo>
                  <a:lnTo>
                    <a:pt x="12683" y="11422"/>
                  </a:lnTo>
                  <a:cubicBezTo>
                    <a:pt x="12270" y="11884"/>
                    <a:pt x="11870" y="12362"/>
                    <a:pt x="11492" y="12855"/>
                  </a:cubicBezTo>
                  <a:cubicBezTo>
                    <a:pt x="11543" y="11965"/>
                    <a:pt x="11908" y="11129"/>
                    <a:pt x="12464" y="10431"/>
                  </a:cubicBezTo>
                  <a:cubicBezTo>
                    <a:pt x="13135" y="9591"/>
                    <a:pt x="14040" y="8980"/>
                    <a:pt x="14956" y="8435"/>
                  </a:cubicBezTo>
                  <a:cubicBezTo>
                    <a:pt x="15432" y="8151"/>
                    <a:pt x="15917" y="7878"/>
                    <a:pt x="16401" y="7605"/>
                  </a:cubicBezTo>
                  <a:close/>
                  <a:moveTo>
                    <a:pt x="16444" y="7747"/>
                  </a:moveTo>
                  <a:lnTo>
                    <a:pt x="16444" y="7747"/>
                  </a:lnTo>
                  <a:cubicBezTo>
                    <a:pt x="16122" y="8603"/>
                    <a:pt x="15785" y="9454"/>
                    <a:pt x="15307" y="10234"/>
                  </a:cubicBezTo>
                  <a:cubicBezTo>
                    <a:pt x="15038" y="10672"/>
                    <a:pt x="14726" y="11084"/>
                    <a:pt x="14355" y="11441"/>
                  </a:cubicBezTo>
                  <a:cubicBezTo>
                    <a:pt x="13937" y="11844"/>
                    <a:pt x="13447" y="12152"/>
                    <a:pt x="12937" y="12425"/>
                  </a:cubicBezTo>
                  <a:cubicBezTo>
                    <a:pt x="12457" y="12680"/>
                    <a:pt x="11969" y="12923"/>
                    <a:pt x="11484" y="13164"/>
                  </a:cubicBezTo>
                  <a:cubicBezTo>
                    <a:pt x="11521" y="13113"/>
                    <a:pt x="11560" y="13063"/>
                    <a:pt x="11599" y="13011"/>
                  </a:cubicBezTo>
                  <a:cubicBezTo>
                    <a:pt x="11604" y="13024"/>
                    <a:pt x="11619" y="13035"/>
                    <a:pt x="11636" y="13035"/>
                  </a:cubicBezTo>
                  <a:cubicBezTo>
                    <a:pt x="11644" y="13035"/>
                    <a:pt x="11653" y="13032"/>
                    <a:pt x="11661" y="13025"/>
                  </a:cubicBezTo>
                  <a:cubicBezTo>
                    <a:pt x="12168" y="12534"/>
                    <a:pt x="12717" y="12084"/>
                    <a:pt x="13239" y="11610"/>
                  </a:cubicBezTo>
                  <a:cubicBezTo>
                    <a:pt x="13272" y="11579"/>
                    <a:pt x="13242" y="11537"/>
                    <a:pt x="13207" y="11537"/>
                  </a:cubicBezTo>
                  <a:cubicBezTo>
                    <a:pt x="13197" y="11537"/>
                    <a:pt x="13187" y="11541"/>
                    <a:pt x="13178" y="11548"/>
                  </a:cubicBezTo>
                  <a:cubicBezTo>
                    <a:pt x="12647" y="11964"/>
                    <a:pt x="12168" y="12429"/>
                    <a:pt x="11685" y="12896"/>
                  </a:cubicBezTo>
                  <a:cubicBezTo>
                    <a:pt x="12555" y="11765"/>
                    <a:pt x="13544" y="10725"/>
                    <a:pt x="14547" y="9709"/>
                  </a:cubicBezTo>
                  <a:cubicBezTo>
                    <a:pt x="14904" y="9346"/>
                    <a:pt x="15263" y="8983"/>
                    <a:pt x="15618" y="8618"/>
                  </a:cubicBezTo>
                  <a:cubicBezTo>
                    <a:pt x="15896" y="8333"/>
                    <a:pt x="16180" y="8048"/>
                    <a:pt x="16444" y="7747"/>
                  </a:cubicBezTo>
                  <a:close/>
                  <a:moveTo>
                    <a:pt x="2245" y="12015"/>
                  </a:moveTo>
                  <a:lnTo>
                    <a:pt x="2245" y="12015"/>
                  </a:lnTo>
                  <a:cubicBezTo>
                    <a:pt x="2545" y="12297"/>
                    <a:pt x="2833" y="12592"/>
                    <a:pt x="3059" y="12937"/>
                  </a:cubicBezTo>
                  <a:cubicBezTo>
                    <a:pt x="3287" y="13286"/>
                    <a:pt x="3492" y="13734"/>
                    <a:pt x="3465" y="14166"/>
                  </a:cubicBezTo>
                  <a:cubicBezTo>
                    <a:pt x="3446" y="14171"/>
                    <a:pt x="3428" y="14180"/>
                    <a:pt x="3408" y="14188"/>
                  </a:cubicBezTo>
                  <a:cubicBezTo>
                    <a:pt x="3290" y="13824"/>
                    <a:pt x="3110" y="13477"/>
                    <a:pt x="2889" y="13161"/>
                  </a:cubicBezTo>
                  <a:cubicBezTo>
                    <a:pt x="2876" y="13143"/>
                    <a:pt x="2858" y="13135"/>
                    <a:pt x="2840" y="13135"/>
                  </a:cubicBezTo>
                  <a:cubicBezTo>
                    <a:pt x="2798" y="13135"/>
                    <a:pt x="2757" y="13178"/>
                    <a:pt x="2787" y="13222"/>
                  </a:cubicBezTo>
                  <a:cubicBezTo>
                    <a:pt x="3009" y="13543"/>
                    <a:pt x="3180" y="13893"/>
                    <a:pt x="3309" y="14259"/>
                  </a:cubicBezTo>
                  <a:cubicBezTo>
                    <a:pt x="3269" y="14296"/>
                    <a:pt x="3238" y="14343"/>
                    <a:pt x="3215" y="14394"/>
                  </a:cubicBezTo>
                  <a:cubicBezTo>
                    <a:pt x="3171" y="14351"/>
                    <a:pt x="3127" y="14307"/>
                    <a:pt x="3082" y="14265"/>
                  </a:cubicBezTo>
                  <a:cubicBezTo>
                    <a:pt x="2954" y="14139"/>
                    <a:pt x="2825" y="14011"/>
                    <a:pt x="2697" y="13885"/>
                  </a:cubicBezTo>
                  <a:cubicBezTo>
                    <a:pt x="2687" y="13875"/>
                    <a:pt x="2676" y="13871"/>
                    <a:pt x="2666" y="13871"/>
                  </a:cubicBezTo>
                  <a:cubicBezTo>
                    <a:pt x="2629" y="13871"/>
                    <a:pt x="2598" y="13919"/>
                    <a:pt x="2631" y="13953"/>
                  </a:cubicBezTo>
                  <a:cubicBezTo>
                    <a:pt x="2755" y="14082"/>
                    <a:pt x="2880" y="14211"/>
                    <a:pt x="3007" y="14341"/>
                  </a:cubicBezTo>
                  <a:cubicBezTo>
                    <a:pt x="3060" y="14398"/>
                    <a:pt x="3116" y="14456"/>
                    <a:pt x="3173" y="14513"/>
                  </a:cubicBezTo>
                  <a:cubicBezTo>
                    <a:pt x="3167" y="14536"/>
                    <a:pt x="3163" y="14559"/>
                    <a:pt x="3157" y="14584"/>
                  </a:cubicBezTo>
                  <a:lnTo>
                    <a:pt x="3146" y="14648"/>
                  </a:lnTo>
                  <a:cubicBezTo>
                    <a:pt x="3143" y="14656"/>
                    <a:pt x="3139" y="14663"/>
                    <a:pt x="3136" y="14671"/>
                  </a:cubicBezTo>
                  <a:cubicBezTo>
                    <a:pt x="3131" y="14682"/>
                    <a:pt x="3127" y="14692"/>
                    <a:pt x="3123" y="14705"/>
                  </a:cubicBezTo>
                  <a:cubicBezTo>
                    <a:pt x="2916" y="14615"/>
                    <a:pt x="2704" y="14532"/>
                    <a:pt x="2497" y="14438"/>
                  </a:cubicBezTo>
                  <a:cubicBezTo>
                    <a:pt x="2491" y="14435"/>
                    <a:pt x="2485" y="14434"/>
                    <a:pt x="2479" y="14434"/>
                  </a:cubicBezTo>
                  <a:cubicBezTo>
                    <a:pt x="2439" y="14434"/>
                    <a:pt x="2413" y="14493"/>
                    <a:pt x="2456" y="14512"/>
                  </a:cubicBezTo>
                  <a:cubicBezTo>
                    <a:pt x="2670" y="14605"/>
                    <a:pt x="2882" y="14707"/>
                    <a:pt x="3095" y="14804"/>
                  </a:cubicBezTo>
                  <a:cubicBezTo>
                    <a:pt x="3093" y="14814"/>
                    <a:pt x="3089" y="14825"/>
                    <a:pt x="3087" y="14835"/>
                  </a:cubicBezTo>
                  <a:cubicBezTo>
                    <a:pt x="3068" y="14842"/>
                    <a:pt x="3046" y="14849"/>
                    <a:pt x="3025" y="14855"/>
                  </a:cubicBezTo>
                  <a:cubicBezTo>
                    <a:pt x="2971" y="14867"/>
                    <a:pt x="2915" y="14872"/>
                    <a:pt x="2857" y="14872"/>
                  </a:cubicBezTo>
                  <a:cubicBezTo>
                    <a:pt x="2666" y="14872"/>
                    <a:pt x="2460" y="14819"/>
                    <a:pt x="2274" y="14810"/>
                  </a:cubicBezTo>
                  <a:cubicBezTo>
                    <a:pt x="2158" y="14803"/>
                    <a:pt x="2037" y="14798"/>
                    <a:pt x="1914" y="14798"/>
                  </a:cubicBezTo>
                  <a:cubicBezTo>
                    <a:pt x="1727" y="14798"/>
                    <a:pt x="1535" y="14809"/>
                    <a:pt x="1349" y="14838"/>
                  </a:cubicBezTo>
                  <a:cubicBezTo>
                    <a:pt x="1576" y="14629"/>
                    <a:pt x="1747" y="14330"/>
                    <a:pt x="1872" y="14087"/>
                  </a:cubicBezTo>
                  <a:cubicBezTo>
                    <a:pt x="2101" y="13631"/>
                    <a:pt x="2236" y="13126"/>
                    <a:pt x="2259" y="12613"/>
                  </a:cubicBezTo>
                  <a:cubicBezTo>
                    <a:pt x="2269" y="12433"/>
                    <a:pt x="2269" y="12222"/>
                    <a:pt x="2245" y="12015"/>
                  </a:cubicBezTo>
                  <a:close/>
                  <a:moveTo>
                    <a:pt x="1554" y="11180"/>
                  </a:moveTo>
                  <a:cubicBezTo>
                    <a:pt x="1673" y="11180"/>
                    <a:pt x="1788" y="11235"/>
                    <a:pt x="1886" y="11375"/>
                  </a:cubicBezTo>
                  <a:cubicBezTo>
                    <a:pt x="1938" y="11449"/>
                    <a:pt x="1978" y="11534"/>
                    <a:pt x="2009" y="11623"/>
                  </a:cubicBezTo>
                  <a:cubicBezTo>
                    <a:pt x="1957" y="11646"/>
                    <a:pt x="1923" y="11712"/>
                    <a:pt x="1978" y="11762"/>
                  </a:cubicBezTo>
                  <a:cubicBezTo>
                    <a:pt x="2008" y="11790"/>
                    <a:pt x="2040" y="11819"/>
                    <a:pt x="2070" y="11847"/>
                  </a:cubicBezTo>
                  <a:cubicBezTo>
                    <a:pt x="2116" y="12086"/>
                    <a:pt x="2117" y="12340"/>
                    <a:pt x="2108" y="12555"/>
                  </a:cubicBezTo>
                  <a:cubicBezTo>
                    <a:pt x="2094" y="12958"/>
                    <a:pt x="2009" y="13355"/>
                    <a:pt x="1859" y="13730"/>
                  </a:cubicBezTo>
                  <a:cubicBezTo>
                    <a:pt x="1772" y="13944"/>
                    <a:pt x="1663" y="14150"/>
                    <a:pt x="1535" y="14343"/>
                  </a:cubicBezTo>
                  <a:cubicBezTo>
                    <a:pt x="1406" y="14549"/>
                    <a:pt x="1249" y="14763"/>
                    <a:pt x="1026" y="14869"/>
                  </a:cubicBezTo>
                  <a:cubicBezTo>
                    <a:pt x="947" y="14907"/>
                    <a:pt x="867" y="14925"/>
                    <a:pt x="790" y="14925"/>
                  </a:cubicBezTo>
                  <a:cubicBezTo>
                    <a:pt x="622" y="14925"/>
                    <a:pt x="470" y="14837"/>
                    <a:pt x="382" y="14666"/>
                  </a:cubicBezTo>
                  <a:cubicBezTo>
                    <a:pt x="327" y="14560"/>
                    <a:pt x="290" y="14444"/>
                    <a:pt x="257" y="14327"/>
                  </a:cubicBezTo>
                  <a:lnTo>
                    <a:pt x="257" y="14327"/>
                  </a:lnTo>
                  <a:cubicBezTo>
                    <a:pt x="283" y="14356"/>
                    <a:pt x="311" y="14384"/>
                    <a:pt x="341" y="14408"/>
                  </a:cubicBezTo>
                  <a:cubicBezTo>
                    <a:pt x="437" y="14486"/>
                    <a:pt x="527" y="14519"/>
                    <a:pt x="611" y="14519"/>
                  </a:cubicBezTo>
                  <a:cubicBezTo>
                    <a:pt x="943" y="14519"/>
                    <a:pt x="1171" y="14001"/>
                    <a:pt x="1264" y="13716"/>
                  </a:cubicBezTo>
                  <a:cubicBezTo>
                    <a:pt x="1361" y="13419"/>
                    <a:pt x="1410" y="13107"/>
                    <a:pt x="1410" y="12796"/>
                  </a:cubicBezTo>
                  <a:cubicBezTo>
                    <a:pt x="1410" y="12626"/>
                    <a:pt x="1396" y="12314"/>
                    <a:pt x="1156" y="12311"/>
                  </a:cubicBezTo>
                  <a:cubicBezTo>
                    <a:pt x="1155" y="12311"/>
                    <a:pt x="1154" y="12311"/>
                    <a:pt x="1152" y="12311"/>
                  </a:cubicBezTo>
                  <a:cubicBezTo>
                    <a:pt x="905" y="12311"/>
                    <a:pt x="769" y="12678"/>
                    <a:pt x="695" y="12866"/>
                  </a:cubicBezTo>
                  <a:cubicBezTo>
                    <a:pt x="583" y="13151"/>
                    <a:pt x="541" y="13458"/>
                    <a:pt x="565" y="13765"/>
                  </a:cubicBezTo>
                  <a:cubicBezTo>
                    <a:pt x="567" y="13802"/>
                    <a:pt x="599" y="13822"/>
                    <a:pt x="628" y="13822"/>
                  </a:cubicBezTo>
                  <a:cubicBezTo>
                    <a:pt x="655" y="13822"/>
                    <a:pt x="680" y="13805"/>
                    <a:pt x="677" y="13770"/>
                  </a:cubicBezTo>
                  <a:cubicBezTo>
                    <a:pt x="649" y="13355"/>
                    <a:pt x="739" y="12890"/>
                    <a:pt x="992" y="12548"/>
                  </a:cubicBezTo>
                  <a:cubicBezTo>
                    <a:pt x="1030" y="12496"/>
                    <a:pt x="1098" y="12438"/>
                    <a:pt x="1160" y="12438"/>
                  </a:cubicBezTo>
                  <a:cubicBezTo>
                    <a:pt x="1191" y="12438"/>
                    <a:pt x="1221" y="12454"/>
                    <a:pt x="1244" y="12493"/>
                  </a:cubicBezTo>
                  <a:cubicBezTo>
                    <a:pt x="1266" y="12528"/>
                    <a:pt x="1276" y="12575"/>
                    <a:pt x="1283" y="12613"/>
                  </a:cubicBezTo>
                  <a:cubicBezTo>
                    <a:pt x="1300" y="12725"/>
                    <a:pt x="1291" y="12846"/>
                    <a:pt x="1284" y="12958"/>
                  </a:cubicBezTo>
                  <a:cubicBezTo>
                    <a:pt x="1271" y="13178"/>
                    <a:pt x="1233" y="13397"/>
                    <a:pt x="1169" y="13605"/>
                  </a:cubicBezTo>
                  <a:cubicBezTo>
                    <a:pt x="1104" y="13822"/>
                    <a:pt x="1022" y="14061"/>
                    <a:pt x="874" y="14238"/>
                  </a:cubicBezTo>
                  <a:cubicBezTo>
                    <a:pt x="796" y="14333"/>
                    <a:pt x="706" y="14375"/>
                    <a:pt x="619" y="14375"/>
                  </a:cubicBezTo>
                  <a:cubicBezTo>
                    <a:pt x="494" y="14375"/>
                    <a:pt x="373" y="14290"/>
                    <a:pt x="295" y="14153"/>
                  </a:cubicBezTo>
                  <a:cubicBezTo>
                    <a:pt x="78" y="13770"/>
                    <a:pt x="234" y="13240"/>
                    <a:pt x="334" y="12843"/>
                  </a:cubicBezTo>
                  <a:cubicBezTo>
                    <a:pt x="434" y="12442"/>
                    <a:pt x="573" y="12042"/>
                    <a:pt x="816" y="11701"/>
                  </a:cubicBezTo>
                  <a:cubicBezTo>
                    <a:pt x="974" y="11481"/>
                    <a:pt x="1275" y="11180"/>
                    <a:pt x="1554" y="11180"/>
                  </a:cubicBezTo>
                  <a:close/>
                  <a:moveTo>
                    <a:pt x="13329" y="1"/>
                  </a:moveTo>
                  <a:cubicBezTo>
                    <a:pt x="13324" y="1"/>
                    <a:pt x="13320" y="2"/>
                    <a:pt x="13315" y="5"/>
                  </a:cubicBezTo>
                  <a:cubicBezTo>
                    <a:pt x="12705" y="371"/>
                    <a:pt x="12135" y="839"/>
                    <a:pt x="11603" y="1310"/>
                  </a:cubicBezTo>
                  <a:cubicBezTo>
                    <a:pt x="11067" y="1782"/>
                    <a:pt x="10569" y="2299"/>
                    <a:pt x="10136" y="2866"/>
                  </a:cubicBezTo>
                  <a:cubicBezTo>
                    <a:pt x="9283" y="3987"/>
                    <a:pt x="8704" y="5328"/>
                    <a:pt x="8652" y="6744"/>
                  </a:cubicBezTo>
                  <a:cubicBezTo>
                    <a:pt x="8624" y="7470"/>
                    <a:pt x="8746" y="8215"/>
                    <a:pt x="9059" y="8875"/>
                  </a:cubicBezTo>
                  <a:cubicBezTo>
                    <a:pt x="9029" y="9074"/>
                    <a:pt x="9004" y="9274"/>
                    <a:pt x="8985" y="9476"/>
                  </a:cubicBezTo>
                  <a:cubicBezTo>
                    <a:pt x="8958" y="9763"/>
                    <a:pt x="8946" y="10052"/>
                    <a:pt x="8937" y="10341"/>
                  </a:cubicBezTo>
                  <a:cubicBezTo>
                    <a:pt x="8919" y="10668"/>
                    <a:pt x="8909" y="10997"/>
                    <a:pt x="8903" y="11327"/>
                  </a:cubicBezTo>
                  <a:cubicBezTo>
                    <a:pt x="8879" y="12633"/>
                    <a:pt x="8910" y="13941"/>
                    <a:pt x="8930" y="15251"/>
                  </a:cubicBezTo>
                  <a:cubicBezTo>
                    <a:pt x="8758" y="14797"/>
                    <a:pt x="8567" y="14346"/>
                    <a:pt x="8391" y="13896"/>
                  </a:cubicBezTo>
                  <a:cubicBezTo>
                    <a:pt x="8145" y="13272"/>
                    <a:pt x="7901" y="12647"/>
                    <a:pt x="7654" y="12025"/>
                  </a:cubicBezTo>
                  <a:cubicBezTo>
                    <a:pt x="7166" y="10795"/>
                    <a:pt x="6637" y="9570"/>
                    <a:pt x="6220" y="8315"/>
                  </a:cubicBezTo>
                  <a:cubicBezTo>
                    <a:pt x="6036" y="7761"/>
                    <a:pt x="5865" y="7171"/>
                    <a:pt x="5803" y="6578"/>
                  </a:cubicBezTo>
                  <a:cubicBezTo>
                    <a:pt x="5993" y="6545"/>
                    <a:pt x="6170" y="6432"/>
                    <a:pt x="6261" y="6257"/>
                  </a:cubicBezTo>
                  <a:cubicBezTo>
                    <a:pt x="6287" y="6206"/>
                    <a:pt x="6287" y="6124"/>
                    <a:pt x="6236" y="6086"/>
                  </a:cubicBezTo>
                  <a:cubicBezTo>
                    <a:pt x="6180" y="6042"/>
                    <a:pt x="6122" y="6006"/>
                    <a:pt x="6063" y="5975"/>
                  </a:cubicBezTo>
                  <a:cubicBezTo>
                    <a:pt x="6206" y="5859"/>
                    <a:pt x="6328" y="5712"/>
                    <a:pt x="6426" y="5555"/>
                  </a:cubicBezTo>
                  <a:cubicBezTo>
                    <a:pt x="6722" y="5077"/>
                    <a:pt x="6895" y="4499"/>
                    <a:pt x="7023" y="3957"/>
                  </a:cubicBezTo>
                  <a:cubicBezTo>
                    <a:pt x="7176" y="3312"/>
                    <a:pt x="7244" y="2647"/>
                    <a:pt x="7240" y="1984"/>
                  </a:cubicBezTo>
                  <a:cubicBezTo>
                    <a:pt x="7240" y="1930"/>
                    <a:pt x="7198" y="1905"/>
                    <a:pt x="7154" y="1905"/>
                  </a:cubicBezTo>
                  <a:cubicBezTo>
                    <a:pt x="7149" y="1905"/>
                    <a:pt x="7143" y="1905"/>
                    <a:pt x="7138" y="1906"/>
                  </a:cubicBezTo>
                  <a:cubicBezTo>
                    <a:pt x="7127" y="1548"/>
                    <a:pt x="6995" y="1199"/>
                    <a:pt x="6632" y="1094"/>
                  </a:cubicBezTo>
                  <a:cubicBezTo>
                    <a:pt x="6557" y="1073"/>
                    <a:pt x="6482" y="1064"/>
                    <a:pt x="6406" y="1064"/>
                  </a:cubicBezTo>
                  <a:cubicBezTo>
                    <a:pt x="5965" y="1064"/>
                    <a:pt x="5516" y="1388"/>
                    <a:pt x="5199" y="1636"/>
                  </a:cubicBezTo>
                  <a:cubicBezTo>
                    <a:pt x="4963" y="1821"/>
                    <a:pt x="4746" y="2027"/>
                    <a:pt x="4554" y="2255"/>
                  </a:cubicBezTo>
                  <a:cubicBezTo>
                    <a:pt x="4377" y="2466"/>
                    <a:pt x="4201" y="2695"/>
                    <a:pt x="4109" y="2956"/>
                  </a:cubicBezTo>
                  <a:cubicBezTo>
                    <a:pt x="4062" y="3093"/>
                    <a:pt x="4044" y="3248"/>
                    <a:pt x="4066" y="3393"/>
                  </a:cubicBezTo>
                  <a:cubicBezTo>
                    <a:pt x="4059" y="3403"/>
                    <a:pt x="4052" y="3410"/>
                    <a:pt x="4051" y="3420"/>
                  </a:cubicBezTo>
                  <a:cubicBezTo>
                    <a:pt x="4024" y="3617"/>
                    <a:pt x="4065" y="3811"/>
                    <a:pt x="4150" y="3984"/>
                  </a:cubicBezTo>
                  <a:cubicBezTo>
                    <a:pt x="4232" y="4431"/>
                    <a:pt x="4312" y="4880"/>
                    <a:pt x="4425" y="5318"/>
                  </a:cubicBezTo>
                  <a:cubicBezTo>
                    <a:pt x="4532" y="5732"/>
                    <a:pt x="4757" y="6159"/>
                    <a:pt x="5220" y="6229"/>
                  </a:cubicBezTo>
                  <a:cubicBezTo>
                    <a:pt x="5214" y="6273"/>
                    <a:pt x="5221" y="6318"/>
                    <a:pt x="5237" y="6358"/>
                  </a:cubicBezTo>
                  <a:cubicBezTo>
                    <a:pt x="5243" y="6376"/>
                    <a:pt x="5250" y="6392"/>
                    <a:pt x="5262" y="6406"/>
                  </a:cubicBezTo>
                  <a:lnTo>
                    <a:pt x="5264" y="6408"/>
                  </a:lnTo>
                  <a:cubicBezTo>
                    <a:pt x="5298" y="6460"/>
                    <a:pt x="5349" y="6504"/>
                    <a:pt x="5410" y="6531"/>
                  </a:cubicBezTo>
                  <a:cubicBezTo>
                    <a:pt x="5443" y="6547"/>
                    <a:pt x="5475" y="6554"/>
                    <a:pt x="5505" y="6559"/>
                  </a:cubicBezTo>
                  <a:cubicBezTo>
                    <a:pt x="5553" y="6574"/>
                    <a:pt x="5604" y="6582"/>
                    <a:pt x="5655" y="6584"/>
                  </a:cubicBezTo>
                  <a:cubicBezTo>
                    <a:pt x="5672" y="6740"/>
                    <a:pt x="5691" y="6894"/>
                    <a:pt x="5719" y="7049"/>
                  </a:cubicBezTo>
                  <a:cubicBezTo>
                    <a:pt x="5780" y="7380"/>
                    <a:pt x="5865" y="7706"/>
                    <a:pt x="5963" y="8029"/>
                  </a:cubicBezTo>
                  <a:cubicBezTo>
                    <a:pt x="6158" y="8669"/>
                    <a:pt x="6407" y="9292"/>
                    <a:pt x="6654" y="9915"/>
                  </a:cubicBezTo>
                  <a:cubicBezTo>
                    <a:pt x="7152" y="11173"/>
                    <a:pt x="7659" y="12429"/>
                    <a:pt x="8167" y="13685"/>
                  </a:cubicBezTo>
                  <a:cubicBezTo>
                    <a:pt x="8311" y="14039"/>
                    <a:pt x="8458" y="14394"/>
                    <a:pt x="8602" y="14750"/>
                  </a:cubicBezTo>
                  <a:cubicBezTo>
                    <a:pt x="8713" y="15027"/>
                    <a:pt x="8818" y="15308"/>
                    <a:pt x="8937" y="15583"/>
                  </a:cubicBezTo>
                  <a:lnTo>
                    <a:pt x="8937" y="15620"/>
                  </a:lnTo>
                  <a:cubicBezTo>
                    <a:pt x="8957" y="17165"/>
                    <a:pt x="8978" y="18711"/>
                    <a:pt x="9001" y="20255"/>
                  </a:cubicBezTo>
                  <a:cubicBezTo>
                    <a:pt x="8987" y="20557"/>
                    <a:pt x="8974" y="20858"/>
                    <a:pt x="8961" y="21160"/>
                  </a:cubicBezTo>
                  <a:cubicBezTo>
                    <a:pt x="8263" y="18934"/>
                    <a:pt x="7216" y="16836"/>
                    <a:pt x="6098" y="14793"/>
                  </a:cubicBezTo>
                  <a:cubicBezTo>
                    <a:pt x="5753" y="14166"/>
                    <a:pt x="5404" y="13540"/>
                    <a:pt x="5055" y="12916"/>
                  </a:cubicBezTo>
                  <a:cubicBezTo>
                    <a:pt x="5062" y="12903"/>
                    <a:pt x="5067" y="12889"/>
                    <a:pt x="5064" y="12874"/>
                  </a:cubicBezTo>
                  <a:cubicBezTo>
                    <a:pt x="4615" y="10258"/>
                    <a:pt x="3612" y="7744"/>
                    <a:pt x="2151" y="5521"/>
                  </a:cubicBezTo>
                  <a:cubicBezTo>
                    <a:pt x="1788" y="4968"/>
                    <a:pt x="1395" y="4438"/>
                    <a:pt x="978" y="3923"/>
                  </a:cubicBezTo>
                  <a:cubicBezTo>
                    <a:pt x="949" y="3845"/>
                    <a:pt x="922" y="3767"/>
                    <a:pt x="894" y="3689"/>
                  </a:cubicBezTo>
                  <a:cubicBezTo>
                    <a:pt x="883" y="3657"/>
                    <a:pt x="856" y="3642"/>
                    <a:pt x="829" y="3642"/>
                  </a:cubicBezTo>
                  <a:cubicBezTo>
                    <a:pt x="797" y="3642"/>
                    <a:pt x="765" y="3662"/>
                    <a:pt x="759" y="3695"/>
                  </a:cubicBezTo>
                  <a:cubicBezTo>
                    <a:pt x="717" y="3701"/>
                    <a:pt x="680" y="3759"/>
                    <a:pt x="715" y="3804"/>
                  </a:cubicBezTo>
                  <a:cubicBezTo>
                    <a:pt x="505" y="5087"/>
                    <a:pt x="688" y="6440"/>
                    <a:pt x="1156" y="7648"/>
                  </a:cubicBezTo>
                  <a:cubicBezTo>
                    <a:pt x="1654" y="8930"/>
                    <a:pt x="2527" y="9979"/>
                    <a:pt x="3392" y="11031"/>
                  </a:cubicBezTo>
                  <a:cubicBezTo>
                    <a:pt x="3783" y="11508"/>
                    <a:pt x="4176" y="11986"/>
                    <a:pt x="4566" y="12462"/>
                  </a:cubicBezTo>
                  <a:cubicBezTo>
                    <a:pt x="5187" y="13591"/>
                    <a:pt x="5817" y="14715"/>
                    <a:pt x="6417" y="15855"/>
                  </a:cubicBezTo>
                  <a:cubicBezTo>
                    <a:pt x="6596" y="16211"/>
                    <a:pt x="6772" y="16570"/>
                    <a:pt x="6944" y="16931"/>
                  </a:cubicBezTo>
                  <a:cubicBezTo>
                    <a:pt x="6890" y="16871"/>
                    <a:pt x="6839" y="16813"/>
                    <a:pt x="6788" y="16756"/>
                  </a:cubicBezTo>
                  <a:cubicBezTo>
                    <a:pt x="6500" y="16444"/>
                    <a:pt x="6186" y="16157"/>
                    <a:pt x="5847" y="15899"/>
                  </a:cubicBezTo>
                  <a:cubicBezTo>
                    <a:pt x="5234" y="15431"/>
                    <a:pt x="4537" y="15039"/>
                    <a:pt x="3800" y="14798"/>
                  </a:cubicBezTo>
                  <a:cubicBezTo>
                    <a:pt x="3873" y="14679"/>
                    <a:pt x="3917" y="14549"/>
                    <a:pt x="3882" y="14407"/>
                  </a:cubicBezTo>
                  <a:cubicBezTo>
                    <a:pt x="3854" y="14292"/>
                    <a:pt x="3771" y="14200"/>
                    <a:pt x="3661" y="14157"/>
                  </a:cubicBezTo>
                  <a:cubicBezTo>
                    <a:pt x="3652" y="14153"/>
                    <a:pt x="3644" y="14151"/>
                    <a:pt x="3634" y="14147"/>
                  </a:cubicBezTo>
                  <a:cubicBezTo>
                    <a:pt x="3638" y="14089"/>
                    <a:pt x="3637" y="14032"/>
                    <a:pt x="3632" y="13975"/>
                  </a:cubicBezTo>
                  <a:cubicBezTo>
                    <a:pt x="3601" y="13533"/>
                    <a:pt x="3414" y="13116"/>
                    <a:pt x="3163" y="12752"/>
                  </a:cubicBezTo>
                  <a:cubicBezTo>
                    <a:pt x="2892" y="12359"/>
                    <a:pt x="2545" y="12029"/>
                    <a:pt x="2196" y="11705"/>
                  </a:cubicBezTo>
                  <a:cubicBezTo>
                    <a:pt x="2150" y="11521"/>
                    <a:pt x="2073" y="11349"/>
                    <a:pt x="1955" y="11216"/>
                  </a:cubicBezTo>
                  <a:cubicBezTo>
                    <a:pt x="1836" y="11083"/>
                    <a:pt x="1703" y="11029"/>
                    <a:pt x="1568" y="11029"/>
                  </a:cubicBezTo>
                  <a:cubicBezTo>
                    <a:pt x="1274" y="11029"/>
                    <a:pt x="971" y="11279"/>
                    <a:pt x="785" y="11508"/>
                  </a:cubicBezTo>
                  <a:cubicBezTo>
                    <a:pt x="440" y="11932"/>
                    <a:pt x="275" y="12471"/>
                    <a:pt x="161" y="12995"/>
                  </a:cubicBezTo>
                  <a:cubicBezTo>
                    <a:pt x="107" y="13236"/>
                    <a:pt x="43" y="13537"/>
                    <a:pt x="65" y="13816"/>
                  </a:cubicBezTo>
                  <a:cubicBezTo>
                    <a:pt x="30" y="13824"/>
                    <a:pt x="0" y="13853"/>
                    <a:pt x="7" y="13899"/>
                  </a:cubicBezTo>
                  <a:cubicBezTo>
                    <a:pt x="86" y="14334"/>
                    <a:pt x="195" y="15077"/>
                    <a:pt x="774" y="15077"/>
                  </a:cubicBezTo>
                  <a:cubicBezTo>
                    <a:pt x="780" y="15077"/>
                    <a:pt x="787" y="15077"/>
                    <a:pt x="793" y="15076"/>
                  </a:cubicBezTo>
                  <a:cubicBezTo>
                    <a:pt x="917" y="15074"/>
                    <a:pt x="1033" y="15038"/>
                    <a:pt x="1137" y="14981"/>
                  </a:cubicBezTo>
                  <a:cubicBezTo>
                    <a:pt x="1257" y="14967"/>
                    <a:pt x="1376" y="14953"/>
                    <a:pt x="1498" y="14942"/>
                  </a:cubicBezTo>
                  <a:cubicBezTo>
                    <a:pt x="1639" y="14930"/>
                    <a:pt x="1780" y="14924"/>
                    <a:pt x="1921" y="14924"/>
                  </a:cubicBezTo>
                  <a:cubicBezTo>
                    <a:pt x="2010" y="14924"/>
                    <a:pt x="2100" y="14927"/>
                    <a:pt x="2189" y="14932"/>
                  </a:cubicBezTo>
                  <a:cubicBezTo>
                    <a:pt x="2399" y="14943"/>
                    <a:pt x="2642" y="15006"/>
                    <a:pt x="2869" y="15006"/>
                  </a:cubicBezTo>
                  <a:cubicBezTo>
                    <a:pt x="2946" y="15006"/>
                    <a:pt x="3021" y="14999"/>
                    <a:pt x="3093" y="14980"/>
                  </a:cubicBezTo>
                  <a:cubicBezTo>
                    <a:pt x="3119" y="15088"/>
                    <a:pt x="3184" y="15186"/>
                    <a:pt x="3306" y="15197"/>
                  </a:cubicBezTo>
                  <a:cubicBezTo>
                    <a:pt x="3315" y="15198"/>
                    <a:pt x="3324" y="15199"/>
                    <a:pt x="3333" y="15199"/>
                  </a:cubicBezTo>
                  <a:cubicBezTo>
                    <a:pt x="3458" y="15199"/>
                    <a:pt x="3554" y="15089"/>
                    <a:pt x="3637" y="15004"/>
                  </a:cubicBezTo>
                  <a:cubicBezTo>
                    <a:pt x="3662" y="14976"/>
                    <a:pt x="3689" y="14946"/>
                    <a:pt x="3715" y="14916"/>
                  </a:cubicBezTo>
                  <a:cubicBezTo>
                    <a:pt x="4471" y="15181"/>
                    <a:pt x="5180" y="15533"/>
                    <a:pt x="5817" y="16027"/>
                  </a:cubicBezTo>
                  <a:cubicBezTo>
                    <a:pt x="6135" y="16274"/>
                    <a:pt x="6433" y="16545"/>
                    <a:pt x="6704" y="16841"/>
                  </a:cubicBezTo>
                  <a:cubicBezTo>
                    <a:pt x="6876" y="17030"/>
                    <a:pt x="7027" y="17230"/>
                    <a:pt x="7179" y="17432"/>
                  </a:cubicBezTo>
                  <a:cubicBezTo>
                    <a:pt x="7293" y="17676"/>
                    <a:pt x="7405" y="17918"/>
                    <a:pt x="7513" y="18161"/>
                  </a:cubicBezTo>
                  <a:cubicBezTo>
                    <a:pt x="8089" y="19452"/>
                    <a:pt x="8595" y="20776"/>
                    <a:pt x="9009" y="22126"/>
                  </a:cubicBezTo>
                  <a:cubicBezTo>
                    <a:pt x="9008" y="22170"/>
                    <a:pt x="9007" y="22213"/>
                    <a:pt x="9007" y="22258"/>
                  </a:cubicBezTo>
                  <a:cubicBezTo>
                    <a:pt x="9007" y="22294"/>
                    <a:pt x="9032" y="22316"/>
                    <a:pt x="9063" y="22325"/>
                  </a:cubicBezTo>
                  <a:cubicBezTo>
                    <a:pt x="9063" y="22338"/>
                    <a:pt x="9063" y="22350"/>
                    <a:pt x="9065" y="22362"/>
                  </a:cubicBezTo>
                  <a:cubicBezTo>
                    <a:pt x="9065" y="22396"/>
                    <a:pt x="9092" y="22413"/>
                    <a:pt x="9118" y="22413"/>
                  </a:cubicBezTo>
                  <a:cubicBezTo>
                    <a:pt x="9145" y="22413"/>
                    <a:pt x="9172" y="22395"/>
                    <a:pt x="9173" y="22360"/>
                  </a:cubicBezTo>
                  <a:cubicBezTo>
                    <a:pt x="9173" y="22267"/>
                    <a:pt x="9171" y="22173"/>
                    <a:pt x="9173" y="22078"/>
                  </a:cubicBezTo>
                  <a:cubicBezTo>
                    <a:pt x="9201" y="21750"/>
                    <a:pt x="9207" y="21418"/>
                    <a:pt x="9217" y="21091"/>
                  </a:cubicBezTo>
                  <a:cubicBezTo>
                    <a:pt x="9231" y="20683"/>
                    <a:pt x="9238" y="20276"/>
                    <a:pt x="9241" y="19869"/>
                  </a:cubicBezTo>
                  <a:cubicBezTo>
                    <a:pt x="9242" y="19202"/>
                    <a:pt x="9235" y="18530"/>
                    <a:pt x="9185" y="17863"/>
                  </a:cubicBezTo>
                  <a:cubicBezTo>
                    <a:pt x="9273" y="17537"/>
                    <a:pt x="9356" y="17210"/>
                    <a:pt x="9463" y="16890"/>
                  </a:cubicBezTo>
                  <a:cubicBezTo>
                    <a:pt x="9595" y="16501"/>
                    <a:pt x="9747" y="16122"/>
                    <a:pt x="9922" y="15749"/>
                  </a:cubicBezTo>
                  <a:cubicBezTo>
                    <a:pt x="10262" y="15015"/>
                    <a:pt x="10675" y="14316"/>
                    <a:pt x="11135" y="13649"/>
                  </a:cubicBezTo>
                  <a:cubicBezTo>
                    <a:pt x="11189" y="13570"/>
                    <a:pt x="11245" y="13493"/>
                    <a:pt x="11302" y="13415"/>
                  </a:cubicBezTo>
                  <a:cubicBezTo>
                    <a:pt x="11827" y="13151"/>
                    <a:pt x="12355" y="12889"/>
                    <a:pt x="12876" y="12618"/>
                  </a:cubicBezTo>
                  <a:cubicBezTo>
                    <a:pt x="13392" y="12348"/>
                    <a:pt x="13896" y="12050"/>
                    <a:pt x="14330" y="11660"/>
                  </a:cubicBezTo>
                  <a:cubicBezTo>
                    <a:pt x="15116" y="10955"/>
                    <a:pt x="15646" y="10024"/>
                    <a:pt x="16062" y="9071"/>
                  </a:cubicBezTo>
                  <a:cubicBezTo>
                    <a:pt x="16299" y="8527"/>
                    <a:pt x="16502" y="7973"/>
                    <a:pt x="16698" y="7414"/>
                  </a:cubicBezTo>
                  <a:cubicBezTo>
                    <a:pt x="16709" y="7380"/>
                    <a:pt x="16671" y="7348"/>
                    <a:pt x="16634" y="7348"/>
                  </a:cubicBezTo>
                  <a:cubicBezTo>
                    <a:pt x="16624" y="7348"/>
                    <a:pt x="16614" y="7350"/>
                    <a:pt x="16606" y="7355"/>
                  </a:cubicBezTo>
                  <a:cubicBezTo>
                    <a:pt x="14768" y="8439"/>
                    <a:pt x="12528" y="9448"/>
                    <a:pt x="11678" y="11549"/>
                  </a:cubicBezTo>
                  <a:cubicBezTo>
                    <a:pt x="11495" y="12000"/>
                    <a:pt x="11393" y="12479"/>
                    <a:pt x="11413" y="12965"/>
                  </a:cubicBezTo>
                  <a:cubicBezTo>
                    <a:pt x="10824" y="13747"/>
                    <a:pt x="10292" y="14570"/>
                    <a:pt x="9859" y="15448"/>
                  </a:cubicBezTo>
                  <a:cubicBezTo>
                    <a:pt x="9663" y="15845"/>
                    <a:pt x="9490" y="16253"/>
                    <a:pt x="9339" y="16670"/>
                  </a:cubicBezTo>
                  <a:cubicBezTo>
                    <a:pt x="9261" y="16887"/>
                    <a:pt x="9187" y="17108"/>
                    <a:pt x="9123" y="17331"/>
                  </a:cubicBezTo>
                  <a:cubicBezTo>
                    <a:pt x="9117" y="17108"/>
                    <a:pt x="9112" y="16884"/>
                    <a:pt x="9107" y="16663"/>
                  </a:cubicBezTo>
                  <a:cubicBezTo>
                    <a:pt x="9103" y="16383"/>
                    <a:pt x="9100" y="16101"/>
                    <a:pt x="9096" y="15820"/>
                  </a:cubicBezTo>
                  <a:cubicBezTo>
                    <a:pt x="9110" y="15810"/>
                    <a:pt x="9117" y="15794"/>
                    <a:pt x="9112" y="15774"/>
                  </a:cubicBezTo>
                  <a:cubicBezTo>
                    <a:pt x="9107" y="15756"/>
                    <a:pt x="9102" y="15740"/>
                    <a:pt x="9095" y="15723"/>
                  </a:cubicBezTo>
                  <a:lnTo>
                    <a:pt x="9068" y="13605"/>
                  </a:lnTo>
                  <a:cubicBezTo>
                    <a:pt x="9080" y="13597"/>
                    <a:pt x="9089" y="13584"/>
                    <a:pt x="9090" y="13563"/>
                  </a:cubicBezTo>
                  <a:cubicBezTo>
                    <a:pt x="9124" y="13114"/>
                    <a:pt x="9292" y="12735"/>
                    <a:pt x="9530" y="12357"/>
                  </a:cubicBezTo>
                  <a:cubicBezTo>
                    <a:pt x="9793" y="11939"/>
                    <a:pt x="10081" y="11537"/>
                    <a:pt x="10357" y="11129"/>
                  </a:cubicBezTo>
                  <a:cubicBezTo>
                    <a:pt x="10940" y="10271"/>
                    <a:pt x="11522" y="9411"/>
                    <a:pt x="12107" y="8553"/>
                  </a:cubicBezTo>
                  <a:cubicBezTo>
                    <a:pt x="12270" y="8312"/>
                    <a:pt x="12433" y="8070"/>
                    <a:pt x="12596" y="7831"/>
                  </a:cubicBezTo>
                  <a:cubicBezTo>
                    <a:pt x="12728" y="7633"/>
                    <a:pt x="12868" y="7439"/>
                    <a:pt x="12989" y="7233"/>
                  </a:cubicBezTo>
                  <a:cubicBezTo>
                    <a:pt x="13088" y="7293"/>
                    <a:pt x="13204" y="7327"/>
                    <a:pt x="13318" y="7327"/>
                  </a:cubicBezTo>
                  <a:cubicBezTo>
                    <a:pt x="13373" y="7327"/>
                    <a:pt x="13428" y="7319"/>
                    <a:pt x="13480" y="7301"/>
                  </a:cubicBezTo>
                  <a:cubicBezTo>
                    <a:pt x="13554" y="7279"/>
                    <a:pt x="13632" y="7242"/>
                    <a:pt x="13679" y="7179"/>
                  </a:cubicBezTo>
                  <a:cubicBezTo>
                    <a:pt x="13955" y="7053"/>
                    <a:pt x="14179" y="6805"/>
                    <a:pt x="14429" y="6639"/>
                  </a:cubicBezTo>
                  <a:cubicBezTo>
                    <a:pt x="14721" y="6446"/>
                    <a:pt x="15038" y="6294"/>
                    <a:pt x="15366" y="6179"/>
                  </a:cubicBezTo>
                  <a:cubicBezTo>
                    <a:pt x="15544" y="6164"/>
                    <a:pt x="15712" y="6115"/>
                    <a:pt x="15849" y="6000"/>
                  </a:cubicBezTo>
                  <a:cubicBezTo>
                    <a:pt x="16204" y="5708"/>
                    <a:pt x="16005" y="5261"/>
                    <a:pt x="15760" y="4972"/>
                  </a:cubicBezTo>
                  <a:cubicBezTo>
                    <a:pt x="15456" y="4613"/>
                    <a:pt x="15068" y="4299"/>
                    <a:pt x="14643" y="4092"/>
                  </a:cubicBezTo>
                  <a:cubicBezTo>
                    <a:pt x="14435" y="3992"/>
                    <a:pt x="14204" y="3923"/>
                    <a:pt x="13978" y="3923"/>
                  </a:cubicBezTo>
                  <a:cubicBezTo>
                    <a:pt x="13785" y="3923"/>
                    <a:pt x="13596" y="3973"/>
                    <a:pt x="13427" y="4095"/>
                  </a:cubicBezTo>
                  <a:cubicBezTo>
                    <a:pt x="13121" y="4318"/>
                    <a:pt x="13100" y="4660"/>
                    <a:pt x="13166" y="4993"/>
                  </a:cubicBezTo>
                  <a:cubicBezTo>
                    <a:pt x="13161" y="5129"/>
                    <a:pt x="13165" y="5268"/>
                    <a:pt x="13139" y="5403"/>
                  </a:cubicBezTo>
                  <a:cubicBezTo>
                    <a:pt x="13104" y="5598"/>
                    <a:pt x="13037" y="5782"/>
                    <a:pt x="12969" y="5968"/>
                  </a:cubicBezTo>
                  <a:cubicBezTo>
                    <a:pt x="12903" y="6155"/>
                    <a:pt x="12842" y="6350"/>
                    <a:pt x="12840" y="6542"/>
                  </a:cubicBezTo>
                  <a:cubicBezTo>
                    <a:pt x="12816" y="6548"/>
                    <a:pt x="12790" y="6555"/>
                    <a:pt x="12768" y="6564"/>
                  </a:cubicBezTo>
                  <a:cubicBezTo>
                    <a:pt x="12712" y="6588"/>
                    <a:pt x="12676" y="6628"/>
                    <a:pt x="12676" y="6690"/>
                  </a:cubicBezTo>
                  <a:cubicBezTo>
                    <a:pt x="12673" y="6794"/>
                    <a:pt x="12697" y="6890"/>
                    <a:pt x="12741" y="6982"/>
                  </a:cubicBezTo>
                  <a:cubicBezTo>
                    <a:pt x="12772" y="7050"/>
                    <a:pt x="12823" y="7110"/>
                    <a:pt x="12883" y="7153"/>
                  </a:cubicBezTo>
                  <a:cubicBezTo>
                    <a:pt x="12593" y="7517"/>
                    <a:pt x="12349" y="7923"/>
                    <a:pt x="12090" y="8306"/>
                  </a:cubicBezTo>
                  <a:cubicBezTo>
                    <a:pt x="11790" y="8747"/>
                    <a:pt x="11492" y="9188"/>
                    <a:pt x="11193" y="9631"/>
                  </a:cubicBezTo>
                  <a:cubicBezTo>
                    <a:pt x="10600" y="10505"/>
                    <a:pt x="9981" y="11369"/>
                    <a:pt x="9417" y="12260"/>
                  </a:cubicBezTo>
                  <a:cubicBezTo>
                    <a:pt x="9282" y="12473"/>
                    <a:pt x="9147" y="12714"/>
                    <a:pt x="9065" y="12967"/>
                  </a:cubicBezTo>
                  <a:cubicBezTo>
                    <a:pt x="9062" y="12828"/>
                    <a:pt x="9060" y="12689"/>
                    <a:pt x="9059" y="12550"/>
                  </a:cubicBezTo>
                  <a:cubicBezTo>
                    <a:pt x="9058" y="12337"/>
                    <a:pt x="9053" y="12124"/>
                    <a:pt x="9052" y="11913"/>
                  </a:cubicBezTo>
                  <a:lnTo>
                    <a:pt x="9052" y="11880"/>
                  </a:lnTo>
                  <a:cubicBezTo>
                    <a:pt x="9055" y="10901"/>
                    <a:pt x="9086" y="9918"/>
                    <a:pt x="9205" y="8946"/>
                  </a:cubicBezTo>
                  <a:cubicBezTo>
                    <a:pt x="9215" y="8946"/>
                    <a:pt x="9225" y="8940"/>
                    <a:pt x="9234" y="8926"/>
                  </a:cubicBezTo>
                  <a:cubicBezTo>
                    <a:pt x="9256" y="8883"/>
                    <a:pt x="9278" y="8841"/>
                    <a:pt x="9297" y="8797"/>
                  </a:cubicBezTo>
                  <a:cubicBezTo>
                    <a:pt x="9302" y="8798"/>
                    <a:pt x="9306" y="8799"/>
                    <a:pt x="9311" y="8799"/>
                  </a:cubicBezTo>
                  <a:cubicBezTo>
                    <a:pt x="9326" y="8799"/>
                    <a:pt x="9342" y="8792"/>
                    <a:pt x="9356" y="8774"/>
                  </a:cubicBezTo>
                  <a:cubicBezTo>
                    <a:pt x="10157" y="7744"/>
                    <a:pt x="11010" y="6733"/>
                    <a:pt x="11692" y="5619"/>
                  </a:cubicBezTo>
                  <a:cubicBezTo>
                    <a:pt x="12351" y="4548"/>
                    <a:pt x="12745" y="3369"/>
                    <a:pt x="13000" y="2144"/>
                  </a:cubicBezTo>
                  <a:cubicBezTo>
                    <a:pt x="13073" y="1800"/>
                    <a:pt x="13131" y="1452"/>
                    <a:pt x="13186" y="1101"/>
                  </a:cubicBezTo>
                  <a:cubicBezTo>
                    <a:pt x="13237" y="778"/>
                    <a:pt x="13271" y="447"/>
                    <a:pt x="13337" y="127"/>
                  </a:cubicBezTo>
                  <a:lnTo>
                    <a:pt x="13342" y="115"/>
                  </a:lnTo>
                  <a:cubicBezTo>
                    <a:pt x="13351" y="101"/>
                    <a:pt x="13349" y="90"/>
                    <a:pt x="13345" y="79"/>
                  </a:cubicBezTo>
                  <a:cubicBezTo>
                    <a:pt x="13349" y="63"/>
                    <a:pt x="13351" y="47"/>
                    <a:pt x="13355" y="33"/>
                  </a:cubicBezTo>
                  <a:cubicBezTo>
                    <a:pt x="13358" y="17"/>
                    <a:pt x="13344" y="1"/>
                    <a:pt x="13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2"/>
            <p:cNvSpPr/>
            <p:nvPr/>
          </p:nvSpPr>
          <p:spPr>
            <a:xfrm>
              <a:off x="1754603" y="1572320"/>
              <a:ext cx="30586" cy="23017"/>
            </a:xfrm>
            <a:custGeom>
              <a:avLst/>
              <a:gdLst/>
              <a:ahLst/>
              <a:cxnLst/>
              <a:rect l="l" t="t" r="r" b="b"/>
              <a:pathLst>
                <a:path w="590" h="444" extrusionOk="0">
                  <a:moveTo>
                    <a:pt x="539" y="1"/>
                  </a:moveTo>
                  <a:cubicBezTo>
                    <a:pt x="531" y="1"/>
                    <a:pt x="524" y="3"/>
                    <a:pt x="517" y="7"/>
                  </a:cubicBezTo>
                  <a:lnTo>
                    <a:pt x="28" y="369"/>
                  </a:lnTo>
                  <a:cubicBezTo>
                    <a:pt x="11" y="381"/>
                    <a:pt x="1" y="405"/>
                    <a:pt x="13" y="423"/>
                  </a:cubicBezTo>
                  <a:cubicBezTo>
                    <a:pt x="21" y="436"/>
                    <a:pt x="35" y="443"/>
                    <a:pt x="49" y="443"/>
                  </a:cubicBezTo>
                  <a:cubicBezTo>
                    <a:pt x="56" y="443"/>
                    <a:pt x="63" y="442"/>
                    <a:pt x="69" y="437"/>
                  </a:cubicBezTo>
                  <a:cubicBezTo>
                    <a:pt x="233" y="320"/>
                    <a:pt x="398" y="202"/>
                    <a:pt x="561" y="83"/>
                  </a:cubicBezTo>
                  <a:cubicBezTo>
                    <a:pt x="581" y="68"/>
                    <a:pt x="590" y="44"/>
                    <a:pt x="578" y="23"/>
                  </a:cubicBezTo>
                  <a:cubicBezTo>
                    <a:pt x="571" y="10"/>
                    <a:pt x="555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2"/>
            <p:cNvSpPr/>
            <p:nvPr/>
          </p:nvSpPr>
          <p:spPr>
            <a:xfrm>
              <a:off x="1834280" y="1479372"/>
              <a:ext cx="36029" cy="48989"/>
            </a:xfrm>
            <a:custGeom>
              <a:avLst/>
              <a:gdLst/>
              <a:ahLst/>
              <a:cxnLst/>
              <a:rect l="l" t="t" r="r" b="b"/>
              <a:pathLst>
                <a:path w="695" h="945" extrusionOk="0">
                  <a:moveTo>
                    <a:pt x="656" y="0"/>
                  </a:moveTo>
                  <a:cubicBezTo>
                    <a:pt x="647" y="0"/>
                    <a:pt x="638" y="4"/>
                    <a:pt x="632" y="13"/>
                  </a:cubicBezTo>
                  <a:cubicBezTo>
                    <a:pt x="520" y="159"/>
                    <a:pt x="415" y="312"/>
                    <a:pt x="310" y="464"/>
                  </a:cubicBezTo>
                  <a:cubicBezTo>
                    <a:pt x="206" y="617"/>
                    <a:pt x="114" y="776"/>
                    <a:pt x="7" y="926"/>
                  </a:cubicBezTo>
                  <a:cubicBezTo>
                    <a:pt x="0" y="936"/>
                    <a:pt x="9" y="945"/>
                    <a:pt x="18" y="945"/>
                  </a:cubicBezTo>
                  <a:cubicBezTo>
                    <a:pt x="22" y="945"/>
                    <a:pt x="26" y="943"/>
                    <a:pt x="29" y="939"/>
                  </a:cubicBezTo>
                  <a:cubicBezTo>
                    <a:pt x="135" y="787"/>
                    <a:pt x="256" y="646"/>
                    <a:pt x="363" y="495"/>
                  </a:cubicBezTo>
                  <a:cubicBezTo>
                    <a:pt x="471" y="343"/>
                    <a:pt x="579" y="194"/>
                    <a:pt x="681" y="41"/>
                  </a:cubicBezTo>
                  <a:cubicBezTo>
                    <a:pt x="695" y="19"/>
                    <a:pt x="676" y="0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2"/>
            <p:cNvSpPr/>
            <p:nvPr/>
          </p:nvSpPr>
          <p:spPr>
            <a:xfrm>
              <a:off x="1706911" y="1520170"/>
              <a:ext cx="41213" cy="73768"/>
            </a:xfrm>
            <a:custGeom>
              <a:avLst/>
              <a:gdLst/>
              <a:ahLst/>
              <a:cxnLst/>
              <a:rect l="l" t="t" r="r" b="b"/>
              <a:pathLst>
                <a:path w="795" h="1423" extrusionOk="0">
                  <a:moveTo>
                    <a:pt x="731" y="1"/>
                  </a:moveTo>
                  <a:cubicBezTo>
                    <a:pt x="716" y="1"/>
                    <a:pt x="701" y="7"/>
                    <a:pt x="691" y="22"/>
                  </a:cubicBezTo>
                  <a:cubicBezTo>
                    <a:pt x="394" y="435"/>
                    <a:pt x="180" y="901"/>
                    <a:pt x="10" y="1378"/>
                  </a:cubicBezTo>
                  <a:cubicBezTo>
                    <a:pt x="1" y="1406"/>
                    <a:pt x="22" y="1423"/>
                    <a:pt x="44" y="1423"/>
                  </a:cubicBezTo>
                  <a:cubicBezTo>
                    <a:pt x="59" y="1423"/>
                    <a:pt x="75" y="1415"/>
                    <a:pt x="82" y="1397"/>
                  </a:cubicBezTo>
                  <a:cubicBezTo>
                    <a:pt x="261" y="928"/>
                    <a:pt x="506" y="491"/>
                    <a:pt x="772" y="67"/>
                  </a:cubicBezTo>
                  <a:cubicBezTo>
                    <a:pt x="794" y="32"/>
                    <a:pt x="763" y="1"/>
                    <a:pt x="7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1801777" y="1431887"/>
              <a:ext cx="38776" cy="34992"/>
            </a:xfrm>
            <a:custGeom>
              <a:avLst/>
              <a:gdLst/>
              <a:ahLst/>
              <a:cxnLst/>
              <a:rect l="l" t="t" r="r" b="b"/>
              <a:pathLst>
                <a:path w="748" h="675" extrusionOk="0">
                  <a:moveTo>
                    <a:pt x="696" y="0"/>
                  </a:moveTo>
                  <a:cubicBezTo>
                    <a:pt x="688" y="0"/>
                    <a:pt x="679" y="3"/>
                    <a:pt x="671" y="9"/>
                  </a:cubicBezTo>
                  <a:cubicBezTo>
                    <a:pt x="450" y="198"/>
                    <a:pt x="243" y="401"/>
                    <a:pt x="31" y="602"/>
                  </a:cubicBezTo>
                  <a:cubicBezTo>
                    <a:pt x="1" y="632"/>
                    <a:pt x="31" y="675"/>
                    <a:pt x="64" y="675"/>
                  </a:cubicBezTo>
                  <a:cubicBezTo>
                    <a:pt x="74" y="675"/>
                    <a:pt x="85" y="671"/>
                    <a:pt x="94" y="662"/>
                  </a:cubicBezTo>
                  <a:cubicBezTo>
                    <a:pt x="307" y="463"/>
                    <a:pt x="522" y="270"/>
                    <a:pt x="722" y="59"/>
                  </a:cubicBezTo>
                  <a:cubicBezTo>
                    <a:pt x="748" y="33"/>
                    <a:pt x="724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2"/>
            <p:cNvSpPr/>
            <p:nvPr/>
          </p:nvSpPr>
          <p:spPr>
            <a:xfrm>
              <a:off x="1795556" y="1518459"/>
              <a:ext cx="17211" cy="19440"/>
            </a:xfrm>
            <a:custGeom>
              <a:avLst/>
              <a:gdLst/>
              <a:ahLst/>
              <a:cxnLst/>
              <a:rect l="l" t="t" r="r" b="b"/>
              <a:pathLst>
                <a:path w="332" h="375" extrusionOk="0">
                  <a:moveTo>
                    <a:pt x="276" y="0"/>
                  </a:moveTo>
                  <a:cubicBezTo>
                    <a:pt x="264" y="0"/>
                    <a:pt x="252" y="4"/>
                    <a:pt x="245" y="14"/>
                  </a:cubicBezTo>
                  <a:cubicBezTo>
                    <a:pt x="171" y="110"/>
                    <a:pt x="95" y="204"/>
                    <a:pt x="19" y="299"/>
                  </a:cubicBezTo>
                  <a:cubicBezTo>
                    <a:pt x="5" y="317"/>
                    <a:pt x="1" y="346"/>
                    <a:pt x="19" y="361"/>
                  </a:cubicBezTo>
                  <a:cubicBezTo>
                    <a:pt x="29" y="369"/>
                    <a:pt x="42" y="374"/>
                    <a:pt x="55" y="374"/>
                  </a:cubicBezTo>
                  <a:cubicBezTo>
                    <a:pt x="66" y="374"/>
                    <a:pt x="76" y="370"/>
                    <a:pt x="83" y="361"/>
                  </a:cubicBezTo>
                  <a:cubicBezTo>
                    <a:pt x="160" y="268"/>
                    <a:pt x="236" y="172"/>
                    <a:pt x="315" y="79"/>
                  </a:cubicBezTo>
                  <a:cubicBezTo>
                    <a:pt x="329" y="62"/>
                    <a:pt x="332" y="31"/>
                    <a:pt x="313" y="14"/>
                  </a:cubicBezTo>
                  <a:cubicBezTo>
                    <a:pt x="303" y="5"/>
                    <a:pt x="289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2"/>
            <p:cNvSpPr/>
            <p:nvPr/>
          </p:nvSpPr>
          <p:spPr>
            <a:xfrm>
              <a:off x="1810123" y="1536499"/>
              <a:ext cx="34007" cy="24157"/>
            </a:xfrm>
            <a:custGeom>
              <a:avLst/>
              <a:gdLst/>
              <a:ahLst/>
              <a:cxnLst/>
              <a:rect l="l" t="t" r="r" b="b"/>
              <a:pathLst>
                <a:path w="656" h="466" extrusionOk="0">
                  <a:moveTo>
                    <a:pt x="582" y="1"/>
                  </a:moveTo>
                  <a:cubicBezTo>
                    <a:pt x="573" y="1"/>
                    <a:pt x="564" y="4"/>
                    <a:pt x="554" y="10"/>
                  </a:cubicBezTo>
                  <a:cubicBezTo>
                    <a:pt x="383" y="134"/>
                    <a:pt x="211" y="259"/>
                    <a:pt x="39" y="381"/>
                  </a:cubicBezTo>
                  <a:cubicBezTo>
                    <a:pt x="0" y="409"/>
                    <a:pt x="24" y="465"/>
                    <a:pt x="61" y="465"/>
                  </a:cubicBezTo>
                  <a:cubicBezTo>
                    <a:pt x="68" y="465"/>
                    <a:pt x="76" y="463"/>
                    <a:pt x="85" y="457"/>
                  </a:cubicBezTo>
                  <a:cubicBezTo>
                    <a:pt x="261" y="338"/>
                    <a:pt x="434" y="219"/>
                    <a:pt x="610" y="98"/>
                  </a:cubicBezTo>
                  <a:cubicBezTo>
                    <a:pt x="655" y="69"/>
                    <a:pt x="625" y="1"/>
                    <a:pt x="5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2"/>
            <p:cNvSpPr/>
            <p:nvPr/>
          </p:nvSpPr>
          <p:spPr>
            <a:xfrm>
              <a:off x="1641230" y="1258588"/>
              <a:ext cx="36029" cy="52255"/>
            </a:xfrm>
            <a:custGeom>
              <a:avLst/>
              <a:gdLst/>
              <a:ahLst/>
              <a:cxnLst/>
              <a:rect l="l" t="t" r="r" b="b"/>
              <a:pathLst>
                <a:path w="695" h="1008" extrusionOk="0">
                  <a:moveTo>
                    <a:pt x="638" y="0"/>
                  </a:moveTo>
                  <a:cubicBezTo>
                    <a:pt x="625" y="0"/>
                    <a:pt x="612" y="6"/>
                    <a:pt x="603" y="20"/>
                  </a:cubicBezTo>
                  <a:cubicBezTo>
                    <a:pt x="502" y="172"/>
                    <a:pt x="400" y="323"/>
                    <a:pt x="306" y="478"/>
                  </a:cubicBezTo>
                  <a:cubicBezTo>
                    <a:pt x="211" y="634"/>
                    <a:pt x="116" y="787"/>
                    <a:pt x="21" y="942"/>
                  </a:cubicBezTo>
                  <a:cubicBezTo>
                    <a:pt x="1" y="976"/>
                    <a:pt x="32" y="1008"/>
                    <a:pt x="63" y="1008"/>
                  </a:cubicBezTo>
                  <a:cubicBezTo>
                    <a:pt x="77" y="1008"/>
                    <a:pt x="90" y="1002"/>
                    <a:pt x="99" y="987"/>
                  </a:cubicBezTo>
                  <a:cubicBezTo>
                    <a:pt x="197" y="834"/>
                    <a:pt x="296" y="681"/>
                    <a:pt x="393" y="528"/>
                  </a:cubicBezTo>
                  <a:cubicBezTo>
                    <a:pt x="491" y="374"/>
                    <a:pt x="583" y="218"/>
                    <a:pt x="675" y="61"/>
                  </a:cubicBezTo>
                  <a:cubicBezTo>
                    <a:pt x="695" y="29"/>
                    <a:pt x="667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2"/>
            <p:cNvSpPr/>
            <p:nvPr/>
          </p:nvSpPr>
          <p:spPr>
            <a:xfrm>
              <a:off x="1644496" y="1225566"/>
              <a:ext cx="16537" cy="25402"/>
            </a:xfrm>
            <a:custGeom>
              <a:avLst/>
              <a:gdLst/>
              <a:ahLst/>
              <a:cxnLst/>
              <a:rect l="l" t="t" r="r" b="b"/>
              <a:pathLst>
                <a:path w="319" h="490" extrusionOk="0">
                  <a:moveTo>
                    <a:pt x="249" y="0"/>
                  </a:moveTo>
                  <a:cubicBezTo>
                    <a:pt x="228" y="0"/>
                    <a:pt x="207" y="10"/>
                    <a:pt x="198" y="30"/>
                  </a:cubicBezTo>
                  <a:cubicBezTo>
                    <a:pt x="137" y="152"/>
                    <a:pt x="75" y="274"/>
                    <a:pt x="15" y="397"/>
                  </a:cubicBezTo>
                  <a:cubicBezTo>
                    <a:pt x="1" y="425"/>
                    <a:pt x="8" y="465"/>
                    <a:pt x="38" y="482"/>
                  </a:cubicBezTo>
                  <a:cubicBezTo>
                    <a:pt x="47" y="487"/>
                    <a:pt x="58" y="489"/>
                    <a:pt x="68" y="489"/>
                  </a:cubicBezTo>
                  <a:cubicBezTo>
                    <a:pt x="90" y="489"/>
                    <a:pt x="112" y="479"/>
                    <a:pt x="123" y="458"/>
                  </a:cubicBezTo>
                  <a:lnTo>
                    <a:pt x="304" y="92"/>
                  </a:lnTo>
                  <a:cubicBezTo>
                    <a:pt x="319" y="64"/>
                    <a:pt x="312" y="24"/>
                    <a:pt x="280" y="8"/>
                  </a:cubicBezTo>
                  <a:cubicBezTo>
                    <a:pt x="271" y="3"/>
                    <a:pt x="259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2"/>
            <p:cNvSpPr/>
            <p:nvPr/>
          </p:nvSpPr>
          <p:spPr>
            <a:xfrm>
              <a:off x="1682132" y="1160300"/>
              <a:ext cx="25505" cy="51218"/>
            </a:xfrm>
            <a:custGeom>
              <a:avLst/>
              <a:gdLst/>
              <a:ahLst/>
              <a:cxnLst/>
              <a:rect l="l" t="t" r="r" b="b"/>
              <a:pathLst>
                <a:path w="492" h="988" extrusionOk="0">
                  <a:moveTo>
                    <a:pt x="450" y="1"/>
                  </a:moveTo>
                  <a:cubicBezTo>
                    <a:pt x="434" y="1"/>
                    <a:pt x="418" y="9"/>
                    <a:pt x="411" y="27"/>
                  </a:cubicBezTo>
                  <a:cubicBezTo>
                    <a:pt x="291" y="337"/>
                    <a:pt x="174" y="649"/>
                    <a:pt x="14" y="940"/>
                  </a:cubicBezTo>
                  <a:cubicBezTo>
                    <a:pt x="0" y="964"/>
                    <a:pt x="24" y="987"/>
                    <a:pt x="47" y="987"/>
                  </a:cubicBezTo>
                  <a:cubicBezTo>
                    <a:pt x="57" y="987"/>
                    <a:pt x="66" y="982"/>
                    <a:pt x="72" y="971"/>
                  </a:cubicBezTo>
                  <a:cubicBezTo>
                    <a:pt x="235" y="673"/>
                    <a:pt x="389" y="369"/>
                    <a:pt x="484" y="46"/>
                  </a:cubicBezTo>
                  <a:cubicBezTo>
                    <a:pt x="492" y="18"/>
                    <a:pt x="471" y="1"/>
                    <a:pt x="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1571351" y="1237748"/>
              <a:ext cx="25142" cy="136598"/>
            </a:xfrm>
            <a:custGeom>
              <a:avLst/>
              <a:gdLst/>
              <a:ahLst/>
              <a:cxnLst/>
              <a:rect l="l" t="t" r="r" b="b"/>
              <a:pathLst>
                <a:path w="485" h="2635" extrusionOk="0">
                  <a:moveTo>
                    <a:pt x="454" y="0"/>
                  </a:moveTo>
                  <a:cubicBezTo>
                    <a:pt x="443" y="0"/>
                    <a:pt x="432" y="6"/>
                    <a:pt x="427" y="19"/>
                  </a:cubicBezTo>
                  <a:cubicBezTo>
                    <a:pt x="155" y="854"/>
                    <a:pt x="34" y="1736"/>
                    <a:pt x="2" y="2612"/>
                  </a:cubicBezTo>
                  <a:cubicBezTo>
                    <a:pt x="1" y="2627"/>
                    <a:pt x="12" y="2635"/>
                    <a:pt x="24" y="2635"/>
                  </a:cubicBezTo>
                  <a:cubicBezTo>
                    <a:pt x="38" y="2635"/>
                    <a:pt x="52" y="2626"/>
                    <a:pt x="53" y="2608"/>
                  </a:cubicBezTo>
                  <a:cubicBezTo>
                    <a:pt x="65" y="2377"/>
                    <a:pt x="87" y="2144"/>
                    <a:pt x="115" y="1916"/>
                  </a:cubicBezTo>
                  <a:cubicBezTo>
                    <a:pt x="116" y="1916"/>
                    <a:pt x="116" y="1916"/>
                    <a:pt x="117" y="1916"/>
                  </a:cubicBezTo>
                  <a:cubicBezTo>
                    <a:pt x="118" y="1916"/>
                    <a:pt x="118" y="1916"/>
                    <a:pt x="119" y="1916"/>
                  </a:cubicBezTo>
                  <a:cubicBezTo>
                    <a:pt x="143" y="1911"/>
                    <a:pt x="141" y="1880"/>
                    <a:pt x="122" y="1872"/>
                  </a:cubicBezTo>
                  <a:cubicBezTo>
                    <a:pt x="200" y="1252"/>
                    <a:pt x="326" y="640"/>
                    <a:pt x="478" y="32"/>
                  </a:cubicBezTo>
                  <a:cubicBezTo>
                    <a:pt x="484" y="12"/>
                    <a:pt x="469" y="0"/>
                    <a:pt x="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2"/>
            <p:cNvSpPr/>
            <p:nvPr/>
          </p:nvSpPr>
          <p:spPr>
            <a:xfrm>
              <a:off x="1597063" y="1194048"/>
              <a:ext cx="35510" cy="72576"/>
            </a:xfrm>
            <a:custGeom>
              <a:avLst/>
              <a:gdLst/>
              <a:ahLst/>
              <a:cxnLst/>
              <a:rect l="l" t="t" r="r" b="b"/>
              <a:pathLst>
                <a:path w="685" h="1400" extrusionOk="0">
                  <a:moveTo>
                    <a:pt x="655" y="0"/>
                  </a:moveTo>
                  <a:cubicBezTo>
                    <a:pt x="648" y="0"/>
                    <a:pt x="640" y="4"/>
                    <a:pt x="635" y="12"/>
                  </a:cubicBezTo>
                  <a:cubicBezTo>
                    <a:pt x="365" y="432"/>
                    <a:pt x="172" y="907"/>
                    <a:pt x="6" y="1375"/>
                  </a:cubicBezTo>
                  <a:cubicBezTo>
                    <a:pt x="0" y="1390"/>
                    <a:pt x="13" y="1400"/>
                    <a:pt x="26" y="1400"/>
                  </a:cubicBezTo>
                  <a:cubicBezTo>
                    <a:pt x="34" y="1400"/>
                    <a:pt x="43" y="1396"/>
                    <a:pt x="46" y="1385"/>
                  </a:cubicBezTo>
                  <a:cubicBezTo>
                    <a:pt x="134" y="1150"/>
                    <a:pt x="228" y="917"/>
                    <a:pt x="337" y="690"/>
                  </a:cubicBezTo>
                  <a:cubicBezTo>
                    <a:pt x="443" y="469"/>
                    <a:pt x="563" y="253"/>
                    <a:pt x="675" y="35"/>
                  </a:cubicBezTo>
                  <a:cubicBezTo>
                    <a:pt x="684" y="16"/>
                    <a:pt x="670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1596234" y="1156464"/>
              <a:ext cx="19855" cy="38413"/>
            </a:xfrm>
            <a:custGeom>
              <a:avLst/>
              <a:gdLst/>
              <a:ahLst/>
              <a:cxnLst/>
              <a:rect l="l" t="t" r="r" b="b"/>
              <a:pathLst>
                <a:path w="383" h="741" extrusionOk="0">
                  <a:moveTo>
                    <a:pt x="330" y="0"/>
                  </a:moveTo>
                  <a:cubicBezTo>
                    <a:pt x="318" y="0"/>
                    <a:pt x="307" y="7"/>
                    <a:pt x="300" y="22"/>
                  </a:cubicBezTo>
                  <a:cubicBezTo>
                    <a:pt x="204" y="242"/>
                    <a:pt x="110" y="462"/>
                    <a:pt x="15" y="682"/>
                  </a:cubicBezTo>
                  <a:cubicBezTo>
                    <a:pt x="1" y="712"/>
                    <a:pt x="27" y="741"/>
                    <a:pt x="53" y="741"/>
                  </a:cubicBezTo>
                  <a:cubicBezTo>
                    <a:pt x="64" y="741"/>
                    <a:pt x="75" y="735"/>
                    <a:pt x="82" y="720"/>
                  </a:cubicBezTo>
                  <a:lnTo>
                    <a:pt x="370" y="60"/>
                  </a:lnTo>
                  <a:cubicBezTo>
                    <a:pt x="383" y="29"/>
                    <a:pt x="355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1604373" y="1153354"/>
              <a:ext cx="29082" cy="52929"/>
            </a:xfrm>
            <a:custGeom>
              <a:avLst/>
              <a:gdLst/>
              <a:ahLst/>
              <a:cxnLst/>
              <a:rect l="l" t="t" r="r" b="b"/>
              <a:pathLst>
                <a:path w="561" h="1021" extrusionOk="0">
                  <a:moveTo>
                    <a:pt x="502" y="0"/>
                  </a:moveTo>
                  <a:cubicBezTo>
                    <a:pt x="489" y="0"/>
                    <a:pt x="476" y="7"/>
                    <a:pt x="468" y="24"/>
                  </a:cubicBezTo>
                  <a:cubicBezTo>
                    <a:pt x="314" y="333"/>
                    <a:pt x="165" y="644"/>
                    <a:pt x="16" y="956"/>
                  </a:cubicBezTo>
                  <a:cubicBezTo>
                    <a:pt x="0" y="990"/>
                    <a:pt x="29" y="1021"/>
                    <a:pt x="57" y="1021"/>
                  </a:cubicBezTo>
                  <a:cubicBezTo>
                    <a:pt x="70" y="1021"/>
                    <a:pt x="82" y="1014"/>
                    <a:pt x="90" y="998"/>
                  </a:cubicBezTo>
                  <a:cubicBezTo>
                    <a:pt x="243" y="688"/>
                    <a:pt x="397" y="378"/>
                    <a:pt x="544" y="66"/>
                  </a:cubicBezTo>
                  <a:cubicBezTo>
                    <a:pt x="560" y="32"/>
                    <a:pt x="530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2"/>
            <p:cNvSpPr/>
            <p:nvPr/>
          </p:nvSpPr>
          <p:spPr>
            <a:xfrm>
              <a:off x="1651028" y="1080260"/>
              <a:ext cx="31985" cy="43079"/>
            </a:xfrm>
            <a:custGeom>
              <a:avLst/>
              <a:gdLst/>
              <a:ahLst/>
              <a:cxnLst/>
              <a:rect l="l" t="t" r="r" b="b"/>
              <a:pathLst>
                <a:path w="617" h="831" extrusionOk="0">
                  <a:moveTo>
                    <a:pt x="557" y="1"/>
                  </a:moveTo>
                  <a:cubicBezTo>
                    <a:pt x="544" y="1"/>
                    <a:pt x="532" y="6"/>
                    <a:pt x="523" y="19"/>
                  </a:cubicBezTo>
                  <a:cubicBezTo>
                    <a:pt x="356" y="275"/>
                    <a:pt x="186" y="529"/>
                    <a:pt x="17" y="784"/>
                  </a:cubicBezTo>
                  <a:cubicBezTo>
                    <a:pt x="1" y="808"/>
                    <a:pt x="24" y="830"/>
                    <a:pt x="47" y="830"/>
                  </a:cubicBezTo>
                  <a:cubicBezTo>
                    <a:pt x="57" y="830"/>
                    <a:pt x="67" y="826"/>
                    <a:pt x="73" y="817"/>
                  </a:cubicBezTo>
                  <a:lnTo>
                    <a:pt x="594" y="60"/>
                  </a:lnTo>
                  <a:cubicBezTo>
                    <a:pt x="616" y="31"/>
                    <a:pt x="586" y="1"/>
                    <a:pt x="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2"/>
            <p:cNvSpPr/>
            <p:nvPr/>
          </p:nvSpPr>
          <p:spPr>
            <a:xfrm>
              <a:off x="1564612" y="1235416"/>
              <a:ext cx="13116" cy="30119"/>
            </a:xfrm>
            <a:custGeom>
              <a:avLst/>
              <a:gdLst/>
              <a:ahLst/>
              <a:cxnLst/>
              <a:rect l="l" t="t" r="r" b="b"/>
              <a:pathLst>
                <a:path w="253" h="581" extrusionOk="0">
                  <a:moveTo>
                    <a:pt x="192" y="1"/>
                  </a:moveTo>
                  <a:cubicBezTo>
                    <a:pt x="171" y="1"/>
                    <a:pt x="151" y="12"/>
                    <a:pt x="144" y="38"/>
                  </a:cubicBezTo>
                  <a:cubicBezTo>
                    <a:pt x="100" y="197"/>
                    <a:pt x="55" y="359"/>
                    <a:pt x="11" y="519"/>
                  </a:cubicBezTo>
                  <a:cubicBezTo>
                    <a:pt x="1" y="557"/>
                    <a:pt x="31" y="581"/>
                    <a:pt x="62" y="581"/>
                  </a:cubicBezTo>
                  <a:cubicBezTo>
                    <a:pt x="83" y="581"/>
                    <a:pt x="103" y="569"/>
                    <a:pt x="110" y="543"/>
                  </a:cubicBezTo>
                  <a:cubicBezTo>
                    <a:pt x="154" y="384"/>
                    <a:pt x="200" y="223"/>
                    <a:pt x="244" y="62"/>
                  </a:cubicBezTo>
                  <a:cubicBezTo>
                    <a:pt x="253" y="25"/>
                    <a:pt x="222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0" name="Google Shape;570;p22"/>
          <p:cNvSpPr/>
          <p:nvPr/>
        </p:nvSpPr>
        <p:spPr>
          <a:xfrm rot="6746572" flipH="1">
            <a:off x="8553376" y="1341192"/>
            <a:ext cx="437914" cy="186370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2"/>
          <p:cNvSpPr/>
          <p:nvPr/>
        </p:nvSpPr>
        <p:spPr>
          <a:xfrm rot="-1517654" flipH="1">
            <a:off x="732040" y="141436"/>
            <a:ext cx="437917" cy="186371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22"/>
          <p:cNvSpPr/>
          <p:nvPr/>
        </p:nvSpPr>
        <p:spPr>
          <a:xfrm rot="-8511787" flipH="1">
            <a:off x="282842" y="3962665"/>
            <a:ext cx="437932" cy="186377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22"/>
          <p:cNvSpPr/>
          <p:nvPr/>
        </p:nvSpPr>
        <p:spPr>
          <a:xfrm rot="9580565">
            <a:off x="8621353" y="4687983"/>
            <a:ext cx="437929" cy="186376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8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24"/>
          <p:cNvSpPr txBox="1">
            <a:spLocks noGrp="1"/>
          </p:cNvSpPr>
          <p:nvPr>
            <p:ph type="title"/>
          </p:nvPr>
        </p:nvSpPr>
        <p:spPr>
          <a:xfrm>
            <a:off x="713225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6" name="Google Shape;656;p24"/>
          <p:cNvSpPr txBox="1">
            <a:spLocks noGrp="1"/>
          </p:cNvSpPr>
          <p:nvPr>
            <p:ph type="subTitle" idx="1"/>
          </p:nvPr>
        </p:nvSpPr>
        <p:spPr>
          <a:xfrm>
            <a:off x="712763" y="1956488"/>
            <a:ext cx="20460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57" name="Google Shape;657;p24"/>
          <p:cNvSpPr txBox="1">
            <a:spLocks noGrp="1"/>
          </p:cNvSpPr>
          <p:nvPr>
            <p:ph type="subTitle" idx="2"/>
          </p:nvPr>
        </p:nvSpPr>
        <p:spPr>
          <a:xfrm>
            <a:off x="712763" y="2318203"/>
            <a:ext cx="2046000" cy="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8" name="Google Shape;658;p24"/>
          <p:cNvSpPr txBox="1">
            <a:spLocks noGrp="1"/>
          </p:cNvSpPr>
          <p:nvPr>
            <p:ph type="subTitle" idx="3"/>
          </p:nvPr>
        </p:nvSpPr>
        <p:spPr>
          <a:xfrm>
            <a:off x="3549000" y="1951036"/>
            <a:ext cx="20460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59" name="Google Shape;659;p24"/>
          <p:cNvSpPr txBox="1">
            <a:spLocks noGrp="1"/>
          </p:cNvSpPr>
          <p:nvPr>
            <p:ph type="subTitle" idx="4"/>
          </p:nvPr>
        </p:nvSpPr>
        <p:spPr>
          <a:xfrm>
            <a:off x="3549000" y="2314195"/>
            <a:ext cx="2046000" cy="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p24"/>
          <p:cNvSpPr txBox="1">
            <a:spLocks noGrp="1"/>
          </p:cNvSpPr>
          <p:nvPr>
            <p:ph type="subTitle" idx="5"/>
          </p:nvPr>
        </p:nvSpPr>
        <p:spPr>
          <a:xfrm>
            <a:off x="6382624" y="1956488"/>
            <a:ext cx="20460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61" name="Google Shape;661;p24"/>
          <p:cNvSpPr txBox="1">
            <a:spLocks noGrp="1"/>
          </p:cNvSpPr>
          <p:nvPr>
            <p:ph type="subTitle" idx="6"/>
          </p:nvPr>
        </p:nvSpPr>
        <p:spPr>
          <a:xfrm>
            <a:off x="6382624" y="2318203"/>
            <a:ext cx="2046000" cy="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24"/>
          <p:cNvSpPr txBox="1">
            <a:spLocks noGrp="1"/>
          </p:cNvSpPr>
          <p:nvPr>
            <p:ph type="subTitle" idx="7"/>
          </p:nvPr>
        </p:nvSpPr>
        <p:spPr>
          <a:xfrm>
            <a:off x="712763" y="3753796"/>
            <a:ext cx="20460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63" name="Google Shape;663;p24"/>
          <p:cNvSpPr txBox="1">
            <a:spLocks noGrp="1"/>
          </p:cNvSpPr>
          <p:nvPr>
            <p:ph type="subTitle" idx="8"/>
          </p:nvPr>
        </p:nvSpPr>
        <p:spPr>
          <a:xfrm>
            <a:off x="712763" y="4116954"/>
            <a:ext cx="20460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24"/>
          <p:cNvSpPr txBox="1">
            <a:spLocks noGrp="1"/>
          </p:cNvSpPr>
          <p:nvPr>
            <p:ph type="subTitle" idx="9"/>
          </p:nvPr>
        </p:nvSpPr>
        <p:spPr>
          <a:xfrm>
            <a:off x="3549000" y="3756742"/>
            <a:ext cx="20460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65" name="Google Shape;665;p24"/>
          <p:cNvSpPr txBox="1">
            <a:spLocks noGrp="1"/>
          </p:cNvSpPr>
          <p:nvPr>
            <p:ph type="subTitle" idx="13"/>
          </p:nvPr>
        </p:nvSpPr>
        <p:spPr>
          <a:xfrm>
            <a:off x="3549000" y="4119117"/>
            <a:ext cx="20460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6" name="Google Shape;666;p24"/>
          <p:cNvSpPr txBox="1">
            <a:spLocks noGrp="1"/>
          </p:cNvSpPr>
          <p:nvPr>
            <p:ph type="subTitle" idx="14"/>
          </p:nvPr>
        </p:nvSpPr>
        <p:spPr>
          <a:xfrm>
            <a:off x="6382624" y="3753796"/>
            <a:ext cx="20460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67" name="Google Shape;667;p24"/>
          <p:cNvSpPr txBox="1">
            <a:spLocks noGrp="1"/>
          </p:cNvSpPr>
          <p:nvPr>
            <p:ph type="subTitle" idx="15"/>
          </p:nvPr>
        </p:nvSpPr>
        <p:spPr>
          <a:xfrm>
            <a:off x="6382624" y="4116954"/>
            <a:ext cx="20460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68" name="Google Shape;668;p24"/>
          <p:cNvGrpSpPr/>
          <p:nvPr/>
        </p:nvGrpSpPr>
        <p:grpSpPr>
          <a:xfrm rot="-170">
            <a:off x="-323196" y="3598056"/>
            <a:ext cx="996262" cy="1542845"/>
            <a:chOff x="7214825" y="1797450"/>
            <a:chExt cx="492200" cy="762200"/>
          </a:xfrm>
        </p:grpSpPr>
        <p:sp>
          <p:nvSpPr>
            <p:cNvPr id="669" name="Google Shape;669;p24"/>
            <p:cNvSpPr/>
            <p:nvPr/>
          </p:nvSpPr>
          <p:spPr>
            <a:xfrm>
              <a:off x="7214825" y="1797450"/>
              <a:ext cx="492200" cy="762200"/>
            </a:xfrm>
            <a:custGeom>
              <a:avLst/>
              <a:gdLst/>
              <a:ahLst/>
              <a:cxnLst/>
              <a:rect l="l" t="t" r="r" b="b"/>
              <a:pathLst>
                <a:path w="19688" h="30488" extrusionOk="0">
                  <a:moveTo>
                    <a:pt x="6846" y="2962"/>
                  </a:moveTo>
                  <a:lnTo>
                    <a:pt x="6846" y="2962"/>
                  </a:lnTo>
                  <a:cubicBezTo>
                    <a:pt x="6850" y="2965"/>
                    <a:pt x="6852" y="2969"/>
                    <a:pt x="6854" y="2972"/>
                  </a:cubicBezTo>
                  <a:cubicBezTo>
                    <a:pt x="6922" y="3255"/>
                    <a:pt x="6979" y="3538"/>
                    <a:pt x="7032" y="3822"/>
                  </a:cubicBezTo>
                  <a:cubicBezTo>
                    <a:pt x="6982" y="3579"/>
                    <a:pt x="6928" y="3337"/>
                    <a:pt x="6867" y="3093"/>
                  </a:cubicBezTo>
                  <a:cubicBezTo>
                    <a:pt x="6860" y="3049"/>
                    <a:pt x="6853" y="3006"/>
                    <a:pt x="6846" y="2962"/>
                  </a:cubicBezTo>
                  <a:close/>
                  <a:moveTo>
                    <a:pt x="10710" y="116"/>
                  </a:moveTo>
                  <a:cubicBezTo>
                    <a:pt x="10837" y="116"/>
                    <a:pt x="10964" y="131"/>
                    <a:pt x="11088" y="153"/>
                  </a:cubicBezTo>
                  <a:cubicBezTo>
                    <a:pt x="11372" y="204"/>
                    <a:pt x="11653" y="284"/>
                    <a:pt x="11924" y="373"/>
                  </a:cubicBezTo>
                  <a:cubicBezTo>
                    <a:pt x="12186" y="458"/>
                    <a:pt x="12454" y="552"/>
                    <a:pt x="12698" y="680"/>
                  </a:cubicBezTo>
                  <a:cubicBezTo>
                    <a:pt x="12881" y="776"/>
                    <a:pt x="13100" y="918"/>
                    <a:pt x="13123" y="1134"/>
                  </a:cubicBezTo>
                  <a:cubicBezTo>
                    <a:pt x="13140" y="1297"/>
                    <a:pt x="13030" y="1446"/>
                    <a:pt x="12948" y="1579"/>
                  </a:cubicBezTo>
                  <a:cubicBezTo>
                    <a:pt x="12867" y="1710"/>
                    <a:pt x="12782" y="1837"/>
                    <a:pt x="12693" y="1964"/>
                  </a:cubicBezTo>
                  <a:cubicBezTo>
                    <a:pt x="12544" y="2173"/>
                    <a:pt x="12383" y="2376"/>
                    <a:pt x="12215" y="2574"/>
                  </a:cubicBezTo>
                  <a:cubicBezTo>
                    <a:pt x="11911" y="2772"/>
                    <a:pt x="11627" y="2998"/>
                    <a:pt x="11348" y="3228"/>
                  </a:cubicBezTo>
                  <a:cubicBezTo>
                    <a:pt x="11264" y="3202"/>
                    <a:pt x="11173" y="3192"/>
                    <a:pt x="11082" y="3192"/>
                  </a:cubicBezTo>
                  <a:cubicBezTo>
                    <a:pt x="10938" y="3192"/>
                    <a:pt x="10791" y="3217"/>
                    <a:pt x="10664" y="3247"/>
                  </a:cubicBezTo>
                  <a:cubicBezTo>
                    <a:pt x="10505" y="3284"/>
                    <a:pt x="10357" y="3362"/>
                    <a:pt x="10250" y="3473"/>
                  </a:cubicBezTo>
                  <a:cubicBezTo>
                    <a:pt x="10213" y="3247"/>
                    <a:pt x="10116" y="3022"/>
                    <a:pt x="9930" y="2872"/>
                  </a:cubicBezTo>
                  <a:cubicBezTo>
                    <a:pt x="9831" y="2792"/>
                    <a:pt x="9712" y="2734"/>
                    <a:pt x="9584" y="2710"/>
                  </a:cubicBezTo>
                  <a:cubicBezTo>
                    <a:pt x="9539" y="2703"/>
                    <a:pt x="9494" y="2698"/>
                    <a:pt x="9449" y="2698"/>
                  </a:cubicBezTo>
                  <a:cubicBezTo>
                    <a:pt x="9432" y="2698"/>
                    <a:pt x="9415" y="2698"/>
                    <a:pt x="9398" y="2700"/>
                  </a:cubicBezTo>
                  <a:cubicBezTo>
                    <a:pt x="9333" y="2706"/>
                    <a:pt x="9251" y="2713"/>
                    <a:pt x="9210" y="2767"/>
                  </a:cubicBezTo>
                  <a:cubicBezTo>
                    <a:pt x="9187" y="2798"/>
                    <a:pt x="9212" y="2845"/>
                    <a:pt x="9249" y="2854"/>
                  </a:cubicBezTo>
                  <a:cubicBezTo>
                    <a:pt x="9258" y="2856"/>
                    <a:pt x="9266" y="2857"/>
                    <a:pt x="9274" y="2857"/>
                  </a:cubicBezTo>
                  <a:cubicBezTo>
                    <a:pt x="9321" y="2857"/>
                    <a:pt x="9367" y="2834"/>
                    <a:pt x="9415" y="2828"/>
                  </a:cubicBezTo>
                  <a:cubicBezTo>
                    <a:pt x="9434" y="2825"/>
                    <a:pt x="9454" y="2824"/>
                    <a:pt x="9474" y="2824"/>
                  </a:cubicBezTo>
                  <a:cubicBezTo>
                    <a:pt x="9506" y="2824"/>
                    <a:pt x="9538" y="2827"/>
                    <a:pt x="9569" y="2833"/>
                  </a:cubicBezTo>
                  <a:cubicBezTo>
                    <a:pt x="9678" y="2852"/>
                    <a:pt x="9784" y="2900"/>
                    <a:pt x="9869" y="2971"/>
                  </a:cubicBezTo>
                  <a:cubicBezTo>
                    <a:pt x="10045" y="3118"/>
                    <a:pt x="10132" y="3333"/>
                    <a:pt x="10167" y="3547"/>
                  </a:cubicBezTo>
                  <a:cubicBezTo>
                    <a:pt x="10167" y="3553"/>
                    <a:pt x="10173" y="3554"/>
                    <a:pt x="10174" y="3558"/>
                  </a:cubicBezTo>
                  <a:cubicBezTo>
                    <a:pt x="10108" y="3650"/>
                    <a:pt x="10065" y="3758"/>
                    <a:pt x="10058" y="3879"/>
                  </a:cubicBezTo>
                  <a:cubicBezTo>
                    <a:pt x="10054" y="3930"/>
                    <a:pt x="10059" y="3984"/>
                    <a:pt x="10071" y="4035"/>
                  </a:cubicBezTo>
                  <a:cubicBezTo>
                    <a:pt x="9621" y="4028"/>
                    <a:pt x="9177" y="3961"/>
                    <a:pt x="8748" y="3824"/>
                  </a:cubicBezTo>
                  <a:cubicBezTo>
                    <a:pt x="8526" y="3751"/>
                    <a:pt x="8307" y="3663"/>
                    <a:pt x="8099" y="3557"/>
                  </a:cubicBezTo>
                  <a:cubicBezTo>
                    <a:pt x="7907" y="3459"/>
                    <a:pt x="7697" y="3352"/>
                    <a:pt x="7548" y="3198"/>
                  </a:cubicBezTo>
                  <a:cubicBezTo>
                    <a:pt x="7371" y="3015"/>
                    <a:pt x="7386" y="2776"/>
                    <a:pt x="7443" y="2551"/>
                  </a:cubicBezTo>
                  <a:cubicBezTo>
                    <a:pt x="7497" y="2330"/>
                    <a:pt x="7596" y="2121"/>
                    <a:pt x="7711" y="1925"/>
                  </a:cubicBezTo>
                  <a:cubicBezTo>
                    <a:pt x="7826" y="1731"/>
                    <a:pt x="7960" y="1549"/>
                    <a:pt x="8093" y="1368"/>
                  </a:cubicBezTo>
                  <a:cubicBezTo>
                    <a:pt x="8209" y="1210"/>
                    <a:pt x="8334" y="1031"/>
                    <a:pt x="8521" y="942"/>
                  </a:cubicBezTo>
                  <a:cubicBezTo>
                    <a:pt x="8582" y="914"/>
                    <a:pt x="8642" y="901"/>
                    <a:pt x="8701" y="901"/>
                  </a:cubicBezTo>
                  <a:cubicBezTo>
                    <a:pt x="8909" y="901"/>
                    <a:pt x="9103" y="1054"/>
                    <a:pt x="9266" y="1173"/>
                  </a:cubicBezTo>
                  <a:cubicBezTo>
                    <a:pt x="9482" y="1326"/>
                    <a:pt x="9692" y="1501"/>
                    <a:pt x="9919" y="1639"/>
                  </a:cubicBezTo>
                  <a:cubicBezTo>
                    <a:pt x="9988" y="1792"/>
                    <a:pt x="10064" y="1944"/>
                    <a:pt x="10130" y="2095"/>
                  </a:cubicBezTo>
                  <a:cubicBezTo>
                    <a:pt x="10292" y="2453"/>
                    <a:pt x="10448" y="2813"/>
                    <a:pt x="10600" y="3174"/>
                  </a:cubicBezTo>
                  <a:cubicBezTo>
                    <a:pt x="10615" y="3208"/>
                    <a:pt x="10642" y="3222"/>
                    <a:pt x="10669" y="3222"/>
                  </a:cubicBezTo>
                  <a:cubicBezTo>
                    <a:pt x="10716" y="3222"/>
                    <a:pt x="10760" y="3180"/>
                    <a:pt x="10733" y="3121"/>
                  </a:cubicBezTo>
                  <a:cubicBezTo>
                    <a:pt x="10492" y="2592"/>
                    <a:pt x="10251" y="2061"/>
                    <a:pt x="10014" y="1531"/>
                  </a:cubicBezTo>
                  <a:cubicBezTo>
                    <a:pt x="9902" y="1281"/>
                    <a:pt x="9780" y="997"/>
                    <a:pt x="9820" y="721"/>
                  </a:cubicBezTo>
                  <a:cubicBezTo>
                    <a:pt x="9855" y="478"/>
                    <a:pt x="10030" y="296"/>
                    <a:pt x="10257" y="199"/>
                  </a:cubicBezTo>
                  <a:cubicBezTo>
                    <a:pt x="10400" y="138"/>
                    <a:pt x="10554" y="116"/>
                    <a:pt x="10710" y="116"/>
                  </a:cubicBezTo>
                  <a:close/>
                  <a:moveTo>
                    <a:pt x="10330" y="3575"/>
                  </a:moveTo>
                  <a:lnTo>
                    <a:pt x="10330" y="3575"/>
                  </a:lnTo>
                  <a:cubicBezTo>
                    <a:pt x="10313" y="3601"/>
                    <a:pt x="10296" y="3625"/>
                    <a:pt x="10282" y="3652"/>
                  </a:cubicBezTo>
                  <a:cubicBezTo>
                    <a:pt x="10191" y="3824"/>
                    <a:pt x="10187" y="4039"/>
                    <a:pt x="10278" y="4212"/>
                  </a:cubicBezTo>
                  <a:cubicBezTo>
                    <a:pt x="10255" y="4178"/>
                    <a:pt x="10235" y="4143"/>
                    <a:pt x="10221" y="4104"/>
                  </a:cubicBezTo>
                  <a:cubicBezTo>
                    <a:pt x="10221" y="4090"/>
                    <a:pt x="10215" y="4076"/>
                    <a:pt x="10208" y="4065"/>
                  </a:cubicBezTo>
                  <a:cubicBezTo>
                    <a:pt x="10196" y="4025"/>
                    <a:pt x="10189" y="3984"/>
                    <a:pt x="10187" y="3941"/>
                  </a:cubicBezTo>
                  <a:cubicBezTo>
                    <a:pt x="10183" y="3801"/>
                    <a:pt x="10240" y="3675"/>
                    <a:pt x="10330" y="3575"/>
                  </a:cubicBezTo>
                  <a:close/>
                  <a:moveTo>
                    <a:pt x="11139" y="3344"/>
                  </a:moveTo>
                  <a:cubicBezTo>
                    <a:pt x="11163" y="3344"/>
                    <a:pt x="11184" y="3345"/>
                    <a:pt x="11206" y="3348"/>
                  </a:cubicBezTo>
                  <a:cubicBezTo>
                    <a:pt x="11201" y="3361"/>
                    <a:pt x="11213" y="3374"/>
                    <a:pt x="11227" y="3374"/>
                  </a:cubicBezTo>
                  <a:cubicBezTo>
                    <a:pt x="11232" y="3374"/>
                    <a:pt x="11237" y="3373"/>
                    <a:pt x="11241" y="3370"/>
                  </a:cubicBezTo>
                  <a:cubicBezTo>
                    <a:pt x="11244" y="3368"/>
                    <a:pt x="11248" y="3365"/>
                    <a:pt x="11251" y="3362"/>
                  </a:cubicBezTo>
                  <a:cubicBezTo>
                    <a:pt x="11416" y="3422"/>
                    <a:pt x="11515" y="3608"/>
                    <a:pt x="11498" y="3778"/>
                  </a:cubicBezTo>
                  <a:cubicBezTo>
                    <a:pt x="11490" y="3866"/>
                    <a:pt x="11454" y="3947"/>
                    <a:pt x="11406" y="4018"/>
                  </a:cubicBezTo>
                  <a:cubicBezTo>
                    <a:pt x="11386" y="4028"/>
                    <a:pt x="11376" y="4043"/>
                    <a:pt x="11370" y="4063"/>
                  </a:cubicBezTo>
                  <a:cubicBezTo>
                    <a:pt x="11295" y="4153"/>
                    <a:pt x="11194" y="4224"/>
                    <a:pt x="11088" y="4275"/>
                  </a:cubicBezTo>
                  <a:cubicBezTo>
                    <a:pt x="11082" y="4276"/>
                    <a:pt x="11078" y="4278"/>
                    <a:pt x="11072" y="4282"/>
                  </a:cubicBezTo>
                  <a:cubicBezTo>
                    <a:pt x="11068" y="4282"/>
                    <a:pt x="11065" y="4282"/>
                    <a:pt x="11064" y="4280"/>
                  </a:cubicBezTo>
                  <a:cubicBezTo>
                    <a:pt x="11051" y="4280"/>
                    <a:pt x="11045" y="4287"/>
                    <a:pt x="11043" y="4295"/>
                  </a:cubicBezTo>
                  <a:cubicBezTo>
                    <a:pt x="10958" y="4329"/>
                    <a:pt x="10862" y="4351"/>
                    <a:pt x="10769" y="4351"/>
                  </a:cubicBezTo>
                  <a:cubicBezTo>
                    <a:pt x="10657" y="4351"/>
                    <a:pt x="10550" y="4319"/>
                    <a:pt x="10469" y="4234"/>
                  </a:cubicBezTo>
                  <a:cubicBezTo>
                    <a:pt x="10352" y="4110"/>
                    <a:pt x="10337" y="3913"/>
                    <a:pt x="10401" y="3763"/>
                  </a:cubicBezTo>
                  <a:lnTo>
                    <a:pt x="10401" y="3763"/>
                  </a:lnTo>
                  <a:cubicBezTo>
                    <a:pt x="10410" y="3787"/>
                    <a:pt x="10439" y="3805"/>
                    <a:pt x="10467" y="3805"/>
                  </a:cubicBezTo>
                  <a:cubicBezTo>
                    <a:pt x="10481" y="3805"/>
                    <a:pt x="10495" y="3801"/>
                    <a:pt x="10506" y="3791"/>
                  </a:cubicBezTo>
                  <a:cubicBezTo>
                    <a:pt x="10556" y="3748"/>
                    <a:pt x="10607" y="3709"/>
                    <a:pt x="10657" y="3666"/>
                  </a:cubicBezTo>
                  <a:cubicBezTo>
                    <a:pt x="10705" y="3625"/>
                    <a:pt x="10753" y="3587"/>
                    <a:pt x="10804" y="3551"/>
                  </a:cubicBezTo>
                  <a:cubicBezTo>
                    <a:pt x="10876" y="3500"/>
                    <a:pt x="10976" y="3429"/>
                    <a:pt x="11073" y="3429"/>
                  </a:cubicBezTo>
                  <a:cubicBezTo>
                    <a:pt x="11091" y="3429"/>
                    <a:pt x="11110" y="3432"/>
                    <a:pt x="11128" y="3438"/>
                  </a:cubicBezTo>
                  <a:cubicBezTo>
                    <a:pt x="11131" y="3439"/>
                    <a:pt x="11135" y="3439"/>
                    <a:pt x="11139" y="3439"/>
                  </a:cubicBezTo>
                  <a:cubicBezTo>
                    <a:pt x="11174" y="3439"/>
                    <a:pt x="11204" y="3387"/>
                    <a:pt x="11170" y="3361"/>
                  </a:cubicBezTo>
                  <a:cubicBezTo>
                    <a:pt x="11160" y="3354"/>
                    <a:pt x="11150" y="3348"/>
                    <a:pt x="11139" y="3344"/>
                  </a:cubicBezTo>
                  <a:close/>
                  <a:moveTo>
                    <a:pt x="13847" y="2020"/>
                  </a:moveTo>
                  <a:cubicBezTo>
                    <a:pt x="13976" y="2020"/>
                    <a:pt x="14098" y="2053"/>
                    <a:pt x="14192" y="2148"/>
                  </a:cubicBezTo>
                  <a:cubicBezTo>
                    <a:pt x="14381" y="2344"/>
                    <a:pt x="14431" y="2666"/>
                    <a:pt x="14441" y="2920"/>
                  </a:cubicBezTo>
                  <a:cubicBezTo>
                    <a:pt x="14449" y="3199"/>
                    <a:pt x="14399" y="3476"/>
                    <a:pt x="14334" y="3748"/>
                  </a:cubicBezTo>
                  <a:cubicBezTo>
                    <a:pt x="14277" y="3978"/>
                    <a:pt x="14231" y="4255"/>
                    <a:pt x="14066" y="4441"/>
                  </a:cubicBezTo>
                  <a:cubicBezTo>
                    <a:pt x="13955" y="4567"/>
                    <a:pt x="13792" y="4606"/>
                    <a:pt x="13623" y="4606"/>
                  </a:cubicBezTo>
                  <a:cubicBezTo>
                    <a:pt x="13507" y="4606"/>
                    <a:pt x="13388" y="4587"/>
                    <a:pt x="13281" y="4567"/>
                  </a:cubicBezTo>
                  <a:cubicBezTo>
                    <a:pt x="12705" y="4458"/>
                    <a:pt x="12188" y="4148"/>
                    <a:pt x="11613" y="4035"/>
                  </a:cubicBezTo>
                  <a:cubicBezTo>
                    <a:pt x="11721" y="3855"/>
                    <a:pt x="11769" y="3642"/>
                    <a:pt x="11653" y="3452"/>
                  </a:cubicBezTo>
                  <a:cubicBezTo>
                    <a:pt x="11780" y="3409"/>
                    <a:pt x="11908" y="3370"/>
                    <a:pt x="12033" y="3326"/>
                  </a:cubicBezTo>
                  <a:cubicBezTo>
                    <a:pt x="12193" y="3270"/>
                    <a:pt x="12351" y="3208"/>
                    <a:pt x="12507" y="3145"/>
                  </a:cubicBezTo>
                  <a:cubicBezTo>
                    <a:pt x="12538" y="3131"/>
                    <a:pt x="12522" y="3085"/>
                    <a:pt x="12491" y="3085"/>
                  </a:cubicBezTo>
                  <a:cubicBezTo>
                    <a:pt x="12488" y="3085"/>
                    <a:pt x="12486" y="3085"/>
                    <a:pt x="12483" y="3086"/>
                  </a:cubicBezTo>
                  <a:cubicBezTo>
                    <a:pt x="12321" y="3137"/>
                    <a:pt x="12161" y="3189"/>
                    <a:pt x="12003" y="3249"/>
                  </a:cubicBezTo>
                  <a:cubicBezTo>
                    <a:pt x="11874" y="3299"/>
                    <a:pt x="11748" y="3352"/>
                    <a:pt x="11619" y="3402"/>
                  </a:cubicBezTo>
                  <a:cubicBezTo>
                    <a:pt x="11560" y="3327"/>
                    <a:pt x="11485" y="3277"/>
                    <a:pt x="11404" y="3243"/>
                  </a:cubicBezTo>
                  <a:cubicBezTo>
                    <a:pt x="11630" y="3073"/>
                    <a:pt x="11861" y="2903"/>
                    <a:pt x="12100" y="2745"/>
                  </a:cubicBezTo>
                  <a:cubicBezTo>
                    <a:pt x="12105" y="2752"/>
                    <a:pt x="12113" y="2757"/>
                    <a:pt x="12122" y="2757"/>
                  </a:cubicBezTo>
                  <a:cubicBezTo>
                    <a:pt x="12129" y="2757"/>
                    <a:pt x="12136" y="2754"/>
                    <a:pt x="12142" y="2747"/>
                  </a:cubicBezTo>
                  <a:cubicBezTo>
                    <a:pt x="12166" y="2721"/>
                    <a:pt x="12189" y="2694"/>
                    <a:pt x="12215" y="2667"/>
                  </a:cubicBezTo>
                  <a:cubicBezTo>
                    <a:pt x="12341" y="2592"/>
                    <a:pt x="12466" y="2515"/>
                    <a:pt x="12596" y="2444"/>
                  </a:cubicBezTo>
                  <a:cubicBezTo>
                    <a:pt x="12837" y="2313"/>
                    <a:pt x="13088" y="2199"/>
                    <a:pt x="13352" y="2120"/>
                  </a:cubicBezTo>
                  <a:cubicBezTo>
                    <a:pt x="13497" y="2076"/>
                    <a:pt x="13678" y="2020"/>
                    <a:pt x="13847" y="2020"/>
                  </a:cubicBezTo>
                  <a:close/>
                  <a:moveTo>
                    <a:pt x="11531" y="4163"/>
                  </a:moveTo>
                  <a:cubicBezTo>
                    <a:pt x="11600" y="4177"/>
                    <a:pt x="11671" y="4191"/>
                    <a:pt x="11741" y="4209"/>
                  </a:cubicBezTo>
                  <a:cubicBezTo>
                    <a:pt x="12051" y="4295"/>
                    <a:pt x="12349" y="4419"/>
                    <a:pt x="12652" y="4530"/>
                  </a:cubicBezTo>
                  <a:cubicBezTo>
                    <a:pt x="12910" y="4642"/>
                    <a:pt x="13175" y="4777"/>
                    <a:pt x="13378" y="4968"/>
                  </a:cubicBezTo>
                  <a:cubicBezTo>
                    <a:pt x="13483" y="5068"/>
                    <a:pt x="13577" y="5193"/>
                    <a:pt x="13594" y="5337"/>
                  </a:cubicBezTo>
                  <a:cubicBezTo>
                    <a:pt x="13618" y="5515"/>
                    <a:pt x="13508" y="5666"/>
                    <a:pt x="13392" y="5791"/>
                  </a:cubicBezTo>
                  <a:cubicBezTo>
                    <a:pt x="13159" y="6035"/>
                    <a:pt x="12890" y="6262"/>
                    <a:pt x="12585" y="6424"/>
                  </a:cubicBezTo>
                  <a:cubicBezTo>
                    <a:pt x="12323" y="6562"/>
                    <a:pt x="12027" y="6650"/>
                    <a:pt x="11727" y="6650"/>
                  </a:cubicBezTo>
                  <a:cubicBezTo>
                    <a:pt x="11618" y="6650"/>
                    <a:pt x="11508" y="6638"/>
                    <a:pt x="11399" y="6613"/>
                  </a:cubicBezTo>
                  <a:cubicBezTo>
                    <a:pt x="11393" y="6612"/>
                    <a:pt x="11388" y="6611"/>
                    <a:pt x="11383" y="6611"/>
                  </a:cubicBezTo>
                  <a:cubicBezTo>
                    <a:pt x="11370" y="6611"/>
                    <a:pt x="11358" y="6615"/>
                    <a:pt x="11348" y="6621"/>
                  </a:cubicBezTo>
                  <a:cubicBezTo>
                    <a:pt x="11336" y="6559"/>
                    <a:pt x="11328" y="6496"/>
                    <a:pt x="11315" y="6434"/>
                  </a:cubicBezTo>
                  <a:cubicBezTo>
                    <a:pt x="11315" y="6431"/>
                    <a:pt x="11315" y="6428"/>
                    <a:pt x="11314" y="6426"/>
                  </a:cubicBezTo>
                  <a:cubicBezTo>
                    <a:pt x="11220" y="5773"/>
                    <a:pt x="10940" y="5167"/>
                    <a:pt x="10641" y="4578"/>
                  </a:cubicBezTo>
                  <a:lnTo>
                    <a:pt x="10641" y="4578"/>
                  </a:lnTo>
                  <a:cubicBezTo>
                    <a:pt x="10674" y="4583"/>
                    <a:pt x="10706" y="4585"/>
                    <a:pt x="10738" y="4585"/>
                  </a:cubicBezTo>
                  <a:cubicBezTo>
                    <a:pt x="10838" y="4585"/>
                    <a:pt x="10935" y="4564"/>
                    <a:pt x="11028" y="4530"/>
                  </a:cubicBezTo>
                  <a:cubicBezTo>
                    <a:pt x="11082" y="4714"/>
                    <a:pt x="11142" y="4899"/>
                    <a:pt x="11265" y="5055"/>
                  </a:cubicBezTo>
                  <a:cubicBezTo>
                    <a:pt x="11387" y="5205"/>
                    <a:pt x="11563" y="5314"/>
                    <a:pt x="11759" y="5314"/>
                  </a:cubicBezTo>
                  <a:cubicBezTo>
                    <a:pt x="11784" y="5314"/>
                    <a:pt x="11808" y="5312"/>
                    <a:pt x="11833" y="5309"/>
                  </a:cubicBezTo>
                  <a:cubicBezTo>
                    <a:pt x="11887" y="5302"/>
                    <a:pt x="11870" y="5225"/>
                    <a:pt x="11820" y="5224"/>
                  </a:cubicBezTo>
                  <a:cubicBezTo>
                    <a:pt x="11420" y="5204"/>
                    <a:pt x="11214" y="4828"/>
                    <a:pt x="11097" y="4502"/>
                  </a:cubicBezTo>
                  <a:cubicBezTo>
                    <a:pt x="11172" y="4468"/>
                    <a:pt x="11241" y="4425"/>
                    <a:pt x="11307" y="4375"/>
                  </a:cubicBezTo>
                  <a:cubicBezTo>
                    <a:pt x="11441" y="4417"/>
                    <a:pt x="11568" y="4483"/>
                    <a:pt x="11677" y="4568"/>
                  </a:cubicBezTo>
                  <a:cubicBezTo>
                    <a:pt x="11848" y="4702"/>
                    <a:pt x="11969" y="4880"/>
                    <a:pt x="12057" y="5075"/>
                  </a:cubicBezTo>
                  <a:cubicBezTo>
                    <a:pt x="12065" y="5092"/>
                    <a:pt x="12078" y="5099"/>
                    <a:pt x="12093" y="5099"/>
                  </a:cubicBezTo>
                  <a:cubicBezTo>
                    <a:pt x="12120" y="5099"/>
                    <a:pt x="12151" y="5073"/>
                    <a:pt x="12145" y="5041"/>
                  </a:cubicBezTo>
                  <a:cubicBezTo>
                    <a:pt x="12067" y="4673"/>
                    <a:pt x="11735" y="4425"/>
                    <a:pt x="11370" y="4327"/>
                  </a:cubicBezTo>
                  <a:cubicBezTo>
                    <a:pt x="11390" y="4310"/>
                    <a:pt x="11409" y="4295"/>
                    <a:pt x="11429" y="4276"/>
                  </a:cubicBezTo>
                  <a:cubicBezTo>
                    <a:pt x="11464" y="4242"/>
                    <a:pt x="11498" y="4204"/>
                    <a:pt x="11531" y="4163"/>
                  </a:cubicBezTo>
                  <a:close/>
                  <a:moveTo>
                    <a:pt x="8768" y="3957"/>
                  </a:moveTo>
                  <a:cubicBezTo>
                    <a:pt x="8822" y="3972"/>
                    <a:pt x="8875" y="3990"/>
                    <a:pt x="8929" y="4004"/>
                  </a:cubicBezTo>
                  <a:cubicBezTo>
                    <a:pt x="8935" y="4014"/>
                    <a:pt x="8945" y="4019"/>
                    <a:pt x="8956" y="4019"/>
                  </a:cubicBezTo>
                  <a:cubicBezTo>
                    <a:pt x="8962" y="4019"/>
                    <a:pt x="8967" y="4017"/>
                    <a:pt x="8973" y="4015"/>
                  </a:cubicBezTo>
                  <a:cubicBezTo>
                    <a:pt x="9344" y="4113"/>
                    <a:pt x="9727" y="4164"/>
                    <a:pt x="10112" y="4165"/>
                  </a:cubicBezTo>
                  <a:cubicBezTo>
                    <a:pt x="10167" y="4287"/>
                    <a:pt x="10261" y="4388"/>
                    <a:pt x="10377" y="4449"/>
                  </a:cubicBezTo>
                  <a:cubicBezTo>
                    <a:pt x="10272" y="4575"/>
                    <a:pt x="10169" y="4703"/>
                    <a:pt x="10052" y="4819"/>
                  </a:cubicBezTo>
                  <a:cubicBezTo>
                    <a:pt x="9933" y="4936"/>
                    <a:pt x="9805" y="5044"/>
                    <a:pt x="9668" y="5140"/>
                  </a:cubicBezTo>
                  <a:cubicBezTo>
                    <a:pt x="9625" y="5169"/>
                    <a:pt x="9653" y="5232"/>
                    <a:pt x="9691" y="5232"/>
                  </a:cubicBezTo>
                  <a:cubicBezTo>
                    <a:pt x="9700" y="5232"/>
                    <a:pt x="9709" y="5229"/>
                    <a:pt x="9717" y="5222"/>
                  </a:cubicBezTo>
                  <a:cubicBezTo>
                    <a:pt x="9859" y="5122"/>
                    <a:pt x="9991" y="5010"/>
                    <a:pt x="10112" y="4886"/>
                  </a:cubicBezTo>
                  <a:cubicBezTo>
                    <a:pt x="10232" y="4764"/>
                    <a:pt x="10346" y="4631"/>
                    <a:pt x="10430" y="4483"/>
                  </a:cubicBezTo>
                  <a:cubicBezTo>
                    <a:pt x="10430" y="4483"/>
                    <a:pt x="10430" y="4483"/>
                    <a:pt x="10430" y="4483"/>
                  </a:cubicBezTo>
                  <a:lnTo>
                    <a:pt x="10430" y="4483"/>
                  </a:lnTo>
                  <a:cubicBezTo>
                    <a:pt x="10432" y="4502"/>
                    <a:pt x="10443" y="4520"/>
                    <a:pt x="10467" y="4530"/>
                  </a:cubicBezTo>
                  <a:cubicBezTo>
                    <a:pt x="10485" y="4537"/>
                    <a:pt x="10501" y="4539"/>
                    <a:pt x="10519" y="4546"/>
                  </a:cubicBezTo>
                  <a:cubicBezTo>
                    <a:pt x="10516" y="4551"/>
                    <a:pt x="10513" y="4556"/>
                    <a:pt x="10512" y="4561"/>
                  </a:cubicBezTo>
                  <a:cubicBezTo>
                    <a:pt x="10498" y="4574"/>
                    <a:pt x="10486" y="4590"/>
                    <a:pt x="10485" y="4610"/>
                  </a:cubicBezTo>
                  <a:cubicBezTo>
                    <a:pt x="10485" y="4615"/>
                    <a:pt x="10484" y="4618"/>
                    <a:pt x="10484" y="4624"/>
                  </a:cubicBezTo>
                  <a:cubicBezTo>
                    <a:pt x="10264" y="5099"/>
                    <a:pt x="10030" y="5571"/>
                    <a:pt x="9820" y="6051"/>
                  </a:cubicBezTo>
                  <a:cubicBezTo>
                    <a:pt x="9797" y="6054"/>
                    <a:pt x="9776" y="6062"/>
                    <a:pt x="9760" y="6081"/>
                  </a:cubicBezTo>
                  <a:cubicBezTo>
                    <a:pt x="9559" y="6346"/>
                    <a:pt x="9329" y="6657"/>
                    <a:pt x="8960" y="6697"/>
                  </a:cubicBezTo>
                  <a:cubicBezTo>
                    <a:pt x="8939" y="6699"/>
                    <a:pt x="8919" y="6700"/>
                    <a:pt x="8899" y="6700"/>
                  </a:cubicBezTo>
                  <a:cubicBezTo>
                    <a:pt x="8553" y="6700"/>
                    <a:pt x="8335" y="6361"/>
                    <a:pt x="8172" y="6102"/>
                  </a:cubicBezTo>
                  <a:cubicBezTo>
                    <a:pt x="8114" y="6010"/>
                    <a:pt x="8065" y="5915"/>
                    <a:pt x="8016" y="5817"/>
                  </a:cubicBezTo>
                  <a:cubicBezTo>
                    <a:pt x="7988" y="5668"/>
                    <a:pt x="7958" y="5522"/>
                    <a:pt x="7923" y="5371"/>
                  </a:cubicBezTo>
                  <a:cubicBezTo>
                    <a:pt x="7860" y="5112"/>
                    <a:pt x="7789" y="4852"/>
                    <a:pt x="7706" y="4597"/>
                  </a:cubicBezTo>
                  <a:cubicBezTo>
                    <a:pt x="7697" y="4458"/>
                    <a:pt x="7694" y="4290"/>
                    <a:pt x="7787" y="4195"/>
                  </a:cubicBezTo>
                  <a:cubicBezTo>
                    <a:pt x="7904" y="4070"/>
                    <a:pt x="8130" y="4063"/>
                    <a:pt x="8293" y="4036"/>
                  </a:cubicBezTo>
                  <a:lnTo>
                    <a:pt x="8626" y="3984"/>
                  </a:lnTo>
                  <a:cubicBezTo>
                    <a:pt x="8658" y="3978"/>
                    <a:pt x="8713" y="3964"/>
                    <a:pt x="8768" y="3957"/>
                  </a:cubicBezTo>
                  <a:close/>
                  <a:moveTo>
                    <a:pt x="10613" y="5061"/>
                  </a:moveTo>
                  <a:lnTo>
                    <a:pt x="10613" y="5061"/>
                  </a:lnTo>
                  <a:cubicBezTo>
                    <a:pt x="10664" y="5247"/>
                    <a:pt x="10711" y="5432"/>
                    <a:pt x="10752" y="5618"/>
                  </a:cubicBezTo>
                  <a:cubicBezTo>
                    <a:pt x="10823" y="5955"/>
                    <a:pt x="10887" y="6292"/>
                    <a:pt x="10901" y="6633"/>
                  </a:cubicBezTo>
                  <a:cubicBezTo>
                    <a:pt x="10918" y="7146"/>
                    <a:pt x="10799" y="7700"/>
                    <a:pt x="10425" y="8071"/>
                  </a:cubicBezTo>
                  <a:cubicBezTo>
                    <a:pt x="10669" y="7098"/>
                    <a:pt x="10712" y="6062"/>
                    <a:pt x="10613" y="5061"/>
                  </a:cubicBezTo>
                  <a:close/>
                  <a:moveTo>
                    <a:pt x="10408" y="5051"/>
                  </a:moveTo>
                  <a:cubicBezTo>
                    <a:pt x="10305" y="5502"/>
                    <a:pt x="10135" y="5935"/>
                    <a:pt x="10000" y="6377"/>
                  </a:cubicBezTo>
                  <a:cubicBezTo>
                    <a:pt x="9912" y="6665"/>
                    <a:pt x="9841" y="6955"/>
                    <a:pt x="9808" y="7253"/>
                  </a:cubicBezTo>
                  <a:cubicBezTo>
                    <a:pt x="9780" y="7518"/>
                    <a:pt x="9767" y="7816"/>
                    <a:pt x="9883" y="8068"/>
                  </a:cubicBezTo>
                  <a:cubicBezTo>
                    <a:pt x="9903" y="8108"/>
                    <a:pt x="9929" y="8148"/>
                    <a:pt x="9954" y="8185"/>
                  </a:cubicBezTo>
                  <a:cubicBezTo>
                    <a:pt x="9847" y="8098"/>
                    <a:pt x="9759" y="7990"/>
                    <a:pt x="9696" y="7867"/>
                  </a:cubicBezTo>
                  <a:cubicBezTo>
                    <a:pt x="9532" y="7541"/>
                    <a:pt x="9549" y="7165"/>
                    <a:pt x="9642" y="6824"/>
                  </a:cubicBezTo>
                  <a:cubicBezTo>
                    <a:pt x="9752" y="6440"/>
                    <a:pt x="9940" y="6077"/>
                    <a:pt x="10108" y="5713"/>
                  </a:cubicBezTo>
                  <a:cubicBezTo>
                    <a:pt x="10208" y="5493"/>
                    <a:pt x="10308" y="5271"/>
                    <a:pt x="10408" y="5051"/>
                  </a:cubicBezTo>
                  <a:close/>
                  <a:moveTo>
                    <a:pt x="10505" y="5347"/>
                  </a:moveTo>
                  <a:cubicBezTo>
                    <a:pt x="10528" y="5702"/>
                    <a:pt x="10532" y="6057"/>
                    <a:pt x="10511" y="6411"/>
                  </a:cubicBezTo>
                  <a:cubicBezTo>
                    <a:pt x="10478" y="6983"/>
                    <a:pt x="10379" y="7536"/>
                    <a:pt x="10255" y="8094"/>
                  </a:cubicBezTo>
                  <a:cubicBezTo>
                    <a:pt x="10248" y="8134"/>
                    <a:pt x="10271" y="8164"/>
                    <a:pt x="10301" y="8178"/>
                  </a:cubicBezTo>
                  <a:cubicBezTo>
                    <a:pt x="10288" y="8189"/>
                    <a:pt x="10278" y="8199"/>
                    <a:pt x="10264" y="8210"/>
                  </a:cubicBezTo>
                  <a:cubicBezTo>
                    <a:pt x="10150" y="8148"/>
                    <a:pt x="10065" y="8029"/>
                    <a:pt x="10028" y="7901"/>
                  </a:cubicBezTo>
                  <a:cubicBezTo>
                    <a:pt x="9954" y="7657"/>
                    <a:pt x="9981" y="7378"/>
                    <a:pt x="10018" y="7129"/>
                  </a:cubicBezTo>
                  <a:cubicBezTo>
                    <a:pt x="10058" y="6865"/>
                    <a:pt x="10129" y="6609"/>
                    <a:pt x="10207" y="6353"/>
                  </a:cubicBezTo>
                  <a:cubicBezTo>
                    <a:pt x="10309" y="6020"/>
                    <a:pt x="10421" y="5686"/>
                    <a:pt x="10505" y="5347"/>
                  </a:cubicBezTo>
                  <a:close/>
                  <a:moveTo>
                    <a:pt x="10850" y="5430"/>
                  </a:moveTo>
                  <a:lnTo>
                    <a:pt x="10850" y="5430"/>
                  </a:lnTo>
                  <a:cubicBezTo>
                    <a:pt x="10899" y="5533"/>
                    <a:pt x="10945" y="5642"/>
                    <a:pt x="10986" y="5750"/>
                  </a:cubicBezTo>
                  <a:cubicBezTo>
                    <a:pt x="11184" y="6399"/>
                    <a:pt x="11267" y="7065"/>
                    <a:pt x="10997" y="7711"/>
                  </a:cubicBezTo>
                  <a:cubicBezTo>
                    <a:pt x="10915" y="7910"/>
                    <a:pt x="10784" y="8137"/>
                    <a:pt x="10569" y="8226"/>
                  </a:cubicBezTo>
                  <a:cubicBezTo>
                    <a:pt x="10530" y="8242"/>
                    <a:pt x="10495" y="8249"/>
                    <a:pt x="10459" y="8253"/>
                  </a:cubicBezTo>
                  <a:cubicBezTo>
                    <a:pt x="10888" y="7873"/>
                    <a:pt x="11057" y="7305"/>
                    <a:pt x="11050" y="6750"/>
                  </a:cubicBezTo>
                  <a:cubicBezTo>
                    <a:pt x="11044" y="6306"/>
                    <a:pt x="10959" y="5865"/>
                    <a:pt x="10850" y="5430"/>
                  </a:cubicBezTo>
                  <a:close/>
                  <a:moveTo>
                    <a:pt x="17358" y="9736"/>
                  </a:moveTo>
                  <a:cubicBezTo>
                    <a:pt x="17356" y="9739"/>
                    <a:pt x="17354" y="9741"/>
                    <a:pt x="17352" y="9744"/>
                  </a:cubicBezTo>
                  <a:cubicBezTo>
                    <a:pt x="17354" y="9742"/>
                    <a:pt x="17356" y="9739"/>
                    <a:pt x="17358" y="9736"/>
                  </a:cubicBezTo>
                  <a:close/>
                  <a:moveTo>
                    <a:pt x="4528" y="10279"/>
                  </a:moveTo>
                  <a:lnTo>
                    <a:pt x="4528" y="10279"/>
                  </a:lnTo>
                  <a:cubicBezTo>
                    <a:pt x="4616" y="10329"/>
                    <a:pt x="4702" y="10381"/>
                    <a:pt x="4786" y="10435"/>
                  </a:cubicBezTo>
                  <a:cubicBezTo>
                    <a:pt x="4745" y="10441"/>
                    <a:pt x="4708" y="10468"/>
                    <a:pt x="4689" y="10505"/>
                  </a:cubicBezTo>
                  <a:cubicBezTo>
                    <a:pt x="4682" y="10499"/>
                    <a:pt x="4675" y="10496"/>
                    <a:pt x="4668" y="10490"/>
                  </a:cubicBezTo>
                  <a:cubicBezTo>
                    <a:pt x="4620" y="10421"/>
                    <a:pt x="4573" y="10353"/>
                    <a:pt x="4528" y="10279"/>
                  </a:cubicBezTo>
                  <a:close/>
                  <a:moveTo>
                    <a:pt x="16819" y="10037"/>
                  </a:moveTo>
                  <a:cubicBezTo>
                    <a:pt x="16828" y="10037"/>
                    <a:pt x="16837" y="10037"/>
                    <a:pt x="16847" y="10038"/>
                  </a:cubicBezTo>
                  <a:cubicBezTo>
                    <a:pt x="17054" y="10049"/>
                    <a:pt x="17282" y="10173"/>
                    <a:pt x="17385" y="10350"/>
                  </a:cubicBezTo>
                  <a:cubicBezTo>
                    <a:pt x="17390" y="10360"/>
                    <a:pt x="17399" y="10365"/>
                    <a:pt x="17408" y="10365"/>
                  </a:cubicBezTo>
                  <a:cubicBezTo>
                    <a:pt x="17411" y="10365"/>
                    <a:pt x="17413" y="10365"/>
                    <a:pt x="17416" y="10364"/>
                  </a:cubicBezTo>
                  <a:cubicBezTo>
                    <a:pt x="17423" y="10375"/>
                    <a:pt x="17430" y="10384"/>
                    <a:pt x="17436" y="10395"/>
                  </a:cubicBezTo>
                  <a:cubicBezTo>
                    <a:pt x="17463" y="10448"/>
                    <a:pt x="17478" y="10503"/>
                    <a:pt x="17478" y="10561"/>
                  </a:cubicBezTo>
                  <a:cubicBezTo>
                    <a:pt x="17480" y="10680"/>
                    <a:pt x="17438" y="10795"/>
                    <a:pt x="17360" y="10888"/>
                  </a:cubicBezTo>
                  <a:cubicBezTo>
                    <a:pt x="17336" y="10917"/>
                    <a:pt x="17304" y="10943"/>
                    <a:pt x="17274" y="10966"/>
                  </a:cubicBezTo>
                  <a:cubicBezTo>
                    <a:pt x="17219" y="10980"/>
                    <a:pt x="17160" y="10986"/>
                    <a:pt x="17101" y="10986"/>
                  </a:cubicBezTo>
                  <a:cubicBezTo>
                    <a:pt x="16998" y="10986"/>
                    <a:pt x="16894" y="10968"/>
                    <a:pt x="16803" y="10949"/>
                  </a:cubicBezTo>
                  <a:cubicBezTo>
                    <a:pt x="16699" y="10924"/>
                    <a:pt x="16590" y="10906"/>
                    <a:pt x="16495" y="10859"/>
                  </a:cubicBezTo>
                  <a:cubicBezTo>
                    <a:pt x="16442" y="10832"/>
                    <a:pt x="16406" y="10797"/>
                    <a:pt x="16367" y="10760"/>
                  </a:cubicBezTo>
                  <a:cubicBezTo>
                    <a:pt x="16342" y="10605"/>
                    <a:pt x="16452" y="10455"/>
                    <a:pt x="16584" y="10378"/>
                  </a:cubicBezTo>
                  <a:cubicBezTo>
                    <a:pt x="16622" y="10358"/>
                    <a:pt x="16604" y="10301"/>
                    <a:pt x="16564" y="10301"/>
                  </a:cubicBezTo>
                  <a:cubicBezTo>
                    <a:pt x="16559" y="10301"/>
                    <a:pt x="16555" y="10302"/>
                    <a:pt x="16550" y="10303"/>
                  </a:cubicBezTo>
                  <a:cubicBezTo>
                    <a:pt x="16445" y="10334"/>
                    <a:pt x="16367" y="10411"/>
                    <a:pt x="16323" y="10506"/>
                  </a:cubicBezTo>
                  <a:cubicBezTo>
                    <a:pt x="16303" y="10548"/>
                    <a:pt x="16293" y="10594"/>
                    <a:pt x="16289" y="10638"/>
                  </a:cubicBezTo>
                  <a:cubicBezTo>
                    <a:pt x="16258" y="10554"/>
                    <a:pt x="16251" y="10466"/>
                    <a:pt x="16267" y="10378"/>
                  </a:cubicBezTo>
                  <a:cubicBezTo>
                    <a:pt x="16282" y="10347"/>
                    <a:pt x="16301" y="10314"/>
                    <a:pt x="16322" y="10285"/>
                  </a:cubicBezTo>
                  <a:cubicBezTo>
                    <a:pt x="16436" y="10134"/>
                    <a:pt x="16623" y="10037"/>
                    <a:pt x="16819" y="10037"/>
                  </a:cubicBezTo>
                  <a:close/>
                  <a:moveTo>
                    <a:pt x="17089" y="7993"/>
                  </a:moveTo>
                  <a:cubicBezTo>
                    <a:pt x="17219" y="7993"/>
                    <a:pt x="17348" y="8000"/>
                    <a:pt x="17478" y="8015"/>
                  </a:cubicBezTo>
                  <a:cubicBezTo>
                    <a:pt x="17630" y="8033"/>
                    <a:pt x="17809" y="8061"/>
                    <a:pt x="17925" y="8169"/>
                  </a:cubicBezTo>
                  <a:cubicBezTo>
                    <a:pt x="18074" y="8305"/>
                    <a:pt x="18014" y="8491"/>
                    <a:pt x="17948" y="8650"/>
                  </a:cubicBezTo>
                  <a:cubicBezTo>
                    <a:pt x="17890" y="8785"/>
                    <a:pt x="17827" y="8914"/>
                    <a:pt x="17812" y="9062"/>
                  </a:cubicBezTo>
                  <a:cubicBezTo>
                    <a:pt x="17809" y="9076"/>
                    <a:pt x="17816" y="9086"/>
                    <a:pt x="17823" y="9093"/>
                  </a:cubicBezTo>
                  <a:cubicBezTo>
                    <a:pt x="17776" y="9168"/>
                    <a:pt x="17728" y="9242"/>
                    <a:pt x="17677" y="9314"/>
                  </a:cubicBezTo>
                  <a:cubicBezTo>
                    <a:pt x="17643" y="9367"/>
                    <a:pt x="17606" y="9416"/>
                    <a:pt x="17568" y="9463"/>
                  </a:cubicBezTo>
                  <a:cubicBezTo>
                    <a:pt x="17529" y="9513"/>
                    <a:pt x="17468" y="9565"/>
                    <a:pt x="17480" y="9632"/>
                  </a:cubicBezTo>
                  <a:cubicBezTo>
                    <a:pt x="17482" y="9651"/>
                    <a:pt x="17505" y="9669"/>
                    <a:pt x="17525" y="9669"/>
                  </a:cubicBezTo>
                  <a:cubicBezTo>
                    <a:pt x="17527" y="9669"/>
                    <a:pt x="17529" y="9669"/>
                    <a:pt x="17531" y="9669"/>
                  </a:cubicBezTo>
                  <a:cubicBezTo>
                    <a:pt x="17603" y="9662"/>
                    <a:pt x="17638" y="9589"/>
                    <a:pt x="17674" y="9537"/>
                  </a:cubicBezTo>
                  <a:cubicBezTo>
                    <a:pt x="17712" y="9483"/>
                    <a:pt x="17745" y="9428"/>
                    <a:pt x="17779" y="9371"/>
                  </a:cubicBezTo>
                  <a:cubicBezTo>
                    <a:pt x="17833" y="9282"/>
                    <a:pt x="17875" y="9179"/>
                    <a:pt x="17914" y="9083"/>
                  </a:cubicBezTo>
                  <a:cubicBezTo>
                    <a:pt x="18036" y="8971"/>
                    <a:pt x="18173" y="8853"/>
                    <a:pt x="18338" y="8802"/>
                  </a:cubicBezTo>
                  <a:cubicBezTo>
                    <a:pt x="18384" y="8788"/>
                    <a:pt x="18428" y="8781"/>
                    <a:pt x="18470" y="8781"/>
                  </a:cubicBezTo>
                  <a:cubicBezTo>
                    <a:pt x="18611" y="8781"/>
                    <a:pt x="18735" y="8854"/>
                    <a:pt x="18844" y="8955"/>
                  </a:cubicBezTo>
                  <a:cubicBezTo>
                    <a:pt x="18985" y="9084"/>
                    <a:pt x="19091" y="9242"/>
                    <a:pt x="19192" y="9399"/>
                  </a:cubicBezTo>
                  <a:cubicBezTo>
                    <a:pt x="19287" y="9547"/>
                    <a:pt x="19384" y="9697"/>
                    <a:pt x="19450" y="9859"/>
                  </a:cubicBezTo>
                  <a:cubicBezTo>
                    <a:pt x="19518" y="10031"/>
                    <a:pt x="19537" y="10211"/>
                    <a:pt x="19473" y="10385"/>
                  </a:cubicBezTo>
                  <a:cubicBezTo>
                    <a:pt x="19408" y="10558"/>
                    <a:pt x="19283" y="10719"/>
                    <a:pt x="19144" y="10846"/>
                  </a:cubicBezTo>
                  <a:cubicBezTo>
                    <a:pt x="18968" y="11009"/>
                    <a:pt x="18732" y="11122"/>
                    <a:pt x="18495" y="11122"/>
                  </a:cubicBezTo>
                  <a:cubicBezTo>
                    <a:pt x="18371" y="11122"/>
                    <a:pt x="18246" y="11092"/>
                    <a:pt x="18129" y="11021"/>
                  </a:cubicBezTo>
                  <a:cubicBezTo>
                    <a:pt x="18119" y="11016"/>
                    <a:pt x="18110" y="11014"/>
                    <a:pt x="18101" y="11014"/>
                  </a:cubicBezTo>
                  <a:cubicBezTo>
                    <a:pt x="18088" y="11014"/>
                    <a:pt x="18077" y="11018"/>
                    <a:pt x="18067" y="11024"/>
                  </a:cubicBezTo>
                  <a:cubicBezTo>
                    <a:pt x="18017" y="10998"/>
                    <a:pt x="17966" y="10971"/>
                    <a:pt x="17918" y="10943"/>
                  </a:cubicBezTo>
                  <a:cubicBezTo>
                    <a:pt x="17857" y="10907"/>
                    <a:pt x="17797" y="10868"/>
                    <a:pt x="17741" y="10829"/>
                  </a:cubicBezTo>
                  <a:cubicBezTo>
                    <a:pt x="17729" y="10822"/>
                    <a:pt x="17719" y="10814"/>
                    <a:pt x="17707" y="10804"/>
                  </a:cubicBezTo>
                  <a:cubicBezTo>
                    <a:pt x="17718" y="10767"/>
                    <a:pt x="17725" y="10726"/>
                    <a:pt x="17725" y="10683"/>
                  </a:cubicBezTo>
                  <a:cubicBezTo>
                    <a:pt x="17725" y="10614"/>
                    <a:pt x="17712" y="10546"/>
                    <a:pt x="17694" y="10479"/>
                  </a:cubicBezTo>
                  <a:cubicBezTo>
                    <a:pt x="17900" y="10456"/>
                    <a:pt x="18108" y="10436"/>
                    <a:pt x="18308" y="10391"/>
                  </a:cubicBezTo>
                  <a:cubicBezTo>
                    <a:pt x="18356" y="10381"/>
                    <a:pt x="18350" y="10304"/>
                    <a:pt x="18302" y="10304"/>
                  </a:cubicBezTo>
                  <a:cubicBezTo>
                    <a:pt x="18300" y="10304"/>
                    <a:pt x="18298" y="10304"/>
                    <a:pt x="18295" y="10304"/>
                  </a:cubicBezTo>
                  <a:cubicBezTo>
                    <a:pt x="18087" y="10329"/>
                    <a:pt x="17878" y="10371"/>
                    <a:pt x="17670" y="10404"/>
                  </a:cubicBezTo>
                  <a:cubicBezTo>
                    <a:pt x="17647" y="10341"/>
                    <a:pt x="17619" y="10279"/>
                    <a:pt x="17580" y="10222"/>
                  </a:cubicBezTo>
                  <a:lnTo>
                    <a:pt x="17580" y="10222"/>
                  </a:lnTo>
                  <a:cubicBezTo>
                    <a:pt x="17586" y="10225"/>
                    <a:pt x="17592" y="10227"/>
                    <a:pt x="17598" y="10227"/>
                  </a:cubicBezTo>
                  <a:cubicBezTo>
                    <a:pt x="17604" y="10227"/>
                    <a:pt x="17610" y="10225"/>
                    <a:pt x="17616" y="10221"/>
                  </a:cubicBezTo>
                  <a:cubicBezTo>
                    <a:pt x="17779" y="10127"/>
                    <a:pt x="17946" y="10041"/>
                    <a:pt x="18118" y="9960"/>
                  </a:cubicBezTo>
                  <a:cubicBezTo>
                    <a:pt x="18203" y="9921"/>
                    <a:pt x="18288" y="9885"/>
                    <a:pt x="18373" y="9846"/>
                  </a:cubicBezTo>
                  <a:cubicBezTo>
                    <a:pt x="18463" y="9809"/>
                    <a:pt x="18552" y="9775"/>
                    <a:pt x="18636" y="9730"/>
                  </a:cubicBezTo>
                  <a:cubicBezTo>
                    <a:pt x="18676" y="9707"/>
                    <a:pt x="18656" y="9650"/>
                    <a:pt x="18614" y="9650"/>
                  </a:cubicBezTo>
                  <a:cubicBezTo>
                    <a:pt x="18610" y="9650"/>
                    <a:pt x="18606" y="9651"/>
                    <a:pt x="18602" y="9652"/>
                  </a:cubicBezTo>
                  <a:cubicBezTo>
                    <a:pt x="18510" y="9673"/>
                    <a:pt x="18423" y="9711"/>
                    <a:pt x="18337" y="9751"/>
                  </a:cubicBezTo>
                  <a:cubicBezTo>
                    <a:pt x="18247" y="9789"/>
                    <a:pt x="18162" y="9831"/>
                    <a:pt x="18077" y="9873"/>
                  </a:cubicBezTo>
                  <a:cubicBezTo>
                    <a:pt x="17907" y="9960"/>
                    <a:pt x="17741" y="10053"/>
                    <a:pt x="17577" y="10154"/>
                  </a:cubicBezTo>
                  <a:cubicBezTo>
                    <a:pt x="17563" y="10163"/>
                    <a:pt x="17559" y="10175"/>
                    <a:pt x="17559" y="10187"/>
                  </a:cubicBezTo>
                  <a:cubicBezTo>
                    <a:pt x="17495" y="10097"/>
                    <a:pt x="17416" y="10015"/>
                    <a:pt x="17324" y="9951"/>
                  </a:cubicBezTo>
                  <a:cubicBezTo>
                    <a:pt x="17325" y="9951"/>
                    <a:pt x="17328" y="9951"/>
                    <a:pt x="17329" y="9950"/>
                  </a:cubicBezTo>
                  <a:cubicBezTo>
                    <a:pt x="17343" y="9943"/>
                    <a:pt x="17355" y="9937"/>
                    <a:pt x="17369" y="9927"/>
                  </a:cubicBezTo>
                  <a:cubicBezTo>
                    <a:pt x="17387" y="9911"/>
                    <a:pt x="17407" y="9899"/>
                    <a:pt x="17423" y="9882"/>
                  </a:cubicBezTo>
                  <a:cubicBezTo>
                    <a:pt x="17433" y="9870"/>
                    <a:pt x="17444" y="9858"/>
                    <a:pt x="17453" y="9845"/>
                  </a:cubicBezTo>
                  <a:cubicBezTo>
                    <a:pt x="17460" y="9836"/>
                    <a:pt x="17467" y="9828"/>
                    <a:pt x="17473" y="9818"/>
                  </a:cubicBezTo>
                  <a:cubicBezTo>
                    <a:pt x="17481" y="9804"/>
                    <a:pt x="17488" y="9789"/>
                    <a:pt x="17492" y="9774"/>
                  </a:cubicBezTo>
                  <a:cubicBezTo>
                    <a:pt x="17494" y="9760"/>
                    <a:pt x="17495" y="9745"/>
                    <a:pt x="17495" y="9731"/>
                  </a:cubicBezTo>
                  <a:cubicBezTo>
                    <a:pt x="17495" y="9704"/>
                    <a:pt x="17470" y="9681"/>
                    <a:pt x="17443" y="9681"/>
                  </a:cubicBezTo>
                  <a:cubicBezTo>
                    <a:pt x="17434" y="9681"/>
                    <a:pt x="17425" y="9684"/>
                    <a:pt x="17417" y="9689"/>
                  </a:cubicBezTo>
                  <a:cubicBezTo>
                    <a:pt x="17406" y="9696"/>
                    <a:pt x="17394" y="9703"/>
                    <a:pt x="17385" y="9711"/>
                  </a:cubicBezTo>
                  <a:cubicBezTo>
                    <a:pt x="17380" y="9716"/>
                    <a:pt x="17375" y="9717"/>
                    <a:pt x="17372" y="9721"/>
                  </a:cubicBezTo>
                  <a:cubicBezTo>
                    <a:pt x="17367" y="9724"/>
                    <a:pt x="17363" y="9730"/>
                    <a:pt x="17358" y="9736"/>
                  </a:cubicBezTo>
                  <a:lnTo>
                    <a:pt x="17358" y="9736"/>
                  </a:lnTo>
                  <a:cubicBezTo>
                    <a:pt x="17360" y="9734"/>
                    <a:pt x="17362" y="9732"/>
                    <a:pt x="17365" y="9730"/>
                  </a:cubicBezTo>
                  <a:lnTo>
                    <a:pt x="17365" y="9730"/>
                  </a:lnTo>
                  <a:cubicBezTo>
                    <a:pt x="17338" y="9761"/>
                    <a:pt x="17315" y="9795"/>
                    <a:pt x="17294" y="9831"/>
                  </a:cubicBezTo>
                  <a:cubicBezTo>
                    <a:pt x="17285" y="9845"/>
                    <a:pt x="17274" y="9859"/>
                    <a:pt x="17267" y="9875"/>
                  </a:cubicBezTo>
                  <a:cubicBezTo>
                    <a:pt x="17261" y="9886"/>
                    <a:pt x="17258" y="9896"/>
                    <a:pt x="17257" y="9909"/>
                  </a:cubicBezTo>
                  <a:cubicBezTo>
                    <a:pt x="17197" y="9875"/>
                    <a:pt x="17136" y="9846"/>
                    <a:pt x="17070" y="9828"/>
                  </a:cubicBezTo>
                  <a:cubicBezTo>
                    <a:pt x="17072" y="9823"/>
                    <a:pt x="17075" y="9822"/>
                    <a:pt x="17075" y="9818"/>
                  </a:cubicBezTo>
                  <a:cubicBezTo>
                    <a:pt x="17089" y="9690"/>
                    <a:pt x="17105" y="9562"/>
                    <a:pt x="17111" y="9435"/>
                  </a:cubicBezTo>
                  <a:cubicBezTo>
                    <a:pt x="17116" y="9311"/>
                    <a:pt x="17125" y="9182"/>
                    <a:pt x="17097" y="9059"/>
                  </a:cubicBezTo>
                  <a:cubicBezTo>
                    <a:pt x="17093" y="9044"/>
                    <a:pt x="17079" y="9036"/>
                    <a:pt x="17065" y="9036"/>
                  </a:cubicBezTo>
                  <a:cubicBezTo>
                    <a:pt x="17051" y="9036"/>
                    <a:pt x="17037" y="9044"/>
                    <a:pt x="17034" y="9059"/>
                  </a:cubicBezTo>
                  <a:cubicBezTo>
                    <a:pt x="17010" y="9182"/>
                    <a:pt x="17016" y="9311"/>
                    <a:pt x="17010" y="9435"/>
                  </a:cubicBezTo>
                  <a:cubicBezTo>
                    <a:pt x="17004" y="9560"/>
                    <a:pt x="17003" y="9683"/>
                    <a:pt x="16994" y="9808"/>
                  </a:cubicBezTo>
                  <a:cubicBezTo>
                    <a:pt x="16942" y="9797"/>
                    <a:pt x="16891" y="9788"/>
                    <a:pt x="16838" y="9787"/>
                  </a:cubicBezTo>
                  <a:cubicBezTo>
                    <a:pt x="16833" y="9787"/>
                    <a:pt x="16826" y="9788"/>
                    <a:pt x="16820" y="9788"/>
                  </a:cubicBezTo>
                  <a:cubicBezTo>
                    <a:pt x="16826" y="9781"/>
                    <a:pt x="16828" y="9772"/>
                    <a:pt x="16827" y="9760"/>
                  </a:cubicBezTo>
                  <a:cubicBezTo>
                    <a:pt x="16800" y="9615"/>
                    <a:pt x="16774" y="9469"/>
                    <a:pt x="16765" y="9321"/>
                  </a:cubicBezTo>
                  <a:cubicBezTo>
                    <a:pt x="16756" y="9177"/>
                    <a:pt x="16776" y="9037"/>
                    <a:pt x="16791" y="8894"/>
                  </a:cubicBezTo>
                  <a:cubicBezTo>
                    <a:pt x="16794" y="8873"/>
                    <a:pt x="16772" y="8859"/>
                    <a:pt x="16752" y="8859"/>
                  </a:cubicBezTo>
                  <a:cubicBezTo>
                    <a:pt x="16740" y="8859"/>
                    <a:pt x="16727" y="8865"/>
                    <a:pt x="16722" y="8877"/>
                  </a:cubicBezTo>
                  <a:cubicBezTo>
                    <a:pt x="16662" y="9015"/>
                    <a:pt x="16664" y="9175"/>
                    <a:pt x="16677" y="9321"/>
                  </a:cubicBezTo>
                  <a:cubicBezTo>
                    <a:pt x="16689" y="9476"/>
                    <a:pt x="16719" y="9629"/>
                    <a:pt x="16749" y="9780"/>
                  </a:cubicBezTo>
                  <a:cubicBezTo>
                    <a:pt x="16750" y="9785"/>
                    <a:pt x="16755" y="9787"/>
                    <a:pt x="16756" y="9789"/>
                  </a:cubicBezTo>
                  <a:cubicBezTo>
                    <a:pt x="16704" y="9794"/>
                    <a:pt x="16650" y="9801"/>
                    <a:pt x="16599" y="9815"/>
                  </a:cubicBezTo>
                  <a:cubicBezTo>
                    <a:pt x="16584" y="9795"/>
                    <a:pt x="16566" y="9780"/>
                    <a:pt x="16550" y="9764"/>
                  </a:cubicBezTo>
                  <a:cubicBezTo>
                    <a:pt x="16528" y="9743"/>
                    <a:pt x="16506" y="9719"/>
                    <a:pt x="16485" y="9697"/>
                  </a:cubicBezTo>
                  <a:cubicBezTo>
                    <a:pt x="16438" y="9650"/>
                    <a:pt x="16393" y="9602"/>
                    <a:pt x="16347" y="9554"/>
                  </a:cubicBezTo>
                  <a:cubicBezTo>
                    <a:pt x="16302" y="9504"/>
                    <a:pt x="16254" y="9459"/>
                    <a:pt x="16206" y="9411"/>
                  </a:cubicBezTo>
                  <a:cubicBezTo>
                    <a:pt x="16193" y="9396"/>
                    <a:pt x="16177" y="9384"/>
                    <a:pt x="16166" y="9369"/>
                  </a:cubicBezTo>
                  <a:cubicBezTo>
                    <a:pt x="16164" y="9361"/>
                    <a:pt x="16162" y="9350"/>
                    <a:pt x="16154" y="9341"/>
                  </a:cubicBezTo>
                  <a:cubicBezTo>
                    <a:pt x="16035" y="9198"/>
                    <a:pt x="15940" y="9037"/>
                    <a:pt x="15876" y="8866"/>
                  </a:cubicBezTo>
                  <a:cubicBezTo>
                    <a:pt x="15813" y="8694"/>
                    <a:pt x="15740" y="8463"/>
                    <a:pt x="15848" y="8298"/>
                  </a:cubicBezTo>
                  <a:cubicBezTo>
                    <a:pt x="15932" y="8169"/>
                    <a:pt x="16098" y="8118"/>
                    <a:pt x="16244" y="8084"/>
                  </a:cubicBezTo>
                  <a:cubicBezTo>
                    <a:pt x="16445" y="8037"/>
                    <a:pt x="16652" y="8013"/>
                    <a:pt x="16861" y="8000"/>
                  </a:cubicBezTo>
                  <a:cubicBezTo>
                    <a:pt x="16937" y="7996"/>
                    <a:pt x="17013" y="7993"/>
                    <a:pt x="17089" y="7993"/>
                  </a:cubicBezTo>
                  <a:close/>
                  <a:moveTo>
                    <a:pt x="4850" y="11100"/>
                  </a:moveTo>
                  <a:cubicBezTo>
                    <a:pt x="4872" y="11136"/>
                    <a:pt x="4896" y="11171"/>
                    <a:pt x="4921" y="11207"/>
                  </a:cubicBezTo>
                  <a:cubicBezTo>
                    <a:pt x="4944" y="11243"/>
                    <a:pt x="4978" y="11258"/>
                    <a:pt x="5013" y="11258"/>
                  </a:cubicBezTo>
                  <a:cubicBezTo>
                    <a:pt x="5020" y="11258"/>
                    <a:pt x="5027" y="11258"/>
                    <a:pt x="5034" y="11256"/>
                  </a:cubicBezTo>
                  <a:cubicBezTo>
                    <a:pt x="5086" y="11291"/>
                    <a:pt x="5145" y="11316"/>
                    <a:pt x="5209" y="11317"/>
                  </a:cubicBezTo>
                  <a:lnTo>
                    <a:pt x="5209" y="11317"/>
                  </a:lnTo>
                  <a:cubicBezTo>
                    <a:pt x="5208" y="11318"/>
                    <a:pt x="5207" y="11318"/>
                    <a:pt x="5206" y="11319"/>
                  </a:cubicBezTo>
                  <a:cubicBezTo>
                    <a:pt x="5171" y="11328"/>
                    <a:pt x="5137" y="11333"/>
                    <a:pt x="5104" y="11333"/>
                  </a:cubicBezTo>
                  <a:cubicBezTo>
                    <a:pt x="5033" y="11333"/>
                    <a:pt x="4970" y="11308"/>
                    <a:pt x="4923" y="11239"/>
                  </a:cubicBezTo>
                  <a:cubicBezTo>
                    <a:pt x="4894" y="11197"/>
                    <a:pt x="4868" y="11149"/>
                    <a:pt x="4845" y="11102"/>
                  </a:cubicBezTo>
                  <a:cubicBezTo>
                    <a:pt x="4847" y="11102"/>
                    <a:pt x="4847" y="11100"/>
                    <a:pt x="4850" y="11100"/>
                  </a:cubicBezTo>
                  <a:close/>
                  <a:moveTo>
                    <a:pt x="3525" y="6411"/>
                  </a:moveTo>
                  <a:cubicBezTo>
                    <a:pt x="3707" y="6411"/>
                    <a:pt x="3886" y="6447"/>
                    <a:pt x="4062" y="6491"/>
                  </a:cubicBezTo>
                  <a:cubicBezTo>
                    <a:pt x="4538" y="6616"/>
                    <a:pt x="5251" y="6922"/>
                    <a:pt x="5071" y="7515"/>
                  </a:cubicBezTo>
                  <a:cubicBezTo>
                    <a:pt x="4959" y="7881"/>
                    <a:pt x="4590" y="8085"/>
                    <a:pt x="4265" y="8264"/>
                  </a:cubicBezTo>
                  <a:cubicBezTo>
                    <a:pt x="4221" y="8290"/>
                    <a:pt x="4220" y="8361"/>
                    <a:pt x="4262" y="8388"/>
                  </a:cubicBezTo>
                  <a:cubicBezTo>
                    <a:pt x="4197" y="8412"/>
                    <a:pt x="4133" y="8440"/>
                    <a:pt x="4066" y="8469"/>
                  </a:cubicBezTo>
                  <a:cubicBezTo>
                    <a:pt x="3984" y="8505"/>
                    <a:pt x="3899" y="8541"/>
                    <a:pt x="3815" y="8576"/>
                  </a:cubicBezTo>
                  <a:cubicBezTo>
                    <a:pt x="3777" y="8593"/>
                    <a:pt x="3797" y="8652"/>
                    <a:pt x="3834" y="8652"/>
                  </a:cubicBezTo>
                  <a:cubicBezTo>
                    <a:pt x="3838" y="8652"/>
                    <a:pt x="3842" y="8652"/>
                    <a:pt x="3847" y="8650"/>
                  </a:cubicBezTo>
                  <a:lnTo>
                    <a:pt x="4108" y="8559"/>
                  </a:lnTo>
                  <a:cubicBezTo>
                    <a:pt x="4197" y="8530"/>
                    <a:pt x="4285" y="8501"/>
                    <a:pt x="4372" y="8463"/>
                  </a:cubicBezTo>
                  <a:cubicBezTo>
                    <a:pt x="4397" y="8453"/>
                    <a:pt x="4403" y="8430"/>
                    <a:pt x="4398" y="8409"/>
                  </a:cubicBezTo>
                  <a:lnTo>
                    <a:pt x="4398" y="8409"/>
                  </a:lnTo>
                  <a:cubicBezTo>
                    <a:pt x="4421" y="8410"/>
                    <a:pt x="4444" y="8410"/>
                    <a:pt x="4466" y="8410"/>
                  </a:cubicBezTo>
                  <a:cubicBezTo>
                    <a:pt x="4665" y="8410"/>
                    <a:pt x="4865" y="8381"/>
                    <a:pt x="5063" y="8381"/>
                  </a:cubicBezTo>
                  <a:cubicBezTo>
                    <a:pt x="5149" y="8381"/>
                    <a:pt x="5234" y="8386"/>
                    <a:pt x="5319" y="8402"/>
                  </a:cubicBezTo>
                  <a:cubicBezTo>
                    <a:pt x="5457" y="8426"/>
                    <a:pt x="5596" y="8476"/>
                    <a:pt x="5694" y="8579"/>
                  </a:cubicBezTo>
                  <a:cubicBezTo>
                    <a:pt x="5800" y="8688"/>
                    <a:pt x="5829" y="8839"/>
                    <a:pt x="5823" y="8985"/>
                  </a:cubicBezTo>
                  <a:cubicBezTo>
                    <a:pt x="5810" y="9270"/>
                    <a:pt x="5695" y="9595"/>
                    <a:pt x="5543" y="9838"/>
                  </a:cubicBezTo>
                  <a:cubicBezTo>
                    <a:pt x="5413" y="10050"/>
                    <a:pt x="5184" y="10225"/>
                    <a:pt x="4923" y="10225"/>
                  </a:cubicBezTo>
                  <a:cubicBezTo>
                    <a:pt x="4716" y="10090"/>
                    <a:pt x="4503" y="9970"/>
                    <a:pt x="4279" y="9866"/>
                  </a:cubicBezTo>
                  <a:cubicBezTo>
                    <a:pt x="4258" y="9856"/>
                    <a:pt x="4236" y="9851"/>
                    <a:pt x="4215" y="9851"/>
                  </a:cubicBezTo>
                  <a:cubicBezTo>
                    <a:pt x="4124" y="9851"/>
                    <a:pt x="4056" y="9942"/>
                    <a:pt x="4102" y="10035"/>
                  </a:cubicBezTo>
                  <a:cubicBezTo>
                    <a:pt x="4123" y="10077"/>
                    <a:pt x="4147" y="10120"/>
                    <a:pt x="4170" y="10163"/>
                  </a:cubicBezTo>
                  <a:cubicBezTo>
                    <a:pt x="4176" y="10178"/>
                    <a:pt x="4180" y="10194"/>
                    <a:pt x="4187" y="10211"/>
                  </a:cubicBezTo>
                  <a:cubicBezTo>
                    <a:pt x="4085" y="10045"/>
                    <a:pt x="3971" y="9885"/>
                    <a:pt x="3861" y="9728"/>
                  </a:cubicBezTo>
                  <a:cubicBezTo>
                    <a:pt x="3853" y="9716"/>
                    <a:pt x="3841" y="9711"/>
                    <a:pt x="3830" y="9711"/>
                  </a:cubicBezTo>
                  <a:cubicBezTo>
                    <a:pt x="3805" y="9711"/>
                    <a:pt x="3780" y="9736"/>
                    <a:pt x="3797" y="9764"/>
                  </a:cubicBezTo>
                  <a:cubicBezTo>
                    <a:pt x="3964" y="10042"/>
                    <a:pt x="4136" y="10320"/>
                    <a:pt x="4254" y="10622"/>
                  </a:cubicBezTo>
                  <a:cubicBezTo>
                    <a:pt x="4308" y="10761"/>
                    <a:pt x="4356" y="10909"/>
                    <a:pt x="4384" y="11056"/>
                  </a:cubicBezTo>
                  <a:cubicBezTo>
                    <a:pt x="4400" y="11142"/>
                    <a:pt x="4417" y="11235"/>
                    <a:pt x="4347" y="11300"/>
                  </a:cubicBezTo>
                  <a:cubicBezTo>
                    <a:pt x="4292" y="11354"/>
                    <a:pt x="4211" y="11381"/>
                    <a:pt x="4137" y="11404"/>
                  </a:cubicBezTo>
                  <a:cubicBezTo>
                    <a:pt x="3907" y="11475"/>
                    <a:pt x="3665" y="11497"/>
                    <a:pt x="3423" y="11497"/>
                  </a:cubicBezTo>
                  <a:cubicBezTo>
                    <a:pt x="3322" y="11497"/>
                    <a:pt x="3222" y="11493"/>
                    <a:pt x="3122" y="11488"/>
                  </a:cubicBezTo>
                  <a:cubicBezTo>
                    <a:pt x="3041" y="11482"/>
                    <a:pt x="2958" y="11476"/>
                    <a:pt x="2875" y="11469"/>
                  </a:cubicBezTo>
                  <a:cubicBezTo>
                    <a:pt x="2800" y="11464"/>
                    <a:pt x="2702" y="11468"/>
                    <a:pt x="2634" y="11428"/>
                  </a:cubicBezTo>
                  <a:cubicBezTo>
                    <a:pt x="2560" y="11386"/>
                    <a:pt x="2563" y="11286"/>
                    <a:pt x="2555" y="11214"/>
                  </a:cubicBezTo>
                  <a:cubicBezTo>
                    <a:pt x="2548" y="11130"/>
                    <a:pt x="2544" y="11045"/>
                    <a:pt x="2544" y="10963"/>
                  </a:cubicBezTo>
                  <a:cubicBezTo>
                    <a:pt x="2537" y="10554"/>
                    <a:pt x="2612" y="10163"/>
                    <a:pt x="2714" y="9768"/>
                  </a:cubicBezTo>
                  <a:cubicBezTo>
                    <a:pt x="2722" y="9737"/>
                    <a:pt x="2691" y="9712"/>
                    <a:pt x="2662" y="9712"/>
                  </a:cubicBezTo>
                  <a:cubicBezTo>
                    <a:pt x="2648" y="9712"/>
                    <a:pt x="2634" y="9719"/>
                    <a:pt x="2626" y="9736"/>
                  </a:cubicBezTo>
                  <a:cubicBezTo>
                    <a:pt x="2608" y="9780"/>
                    <a:pt x="2594" y="9828"/>
                    <a:pt x="2577" y="9873"/>
                  </a:cubicBezTo>
                  <a:cubicBezTo>
                    <a:pt x="2594" y="9815"/>
                    <a:pt x="2612" y="9757"/>
                    <a:pt x="2626" y="9697"/>
                  </a:cubicBezTo>
                  <a:cubicBezTo>
                    <a:pt x="2633" y="9672"/>
                    <a:pt x="2612" y="9656"/>
                    <a:pt x="2591" y="9656"/>
                  </a:cubicBezTo>
                  <a:cubicBezTo>
                    <a:pt x="2577" y="9656"/>
                    <a:pt x="2563" y="9663"/>
                    <a:pt x="2558" y="9680"/>
                  </a:cubicBezTo>
                  <a:cubicBezTo>
                    <a:pt x="2449" y="10065"/>
                    <a:pt x="2303" y="10439"/>
                    <a:pt x="2109" y="10794"/>
                  </a:cubicBezTo>
                  <a:cubicBezTo>
                    <a:pt x="2029" y="10941"/>
                    <a:pt x="1945" y="11098"/>
                    <a:pt x="1825" y="11218"/>
                  </a:cubicBezTo>
                  <a:cubicBezTo>
                    <a:pt x="1730" y="11312"/>
                    <a:pt x="1621" y="11355"/>
                    <a:pt x="1504" y="11355"/>
                  </a:cubicBezTo>
                  <a:cubicBezTo>
                    <a:pt x="1429" y="11355"/>
                    <a:pt x="1351" y="11337"/>
                    <a:pt x="1271" y="11303"/>
                  </a:cubicBezTo>
                  <a:cubicBezTo>
                    <a:pt x="951" y="11166"/>
                    <a:pt x="715" y="10913"/>
                    <a:pt x="537" y="10629"/>
                  </a:cubicBezTo>
                  <a:cubicBezTo>
                    <a:pt x="346" y="10327"/>
                    <a:pt x="136" y="9923"/>
                    <a:pt x="346" y="9588"/>
                  </a:cubicBezTo>
                  <a:cubicBezTo>
                    <a:pt x="573" y="9222"/>
                    <a:pt x="1056" y="9150"/>
                    <a:pt x="1459" y="9084"/>
                  </a:cubicBezTo>
                  <a:cubicBezTo>
                    <a:pt x="1530" y="9073"/>
                    <a:pt x="1520" y="8988"/>
                    <a:pt x="1476" y="8957"/>
                  </a:cubicBezTo>
                  <a:cubicBezTo>
                    <a:pt x="1219" y="8771"/>
                    <a:pt x="891" y="8735"/>
                    <a:pt x="612" y="8593"/>
                  </a:cubicBezTo>
                  <a:cubicBezTo>
                    <a:pt x="261" y="8412"/>
                    <a:pt x="212" y="8044"/>
                    <a:pt x="361" y="7718"/>
                  </a:cubicBezTo>
                  <a:cubicBezTo>
                    <a:pt x="515" y="7380"/>
                    <a:pt x="825" y="7129"/>
                    <a:pt x="1137" y="6924"/>
                  </a:cubicBezTo>
                  <a:cubicBezTo>
                    <a:pt x="1370" y="6770"/>
                    <a:pt x="1641" y="6571"/>
                    <a:pt x="1928" y="6571"/>
                  </a:cubicBezTo>
                  <a:cubicBezTo>
                    <a:pt x="2014" y="6571"/>
                    <a:pt x="2102" y="6589"/>
                    <a:pt x="2191" y="6633"/>
                  </a:cubicBezTo>
                  <a:cubicBezTo>
                    <a:pt x="2604" y="6836"/>
                    <a:pt x="2714" y="7302"/>
                    <a:pt x="2804" y="7697"/>
                  </a:cubicBezTo>
                  <a:cubicBezTo>
                    <a:pt x="2812" y="7733"/>
                    <a:pt x="2840" y="7748"/>
                    <a:pt x="2869" y="7748"/>
                  </a:cubicBezTo>
                  <a:cubicBezTo>
                    <a:pt x="2906" y="7748"/>
                    <a:pt x="2947" y="7722"/>
                    <a:pt x="2950" y="7680"/>
                  </a:cubicBezTo>
                  <a:cubicBezTo>
                    <a:pt x="2980" y="7332"/>
                    <a:pt x="3031" y="6980"/>
                    <a:pt x="3127" y="6644"/>
                  </a:cubicBezTo>
                  <a:cubicBezTo>
                    <a:pt x="3147" y="6576"/>
                    <a:pt x="3171" y="6505"/>
                    <a:pt x="3235" y="6465"/>
                  </a:cubicBezTo>
                  <a:cubicBezTo>
                    <a:pt x="3312" y="6417"/>
                    <a:pt x="3414" y="6413"/>
                    <a:pt x="3505" y="6411"/>
                  </a:cubicBezTo>
                  <a:cubicBezTo>
                    <a:pt x="3511" y="6411"/>
                    <a:pt x="3518" y="6411"/>
                    <a:pt x="3525" y="6411"/>
                  </a:cubicBezTo>
                  <a:close/>
                  <a:moveTo>
                    <a:pt x="15639" y="11147"/>
                  </a:moveTo>
                  <a:lnTo>
                    <a:pt x="15639" y="11147"/>
                  </a:lnTo>
                  <a:cubicBezTo>
                    <a:pt x="15395" y="11336"/>
                    <a:pt x="15116" y="11478"/>
                    <a:pt x="14821" y="11583"/>
                  </a:cubicBezTo>
                  <a:cubicBezTo>
                    <a:pt x="14636" y="11648"/>
                    <a:pt x="14448" y="11703"/>
                    <a:pt x="14258" y="11753"/>
                  </a:cubicBezTo>
                  <a:cubicBezTo>
                    <a:pt x="14178" y="11773"/>
                    <a:pt x="14100" y="11788"/>
                    <a:pt x="14022" y="11807"/>
                  </a:cubicBezTo>
                  <a:cubicBezTo>
                    <a:pt x="14046" y="11788"/>
                    <a:pt x="14072" y="11771"/>
                    <a:pt x="14096" y="11754"/>
                  </a:cubicBezTo>
                  <a:cubicBezTo>
                    <a:pt x="14138" y="11726"/>
                    <a:pt x="14151" y="11684"/>
                    <a:pt x="14145" y="11645"/>
                  </a:cubicBezTo>
                  <a:cubicBezTo>
                    <a:pt x="14619" y="11420"/>
                    <a:pt x="15116" y="11241"/>
                    <a:pt x="15639" y="11147"/>
                  </a:cubicBezTo>
                  <a:close/>
                  <a:moveTo>
                    <a:pt x="15874" y="10951"/>
                  </a:moveTo>
                  <a:cubicBezTo>
                    <a:pt x="15458" y="11004"/>
                    <a:pt x="15046" y="11102"/>
                    <a:pt x="14660" y="11255"/>
                  </a:cubicBezTo>
                  <a:cubicBezTo>
                    <a:pt x="14470" y="11329"/>
                    <a:pt x="14282" y="11413"/>
                    <a:pt x="14103" y="11510"/>
                  </a:cubicBezTo>
                  <a:cubicBezTo>
                    <a:pt x="14082" y="11522"/>
                    <a:pt x="14062" y="11535"/>
                    <a:pt x="14040" y="11547"/>
                  </a:cubicBezTo>
                  <a:cubicBezTo>
                    <a:pt x="14038" y="11547"/>
                    <a:pt x="14035" y="11547"/>
                    <a:pt x="14032" y="11547"/>
                  </a:cubicBezTo>
                  <a:cubicBezTo>
                    <a:pt x="14016" y="11547"/>
                    <a:pt x="13998" y="11551"/>
                    <a:pt x="13979" y="11563"/>
                  </a:cubicBezTo>
                  <a:cubicBezTo>
                    <a:pt x="13848" y="11651"/>
                    <a:pt x="13718" y="11740"/>
                    <a:pt x="13591" y="11835"/>
                  </a:cubicBezTo>
                  <a:cubicBezTo>
                    <a:pt x="13586" y="11796"/>
                    <a:pt x="13592" y="11753"/>
                    <a:pt x="13598" y="11723"/>
                  </a:cubicBezTo>
                  <a:cubicBezTo>
                    <a:pt x="13615" y="11637"/>
                    <a:pt x="13653" y="11556"/>
                    <a:pt x="13700" y="11482"/>
                  </a:cubicBezTo>
                  <a:cubicBezTo>
                    <a:pt x="13798" y="11334"/>
                    <a:pt x="13947" y="11222"/>
                    <a:pt x="14110" y="11149"/>
                  </a:cubicBezTo>
                  <a:cubicBezTo>
                    <a:pt x="14492" y="10973"/>
                    <a:pt x="14948" y="10991"/>
                    <a:pt x="15364" y="10973"/>
                  </a:cubicBezTo>
                  <a:cubicBezTo>
                    <a:pt x="15476" y="10967"/>
                    <a:pt x="15586" y="10964"/>
                    <a:pt x="15698" y="10959"/>
                  </a:cubicBezTo>
                  <a:cubicBezTo>
                    <a:pt x="15746" y="10957"/>
                    <a:pt x="15796" y="10956"/>
                    <a:pt x="15842" y="10951"/>
                  </a:cubicBezTo>
                  <a:close/>
                  <a:moveTo>
                    <a:pt x="15235" y="11584"/>
                  </a:moveTo>
                  <a:cubicBezTo>
                    <a:pt x="15069" y="11688"/>
                    <a:pt x="14890" y="11774"/>
                    <a:pt x="14704" y="11838"/>
                  </a:cubicBezTo>
                  <a:cubicBezTo>
                    <a:pt x="14537" y="11895"/>
                    <a:pt x="14363" y="11936"/>
                    <a:pt x="14185" y="11959"/>
                  </a:cubicBezTo>
                  <a:lnTo>
                    <a:pt x="14317" y="11922"/>
                  </a:lnTo>
                  <a:cubicBezTo>
                    <a:pt x="14520" y="11865"/>
                    <a:pt x="14720" y="11803"/>
                    <a:pt x="14916" y="11726"/>
                  </a:cubicBezTo>
                  <a:cubicBezTo>
                    <a:pt x="15024" y="11684"/>
                    <a:pt x="15130" y="11637"/>
                    <a:pt x="15235" y="11584"/>
                  </a:cubicBezTo>
                  <a:close/>
                  <a:moveTo>
                    <a:pt x="15138" y="8675"/>
                  </a:moveTo>
                  <a:cubicBezTo>
                    <a:pt x="15170" y="8675"/>
                    <a:pt x="15203" y="8679"/>
                    <a:pt x="15238" y="8687"/>
                  </a:cubicBezTo>
                  <a:cubicBezTo>
                    <a:pt x="15417" y="8730"/>
                    <a:pt x="15563" y="8887"/>
                    <a:pt x="15689" y="9008"/>
                  </a:cubicBezTo>
                  <a:cubicBezTo>
                    <a:pt x="15807" y="9120"/>
                    <a:pt x="15919" y="9239"/>
                    <a:pt x="16025" y="9361"/>
                  </a:cubicBezTo>
                  <a:cubicBezTo>
                    <a:pt x="16051" y="9402"/>
                    <a:pt x="16079" y="9439"/>
                    <a:pt x="16108" y="9476"/>
                  </a:cubicBezTo>
                  <a:cubicBezTo>
                    <a:pt x="16152" y="9531"/>
                    <a:pt x="16196" y="9588"/>
                    <a:pt x="16242" y="9640"/>
                  </a:cubicBezTo>
                  <a:cubicBezTo>
                    <a:pt x="16285" y="9690"/>
                    <a:pt x="16328" y="9743"/>
                    <a:pt x="16372" y="9792"/>
                  </a:cubicBezTo>
                  <a:cubicBezTo>
                    <a:pt x="16393" y="9815"/>
                    <a:pt x="16416" y="9842"/>
                    <a:pt x="16442" y="9865"/>
                  </a:cubicBezTo>
                  <a:cubicBezTo>
                    <a:pt x="16356" y="9907"/>
                    <a:pt x="16279" y="9965"/>
                    <a:pt x="16217" y="10036"/>
                  </a:cubicBezTo>
                  <a:cubicBezTo>
                    <a:pt x="16150" y="9963"/>
                    <a:pt x="16081" y="9889"/>
                    <a:pt x="16010" y="9821"/>
                  </a:cubicBezTo>
                  <a:cubicBezTo>
                    <a:pt x="15922" y="9736"/>
                    <a:pt x="15834" y="9653"/>
                    <a:pt x="15735" y="9581"/>
                  </a:cubicBezTo>
                  <a:cubicBezTo>
                    <a:pt x="15727" y="9576"/>
                    <a:pt x="15719" y="9573"/>
                    <a:pt x="15712" y="9573"/>
                  </a:cubicBezTo>
                  <a:cubicBezTo>
                    <a:pt x="15677" y="9573"/>
                    <a:pt x="15649" y="9622"/>
                    <a:pt x="15678" y="9650"/>
                  </a:cubicBezTo>
                  <a:cubicBezTo>
                    <a:pt x="15763" y="9733"/>
                    <a:pt x="15854" y="9809"/>
                    <a:pt x="15940" y="9893"/>
                  </a:cubicBezTo>
                  <a:cubicBezTo>
                    <a:pt x="16017" y="9965"/>
                    <a:pt x="16089" y="10042"/>
                    <a:pt x="16160" y="10120"/>
                  </a:cubicBezTo>
                  <a:cubicBezTo>
                    <a:pt x="16139" y="10154"/>
                    <a:pt x="16123" y="10190"/>
                    <a:pt x="16109" y="10225"/>
                  </a:cubicBezTo>
                  <a:cubicBezTo>
                    <a:pt x="16103" y="10205"/>
                    <a:pt x="16089" y="10187"/>
                    <a:pt x="16068" y="10182"/>
                  </a:cubicBezTo>
                  <a:cubicBezTo>
                    <a:pt x="15947" y="10155"/>
                    <a:pt x="15825" y="10129"/>
                    <a:pt x="15705" y="10102"/>
                  </a:cubicBezTo>
                  <a:cubicBezTo>
                    <a:pt x="15700" y="10100"/>
                    <a:pt x="15695" y="10100"/>
                    <a:pt x="15691" y="10100"/>
                  </a:cubicBezTo>
                  <a:cubicBezTo>
                    <a:pt x="15665" y="10100"/>
                    <a:pt x="15643" y="10116"/>
                    <a:pt x="15637" y="10140"/>
                  </a:cubicBezTo>
                  <a:cubicBezTo>
                    <a:pt x="15630" y="10168"/>
                    <a:pt x="15648" y="10198"/>
                    <a:pt x="15678" y="10205"/>
                  </a:cubicBezTo>
                  <a:cubicBezTo>
                    <a:pt x="15798" y="10234"/>
                    <a:pt x="15919" y="10260"/>
                    <a:pt x="16041" y="10289"/>
                  </a:cubicBezTo>
                  <a:cubicBezTo>
                    <a:pt x="16044" y="10289"/>
                    <a:pt x="16048" y="10290"/>
                    <a:pt x="16051" y="10290"/>
                  </a:cubicBezTo>
                  <a:cubicBezTo>
                    <a:pt x="16067" y="10290"/>
                    <a:pt x="16083" y="10284"/>
                    <a:pt x="16095" y="10275"/>
                  </a:cubicBezTo>
                  <a:lnTo>
                    <a:pt x="16095" y="10275"/>
                  </a:lnTo>
                  <a:cubicBezTo>
                    <a:pt x="16059" y="10388"/>
                    <a:pt x="16052" y="10510"/>
                    <a:pt x="16085" y="10625"/>
                  </a:cubicBezTo>
                  <a:cubicBezTo>
                    <a:pt x="16088" y="10653"/>
                    <a:pt x="16089" y="10680"/>
                    <a:pt x="16095" y="10709"/>
                  </a:cubicBezTo>
                  <a:cubicBezTo>
                    <a:pt x="16126" y="10873"/>
                    <a:pt x="16240" y="11012"/>
                    <a:pt x="16383" y="11106"/>
                  </a:cubicBezTo>
                  <a:cubicBezTo>
                    <a:pt x="16247" y="11298"/>
                    <a:pt x="16099" y="11485"/>
                    <a:pt x="15983" y="11688"/>
                  </a:cubicBezTo>
                  <a:cubicBezTo>
                    <a:pt x="15969" y="11710"/>
                    <a:pt x="15993" y="11739"/>
                    <a:pt x="16017" y="11739"/>
                  </a:cubicBezTo>
                  <a:cubicBezTo>
                    <a:pt x="16024" y="11739"/>
                    <a:pt x="16032" y="11736"/>
                    <a:pt x="16038" y="11729"/>
                  </a:cubicBezTo>
                  <a:cubicBezTo>
                    <a:pt x="16189" y="11544"/>
                    <a:pt x="16315" y="11340"/>
                    <a:pt x="16447" y="11143"/>
                  </a:cubicBezTo>
                  <a:cubicBezTo>
                    <a:pt x="16471" y="11156"/>
                    <a:pt x="16495" y="11166"/>
                    <a:pt x="16521" y="11177"/>
                  </a:cubicBezTo>
                  <a:cubicBezTo>
                    <a:pt x="16608" y="11212"/>
                    <a:pt x="16716" y="11232"/>
                    <a:pt x="16833" y="11237"/>
                  </a:cubicBezTo>
                  <a:cubicBezTo>
                    <a:pt x="16858" y="11242"/>
                    <a:pt x="16887" y="11247"/>
                    <a:pt x="16915" y="11247"/>
                  </a:cubicBezTo>
                  <a:cubicBezTo>
                    <a:pt x="16929" y="11342"/>
                    <a:pt x="16945" y="11438"/>
                    <a:pt x="16956" y="11533"/>
                  </a:cubicBezTo>
                  <a:cubicBezTo>
                    <a:pt x="16969" y="11634"/>
                    <a:pt x="16984" y="11733"/>
                    <a:pt x="17003" y="11832"/>
                  </a:cubicBezTo>
                  <a:cubicBezTo>
                    <a:pt x="16982" y="11845"/>
                    <a:pt x="16967" y="11861"/>
                    <a:pt x="16966" y="11888"/>
                  </a:cubicBezTo>
                  <a:cubicBezTo>
                    <a:pt x="16945" y="12193"/>
                    <a:pt x="16928" y="12521"/>
                    <a:pt x="16843" y="12816"/>
                  </a:cubicBezTo>
                  <a:cubicBezTo>
                    <a:pt x="16793" y="12987"/>
                    <a:pt x="16640" y="13014"/>
                    <a:pt x="16471" y="13024"/>
                  </a:cubicBezTo>
                  <a:cubicBezTo>
                    <a:pt x="16436" y="13027"/>
                    <a:pt x="16401" y="13028"/>
                    <a:pt x="16366" y="13028"/>
                  </a:cubicBezTo>
                  <a:cubicBezTo>
                    <a:pt x="16253" y="13028"/>
                    <a:pt x="16140" y="13015"/>
                    <a:pt x="16030" y="12992"/>
                  </a:cubicBezTo>
                  <a:cubicBezTo>
                    <a:pt x="15486" y="12868"/>
                    <a:pt x="15072" y="12454"/>
                    <a:pt x="14947" y="11937"/>
                  </a:cubicBezTo>
                  <a:cubicBezTo>
                    <a:pt x="15296" y="11786"/>
                    <a:pt x="15615" y="11573"/>
                    <a:pt x="15869" y="11299"/>
                  </a:cubicBezTo>
                  <a:cubicBezTo>
                    <a:pt x="15939" y="11225"/>
                    <a:pt x="16003" y="11147"/>
                    <a:pt x="16062" y="11065"/>
                  </a:cubicBezTo>
                  <a:cubicBezTo>
                    <a:pt x="16116" y="10994"/>
                    <a:pt x="16190" y="10893"/>
                    <a:pt x="16105" y="10814"/>
                  </a:cubicBezTo>
                  <a:cubicBezTo>
                    <a:pt x="16095" y="10802"/>
                    <a:pt x="16081" y="10795"/>
                    <a:pt x="16066" y="10788"/>
                  </a:cubicBezTo>
                  <a:cubicBezTo>
                    <a:pt x="16069" y="10767"/>
                    <a:pt x="16061" y="10746"/>
                    <a:pt x="16032" y="10743"/>
                  </a:cubicBezTo>
                  <a:cubicBezTo>
                    <a:pt x="15685" y="10695"/>
                    <a:pt x="15337" y="10648"/>
                    <a:pt x="14988" y="10601"/>
                  </a:cubicBezTo>
                  <a:cubicBezTo>
                    <a:pt x="14826" y="10580"/>
                    <a:pt x="14651" y="10573"/>
                    <a:pt x="14494" y="10527"/>
                  </a:cubicBezTo>
                  <a:cubicBezTo>
                    <a:pt x="14330" y="10482"/>
                    <a:pt x="14299" y="10333"/>
                    <a:pt x="14296" y="10187"/>
                  </a:cubicBezTo>
                  <a:cubicBezTo>
                    <a:pt x="14294" y="9858"/>
                    <a:pt x="14380" y="9524"/>
                    <a:pt x="14527" y="9228"/>
                  </a:cubicBezTo>
                  <a:cubicBezTo>
                    <a:pt x="14641" y="9001"/>
                    <a:pt x="14840" y="8675"/>
                    <a:pt x="15138" y="8675"/>
                  </a:cubicBezTo>
                  <a:close/>
                  <a:moveTo>
                    <a:pt x="17650" y="10946"/>
                  </a:moveTo>
                  <a:cubicBezTo>
                    <a:pt x="17654" y="10949"/>
                    <a:pt x="17657" y="10950"/>
                    <a:pt x="17658" y="10951"/>
                  </a:cubicBezTo>
                  <a:cubicBezTo>
                    <a:pt x="17721" y="10994"/>
                    <a:pt x="17786" y="11029"/>
                    <a:pt x="17854" y="11062"/>
                  </a:cubicBezTo>
                  <a:cubicBezTo>
                    <a:pt x="17952" y="11106"/>
                    <a:pt x="18051" y="11137"/>
                    <a:pt x="18152" y="11164"/>
                  </a:cubicBezTo>
                  <a:cubicBezTo>
                    <a:pt x="18172" y="11173"/>
                    <a:pt x="18189" y="11180"/>
                    <a:pt x="18209" y="11187"/>
                  </a:cubicBezTo>
                  <a:cubicBezTo>
                    <a:pt x="18460" y="11299"/>
                    <a:pt x="18732" y="11397"/>
                    <a:pt x="18931" y="11590"/>
                  </a:cubicBezTo>
                  <a:cubicBezTo>
                    <a:pt x="19039" y="11695"/>
                    <a:pt x="19130" y="11830"/>
                    <a:pt x="19144" y="11980"/>
                  </a:cubicBezTo>
                  <a:cubicBezTo>
                    <a:pt x="19159" y="12143"/>
                    <a:pt x="19084" y="12298"/>
                    <a:pt x="18982" y="12424"/>
                  </a:cubicBezTo>
                  <a:cubicBezTo>
                    <a:pt x="18789" y="12660"/>
                    <a:pt x="18507" y="12837"/>
                    <a:pt x="18230" y="12973"/>
                  </a:cubicBezTo>
                  <a:cubicBezTo>
                    <a:pt x="18077" y="13049"/>
                    <a:pt x="17880" y="13128"/>
                    <a:pt x="17700" y="13128"/>
                  </a:cubicBezTo>
                  <a:cubicBezTo>
                    <a:pt x="17558" y="13128"/>
                    <a:pt x="17427" y="13079"/>
                    <a:pt x="17335" y="12942"/>
                  </a:cubicBezTo>
                  <a:cubicBezTo>
                    <a:pt x="17243" y="12803"/>
                    <a:pt x="17204" y="12631"/>
                    <a:pt x="17169" y="12474"/>
                  </a:cubicBezTo>
                  <a:cubicBezTo>
                    <a:pt x="17126" y="12279"/>
                    <a:pt x="17102" y="12085"/>
                    <a:pt x="17095" y="11889"/>
                  </a:cubicBezTo>
                  <a:cubicBezTo>
                    <a:pt x="17094" y="11865"/>
                    <a:pt x="17081" y="11848"/>
                    <a:pt x="17065" y="11840"/>
                  </a:cubicBezTo>
                  <a:cubicBezTo>
                    <a:pt x="17061" y="11733"/>
                    <a:pt x="17055" y="11627"/>
                    <a:pt x="17044" y="11520"/>
                  </a:cubicBezTo>
                  <a:cubicBezTo>
                    <a:pt x="17033" y="11428"/>
                    <a:pt x="17020" y="11336"/>
                    <a:pt x="17010" y="11244"/>
                  </a:cubicBezTo>
                  <a:cubicBezTo>
                    <a:pt x="17033" y="11241"/>
                    <a:pt x="17055" y="11237"/>
                    <a:pt x="17080" y="11232"/>
                  </a:cubicBezTo>
                  <a:cubicBezTo>
                    <a:pt x="17167" y="11220"/>
                    <a:pt x="17257" y="11198"/>
                    <a:pt x="17338" y="11168"/>
                  </a:cubicBezTo>
                  <a:cubicBezTo>
                    <a:pt x="17386" y="11276"/>
                    <a:pt x="17430" y="11384"/>
                    <a:pt x="17470" y="11495"/>
                  </a:cubicBezTo>
                  <a:cubicBezTo>
                    <a:pt x="17512" y="11610"/>
                    <a:pt x="17548" y="11723"/>
                    <a:pt x="17606" y="11832"/>
                  </a:cubicBezTo>
                  <a:cubicBezTo>
                    <a:pt x="17612" y="11844"/>
                    <a:pt x="17625" y="11849"/>
                    <a:pt x="17637" y="11849"/>
                  </a:cubicBezTo>
                  <a:cubicBezTo>
                    <a:pt x="17656" y="11849"/>
                    <a:pt x="17675" y="11837"/>
                    <a:pt x="17671" y="11817"/>
                  </a:cubicBezTo>
                  <a:cubicBezTo>
                    <a:pt x="17663" y="11756"/>
                    <a:pt x="17651" y="11698"/>
                    <a:pt x="17633" y="11640"/>
                  </a:cubicBezTo>
                  <a:cubicBezTo>
                    <a:pt x="17613" y="11579"/>
                    <a:pt x="17587" y="11519"/>
                    <a:pt x="17563" y="11459"/>
                  </a:cubicBezTo>
                  <a:cubicBezTo>
                    <a:pt x="17519" y="11349"/>
                    <a:pt x="17471" y="11239"/>
                    <a:pt x="17423" y="11130"/>
                  </a:cubicBezTo>
                  <a:cubicBezTo>
                    <a:pt x="17460" y="11112"/>
                    <a:pt x="17494" y="11090"/>
                    <a:pt x="17526" y="11066"/>
                  </a:cubicBezTo>
                  <a:cubicBezTo>
                    <a:pt x="17570" y="11143"/>
                    <a:pt x="17616" y="11221"/>
                    <a:pt x="17661" y="11298"/>
                  </a:cubicBezTo>
                  <a:lnTo>
                    <a:pt x="17729" y="11420"/>
                  </a:lnTo>
                  <a:cubicBezTo>
                    <a:pt x="17755" y="11462"/>
                    <a:pt x="17783" y="11499"/>
                    <a:pt x="17813" y="11540"/>
                  </a:cubicBezTo>
                  <a:cubicBezTo>
                    <a:pt x="17820" y="11551"/>
                    <a:pt x="17830" y="11555"/>
                    <a:pt x="17839" y="11555"/>
                  </a:cubicBezTo>
                  <a:cubicBezTo>
                    <a:pt x="17859" y="11555"/>
                    <a:pt x="17877" y="11535"/>
                    <a:pt x="17867" y="11512"/>
                  </a:cubicBezTo>
                  <a:cubicBezTo>
                    <a:pt x="17847" y="11469"/>
                    <a:pt x="17829" y="11427"/>
                    <a:pt x="17806" y="11386"/>
                  </a:cubicBezTo>
                  <a:cubicBezTo>
                    <a:pt x="17782" y="11346"/>
                    <a:pt x="17756" y="11303"/>
                    <a:pt x="17734" y="11262"/>
                  </a:cubicBezTo>
                  <a:cubicBezTo>
                    <a:pt x="17685" y="11180"/>
                    <a:pt x="17637" y="11099"/>
                    <a:pt x="17592" y="11015"/>
                  </a:cubicBezTo>
                  <a:cubicBezTo>
                    <a:pt x="17613" y="10994"/>
                    <a:pt x="17633" y="10971"/>
                    <a:pt x="17650" y="10946"/>
                  </a:cubicBezTo>
                  <a:close/>
                  <a:moveTo>
                    <a:pt x="6992" y="4198"/>
                  </a:moveTo>
                  <a:lnTo>
                    <a:pt x="6992" y="4198"/>
                  </a:lnTo>
                  <a:cubicBezTo>
                    <a:pt x="7063" y="4607"/>
                    <a:pt x="7114" y="5017"/>
                    <a:pt x="7135" y="5432"/>
                  </a:cubicBezTo>
                  <a:cubicBezTo>
                    <a:pt x="7178" y="6271"/>
                    <a:pt x="7117" y="7109"/>
                    <a:pt x="7064" y="7948"/>
                  </a:cubicBezTo>
                  <a:cubicBezTo>
                    <a:pt x="7013" y="8785"/>
                    <a:pt x="6968" y="9625"/>
                    <a:pt x="7039" y="10463"/>
                  </a:cubicBezTo>
                  <a:cubicBezTo>
                    <a:pt x="7101" y="11218"/>
                    <a:pt x="7247" y="11966"/>
                    <a:pt x="7469" y="12694"/>
                  </a:cubicBezTo>
                  <a:cubicBezTo>
                    <a:pt x="7547" y="12949"/>
                    <a:pt x="7638" y="13199"/>
                    <a:pt x="7734" y="13447"/>
                  </a:cubicBezTo>
                  <a:cubicBezTo>
                    <a:pt x="7428" y="12817"/>
                    <a:pt x="7142" y="12180"/>
                    <a:pt x="6985" y="11495"/>
                  </a:cubicBezTo>
                  <a:cubicBezTo>
                    <a:pt x="6561" y="9655"/>
                    <a:pt x="6876" y="7765"/>
                    <a:pt x="6979" y="5916"/>
                  </a:cubicBezTo>
                  <a:cubicBezTo>
                    <a:pt x="7010" y="5346"/>
                    <a:pt x="7022" y="4771"/>
                    <a:pt x="6992" y="4198"/>
                  </a:cubicBezTo>
                  <a:close/>
                  <a:moveTo>
                    <a:pt x="7178" y="4723"/>
                  </a:moveTo>
                  <a:lnTo>
                    <a:pt x="7178" y="4723"/>
                  </a:lnTo>
                  <a:cubicBezTo>
                    <a:pt x="7337" y="5874"/>
                    <a:pt x="7408" y="7036"/>
                    <a:pt x="7446" y="8196"/>
                  </a:cubicBezTo>
                  <a:cubicBezTo>
                    <a:pt x="7474" y="9079"/>
                    <a:pt x="7470" y="9963"/>
                    <a:pt x="7524" y="10844"/>
                  </a:cubicBezTo>
                  <a:cubicBezTo>
                    <a:pt x="7577" y="11710"/>
                    <a:pt x="7713" y="12566"/>
                    <a:pt x="7930" y="13410"/>
                  </a:cubicBezTo>
                  <a:cubicBezTo>
                    <a:pt x="7987" y="13634"/>
                    <a:pt x="8050" y="13857"/>
                    <a:pt x="8116" y="14080"/>
                  </a:cubicBezTo>
                  <a:cubicBezTo>
                    <a:pt x="7603" y="12986"/>
                    <a:pt x="7279" y="11815"/>
                    <a:pt x="7159" y="10627"/>
                  </a:cubicBezTo>
                  <a:cubicBezTo>
                    <a:pt x="6995" y="8959"/>
                    <a:pt x="7301" y="7299"/>
                    <a:pt x="7250" y="5632"/>
                  </a:cubicBezTo>
                  <a:cubicBezTo>
                    <a:pt x="7242" y="5327"/>
                    <a:pt x="7215" y="5025"/>
                    <a:pt x="7178" y="4723"/>
                  </a:cubicBezTo>
                  <a:close/>
                  <a:moveTo>
                    <a:pt x="7311" y="3849"/>
                  </a:moveTo>
                  <a:cubicBezTo>
                    <a:pt x="7330" y="3897"/>
                    <a:pt x="7351" y="3943"/>
                    <a:pt x="7371" y="3991"/>
                  </a:cubicBezTo>
                  <a:cubicBezTo>
                    <a:pt x="7456" y="4204"/>
                    <a:pt x="7533" y="4418"/>
                    <a:pt x="7599" y="4636"/>
                  </a:cubicBezTo>
                  <a:cubicBezTo>
                    <a:pt x="7605" y="4723"/>
                    <a:pt x="7616" y="4808"/>
                    <a:pt x="7625" y="4890"/>
                  </a:cubicBezTo>
                  <a:cubicBezTo>
                    <a:pt x="7666" y="5211"/>
                    <a:pt x="7758" y="5525"/>
                    <a:pt x="7890" y="5821"/>
                  </a:cubicBezTo>
                  <a:cubicBezTo>
                    <a:pt x="8011" y="6468"/>
                    <a:pt x="8080" y="7125"/>
                    <a:pt x="8116" y="7779"/>
                  </a:cubicBezTo>
                  <a:cubicBezTo>
                    <a:pt x="8221" y="9673"/>
                    <a:pt x="8086" y="11569"/>
                    <a:pt x="8270" y="13461"/>
                  </a:cubicBezTo>
                  <a:cubicBezTo>
                    <a:pt x="8294" y="13711"/>
                    <a:pt x="8326" y="13961"/>
                    <a:pt x="8358" y="14209"/>
                  </a:cubicBezTo>
                  <a:cubicBezTo>
                    <a:pt x="8224" y="13705"/>
                    <a:pt x="8117" y="13194"/>
                    <a:pt x="8056" y="12677"/>
                  </a:cubicBezTo>
                  <a:cubicBezTo>
                    <a:pt x="7958" y="11872"/>
                    <a:pt x="7945" y="11062"/>
                    <a:pt x="7928" y="10251"/>
                  </a:cubicBezTo>
                  <a:cubicBezTo>
                    <a:pt x="7911" y="9430"/>
                    <a:pt x="7869" y="8615"/>
                    <a:pt x="7798" y="7795"/>
                  </a:cubicBezTo>
                  <a:cubicBezTo>
                    <a:pt x="7730" y="6980"/>
                    <a:pt x="7662" y="6164"/>
                    <a:pt x="7562" y="5354"/>
                  </a:cubicBezTo>
                  <a:cubicBezTo>
                    <a:pt x="7510" y="4922"/>
                    <a:pt x="7449" y="4489"/>
                    <a:pt x="7361" y="4062"/>
                  </a:cubicBezTo>
                  <a:cubicBezTo>
                    <a:pt x="7347" y="3991"/>
                    <a:pt x="7328" y="3920"/>
                    <a:pt x="7311" y="3849"/>
                  </a:cubicBezTo>
                  <a:close/>
                  <a:moveTo>
                    <a:pt x="16164" y="5134"/>
                  </a:moveTo>
                  <a:lnTo>
                    <a:pt x="16164" y="5134"/>
                  </a:lnTo>
                  <a:cubicBezTo>
                    <a:pt x="16081" y="5245"/>
                    <a:pt x="15998" y="5356"/>
                    <a:pt x="15916" y="5466"/>
                  </a:cubicBezTo>
                  <a:cubicBezTo>
                    <a:pt x="15776" y="5610"/>
                    <a:pt x="15639" y="5757"/>
                    <a:pt x="15502" y="5902"/>
                  </a:cubicBezTo>
                  <a:cubicBezTo>
                    <a:pt x="15222" y="6200"/>
                    <a:pt x="14948" y="6502"/>
                    <a:pt x="14683" y="6810"/>
                  </a:cubicBezTo>
                  <a:cubicBezTo>
                    <a:pt x="14144" y="7434"/>
                    <a:pt x="13613" y="8076"/>
                    <a:pt x="13165" y="8762"/>
                  </a:cubicBezTo>
                  <a:cubicBezTo>
                    <a:pt x="12718" y="9449"/>
                    <a:pt x="12392" y="10195"/>
                    <a:pt x="12090" y="10950"/>
                  </a:cubicBezTo>
                  <a:cubicBezTo>
                    <a:pt x="11773" y="11746"/>
                    <a:pt x="11464" y="12545"/>
                    <a:pt x="11152" y="13342"/>
                  </a:cubicBezTo>
                  <a:cubicBezTo>
                    <a:pt x="11007" y="13712"/>
                    <a:pt x="10860" y="14085"/>
                    <a:pt x="10723" y="14461"/>
                  </a:cubicBezTo>
                  <a:cubicBezTo>
                    <a:pt x="10801" y="14165"/>
                    <a:pt x="10881" y="13868"/>
                    <a:pt x="10959" y="13573"/>
                  </a:cubicBezTo>
                  <a:cubicBezTo>
                    <a:pt x="11186" y="12695"/>
                    <a:pt x="11387" y="11803"/>
                    <a:pt x="11708" y="10951"/>
                  </a:cubicBezTo>
                  <a:cubicBezTo>
                    <a:pt x="12278" y="9442"/>
                    <a:pt x="13273" y="8127"/>
                    <a:pt x="14374" y="6935"/>
                  </a:cubicBezTo>
                  <a:cubicBezTo>
                    <a:pt x="14686" y="6596"/>
                    <a:pt x="15010" y="6267"/>
                    <a:pt x="15337" y="5942"/>
                  </a:cubicBezTo>
                  <a:cubicBezTo>
                    <a:pt x="15611" y="5671"/>
                    <a:pt x="15899" y="5411"/>
                    <a:pt x="16164" y="5134"/>
                  </a:cubicBezTo>
                  <a:close/>
                  <a:moveTo>
                    <a:pt x="7015" y="3266"/>
                  </a:moveTo>
                  <a:lnTo>
                    <a:pt x="7015" y="3266"/>
                  </a:lnTo>
                  <a:cubicBezTo>
                    <a:pt x="7293" y="3865"/>
                    <a:pt x="7369" y="4558"/>
                    <a:pt x="7450" y="5197"/>
                  </a:cubicBezTo>
                  <a:cubicBezTo>
                    <a:pt x="7551" y="6000"/>
                    <a:pt x="7615" y="6807"/>
                    <a:pt x="7677" y="7612"/>
                  </a:cubicBezTo>
                  <a:cubicBezTo>
                    <a:pt x="7741" y="8432"/>
                    <a:pt x="7785" y="9250"/>
                    <a:pt x="7805" y="10072"/>
                  </a:cubicBezTo>
                  <a:cubicBezTo>
                    <a:pt x="7823" y="10875"/>
                    <a:pt x="7832" y="11678"/>
                    <a:pt x="7917" y="12478"/>
                  </a:cubicBezTo>
                  <a:cubicBezTo>
                    <a:pt x="7989" y="13163"/>
                    <a:pt x="8124" y="13840"/>
                    <a:pt x="8323" y="14504"/>
                  </a:cubicBezTo>
                  <a:cubicBezTo>
                    <a:pt x="8319" y="14490"/>
                    <a:pt x="8311" y="14477"/>
                    <a:pt x="8304" y="14464"/>
                  </a:cubicBezTo>
                  <a:cubicBezTo>
                    <a:pt x="7971" y="13365"/>
                    <a:pt x="7703" y="12250"/>
                    <a:pt x="7618" y="11102"/>
                  </a:cubicBezTo>
                  <a:cubicBezTo>
                    <a:pt x="7551" y="10219"/>
                    <a:pt x="7560" y="9334"/>
                    <a:pt x="7535" y="8449"/>
                  </a:cubicBezTo>
                  <a:cubicBezTo>
                    <a:pt x="7513" y="7572"/>
                    <a:pt x="7477" y="6692"/>
                    <a:pt x="7399" y="5815"/>
                  </a:cubicBezTo>
                  <a:cubicBezTo>
                    <a:pt x="7323" y="4959"/>
                    <a:pt x="7199" y="4106"/>
                    <a:pt x="7015" y="3266"/>
                  </a:cubicBezTo>
                  <a:close/>
                  <a:moveTo>
                    <a:pt x="15590" y="5902"/>
                  </a:moveTo>
                  <a:lnTo>
                    <a:pt x="15590" y="5902"/>
                  </a:lnTo>
                  <a:cubicBezTo>
                    <a:pt x="15346" y="6227"/>
                    <a:pt x="15106" y="6552"/>
                    <a:pt x="14869" y="6880"/>
                  </a:cubicBezTo>
                  <a:cubicBezTo>
                    <a:pt x="14343" y="7605"/>
                    <a:pt x="13798" y="8332"/>
                    <a:pt x="13367" y="9116"/>
                  </a:cubicBezTo>
                  <a:cubicBezTo>
                    <a:pt x="13158" y="9496"/>
                    <a:pt x="12991" y="9892"/>
                    <a:pt x="12856" y="10300"/>
                  </a:cubicBezTo>
                  <a:cubicBezTo>
                    <a:pt x="12718" y="10723"/>
                    <a:pt x="12606" y="11154"/>
                    <a:pt x="12466" y="11574"/>
                  </a:cubicBezTo>
                  <a:cubicBezTo>
                    <a:pt x="12200" y="12370"/>
                    <a:pt x="11790" y="13107"/>
                    <a:pt x="11366" y="13836"/>
                  </a:cubicBezTo>
                  <a:cubicBezTo>
                    <a:pt x="11097" y="14300"/>
                    <a:pt x="10814" y="14772"/>
                    <a:pt x="10572" y="15259"/>
                  </a:cubicBezTo>
                  <a:cubicBezTo>
                    <a:pt x="10726" y="14724"/>
                    <a:pt x="10919" y="14205"/>
                    <a:pt x="11122" y="13684"/>
                  </a:cubicBezTo>
                  <a:cubicBezTo>
                    <a:pt x="11429" y="12895"/>
                    <a:pt x="11738" y="12106"/>
                    <a:pt x="12044" y="11317"/>
                  </a:cubicBezTo>
                  <a:cubicBezTo>
                    <a:pt x="12341" y="10556"/>
                    <a:pt x="12643" y="9794"/>
                    <a:pt x="13062" y="9087"/>
                  </a:cubicBezTo>
                  <a:cubicBezTo>
                    <a:pt x="13484" y="8376"/>
                    <a:pt x="14009" y="7721"/>
                    <a:pt x="14541" y="7084"/>
                  </a:cubicBezTo>
                  <a:cubicBezTo>
                    <a:pt x="14835" y="6731"/>
                    <a:pt x="15140" y="6384"/>
                    <a:pt x="15452" y="6047"/>
                  </a:cubicBezTo>
                  <a:cubicBezTo>
                    <a:pt x="15496" y="5998"/>
                    <a:pt x="15543" y="5950"/>
                    <a:pt x="15590" y="5902"/>
                  </a:cubicBezTo>
                  <a:close/>
                  <a:moveTo>
                    <a:pt x="15437" y="5703"/>
                  </a:moveTo>
                  <a:lnTo>
                    <a:pt x="15373" y="5767"/>
                  </a:lnTo>
                  <a:cubicBezTo>
                    <a:pt x="15078" y="6058"/>
                    <a:pt x="14790" y="6353"/>
                    <a:pt x="14506" y="6653"/>
                  </a:cubicBezTo>
                  <a:cubicBezTo>
                    <a:pt x="13948" y="7243"/>
                    <a:pt x="13416" y="7857"/>
                    <a:pt x="12942" y="8511"/>
                  </a:cubicBezTo>
                  <a:cubicBezTo>
                    <a:pt x="12476" y="9161"/>
                    <a:pt x="12066" y="9850"/>
                    <a:pt x="11755" y="10583"/>
                  </a:cubicBezTo>
                  <a:cubicBezTo>
                    <a:pt x="11400" y="11417"/>
                    <a:pt x="11192" y="12298"/>
                    <a:pt x="10966" y="13170"/>
                  </a:cubicBezTo>
                  <a:cubicBezTo>
                    <a:pt x="10779" y="13887"/>
                    <a:pt x="10600" y="14605"/>
                    <a:pt x="10420" y="15325"/>
                  </a:cubicBezTo>
                  <a:cubicBezTo>
                    <a:pt x="10394" y="14619"/>
                    <a:pt x="10440" y="13917"/>
                    <a:pt x="10579" y="13221"/>
                  </a:cubicBezTo>
                  <a:cubicBezTo>
                    <a:pt x="10752" y="12370"/>
                    <a:pt x="11044" y="11542"/>
                    <a:pt x="11421" y="10757"/>
                  </a:cubicBezTo>
                  <a:cubicBezTo>
                    <a:pt x="12161" y="9218"/>
                    <a:pt x="13237" y="7850"/>
                    <a:pt x="14456" y="6630"/>
                  </a:cubicBezTo>
                  <a:cubicBezTo>
                    <a:pt x="14774" y="6312"/>
                    <a:pt x="15102" y="6004"/>
                    <a:pt x="15437" y="5703"/>
                  </a:cubicBezTo>
                  <a:close/>
                  <a:moveTo>
                    <a:pt x="8086" y="6199"/>
                  </a:moveTo>
                  <a:cubicBezTo>
                    <a:pt x="8250" y="6487"/>
                    <a:pt x="8482" y="6796"/>
                    <a:pt x="8822" y="6837"/>
                  </a:cubicBezTo>
                  <a:cubicBezTo>
                    <a:pt x="8855" y="6841"/>
                    <a:pt x="8887" y="6843"/>
                    <a:pt x="8918" y="6843"/>
                  </a:cubicBezTo>
                  <a:cubicBezTo>
                    <a:pt x="9216" y="6843"/>
                    <a:pt x="9454" y="6672"/>
                    <a:pt x="9647" y="6462"/>
                  </a:cubicBezTo>
                  <a:lnTo>
                    <a:pt x="9647" y="6462"/>
                  </a:lnTo>
                  <a:cubicBezTo>
                    <a:pt x="9647" y="6465"/>
                    <a:pt x="9645" y="6465"/>
                    <a:pt x="9645" y="6467"/>
                  </a:cubicBezTo>
                  <a:cubicBezTo>
                    <a:pt x="9437" y="6986"/>
                    <a:pt x="9333" y="7631"/>
                    <a:pt x="9720" y="8108"/>
                  </a:cubicBezTo>
                  <a:cubicBezTo>
                    <a:pt x="9832" y="8244"/>
                    <a:pt x="10001" y="8364"/>
                    <a:pt x="10184" y="8426"/>
                  </a:cubicBezTo>
                  <a:cubicBezTo>
                    <a:pt x="10157" y="9229"/>
                    <a:pt x="10213" y="10035"/>
                    <a:pt x="10174" y="10839"/>
                  </a:cubicBezTo>
                  <a:cubicBezTo>
                    <a:pt x="10136" y="11684"/>
                    <a:pt x="10024" y="12523"/>
                    <a:pt x="9787" y="13336"/>
                  </a:cubicBezTo>
                  <a:cubicBezTo>
                    <a:pt x="9557" y="14117"/>
                    <a:pt x="9235" y="14869"/>
                    <a:pt x="8947" y="15632"/>
                  </a:cubicBezTo>
                  <a:cubicBezTo>
                    <a:pt x="8907" y="15738"/>
                    <a:pt x="8868" y="15846"/>
                    <a:pt x="8829" y="15954"/>
                  </a:cubicBezTo>
                  <a:cubicBezTo>
                    <a:pt x="8669" y="15201"/>
                    <a:pt x="8546" y="14442"/>
                    <a:pt x="8462" y="13677"/>
                  </a:cubicBezTo>
                  <a:cubicBezTo>
                    <a:pt x="8361" y="12732"/>
                    <a:pt x="8330" y="11786"/>
                    <a:pt x="8321" y="10836"/>
                  </a:cubicBezTo>
                  <a:cubicBezTo>
                    <a:pt x="8306" y="9290"/>
                    <a:pt x="8334" y="7731"/>
                    <a:pt x="8086" y="6199"/>
                  </a:cubicBezTo>
                  <a:close/>
                  <a:moveTo>
                    <a:pt x="19232" y="13780"/>
                  </a:moveTo>
                  <a:lnTo>
                    <a:pt x="19232" y="13780"/>
                  </a:lnTo>
                  <a:cubicBezTo>
                    <a:pt x="19191" y="14591"/>
                    <a:pt x="18576" y="15350"/>
                    <a:pt x="18005" y="15900"/>
                  </a:cubicBezTo>
                  <a:cubicBezTo>
                    <a:pt x="17251" y="16625"/>
                    <a:pt x="16330" y="17130"/>
                    <a:pt x="15327" y="17469"/>
                  </a:cubicBezTo>
                  <a:cubicBezTo>
                    <a:pt x="14341" y="17803"/>
                    <a:pt x="13313" y="18003"/>
                    <a:pt x="12317" y="18308"/>
                  </a:cubicBezTo>
                  <a:cubicBezTo>
                    <a:pt x="12359" y="18291"/>
                    <a:pt x="12402" y="18272"/>
                    <a:pt x="12444" y="18257"/>
                  </a:cubicBezTo>
                  <a:cubicBezTo>
                    <a:pt x="14167" y="17567"/>
                    <a:pt x="15966" y="16960"/>
                    <a:pt x="17451" y="15852"/>
                  </a:cubicBezTo>
                  <a:cubicBezTo>
                    <a:pt x="18195" y="15299"/>
                    <a:pt x="18874" y="14619"/>
                    <a:pt x="19232" y="13780"/>
                  </a:cubicBezTo>
                  <a:close/>
                  <a:moveTo>
                    <a:pt x="19025" y="13532"/>
                  </a:moveTo>
                  <a:lnTo>
                    <a:pt x="19025" y="13532"/>
                  </a:lnTo>
                  <a:cubicBezTo>
                    <a:pt x="18938" y="13683"/>
                    <a:pt x="18846" y="13832"/>
                    <a:pt x="18734" y="13968"/>
                  </a:cubicBezTo>
                  <a:cubicBezTo>
                    <a:pt x="18598" y="14135"/>
                    <a:pt x="18442" y="14286"/>
                    <a:pt x="18273" y="14422"/>
                  </a:cubicBezTo>
                  <a:cubicBezTo>
                    <a:pt x="17924" y="14705"/>
                    <a:pt x="17526" y="14931"/>
                    <a:pt x="17116" y="15128"/>
                  </a:cubicBezTo>
                  <a:cubicBezTo>
                    <a:pt x="16242" y="15545"/>
                    <a:pt x="15315" y="15853"/>
                    <a:pt x="14395" y="16170"/>
                  </a:cubicBezTo>
                  <a:cubicBezTo>
                    <a:pt x="13487" y="16482"/>
                    <a:pt x="12576" y="16797"/>
                    <a:pt x="11718" y="17221"/>
                  </a:cubicBezTo>
                  <a:cubicBezTo>
                    <a:pt x="10875" y="17635"/>
                    <a:pt x="10101" y="18164"/>
                    <a:pt x="9429" y="18803"/>
                  </a:cubicBezTo>
                  <a:cubicBezTo>
                    <a:pt x="9357" y="18871"/>
                    <a:pt x="9288" y="18942"/>
                    <a:pt x="9219" y="19013"/>
                  </a:cubicBezTo>
                  <a:cubicBezTo>
                    <a:pt x="9813" y="18265"/>
                    <a:pt x="10496" y="17590"/>
                    <a:pt x="11359" y="17099"/>
                  </a:cubicBezTo>
                  <a:cubicBezTo>
                    <a:pt x="12243" y="16595"/>
                    <a:pt x="13222" y="16228"/>
                    <a:pt x="14192" y="15909"/>
                  </a:cubicBezTo>
                  <a:cubicBezTo>
                    <a:pt x="15068" y="15621"/>
                    <a:pt x="15977" y="15418"/>
                    <a:pt x="16835" y="15081"/>
                  </a:cubicBezTo>
                  <a:cubicBezTo>
                    <a:pt x="17287" y="14907"/>
                    <a:pt x="17721" y="14690"/>
                    <a:pt x="18110" y="14406"/>
                  </a:cubicBezTo>
                  <a:cubicBezTo>
                    <a:pt x="18453" y="14155"/>
                    <a:pt x="18744" y="13847"/>
                    <a:pt x="19025" y="13532"/>
                  </a:cubicBezTo>
                  <a:close/>
                  <a:moveTo>
                    <a:pt x="390" y="12738"/>
                  </a:moveTo>
                  <a:cubicBezTo>
                    <a:pt x="589" y="13038"/>
                    <a:pt x="738" y="13365"/>
                    <a:pt x="907" y="13683"/>
                  </a:cubicBezTo>
                  <a:cubicBezTo>
                    <a:pt x="1080" y="14007"/>
                    <a:pt x="1284" y="14315"/>
                    <a:pt x="1516" y="14609"/>
                  </a:cubicBezTo>
                  <a:cubicBezTo>
                    <a:pt x="1967" y="15179"/>
                    <a:pt x="2517" y="15677"/>
                    <a:pt x="3140" y="16075"/>
                  </a:cubicBezTo>
                  <a:cubicBezTo>
                    <a:pt x="3866" y="16540"/>
                    <a:pt x="4691" y="16805"/>
                    <a:pt x="5470" y="17174"/>
                  </a:cubicBezTo>
                  <a:cubicBezTo>
                    <a:pt x="6168" y="17506"/>
                    <a:pt x="6852" y="17959"/>
                    <a:pt x="7195" y="18650"/>
                  </a:cubicBezTo>
                  <a:cubicBezTo>
                    <a:pt x="7313" y="18885"/>
                    <a:pt x="7386" y="19136"/>
                    <a:pt x="7436" y="19392"/>
                  </a:cubicBezTo>
                  <a:cubicBezTo>
                    <a:pt x="7378" y="19226"/>
                    <a:pt x="7306" y="19067"/>
                    <a:pt x="7216" y="18911"/>
                  </a:cubicBezTo>
                  <a:cubicBezTo>
                    <a:pt x="6871" y="18306"/>
                    <a:pt x="6320" y="17885"/>
                    <a:pt x="5697" y="17556"/>
                  </a:cubicBezTo>
                  <a:cubicBezTo>
                    <a:pt x="4966" y="17168"/>
                    <a:pt x="4193" y="16866"/>
                    <a:pt x="3437" y="16529"/>
                  </a:cubicBezTo>
                  <a:cubicBezTo>
                    <a:pt x="2731" y="16214"/>
                    <a:pt x="1972" y="15890"/>
                    <a:pt x="1554" y="15228"/>
                  </a:cubicBezTo>
                  <a:cubicBezTo>
                    <a:pt x="1323" y="14863"/>
                    <a:pt x="1158" y="14463"/>
                    <a:pt x="974" y="14076"/>
                  </a:cubicBezTo>
                  <a:cubicBezTo>
                    <a:pt x="822" y="13755"/>
                    <a:pt x="666" y="13436"/>
                    <a:pt x="511" y="13116"/>
                  </a:cubicBezTo>
                  <a:cubicBezTo>
                    <a:pt x="485" y="13026"/>
                    <a:pt x="461" y="12938"/>
                    <a:pt x="436" y="12847"/>
                  </a:cubicBezTo>
                  <a:cubicBezTo>
                    <a:pt x="429" y="12819"/>
                    <a:pt x="407" y="12807"/>
                    <a:pt x="385" y="12807"/>
                  </a:cubicBezTo>
                  <a:cubicBezTo>
                    <a:pt x="380" y="12807"/>
                    <a:pt x="375" y="12808"/>
                    <a:pt x="371" y="12809"/>
                  </a:cubicBezTo>
                  <a:cubicBezTo>
                    <a:pt x="381" y="12786"/>
                    <a:pt x="385" y="12760"/>
                    <a:pt x="390" y="12738"/>
                  </a:cubicBezTo>
                  <a:close/>
                  <a:moveTo>
                    <a:pt x="19193" y="13338"/>
                  </a:moveTo>
                  <a:cubicBezTo>
                    <a:pt x="19205" y="13392"/>
                    <a:pt x="19215" y="13444"/>
                    <a:pt x="19222" y="13498"/>
                  </a:cubicBezTo>
                  <a:cubicBezTo>
                    <a:pt x="18437" y="15260"/>
                    <a:pt x="16420" y="16002"/>
                    <a:pt x="14713" y="16729"/>
                  </a:cubicBezTo>
                  <a:cubicBezTo>
                    <a:pt x="13740" y="17144"/>
                    <a:pt x="12769" y="17571"/>
                    <a:pt x="11819" y="18033"/>
                  </a:cubicBezTo>
                  <a:cubicBezTo>
                    <a:pt x="10904" y="18477"/>
                    <a:pt x="9969" y="18933"/>
                    <a:pt x="9141" y="19517"/>
                  </a:cubicBezTo>
                  <a:cubicBezTo>
                    <a:pt x="8895" y="19691"/>
                    <a:pt x="8658" y="19881"/>
                    <a:pt x="8438" y="20088"/>
                  </a:cubicBezTo>
                  <a:cubicBezTo>
                    <a:pt x="8533" y="19946"/>
                    <a:pt x="8628" y="19806"/>
                    <a:pt x="8726" y="19668"/>
                  </a:cubicBezTo>
                  <a:cubicBezTo>
                    <a:pt x="9507" y="18743"/>
                    <a:pt x="10465" y="17960"/>
                    <a:pt x="11565" y="17393"/>
                  </a:cubicBezTo>
                  <a:cubicBezTo>
                    <a:pt x="13301" y="16497"/>
                    <a:pt x="15256" y="16092"/>
                    <a:pt x="17033" y="15284"/>
                  </a:cubicBezTo>
                  <a:cubicBezTo>
                    <a:pt x="17481" y="15080"/>
                    <a:pt x="17915" y="14845"/>
                    <a:pt x="18301" y="14542"/>
                  </a:cubicBezTo>
                  <a:cubicBezTo>
                    <a:pt x="18664" y="14257"/>
                    <a:pt x="19023" y="13887"/>
                    <a:pt x="19174" y="13451"/>
                  </a:cubicBezTo>
                  <a:cubicBezTo>
                    <a:pt x="19182" y="13426"/>
                    <a:pt x="19162" y="13406"/>
                    <a:pt x="19138" y="13400"/>
                  </a:cubicBezTo>
                  <a:cubicBezTo>
                    <a:pt x="19155" y="13379"/>
                    <a:pt x="19175" y="13358"/>
                    <a:pt x="19193" y="13338"/>
                  </a:cubicBezTo>
                  <a:close/>
                  <a:moveTo>
                    <a:pt x="714" y="13795"/>
                  </a:moveTo>
                  <a:cubicBezTo>
                    <a:pt x="739" y="13851"/>
                    <a:pt x="766" y="13907"/>
                    <a:pt x="793" y="13963"/>
                  </a:cubicBezTo>
                  <a:cubicBezTo>
                    <a:pt x="962" y="14314"/>
                    <a:pt x="1121" y="14670"/>
                    <a:pt x="1304" y="15015"/>
                  </a:cubicBezTo>
                  <a:cubicBezTo>
                    <a:pt x="1466" y="15323"/>
                    <a:pt x="1663" y="15606"/>
                    <a:pt x="1941" y="15832"/>
                  </a:cubicBezTo>
                  <a:cubicBezTo>
                    <a:pt x="2222" y="16060"/>
                    <a:pt x="2548" y="16229"/>
                    <a:pt x="2879" y="16387"/>
                  </a:cubicBezTo>
                  <a:cubicBezTo>
                    <a:pt x="3617" y="16741"/>
                    <a:pt x="4384" y="17035"/>
                    <a:pt x="5128" y="17376"/>
                  </a:cubicBezTo>
                  <a:cubicBezTo>
                    <a:pt x="5809" y="17689"/>
                    <a:pt x="6491" y="18038"/>
                    <a:pt x="6944" y="18638"/>
                  </a:cubicBezTo>
                  <a:cubicBezTo>
                    <a:pt x="7239" y="19030"/>
                    <a:pt x="7429" y="19490"/>
                    <a:pt x="7508" y="19965"/>
                  </a:cubicBezTo>
                  <a:cubicBezTo>
                    <a:pt x="7514" y="20047"/>
                    <a:pt x="7520" y="20132"/>
                    <a:pt x="7527" y="20217"/>
                  </a:cubicBezTo>
                  <a:cubicBezTo>
                    <a:pt x="7528" y="20310"/>
                    <a:pt x="7531" y="20400"/>
                    <a:pt x="7531" y="20493"/>
                  </a:cubicBezTo>
                  <a:cubicBezTo>
                    <a:pt x="7496" y="20225"/>
                    <a:pt x="7435" y="19962"/>
                    <a:pt x="7344" y="19705"/>
                  </a:cubicBezTo>
                  <a:cubicBezTo>
                    <a:pt x="7074" y="18952"/>
                    <a:pt x="6554" y="18356"/>
                    <a:pt x="5846" y="17937"/>
                  </a:cubicBezTo>
                  <a:cubicBezTo>
                    <a:pt x="5087" y="17489"/>
                    <a:pt x="4223" y="17242"/>
                    <a:pt x="3417" y="16890"/>
                  </a:cubicBezTo>
                  <a:cubicBezTo>
                    <a:pt x="3022" y="16719"/>
                    <a:pt x="2636" y="16522"/>
                    <a:pt x="2290" y="16269"/>
                  </a:cubicBezTo>
                  <a:cubicBezTo>
                    <a:pt x="1950" y="16018"/>
                    <a:pt x="1664" y="15711"/>
                    <a:pt x="1432" y="15368"/>
                  </a:cubicBezTo>
                  <a:cubicBezTo>
                    <a:pt x="1107" y="14881"/>
                    <a:pt x="888" y="14344"/>
                    <a:pt x="714" y="13795"/>
                  </a:cubicBezTo>
                  <a:close/>
                  <a:moveTo>
                    <a:pt x="335" y="13000"/>
                  </a:moveTo>
                  <a:cubicBezTo>
                    <a:pt x="354" y="13038"/>
                    <a:pt x="373" y="13078"/>
                    <a:pt x="392" y="13116"/>
                  </a:cubicBezTo>
                  <a:cubicBezTo>
                    <a:pt x="579" y="13790"/>
                    <a:pt x="785" y="14466"/>
                    <a:pt x="1128" y="15086"/>
                  </a:cubicBezTo>
                  <a:cubicBezTo>
                    <a:pt x="1318" y="15426"/>
                    <a:pt x="1551" y="15748"/>
                    <a:pt x="1835" y="16024"/>
                  </a:cubicBezTo>
                  <a:cubicBezTo>
                    <a:pt x="2127" y="16307"/>
                    <a:pt x="2473" y="16537"/>
                    <a:pt x="2836" y="16730"/>
                  </a:cubicBezTo>
                  <a:cubicBezTo>
                    <a:pt x="3597" y="17129"/>
                    <a:pt x="4433" y="17366"/>
                    <a:pt x="5214" y="17718"/>
                  </a:cubicBezTo>
                  <a:cubicBezTo>
                    <a:pt x="5636" y="17908"/>
                    <a:pt x="6049" y="18132"/>
                    <a:pt x="6392" y="18435"/>
                  </a:cubicBezTo>
                  <a:cubicBezTo>
                    <a:pt x="6691" y="18698"/>
                    <a:pt x="6931" y="19014"/>
                    <a:pt x="7106" y="19363"/>
                  </a:cubicBezTo>
                  <a:cubicBezTo>
                    <a:pt x="7321" y="19796"/>
                    <a:pt x="7436" y="20266"/>
                    <a:pt x="7477" y="20742"/>
                  </a:cubicBezTo>
                  <a:cubicBezTo>
                    <a:pt x="7476" y="20757"/>
                    <a:pt x="7472" y="20771"/>
                    <a:pt x="7470" y="20783"/>
                  </a:cubicBezTo>
                  <a:cubicBezTo>
                    <a:pt x="7358" y="20371"/>
                    <a:pt x="7176" y="19975"/>
                    <a:pt x="6917" y="19622"/>
                  </a:cubicBezTo>
                  <a:cubicBezTo>
                    <a:pt x="6440" y="18972"/>
                    <a:pt x="5751" y="18511"/>
                    <a:pt x="5027" y="18139"/>
                  </a:cubicBezTo>
                  <a:cubicBezTo>
                    <a:pt x="3578" y="17395"/>
                    <a:pt x="1768" y="16916"/>
                    <a:pt x="846" y="15504"/>
                  </a:cubicBezTo>
                  <a:cubicBezTo>
                    <a:pt x="361" y="14761"/>
                    <a:pt x="180" y="13854"/>
                    <a:pt x="335" y="13000"/>
                  </a:cubicBezTo>
                  <a:close/>
                  <a:moveTo>
                    <a:pt x="18673" y="14527"/>
                  </a:moveTo>
                  <a:cubicBezTo>
                    <a:pt x="18361" y="14944"/>
                    <a:pt x="17975" y="15314"/>
                    <a:pt x="17563" y="15636"/>
                  </a:cubicBezTo>
                  <a:cubicBezTo>
                    <a:pt x="16835" y="16207"/>
                    <a:pt x="16010" y="16648"/>
                    <a:pt x="15160" y="17031"/>
                  </a:cubicBezTo>
                  <a:cubicBezTo>
                    <a:pt x="13494" y="17779"/>
                    <a:pt x="11719" y="18309"/>
                    <a:pt x="10125" y="19197"/>
                  </a:cubicBezTo>
                  <a:cubicBezTo>
                    <a:pt x="9299" y="19658"/>
                    <a:pt x="8529" y="20219"/>
                    <a:pt x="7906" y="20917"/>
                  </a:cubicBezTo>
                  <a:cubicBezTo>
                    <a:pt x="7955" y="20839"/>
                    <a:pt x="8006" y="20758"/>
                    <a:pt x="8055" y="20680"/>
                  </a:cubicBezTo>
                  <a:cubicBezTo>
                    <a:pt x="8334" y="20314"/>
                    <a:pt x="8680" y="19989"/>
                    <a:pt x="9053" y="19711"/>
                  </a:cubicBezTo>
                  <a:cubicBezTo>
                    <a:pt x="9862" y="19108"/>
                    <a:pt x="10797" y="18648"/>
                    <a:pt x="11707" y="18201"/>
                  </a:cubicBezTo>
                  <a:cubicBezTo>
                    <a:pt x="12649" y="17739"/>
                    <a:pt x="13611" y="17310"/>
                    <a:pt x="14578" y="16897"/>
                  </a:cubicBezTo>
                  <a:cubicBezTo>
                    <a:pt x="15505" y="16500"/>
                    <a:pt x="16458" y="16138"/>
                    <a:pt x="17321" y="15621"/>
                  </a:cubicBezTo>
                  <a:cubicBezTo>
                    <a:pt x="17820" y="15321"/>
                    <a:pt x="18290" y="14958"/>
                    <a:pt x="18673" y="14527"/>
                  </a:cubicBezTo>
                  <a:close/>
                  <a:moveTo>
                    <a:pt x="8720" y="20291"/>
                  </a:moveTo>
                  <a:cubicBezTo>
                    <a:pt x="8321" y="20646"/>
                    <a:pt x="7957" y="21033"/>
                    <a:pt x="7630" y="21450"/>
                  </a:cubicBezTo>
                  <a:cubicBezTo>
                    <a:pt x="7635" y="21421"/>
                    <a:pt x="7640" y="21388"/>
                    <a:pt x="7647" y="21358"/>
                  </a:cubicBezTo>
                  <a:cubicBezTo>
                    <a:pt x="7684" y="21279"/>
                    <a:pt x="7723" y="21199"/>
                    <a:pt x="7767" y="21121"/>
                  </a:cubicBezTo>
                  <a:cubicBezTo>
                    <a:pt x="7774" y="21118"/>
                    <a:pt x="7781" y="21115"/>
                    <a:pt x="7784" y="21108"/>
                  </a:cubicBezTo>
                  <a:cubicBezTo>
                    <a:pt x="7789" y="21100"/>
                    <a:pt x="7795" y="21093"/>
                    <a:pt x="7801" y="21083"/>
                  </a:cubicBezTo>
                  <a:cubicBezTo>
                    <a:pt x="7811" y="21106"/>
                    <a:pt x="7832" y="21124"/>
                    <a:pt x="7855" y="21124"/>
                  </a:cubicBezTo>
                  <a:cubicBezTo>
                    <a:pt x="7868" y="21124"/>
                    <a:pt x="7881" y="21118"/>
                    <a:pt x="7893" y="21104"/>
                  </a:cubicBezTo>
                  <a:cubicBezTo>
                    <a:pt x="8144" y="20809"/>
                    <a:pt x="8425" y="20539"/>
                    <a:pt x="8720" y="20291"/>
                  </a:cubicBezTo>
                  <a:close/>
                  <a:moveTo>
                    <a:pt x="13029" y="19457"/>
                  </a:moveTo>
                  <a:cubicBezTo>
                    <a:pt x="13061" y="19457"/>
                    <a:pt x="13093" y="19458"/>
                    <a:pt x="13125" y="19458"/>
                  </a:cubicBezTo>
                  <a:cubicBezTo>
                    <a:pt x="13463" y="19482"/>
                    <a:pt x="13796" y="19556"/>
                    <a:pt x="14110" y="19685"/>
                  </a:cubicBezTo>
                  <a:cubicBezTo>
                    <a:pt x="14724" y="19938"/>
                    <a:pt x="15249" y="20378"/>
                    <a:pt x="15605" y="20917"/>
                  </a:cubicBezTo>
                  <a:cubicBezTo>
                    <a:pt x="15798" y="21211"/>
                    <a:pt x="15946" y="21537"/>
                    <a:pt x="15988" y="21883"/>
                  </a:cubicBezTo>
                  <a:cubicBezTo>
                    <a:pt x="16031" y="22229"/>
                    <a:pt x="15976" y="22580"/>
                    <a:pt x="15866" y="22910"/>
                  </a:cubicBezTo>
                  <a:cubicBezTo>
                    <a:pt x="15641" y="23591"/>
                    <a:pt x="15181" y="24163"/>
                    <a:pt x="14754" y="24736"/>
                  </a:cubicBezTo>
                  <a:cubicBezTo>
                    <a:pt x="14483" y="25099"/>
                    <a:pt x="14216" y="25480"/>
                    <a:pt x="14023" y="25885"/>
                  </a:cubicBezTo>
                  <a:cubicBezTo>
                    <a:pt x="14087" y="25673"/>
                    <a:pt x="14154" y="25458"/>
                    <a:pt x="14229" y="25246"/>
                  </a:cubicBezTo>
                  <a:cubicBezTo>
                    <a:pt x="14452" y="24601"/>
                    <a:pt x="14683" y="23953"/>
                    <a:pt x="14781" y="23276"/>
                  </a:cubicBezTo>
                  <a:cubicBezTo>
                    <a:pt x="14869" y="22673"/>
                    <a:pt x="14868" y="22014"/>
                    <a:pt x="14636" y="21436"/>
                  </a:cubicBezTo>
                  <a:cubicBezTo>
                    <a:pt x="14438" y="20935"/>
                    <a:pt x="14083" y="20487"/>
                    <a:pt x="13613" y="20190"/>
                  </a:cubicBezTo>
                  <a:cubicBezTo>
                    <a:pt x="13585" y="20173"/>
                    <a:pt x="13557" y="20159"/>
                    <a:pt x="13528" y="20144"/>
                  </a:cubicBezTo>
                  <a:cubicBezTo>
                    <a:pt x="13504" y="20120"/>
                    <a:pt x="13477" y="20098"/>
                    <a:pt x="13449" y="20077"/>
                  </a:cubicBezTo>
                  <a:cubicBezTo>
                    <a:pt x="13340" y="20002"/>
                    <a:pt x="13222" y="19941"/>
                    <a:pt x="13097" y="19897"/>
                  </a:cubicBezTo>
                  <a:cubicBezTo>
                    <a:pt x="12879" y="19816"/>
                    <a:pt x="12642" y="19783"/>
                    <a:pt x="12405" y="19783"/>
                  </a:cubicBezTo>
                  <a:cubicBezTo>
                    <a:pt x="12400" y="19783"/>
                    <a:pt x="12395" y="19783"/>
                    <a:pt x="12390" y="19783"/>
                  </a:cubicBezTo>
                  <a:cubicBezTo>
                    <a:pt x="12384" y="19770"/>
                    <a:pt x="12374" y="19759"/>
                    <a:pt x="12357" y="19759"/>
                  </a:cubicBezTo>
                  <a:cubicBezTo>
                    <a:pt x="12355" y="19759"/>
                    <a:pt x="12353" y="19759"/>
                    <a:pt x="12351" y="19759"/>
                  </a:cubicBezTo>
                  <a:cubicBezTo>
                    <a:pt x="12166" y="19762"/>
                    <a:pt x="11985" y="19805"/>
                    <a:pt x="11807" y="19866"/>
                  </a:cubicBezTo>
                  <a:cubicBezTo>
                    <a:pt x="11345" y="19990"/>
                    <a:pt x="10925" y="20243"/>
                    <a:pt x="10542" y="20518"/>
                  </a:cubicBezTo>
                  <a:cubicBezTo>
                    <a:pt x="10003" y="20906"/>
                    <a:pt x="9462" y="21330"/>
                    <a:pt x="9038" y="21838"/>
                  </a:cubicBezTo>
                  <a:cubicBezTo>
                    <a:pt x="8575" y="22392"/>
                    <a:pt x="8273" y="23065"/>
                    <a:pt x="7953" y="23699"/>
                  </a:cubicBezTo>
                  <a:cubicBezTo>
                    <a:pt x="7653" y="24289"/>
                    <a:pt x="7362" y="24884"/>
                    <a:pt x="7071" y="25478"/>
                  </a:cubicBezTo>
                  <a:cubicBezTo>
                    <a:pt x="7084" y="25351"/>
                    <a:pt x="7094" y="25224"/>
                    <a:pt x="7107" y="25097"/>
                  </a:cubicBezTo>
                  <a:cubicBezTo>
                    <a:pt x="7110" y="25095"/>
                    <a:pt x="7115" y="25091"/>
                    <a:pt x="7117" y="25084"/>
                  </a:cubicBezTo>
                  <a:cubicBezTo>
                    <a:pt x="7347" y="24424"/>
                    <a:pt x="7571" y="23757"/>
                    <a:pt x="7887" y="23123"/>
                  </a:cubicBezTo>
                  <a:cubicBezTo>
                    <a:pt x="8199" y="22497"/>
                    <a:pt x="8584" y="21899"/>
                    <a:pt x="9058" y="21372"/>
                  </a:cubicBezTo>
                  <a:cubicBezTo>
                    <a:pt x="9891" y="20447"/>
                    <a:pt x="11028" y="19732"/>
                    <a:pt x="12302" y="19518"/>
                  </a:cubicBezTo>
                  <a:cubicBezTo>
                    <a:pt x="12541" y="19477"/>
                    <a:pt x="12784" y="19457"/>
                    <a:pt x="13029" y="19457"/>
                  </a:cubicBezTo>
                  <a:close/>
                  <a:moveTo>
                    <a:pt x="14273" y="19636"/>
                  </a:moveTo>
                  <a:lnTo>
                    <a:pt x="14273" y="19636"/>
                  </a:lnTo>
                  <a:cubicBezTo>
                    <a:pt x="14819" y="19795"/>
                    <a:pt x="15332" y="20059"/>
                    <a:pt x="15760" y="20429"/>
                  </a:cubicBezTo>
                  <a:cubicBezTo>
                    <a:pt x="16244" y="20847"/>
                    <a:pt x="16630" y="21413"/>
                    <a:pt x="16739" y="22032"/>
                  </a:cubicBezTo>
                  <a:cubicBezTo>
                    <a:pt x="16860" y="22719"/>
                    <a:pt x="16555" y="23364"/>
                    <a:pt x="16136" y="23899"/>
                  </a:cubicBezTo>
                  <a:cubicBezTo>
                    <a:pt x="15713" y="24440"/>
                    <a:pt x="15171" y="24871"/>
                    <a:pt x="14693" y="25365"/>
                  </a:cubicBezTo>
                  <a:cubicBezTo>
                    <a:pt x="14412" y="25656"/>
                    <a:pt x="14144" y="25973"/>
                    <a:pt x="13938" y="26322"/>
                  </a:cubicBezTo>
                  <a:cubicBezTo>
                    <a:pt x="14374" y="25091"/>
                    <a:pt x="15542" y="24204"/>
                    <a:pt x="15969" y="22958"/>
                  </a:cubicBezTo>
                  <a:cubicBezTo>
                    <a:pt x="16084" y="22621"/>
                    <a:pt x="16145" y="22259"/>
                    <a:pt x="16105" y="21904"/>
                  </a:cubicBezTo>
                  <a:cubicBezTo>
                    <a:pt x="16069" y="21572"/>
                    <a:pt x="15946" y="21257"/>
                    <a:pt x="15771" y="20968"/>
                  </a:cubicBezTo>
                  <a:cubicBezTo>
                    <a:pt x="15434" y="20408"/>
                    <a:pt x="14920" y="19938"/>
                    <a:pt x="14313" y="19653"/>
                  </a:cubicBezTo>
                  <a:cubicBezTo>
                    <a:pt x="14300" y="19647"/>
                    <a:pt x="14286" y="19641"/>
                    <a:pt x="14273" y="19636"/>
                  </a:cubicBezTo>
                  <a:close/>
                  <a:moveTo>
                    <a:pt x="12073" y="19938"/>
                  </a:moveTo>
                  <a:cubicBezTo>
                    <a:pt x="12053" y="19945"/>
                    <a:pt x="12029" y="19948"/>
                    <a:pt x="12003" y="19955"/>
                  </a:cubicBezTo>
                  <a:cubicBezTo>
                    <a:pt x="11413" y="20118"/>
                    <a:pt x="10931" y="20507"/>
                    <a:pt x="10564" y="20968"/>
                  </a:cubicBezTo>
                  <a:cubicBezTo>
                    <a:pt x="10145" y="21494"/>
                    <a:pt x="9845" y="22114"/>
                    <a:pt x="9567" y="22719"/>
                  </a:cubicBezTo>
                  <a:cubicBezTo>
                    <a:pt x="9276" y="23351"/>
                    <a:pt x="9029" y="24003"/>
                    <a:pt x="8824" y="24665"/>
                  </a:cubicBezTo>
                  <a:cubicBezTo>
                    <a:pt x="8446" y="25885"/>
                    <a:pt x="8131" y="27232"/>
                    <a:pt x="7113" y="28126"/>
                  </a:cubicBezTo>
                  <a:cubicBezTo>
                    <a:pt x="7036" y="28194"/>
                    <a:pt x="6954" y="28255"/>
                    <a:pt x="6871" y="28314"/>
                  </a:cubicBezTo>
                  <a:cubicBezTo>
                    <a:pt x="6888" y="27914"/>
                    <a:pt x="6910" y="27514"/>
                    <a:pt x="6935" y="27115"/>
                  </a:cubicBezTo>
                  <a:cubicBezTo>
                    <a:pt x="6981" y="27081"/>
                    <a:pt x="7023" y="27046"/>
                    <a:pt x="7063" y="27009"/>
                  </a:cubicBezTo>
                  <a:cubicBezTo>
                    <a:pt x="7179" y="26897"/>
                    <a:pt x="7286" y="26775"/>
                    <a:pt x="7382" y="26644"/>
                  </a:cubicBezTo>
                  <a:cubicBezTo>
                    <a:pt x="7578" y="26379"/>
                    <a:pt x="7733" y="26087"/>
                    <a:pt x="7860" y="25783"/>
                  </a:cubicBezTo>
                  <a:cubicBezTo>
                    <a:pt x="8124" y="25159"/>
                    <a:pt x="8279" y="24501"/>
                    <a:pt x="8493" y="23861"/>
                  </a:cubicBezTo>
                  <a:cubicBezTo>
                    <a:pt x="8625" y="23471"/>
                    <a:pt x="8782" y="23090"/>
                    <a:pt x="9002" y="22740"/>
                  </a:cubicBezTo>
                  <a:cubicBezTo>
                    <a:pt x="9032" y="22693"/>
                    <a:pt x="8987" y="22649"/>
                    <a:pt x="8942" y="22649"/>
                  </a:cubicBezTo>
                  <a:cubicBezTo>
                    <a:pt x="8923" y="22649"/>
                    <a:pt x="8903" y="22657"/>
                    <a:pt x="8890" y="22678"/>
                  </a:cubicBezTo>
                  <a:cubicBezTo>
                    <a:pt x="8177" y="23825"/>
                    <a:pt x="8148" y="25233"/>
                    <a:pt x="7435" y="26379"/>
                  </a:cubicBezTo>
                  <a:cubicBezTo>
                    <a:pt x="7300" y="26593"/>
                    <a:pt x="7142" y="26818"/>
                    <a:pt x="6944" y="26989"/>
                  </a:cubicBezTo>
                  <a:cubicBezTo>
                    <a:pt x="6968" y="26626"/>
                    <a:pt x="6995" y="26261"/>
                    <a:pt x="7025" y="25898"/>
                  </a:cubicBezTo>
                  <a:cubicBezTo>
                    <a:pt x="7314" y="25304"/>
                    <a:pt x="7603" y="24711"/>
                    <a:pt x="7897" y="24119"/>
                  </a:cubicBezTo>
                  <a:cubicBezTo>
                    <a:pt x="8058" y="23800"/>
                    <a:pt x="8216" y="23483"/>
                    <a:pt x="8382" y="23167"/>
                  </a:cubicBezTo>
                  <a:cubicBezTo>
                    <a:pt x="8538" y="22863"/>
                    <a:pt x="8695" y="22558"/>
                    <a:pt x="8883" y="22272"/>
                  </a:cubicBezTo>
                  <a:cubicBezTo>
                    <a:pt x="9248" y="21724"/>
                    <a:pt x="9754" y="21291"/>
                    <a:pt x="10276" y="20884"/>
                  </a:cubicBezTo>
                  <a:cubicBezTo>
                    <a:pt x="10379" y="20803"/>
                    <a:pt x="10485" y="20724"/>
                    <a:pt x="10591" y="20646"/>
                  </a:cubicBezTo>
                  <a:lnTo>
                    <a:pt x="10591" y="20646"/>
                  </a:lnTo>
                  <a:cubicBezTo>
                    <a:pt x="10180" y="21032"/>
                    <a:pt x="9841" y="21486"/>
                    <a:pt x="9519" y="21941"/>
                  </a:cubicBezTo>
                  <a:cubicBezTo>
                    <a:pt x="9503" y="21964"/>
                    <a:pt x="9524" y="21984"/>
                    <a:pt x="9546" y="21984"/>
                  </a:cubicBezTo>
                  <a:cubicBezTo>
                    <a:pt x="9555" y="21984"/>
                    <a:pt x="9565" y="21981"/>
                    <a:pt x="9571" y="21972"/>
                  </a:cubicBezTo>
                  <a:cubicBezTo>
                    <a:pt x="9957" y="21490"/>
                    <a:pt x="10333" y="20993"/>
                    <a:pt x="10811" y="20591"/>
                  </a:cubicBezTo>
                  <a:cubicBezTo>
                    <a:pt x="11028" y="20409"/>
                    <a:pt x="11264" y="20251"/>
                    <a:pt x="11519" y="20125"/>
                  </a:cubicBezTo>
                  <a:cubicBezTo>
                    <a:pt x="11654" y="20059"/>
                    <a:pt x="11790" y="20009"/>
                    <a:pt x="11932" y="19965"/>
                  </a:cubicBezTo>
                  <a:cubicBezTo>
                    <a:pt x="11979" y="19954"/>
                    <a:pt x="12026" y="19946"/>
                    <a:pt x="12073" y="19938"/>
                  </a:cubicBezTo>
                  <a:close/>
                  <a:moveTo>
                    <a:pt x="10704" y="0"/>
                  </a:moveTo>
                  <a:cubicBezTo>
                    <a:pt x="10609" y="0"/>
                    <a:pt x="10515" y="8"/>
                    <a:pt x="10421" y="27"/>
                  </a:cubicBezTo>
                  <a:cubicBezTo>
                    <a:pt x="10181" y="75"/>
                    <a:pt x="9952" y="201"/>
                    <a:pt x="9813" y="397"/>
                  </a:cubicBezTo>
                  <a:cubicBezTo>
                    <a:pt x="9661" y="617"/>
                    <a:pt x="9666" y="894"/>
                    <a:pt x="9733" y="1142"/>
                  </a:cubicBezTo>
                  <a:cubicBezTo>
                    <a:pt x="9766" y="1258"/>
                    <a:pt x="9808" y="1372"/>
                    <a:pt x="9854" y="1485"/>
                  </a:cubicBezTo>
                  <a:cubicBezTo>
                    <a:pt x="9681" y="1345"/>
                    <a:pt x="9489" y="1219"/>
                    <a:pt x="9312" y="1085"/>
                  </a:cubicBezTo>
                  <a:cubicBezTo>
                    <a:pt x="9132" y="952"/>
                    <a:pt x="8933" y="792"/>
                    <a:pt x="8693" y="792"/>
                  </a:cubicBezTo>
                  <a:cubicBezTo>
                    <a:pt x="8683" y="792"/>
                    <a:pt x="8673" y="792"/>
                    <a:pt x="8663" y="793"/>
                  </a:cubicBezTo>
                  <a:cubicBezTo>
                    <a:pt x="8451" y="806"/>
                    <a:pt x="8286" y="943"/>
                    <a:pt x="8157" y="1092"/>
                  </a:cubicBezTo>
                  <a:cubicBezTo>
                    <a:pt x="7999" y="1275"/>
                    <a:pt x="7859" y="1478"/>
                    <a:pt x="7724" y="1678"/>
                  </a:cubicBezTo>
                  <a:cubicBezTo>
                    <a:pt x="7584" y="1890"/>
                    <a:pt x="7457" y="2111"/>
                    <a:pt x="7375" y="2347"/>
                  </a:cubicBezTo>
                  <a:cubicBezTo>
                    <a:pt x="7300" y="2557"/>
                    <a:pt x="7236" y="2813"/>
                    <a:pt x="7306" y="3033"/>
                  </a:cubicBezTo>
                  <a:cubicBezTo>
                    <a:pt x="7368" y="3232"/>
                    <a:pt x="7538" y="3368"/>
                    <a:pt x="7713" y="3480"/>
                  </a:cubicBezTo>
                  <a:cubicBezTo>
                    <a:pt x="7935" y="3621"/>
                    <a:pt x="8171" y="3738"/>
                    <a:pt x="8415" y="3836"/>
                  </a:cubicBezTo>
                  <a:cubicBezTo>
                    <a:pt x="8469" y="3858"/>
                    <a:pt x="8524" y="3877"/>
                    <a:pt x="8578" y="3899"/>
                  </a:cubicBezTo>
                  <a:cubicBezTo>
                    <a:pt x="8372" y="3927"/>
                    <a:pt x="8160" y="3948"/>
                    <a:pt x="7960" y="3999"/>
                  </a:cubicBezTo>
                  <a:cubicBezTo>
                    <a:pt x="7795" y="4042"/>
                    <a:pt x="7656" y="4133"/>
                    <a:pt x="7618" y="4299"/>
                  </a:cubicBezTo>
                  <a:cubicBezTo>
                    <a:pt x="7616" y="4306"/>
                    <a:pt x="7616" y="4316"/>
                    <a:pt x="7613" y="4323"/>
                  </a:cubicBezTo>
                  <a:cubicBezTo>
                    <a:pt x="7574" y="4209"/>
                    <a:pt x="7531" y="4096"/>
                    <a:pt x="7484" y="3984"/>
                  </a:cubicBezTo>
                  <a:cubicBezTo>
                    <a:pt x="7398" y="3771"/>
                    <a:pt x="7304" y="3560"/>
                    <a:pt x="7199" y="3354"/>
                  </a:cubicBezTo>
                  <a:cubicBezTo>
                    <a:pt x="7093" y="3143"/>
                    <a:pt x="6985" y="2927"/>
                    <a:pt x="6798" y="2767"/>
                  </a:cubicBezTo>
                  <a:cubicBezTo>
                    <a:pt x="6786" y="2756"/>
                    <a:pt x="6773" y="2752"/>
                    <a:pt x="6761" y="2752"/>
                  </a:cubicBezTo>
                  <a:cubicBezTo>
                    <a:pt x="6730" y="2752"/>
                    <a:pt x="6702" y="2779"/>
                    <a:pt x="6710" y="2815"/>
                  </a:cubicBezTo>
                  <a:cubicBezTo>
                    <a:pt x="6713" y="2833"/>
                    <a:pt x="6717" y="2852"/>
                    <a:pt x="6720" y="2870"/>
                  </a:cubicBezTo>
                  <a:cubicBezTo>
                    <a:pt x="6708" y="2883"/>
                    <a:pt x="6703" y="2898"/>
                    <a:pt x="6708" y="2918"/>
                  </a:cubicBezTo>
                  <a:cubicBezTo>
                    <a:pt x="6737" y="3025"/>
                    <a:pt x="6762" y="3131"/>
                    <a:pt x="6788" y="3238"/>
                  </a:cubicBezTo>
                  <a:cubicBezTo>
                    <a:pt x="7063" y="4956"/>
                    <a:pt x="6791" y="6701"/>
                    <a:pt x="6698" y="8423"/>
                  </a:cubicBezTo>
                  <a:cubicBezTo>
                    <a:pt x="6651" y="9328"/>
                    <a:pt x="6651" y="10243"/>
                    <a:pt x="6810" y="11143"/>
                  </a:cubicBezTo>
                  <a:cubicBezTo>
                    <a:pt x="6890" y="11596"/>
                    <a:pt x="7013" y="12041"/>
                    <a:pt x="7181" y="12471"/>
                  </a:cubicBezTo>
                  <a:cubicBezTo>
                    <a:pt x="7342" y="12882"/>
                    <a:pt x="7538" y="13280"/>
                    <a:pt x="7734" y="13675"/>
                  </a:cubicBezTo>
                  <a:cubicBezTo>
                    <a:pt x="8153" y="14518"/>
                    <a:pt x="8595" y="15377"/>
                    <a:pt x="8702" y="16312"/>
                  </a:cubicBezTo>
                  <a:cubicBezTo>
                    <a:pt x="8510" y="16855"/>
                    <a:pt x="8333" y="17405"/>
                    <a:pt x="8171" y="17959"/>
                  </a:cubicBezTo>
                  <a:cubicBezTo>
                    <a:pt x="8011" y="18501"/>
                    <a:pt x="7872" y="19047"/>
                    <a:pt x="7740" y="19597"/>
                  </a:cubicBezTo>
                  <a:cubicBezTo>
                    <a:pt x="7744" y="19536"/>
                    <a:pt x="7748" y="19477"/>
                    <a:pt x="7751" y="19416"/>
                  </a:cubicBezTo>
                  <a:cubicBezTo>
                    <a:pt x="7758" y="19097"/>
                    <a:pt x="7758" y="18780"/>
                    <a:pt x="7752" y="18461"/>
                  </a:cubicBezTo>
                  <a:cubicBezTo>
                    <a:pt x="7744" y="17837"/>
                    <a:pt x="7713" y="17212"/>
                    <a:pt x="7642" y="16591"/>
                  </a:cubicBezTo>
                  <a:cubicBezTo>
                    <a:pt x="7503" y="15364"/>
                    <a:pt x="7202" y="14138"/>
                    <a:pt x="6659" y="13013"/>
                  </a:cubicBezTo>
                  <a:cubicBezTo>
                    <a:pt x="6382" y="12440"/>
                    <a:pt x="6037" y="11899"/>
                    <a:pt x="5656" y="11383"/>
                  </a:cubicBezTo>
                  <a:cubicBezTo>
                    <a:pt x="5752" y="11299"/>
                    <a:pt x="5796" y="11187"/>
                    <a:pt x="5766" y="11056"/>
                  </a:cubicBezTo>
                  <a:cubicBezTo>
                    <a:pt x="5702" y="10778"/>
                    <a:pt x="5433" y="10581"/>
                    <a:pt x="5209" y="10418"/>
                  </a:cubicBezTo>
                  <a:cubicBezTo>
                    <a:pt x="5184" y="10398"/>
                    <a:pt x="5156" y="10382"/>
                    <a:pt x="5131" y="10363"/>
                  </a:cubicBezTo>
                  <a:cubicBezTo>
                    <a:pt x="5247" y="10333"/>
                    <a:pt x="5355" y="10276"/>
                    <a:pt x="5448" y="10204"/>
                  </a:cubicBezTo>
                  <a:cubicBezTo>
                    <a:pt x="5682" y="10021"/>
                    <a:pt x="5800" y="9736"/>
                    <a:pt x="5885" y="9467"/>
                  </a:cubicBezTo>
                  <a:cubicBezTo>
                    <a:pt x="5961" y="9229"/>
                    <a:pt x="6030" y="8959"/>
                    <a:pt x="5951" y="8714"/>
                  </a:cubicBezTo>
                  <a:cubicBezTo>
                    <a:pt x="5873" y="8474"/>
                    <a:pt x="5656" y="8325"/>
                    <a:pt x="5407" y="8270"/>
                  </a:cubicBezTo>
                  <a:cubicBezTo>
                    <a:pt x="5308" y="8248"/>
                    <a:pt x="5207" y="8240"/>
                    <a:pt x="5107" y="8240"/>
                  </a:cubicBezTo>
                  <a:cubicBezTo>
                    <a:pt x="4927" y="8240"/>
                    <a:pt x="4747" y="8264"/>
                    <a:pt x="4567" y="8269"/>
                  </a:cubicBezTo>
                  <a:cubicBezTo>
                    <a:pt x="4824" y="8112"/>
                    <a:pt x="5065" y="7928"/>
                    <a:pt x="5186" y="7653"/>
                  </a:cubicBezTo>
                  <a:cubicBezTo>
                    <a:pt x="5312" y="7362"/>
                    <a:pt x="5254" y="7051"/>
                    <a:pt x="5028" y="6821"/>
                  </a:cubicBezTo>
                  <a:cubicBezTo>
                    <a:pt x="4816" y="6601"/>
                    <a:pt x="4512" y="6474"/>
                    <a:pt x="4218" y="6389"/>
                  </a:cubicBezTo>
                  <a:cubicBezTo>
                    <a:pt x="4008" y="6328"/>
                    <a:pt x="3790" y="6278"/>
                    <a:pt x="3570" y="6271"/>
                  </a:cubicBezTo>
                  <a:cubicBezTo>
                    <a:pt x="3556" y="6271"/>
                    <a:pt x="3541" y="6270"/>
                    <a:pt x="3526" y="6270"/>
                  </a:cubicBezTo>
                  <a:cubicBezTo>
                    <a:pt x="3375" y="6270"/>
                    <a:pt x="3202" y="6287"/>
                    <a:pt x="3095" y="6397"/>
                  </a:cubicBezTo>
                  <a:cubicBezTo>
                    <a:pt x="2960" y="6538"/>
                    <a:pt x="2943" y="6784"/>
                    <a:pt x="2907" y="6962"/>
                  </a:cubicBezTo>
                  <a:cubicBezTo>
                    <a:pt x="2886" y="7070"/>
                    <a:pt x="2868" y="7177"/>
                    <a:pt x="2852" y="7285"/>
                  </a:cubicBezTo>
                  <a:cubicBezTo>
                    <a:pt x="2765" y="7011"/>
                    <a:pt x="2634" y="6753"/>
                    <a:pt x="2382" y="6579"/>
                  </a:cubicBezTo>
                  <a:cubicBezTo>
                    <a:pt x="2248" y="6484"/>
                    <a:pt x="2086" y="6425"/>
                    <a:pt x="1921" y="6425"/>
                  </a:cubicBezTo>
                  <a:cubicBezTo>
                    <a:pt x="1893" y="6425"/>
                    <a:pt x="1865" y="6426"/>
                    <a:pt x="1838" y="6430"/>
                  </a:cubicBezTo>
                  <a:cubicBezTo>
                    <a:pt x="1629" y="6452"/>
                    <a:pt x="1446" y="6560"/>
                    <a:pt x="1271" y="6667"/>
                  </a:cubicBezTo>
                  <a:cubicBezTo>
                    <a:pt x="907" y="6891"/>
                    <a:pt x="538" y="7142"/>
                    <a:pt x="311" y="7502"/>
                  </a:cubicBezTo>
                  <a:cubicBezTo>
                    <a:pt x="118" y="7806"/>
                    <a:pt x="34" y="8233"/>
                    <a:pt x="297" y="8530"/>
                  </a:cubicBezTo>
                  <a:cubicBezTo>
                    <a:pt x="538" y="8802"/>
                    <a:pt x="931" y="8822"/>
                    <a:pt x="1246" y="8979"/>
                  </a:cubicBezTo>
                  <a:cubicBezTo>
                    <a:pt x="878" y="9042"/>
                    <a:pt x="508" y="9147"/>
                    <a:pt x="274" y="9438"/>
                  </a:cubicBezTo>
                  <a:cubicBezTo>
                    <a:pt x="0" y="9780"/>
                    <a:pt x="127" y="10194"/>
                    <a:pt x="318" y="10547"/>
                  </a:cubicBezTo>
                  <a:cubicBezTo>
                    <a:pt x="501" y="10880"/>
                    <a:pt x="756" y="11208"/>
                    <a:pt x="1118" y="11378"/>
                  </a:cubicBezTo>
                  <a:cubicBezTo>
                    <a:pt x="1234" y="11434"/>
                    <a:pt x="1364" y="11474"/>
                    <a:pt x="1494" y="11474"/>
                  </a:cubicBezTo>
                  <a:cubicBezTo>
                    <a:pt x="1557" y="11474"/>
                    <a:pt x="1620" y="11464"/>
                    <a:pt x="1680" y="11442"/>
                  </a:cubicBezTo>
                  <a:cubicBezTo>
                    <a:pt x="1842" y="11386"/>
                    <a:pt x="1955" y="11251"/>
                    <a:pt x="2043" y="11116"/>
                  </a:cubicBezTo>
                  <a:cubicBezTo>
                    <a:pt x="2235" y="10824"/>
                    <a:pt x="2382" y="10496"/>
                    <a:pt x="2496" y="10163"/>
                  </a:cubicBezTo>
                  <a:lnTo>
                    <a:pt x="2496" y="10163"/>
                  </a:lnTo>
                  <a:cubicBezTo>
                    <a:pt x="2433" y="10414"/>
                    <a:pt x="2402" y="10673"/>
                    <a:pt x="2398" y="10929"/>
                  </a:cubicBezTo>
                  <a:cubicBezTo>
                    <a:pt x="2397" y="11031"/>
                    <a:pt x="2399" y="11133"/>
                    <a:pt x="2407" y="11235"/>
                  </a:cubicBezTo>
                  <a:cubicBezTo>
                    <a:pt x="2412" y="11315"/>
                    <a:pt x="2418" y="11403"/>
                    <a:pt x="2462" y="11474"/>
                  </a:cubicBezTo>
                  <a:cubicBezTo>
                    <a:pt x="2553" y="11617"/>
                    <a:pt x="2750" y="11617"/>
                    <a:pt x="2902" y="11630"/>
                  </a:cubicBezTo>
                  <a:cubicBezTo>
                    <a:pt x="3082" y="11644"/>
                    <a:pt x="3265" y="11657"/>
                    <a:pt x="3447" y="11657"/>
                  </a:cubicBezTo>
                  <a:cubicBezTo>
                    <a:pt x="3669" y="11657"/>
                    <a:pt x="3890" y="11638"/>
                    <a:pt x="4105" y="11583"/>
                  </a:cubicBezTo>
                  <a:cubicBezTo>
                    <a:pt x="4254" y="11544"/>
                    <a:pt x="4433" y="11491"/>
                    <a:pt x="4519" y="11360"/>
                  </a:cubicBezTo>
                  <a:cubicBezTo>
                    <a:pt x="4582" y="11265"/>
                    <a:pt x="4577" y="11150"/>
                    <a:pt x="4555" y="11038"/>
                  </a:cubicBezTo>
                  <a:lnTo>
                    <a:pt x="4555" y="11038"/>
                  </a:lnTo>
                  <a:cubicBezTo>
                    <a:pt x="4618" y="11171"/>
                    <a:pt x="4675" y="11322"/>
                    <a:pt x="4779" y="11435"/>
                  </a:cubicBezTo>
                  <a:cubicBezTo>
                    <a:pt x="4865" y="11531"/>
                    <a:pt x="4986" y="11574"/>
                    <a:pt x="5113" y="11574"/>
                  </a:cubicBezTo>
                  <a:cubicBezTo>
                    <a:pt x="5136" y="11574"/>
                    <a:pt x="5159" y="11573"/>
                    <a:pt x="5183" y="11570"/>
                  </a:cubicBezTo>
                  <a:cubicBezTo>
                    <a:pt x="5275" y="11560"/>
                    <a:pt x="5372" y="11533"/>
                    <a:pt x="5463" y="11496"/>
                  </a:cubicBezTo>
                  <a:cubicBezTo>
                    <a:pt x="6152" y="12450"/>
                    <a:pt x="6708" y="13475"/>
                    <a:pt x="7006" y="14606"/>
                  </a:cubicBezTo>
                  <a:cubicBezTo>
                    <a:pt x="7321" y="15802"/>
                    <a:pt x="7419" y="17037"/>
                    <a:pt x="7462" y="18264"/>
                  </a:cubicBezTo>
                  <a:cubicBezTo>
                    <a:pt x="7470" y="18535"/>
                    <a:pt x="7476" y="18804"/>
                    <a:pt x="7481" y="19075"/>
                  </a:cubicBezTo>
                  <a:cubicBezTo>
                    <a:pt x="7474" y="19050"/>
                    <a:pt x="7469" y="19021"/>
                    <a:pt x="7460" y="18994"/>
                  </a:cubicBezTo>
                  <a:cubicBezTo>
                    <a:pt x="7230" y="18265"/>
                    <a:pt x="6694" y="17726"/>
                    <a:pt x="6024" y="17333"/>
                  </a:cubicBezTo>
                  <a:cubicBezTo>
                    <a:pt x="5268" y="16888"/>
                    <a:pt x="4410" y="16641"/>
                    <a:pt x="3637" y="16226"/>
                  </a:cubicBezTo>
                  <a:cubicBezTo>
                    <a:pt x="2958" y="15860"/>
                    <a:pt x="2353" y="15377"/>
                    <a:pt x="1849" y="14809"/>
                  </a:cubicBezTo>
                  <a:cubicBezTo>
                    <a:pt x="1565" y="14490"/>
                    <a:pt x="1317" y="14142"/>
                    <a:pt x="1107" y="13775"/>
                  </a:cubicBezTo>
                  <a:cubicBezTo>
                    <a:pt x="877" y="13372"/>
                    <a:pt x="704" y="12942"/>
                    <a:pt x="432" y="12562"/>
                  </a:cubicBezTo>
                  <a:cubicBezTo>
                    <a:pt x="417" y="12543"/>
                    <a:pt x="395" y="12533"/>
                    <a:pt x="374" y="12533"/>
                  </a:cubicBezTo>
                  <a:cubicBezTo>
                    <a:pt x="349" y="12533"/>
                    <a:pt x="325" y="12547"/>
                    <a:pt x="317" y="12576"/>
                  </a:cubicBezTo>
                  <a:cubicBezTo>
                    <a:pt x="56" y="13406"/>
                    <a:pt x="128" y="14314"/>
                    <a:pt x="494" y="15110"/>
                  </a:cubicBezTo>
                  <a:cubicBezTo>
                    <a:pt x="842" y="15866"/>
                    <a:pt x="1459" y="16446"/>
                    <a:pt x="2177" y="16888"/>
                  </a:cubicBezTo>
                  <a:cubicBezTo>
                    <a:pt x="3568" y="17744"/>
                    <a:pt x="5318" y="18120"/>
                    <a:pt x="6477" y="19305"/>
                  </a:cubicBezTo>
                  <a:cubicBezTo>
                    <a:pt x="6972" y="19810"/>
                    <a:pt x="7294" y="20450"/>
                    <a:pt x="7411" y="21124"/>
                  </a:cubicBezTo>
                  <a:cubicBezTo>
                    <a:pt x="7306" y="21653"/>
                    <a:pt x="7212" y="22182"/>
                    <a:pt x="7128" y="22717"/>
                  </a:cubicBezTo>
                  <a:cubicBezTo>
                    <a:pt x="6879" y="24323"/>
                    <a:pt x="6718" y="25942"/>
                    <a:pt x="6630" y="27565"/>
                  </a:cubicBezTo>
                  <a:cubicBezTo>
                    <a:pt x="6576" y="28529"/>
                    <a:pt x="6552" y="29493"/>
                    <a:pt x="6547" y="30458"/>
                  </a:cubicBezTo>
                  <a:lnTo>
                    <a:pt x="6830" y="30488"/>
                  </a:lnTo>
                  <a:cubicBezTo>
                    <a:pt x="6832" y="30152"/>
                    <a:pt x="6833" y="29813"/>
                    <a:pt x="6843" y="29475"/>
                  </a:cubicBezTo>
                  <a:cubicBezTo>
                    <a:pt x="6850" y="29167"/>
                    <a:pt x="6860" y="28861"/>
                    <a:pt x="6873" y="28553"/>
                  </a:cubicBezTo>
                  <a:cubicBezTo>
                    <a:pt x="7924" y="27865"/>
                    <a:pt x="8408" y="26687"/>
                    <a:pt x="8760" y="25559"/>
                  </a:cubicBezTo>
                  <a:cubicBezTo>
                    <a:pt x="8960" y="24916"/>
                    <a:pt x="9144" y="24271"/>
                    <a:pt x="9390" y="23639"/>
                  </a:cubicBezTo>
                  <a:cubicBezTo>
                    <a:pt x="9634" y="23008"/>
                    <a:pt x="9919" y="22388"/>
                    <a:pt x="10251" y="21797"/>
                  </a:cubicBezTo>
                  <a:cubicBezTo>
                    <a:pt x="10550" y="21263"/>
                    <a:pt x="10922" y="20738"/>
                    <a:pt x="11461" y="20400"/>
                  </a:cubicBezTo>
                  <a:cubicBezTo>
                    <a:pt x="11793" y="20192"/>
                    <a:pt x="12176" y="20065"/>
                    <a:pt x="12566" y="20065"/>
                  </a:cubicBezTo>
                  <a:cubicBezTo>
                    <a:pt x="12747" y="20065"/>
                    <a:pt x="12930" y="20093"/>
                    <a:pt x="13110" y="20152"/>
                  </a:cubicBezTo>
                  <a:cubicBezTo>
                    <a:pt x="13632" y="20324"/>
                    <a:pt x="14046" y="20724"/>
                    <a:pt x="14313" y="21175"/>
                  </a:cubicBezTo>
                  <a:cubicBezTo>
                    <a:pt x="14626" y="21706"/>
                    <a:pt x="14719" y="22313"/>
                    <a:pt x="14679" y="22913"/>
                  </a:cubicBezTo>
                  <a:cubicBezTo>
                    <a:pt x="14591" y="24259"/>
                    <a:pt x="13916" y="25480"/>
                    <a:pt x="13691" y="26799"/>
                  </a:cubicBezTo>
                  <a:cubicBezTo>
                    <a:pt x="13683" y="26847"/>
                    <a:pt x="13679" y="26896"/>
                    <a:pt x="13672" y="26941"/>
                  </a:cubicBezTo>
                  <a:cubicBezTo>
                    <a:pt x="13670" y="26947"/>
                    <a:pt x="13669" y="26954"/>
                    <a:pt x="13667" y="26959"/>
                  </a:cubicBezTo>
                  <a:cubicBezTo>
                    <a:pt x="13626" y="27104"/>
                    <a:pt x="13603" y="27253"/>
                    <a:pt x="13592" y="27402"/>
                  </a:cubicBezTo>
                  <a:cubicBezTo>
                    <a:pt x="13589" y="27452"/>
                    <a:pt x="13628" y="27477"/>
                    <a:pt x="13669" y="27477"/>
                  </a:cubicBezTo>
                  <a:cubicBezTo>
                    <a:pt x="13710" y="27477"/>
                    <a:pt x="13752" y="27452"/>
                    <a:pt x="13755" y="27402"/>
                  </a:cubicBezTo>
                  <a:cubicBezTo>
                    <a:pt x="13831" y="25973"/>
                    <a:pt x="15289" y="25126"/>
                    <a:pt x="16137" y="24115"/>
                  </a:cubicBezTo>
                  <a:cubicBezTo>
                    <a:pt x="16563" y="23605"/>
                    <a:pt x="16912" y="23002"/>
                    <a:pt x="16905" y="22331"/>
                  </a:cubicBezTo>
                  <a:cubicBezTo>
                    <a:pt x="16898" y="21692"/>
                    <a:pt x="16566" y="21074"/>
                    <a:pt x="16125" y="20600"/>
                  </a:cubicBezTo>
                  <a:cubicBezTo>
                    <a:pt x="15361" y="19782"/>
                    <a:pt x="14197" y="19341"/>
                    <a:pt x="13062" y="19341"/>
                  </a:cubicBezTo>
                  <a:cubicBezTo>
                    <a:pt x="13033" y="19341"/>
                    <a:pt x="13005" y="19341"/>
                    <a:pt x="12976" y="19342"/>
                  </a:cubicBezTo>
                  <a:cubicBezTo>
                    <a:pt x="12958" y="19342"/>
                    <a:pt x="12939" y="19342"/>
                    <a:pt x="12921" y="19342"/>
                  </a:cubicBezTo>
                  <a:cubicBezTo>
                    <a:pt x="12690" y="19342"/>
                    <a:pt x="12460" y="19366"/>
                    <a:pt x="12236" y="19419"/>
                  </a:cubicBezTo>
                  <a:cubicBezTo>
                    <a:pt x="11132" y="19619"/>
                    <a:pt x="10122" y="20193"/>
                    <a:pt x="9333" y="20948"/>
                  </a:cubicBezTo>
                  <a:cubicBezTo>
                    <a:pt x="8302" y="21934"/>
                    <a:pt x="7638" y="23229"/>
                    <a:pt x="7219" y="24555"/>
                  </a:cubicBezTo>
                  <a:cubicBezTo>
                    <a:pt x="7192" y="24640"/>
                    <a:pt x="7169" y="24725"/>
                    <a:pt x="7145" y="24810"/>
                  </a:cubicBezTo>
                  <a:cubicBezTo>
                    <a:pt x="7165" y="24634"/>
                    <a:pt x="7181" y="24458"/>
                    <a:pt x="7201" y="24285"/>
                  </a:cubicBezTo>
                  <a:cubicBezTo>
                    <a:pt x="7283" y="23601"/>
                    <a:pt x="7386" y="22923"/>
                    <a:pt x="7503" y="22245"/>
                  </a:cubicBezTo>
                  <a:cubicBezTo>
                    <a:pt x="7504" y="22245"/>
                    <a:pt x="7505" y="22245"/>
                    <a:pt x="7507" y="22245"/>
                  </a:cubicBezTo>
                  <a:cubicBezTo>
                    <a:pt x="7535" y="22245"/>
                    <a:pt x="7561" y="22230"/>
                    <a:pt x="7567" y="22195"/>
                  </a:cubicBezTo>
                  <a:cubicBezTo>
                    <a:pt x="7588" y="22046"/>
                    <a:pt x="7596" y="21897"/>
                    <a:pt x="7598" y="21748"/>
                  </a:cubicBezTo>
                  <a:cubicBezTo>
                    <a:pt x="8744" y="20220"/>
                    <a:pt x="10356" y="19085"/>
                    <a:pt x="12229" y="18487"/>
                  </a:cubicBezTo>
                  <a:cubicBezTo>
                    <a:pt x="13253" y="18160"/>
                    <a:pt x="14317" y="17952"/>
                    <a:pt x="15337" y="17605"/>
                  </a:cubicBezTo>
                  <a:cubicBezTo>
                    <a:pt x="16329" y="17271"/>
                    <a:pt x="17243" y="16781"/>
                    <a:pt x="17999" y="16080"/>
                  </a:cubicBezTo>
                  <a:cubicBezTo>
                    <a:pt x="18694" y="15435"/>
                    <a:pt x="19452" y="14498"/>
                    <a:pt x="19345" y="13514"/>
                  </a:cubicBezTo>
                  <a:cubicBezTo>
                    <a:pt x="19347" y="13507"/>
                    <a:pt x="19351" y="13502"/>
                    <a:pt x="19352" y="13497"/>
                  </a:cubicBezTo>
                  <a:cubicBezTo>
                    <a:pt x="19358" y="13478"/>
                    <a:pt x="19351" y="13463"/>
                    <a:pt x="19338" y="13450"/>
                  </a:cubicBezTo>
                  <a:cubicBezTo>
                    <a:pt x="19325" y="13370"/>
                    <a:pt x="19310" y="13291"/>
                    <a:pt x="19287" y="13212"/>
                  </a:cubicBezTo>
                  <a:cubicBezTo>
                    <a:pt x="19280" y="13188"/>
                    <a:pt x="19254" y="13171"/>
                    <a:pt x="19229" y="13171"/>
                  </a:cubicBezTo>
                  <a:cubicBezTo>
                    <a:pt x="19216" y="13171"/>
                    <a:pt x="19204" y="13175"/>
                    <a:pt x="19195" y="13186"/>
                  </a:cubicBezTo>
                  <a:cubicBezTo>
                    <a:pt x="18876" y="13559"/>
                    <a:pt x="18555" y="13932"/>
                    <a:pt x="18165" y="14242"/>
                  </a:cubicBezTo>
                  <a:cubicBezTo>
                    <a:pt x="17819" y="14514"/>
                    <a:pt x="17427" y="14730"/>
                    <a:pt x="17017" y="14904"/>
                  </a:cubicBezTo>
                  <a:cubicBezTo>
                    <a:pt x="16166" y="15269"/>
                    <a:pt x="15251" y="15470"/>
                    <a:pt x="14367" y="15753"/>
                  </a:cubicBezTo>
                  <a:cubicBezTo>
                    <a:pt x="13401" y="16060"/>
                    <a:pt x="12429" y="16421"/>
                    <a:pt x="11536" y="16895"/>
                  </a:cubicBezTo>
                  <a:cubicBezTo>
                    <a:pt x="10719" y="17330"/>
                    <a:pt x="10024" y="17916"/>
                    <a:pt x="9432" y="18607"/>
                  </a:cubicBezTo>
                  <a:cubicBezTo>
                    <a:pt x="9093" y="19003"/>
                    <a:pt x="8790" y="19423"/>
                    <a:pt x="8504" y="19853"/>
                  </a:cubicBezTo>
                  <a:cubicBezTo>
                    <a:pt x="8419" y="19965"/>
                    <a:pt x="8337" y="20076"/>
                    <a:pt x="8258" y="20192"/>
                  </a:cubicBezTo>
                  <a:lnTo>
                    <a:pt x="8801" y="19196"/>
                  </a:lnTo>
                  <a:cubicBezTo>
                    <a:pt x="9185" y="18492"/>
                    <a:pt x="9564" y="17784"/>
                    <a:pt x="9946" y="17079"/>
                  </a:cubicBezTo>
                  <a:cubicBezTo>
                    <a:pt x="10655" y="15768"/>
                    <a:pt x="11299" y="14392"/>
                    <a:pt x="12322" y="13273"/>
                  </a:cubicBezTo>
                  <a:cubicBezTo>
                    <a:pt x="12697" y="12864"/>
                    <a:pt x="13110" y="12489"/>
                    <a:pt x="13554" y="12152"/>
                  </a:cubicBezTo>
                  <a:cubicBezTo>
                    <a:pt x="13616" y="12186"/>
                    <a:pt x="13682" y="12191"/>
                    <a:pt x="13752" y="12191"/>
                  </a:cubicBezTo>
                  <a:cubicBezTo>
                    <a:pt x="13778" y="12191"/>
                    <a:pt x="13805" y="12190"/>
                    <a:pt x="13833" y="12190"/>
                  </a:cubicBezTo>
                  <a:cubicBezTo>
                    <a:pt x="13948" y="12187"/>
                    <a:pt x="14065" y="12180"/>
                    <a:pt x="14180" y="12164"/>
                  </a:cubicBezTo>
                  <a:cubicBezTo>
                    <a:pt x="14401" y="12136"/>
                    <a:pt x="14618" y="12079"/>
                    <a:pt x="14826" y="12001"/>
                  </a:cubicBezTo>
                  <a:cubicBezTo>
                    <a:pt x="14977" y="12589"/>
                    <a:pt x="15485" y="13053"/>
                    <a:pt x="16112" y="13152"/>
                  </a:cubicBezTo>
                  <a:cubicBezTo>
                    <a:pt x="16199" y="13165"/>
                    <a:pt x="16308" y="13178"/>
                    <a:pt x="16418" y="13178"/>
                  </a:cubicBezTo>
                  <a:cubicBezTo>
                    <a:pt x="16632" y="13178"/>
                    <a:pt x="16854" y="13132"/>
                    <a:pt x="16946" y="12959"/>
                  </a:cubicBezTo>
                  <a:cubicBezTo>
                    <a:pt x="17023" y="12817"/>
                    <a:pt x="17024" y="12631"/>
                    <a:pt x="17045" y="12477"/>
                  </a:cubicBezTo>
                  <a:cubicBezTo>
                    <a:pt x="17045" y="12474"/>
                    <a:pt x="17045" y="12470"/>
                    <a:pt x="17047" y="12467"/>
                  </a:cubicBezTo>
                  <a:lnTo>
                    <a:pt x="17047" y="12470"/>
                  </a:lnTo>
                  <a:cubicBezTo>
                    <a:pt x="17082" y="12637"/>
                    <a:pt x="17122" y="12814"/>
                    <a:pt x="17209" y="12966"/>
                  </a:cubicBezTo>
                  <a:cubicBezTo>
                    <a:pt x="17326" y="13172"/>
                    <a:pt x="17518" y="13251"/>
                    <a:pt x="17725" y="13251"/>
                  </a:cubicBezTo>
                  <a:cubicBezTo>
                    <a:pt x="17847" y="13251"/>
                    <a:pt x="17974" y="13224"/>
                    <a:pt x="18094" y="13179"/>
                  </a:cubicBezTo>
                  <a:cubicBezTo>
                    <a:pt x="18637" y="12975"/>
                    <a:pt x="19584" y="12379"/>
                    <a:pt x="19188" y="11709"/>
                  </a:cubicBezTo>
                  <a:cubicBezTo>
                    <a:pt x="19053" y="11482"/>
                    <a:pt x="18833" y="11347"/>
                    <a:pt x="18598" y="11235"/>
                  </a:cubicBezTo>
                  <a:cubicBezTo>
                    <a:pt x="19035" y="11184"/>
                    <a:pt x="19452" y="10795"/>
                    <a:pt x="19584" y="10391"/>
                  </a:cubicBezTo>
                  <a:cubicBezTo>
                    <a:pt x="19687" y="10066"/>
                    <a:pt x="19538" y="9761"/>
                    <a:pt x="19367" y="9483"/>
                  </a:cubicBezTo>
                  <a:cubicBezTo>
                    <a:pt x="19198" y="9212"/>
                    <a:pt x="19005" y="8870"/>
                    <a:pt x="18693" y="8725"/>
                  </a:cubicBezTo>
                  <a:cubicBezTo>
                    <a:pt x="18620" y="8692"/>
                    <a:pt x="18549" y="8678"/>
                    <a:pt x="18479" y="8678"/>
                  </a:cubicBezTo>
                  <a:cubicBezTo>
                    <a:pt x="18285" y="8678"/>
                    <a:pt x="18103" y="8788"/>
                    <a:pt x="17946" y="8910"/>
                  </a:cubicBezTo>
                  <a:cubicBezTo>
                    <a:pt x="18024" y="8686"/>
                    <a:pt x="18188" y="8463"/>
                    <a:pt x="18085" y="8227"/>
                  </a:cubicBezTo>
                  <a:cubicBezTo>
                    <a:pt x="17978" y="7978"/>
                    <a:pt x="17656" y="7928"/>
                    <a:pt x="17407" y="7907"/>
                  </a:cubicBezTo>
                  <a:cubicBezTo>
                    <a:pt x="17299" y="7897"/>
                    <a:pt x="17190" y="7893"/>
                    <a:pt x="17081" y="7893"/>
                  </a:cubicBezTo>
                  <a:cubicBezTo>
                    <a:pt x="16803" y="7893"/>
                    <a:pt x="16524" y="7923"/>
                    <a:pt x="16254" y="7979"/>
                  </a:cubicBezTo>
                  <a:cubicBezTo>
                    <a:pt x="15997" y="8033"/>
                    <a:pt x="15726" y="8148"/>
                    <a:pt x="15692" y="8427"/>
                  </a:cubicBezTo>
                  <a:cubicBezTo>
                    <a:pt x="15672" y="8601"/>
                    <a:pt x="15715" y="8782"/>
                    <a:pt x="15790" y="8955"/>
                  </a:cubicBezTo>
                  <a:lnTo>
                    <a:pt x="15742" y="8907"/>
                  </a:lnTo>
                  <a:cubicBezTo>
                    <a:pt x="15620" y="8792"/>
                    <a:pt x="15489" y="8660"/>
                    <a:pt x="15326" y="8598"/>
                  </a:cubicBezTo>
                  <a:cubicBezTo>
                    <a:pt x="15265" y="8575"/>
                    <a:pt x="15205" y="8564"/>
                    <a:pt x="15146" y="8564"/>
                  </a:cubicBezTo>
                  <a:cubicBezTo>
                    <a:pt x="14894" y="8564"/>
                    <a:pt x="14676" y="8761"/>
                    <a:pt x="14546" y="8964"/>
                  </a:cubicBezTo>
                  <a:cubicBezTo>
                    <a:pt x="14344" y="9277"/>
                    <a:pt x="14225" y="9643"/>
                    <a:pt x="14194" y="10009"/>
                  </a:cubicBezTo>
                  <a:cubicBezTo>
                    <a:pt x="14181" y="10148"/>
                    <a:pt x="14172" y="10299"/>
                    <a:pt x="14229" y="10432"/>
                  </a:cubicBezTo>
                  <a:cubicBezTo>
                    <a:pt x="14287" y="10567"/>
                    <a:pt x="14408" y="10624"/>
                    <a:pt x="14551" y="10645"/>
                  </a:cubicBezTo>
                  <a:cubicBezTo>
                    <a:pt x="14910" y="10697"/>
                    <a:pt x="15271" y="10743"/>
                    <a:pt x="15630" y="10787"/>
                  </a:cubicBezTo>
                  <a:cubicBezTo>
                    <a:pt x="15534" y="10790"/>
                    <a:pt x="15437" y="10795"/>
                    <a:pt x="15342" y="10800"/>
                  </a:cubicBezTo>
                  <a:cubicBezTo>
                    <a:pt x="14853" y="10821"/>
                    <a:pt x="14303" y="10808"/>
                    <a:pt x="13882" y="11078"/>
                  </a:cubicBezTo>
                  <a:cubicBezTo>
                    <a:pt x="13690" y="11200"/>
                    <a:pt x="13521" y="11377"/>
                    <a:pt x="13459" y="11596"/>
                  </a:cubicBezTo>
                  <a:cubicBezTo>
                    <a:pt x="13430" y="11693"/>
                    <a:pt x="13429" y="11824"/>
                    <a:pt x="13480" y="11916"/>
                  </a:cubicBezTo>
                  <a:cubicBezTo>
                    <a:pt x="12656" y="12533"/>
                    <a:pt x="11944" y="13275"/>
                    <a:pt x="11363" y="14110"/>
                  </a:cubicBezTo>
                  <a:cubicBezTo>
                    <a:pt x="11769" y="13403"/>
                    <a:pt x="12178" y="12691"/>
                    <a:pt x="12466" y="11930"/>
                  </a:cubicBezTo>
                  <a:cubicBezTo>
                    <a:pt x="12781" y="11102"/>
                    <a:pt x="12937" y="10225"/>
                    <a:pt x="13334" y="9425"/>
                  </a:cubicBezTo>
                  <a:cubicBezTo>
                    <a:pt x="13726" y="8637"/>
                    <a:pt x="14258" y="7915"/>
                    <a:pt x="14771" y="7199"/>
                  </a:cubicBezTo>
                  <a:cubicBezTo>
                    <a:pt x="15218" y="6573"/>
                    <a:pt x="15676" y="5956"/>
                    <a:pt x="16136" y="5339"/>
                  </a:cubicBezTo>
                  <a:cubicBezTo>
                    <a:pt x="16232" y="5238"/>
                    <a:pt x="16329" y="5136"/>
                    <a:pt x="16421" y="5031"/>
                  </a:cubicBezTo>
                  <a:cubicBezTo>
                    <a:pt x="16432" y="5019"/>
                    <a:pt x="16422" y="5002"/>
                    <a:pt x="16408" y="5002"/>
                  </a:cubicBezTo>
                  <a:cubicBezTo>
                    <a:pt x="16404" y="5002"/>
                    <a:pt x="16400" y="5004"/>
                    <a:pt x="16396" y="5007"/>
                  </a:cubicBezTo>
                  <a:lnTo>
                    <a:pt x="16349" y="5049"/>
                  </a:lnTo>
                  <a:cubicBezTo>
                    <a:pt x="16441" y="4927"/>
                    <a:pt x="16530" y="4802"/>
                    <a:pt x="16623" y="4680"/>
                  </a:cubicBezTo>
                  <a:cubicBezTo>
                    <a:pt x="16649" y="4647"/>
                    <a:pt x="16614" y="4613"/>
                    <a:pt x="16578" y="4613"/>
                  </a:cubicBezTo>
                  <a:cubicBezTo>
                    <a:pt x="16568" y="4613"/>
                    <a:pt x="16557" y="4616"/>
                    <a:pt x="16547" y="4624"/>
                  </a:cubicBezTo>
                  <a:cubicBezTo>
                    <a:pt x="15200" y="5730"/>
                    <a:pt x="13920" y="6925"/>
                    <a:pt x="12860" y="8294"/>
                  </a:cubicBezTo>
                  <a:cubicBezTo>
                    <a:pt x="11792" y="9673"/>
                    <a:pt x="10965" y="11229"/>
                    <a:pt x="10570" y="12916"/>
                  </a:cubicBezTo>
                  <a:cubicBezTo>
                    <a:pt x="10369" y="13783"/>
                    <a:pt x="10267" y="14690"/>
                    <a:pt x="10350" y="15579"/>
                  </a:cubicBezTo>
                  <a:lnTo>
                    <a:pt x="10250" y="15980"/>
                  </a:lnTo>
                  <a:cubicBezTo>
                    <a:pt x="10234" y="16022"/>
                    <a:pt x="10220" y="16062"/>
                    <a:pt x="10206" y="16104"/>
                  </a:cubicBezTo>
                  <a:cubicBezTo>
                    <a:pt x="10108" y="16289"/>
                    <a:pt x="10008" y="16476"/>
                    <a:pt x="9909" y="16661"/>
                  </a:cubicBezTo>
                  <a:cubicBezTo>
                    <a:pt x="9520" y="17378"/>
                    <a:pt x="9134" y="18096"/>
                    <a:pt x="8746" y="18817"/>
                  </a:cubicBezTo>
                  <a:cubicBezTo>
                    <a:pt x="8529" y="19219"/>
                    <a:pt x="8314" y="19622"/>
                    <a:pt x="8100" y="20024"/>
                  </a:cubicBezTo>
                  <a:cubicBezTo>
                    <a:pt x="8001" y="20210"/>
                    <a:pt x="7900" y="20396"/>
                    <a:pt x="7804" y="20585"/>
                  </a:cubicBezTo>
                  <a:cubicBezTo>
                    <a:pt x="7904" y="20112"/>
                    <a:pt x="8015" y="19646"/>
                    <a:pt x="8134" y="19177"/>
                  </a:cubicBezTo>
                  <a:cubicBezTo>
                    <a:pt x="8350" y="18333"/>
                    <a:pt x="8598" y="17496"/>
                    <a:pt x="8880" y="16669"/>
                  </a:cubicBezTo>
                  <a:cubicBezTo>
                    <a:pt x="8890" y="16635"/>
                    <a:pt x="8905" y="16602"/>
                    <a:pt x="8916" y="16568"/>
                  </a:cubicBezTo>
                  <a:cubicBezTo>
                    <a:pt x="8940" y="16550"/>
                    <a:pt x="8957" y="16524"/>
                    <a:pt x="8947" y="16486"/>
                  </a:cubicBezTo>
                  <a:cubicBezTo>
                    <a:pt x="8947" y="16485"/>
                    <a:pt x="8947" y="16483"/>
                    <a:pt x="8946" y="16483"/>
                  </a:cubicBezTo>
                  <a:cubicBezTo>
                    <a:pt x="9214" y="15726"/>
                    <a:pt x="9520" y="14981"/>
                    <a:pt x="9797" y="14227"/>
                  </a:cubicBezTo>
                  <a:cubicBezTo>
                    <a:pt x="10101" y="13397"/>
                    <a:pt x="10312" y="12553"/>
                    <a:pt x="10407" y="11675"/>
                  </a:cubicBezTo>
                  <a:cubicBezTo>
                    <a:pt x="10503" y="10787"/>
                    <a:pt x="10508" y="9885"/>
                    <a:pt x="10471" y="8991"/>
                  </a:cubicBezTo>
                  <a:cubicBezTo>
                    <a:pt x="10464" y="8816"/>
                    <a:pt x="10454" y="8646"/>
                    <a:pt x="10440" y="8474"/>
                  </a:cubicBezTo>
                  <a:cubicBezTo>
                    <a:pt x="10454" y="8474"/>
                    <a:pt x="10468" y="8475"/>
                    <a:pt x="10482" y="8475"/>
                  </a:cubicBezTo>
                  <a:cubicBezTo>
                    <a:pt x="10489" y="8475"/>
                    <a:pt x="10496" y="8475"/>
                    <a:pt x="10503" y="8474"/>
                  </a:cubicBezTo>
                  <a:cubicBezTo>
                    <a:pt x="10545" y="8485"/>
                    <a:pt x="10587" y="8490"/>
                    <a:pt x="10627" y="8490"/>
                  </a:cubicBezTo>
                  <a:cubicBezTo>
                    <a:pt x="10819" y="8490"/>
                    <a:pt x="10993" y="8377"/>
                    <a:pt x="11109" y="8225"/>
                  </a:cubicBezTo>
                  <a:cubicBezTo>
                    <a:pt x="11281" y="7998"/>
                    <a:pt x="11343" y="7690"/>
                    <a:pt x="11372" y="7417"/>
                  </a:cubicBezTo>
                  <a:cubicBezTo>
                    <a:pt x="11394" y="7196"/>
                    <a:pt x="11390" y="6977"/>
                    <a:pt x="11365" y="6759"/>
                  </a:cubicBezTo>
                  <a:lnTo>
                    <a:pt x="11365" y="6759"/>
                  </a:lnTo>
                  <a:cubicBezTo>
                    <a:pt x="11482" y="6783"/>
                    <a:pt x="11598" y="6795"/>
                    <a:pt x="11711" y="6795"/>
                  </a:cubicBezTo>
                  <a:cubicBezTo>
                    <a:pt x="12376" y="6795"/>
                    <a:pt x="12974" y="6404"/>
                    <a:pt x="13423" y="5949"/>
                  </a:cubicBezTo>
                  <a:cubicBezTo>
                    <a:pt x="13660" y="5710"/>
                    <a:pt x="13826" y="5422"/>
                    <a:pt x="13642" y="5103"/>
                  </a:cubicBezTo>
                  <a:cubicBezTo>
                    <a:pt x="13542" y="4933"/>
                    <a:pt x="13391" y="4801"/>
                    <a:pt x="13220" y="4692"/>
                  </a:cubicBezTo>
                  <a:lnTo>
                    <a:pt x="13220" y="4692"/>
                  </a:lnTo>
                  <a:cubicBezTo>
                    <a:pt x="13236" y="4695"/>
                    <a:pt x="13252" y="4699"/>
                    <a:pt x="13270" y="4702"/>
                  </a:cubicBezTo>
                  <a:cubicBezTo>
                    <a:pt x="13381" y="4722"/>
                    <a:pt x="13503" y="4738"/>
                    <a:pt x="13623" y="4738"/>
                  </a:cubicBezTo>
                  <a:cubicBezTo>
                    <a:pt x="13788" y="4738"/>
                    <a:pt x="13950" y="4707"/>
                    <a:pt x="14079" y="4610"/>
                  </a:cubicBezTo>
                  <a:cubicBezTo>
                    <a:pt x="14280" y="4455"/>
                    <a:pt x="14350" y="4197"/>
                    <a:pt x="14408" y="3968"/>
                  </a:cubicBezTo>
                  <a:cubicBezTo>
                    <a:pt x="14548" y="3422"/>
                    <a:pt x="14672" y="2776"/>
                    <a:pt x="14387" y="2246"/>
                  </a:cubicBezTo>
                  <a:cubicBezTo>
                    <a:pt x="14271" y="2029"/>
                    <a:pt x="14082" y="1928"/>
                    <a:pt x="13850" y="1928"/>
                  </a:cubicBezTo>
                  <a:cubicBezTo>
                    <a:pt x="13811" y="1928"/>
                    <a:pt x="13772" y="1931"/>
                    <a:pt x="13731" y="1937"/>
                  </a:cubicBezTo>
                  <a:cubicBezTo>
                    <a:pt x="13436" y="1976"/>
                    <a:pt x="13147" y="2081"/>
                    <a:pt x="12881" y="2203"/>
                  </a:cubicBezTo>
                  <a:cubicBezTo>
                    <a:pt x="12725" y="2274"/>
                    <a:pt x="12572" y="2355"/>
                    <a:pt x="12427" y="2443"/>
                  </a:cubicBezTo>
                  <a:cubicBezTo>
                    <a:pt x="12541" y="2311"/>
                    <a:pt x="12649" y="2178"/>
                    <a:pt x="12752" y="2039"/>
                  </a:cubicBezTo>
                  <a:cubicBezTo>
                    <a:pt x="12835" y="1925"/>
                    <a:pt x="12915" y="1807"/>
                    <a:pt x="12991" y="1691"/>
                  </a:cubicBezTo>
                  <a:cubicBezTo>
                    <a:pt x="13074" y="1561"/>
                    <a:pt x="13174" y="1426"/>
                    <a:pt x="13210" y="1275"/>
                  </a:cubicBezTo>
                  <a:cubicBezTo>
                    <a:pt x="13337" y="766"/>
                    <a:pt x="12643" y="521"/>
                    <a:pt x="12266" y="376"/>
                  </a:cubicBezTo>
                  <a:cubicBezTo>
                    <a:pt x="11958" y="260"/>
                    <a:pt x="11640" y="162"/>
                    <a:pt x="11319" y="85"/>
                  </a:cubicBezTo>
                  <a:cubicBezTo>
                    <a:pt x="11120" y="38"/>
                    <a:pt x="10911" y="0"/>
                    <a:pt x="10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4"/>
            <p:cNvSpPr/>
            <p:nvPr/>
          </p:nvSpPr>
          <p:spPr>
            <a:xfrm>
              <a:off x="7478900" y="1886900"/>
              <a:ext cx="8000" cy="12100"/>
            </a:xfrm>
            <a:custGeom>
              <a:avLst/>
              <a:gdLst/>
              <a:ahLst/>
              <a:cxnLst/>
              <a:rect l="l" t="t" r="r" b="b"/>
              <a:pathLst>
                <a:path w="320" h="484" extrusionOk="0">
                  <a:moveTo>
                    <a:pt x="275" y="0"/>
                  </a:moveTo>
                  <a:cubicBezTo>
                    <a:pt x="270" y="0"/>
                    <a:pt x="265" y="2"/>
                    <a:pt x="260" y="4"/>
                  </a:cubicBezTo>
                  <a:cubicBezTo>
                    <a:pt x="150" y="64"/>
                    <a:pt x="27" y="142"/>
                    <a:pt x="11" y="271"/>
                  </a:cubicBezTo>
                  <a:cubicBezTo>
                    <a:pt x="0" y="371"/>
                    <a:pt x="80" y="483"/>
                    <a:pt x="188" y="483"/>
                  </a:cubicBezTo>
                  <a:cubicBezTo>
                    <a:pt x="201" y="483"/>
                    <a:pt x="215" y="482"/>
                    <a:pt x="228" y="478"/>
                  </a:cubicBezTo>
                  <a:cubicBezTo>
                    <a:pt x="282" y="465"/>
                    <a:pt x="266" y="389"/>
                    <a:pt x="219" y="389"/>
                  </a:cubicBezTo>
                  <a:cubicBezTo>
                    <a:pt x="214" y="389"/>
                    <a:pt x="209" y="390"/>
                    <a:pt x="204" y="392"/>
                  </a:cubicBezTo>
                  <a:cubicBezTo>
                    <a:pt x="196" y="393"/>
                    <a:pt x="192" y="394"/>
                    <a:pt x="182" y="394"/>
                  </a:cubicBezTo>
                  <a:cubicBezTo>
                    <a:pt x="183" y="394"/>
                    <a:pt x="172" y="393"/>
                    <a:pt x="172" y="393"/>
                  </a:cubicBezTo>
                  <a:lnTo>
                    <a:pt x="163" y="390"/>
                  </a:lnTo>
                  <a:cubicBezTo>
                    <a:pt x="148" y="383"/>
                    <a:pt x="136" y="373"/>
                    <a:pt x="126" y="359"/>
                  </a:cubicBezTo>
                  <a:cubicBezTo>
                    <a:pt x="105" y="333"/>
                    <a:pt x="89" y="294"/>
                    <a:pt x="94" y="258"/>
                  </a:cubicBezTo>
                  <a:cubicBezTo>
                    <a:pt x="101" y="214"/>
                    <a:pt x="133" y="175"/>
                    <a:pt x="165" y="146"/>
                  </a:cubicBezTo>
                  <a:cubicBezTo>
                    <a:pt x="203" y="111"/>
                    <a:pt x="247" y="82"/>
                    <a:pt x="291" y="57"/>
                  </a:cubicBezTo>
                  <a:cubicBezTo>
                    <a:pt x="320" y="39"/>
                    <a:pt x="303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7481400" y="1883625"/>
              <a:ext cx="17175" cy="18950"/>
            </a:xfrm>
            <a:custGeom>
              <a:avLst/>
              <a:gdLst/>
              <a:ahLst/>
              <a:cxnLst/>
              <a:rect l="l" t="t" r="r" b="b"/>
              <a:pathLst>
                <a:path w="687" h="758" extrusionOk="0">
                  <a:moveTo>
                    <a:pt x="510" y="0"/>
                  </a:moveTo>
                  <a:cubicBezTo>
                    <a:pt x="495" y="0"/>
                    <a:pt x="479" y="8"/>
                    <a:pt x="473" y="26"/>
                  </a:cubicBezTo>
                  <a:cubicBezTo>
                    <a:pt x="465" y="50"/>
                    <a:pt x="455" y="74"/>
                    <a:pt x="446" y="98"/>
                  </a:cubicBezTo>
                  <a:cubicBezTo>
                    <a:pt x="426" y="96"/>
                    <a:pt x="409" y="93"/>
                    <a:pt x="388" y="93"/>
                  </a:cubicBezTo>
                  <a:cubicBezTo>
                    <a:pt x="365" y="96"/>
                    <a:pt x="348" y="128"/>
                    <a:pt x="375" y="140"/>
                  </a:cubicBezTo>
                  <a:cubicBezTo>
                    <a:pt x="391" y="147"/>
                    <a:pt x="408" y="155"/>
                    <a:pt x="422" y="164"/>
                  </a:cubicBezTo>
                  <a:cubicBezTo>
                    <a:pt x="390" y="249"/>
                    <a:pt x="360" y="334"/>
                    <a:pt x="334" y="422"/>
                  </a:cubicBezTo>
                  <a:cubicBezTo>
                    <a:pt x="334" y="412"/>
                    <a:pt x="333" y="403"/>
                    <a:pt x="327" y="398"/>
                  </a:cubicBezTo>
                  <a:cubicBezTo>
                    <a:pt x="323" y="389"/>
                    <a:pt x="316" y="384"/>
                    <a:pt x="304" y="379"/>
                  </a:cubicBezTo>
                  <a:cubicBezTo>
                    <a:pt x="299" y="377"/>
                    <a:pt x="292" y="375"/>
                    <a:pt x="286" y="375"/>
                  </a:cubicBezTo>
                  <a:cubicBezTo>
                    <a:pt x="282" y="375"/>
                    <a:pt x="278" y="376"/>
                    <a:pt x="275" y="377"/>
                  </a:cubicBezTo>
                  <a:cubicBezTo>
                    <a:pt x="263" y="381"/>
                    <a:pt x="252" y="388"/>
                    <a:pt x="246" y="398"/>
                  </a:cubicBezTo>
                  <a:cubicBezTo>
                    <a:pt x="225" y="446"/>
                    <a:pt x="205" y="494"/>
                    <a:pt x="184" y="541"/>
                  </a:cubicBezTo>
                  <a:cubicBezTo>
                    <a:pt x="178" y="554"/>
                    <a:pt x="177" y="565"/>
                    <a:pt x="178" y="577"/>
                  </a:cubicBezTo>
                  <a:cubicBezTo>
                    <a:pt x="182" y="592"/>
                    <a:pt x="195" y="602"/>
                    <a:pt x="207" y="608"/>
                  </a:cubicBezTo>
                  <a:cubicBezTo>
                    <a:pt x="213" y="610"/>
                    <a:pt x="219" y="611"/>
                    <a:pt x="226" y="611"/>
                  </a:cubicBezTo>
                  <a:cubicBezTo>
                    <a:pt x="232" y="611"/>
                    <a:pt x="238" y="610"/>
                    <a:pt x="245" y="608"/>
                  </a:cubicBezTo>
                  <a:cubicBezTo>
                    <a:pt x="260" y="602"/>
                    <a:pt x="268" y="591"/>
                    <a:pt x="273" y="577"/>
                  </a:cubicBezTo>
                  <a:cubicBezTo>
                    <a:pt x="290" y="533"/>
                    <a:pt x="309" y="489"/>
                    <a:pt x="326" y="443"/>
                  </a:cubicBezTo>
                  <a:lnTo>
                    <a:pt x="326" y="443"/>
                  </a:lnTo>
                  <a:cubicBezTo>
                    <a:pt x="316" y="483"/>
                    <a:pt x="304" y="524"/>
                    <a:pt x="296" y="567"/>
                  </a:cubicBezTo>
                  <a:cubicBezTo>
                    <a:pt x="292" y="586"/>
                    <a:pt x="302" y="599"/>
                    <a:pt x="312" y="608"/>
                  </a:cubicBezTo>
                  <a:cubicBezTo>
                    <a:pt x="296" y="613"/>
                    <a:pt x="280" y="616"/>
                    <a:pt x="262" y="622"/>
                  </a:cubicBezTo>
                  <a:cubicBezTo>
                    <a:pt x="189" y="643"/>
                    <a:pt x="113" y="660"/>
                    <a:pt x="39" y="674"/>
                  </a:cubicBezTo>
                  <a:cubicBezTo>
                    <a:pt x="15" y="680"/>
                    <a:pt x="1" y="706"/>
                    <a:pt x="8" y="727"/>
                  </a:cubicBezTo>
                  <a:cubicBezTo>
                    <a:pt x="14" y="747"/>
                    <a:pt x="34" y="757"/>
                    <a:pt x="54" y="757"/>
                  </a:cubicBezTo>
                  <a:cubicBezTo>
                    <a:pt x="57" y="757"/>
                    <a:pt x="59" y="757"/>
                    <a:pt x="62" y="757"/>
                  </a:cubicBezTo>
                  <a:cubicBezTo>
                    <a:pt x="140" y="744"/>
                    <a:pt x="216" y="728"/>
                    <a:pt x="292" y="710"/>
                  </a:cubicBezTo>
                  <a:cubicBezTo>
                    <a:pt x="330" y="701"/>
                    <a:pt x="367" y="691"/>
                    <a:pt x="402" y="677"/>
                  </a:cubicBezTo>
                  <a:cubicBezTo>
                    <a:pt x="439" y="663"/>
                    <a:pt x="476" y="643"/>
                    <a:pt x="512" y="625"/>
                  </a:cubicBezTo>
                  <a:cubicBezTo>
                    <a:pt x="544" y="609"/>
                    <a:pt x="527" y="563"/>
                    <a:pt x="495" y="563"/>
                  </a:cubicBezTo>
                  <a:cubicBezTo>
                    <a:pt x="492" y="563"/>
                    <a:pt x="489" y="563"/>
                    <a:pt x="486" y="564"/>
                  </a:cubicBezTo>
                  <a:cubicBezTo>
                    <a:pt x="452" y="572"/>
                    <a:pt x="418" y="578"/>
                    <a:pt x="387" y="586"/>
                  </a:cubicBezTo>
                  <a:cubicBezTo>
                    <a:pt x="432" y="472"/>
                    <a:pt x="466" y="352"/>
                    <a:pt x="496" y="232"/>
                  </a:cubicBezTo>
                  <a:cubicBezTo>
                    <a:pt x="497" y="235"/>
                    <a:pt x="502" y="239"/>
                    <a:pt x="503" y="242"/>
                  </a:cubicBezTo>
                  <a:cubicBezTo>
                    <a:pt x="516" y="259"/>
                    <a:pt x="524" y="276"/>
                    <a:pt x="533" y="296"/>
                  </a:cubicBezTo>
                  <a:cubicBezTo>
                    <a:pt x="536" y="297"/>
                    <a:pt x="536" y="301"/>
                    <a:pt x="536" y="301"/>
                  </a:cubicBezTo>
                  <a:cubicBezTo>
                    <a:pt x="537" y="306"/>
                    <a:pt x="539" y="310"/>
                    <a:pt x="540" y="316"/>
                  </a:cubicBezTo>
                  <a:cubicBezTo>
                    <a:pt x="544" y="325"/>
                    <a:pt x="546" y="334"/>
                    <a:pt x="550" y="345"/>
                  </a:cubicBezTo>
                  <a:cubicBezTo>
                    <a:pt x="551" y="351"/>
                    <a:pt x="551" y="355"/>
                    <a:pt x="553" y="361"/>
                  </a:cubicBezTo>
                  <a:cubicBezTo>
                    <a:pt x="553" y="362"/>
                    <a:pt x="553" y="367"/>
                    <a:pt x="554" y="368"/>
                  </a:cubicBezTo>
                  <a:cubicBezTo>
                    <a:pt x="554" y="377"/>
                    <a:pt x="557" y="384"/>
                    <a:pt x="557" y="394"/>
                  </a:cubicBezTo>
                  <a:lnTo>
                    <a:pt x="557" y="423"/>
                  </a:lnTo>
                  <a:lnTo>
                    <a:pt x="557" y="439"/>
                  </a:lnTo>
                  <a:lnTo>
                    <a:pt x="557" y="440"/>
                  </a:lnTo>
                  <a:lnTo>
                    <a:pt x="557" y="443"/>
                  </a:lnTo>
                  <a:cubicBezTo>
                    <a:pt x="554" y="453"/>
                    <a:pt x="554" y="466"/>
                    <a:pt x="553" y="476"/>
                  </a:cubicBezTo>
                  <a:cubicBezTo>
                    <a:pt x="553" y="475"/>
                    <a:pt x="553" y="475"/>
                    <a:pt x="553" y="475"/>
                  </a:cubicBezTo>
                  <a:cubicBezTo>
                    <a:pt x="552" y="475"/>
                    <a:pt x="551" y="483"/>
                    <a:pt x="551" y="486"/>
                  </a:cubicBezTo>
                  <a:cubicBezTo>
                    <a:pt x="550" y="490"/>
                    <a:pt x="550" y="497"/>
                    <a:pt x="547" y="503"/>
                  </a:cubicBezTo>
                  <a:cubicBezTo>
                    <a:pt x="540" y="532"/>
                    <a:pt x="568" y="560"/>
                    <a:pt x="595" y="560"/>
                  </a:cubicBezTo>
                  <a:cubicBezTo>
                    <a:pt x="606" y="560"/>
                    <a:pt x="617" y="555"/>
                    <a:pt x="625" y="545"/>
                  </a:cubicBezTo>
                  <a:cubicBezTo>
                    <a:pt x="663" y="503"/>
                    <a:pt x="686" y="453"/>
                    <a:pt x="685" y="395"/>
                  </a:cubicBezTo>
                  <a:cubicBezTo>
                    <a:pt x="682" y="341"/>
                    <a:pt x="666" y="290"/>
                    <a:pt x="639" y="245"/>
                  </a:cubicBezTo>
                  <a:cubicBezTo>
                    <a:pt x="614" y="196"/>
                    <a:pt x="573" y="154"/>
                    <a:pt x="523" y="125"/>
                  </a:cubicBezTo>
                  <a:lnTo>
                    <a:pt x="544" y="40"/>
                  </a:lnTo>
                  <a:cubicBezTo>
                    <a:pt x="552" y="16"/>
                    <a:pt x="531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4"/>
            <p:cNvSpPr/>
            <p:nvPr/>
          </p:nvSpPr>
          <p:spPr>
            <a:xfrm>
              <a:off x="7445850" y="1881300"/>
              <a:ext cx="21150" cy="7975"/>
            </a:xfrm>
            <a:custGeom>
              <a:avLst/>
              <a:gdLst/>
              <a:ahLst/>
              <a:cxnLst/>
              <a:rect l="l" t="t" r="r" b="b"/>
              <a:pathLst>
                <a:path w="846" h="319" extrusionOk="0">
                  <a:moveTo>
                    <a:pt x="53" y="0"/>
                  </a:moveTo>
                  <a:cubicBezTo>
                    <a:pt x="26" y="0"/>
                    <a:pt x="0" y="24"/>
                    <a:pt x="20" y="50"/>
                  </a:cubicBezTo>
                  <a:cubicBezTo>
                    <a:pt x="154" y="233"/>
                    <a:pt x="384" y="319"/>
                    <a:pt x="612" y="319"/>
                  </a:cubicBezTo>
                  <a:cubicBezTo>
                    <a:pt x="675" y="319"/>
                    <a:pt x="738" y="312"/>
                    <a:pt x="799" y="299"/>
                  </a:cubicBezTo>
                  <a:cubicBezTo>
                    <a:pt x="845" y="290"/>
                    <a:pt x="829" y="226"/>
                    <a:pt x="785" y="226"/>
                  </a:cubicBezTo>
                  <a:cubicBezTo>
                    <a:pt x="783" y="226"/>
                    <a:pt x="780" y="226"/>
                    <a:pt x="777" y="227"/>
                  </a:cubicBezTo>
                  <a:cubicBezTo>
                    <a:pt x="735" y="235"/>
                    <a:pt x="694" y="239"/>
                    <a:pt x="653" y="239"/>
                  </a:cubicBezTo>
                  <a:cubicBezTo>
                    <a:pt x="441" y="239"/>
                    <a:pt x="239" y="141"/>
                    <a:pt x="78" y="8"/>
                  </a:cubicBezTo>
                  <a:cubicBezTo>
                    <a:pt x="71" y="3"/>
                    <a:pt x="6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4"/>
            <p:cNvSpPr/>
            <p:nvPr/>
          </p:nvSpPr>
          <p:spPr>
            <a:xfrm>
              <a:off x="7442800" y="1910125"/>
              <a:ext cx="26025" cy="14250"/>
            </a:xfrm>
            <a:custGeom>
              <a:avLst/>
              <a:gdLst/>
              <a:ahLst/>
              <a:cxnLst/>
              <a:rect l="l" t="t" r="r" b="b"/>
              <a:pathLst>
                <a:path w="1041" h="570" extrusionOk="0">
                  <a:moveTo>
                    <a:pt x="997" y="0"/>
                  </a:moveTo>
                  <a:cubicBezTo>
                    <a:pt x="994" y="0"/>
                    <a:pt x="991" y="1"/>
                    <a:pt x="987" y="2"/>
                  </a:cubicBezTo>
                  <a:cubicBezTo>
                    <a:pt x="806" y="54"/>
                    <a:pt x="625" y="108"/>
                    <a:pt x="455" y="186"/>
                  </a:cubicBezTo>
                  <a:cubicBezTo>
                    <a:pt x="288" y="263"/>
                    <a:pt x="125" y="359"/>
                    <a:pt x="18" y="507"/>
                  </a:cubicBezTo>
                  <a:cubicBezTo>
                    <a:pt x="0" y="537"/>
                    <a:pt x="30" y="570"/>
                    <a:pt x="61" y="570"/>
                  </a:cubicBezTo>
                  <a:cubicBezTo>
                    <a:pt x="71" y="570"/>
                    <a:pt x="81" y="566"/>
                    <a:pt x="89" y="558"/>
                  </a:cubicBezTo>
                  <a:cubicBezTo>
                    <a:pt x="214" y="436"/>
                    <a:pt x="346" y="334"/>
                    <a:pt x="505" y="256"/>
                  </a:cubicBezTo>
                  <a:cubicBezTo>
                    <a:pt x="664" y="175"/>
                    <a:pt x="834" y="118"/>
                    <a:pt x="1004" y="61"/>
                  </a:cubicBezTo>
                  <a:cubicBezTo>
                    <a:pt x="1041" y="51"/>
                    <a:pt x="1029" y="0"/>
                    <a:pt x="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7507825" y="1881600"/>
              <a:ext cx="44275" cy="11925"/>
            </a:xfrm>
            <a:custGeom>
              <a:avLst/>
              <a:gdLst/>
              <a:ahLst/>
              <a:cxnLst/>
              <a:rect l="l" t="t" r="r" b="b"/>
              <a:pathLst>
                <a:path w="1771" h="477" extrusionOk="0">
                  <a:moveTo>
                    <a:pt x="1709" y="0"/>
                  </a:moveTo>
                  <a:cubicBezTo>
                    <a:pt x="1702" y="0"/>
                    <a:pt x="1694" y="2"/>
                    <a:pt x="1686" y="8"/>
                  </a:cubicBezTo>
                  <a:cubicBezTo>
                    <a:pt x="1452" y="170"/>
                    <a:pt x="1187" y="293"/>
                    <a:pt x="902" y="343"/>
                  </a:cubicBezTo>
                  <a:cubicBezTo>
                    <a:pt x="807" y="357"/>
                    <a:pt x="713" y="363"/>
                    <a:pt x="618" y="363"/>
                  </a:cubicBezTo>
                  <a:cubicBezTo>
                    <a:pt x="570" y="363"/>
                    <a:pt x="522" y="362"/>
                    <a:pt x="473" y="358"/>
                  </a:cubicBezTo>
                  <a:cubicBezTo>
                    <a:pt x="395" y="354"/>
                    <a:pt x="319" y="344"/>
                    <a:pt x="242" y="328"/>
                  </a:cubicBezTo>
                  <a:cubicBezTo>
                    <a:pt x="175" y="314"/>
                    <a:pt x="110" y="292"/>
                    <a:pt x="42" y="284"/>
                  </a:cubicBezTo>
                  <a:cubicBezTo>
                    <a:pt x="40" y="284"/>
                    <a:pt x="39" y="284"/>
                    <a:pt x="37" y="284"/>
                  </a:cubicBezTo>
                  <a:cubicBezTo>
                    <a:pt x="3" y="284"/>
                    <a:pt x="0" y="331"/>
                    <a:pt x="25" y="348"/>
                  </a:cubicBezTo>
                  <a:cubicBezTo>
                    <a:pt x="138" y="426"/>
                    <a:pt x="316" y="448"/>
                    <a:pt x="451" y="465"/>
                  </a:cubicBezTo>
                  <a:cubicBezTo>
                    <a:pt x="513" y="473"/>
                    <a:pt x="576" y="476"/>
                    <a:pt x="640" y="476"/>
                  </a:cubicBezTo>
                  <a:cubicBezTo>
                    <a:pt x="733" y="476"/>
                    <a:pt x="827" y="468"/>
                    <a:pt x="920" y="455"/>
                  </a:cubicBezTo>
                  <a:cubicBezTo>
                    <a:pt x="1225" y="408"/>
                    <a:pt x="1522" y="286"/>
                    <a:pt x="1742" y="77"/>
                  </a:cubicBezTo>
                  <a:cubicBezTo>
                    <a:pt x="1771" y="49"/>
                    <a:pt x="1743" y="0"/>
                    <a:pt x="1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4"/>
            <p:cNvSpPr/>
            <p:nvPr/>
          </p:nvSpPr>
          <p:spPr>
            <a:xfrm>
              <a:off x="7493400" y="1838925"/>
              <a:ext cx="9775" cy="38150"/>
            </a:xfrm>
            <a:custGeom>
              <a:avLst/>
              <a:gdLst/>
              <a:ahLst/>
              <a:cxnLst/>
              <a:rect l="l" t="t" r="r" b="b"/>
              <a:pathLst>
                <a:path w="391" h="1526" extrusionOk="0">
                  <a:moveTo>
                    <a:pt x="355" y="1"/>
                  </a:moveTo>
                  <a:cubicBezTo>
                    <a:pt x="346" y="1"/>
                    <a:pt x="338" y="5"/>
                    <a:pt x="334" y="14"/>
                  </a:cubicBezTo>
                  <a:cubicBezTo>
                    <a:pt x="216" y="246"/>
                    <a:pt x="148" y="502"/>
                    <a:pt x="95" y="756"/>
                  </a:cubicBezTo>
                  <a:cubicBezTo>
                    <a:pt x="71" y="879"/>
                    <a:pt x="50" y="1005"/>
                    <a:pt x="36" y="1132"/>
                  </a:cubicBezTo>
                  <a:cubicBezTo>
                    <a:pt x="22" y="1254"/>
                    <a:pt x="0" y="1384"/>
                    <a:pt x="17" y="1508"/>
                  </a:cubicBezTo>
                  <a:cubicBezTo>
                    <a:pt x="19" y="1520"/>
                    <a:pt x="30" y="1526"/>
                    <a:pt x="41" y="1526"/>
                  </a:cubicBezTo>
                  <a:cubicBezTo>
                    <a:pt x="53" y="1526"/>
                    <a:pt x="65" y="1519"/>
                    <a:pt x="67" y="1508"/>
                  </a:cubicBezTo>
                  <a:cubicBezTo>
                    <a:pt x="98" y="1390"/>
                    <a:pt x="95" y="1261"/>
                    <a:pt x="112" y="1142"/>
                  </a:cubicBezTo>
                  <a:cubicBezTo>
                    <a:pt x="128" y="1014"/>
                    <a:pt x="151" y="888"/>
                    <a:pt x="178" y="763"/>
                  </a:cubicBezTo>
                  <a:cubicBezTo>
                    <a:pt x="230" y="516"/>
                    <a:pt x="314" y="278"/>
                    <a:pt x="385" y="35"/>
                  </a:cubicBezTo>
                  <a:cubicBezTo>
                    <a:pt x="391" y="16"/>
                    <a:pt x="372" y="1"/>
                    <a:pt x="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4"/>
            <p:cNvSpPr/>
            <p:nvPr/>
          </p:nvSpPr>
          <p:spPr>
            <a:xfrm>
              <a:off x="7481525" y="1831850"/>
              <a:ext cx="7825" cy="42850"/>
            </a:xfrm>
            <a:custGeom>
              <a:avLst/>
              <a:gdLst/>
              <a:ahLst/>
              <a:cxnLst/>
              <a:rect l="l" t="t" r="r" b="b"/>
              <a:pathLst>
                <a:path w="313" h="1714" extrusionOk="0">
                  <a:moveTo>
                    <a:pt x="267" y="1"/>
                  </a:moveTo>
                  <a:cubicBezTo>
                    <a:pt x="256" y="1"/>
                    <a:pt x="244" y="6"/>
                    <a:pt x="236" y="17"/>
                  </a:cubicBezTo>
                  <a:cubicBezTo>
                    <a:pt x="37" y="268"/>
                    <a:pt x="0" y="606"/>
                    <a:pt x="13" y="912"/>
                  </a:cubicBezTo>
                  <a:cubicBezTo>
                    <a:pt x="17" y="1067"/>
                    <a:pt x="31" y="1225"/>
                    <a:pt x="57" y="1376"/>
                  </a:cubicBezTo>
                  <a:cubicBezTo>
                    <a:pt x="77" y="1507"/>
                    <a:pt x="106" y="1625"/>
                    <a:pt x="220" y="1708"/>
                  </a:cubicBezTo>
                  <a:cubicBezTo>
                    <a:pt x="224" y="1712"/>
                    <a:pt x="229" y="1713"/>
                    <a:pt x="233" y="1713"/>
                  </a:cubicBezTo>
                  <a:cubicBezTo>
                    <a:pt x="251" y="1713"/>
                    <a:pt x="265" y="1687"/>
                    <a:pt x="250" y="1671"/>
                  </a:cubicBezTo>
                  <a:cubicBezTo>
                    <a:pt x="156" y="1566"/>
                    <a:pt x="162" y="1409"/>
                    <a:pt x="148" y="1280"/>
                  </a:cubicBezTo>
                  <a:cubicBezTo>
                    <a:pt x="133" y="1142"/>
                    <a:pt x="122" y="1006"/>
                    <a:pt x="121" y="868"/>
                  </a:cubicBezTo>
                  <a:cubicBezTo>
                    <a:pt x="116" y="579"/>
                    <a:pt x="162" y="308"/>
                    <a:pt x="298" y="50"/>
                  </a:cubicBezTo>
                  <a:cubicBezTo>
                    <a:pt x="312" y="23"/>
                    <a:pt x="291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7633900" y="2053925"/>
              <a:ext cx="14425" cy="17250"/>
            </a:xfrm>
            <a:custGeom>
              <a:avLst/>
              <a:gdLst/>
              <a:ahLst/>
              <a:cxnLst/>
              <a:rect l="l" t="t" r="r" b="b"/>
              <a:pathLst>
                <a:path w="577" h="690" extrusionOk="0">
                  <a:moveTo>
                    <a:pt x="190" y="0"/>
                  </a:moveTo>
                  <a:cubicBezTo>
                    <a:pt x="141" y="0"/>
                    <a:pt x="91" y="9"/>
                    <a:pt x="41" y="17"/>
                  </a:cubicBezTo>
                  <a:cubicBezTo>
                    <a:pt x="1" y="24"/>
                    <a:pt x="17" y="80"/>
                    <a:pt x="54" y="80"/>
                  </a:cubicBezTo>
                  <a:cubicBezTo>
                    <a:pt x="57" y="80"/>
                    <a:pt x="59" y="80"/>
                    <a:pt x="61" y="80"/>
                  </a:cubicBezTo>
                  <a:cubicBezTo>
                    <a:pt x="83" y="75"/>
                    <a:pt x="106" y="73"/>
                    <a:pt x="129" y="73"/>
                  </a:cubicBezTo>
                  <a:cubicBezTo>
                    <a:pt x="177" y="73"/>
                    <a:pt x="226" y="83"/>
                    <a:pt x="264" y="112"/>
                  </a:cubicBezTo>
                  <a:cubicBezTo>
                    <a:pt x="317" y="152"/>
                    <a:pt x="349" y="214"/>
                    <a:pt x="368" y="272"/>
                  </a:cubicBezTo>
                  <a:cubicBezTo>
                    <a:pt x="387" y="335"/>
                    <a:pt x="395" y="394"/>
                    <a:pt x="375" y="453"/>
                  </a:cubicBezTo>
                  <a:cubicBezTo>
                    <a:pt x="375" y="455"/>
                    <a:pt x="370" y="463"/>
                    <a:pt x="369" y="465"/>
                  </a:cubicBezTo>
                  <a:cubicBezTo>
                    <a:pt x="369" y="467"/>
                    <a:pt x="360" y="484"/>
                    <a:pt x="360" y="485"/>
                  </a:cubicBezTo>
                  <a:cubicBezTo>
                    <a:pt x="353" y="497"/>
                    <a:pt x="346" y="512"/>
                    <a:pt x="338" y="524"/>
                  </a:cubicBezTo>
                  <a:cubicBezTo>
                    <a:pt x="321" y="549"/>
                    <a:pt x="305" y="568"/>
                    <a:pt x="281" y="592"/>
                  </a:cubicBezTo>
                  <a:cubicBezTo>
                    <a:pt x="243" y="626"/>
                    <a:pt x="274" y="689"/>
                    <a:pt x="323" y="689"/>
                  </a:cubicBezTo>
                  <a:cubicBezTo>
                    <a:pt x="328" y="689"/>
                    <a:pt x="333" y="688"/>
                    <a:pt x="339" y="687"/>
                  </a:cubicBezTo>
                  <a:cubicBezTo>
                    <a:pt x="545" y="630"/>
                    <a:pt x="576" y="387"/>
                    <a:pt x="498" y="223"/>
                  </a:cubicBezTo>
                  <a:cubicBezTo>
                    <a:pt x="463" y="146"/>
                    <a:pt x="403" y="67"/>
                    <a:pt x="321" y="27"/>
                  </a:cubicBezTo>
                  <a:cubicBezTo>
                    <a:pt x="278" y="7"/>
                    <a:pt x="234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7628050" y="2062675"/>
              <a:ext cx="14350" cy="6175"/>
            </a:xfrm>
            <a:custGeom>
              <a:avLst/>
              <a:gdLst/>
              <a:ahLst/>
              <a:cxnLst/>
              <a:rect l="l" t="t" r="r" b="b"/>
              <a:pathLst>
                <a:path w="574" h="247" extrusionOk="0">
                  <a:moveTo>
                    <a:pt x="58" y="1"/>
                  </a:moveTo>
                  <a:cubicBezTo>
                    <a:pt x="50" y="1"/>
                    <a:pt x="42" y="3"/>
                    <a:pt x="34" y="8"/>
                  </a:cubicBezTo>
                  <a:cubicBezTo>
                    <a:pt x="11" y="20"/>
                    <a:pt x="0" y="50"/>
                    <a:pt x="16" y="73"/>
                  </a:cubicBezTo>
                  <a:cubicBezTo>
                    <a:pt x="68" y="157"/>
                    <a:pt x="158" y="213"/>
                    <a:pt x="255" y="236"/>
                  </a:cubicBezTo>
                  <a:cubicBezTo>
                    <a:pt x="283" y="243"/>
                    <a:pt x="311" y="247"/>
                    <a:pt x="340" y="247"/>
                  </a:cubicBezTo>
                  <a:cubicBezTo>
                    <a:pt x="363" y="247"/>
                    <a:pt x="387" y="244"/>
                    <a:pt x="410" y="239"/>
                  </a:cubicBezTo>
                  <a:cubicBezTo>
                    <a:pt x="461" y="229"/>
                    <a:pt x="504" y="203"/>
                    <a:pt x="541" y="168"/>
                  </a:cubicBezTo>
                  <a:cubicBezTo>
                    <a:pt x="573" y="138"/>
                    <a:pt x="544" y="97"/>
                    <a:pt x="508" y="97"/>
                  </a:cubicBezTo>
                  <a:cubicBezTo>
                    <a:pt x="501" y="97"/>
                    <a:pt x="495" y="98"/>
                    <a:pt x="488" y="101"/>
                  </a:cubicBezTo>
                  <a:cubicBezTo>
                    <a:pt x="472" y="108"/>
                    <a:pt x="455" y="111"/>
                    <a:pt x="438" y="115"/>
                  </a:cubicBezTo>
                  <a:cubicBezTo>
                    <a:pt x="420" y="118"/>
                    <a:pt x="402" y="124"/>
                    <a:pt x="383" y="125"/>
                  </a:cubicBezTo>
                  <a:lnTo>
                    <a:pt x="362" y="125"/>
                  </a:lnTo>
                  <a:cubicBezTo>
                    <a:pt x="352" y="125"/>
                    <a:pt x="342" y="128"/>
                    <a:pt x="332" y="128"/>
                  </a:cubicBezTo>
                  <a:lnTo>
                    <a:pt x="302" y="128"/>
                  </a:lnTo>
                  <a:cubicBezTo>
                    <a:pt x="297" y="128"/>
                    <a:pt x="291" y="128"/>
                    <a:pt x="288" y="125"/>
                  </a:cubicBezTo>
                  <a:lnTo>
                    <a:pt x="282" y="125"/>
                  </a:lnTo>
                  <a:cubicBezTo>
                    <a:pt x="262" y="123"/>
                    <a:pt x="243" y="118"/>
                    <a:pt x="226" y="111"/>
                  </a:cubicBezTo>
                  <a:cubicBezTo>
                    <a:pt x="213" y="108"/>
                    <a:pt x="200" y="101"/>
                    <a:pt x="183" y="93"/>
                  </a:cubicBezTo>
                  <a:cubicBezTo>
                    <a:pt x="153" y="74"/>
                    <a:pt x="126" y="52"/>
                    <a:pt x="106" y="25"/>
                  </a:cubicBezTo>
                  <a:cubicBezTo>
                    <a:pt x="93" y="10"/>
                    <a:pt x="7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7626950" y="2079000"/>
              <a:ext cx="5400" cy="11375"/>
            </a:xfrm>
            <a:custGeom>
              <a:avLst/>
              <a:gdLst/>
              <a:ahLst/>
              <a:cxnLst/>
              <a:rect l="l" t="t" r="r" b="b"/>
              <a:pathLst>
                <a:path w="216" h="455" extrusionOk="0">
                  <a:moveTo>
                    <a:pt x="153" y="1"/>
                  </a:moveTo>
                  <a:cubicBezTo>
                    <a:pt x="133" y="1"/>
                    <a:pt x="113" y="11"/>
                    <a:pt x="106" y="36"/>
                  </a:cubicBezTo>
                  <a:lnTo>
                    <a:pt x="10" y="392"/>
                  </a:lnTo>
                  <a:cubicBezTo>
                    <a:pt x="1" y="429"/>
                    <a:pt x="33" y="454"/>
                    <a:pt x="65" y="454"/>
                  </a:cubicBezTo>
                  <a:cubicBezTo>
                    <a:pt x="86" y="454"/>
                    <a:pt x="106" y="443"/>
                    <a:pt x="114" y="419"/>
                  </a:cubicBezTo>
                  <a:lnTo>
                    <a:pt x="206" y="63"/>
                  </a:lnTo>
                  <a:cubicBezTo>
                    <a:pt x="216" y="25"/>
                    <a:pt x="18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4"/>
            <p:cNvSpPr/>
            <p:nvPr/>
          </p:nvSpPr>
          <p:spPr>
            <a:xfrm>
              <a:off x="7617100" y="2095050"/>
              <a:ext cx="5925" cy="10450"/>
            </a:xfrm>
            <a:custGeom>
              <a:avLst/>
              <a:gdLst/>
              <a:ahLst/>
              <a:cxnLst/>
              <a:rect l="l" t="t" r="r" b="b"/>
              <a:pathLst>
                <a:path w="237" h="418" extrusionOk="0">
                  <a:moveTo>
                    <a:pt x="190" y="0"/>
                  </a:moveTo>
                  <a:cubicBezTo>
                    <a:pt x="174" y="0"/>
                    <a:pt x="159" y="8"/>
                    <a:pt x="154" y="26"/>
                  </a:cubicBezTo>
                  <a:cubicBezTo>
                    <a:pt x="120" y="141"/>
                    <a:pt x="76" y="252"/>
                    <a:pt x="18" y="357"/>
                  </a:cubicBezTo>
                  <a:cubicBezTo>
                    <a:pt x="1" y="388"/>
                    <a:pt x="31" y="417"/>
                    <a:pt x="59" y="417"/>
                  </a:cubicBezTo>
                  <a:cubicBezTo>
                    <a:pt x="72" y="417"/>
                    <a:pt x="84" y="411"/>
                    <a:pt x="92" y="397"/>
                  </a:cubicBezTo>
                  <a:cubicBezTo>
                    <a:pt x="150" y="286"/>
                    <a:pt x="197" y="167"/>
                    <a:pt x="231" y="46"/>
                  </a:cubicBezTo>
                  <a:cubicBezTo>
                    <a:pt x="237" y="18"/>
                    <a:pt x="213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7605550" y="2098250"/>
              <a:ext cx="5100" cy="5975"/>
            </a:xfrm>
            <a:custGeom>
              <a:avLst/>
              <a:gdLst/>
              <a:ahLst/>
              <a:cxnLst/>
              <a:rect l="l" t="t" r="r" b="b"/>
              <a:pathLst>
                <a:path w="204" h="239" extrusionOk="0">
                  <a:moveTo>
                    <a:pt x="155" y="0"/>
                  </a:moveTo>
                  <a:cubicBezTo>
                    <a:pt x="141" y="0"/>
                    <a:pt x="127" y="7"/>
                    <a:pt x="118" y="19"/>
                  </a:cubicBezTo>
                  <a:cubicBezTo>
                    <a:pt x="83" y="73"/>
                    <a:pt x="47" y="127"/>
                    <a:pt x="12" y="181"/>
                  </a:cubicBezTo>
                  <a:cubicBezTo>
                    <a:pt x="1" y="198"/>
                    <a:pt x="8" y="225"/>
                    <a:pt x="27" y="233"/>
                  </a:cubicBezTo>
                  <a:cubicBezTo>
                    <a:pt x="34" y="237"/>
                    <a:pt x="42" y="239"/>
                    <a:pt x="48" y="239"/>
                  </a:cubicBezTo>
                  <a:cubicBezTo>
                    <a:pt x="63" y="239"/>
                    <a:pt x="76" y="231"/>
                    <a:pt x="84" y="219"/>
                  </a:cubicBezTo>
                  <a:cubicBezTo>
                    <a:pt x="120" y="167"/>
                    <a:pt x="155" y="111"/>
                    <a:pt x="191" y="59"/>
                  </a:cubicBezTo>
                  <a:cubicBezTo>
                    <a:pt x="203" y="42"/>
                    <a:pt x="195" y="13"/>
                    <a:pt x="175" y="5"/>
                  </a:cubicBezTo>
                  <a:cubicBezTo>
                    <a:pt x="168" y="2"/>
                    <a:pt x="16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4"/>
            <p:cNvSpPr/>
            <p:nvPr/>
          </p:nvSpPr>
          <p:spPr>
            <a:xfrm>
              <a:off x="7241650" y="1981375"/>
              <a:ext cx="98500" cy="83625"/>
            </a:xfrm>
            <a:custGeom>
              <a:avLst/>
              <a:gdLst/>
              <a:ahLst/>
              <a:cxnLst/>
              <a:rect l="l" t="t" r="r" b="b"/>
              <a:pathLst>
                <a:path w="3940" h="3345" extrusionOk="0">
                  <a:moveTo>
                    <a:pt x="2149" y="1251"/>
                  </a:moveTo>
                  <a:cubicBezTo>
                    <a:pt x="2344" y="1251"/>
                    <a:pt x="2521" y="1356"/>
                    <a:pt x="2608" y="1529"/>
                  </a:cubicBezTo>
                  <a:cubicBezTo>
                    <a:pt x="2688" y="1690"/>
                    <a:pt x="2642" y="1851"/>
                    <a:pt x="2517" y="1961"/>
                  </a:cubicBezTo>
                  <a:cubicBezTo>
                    <a:pt x="2532" y="1933"/>
                    <a:pt x="2549" y="1905"/>
                    <a:pt x="2558" y="1872"/>
                  </a:cubicBezTo>
                  <a:cubicBezTo>
                    <a:pt x="2571" y="1834"/>
                    <a:pt x="2575" y="1790"/>
                    <a:pt x="2574" y="1749"/>
                  </a:cubicBezTo>
                  <a:cubicBezTo>
                    <a:pt x="2574" y="1726"/>
                    <a:pt x="2571" y="1700"/>
                    <a:pt x="2566" y="1678"/>
                  </a:cubicBezTo>
                  <a:cubicBezTo>
                    <a:pt x="2561" y="1649"/>
                    <a:pt x="2538" y="1621"/>
                    <a:pt x="2517" y="1601"/>
                  </a:cubicBezTo>
                  <a:cubicBezTo>
                    <a:pt x="2500" y="1585"/>
                    <a:pt x="2478" y="1578"/>
                    <a:pt x="2457" y="1578"/>
                  </a:cubicBezTo>
                  <a:cubicBezTo>
                    <a:pt x="2420" y="1578"/>
                    <a:pt x="2385" y="1599"/>
                    <a:pt x="2375" y="1637"/>
                  </a:cubicBezTo>
                  <a:cubicBezTo>
                    <a:pt x="2369" y="1656"/>
                    <a:pt x="2365" y="1676"/>
                    <a:pt x="2365" y="1695"/>
                  </a:cubicBezTo>
                  <a:cubicBezTo>
                    <a:pt x="2365" y="1706"/>
                    <a:pt x="2368" y="1716"/>
                    <a:pt x="2369" y="1727"/>
                  </a:cubicBezTo>
                  <a:cubicBezTo>
                    <a:pt x="2369" y="1727"/>
                    <a:pt x="2372" y="1743"/>
                    <a:pt x="2372" y="1744"/>
                  </a:cubicBezTo>
                  <a:cubicBezTo>
                    <a:pt x="2373" y="1761"/>
                    <a:pt x="2372" y="1776"/>
                    <a:pt x="2372" y="1791"/>
                  </a:cubicBezTo>
                  <a:lnTo>
                    <a:pt x="2372" y="1798"/>
                  </a:lnTo>
                  <a:cubicBezTo>
                    <a:pt x="2369" y="1805"/>
                    <a:pt x="2369" y="1812"/>
                    <a:pt x="2368" y="1820"/>
                  </a:cubicBezTo>
                  <a:cubicBezTo>
                    <a:pt x="2364" y="1835"/>
                    <a:pt x="2361" y="1851"/>
                    <a:pt x="2355" y="1869"/>
                  </a:cubicBezTo>
                  <a:lnTo>
                    <a:pt x="2351" y="1885"/>
                  </a:lnTo>
                  <a:cubicBezTo>
                    <a:pt x="2351" y="1886"/>
                    <a:pt x="2347" y="1892"/>
                    <a:pt x="2345" y="1898"/>
                  </a:cubicBezTo>
                  <a:cubicBezTo>
                    <a:pt x="2338" y="1912"/>
                    <a:pt x="2331" y="1925"/>
                    <a:pt x="2322" y="1939"/>
                  </a:cubicBezTo>
                  <a:cubicBezTo>
                    <a:pt x="2318" y="1943"/>
                    <a:pt x="2315" y="1949"/>
                    <a:pt x="2311" y="1953"/>
                  </a:cubicBezTo>
                  <a:cubicBezTo>
                    <a:pt x="2310" y="1954"/>
                    <a:pt x="2304" y="1960"/>
                    <a:pt x="2303" y="1963"/>
                  </a:cubicBezTo>
                  <a:cubicBezTo>
                    <a:pt x="2291" y="1974"/>
                    <a:pt x="2281" y="1984"/>
                    <a:pt x="2268" y="1995"/>
                  </a:cubicBezTo>
                  <a:cubicBezTo>
                    <a:pt x="2268" y="1995"/>
                    <a:pt x="2259" y="2004"/>
                    <a:pt x="2256" y="2004"/>
                  </a:cubicBezTo>
                  <a:lnTo>
                    <a:pt x="2240" y="2014"/>
                  </a:lnTo>
                  <a:cubicBezTo>
                    <a:pt x="2226" y="2024"/>
                    <a:pt x="2213" y="2031"/>
                    <a:pt x="2199" y="2035"/>
                  </a:cubicBezTo>
                  <a:cubicBezTo>
                    <a:pt x="2192" y="2039"/>
                    <a:pt x="2188" y="2041"/>
                    <a:pt x="2181" y="2042"/>
                  </a:cubicBezTo>
                  <a:cubicBezTo>
                    <a:pt x="2178" y="2042"/>
                    <a:pt x="2168" y="2048"/>
                    <a:pt x="2166" y="2048"/>
                  </a:cubicBezTo>
                  <a:cubicBezTo>
                    <a:pt x="2139" y="2056"/>
                    <a:pt x="2110" y="2064"/>
                    <a:pt x="2083" y="2066"/>
                  </a:cubicBezTo>
                  <a:cubicBezTo>
                    <a:pt x="2049" y="2068"/>
                    <a:pt x="2015" y="2073"/>
                    <a:pt x="1982" y="2076"/>
                  </a:cubicBezTo>
                  <a:cubicBezTo>
                    <a:pt x="1968" y="2078"/>
                    <a:pt x="1956" y="2085"/>
                    <a:pt x="1951" y="2095"/>
                  </a:cubicBezTo>
                  <a:cubicBezTo>
                    <a:pt x="1919" y="2091"/>
                    <a:pt x="1887" y="2088"/>
                    <a:pt x="1856" y="2082"/>
                  </a:cubicBezTo>
                  <a:cubicBezTo>
                    <a:pt x="1855" y="2062"/>
                    <a:pt x="1840" y="2041"/>
                    <a:pt x="1819" y="2041"/>
                  </a:cubicBezTo>
                  <a:cubicBezTo>
                    <a:pt x="1812" y="2041"/>
                    <a:pt x="1805" y="2043"/>
                    <a:pt x="1797" y="2048"/>
                  </a:cubicBezTo>
                  <a:cubicBezTo>
                    <a:pt x="1783" y="2056"/>
                    <a:pt x="1766" y="2059"/>
                    <a:pt x="1752" y="2062"/>
                  </a:cubicBezTo>
                  <a:cubicBezTo>
                    <a:pt x="1719" y="2055"/>
                    <a:pt x="1685" y="2047"/>
                    <a:pt x="1651" y="2039"/>
                  </a:cubicBezTo>
                  <a:cubicBezTo>
                    <a:pt x="1641" y="2025"/>
                    <a:pt x="1624" y="2012"/>
                    <a:pt x="1609" y="2005"/>
                  </a:cubicBezTo>
                  <a:cubicBezTo>
                    <a:pt x="1539" y="1892"/>
                    <a:pt x="1517" y="1756"/>
                    <a:pt x="1539" y="1628"/>
                  </a:cubicBezTo>
                  <a:cubicBezTo>
                    <a:pt x="1644" y="1432"/>
                    <a:pt x="1857" y="1283"/>
                    <a:pt x="2085" y="1255"/>
                  </a:cubicBezTo>
                  <a:cubicBezTo>
                    <a:pt x="2107" y="1252"/>
                    <a:pt x="2128" y="1251"/>
                    <a:pt x="2149" y="1251"/>
                  </a:cubicBezTo>
                  <a:close/>
                  <a:moveTo>
                    <a:pt x="2615" y="0"/>
                  </a:moveTo>
                  <a:cubicBezTo>
                    <a:pt x="2604" y="0"/>
                    <a:pt x="2594" y="6"/>
                    <a:pt x="2588" y="19"/>
                  </a:cubicBezTo>
                  <a:cubicBezTo>
                    <a:pt x="2517" y="171"/>
                    <a:pt x="2450" y="326"/>
                    <a:pt x="2389" y="482"/>
                  </a:cubicBezTo>
                  <a:cubicBezTo>
                    <a:pt x="2361" y="558"/>
                    <a:pt x="2332" y="636"/>
                    <a:pt x="2304" y="714"/>
                  </a:cubicBezTo>
                  <a:cubicBezTo>
                    <a:pt x="2274" y="798"/>
                    <a:pt x="2253" y="883"/>
                    <a:pt x="2225" y="968"/>
                  </a:cubicBezTo>
                  <a:cubicBezTo>
                    <a:pt x="2223" y="975"/>
                    <a:pt x="2225" y="978"/>
                    <a:pt x="2226" y="984"/>
                  </a:cubicBezTo>
                  <a:cubicBezTo>
                    <a:pt x="2178" y="976"/>
                    <a:pt x="2130" y="972"/>
                    <a:pt x="2082" y="972"/>
                  </a:cubicBezTo>
                  <a:cubicBezTo>
                    <a:pt x="1998" y="972"/>
                    <a:pt x="1915" y="984"/>
                    <a:pt x="1834" y="1009"/>
                  </a:cubicBezTo>
                  <a:cubicBezTo>
                    <a:pt x="1834" y="953"/>
                    <a:pt x="1833" y="897"/>
                    <a:pt x="1827" y="841"/>
                  </a:cubicBezTo>
                  <a:cubicBezTo>
                    <a:pt x="1820" y="754"/>
                    <a:pt x="1813" y="669"/>
                    <a:pt x="1809" y="581"/>
                  </a:cubicBezTo>
                  <a:cubicBezTo>
                    <a:pt x="1808" y="558"/>
                    <a:pt x="1789" y="547"/>
                    <a:pt x="1771" y="547"/>
                  </a:cubicBezTo>
                  <a:cubicBezTo>
                    <a:pt x="1752" y="547"/>
                    <a:pt x="1734" y="558"/>
                    <a:pt x="1734" y="581"/>
                  </a:cubicBezTo>
                  <a:cubicBezTo>
                    <a:pt x="1735" y="669"/>
                    <a:pt x="1734" y="754"/>
                    <a:pt x="1729" y="841"/>
                  </a:cubicBezTo>
                  <a:cubicBezTo>
                    <a:pt x="1728" y="910"/>
                    <a:pt x="1731" y="977"/>
                    <a:pt x="1735" y="1046"/>
                  </a:cubicBezTo>
                  <a:cubicBezTo>
                    <a:pt x="1677" y="1073"/>
                    <a:pt x="1622" y="1103"/>
                    <a:pt x="1572" y="1144"/>
                  </a:cubicBezTo>
                  <a:cubicBezTo>
                    <a:pt x="1502" y="1198"/>
                    <a:pt x="1451" y="1268"/>
                    <a:pt x="1409" y="1341"/>
                  </a:cubicBezTo>
                  <a:cubicBezTo>
                    <a:pt x="1200" y="1217"/>
                    <a:pt x="979" y="1110"/>
                    <a:pt x="766" y="992"/>
                  </a:cubicBezTo>
                  <a:cubicBezTo>
                    <a:pt x="532" y="863"/>
                    <a:pt x="301" y="728"/>
                    <a:pt x="71" y="591"/>
                  </a:cubicBezTo>
                  <a:cubicBezTo>
                    <a:pt x="64" y="587"/>
                    <a:pt x="57" y="585"/>
                    <a:pt x="51" y="585"/>
                  </a:cubicBezTo>
                  <a:cubicBezTo>
                    <a:pt x="20" y="585"/>
                    <a:pt x="1" y="632"/>
                    <a:pt x="35" y="650"/>
                  </a:cubicBezTo>
                  <a:cubicBezTo>
                    <a:pt x="264" y="787"/>
                    <a:pt x="496" y="921"/>
                    <a:pt x="729" y="1055"/>
                  </a:cubicBezTo>
                  <a:cubicBezTo>
                    <a:pt x="941" y="1175"/>
                    <a:pt x="1153" y="1305"/>
                    <a:pt x="1376" y="1407"/>
                  </a:cubicBezTo>
                  <a:cubicBezTo>
                    <a:pt x="1342" y="1485"/>
                    <a:pt x="1319" y="1570"/>
                    <a:pt x="1312" y="1655"/>
                  </a:cubicBezTo>
                  <a:cubicBezTo>
                    <a:pt x="1192" y="1638"/>
                    <a:pt x="1071" y="1634"/>
                    <a:pt x="950" y="1628"/>
                  </a:cubicBezTo>
                  <a:cubicBezTo>
                    <a:pt x="891" y="1627"/>
                    <a:pt x="833" y="1623"/>
                    <a:pt x="774" y="1623"/>
                  </a:cubicBezTo>
                  <a:cubicBezTo>
                    <a:pt x="764" y="1623"/>
                    <a:pt x="754" y="1624"/>
                    <a:pt x="745" y="1624"/>
                  </a:cubicBezTo>
                  <a:cubicBezTo>
                    <a:pt x="708" y="1624"/>
                    <a:pt x="671" y="1627"/>
                    <a:pt x="635" y="1628"/>
                  </a:cubicBezTo>
                  <a:cubicBezTo>
                    <a:pt x="631" y="1628"/>
                    <a:pt x="626" y="1628"/>
                    <a:pt x="621" y="1628"/>
                  </a:cubicBezTo>
                  <a:cubicBezTo>
                    <a:pt x="616" y="1628"/>
                    <a:pt x="611" y="1628"/>
                    <a:pt x="605" y="1628"/>
                  </a:cubicBezTo>
                  <a:cubicBezTo>
                    <a:pt x="583" y="1628"/>
                    <a:pt x="561" y="1629"/>
                    <a:pt x="543" y="1642"/>
                  </a:cubicBezTo>
                  <a:cubicBezTo>
                    <a:pt x="530" y="1651"/>
                    <a:pt x="523" y="1669"/>
                    <a:pt x="538" y="1680"/>
                  </a:cubicBezTo>
                  <a:cubicBezTo>
                    <a:pt x="562" y="1702"/>
                    <a:pt x="593" y="1702"/>
                    <a:pt x="624" y="1707"/>
                  </a:cubicBezTo>
                  <a:cubicBezTo>
                    <a:pt x="660" y="1713"/>
                    <a:pt x="696" y="1720"/>
                    <a:pt x="732" y="1723"/>
                  </a:cubicBezTo>
                  <a:cubicBezTo>
                    <a:pt x="800" y="1733"/>
                    <a:pt x="867" y="1740"/>
                    <a:pt x="936" y="1747"/>
                  </a:cubicBezTo>
                  <a:cubicBezTo>
                    <a:pt x="1056" y="1757"/>
                    <a:pt x="1173" y="1769"/>
                    <a:pt x="1293" y="1769"/>
                  </a:cubicBezTo>
                  <a:cubicBezTo>
                    <a:pt x="1299" y="1769"/>
                    <a:pt x="1306" y="1769"/>
                    <a:pt x="1312" y="1768"/>
                  </a:cubicBezTo>
                  <a:cubicBezTo>
                    <a:pt x="1319" y="1872"/>
                    <a:pt x="1345" y="1976"/>
                    <a:pt x="1395" y="2069"/>
                  </a:cubicBezTo>
                  <a:cubicBezTo>
                    <a:pt x="1370" y="2116"/>
                    <a:pt x="1378" y="2169"/>
                    <a:pt x="1427" y="2201"/>
                  </a:cubicBezTo>
                  <a:cubicBezTo>
                    <a:pt x="1325" y="2244"/>
                    <a:pt x="1227" y="2293"/>
                    <a:pt x="1141" y="2364"/>
                  </a:cubicBezTo>
                  <a:cubicBezTo>
                    <a:pt x="1041" y="2445"/>
                    <a:pt x="963" y="2549"/>
                    <a:pt x="902" y="2658"/>
                  </a:cubicBezTo>
                  <a:cubicBezTo>
                    <a:pt x="888" y="2685"/>
                    <a:pt x="912" y="2711"/>
                    <a:pt x="937" y="2711"/>
                  </a:cubicBezTo>
                  <a:cubicBezTo>
                    <a:pt x="948" y="2711"/>
                    <a:pt x="959" y="2706"/>
                    <a:pt x="966" y="2693"/>
                  </a:cubicBezTo>
                  <a:cubicBezTo>
                    <a:pt x="1028" y="2593"/>
                    <a:pt x="1107" y="2508"/>
                    <a:pt x="1197" y="2430"/>
                  </a:cubicBezTo>
                  <a:cubicBezTo>
                    <a:pt x="1285" y="2352"/>
                    <a:pt x="1385" y="2282"/>
                    <a:pt x="1497" y="2238"/>
                  </a:cubicBezTo>
                  <a:cubicBezTo>
                    <a:pt x="1502" y="2237"/>
                    <a:pt x="1504" y="2232"/>
                    <a:pt x="1508" y="2230"/>
                  </a:cubicBezTo>
                  <a:cubicBezTo>
                    <a:pt x="1531" y="2234"/>
                    <a:pt x="1555" y="2241"/>
                    <a:pt x="1579" y="2247"/>
                  </a:cubicBezTo>
                  <a:cubicBezTo>
                    <a:pt x="1617" y="2286"/>
                    <a:pt x="1660" y="2322"/>
                    <a:pt x="1708" y="2350"/>
                  </a:cubicBezTo>
                  <a:cubicBezTo>
                    <a:pt x="1779" y="2393"/>
                    <a:pt x="1858" y="2423"/>
                    <a:pt x="1942" y="2438"/>
                  </a:cubicBezTo>
                  <a:cubicBezTo>
                    <a:pt x="1959" y="2728"/>
                    <a:pt x="1978" y="3017"/>
                    <a:pt x="1999" y="3305"/>
                  </a:cubicBezTo>
                  <a:cubicBezTo>
                    <a:pt x="2001" y="3331"/>
                    <a:pt x="2023" y="3344"/>
                    <a:pt x="2043" y="3344"/>
                  </a:cubicBezTo>
                  <a:cubicBezTo>
                    <a:pt x="2064" y="3344"/>
                    <a:pt x="2084" y="3331"/>
                    <a:pt x="2083" y="3305"/>
                  </a:cubicBezTo>
                  <a:cubicBezTo>
                    <a:pt x="2063" y="3020"/>
                    <a:pt x="2041" y="2735"/>
                    <a:pt x="2020" y="2449"/>
                  </a:cubicBezTo>
                  <a:lnTo>
                    <a:pt x="2020" y="2449"/>
                  </a:lnTo>
                  <a:cubicBezTo>
                    <a:pt x="2051" y="2452"/>
                    <a:pt x="2081" y="2454"/>
                    <a:pt x="2110" y="2454"/>
                  </a:cubicBezTo>
                  <a:cubicBezTo>
                    <a:pt x="2126" y="2454"/>
                    <a:pt x="2142" y="2454"/>
                    <a:pt x="2158" y="2452"/>
                  </a:cubicBezTo>
                  <a:cubicBezTo>
                    <a:pt x="2183" y="2451"/>
                    <a:pt x="2207" y="2445"/>
                    <a:pt x="2233" y="2442"/>
                  </a:cubicBezTo>
                  <a:cubicBezTo>
                    <a:pt x="2249" y="2702"/>
                    <a:pt x="2264" y="2963"/>
                    <a:pt x="2297" y="3223"/>
                  </a:cubicBezTo>
                  <a:cubicBezTo>
                    <a:pt x="2300" y="3249"/>
                    <a:pt x="2324" y="3264"/>
                    <a:pt x="2346" y="3264"/>
                  </a:cubicBezTo>
                  <a:cubicBezTo>
                    <a:pt x="2367" y="3264"/>
                    <a:pt x="2387" y="3251"/>
                    <a:pt x="2386" y="3223"/>
                  </a:cubicBezTo>
                  <a:cubicBezTo>
                    <a:pt x="2376" y="2955"/>
                    <a:pt x="2348" y="2688"/>
                    <a:pt x="2324" y="2421"/>
                  </a:cubicBezTo>
                  <a:cubicBezTo>
                    <a:pt x="2558" y="2354"/>
                    <a:pt x="2748" y="2196"/>
                    <a:pt x="2829" y="1971"/>
                  </a:cubicBezTo>
                  <a:cubicBezTo>
                    <a:pt x="2991" y="1991"/>
                    <a:pt x="3154" y="1993"/>
                    <a:pt x="3313" y="2014"/>
                  </a:cubicBezTo>
                  <a:cubicBezTo>
                    <a:pt x="3501" y="2041"/>
                    <a:pt x="3686" y="2083"/>
                    <a:pt x="3873" y="2117"/>
                  </a:cubicBezTo>
                  <a:cubicBezTo>
                    <a:pt x="3878" y="2119"/>
                    <a:pt x="3883" y="2119"/>
                    <a:pt x="3887" y="2119"/>
                  </a:cubicBezTo>
                  <a:cubicBezTo>
                    <a:pt x="3928" y="2119"/>
                    <a:pt x="3939" y="2062"/>
                    <a:pt x="3893" y="2047"/>
                  </a:cubicBezTo>
                  <a:cubicBezTo>
                    <a:pt x="3709" y="1984"/>
                    <a:pt x="3517" y="1956"/>
                    <a:pt x="3324" y="1936"/>
                  </a:cubicBezTo>
                  <a:cubicBezTo>
                    <a:pt x="3205" y="1924"/>
                    <a:pt x="3080" y="1911"/>
                    <a:pt x="2957" y="1911"/>
                  </a:cubicBezTo>
                  <a:cubicBezTo>
                    <a:pt x="2921" y="1911"/>
                    <a:pt x="2886" y="1912"/>
                    <a:pt x="2850" y="1915"/>
                  </a:cubicBezTo>
                  <a:cubicBezTo>
                    <a:pt x="2850" y="1913"/>
                    <a:pt x="2852" y="1912"/>
                    <a:pt x="2852" y="1910"/>
                  </a:cubicBezTo>
                  <a:cubicBezTo>
                    <a:pt x="2866" y="1849"/>
                    <a:pt x="2871" y="1790"/>
                    <a:pt x="2871" y="1727"/>
                  </a:cubicBezTo>
                  <a:cubicBezTo>
                    <a:pt x="3211" y="1713"/>
                    <a:pt x="3550" y="1699"/>
                    <a:pt x="3883" y="1641"/>
                  </a:cubicBezTo>
                  <a:cubicBezTo>
                    <a:pt x="3921" y="1632"/>
                    <a:pt x="3913" y="1573"/>
                    <a:pt x="3874" y="1573"/>
                  </a:cubicBezTo>
                  <a:cubicBezTo>
                    <a:pt x="3874" y="1573"/>
                    <a:pt x="3873" y="1573"/>
                    <a:pt x="3872" y="1573"/>
                  </a:cubicBezTo>
                  <a:cubicBezTo>
                    <a:pt x="3537" y="1600"/>
                    <a:pt x="3205" y="1641"/>
                    <a:pt x="2867" y="1654"/>
                  </a:cubicBezTo>
                  <a:cubicBezTo>
                    <a:pt x="2845" y="1427"/>
                    <a:pt x="2723" y="1212"/>
                    <a:pt x="2511" y="1086"/>
                  </a:cubicBezTo>
                  <a:cubicBezTo>
                    <a:pt x="2508" y="1085"/>
                    <a:pt x="2503" y="1083"/>
                    <a:pt x="2497" y="1079"/>
                  </a:cubicBezTo>
                  <a:cubicBezTo>
                    <a:pt x="2501" y="1078"/>
                    <a:pt x="2504" y="1076"/>
                    <a:pt x="2508" y="1070"/>
                  </a:cubicBezTo>
                  <a:cubicBezTo>
                    <a:pt x="2673" y="734"/>
                    <a:pt x="2852" y="404"/>
                    <a:pt x="3006" y="62"/>
                  </a:cubicBezTo>
                  <a:cubicBezTo>
                    <a:pt x="3016" y="39"/>
                    <a:pt x="2996" y="18"/>
                    <a:pt x="2978" y="18"/>
                  </a:cubicBezTo>
                  <a:cubicBezTo>
                    <a:pt x="2969" y="18"/>
                    <a:pt x="2961" y="23"/>
                    <a:pt x="2955" y="33"/>
                  </a:cubicBezTo>
                  <a:cubicBezTo>
                    <a:pt x="2778" y="365"/>
                    <a:pt x="2629" y="709"/>
                    <a:pt x="2460" y="1043"/>
                  </a:cubicBezTo>
                  <a:cubicBezTo>
                    <a:pt x="2457" y="1049"/>
                    <a:pt x="2459" y="1055"/>
                    <a:pt x="2460" y="1060"/>
                  </a:cubicBezTo>
                  <a:cubicBezTo>
                    <a:pt x="2400" y="1029"/>
                    <a:pt x="2337" y="1005"/>
                    <a:pt x="2268" y="991"/>
                  </a:cubicBezTo>
                  <a:cubicBezTo>
                    <a:pt x="2273" y="987"/>
                    <a:pt x="2276" y="985"/>
                    <a:pt x="2277" y="982"/>
                  </a:cubicBezTo>
                  <a:cubicBezTo>
                    <a:pt x="2304" y="904"/>
                    <a:pt x="2339" y="829"/>
                    <a:pt x="2369" y="751"/>
                  </a:cubicBezTo>
                  <a:cubicBezTo>
                    <a:pt x="2400" y="675"/>
                    <a:pt x="2430" y="597"/>
                    <a:pt x="2460" y="521"/>
                  </a:cubicBezTo>
                  <a:cubicBezTo>
                    <a:pt x="2524" y="365"/>
                    <a:pt x="2588" y="211"/>
                    <a:pt x="2653" y="56"/>
                  </a:cubicBezTo>
                  <a:cubicBezTo>
                    <a:pt x="2666" y="27"/>
                    <a:pt x="2640" y="0"/>
                    <a:pt x="2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4"/>
            <p:cNvSpPr/>
            <p:nvPr/>
          </p:nvSpPr>
          <p:spPr>
            <a:xfrm>
              <a:off x="7284825" y="2016025"/>
              <a:ext cx="10750" cy="6125"/>
            </a:xfrm>
            <a:custGeom>
              <a:avLst/>
              <a:gdLst/>
              <a:ahLst/>
              <a:cxnLst/>
              <a:rect l="l" t="t" r="r" b="b"/>
              <a:pathLst>
                <a:path w="430" h="245" extrusionOk="0">
                  <a:moveTo>
                    <a:pt x="395" y="0"/>
                  </a:moveTo>
                  <a:cubicBezTo>
                    <a:pt x="393" y="0"/>
                    <a:pt x="392" y="0"/>
                    <a:pt x="390" y="1"/>
                  </a:cubicBezTo>
                  <a:cubicBezTo>
                    <a:pt x="327" y="8"/>
                    <a:pt x="266" y="21"/>
                    <a:pt x="207" y="36"/>
                  </a:cubicBezTo>
                  <a:cubicBezTo>
                    <a:pt x="174" y="45"/>
                    <a:pt x="144" y="58"/>
                    <a:pt x="114" y="72"/>
                  </a:cubicBezTo>
                  <a:cubicBezTo>
                    <a:pt x="82" y="87"/>
                    <a:pt x="53" y="109"/>
                    <a:pt x="28" y="130"/>
                  </a:cubicBezTo>
                  <a:cubicBezTo>
                    <a:pt x="1" y="150"/>
                    <a:pt x="2" y="192"/>
                    <a:pt x="22" y="216"/>
                  </a:cubicBezTo>
                  <a:cubicBezTo>
                    <a:pt x="35" y="233"/>
                    <a:pt x="57" y="245"/>
                    <a:pt x="79" y="245"/>
                  </a:cubicBezTo>
                  <a:cubicBezTo>
                    <a:pt x="90" y="245"/>
                    <a:pt x="101" y="242"/>
                    <a:pt x="110" y="235"/>
                  </a:cubicBezTo>
                  <a:cubicBezTo>
                    <a:pt x="134" y="219"/>
                    <a:pt x="158" y="205"/>
                    <a:pt x="181" y="188"/>
                  </a:cubicBezTo>
                  <a:cubicBezTo>
                    <a:pt x="205" y="172"/>
                    <a:pt x="229" y="158"/>
                    <a:pt x="252" y="143"/>
                  </a:cubicBezTo>
                  <a:cubicBezTo>
                    <a:pt x="299" y="113"/>
                    <a:pt x="350" y="92"/>
                    <a:pt x="400" y="73"/>
                  </a:cubicBezTo>
                  <a:cubicBezTo>
                    <a:pt x="418" y="67"/>
                    <a:pt x="429" y="52"/>
                    <a:pt x="428" y="32"/>
                  </a:cubicBezTo>
                  <a:cubicBezTo>
                    <a:pt x="427" y="17"/>
                    <a:pt x="412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4"/>
            <p:cNvSpPr/>
            <p:nvPr/>
          </p:nvSpPr>
          <p:spPr>
            <a:xfrm>
              <a:off x="7284375" y="2025050"/>
              <a:ext cx="4025" cy="4800"/>
            </a:xfrm>
            <a:custGeom>
              <a:avLst/>
              <a:gdLst/>
              <a:ahLst/>
              <a:cxnLst/>
              <a:rect l="l" t="t" r="r" b="b"/>
              <a:pathLst>
                <a:path w="161" h="192" extrusionOk="0">
                  <a:moveTo>
                    <a:pt x="127" y="76"/>
                  </a:moveTo>
                  <a:lnTo>
                    <a:pt x="131" y="80"/>
                  </a:lnTo>
                  <a:cubicBezTo>
                    <a:pt x="129" y="79"/>
                    <a:pt x="128" y="78"/>
                    <a:pt x="127" y="76"/>
                  </a:cubicBezTo>
                  <a:close/>
                  <a:moveTo>
                    <a:pt x="59" y="0"/>
                  </a:moveTo>
                  <a:cubicBezTo>
                    <a:pt x="56" y="0"/>
                    <a:pt x="52" y="2"/>
                    <a:pt x="49" y="3"/>
                  </a:cubicBezTo>
                  <a:cubicBezTo>
                    <a:pt x="43" y="4"/>
                    <a:pt x="37" y="9"/>
                    <a:pt x="35" y="12"/>
                  </a:cubicBezTo>
                  <a:cubicBezTo>
                    <a:pt x="26" y="19"/>
                    <a:pt x="16" y="30"/>
                    <a:pt x="12" y="38"/>
                  </a:cubicBezTo>
                  <a:cubicBezTo>
                    <a:pt x="5" y="51"/>
                    <a:pt x="0" y="64"/>
                    <a:pt x="0" y="75"/>
                  </a:cubicBezTo>
                  <a:cubicBezTo>
                    <a:pt x="0" y="85"/>
                    <a:pt x="3" y="94"/>
                    <a:pt x="5" y="102"/>
                  </a:cubicBezTo>
                  <a:cubicBezTo>
                    <a:pt x="6" y="115"/>
                    <a:pt x="12" y="129"/>
                    <a:pt x="19" y="139"/>
                  </a:cubicBezTo>
                  <a:cubicBezTo>
                    <a:pt x="22" y="145"/>
                    <a:pt x="26" y="151"/>
                    <a:pt x="32" y="156"/>
                  </a:cubicBezTo>
                  <a:cubicBezTo>
                    <a:pt x="36" y="160"/>
                    <a:pt x="40" y="166"/>
                    <a:pt x="46" y="172"/>
                  </a:cubicBezTo>
                  <a:cubicBezTo>
                    <a:pt x="54" y="180"/>
                    <a:pt x="64" y="186"/>
                    <a:pt x="76" y="189"/>
                  </a:cubicBezTo>
                  <a:cubicBezTo>
                    <a:pt x="81" y="189"/>
                    <a:pt x="86" y="192"/>
                    <a:pt x="93" y="192"/>
                  </a:cubicBezTo>
                  <a:cubicBezTo>
                    <a:pt x="105" y="192"/>
                    <a:pt x="117" y="187"/>
                    <a:pt x="125" y="182"/>
                  </a:cubicBezTo>
                  <a:cubicBezTo>
                    <a:pt x="132" y="179"/>
                    <a:pt x="140" y="173"/>
                    <a:pt x="145" y="166"/>
                  </a:cubicBezTo>
                  <a:cubicBezTo>
                    <a:pt x="149" y="159"/>
                    <a:pt x="155" y="152"/>
                    <a:pt x="157" y="143"/>
                  </a:cubicBezTo>
                  <a:cubicBezTo>
                    <a:pt x="159" y="135"/>
                    <a:pt x="161" y="128"/>
                    <a:pt x="157" y="118"/>
                  </a:cubicBezTo>
                  <a:cubicBezTo>
                    <a:pt x="157" y="111"/>
                    <a:pt x="154" y="104"/>
                    <a:pt x="148" y="97"/>
                  </a:cubicBezTo>
                  <a:cubicBezTo>
                    <a:pt x="143" y="88"/>
                    <a:pt x="136" y="82"/>
                    <a:pt x="126" y="76"/>
                  </a:cubicBezTo>
                  <a:lnTo>
                    <a:pt x="126" y="76"/>
                  </a:lnTo>
                  <a:cubicBezTo>
                    <a:pt x="125" y="75"/>
                    <a:pt x="125" y="73"/>
                    <a:pt x="124" y="73"/>
                  </a:cubicBezTo>
                  <a:lnTo>
                    <a:pt x="121" y="71"/>
                  </a:lnTo>
                  <a:cubicBezTo>
                    <a:pt x="120" y="67"/>
                    <a:pt x="120" y="64"/>
                    <a:pt x="118" y="60"/>
                  </a:cubicBezTo>
                  <a:lnTo>
                    <a:pt x="118" y="58"/>
                  </a:lnTo>
                  <a:cubicBezTo>
                    <a:pt x="117" y="54"/>
                    <a:pt x="117" y="53"/>
                    <a:pt x="114" y="50"/>
                  </a:cubicBezTo>
                  <a:cubicBezTo>
                    <a:pt x="113" y="46"/>
                    <a:pt x="111" y="40"/>
                    <a:pt x="111" y="37"/>
                  </a:cubicBezTo>
                  <a:lnTo>
                    <a:pt x="111" y="43"/>
                  </a:lnTo>
                  <a:cubicBezTo>
                    <a:pt x="108" y="24"/>
                    <a:pt x="100" y="10"/>
                    <a:pt x="83" y="3"/>
                  </a:cubicBezTo>
                  <a:cubicBezTo>
                    <a:pt x="76" y="0"/>
                    <a:pt x="6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7258025" y="1988900"/>
              <a:ext cx="17850" cy="22950"/>
            </a:xfrm>
            <a:custGeom>
              <a:avLst/>
              <a:gdLst/>
              <a:ahLst/>
              <a:cxnLst/>
              <a:rect l="l" t="t" r="r" b="b"/>
              <a:pathLst>
                <a:path w="714" h="918" extrusionOk="0">
                  <a:moveTo>
                    <a:pt x="42" y="0"/>
                  </a:moveTo>
                  <a:cubicBezTo>
                    <a:pt x="21" y="0"/>
                    <a:pt x="0" y="23"/>
                    <a:pt x="13" y="44"/>
                  </a:cubicBezTo>
                  <a:cubicBezTo>
                    <a:pt x="202" y="348"/>
                    <a:pt x="427" y="635"/>
                    <a:pt x="661" y="910"/>
                  </a:cubicBezTo>
                  <a:cubicBezTo>
                    <a:pt x="667" y="915"/>
                    <a:pt x="673" y="918"/>
                    <a:pt x="679" y="918"/>
                  </a:cubicBezTo>
                  <a:cubicBezTo>
                    <a:pt x="696" y="918"/>
                    <a:pt x="713" y="898"/>
                    <a:pt x="703" y="882"/>
                  </a:cubicBezTo>
                  <a:cubicBezTo>
                    <a:pt x="511" y="578"/>
                    <a:pt x="301" y="280"/>
                    <a:pt x="61" y="9"/>
                  </a:cubicBezTo>
                  <a:cubicBezTo>
                    <a:pt x="56" y="3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7249900" y="1975025"/>
              <a:ext cx="8400" cy="10725"/>
            </a:xfrm>
            <a:custGeom>
              <a:avLst/>
              <a:gdLst/>
              <a:ahLst/>
              <a:cxnLst/>
              <a:rect l="l" t="t" r="r" b="b"/>
              <a:pathLst>
                <a:path w="336" h="429" extrusionOk="0">
                  <a:moveTo>
                    <a:pt x="33" y="0"/>
                  </a:moveTo>
                  <a:cubicBezTo>
                    <a:pt x="28" y="0"/>
                    <a:pt x="24" y="1"/>
                    <a:pt x="20" y="4"/>
                  </a:cubicBezTo>
                  <a:cubicBezTo>
                    <a:pt x="3" y="12"/>
                    <a:pt x="0" y="31"/>
                    <a:pt x="8" y="45"/>
                  </a:cubicBezTo>
                  <a:cubicBezTo>
                    <a:pt x="42" y="114"/>
                    <a:pt x="80" y="179"/>
                    <a:pt x="124" y="243"/>
                  </a:cubicBezTo>
                  <a:cubicBezTo>
                    <a:pt x="145" y="275"/>
                    <a:pt x="169" y="306"/>
                    <a:pt x="193" y="336"/>
                  </a:cubicBezTo>
                  <a:cubicBezTo>
                    <a:pt x="219" y="365"/>
                    <a:pt x="249" y="392"/>
                    <a:pt x="279" y="421"/>
                  </a:cubicBezTo>
                  <a:cubicBezTo>
                    <a:pt x="285" y="426"/>
                    <a:pt x="292" y="429"/>
                    <a:pt x="298" y="429"/>
                  </a:cubicBezTo>
                  <a:cubicBezTo>
                    <a:pt x="319" y="429"/>
                    <a:pt x="336" y="403"/>
                    <a:pt x="318" y="384"/>
                  </a:cubicBezTo>
                  <a:cubicBezTo>
                    <a:pt x="293" y="355"/>
                    <a:pt x="271" y="324"/>
                    <a:pt x="247" y="296"/>
                  </a:cubicBezTo>
                  <a:cubicBezTo>
                    <a:pt x="223" y="267"/>
                    <a:pt x="200" y="238"/>
                    <a:pt x="178" y="208"/>
                  </a:cubicBezTo>
                  <a:cubicBezTo>
                    <a:pt x="134" y="145"/>
                    <a:pt x="96" y="82"/>
                    <a:pt x="63" y="16"/>
                  </a:cubicBezTo>
                  <a:cubicBezTo>
                    <a:pt x="58" y="6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7254850" y="2031975"/>
              <a:ext cx="19400" cy="11000"/>
            </a:xfrm>
            <a:custGeom>
              <a:avLst/>
              <a:gdLst/>
              <a:ahLst/>
              <a:cxnLst/>
              <a:rect l="l" t="t" r="r" b="b"/>
              <a:pathLst>
                <a:path w="776" h="440" extrusionOk="0">
                  <a:moveTo>
                    <a:pt x="740" y="0"/>
                  </a:moveTo>
                  <a:cubicBezTo>
                    <a:pt x="736" y="0"/>
                    <a:pt x="732" y="1"/>
                    <a:pt x="727" y="4"/>
                  </a:cubicBezTo>
                  <a:cubicBezTo>
                    <a:pt x="618" y="79"/>
                    <a:pt x="503" y="146"/>
                    <a:pt x="384" y="210"/>
                  </a:cubicBezTo>
                  <a:cubicBezTo>
                    <a:pt x="265" y="272"/>
                    <a:pt x="143" y="328"/>
                    <a:pt x="24" y="389"/>
                  </a:cubicBezTo>
                  <a:cubicBezTo>
                    <a:pt x="0" y="402"/>
                    <a:pt x="11" y="439"/>
                    <a:pt x="35" y="439"/>
                  </a:cubicBezTo>
                  <a:cubicBezTo>
                    <a:pt x="38" y="439"/>
                    <a:pt x="41" y="438"/>
                    <a:pt x="45" y="437"/>
                  </a:cubicBezTo>
                  <a:cubicBezTo>
                    <a:pt x="298" y="343"/>
                    <a:pt x="532" y="194"/>
                    <a:pt x="752" y="47"/>
                  </a:cubicBezTo>
                  <a:cubicBezTo>
                    <a:pt x="775" y="32"/>
                    <a:pt x="761" y="0"/>
                    <a:pt x="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24"/>
          <p:cNvGrpSpPr/>
          <p:nvPr/>
        </p:nvGrpSpPr>
        <p:grpSpPr>
          <a:xfrm rot="10799830">
            <a:off x="8482129" y="31"/>
            <a:ext cx="996262" cy="1542845"/>
            <a:chOff x="7189456" y="1797449"/>
            <a:chExt cx="492200" cy="762200"/>
          </a:xfrm>
        </p:grpSpPr>
        <p:sp>
          <p:nvSpPr>
            <p:cNvPr id="689" name="Google Shape;689;p24"/>
            <p:cNvSpPr/>
            <p:nvPr/>
          </p:nvSpPr>
          <p:spPr>
            <a:xfrm>
              <a:off x="7189456" y="1797449"/>
              <a:ext cx="492200" cy="762200"/>
            </a:xfrm>
            <a:custGeom>
              <a:avLst/>
              <a:gdLst/>
              <a:ahLst/>
              <a:cxnLst/>
              <a:rect l="l" t="t" r="r" b="b"/>
              <a:pathLst>
                <a:path w="19688" h="30488" extrusionOk="0">
                  <a:moveTo>
                    <a:pt x="6846" y="2962"/>
                  </a:moveTo>
                  <a:lnTo>
                    <a:pt x="6846" y="2962"/>
                  </a:lnTo>
                  <a:cubicBezTo>
                    <a:pt x="6850" y="2965"/>
                    <a:pt x="6852" y="2969"/>
                    <a:pt x="6854" y="2972"/>
                  </a:cubicBezTo>
                  <a:cubicBezTo>
                    <a:pt x="6922" y="3255"/>
                    <a:pt x="6979" y="3538"/>
                    <a:pt x="7032" y="3822"/>
                  </a:cubicBezTo>
                  <a:cubicBezTo>
                    <a:pt x="6982" y="3579"/>
                    <a:pt x="6928" y="3337"/>
                    <a:pt x="6867" y="3093"/>
                  </a:cubicBezTo>
                  <a:cubicBezTo>
                    <a:pt x="6860" y="3049"/>
                    <a:pt x="6853" y="3006"/>
                    <a:pt x="6846" y="2962"/>
                  </a:cubicBezTo>
                  <a:close/>
                  <a:moveTo>
                    <a:pt x="10710" y="116"/>
                  </a:moveTo>
                  <a:cubicBezTo>
                    <a:pt x="10837" y="116"/>
                    <a:pt x="10964" y="131"/>
                    <a:pt x="11088" y="153"/>
                  </a:cubicBezTo>
                  <a:cubicBezTo>
                    <a:pt x="11372" y="204"/>
                    <a:pt x="11653" y="284"/>
                    <a:pt x="11924" y="373"/>
                  </a:cubicBezTo>
                  <a:cubicBezTo>
                    <a:pt x="12186" y="458"/>
                    <a:pt x="12454" y="552"/>
                    <a:pt x="12698" y="680"/>
                  </a:cubicBezTo>
                  <a:cubicBezTo>
                    <a:pt x="12881" y="776"/>
                    <a:pt x="13100" y="918"/>
                    <a:pt x="13123" y="1134"/>
                  </a:cubicBezTo>
                  <a:cubicBezTo>
                    <a:pt x="13140" y="1297"/>
                    <a:pt x="13030" y="1446"/>
                    <a:pt x="12948" y="1579"/>
                  </a:cubicBezTo>
                  <a:cubicBezTo>
                    <a:pt x="12867" y="1710"/>
                    <a:pt x="12782" y="1837"/>
                    <a:pt x="12693" y="1964"/>
                  </a:cubicBezTo>
                  <a:cubicBezTo>
                    <a:pt x="12544" y="2173"/>
                    <a:pt x="12383" y="2376"/>
                    <a:pt x="12215" y="2574"/>
                  </a:cubicBezTo>
                  <a:cubicBezTo>
                    <a:pt x="11911" y="2772"/>
                    <a:pt x="11627" y="2998"/>
                    <a:pt x="11348" y="3228"/>
                  </a:cubicBezTo>
                  <a:cubicBezTo>
                    <a:pt x="11264" y="3202"/>
                    <a:pt x="11173" y="3192"/>
                    <a:pt x="11082" y="3192"/>
                  </a:cubicBezTo>
                  <a:cubicBezTo>
                    <a:pt x="10938" y="3192"/>
                    <a:pt x="10791" y="3217"/>
                    <a:pt x="10664" y="3247"/>
                  </a:cubicBezTo>
                  <a:cubicBezTo>
                    <a:pt x="10505" y="3284"/>
                    <a:pt x="10357" y="3362"/>
                    <a:pt x="10250" y="3473"/>
                  </a:cubicBezTo>
                  <a:cubicBezTo>
                    <a:pt x="10213" y="3247"/>
                    <a:pt x="10116" y="3022"/>
                    <a:pt x="9930" y="2872"/>
                  </a:cubicBezTo>
                  <a:cubicBezTo>
                    <a:pt x="9831" y="2792"/>
                    <a:pt x="9712" y="2734"/>
                    <a:pt x="9584" y="2710"/>
                  </a:cubicBezTo>
                  <a:cubicBezTo>
                    <a:pt x="9539" y="2703"/>
                    <a:pt x="9494" y="2698"/>
                    <a:pt x="9449" y="2698"/>
                  </a:cubicBezTo>
                  <a:cubicBezTo>
                    <a:pt x="9432" y="2698"/>
                    <a:pt x="9415" y="2698"/>
                    <a:pt x="9398" y="2700"/>
                  </a:cubicBezTo>
                  <a:cubicBezTo>
                    <a:pt x="9333" y="2706"/>
                    <a:pt x="9251" y="2713"/>
                    <a:pt x="9210" y="2767"/>
                  </a:cubicBezTo>
                  <a:cubicBezTo>
                    <a:pt x="9187" y="2798"/>
                    <a:pt x="9212" y="2845"/>
                    <a:pt x="9249" y="2854"/>
                  </a:cubicBezTo>
                  <a:cubicBezTo>
                    <a:pt x="9258" y="2856"/>
                    <a:pt x="9266" y="2857"/>
                    <a:pt x="9274" y="2857"/>
                  </a:cubicBezTo>
                  <a:cubicBezTo>
                    <a:pt x="9321" y="2857"/>
                    <a:pt x="9367" y="2834"/>
                    <a:pt x="9415" y="2828"/>
                  </a:cubicBezTo>
                  <a:cubicBezTo>
                    <a:pt x="9434" y="2825"/>
                    <a:pt x="9454" y="2824"/>
                    <a:pt x="9474" y="2824"/>
                  </a:cubicBezTo>
                  <a:cubicBezTo>
                    <a:pt x="9506" y="2824"/>
                    <a:pt x="9538" y="2827"/>
                    <a:pt x="9569" y="2833"/>
                  </a:cubicBezTo>
                  <a:cubicBezTo>
                    <a:pt x="9678" y="2852"/>
                    <a:pt x="9784" y="2900"/>
                    <a:pt x="9869" y="2971"/>
                  </a:cubicBezTo>
                  <a:cubicBezTo>
                    <a:pt x="10045" y="3118"/>
                    <a:pt x="10132" y="3333"/>
                    <a:pt x="10167" y="3547"/>
                  </a:cubicBezTo>
                  <a:cubicBezTo>
                    <a:pt x="10167" y="3553"/>
                    <a:pt x="10173" y="3554"/>
                    <a:pt x="10174" y="3558"/>
                  </a:cubicBezTo>
                  <a:cubicBezTo>
                    <a:pt x="10108" y="3650"/>
                    <a:pt x="10065" y="3758"/>
                    <a:pt x="10058" y="3879"/>
                  </a:cubicBezTo>
                  <a:cubicBezTo>
                    <a:pt x="10054" y="3930"/>
                    <a:pt x="10059" y="3984"/>
                    <a:pt x="10071" y="4035"/>
                  </a:cubicBezTo>
                  <a:cubicBezTo>
                    <a:pt x="9621" y="4028"/>
                    <a:pt x="9177" y="3961"/>
                    <a:pt x="8748" y="3824"/>
                  </a:cubicBezTo>
                  <a:cubicBezTo>
                    <a:pt x="8526" y="3751"/>
                    <a:pt x="8307" y="3663"/>
                    <a:pt x="8099" y="3557"/>
                  </a:cubicBezTo>
                  <a:cubicBezTo>
                    <a:pt x="7907" y="3459"/>
                    <a:pt x="7697" y="3352"/>
                    <a:pt x="7548" y="3198"/>
                  </a:cubicBezTo>
                  <a:cubicBezTo>
                    <a:pt x="7371" y="3015"/>
                    <a:pt x="7386" y="2776"/>
                    <a:pt x="7443" y="2551"/>
                  </a:cubicBezTo>
                  <a:cubicBezTo>
                    <a:pt x="7497" y="2330"/>
                    <a:pt x="7596" y="2121"/>
                    <a:pt x="7711" y="1925"/>
                  </a:cubicBezTo>
                  <a:cubicBezTo>
                    <a:pt x="7826" y="1731"/>
                    <a:pt x="7960" y="1549"/>
                    <a:pt x="8093" y="1368"/>
                  </a:cubicBezTo>
                  <a:cubicBezTo>
                    <a:pt x="8209" y="1210"/>
                    <a:pt x="8334" y="1031"/>
                    <a:pt x="8521" y="942"/>
                  </a:cubicBezTo>
                  <a:cubicBezTo>
                    <a:pt x="8582" y="914"/>
                    <a:pt x="8642" y="901"/>
                    <a:pt x="8701" y="901"/>
                  </a:cubicBezTo>
                  <a:cubicBezTo>
                    <a:pt x="8909" y="901"/>
                    <a:pt x="9103" y="1054"/>
                    <a:pt x="9266" y="1173"/>
                  </a:cubicBezTo>
                  <a:cubicBezTo>
                    <a:pt x="9482" y="1326"/>
                    <a:pt x="9692" y="1501"/>
                    <a:pt x="9919" y="1639"/>
                  </a:cubicBezTo>
                  <a:cubicBezTo>
                    <a:pt x="9988" y="1792"/>
                    <a:pt x="10064" y="1944"/>
                    <a:pt x="10130" y="2095"/>
                  </a:cubicBezTo>
                  <a:cubicBezTo>
                    <a:pt x="10292" y="2453"/>
                    <a:pt x="10448" y="2813"/>
                    <a:pt x="10600" y="3174"/>
                  </a:cubicBezTo>
                  <a:cubicBezTo>
                    <a:pt x="10615" y="3208"/>
                    <a:pt x="10642" y="3222"/>
                    <a:pt x="10669" y="3222"/>
                  </a:cubicBezTo>
                  <a:cubicBezTo>
                    <a:pt x="10716" y="3222"/>
                    <a:pt x="10760" y="3180"/>
                    <a:pt x="10733" y="3121"/>
                  </a:cubicBezTo>
                  <a:cubicBezTo>
                    <a:pt x="10492" y="2592"/>
                    <a:pt x="10251" y="2061"/>
                    <a:pt x="10014" y="1531"/>
                  </a:cubicBezTo>
                  <a:cubicBezTo>
                    <a:pt x="9902" y="1281"/>
                    <a:pt x="9780" y="997"/>
                    <a:pt x="9820" y="721"/>
                  </a:cubicBezTo>
                  <a:cubicBezTo>
                    <a:pt x="9855" y="478"/>
                    <a:pt x="10030" y="296"/>
                    <a:pt x="10257" y="199"/>
                  </a:cubicBezTo>
                  <a:cubicBezTo>
                    <a:pt x="10400" y="138"/>
                    <a:pt x="10554" y="116"/>
                    <a:pt x="10710" y="116"/>
                  </a:cubicBezTo>
                  <a:close/>
                  <a:moveTo>
                    <a:pt x="10330" y="3575"/>
                  </a:moveTo>
                  <a:lnTo>
                    <a:pt x="10330" y="3575"/>
                  </a:lnTo>
                  <a:cubicBezTo>
                    <a:pt x="10313" y="3601"/>
                    <a:pt x="10296" y="3625"/>
                    <a:pt x="10282" y="3652"/>
                  </a:cubicBezTo>
                  <a:cubicBezTo>
                    <a:pt x="10191" y="3824"/>
                    <a:pt x="10187" y="4039"/>
                    <a:pt x="10278" y="4212"/>
                  </a:cubicBezTo>
                  <a:cubicBezTo>
                    <a:pt x="10255" y="4178"/>
                    <a:pt x="10235" y="4143"/>
                    <a:pt x="10221" y="4104"/>
                  </a:cubicBezTo>
                  <a:cubicBezTo>
                    <a:pt x="10221" y="4090"/>
                    <a:pt x="10215" y="4076"/>
                    <a:pt x="10208" y="4065"/>
                  </a:cubicBezTo>
                  <a:cubicBezTo>
                    <a:pt x="10196" y="4025"/>
                    <a:pt x="10189" y="3984"/>
                    <a:pt x="10187" y="3941"/>
                  </a:cubicBezTo>
                  <a:cubicBezTo>
                    <a:pt x="10183" y="3801"/>
                    <a:pt x="10240" y="3675"/>
                    <a:pt x="10330" y="3575"/>
                  </a:cubicBezTo>
                  <a:close/>
                  <a:moveTo>
                    <a:pt x="11139" y="3344"/>
                  </a:moveTo>
                  <a:cubicBezTo>
                    <a:pt x="11163" y="3344"/>
                    <a:pt x="11184" y="3345"/>
                    <a:pt x="11206" y="3348"/>
                  </a:cubicBezTo>
                  <a:cubicBezTo>
                    <a:pt x="11201" y="3361"/>
                    <a:pt x="11213" y="3374"/>
                    <a:pt x="11227" y="3374"/>
                  </a:cubicBezTo>
                  <a:cubicBezTo>
                    <a:pt x="11232" y="3374"/>
                    <a:pt x="11237" y="3373"/>
                    <a:pt x="11241" y="3370"/>
                  </a:cubicBezTo>
                  <a:cubicBezTo>
                    <a:pt x="11244" y="3368"/>
                    <a:pt x="11248" y="3365"/>
                    <a:pt x="11251" y="3362"/>
                  </a:cubicBezTo>
                  <a:cubicBezTo>
                    <a:pt x="11416" y="3422"/>
                    <a:pt x="11515" y="3608"/>
                    <a:pt x="11498" y="3778"/>
                  </a:cubicBezTo>
                  <a:cubicBezTo>
                    <a:pt x="11490" y="3866"/>
                    <a:pt x="11454" y="3947"/>
                    <a:pt x="11406" y="4018"/>
                  </a:cubicBezTo>
                  <a:cubicBezTo>
                    <a:pt x="11386" y="4028"/>
                    <a:pt x="11376" y="4043"/>
                    <a:pt x="11370" y="4063"/>
                  </a:cubicBezTo>
                  <a:cubicBezTo>
                    <a:pt x="11295" y="4153"/>
                    <a:pt x="11194" y="4224"/>
                    <a:pt x="11088" y="4275"/>
                  </a:cubicBezTo>
                  <a:cubicBezTo>
                    <a:pt x="11082" y="4276"/>
                    <a:pt x="11078" y="4278"/>
                    <a:pt x="11072" y="4282"/>
                  </a:cubicBezTo>
                  <a:cubicBezTo>
                    <a:pt x="11068" y="4282"/>
                    <a:pt x="11065" y="4282"/>
                    <a:pt x="11064" y="4280"/>
                  </a:cubicBezTo>
                  <a:cubicBezTo>
                    <a:pt x="11051" y="4280"/>
                    <a:pt x="11045" y="4287"/>
                    <a:pt x="11043" y="4295"/>
                  </a:cubicBezTo>
                  <a:cubicBezTo>
                    <a:pt x="10958" y="4329"/>
                    <a:pt x="10862" y="4351"/>
                    <a:pt x="10769" y="4351"/>
                  </a:cubicBezTo>
                  <a:cubicBezTo>
                    <a:pt x="10657" y="4351"/>
                    <a:pt x="10550" y="4319"/>
                    <a:pt x="10469" y="4234"/>
                  </a:cubicBezTo>
                  <a:cubicBezTo>
                    <a:pt x="10352" y="4110"/>
                    <a:pt x="10337" y="3913"/>
                    <a:pt x="10401" y="3763"/>
                  </a:cubicBezTo>
                  <a:lnTo>
                    <a:pt x="10401" y="3763"/>
                  </a:lnTo>
                  <a:cubicBezTo>
                    <a:pt x="10410" y="3787"/>
                    <a:pt x="10439" y="3805"/>
                    <a:pt x="10467" y="3805"/>
                  </a:cubicBezTo>
                  <a:cubicBezTo>
                    <a:pt x="10481" y="3805"/>
                    <a:pt x="10495" y="3801"/>
                    <a:pt x="10506" y="3791"/>
                  </a:cubicBezTo>
                  <a:cubicBezTo>
                    <a:pt x="10556" y="3748"/>
                    <a:pt x="10607" y="3709"/>
                    <a:pt x="10657" y="3666"/>
                  </a:cubicBezTo>
                  <a:cubicBezTo>
                    <a:pt x="10705" y="3625"/>
                    <a:pt x="10753" y="3587"/>
                    <a:pt x="10804" y="3551"/>
                  </a:cubicBezTo>
                  <a:cubicBezTo>
                    <a:pt x="10876" y="3500"/>
                    <a:pt x="10976" y="3429"/>
                    <a:pt x="11073" y="3429"/>
                  </a:cubicBezTo>
                  <a:cubicBezTo>
                    <a:pt x="11091" y="3429"/>
                    <a:pt x="11110" y="3432"/>
                    <a:pt x="11128" y="3438"/>
                  </a:cubicBezTo>
                  <a:cubicBezTo>
                    <a:pt x="11131" y="3439"/>
                    <a:pt x="11135" y="3439"/>
                    <a:pt x="11139" y="3439"/>
                  </a:cubicBezTo>
                  <a:cubicBezTo>
                    <a:pt x="11174" y="3439"/>
                    <a:pt x="11204" y="3387"/>
                    <a:pt x="11170" y="3361"/>
                  </a:cubicBezTo>
                  <a:cubicBezTo>
                    <a:pt x="11160" y="3354"/>
                    <a:pt x="11150" y="3348"/>
                    <a:pt x="11139" y="3344"/>
                  </a:cubicBezTo>
                  <a:close/>
                  <a:moveTo>
                    <a:pt x="13847" y="2020"/>
                  </a:moveTo>
                  <a:cubicBezTo>
                    <a:pt x="13976" y="2020"/>
                    <a:pt x="14098" y="2053"/>
                    <a:pt x="14192" y="2148"/>
                  </a:cubicBezTo>
                  <a:cubicBezTo>
                    <a:pt x="14381" y="2344"/>
                    <a:pt x="14431" y="2666"/>
                    <a:pt x="14441" y="2920"/>
                  </a:cubicBezTo>
                  <a:cubicBezTo>
                    <a:pt x="14449" y="3199"/>
                    <a:pt x="14399" y="3476"/>
                    <a:pt x="14334" y="3748"/>
                  </a:cubicBezTo>
                  <a:cubicBezTo>
                    <a:pt x="14277" y="3978"/>
                    <a:pt x="14231" y="4255"/>
                    <a:pt x="14066" y="4441"/>
                  </a:cubicBezTo>
                  <a:cubicBezTo>
                    <a:pt x="13955" y="4567"/>
                    <a:pt x="13792" y="4606"/>
                    <a:pt x="13623" y="4606"/>
                  </a:cubicBezTo>
                  <a:cubicBezTo>
                    <a:pt x="13507" y="4606"/>
                    <a:pt x="13388" y="4587"/>
                    <a:pt x="13281" y="4567"/>
                  </a:cubicBezTo>
                  <a:cubicBezTo>
                    <a:pt x="12705" y="4458"/>
                    <a:pt x="12188" y="4148"/>
                    <a:pt x="11613" y="4035"/>
                  </a:cubicBezTo>
                  <a:cubicBezTo>
                    <a:pt x="11721" y="3855"/>
                    <a:pt x="11769" y="3642"/>
                    <a:pt x="11653" y="3452"/>
                  </a:cubicBezTo>
                  <a:cubicBezTo>
                    <a:pt x="11780" y="3409"/>
                    <a:pt x="11908" y="3370"/>
                    <a:pt x="12033" y="3326"/>
                  </a:cubicBezTo>
                  <a:cubicBezTo>
                    <a:pt x="12193" y="3270"/>
                    <a:pt x="12351" y="3208"/>
                    <a:pt x="12507" y="3145"/>
                  </a:cubicBezTo>
                  <a:cubicBezTo>
                    <a:pt x="12538" y="3131"/>
                    <a:pt x="12522" y="3085"/>
                    <a:pt x="12491" y="3085"/>
                  </a:cubicBezTo>
                  <a:cubicBezTo>
                    <a:pt x="12488" y="3085"/>
                    <a:pt x="12486" y="3085"/>
                    <a:pt x="12483" y="3086"/>
                  </a:cubicBezTo>
                  <a:cubicBezTo>
                    <a:pt x="12321" y="3137"/>
                    <a:pt x="12161" y="3189"/>
                    <a:pt x="12003" y="3249"/>
                  </a:cubicBezTo>
                  <a:cubicBezTo>
                    <a:pt x="11874" y="3299"/>
                    <a:pt x="11748" y="3352"/>
                    <a:pt x="11619" y="3402"/>
                  </a:cubicBezTo>
                  <a:cubicBezTo>
                    <a:pt x="11560" y="3327"/>
                    <a:pt x="11485" y="3277"/>
                    <a:pt x="11404" y="3243"/>
                  </a:cubicBezTo>
                  <a:cubicBezTo>
                    <a:pt x="11630" y="3073"/>
                    <a:pt x="11861" y="2903"/>
                    <a:pt x="12100" y="2745"/>
                  </a:cubicBezTo>
                  <a:cubicBezTo>
                    <a:pt x="12105" y="2752"/>
                    <a:pt x="12113" y="2757"/>
                    <a:pt x="12122" y="2757"/>
                  </a:cubicBezTo>
                  <a:cubicBezTo>
                    <a:pt x="12129" y="2757"/>
                    <a:pt x="12136" y="2754"/>
                    <a:pt x="12142" y="2747"/>
                  </a:cubicBezTo>
                  <a:cubicBezTo>
                    <a:pt x="12166" y="2721"/>
                    <a:pt x="12189" y="2694"/>
                    <a:pt x="12215" y="2667"/>
                  </a:cubicBezTo>
                  <a:cubicBezTo>
                    <a:pt x="12341" y="2592"/>
                    <a:pt x="12466" y="2515"/>
                    <a:pt x="12596" y="2444"/>
                  </a:cubicBezTo>
                  <a:cubicBezTo>
                    <a:pt x="12837" y="2313"/>
                    <a:pt x="13088" y="2199"/>
                    <a:pt x="13352" y="2120"/>
                  </a:cubicBezTo>
                  <a:cubicBezTo>
                    <a:pt x="13497" y="2076"/>
                    <a:pt x="13678" y="2020"/>
                    <a:pt x="13847" y="2020"/>
                  </a:cubicBezTo>
                  <a:close/>
                  <a:moveTo>
                    <a:pt x="11531" y="4163"/>
                  </a:moveTo>
                  <a:cubicBezTo>
                    <a:pt x="11600" y="4177"/>
                    <a:pt x="11671" y="4191"/>
                    <a:pt x="11741" y="4209"/>
                  </a:cubicBezTo>
                  <a:cubicBezTo>
                    <a:pt x="12051" y="4295"/>
                    <a:pt x="12349" y="4419"/>
                    <a:pt x="12652" y="4530"/>
                  </a:cubicBezTo>
                  <a:cubicBezTo>
                    <a:pt x="12910" y="4642"/>
                    <a:pt x="13175" y="4777"/>
                    <a:pt x="13378" y="4968"/>
                  </a:cubicBezTo>
                  <a:cubicBezTo>
                    <a:pt x="13483" y="5068"/>
                    <a:pt x="13577" y="5193"/>
                    <a:pt x="13594" y="5337"/>
                  </a:cubicBezTo>
                  <a:cubicBezTo>
                    <a:pt x="13618" y="5515"/>
                    <a:pt x="13508" y="5666"/>
                    <a:pt x="13392" y="5791"/>
                  </a:cubicBezTo>
                  <a:cubicBezTo>
                    <a:pt x="13159" y="6035"/>
                    <a:pt x="12890" y="6262"/>
                    <a:pt x="12585" y="6424"/>
                  </a:cubicBezTo>
                  <a:cubicBezTo>
                    <a:pt x="12323" y="6562"/>
                    <a:pt x="12027" y="6650"/>
                    <a:pt x="11727" y="6650"/>
                  </a:cubicBezTo>
                  <a:cubicBezTo>
                    <a:pt x="11618" y="6650"/>
                    <a:pt x="11508" y="6638"/>
                    <a:pt x="11399" y="6613"/>
                  </a:cubicBezTo>
                  <a:cubicBezTo>
                    <a:pt x="11393" y="6612"/>
                    <a:pt x="11388" y="6611"/>
                    <a:pt x="11383" y="6611"/>
                  </a:cubicBezTo>
                  <a:cubicBezTo>
                    <a:pt x="11370" y="6611"/>
                    <a:pt x="11358" y="6615"/>
                    <a:pt x="11348" y="6621"/>
                  </a:cubicBezTo>
                  <a:cubicBezTo>
                    <a:pt x="11336" y="6559"/>
                    <a:pt x="11328" y="6496"/>
                    <a:pt x="11315" y="6434"/>
                  </a:cubicBezTo>
                  <a:cubicBezTo>
                    <a:pt x="11315" y="6431"/>
                    <a:pt x="11315" y="6428"/>
                    <a:pt x="11314" y="6426"/>
                  </a:cubicBezTo>
                  <a:cubicBezTo>
                    <a:pt x="11220" y="5773"/>
                    <a:pt x="10940" y="5167"/>
                    <a:pt x="10641" y="4578"/>
                  </a:cubicBezTo>
                  <a:lnTo>
                    <a:pt x="10641" y="4578"/>
                  </a:lnTo>
                  <a:cubicBezTo>
                    <a:pt x="10674" y="4583"/>
                    <a:pt x="10706" y="4585"/>
                    <a:pt x="10738" y="4585"/>
                  </a:cubicBezTo>
                  <a:cubicBezTo>
                    <a:pt x="10838" y="4585"/>
                    <a:pt x="10935" y="4564"/>
                    <a:pt x="11028" y="4530"/>
                  </a:cubicBezTo>
                  <a:cubicBezTo>
                    <a:pt x="11082" y="4714"/>
                    <a:pt x="11142" y="4899"/>
                    <a:pt x="11265" y="5055"/>
                  </a:cubicBezTo>
                  <a:cubicBezTo>
                    <a:pt x="11387" y="5205"/>
                    <a:pt x="11563" y="5314"/>
                    <a:pt x="11759" y="5314"/>
                  </a:cubicBezTo>
                  <a:cubicBezTo>
                    <a:pt x="11784" y="5314"/>
                    <a:pt x="11808" y="5312"/>
                    <a:pt x="11833" y="5309"/>
                  </a:cubicBezTo>
                  <a:cubicBezTo>
                    <a:pt x="11887" y="5302"/>
                    <a:pt x="11870" y="5225"/>
                    <a:pt x="11820" y="5224"/>
                  </a:cubicBezTo>
                  <a:cubicBezTo>
                    <a:pt x="11420" y="5204"/>
                    <a:pt x="11214" y="4828"/>
                    <a:pt x="11097" y="4502"/>
                  </a:cubicBezTo>
                  <a:cubicBezTo>
                    <a:pt x="11172" y="4468"/>
                    <a:pt x="11241" y="4425"/>
                    <a:pt x="11307" y="4375"/>
                  </a:cubicBezTo>
                  <a:cubicBezTo>
                    <a:pt x="11441" y="4417"/>
                    <a:pt x="11568" y="4483"/>
                    <a:pt x="11677" y="4568"/>
                  </a:cubicBezTo>
                  <a:cubicBezTo>
                    <a:pt x="11848" y="4702"/>
                    <a:pt x="11969" y="4880"/>
                    <a:pt x="12057" y="5075"/>
                  </a:cubicBezTo>
                  <a:cubicBezTo>
                    <a:pt x="12065" y="5092"/>
                    <a:pt x="12078" y="5099"/>
                    <a:pt x="12093" y="5099"/>
                  </a:cubicBezTo>
                  <a:cubicBezTo>
                    <a:pt x="12120" y="5099"/>
                    <a:pt x="12151" y="5073"/>
                    <a:pt x="12145" y="5041"/>
                  </a:cubicBezTo>
                  <a:cubicBezTo>
                    <a:pt x="12067" y="4673"/>
                    <a:pt x="11735" y="4425"/>
                    <a:pt x="11370" y="4327"/>
                  </a:cubicBezTo>
                  <a:cubicBezTo>
                    <a:pt x="11390" y="4310"/>
                    <a:pt x="11409" y="4295"/>
                    <a:pt x="11429" y="4276"/>
                  </a:cubicBezTo>
                  <a:cubicBezTo>
                    <a:pt x="11464" y="4242"/>
                    <a:pt x="11498" y="4204"/>
                    <a:pt x="11531" y="4163"/>
                  </a:cubicBezTo>
                  <a:close/>
                  <a:moveTo>
                    <a:pt x="8768" y="3957"/>
                  </a:moveTo>
                  <a:cubicBezTo>
                    <a:pt x="8822" y="3972"/>
                    <a:pt x="8875" y="3990"/>
                    <a:pt x="8929" y="4004"/>
                  </a:cubicBezTo>
                  <a:cubicBezTo>
                    <a:pt x="8935" y="4014"/>
                    <a:pt x="8945" y="4019"/>
                    <a:pt x="8956" y="4019"/>
                  </a:cubicBezTo>
                  <a:cubicBezTo>
                    <a:pt x="8962" y="4019"/>
                    <a:pt x="8967" y="4017"/>
                    <a:pt x="8973" y="4015"/>
                  </a:cubicBezTo>
                  <a:cubicBezTo>
                    <a:pt x="9344" y="4113"/>
                    <a:pt x="9727" y="4164"/>
                    <a:pt x="10112" y="4165"/>
                  </a:cubicBezTo>
                  <a:cubicBezTo>
                    <a:pt x="10167" y="4287"/>
                    <a:pt x="10261" y="4388"/>
                    <a:pt x="10377" y="4449"/>
                  </a:cubicBezTo>
                  <a:cubicBezTo>
                    <a:pt x="10272" y="4575"/>
                    <a:pt x="10169" y="4703"/>
                    <a:pt x="10052" y="4819"/>
                  </a:cubicBezTo>
                  <a:cubicBezTo>
                    <a:pt x="9933" y="4936"/>
                    <a:pt x="9805" y="5044"/>
                    <a:pt x="9668" y="5140"/>
                  </a:cubicBezTo>
                  <a:cubicBezTo>
                    <a:pt x="9625" y="5169"/>
                    <a:pt x="9653" y="5232"/>
                    <a:pt x="9691" y="5232"/>
                  </a:cubicBezTo>
                  <a:cubicBezTo>
                    <a:pt x="9700" y="5232"/>
                    <a:pt x="9709" y="5229"/>
                    <a:pt x="9717" y="5222"/>
                  </a:cubicBezTo>
                  <a:cubicBezTo>
                    <a:pt x="9859" y="5122"/>
                    <a:pt x="9991" y="5010"/>
                    <a:pt x="10112" y="4886"/>
                  </a:cubicBezTo>
                  <a:cubicBezTo>
                    <a:pt x="10232" y="4764"/>
                    <a:pt x="10346" y="4631"/>
                    <a:pt x="10430" y="4483"/>
                  </a:cubicBezTo>
                  <a:cubicBezTo>
                    <a:pt x="10430" y="4483"/>
                    <a:pt x="10430" y="4483"/>
                    <a:pt x="10430" y="4483"/>
                  </a:cubicBezTo>
                  <a:lnTo>
                    <a:pt x="10430" y="4483"/>
                  </a:lnTo>
                  <a:cubicBezTo>
                    <a:pt x="10432" y="4502"/>
                    <a:pt x="10443" y="4520"/>
                    <a:pt x="10467" y="4530"/>
                  </a:cubicBezTo>
                  <a:cubicBezTo>
                    <a:pt x="10485" y="4537"/>
                    <a:pt x="10501" y="4539"/>
                    <a:pt x="10519" y="4546"/>
                  </a:cubicBezTo>
                  <a:cubicBezTo>
                    <a:pt x="10516" y="4551"/>
                    <a:pt x="10513" y="4556"/>
                    <a:pt x="10512" y="4561"/>
                  </a:cubicBezTo>
                  <a:cubicBezTo>
                    <a:pt x="10498" y="4574"/>
                    <a:pt x="10486" y="4590"/>
                    <a:pt x="10485" y="4610"/>
                  </a:cubicBezTo>
                  <a:cubicBezTo>
                    <a:pt x="10485" y="4615"/>
                    <a:pt x="10484" y="4618"/>
                    <a:pt x="10484" y="4624"/>
                  </a:cubicBezTo>
                  <a:cubicBezTo>
                    <a:pt x="10264" y="5099"/>
                    <a:pt x="10030" y="5571"/>
                    <a:pt x="9820" y="6051"/>
                  </a:cubicBezTo>
                  <a:cubicBezTo>
                    <a:pt x="9797" y="6054"/>
                    <a:pt x="9776" y="6062"/>
                    <a:pt x="9760" y="6081"/>
                  </a:cubicBezTo>
                  <a:cubicBezTo>
                    <a:pt x="9559" y="6346"/>
                    <a:pt x="9329" y="6657"/>
                    <a:pt x="8960" y="6697"/>
                  </a:cubicBezTo>
                  <a:cubicBezTo>
                    <a:pt x="8939" y="6699"/>
                    <a:pt x="8919" y="6700"/>
                    <a:pt x="8899" y="6700"/>
                  </a:cubicBezTo>
                  <a:cubicBezTo>
                    <a:pt x="8553" y="6700"/>
                    <a:pt x="8335" y="6361"/>
                    <a:pt x="8172" y="6102"/>
                  </a:cubicBezTo>
                  <a:cubicBezTo>
                    <a:pt x="8114" y="6010"/>
                    <a:pt x="8065" y="5915"/>
                    <a:pt x="8016" y="5817"/>
                  </a:cubicBezTo>
                  <a:cubicBezTo>
                    <a:pt x="7988" y="5668"/>
                    <a:pt x="7958" y="5522"/>
                    <a:pt x="7923" y="5371"/>
                  </a:cubicBezTo>
                  <a:cubicBezTo>
                    <a:pt x="7860" y="5112"/>
                    <a:pt x="7789" y="4852"/>
                    <a:pt x="7706" y="4597"/>
                  </a:cubicBezTo>
                  <a:cubicBezTo>
                    <a:pt x="7697" y="4458"/>
                    <a:pt x="7694" y="4290"/>
                    <a:pt x="7787" y="4195"/>
                  </a:cubicBezTo>
                  <a:cubicBezTo>
                    <a:pt x="7904" y="4070"/>
                    <a:pt x="8130" y="4063"/>
                    <a:pt x="8293" y="4036"/>
                  </a:cubicBezTo>
                  <a:lnTo>
                    <a:pt x="8626" y="3984"/>
                  </a:lnTo>
                  <a:cubicBezTo>
                    <a:pt x="8658" y="3978"/>
                    <a:pt x="8713" y="3964"/>
                    <a:pt x="8768" y="3957"/>
                  </a:cubicBezTo>
                  <a:close/>
                  <a:moveTo>
                    <a:pt x="10613" y="5061"/>
                  </a:moveTo>
                  <a:lnTo>
                    <a:pt x="10613" y="5061"/>
                  </a:lnTo>
                  <a:cubicBezTo>
                    <a:pt x="10664" y="5247"/>
                    <a:pt x="10711" y="5432"/>
                    <a:pt x="10752" y="5618"/>
                  </a:cubicBezTo>
                  <a:cubicBezTo>
                    <a:pt x="10823" y="5955"/>
                    <a:pt x="10887" y="6292"/>
                    <a:pt x="10901" y="6633"/>
                  </a:cubicBezTo>
                  <a:cubicBezTo>
                    <a:pt x="10918" y="7146"/>
                    <a:pt x="10799" y="7700"/>
                    <a:pt x="10425" y="8071"/>
                  </a:cubicBezTo>
                  <a:cubicBezTo>
                    <a:pt x="10669" y="7098"/>
                    <a:pt x="10712" y="6062"/>
                    <a:pt x="10613" y="5061"/>
                  </a:cubicBezTo>
                  <a:close/>
                  <a:moveTo>
                    <a:pt x="10408" y="5051"/>
                  </a:moveTo>
                  <a:cubicBezTo>
                    <a:pt x="10305" y="5502"/>
                    <a:pt x="10135" y="5935"/>
                    <a:pt x="10000" y="6377"/>
                  </a:cubicBezTo>
                  <a:cubicBezTo>
                    <a:pt x="9912" y="6665"/>
                    <a:pt x="9841" y="6955"/>
                    <a:pt x="9808" y="7253"/>
                  </a:cubicBezTo>
                  <a:cubicBezTo>
                    <a:pt x="9780" y="7518"/>
                    <a:pt x="9767" y="7816"/>
                    <a:pt x="9883" y="8068"/>
                  </a:cubicBezTo>
                  <a:cubicBezTo>
                    <a:pt x="9903" y="8108"/>
                    <a:pt x="9929" y="8148"/>
                    <a:pt x="9954" y="8185"/>
                  </a:cubicBezTo>
                  <a:cubicBezTo>
                    <a:pt x="9847" y="8098"/>
                    <a:pt x="9759" y="7990"/>
                    <a:pt x="9696" y="7867"/>
                  </a:cubicBezTo>
                  <a:cubicBezTo>
                    <a:pt x="9532" y="7541"/>
                    <a:pt x="9549" y="7165"/>
                    <a:pt x="9642" y="6824"/>
                  </a:cubicBezTo>
                  <a:cubicBezTo>
                    <a:pt x="9752" y="6440"/>
                    <a:pt x="9940" y="6077"/>
                    <a:pt x="10108" y="5713"/>
                  </a:cubicBezTo>
                  <a:cubicBezTo>
                    <a:pt x="10208" y="5493"/>
                    <a:pt x="10308" y="5271"/>
                    <a:pt x="10408" y="5051"/>
                  </a:cubicBezTo>
                  <a:close/>
                  <a:moveTo>
                    <a:pt x="10505" y="5347"/>
                  </a:moveTo>
                  <a:cubicBezTo>
                    <a:pt x="10528" y="5702"/>
                    <a:pt x="10532" y="6057"/>
                    <a:pt x="10511" y="6411"/>
                  </a:cubicBezTo>
                  <a:cubicBezTo>
                    <a:pt x="10478" y="6983"/>
                    <a:pt x="10379" y="7536"/>
                    <a:pt x="10255" y="8094"/>
                  </a:cubicBezTo>
                  <a:cubicBezTo>
                    <a:pt x="10248" y="8134"/>
                    <a:pt x="10271" y="8164"/>
                    <a:pt x="10301" y="8178"/>
                  </a:cubicBezTo>
                  <a:cubicBezTo>
                    <a:pt x="10288" y="8189"/>
                    <a:pt x="10278" y="8199"/>
                    <a:pt x="10264" y="8210"/>
                  </a:cubicBezTo>
                  <a:cubicBezTo>
                    <a:pt x="10150" y="8148"/>
                    <a:pt x="10065" y="8029"/>
                    <a:pt x="10028" y="7901"/>
                  </a:cubicBezTo>
                  <a:cubicBezTo>
                    <a:pt x="9954" y="7657"/>
                    <a:pt x="9981" y="7378"/>
                    <a:pt x="10018" y="7129"/>
                  </a:cubicBezTo>
                  <a:cubicBezTo>
                    <a:pt x="10058" y="6865"/>
                    <a:pt x="10129" y="6609"/>
                    <a:pt x="10207" y="6353"/>
                  </a:cubicBezTo>
                  <a:cubicBezTo>
                    <a:pt x="10309" y="6020"/>
                    <a:pt x="10421" y="5686"/>
                    <a:pt x="10505" y="5347"/>
                  </a:cubicBezTo>
                  <a:close/>
                  <a:moveTo>
                    <a:pt x="10850" y="5430"/>
                  </a:moveTo>
                  <a:lnTo>
                    <a:pt x="10850" y="5430"/>
                  </a:lnTo>
                  <a:cubicBezTo>
                    <a:pt x="10899" y="5533"/>
                    <a:pt x="10945" y="5642"/>
                    <a:pt x="10986" y="5750"/>
                  </a:cubicBezTo>
                  <a:cubicBezTo>
                    <a:pt x="11184" y="6399"/>
                    <a:pt x="11267" y="7065"/>
                    <a:pt x="10997" y="7711"/>
                  </a:cubicBezTo>
                  <a:cubicBezTo>
                    <a:pt x="10915" y="7910"/>
                    <a:pt x="10784" y="8137"/>
                    <a:pt x="10569" y="8226"/>
                  </a:cubicBezTo>
                  <a:cubicBezTo>
                    <a:pt x="10530" y="8242"/>
                    <a:pt x="10495" y="8249"/>
                    <a:pt x="10459" y="8253"/>
                  </a:cubicBezTo>
                  <a:cubicBezTo>
                    <a:pt x="10888" y="7873"/>
                    <a:pt x="11057" y="7305"/>
                    <a:pt x="11050" y="6750"/>
                  </a:cubicBezTo>
                  <a:cubicBezTo>
                    <a:pt x="11044" y="6306"/>
                    <a:pt x="10959" y="5865"/>
                    <a:pt x="10850" y="5430"/>
                  </a:cubicBezTo>
                  <a:close/>
                  <a:moveTo>
                    <a:pt x="17358" y="9736"/>
                  </a:moveTo>
                  <a:cubicBezTo>
                    <a:pt x="17356" y="9739"/>
                    <a:pt x="17354" y="9741"/>
                    <a:pt x="17352" y="9744"/>
                  </a:cubicBezTo>
                  <a:cubicBezTo>
                    <a:pt x="17354" y="9742"/>
                    <a:pt x="17356" y="9739"/>
                    <a:pt x="17358" y="9736"/>
                  </a:cubicBezTo>
                  <a:close/>
                  <a:moveTo>
                    <a:pt x="4528" y="10279"/>
                  </a:moveTo>
                  <a:lnTo>
                    <a:pt x="4528" y="10279"/>
                  </a:lnTo>
                  <a:cubicBezTo>
                    <a:pt x="4616" y="10329"/>
                    <a:pt x="4702" y="10381"/>
                    <a:pt x="4786" y="10435"/>
                  </a:cubicBezTo>
                  <a:cubicBezTo>
                    <a:pt x="4745" y="10441"/>
                    <a:pt x="4708" y="10468"/>
                    <a:pt x="4689" y="10505"/>
                  </a:cubicBezTo>
                  <a:cubicBezTo>
                    <a:pt x="4682" y="10499"/>
                    <a:pt x="4675" y="10496"/>
                    <a:pt x="4668" y="10490"/>
                  </a:cubicBezTo>
                  <a:cubicBezTo>
                    <a:pt x="4620" y="10421"/>
                    <a:pt x="4573" y="10353"/>
                    <a:pt x="4528" y="10279"/>
                  </a:cubicBezTo>
                  <a:close/>
                  <a:moveTo>
                    <a:pt x="16819" y="10037"/>
                  </a:moveTo>
                  <a:cubicBezTo>
                    <a:pt x="16828" y="10037"/>
                    <a:pt x="16837" y="10037"/>
                    <a:pt x="16847" y="10038"/>
                  </a:cubicBezTo>
                  <a:cubicBezTo>
                    <a:pt x="17054" y="10049"/>
                    <a:pt x="17282" y="10173"/>
                    <a:pt x="17385" y="10350"/>
                  </a:cubicBezTo>
                  <a:cubicBezTo>
                    <a:pt x="17390" y="10360"/>
                    <a:pt x="17399" y="10365"/>
                    <a:pt x="17408" y="10365"/>
                  </a:cubicBezTo>
                  <a:cubicBezTo>
                    <a:pt x="17411" y="10365"/>
                    <a:pt x="17413" y="10365"/>
                    <a:pt x="17416" y="10364"/>
                  </a:cubicBezTo>
                  <a:cubicBezTo>
                    <a:pt x="17423" y="10375"/>
                    <a:pt x="17430" y="10384"/>
                    <a:pt x="17436" y="10395"/>
                  </a:cubicBezTo>
                  <a:cubicBezTo>
                    <a:pt x="17463" y="10448"/>
                    <a:pt x="17478" y="10503"/>
                    <a:pt x="17478" y="10561"/>
                  </a:cubicBezTo>
                  <a:cubicBezTo>
                    <a:pt x="17480" y="10680"/>
                    <a:pt x="17438" y="10795"/>
                    <a:pt x="17360" y="10888"/>
                  </a:cubicBezTo>
                  <a:cubicBezTo>
                    <a:pt x="17336" y="10917"/>
                    <a:pt x="17304" y="10943"/>
                    <a:pt x="17274" y="10966"/>
                  </a:cubicBezTo>
                  <a:cubicBezTo>
                    <a:pt x="17219" y="10980"/>
                    <a:pt x="17160" y="10986"/>
                    <a:pt x="17101" y="10986"/>
                  </a:cubicBezTo>
                  <a:cubicBezTo>
                    <a:pt x="16998" y="10986"/>
                    <a:pt x="16894" y="10968"/>
                    <a:pt x="16803" y="10949"/>
                  </a:cubicBezTo>
                  <a:cubicBezTo>
                    <a:pt x="16699" y="10924"/>
                    <a:pt x="16590" y="10906"/>
                    <a:pt x="16495" y="10859"/>
                  </a:cubicBezTo>
                  <a:cubicBezTo>
                    <a:pt x="16442" y="10832"/>
                    <a:pt x="16406" y="10797"/>
                    <a:pt x="16367" y="10760"/>
                  </a:cubicBezTo>
                  <a:cubicBezTo>
                    <a:pt x="16342" y="10605"/>
                    <a:pt x="16452" y="10455"/>
                    <a:pt x="16584" y="10378"/>
                  </a:cubicBezTo>
                  <a:cubicBezTo>
                    <a:pt x="16622" y="10358"/>
                    <a:pt x="16604" y="10301"/>
                    <a:pt x="16564" y="10301"/>
                  </a:cubicBezTo>
                  <a:cubicBezTo>
                    <a:pt x="16559" y="10301"/>
                    <a:pt x="16555" y="10302"/>
                    <a:pt x="16550" y="10303"/>
                  </a:cubicBezTo>
                  <a:cubicBezTo>
                    <a:pt x="16445" y="10334"/>
                    <a:pt x="16367" y="10411"/>
                    <a:pt x="16323" y="10506"/>
                  </a:cubicBezTo>
                  <a:cubicBezTo>
                    <a:pt x="16303" y="10548"/>
                    <a:pt x="16293" y="10594"/>
                    <a:pt x="16289" y="10638"/>
                  </a:cubicBezTo>
                  <a:cubicBezTo>
                    <a:pt x="16258" y="10554"/>
                    <a:pt x="16251" y="10466"/>
                    <a:pt x="16267" y="10378"/>
                  </a:cubicBezTo>
                  <a:cubicBezTo>
                    <a:pt x="16282" y="10347"/>
                    <a:pt x="16301" y="10314"/>
                    <a:pt x="16322" y="10285"/>
                  </a:cubicBezTo>
                  <a:cubicBezTo>
                    <a:pt x="16436" y="10134"/>
                    <a:pt x="16623" y="10037"/>
                    <a:pt x="16819" y="10037"/>
                  </a:cubicBezTo>
                  <a:close/>
                  <a:moveTo>
                    <a:pt x="17089" y="7993"/>
                  </a:moveTo>
                  <a:cubicBezTo>
                    <a:pt x="17219" y="7993"/>
                    <a:pt x="17348" y="8000"/>
                    <a:pt x="17478" y="8015"/>
                  </a:cubicBezTo>
                  <a:cubicBezTo>
                    <a:pt x="17630" y="8033"/>
                    <a:pt x="17809" y="8061"/>
                    <a:pt x="17925" y="8169"/>
                  </a:cubicBezTo>
                  <a:cubicBezTo>
                    <a:pt x="18074" y="8305"/>
                    <a:pt x="18014" y="8491"/>
                    <a:pt x="17948" y="8650"/>
                  </a:cubicBezTo>
                  <a:cubicBezTo>
                    <a:pt x="17890" y="8785"/>
                    <a:pt x="17827" y="8914"/>
                    <a:pt x="17812" y="9062"/>
                  </a:cubicBezTo>
                  <a:cubicBezTo>
                    <a:pt x="17809" y="9076"/>
                    <a:pt x="17816" y="9086"/>
                    <a:pt x="17823" y="9093"/>
                  </a:cubicBezTo>
                  <a:cubicBezTo>
                    <a:pt x="17776" y="9168"/>
                    <a:pt x="17728" y="9242"/>
                    <a:pt x="17677" y="9314"/>
                  </a:cubicBezTo>
                  <a:cubicBezTo>
                    <a:pt x="17643" y="9367"/>
                    <a:pt x="17606" y="9416"/>
                    <a:pt x="17568" y="9463"/>
                  </a:cubicBezTo>
                  <a:cubicBezTo>
                    <a:pt x="17529" y="9513"/>
                    <a:pt x="17468" y="9565"/>
                    <a:pt x="17480" y="9632"/>
                  </a:cubicBezTo>
                  <a:cubicBezTo>
                    <a:pt x="17482" y="9651"/>
                    <a:pt x="17505" y="9669"/>
                    <a:pt x="17525" y="9669"/>
                  </a:cubicBezTo>
                  <a:cubicBezTo>
                    <a:pt x="17527" y="9669"/>
                    <a:pt x="17529" y="9669"/>
                    <a:pt x="17531" y="9669"/>
                  </a:cubicBezTo>
                  <a:cubicBezTo>
                    <a:pt x="17603" y="9662"/>
                    <a:pt x="17638" y="9589"/>
                    <a:pt x="17674" y="9537"/>
                  </a:cubicBezTo>
                  <a:cubicBezTo>
                    <a:pt x="17712" y="9483"/>
                    <a:pt x="17745" y="9428"/>
                    <a:pt x="17779" y="9371"/>
                  </a:cubicBezTo>
                  <a:cubicBezTo>
                    <a:pt x="17833" y="9282"/>
                    <a:pt x="17875" y="9179"/>
                    <a:pt x="17914" y="9083"/>
                  </a:cubicBezTo>
                  <a:cubicBezTo>
                    <a:pt x="18036" y="8971"/>
                    <a:pt x="18173" y="8853"/>
                    <a:pt x="18338" y="8802"/>
                  </a:cubicBezTo>
                  <a:cubicBezTo>
                    <a:pt x="18384" y="8788"/>
                    <a:pt x="18428" y="8781"/>
                    <a:pt x="18470" y="8781"/>
                  </a:cubicBezTo>
                  <a:cubicBezTo>
                    <a:pt x="18611" y="8781"/>
                    <a:pt x="18735" y="8854"/>
                    <a:pt x="18844" y="8955"/>
                  </a:cubicBezTo>
                  <a:cubicBezTo>
                    <a:pt x="18985" y="9084"/>
                    <a:pt x="19091" y="9242"/>
                    <a:pt x="19192" y="9399"/>
                  </a:cubicBezTo>
                  <a:cubicBezTo>
                    <a:pt x="19287" y="9547"/>
                    <a:pt x="19384" y="9697"/>
                    <a:pt x="19450" y="9859"/>
                  </a:cubicBezTo>
                  <a:cubicBezTo>
                    <a:pt x="19518" y="10031"/>
                    <a:pt x="19537" y="10211"/>
                    <a:pt x="19473" y="10385"/>
                  </a:cubicBezTo>
                  <a:cubicBezTo>
                    <a:pt x="19408" y="10558"/>
                    <a:pt x="19283" y="10719"/>
                    <a:pt x="19144" y="10846"/>
                  </a:cubicBezTo>
                  <a:cubicBezTo>
                    <a:pt x="18968" y="11009"/>
                    <a:pt x="18732" y="11122"/>
                    <a:pt x="18495" y="11122"/>
                  </a:cubicBezTo>
                  <a:cubicBezTo>
                    <a:pt x="18371" y="11122"/>
                    <a:pt x="18246" y="11092"/>
                    <a:pt x="18129" y="11021"/>
                  </a:cubicBezTo>
                  <a:cubicBezTo>
                    <a:pt x="18119" y="11016"/>
                    <a:pt x="18110" y="11014"/>
                    <a:pt x="18101" y="11014"/>
                  </a:cubicBezTo>
                  <a:cubicBezTo>
                    <a:pt x="18088" y="11014"/>
                    <a:pt x="18077" y="11018"/>
                    <a:pt x="18067" y="11024"/>
                  </a:cubicBezTo>
                  <a:cubicBezTo>
                    <a:pt x="18017" y="10998"/>
                    <a:pt x="17966" y="10971"/>
                    <a:pt x="17918" y="10943"/>
                  </a:cubicBezTo>
                  <a:cubicBezTo>
                    <a:pt x="17857" y="10907"/>
                    <a:pt x="17797" y="10868"/>
                    <a:pt x="17741" y="10829"/>
                  </a:cubicBezTo>
                  <a:cubicBezTo>
                    <a:pt x="17729" y="10822"/>
                    <a:pt x="17719" y="10814"/>
                    <a:pt x="17707" y="10804"/>
                  </a:cubicBezTo>
                  <a:cubicBezTo>
                    <a:pt x="17718" y="10767"/>
                    <a:pt x="17725" y="10726"/>
                    <a:pt x="17725" y="10683"/>
                  </a:cubicBezTo>
                  <a:cubicBezTo>
                    <a:pt x="17725" y="10614"/>
                    <a:pt x="17712" y="10546"/>
                    <a:pt x="17694" y="10479"/>
                  </a:cubicBezTo>
                  <a:cubicBezTo>
                    <a:pt x="17900" y="10456"/>
                    <a:pt x="18108" y="10436"/>
                    <a:pt x="18308" y="10391"/>
                  </a:cubicBezTo>
                  <a:cubicBezTo>
                    <a:pt x="18356" y="10381"/>
                    <a:pt x="18350" y="10304"/>
                    <a:pt x="18302" y="10304"/>
                  </a:cubicBezTo>
                  <a:cubicBezTo>
                    <a:pt x="18300" y="10304"/>
                    <a:pt x="18298" y="10304"/>
                    <a:pt x="18295" y="10304"/>
                  </a:cubicBezTo>
                  <a:cubicBezTo>
                    <a:pt x="18087" y="10329"/>
                    <a:pt x="17878" y="10371"/>
                    <a:pt x="17670" y="10404"/>
                  </a:cubicBezTo>
                  <a:cubicBezTo>
                    <a:pt x="17647" y="10341"/>
                    <a:pt x="17619" y="10279"/>
                    <a:pt x="17580" y="10222"/>
                  </a:cubicBezTo>
                  <a:lnTo>
                    <a:pt x="17580" y="10222"/>
                  </a:lnTo>
                  <a:cubicBezTo>
                    <a:pt x="17586" y="10225"/>
                    <a:pt x="17592" y="10227"/>
                    <a:pt x="17598" y="10227"/>
                  </a:cubicBezTo>
                  <a:cubicBezTo>
                    <a:pt x="17604" y="10227"/>
                    <a:pt x="17610" y="10225"/>
                    <a:pt x="17616" y="10221"/>
                  </a:cubicBezTo>
                  <a:cubicBezTo>
                    <a:pt x="17779" y="10127"/>
                    <a:pt x="17946" y="10041"/>
                    <a:pt x="18118" y="9960"/>
                  </a:cubicBezTo>
                  <a:cubicBezTo>
                    <a:pt x="18203" y="9921"/>
                    <a:pt x="18288" y="9885"/>
                    <a:pt x="18373" y="9846"/>
                  </a:cubicBezTo>
                  <a:cubicBezTo>
                    <a:pt x="18463" y="9809"/>
                    <a:pt x="18552" y="9775"/>
                    <a:pt x="18636" y="9730"/>
                  </a:cubicBezTo>
                  <a:cubicBezTo>
                    <a:pt x="18676" y="9707"/>
                    <a:pt x="18656" y="9650"/>
                    <a:pt x="18614" y="9650"/>
                  </a:cubicBezTo>
                  <a:cubicBezTo>
                    <a:pt x="18610" y="9650"/>
                    <a:pt x="18606" y="9651"/>
                    <a:pt x="18602" y="9652"/>
                  </a:cubicBezTo>
                  <a:cubicBezTo>
                    <a:pt x="18510" y="9673"/>
                    <a:pt x="18423" y="9711"/>
                    <a:pt x="18337" y="9751"/>
                  </a:cubicBezTo>
                  <a:cubicBezTo>
                    <a:pt x="18247" y="9789"/>
                    <a:pt x="18162" y="9831"/>
                    <a:pt x="18077" y="9873"/>
                  </a:cubicBezTo>
                  <a:cubicBezTo>
                    <a:pt x="17907" y="9960"/>
                    <a:pt x="17741" y="10053"/>
                    <a:pt x="17577" y="10154"/>
                  </a:cubicBezTo>
                  <a:cubicBezTo>
                    <a:pt x="17563" y="10163"/>
                    <a:pt x="17559" y="10175"/>
                    <a:pt x="17559" y="10187"/>
                  </a:cubicBezTo>
                  <a:cubicBezTo>
                    <a:pt x="17495" y="10097"/>
                    <a:pt x="17416" y="10015"/>
                    <a:pt x="17324" y="9951"/>
                  </a:cubicBezTo>
                  <a:cubicBezTo>
                    <a:pt x="17325" y="9951"/>
                    <a:pt x="17328" y="9951"/>
                    <a:pt x="17329" y="9950"/>
                  </a:cubicBezTo>
                  <a:cubicBezTo>
                    <a:pt x="17343" y="9943"/>
                    <a:pt x="17355" y="9937"/>
                    <a:pt x="17369" y="9927"/>
                  </a:cubicBezTo>
                  <a:cubicBezTo>
                    <a:pt x="17387" y="9911"/>
                    <a:pt x="17407" y="9899"/>
                    <a:pt x="17423" y="9882"/>
                  </a:cubicBezTo>
                  <a:cubicBezTo>
                    <a:pt x="17433" y="9870"/>
                    <a:pt x="17444" y="9858"/>
                    <a:pt x="17453" y="9845"/>
                  </a:cubicBezTo>
                  <a:cubicBezTo>
                    <a:pt x="17460" y="9836"/>
                    <a:pt x="17467" y="9828"/>
                    <a:pt x="17473" y="9818"/>
                  </a:cubicBezTo>
                  <a:cubicBezTo>
                    <a:pt x="17481" y="9804"/>
                    <a:pt x="17488" y="9789"/>
                    <a:pt x="17492" y="9774"/>
                  </a:cubicBezTo>
                  <a:cubicBezTo>
                    <a:pt x="17494" y="9760"/>
                    <a:pt x="17495" y="9745"/>
                    <a:pt x="17495" y="9731"/>
                  </a:cubicBezTo>
                  <a:cubicBezTo>
                    <a:pt x="17495" y="9704"/>
                    <a:pt x="17470" y="9681"/>
                    <a:pt x="17443" y="9681"/>
                  </a:cubicBezTo>
                  <a:cubicBezTo>
                    <a:pt x="17434" y="9681"/>
                    <a:pt x="17425" y="9684"/>
                    <a:pt x="17417" y="9689"/>
                  </a:cubicBezTo>
                  <a:cubicBezTo>
                    <a:pt x="17406" y="9696"/>
                    <a:pt x="17394" y="9703"/>
                    <a:pt x="17385" y="9711"/>
                  </a:cubicBezTo>
                  <a:cubicBezTo>
                    <a:pt x="17380" y="9716"/>
                    <a:pt x="17375" y="9717"/>
                    <a:pt x="17372" y="9721"/>
                  </a:cubicBezTo>
                  <a:cubicBezTo>
                    <a:pt x="17367" y="9724"/>
                    <a:pt x="17363" y="9730"/>
                    <a:pt x="17358" y="9736"/>
                  </a:cubicBezTo>
                  <a:lnTo>
                    <a:pt x="17358" y="9736"/>
                  </a:lnTo>
                  <a:cubicBezTo>
                    <a:pt x="17360" y="9734"/>
                    <a:pt x="17362" y="9732"/>
                    <a:pt x="17365" y="9730"/>
                  </a:cubicBezTo>
                  <a:lnTo>
                    <a:pt x="17365" y="9730"/>
                  </a:lnTo>
                  <a:cubicBezTo>
                    <a:pt x="17338" y="9761"/>
                    <a:pt x="17315" y="9795"/>
                    <a:pt x="17294" y="9831"/>
                  </a:cubicBezTo>
                  <a:cubicBezTo>
                    <a:pt x="17285" y="9845"/>
                    <a:pt x="17274" y="9859"/>
                    <a:pt x="17267" y="9875"/>
                  </a:cubicBezTo>
                  <a:cubicBezTo>
                    <a:pt x="17261" y="9886"/>
                    <a:pt x="17258" y="9896"/>
                    <a:pt x="17257" y="9909"/>
                  </a:cubicBezTo>
                  <a:cubicBezTo>
                    <a:pt x="17197" y="9875"/>
                    <a:pt x="17136" y="9846"/>
                    <a:pt x="17070" y="9828"/>
                  </a:cubicBezTo>
                  <a:cubicBezTo>
                    <a:pt x="17072" y="9823"/>
                    <a:pt x="17075" y="9822"/>
                    <a:pt x="17075" y="9818"/>
                  </a:cubicBezTo>
                  <a:cubicBezTo>
                    <a:pt x="17089" y="9690"/>
                    <a:pt x="17105" y="9562"/>
                    <a:pt x="17111" y="9435"/>
                  </a:cubicBezTo>
                  <a:cubicBezTo>
                    <a:pt x="17116" y="9311"/>
                    <a:pt x="17125" y="9182"/>
                    <a:pt x="17097" y="9059"/>
                  </a:cubicBezTo>
                  <a:cubicBezTo>
                    <a:pt x="17093" y="9044"/>
                    <a:pt x="17079" y="9036"/>
                    <a:pt x="17065" y="9036"/>
                  </a:cubicBezTo>
                  <a:cubicBezTo>
                    <a:pt x="17051" y="9036"/>
                    <a:pt x="17037" y="9044"/>
                    <a:pt x="17034" y="9059"/>
                  </a:cubicBezTo>
                  <a:cubicBezTo>
                    <a:pt x="17010" y="9182"/>
                    <a:pt x="17016" y="9311"/>
                    <a:pt x="17010" y="9435"/>
                  </a:cubicBezTo>
                  <a:cubicBezTo>
                    <a:pt x="17004" y="9560"/>
                    <a:pt x="17003" y="9683"/>
                    <a:pt x="16994" y="9808"/>
                  </a:cubicBezTo>
                  <a:cubicBezTo>
                    <a:pt x="16942" y="9797"/>
                    <a:pt x="16891" y="9788"/>
                    <a:pt x="16838" y="9787"/>
                  </a:cubicBezTo>
                  <a:cubicBezTo>
                    <a:pt x="16833" y="9787"/>
                    <a:pt x="16826" y="9788"/>
                    <a:pt x="16820" y="9788"/>
                  </a:cubicBezTo>
                  <a:cubicBezTo>
                    <a:pt x="16826" y="9781"/>
                    <a:pt x="16828" y="9772"/>
                    <a:pt x="16827" y="9760"/>
                  </a:cubicBezTo>
                  <a:cubicBezTo>
                    <a:pt x="16800" y="9615"/>
                    <a:pt x="16774" y="9469"/>
                    <a:pt x="16765" y="9321"/>
                  </a:cubicBezTo>
                  <a:cubicBezTo>
                    <a:pt x="16756" y="9177"/>
                    <a:pt x="16776" y="9037"/>
                    <a:pt x="16791" y="8894"/>
                  </a:cubicBezTo>
                  <a:cubicBezTo>
                    <a:pt x="16794" y="8873"/>
                    <a:pt x="16772" y="8859"/>
                    <a:pt x="16752" y="8859"/>
                  </a:cubicBezTo>
                  <a:cubicBezTo>
                    <a:pt x="16740" y="8859"/>
                    <a:pt x="16727" y="8865"/>
                    <a:pt x="16722" y="8877"/>
                  </a:cubicBezTo>
                  <a:cubicBezTo>
                    <a:pt x="16662" y="9015"/>
                    <a:pt x="16664" y="9175"/>
                    <a:pt x="16677" y="9321"/>
                  </a:cubicBezTo>
                  <a:cubicBezTo>
                    <a:pt x="16689" y="9476"/>
                    <a:pt x="16719" y="9629"/>
                    <a:pt x="16749" y="9780"/>
                  </a:cubicBezTo>
                  <a:cubicBezTo>
                    <a:pt x="16750" y="9785"/>
                    <a:pt x="16755" y="9787"/>
                    <a:pt x="16756" y="9789"/>
                  </a:cubicBezTo>
                  <a:cubicBezTo>
                    <a:pt x="16704" y="9794"/>
                    <a:pt x="16650" y="9801"/>
                    <a:pt x="16599" y="9815"/>
                  </a:cubicBezTo>
                  <a:cubicBezTo>
                    <a:pt x="16584" y="9795"/>
                    <a:pt x="16566" y="9780"/>
                    <a:pt x="16550" y="9764"/>
                  </a:cubicBezTo>
                  <a:cubicBezTo>
                    <a:pt x="16528" y="9743"/>
                    <a:pt x="16506" y="9719"/>
                    <a:pt x="16485" y="9697"/>
                  </a:cubicBezTo>
                  <a:cubicBezTo>
                    <a:pt x="16438" y="9650"/>
                    <a:pt x="16393" y="9602"/>
                    <a:pt x="16347" y="9554"/>
                  </a:cubicBezTo>
                  <a:cubicBezTo>
                    <a:pt x="16302" y="9504"/>
                    <a:pt x="16254" y="9459"/>
                    <a:pt x="16206" y="9411"/>
                  </a:cubicBezTo>
                  <a:cubicBezTo>
                    <a:pt x="16193" y="9396"/>
                    <a:pt x="16177" y="9384"/>
                    <a:pt x="16166" y="9369"/>
                  </a:cubicBezTo>
                  <a:cubicBezTo>
                    <a:pt x="16164" y="9361"/>
                    <a:pt x="16162" y="9350"/>
                    <a:pt x="16154" y="9341"/>
                  </a:cubicBezTo>
                  <a:cubicBezTo>
                    <a:pt x="16035" y="9198"/>
                    <a:pt x="15940" y="9037"/>
                    <a:pt x="15876" y="8866"/>
                  </a:cubicBezTo>
                  <a:cubicBezTo>
                    <a:pt x="15813" y="8694"/>
                    <a:pt x="15740" y="8463"/>
                    <a:pt x="15848" y="8298"/>
                  </a:cubicBezTo>
                  <a:cubicBezTo>
                    <a:pt x="15932" y="8169"/>
                    <a:pt x="16098" y="8118"/>
                    <a:pt x="16244" y="8084"/>
                  </a:cubicBezTo>
                  <a:cubicBezTo>
                    <a:pt x="16445" y="8037"/>
                    <a:pt x="16652" y="8013"/>
                    <a:pt x="16861" y="8000"/>
                  </a:cubicBezTo>
                  <a:cubicBezTo>
                    <a:pt x="16937" y="7996"/>
                    <a:pt x="17013" y="7993"/>
                    <a:pt x="17089" y="7993"/>
                  </a:cubicBezTo>
                  <a:close/>
                  <a:moveTo>
                    <a:pt x="4850" y="11100"/>
                  </a:moveTo>
                  <a:cubicBezTo>
                    <a:pt x="4872" y="11136"/>
                    <a:pt x="4896" y="11171"/>
                    <a:pt x="4921" y="11207"/>
                  </a:cubicBezTo>
                  <a:cubicBezTo>
                    <a:pt x="4944" y="11243"/>
                    <a:pt x="4978" y="11258"/>
                    <a:pt x="5013" y="11258"/>
                  </a:cubicBezTo>
                  <a:cubicBezTo>
                    <a:pt x="5020" y="11258"/>
                    <a:pt x="5027" y="11258"/>
                    <a:pt x="5034" y="11256"/>
                  </a:cubicBezTo>
                  <a:cubicBezTo>
                    <a:pt x="5086" y="11291"/>
                    <a:pt x="5145" y="11316"/>
                    <a:pt x="5209" y="11317"/>
                  </a:cubicBezTo>
                  <a:lnTo>
                    <a:pt x="5209" y="11317"/>
                  </a:lnTo>
                  <a:cubicBezTo>
                    <a:pt x="5208" y="11318"/>
                    <a:pt x="5207" y="11318"/>
                    <a:pt x="5206" y="11319"/>
                  </a:cubicBezTo>
                  <a:cubicBezTo>
                    <a:pt x="5171" y="11328"/>
                    <a:pt x="5137" y="11333"/>
                    <a:pt x="5104" y="11333"/>
                  </a:cubicBezTo>
                  <a:cubicBezTo>
                    <a:pt x="5033" y="11333"/>
                    <a:pt x="4970" y="11308"/>
                    <a:pt x="4923" y="11239"/>
                  </a:cubicBezTo>
                  <a:cubicBezTo>
                    <a:pt x="4894" y="11197"/>
                    <a:pt x="4868" y="11149"/>
                    <a:pt x="4845" y="11102"/>
                  </a:cubicBezTo>
                  <a:cubicBezTo>
                    <a:pt x="4847" y="11102"/>
                    <a:pt x="4847" y="11100"/>
                    <a:pt x="4850" y="11100"/>
                  </a:cubicBezTo>
                  <a:close/>
                  <a:moveTo>
                    <a:pt x="3525" y="6411"/>
                  </a:moveTo>
                  <a:cubicBezTo>
                    <a:pt x="3707" y="6411"/>
                    <a:pt x="3886" y="6447"/>
                    <a:pt x="4062" y="6491"/>
                  </a:cubicBezTo>
                  <a:cubicBezTo>
                    <a:pt x="4538" y="6616"/>
                    <a:pt x="5251" y="6922"/>
                    <a:pt x="5071" y="7515"/>
                  </a:cubicBezTo>
                  <a:cubicBezTo>
                    <a:pt x="4959" y="7881"/>
                    <a:pt x="4590" y="8085"/>
                    <a:pt x="4265" y="8264"/>
                  </a:cubicBezTo>
                  <a:cubicBezTo>
                    <a:pt x="4221" y="8290"/>
                    <a:pt x="4220" y="8361"/>
                    <a:pt x="4262" y="8388"/>
                  </a:cubicBezTo>
                  <a:cubicBezTo>
                    <a:pt x="4197" y="8412"/>
                    <a:pt x="4133" y="8440"/>
                    <a:pt x="4066" y="8469"/>
                  </a:cubicBezTo>
                  <a:cubicBezTo>
                    <a:pt x="3984" y="8505"/>
                    <a:pt x="3899" y="8541"/>
                    <a:pt x="3815" y="8576"/>
                  </a:cubicBezTo>
                  <a:cubicBezTo>
                    <a:pt x="3777" y="8593"/>
                    <a:pt x="3797" y="8652"/>
                    <a:pt x="3834" y="8652"/>
                  </a:cubicBezTo>
                  <a:cubicBezTo>
                    <a:pt x="3838" y="8652"/>
                    <a:pt x="3842" y="8652"/>
                    <a:pt x="3847" y="8650"/>
                  </a:cubicBezTo>
                  <a:lnTo>
                    <a:pt x="4108" y="8559"/>
                  </a:lnTo>
                  <a:cubicBezTo>
                    <a:pt x="4197" y="8530"/>
                    <a:pt x="4285" y="8501"/>
                    <a:pt x="4372" y="8463"/>
                  </a:cubicBezTo>
                  <a:cubicBezTo>
                    <a:pt x="4397" y="8453"/>
                    <a:pt x="4403" y="8430"/>
                    <a:pt x="4398" y="8409"/>
                  </a:cubicBezTo>
                  <a:lnTo>
                    <a:pt x="4398" y="8409"/>
                  </a:lnTo>
                  <a:cubicBezTo>
                    <a:pt x="4421" y="8410"/>
                    <a:pt x="4444" y="8410"/>
                    <a:pt x="4466" y="8410"/>
                  </a:cubicBezTo>
                  <a:cubicBezTo>
                    <a:pt x="4665" y="8410"/>
                    <a:pt x="4865" y="8381"/>
                    <a:pt x="5063" y="8381"/>
                  </a:cubicBezTo>
                  <a:cubicBezTo>
                    <a:pt x="5149" y="8381"/>
                    <a:pt x="5234" y="8386"/>
                    <a:pt x="5319" y="8402"/>
                  </a:cubicBezTo>
                  <a:cubicBezTo>
                    <a:pt x="5457" y="8426"/>
                    <a:pt x="5596" y="8476"/>
                    <a:pt x="5694" y="8579"/>
                  </a:cubicBezTo>
                  <a:cubicBezTo>
                    <a:pt x="5800" y="8688"/>
                    <a:pt x="5829" y="8839"/>
                    <a:pt x="5823" y="8985"/>
                  </a:cubicBezTo>
                  <a:cubicBezTo>
                    <a:pt x="5810" y="9270"/>
                    <a:pt x="5695" y="9595"/>
                    <a:pt x="5543" y="9838"/>
                  </a:cubicBezTo>
                  <a:cubicBezTo>
                    <a:pt x="5413" y="10050"/>
                    <a:pt x="5184" y="10225"/>
                    <a:pt x="4923" y="10225"/>
                  </a:cubicBezTo>
                  <a:cubicBezTo>
                    <a:pt x="4716" y="10090"/>
                    <a:pt x="4503" y="9970"/>
                    <a:pt x="4279" y="9866"/>
                  </a:cubicBezTo>
                  <a:cubicBezTo>
                    <a:pt x="4258" y="9856"/>
                    <a:pt x="4236" y="9851"/>
                    <a:pt x="4215" y="9851"/>
                  </a:cubicBezTo>
                  <a:cubicBezTo>
                    <a:pt x="4124" y="9851"/>
                    <a:pt x="4056" y="9942"/>
                    <a:pt x="4102" y="10035"/>
                  </a:cubicBezTo>
                  <a:cubicBezTo>
                    <a:pt x="4123" y="10077"/>
                    <a:pt x="4147" y="10120"/>
                    <a:pt x="4170" y="10163"/>
                  </a:cubicBezTo>
                  <a:cubicBezTo>
                    <a:pt x="4176" y="10178"/>
                    <a:pt x="4180" y="10194"/>
                    <a:pt x="4187" y="10211"/>
                  </a:cubicBezTo>
                  <a:cubicBezTo>
                    <a:pt x="4085" y="10045"/>
                    <a:pt x="3971" y="9885"/>
                    <a:pt x="3861" y="9728"/>
                  </a:cubicBezTo>
                  <a:cubicBezTo>
                    <a:pt x="3853" y="9716"/>
                    <a:pt x="3841" y="9711"/>
                    <a:pt x="3830" y="9711"/>
                  </a:cubicBezTo>
                  <a:cubicBezTo>
                    <a:pt x="3805" y="9711"/>
                    <a:pt x="3780" y="9736"/>
                    <a:pt x="3797" y="9764"/>
                  </a:cubicBezTo>
                  <a:cubicBezTo>
                    <a:pt x="3964" y="10042"/>
                    <a:pt x="4136" y="10320"/>
                    <a:pt x="4254" y="10622"/>
                  </a:cubicBezTo>
                  <a:cubicBezTo>
                    <a:pt x="4308" y="10761"/>
                    <a:pt x="4356" y="10909"/>
                    <a:pt x="4384" y="11056"/>
                  </a:cubicBezTo>
                  <a:cubicBezTo>
                    <a:pt x="4400" y="11142"/>
                    <a:pt x="4417" y="11235"/>
                    <a:pt x="4347" y="11300"/>
                  </a:cubicBezTo>
                  <a:cubicBezTo>
                    <a:pt x="4292" y="11354"/>
                    <a:pt x="4211" y="11381"/>
                    <a:pt x="4137" y="11404"/>
                  </a:cubicBezTo>
                  <a:cubicBezTo>
                    <a:pt x="3907" y="11475"/>
                    <a:pt x="3665" y="11497"/>
                    <a:pt x="3423" y="11497"/>
                  </a:cubicBezTo>
                  <a:cubicBezTo>
                    <a:pt x="3322" y="11497"/>
                    <a:pt x="3222" y="11493"/>
                    <a:pt x="3122" y="11488"/>
                  </a:cubicBezTo>
                  <a:cubicBezTo>
                    <a:pt x="3041" y="11482"/>
                    <a:pt x="2958" y="11476"/>
                    <a:pt x="2875" y="11469"/>
                  </a:cubicBezTo>
                  <a:cubicBezTo>
                    <a:pt x="2800" y="11464"/>
                    <a:pt x="2702" y="11468"/>
                    <a:pt x="2634" y="11428"/>
                  </a:cubicBezTo>
                  <a:cubicBezTo>
                    <a:pt x="2560" y="11386"/>
                    <a:pt x="2563" y="11286"/>
                    <a:pt x="2555" y="11214"/>
                  </a:cubicBezTo>
                  <a:cubicBezTo>
                    <a:pt x="2548" y="11130"/>
                    <a:pt x="2544" y="11045"/>
                    <a:pt x="2544" y="10963"/>
                  </a:cubicBezTo>
                  <a:cubicBezTo>
                    <a:pt x="2537" y="10554"/>
                    <a:pt x="2612" y="10163"/>
                    <a:pt x="2714" y="9768"/>
                  </a:cubicBezTo>
                  <a:cubicBezTo>
                    <a:pt x="2722" y="9737"/>
                    <a:pt x="2691" y="9712"/>
                    <a:pt x="2662" y="9712"/>
                  </a:cubicBezTo>
                  <a:cubicBezTo>
                    <a:pt x="2648" y="9712"/>
                    <a:pt x="2634" y="9719"/>
                    <a:pt x="2626" y="9736"/>
                  </a:cubicBezTo>
                  <a:cubicBezTo>
                    <a:pt x="2608" y="9780"/>
                    <a:pt x="2594" y="9828"/>
                    <a:pt x="2577" y="9873"/>
                  </a:cubicBezTo>
                  <a:cubicBezTo>
                    <a:pt x="2594" y="9815"/>
                    <a:pt x="2612" y="9757"/>
                    <a:pt x="2626" y="9697"/>
                  </a:cubicBezTo>
                  <a:cubicBezTo>
                    <a:pt x="2633" y="9672"/>
                    <a:pt x="2612" y="9656"/>
                    <a:pt x="2591" y="9656"/>
                  </a:cubicBezTo>
                  <a:cubicBezTo>
                    <a:pt x="2577" y="9656"/>
                    <a:pt x="2563" y="9663"/>
                    <a:pt x="2558" y="9680"/>
                  </a:cubicBezTo>
                  <a:cubicBezTo>
                    <a:pt x="2449" y="10065"/>
                    <a:pt x="2303" y="10439"/>
                    <a:pt x="2109" y="10794"/>
                  </a:cubicBezTo>
                  <a:cubicBezTo>
                    <a:pt x="2029" y="10941"/>
                    <a:pt x="1945" y="11098"/>
                    <a:pt x="1825" y="11218"/>
                  </a:cubicBezTo>
                  <a:cubicBezTo>
                    <a:pt x="1730" y="11312"/>
                    <a:pt x="1621" y="11355"/>
                    <a:pt x="1504" y="11355"/>
                  </a:cubicBezTo>
                  <a:cubicBezTo>
                    <a:pt x="1429" y="11355"/>
                    <a:pt x="1351" y="11337"/>
                    <a:pt x="1271" y="11303"/>
                  </a:cubicBezTo>
                  <a:cubicBezTo>
                    <a:pt x="951" y="11166"/>
                    <a:pt x="715" y="10913"/>
                    <a:pt x="537" y="10629"/>
                  </a:cubicBezTo>
                  <a:cubicBezTo>
                    <a:pt x="346" y="10327"/>
                    <a:pt x="136" y="9923"/>
                    <a:pt x="346" y="9588"/>
                  </a:cubicBezTo>
                  <a:cubicBezTo>
                    <a:pt x="573" y="9222"/>
                    <a:pt x="1056" y="9150"/>
                    <a:pt x="1459" y="9084"/>
                  </a:cubicBezTo>
                  <a:cubicBezTo>
                    <a:pt x="1530" y="9073"/>
                    <a:pt x="1520" y="8988"/>
                    <a:pt x="1476" y="8957"/>
                  </a:cubicBezTo>
                  <a:cubicBezTo>
                    <a:pt x="1219" y="8771"/>
                    <a:pt x="891" y="8735"/>
                    <a:pt x="612" y="8593"/>
                  </a:cubicBezTo>
                  <a:cubicBezTo>
                    <a:pt x="261" y="8412"/>
                    <a:pt x="212" y="8044"/>
                    <a:pt x="361" y="7718"/>
                  </a:cubicBezTo>
                  <a:cubicBezTo>
                    <a:pt x="515" y="7380"/>
                    <a:pt x="825" y="7129"/>
                    <a:pt x="1137" y="6924"/>
                  </a:cubicBezTo>
                  <a:cubicBezTo>
                    <a:pt x="1370" y="6770"/>
                    <a:pt x="1641" y="6571"/>
                    <a:pt x="1928" y="6571"/>
                  </a:cubicBezTo>
                  <a:cubicBezTo>
                    <a:pt x="2014" y="6571"/>
                    <a:pt x="2102" y="6589"/>
                    <a:pt x="2191" y="6633"/>
                  </a:cubicBezTo>
                  <a:cubicBezTo>
                    <a:pt x="2604" y="6836"/>
                    <a:pt x="2714" y="7302"/>
                    <a:pt x="2804" y="7697"/>
                  </a:cubicBezTo>
                  <a:cubicBezTo>
                    <a:pt x="2812" y="7733"/>
                    <a:pt x="2840" y="7748"/>
                    <a:pt x="2869" y="7748"/>
                  </a:cubicBezTo>
                  <a:cubicBezTo>
                    <a:pt x="2906" y="7748"/>
                    <a:pt x="2947" y="7722"/>
                    <a:pt x="2950" y="7680"/>
                  </a:cubicBezTo>
                  <a:cubicBezTo>
                    <a:pt x="2980" y="7332"/>
                    <a:pt x="3031" y="6980"/>
                    <a:pt x="3127" y="6644"/>
                  </a:cubicBezTo>
                  <a:cubicBezTo>
                    <a:pt x="3147" y="6576"/>
                    <a:pt x="3171" y="6505"/>
                    <a:pt x="3235" y="6465"/>
                  </a:cubicBezTo>
                  <a:cubicBezTo>
                    <a:pt x="3312" y="6417"/>
                    <a:pt x="3414" y="6413"/>
                    <a:pt x="3505" y="6411"/>
                  </a:cubicBezTo>
                  <a:cubicBezTo>
                    <a:pt x="3511" y="6411"/>
                    <a:pt x="3518" y="6411"/>
                    <a:pt x="3525" y="6411"/>
                  </a:cubicBezTo>
                  <a:close/>
                  <a:moveTo>
                    <a:pt x="15639" y="11147"/>
                  </a:moveTo>
                  <a:lnTo>
                    <a:pt x="15639" y="11147"/>
                  </a:lnTo>
                  <a:cubicBezTo>
                    <a:pt x="15395" y="11336"/>
                    <a:pt x="15116" y="11478"/>
                    <a:pt x="14821" y="11583"/>
                  </a:cubicBezTo>
                  <a:cubicBezTo>
                    <a:pt x="14636" y="11648"/>
                    <a:pt x="14448" y="11703"/>
                    <a:pt x="14258" y="11753"/>
                  </a:cubicBezTo>
                  <a:cubicBezTo>
                    <a:pt x="14178" y="11773"/>
                    <a:pt x="14100" y="11788"/>
                    <a:pt x="14022" y="11807"/>
                  </a:cubicBezTo>
                  <a:cubicBezTo>
                    <a:pt x="14046" y="11788"/>
                    <a:pt x="14072" y="11771"/>
                    <a:pt x="14096" y="11754"/>
                  </a:cubicBezTo>
                  <a:cubicBezTo>
                    <a:pt x="14138" y="11726"/>
                    <a:pt x="14151" y="11684"/>
                    <a:pt x="14145" y="11645"/>
                  </a:cubicBezTo>
                  <a:cubicBezTo>
                    <a:pt x="14619" y="11420"/>
                    <a:pt x="15116" y="11241"/>
                    <a:pt x="15639" y="11147"/>
                  </a:cubicBezTo>
                  <a:close/>
                  <a:moveTo>
                    <a:pt x="15874" y="10951"/>
                  </a:moveTo>
                  <a:cubicBezTo>
                    <a:pt x="15458" y="11004"/>
                    <a:pt x="15046" y="11102"/>
                    <a:pt x="14660" y="11255"/>
                  </a:cubicBezTo>
                  <a:cubicBezTo>
                    <a:pt x="14470" y="11329"/>
                    <a:pt x="14282" y="11413"/>
                    <a:pt x="14103" y="11510"/>
                  </a:cubicBezTo>
                  <a:cubicBezTo>
                    <a:pt x="14082" y="11522"/>
                    <a:pt x="14062" y="11535"/>
                    <a:pt x="14040" y="11547"/>
                  </a:cubicBezTo>
                  <a:cubicBezTo>
                    <a:pt x="14038" y="11547"/>
                    <a:pt x="14035" y="11547"/>
                    <a:pt x="14032" y="11547"/>
                  </a:cubicBezTo>
                  <a:cubicBezTo>
                    <a:pt x="14016" y="11547"/>
                    <a:pt x="13998" y="11551"/>
                    <a:pt x="13979" y="11563"/>
                  </a:cubicBezTo>
                  <a:cubicBezTo>
                    <a:pt x="13848" y="11651"/>
                    <a:pt x="13718" y="11740"/>
                    <a:pt x="13591" y="11835"/>
                  </a:cubicBezTo>
                  <a:cubicBezTo>
                    <a:pt x="13586" y="11796"/>
                    <a:pt x="13592" y="11753"/>
                    <a:pt x="13598" y="11723"/>
                  </a:cubicBezTo>
                  <a:cubicBezTo>
                    <a:pt x="13615" y="11637"/>
                    <a:pt x="13653" y="11556"/>
                    <a:pt x="13700" y="11482"/>
                  </a:cubicBezTo>
                  <a:cubicBezTo>
                    <a:pt x="13798" y="11334"/>
                    <a:pt x="13947" y="11222"/>
                    <a:pt x="14110" y="11149"/>
                  </a:cubicBezTo>
                  <a:cubicBezTo>
                    <a:pt x="14492" y="10973"/>
                    <a:pt x="14948" y="10991"/>
                    <a:pt x="15364" y="10973"/>
                  </a:cubicBezTo>
                  <a:cubicBezTo>
                    <a:pt x="15476" y="10967"/>
                    <a:pt x="15586" y="10964"/>
                    <a:pt x="15698" y="10959"/>
                  </a:cubicBezTo>
                  <a:cubicBezTo>
                    <a:pt x="15746" y="10957"/>
                    <a:pt x="15796" y="10956"/>
                    <a:pt x="15842" y="10951"/>
                  </a:cubicBezTo>
                  <a:close/>
                  <a:moveTo>
                    <a:pt x="15235" y="11584"/>
                  </a:moveTo>
                  <a:cubicBezTo>
                    <a:pt x="15069" y="11688"/>
                    <a:pt x="14890" y="11774"/>
                    <a:pt x="14704" y="11838"/>
                  </a:cubicBezTo>
                  <a:cubicBezTo>
                    <a:pt x="14537" y="11895"/>
                    <a:pt x="14363" y="11936"/>
                    <a:pt x="14185" y="11959"/>
                  </a:cubicBezTo>
                  <a:lnTo>
                    <a:pt x="14317" y="11922"/>
                  </a:lnTo>
                  <a:cubicBezTo>
                    <a:pt x="14520" y="11865"/>
                    <a:pt x="14720" y="11803"/>
                    <a:pt x="14916" y="11726"/>
                  </a:cubicBezTo>
                  <a:cubicBezTo>
                    <a:pt x="15024" y="11684"/>
                    <a:pt x="15130" y="11637"/>
                    <a:pt x="15235" y="11584"/>
                  </a:cubicBezTo>
                  <a:close/>
                  <a:moveTo>
                    <a:pt x="15138" y="8675"/>
                  </a:moveTo>
                  <a:cubicBezTo>
                    <a:pt x="15170" y="8675"/>
                    <a:pt x="15203" y="8679"/>
                    <a:pt x="15238" y="8687"/>
                  </a:cubicBezTo>
                  <a:cubicBezTo>
                    <a:pt x="15417" y="8730"/>
                    <a:pt x="15563" y="8887"/>
                    <a:pt x="15689" y="9008"/>
                  </a:cubicBezTo>
                  <a:cubicBezTo>
                    <a:pt x="15807" y="9120"/>
                    <a:pt x="15919" y="9239"/>
                    <a:pt x="16025" y="9361"/>
                  </a:cubicBezTo>
                  <a:cubicBezTo>
                    <a:pt x="16051" y="9402"/>
                    <a:pt x="16079" y="9439"/>
                    <a:pt x="16108" y="9476"/>
                  </a:cubicBezTo>
                  <a:cubicBezTo>
                    <a:pt x="16152" y="9531"/>
                    <a:pt x="16196" y="9588"/>
                    <a:pt x="16242" y="9640"/>
                  </a:cubicBezTo>
                  <a:cubicBezTo>
                    <a:pt x="16285" y="9690"/>
                    <a:pt x="16328" y="9743"/>
                    <a:pt x="16372" y="9792"/>
                  </a:cubicBezTo>
                  <a:cubicBezTo>
                    <a:pt x="16393" y="9815"/>
                    <a:pt x="16416" y="9842"/>
                    <a:pt x="16442" y="9865"/>
                  </a:cubicBezTo>
                  <a:cubicBezTo>
                    <a:pt x="16356" y="9907"/>
                    <a:pt x="16279" y="9965"/>
                    <a:pt x="16217" y="10036"/>
                  </a:cubicBezTo>
                  <a:cubicBezTo>
                    <a:pt x="16150" y="9963"/>
                    <a:pt x="16081" y="9889"/>
                    <a:pt x="16010" y="9821"/>
                  </a:cubicBezTo>
                  <a:cubicBezTo>
                    <a:pt x="15922" y="9736"/>
                    <a:pt x="15834" y="9653"/>
                    <a:pt x="15735" y="9581"/>
                  </a:cubicBezTo>
                  <a:cubicBezTo>
                    <a:pt x="15727" y="9576"/>
                    <a:pt x="15719" y="9573"/>
                    <a:pt x="15712" y="9573"/>
                  </a:cubicBezTo>
                  <a:cubicBezTo>
                    <a:pt x="15677" y="9573"/>
                    <a:pt x="15649" y="9622"/>
                    <a:pt x="15678" y="9650"/>
                  </a:cubicBezTo>
                  <a:cubicBezTo>
                    <a:pt x="15763" y="9733"/>
                    <a:pt x="15854" y="9809"/>
                    <a:pt x="15940" y="9893"/>
                  </a:cubicBezTo>
                  <a:cubicBezTo>
                    <a:pt x="16017" y="9965"/>
                    <a:pt x="16089" y="10042"/>
                    <a:pt x="16160" y="10120"/>
                  </a:cubicBezTo>
                  <a:cubicBezTo>
                    <a:pt x="16139" y="10154"/>
                    <a:pt x="16123" y="10190"/>
                    <a:pt x="16109" y="10225"/>
                  </a:cubicBezTo>
                  <a:cubicBezTo>
                    <a:pt x="16103" y="10205"/>
                    <a:pt x="16089" y="10187"/>
                    <a:pt x="16068" y="10182"/>
                  </a:cubicBezTo>
                  <a:cubicBezTo>
                    <a:pt x="15947" y="10155"/>
                    <a:pt x="15825" y="10129"/>
                    <a:pt x="15705" y="10102"/>
                  </a:cubicBezTo>
                  <a:cubicBezTo>
                    <a:pt x="15700" y="10100"/>
                    <a:pt x="15695" y="10100"/>
                    <a:pt x="15691" y="10100"/>
                  </a:cubicBezTo>
                  <a:cubicBezTo>
                    <a:pt x="15665" y="10100"/>
                    <a:pt x="15643" y="10116"/>
                    <a:pt x="15637" y="10140"/>
                  </a:cubicBezTo>
                  <a:cubicBezTo>
                    <a:pt x="15630" y="10168"/>
                    <a:pt x="15648" y="10198"/>
                    <a:pt x="15678" y="10205"/>
                  </a:cubicBezTo>
                  <a:cubicBezTo>
                    <a:pt x="15798" y="10234"/>
                    <a:pt x="15919" y="10260"/>
                    <a:pt x="16041" y="10289"/>
                  </a:cubicBezTo>
                  <a:cubicBezTo>
                    <a:pt x="16044" y="10289"/>
                    <a:pt x="16048" y="10290"/>
                    <a:pt x="16051" y="10290"/>
                  </a:cubicBezTo>
                  <a:cubicBezTo>
                    <a:pt x="16067" y="10290"/>
                    <a:pt x="16083" y="10284"/>
                    <a:pt x="16095" y="10275"/>
                  </a:cubicBezTo>
                  <a:lnTo>
                    <a:pt x="16095" y="10275"/>
                  </a:lnTo>
                  <a:cubicBezTo>
                    <a:pt x="16059" y="10388"/>
                    <a:pt x="16052" y="10510"/>
                    <a:pt x="16085" y="10625"/>
                  </a:cubicBezTo>
                  <a:cubicBezTo>
                    <a:pt x="16088" y="10653"/>
                    <a:pt x="16089" y="10680"/>
                    <a:pt x="16095" y="10709"/>
                  </a:cubicBezTo>
                  <a:cubicBezTo>
                    <a:pt x="16126" y="10873"/>
                    <a:pt x="16240" y="11012"/>
                    <a:pt x="16383" y="11106"/>
                  </a:cubicBezTo>
                  <a:cubicBezTo>
                    <a:pt x="16247" y="11298"/>
                    <a:pt x="16099" y="11485"/>
                    <a:pt x="15983" y="11688"/>
                  </a:cubicBezTo>
                  <a:cubicBezTo>
                    <a:pt x="15969" y="11710"/>
                    <a:pt x="15993" y="11739"/>
                    <a:pt x="16017" y="11739"/>
                  </a:cubicBezTo>
                  <a:cubicBezTo>
                    <a:pt x="16024" y="11739"/>
                    <a:pt x="16032" y="11736"/>
                    <a:pt x="16038" y="11729"/>
                  </a:cubicBezTo>
                  <a:cubicBezTo>
                    <a:pt x="16189" y="11544"/>
                    <a:pt x="16315" y="11340"/>
                    <a:pt x="16447" y="11143"/>
                  </a:cubicBezTo>
                  <a:cubicBezTo>
                    <a:pt x="16471" y="11156"/>
                    <a:pt x="16495" y="11166"/>
                    <a:pt x="16521" y="11177"/>
                  </a:cubicBezTo>
                  <a:cubicBezTo>
                    <a:pt x="16608" y="11212"/>
                    <a:pt x="16716" y="11232"/>
                    <a:pt x="16833" y="11237"/>
                  </a:cubicBezTo>
                  <a:cubicBezTo>
                    <a:pt x="16858" y="11242"/>
                    <a:pt x="16887" y="11247"/>
                    <a:pt x="16915" y="11247"/>
                  </a:cubicBezTo>
                  <a:cubicBezTo>
                    <a:pt x="16929" y="11342"/>
                    <a:pt x="16945" y="11438"/>
                    <a:pt x="16956" y="11533"/>
                  </a:cubicBezTo>
                  <a:cubicBezTo>
                    <a:pt x="16969" y="11634"/>
                    <a:pt x="16984" y="11733"/>
                    <a:pt x="17003" y="11832"/>
                  </a:cubicBezTo>
                  <a:cubicBezTo>
                    <a:pt x="16982" y="11845"/>
                    <a:pt x="16967" y="11861"/>
                    <a:pt x="16966" y="11888"/>
                  </a:cubicBezTo>
                  <a:cubicBezTo>
                    <a:pt x="16945" y="12193"/>
                    <a:pt x="16928" y="12521"/>
                    <a:pt x="16843" y="12816"/>
                  </a:cubicBezTo>
                  <a:cubicBezTo>
                    <a:pt x="16793" y="12987"/>
                    <a:pt x="16640" y="13014"/>
                    <a:pt x="16471" y="13024"/>
                  </a:cubicBezTo>
                  <a:cubicBezTo>
                    <a:pt x="16436" y="13027"/>
                    <a:pt x="16401" y="13028"/>
                    <a:pt x="16366" y="13028"/>
                  </a:cubicBezTo>
                  <a:cubicBezTo>
                    <a:pt x="16253" y="13028"/>
                    <a:pt x="16140" y="13015"/>
                    <a:pt x="16030" y="12992"/>
                  </a:cubicBezTo>
                  <a:cubicBezTo>
                    <a:pt x="15486" y="12868"/>
                    <a:pt x="15072" y="12454"/>
                    <a:pt x="14947" y="11937"/>
                  </a:cubicBezTo>
                  <a:cubicBezTo>
                    <a:pt x="15296" y="11786"/>
                    <a:pt x="15615" y="11573"/>
                    <a:pt x="15869" y="11299"/>
                  </a:cubicBezTo>
                  <a:cubicBezTo>
                    <a:pt x="15939" y="11225"/>
                    <a:pt x="16003" y="11147"/>
                    <a:pt x="16062" y="11065"/>
                  </a:cubicBezTo>
                  <a:cubicBezTo>
                    <a:pt x="16116" y="10994"/>
                    <a:pt x="16190" y="10893"/>
                    <a:pt x="16105" y="10814"/>
                  </a:cubicBezTo>
                  <a:cubicBezTo>
                    <a:pt x="16095" y="10802"/>
                    <a:pt x="16081" y="10795"/>
                    <a:pt x="16066" y="10788"/>
                  </a:cubicBezTo>
                  <a:cubicBezTo>
                    <a:pt x="16069" y="10767"/>
                    <a:pt x="16061" y="10746"/>
                    <a:pt x="16032" y="10743"/>
                  </a:cubicBezTo>
                  <a:cubicBezTo>
                    <a:pt x="15685" y="10695"/>
                    <a:pt x="15337" y="10648"/>
                    <a:pt x="14988" y="10601"/>
                  </a:cubicBezTo>
                  <a:cubicBezTo>
                    <a:pt x="14826" y="10580"/>
                    <a:pt x="14651" y="10573"/>
                    <a:pt x="14494" y="10527"/>
                  </a:cubicBezTo>
                  <a:cubicBezTo>
                    <a:pt x="14330" y="10482"/>
                    <a:pt x="14299" y="10333"/>
                    <a:pt x="14296" y="10187"/>
                  </a:cubicBezTo>
                  <a:cubicBezTo>
                    <a:pt x="14294" y="9858"/>
                    <a:pt x="14380" y="9524"/>
                    <a:pt x="14527" y="9228"/>
                  </a:cubicBezTo>
                  <a:cubicBezTo>
                    <a:pt x="14641" y="9001"/>
                    <a:pt x="14840" y="8675"/>
                    <a:pt x="15138" y="8675"/>
                  </a:cubicBezTo>
                  <a:close/>
                  <a:moveTo>
                    <a:pt x="17650" y="10946"/>
                  </a:moveTo>
                  <a:cubicBezTo>
                    <a:pt x="17654" y="10949"/>
                    <a:pt x="17657" y="10950"/>
                    <a:pt x="17658" y="10951"/>
                  </a:cubicBezTo>
                  <a:cubicBezTo>
                    <a:pt x="17721" y="10994"/>
                    <a:pt x="17786" y="11029"/>
                    <a:pt x="17854" y="11062"/>
                  </a:cubicBezTo>
                  <a:cubicBezTo>
                    <a:pt x="17952" y="11106"/>
                    <a:pt x="18051" y="11137"/>
                    <a:pt x="18152" y="11164"/>
                  </a:cubicBezTo>
                  <a:cubicBezTo>
                    <a:pt x="18172" y="11173"/>
                    <a:pt x="18189" y="11180"/>
                    <a:pt x="18209" y="11187"/>
                  </a:cubicBezTo>
                  <a:cubicBezTo>
                    <a:pt x="18460" y="11299"/>
                    <a:pt x="18732" y="11397"/>
                    <a:pt x="18931" y="11590"/>
                  </a:cubicBezTo>
                  <a:cubicBezTo>
                    <a:pt x="19039" y="11695"/>
                    <a:pt x="19130" y="11830"/>
                    <a:pt x="19144" y="11980"/>
                  </a:cubicBezTo>
                  <a:cubicBezTo>
                    <a:pt x="19159" y="12143"/>
                    <a:pt x="19084" y="12298"/>
                    <a:pt x="18982" y="12424"/>
                  </a:cubicBezTo>
                  <a:cubicBezTo>
                    <a:pt x="18789" y="12660"/>
                    <a:pt x="18507" y="12837"/>
                    <a:pt x="18230" y="12973"/>
                  </a:cubicBezTo>
                  <a:cubicBezTo>
                    <a:pt x="18077" y="13049"/>
                    <a:pt x="17880" y="13128"/>
                    <a:pt x="17700" y="13128"/>
                  </a:cubicBezTo>
                  <a:cubicBezTo>
                    <a:pt x="17558" y="13128"/>
                    <a:pt x="17427" y="13079"/>
                    <a:pt x="17335" y="12942"/>
                  </a:cubicBezTo>
                  <a:cubicBezTo>
                    <a:pt x="17243" y="12803"/>
                    <a:pt x="17204" y="12631"/>
                    <a:pt x="17169" y="12474"/>
                  </a:cubicBezTo>
                  <a:cubicBezTo>
                    <a:pt x="17126" y="12279"/>
                    <a:pt x="17102" y="12085"/>
                    <a:pt x="17095" y="11889"/>
                  </a:cubicBezTo>
                  <a:cubicBezTo>
                    <a:pt x="17094" y="11865"/>
                    <a:pt x="17081" y="11848"/>
                    <a:pt x="17065" y="11840"/>
                  </a:cubicBezTo>
                  <a:cubicBezTo>
                    <a:pt x="17061" y="11733"/>
                    <a:pt x="17055" y="11627"/>
                    <a:pt x="17044" y="11520"/>
                  </a:cubicBezTo>
                  <a:cubicBezTo>
                    <a:pt x="17033" y="11428"/>
                    <a:pt x="17020" y="11336"/>
                    <a:pt x="17010" y="11244"/>
                  </a:cubicBezTo>
                  <a:cubicBezTo>
                    <a:pt x="17033" y="11241"/>
                    <a:pt x="17055" y="11237"/>
                    <a:pt x="17080" y="11232"/>
                  </a:cubicBezTo>
                  <a:cubicBezTo>
                    <a:pt x="17167" y="11220"/>
                    <a:pt x="17257" y="11198"/>
                    <a:pt x="17338" y="11168"/>
                  </a:cubicBezTo>
                  <a:cubicBezTo>
                    <a:pt x="17386" y="11276"/>
                    <a:pt x="17430" y="11384"/>
                    <a:pt x="17470" y="11495"/>
                  </a:cubicBezTo>
                  <a:cubicBezTo>
                    <a:pt x="17512" y="11610"/>
                    <a:pt x="17548" y="11723"/>
                    <a:pt x="17606" y="11832"/>
                  </a:cubicBezTo>
                  <a:cubicBezTo>
                    <a:pt x="17612" y="11844"/>
                    <a:pt x="17625" y="11849"/>
                    <a:pt x="17637" y="11849"/>
                  </a:cubicBezTo>
                  <a:cubicBezTo>
                    <a:pt x="17656" y="11849"/>
                    <a:pt x="17675" y="11837"/>
                    <a:pt x="17671" y="11817"/>
                  </a:cubicBezTo>
                  <a:cubicBezTo>
                    <a:pt x="17663" y="11756"/>
                    <a:pt x="17651" y="11698"/>
                    <a:pt x="17633" y="11640"/>
                  </a:cubicBezTo>
                  <a:cubicBezTo>
                    <a:pt x="17613" y="11579"/>
                    <a:pt x="17587" y="11519"/>
                    <a:pt x="17563" y="11459"/>
                  </a:cubicBezTo>
                  <a:cubicBezTo>
                    <a:pt x="17519" y="11349"/>
                    <a:pt x="17471" y="11239"/>
                    <a:pt x="17423" y="11130"/>
                  </a:cubicBezTo>
                  <a:cubicBezTo>
                    <a:pt x="17460" y="11112"/>
                    <a:pt x="17494" y="11090"/>
                    <a:pt x="17526" y="11066"/>
                  </a:cubicBezTo>
                  <a:cubicBezTo>
                    <a:pt x="17570" y="11143"/>
                    <a:pt x="17616" y="11221"/>
                    <a:pt x="17661" y="11298"/>
                  </a:cubicBezTo>
                  <a:lnTo>
                    <a:pt x="17729" y="11420"/>
                  </a:lnTo>
                  <a:cubicBezTo>
                    <a:pt x="17755" y="11462"/>
                    <a:pt x="17783" y="11499"/>
                    <a:pt x="17813" y="11540"/>
                  </a:cubicBezTo>
                  <a:cubicBezTo>
                    <a:pt x="17820" y="11551"/>
                    <a:pt x="17830" y="11555"/>
                    <a:pt x="17839" y="11555"/>
                  </a:cubicBezTo>
                  <a:cubicBezTo>
                    <a:pt x="17859" y="11555"/>
                    <a:pt x="17877" y="11535"/>
                    <a:pt x="17867" y="11512"/>
                  </a:cubicBezTo>
                  <a:cubicBezTo>
                    <a:pt x="17847" y="11469"/>
                    <a:pt x="17829" y="11427"/>
                    <a:pt x="17806" y="11386"/>
                  </a:cubicBezTo>
                  <a:cubicBezTo>
                    <a:pt x="17782" y="11346"/>
                    <a:pt x="17756" y="11303"/>
                    <a:pt x="17734" y="11262"/>
                  </a:cubicBezTo>
                  <a:cubicBezTo>
                    <a:pt x="17685" y="11180"/>
                    <a:pt x="17637" y="11099"/>
                    <a:pt x="17592" y="11015"/>
                  </a:cubicBezTo>
                  <a:cubicBezTo>
                    <a:pt x="17613" y="10994"/>
                    <a:pt x="17633" y="10971"/>
                    <a:pt x="17650" y="10946"/>
                  </a:cubicBezTo>
                  <a:close/>
                  <a:moveTo>
                    <a:pt x="6992" y="4198"/>
                  </a:moveTo>
                  <a:lnTo>
                    <a:pt x="6992" y="4198"/>
                  </a:lnTo>
                  <a:cubicBezTo>
                    <a:pt x="7063" y="4607"/>
                    <a:pt x="7114" y="5017"/>
                    <a:pt x="7135" y="5432"/>
                  </a:cubicBezTo>
                  <a:cubicBezTo>
                    <a:pt x="7178" y="6271"/>
                    <a:pt x="7117" y="7109"/>
                    <a:pt x="7064" y="7948"/>
                  </a:cubicBezTo>
                  <a:cubicBezTo>
                    <a:pt x="7013" y="8785"/>
                    <a:pt x="6968" y="9625"/>
                    <a:pt x="7039" y="10463"/>
                  </a:cubicBezTo>
                  <a:cubicBezTo>
                    <a:pt x="7101" y="11218"/>
                    <a:pt x="7247" y="11966"/>
                    <a:pt x="7469" y="12694"/>
                  </a:cubicBezTo>
                  <a:cubicBezTo>
                    <a:pt x="7547" y="12949"/>
                    <a:pt x="7638" y="13199"/>
                    <a:pt x="7734" y="13447"/>
                  </a:cubicBezTo>
                  <a:cubicBezTo>
                    <a:pt x="7428" y="12817"/>
                    <a:pt x="7142" y="12180"/>
                    <a:pt x="6985" y="11495"/>
                  </a:cubicBezTo>
                  <a:cubicBezTo>
                    <a:pt x="6561" y="9655"/>
                    <a:pt x="6876" y="7765"/>
                    <a:pt x="6979" y="5916"/>
                  </a:cubicBezTo>
                  <a:cubicBezTo>
                    <a:pt x="7010" y="5346"/>
                    <a:pt x="7022" y="4771"/>
                    <a:pt x="6992" y="4198"/>
                  </a:cubicBezTo>
                  <a:close/>
                  <a:moveTo>
                    <a:pt x="7178" y="4723"/>
                  </a:moveTo>
                  <a:lnTo>
                    <a:pt x="7178" y="4723"/>
                  </a:lnTo>
                  <a:cubicBezTo>
                    <a:pt x="7337" y="5874"/>
                    <a:pt x="7408" y="7036"/>
                    <a:pt x="7446" y="8196"/>
                  </a:cubicBezTo>
                  <a:cubicBezTo>
                    <a:pt x="7474" y="9079"/>
                    <a:pt x="7470" y="9963"/>
                    <a:pt x="7524" y="10844"/>
                  </a:cubicBezTo>
                  <a:cubicBezTo>
                    <a:pt x="7577" y="11710"/>
                    <a:pt x="7713" y="12566"/>
                    <a:pt x="7930" y="13410"/>
                  </a:cubicBezTo>
                  <a:cubicBezTo>
                    <a:pt x="7987" y="13634"/>
                    <a:pt x="8050" y="13857"/>
                    <a:pt x="8116" y="14080"/>
                  </a:cubicBezTo>
                  <a:cubicBezTo>
                    <a:pt x="7603" y="12986"/>
                    <a:pt x="7279" y="11815"/>
                    <a:pt x="7159" y="10627"/>
                  </a:cubicBezTo>
                  <a:cubicBezTo>
                    <a:pt x="6995" y="8959"/>
                    <a:pt x="7301" y="7299"/>
                    <a:pt x="7250" y="5632"/>
                  </a:cubicBezTo>
                  <a:cubicBezTo>
                    <a:pt x="7242" y="5327"/>
                    <a:pt x="7215" y="5025"/>
                    <a:pt x="7178" y="4723"/>
                  </a:cubicBezTo>
                  <a:close/>
                  <a:moveTo>
                    <a:pt x="7311" y="3849"/>
                  </a:moveTo>
                  <a:cubicBezTo>
                    <a:pt x="7330" y="3897"/>
                    <a:pt x="7351" y="3943"/>
                    <a:pt x="7371" y="3991"/>
                  </a:cubicBezTo>
                  <a:cubicBezTo>
                    <a:pt x="7456" y="4204"/>
                    <a:pt x="7533" y="4418"/>
                    <a:pt x="7599" y="4636"/>
                  </a:cubicBezTo>
                  <a:cubicBezTo>
                    <a:pt x="7605" y="4723"/>
                    <a:pt x="7616" y="4808"/>
                    <a:pt x="7625" y="4890"/>
                  </a:cubicBezTo>
                  <a:cubicBezTo>
                    <a:pt x="7666" y="5211"/>
                    <a:pt x="7758" y="5525"/>
                    <a:pt x="7890" y="5821"/>
                  </a:cubicBezTo>
                  <a:cubicBezTo>
                    <a:pt x="8011" y="6468"/>
                    <a:pt x="8080" y="7125"/>
                    <a:pt x="8116" y="7779"/>
                  </a:cubicBezTo>
                  <a:cubicBezTo>
                    <a:pt x="8221" y="9673"/>
                    <a:pt x="8086" y="11569"/>
                    <a:pt x="8270" y="13461"/>
                  </a:cubicBezTo>
                  <a:cubicBezTo>
                    <a:pt x="8294" y="13711"/>
                    <a:pt x="8326" y="13961"/>
                    <a:pt x="8358" y="14209"/>
                  </a:cubicBezTo>
                  <a:cubicBezTo>
                    <a:pt x="8224" y="13705"/>
                    <a:pt x="8117" y="13194"/>
                    <a:pt x="8056" y="12677"/>
                  </a:cubicBezTo>
                  <a:cubicBezTo>
                    <a:pt x="7958" y="11872"/>
                    <a:pt x="7945" y="11062"/>
                    <a:pt x="7928" y="10251"/>
                  </a:cubicBezTo>
                  <a:cubicBezTo>
                    <a:pt x="7911" y="9430"/>
                    <a:pt x="7869" y="8615"/>
                    <a:pt x="7798" y="7795"/>
                  </a:cubicBezTo>
                  <a:cubicBezTo>
                    <a:pt x="7730" y="6980"/>
                    <a:pt x="7662" y="6164"/>
                    <a:pt x="7562" y="5354"/>
                  </a:cubicBezTo>
                  <a:cubicBezTo>
                    <a:pt x="7510" y="4922"/>
                    <a:pt x="7449" y="4489"/>
                    <a:pt x="7361" y="4062"/>
                  </a:cubicBezTo>
                  <a:cubicBezTo>
                    <a:pt x="7347" y="3991"/>
                    <a:pt x="7328" y="3920"/>
                    <a:pt x="7311" y="3849"/>
                  </a:cubicBezTo>
                  <a:close/>
                  <a:moveTo>
                    <a:pt x="16164" y="5134"/>
                  </a:moveTo>
                  <a:lnTo>
                    <a:pt x="16164" y="5134"/>
                  </a:lnTo>
                  <a:cubicBezTo>
                    <a:pt x="16081" y="5245"/>
                    <a:pt x="15998" y="5356"/>
                    <a:pt x="15916" y="5466"/>
                  </a:cubicBezTo>
                  <a:cubicBezTo>
                    <a:pt x="15776" y="5610"/>
                    <a:pt x="15639" y="5757"/>
                    <a:pt x="15502" y="5902"/>
                  </a:cubicBezTo>
                  <a:cubicBezTo>
                    <a:pt x="15222" y="6200"/>
                    <a:pt x="14948" y="6502"/>
                    <a:pt x="14683" y="6810"/>
                  </a:cubicBezTo>
                  <a:cubicBezTo>
                    <a:pt x="14144" y="7434"/>
                    <a:pt x="13613" y="8076"/>
                    <a:pt x="13165" y="8762"/>
                  </a:cubicBezTo>
                  <a:cubicBezTo>
                    <a:pt x="12718" y="9449"/>
                    <a:pt x="12392" y="10195"/>
                    <a:pt x="12090" y="10950"/>
                  </a:cubicBezTo>
                  <a:cubicBezTo>
                    <a:pt x="11773" y="11746"/>
                    <a:pt x="11464" y="12545"/>
                    <a:pt x="11152" y="13342"/>
                  </a:cubicBezTo>
                  <a:cubicBezTo>
                    <a:pt x="11007" y="13712"/>
                    <a:pt x="10860" y="14085"/>
                    <a:pt x="10723" y="14461"/>
                  </a:cubicBezTo>
                  <a:cubicBezTo>
                    <a:pt x="10801" y="14165"/>
                    <a:pt x="10881" y="13868"/>
                    <a:pt x="10959" y="13573"/>
                  </a:cubicBezTo>
                  <a:cubicBezTo>
                    <a:pt x="11186" y="12695"/>
                    <a:pt x="11387" y="11803"/>
                    <a:pt x="11708" y="10951"/>
                  </a:cubicBezTo>
                  <a:cubicBezTo>
                    <a:pt x="12278" y="9442"/>
                    <a:pt x="13273" y="8127"/>
                    <a:pt x="14374" y="6935"/>
                  </a:cubicBezTo>
                  <a:cubicBezTo>
                    <a:pt x="14686" y="6596"/>
                    <a:pt x="15010" y="6267"/>
                    <a:pt x="15337" y="5942"/>
                  </a:cubicBezTo>
                  <a:cubicBezTo>
                    <a:pt x="15611" y="5671"/>
                    <a:pt x="15899" y="5411"/>
                    <a:pt x="16164" y="5134"/>
                  </a:cubicBezTo>
                  <a:close/>
                  <a:moveTo>
                    <a:pt x="7015" y="3266"/>
                  </a:moveTo>
                  <a:lnTo>
                    <a:pt x="7015" y="3266"/>
                  </a:lnTo>
                  <a:cubicBezTo>
                    <a:pt x="7293" y="3865"/>
                    <a:pt x="7369" y="4558"/>
                    <a:pt x="7450" y="5197"/>
                  </a:cubicBezTo>
                  <a:cubicBezTo>
                    <a:pt x="7551" y="6000"/>
                    <a:pt x="7615" y="6807"/>
                    <a:pt x="7677" y="7612"/>
                  </a:cubicBezTo>
                  <a:cubicBezTo>
                    <a:pt x="7741" y="8432"/>
                    <a:pt x="7785" y="9250"/>
                    <a:pt x="7805" y="10072"/>
                  </a:cubicBezTo>
                  <a:cubicBezTo>
                    <a:pt x="7823" y="10875"/>
                    <a:pt x="7832" y="11678"/>
                    <a:pt x="7917" y="12478"/>
                  </a:cubicBezTo>
                  <a:cubicBezTo>
                    <a:pt x="7989" y="13163"/>
                    <a:pt x="8124" y="13840"/>
                    <a:pt x="8323" y="14504"/>
                  </a:cubicBezTo>
                  <a:cubicBezTo>
                    <a:pt x="8319" y="14490"/>
                    <a:pt x="8311" y="14477"/>
                    <a:pt x="8304" y="14464"/>
                  </a:cubicBezTo>
                  <a:cubicBezTo>
                    <a:pt x="7971" y="13365"/>
                    <a:pt x="7703" y="12250"/>
                    <a:pt x="7618" y="11102"/>
                  </a:cubicBezTo>
                  <a:cubicBezTo>
                    <a:pt x="7551" y="10219"/>
                    <a:pt x="7560" y="9334"/>
                    <a:pt x="7535" y="8449"/>
                  </a:cubicBezTo>
                  <a:cubicBezTo>
                    <a:pt x="7513" y="7572"/>
                    <a:pt x="7477" y="6692"/>
                    <a:pt x="7399" y="5815"/>
                  </a:cubicBezTo>
                  <a:cubicBezTo>
                    <a:pt x="7323" y="4959"/>
                    <a:pt x="7199" y="4106"/>
                    <a:pt x="7015" y="3266"/>
                  </a:cubicBezTo>
                  <a:close/>
                  <a:moveTo>
                    <a:pt x="15590" y="5902"/>
                  </a:moveTo>
                  <a:lnTo>
                    <a:pt x="15590" y="5902"/>
                  </a:lnTo>
                  <a:cubicBezTo>
                    <a:pt x="15346" y="6227"/>
                    <a:pt x="15106" y="6552"/>
                    <a:pt x="14869" y="6880"/>
                  </a:cubicBezTo>
                  <a:cubicBezTo>
                    <a:pt x="14343" y="7605"/>
                    <a:pt x="13798" y="8332"/>
                    <a:pt x="13367" y="9116"/>
                  </a:cubicBezTo>
                  <a:cubicBezTo>
                    <a:pt x="13158" y="9496"/>
                    <a:pt x="12991" y="9892"/>
                    <a:pt x="12856" y="10300"/>
                  </a:cubicBezTo>
                  <a:cubicBezTo>
                    <a:pt x="12718" y="10723"/>
                    <a:pt x="12606" y="11154"/>
                    <a:pt x="12466" y="11574"/>
                  </a:cubicBezTo>
                  <a:cubicBezTo>
                    <a:pt x="12200" y="12370"/>
                    <a:pt x="11790" y="13107"/>
                    <a:pt x="11366" y="13836"/>
                  </a:cubicBezTo>
                  <a:cubicBezTo>
                    <a:pt x="11097" y="14300"/>
                    <a:pt x="10814" y="14772"/>
                    <a:pt x="10572" y="15259"/>
                  </a:cubicBezTo>
                  <a:cubicBezTo>
                    <a:pt x="10726" y="14724"/>
                    <a:pt x="10919" y="14205"/>
                    <a:pt x="11122" y="13684"/>
                  </a:cubicBezTo>
                  <a:cubicBezTo>
                    <a:pt x="11429" y="12895"/>
                    <a:pt x="11738" y="12106"/>
                    <a:pt x="12044" y="11317"/>
                  </a:cubicBezTo>
                  <a:cubicBezTo>
                    <a:pt x="12341" y="10556"/>
                    <a:pt x="12643" y="9794"/>
                    <a:pt x="13062" y="9087"/>
                  </a:cubicBezTo>
                  <a:cubicBezTo>
                    <a:pt x="13484" y="8376"/>
                    <a:pt x="14009" y="7721"/>
                    <a:pt x="14541" y="7084"/>
                  </a:cubicBezTo>
                  <a:cubicBezTo>
                    <a:pt x="14835" y="6731"/>
                    <a:pt x="15140" y="6384"/>
                    <a:pt x="15452" y="6047"/>
                  </a:cubicBezTo>
                  <a:cubicBezTo>
                    <a:pt x="15496" y="5998"/>
                    <a:pt x="15543" y="5950"/>
                    <a:pt x="15590" y="5902"/>
                  </a:cubicBezTo>
                  <a:close/>
                  <a:moveTo>
                    <a:pt x="15437" y="5703"/>
                  </a:moveTo>
                  <a:lnTo>
                    <a:pt x="15373" y="5767"/>
                  </a:lnTo>
                  <a:cubicBezTo>
                    <a:pt x="15078" y="6058"/>
                    <a:pt x="14790" y="6353"/>
                    <a:pt x="14506" y="6653"/>
                  </a:cubicBezTo>
                  <a:cubicBezTo>
                    <a:pt x="13948" y="7243"/>
                    <a:pt x="13416" y="7857"/>
                    <a:pt x="12942" y="8511"/>
                  </a:cubicBezTo>
                  <a:cubicBezTo>
                    <a:pt x="12476" y="9161"/>
                    <a:pt x="12066" y="9850"/>
                    <a:pt x="11755" y="10583"/>
                  </a:cubicBezTo>
                  <a:cubicBezTo>
                    <a:pt x="11400" y="11417"/>
                    <a:pt x="11192" y="12298"/>
                    <a:pt x="10966" y="13170"/>
                  </a:cubicBezTo>
                  <a:cubicBezTo>
                    <a:pt x="10779" y="13887"/>
                    <a:pt x="10600" y="14605"/>
                    <a:pt x="10420" y="15325"/>
                  </a:cubicBezTo>
                  <a:cubicBezTo>
                    <a:pt x="10394" y="14619"/>
                    <a:pt x="10440" y="13917"/>
                    <a:pt x="10579" y="13221"/>
                  </a:cubicBezTo>
                  <a:cubicBezTo>
                    <a:pt x="10752" y="12370"/>
                    <a:pt x="11044" y="11542"/>
                    <a:pt x="11421" y="10757"/>
                  </a:cubicBezTo>
                  <a:cubicBezTo>
                    <a:pt x="12161" y="9218"/>
                    <a:pt x="13237" y="7850"/>
                    <a:pt x="14456" y="6630"/>
                  </a:cubicBezTo>
                  <a:cubicBezTo>
                    <a:pt x="14774" y="6312"/>
                    <a:pt x="15102" y="6004"/>
                    <a:pt x="15437" y="5703"/>
                  </a:cubicBezTo>
                  <a:close/>
                  <a:moveTo>
                    <a:pt x="8086" y="6199"/>
                  </a:moveTo>
                  <a:cubicBezTo>
                    <a:pt x="8250" y="6487"/>
                    <a:pt x="8482" y="6796"/>
                    <a:pt x="8822" y="6837"/>
                  </a:cubicBezTo>
                  <a:cubicBezTo>
                    <a:pt x="8855" y="6841"/>
                    <a:pt x="8887" y="6843"/>
                    <a:pt x="8918" y="6843"/>
                  </a:cubicBezTo>
                  <a:cubicBezTo>
                    <a:pt x="9216" y="6843"/>
                    <a:pt x="9454" y="6672"/>
                    <a:pt x="9647" y="6462"/>
                  </a:cubicBezTo>
                  <a:lnTo>
                    <a:pt x="9647" y="6462"/>
                  </a:lnTo>
                  <a:cubicBezTo>
                    <a:pt x="9647" y="6465"/>
                    <a:pt x="9645" y="6465"/>
                    <a:pt x="9645" y="6467"/>
                  </a:cubicBezTo>
                  <a:cubicBezTo>
                    <a:pt x="9437" y="6986"/>
                    <a:pt x="9333" y="7631"/>
                    <a:pt x="9720" y="8108"/>
                  </a:cubicBezTo>
                  <a:cubicBezTo>
                    <a:pt x="9832" y="8244"/>
                    <a:pt x="10001" y="8364"/>
                    <a:pt x="10184" y="8426"/>
                  </a:cubicBezTo>
                  <a:cubicBezTo>
                    <a:pt x="10157" y="9229"/>
                    <a:pt x="10213" y="10035"/>
                    <a:pt x="10174" y="10839"/>
                  </a:cubicBezTo>
                  <a:cubicBezTo>
                    <a:pt x="10136" y="11684"/>
                    <a:pt x="10024" y="12523"/>
                    <a:pt x="9787" y="13336"/>
                  </a:cubicBezTo>
                  <a:cubicBezTo>
                    <a:pt x="9557" y="14117"/>
                    <a:pt x="9235" y="14869"/>
                    <a:pt x="8947" y="15632"/>
                  </a:cubicBezTo>
                  <a:cubicBezTo>
                    <a:pt x="8907" y="15738"/>
                    <a:pt x="8868" y="15846"/>
                    <a:pt x="8829" y="15954"/>
                  </a:cubicBezTo>
                  <a:cubicBezTo>
                    <a:pt x="8669" y="15201"/>
                    <a:pt x="8546" y="14442"/>
                    <a:pt x="8462" y="13677"/>
                  </a:cubicBezTo>
                  <a:cubicBezTo>
                    <a:pt x="8361" y="12732"/>
                    <a:pt x="8330" y="11786"/>
                    <a:pt x="8321" y="10836"/>
                  </a:cubicBezTo>
                  <a:cubicBezTo>
                    <a:pt x="8306" y="9290"/>
                    <a:pt x="8334" y="7731"/>
                    <a:pt x="8086" y="6199"/>
                  </a:cubicBezTo>
                  <a:close/>
                  <a:moveTo>
                    <a:pt x="19232" y="13780"/>
                  </a:moveTo>
                  <a:lnTo>
                    <a:pt x="19232" y="13780"/>
                  </a:lnTo>
                  <a:cubicBezTo>
                    <a:pt x="19191" y="14591"/>
                    <a:pt x="18576" y="15350"/>
                    <a:pt x="18005" y="15900"/>
                  </a:cubicBezTo>
                  <a:cubicBezTo>
                    <a:pt x="17251" y="16625"/>
                    <a:pt x="16330" y="17130"/>
                    <a:pt x="15327" y="17469"/>
                  </a:cubicBezTo>
                  <a:cubicBezTo>
                    <a:pt x="14341" y="17803"/>
                    <a:pt x="13313" y="18003"/>
                    <a:pt x="12317" y="18308"/>
                  </a:cubicBezTo>
                  <a:cubicBezTo>
                    <a:pt x="12359" y="18291"/>
                    <a:pt x="12402" y="18272"/>
                    <a:pt x="12444" y="18257"/>
                  </a:cubicBezTo>
                  <a:cubicBezTo>
                    <a:pt x="14167" y="17567"/>
                    <a:pt x="15966" y="16960"/>
                    <a:pt x="17451" y="15852"/>
                  </a:cubicBezTo>
                  <a:cubicBezTo>
                    <a:pt x="18195" y="15299"/>
                    <a:pt x="18874" y="14619"/>
                    <a:pt x="19232" y="13780"/>
                  </a:cubicBezTo>
                  <a:close/>
                  <a:moveTo>
                    <a:pt x="19025" y="13532"/>
                  </a:moveTo>
                  <a:lnTo>
                    <a:pt x="19025" y="13532"/>
                  </a:lnTo>
                  <a:cubicBezTo>
                    <a:pt x="18938" y="13683"/>
                    <a:pt x="18846" y="13832"/>
                    <a:pt x="18734" y="13968"/>
                  </a:cubicBezTo>
                  <a:cubicBezTo>
                    <a:pt x="18598" y="14135"/>
                    <a:pt x="18442" y="14286"/>
                    <a:pt x="18273" y="14422"/>
                  </a:cubicBezTo>
                  <a:cubicBezTo>
                    <a:pt x="17924" y="14705"/>
                    <a:pt x="17526" y="14931"/>
                    <a:pt x="17116" y="15128"/>
                  </a:cubicBezTo>
                  <a:cubicBezTo>
                    <a:pt x="16242" y="15545"/>
                    <a:pt x="15315" y="15853"/>
                    <a:pt x="14395" y="16170"/>
                  </a:cubicBezTo>
                  <a:cubicBezTo>
                    <a:pt x="13487" y="16482"/>
                    <a:pt x="12576" y="16797"/>
                    <a:pt x="11718" y="17221"/>
                  </a:cubicBezTo>
                  <a:cubicBezTo>
                    <a:pt x="10875" y="17635"/>
                    <a:pt x="10101" y="18164"/>
                    <a:pt x="9429" y="18803"/>
                  </a:cubicBezTo>
                  <a:cubicBezTo>
                    <a:pt x="9357" y="18871"/>
                    <a:pt x="9288" y="18942"/>
                    <a:pt x="9219" y="19013"/>
                  </a:cubicBezTo>
                  <a:cubicBezTo>
                    <a:pt x="9813" y="18265"/>
                    <a:pt x="10496" y="17590"/>
                    <a:pt x="11359" y="17099"/>
                  </a:cubicBezTo>
                  <a:cubicBezTo>
                    <a:pt x="12243" y="16595"/>
                    <a:pt x="13222" y="16228"/>
                    <a:pt x="14192" y="15909"/>
                  </a:cubicBezTo>
                  <a:cubicBezTo>
                    <a:pt x="15068" y="15621"/>
                    <a:pt x="15977" y="15418"/>
                    <a:pt x="16835" y="15081"/>
                  </a:cubicBezTo>
                  <a:cubicBezTo>
                    <a:pt x="17287" y="14907"/>
                    <a:pt x="17721" y="14690"/>
                    <a:pt x="18110" y="14406"/>
                  </a:cubicBezTo>
                  <a:cubicBezTo>
                    <a:pt x="18453" y="14155"/>
                    <a:pt x="18744" y="13847"/>
                    <a:pt x="19025" y="13532"/>
                  </a:cubicBezTo>
                  <a:close/>
                  <a:moveTo>
                    <a:pt x="390" y="12738"/>
                  </a:moveTo>
                  <a:cubicBezTo>
                    <a:pt x="589" y="13038"/>
                    <a:pt x="738" y="13365"/>
                    <a:pt x="907" y="13683"/>
                  </a:cubicBezTo>
                  <a:cubicBezTo>
                    <a:pt x="1080" y="14007"/>
                    <a:pt x="1284" y="14315"/>
                    <a:pt x="1516" y="14609"/>
                  </a:cubicBezTo>
                  <a:cubicBezTo>
                    <a:pt x="1967" y="15179"/>
                    <a:pt x="2517" y="15677"/>
                    <a:pt x="3140" y="16075"/>
                  </a:cubicBezTo>
                  <a:cubicBezTo>
                    <a:pt x="3866" y="16540"/>
                    <a:pt x="4691" y="16805"/>
                    <a:pt x="5470" y="17174"/>
                  </a:cubicBezTo>
                  <a:cubicBezTo>
                    <a:pt x="6168" y="17506"/>
                    <a:pt x="6852" y="17959"/>
                    <a:pt x="7195" y="18650"/>
                  </a:cubicBezTo>
                  <a:cubicBezTo>
                    <a:pt x="7313" y="18885"/>
                    <a:pt x="7386" y="19136"/>
                    <a:pt x="7436" y="19392"/>
                  </a:cubicBezTo>
                  <a:cubicBezTo>
                    <a:pt x="7378" y="19226"/>
                    <a:pt x="7306" y="19067"/>
                    <a:pt x="7216" y="18911"/>
                  </a:cubicBezTo>
                  <a:cubicBezTo>
                    <a:pt x="6871" y="18306"/>
                    <a:pt x="6320" y="17885"/>
                    <a:pt x="5697" y="17556"/>
                  </a:cubicBezTo>
                  <a:cubicBezTo>
                    <a:pt x="4966" y="17168"/>
                    <a:pt x="4193" y="16866"/>
                    <a:pt x="3437" y="16529"/>
                  </a:cubicBezTo>
                  <a:cubicBezTo>
                    <a:pt x="2731" y="16214"/>
                    <a:pt x="1972" y="15890"/>
                    <a:pt x="1554" y="15228"/>
                  </a:cubicBezTo>
                  <a:cubicBezTo>
                    <a:pt x="1323" y="14863"/>
                    <a:pt x="1158" y="14463"/>
                    <a:pt x="974" y="14076"/>
                  </a:cubicBezTo>
                  <a:cubicBezTo>
                    <a:pt x="822" y="13755"/>
                    <a:pt x="666" y="13436"/>
                    <a:pt x="511" y="13116"/>
                  </a:cubicBezTo>
                  <a:cubicBezTo>
                    <a:pt x="485" y="13026"/>
                    <a:pt x="461" y="12938"/>
                    <a:pt x="436" y="12847"/>
                  </a:cubicBezTo>
                  <a:cubicBezTo>
                    <a:pt x="429" y="12819"/>
                    <a:pt x="407" y="12807"/>
                    <a:pt x="385" y="12807"/>
                  </a:cubicBezTo>
                  <a:cubicBezTo>
                    <a:pt x="380" y="12807"/>
                    <a:pt x="375" y="12808"/>
                    <a:pt x="371" y="12809"/>
                  </a:cubicBezTo>
                  <a:cubicBezTo>
                    <a:pt x="381" y="12786"/>
                    <a:pt x="385" y="12760"/>
                    <a:pt x="390" y="12738"/>
                  </a:cubicBezTo>
                  <a:close/>
                  <a:moveTo>
                    <a:pt x="19193" y="13338"/>
                  </a:moveTo>
                  <a:cubicBezTo>
                    <a:pt x="19205" y="13392"/>
                    <a:pt x="19215" y="13444"/>
                    <a:pt x="19222" y="13498"/>
                  </a:cubicBezTo>
                  <a:cubicBezTo>
                    <a:pt x="18437" y="15260"/>
                    <a:pt x="16420" y="16002"/>
                    <a:pt x="14713" y="16729"/>
                  </a:cubicBezTo>
                  <a:cubicBezTo>
                    <a:pt x="13740" y="17144"/>
                    <a:pt x="12769" y="17571"/>
                    <a:pt x="11819" y="18033"/>
                  </a:cubicBezTo>
                  <a:cubicBezTo>
                    <a:pt x="10904" y="18477"/>
                    <a:pt x="9969" y="18933"/>
                    <a:pt x="9141" y="19517"/>
                  </a:cubicBezTo>
                  <a:cubicBezTo>
                    <a:pt x="8895" y="19691"/>
                    <a:pt x="8658" y="19881"/>
                    <a:pt x="8438" y="20088"/>
                  </a:cubicBezTo>
                  <a:cubicBezTo>
                    <a:pt x="8533" y="19946"/>
                    <a:pt x="8628" y="19806"/>
                    <a:pt x="8726" y="19668"/>
                  </a:cubicBezTo>
                  <a:cubicBezTo>
                    <a:pt x="9507" y="18743"/>
                    <a:pt x="10465" y="17960"/>
                    <a:pt x="11565" y="17393"/>
                  </a:cubicBezTo>
                  <a:cubicBezTo>
                    <a:pt x="13301" y="16497"/>
                    <a:pt x="15256" y="16092"/>
                    <a:pt x="17033" y="15284"/>
                  </a:cubicBezTo>
                  <a:cubicBezTo>
                    <a:pt x="17481" y="15080"/>
                    <a:pt x="17915" y="14845"/>
                    <a:pt x="18301" y="14542"/>
                  </a:cubicBezTo>
                  <a:cubicBezTo>
                    <a:pt x="18664" y="14257"/>
                    <a:pt x="19023" y="13887"/>
                    <a:pt x="19174" y="13451"/>
                  </a:cubicBezTo>
                  <a:cubicBezTo>
                    <a:pt x="19182" y="13426"/>
                    <a:pt x="19162" y="13406"/>
                    <a:pt x="19138" y="13400"/>
                  </a:cubicBezTo>
                  <a:cubicBezTo>
                    <a:pt x="19155" y="13379"/>
                    <a:pt x="19175" y="13358"/>
                    <a:pt x="19193" y="13338"/>
                  </a:cubicBezTo>
                  <a:close/>
                  <a:moveTo>
                    <a:pt x="714" y="13795"/>
                  </a:moveTo>
                  <a:cubicBezTo>
                    <a:pt x="739" y="13851"/>
                    <a:pt x="766" y="13907"/>
                    <a:pt x="793" y="13963"/>
                  </a:cubicBezTo>
                  <a:cubicBezTo>
                    <a:pt x="962" y="14314"/>
                    <a:pt x="1121" y="14670"/>
                    <a:pt x="1304" y="15015"/>
                  </a:cubicBezTo>
                  <a:cubicBezTo>
                    <a:pt x="1466" y="15323"/>
                    <a:pt x="1663" y="15606"/>
                    <a:pt x="1941" y="15832"/>
                  </a:cubicBezTo>
                  <a:cubicBezTo>
                    <a:pt x="2222" y="16060"/>
                    <a:pt x="2548" y="16229"/>
                    <a:pt x="2879" y="16387"/>
                  </a:cubicBezTo>
                  <a:cubicBezTo>
                    <a:pt x="3617" y="16741"/>
                    <a:pt x="4384" y="17035"/>
                    <a:pt x="5128" y="17376"/>
                  </a:cubicBezTo>
                  <a:cubicBezTo>
                    <a:pt x="5809" y="17689"/>
                    <a:pt x="6491" y="18038"/>
                    <a:pt x="6944" y="18638"/>
                  </a:cubicBezTo>
                  <a:cubicBezTo>
                    <a:pt x="7239" y="19030"/>
                    <a:pt x="7429" y="19490"/>
                    <a:pt x="7508" y="19965"/>
                  </a:cubicBezTo>
                  <a:cubicBezTo>
                    <a:pt x="7514" y="20047"/>
                    <a:pt x="7520" y="20132"/>
                    <a:pt x="7527" y="20217"/>
                  </a:cubicBezTo>
                  <a:cubicBezTo>
                    <a:pt x="7528" y="20310"/>
                    <a:pt x="7531" y="20400"/>
                    <a:pt x="7531" y="20493"/>
                  </a:cubicBezTo>
                  <a:cubicBezTo>
                    <a:pt x="7496" y="20225"/>
                    <a:pt x="7435" y="19962"/>
                    <a:pt x="7344" y="19705"/>
                  </a:cubicBezTo>
                  <a:cubicBezTo>
                    <a:pt x="7074" y="18952"/>
                    <a:pt x="6554" y="18356"/>
                    <a:pt x="5846" y="17937"/>
                  </a:cubicBezTo>
                  <a:cubicBezTo>
                    <a:pt x="5087" y="17489"/>
                    <a:pt x="4223" y="17242"/>
                    <a:pt x="3417" y="16890"/>
                  </a:cubicBezTo>
                  <a:cubicBezTo>
                    <a:pt x="3022" y="16719"/>
                    <a:pt x="2636" y="16522"/>
                    <a:pt x="2290" y="16269"/>
                  </a:cubicBezTo>
                  <a:cubicBezTo>
                    <a:pt x="1950" y="16018"/>
                    <a:pt x="1664" y="15711"/>
                    <a:pt x="1432" y="15368"/>
                  </a:cubicBezTo>
                  <a:cubicBezTo>
                    <a:pt x="1107" y="14881"/>
                    <a:pt x="888" y="14344"/>
                    <a:pt x="714" y="13795"/>
                  </a:cubicBezTo>
                  <a:close/>
                  <a:moveTo>
                    <a:pt x="335" y="13000"/>
                  </a:moveTo>
                  <a:cubicBezTo>
                    <a:pt x="354" y="13038"/>
                    <a:pt x="373" y="13078"/>
                    <a:pt x="392" y="13116"/>
                  </a:cubicBezTo>
                  <a:cubicBezTo>
                    <a:pt x="579" y="13790"/>
                    <a:pt x="785" y="14466"/>
                    <a:pt x="1128" y="15086"/>
                  </a:cubicBezTo>
                  <a:cubicBezTo>
                    <a:pt x="1318" y="15426"/>
                    <a:pt x="1551" y="15748"/>
                    <a:pt x="1835" y="16024"/>
                  </a:cubicBezTo>
                  <a:cubicBezTo>
                    <a:pt x="2127" y="16307"/>
                    <a:pt x="2473" y="16537"/>
                    <a:pt x="2836" y="16730"/>
                  </a:cubicBezTo>
                  <a:cubicBezTo>
                    <a:pt x="3597" y="17129"/>
                    <a:pt x="4433" y="17366"/>
                    <a:pt x="5214" y="17718"/>
                  </a:cubicBezTo>
                  <a:cubicBezTo>
                    <a:pt x="5636" y="17908"/>
                    <a:pt x="6049" y="18132"/>
                    <a:pt x="6392" y="18435"/>
                  </a:cubicBezTo>
                  <a:cubicBezTo>
                    <a:pt x="6691" y="18698"/>
                    <a:pt x="6931" y="19014"/>
                    <a:pt x="7106" y="19363"/>
                  </a:cubicBezTo>
                  <a:cubicBezTo>
                    <a:pt x="7321" y="19796"/>
                    <a:pt x="7436" y="20266"/>
                    <a:pt x="7477" y="20742"/>
                  </a:cubicBezTo>
                  <a:cubicBezTo>
                    <a:pt x="7476" y="20757"/>
                    <a:pt x="7472" y="20771"/>
                    <a:pt x="7470" y="20783"/>
                  </a:cubicBezTo>
                  <a:cubicBezTo>
                    <a:pt x="7358" y="20371"/>
                    <a:pt x="7176" y="19975"/>
                    <a:pt x="6917" y="19622"/>
                  </a:cubicBezTo>
                  <a:cubicBezTo>
                    <a:pt x="6440" y="18972"/>
                    <a:pt x="5751" y="18511"/>
                    <a:pt x="5027" y="18139"/>
                  </a:cubicBezTo>
                  <a:cubicBezTo>
                    <a:pt x="3578" y="17395"/>
                    <a:pt x="1768" y="16916"/>
                    <a:pt x="846" y="15504"/>
                  </a:cubicBezTo>
                  <a:cubicBezTo>
                    <a:pt x="361" y="14761"/>
                    <a:pt x="180" y="13854"/>
                    <a:pt x="335" y="13000"/>
                  </a:cubicBezTo>
                  <a:close/>
                  <a:moveTo>
                    <a:pt x="18673" y="14527"/>
                  </a:moveTo>
                  <a:cubicBezTo>
                    <a:pt x="18361" y="14944"/>
                    <a:pt x="17975" y="15314"/>
                    <a:pt x="17563" y="15636"/>
                  </a:cubicBezTo>
                  <a:cubicBezTo>
                    <a:pt x="16835" y="16207"/>
                    <a:pt x="16010" y="16648"/>
                    <a:pt x="15160" y="17031"/>
                  </a:cubicBezTo>
                  <a:cubicBezTo>
                    <a:pt x="13494" y="17779"/>
                    <a:pt x="11719" y="18309"/>
                    <a:pt x="10125" y="19197"/>
                  </a:cubicBezTo>
                  <a:cubicBezTo>
                    <a:pt x="9299" y="19658"/>
                    <a:pt x="8529" y="20219"/>
                    <a:pt x="7906" y="20917"/>
                  </a:cubicBezTo>
                  <a:cubicBezTo>
                    <a:pt x="7955" y="20839"/>
                    <a:pt x="8006" y="20758"/>
                    <a:pt x="8055" y="20680"/>
                  </a:cubicBezTo>
                  <a:cubicBezTo>
                    <a:pt x="8334" y="20314"/>
                    <a:pt x="8680" y="19989"/>
                    <a:pt x="9053" y="19711"/>
                  </a:cubicBezTo>
                  <a:cubicBezTo>
                    <a:pt x="9862" y="19108"/>
                    <a:pt x="10797" y="18648"/>
                    <a:pt x="11707" y="18201"/>
                  </a:cubicBezTo>
                  <a:cubicBezTo>
                    <a:pt x="12649" y="17739"/>
                    <a:pt x="13611" y="17310"/>
                    <a:pt x="14578" y="16897"/>
                  </a:cubicBezTo>
                  <a:cubicBezTo>
                    <a:pt x="15505" y="16500"/>
                    <a:pt x="16458" y="16138"/>
                    <a:pt x="17321" y="15621"/>
                  </a:cubicBezTo>
                  <a:cubicBezTo>
                    <a:pt x="17820" y="15321"/>
                    <a:pt x="18290" y="14958"/>
                    <a:pt x="18673" y="14527"/>
                  </a:cubicBezTo>
                  <a:close/>
                  <a:moveTo>
                    <a:pt x="8720" y="20291"/>
                  </a:moveTo>
                  <a:cubicBezTo>
                    <a:pt x="8321" y="20646"/>
                    <a:pt x="7957" y="21033"/>
                    <a:pt x="7630" y="21450"/>
                  </a:cubicBezTo>
                  <a:cubicBezTo>
                    <a:pt x="7635" y="21421"/>
                    <a:pt x="7640" y="21388"/>
                    <a:pt x="7647" y="21358"/>
                  </a:cubicBezTo>
                  <a:cubicBezTo>
                    <a:pt x="7684" y="21279"/>
                    <a:pt x="7723" y="21199"/>
                    <a:pt x="7767" y="21121"/>
                  </a:cubicBezTo>
                  <a:cubicBezTo>
                    <a:pt x="7774" y="21118"/>
                    <a:pt x="7781" y="21115"/>
                    <a:pt x="7784" y="21108"/>
                  </a:cubicBezTo>
                  <a:cubicBezTo>
                    <a:pt x="7789" y="21100"/>
                    <a:pt x="7795" y="21093"/>
                    <a:pt x="7801" y="21083"/>
                  </a:cubicBezTo>
                  <a:cubicBezTo>
                    <a:pt x="7811" y="21106"/>
                    <a:pt x="7832" y="21124"/>
                    <a:pt x="7855" y="21124"/>
                  </a:cubicBezTo>
                  <a:cubicBezTo>
                    <a:pt x="7868" y="21124"/>
                    <a:pt x="7881" y="21118"/>
                    <a:pt x="7893" y="21104"/>
                  </a:cubicBezTo>
                  <a:cubicBezTo>
                    <a:pt x="8144" y="20809"/>
                    <a:pt x="8425" y="20539"/>
                    <a:pt x="8720" y="20291"/>
                  </a:cubicBezTo>
                  <a:close/>
                  <a:moveTo>
                    <a:pt x="13029" y="19457"/>
                  </a:moveTo>
                  <a:cubicBezTo>
                    <a:pt x="13061" y="19457"/>
                    <a:pt x="13093" y="19458"/>
                    <a:pt x="13125" y="19458"/>
                  </a:cubicBezTo>
                  <a:cubicBezTo>
                    <a:pt x="13463" y="19482"/>
                    <a:pt x="13796" y="19556"/>
                    <a:pt x="14110" y="19685"/>
                  </a:cubicBezTo>
                  <a:cubicBezTo>
                    <a:pt x="14724" y="19938"/>
                    <a:pt x="15249" y="20378"/>
                    <a:pt x="15605" y="20917"/>
                  </a:cubicBezTo>
                  <a:cubicBezTo>
                    <a:pt x="15798" y="21211"/>
                    <a:pt x="15946" y="21537"/>
                    <a:pt x="15988" y="21883"/>
                  </a:cubicBezTo>
                  <a:cubicBezTo>
                    <a:pt x="16031" y="22229"/>
                    <a:pt x="15976" y="22580"/>
                    <a:pt x="15866" y="22910"/>
                  </a:cubicBezTo>
                  <a:cubicBezTo>
                    <a:pt x="15641" y="23591"/>
                    <a:pt x="15181" y="24163"/>
                    <a:pt x="14754" y="24736"/>
                  </a:cubicBezTo>
                  <a:cubicBezTo>
                    <a:pt x="14483" y="25099"/>
                    <a:pt x="14216" y="25480"/>
                    <a:pt x="14023" y="25885"/>
                  </a:cubicBezTo>
                  <a:cubicBezTo>
                    <a:pt x="14087" y="25673"/>
                    <a:pt x="14154" y="25458"/>
                    <a:pt x="14229" y="25246"/>
                  </a:cubicBezTo>
                  <a:cubicBezTo>
                    <a:pt x="14452" y="24601"/>
                    <a:pt x="14683" y="23953"/>
                    <a:pt x="14781" y="23276"/>
                  </a:cubicBezTo>
                  <a:cubicBezTo>
                    <a:pt x="14869" y="22673"/>
                    <a:pt x="14868" y="22014"/>
                    <a:pt x="14636" y="21436"/>
                  </a:cubicBezTo>
                  <a:cubicBezTo>
                    <a:pt x="14438" y="20935"/>
                    <a:pt x="14083" y="20487"/>
                    <a:pt x="13613" y="20190"/>
                  </a:cubicBezTo>
                  <a:cubicBezTo>
                    <a:pt x="13585" y="20173"/>
                    <a:pt x="13557" y="20159"/>
                    <a:pt x="13528" y="20144"/>
                  </a:cubicBezTo>
                  <a:cubicBezTo>
                    <a:pt x="13504" y="20120"/>
                    <a:pt x="13477" y="20098"/>
                    <a:pt x="13449" y="20077"/>
                  </a:cubicBezTo>
                  <a:cubicBezTo>
                    <a:pt x="13340" y="20002"/>
                    <a:pt x="13222" y="19941"/>
                    <a:pt x="13097" y="19897"/>
                  </a:cubicBezTo>
                  <a:cubicBezTo>
                    <a:pt x="12879" y="19816"/>
                    <a:pt x="12642" y="19783"/>
                    <a:pt x="12405" y="19783"/>
                  </a:cubicBezTo>
                  <a:cubicBezTo>
                    <a:pt x="12400" y="19783"/>
                    <a:pt x="12395" y="19783"/>
                    <a:pt x="12390" y="19783"/>
                  </a:cubicBezTo>
                  <a:cubicBezTo>
                    <a:pt x="12384" y="19770"/>
                    <a:pt x="12374" y="19759"/>
                    <a:pt x="12357" y="19759"/>
                  </a:cubicBezTo>
                  <a:cubicBezTo>
                    <a:pt x="12355" y="19759"/>
                    <a:pt x="12353" y="19759"/>
                    <a:pt x="12351" y="19759"/>
                  </a:cubicBezTo>
                  <a:cubicBezTo>
                    <a:pt x="12166" y="19762"/>
                    <a:pt x="11985" y="19805"/>
                    <a:pt x="11807" y="19866"/>
                  </a:cubicBezTo>
                  <a:cubicBezTo>
                    <a:pt x="11345" y="19990"/>
                    <a:pt x="10925" y="20243"/>
                    <a:pt x="10542" y="20518"/>
                  </a:cubicBezTo>
                  <a:cubicBezTo>
                    <a:pt x="10003" y="20906"/>
                    <a:pt x="9462" y="21330"/>
                    <a:pt x="9038" y="21838"/>
                  </a:cubicBezTo>
                  <a:cubicBezTo>
                    <a:pt x="8575" y="22392"/>
                    <a:pt x="8273" y="23065"/>
                    <a:pt x="7953" y="23699"/>
                  </a:cubicBezTo>
                  <a:cubicBezTo>
                    <a:pt x="7653" y="24289"/>
                    <a:pt x="7362" y="24884"/>
                    <a:pt x="7071" y="25478"/>
                  </a:cubicBezTo>
                  <a:cubicBezTo>
                    <a:pt x="7084" y="25351"/>
                    <a:pt x="7094" y="25224"/>
                    <a:pt x="7107" y="25097"/>
                  </a:cubicBezTo>
                  <a:cubicBezTo>
                    <a:pt x="7110" y="25095"/>
                    <a:pt x="7115" y="25091"/>
                    <a:pt x="7117" y="25084"/>
                  </a:cubicBezTo>
                  <a:cubicBezTo>
                    <a:pt x="7347" y="24424"/>
                    <a:pt x="7571" y="23757"/>
                    <a:pt x="7887" y="23123"/>
                  </a:cubicBezTo>
                  <a:cubicBezTo>
                    <a:pt x="8199" y="22497"/>
                    <a:pt x="8584" y="21899"/>
                    <a:pt x="9058" y="21372"/>
                  </a:cubicBezTo>
                  <a:cubicBezTo>
                    <a:pt x="9891" y="20447"/>
                    <a:pt x="11028" y="19732"/>
                    <a:pt x="12302" y="19518"/>
                  </a:cubicBezTo>
                  <a:cubicBezTo>
                    <a:pt x="12541" y="19477"/>
                    <a:pt x="12784" y="19457"/>
                    <a:pt x="13029" y="19457"/>
                  </a:cubicBezTo>
                  <a:close/>
                  <a:moveTo>
                    <a:pt x="14273" y="19636"/>
                  </a:moveTo>
                  <a:lnTo>
                    <a:pt x="14273" y="19636"/>
                  </a:lnTo>
                  <a:cubicBezTo>
                    <a:pt x="14819" y="19795"/>
                    <a:pt x="15332" y="20059"/>
                    <a:pt x="15760" y="20429"/>
                  </a:cubicBezTo>
                  <a:cubicBezTo>
                    <a:pt x="16244" y="20847"/>
                    <a:pt x="16630" y="21413"/>
                    <a:pt x="16739" y="22032"/>
                  </a:cubicBezTo>
                  <a:cubicBezTo>
                    <a:pt x="16860" y="22719"/>
                    <a:pt x="16555" y="23364"/>
                    <a:pt x="16136" y="23899"/>
                  </a:cubicBezTo>
                  <a:cubicBezTo>
                    <a:pt x="15713" y="24440"/>
                    <a:pt x="15171" y="24871"/>
                    <a:pt x="14693" y="25365"/>
                  </a:cubicBezTo>
                  <a:cubicBezTo>
                    <a:pt x="14412" y="25656"/>
                    <a:pt x="14144" y="25973"/>
                    <a:pt x="13938" y="26322"/>
                  </a:cubicBezTo>
                  <a:cubicBezTo>
                    <a:pt x="14374" y="25091"/>
                    <a:pt x="15542" y="24204"/>
                    <a:pt x="15969" y="22958"/>
                  </a:cubicBezTo>
                  <a:cubicBezTo>
                    <a:pt x="16084" y="22621"/>
                    <a:pt x="16145" y="22259"/>
                    <a:pt x="16105" y="21904"/>
                  </a:cubicBezTo>
                  <a:cubicBezTo>
                    <a:pt x="16069" y="21572"/>
                    <a:pt x="15946" y="21257"/>
                    <a:pt x="15771" y="20968"/>
                  </a:cubicBezTo>
                  <a:cubicBezTo>
                    <a:pt x="15434" y="20408"/>
                    <a:pt x="14920" y="19938"/>
                    <a:pt x="14313" y="19653"/>
                  </a:cubicBezTo>
                  <a:cubicBezTo>
                    <a:pt x="14300" y="19647"/>
                    <a:pt x="14286" y="19641"/>
                    <a:pt x="14273" y="19636"/>
                  </a:cubicBezTo>
                  <a:close/>
                  <a:moveTo>
                    <a:pt x="12073" y="19938"/>
                  </a:moveTo>
                  <a:cubicBezTo>
                    <a:pt x="12053" y="19945"/>
                    <a:pt x="12029" y="19948"/>
                    <a:pt x="12003" y="19955"/>
                  </a:cubicBezTo>
                  <a:cubicBezTo>
                    <a:pt x="11413" y="20118"/>
                    <a:pt x="10931" y="20507"/>
                    <a:pt x="10564" y="20968"/>
                  </a:cubicBezTo>
                  <a:cubicBezTo>
                    <a:pt x="10145" y="21494"/>
                    <a:pt x="9845" y="22114"/>
                    <a:pt x="9567" y="22719"/>
                  </a:cubicBezTo>
                  <a:cubicBezTo>
                    <a:pt x="9276" y="23351"/>
                    <a:pt x="9029" y="24003"/>
                    <a:pt x="8824" y="24665"/>
                  </a:cubicBezTo>
                  <a:cubicBezTo>
                    <a:pt x="8446" y="25885"/>
                    <a:pt x="8131" y="27232"/>
                    <a:pt x="7113" y="28126"/>
                  </a:cubicBezTo>
                  <a:cubicBezTo>
                    <a:pt x="7036" y="28194"/>
                    <a:pt x="6954" y="28255"/>
                    <a:pt x="6871" y="28314"/>
                  </a:cubicBezTo>
                  <a:cubicBezTo>
                    <a:pt x="6888" y="27914"/>
                    <a:pt x="6910" y="27514"/>
                    <a:pt x="6935" y="27115"/>
                  </a:cubicBezTo>
                  <a:cubicBezTo>
                    <a:pt x="6981" y="27081"/>
                    <a:pt x="7023" y="27046"/>
                    <a:pt x="7063" y="27009"/>
                  </a:cubicBezTo>
                  <a:cubicBezTo>
                    <a:pt x="7179" y="26897"/>
                    <a:pt x="7286" y="26775"/>
                    <a:pt x="7382" y="26644"/>
                  </a:cubicBezTo>
                  <a:cubicBezTo>
                    <a:pt x="7578" y="26379"/>
                    <a:pt x="7733" y="26087"/>
                    <a:pt x="7860" y="25783"/>
                  </a:cubicBezTo>
                  <a:cubicBezTo>
                    <a:pt x="8124" y="25159"/>
                    <a:pt x="8279" y="24501"/>
                    <a:pt x="8493" y="23861"/>
                  </a:cubicBezTo>
                  <a:cubicBezTo>
                    <a:pt x="8625" y="23471"/>
                    <a:pt x="8782" y="23090"/>
                    <a:pt x="9002" y="22740"/>
                  </a:cubicBezTo>
                  <a:cubicBezTo>
                    <a:pt x="9032" y="22693"/>
                    <a:pt x="8987" y="22649"/>
                    <a:pt x="8942" y="22649"/>
                  </a:cubicBezTo>
                  <a:cubicBezTo>
                    <a:pt x="8923" y="22649"/>
                    <a:pt x="8903" y="22657"/>
                    <a:pt x="8890" y="22678"/>
                  </a:cubicBezTo>
                  <a:cubicBezTo>
                    <a:pt x="8177" y="23825"/>
                    <a:pt x="8148" y="25233"/>
                    <a:pt x="7435" y="26379"/>
                  </a:cubicBezTo>
                  <a:cubicBezTo>
                    <a:pt x="7300" y="26593"/>
                    <a:pt x="7142" y="26818"/>
                    <a:pt x="6944" y="26989"/>
                  </a:cubicBezTo>
                  <a:cubicBezTo>
                    <a:pt x="6968" y="26626"/>
                    <a:pt x="6995" y="26261"/>
                    <a:pt x="7025" y="25898"/>
                  </a:cubicBezTo>
                  <a:cubicBezTo>
                    <a:pt x="7314" y="25304"/>
                    <a:pt x="7603" y="24711"/>
                    <a:pt x="7897" y="24119"/>
                  </a:cubicBezTo>
                  <a:cubicBezTo>
                    <a:pt x="8058" y="23800"/>
                    <a:pt x="8216" y="23483"/>
                    <a:pt x="8382" y="23167"/>
                  </a:cubicBezTo>
                  <a:cubicBezTo>
                    <a:pt x="8538" y="22863"/>
                    <a:pt x="8695" y="22558"/>
                    <a:pt x="8883" y="22272"/>
                  </a:cubicBezTo>
                  <a:cubicBezTo>
                    <a:pt x="9248" y="21724"/>
                    <a:pt x="9754" y="21291"/>
                    <a:pt x="10276" y="20884"/>
                  </a:cubicBezTo>
                  <a:cubicBezTo>
                    <a:pt x="10379" y="20803"/>
                    <a:pt x="10485" y="20724"/>
                    <a:pt x="10591" y="20646"/>
                  </a:cubicBezTo>
                  <a:lnTo>
                    <a:pt x="10591" y="20646"/>
                  </a:lnTo>
                  <a:cubicBezTo>
                    <a:pt x="10180" y="21032"/>
                    <a:pt x="9841" y="21486"/>
                    <a:pt x="9519" y="21941"/>
                  </a:cubicBezTo>
                  <a:cubicBezTo>
                    <a:pt x="9503" y="21964"/>
                    <a:pt x="9524" y="21984"/>
                    <a:pt x="9546" y="21984"/>
                  </a:cubicBezTo>
                  <a:cubicBezTo>
                    <a:pt x="9555" y="21984"/>
                    <a:pt x="9565" y="21981"/>
                    <a:pt x="9571" y="21972"/>
                  </a:cubicBezTo>
                  <a:cubicBezTo>
                    <a:pt x="9957" y="21490"/>
                    <a:pt x="10333" y="20993"/>
                    <a:pt x="10811" y="20591"/>
                  </a:cubicBezTo>
                  <a:cubicBezTo>
                    <a:pt x="11028" y="20409"/>
                    <a:pt x="11264" y="20251"/>
                    <a:pt x="11519" y="20125"/>
                  </a:cubicBezTo>
                  <a:cubicBezTo>
                    <a:pt x="11654" y="20059"/>
                    <a:pt x="11790" y="20009"/>
                    <a:pt x="11932" y="19965"/>
                  </a:cubicBezTo>
                  <a:cubicBezTo>
                    <a:pt x="11979" y="19954"/>
                    <a:pt x="12026" y="19946"/>
                    <a:pt x="12073" y="19938"/>
                  </a:cubicBezTo>
                  <a:close/>
                  <a:moveTo>
                    <a:pt x="10704" y="0"/>
                  </a:moveTo>
                  <a:cubicBezTo>
                    <a:pt x="10609" y="0"/>
                    <a:pt x="10515" y="8"/>
                    <a:pt x="10421" y="27"/>
                  </a:cubicBezTo>
                  <a:cubicBezTo>
                    <a:pt x="10181" y="75"/>
                    <a:pt x="9952" y="201"/>
                    <a:pt x="9813" y="397"/>
                  </a:cubicBezTo>
                  <a:cubicBezTo>
                    <a:pt x="9661" y="617"/>
                    <a:pt x="9666" y="894"/>
                    <a:pt x="9733" y="1142"/>
                  </a:cubicBezTo>
                  <a:cubicBezTo>
                    <a:pt x="9766" y="1258"/>
                    <a:pt x="9808" y="1372"/>
                    <a:pt x="9854" y="1485"/>
                  </a:cubicBezTo>
                  <a:cubicBezTo>
                    <a:pt x="9681" y="1345"/>
                    <a:pt x="9489" y="1219"/>
                    <a:pt x="9312" y="1085"/>
                  </a:cubicBezTo>
                  <a:cubicBezTo>
                    <a:pt x="9132" y="952"/>
                    <a:pt x="8933" y="792"/>
                    <a:pt x="8693" y="792"/>
                  </a:cubicBezTo>
                  <a:cubicBezTo>
                    <a:pt x="8683" y="792"/>
                    <a:pt x="8673" y="792"/>
                    <a:pt x="8663" y="793"/>
                  </a:cubicBezTo>
                  <a:cubicBezTo>
                    <a:pt x="8451" y="806"/>
                    <a:pt x="8286" y="943"/>
                    <a:pt x="8157" y="1092"/>
                  </a:cubicBezTo>
                  <a:cubicBezTo>
                    <a:pt x="7999" y="1275"/>
                    <a:pt x="7859" y="1478"/>
                    <a:pt x="7724" y="1678"/>
                  </a:cubicBezTo>
                  <a:cubicBezTo>
                    <a:pt x="7584" y="1890"/>
                    <a:pt x="7457" y="2111"/>
                    <a:pt x="7375" y="2347"/>
                  </a:cubicBezTo>
                  <a:cubicBezTo>
                    <a:pt x="7300" y="2557"/>
                    <a:pt x="7236" y="2813"/>
                    <a:pt x="7306" y="3033"/>
                  </a:cubicBezTo>
                  <a:cubicBezTo>
                    <a:pt x="7368" y="3232"/>
                    <a:pt x="7538" y="3368"/>
                    <a:pt x="7713" y="3480"/>
                  </a:cubicBezTo>
                  <a:cubicBezTo>
                    <a:pt x="7935" y="3621"/>
                    <a:pt x="8171" y="3738"/>
                    <a:pt x="8415" y="3836"/>
                  </a:cubicBezTo>
                  <a:cubicBezTo>
                    <a:pt x="8469" y="3858"/>
                    <a:pt x="8524" y="3877"/>
                    <a:pt x="8578" y="3899"/>
                  </a:cubicBezTo>
                  <a:cubicBezTo>
                    <a:pt x="8372" y="3927"/>
                    <a:pt x="8160" y="3948"/>
                    <a:pt x="7960" y="3999"/>
                  </a:cubicBezTo>
                  <a:cubicBezTo>
                    <a:pt x="7795" y="4042"/>
                    <a:pt x="7656" y="4133"/>
                    <a:pt x="7618" y="4299"/>
                  </a:cubicBezTo>
                  <a:cubicBezTo>
                    <a:pt x="7616" y="4306"/>
                    <a:pt x="7616" y="4316"/>
                    <a:pt x="7613" y="4323"/>
                  </a:cubicBezTo>
                  <a:cubicBezTo>
                    <a:pt x="7574" y="4209"/>
                    <a:pt x="7531" y="4096"/>
                    <a:pt x="7484" y="3984"/>
                  </a:cubicBezTo>
                  <a:cubicBezTo>
                    <a:pt x="7398" y="3771"/>
                    <a:pt x="7304" y="3560"/>
                    <a:pt x="7199" y="3354"/>
                  </a:cubicBezTo>
                  <a:cubicBezTo>
                    <a:pt x="7093" y="3143"/>
                    <a:pt x="6985" y="2927"/>
                    <a:pt x="6798" y="2767"/>
                  </a:cubicBezTo>
                  <a:cubicBezTo>
                    <a:pt x="6786" y="2756"/>
                    <a:pt x="6773" y="2752"/>
                    <a:pt x="6761" y="2752"/>
                  </a:cubicBezTo>
                  <a:cubicBezTo>
                    <a:pt x="6730" y="2752"/>
                    <a:pt x="6702" y="2779"/>
                    <a:pt x="6710" y="2815"/>
                  </a:cubicBezTo>
                  <a:cubicBezTo>
                    <a:pt x="6713" y="2833"/>
                    <a:pt x="6717" y="2852"/>
                    <a:pt x="6720" y="2870"/>
                  </a:cubicBezTo>
                  <a:cubicBezTo>
                    <a:pt x="6708" y="2883"/>
                    <a:pt x="6703" y="2898"/>
                    <a:pt x="6708" y="2918"/>
                  </a:cubicBezTo>
                  <a:cubicBezTo>
                    <a:pt x="6737" y="3025"/>
                    <a:pt x="6762" y="3131"/>
                    <a:pt x="6788" y="3238"/>
                  </a:cubicBezTo>
                  <a:cubicBezTo>
                    <a:pt x="7063" y="4956"/>
                    <a:pt x="6791" y="6701"/>
                    <a:pt x="6698" y="8423"/>
                  </a:cubicBezTo>
                  <a:cubicBezTo>
                    <a:pt x="6651" y="9328"/>
                    <a:pt x="6651" y="10243"/>
                    <a:pt x="6810" y="11143"/>
                  </a:cubicBezTo>
                  <a:cubicBezTo>
                    <a:pt x="6890" y="11596"/>
                    <a:pt x="7013" y="12041"/>
                    <a:pt x="7181" y="12471"/>
                  </a:cubicBezTo>
                  <a:cubicBezTo>
                    <a:pt x="7342" y="12882"/>
                    <a:pt x="7538" y="13280"/>
                    <a:pt x="7734" y="13675"/>
                  </a:cubicBezTo>
                  <a:cubicBezTo>
                    <a:pt x="8153" y="14518"/>
                    <a:pt x="8595" y="15377"/>
                    <a:pt x="8702" y="16312"/>
                  </a:cubicBezTo>
                  <a:cubicBezTo>
                    <a:pt x="8510" y="16855"/>
                    <a:pt x="8333" y="17405"/>
                    <a:pt x="8171" y="17959"/>
                  </a:cubicBezTo>
                  <a:cubicBezTo>
                    <a:pt x="8011" y="18501"/>
                    <a:pt x="7872" y="19047"/>
                    <a:pt x="7740" y="19597"/>
                  </a:cubicBezTo>
                  <a:cubicBezTo>
                    <a:pt x="7744" y="19536"/>
                    <a:pt x="7748" y="19477"/>
                    <a:pt x="7751" y="19416"/>
                  </a:cubicBezTo>
                  <a:cubicBezTo>
                    <a:pt x="7758" y="19097"/>
                    <a:pt x="7758" y="18780"/>
                    <a:pt x="7752" y="18461"/>
                  </a:cubicBezTo>
                  <a:cubicBezTo>
                    <a:pt x="7744" y="17837"/>
                    <a:pt x="7713" y="17212"/>
                    <a:pt x="7642" y="16591"/>
                  </a:cubicBezTo>
                  <a:cubicBezTo>
                    <a:pt x="7503" y="15364"/>
                    <a:pt x="7202" y="14138"/>
                    <a:pt x="6659" y="13013"/>
                  </a:cubicBezTo>
                  <a:cubicBezTo>
                    <a:pt x="6382" y="12440"/>
                    <a:pt x="6037" y="11899"/>
                    <a:pt x="5656" y="11383"/>
                  </a:cubicBezTo>
                  <a:cubicBezTo>
                    <a:pt x="5752" y="11299"/>
                    <a:pt x="5796" y="11187"/>
                    <a:pt x="5766" y="11056"/>
                  </a:cubicBezTo>
                  <a:cubicBezTo>
                    <a:pt x="5702" y="10778"/>
                    <a:pt x="5433" y="10581"/>
                    <a:pt x="5209" y="10418"/>
                  </a:cubicBezTo>
                  <a:cubicBezTo>
                    <a:pt x="5184" y="10398"/>
                    <a:pt x="5156" y="10382"/>
                    <a:pt x="5131" y="10363"/>
                  </a:cubicBezTo>
                  <a:cubicBezTo>
                    <a:pt x="5247" y="10333"/>
                    <a:pt x="5355" y="10276"/>
                    <a:pt x="5448" y="10204"/>
                  </a:cubicBezTo>
                  <a:cubicBezTo>
                    <a:pt x="5682" y="10021"/>
                    <a:pt x="5800" y="9736"/>
                    <a:pt x="5885" y="9467"/>
                  </a:cubicBezTo>
                  <a:cubicBezTo>
                    <a:pt x="5961" y="9229"/>
                    <a:pt x="6030" y="8959"/>
                    <a:pt x="5951" y="8714"/>
                  </a:cubicBezTo>
                  <a:cubicBezTo>
                    <a:pt x="5873" y="8474"/>
                    <a:pt x="5656" y="8325"/>
                    <a:pt x="5407" y="8270"/>
                  </a:cubicBezTo>
                  <a:cubicBezTo>
                    <a:pt x="5308" y="8248"/>
                    <a:pt x="5207" y="8240"/>
                    <a:pt x="5107" y="8240"/>
                  </a:cubicBezTo>
                  <a:cubicBezTo>
                    <a:pt x="4927" y="8240"/>
                    <a:pt x="4747" y="8264"/>
                    <a:pt x="4567" y="8269"/>
                  </a:cubicBezTo>
                  <a:cubicBezTo>
                    <a:pt x="4824" y="8112"/>
                    <a:pt x="5065" y="7928"/>
                    <a:pt x="5186" y="7653"/>
                  </a:cubicBezTo>
                  <a:cubicBezTo>
                    <a:pt x="5312" y="7362"/>
                    <a:pt x="5254" y="7051"/>
                    <a:pt x="5028" y="6821"/>
                  </a:cubicBezTo>
                  <a:cubicBezTo>
                    <a:pt x="4816" y="6601"/>
                    <a:pt x="4512" y="6474"/>
                    <a:pt x="4218" y="6389"/>
                  </a:cubicBezTo>
                  <a:cubicBezTo>
                    <a:pt x="4008" y="6328"/>
                    <a:pt x="3790" y="6278"/>
                    <a:pt x="3570" y="6271"/>
                  </a:cubicBezTo>
                  <a:cubicBezTo>
                    <a:pt x="3556" y="6271"/>
                    <a:pt x="3541" y="6270"/>
                    <a:pt x="3526" y="6270"/>
                  </a:cubicBezTo>
                  <a:cubicBezTo>
                    <a:pt x="3375" y="6270"/>
                    <a:pt x="3202" y="6287"/>
                    <a:pt x="3095" y="6397"/>
                  </a:cubicBezTo>
                  <a:cubicBezTo>
                    <a:pt x="2960" y="6538"/>
                    <a:pt x="2943" y="6784"/>
                    <a:pt x="2907" y="6962"/>
                  </a:cubicBezTo>
                  <a:cubicBezTo>
                    <a:pt x="2886" y="7070"/>
                    <a:pt x="2868" y="7177"/>
                    <a:pt x="2852" y="7285"/>
                  </a:cubicBezTo>
                  <a:cubicBezTo>
                    <a:pt x="2765" y="7011"/>
                    <a:pt x="2634" y="6753"/>
                    <a:pt x="2382" y="6579"/>
                  </a:cubicBezTo>
                  <a:cubicBezTo>
                    <a:pt x="2248" y="6484"/>
                    <a:pt x="2086" y="6425"/>
                    <a:pt x="1921" y="6425"/>
                  </a:cubicBezTo>
                  <a:cubicBezTo>
                    <a:pt x="1893" y="6425"/>
                    <a:pt x="1865" y="6426"/>
                    <a:pt x="1838" y="6430"/>
                  </a:cubicBezTo>
                  <a:cubicBezTo>
                    <a:pt x="1629" y="6452"/>
                    <a:pt x="1446" y="6560"/>
                    <a:pt x="1271" y="6667"/>
                  </a:cubicBezTo>
                  <a:cubicBezTo>
                    <a:pt x="907" y="6891"/>
                    <a:pt x="538" y="7142"/>
                    <a:pt x="311" y="7502"/>
                  </a:cubicBezTo>
                  <a:cubicBezTo>
                    <a:pt x="118" y="7806"/>
                    <a:pt x="34" y="8233"/>
                    <a:pt x="297" y="8530"/>
                  </a:cubicBezTo>
                  <a:cubicBezTo>
                    <a:pt x="538" y="8802"/>
                    <a:pt x="931" y="8822"/>
                    <a:pt x="1246" y="8979"/>
                  </a:cubicBezTo>
                  <a:cubicBezTo>
                    <a:pt x="878" y="9042"/>
                    <a:pt x="508" y="9147"/>
                    <a:pt x="274" y="9438"/>
                  </a:cubicBezTo>
                  <a:cubicBezTo>
                    <a:pt x="0" y="9780"/>
                    <a:pt x="127" y="10194"/>
                    <a:pt x="318" y="10547"/>
                  </a:cubicBezTo>
                  <a:cubicBezTo>
                    <a:pt x="501" y="10880"/>
                    <a:pt x="756" y="11208"/>
                    <a:pt x="1118" y="11378"/>
                  </a:cubicBezTo>
                  <a:cubicBezTo>
                    <a:pt x="1234" y="11434"/>
                    <a:pt x="1364" y="11474"/>
                    <a:pt x="1494" y="11474"/>
                  </a:cubicBezTo>
                  <a:cubicBezTo>
                    <a:pt x="1557" y="11474"/>
                    <a:pt x="1620" y="11464"/>
                    <a:pt x="1680" y="11442"/>
                  </a:cubicBezTo>
                  <a:cubicBezTo>
                    <a:pt x="1842" y="11386"/>
                    <a:pt x="1955" y="11251"/>
                    <a:pt x="2043" y="11116"/>
                  </a:cubicBezTo>
                  <a:cubicBezTo>
                    <a:pt x="2235" y="10824"/>
                    <a:pt x="2382" y="10496"/>
                    <a:pt x="2496" y="10163"/>
                  </a:cubicBezTo>
                  <a:lnTo>
                    <a:pt x="2496" y="10163"/>
                  </a:lnTo>
                  <a:cubicBezTo>
                    <a:pt x="2433" y="10414"/>
                    <a:pt x="2402" y="10673"/>
                    <a:pt x="2398" y="10929"/>
                  </a:cubicBezTo>
                  <a:cubicBezTo>
                    <a:pt x="2397" y="11031"/>
                    <a:pt x="2399" y="11133"/>
                    <a:pt x="2407" y="11235"/>
                  </a:cubicBezTo>
                  <a:cubicBezTo>
                    <a:pt x="2412" y="11315"/>
                    <a:pt x="2418" y="11403"/>
                    <a:pt x="2462" y="11474"/>
                  </a:cubicBezTo>
                  <a:cubicBezTo>
                    <a:pt x="2553" y="11617"/>
                    <a:pt x="2750" y="11617"/>
                    <a:pt x="2902" y="11630"/>
                  </a:cubicBezTo>
                  <a:cubicBezTo>
                    <a:pt x="3082" y="11644"/>
                    <a:pt x="3265" y="11657"/>
                    <a:pt x="3447" y="11657"/>
                  </a:cubicBezTo>
                  <a:cubicBezTo>
                    <a:pt x="3669" y="11657"/>
                    <a:pt x="3890" y="11638"/>
                    <a:pt x="4105" y="11583"/>
                  </a:cubicBezTo>
                  <a:cubicBezTo>
                    <a:pt x="4254" y="11544"/>
                    <a:pt x="4433" y="11491"/>
                    <a:pt x="4519" y="11360"/>
                  </a:cubicBezTo>
                  <a:cubicBezTo>
                    <a:pt x="4582" y="11265"/>
                    <a:pt x="4577" y="11150"/>
                    <a:pt x="4555" y="11038"/>
                  </a:cubicBezTo>
                  <a:lnTo>
                    <a:pt x="4555" y="11038"/>
                  </a:lnTo>
                  <a:cubicBezTo>
                    <a:pt x="4618" y="11171"/>
                    <a:pt x="4675" y="11322"/>
                    <a:pt x="4779" y="11435"/>
                  </a:cubicBezTo>
                  <a:cubicBezTo>
                    <a:pt x="4865" y="11531"/>
                    <a:pt x="4986" y="11574"/>
                    <a:pt x="5113" y="11574"/>
                  </a:cubicBezTo>
                  <a:cubicBezTo>
                    <a:pt x="5136" y="11574"/>
                    <a:pt x="5159" y="11573"/>
                    <a:pt x="5183" y="11570"/>
                  </a:cubicBezTo>
                  <a:cubicBezTo>
                    <a:pt x="5275" y="11560"/>
                    <a:pt x="5372" y="11533"/>
                    <a:pt x="5463" y="11496"/>
                  </a:cubicBezTo>
                  <a:cubicBezTo>
                    <a:pt x="6152" y="12450"/>
                    <a:pt x="6708" y="13475"/>
                    <a:pt x="7006" y="14606"/>
                  </a:cubicBezTo>
                  <a:cubicBezTo>
                    <a:pt x="7321" y="15802"/>
                    <a:pt x="7419" y="17037"/>
                    <a:pt x="7462" y="18264"/>
                  </a:cubicBezTo>
                  <a:cubicBezTo>
                    <a:pt x="7470" y="18535"/>
                    <a:pt x="7476" y="18804"/>
                    <a:pt x="7481" y="19075"/>
                  </a:cubicBezTo>
                  <a:cubicBezTo>
                    <a:pt x="7474" y="19050"/>
                    <a:pt x="7469" y="19021"/>
                    <a:pt x="7460" y="18994"/>
                  </a:cubicBezTo>
                  <a:cubicBezTo>
                    <a:pt x="7230" y="18265"/>
                    <a:pt x="6694" y="17726"/>
                    <a:pt x="6024" y="17333"/>
                  </a:cubicBezTo>
                  <a:cubicBezTo>
                    <a:pt x="5268" y="16888"/>
                    <a:pt x="4410" y="16641"/>
                    <a:pt x="3637" y="16226"/>
                  </a:cubicBezTo>
                  <a:cubicBezTo>
                    <a:pt x="2958" y="15860"/>
                    <a:pt x="2353" y="15377"/>
                    <a:pt x="1849" y="14809"/>
                  </a:cubicBezTo>
                  <a:cubicBezTo>
                    <a:pt x="1565" y="14490"/>
                    <a:pt x="1317" y="14142"/>
                    <a:pt x="1107" y="13775"/>
                  </a:cubicBezTo>
                  <a:cubicBezTo>
                    <a:pt x="877" y="13372"/>
                    <a:pt x="704" y="12942"/>
                    <a:pt x="432" y="12562"/>
                  </a:cubicBezTo>
                  <a:cubicBezTo>
                    <a:pt x="417" y="12543"/>
                    <a:pt x="395" y="12533"/>
                    <a:pt x="374" y="12533"/>
                  </a:cubicBezTo>
                  <a:cubicBezTo>
                    <a:pt x="349" y="12533"/>
                    <a:pt x="325" y="12547"/>
                    <a:pt x="317" y="12576"/>
                  </a:cubicBezTo>
                  <a:cubicBezTo>
                    <a:pt x="56" y="13406"/>
                    <a:pt x="128" y="14314"/>
                    <a:pt x="494" y="15110"/>
                  </a:cubicBezTo>
                  <a:cubicBezTo>
                    <a:pt x="842" y="15866"/>
                    <a:pt x="1459" y="16446"/>
                    <a:pt x="2177" y="16888"/>
                  </a:cubicBezTo>
                  <a:cubicBezTo>
                    <a:pt x="3568" y="17744"/>
                    <a:pt x="5318" y="18120"/>
                    <a:pt x="6477" y="19305"/>
                  </a:cubicBezTo>
                  <a:cubicBezTo>
                    <a:pt x="6972" y="19810"/>
                    <a:pt x="7294" y="20450"/>
                    <a:pt x="7411" y="21124"/>
                  </a:cubicBezTo>
                  <a:cubicBezTo>
                    <a:pt x="7306" y="21653"/>
                    <a:pt x="7212" y="22182"/>
                    <a:pt x="7128" y="22717"/>
                  </a:cubicBezTo>
                  <a:cubicBezTo>
                    <a:pt x="6879" y="24323"/>
                    <a:pt x="6718" y="25942"/>
                    <a:pt x="6630" y="27565"/>
                  </a:cubicBezTo>
                  <a:cubicBezTo>
                    <a:pt x="6576" y="28529"/>
                    <a:pt x="6552" y="29493"/>
                    <a:pt x="6547" y="30458"/>
                  </a:cubicBezTo>
                  <a:lnTo>
                    <a:pt x="6830" y="30488"/>
                  </a:lnTo>
                  <a:cubicBezTo>
                    <a:pt x="6832" y="30152"/>
                    <a:pt x="6833" y="29813"/>
                    <a:pt x="6843" y="29475"/>
                  </a:cubicBezTo>
                  <a:cubicBezTo>
                    <a:pt x="6850" y="29167"/>
                    <a:pt x="6860" y="28861"/>
                    <a:pt x="6873" y="28553"/>
                  </a:cubicBezTo>
                  <a:cubicBezTo>
                    <a:pt x="7924" y="27865"/>
                    <a:pt x="8408" y="26687"/>
                    <a:pt x="8760" y="25559"/>
                  </a:cubicBezTo>
                  <a:cubicBezTo>
                    <a:pt x="8960" y="24916"/>
                    <a:pt x="9144" y="24271"/>
                    <a:pt x="9390" y="23639"/>
                  </a:cubicBezTo>
                  <a:cubicBezTo>
                    <a:pt x="9634" y="23008"/>
                    <a:pt x="9919" y="22388"/>
                    <a:pt x="10251" y="21797"/>
                  </a:cubicBezTo>
                  <a:cubicBezTo>
                    <a:pt x="10550" y="21263"/>
                    <a:pt x="10922" y="20738"/>
                    <a:pt x="11461" y="20400"/>
                  </a:cubicBezTo>
                  <a:cubicBezTo>
                    <a:pt x="11793" y="20192"/>
                    <a:pt x="12176" y="20065"/>
                    <a:pt x="12566" y="20065"/>
                  </a:cubicBezTo>
                  <a:cubicBezTo>
                    <a:pt x="12747" y="20065"/>
                    <a:pt x="12930" y="20093"/>
                    <a:pt x="13110" y="20152"/>
                  </a:cubicBezTo>
                  <a:cubicBezTo>
                    <a:pt x="13632" y="20324"/>
                    <a:pt x="14046" y="20724"/>
                    <a:pt x="14313" y="21175"/>
                  </a:cubicBezTo>
                  <a:cubicBezTo>
                    <a:pt x="14626" y="21706"/>
                    <a:pt x="14719" y="22313"/>
                    <a:pt x="14679" y="22913"/>
                  </a:cubicBezTo>
                  <a:cubicBezTo>
                    <a:pt x="14591" y="24259"/>
                    <a:pt x="13916" y="25480"/>
                    <a:pt x="13691" y="26799"/>
                  </a:cubicBezTo>
                  <a:cubicBezTo>
                    <a:pt x="13683" y="26847"/>
                    <a:pt x="13679" y="26896"/>
                    <a:pt x="13672" y="26941"/>
                  </a:cubicBezTo>
                  <a:cubicBezTo>
                    <a:pt x="13670" y="26947"/>
                    <a:pt x="13669" y="26954"/>
                    <a:pt x="13667" y="26959"/>
                  </a:cubicBezTo>
                  <a:cubicBezTo>
                    <a:pt x="13626" y="27104"/>
                    <a:pt x="13603" y="27253"/>
                    <a:pt x="13592" y="27402"/>
                  </a:cubicBezTo>
                  <a:cubicBezTo>
                    <a:pt x="13589" y="27452"/>
                    <a:pt x="13628" y="27477"/>
                    <a:pt x="13669" y="27477"/>
                  </a:cubicBezTo>
                  <a:cubicBezTo>
                    <a:pt x="13710" y="27477"/>
                    <a:pt x="13752" y="27452"/>
                    <a:pt x="13755" y="27402"/>
                  </a:cubicBezTo>
                  <a:cubicBezTo>
                    <a:pt x="13831" y="25973"/>
                    <a:pt x="15289" y="25126"/>
                    <a:pt x="16137" y="24115"/>
                  </a:cubicBezTo>
                  <a:cubicBezTo>
                    <a:pt x="16563" y="23605"/>
                    <a:pt x="16912" y="23002"/>
                    <a:pt x="16905" y="22331"/>
                  </a:cubicBezTo>
                  <a:cubicBezTo>
                    <a:pt x="16898" y="21692"/>
                    <a:pt x="16566" y="21074"/>
                    <a:pt x="16125" y="20600"/>
                  </a:cubicBezTo>
                  <a:cubicBezTo>
                    <a:pt x="15361" y="19782"/>
                    <a:pt x="14197" y="19341"/>
                    <a:pt x="13062" y="19341"/>
                  </a:cubicBezTo>
                  <a:cubicBezTo>
                    <a:pt x="13033" y="19341"/>
                    <a:pt x="13005" y="19341"/>
                    <a:pt x="12976" y="19342"/>
                  </a:cubicBezTo>
                  <a:cubicBezTo>
                    <a:pt x="12958" y="19342"/>
                    <a:pt x="12939" y="19342"/>
                    <a:pt x="12921" y="19342"/>
                  </a:cubicBezTo>
                  <a:cubicBezTo>
                    <a:pt x="12690" y="19342"/>
                    <a:pt x="12460" y="19366"/>
                    <a:pt x="12236" y="19419"/>
                  </a:cubicBezTo>
                  <a:cubicBezTo>
                    <a:pt x="11132" y="19619"/>
                    <a:pt x="10122" y="20193"/>
                    <a:pt x="9333" y="20948"/>
                  </a:cubicBezTo>
                  <a:cubicBezTo>
                    <a:pt x="8302" y="21934"/>
                    <a:pt x="7638" y="23229"/>
                    <a:pt x="7219" y="24555"/>
                  </a:cubicBezTo>
                  <a:cubicBezTo>
                    <a:pt x="7192" y="24640"/>
                    <a:pt x="7169" y="24725"/>
                    <a:pt x="7145" y="24810"/>
                  </a:cubicBezTo>
                  <a:cubicBezTo>
                    <a:pt x="7165" y="24634"/>
                    <a:pt x="7181" y="24458"/>
                    <a:pt x="7201" y="24285"/>
                  </a:cubicBezTo>
                  <a:cubicBezTo>
                    <a:pt x="7283" y="23601"/>
                    <a:pt x="7386" y="22923"/>
                    <a:pt x="7503" y="22245"/>
                  </a:cubicBezTo>
                  <a:cubicBezTo>
                    <a:pt x="7504" y="22245"/>
                    <a:pt x="7505" y="22245"/>
                    <a:pt x="7507" y="22245"/>
                  </a:cubicBezTo>
                  <a:cubicBezTo>
                    <a:pt x="7535" y="22245"/>
                    <a:pt x="7561" y="22230"/>
                    <a:pt x="7567" y="22195"/>
                  </a:cubicBezTo>
                  <a:cubicBezTo>
                    <a:pt x="7588" y="22046"/>
                    <a:pt x="7596" y="21897"/>
                    <a:pt x="7598" y="21748"/>
                  </a:cubicBezTo>
                  <a:cubicBezTo>
                    <a:pt x="8744" y="20220"/>
                    <a:pt x="10356" y="19085"/>
                    <a:pt x="12229" y="18487"/>
                  </a:cubicBezTo>
                  <a:cubicBezTo>
                    <a:pt x="13253" y="18160"/>
                    <a:pt x="14317" y="17952"/>
                    <a:pt x="15337" y="17605"/>
                  </a:cubicBezTo>
                  <a:cubicBezTo>
                    <a:pt x="16329" y="17271"/>
                    <a:pt x="17243" y="16781"/>
                    <a:pt x="17999" y="16080"/>
                  </a:cubicBezTo>
                  <a:cubicBezTo>
                    <a:pt x="18694" y="15435"/>
                    <a:pt x="19452" y="14498"/>
                    <a:pt x="19345" y="13514"/>
                  </a:cubicBezTo>
                  <a:cubicBezTo>
                    <a:pt x="19347" y="13507"/>
                    <a:pt x="19351" y="13502"/>
                    <a:pt x="19352" y="13497"/>
                  </a:cubicBezTo>
                  <a:cubicBezTo>
                    <a:pt x="19358" y="13478"/>
                    <a:pt x="19351" y="13463"/>
                    <a:pt x="19338" y="13450"/>
                  </a:cubicBezTo>
                  <a:cubicBezTo>
                    <a:pt x="19325" y="13370"/>
                    <a:pt x="19310" y="13291"/>
                    <a:pt x="19287" y="13212"/>
                  </a:cubicBezTo>
                  <a:cubicBezTo>
                    <a:pt x="19280" y="13188"/>
                    <a:pt x="19254" y="13171"/>
                    <a:pt x="19229" y="13171"/>
                  </a:cubicBezTo>
                  <a:cubicBezTo>
                    <a:pt x="19216" y="13171"/>
                    <a:pt x="19204" y="13175"/>
                    <a:pt x="19195" y="13186"/>
                  </a:cubicBezTo>
                  <a:cubicBezTo>
                    <a:pt x="18876" y="13559"/>
                    <a:pt x="18555" y="13932"/>
                    <a:pt x="18165" y="14242"/>
                  </a:cubicBezTo>
                  <a:cubicBezTo>
                    <a:pt x="17819" y="14514"/>
                    <a:pt x="17427" y="14730"/>
                    <a:pt x="17017" y="14904"/>
                  </a:cubicBezTo>
                  <a:cubicBezTo>
                    <a:pt x="16166" y="15269"/>
                    <a:pt x="15251" y="15470"/>
                    <a:pt x="14367" y="15753"/>
                  </a:cubicBezTo>
                  <a:cubicBezTo>
                    <a:pt x="13401" y="16060"/>
                    <a:pt x="12429" y="16421"/>
                    <a:pt x="11536" y="16895"/>
                  </a:cubicBezTo>
                  <a:cubicBezTo>
                    <a:pt x="10719" y="17330"/>
                    <a:pt x="10024" y="17916"/>
                    <a:pt x="9432" y="18607"/>
                  </a:cubicBezTo>
                  <a:cubicBezTo>
                    <a:pt x="9093" y="19003"/>
                    <a:pt x="8790" y="19423"/>
                    <a:pt x="8504" y="19853"/>
                  </a:cubicBezTo>
                  <a:cubicBezTo>
                    <a:pt x="8419" y="19965"/>
                    <a:pt x="8337" y="20076"/>
                    <a:pt x="8258" y="20192"/>
                  </a:cubicBezTo>
                  <a:lnTo>
                    <a:pt x="8801" y="19196"/>
                  </a:lnTo>
                  <a:cubicBezTo>
                    <a:pt x="9185" y="18492"/>
                    <a:pt x="9564" y="17784"/>
                    <a:pt x="9946" y="17079"/>
                  </a:cubicBezTo>
                  <a:cubicBezTo>
                    <a:pt x="10655" y="15768"/>
                    <a:pt x="11299" y="14392"/>
                    <a:pt x="12322" y="13273"/>
                  </a:cubicBezTo>
                  <a:cubicBezTo>
                    <a:pt x="12697" y="12864"/>
                    <a:pt x="13110" y="12489"/>
                    <a:pt x="13554" y="12152"/>
                  </a:cubicBezTo>
                  <a:cubicBezTo>
                    <a:pt x="13616" y="12186"/>
                    <a:pt x="13682" y="12191"/>
                    <a:pt x="13752" y="12191"/>
                  </a:cubicBezTo>
                  <a:cubicBezTo>
                    <a:pt x="13778" y="12191"/>
                    <a:pt x="13805" y="12190"/>
                    <a:pt x="13833" y="12190"/>
                  </a:cubicBezTo>
                  <a:cubicBezTo>
                    <a:pt x="13948" y="12187"/>
                    <a:pt x="14065" y="12180"/>
                    <a:pt x="14180" y="12164"/>
                  </a:cubicBezTo>
                  <a:cubicBezTo>
                    <a:pt x="14401" y="12136"/>
                    <a:pt x="14618" y="12079"/>
                    <a:pt x="14826" y="12001"/>
                  </a:cubicBezTo>
                  <a:cubicBezTo>
                    <a:pt x="14977" y="12589"/>
                    <a:pt x="15485" y="13053"/>
                    <a:pt x="16112" y="13152"/>
                  </a:cubicBezTo>
                  <a:cubicBezTo>
                    <a:pt x="16199" y="13165"/>
                    <a:pt x="16308" y="13178"/>
                    <a:pt x="16418" y="13178"/>
                  </a:cubicBezTo>
                  <a:cubicBezTo>
                    <a:pt x="16632" y="13178"/>
                    <a:pt x="16854" y="13132"/>
                    <a:pt x="16946" y="12959"/>
                  </a:cubicBezTo>
                  <a:cubicBezTo>
                    <a:pt x="17023" y="12817"/>
                    <a:pt x="17024" y="12631"/>
                    <a:pt x="17045" y="12477"/>
                  </a:cubicBezTo>
                  <a:cubicBezTo>
                    <a:pt x="17045" y="12474"/>
                    <a:pt x="17045" y="12470"/>
                    <a:pt x="17047" y="12467"/>
                  </a:cubicBezTo>
                  <a:lnTo>
                    <a:pt x="17047" y="12470"/>
                  </a:lnTo>
                  <a:cubicBezTo>
                    <a:pt x="17082" y="12637"/>
                    <a:pt x="17122" y="12814"/>
                    <a:pt x="17209" y="12966"/>
                  </a:cubicBezTo>
                  <a:cubicBezTo>
                    <a:pt x="17326" y="13172"/>
                    <a:pt x="17518" y="13251"/>
                    <a:pt x="17725" y="13251"/>
                  </a:cubicBezTo>
                  <a:cubicBezTo>
                    <a:pt x="17847" y="13251"/>
                    <a:pt x="17974" y="13224"/>
                    <a:pt x="18094" y="13179"/>
                  </a:cubicBezTo>
                  <a:cubicBezTo>
                    <a:pt x="18637" y="12975"/>
                    <a:pt x="19584" y="12379"/>
                    <a:pt x="19188" y="11709"/>
                  </a:cubicBezTo>
                  <a:cubicBezTo>
                    <a:pt x="19053" y="11482"/>
                    <a:pt x="18833" y="11347"/>
                    <a:pt x="18598" y="11235"/>
                  </a:cubicBezTo>
                  <a:cubicBezTo>
                    <a:pt x="19035" y="11184"/>
                    <a:pt x="19452" y="10795"/>
                    <a:pt x="19584" y="10391"/>
                  </a:cubicBezTo>
                  <a:cubicBezTo>
                    <a:pt x="19687" y="10066"/>
                    <a:pt x="19538" y="9761"/>
                    <a:pt x="19367" y="9483"/>
                  </a:cubicBezTo>
                  <a:cubicBezTo>
                    <a:pt x="19198" y="9212"/>
                    <a:pt x="19005" y="8870"/>
                    <a:pt x="18693" y="8725"/>
                  </a:cubicBezTo>
                  <a:cubicBezTo>
                    <a:pt x="18620" y="8692"/>
                    <a:pt x="18549" y="8678"/>
                    <a:pt x="18479" y="8678"/>
                  </a:cubicBezTo>
                  <a:cubicBezTo>
                    <a:pt x="18285" y="8678"/>
                    <a:pt x="18103" y="8788"/>
                    <a:pt x="17946" y="8910"/>
                  </a:cubicBezTo>
                  <a:cubicBezTo>
                    <a:pt x="18024" y="8686"/>
                    <a:pt x="18188" y="8463"/>
                    <a:pt x="18085" y="8227"/>
                  </a:cubicBezTo>
                  <a:cubicBezTo>
                    <a:pt x="17978" y="7978"/>
                    <a:pt x="17656" y="7928"/>
                    <a:pt x="17407" y="7907"/>
                  </a:cubicBezTo>
                  <a:cubicBezTo>
                    <a:pt x="17299" y="7897"/>
                    <a:pt x="17190" y="7893"/>
                    <a:pt x="17081" y="7893"/>
                  </a:cubicBezTo>
                  <a:cubicBezTo>
                    <a:pt x="16803" y="7893"/>
                    <a:pt x="16524" y="7923"/>
                    <a:pt x="16254" y="7979"/>
                  </a:cubicBezTo>
                  <a:cubicBezTo>
                    <a:pt x="15997" y="8033"/>
                    <a:pt x="15726" y="8148"/>
                    <a:pt x="15692" y="8427"/>
                  </a:cubicBezTo>
                  <a:cubicBezTo>
                    <a:pt x="15672" y="8601"/>
                    <a:pt x="15715" y="8782"/>
                    <a:pt x="15790" y="8955"/>
                  </a:cubicBezTo>
                  <a:lnTo>
                    <a:pt x="15742" y="8907"/>
                  </a:lnTo>
                  <a:cubicBezTo>
                    <a:pt x="15620" y="8792"/>
                    <a:pt x="15489" y="8660"/>
                    <a:pt x="15326" y="8598"/>
                  </a:cubicBezTo>
                  <a:cubicBezTo>
                    <a:pt x="15265" y="8575"/>
                    <a:pt x="15205" y="8564"/>
                    <a:pt x="15146" y="8564"/>
                  </a:cubicBezTo>
                  <a:cubicBezTo>
                    <a:pt x="14894" y="8564"/>
                    <a:pt x="14676" y="8761"/>
                    <a:pt x="14546" y="8964"/>
                  </a:cubicBezTo>
                  <a:cubicBezTo>
                    <a:pt x="14344" y="9277"/>
                    <a:pt x="14225" y="9643"/>
                    <a:pt x="14194" y="10009"/>
                  </a:cubicBezTo>
                  <a:cubicBezTo>
                    <a:pt x="14181" y="10148"/>
                    <a:pt x="14172" y="10299"/>
                    <a:pt x="14229" y="10432"/>
                  </a:cubicBezTo>
                  <a:cubicBezTo>
                    <a:pt x="14287" y="10567"/>
                    <a:pt x="14408" y="10624"/>
                    <a:pt x="14551" y="10645"/>
                  </a:cubicBezTo>
                  <a:cubicBezTo>
                    <a:pt x="14910" y="10697"/>
                    <a:pt x="15271" y="10743"/>
                    <a:pt x="15630" y="10787"/>
                  </a:cubicBezTo>
                  <a:cubicBezTo>
                    <a:pt x="15534" y="10790"/>
                    <a:pt x="15437" y="10795"/>
                    <a:pt x="15342" y="10800"/>
                  </a:cubicBezTo>
                  <a:cubicBezTo>
                    <a:pt x="14853" y="10821"/>
                    <a:pt x="14303" y="10808"/>
                    <a:pt x="13882" y="11078"/>
                  </a:cubicBezTo>
                  <a:cubicBezTo>
                    <a:pt x="13690" y="11200"/>
                    <a:pt x="13521" y="11377"/>
                    <a:pt x="13459" y="11596"/>
                  </a:cubicBezTo>
                  <a:cubicBezTo>
                    <a:pt x="13430" y="11693"/>
                    <a:pt x="13429" y="11824"/>
                    <a:pt x="13480" y="11916"/>
                  </a:cubicBezTo>
                  <a:cubicBezTo>
                    <a:pt x="12656" y="12533"/>
                    <a:pt x="11944" y="13275"/>
                    <a:pt x="11363" y="14110"/>
                  </a:cubicBezTo>
                  <a:cubicBezTo>
                    <a:pt x="11769" y="13403"/>
                    <a:pt x="12178" y="12691"/>
                    <a:pt x="12466" y="11930"/>
                  </a:cubicBezTo>
                  <a:cubicBezTo>
                    <a:pt x="12781" y="11102"/>
                    <a:pt x="12937" y="10225"/>
                    <a:pt x="13334" y="9425"/>
                  </a:cubicBezTo>
                  <a:cubicBezTo>
                    <a:pt x="13726" y="8637"/>
                    <a:pt x="14258" y="7915"/>
                    <a:pt x="14771" y="7199"/>
                  </a:cubicBezTo>
                  <a:cubicBezTo>
                    <a:pt x="15218" y="6573"/>
                    <a:pt x="15676" y="5956"/>
                    <a:pt x="16136" y="5339"/>
                  </a:cubicBezTo>
                  <a:cubicBezTo>
                    <a:pt x="16232" y="5238"/>
                    <a:pt x="16329" y="5136"/>
                    <a:pt x="16421" y="5031"/>
                  </a:cubicBezTo>
                  <a:cubicBezTo>
                    <a:pt x="16432" y="5019"/>
                    <a:pt x="16422" y="5002"/>
                    <a:pt x="16408" y="5002"/>
                  </a:cubicBezTo>
                  <a:cubicBezTo>
                    <a:pt x="16404" y="5002"/>
                    <a:pt x="16400" y="5004"/>
                    <a:pt x="16396" y="5007"/>
                  </a:cubicBezTo>
                  <a:lnTo>
                    <a:pt x="16349" y="5049"/>
                  </a:lnTo>
                  <a:cubicBezTo>
                    <a:pt x="16441" y="4927"/>
                    <a:pt x="16530" y="4802"/>
                    <a:pt x="16623" y="4680"/>
                  </a:cubicBezTo>
                  <a:cubicBezTo>
                    <a:pt x="16649" y="4647"/>
                    <a:pt x="16614" y="4613"/>
                    <a:pt x="16578" y="4613"/>
                  </a:cubicBezTo>
                  <a:cubicBezTo>
                    <a:pt x="16568" y="4613"/>
                    <a:pt x="16557" y="4616"/>
                    <a:pt x="16547" y="4624"/>
                  </a:cubicBezTo>
                  <a:cubicBezTo>
                    <a:pt x="15200" y="5730"/>
                    <a:pt x="13920" y="6925"/>
                    <a:pt x="12860" y="8294"/>
                  </a:cubicBezTo>
                  <a:cubicBezTo>
                    <a:pt x="11792" y="9673"/>
                    <a:pt x="10965" y="11229"/>
                    <a:pt x="10570" y="12916"/>
                  </a:cubicBezTo>
                  <a:cubicBezTo>
                    <a:pt x="10369" y="13783"/>
                    <a:pt x="10267" y="14690"/>
                    <a:pt x="10350" y="15579"/>
                  </a:cubicBezTo>
                  <a:lnTo>
                    <a:pt x="10250" y="15980"/>
                  </a:lnTo>
                  <a:cubicBezTo>
                    <a:pt x="10234" y="16022"/>
                    <a:pt x="10220" y="16062"/>
                    <a:pt x="10206" y="16104"/>
                  </a:cubicBezTo>
                  <a:cubicBezTo>
                    <a:pt x="10108" y="16289"/>
                    <a:pt x="10008" y="16476"/>
                    <a:pt x="9909" y="16661"/>
                  </a:cubicBezTo>
                  <a:cubicBezTo>
                    <a:pt x="9520" y="17378"/>
                    <a:pt x="9134" y="18096"/>
                    <a:pt x="8746" y="18817"/>
                  </a:cubicBezTo>
                  <a:cubicBezTo>
                    <a:pt x="8529" y="19219"/>
                    <a:pt x="8314" y="19622"/>
                    <a:pt x="8100" y="20024"/>
                  </a:cubicBezTo>
                  <a:cubicBezTo>
                    <a:pt x="8001" y="20210"/>
                    <a:pt x="7900" y="20396"/>
                    <a:pt x="7804" y="20585"/>
                  </a:cubicBezTo>
                  <a:cubicBezTo>
                    <a:pt x="7904" y="20112"/>
                    <a:pt x="8015" y="19646"/>
                    <a:pt x="8134" y="19177"/>
                  </a:cubicBezTo>
                  <a:cubicBezTo>
                    <a:pt x="8350" y="18333"/>
                    <a:pt x="8598" y="17496"/>
                    <a:pt x="8880" y="16669"/>
                  </a:cubicBezTo>
                  <a:cubicBezTo>
                    <a:pt x="8890" y="16635"/>
                    <a:pt x="8905" y="16602"/>
                    <a:pt x="8916" y="16568"/>
                  </a:cubicBezTo>
                  <a:cubicBezTo>
                    <a:pt x="8940" y="16550"/>
                    <a:pt x="8957" y="16524"/>
                    <a:pt x="8947" y="16486"/>
                  </a:cubicBezTo>
                  <a:cubicBezTo>
                    <a:pt x="8947" y="16485"/>
                    <a:pt x="8947" y="16483"/>
                    <a:pt x="8946" y="16483"/>
                  </a:cubicBezTo>
                  <a:cubicBezTo>
                    <a:pt x="9214" y="15726"/>
                    <a:pt x="9520" y="14981"/>
                    <a:pt x="9797" y="14227"/>
                  </a:cubicBezTo>
                  <a:cubicBezTo>
                    <a:pt x="10101" y="13397"/>
                    <a:pt x="10312" y="12553"/>
                    <a:pt x="10407" y="11675"/>
                  </a:cubicBezTo>
                  <a:cubicBezTo>
                    <a:pt x="10503" y="10787"/>
                    <a:pt x="10508" y="9885"/>
                    <a:pt x="10471" y="8991"/>
                  </a:cubicBezTo>
                  <a:cubicBezTo>
                    <a:pt x="10464" y="8816"/>
                    <a:pt x="10454" y="8646"/>
                    <a:pt x="10440" y="8474"/>
                  </a:cubicBezTo>
                  <a:cubicBezTo>
                    <a:pt x="10454" y="8474"/>
                    <a:pt x="10468" y="8475"/>
                    <a:pt x="10482" y="8475"/>
                  </a:cubicBezTo>
                  <a:cubicBezTo>
                    <a:pt x="10489" y="8475"/>
                    <a:pt x="10496" y="8475"/>
                    <a:pt x="10503" y="8474"/>
                  </a:cubicBezTo>
                  <a:cubicBezTo>
                    <a:pt x="10545" y="8485"/>
                    <a:pt x="10587" y="8490"/>
                    <a:pt x="10627" y="8490"/>
                  </a:cubicBezTo>
                  <a:cubicBezTo>
                    <a:pt x="10819" y="8490"/>
                    <a:pt x="10993" y="8377"/>
                    <a:pt x="11109" y="8225"/>
                  </a:cubicBezTo>
                  <a:cubicBezTo>
                    <a:pt x="11281" y="7998"/>
                    <a:pt x="11343" y="7690"/>
                    <a:pt x="11372" y="7417"/>
                  </a:cubicBezTo>
                  <a:cubicBezTo>
                    <a:pt x="11394" y="7196"/>
                    <a:pt x="11390" y="6977"/>
                    <a:pt x="11365" y="6759"/>
                  </a:cubicBezTo>
                  <a:lnTo>
                    <a:pt x="11365" y="6759"/>
                  </a:lnTo>
                  <a:cubicBezTo>
                    <a:pt x="11482" y="6783"/>
                    <a:pt x="11598" y="6795"/>
                    <a:pt x="11711" y="6795"/>
                  </a:cubicBezTo>
                  <a:cubicBezTo>
                    <a:pt x="12376" y="6795"/>
                    <a:pt x="12974" y="6404"/>
                    <a:pt x="13423" y="5949"/>
                  </a:cubicBezTo>
                  <a:cubicBezTo>
                    <a:pt x="13660" y="5710"/>
                    <a:pt x="13826" y="5422"/>
                    <a:pt x="13642" y="5103"/>
                  </a:cubicBezTo>
                  <a:cubicBezTo>
                    <a:pt x="13542" y="4933"/>
                    <a:pt x="13391" y="4801"/>
                    <a:pt x="13220" y="4692"/>
                  </a:cubicBezTo>
                  <a:lnTo>
                    <a:pt x="13220" y="4692"/>
                  </a:lnTo>
                  <a:cubicBezTo>
                    <a:pt x="13236" y="4695"/>
                    <a:pt x="13252" y="4699"/>
                    <a:pt x="13270" y="4702"/>
                  </a:cubicBezTo>
                  <a:cubicBezTo>
                    <a:pt x="13381" y="4722"/>
                    <a:pt x="13503" y="4738"/>
                    <a:pt x="13623" y="4738"/>
                  </a:cubicBezTo>
                  <a:cubicBezTo>
                    <a:pt x="13788" y="4738"/>
                    <a:pt x="13950" y="4707"/>
                    <a:pt x="14079" y="4610"/>
                  </a:cubicBezTo>
                  <a:cubicBezTo>
                    <a:pt x="14280" y="4455"/>
                    <a:pt x="14350" y="4197"/>
                    <a:pt x="14408" y="3968"/>
                  </a:cubicBezTo>
                  <a:cubicBezTo>
                    <a:pt x="14548" y="3422"/>
                    <a:pt x="14672" y="2776"/>
                    <a:pt x="14387" y="2246"/>
                  </a:cubicBezTo>
                  <a:cubicBezTo>
                    <a:pt x="14271" y="2029"/>
                    <a:pt x="14082" y="1928"/>
                    <a:pt x="13850" y="1928"/>
                  </a:cubicBezTo>
                  <a:cubicBezTo>
                    <a:pt x="13811" y="1928"/>
                    <a:pt x="13772" y="1931"/>
                    <a:pt x="13731" y="1937"/>
                  </a:cubicBezTo>
                  <a:cubicBezTo>
                    <a:pt x="13436" y="1976"/>
                    <a:pt x="13147" y="2081"/>
                    <a:pt x="12881" y="2203"/>
                  </a:cubicBezTo>
                  <a:cubicBezTo>
                    <a:pt x="12725" y="2274"/>
                    <a:pt x="12572" y="2355"/>
                    <a:pt x="12427" y="2443"/>
                  </a:cubicBezTo>
                  <a:cubicBezTo>
                    <a:pt x="12541" y="2311"/>
                    <a:pt x="12649" y="2178"/>
                    <a:pt x="12752" y="2039"/>
                  </a:cubicBezTo>
                  <a:cubicBezTo>
                    <a:pt x="12835" y="1925"/>
                    <a:pt x="12915" y="1807"/>
                    <a:pt x="12991" y="1691"/>
                  </a:cubicBezTo>
                  <a:cubicBezTo>
                    <a:pt x="13074" y="1561"/>
                    <a:pt x="13174" y="1426"/>
                    <a:pt x="13210" y="1275"/>
                  </a:cubicBezTo>
                  <a:cubicBezTo>
                    <a:pt x="13337" y="766"/>
                    <a:pt x="12643" y="521"/>
                    <a:pt x="12266" y="376"/>
                  </a:cubicBezTo>
                  <a:cubicBezTo>
                    <a:pt x="11958" y="260"/>
                    <a:pt x="11640" y="162"/>
                    <a:pt x="11319" y="85"/>
                  </a:cubicBezTo>
                  <a:cubicBezTo>
                    <a:pt x="11120" y="38"/>
                    <a:pt x="10911" y="0"/>
                    <a:pt x="10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7478900" y="1886900"/>
              <a:ext cx="8000" cy="12100"/>
            </a:xfrm>
            <a:custGeom>
              <a:avLst/>
              <a:gdLst/>
              <a:ahLst/>
              <a:cxnLst/>
              <a:rect l="l" t="t" r="r" b="b"/>
              <a:pathLst>
                <a:path w="320" h="484" extrusionOk="0">
                  <a:moveTo>
                    <a:pt x="275" y="0"/>
                  </a:moveTo>
                  <a:cubicBezTo>
                    <a:pt x="270" y="0"/>
                    <a:pt x="265" y="2"/>
                    <a:pt x="260" y="4"/>
                  </a:cubicBezTo>
                  <a:cubicBezTo>
                    <a:pt x="150" y="64"/>
                    <a:pt x="27" y="142"/>
                    <a:pt x="11" y="271"/>
                  </a:cubicBezTo>
                  <a:cubicBezTo>
                    <a:pt x="0" y="371"/>
                    <a:pt x="80" y="483"/>
                    <a:pt x="188" y="483"/>
                  </a:cubicBezTo>
                  <a:cubicBezTo>
                    <a:pt x="201" y="483"/>
                    <a:pt x="215" y="482"/>
                    <a:pt x="228" y="478"/>
                  </a:cubicBezTo>
                  <a:cubicBezTo>
                    <a:pt x="282" y="465"/>
                    <a:pt x="266" y="389"/>
                    <a:pt x="219" y="389"/>
                  </a:cubicBezTo>
                  <a:cubicBezTo>
                    <a:pt x="214" y="389"/>
                    <a:pt x="209" y="390"/>
                    <a:pt x="204" y="392"/>
                  </a:cubicBezTo>
                  <a:cubicBezTo>
                    <a:pt x="196" y="393"/>
                    <a:pt x="192" y="394"/>
                    <a:pt x="182" y="394"/>
                  </a:cubicBezTo>
                  <a:cubicBezTo>
                    <a:pt x="183" y="394"/>
                    <a:pt x="172" y="393"/>
                    <a:pt x="172" y="393"/>
                  </a:cubicBezTo>
                  <a:lnTo>
                    <a:pt x="163" y="390"/>
                  </a:lnTo>
                  <a:cubicBezTo>
                    <a:pt x="148" y="383"/>
                    <a:pt x="136" y="373"/>
                    <a:pt x="126" y="359"/>
                  </a:cubicBezTo>
                  <a:cubicBezTo>
                    <a:pt x="105" y="333"/>
                    <a:pt x="89" y="294"/>
                    <a:pt x="94" y="258"/>
                  </a:cubicBezTo>
                  <a:cubicBezTo>
                    <a:pt x="101" y="214"/>
                    <a:pt x="133" y="175"/>
                    <a:pt x="165" y="146"/>
                  </a:cubicBezTo>
                  <a:cubicBezTo>
                    <a:pt x="203" y="111"/>
                    <a:pt x="247" y="82"/>
                    <a:pt x="291" y="57"/>
                  </a:cubicBezTo>
                  <a:cubicBezTo>
                    <a:pt x="320" y="39"/>
                    <a:pt x="303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7481400" y="1883625"/>
              <a:ext cx="17175" cy="18950"/>
            </a:xfrm>
            <a:custGeom>
              <a:avLst/>
              <a:gdLst/>
              <a:ahLst/>
              <a:cxnLst/>
              <a:rect l="l" t="t" r="r" b="b"/>
              <a:pathLst>
                <a:path w="687" h="758" extrusionOk="0">
                  <a:moveTo>
                    <a:pt x="510" y="0"/>
                  </a:moveTo>
                  <a:cubicBezTo>
                    <a:pt x="495" y="0"/>
                    <a:pt x="479" y="8"/>
                    <a:pt x="473" y="26"/>
                  </a:cubicBezTo>
                  <a:cubicBezTo>
                    <a:pt x="465" y="50"/>
                    <a:pt x="455" y="74"/>
                    <a:pt x="446" y="98"/>
                  </a:cubicBezTo>
                  <a:cubicBezTo>
                    <a:pt x="426" y="96"/>
                    <a:pt x="409" y="93"/>
                    <a:pt x="388" y="93"/>
                  </a:cubicBezTo>
                  <a:cubicBezTo>
                    <a:pt x="365" y="96"/>
                    <a:pt x="348" y="128"/>
                    <a:pt x="375" y="140"/>
                  </a:cubicBezTo>
                  <a:cubicBezTo>
                    <a:pt x="391" y="147"/>
                    <a:pt x="408" y="155"/>
                    <a:pt x="422" y="164"/>
                  </a:cubicBezTo>
                  <a:cubicBezTo>
                    <a:pt x="390" y="249"/>
                    <a:pt x="360" y="334"/>
                    <a:pt x="334" y="422"/>
                  </a:cubicBezTo>
                  <a:cubicBezTo>
                    <a:pt x="334" y="412"/>
                    <a:pt x="333" y="403"/>
                    <a:pt x="327" y="398"/>
                  </a:cubicBezTo>
                  <a:cubicBezTo>
                    <a:pt x="323" y="389"/>
                    <a:pt x="316" y="384"/>
                    <a:pt x="304" y="379"/>
                  </a:cubicBezTo>
                  <a:cubicBezTo>
                    <a:pt x="299" y="377"/>
                    <a:pt x="292" y="375"/>
                    <a:pt x="286" y="375"/>
                  </a:cubicBezTo>
                  <a:cubicBezTo>
                    <a:pt x="282" y="375"/>
                    <a:pt x="278" y="376"/>
                    <a:pt x="275" y="377"/>
                  </a:cubicBezTo>
                  <a:cubicBezTo>
                    <a:pt x="263" y="381"/>
                    <a:pt x="252" y="388"/>
                    <a:pt x="246" y="398"/>
                  </a:cubicBezTo>
                  <a:cubicBezTo>
                    <a:pt x="225" y="446"/>
                    <a:pt x="205" y="494"/>
                    <a:pt x="184" y="541"/>
                  </a:cubicBezTo>
                  <a:cubicBezTo>
                    <a:pt x="178" y="554"/>
                    <a:pt x="177" y="565"/>
                    <a:pt x="178" y="577"/>
                  </a:cubicBezTo>
                  <a:cubicBezTo>
                    <a:pt x="182" y="592"/>
                    <a:pt x="195" y="602"/>
                    <a:pt x="207" y="608"/>
                  </a:cubicBezTo>
                  <a:cubicBezTo>
                    <a:pt x="213" y="610"/>
                    <a:pt x="219" y="611"/>
                    <a:pt x="226" y="611"/>
                  </a:cubicBezTo>
                  <a:cubicBezTo>
                    <a:pt x="232" y="611"/>
                    <a:pt x="238" y="610"/>
                    <a:pt x="245" y="608"/>
                  </a:cubicBezTo>
                  <a:cubicBezTo>
                    <a:pt x="260" y="602"/>
                    <a:pt x="268" y="591"/>
                    <a:pt x="273" y="577"/>
                  </a:cubicBezTo>
                  <a:cubicBezTo>
                    <a:pt x="290" y="533"/>
                    <a:pt x="309" y="489"/>
                    <a:pt x="326" y="443"/>
                  </a:cubicBezTo>
                  <a:lnTo>
                    <a:pt x="326" y="443"/>
                  </a:lnTo>
                  <a:cubicBezTo>
                    <a:pt x="316" y="483"/>
                    <a:pt x="304" y="524"/>
                    <a:pt x="296" y="567"/>
                  </a:cubicBezTo>
                  <a:cubicBezTo>
                    <a:pt x="292" y="586"/>
                    <a:pt x="302" y="599"/>
                    <a:pt x="312" y="608"/>
                  </a:cubicBezTo>
                  <a:cubicBezTo>
                    <a:pt x="296" y="613"/>
                    <a:pt x="280" y="616"/>
                    <a:pt x="262" y="622"/>
                  </a:cubicBezTo>
                  <a:cubicBezTo>
                    <a:pt x="189" y="643"/>
                    <a:pt x="113" y="660"/>
                    <a:pt x="39" y="674"/>
                  </a:cubicBezTo>
                  <a:cubicBezTo>
                    <a:pt x="15" y="680"/>
                    <a:pt x="1" y="706"/>
                    <a:pt x="8" y="727"/>
                  </a:cubicBezTo>
                  <a:cubicBezTo>
                    <a:pt x="14" y="747"/>
                    <a:pt x="34" y="757"/>
                    <a:pt x="54" y="757"/>
                  </a:cubicBezTo>
                  <a:cubicBezTo>
                    <a:pt x="57" y="757"/>
                    <a:pt x="59" y="757"/>
                    <a:pt x="62" y="757"/>
                  </a:cubicBezTo>
                  <a:cubicBezTo>
                    <a:pt x="140" y="744"/>
                    <a:pt x="216" y="728"/>
                    <a:pt x="292" y="710"/>
                  </a:cubicBezTo>
                  <a:cubicBezTo>
                    <a:pt x="330" y="701"/>
                    <a:pt x="367" y="691"/>
                    <a:pt x="402" y="677"/>
                  </a:cubicBezTo>
                  <a:cubicBezTo>
                    <a:pt x="439" y="663"/>
                    <a:pt x="476" y="643"/>
                    <a:pt x="512" y="625"/>
                  </a:cubicBezTo>
                  <a:cubicBezTo>
                    <a:pt x="544" y="609"/>
                    <a:pt x="527" y="563"/>
                    <a:pt x="495" y="563"/>
                  </a:cubicBezTo>
                  <a:cubicBezTo>
                    <a:pt x="492" y="563"/>
                    <a:pt x="489" y="563"/>
                    <a:pt x="486" y="564"/>
                  </a:cubicBezTo>
                  <a:cubicBezTo>
                    <a:pt x="452" y="572"/>
                    <a:pt x="418" y="578"/>
                    <a:pt x="387" y="586"/>
                  </a:cubicBezTo>
                  <a:cubicBezTo>
                    <a:pt x="432" y="472"/>
                    <a:pt x="466" y="352"/>
                    <a:pt x="496" y="232"/>
                  </a:cubicBezTo>
                  <a:cubicBezTo>
                    <a:pt x="497" y="235"/>
                    <a:pt x="502" y="239"/>
                    <a:pt x="503" y="242"/>
                  </a:cubicBezTo>
                  <a:cubicBezTo>
                    <a:pt x="516" y="259"/>
                    <a:pt x="524" y="276"/>
                    <a:pt x="533" y="296"/>
                  </a:cubicBezTo>
                  <a:cubicBezTo>
                    <a:pt x="536" y="297"/>
                    <a:pt x="536" y="301"/>
                    <a:pt x="536" y="301"/>
                  </a:cubicBezTo>
                  <a:cubicBezTo>
                    <a:pt x="537" y="306"/>
                    <a:pt x="539" y="310"/>
                    <a:pt x="540" y="316"/>
                  </a:cubicBezTo>
                  <a:cubicBezTo>
                    <a:pt x="544" y="325"/>
                    <a:pt x="546" y="334"/>
                    <a:pt x="550" y="345"/>
                  </a:cubicBezTo>
                  <a:cubicBezTo>
                    <a:pt x="551" y="351"/>
                    <a:pt x="551" y="355"/>
                    <a:pt x="553" y="361"/>
                  </a:cubicBezTo>
                  <a:cubicBezTo>
                    <a:pt x="553" y="362"/>
                    <a:pt x="553" y="367"/>
                    <a:pt x="554" y="368"/>
                  </a:cubicBezTo>
                  <a:cubicBezTo>
                    <a:pt x="554" y="377"/>
                    <a:pt x="557" y="384"/>
                    <a:pt x="557" y="394"/>
                  </a:cubicBezTo>
                  <a:lnTo>
                    <a:pt x="557" y="423"/>
                  </a:lnTo>
                  <a:lnTo>
                    <a:pt x="557" y="439"/>
                  </a:lnTo>
                  <a:lnTo>
                    <a:pt x="557" y="440"/>
                  </a:lnTo>
                  <a:lnTo>
                    <a:pt x="557" y="443"/>
                  </a:lnTo>
                  <a:cubicBezTo>
                    <a:pt x="554" y="453"/>
                    <a:pt x="554" y="466"/>
                    <a:pt x="553" y="476"/>
                  </a:cubicBezTo>
                  <a:cubicBezTo>
                    <a:pt x="553" y="475"/>
                    <a:pt x="553" y="475"/>
                    <a:pt x="553" y="475"/>
                  </a:cubicBezTo>
                  <a:cubicBezTo>
                    <a:pt x="552" y="475"/>
                    <a:pt x="551" y="483"/>
                    <a:pt x="551" y="486"/>
                  </a:cubicBezTo>
                  <a:cubicBezTo>
                    <a:pt x="550" y="490"/>
                    <a:pt x="550" y="497"/>
                    <a:pt x="547" y="503"/>
                  </a:cubicBezTo>
                  <a:cubicBezTo>
                    <a:pt x="540" y="532"/>
                    <a:pt x="568" y="560"/>
                    <a:pt x="595" y="560"/>
                  </a:cubicBezTo>
                  <a:cubicBezTo>
                    <a:pt x="606" y="560"/>
                    <a:pt x="617" y="555"/>
                    <a:pt x="625" y="545"/>
                  </a:cubicBezTo>
                  <a:cubicBezTo>
                    <a:pt x="663" y="503"/>
                    <a:pt x="686" y="453"/>
                    <a:pt x="685" y="395"/>
                  </a:cubicBezTo>
                  <a:cubicBezTo>
                    <a:pt x="682" y="341"/>
                    <a:pt x="666" y="290"/>
                    <a:pt x="639" y="245"/>
                  </a:cubicBezTo>
                  <a:cubicBezTo>
                    <a:pt x="614" y="196"/>
                    <a:pt x="573" y="154"/>
                    <a:pt x="523" y="125"/>
                  </a:cubicBezTo>
                  <a:lnTo>
                    <a:pt x="544" y="40"/>
                  </a:lnTo>
                  <a:cubicBezTo>
                    <a:pt x="552" y="16"/>
                    <a:pt x="531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7445850" y="1881300"/>
              <a:ext cx="21150" cy="7975"/>
            </a:xfrm>
            <a:custGeom>
              <a:avLst/>
              <a:gdLst/>
              <a:ahLst/>
              <a:cxnLst/>
              <a:rect l="l" t="t" r="r" b="b"/>
              <a:pathLst>
                <a:path w="846" h="319" extrusionOk="0">
                  <a:moveTo>
                    <a:pt x="53" y="0"/>
                  </a:moveTo>
                  <a:cubicBezTo>
                    <a:pt x="26" y="0"/>
                    <a:pt x="0" y="24"/>
                    <a:pt x="20" y="50"/>
                  </a:cubicBezTo>
                  <a:cubicBezTo>
                    <a:pt x="154" y="233"/>
                    <a:pt x="384" y="319"/>
                    <a:pt x="612" y="319"/>
                  </a:cubicBezTo>
                  <a:cubicBezTo>
                    <a:pt x="675" y="319"/>
                    <a:pt x="738" y="312"/>
                    <a:pt x="799" y="299"/>
                  </a:cubicBezTo>
                  <a:cubicBezTo>
                    <a:pt x="845" y="290"/>
                    <a:pt x="829" y="226"/>
                    <a:pt x="785" y="226"/>
                  </a:cubicBezTo>
                  <a:cubicBezTo>
                    <a:pt x="783" y="226"/>
                    <a:pt x="780" y="226"/>
                    <a:pt x="777" y="227"/>
                  </a:cubicBezTo>
                  <a:cubicBezTo>
                    <a:pt x="735" y="235"/>
                    <a:pt x="694" y="239"/>
                    <a:pt x="653" y="239"/>
                  </a:cubicBezTo>
                  <a:cubicBezTo>
                    <a:pt x="441" y="239"/>
                    <a:pt x="239" y="141"/>
                    <a:pt x="78" y="8"/>
                  </a:cubicBezTo>
                  <a:cubicBezTo>
                    <a:pt x="71" y="3"/>
                    <a:pt x="6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7442800" y="1910125"/>
              <a:ext cx="26025" cy="14250"/>
            </a:xfrm>
            <a:custGeom>
              <a:avLst/>
              <a:gdLst/>
              <a:ahLst/>
              <a:cxnLst/>
              <a:rect l="l" t="t" r="r" b="b"/>
              <a:pathLst>
                <a:path w="1041" h="570" extrusionOk="0">
                  <a:moveTo>
                    <a:pt x="997" y="0"/>
                  </a:moveTo>
                  <a:cubicBezTo>
                    <a:pt x="994" y="0"/>
                    <a:pt x="991" y="1"/>
                    <a:pt x="987" y="2"/>
                  </a:cubicBezTo>
                  <a:cubicBezTo>
                    <a:pt x="806" y="54"/>
                    <a:pt x="625" y="108"/>
                    <a:pt x="455" y="186"/>
                  </a:cubicBezTo>
                  <a:cubicBezTo>
                    <a:pt x="288" y="263"/>
                    <a:pt x="125" y="359"/>
                    <a:pt x="18" y="507"/>
                  </a:cubicBezTo>
                  <a:cubicBezTo>
                    <a:pt x="0" y="537"/>
                    <a:pt x="30" y="570"/>
                    <a:pt x="61" y="570"/>
                  </a:cubicBezTo>
                  <a:cubicBezTo>
                    <a:pt x="71" y="570"/>
                    <a:pt x="81" y="566"/>
                    <a:pt x="89" y="558"/>
                  </a:cubicBezTo>
                  <a:cubicBezTo>
                    <a:pt x="214" y="436"/>
                    <a:pt x="346" y="334"/>
                    <a:pt x="505" y="256"/>
                  </a:cubicBezTo>
                  <a:cubicBezTo>
                    <a:pt x="664" y="175"/>
                    <a:pt x="834" y="118"/>
                    <a:pt x="1004" y="61"/>
                  </a:cubicBezTo>
                  <a:cubicBezTo>
                    <a:pt x="1041" y="51"/>
                    <a:pt x="1029" y="0"/>
                    <a:pt x="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7507825" y="1881600"/>
              <a:ext cx="44275" cy="11925"/>
            </a:xfrm>
            <a:custGeom>
              <a:avLst/>
              <a:gdLst/>
              <a:ahLst/>
              <a:cxnLst/>
              <a:rect l="l" t="t" r="r" b="b"/>
              <a:pathLst>
                <a:path w="1771" h="477" extrusionOk="0">
                  <a:moveTo>
                    <a:pt x="1709" y="0"/>
                  </a:moveTo>
                  <a:cubicBezTo>
                    <a:pt x="1702" y="0"/>
                    <a:pt x="1694" y="2"/>
                    <a:pt x="1686" y="8"/>
                  </a:cubicBezTo>
                  <a:cubicBezTo>
                    <a:pt x="1452" y="170"/>
                    <a:pt x="1187" y="293"/>
                    <a:pt x="902" y="343"/>
                  </a:cubicBezTo>
                  <a:cubicBezTo>
                    <a:pt x="807" y="357"/>
                    <a:pt x="713" y="363"/>
                    <a:pt x="618" y="363"/>
                  </a:cubicBezTo>
                  <a:cubicBezTo>
                    <a:pt x="570" y="363"/>
                    <a:pt x="522" y="362"/>
                    <a:pt x="473" y="358"/>
                  </a:cubicBezTo>
                  <a:cubicBezTo>
                    <a:pt x="395" y="354"/>
                    <a:pt x="319" y="344"/>
                    <a:pt x="242" y="328"/>
                  </a:cubicBezTo>
                  <a:cubicBezTo>
                    <a:pt x="175" y="314"/>
                    <a:pt x="110" y="292"/>
                    <a:pt x="42" y="284"/>
                  </a:cubicBezTo>
                  <a:cubicBezTo>
                    <a:pt x="40" y="284"/>
                    <a:pt x="39" y="284"/>
                    <a:pt x="37" y="284"/>
                  </a:cubicBezTo>
                  <a:cubicBezTo>
                    <a:pt x="3" y="284"/>
                    <a:pt x="0" y="331"/>
                    <a:pt x="25" y="348"/>
                  </a:cubicBezTo>
                  <a:cubicBezTo>
                    <a:pt x="138" y="426"/>
                    <a:pt x="316" y="448"/>
                    <a:pt x="451" y="465"/>
                  </a:cubicBezTo>
                  <a:cubicBezTo>
                    <a:pt x="513" y="473"/>
                    <a:pt x="576" y="476"/>
                    <a:pt x="640" y="476"/>
                  </a:cubicBezTo>
                  <a:cubicBezTo>
                    <a:pt x="733" y="476"/>
                    <a:pt x="827" y="468"/>
                    <a:pt x="920" y="455"/>
                  </a:cubicBezTo>
                  <a:cubicBezTo>
                    <a:pt x="1225" y="408"/>
                    <a:pt x="1522" y="286"/>
                    <a:pt x="1742" y="77"/>
                  </a:cubicBezTo>
                  <a:cubicBezTo>
                    <a:pt x="1771" y="49"/>
                    <a:pt x="1743" y="0"/>
                    <a:pt x="1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7493400" y="1838925"/>
              <a:ext cx="9775" cy="38150"/>
            </a:xfrm>
            <a:custGeom>
              <a:avLst/>
              <a:gdLst/>
              <a:ahLst/>
              <a:cxnLst/>
              <a:rect l="l" t="t" r="r" b="b"/>
              <a:pathLst>
                <a:path w="391" h="1526" extrusionOk="0">
                  <a:moveTo>
                    <a:pt x="355" y="1"/>
                  </a:moveTo>
                  <a:cubicBezTo>
                    <a:pt x="346" y="1"/>
                    <a:pt x="338" y="5"/>
                    <a:pt x="334" y="14"/>
                  </a:cubicBezTo>
                  <a:cubicBezTo>
                    <a:pt x="216" y="246"/>
                    <a:pt x="148" y="502"/>
                    <a:pt x="95" y="756"/>
                  </a:cubicBezTo>
                  <a:cubicBezTo>
                    <a:pt x="71" y="879"/>
                    <a:pt x="50" y="1005"/>
                    <a:pt x="36" y="1132"/>
                  </a:cubicBezTo>
                  <a:cubicBezTo>
                    <a:pt x="22" y="1254"/>
                    <a:pt x="0" y="1384"/>
                    <a:pt x="17" y="1508"/>
                  </a:cubicBezTo>
                  <a:cubicBezTo>
                    <a:pt x="19" y="1520"/>
                    <a:pt x="30" y="1526"/>
                    <a:pt x="41" y="1526"/>
                  </a:cubicBezTo>
                  <a:cubicBezTo>
                    <a:pt x="53" y="1526"/>
                    <a:pt x="65" y="1519"/>
                    <a:pt x="67" y="1508"/>
                  </a:cubicBezTo>
                  <a:cubicBezTo>
                    <a:pt x="98" y="1390"/>
                    <a:pt x="95" y="1261"/>
                    <a:pt x="112" y="1142"/>
                  </a:cubicBezTo>
                  <a:cubicBezTo>
                    <a:pt x="128" y="1014"/>
                    <a:pt x="151" y="888"/>
                    <a:pt x="178" y="763"/>
                  </a:cubicBezTo>
                  <a:cubicBezTo>
                    <a:pt x="230" y="516"/>
                    <a:pt x="314" y="278"/>
                    <a:pt x="385" y="35"/>
                  </a:cubicBezTo>
                  <a:cubicBezTo>
                    <a:pt x="391" y="16"/>
                    <a:pt x="372" y="1"/>
                    <a:pt x="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7481525" y="1831850"/>
              <a:ext cx="7825" cy="42850"/>
            </a:xfrm>
            <a:custGeom>
              <a:avLst/>
              <a:gdLst/>
              <a:ahLst/>
              <a:cxnLst/>
              <a:rect l="l" t="t" r="r" b="b"/>
              <a:pathLst>
                <a:path w="313" h="1714" extrusionOk="0">
                  <a:moveTo>
                    <a:pt x="267" y="1"/>
                  </a:moveTo>
                  <a:cubicBezTo>
                    <a:pt x="256" y="1"/>
                    <a:pt x="244" y="6"/>
                    <a:pt x="236" y="17"/>
                  </a:cubicBezTo>
                  <a:cubicBezTo>
                    <a:pt x="37" y="268"/>
                    <a:pt x="0" y="606"/>
                    <a:pt x="13" y="912"/>
                  </a:cubicBezTo>
                  <a:cubicBezTo>
                    <a:pt x="17" y="1067"/>
                    <a:pt x="31" y="1225"/>
                    <a:pt x="57" y="1376"/>
                  </a:cubicBezTo>
                  <a:cubicBezTo>
                    <a:pt x="77" y="1507"/>
                    <a:pt x="106" y="1625"/>
                    <a:pt x="220" y="1708"/>
                  </a:cubicBezTo>
                  <a:cubicBezTo>
                    <a:pt x="224" y="1712"/>
                    <a:pt x="229" y="1713"/>
                    <a:pt x="233" y="1713"/>
                  </a:cubicBezTo>
                  <a:cubicBezTo>
                    <a:pt x="251" y="1713"/>
                    <a:pt x="265" y="1687"/>
                    <a:pt x="250" y="1671"/>
                  </a:cubicBezTo>
                  <a:cubicBezTo>
                    <a:pt x="156" y="1566"/>
                    <a:pt x="162" y="1409"/>
                    <a:pt x="148" y="1280"/>
                  </a:cubicBezTo>
                  <a:cubicBezTo>
                    <a:pt x="133" y="1142"/>
                    <a:pt x="122" y="1006"/>
                    <a:pt x="121" y="868"/>
                  </a:cubicBezTo>
                  <a:cubicBezTo>
                    <a:pt x="116" y="579"/>
                    <a:pt x="162" y="308"/>
                    <a:pt x="298" y="50"/>
                  </a:cubicBezTo>
                  <a:cubicBezTo>
                    <a:pt x="312" y="23"/>
                    <a:pt x="291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7633900" y="2053925"/>
              <a:ext cx="14425" cy="17250"/>
            </a:xfrm>
            <a:custGeom>
              <a:avLst/>
              <a:gdLst/>
              <a:ahLst/>
              <a:cxnLst/>
              <a:rect l="l" t="t" r="r" b="b"/>
              <a:pathLst>
                <a:path w="577" h="690" extrusionOk="0">
                  <a:moveTo>
                    <a:pt x="190" y="0"/>
                  </a:moveTo>
                  <a:cubicBezTo>
                    <a:pt x="141" y="0"/>
                    <a:pt x="91" y="9"/>
                    <a:pt x="41" y="17"/>
                  </a:cubicBezTo>
                  <a:cubicBezTo>
                    <a:pt x="1" y="24"/>
                    <a:pt x="17" y="80"/>
                    <a:pt x="54" y="80"/>
                  </a:cubicBezTo>
                  <a:cubicBezTo>
                    <a:pt x="57" y="80"/>
                    <a:pt x="59" y="80"/>
                    <a:pt x="61" y="80"/>
                  </a:cubicBezTo>
                  <a:cubicBezTo>
                    <a:pt x="83" y="75"/>
                    <a:pt x="106" y="73"/>
                    <a:pt x="129" y="73"/>
                  </a:cubicBezTo>
                  <a:cubicBezTo>
                    <a:pt x="177" y="73"/>
                    <a:pt x="226" y="83"/>
                    <a:pt x="264" y="112"/>
                  </a:cubicBezTo>
                  <a:cubicBezTo>
                    <a:pt x="317" y="152"/>
                    <a:pt x="349" y="214"/>
                    <a:pt x="368" y="272"/>
                  </a:cubicBezTo>
                  <a:cubicBezTo>
                    <a:pt x="387" y="335"/>
                    <a:pt x="395" y="394"/>
                    <a:pt x="375" y="453"/>
                  </a:cubicBezTo>
                  <a:cubicBezTo>
                    <a:pt x="375" y="455"/>
                    <a:pt x="370" y="463"/>
                    <a:pt x="369" y="465"/>
                  </a:cubicBezTo>
                  <a:cubicBezTo>
                    <a:pt x="369" y="467"/>
                    <a:pt x="360" y="484"/>
                    <a:pt x="360" y="485"/>
                  </a:cubicBezTo>
                  <a:cubicBezTo>
                    <a:pt x="353" y="497"/>
                    <a:pt x="346" y="512"/>
                    <a:pt x="338" y="524"/>
                  </a:cubicBezTo>
                  <a:cubicBezTo>
                    <a:pt x="321" y="549"/>
                    <a:pt x="305" y="568"/>
                    <a:pt x="281" y="592"/>
                  </a:cubicBezTo>
                  <a:cubicBezTo>
                    <a:pt x="243" y="626"/>
                    <a:pt x="274" y="689"/>
                    <a:pt x="323" y="689"/>
                  </a:cubicBezTo>
                  <a:cubicBezTo>
                    <a:pt x="328" y="689"/>
                    <a:pt x="333" y="688"/>
                    <a:pt x="339" y="687"/>
                  </a:cubicBezTo>
                  <a:cubicBezTo>
                    <a:pt x="545" y="630"/>
                    <a:pt x="576" y="387"/>
                    <a:pt x="498" y="223"/>
                  </a:cubicBezTo>
                  <a:cubicBezTo>
                    <a:pt x="463" y="146"/>
                    <a:pt x="403" y="67"/>
                    <a:pt x="321" y="27"/>
                  </a:cubicBezTo>
                  <a:cubicBezTo>
                    <a:pt x="278" y="7"/>
                    <a:pt x="234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7628050" y="2062675"/>
              <a:ext cx="14350" cy="6175"/>
            </a:xfrm>
            <a:custGeom>
              <a:avLst/>
              <a:gdLst/>
              <a:ahLst/>
              <a:cxnLst/>
              <a:rect l="l" t="t" r="r" b="b"/>
              <a:pathLst>
                <a:path w="574" h="247" extrusionOk="0">
                  <a:moveTo>
                    <a:pt x="58" y="1"/>
                  </a:moveTo>
                  <a:cubicBezTo>
                    <a:pt x="50" y="1"/>
                    <a:pt x="42" y="3"/>
                    <a:pt x="34" y="8"/>
                  </a:cubicBezTo>
                  <a:cubicBezTo>
                    <a:pt x="11" y="20"/>
                    <a:pt x="0" y="50"/>
                    <a:pt x="16" y="73"/>
                  </a:cubicBezTo>
                  <a:cubicBezTo>
                    <a:pt x="68" y="157"/>
                    <a:pt x="158" y="213"/>
                    <a:pt x="255" y="236"/>
                  </a:cubicBezTo>
                  <a:cubicBezTo>
                    <a:pt x="283" y="243"/>
                    <a:pt x="311" y="247"/>
                    <a:pt x="340" y="247"/>
                  </a:cubicBezTo>
                  <a:cubicBezTo>
                    <a:pt x="363" y="247"/>
                    <a:pt x="387" y="244"/>
                    <a:pt x="410" y="239"/>
                  </a:cubicBezTo>
                  <a:cubicBezTo>
                    <a:pt x="461" y="229"/>
                    <a:pt x="504" y="203"/>
                    <a:pt x="541" y="168"/>
                  </a:cubicBezTo>
                  <a:cubicBezTo>
                    <a:pt x="573" y="138"/>
                    <a:pt x="544" y="97"/>
                    <a:pt x="508" y="97"/>
                  </a:cubicBezTo>
                  <a:cubicBezTo>
                    <a:pt x="501" y="97"/>
                    <a:pt x="495" y="98"/>
                    <a:pt x="488" y="101"/>
                  </a:cubicBezTo>
                  <a:cubicBezTo>
                    <a:pt x="472" y="108"/>
                    <a:pt x="455" y="111"/>
                    <a:pt x="438" y="115"/>
                  </a:cubicBezTo>
                  <a:cubicBezTo>
                    <a:pt x="420" y="118"/>
                    <a:pt x="402" y="124"/>
                    <a:pt x="383" y="125"/>
                  </a:cubicBezTo>
                  <a:lnTo>
                    <a:pt x="362" y="125"/>
                  </a:lnTo>
                  <a:cubicBezTo>
                    <a:pt x="352" y="125"/>
                    <a:pt x="342" y="128"/>
                    <a:pt x="332" y="128"/>
                  </a:cubicBezTo>
                  <a:lnTo>
                    <a:pt x="302" y="128"/>
                  </a:lnTo>
                  <a:cubicBezTo>
                    <a:pt x="297" y="128"/>
                    <a:pt x="291" y="128"/>
                    <a:pt x="288" y="125"/>
                  </a:cubicBezTo>
                  <a:lnTo>
                    <a:pt x="282" y="125"/>
                  </a:lnTo>
                  <a:cubicBezTo>
                    <a:pt x="262" y="123"/>
                    <a:pt x="243" y="118"/>
                    <a:pt x="226" y="111"/>
                  </a:cubicBezTo>
                  <a:cubicBezTo>
                    <a:pt x="213" y="108"/>
                    <a:pt x="200" y="101"/>
                    <a:pt x="183" y="93"/>
                  </a:cubicBezTo>
                  <a:cubicBezTo>
                    <a:pt x="153" y="74"/>
                    <a:pt x="126" y="52"/>
                    <a:pt x="106" y="25"/>
                  </a:cubicBezTo>
                  <a:cubicBezTo>
                    <a:pt x="93" y="10"/>
                    <a:pt x="7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7626950" y="2079000"/>
              <a:ext cx="5400" cy="11375"/>
            </a:xfrm>
            <a:custGeom>
              <a:avLst/>
              <a:gdLst/>
              <a:ahLst/>
              <a:cxnLst/>
              <a:rect l="l" t="t" r="r" b="b"/>
              <a:pathLst>
                <a:path w="216" h="455" extrusionOk="0">
                  <a:moveTo>
                    <a:pt x="153" y="1"/>
                  </a:moveTo>
                  <a:cubicBezTo>
                    <a:pt x="133" y="1"/>
                    <a:pt x="113" y="11"/>
                    <a:pt x="106" y="36"/>
                  </a:cubicBezTo>
                  <a:lnTo>
                    <a:pt x="10" y="392"/>
                  </a:lnTo>
                  <a:cubicBezTo>
                    <a:pt x="1" y="429"/>
                    <a:pt x="33" y="454"/>
                    <a:pt x="65" y="454"/>
                  </a:cubicBezTo>
                  <a:cubicBezTo>
                    <a:pt x="86" y="454"/>
                    <a:pt x="106" y="443"/>
                    <a:pt x="114" y="419"/>
                  </a:cubicBezTo>
                  <a:lnTo>
                    <a:pt x="206" y="63"/>
                  </a:lnTo>
                  <a:cubicBezTo>
                    <a:pt x="216" y="25"/>
                    <a:pt x="18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7617100" y="2095050"/>
              <a:ext cx="5925" cy="10450"/>
            </a:xfrm>
            <a:custGeom>
              <a:avLst/>
              <a:gdLst/>
              <a:ahLst/>
              <a:cxnLst/>
              <a:rect l="l" t="t" r="r" b="b"/>
              <a:pathLst>
                <a:path w="237" h="418" extrusionOk="0">
                  <a:moveTo>
                    <a:pt x="190" y="0"/>
                  </a:moveTo>
                  <a:cubicBezTo>
                    <a:pt x="174" y="0"/>
                    <a:pt x="159" y="8"/>
                    <a:pt x="154" y="26"/>
                  </a:cubicBezTo>
                  <a:cubicBezTo>
                    <a:pt x="120" y="141"/>
                    <a:pt x="76" y="252"/>
                    <a:pt x="18" y="357"/>
                  </a:cubicBezTo>
                  <a:cubicBezTo>
                    <a:pt x="1" y="388"/>
                    <a:pt x="31" y="417"/>
                    <a:pt x="59" y="417"/>
                  </a:cubicBezTo>
                  <a:cubicBezTo>
                    <a:pt x="72" y="417"/>
                    <a:pt x="84" y="411"/>
                    <a:pt x="92" y="397"/>
                  </a:cubicBezTo>
                  <a:cubicBezTo>
                    <a:pt x="150" y="286"/>
                    <a:pt x="197" y="167"/>
                    <a:pt x="231" y="46"/>
                  </a:cubicBezTo>
                  <a:cubicBezTo>
                    <a:pt x="237" y="18"/>
                    <a:pt x="213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7605550" y="2098250"/>
              <a:ext cx="5100" cy="5975"/>
            </a:xfrm>
            <a:custGeom>
              <a:avLst/>
              <a:gdLst/>
              <a:ahLst/>
              <a:cxnLst/>
              <a:rect l="l" t="t" r="r" b="b"/>
              <a:pathLst>
                <a:path w="204" h="239" extrusionOk="0">
                  <a:moveTo>
                    <a:pt x="155" y="0"/>
                  </a:moveTo>
                  <a:cubicBezTo>
                    <a:pt x="141" y="0"/>
                    <a:pt x="127" y="7"/>
                    <a:pt x="118" y="19"/>
                  </a:cubicBezTo>
                  <a:cubicBezTo>
                    <a:pt x="83" y="73"/>
                    <a:pt x="47" y="127"/>
                    <a:pt x="12" y="181"/>
                  </a:cubicBezTo>
                  <a:cubicBezTo>
                    <a:pt x="1" y="198"/>
                    <a:pt x="8" y="225"/>
                    <a:pt x="27" y="233"/>
                  </a:cubicBezTo>
                  <a:cubicBezTo>
                    <a:pt x="34" y="237"/>
                    <a:pt x="42" y="239"/>
                    <a:pt x="48" y="239"/>
                  </a:cubicBezTo>
                  <a:cubicBezTo>
                    <a:pt x="63" y="239"/>
                    <a:pt x="76" y="231"/>
                    <a:pt x="84" y="219"/>
                  </a:cubicBezTo>
                  <a:cubicBezTo>
                    <a:pt x="120" y="167"/>
                    <a:pt x="155" y="111"/>
                    <a:pt x="191" y="59"/>
                  </a:cubicBezTo>
                  <a:cubicBezTo>
                    <a:pt x="203" y="42"/>
                    <a:pt x="195" y="13"/>
                    <a:pt x="175" y="5"/>
                  </a:cubicBezTo>
                  <a:cubicBezTo>
                    <a:pt x="168" y="2"/>
                    <a:pt x="16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7241650" y="1981375"/>
              <a:ext cx="98500" cy="83625"/>
            </a:xfrm>
            <a:custGeom>
              <a:avLst/>
              <a:gdLst/>
              <a:ahLst/>
              <a:cxnLst/>
              <a:rect l="l" t="t" r="r" b="b"/>
              <a:pathLst>
                <a:path w="3940" h="3345" extrusionOk="0">
                  <a:moveTo>
                    <a:pt x="2149" y="1251"/>
                  </a:moveTo>
                  <a:cubicBezTo>
                    <a:pt x="2344" y="1251"/>
                    <a:pt x="2521" y="1356"/>
                    <a:pt x="2608" y="1529"/>
                  </a:cubicBezTo>
                  <a:cubicBezTo>
                    <a:pt x="2688" y="1690"/>
                    <a:pt x="2642" y="1851"/>
                    <a:pt x="2517" y="1961"/>
                  </a:cubicBezTo>
                  <a:cubicBezTo>
                    <a:pt x="2532" y="1933"/>
                    <a:pt x="2549" y="1905"/>
                    <a:pt x="2558" y="1872"/>
                  </a:cubicBezTo>
                  <a:cubicBezTo>
                    <a:pt x="2571" y="1834"/>
                    <a:pt x="2575" y="1790"/>
                    <a:pt x="2574" y="1749"/>
                  </a:cubicBezTo>
                  <a:cubicBezTo>
                    <a:pt x="2574" y="1726"/>
                    <a:pt x="2571" y="1700"/>
                    <a:pt x="2566" y="1678"/>
                  </a:cubicBezTo>
                  <a:cubicBezTo>
                    <a:pt x="2561" y="1649"/>
                    <a:pt x="2538" y="1621"/>
                    <a:pt x="2517" y="1601"/>
                  </a:cubicBezTo>
                  <a:cubicBezTo>
                    <a:pt x="2500" y="1585"/>
                    <a:pt x="2478" y="1578"/>
                    <a:pt x="2457" y="1578"/>
                  </a:cubicBezTo>
                  <a:cubicBezTo>
                    <a:pt x="2420" y="1578"/>
                    <a:pt x="2385" y="1599"/>
                    <a:pt x="2375" y="1637"/>
                  </a:cubicBezTo>
                  <a:cubicBezTo>
                    <a:pt x="2369" y="1656"/>
                    <a:pt x="2365" y="1676"/>
                    <a:pt x="2365" y="1695"/>
                  </a:cubicBezTo>
                  <a:cubicBezTo>
                    <a:pt x="2365" y="1706"/>
                    <a:pt x="2368" y="1716"/>
                    <a:pt x="2369" y="1727"/>
                  </a:cubicBezTo>
                  <a:cubicBezTo>
                    <a:pt x="2369" y="1727"/>
                    <a:pt x="2372" y="1743"/>
                    <a:pt x="2372" y="1744"/>
                  </a:cubicBezTo>
                  <a:cubicBezTo>
                    <a:pt x="2373" y="1761"/>
                    <a:pt x="2372" y="1776"/>
                    <a:pt x="2372" y="1791"/>
                  </a:cubicBezTo>
                  <a:lnTo>
                    <a:pt x="2372" y="1798"/>
                  </a:lnTo>
                  <a:cubicBezTo>
                    <a:pt x="2369" y="1805"/>
                    <a:pt x="2369" y="1812"/>
                    <a:pt x="2368" y="1820"/>
                  </a:cubicBezTo>
                  <a:cubicBezTo>
                    <a:pt x="2364" y="1835"/>
                    <a:pt x="2361" y="1851"/>
                    <a:pt x="2355" y="1869"/>
                  </a:cubicBezTo>
                  <a:lnTo>
                    <a:pt x="2351" y="1885"/>
                  </a:lnTo>
                  <a:cubicBezTo>
                    <a:pt x="2351" y="1886"/>
                    <a:pt x="2347" y="1892"/>
                    <a:pt x="2345" y="1898"/>
                  </a:cubicBezTo>
                  <a:cubicBezTo>
                    <a:pt x="2338" y="1912"/>
                    <a:pt x="2331" y="1925"/>
                    <a:pt x="2322" y="1939"/>
                  </a:cubicBezTo>
                  <a:cubicBezTo>
                    <a:pt x="2318" y="1943"/>
                    <a:pt x="2315" y="1949"/>
                    <a:pt x="2311" y="1953"/>
                  </a:cubicBezTo>
                  <a:cubicBezTo>
                    <a:pt x="2310" y="1954"/>
                    <a:pt x="2304" y="1960"/>
                    <a:pt x="2303" y="1963"/>
                  </a:cubicBezTo>
                  <a:cubicBezTo>
                    <a:pt x="2291" y="1974"/>
                    <a:pt x="2281" y="1984"/>
                    <a:pt x="2268" y="1995"/>
                  </a:cubicBezTo>
                  <a:cubicBezTo>
                    <a:pt x="2268" y="1995"/>
                    <a:pt x="2259" y="2004"/>
                    <a:pt x="2256" y="2004"/>
                  </a:cubicBezTo>
                  <a:lnTo>
                    <a:pt x="2240" y="2014"/>
                  </a:lnTo>
                  <a:cubicBezTo>
                    <a:pt x="2226" y="2024"/>
                    <a:pt x="2213" y="2031"/>
                    <a:pt x="2199" y="2035"/>
                  </a:cubicBezTo>
                  <a:cubicBezTo>
                    <a:pt x="2192" y="2039"/>
                    <a:pt x="2188" y="2041"/>
                    <a:pt x="2181" y="2042"/>
                  </a:cubicBezTo>
                  <a:cubicBezTo>
                    <a:pt x="2178" y="2042"/>
                    <a:pt x="2168" y="2048"/>
                    <a:pt x="2166" y="2048"/>
                  </a:cubicBezTo>
                  <a:cubicBezTo>
                    <a:pt x="2139" y="2056"/>
                    <a:pt x="2110" y="2064"/>
                    <a:pt x="2083" y="2066"/>
                  </a:cubicBezTo>
                  <a:cubicBezTo>
                    <a:pt x="2049" y="2068"/>
                    <a:pt x="2015" y="2073"/>
                    <a:pt x="1982" y="2076"/>
                  </a:cubicBezTo>
                  <a:cubicBezTo>
                    <a:pt x="1968" y="2078"/>
                    <a:pt x="1956" y="2085"/>
                    <a:pt x="1951" y="2095"/>
                  </a:cubicBezTo>
                  <a:cubicBezTo>
                    <a:pt x="1919" y="2091"/>
                    <a:pt x="1887" y="2088"/>
                    <a:pt x="1856" y="2082"/>
                  </a:cubicBezTo>
                  <a:cubicBezTo>
                    <a:pt x="1855" y="2062"/>
                    <a:pt x="1840" y="2041"/>
                    <a:pt x="1819" y="2041"/>
                  </a:cubicBezTo>
                  <a:cubicBezTo>
                    <a:pt x="1812" y="2041"/>
                    <a:pt x="1805" y="2043"/>
                    <a:pt x="1797" y="2048"/>
                  </a:cubicBezTo>
                  <a:cubicBezTo>
                    <a:pt x="1783" y="2056"/>
                    <a:pt x="1766" y="2059"/>
                    <a:pt x="1752" y="2062"/>
                  </a:cubicBezTo>
                  <a:cubicBezTo>
                    <a:pt x="1719" y="2055"/>
                    <a:pt x="1685" y="2047"/>
                    <a:pt x="1651" y="2039"/>
                  </a:cubicBezTo>
                  <a:cubicBezTo>
                    <a:pt x="1641" y="2025"/>
                    <a:pt x="1624" y="2012"/>
                    <a:pt x="1609" y="2005"/>
                  </a:cubicBezTo>
                  <a:cubicBezTo>
                    <a:pt x="1539" y="1892"/>
                    <a:pt x="1517" y="1756"/>
                    <a:pt x="1539" y="1628"/>
                  </a:cubicBezTo>
                  <a:cubicBezTo>
                    <a:pt x="1644" y="1432"/>
                    <a:pt x="1857" y="1283"/>
                    <a:pt x="2085" y="1255"/>
                  </a:cubicBezTo>
                  <a:cubicBezTo>
                    <a:pt x="2107" y="1252"/>
                    <a:pt x="2128" y="1251"/>
                    <a:pt x="2149" y="1251"/>
                  </a:cubicBezTo>
                  <a:close/>
                  <a:moveTo>
                    <a:pt x="2615" y="0"/>
                  </a:moveTo>
                  <a:cubicBezTo>
                    <a:pt x="2604" y="0"/>
                    <a:pt x="2594" y="6"/>
                    <a:pt x="2588" y="19"/>
                  </a:cubicBezTo>
                  <a:cubicBezTo>
                    <a:pt x="2517" y="171"/>
                    <a:pt x="2450" y="326"/>
                    <a:pt x="2389" y="482"/>
                  </a:cubicBezTo>
                  <a:cubicBezTo>
                    <a:pt x="2361" y="558"/>
                    <a:pt x="2332" y="636"/>
                    <a:pt x="2304" y="714"/>
                  </a:cubicBezTo>
                  <a:cubicBezTo>
                    <a:pt x="2274" y="798"/>
                    <a:pt x="2253" y="883"/>
                    <a:pt x="2225" y="968"/>
                  </a:cubicBezTo>
                  <a:cubicBezTo>
                    <a:pt x="2223" y="975"/>
                    <a:pt x="2225" y="978"/>
                    <a:pt x="2226" y="984"/>
                  </a:cubicBezTo>
                  <a:cubicBezTo>
                    <a:pt x="2178" y="976"/>
                    <a:pt x="2130" y="972"/>
                    <a:pt x="2082" y="972"/>
                  </a:cubicBezTo>
                  <a:cubicBezTo>
                    <a:pt x="1998" y="972"/>
                    <a:pt x="1915" y="984"/>
                    <a:pt x="1834" y="1009"/>
                  </a:cubicBezTo>
                  <a:cubicBezTo>
                    <a:pt x="1834" y="953"/>
                    <a:pt x="1833" y="897"/>
                    <a:pt x="1827" y="841"/>
                  </a:cubicBezTo>
                  <a:cubicBezTo>
                    <a:pt x="1820" y="754"/>
                    <a:pt x="1813" y="669"/>
                    <a:pt x="1809" y="581"/>
                  </a:cubicBezTo>
                  <a:cubicBezTo>
                    <a:pt x="1808" y="558"/>
                    <a:pt x="1789" y="547"/>
                    <a:pt x="1771" y="547"/>
                  </a:cubicBezTo>
                  <a:cubicBezTo>
                    <a:pt x="1752" y="547"/>
                    <a:pt x="1734" y="558"/>
                    <a:pt x="1734" y="581"/>
                  </a:cubicBezTo>
                  <a:cubicBezTo>
                    <a:pt x="1735" y="669"/>
                    <a:pt x="1734" y="754"/>
                    <a:pt x="1729" y="841"/>
                  </a:cubicBezTo>
                  <a:cubicBezTo>
                    <a:pt x="1728" y="910"/>
                    <a:pt x="1731" y="977"/>
                    <a:pt x="1735" y="1046"/>
                  </a:cubicBezTo>
                  <a:cubicBezTo>
                    <a:pt x="1677" y="1073"/>
                    <a:pt x="1622" y="1103"/>
                    <a:pt x="1572" y="1144"/>
                  </a:cubicBezTo>
                  <a:cubicBezTo>
                    <a:pt x="1502" y="1198"/>
                    <a:pt x="1451" y="1268"/>
                    <a:pt x="1409" y="1341"/>
                  </a:cubicBezTo>
                  <a:cubicBezTo>
                    <a:pt x="1200" y="1217"/>
                    <a:pt x="979" y="1110"/>
                    <a:pt x="766" y="992"/>
                  </a:cubicBezTo>
                  <a:cubicBezTo>
                    <a:pt x="532" y="863"/>
                    <a:pt x="301" y="728"/>
                    <a:pt x="71" y="591"/>
                  </a:cubicBezTo>
                  <a:cubicBezTo>
                    <a:pt x="64" y="587"/>
                    <a:pt x="57" y="585"/>
                    <a:pt x="51" y="585"/>
                  </a:cubicBezTo>
                  <a:cubicBezTo>
                    <a:pt x="20" y="585"/>
                    <a:pt x="1" y="632"/>
                    <a:pt x="35" y="650"/>
                  </a:cubicBezTo>
                  <a:cubicBezTo>
                    <a:pt x="264" y="787"/>
                    <a:pt x="496" y="921"/>
                    <a:pt x="729" y="1055"/>
                  </a:cubicBezTo>
                  <a:cubicBezTo>
                    <a:pt x="941" y="1175"/>
                    <a:pt x="1153" y="1305"/>
                    <a:pt x="1376" y="1407"/>
                  </a:cubicBezTo>
                  <a:cubicBezTo>
                    <a:pt x="1342" y="1485"/>
                    <a:pt x="1319" y="1570"/>
                    <a:pt x="1312" y="1655"/>
                  </a:cubicBezTo>
                  <a:cubicBezTo>
                    <a:pt x="1192" y="1638"/>
                    <a:pt x="1071" y="1634"/>
                    <a:pt x="950" y="1628"/>
                  </a:cubicBezTo>
                  <a:cubicBezTo>
                    <a:pt x="891" y="1627"/>
                    <a:pt x="833" y="1623"/>
                    <a:pt x="774" y="1623"/>
                  </a:cubicBezTo>
                  <a:cubicBezTo>
                    <a:pt x="764" y="1623"/>
                    <a:pt x="754" y="1624"/>
                    <a:pt x="745" y="1624"/>
                  </a:cubicBezTo>
                  <a:cubicBezTo>
                    <a:pt x="708" y="1624"/>
                    <a:pt x="671" y="1627"/>
                    <a:pt x="635" y="1628"/>
                  </a:cubicBezTo>
                  <a:cubicBezTo>
                    <a:pt x="631" y="1628"/>
                    <a:pt x="626" y="1628"/>
                    <a:pt x="621" y="1628"/>
                  </a:cubicBezTo>
                  <a:cubicBezTo>
                    <a:pt x="616" y="1628"/>
                    <a:pt x="611" y="1628"/>
                    <a:pt x="605" y="1628"/>
                  </a:cubicBezTo>
                  <a:cubicBezTo>
                    <a:pt x="583" y="1628"/>
                    <a:pt x="561" y="1629"/>
                    <a:pt x="543" y="1642"/>
                  </a:cubicBezTo>
                  <a:cubicBezTo>
                    <a:pt x="530" y="1651"/>
                    <a:pt x="523" y="1669"/>
                    <a:pt x="538" y="1680"/>
                  </a:cubicBezTo>
                  <a:cubicBezTo>
                    <a:pt x="562" y="1702"/>
                    <a:pt x="593" y="1702"/>
                    <a:pt x="624" y="1707"/>
                  </a:cubicBezTo>
                  <a:cubicBezTo>
                    <a:pt x="660" y="1713"/>
                    <a:pt x="696" y="1720"/>
                    <a:pt x="732" y="1723"/>
                  </a:cubicBezTo>
                  <a:cubicBezTo>
                    <a:pt x="800" y="1733"/>
                    <a:pt x="867" y="1740"/>
                    <a:pt x="936" y="1747"/>
                  </a:cubicBezTo>
                  <a:cubicBezTo>
                    <a:pt x="1056" y="1757"/>
                    <a:pt x="1173" y="1769"/>
                    <a:pt x="1293" y="1769"/>
                  </a:cubicBezTo>
                  <a:cubicBezTo>
                    <a:pt x="1299" y="1769"/>
                    <a:pt x="1306" y="1769"/>
                    <a:pt x="1312" y="1768"/>
                  </a:cubicBezTo>
                  <a:cubicBezTo>
                    <a:pt x="1319" y="1872"/>
                    <a:pt x="1345" y="1976"/>
                    <a:pt x="1395" y="2069"/>
                  </a:cubicBezTo>
                  <a:cubicBezTo>
                    <a:pt x="1370" y="2116"/>
                    <a:pt x="1378" y="2169"/>
                    <a:pt x="1427" y="2201"/>
                  </a:cubicBezTo>
                  <a:cubicBezTo>
                    <a:pt x="1325" y="2244"/>
                    <a:pt x="1227" y="2293"/>
                    <a:pt x="1141" y="2364"/>
                  </a:cubicBezTo>
                  <a:cubicBezTo>
                    <a:pt x="1041" y="2445"/>
                    <a:pt x="963" y="2549"/>
                    <a:pt x="902" y="2658"/>
                  </a:cubicBezTo>
                  <a:cubicBezTo>
                    <a:pt x="888" y="2685"/>
                    <a:pt x="912" y="2711"/>
                    <a:pt x="937" y="2711"/>
                  </a:cubicBezTo>
                  <a:cubicBezTo>
                    <a:pt x="948" y="2711"/>
                    <a:pt x="959" y="2706"/>
                    <a:pt x="966" y="2693"/>
                  </a:cubicBezTo>
                  <a:cubicBezTo>
                    <a:pt x="1028" y="2593"/>
                    <a:pt x="1107" y="2508"/>
                    <a:pt x="1197" y="2430"/>
                  </a:cubicBezTo>
                  <a:cubicBezTo>
                    <a:pt x="1285" y="2352"/>
                    <a:pt x="1385" y="2282"/>
                    <a:pt x="1497" y="2238"/>
                  </a:cubicBezTo>
                  <a:cubicBezTo>
                    <a:pt x="1502" y="2237"/>
                    <a:pt x="1504" y="2232"/>
                    <a:pt x="1508" y="2230"/>
                  </a:cubicBezTo>
                  <a:cubicBezTo>
                    <a:pt x="1531" y="2234"/>
                    <a:pt x="1555" y="2241"/>
                    <a:pt x="1579" y="2247"/>
                  </a:cubicBezTo>
                  <a:cubicBezTo>
                    <a:pt x="1617" y="2286"/>
                    <a:pt x="1660" y="2322"/>
                    <a:pt x="1708" y="2350"/>
                  </a:cubicBezTo>
                  <a:cubicBezTo>
                    <a:pt x="1779" y="2393"/>
                    <a:pt x="1858" y="2423"/>
                    <a:pt x="1942" y="2438"/>
                  </a:cubicBezTo>
                  <a:cubicBezTo>
                    <a:pt x="1959" y="2728"/>
                    <a:pt x="1978" y="3017"/>
                    <a:pt x="1999" y="3305"/>
                  </a:cubicBezTo>
                  <a:cubicBezTo>
                    <a:pt x="2001" y="3331"/>
                    <a:pt x="2023" y="3344"/>
                    <a:pt x="2043" y="3344"/>
                  </a:cubicBezTo>
                  <a:cubicBezTo>
                    <a:pt x="2064" y="3344"/>
                    <a:pt x="2084" y="3331"/>
                    <a:pt x="2083" y="3305"/>
                  </a:cubicBezTo>
                  <a:cubicBezTo>
                    <a:pt x="2063" y="3020"/>
                    <a:pt x="2041" y="2735"/>
                    <a:pt x="2020" y="2449"/>
                  </a:cubicBezTo>
                  <a:lnTo>
                    <a:pt x="2020" y="2449"/>
                  </a:lnTo>
                  <a:cubicBezTo>
                    <a:pt x="2051" y="2452"/>
                    <a:pt x="2081" y="2454"/>
                    <a:pt x="2110" y="2454"/>
                  </a:cubicBezTo>
                  <a:cubicBezTo>
                    <a:pt x="2126" y="2454"/>
                    <a:pt x="2142" y="2454"/>
                    <a:pt x="2158" y="2452"/>
                  </a:cubicBezTo>
                  <a:cubicBezTo>
                    <a:pt x="2183" y="2451"/>
                    <a:pt x="2207" y="2445"/>
                    <a:pt x="2233" y="2442"/>
                  </a:cubicBezTo>
                  <a:cubicBezTo>
                    <a:pt x="2249" y="2702"/>
                    <a:pt x="2264" y="2963"/>
                    <a:pt x="2297" y="3223"/>
                  </a:cubicBezTo>
                  <a:cubicBezTo>
                    <a:pt x="2300" y="3249"/>
                    <a:pt x="2324" y="3264"/>
                    <a:pt x="2346" y="3264"/>
                  </a:cubicBezTo>
                  <a:cubicBezTo>
                    <a:pt x="2367" y="3264"/>
                    <a:pt x="2387" y="3251"/>
                    <a:pt x="2386" y="3223"/>
                  </a:cubicBezTo>
                  <a:cubicBezTo>
                    <a:pt x="2376" y="2955"/>
                    <a:pt x="2348" y="2688"/>
                    <a:pt x="2324" y="2421"/>
                  </a:cubicBezTo>
                  <a:cubicBezTo>
                    <a:pt x="2558" y="2354"/>
                    <a:pt x="2748" y="2196"/>
                    <a:pt x="2829" y="1971"/>
                  </a:cubicBezTo>
                  <a:cubicBezTo>
                    <a:pt x="2991" y="1991"/>
                    <a:pt x="3154" y="1993"/>
                    <a:pt x="3313" y="2014"/>
                  </a:cubicBezTo>
                  <a:cubicBezTo>
                    <a:pt x="3501" y="2041"/>
                    <a:pt x="3686" y="2083"/>
                    <a:pt x="3873" y="2117"/>
                  </a:cubicBezTo>
                  <a:cubicBezTo>
                    <a:pt x="3878" y="2119"/>
                    <a:pt x="3883" y="2119"/>
                    <a:pt x="3887" y="2119"/>
                  </a:cubicBezTo>
                  <a:cubicBezTo>
                    <a:pt x="3928" y="2119"/>
                    <a:pt x="3939" y="2062"/>
                    <a:pt x="3893" y="2047"/>
                  </a:cubicBezTo>
                  <a:cubicBezTo>
                    <a:pt x="3709" y="1984"/>
                    <a:pt x="3517" y="1956"/>
                    <a:pt x="3324" y="1936"/>
                  </a:cubicBezTo>
                  <a:cubicBezTo>
                    <a:pt x="3205" y="1924"/>
                    <a:pt x="3080" y="1911"/>
                    <a:pt x="2957" y="1911"/>
                  </a:cubicBezTo>
                  <a:cubicBezTo>
                    <a:pt x="2921" y="1911"/>
                    <a:pt x="2886" y="1912"/>
                    <a:pt x="2850" y="1915"/>
                  </a:cubicBezTo>
                  <a:cubicBezTo>
                    <a:pt x="2850" y="1913"/>
                    <a:pt x="2852" y="1912"/>
                    <a:pt x="2852" y="1910"/>
                  </a:cubicBezTo>
                  <a:cubicBezTo>
                    <a:pt x="2866" y="1849"/>
                    <a:pt x="2871" y="1790"/>
                    <a:pt x="2871" y="1727"/>
                  </a:cubicBezTo>
                  <a:cubicBezTo>
                    <a:pt x="3211" y="1713"/>
                    <a:pt x="3550" y="1699"/>
                    <a:pt x="3883" y="1641"/>
                  </a:cubicBezTo>
                  <a:cubicBezTo>
                    <a:pt x="3921" y="1632"/>
                    <a:pt x="3913" y="1573"/>
                    <a:pt x="3874" y="1573"/>
                  </a:cubicBezTo>
                  <a:cubicBezTo>
                    <a:pt x="3874" y="1573"/>
                    <a:pt x="3873" y="1573"/>
                    <a:pt x="3872" y="1573"/>
                  </a:cubicBezTo>
                  <a:cubicBezTo>
                    <a:pt x="3537" y="1600"/>
                    <a:pt x="3205" y="1641"/>
                    <a:pt x="2867" y="1654"/>
                  </a:cubicBezTo>
                  <a:cubicBezTo>
                    <a:pt x="2845" y="1427"/>
                    <a:pt x="2723" y="1212"/>
                    <a:pt x="2511" y="1086"/>
                  </a:cubicBezTo>
                  <a:cubicBezTo>
                    <a:pt x="2508" y="1085"/>
                    <a:pt x="2503" y="1083"/>
                    <a:pt x="2497" y="1079"/>
                  </a:cubicBezTo>
                  <a:cubicBezTo>
                    <a:pt x="2501" y="1078"/>
                    <a:pt x="2504" y="1076"/>
                    <a:pt x="2508" y="1070"/>
                  </a:cubicBezTo>
                  <a:cubicBezTo>
                    <a:pt x="2673" y="734"/>
                    <a:pt x="2852" y="404"/>
                    <a:pt x="3006" y="62"/>
                  </a:cubicBezTo>
                  <a:cubicBezTo>
                    <a:pt x="3016" y="39"/>
                    <a:pt x="2996" y="18"/>
                    <a:pt x="2978" y="18"/>
                  </a:cubicBezTo>
                  <a:cubicBezTo>
                    <a:pt x="2969" y="18"/>
                    <a:pt x="2961" y="23"/>
                    <a:pt x="2955" y="33"/>
                  </a:cubicBezTo>
                  <a:cubicBezTo>
                    <a:pt x="2778" y="365"/>
                    <a:pt x="2629" y="709"/>
                    <a:pt x="2460" y="1043"/>
                  </a:cubicBezTo>
                  <a:cubicBezTo>
                    <a:pt x="2457" y="1049"/>
                    <a:pt x="2459" y="1055"/>
                    <a:pt x="2460" y="1060"/>
                  </a:cubicBezTo>
                  <a:cubicBezTo>
                    <a:pt x="2400" y="1029"/>
                    <a:pt x="2337" y="1005"/>
                    <a:pt x="2268" y="991"/>
                  </a:cubicBezTo>
                  <a:cubicBezTo>
                    <a:pt x="2273" y="987"/>
                    <a:pt x="2276" y="985"/>
                    <a:pt x="2277" y="982"/>
                  </a:cubicBezTo>
                  <a:cubicBezTo>
                    <a:pt x="2304" y="904"/>
                    <a:pt x="2339" y="829"/>
                    <a:pt x="2369" y="751"/>
                  </a:cubicBezTo>
                  <a:cubicBezTo>
                    <a:pt x="2400" y="675"/>
                    <a:pt x="2430" y="597"/>
                    <a:pt x="2460" y="521"/>
                  </a:cubicBezTo>
                  <a:cubicBezTo>
                    <a:pt x="2524" y="365"/>
                    <a:pt x="2588" y="211"/>
                    <a:pt x="2653" y="56"/>
                  </a:cubicBezTo>
                  <a:cubicBezTo>
                    <a:pt x="2666" y="27"/>
                    <a:pt x="2640" y="0"/>
                    <a:pt x="2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7284825" y="2016025"/>
              <a:ext cx="10750" cy="6125"/>
            </a:xfrm>
            <a:custGeom>
              <a:avLst/>
              <a:gdLst/>
              <a:ahLst/>
              <a:cxnLst/>
              <a:rect l="l" t="t" r="r" b="b"/>
              <a:pathLst>
                <a:path w="430" h="245" extrusionOk="0">
                  <a:moveTo>
                    <a:pt x="395" y="0"/>
                  </a:moveTo>
                  <a:cubicBezTo>
                    <a:pt x="393" y="0"/>
                    <a:pt x="392" y="0"/>
                    <a:pt x="390" y="1"/>
                  </a:cubicBezTo>
                  <a:cubicBezTo>
                    <a:pt x="327" y="8"/>
                    <a:pt x="266" y="21"/>
                    <a:pt x="207" y="36"/>
                  </a:cubicBezTo>
                  <a:cubicBezTo>
                    <a:pt x="174" y="45"/>
                    <a:pt x="144" y="58"/>
                    <a:pt x="114" y="72"/>
                  </a:cubicBezTo>
                  <a:cubicBezTo>
                    <a:pt x="82" y="87"/>
                    <a:pt x="53" y="109"/>
                    <a:pt x="28" y="130"/>
                  </a:cubicBezTo>
                  <a:cubicBezTo>
                    <a:pt x="1" y="150"/>
                    <a:pt x="2" y="192"/>
                    <a:pt x="22" y="216"/>
                  </a:cubicBezTo>
                  <a:cubicBezTo>
                    <a:pt x="35" y="233"/>
                    <a:pt x="57" y="245"/>
                    <a:pt x="79" y="245"/>
                  </a:cubicBezTo>
                  <a:cubicBezTo>
                    <a:pt x="90" y="245"/>
                    <a:pt x="101" y="242"/>
                    <a:pt x="110" y="235"/>
                  </a:cubicBezTo>
                  <a:cubicBezTo>
                    <a:pt x="134" y="219"/>
                    <a:pt x="158" y="205"/>
                    <a:pt x="181" y="188"/>
                  </a:cubicBezTo>
                  <a:cubicBezTo>
                    <a:pt x="205" y="172"/>
                    <a:pt x="229" y="158"/>
                    <a:pt x="252" y="143"/>
                  </a:cubicBezTo>
                  <a:cubicBezTo>
                    <a:pt x="299" y="113"/>
                    <a:pt x="350" y="92"/>
                    <a:pt x="400" y="73"/>
                  </a:cubicBezTo>
                  <a:cubicBezTo>
                    <a:pt x="418" y="67"/>
                    <a:pt x="429" y="52"/>
                    <a:pt x="428" y="32"/>
                  </a:cubicBezTo>
                  <a:cubicBezTo>
                    <a:pt x="427" y="17"/>
                    <a:pt x="412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7284375" y="2025050"/>
              <a:ext cx="4025" cy="4800"/>
            </a:xfrm>
            <a:custGeom>
              <a:avLst/>
              <a:gdLst/>
              <a:ahLst/>
              <a:cxnLst/>
              <a:rect l="l" t="t" r="r" b="b"/>
              <a:pathLst>
                <a:path w="161" h="192" extrusionOk="0">
                  <a:moveTo>
                    <a:pt x="127" y="76"/>
                  </a:moveTo>
                  <a:lnTo>
                    <a:pt x="131" y="80"/>
                  </a:lnTo>
                  <a:cubicBezTo>
                    <a:pt x="129" y="79"/>
                    <a:pt x="128" y="78"/>
                    <a:pt x="127" y="76"/>
                  </a:cubicBezTo>
                  <a:close/>
                  <a:moveTo>
                    <a:pt x="59" y="0"/>
                  </a:moveTo>
                  <a:cubicBezTo>
                    <a:pt x="56" y="0"/>
                    <a:pt x="52" y="2"/>
                    <a:pt x="49" y="3"/>
                  </a:cubicBezTo>
                  <a:cubicBezTo>
                    <a:pt x="43" y="4"/>
                    <a:pt x="37" y="9"/>
                    <a:pt x="35" y="12"/>
                  </a:cubicBezTo>
                  <a:cubicBezTo>
                    <a:pt x="26" y="19"/>
                    <a:pt x="16" y="30"/>
                    <a:pt x="12" y="38"/>
                  </a:cubicBezTo>
                  <a:cubicBezTo>
                    <a:pt x="5" y="51"/>
                    <a:pt x="0" y="64"/>
                    <a:pt x="0" y="75"/>
                  </a:cubicBezTo>
                  <a:cubicBezTo>
                    <a:pt x="0" y="85"/>
                    <a:pt x="3" y="94"/>
                    <a:pt x="5" y="102"/>
                  </a:cubicBezTo>
                  <a:cubicBezTo>
                    <a:pt x="6" y="115"/>
                    <a:pt x="12" y="129"/>
                    <a:pt x="19" y="139"/>
                  </a:cubicBezTo>
                  <a:cubicBezTo>
                    <a:pt x="22" y="145"/>
                    <a:pt x="26" y="151"/>
                    <a:pt x="32" y="156"/>
                  </a:cubicBezTo>
                  <a:cubicBezTo>
                    <a:pt x="36" y="160"/>
                    <a:pt x="40" y="166"/>
                    <a:pt x="46" y="172"/>
                  </a:cubicBezTo>
                  <a:cubicBezTo>
                    <a:pt x="54" y="180"/>
                    <a:pt x="64" y="186"/>
                    <a:pt x="76" y="189"/>
                  </a:cubicBezTo>
                  <a:cubicBezTo>
                    <a:pt x="81" y="189"/>
                    <a:pt x="86" y="192"/>
                    <a:pt x="93" y="192"/>
                  </a:cubicBezTo>
                  <a:cubicBezTo>
                    <a:pt x="105" y="192"/>
                    <a:pt x="117" y="187"/>
                    <a:pt x="125" y="182"/>
                  </a:cubicBezTo>
                  <a:cubicBezTo>
                    <a:pt x="132" y="179"/>
                    <a:pt x="140" y="173"/>
                    <a:pt x="145" y="166"/>
                  </a:cubicBezTo>
                  <a:cubicBezTo>
                    <a:pt x="149" y="159"/>
                    <a:pt x="155" y="152"/>
                    <a:pt x="157" y="143"/>
                  </a:cubicBezTo>
                  <a:cubicBezTo>
                    <a:pt x="159" y="135"/>
                    <a:pt x="161" y="128"/>
                    <a:pt x="157" y="118"/>
                  </a:cubicBezTo>
                  <a:cubicBezTo>
                    <a:pt x="157" y="111"/>
                    <a:pt x="154" y="104"/>
                    <a:pt x="148" y="97"/>
                  </a:cubicBezTo>
                  <a:cubicBezTo>
                    <a:pt x="143" y="88"/>
                    <a:pt x="136" y="82"/>
                    <a:pt x="126" y="76"/>
                  </a:cubicBezTo>
                  <a:lnTo>
                    <a:pt x="126" y="76"/>
                  </a:lnTo>
                  <a:cubicBezTo>
                    <a:pt x="125" y="75"/>
                    <a:pt x="125" y="73"/>
                    <a:pt x="124" y="73"/>
                  </a:cubicBezTo>
                  <a:lnTo>
                    <a:pt x="121" y="71"/>
                  </a:lnTo>
                  <a:cubicBezTo>
                    <a:pt x="120" y="67"/>
                    <a:pt x="120" y="64"/>
                    <a:pt x="118" y="60"/>
                  </a:cubicBezTo>
                  <a:lnTo>
                    <a:pt x="118" y="58"/>
                  </a:lnTo>
                  <a:cubicBezTo>
                    <a:pt x="117" y="54"/>
                    <a:pt x="117" y="53"/>
                    <a:pt x="114" y="50"/>
                  </a:cubicBezTo>
                  <a:cubicBezTo>
                    <a:pt x="113" y="46"/>
                    <a:pt x="111" y="40"/>
                    <a:pt x="111" y="37"/>
                  </a:cubicBezTo>
                  <a:lnTo>
                    <a:pt x="111" y="43"/>
                  </a:lnTo>
                  <a:cubicBezTo>
                    <a:pt x="108" y="24"/>
                    <a:pt x="100" y="10"/>
                    <a:pt x="83" y="3"/>
                  </a:cubicBezTo>
                  <a:cubicBezTo>
                    <a:pt x="76" y="0"/>
                    <a:pt x="6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7258025" y="1988900"/>
              <a:ext cx="17850" cy="22950"/>
            </a:xfrm>
            <a:custGeom>
              <a:avLst/>
              <a:gdLst/>
              <a:ahLst/>
              <a:cxnLst/>
              <a:rect l="l" t="t" r="r" b="b"/>
              <a:pathLst>
                <a:path w="714" h="918" extrusionOk="0">
                  <a:moveTo>
                    <a:pt x="42" y="0"/>
                  </a:moveTo>
                  <a:cubicBezTo>
                    <a:pt x="21" y="0"/>
                    <a:pt x="0" y="23"/>
                    <a:pt x="13" y="44"/>
                  </a:cubicBezTo>
                  <a:cubicBezTo>
                    <a:pt x="202" y="348"/>
                    <a:pt x="427" y="635"/>
                    <a:pt x="661" y="910"/>
                  </a:cubicBezTo>
                  <a:cubicBezTo>
                    <a:pt x="667" y="915"/>
                    <a:pt x="673" y="918"/>
                    <a:pt x="679" y="918"/>
                  </a:cubicBezTo>
                  <a:cubicBezTo>
                    <a:pt x="696" y="918"/>
                    <a:pt x="713" y="898"/>
                    <a:pt x="703" y="882"/>
                  </a:cubicBezTo>
                  <a:cubicBezTo>
                    <a:pt x="511" y="578"/>
                    <a:pt x="301" y="280"/>
                    <a:pt x="61" y="9"/>
                  </a:cubicBezTo>
                  <a:cubicBezTo>
                    <a:pt x="56" y="3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4"/>
            <p:cNvSpPr/>
            <p:nvPr/>
          </p:nvSpPr>
          <p:spPr>
            <a:xfrm>
              <a:off x="7249900" y="1975025"/>
              <a:ext cx="8400" cy="10725"/>
            </a:xfrm>
            <a:custGeom>
              <a:avLst/>
              <a:gdLst/>
              <a:ahLst/>
              <a:cxnLst/>
              <a:rect l="l" t="t" r="r" b="b"/>
              <a:pathLst>
                <a:path w="336" h="429" extrusionOk="0">
                  <a:moveTo>
                    <a:pt x="33" y="0"/>
                  </a:moveTo>
                  <a:cubicBezTo>
                    <a:pt x="28" y="0"/>
                    <a:pt x="24" y="1"/>
                    <a:pt x="20" y="4"/>
                  </a:cubicBezTo>
                  <a:cubicBezTo>
                    <a:pt x="3" y="12"/>
                    <a:pt x="0" y="31"/>
                    <a:pt x="8" y="45"/>
                  </a:cubicBezTo>
                  <a:cubicBezTo>
                    <a:pt x="42" y="114"/>
                    <a:pt x="80" y="179"/>
                    <a:pt x="124" y="243"/>
                  </a:cubicBezTo>
                  <a:cubicBezTo>
                    <a:pt x="145" y="275"/>
                    <a:pt x="169" y="306"/>
                    <a:pt x="193" y="336"/>
                  </a:cubicBezTo>
                  <a:cubicBezTo>
                    <a:pt x="219" y="365"/>
                    <a:pt x="249" y="392"/>
                    <a:pt x="279" y="421"/>
                  </a:cubicBezTo>
                  <a:cubicBezTo>
                    <a:pt x="285" y="426"/>
                    <a:pt x="292" y="429"/>
                    <a:pt x="298" y="429"/>
                  </a:cubicBezTo>
                  <a:cubicBezTo>
                    <a:pt x="319" y="429"/>
                    <a:pt x="336" y="403"/>
                    <a:pt x="318" y="384"/>
                  </a:cubicBezTo>
                  <a:cubicBezTo>
                    <a:pt x="293" y="355"/>
                    <a:pt x="271" y="324"/>
                    <a:pt x="247" y="296"/>
                  </a:cubicBezTo>
                  <a:cubicBezTo>
                    <a:pt x="223" y="267"/>
                    <a:pt x="200" y="238"/>
                    <a:pt x="178" y="208"/>
                  </a:cubicBezTo>
                  <a:cubicBezTo>
                    <a:pt x="134" y="145"/>
                    <a:pt x="96" y="82"/>
                    <a:pt x="63" y="16"/>
                  </a:cubicBezTo>
                  <a:cubicBezTo>
                    <a:pt x="58" y="6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4"/>
            <p:cNvSpPr/>
            <p:nvPr/>
          </p:nvSpPr>
          <p:spPr>
            <a:xfrm>
              <a:off x="7254850" y="2031975"/>
              <a:ext cx="19400" cy="11000"/>
            </a:xfrm>
            <a:custGeom>
              <a:avLst/>
              <a:gdLst/>
              <a:ahLst/>
              <a:cxnLst/>
              <a:rect l="l" t="t" r="r" b="b"/>
              <a:pathLst>
                <a:path w="776" h="440" extrusionOk="0">
                  <a:moveTo>
                    <a:pt x="740" y="0"/>
                  </a:moveTo>
                  <a:cubicBezTo>
                    <a:pt x="736" y="0"/>
                    <a:pt x="732" y="1"/>
                    <a:pt x="727" y="4"/>
                  </a:cubicBezTo>
                  <a:cubicBezTo>
                    <a:pt x="618" y="79"/>
                    <a:pt x="503" y="146"/>
                    <a:pt x="384" y="210"/>
                  </a:cubicBezTo>
                  <a:cubicBezTo>
                    <a:pt x="265" y="272"/>
                    <a:pt x="143" y="328"/>
                    <a:pt x="24" y="389"/>
                  </a:cubicBezTo>
                  <a:cubicBezTo>
                    <a:pt x="0" y="402"/>
                    <a:pt x="11" y="439"/>
                    <a:pt x="35" y="439"/>
                  </a:cubicBezTo>
                  <a:cubicBezTo>
                    <a:pt x="38" y="439"/>
                    <a:pt x="41" y="438"/>
                    <a:pt x="45" y="437"/>
                  </a:cubicBezTo>
                  <a:cubicBezTo>
                    <a:pt x="298" y="343"/>
                    <a:pt x="532" y="194"/>
                    <a:pt x="752" y="47"/>
                  </a:cubicBezTo>
                  <a:cubicBezTo>
                    <a:pt x="775" y="32"/>
                    <a:pt x="761" y="0"/>
                    <a:pt x="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" name="Google Shape;708;p24"/>
          <p:cNvSpPr/>
          <p:nvPr/>
        </p:nvSpPr>
        <p:spPr>
          <a:xfrm rot="2956346">
            <a:off x="597131" y="4643264"/>
            <a:ext cx="232191" cy="614119"/>
          </a:xfrm>
          <a:custGeom>
            <a:avLst/>
            <a:gdLst/>
            <a:ahLst/>
            <a:cxnLst/>
            <a:rect l="l" t="t" r="r" b="b"/>
            <a:pathLst>
              <a:path w="5142" h="13600" extrusionOk="0">
                <a:moveTo>
                  <a:pt x="3020" y="168"/>
                </a:moveTo>
                <a:cubicBezTo>
                  <a:pt x="3021" y="168"/>
                  <a:pt x="3022" y="168"/>
                  <a:pt x="3024" y="168"/>
                </a:cubicBezTo>
                <a:cubicBezTo>
                  <a:pt x="3112" y="172"/>
                  <a:pt x="3116" y="559"/>
                  <a:pt x="3120" y="635"/>
                </a:cubicBezTo>
                <a:cubicBezTo>
                  <a:pt x="3130" y="755"/>
                  <a:pt x="3133" y="876"/>
                  <a:pt x="3133" y="998"/>
                </a:cubicBezTo>
                <a:cubicBezTo>
                  <a:pt x="3101" y="981"/>
                  <a:pt x="3069" y="972"/>
                  <a:pt x="3037" y="972"/>
                </a:cubicBezTo>
                <a:cubicBezTo>
                  <a:pt x="2998" y="972"/>
                  <a:pt x="2959" y="985"/>
                  <a:pt x="2919" y="1011"/>
                </a:cubicBezTo>
                <a:cubicBezTo>
                  <a:pt x="2855" y="863"/>
                  <a:pt x="2825" y="707"/>
                  <a:pt x="2839" y="550"/>
                </a:cubicBezTo>
                <a:cubicBezTo>
                  <a:pt x="2848" y="461"/>
                  <a:pt x="2888" y="168"/>
                  <a:pt x="3020" y="168"/>
                </a:cubicBezTo>
                <a:close/>
                <a:moveTo>
                  <a:pt x="3665" y="369"/>
                </a:moveTo>
                <a:cubicBezTo>
                  <a:pt x="3681" y="369"/>
                  <a:pt x="3698" y="377"/>
                  <a:pt x="3713" y="393"/>
                </a:cubicBezTo>
                <a:cubicBezTo>
                  <a:pt x="3757" y="440"/>
                  <a:pt x="3723" y="564"/>
                  <a:pt x="3716" y="618"/>
                </a:cubicBezTo>
                <a:cubicBezTo>
                  <a:pt x="3705" y="708"/>
                  <a:pt x="3683" y="799"/>
                  <a:pt x="3657" y="886"/>
                </a:cubicBezTo>
                <a:cubicBezTo>
                  <a:pt x="3608" y="1039"/>
                  <a:pt x="3537" y="1182"/>
                  <a:pt x="3449" y="1316"/>
                </a:cubicBezTo>
                <a:cubicBezTo>
                  <a:pt x="3404" y="1263"/>
                  <a:pt x="3357" y="1212"/>
                  <a:pt x="3310" y="1161"/>
                </a:cubicBezTo>
                <a:cubicBezTo>
                  <a:pt x="3336" y="1018"/>
                  <a:pt x="3373" y="876"/>
                  <a:pt x="3424" y="737"/>
                </a:cubicBezTo>
                <a:cubicBezTo>
                  <a:pt x="3442" y="686"/>
                  <a:pt x="3558" y="369"/>
                  <a:pt x="3665" y="369"/>
                </a:cubicBezTo>
                <a:close/>
                <a:moveTo>
                  <a:pt x="1994" y="686"/>
                </a:moveTo>
                <a:cubicBezTo>
                  <a:pt x="2058" y="686"/>
                  <a:pt x="2148" y="716"/>
                  <a:pt x="2187" y="728"/>
                </a:cubicBezTo>
                <a:cubicBezTo>
                  <a:pt x="2259" y="751"/>
                  <a:pt x="2329" y="784"/>
                  <a:pt x="2395" y="821"/>
                </a:cubicBezTo>
                <a:cubicBezTo>
                  <a:pt x="2541" y="903"/>
                  <a:pt x="2668" y="1011"/>
                  <a:pt x="2794" y="1117"/>
                </a:cubicBezTo>
                <a:cubicBezTo>
                  <a:pt x="2714" y="1194"/>
                  <a:pt x="2636" y="1272"/>
                  <a:pt x="2558" y="1350"/>
                </a:cubicBezTo>
                <a:cubicBezTo>
                  <a:pt x="2425" y="1275"/>
                  <a:pt x="2299" y="1184"/>
                  <a:pt x="2188" y="1080"/>
                </a:cubicBezTo>
                <a:cubicBezTo>
                  <a:pt x="2148" y="1042"/>
                  <a:pt x="1855" y="744"/>
                  <a:pt x="1950" y="694"/>
                </a:cubicBezTo>
                <a:cubicBezTo>
                  <a:pt x="1961" y="689"/>
                  <a:pt x="1977" y="686"/>
                  <a:pt x="1994" y="686"/>
                </a:cubicBezTo>
                <a:close/>
                <a:moveTo>
                  <a:pt x="4320" y="885"/>
                </a:moveTo>
                <a:cubicBezTo>
                  <a:pt x="4367" y="885"/>
                  <a:pt x="4398" y="904"/>
                  <a:pt x="4396" y="957"/>
                </a:cubicBezTo>
                <a:cubicBezTo>
                  <a:pt x="4391" y="1040"/>
                  <a:pt x="4296" y="1141"/>
                  <a:pt x="4248" y="1204"/>
                </a:cubicBezTo>
                <a:cubicBezTo>
                  <a:pt x="4197" y="1267"/>
                  <a:pt x="4142" y="1330"/>
                  <a:pt x="4082" y="1385"/>
                </a:cubicBezTo>
                <a:cubicBezTo>
                  <a:pt x="3970" y="1487"/>
                  <a:pt x="3842" y="1570"/>
                  <a:pt x="3708" y="1636"/>
                </a:cubicBezTo>
                <a:cubicBezTo>
                  <a:pt x="3659" y="1572"/>
                  <a:pt x="3610" y="1509"/>
                  <a:pt x="3560" y="1446"/>
                </a:cubicBezTo>
                <a:cubicBezTo>
                  <a:pt x="3563" y="1443"/>
                  <a:pt x="3566" y="1443"/>
                  <a:pt x="3570" y="1439"/>
                </a:cubicBezTo>
                <a:cubicBezTo>
                  <a:pt x="3573" y="1432"/>
                  <a:pt x="3577" y="1428"/>
                  <a:pt x="3581" y="1421"/>
                </a:cubicBezTo>
                <a:cubicBezTo>
                  <a:pt x="3674" y="1262"/>
                  <a:pt x="3805" y="1127"/>
                  <a:pt x="3962" y="1026"/>
                </a:cubicBezTo>
                <a:cubicBezTo>
                  <a:pt x="4006" y="997"/>
                  <a:pt x="4208" y="885"/>
                  <a:pt x="4320" y="885"/>
                </a:cubicBezTo>
                <a:close/>
                <a:moveTo>
                  <a:pt x="1781" y="1298"/>
                </a:moveTo>
                <a:cubicBezTo>
                  <a:pt x="1850" y="1298"/>
                  <a:pt x="1921" y="1304"/>
                  <a:pt x="1989" y="1317"/>
                </a:cubicBezTo>
                <a:cubicBezTo>
                  <a:pt x="2140" y="1345"/>
                  <a:pt x="2293" y="1401"/>
                  <a:pt x="2425" y="1479"/>
                </a:cubicBezTo>
                <a:cubicBezTo>
                  <a:pt x="2331" y="1575"/>
                  <a:pt x="2243" y="1677"/>
                  <a:pt x="2153" y="1778"/>
                </a:cubicBezTo>
                <a:cubicBezTo>
                  <a:pt x="2026" y="1733"/>
                  <a:pt x="1900" y="1687"/>
                  <a:pt x="1779" y="1624"/>
                </a:cubicBezTo>
                <a:cubicBezTo>
                  <a:pt x="1731" y="1599"/>
                  <a:pt x="1382" y="1429"/>
                  <a:pt x="1499" y="1344"/>
                </a:cubicBezTo>
                <a:cubicBezTo>
                  <a:pt x="1528" y="1323"/>
                  <a:pt x="1585" y="1317"/>
                  <a:pt x="1621" y="1311"/>
                </a:cubicBezTo>
                <a:cubicBezTo>
                  <a:pt x="1659" y="1304"/>
                  <a:pt x="1699" y="1301"/>
                  <a:pt x="1740" y="1299"/>
                </a:cubicBezTo>
                <a:cubicBezTo>
                  <a:pt x="1753" y="1298"/>
                  <a:pt x="1767" y="1298"/>
                  <a:pt x="1781" y="1298"/>
                </a:cubicBezTo>
                <a:close/>
                <a:moveTo>
                  <a:pt x="4579" y="1579"/>
                </a:moveTo>
                <a:cubicBezTo>
                  <a:pt x="4616" y="1579"/>
                  <a:pt x="4669" y="1581"/>
                  <a:pt x="4689" y="1605"/>
                </a:cubicBezTo>
                <a:cubicBezTo>
                  <a:pt x="4709" y="1628"/>
                  <a:pt x="4671" y="1693"/>
                  <a:pt x="4657" y="1720"/>
                </a:cubicBezTo>
                <a:cubicBezTo>
                  <a:pt x="4607" y="1819"/>
                  <a:pt x="4529" y="1904"/>
                  <a:pt x="4438" y="1968"/>
                </a:cubicBezTo>
                <a:cubicBezTo>
                  <a:pt x="4387" y="2004"/>
                  <a:pt x="4332" y="2034"/>
                  <a:pt x="4272" y="2055"/>
                </a:cubicBezTo>
                <a:cubicBezTo>
                  <a:pt x="4208" y="2078"/>
                  <a:pt x="4140" y="2083"/>
                  <a:pt x="4076" y="2109"/>
                </a:cubicBezTo>
                <a:cubicBezTo>
                  <a:pt x="4061" y="2116"/>
                  <a:pt x="4050" y="2126"/>
                  <a:pt x="4041" y="2139"/>
                </a:cubicBezTo>
                <a:cubicBezTo>
                  <a:pt x="3981" y="2039"/>
                  <a:pt x="3918" y="1941"/>
                  <a:pt x="3851" y="1846"/>
                </a:cubicBezTo>
                <a:cubicBezTo>
                  <a:pt x="3905" y="1815"/>
                  <a:pt x="3950" y="1778"/>
                  <a:pt x="4001" y="1747"/>
                </a:cubicBezTo>
                <a:cubicBezTo>
                  <a:pt x="4057" y="1712"/>
                  <a:pt x="4115" y="1683"/>
                  <a:pt x="4176" y="1658"/>
                </a:cubicBezTo>
                <a:cubicBezTo>
                  <a:pt x="4302" y="1608"/>
                  <a:pt x="4427" y="1580"/>
                  <a:pt x="4560" y="1580"/>
                </a:cubicBezTo>
                <a:cubicBezTo>
                  <a:pt x="4566" y="1580"/>
                  <a:pt x="4572" y="1579"/>
                  <a:pt x="4579" y="1579"/>
                </a:cubicBezTo>
                <a:close/>
                <a:moveTo>
                  <a:pt x="3451" y="1814"/>
                </a:moveTo>
                <a:cubicBezTo>
                  <a:pt x="3842" y="2793"/>
                  <a:pt x="4089" y="3835"/>
                  <a:pt x="4113" y="4890"/>
                </a:cubicBezTo>
                <a:cubicBezTo>
                  <a:pt x="4128" y="5507"/>
                  <a:pt x="4062" y="6125"/>
                  <a:pt x="3910" y="6723"/>
                </a:cubicBezTo>
                <a:cubicBezTo>
                  <a:pt x="3762" y="7310"/>
                  <a:pt x="3530" y="7873"/>
                  <a:pt x="3265" y="8417"/>
                </a:cubicBezTo>
                <a:cubicBezTo>
                  <a:pt x="3147" y="8656"/>
                  <a:pt x="3021" y="8891"/>
                  <a:pt x="2893" y="9125"/>
                </a:cubicBezTo>
                <a:cubicBezTo>
                  <a:pt x="3083" y="8567"/>
                  <a:pt x="3198" y="7980"/>
                  <a:pt x="3288" y="7402"/>
                </a:cubicBezTo>
                <a:cubicBezTo>
                  <a:pt x="3481" y="6121"/>
                  <a:pt x="3570" y="4823"/>
                  <a:pt x="3549" y="3529"/>
                </a:cubicBezTo>
                <a:cubicBezTo>
                  <a:pt x="3539" y="2956"/>
                  <a:pt x="3506" y="2385"/>
                  <a:pt x="3451" y="1814"/>
                </a:cubicBezTo>
                <a:close/>
                <a:moveTo>
                  <a:pt x="3075" y="1506"/>
                </a:moveTo>
                <a:cubicBezTo>
                  <a:pt x="3183" y="1964"/>
                  <a:pt x="3185" y="2445"/>
                  <a:pt x="3176" y="2919"/>
                </a:cubicBezTo>
                <a:cubicBezTo>
                  <a:pt x="3161" y="3539"/>
                  <a:pt x="3117" y="4159"/>
                  <a:pt x="3052" y="4773"/>
                </a:cubicBezTo>
                <a:cubicBezTo>
                  <a:pt x="2922" y="5996"/>
                  <a:pt x="2712" y="7206"/>
                  <a:pt x="2466" y="8412"/>
                </a:cubicBezTo>
                <a:cubicBezTo>
                  <a:pt x="2415" y="8668"/>
                  <a:pt x="2360" y="8923"/>
                  <a:pt x="2307" y="9179"/>
                </a:cubicBezTo>
                <a:cubicBezTo>
                  <a:pt x="2323" y="8986"/>
                  <a:pt x="2338" y="8790"/>
                  <a:pt x="2354" y="8597"/>
                </a:cubicBezTo>
                <a:cubicBezTo>
                  <a:pt x="2496" y="7005"/>
                  <a:pt x="2656" y="5412"/>
                  <a:pt x="2827" y="3821"/>
                </a:cubicBezTo>
                <a:cubicBezTo>
                  <a:pt x="2910" y="3049"/>
                  <a:pt x="2997" y="2279"/>
                  <a:pt x="3075" y="1506"/>
                </a:cubicBezTo>
                <a:close/>
                <a:moveTo>
                  <a:pt x="2883" y="1425"/>
                </a:moveTo>
                <a:cubicBezTo>
                  <a:pt x="2431" y="2485"/>
                  <a:pt x="2110" y="3596"/>
                  <a:pt x="1919" y="4729"/>
                </a:cubicBezTo>
                <a:cubicBezTo>
                  <a:pt x="1707" y="5985"/>
                  <a:pt x="1645" y="7266"/>
                  <a:pt x="1707" y="8539"/>
                </a:cubicBezTo>
                <a:cubicBezTo>
                  <a:pt x="1731" y="9030"/>
                  <a:pt x="1774" y="9518"/>
                  <a:pt x="1835" y="10006"/>
                </a:cubicBezTo>
                <a:cubicBezTo>
                  <a:pt x="1435" y="8915"/>
                  <a:pt x="1176" y="7785"/>
                  <a:pt x="1233" y="6611"/>
                </a:cubicBezTo>
                <a:cubicBezTo>
                  <a:pt x="1266" y="5937"/>
                  <a:pt x="1372" y="5267"/>
                  <a:pt x="1508" y="4607"/>
                </a:cubicBezTo>
                <a:cubicBezTo>
                  <a:pt x="1633" y="4013"/>
                  <a:pt x="1792" y="3425"/>
                  <a:pt x="2026" y="2865"/>
                </a:cubicBezTo>
                <a:cubicBezTo>
                  <a:pt x="2243" y="2346"/>
                  <a:pt x="2523" y="1856"/>
                  <a:pt x="2883" y="1425"/>
                </a:cubicBezTo>
                <a:close/>
                <a:moveTo>
                  <a:pt x="3641" y="1878"/>
                </a:moveTo>
                <a:cubicBezTo>
                  <a:pt x="3815" y="2130"/>
                  <a:pt x="3976" y="2394"/>
                  <a:pt x="4111" y="2669"/>
                </a:cubicBezTo>
                <a:cubicBezTo>
                  <a:pt x="4740" y="3940"/>
                  <a:pt x="4929" y="5412"/>
                  <a:pt x="4599" y="6794"/>
                </a:cubicBezTo>
                <a:cubicBezTo>
                  <a:pt x="4296" y="8056"/>
                  <a:pt x="3580" y="9221"/>
                  <a:pt x="2588" y="10068"/>
                </a:cubicBezTo>
                <a:cubicBezTo>
                  <a:pt x="3176" y="9071"/>
                  <a:pt x="3744" y="8056"/>
                  <a:pt x="4059" y="6940"/>
                </a:cubicBezTo>
                <a:cubicBezTo>
                  <a:pt x="4394" y="5744"/>
                  <a:pt x="4366" y="4478"/>
                  <a:pt x="4084" y="3275"/>
                </a:cubicBezTo>
                <a:cubicBezTo>
                  <a:pt x="3971" y="2798"/>
                  <a:pt x="3821" y="2333"/>
                  <a:pt x="3641" y="1878"/>
                </a:cubicBezTo>
                <a:close/>
                <a:moveTo>
                  <a:pt x="3132" y="1238"/>
                </a:moveTo>
                <a:cubicBezTo>
                  <a:pt x="3134" y="1240"/>
                  <a:pt x="3139" y="1246"/>
                  <a:pt x="3144" y="1250"/>
                </a:cubicBezTo>
                <a:cubicBezTo>
                  <a:pt x="3150" y="1260"/>
                  <a:pt x="3157" y="1269"/>
                  <a:pt x="3167" y="1276"/>
                </a:cubicBezTo>
                <a:cubicBezTo>
                  <a:pt x="3188" y="1301"/>
                  <a:pt x="3211" y="1324"/>
                  <a:pt x="3232" y="1350"/>
                </a:cubicBezTo>
                <a:cubicBezTo>
                  <a:pt x="3238" y="1357"/>
                  <a:pt x="3244" y="1364"/>
                  <a:pt x="3251" y="1370"/>
                </a:cubicBezTo>
                <a:cubicBezTo>
                  <a:pt x="3403" y="2635"/>
                  <a:pt x="3444" y="3913"/>
                  <a:pt x="3370" y="5185"/>
                </a:cubicBezTo>
                <a:cubicBezTo>
                  <a:pt x="3333" y="5822"/>
                  <a:pt x="3271" y="6456"/>
                  <a:pt x="3181" y="7089"/>
                </a:cubicBezTo>
                <a:cubicBezTo>
                  <a:pt x="3103" y="7645"/>
                  <a:pt x="3008" y="8202"/>
                  <a:pt x="2855" y="8744"/>
                </a:cubicBezTo>
                <a:cubicBezTo>
                  <a:pt x="2717" y="9225"/>
                  <a:pt x="2529" y="9692"/>
                  <a:pt x="2262" y="10115"/>
                </a:cubicBezTo>
                <a:cubicBezTo>
                  <a:pt x="2768" y="7784"/>
                  <a:pt x="3255" y="5436"/>
                  <a:pt x="3310" y="3045"/>
                </a:cubicBezTo>
                <a:cubicBezTo>
                  <a:pt x="3325" y="2439"/>
                  <a:pt x="3326" y="1818"/>
                  <a:pt x="3132" y="1238"/>
                </a:cubicBezTo>
                <a:close/>
                <a:moveTo>
                  <a:pt x="2204" y="1984"/>
                </a:moveTo>
                <a:cubicBezTo>
                  <a:pt x="2211" y="1985"/>
                  <a:pt x="2219" y="1988"/>
                  <a:pt x="2226" y="1990"/>
                </a:cubicBezTo>
                <a:cubicBezTo>
                  <a:pt x="1639" y="2780"/>
                  <a:pt x="1175" y="3664"/>
                  <a:pt x="893" y="4603"/>
                </a:cubicBezTo>
                <a:cubicBezTo>
                  <a:pt x="495" y="5925"/>
                  <a:pt x="473" y="7347"/>
                  <a:pt x="864" y="8673"/>
                </a:cubicBezTo>
                <a:cubicBezTo>
                  <a:pt x="976" y="9051"/>
                  <a:pt x="1121" y="9418"/>
                  <a:pt x="1301" y="9770"/>
                </a:cubicBezTo>
                <a:cubicBezTo>
                  <a:pt x="1379" y="9923"/>
                  <a:pt x="1465" y="10085"/>
                  <a:pt x="1558" y="10241"/>
                </a:cubicBezTo>
                <a:cubicBezTo>
                  <a:pt x="1208" y="9850"/>
                  <a:pt x="915" y="9411"/>
                  <a:pt x="703" y="8923"/>
                </a:cubicBezTo>
                <a:cubicBezTo>
                  <a:pt x="432" y="8306"/>
                  <a:pt x="283" y="7639"/>
                  <a:pt x="251" y="6965"/>
                </a:cubicBezTo>
                <a:cubicBezTo>
                  <a:pt x="182" y="5545"/>
                  <a:pt x="666" y="4155"/>
                  <a:pt x="1445" y="2976"/>
                </a:cubicBezTo>
                <a:cubicBezTo>
                  <a:pt x="1673" y="2628"/>
                  <a:pt x="1930" y="2297"/>
                  <a:pt x="2204" y="1984"/>
                </a:cubicBezTo>
                <a:close/>
                <a:moveTo>
                  <a:pt x="2927" y="1598"/>
                </a:moveTo>
                <a:lnTo>
                  <a:pt x="2927" y="1598"/>
                </a:lnTo>
                <a:cubicBezTo>
                  <a:pt x="2729" y="3025"/>
                  <a:pt x="2574" y="4460"/>
                  <a:pt x="2425" y="5893"/>
                </a:cubicBezTo>
                <a:cubicBezTo>
                  <a:pt x="2272" y="7362"/>
                  <a:pt x="2131" y="8837"/>
                  <a:pt x="2004" y="10309"/>
                </a:cubicBezTo>
                <a:cubicBezTo>
                  <a:pt x="1673" y="7937"/>
                  <a:pt x="1743" y="5500"/>
                  <a:pt x="2382" y="3184"/>
                </a:cubicBezTo>
                <a:cubicBezTo>
                  <a:pt x="2531" y="2645"/>
                  <a:pt x="2714" y="2116"/>
                  <a:pt x="2927" y="1598"/>
                </a:cubicBezTo>
                <a:close/>
                <a:moveTo>
                  <a:pt x="2296" y="2092"/>
                </a:moveTo>
                <a:lnTo>
                  <a:pt x="2296" y="2092"/>
                </a:lnTo>
                <a:cubicBezTo>
                  <a:pt x="1899" y="2784"/>
                  <a:pt x="1642" y="3557"/>
                  <a:pt x="1465" y="4333"/>
                </a:cubicBezTo>
                <a:cubicBezTo>
                  <a:pt x="1155" y="5691"/>
                  <a:pt x="998" y="7093"/>
                  <a:pt x="1279" y="8468"/>
                </a:cubicBezTo>
                <a:cubicBezTo>
                  <a:pt x="1413" y="9132"/>
                  <a:pt x="1629" y="9773"/>
                  <a:pt x="1886" y="10397"/>
                </a:cubicBezTo>
                <a:cubicBezTo>
                  <a:pt x="1886" y="10401"/>
                  <a:pt x="1889" y="10404"/>
                  <a:pt x="1889" y="10406"/>
                </a:cubicBezTo>
                <a:cubicBezTo>
                  <a:pt x="1856" y="10389"/>
                  <a:pt x="1822" y="10373"/>
                  <a:pt x="1789" y="10355"/>
                </a:cubicBezTo>
                <a:cubicBezTo>
                  <a:pt x="1652" y="10167"/>
                  <a:pt x="1538" y="9952"/>
                  <a:pt x="1438" y="9757"/>
                </a:cubicBezTo>
                <a:cubicBezTo>
                  <a:pt x="1283" y="9461"/>
                  <a:pt x="1154" y="9150"/>
                  <a:pt x="1049" y="8835"/>
                </a:cubicBezTo>
                <a:cubicBezTo>
                  <a:pt x="835" y="8188"/>
                  <a:pt x="722" y="7507"/>
                  <a:pt x="708" y="6823"/>
                </a:cubicBezTo>
                <a:cubicBezTo>
                  <a:pt x="683" y="5481"/>
                  <a:pt x="1060" y="4153"/>
                  <a:pt x="1714" y="2984"/>
                </a:cubicBezTo>
                <a:cubicBezTo>
                  <a:pt x="1889" y="2673"/>
                  <a:pt x="2083" y="2378"/>
                  <a:pt x="2296" y="2092"/>
                </a:cubicBezTo>
                <a:close/>
                <a:moveTo>
                  <a:pt x="3603" y="10142"/>
                </a:moveTo>
                <a:cubicBezTo>
                  <a:pt x="3677" y="10142"/>
                  <a:pt x="3750" y="10150"/>
                  <a:pt x="3823" y="10167"/>
                </a:cubicBezTo>
                <a:cubicBezTo>
                  <a:pt x="4091" y="10233"/>
                  <a:pt x="4475" y="10543"/>
                  <a:pt x="4288" y="10855"/>
                </a:cubicBezTo>
                <a:cubicBezTo>
                  <a:pt x="4237" y="10941"/>
                  <a:pt x="4152" y="10969"/>
                  <a:pt x="4062" y="10969"/>
                </a:cubicBezTo>
                <a:cubicBezTo>
                  <a:pt x="3988" y="10969"/>
                  <a:pt x="3910" y="10950"/>
                  <a:pt x="3844" y="10928"/>
                </a:cubicBezTo>
                <a:cubicBezTo>
                  <a:pt x="3671" y="10871"/>
                  <a:pt x="3508" y="10789"/>
                  <a:pt x="3332" y="10736"/>
                </a:cubicBezTo>
                <a:cubicBezTo>
                  <a:pt x="3096" y="10666"/>
                  <a:pt x="2851" y="10632"/>
                  <a:pt x="2606" y="10632"/>
                </a:cubicBezTo>
                <a:cubicBezTo>
                  <a:pt x="2538" y="10632"/>
                  <a:pt x="2470" y="10635"/>
                  <a:pt x="2402" y="10640"/>
                </a:cubicBezTo>
                <a:cubicBezTo>
                  <a:pt x="2500" y="10558"/>
                  <a:pt x="2612" y="10488"/>
                  <a:pt x="2720" y="10427"/>
                </a:cubicBezTo>
                <a:cubicBezTo>
                  <a:pt x="2982" y="10283"/>
                  <a:pt x="3294" y="10142"/>
                  <a:pt x="3603" y="10142"/>
                </a:cubicBezTo>
                <a:close/>
                <a:moveTo>
                  <a:pt x="779" y="10263"/>
                </a:moveTo>
                <a:cubicBezTo>
                  <a:pt x="880" y="10263"/>
                  <a:pt x="986" y="10283"/>
                  <a:pt x="1087" y="10312"/>
                </a:cubicBezTo>
                <a:cubicBezTo>
                  <a:pt x="1286" y="10369"/>
                  <a:pt x="1479" y="10447"/>
                  <a:pt x="1665" y="10538"/>
                </a:cubicBezTo>
                <a:cubicBezTo>
                  <a:pt x="1543" y="10546"/>
                  <a:pt x="1421" y="10569"/>
                  <a:pt x="1303" y="10614"/>
                </a:cubicBezTo>
                <a:cubicBezTo>
                  <a:pt x="1174" y="10661"/>
                  <a:pt x="1053" y="10731"/>
                  <a:pt x="947" y="10816"/>
                </a:cubicBezTo>
                <a:cubicBezTo>
                  <a:pt x="836" y="10902"/>
                  <a:pt x="732" y="11012"/>
                  <a:pt x="602" y="11068"/>
                </a:cubicBezTo>
                <a:cubicBezTo>
                  <a:pt x="562" y="11086"/>
                  <a:pt x="527" y="11093"/>
                  <a:pt x="496" y="11093"/>
                </a:cubicBezTo>
                <a:cubicBezTo>
                  <a:pt x="276" y="11093"/>
                  <a:pt x="271" y="10704"/>
                  <a:pt x="339" y="10538"/>
                </a:cubicBezTo>
                <a:cubicBezTo>
                  <a:pt x="425" y="10331"/>
                  <a:pt x="593" y="10263"/>
                  <a:pt x="779" y="10263"/>
                </a:cubicBezTo>
                <a:close/>
                <a:moveTo>
                  <a:pt x="2276" y="10922"/>
                </a:moveTo>
                <a:lnTo>
                  <a:pt x="2276" y="10922"/>
                </a:lnTo>
                <a:cubicBezTo>
                  <a:pt x="2445" y="10965"/>
                  <a:pt x="2602" y="11047"/>
                  <a:pt x="2736" y="11168"/>
                </a:cubicBezTo>
                <a:cubicBezTo>
                  <a:pt x="2893" y="11311"/>
                  <a:pt x="3075" y="11572"/>
                  <a:pt x="3035" y="11799"/>
                </a:cubicBezTo>
                <a:cubicBezTo>
                  <a:pt x="3021" y="11879"/>
                  <a:pt x="2970" y="11906"/>
                  <a:pt x="2910" y="11906"/>
                </a:cubicBezTo>
                <a:cubicBezTo>
                  <a:pt x="2852" y="11906"/>
                  <a:pt x="2785" y="11881"/>
                  <a:pt x="2734" y="11853"/>
                </a:cubicBezTo>
                <a:cubicBezTo>
                  <a:pt x="2624" y="11793"/>
                  <a:pt x="2537" y="11697"/>
                  <a:pt x="2472" y="11593"/>
                </a:cubicBezTo>
                <a:cubicBezTo>
                  <a:pt x="2344" y="11392"/>
                  <a:pt x="2302" y="11156"/>
                  <a:pt x="2276" y="10922"/>
                </a:cubicBezTo>
                <a:close/>
                <a:moveTo>
                  <a:pt x="1948" y="10936"/>
                </a:moveTo>
                <a:lnTo>
                  <a:pt x="1948" y="10936"/>
                </a:lnTo>
                <a:cubicBezTo>
                  <a:pt x="1947" y="10955"/>
                  <a:pt x="1944" y="10976"/>
                  <a:pt x="1943" y="10995"/>
                </a:cubicBezTo>
                <a:cubicBezTo>
                  <a:pt x="1882" y="11186"/>
                  <a:pt x="1814" y="11378"/>
                  <a:pt x="1728" y="11561"/>
                </a:cubicBezTo>
                <a:cubicBezTo>
                  <a:pt x="1666" y="11693"/>
                  <a:pt x="1599" y="11829"/>
                  <a:pt x="1508" y="11944"/>
                </a:cubicBezTo>
                <a:cubicBezTo>
                  <a:pt x="1474" y="11990"/>
                  <a:pt x="1367" y="12098"/>
                  <a:pt x="1289" y="12098"/>
                </a:cubicBezTo>
                <a:cubicBezTo>
                  <a:pt x="1263" y="12098"/>
                  <a:pt x="1241" y="12087"/>
                  <a:pt x="1225" y="12057"/>
                </a:cubicBezTo>
                <a:cubicBezTo>
                  <a:pt x="1168" y="11952"/>
                  <a:pt x="1260" y="11764"/>
                  <a:pt x="1304" y="11668"/>
                </a:cubicBezTo>
                <a:cubicBezTo>
                  <a:pt x="1361" y="11548"/>
                  <a:pt x="1436" y="11437"/>
                  <a:pt x="1521" y="11335"/>
                </a:cubicBezTo>
                <a:cubicBezTo>
                  <a:pt x="1648" y="11185"/>
                  <a:pt x="1794" y="11056"/>
                  <a:pt x="1948" y="10936"/>
                </a:cubicBezTo>
                <a:close/>
                <a:moveTo>
                  <a:pt x="3035" y="0"/>
                </a:moveTo>
                <a:cubicBezTo>
                  <a:pt x="3026" y="0"/>
                  <a:pt x="3016" y="1"/>
                  <a:pt x="3005" y="2"/>
                </a:cubicBezTo>
                <a:cubicBezTo>
                  <a:pt x="2810" y="25"/>
                  <a:pt x="2727" y="257"/>
                  <a:pt x="2693" y="418"/>
                </a:cubicBezTo>
                <a:cubicBezTo>
                  <a:pt x="2665" y="557"/>
                  <a:pt x="2670" y="699"/>
                  <a:pt x="2696" y="835"/>
                </a:cubicBezTo>
                <a:cubicBezTo>
                  <a:pt x="2583" y="750"/>
                  <a:pt x="2465" y="672"/>
                  <a:pt x="2334" y="619"/>
                </a:cubicBezTo>
                <a:cubicBezTo>
                  <a:pt x="2255" y="586"/>
                  <a:pt x="2116" y="537"/>
                  <a:pt x="1995" y="537"/>
                </a:cubicBezTo>
                <a:cubicBezTo>
                  <a:pt x="1915" y="537"/>
                  <a:pt x="1843" y="558"/>
                  <a:pt x="1802" y="620"/>
                </a:cubicBezTo>
                <a:cubicBezTo>
                  <a:pt x="1701" y="777"/>
                  <a:pt x="1904" y="982"/>
                  <a:pt x="2002" y="1084"/>
                </a:cubicBezTo>
                <a:cubicBezTo>
                  <a:pt x="2035" y="1120"/>
                  <a:pt x="2069" y="1153"/>
                  <a:pt x="2104" y="1184"/>
                </a:cubicBezTo>
                <a:cubicBezTo>
                  <a:pt x="1992" y="1148"/>
                  <a:pt x="1874" y="1130"/>
                  <a:pt x="1755" y="1130"/>
                </a:cubicBezTo>
                <a:cubicBezTo>
                  <a:pt x="1709" y="1130"/>
                  <a:pt x="1662" y="1133"/>
                  <a:pt x="1616" y="1138"/>
                </a:cubicBezTo>
                <a:cubicBezTo>
                  <a:pt x="1537" y="1147"/>
                  <a:pt x="1443" y="1160"/>
                  <a:pt x="1379" y="1209"/>
                </a:cubicBezTo>
                <a:cubicBezTo>
                  <a:pt x="1310" y="1265"/>
                  <a:pt x="1287" y="1353"/>
                  <a:pt x="1304" y="1436"/>
                </a:cubicBezTo>
                <a:cubicBezTo>
                  <a:pt x="1344" y="1609"/>
                  <a:pt x="1544" y="1702"/>
                  <a:pt x="1687" y="1778"/>
                </a:cubicBezTo>
                <a:cubicBezTo>
                  <a:pt x="1791" y="1834"/>
                  <a:pt x="1903" y="1886"/>
                  <a:pt x="2018" y="1929"/>
                </a:cubicBezTo>
                <a:cubicBezTo>
                  <a:pt x="1907" y="2059"/>
                  <a:pt x="1799" y="2190"/>
                  <a:pt x="1694" y="2324"/>
                </a:cubicBezTo>
                <a:cubicBezTo>
                  <a:pt x="792" y="3503"/>
                  <a:pt x="146" y="4928"/>
                  <a:pt x="88" y="6425"/>
                </a:cubicBezTo>
                <a:cubicBezTo>
                  <a:pt x="36" y="7748"/>
                  <a:pt x="426" y="9149"/>
                  <a:pt x="1318" y="10157"/>
                </a:cubicBezTo>
                <a:cubicBezTo>
                  <a:pt x="1273" y="10142"/>
                  <a:pt x="1225" y="10125"/>
                  <a:pt x="1178" y="10111"/>
                </a:cubicBezTo>
                <a:cubicBezTo>
                  <a:pt x="1046" y="10071"/>
                  <a:pt x="903" y="10041"/>
                  <a:pt x="764" y="10041"/>
                </a:cubicBezTo>
                <a:cubicBezTo>
                  <a:pt x="565" y="10041"/>
                  <a:pt x="374" y="10102"/>
                  <a:pt x="239" y="10277"/>
                </a:cubicBezTo>
                <a:cubicBezTo>
                  <a:pt x="60" y="10508"/>
                  <a:pt x="0" y="10899"/>
                  <a:pt x="182" y="11146"/>
                </a:cubicBezTo>
                <a:cubicBezTo>
                  <a:pt x="258" y="11250"/>
                  <a:pt x="377" y="11309"/>
                  <a:pt x="504" y="11309"/>
                </a:cubicBezTo>
                <a:cubicBezTo>
                  <a:pt x="525" y="11309"/>
                  <a:pt x="545" y="11307"/>
                  <a:pt x="566" y="11304"/>
                </a:cubicBezTo>
                <a:cubicBezTo>
                  <a:pt x="728" y="11277"/>
                  <a:pt x="863" y="11168"/>
                  <a:pt x="984" y="11068"/>
                </a:cubicBezTo>
                <a:cubicBezTo>
                  <a:pt x="1140" y="10938"/>
                  <a:pt x="1296" y="10831"/>
                  <a:pt x="1496" y="10782"/>
                </a:cubicBezTo>
                <a:cubicBezTo>
                  <a:pt x="1583" y="10761"/>
                  <a:pt x="1671" y="10750"/>
                  <a:pt x="1760" y="10750"/>
                </a:cubicBezTo>
                <a:cubicBezTo>
                  <a:pt x="1780" y="10750"/>
                  <a:pt x="1799" y="10751"/>
                  <a:pt x="1819" y="10752"/>
                </a:cubicBezTo>
                <a:cubicBezTo>
                  <a:pt x="1604" y="10917"/>
                  <a:pt x="1402" y="11101"/>
                  <a:pt x="1247" y="11324"/>
                </a:cubicBezTo>
                <a:cubicBezTo>
                  <a:pt x="1098" y="11538"/>
                  <a:pt x="840" y="11995"/>
                  <a:pt x="1077" y="12233"/>
                </a:cubicBezTo>
                <a:cubicBezTo>
                  <a:pt x="1137" y="12291"/>
                  <a:pt x="1208" y="12316"/>
                  <a:pt x="1281" y="12316"/>
                </a:cubicBezTo>
                <a:cubicBezTo>
                  <a:pt x="1346" y="12316"/>
                  <a:pt x="1413" y="12296"/>
                  <a:pt x="1474" y="12263"/>
                </a:cubicBezTo>
                <a:cubicBezTo>
                  <a:pt x="1632" y="12178"/>
                  <a:pt x="1728" y="12030"/>
                  <a:pt x="1815" y="11880"/>
                </a:cubicBezTo>
                <a:cubicBezTo>
                  <a:pt x="1838" y="11842"/>
                  <a:pt x="1856" y="11800"/>
                  <a:pt x="1877" y="11761"/>
                </a:cubicBezTo>
                <a:lnTo>
                  <a:pt x="1877" y="11761"/>
                </a:lnTo>
                <a:cubicBezTo>
                  <a:pt x="1831" y="12297"/>
                  <a:pt x="1791" y="12832"/>
                  <a:pt x="1765" y="13368"/>
                </a:cubicBezTo>
                <a:cubicBezTo>
                  <a:pt x="1764" y="13404"/>
                  <a:pt x="1778" y="13431"/>
                  <a:pt x="1798" y="13449"/>
                </a:cubicBezTo>
                <a:cubicBezTo>
                  <a:pt x="1798" y="13455"/>
                  <a:pt x="1798" y="13460"/>
                  <a:pt x="1795" y="13466"/>
                </a:cubicBezTo>
                <a:cubicBezTo>
                  <a:pt x="1790" y="13540"/>
                  <a:pt x="1853" y="13599"/>
                  <a:pt x="1917" y="13599"/>
                </a:cubicBezTo>
                <a:cubicBezTo>
                  <a:pt x="1947" y="13599"/>
                  <a:pt x="1977" y="13586"/>
                  <a:pt x="2001" y="13555"/>
                </a:cubicBezTo>
                <a:cubicBezTo>
                  <a:pt x="2127" y="13399"/>
                  <a:pt x="2155" y="13208"/>
                  <a:pt x="2161" y="13013"/>
                </a:cubicBezTo>
                <a:cubicBezTo>
                  <a:pt x="2168" y="12761"/>
                  <a:pt x="2174" y="12511"/>
                  <a:pt x="2182" y="12260"/>
                </a:cubicBezTo>
                <a:cubicBezTo>
                  <a:pt x="2189" y="12033"/>
                  <a:pt x="2199" y="11807"/>
                  <a:pt x="2209" y="11580"/>
                </a:cubicBezTo>
                <a:cubicBezTo>
                  <a:pt x="2249" y="11667"/>
                  <a:pt x="2299" y="11751"/>
                  <a:pt x="2364" y="11827"/>
                </a:cubicBezTo>
                <a:cubicBezTo>
                  <a:pt x="2482" y="11967"/>
                  <a:pt x="2723" y="12131"/>
                  <a:pt x="2930" y="12131"/>
                </a:cubicBezTo>
                <a:cubicBezTo>
                  <a:pt x="3040" y="12131"/>
                  <a:pt x="3141" y="12085"/>
                  <a:pt x="3210" y="11962"/>
                </a:cubicBezTo>
                <a:cubicBezTo>
                  <a:pt x="3361" y="11685"/>
                  <a:pt x="3156" y="11304"/>
                  <a:pt x="2968" y="11097"/>
                </a:cubicBezTo>
                <a:cubicBezTo>
                  <a:pt x="2872" y="10992"/>
                  <a:pt x="2758" y="10902"/>
                  <a:pt x="2635" y="10836"/>
                </a:cubicBezTo>
                <a:cubicBezTo>
                  <a:pt x="2929" y="10836"/>
                  <a:pt x="3224" y="10892"/>
                  <a:pt x="3502" y="11004"/>
                </a:cubicBezTo>
                <a:cubicBezTo>
                  <a:pt x="3667" y="11071"/>
                  <a:pt x="3887" y="11156"/>
                  <a:pt x="4083" y="11156"/>
                </a:cubicBezTo>
                <a:cubicBezTo>
                  <a:pt x="4256" y="11156"/>
                  <a:pt x="4410" y="11090"/>
                  <a:pt x="4489" y="10887"/>
                </a:cubicBezTo>
                <a:cubicBezTo>
                  <a:pt x="4634" y="10519"/>
                  <a:pt x="4340" y="10156"/>
                  <a:pt x="4010" y="10027"/>
                </a:cubicBezTo>
                <a:cubicBezTo>
                  <a:pt x="3881" y="9976"/>
                  <a:pt x="3751" y="9955"/>
                  <a:pt x="3620" y="9955"/>
                </a:cubicBezTo>
                <a:cubicBezTo>
                  <a:pt x="3331" y="9955"/>
                  <a:pt x="3043" y="10062"/>
                  <a:pt x="2783" y="10196"/>
                </a:cubicBezTo>
                <a:cubicBezTo>
                  <a:pt x="3137" y="9894"/>
                  <a:pt x="3454" y="9540"/>
                  <a:pt x="3726" y="9171"/>
                </a:cubicBezTo>
                <a:cubicBezTo>
                  <a:pt x="4152" y="8595"/>
                  <a:pt x="4482" y="7950"/>
                  <a:pt x="4698" y="7267"/>
                </a:cubicBezTo>
                <a:cubicBezTo>
                  <a:pt x="5142" y="5843"/>
                  <a:pt x="5043" y="4291"/>
                  <a:pt x="4452" y="2922"/>
                </a:cubicBezTo>
                <a:cubicBezTo>
                  <a:pt x="4353" y="2693"/>
                  <a:pt x="4240" y="2472"/>
                  <a:pt x="4116" y="2255"/>
                </a:cubicBezTo>
                <a:lnTo>
                  <a:pt x="4116" y="2255"/>
                </a:lnTo>
                <a:cubicBezTo>
                  <a:pt x="4129" y="2257"/>
                  <a:pt x="4142" y="2258"/>
                  <a:pt x="4155" y="2258"/>
                </a:cubicBezTo>
                <a:cubicBezTo>
                  <a:pt x="4213" y="2258"/>
                  <a:pt x="4270" y="2241"/>
                  <a:pt x="4325" y="2222"/>
                </a:cubicBezTo>
                <a:cubicBezTo>
                  <a:pt x="4394" y="2197"/>
                  <a:pt x="4460" y="2163"/>
                  <a:pt x="4521" y="2123"/>
                </a:cubicBezTo>
                <a:cubicBezTo>
                  <a:pt x="4643" y="2041"/>
                  <a:pt x="4745" y="1926"/>
                  <a:pt x="4811" y="1792"/>
                </a:cubicBezTo>
                <a:cubicBezTo>
                  <a:pt x="4847" y="1721"/>
                  <a:pt x="4884" y="1636"/>
                  <a:pt x="4857" y="1557"/>
                </a:cubicBezTo>
                <a:cubicBezTo>
                  <a:pt x="4833" y="1486"/>
                  <a:pt x="4763" y="1449"/>
                  <a:pt x="4692" y="1432"/>
                </a:cubicBezTo>
                <a:cubicBezTo>
                  <a:pt x="4654" y="1424"/>
                  <a:pt x="4615" y="1420"/>
                  <a:pt x="4574" y="1420"/>
                </a:cubicBezTo>
                <a:cubicBezTo>
                  <a:pt x="4465" y="1420"/>
                  <a:pt x="4349" y="1447"/>
                  <a:pt x="4248" y="1480"/>
                </a:cubicBezTo>
                <a:cubicBezTo>
                  <a:pt x="4268" y="1460"/>
                  <a:pt x="4288" y="1443"/>
                  <a:pt x="4308" y="1424"/>
                </a:cubicBezTo>
                <a:cubicBezTo>
                  <a:pt x="4437" y="1283"/>
                  <a:pt x="4688" y="999"/>
                  <a:pt x="4536" y="801"/>
                </a:cubicBezTo>
                <a:cubicBezTo>
                  <a:pt x="4483" y="732"/>
                  <a:pt x="4410" y="707"/>
                  <a:pt x="4331" y="707"/>
                </a:cubicBezTo>
                <a:cubicBezTo>
                  <a:pt x="4197" y="707"/>
                  <a:pt x="4046" y="779"/>
                  <a:pt x="3947" y="833"/>
                </a:cubicBezTo>
                <a:cubicBezTo>
                  <a:pt x="3902" y="857"/>
                  <a:pt x="3862" y="886"/>
                  <a:pt x="3821" y="917"/>
                </a:cubicBezTo>
                <a:cubicBezTo>
                  <a:pt x="3834" y="874"/>
                  <a:pt x="3848" y="832"/>
                  <a:pt x="3857" y="789"/>
                </a:cubicBezTo>
                <a:cubicBezTo>
                  <a:pt x="3893" y="628"/>
                  <a:pt x="3969" y="324"/>
                  <a:pt x="3771" y="230"/>
                </a:cubicBezTo>
                <a:cubicBezTo>
                  <a:pt x="3736" y="213"/>
                  <a:pt x="3701" y="206"/>
                  <a:pt x="3669" y="206"/>
                </a:cubicBezTo>
                <a:cubicBezTo>
                  <a:pt x="3524" y="206"/>
                  <a:pt x="3415" y="356"/>
                  <a:pt x="3354" y="480"/>
                </a:cubicBezTo>
                <a:cubicBezTo>
                  <a:pt x="3330" y="534"/>
                  <a:pt x="3306" y="588"/>
                  <a:pt x="3283" y="642"/>
                </a:cubicBezTo>
                <a:cubicBezTo>
                  <a:pt x="3279" y="564"/>
                  <a:pt x="3275" y="486"/>
                  <a:pt x="3266" y="408"/>
                </a:cubicBezTo>
                <a:cubicBezTo>
                  <a:pt x="3249" y="260"/>
                  <a:pt x="3234" y="0"/>
                  <a:pt x="30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24"/>
          <p:cNvSpPr/>
          <p:nvPr/>
        </p:nvSpPr>
        <p:spPr>
          <a:xfrm rot="-8399286">
            <a:off x="8408337" y="-114328"/>
            <a:ext cx="232189" cy="614113"/>
          </a:xfrm>
          <a:custGeom>
            <a:avLst/>
            <a:gdLst/>
            <a:ahLst/>
            <a:cxnLst/>
            <a:rect l="l" t="t" r="r" b="b"/>
            <a:pathLst>
              <a:path w="5142" h="13600" extrusionOk="0">
                <a:moveTo>
                  <a:pt x="3020" y="168"/>
                </a:moveTo>
                <a:cubicBezTo>
                  <a:pt x="3021" y="168"/>
                  <a:pt x="3022" y="168"/>
                  <a:pt x="3024" y="168"/>
                </a:cubicBezTo>
                <a:cubicBezTo>
                  <a:pt x="3112" y="172"/>
                  <a:pt x="3116" y="559"/>
                  <a:pt x="3120" y="635"/>
                </a:cubicBezTo>
                <a:cubicBezTo>
                  <a:pt x="3130" y="755"/>
                  <a:pt x="3133" y="876"/>
                  <a:pt x="3133" y="998"/>
                </a:cubicBezTo>
                <a:cubicBezTo>
                  <a:pt x="3101" y="981"/>
                  <a:pt x="3069" y="972"/>
                  <a:pt x="3037" y="972"/>
                </a:cubicBezTo>
                <a:cubicBezTo>
                  <a:pt x="2998" y="972"/>
                  <a:pt x="2959" y="985"/>
                  <a:pt x="2919" y="1011"/>
                </a:cubicBezTo>
                <a:cubicBezTo>
                  <a:pt x="2855" y="863"/>
                  <a:pt x="2825" y="707"/>
                  <a:pt x="2839" y="550"/>
                </a:cubicBezTo>
                <a:cubicBezTo>
                  <a:pt x="2848" y="461"/>
                  <a:pt x="2888" y="168"/>
                  <a:pt x="3020" y="168"/>
                </a:cubicBezTo>
                <a:close/>
                <a:moveTo>
                  <a:pt x="3665" y="369"/>
                </a:moveTo>
                <a:cubicBezTo>
                  <a:pt x="3681" y="369"/>
                  <a:pt x="3698" y="377"/>
                  <a:pt x="3713" y="393"/>
                </a:cubicBezTo>
                <a:cubicBezTo>
                  <a:pt x="3757" y="440"/>
                  <a:pt x="3723" y="564"/>
                  <a:pt x="3716" y="618"/>
                </a:cubicBezTo>
                <a:cubicBezTo>
                  <a:pt x="3705" y="708"/>
                  <a:pt x="3683" y="799"/>
                  <a:pt x="3657" y="886"/>
                </a:cubicBezTo>
                <a:cubicBezTo>
                  <a:pt x="3608" y="1039"/>
                  <a:pt x="3537" y="1182"/>
                  <a:pt x="3449" y="1316"/>
                </a:cubicBezTo>
                <a:cubicBezTo>
                  <a:pt x="3404" y="1263"/>
                  <a:pt x="3357" y="1212"/>
                  <a:pt x="3310" y="1161"/>
                </a:cubicBezTo>
                <a:cubicBezTo>
                  <a:pt x="3336" y="1018"/>
                  <a:pt x="3373" y="876"/>
                  <a:pt x="3424" y="737"/>
                </a:cubicBezTo>
                <a:cubicBezTo>
                  <a:pt x="3442" y="686"/>
                  <a:pt x="3558" y="369"/>
                  <a:pt x="3665" y="369"/>
                </a:cubicBezTo>
                <a:close/>
                <a:moveTo>
                  <a:pt x="1994" y="686"/>
                </a:moveTo>
                <a:cubicBezTo>
                  <a:pt x="2058" y="686"/>
                  <a:pt x="2148" y="716"/>
                  <a:pt x="2187" y="728"/>
                </a:cubicBezTo>
                <a:cubicBezTo>
                  <a:pt x="2259" y="751"/>
                  <a:pt x="2329" y="784"/>
                  <a:pt x="2395" y="821"/>
                </a:cubicBezTo>
                <a:cubicBezTo>
                  <a:pt x="2541" y="903"/>
                  <a:pt x="2668" y="1011"/>
                  <a:pt x="2794" y="1117"/>
                </a:cubicBezTo>
                <a:cubicBezTo>
                  <a:pt x="2714" y="1194"/>
                  <a:pt x="2636" y="1272"/>
                  <a:pt x="2558" y="1350"/>
                </a:cubicBezTo>
                <a:cubicBezTo>
                  <a:pt x="2425" y="1275"/>
                  <a:pt x="2299" y="1184"/>
                  <a:pt x="2188" y="1080"/>
                </a:cubicBezTo>
                <a:cubicBezTo>
                  <a:pt x="2148" y="1042"/>
                  <a:pt x="1855" y="744"/>
                  <a:pt x="1950" y="694"/>
                </a:cubicBezTo>
                <a:cubicBezTo>
                  <a:pt x="1961" y="689"/>
                  <a:pt x="1977" y="686"/>
                  <a:pt x="1994" y="686"/>
                </a:cubicBezTo>
                <a:close/>
                <a:moveTo>
                  <a:pt x="4320" y="885"/>
                </a:moveTo>
                <a:cubicBezTo>
                  <a:pt x="4367" y="885"/>
                  <a:pt x="4398" y="904"/>
                  <a:pt x="4396" y="957"/>
                </a:cubicBezTo>
                <a:cubicBezTo>
                  <a:pt x="4391" y="1040"/>
                  <a:pt x="4296" y="1141"/>
                  <a:pt x="4248" y="1204"/>
                </a:cubicBezTo>
                <a:cubicBezTo>
                  <a:pt x="4197" y="1267"/>
                  <a:pt x="4142" y="1330"/>
                  <a:pt x="4082" y="1385"/>
                </a:cubicBezTo>
                <a:cubicBezTo>
                  <a:pt x="3970" y="1487"/>
                  <a:pt x="3842" y="1570"/>
                  <a:pt x="3708" y="1636"/>
                </a:cubicBezTo>
                <a:cubicBezTo>
                  <a:pt x="3659" y="1572"/>
                  <a:pt x="3610" y="1509"/>
                  <a:pt x="3560" y="1446"/>
                </a:cubicBezTo>
                <a:cubicBezTo>
                  <a:pt x="3563" y="1443"/>
                  <a:pt x="3566" y="1443"/>
                  <a:pt x="3570" y="1439"/>
                </a:cubicBezTo>
                <a:cubicBezTo>
                  <a:pt x="3573" y="1432"/>
                  <a:pt x="3577" y="1428"/>
                  <a:pt x="3581" y="1421"/>
                </a:cubicBezTo>
                <a:cubicBezTo>
                  <a:pt x="3674" y="1262"/>
                  <a:pt x="3805" y="1127"/>
                  <a:pt x="3962" y="1026"/>
                </a:cubicBezTo>
                <a:cubicBezTo>
                  <a:pt x="4006" y="997"/>
                  <a:pt x="4208" y="885"/>
                  <a:pt x="4320" y="885"/>
                </a:cubicBezTo>
                <a:close/>
                <a:moveTo>
                  <a:pt x="1781" y="1298"/>
                </a:moveTo>
                <a:cubicBezTo>
                  <a:pt x="1850" y="1298"/>
                  <a:pt x="1921" y="1304"/>
                  <a:pt x="1989" y="1317"/>
                </a:cubicBezTo>
                <a:cubicBezTo>
                  <a:pt x="2140" y="1345"/>
                  <a:pt x="2293" y="1401"/>
                  <a:pt x="2425" y="1479"/>
                </a:cubicBezTo>
                <a:cubicBezTo>
                  <a:pt x="2331" y="1575"/>
                  <a:pt x="2243" y="1677"/>
                  <a:pt x="2153" y="1778"/>
                </a:cubicBezTo>
                <a:cubicBezTo>
                  <a:pt x="2026" y="1733"/>
                  <a:pt x="1900" y="1687"/>
                  <a:pt x="1779" y="1624"/>
                </a:cubicBezTo>
                <a:cubicBezTo>
                  <a:pt x="1731" y="1599"/>
                  <a:pt x="1382" y="1429"/>
                  <a:pt x="1499" y="1344"/>
                </a:cubicBezTo>
                <a:cubicBezTo>
                  <a:pt x="1528" y="1323"/>
                  <a:pt x="1585" y="1317"/>
                  <a:pt x="1621" y="1311"/>
                </a:cubicBezTo>
                <a:cubicBezTo>
                  <a:pt x="1659" y="1304"/>
                  <a:pt x="1699" y="1301"/>
                  <a:pt x="1740" y="1299"/>
                </a:cubicBezTo>
                <a:cubicBezTo>
                  <a:pt x="1753" y="1298"/>
                  <a:pt x="1767" y="1298"/>
                  <a:pt x="1781" y="1298"/>
                </a:cubicBezTo>
                <a:close/>
                <a:moveTo>
                  <a:pt x="4579" y="1579"/>
                </a:moveTo>
                <a:cubicBezTo>
                  <a:pt x="4616" y="1579"/>
                  <a:pt x="4669" y="1581"/>
                  <a:pt x="4689" y="1605"/>
                </a:cubicBezTo>
                <a:cubicBezTo>
                  <a:pt x="4709" y="1628"/>
                  <a:pt x="4671" y="1693"/>
                  <a:pt x="4657" y="1720"/>
                </a:cubicBezTo>
                <a:cubicBezTo>
                  <a:pt x="4607" y="1819"/>
                  <a:pt x="4529" y="1904"/>
                  <a:pt x="4438" y="1968"/>
                </a:cubicBezTo>
                <a:cubicBezTo>
                  <a:pt x="4387" y="2004"/>
                  <a:pt x="4332" y="2034"/>
                  <a:pt x="4272" y="2055"/>
                </a:cubicBezTo>
                <a:cubicBezTo>
                  <a:pt x="4208" y="2078"/>
                  <a:pt x="4140" y="2083"/>
                  <a:pt x="4076" y="2109"/>
                </a:cubicBezTo>
                <a:cubicBezTo>
                  <a:pt x="4061" y="2116"/>
                  <a:pt x="4050" y="2126"/>
                  <a:pt x="4041" y="2139"/>
                </a:cubicBezTo>
                <a:cubicBezTo>
                  <a:pt x="3981" y="2039"/>
                  <a:pt x="3918" y="1941"/>
                  <a:pt x="3851" y="1846"/>
                </a:cubicBezTo>
                <a:cubicBezTo>
                  <a:pt x="3905" y="1815"/>
                  <a:pt x="3950" y="1778"/>
                  <a:pt x="4001" y="1747"/>
                </a:cubicBezTo>
                <a:cubicBezTo>
                  <a:pt x="4057" y="1712"/>
                  <a:pt x="4115" y="1683"/>
                  <a:pt x="4176" y="1658"/>
                </a:cubicBezTo>
                <a:cubicBezTo>
                  <a:pt x="4302" y="1608"/>
                  <a:pt x="4427" y="1580"/>
                  <a:pt x="4560" y="1580"/>
                </a:cubicBezTo>
                <a:cubicBezTo>
                  <a:pt x="4566" y="1580"/>
                  <a:pt x="4572" y="1579"/>
                  <a:pt x="4579" y="1579"/>
                </a:cubicBezTo>
                <a:close/>
                <a:moveTo>
                  <a:pt x="3451" y="1814"/>
                </a:moveTo>
                <a:cubicBezTo>
                  <a:pt x="3842" y="2793"/>
                  <a:pt x="4089" y="3835"/>
                  <a:pt x="4113" y="4890"/>
                </a:cubicBezTo>
                <a:cubicBezTo>
                  <a:pt x="4128" y="5507"/>
                  <a:pt x="4062" y="6125"/>
                  <a:pt x="3910" y="6723"/>
                </a:cubicBezTo>
                <a:cubicBezTo>
                  <a:pt x="3762" y="7310"/>
                  <a:pt x="3530" y="7873"/>
                  <a:pt x="3265" y="8417"/>
                </a:cubicBezTo>
                <a:cubicBezTo>
                  <a:pt x="3147" y="8656"/>
                  <a:pt x="3021" y="8891"/>
                  <a:pt x="2893" y="9125"/>
                </a:cubicBezTo>
                <a:cubicBezTo>
                  <a:pt x="3083" y="8567"/>
                  <a:pt x="3198" y="7980"/>
                  <a:pt x="3288" y="7402"/>
                </a:cubicBezTo>
                <a:cubicBezTo>
                  <a:pt x="3481" y="6121"/>
                  <a:pt x="3570" y="4823"/>
                  <a:pt x="3549" y="3529"/>
                </a:cubicBezTo>
                <a:cubicBezTo>
                  <a:pt x="3539" y="2956"/>
                  <a:pt x="3506" y="2385"/>
                  <a:pt x="3451" y="1814"/>
                </a:cubicBezTo>
                <a:close/>
                <a:moveTo>
                  <a:pt x="3075" y="1506"/>
                </a:moveTo>
                <a:cubicBezTo>
                  <a:pt x="3183" y="1964"/>
                  <a:pt x="3185" y="2445"/>
                  <a:pt x="3176" y="2919"/>
                </a:cubicBezTo>
                <a:cubicBezTo>
                  <a:pt x="3161" y="3539"/>
                  <a:pt x="3117" y="4159"/>
                  <a:pt x="3052" y="4773"/>
                </a:cubicBezTo>
                <a:cubicBezTo>
                  <a:pt x="2922" y="5996"/>
                  <a:pt x="2712" y="7206"/>
                  <a:pt x="2466" y="8412"/>
                </a:cubicBezTo>
                <a:cubicBezTo>
                  <a:pt x="2415" y="8668"/>
                  <a:pt x="2360" y="8923"/>
                  <a:pt x="2307" y="9179"/>
                </a:cubicBezTo>
                <a:cubicBezTo>
                  <a:pt x="2323" y="8986"/>
                  <a:pt x="2338" y="8790"/>
                  <a:pt x="2354" y="8597"/>
                </a:cubicBezTo>
                <a:cubicBezTo>
                  <a:pt x="2496" y="7005"/>
                  <a:pt x="2656" y="5412"/>
                  <a:pt x="2827" y="3821"/>
                </a:cubicBezTo>
                <a:cubicBezTo>
                  <a:pt x="2910" y="3049"/>
                  <a:pt x="2997" y="2279"/>
                  <a:pt x="3075" y="1506"/>
                </a:cubicBezTo>
                <a:close/>
                <a:moveTo>
                  <a:pt x="2883" y="1425"/>
                </a:moveTo>
                <a:cubicBezTo>
                  <a:pt x="2431" y="2485"/>
                  <a:pt x="2110" y="3596"/>
                  <a:pt x="1919" y="4729"/>
                </a:cubicBezTo>
                <a:cubicBezTo>
                  <a:pt x="1707" y="5985"/>
                  <a:pt x="1645" y="7266"/>
                  <a:pt x="1707" y="8539"/>
                </a:cubicBezTo>
                <a:cubicBezTo>
                  <a:pt x="1731" y="9030"/>
                  <a:pt x="1774" y="9518"/>
                  <a:pt x="1835" y="10006"/>
                </a:cubicBezTo>
                <a:cubicBezTo>
                  <a:pt x="1435" y="8915"/>
                  <a:pt x="1176" y="7785"/>
                  <a:pt x="1233" y="6611"/>
                </a:cubicBezTo>
                <a:cubicBezTo>
                  <a:pt x="1266" y="5937"/>
                  <a:pt x="1372" y="5267"/>
                  <a:pt x="1508" y="4607"/>
                </a:cubicBezTo>
                <a:cubicBezTo>
                  <a:pt x="1633" y="4013"/>
                  <a:pt x="1792" y="3425"/>
                  <a:pt x="2026" y="2865"/>
                </a:cubicBezTo>
                <a:cubicBezTo>
                  <a:pt x="2243" y="2346"/>
                  <a:pt x="2523" y="1856"/>
                  <a:pt x="2883" y="1425"/>
                </a:cubicBezTo>
                <a:close/>
                <a:moveTo>
                  <a:pt x="3641" y="1878"/>
                </a:moveTo>
                <a:cubicBezTo>
                  <a:pt x="3815" y="2130"/>
                  <a:pt x="3976" y="2394"/>
                  <a:pt x="4111" y="2669"/>
                </a:cubicBezTo>
                <a:cubicBezTo>
                  <a:pt x="4740" y="3940"/>
                  <a:pt x="4929" y="5412"/>
                  <a:pt x="4599" y="6794"/>
                </a:cubicBezTo>
                <a:cubicBezTo>
                  <a:pt x="4296" y="8056"/>
                  <a:pt x="3580" y="9221"/>
                  <a:pt x="2588" y="10068"/>
                </a:cubicBezTo>
                <a:cubicBezTo>
                  <a:pt x="3176" y="9071"/>
                  <a:pt x="3744" y="8056"/>
                  <a:pt x="4059" y="6940"/>
                </a:cubicBezTo>
                <a:cubicBezTo>
                  <a:pt x="4394" y="5744"/>
                  <a:pt x="4366" y="4478"/>
                  <a:pt x="4084" y="3275"/>
                </a:cubicBezTo>
                <a:cubicBezTo>
                  <a:pt x="3971" y="2798"/>
                  <a:pt x="3821" y="2333"/>
                  <a:pt x="3641" y="1878"/>
                </a:cubicBezTo>
                <a:close/>
                <a:moveTo>
                  <a:pt x="3132" y="1238"/>
                </a:moveTo>
                <a:cubicBezTo>
                  <a:pt x="3134" y="1240"/>
                  <a:pt x="3139" y="1246"/>
                  <a:pt x="3144" y="1250"/>
                </a:cubicBezTo>
                <a:cubicBezTo>
                  <a:pt x="3150" y="1260"/>
                  <a:pt x="3157" y="1269"/>
                  <a:pt x="3167" y="1276"/>
                </a:cubicBezTo>
                <a:cubicBezTo>
                  <a:pt x="3188" y="1301"/>
                  <a:pt x="3211" y="1324"/>
                  <a:pt x="3232" y="1350"/>
                </a:cubicBezTo>
                <a:cubicBezTo>
                  <a:pt x="3238" y="1357"/>
                  <a:pt x="3244" y="1364"/>
                  <a:pt x="3251" y="1370"/>
                </a:cubicBezTo>
                <a:cubicBezTo>
                  <a:pt x="3403" y="2635"/>
                  <a:pt x="3444" y="3913"/>
                  <a:pt x="3370" y="5185"/>
                </a:cubicBezTo>
                <a:cubicBezTo>
                  <a:pt x="3333" y="5822"/>
                  <a:pt x="3271" y="6456"/>
                  <a:pt x="3181" y="7089"/>
                </a:cubicBezTo>
                <a:cubicBezTo>
                  <a:pt x="3103" y="7645"/>
                  <a:pt x="3008" y="8202"/>
                  <a:pt x="2855" y="8744"/>
                </a:cubicBezTo>
                <a:cubicBezTo>
                  <a:pt x="2717" y="9225"/>
                  <a:pt x="2529" y="9692"/>
                  <a:pt x="2262" y="10115"/>
                </a:cubicBezTo>
                <a:cubicBezTo>
                  <a:pt x="2768" y="7784"/>
                  <a:pt x="3255" y="5436"/>
                  <a:pt x="3310" y="3045"/>
                </a:cubicBezTo>
                <a:cubicBezTo>
                  <a:pt x="3325" y="2439"/>
                  <a:pt x="3326" y="1818"/>
                  <a:pt x="3132" y="1238"/>
                </a:cubicBezTo>
                <a:close/>
                <a:moveTo>
                  <a:pt x="2204" y="1984"/>
                </a:moveTo>
                <a:cubicBezTo>
                  <a:pt x="2211" y="1985"/>
                  <a:pt x="2219" y="1988"/>
                  <a:pt x="2226" y="1990"/>
                </a:cubicBezTo>
                <a:cubicBezTo>
                  <a:pt x="1639" y="2780"/>
                  <a:pt x="1175" y="3664"/>
                  <a:pt x="893" y="4603"/>
                </a:cubicBezTo>
                <a:cubicBezTo>
                  <a:pt x="495" y="5925"/>
                  <a:pt x="473" y="7347"/>
                  <a:pt x="864" y="8673"/>
                </a:cubicBezTo>
                <a:cubicBezTo>
                  <a:pt x="976" y="9051"/>
                  <a:pt x="1121" y="9418"/>
                  <a:pt x="1301" y="9770"/>
                </a:cubicBezTo>
                <a:cubicBezTo>
                  <a:pt x="1379" y="9923"/>
                  <a:pt x="1465" y="10085"/>
                  <a:pt x="1558" y="10241"/>
                </a:cubicBezTo>
                <a:cubicBezTo>
                  <a:pt x="1208" y="9850"/>
                  <a:pt x="915" y="9411"/>
                  <a:pt x="703" y="8923"/>
                </a:cubicBezTo>
                <a:cubicBezTo>
                  <a:pt x="432" y="8306"/>
                  <a:pt x="283" y="7639"/>
                  <a:pt x="251" y="6965"/>
                </a:cubicBezTo>
                <a:cubicBezTo>
                  <a:pt x="182" y="5545"/>
                  <a:pt x="666" y="4155"/>
                  <a:pt x="1445" y="2976"/>
                </a:cubicBezTo>
                <a:cubicBezTo>
                  <a:pt x="1673" y="2628"/>
                  <a:pt x="1930" y="2297"/>
                  <a:pt x="2204" y="1984"/>
                </a:cubicBezTo>
                <a:close/>
                <a:moveTo>
                  <a:pt x="2927" y="1598"/>
                </a:moveTo>
                <a:lnTo>
                  <a:pt x="2927" y="1598"/>
                </a:lnTo>
                <a:cubicBezTo>
                  <a:pt x="2729" y="3025"/>
                  <a:pt x="2574" y="4460"/>
                  <a:pt x="2425" y="5893"/>
                </a:cubicBezTo>
                <a:cubicBezTo>
                  <a:pt x="2272" y="7362"/>
                  <a:pt x="2131" y="8837"/>
                  <a:pt x="2004" y="10309"/>
                </a:cubicBezTo>
                <a:cubicBezTo>
                  <a:pt x="1673" y="7937"/>
                  <a:pt x="1743" y="5500"/>
                  <a:pt x="2382" y="3184"/>
                </a:cubicBezTo>
                <a:cubicBezTo>
                  <a:pt x="2531" y="2645"/>
                  <a:pt x="2714" y="2116"/>
                  <a:pt x="2927" y="1598"/>
                </a:cubicBezTo>
                <a:close/>
                <a:moveTo>
                  <a:pt x="2296" y="2092"/>
                </a:moveTo>
                <a:lnTo>
                  <a:pt x="2296" y="2092"/>
                </a:lnTo>
                <a:cubicBezTo>
                  <a:pt x="1899" y="2784"/>
                  <a:pt x="1642" y="3557"/>
                  <a:pt x="1465" y="4333"/>
                </a:cubicBezTo>
                <a:cubicBezTo>
                  <a:pt x="1155" y="5691"/>
                  <a:pt x="998" y="7093"/>
                  <a:pt x="1279" y="8468"/>
                </a:cubicBezTo>
                <a:cubicBezTo>
                  <a:pt x="1413" y="9132"/>
                  <a:pt x="1629" y="9773"/>
                  <a:pt x="1886" y="10397"/>
                </a:cubicBezTo>
                <a:cubicBezTo>
                  <a:pt x="1886" y="10401"/>
                  <a:pt x="1889" y="10404"/>
                  <a:pt x="1889" y="10406"/>
                </a:cubicBezTo>
                <a:cubicBezTo>
                  <a:pt x="1856" y="10389"/>
                  <a:pt x="1822" y="10373"/>
                  <a:pt x="1789" y="10355"/>
                </a:cubicBezTo>
                <a:cubicBezTo>
                  <a:pt x="1652" y="10167"/>
                  <a:pt x="1538" y="9952"/>
                  <a:pt x="1438" y="9757"/>
                </a:cubicBezTo>
                <a:cubicBezTo>
                  <a:pt x="1283" y="9461"/>
                  <a:pt x="1154" y="9150"/>
                  <a:pt x="1049" y="8835"/>
                </a:cubicBezTo>
                <a:cubicBezTo>
                  <a:pt x="835" y="8188"/>
                  <a:pt x="722" y="7507"/>
                  <a:pt x="708" y="6823"/>
                </a:cubicBezTo>
                <a:cubicBezTo>
                  <a:pt x="683" y="5481"/>
                  <a:pt x="1060" y="4153"/>
                  <a:pt x="1714" y="2984"/>
                </a:cubicBezTo>
                <a:cubicBezTo>
                  <a:pt x="1889" y="2673"/>
                  <a:pt x="2083" y="2378"/>
                  <a:pt x="2296" y="2092"/>
                </a:cubicBezTo>
                <a:close/>
                <a:moveTo>
                  <a:pt x="3603" y="10142"/>
                </a:moveTo>
                <a:cubicBezTo>
                  <a:pt x="3677" y="10142"/>
                  <a:pt x="3750" y="10150"/>
                  <a:pt x="3823" y="10167"/>
                </a:cubicBezTo>
                <a:cubicBezTo>
                  <a:pt x="4091" y="10233"/>
                  <a:pt x="4475" y="10543"/>
                  <a:pt x="4288" y="10855"/>
                </a:cubicBezTo>
                <a:cubicBezTo>
                  <a:pt x="4237" y="10941"/>
                  <a:pt x="4152" y="10969"/>
                  <a:pt x="4062" y="10969"/>
                </a:cubicBezTo>
                <a:cubicBezTo>
                  <a:pt x="3988" y="10969"/>
                  <a:pt x="3910" y="10950"/>
                  <a:pt x="3844" y="10928"/>
                </a:cubicBezTo>
                <a:cubicBezTo>
                  <a:pt x="3671" y="10871"/>
                  <a:pt x="3508" y="10789"/>
                  <a:pt x="3332" y="10736"/>
                </a:cubicBezTo>
                <a:cubicBezTo>
                  <a:pt x="3096" y="10666"/>
                  <a:pt x="2851" y="10632"/>
                  <a:pt x="2606" y="10632"/>
                </a:cubicBezTo>
                <a:cubicBezTo>
                  <a:pt x="2538" y="10632"/>
                  <a:pt x="2470" y="10635"/>
                  <a:pt x="2402" y="10640"/>
                </a:cubicBezTo>
                <a:cubicBezTo>
                  <a:pt x="2500" y="10558"/>
                  <a:pt x="2612" y="10488"/>
                  <a:pt x="2720" y="10427"/>
                </a:cubicBezTo>
                <a:cubicBezTo>
                  <a:pt x="2982" y="10283"/>
                  <a:pt x="3294" y="10142"/>
                  <a:pt x="3603" y="10142"/>
                </a:cubicBezTo>
                <a:close/>
                <a:moveTo>
                  <a:pt x="779" y="10263"/>
                </a:moveTo>
                <a:cubicBezTo>
                  <a:pt x="880" y="10263"/>
                  <a:pt x="986" y="10283"/>
                  <a:pt x="1087" y="10312"/>
                </a:cubicBezTo>
                <a:cubicBezTo>
                  <a:pt x="1286" y="10369"/>
                  <a:pt x="1479" y="10447"/>
                  <a:pt x="1665" y="10538"/>
                </a:cubicBezTo>
                <a:cubicBezTo>
                  <a:pt x="1543" y="10546"/>
                  <a:pt x="1421" y="10569"/>
                  <a:pt x="1303" y="10614"/>
                </a:cubicBezTo>
                <a:cubicBezTo>
                  <a:pt x="1174" y="10661"/>
                  <a:pt x="1053" y="10731"/>
                  <a:pt x="947" y="10816"/>
                </a:cubicBezTo>
                <a:cubicBezTo>
                  <a:pt x="836" y="10902"/>
                  <a:pt x="732" y="11012"/>
                  <a:pt x="602" y="11068"/>
                </a:cubicBezTo>
                <a:cubicBezTo>
                  <a:pt x="562" y="11086"/>
                  <a:pt x="527" y="11093"/>
                  <a:pt x="496" y="11093"/>
                </a:cubicBezTo>
                <a:cubicBezTo>
                  <a:pt x="276" y="11093"/>
                  <a:pt x="271" y="10704"/>
                  <a:pt x="339" y="10538"/>
                </a:cubicBezTo>
                <a:cubicBezTo>
                  <a:pt x="425" y="10331"/>
                  <a:pt x="593" y="10263"/>
                  <a:pt x="779" y="10263"/>
                </a:cubicBezTo>
                <a:close/>
                <a:moveTo>
                  <a:pt x="2276" y="10922"/>
                </a:moveTo>
                <a:lnTo>
                  <a:pt x="2276" y="10922"/>
                </a:lnTo>
                <a:cubicBezTo>
                  <a:pt x="2445" y="10965"/>
                  <a:pt x="2602" y="11047"/>
                  <a:pt x="2736" y="11168"/>
                </a:cubicBezTo>
                <a:cubicBezTo>
                  <a:pt x="2893" y="11311"/>
                  <a:pt x="3075" y="11572"/>
                  <a:pt x="3035" y="11799"/>
                </a:cubicBezTo>
                <a:cubicBezTo>
                  <a:pt x="3021" y="11879"/>
                  <a:pt x="2970" y="11906"/>
                  <a:pt x="2910" y="11906"/>
                </a:cubicBezTo>
                <a:cubicBezTo>
                  <a:pt x="2852" y="11906"/>
                  <a:pt x="2785" y="11881"/>
                  <a:pt x="2734" y="11853"/>
                </a:cubicBezTo>
                <a:cubicBezTo>
                  <a:pt x="2624" y="11793"/>
                  <a:pt x="2537" y="11697"/>
                  <a:pt x="2472" y="11593"/>
                </a:cubicBezTo>
                <a:cubicBezTo>
                  <a:pt x="2344" y="11392"/>
                  <a:pt x="2302" y="11156"/>
                  <a:pt x="2276" y="10922"/>
                </a:cubicBezTo>
                <a:close/>
                <a:moveTo>
                  <a:pt x="1948" y="10936"/>
                </a:moveTo>
                <a:lnTo>
                  <a:pt x="1948" y="10936"/>
                </a:lnTo>
                <a:cubicBezTo>
                  <a:pt x="1947" y="10955"/>
                  <a:pt x="1944" y="10976"/>
                  <a:pt x="1943" y="10995"/>
                </a:cubicBezTo>
                <a:cubicBezTo>
                  <a:pt x="1882" y="11186"/>
                  <a:pt x="1814" y="11378"/>
                  <a:pt x="1728" y="11561"/>
                </a:cubicBezTo>
                <a:cubicBezTo>
                  <a:pt x="1666" y="11693"/>
                  <a:pt x="1599" y="11829"/>
                  <a:pt x="1508" y="11944"/>
                </a:cubicBezTo>
                <a:cubicBezTo>
                  <a:pt x="1474" y="11990"/>
                  <a:pt x="1367" y="12098"/>
                  <a:pt x="1289" y="12098"/>
                </a:cubicBezTo>
                <a:cubicBezTo>
                  <a:pt x="1263" y="12098"/>
                  <a:pt x="1241" y="12087"/>
                  <a:pt x="1225" y="12057"/>
                </a:cubicBezTo>
                <a:cubicBezTo>
                  <a:pt x="1168" y="11952"/>
                  <a:pt x="1260" y="11764"/>
                  <a:pt x="1304" y="11668"/>
                </a:cubicBezTo>
                <a:cubicBezTo>
                  <a:pt x="1361" y="11548"/>
                  <a:pt x="1436" y="11437"/>
                  <a:pt x="1521" y="11335"/>
                </a:cubicBezTo>
                <a:cubicBezTo>
                  <a:pt x="1648" y="11185"/>
                  <a:pt x="1794" y="11056"/>
                  <a:pt x="1948" y="10936"/>
                </a:cubicBezTo>
                <a:close/>
                <a:moveTo>
                  <a:pt x="3035" y="0"/>
                </a:moveTo>
                <a:cubicBezTo>
                  <a:pt x="3026" y="0"/>
                  <a:pt x="3016" y="1"/>
                  <a:pt x="3005" y="2"/>
                </a:cubicBezTo>
                <a:cubicBezTo>
                  <a:pt x="2810" y="25"/>
                  <a:pt x="2727" y="257"/>
                  <a:pt x="2693" y="418"/>
                </a:cubicBezTo>
                <a:cubicBezTo>
                  <a:pt x="2665" y="557"/>
                  <a:pt x="2670" y="699"/>
                  <a:pt x="2696" y="835"/>
                </a:cubicBezTo>
                <a:cubicBezTo>
                  <a:pt x="2583" y="750"/>
                  <a:pt x="2465" y="672"/>
                  <a:pt x="2334" y="619"/>
                </a:cubicBezTo>
                <a:cubicBezTo>
                  <a:pt x="2255" y="586"/>
                  <a:pt x="2116" y="537"/>
                  <a:pt x="1995" y="537"/>
                </a:cubicBezTo>
                <a:cubicBezTo>
                  <a:pt x="1915" y="537"/>
                  <a:pt x="1843" y="558"/>
                  <a:pt x="1802" y="620"/>
                </a:cubicBezTo>
                <a:cubicBezTo>
                  <a:pt x="1701" y="777"/>
                  <a:pt x="1904" y="982"/>
                  <a:pt x="2002" y="1084"/>
                </a:cubicBezTo>
                <a:cubicBezTo>
                  <a:pt x="2035" y="1120"/>
                  <a:pt x="2069" y="1153"/>
                  <a:pt x="2104" y="1184"/>
                </a:cubicBezTo>
                <a:cubicBezTo>
                  <a:pt x="1992" y="1148"/>
                  <a:pt x="1874" y="1130"/>
                  <a:pt x="1755" y="1130"/>
                </a:cubicBezTo>
                <a:cubicBezTo>
                  <a:pt x="1709" y="1130"/>
                  <a:pt x="1662" y="1133"/>
                  <a:pt x="1616" y="1138"/>
                </a:cubicBezTo>
                <a:cubicBezTo>
                  <a:pt x="1537" y="1147"/>
                  <a:pt x="1443" y="1160"/>
                  <a:pt x="1379" y="1209"/>
                </a:cubicBezTo>
                <a:cubicBezTo>
                  <a:pt x="1310" y="1265"/>
                  <a:pt x="1287" y="1353"/>
                  <a:pt x="1304" y="1436"/>
                </a:cubicBezTo>
                <a:cubicBezTo>
                  <a:pt x="1344" y="1609"/>
                  <a:pt x="1544" y="1702"/>
                  <a:pt x="1687" y="1778"/>
                </a:cubicBezTo>
                <a:cubicBezTo>
                  <a:pt x="1791" y="1834"/>
                  <a:pt x="1903" y="1886"/>
                  <a:pt x="2018" y="1929"/>
                </a:cubicBezTo>
                <a:cubicBezTo>
                  <a:pt x="1907" y="2059"/>
                  <a:pt x="1799" y="2190"/>
                  <a:pt x="1694" y="2324"/>
                </a:cubicBezTo>
                <a:cubicBezTo>
                  <a:pt x="792" y="3503"/>
                  <a:pt x="146" y="4928"/>
                  <a:pt x="88" y="6425"/>
                </a:cubicBezTo>
                <a:cubicBezTo>
                  <a:pt x="36" y="7748"/>
                  <a:pt x="426" y="9149"/>
                  <a:pt x="1318" y="10157"/>
                </a:cubicBezTo>
                <a:cubicBezTo>
                  <a:pt x="1273" y="10142"/>
                  <a:pt x="1225" y="10125"/>
                  <a:pt x="1178" y="10111"/>
                </a:cubicBezTo>
                <a:cubicBezTo>
                  <a:pt x="1046" y="10071"/>
                  <a:pt x="903" y="10041"/>
                  <a:pt x="764" y="10041"/>
                </a:cubicBezTo>
                <a:cubicBezTo>
                  <a:pt x="565" y="10041"/>
                  <a:pt x="374" y="10102"/>
                  <a:pt x="239" y="10277"/>
                </a:cubicBezTo>
                <a:cubicBezTo>
                  <a:pt x="60" y="10508"/>
                  <a:pt x="0" y="10899"/>
                  <a:pt x="182" y="11146"/>
                </a:cubicBezTo>
                <a:cubicBezTo>
                  <a:pt x="258" y="11250"/>
                  <a:pt x="377" y="11309"/>
                  <a:pt x="504" y="11309"/>
                </a:cubicBezTo>
                <a:cubicBezTo>
                  <a:pt x="525" y="11309"/>
                  <a:pt x="545" y="11307"/>
                  <a:pt x="566" y="11304"/>
                </a:cubicBezTo>
                <a:cubicBezTo>
                  <a:pt x="728" y="11277"/>
                  <a:pt x="863" y="11168"/>
                  <a:pt x="984" y="11068"/>
                </a:cubicBezTo>
                <a:cubicBezTo>
                  <a:pt x="1140" y="10938"/>
                  <a:pt x="1296" y="10831"/>
                  <a:pt x="1496" y="10782"/>
                </a:cubicBezTo>
                <a:cubicBezTo>
                  <a:pt x="1583" y="10761"/>
                  <a:pt x="1671" y="10750"/>
                  <a:pt x="1760" y="10750"/>
                </a:cubicBezTo>
                <a:cubicBezTo>
                  <a:pt x="1780" y="10750"/>
                  <a:pt x="1799" y="10751"/>
                  <a:pt x="1819" y="10752"/>
                </a:cubicBezTo>
                <a:cubicBezTo>
                  <a:pt x="1604" y="10917"/>
                  <a:pt x="1402" y="11101"/>
                  <a:pt x="1247" y="11324"/>
                </a:cubicBezTo>
                <a:cubicBezTo>
                  <a:pt x="1098" y="11538"/>
                  <a:pt x="840" y="11995"/>
                  <a:pt x="1077" y="12233"/>
                </a:cubicBezTo>
                <a:cubicBezTo>
                  <a:pt x="1137" y="12291"/>
                  <a:pt x="1208" y="12316"/>
                  <a:pt x="1281" y="12316"/>
                </a:cubicBezTo>
                <a:cubicBezTo>
                  <a:pt x="1346" y="12316"/>
                  <a:pt x="1413" y="12296"/>
                  <a:pt x="1474" y="12263"/>
                </a:cubicBezTo>
                <a:cubicBezTo>
                  <a:pt x="1632" y="12178"/>
                  <a:pt x="1728" y="12030"/>
                  <a:pt x="1815" y="11880"/>
                </a:cubicBezTo>
                <a:cubicBezTo>
                  <a:pt x="1838" y="11842"/>
                  <a:pt x="1856" y="11800"/>
                  <a:pt x="1877" y="11761"/>
                </a:cubicBezTo>
                <a:lnTo>
                  <a:pt x="1877" y="11761"/>
                </a:lnTo>
                <a:cubicBezTo>
                  <a:pt x="1831" y="12297"/>
                  <a:pt x="1791" y="12832"/>
                  <a:pt x="1765" y="13368"/>
                </a:cubicBezTo>
                <a:cubicBezTo>
                  <a:pt x="1764" y="13404"/>
                  <a:pt x="1778" y="13431"/>
                  <a:pt x="1798" y="13449"/>
                </a:cubicBezTo>
                <a:cubicBezTo>
                  <a:pt x="1798" y="13455"/>
                  <a:pt x="1798" y="13460"/>
                  <a:pt x="1795" y="13466"/>
                </a:cubicBezTo>
                <a:cubicBezTo>
                  <a:pt x="1790" y="13540"/>
                  <a:pt x="1853" y="13599"/>
                  <a:pt x="1917" y="13599"/>
                </a:cubicBezTo>
                <a:cubicBezTo>
                  <a:pt x="1947" y="13599"/>
                  <a:pt x="1977" y="13586"/>
                  <a:pt x="2001" y="13555"/>
                </a:cubicBezTo>
                <a:cubicBezTo>
                  <a:pt x="2127" y="13399"/>
                  <a:pt x="2155" y="13208"/>
                  <a:pt x="2161" y="13013"/>
                </a:cubicBezTo>
                <a:cubicBezTo>
                  <a:pt x="2168" y="12761"/>
                  <a:pt x="2174" y="12511"/>
                  <a:pt x="2182" y="12260"/>
                </a:cubicBezTo>
                <a:cubicBezTo>
                  <a:pt x="2189" y="12033"/>
                  <a:pt x="2199" y="11807"/>
                  <a:pt x="2209" y="11580"/>
                </a:cubicBezTo>
                <a:cubicBezTo>
                  <a:pt x="2249" y="11667"/>
                  <a:pt x="2299" y="11751"/>
                  <a:pt x="2364" y="11827"/>
                </a:cubicBezTo>
                <a:cubicBezTo>
                  <a:pt x="2482" y="11967"/>
                  <a:pt x="2723" y="12131"/>
                  <a:pt x="2930" y="12131"/>
                </a:cubicBezTo>
                <a:cubicBezTo>
                  <a:pt x="3040" y="12131"/>
                  <a:pt x="3141" y="12085"/>
                  <a:pt x="3210" y="11962"/>
                </a:cubicBezTo>
                <a:cubicBezTo>
                  <a:pt x="3361" y="11685"/>
                  <a:pt x="3156" y="11304"/>
                  <a:pt x="2968" y="11097"/>
                </a:cubicBezTo>
                <a:cubicBezTo>
                  <a:pt x="2872" y="10992"/>
                  <a:pt x="2758" y="10902"/>
                  <a:pt x="2635" y="10836"/>
                </a:cubicBezTo>
                <a:cubicBezTo>
                  <a:pt x="2929" y="10836"/>
                  <a:pt x="3224" y="10892"/>
                  <a:pt x="3502" y="11004"/>
                </a:cubicBezTo>
                <a:cubicBezTo>
                  <a:pt x="3667" y="11071"/>
                  <a:pt x="3887" y="11156"/>
                  <a:pt x="4083" y="11156"/>
                </a:cubicBezTo>
                <a:cubicBezTo>
                  <a:pt x="4256" y="11156"/>
                  <a:pt x="4410" y="11090"/>
                  <a:pt x="4489" y="10887"/>
                </a:cubicBezTo>
                <a:cubicBezTo>
                  <a:pt x="4634" y="10519"/>
                  <a:pt x="4340" y="10156"/>
                  <a:pt x="4010" y="10027"/>
                </a:cubicBezTo>
                <a:cubicBezTo>
                  <a:pt x="3881" y="9976"/>
                  <a:pt x="3751" y="9955"/>
                  <a:pt x="3620" y="9955"/>
                </a:cubicBezTo>
                <a:cubicBezTo>
                  <a:pt x="3331" y="9955"/>
                  <a:pt x="3043" y="10062"/>
                  <a:pt x="2783" y="10196"/>
                </a:cubicBezTo>
                <a:cubicBezTo>
                  <a:pt x="3137" y="9894"/>
                  <a:pt x="3454" y="9540"/>
                  <a:pt x="3726" y="9171"/>
                </a:cubicBezTo>
                <a:cubicBezTo>
                  <a:pt x="4152" y="8595"/>
                  <a:pt x="4482" y="7950"/>
                  <a:pt x="4698" y="7267"/>
                </a:cubicBezTo>
                <a:cubicBezTo>
                  <a:pt x="5142" y="5843"/>
                  <a:pt x="5043" y="4291"/>
                  <a:pt x="4452" y="2922"/>
                </a:cubicBezTo>
                <a:cubicBezTo>
                  <a:pt x="4353" y="2693"/>
                  <a:pt x="4240" y="2472"/>
                  <a:pt x="4116" y="2255"/>
                </a:cubicBezTo>
                <a:lnTo>
                  <a:pt x="4116" y="2255"/>
                </a:lnTo>
                <a:cubicBezTo>
                  <a:pt x="4129" y="2257"/>
                  <a:pt x="4142" y="2258"/>
                  <a:pt x="4155" y="2258"/>
                </a:cubicBezTo>
                <a:cubicBezTo>
                  <a:pt x="4213" y="2258"/>
                  <a:pt x="4270" y="2241"/>
                  <a:pt x="4325" y="2222"/>
                </a:cubicBezTo>
                <a:cubicBezTo>
                  <a:pt x="4394" y="2197"/>
                  <a:pt x="4460" y="2163"/>
                  <a:pt x="4521" y="2123"/>
                </a:cubicBezTo>
                <a:cubicBezTo>
                  <a:pt x="4643" y="2041"/>
                  <a:pt x="4745" y="1926"/>
                  <a:pt x="4811" y="1792"/>
                </a:cubicBezTo>
                <a:cubicBezTo>
                  <a:pt x="4847" y="1721"/>
                  <a:pt x="4884" y="1636"/>
                  <a:pt x="4857" y="1557"/>
                </a:cubicBezTo>
                <a:cubicBezTo>
                  <a:pt x="4833" y="1486"/>
                  <a:pt x="4763" y="1449"/>
                  <a:pt x="4692" y="1432"/>
                </a:cubicBezTo>
                <a:cubicBezTo>
                  <a:pt x="4654" y="1424"/>
                  <a:pt x="4615" y="1420"/>
                  <a:pt x="4574" y="1420"/>
                </a:cubicBezTo>
                <a:cubicBezTo>
                  <a:pt x="4465" y="1420"/>
                  <a:pt x="4349" y="1447"/>
                  <a:pt x="4248" y="1480"/>
                </a:cubicBezTo>
                <a:cubicBezTo>
                  <a:pt x="4268" y="1460"/>
                  <a:pt x="4288" y="1443"/>
                  <a:pt x="4308" y="1424"/>
                </a:cubicBezTo>
                <a:cubicBezTo>
                  <a:pt x="4437" y="1283"/>
                  <a:pt x="4688" y="999"/>
                  <a:pt x="4536" y="801"/>
                </a:cubicBezTo>
                <a:cubicBezTo>
                  <a:pt x="4483" y="732"/>
                  <a:pt x="4410" y="707"/>
                  <a:pt x="4331" y="707"/>
                </a:cubicBezTo>
                <a:cubicBezTo>
                  <a:pt x="4197" y="707"/>
                  <a:pt x="4046" y="779"/>
                  <a:pt x="3947" y="833"/>
                </a:cubicBezTo>
                <a:cubicBezTo>
                  <a:pt x="3902" y="857"/>
                  <a:pt x="3862" y="886"/>
                  <a:pt x="3821" y="917"/>
                </a:cubicBezTo>
                <a:cubicBezTo>
                  <a:pt x="3834" y="874"/>
                  <a:pt x="3848" y="832"/>
                  <a:pt x="3857" y="789"/>
                </a:cubicBezTo>
                <a:cubicBezTo>
                  <a:pt x="3893" y="628"/>
                  <a:pt x="3969" y="324"/>
                  <a:pt x="3771" y="230"/>
                </a:cubicBezTo>
                <a:cubicBezTo>
                  <a:pt x="3736" y="213"/>
                  <a:pt x="3701" y="206"/>
                  <a:pt x="3669" y="206"/>
                </a:cubicBezTo>
                <a:cubicBezTo>
                  <a:pt x="3524" y="206"/>
                  <a:pt x="3415" y="356"/>
                  <a:pt x="3354" y="480"/>
                </a:cubicBezTo>
                <a:cubicBezTo>
                  <a:pt x="3330" y="534"/>
                  <a:pt x="3306" y="588"/>
                  <a:pt x="3283" y="642"/>
                </a:cubicBezTo>
                <a:cubicBezTo>
                  <a:pt x="3279" y="564"/>
                  <a:pt x="3275" y="486"/>
                  <a:pt x="3266" y="408"/>
                </a:cubicBezTo>
                <a:cubicBezTo>
                  <a:pt x="3249" y="260"/>
                  <a:pt x="3234" y="0"/>
                  <a:pt x="30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5"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25"/>
          <p:cNvSpPr txBox="1">
            <a:spLocks noGrp="1"/>
          </p:cNvSpPr>
          <p:nvPr>
            <p:ph type="title" hasCustomPrompt="1"/>
          </p:nvPr>
        </p:nvSpPr>
        <p:spPr>
          <a:xfrm>
            <a:off x="1377281" y="565053"/>
            <a:ext cx="3290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2" name="Google Shape;712;p25"/>
          <p:cNvSpPr txBox="1">
            <a:spLocks noGrp="1"/>
          </p:cNvSpPr>
          <p:nvPr>
            <p:ph type="subTitle" idx="1"/>
          </p:nvPr>
        </p:nvSpPr>
        <p:spPr>
          <a:xfrm>
            <a:off x="1376681" y="1219881"/>
            <a:ext cx="3291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3" name="Google Shape;713;p25"/>
          <p:cNvSpPr txBox="1">
            <a:spLocks noGrp="1"/>
          </p:cNvSpPr>
          <p:nvPr>
            <p:ph type="title" idx="2" hasCustomPrompt="1"/>
          </p:nvPr>
        </p:nvSpPr>
        <p:spPr>
          <a:xfrm>
            <a:off x="2937381" y="2063107"/>
            <a:ext cx="3290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4" name="Google Shape;714;p25"/>
          <p:cNvSpPr txBox="1">
            <a:spLocks noGrp="1"/>
          </p:cNvSpPr>
          <p:nvPr>
            <p:ph type="subTitle" idx="3"/>
          </p:nvPr>
        </p:nvSpPr>
        <p:spPr>
          <a:xfrm>
            <a:off x="2936781" y="2716314"/>
            <a:ext cx="3291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5" name="Google Shape;715;p25"/>
          <p:cNvSpPr txBox="1">
            <a:spLocks noGrp="1"/>
          </p:cNvSpPr>
          <p:nvPr>
            <p:ph type="title" idx="4" hasCustomPrompt="1"/>
          </p:nvPr>
        </p:nvSpPr>
        <p:spPr>
          <a:xfrm>
            <a:off x="4476019" y="3561161"/>
            <a:ext cx="3290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6" name="Google Shape;716;p25"/>
          <p:cNvSpPr txBox="1">
            <a:spLocks noGrp="1"/>
          </p:cNvSpPr>
          <p:nvPr>
            <p:ph type="subTitle" idx="5"/>
          </p:nvPr>
        </p:nvSpPr>
        <p:spPr>
          <a:xfrm>
            <a:off x="4475419" y="4212747"/>
            <a:ext cx="3291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2"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26"/>
          <p:cNvSpPr txBox="1">
            <a:spLocks noGrp="1"/>
          </p:cNvSpPr>
          <p:nvPr>
            <p:ph type="title" hasCustomPrompt="1"/>
          </p:nvPr>
        </p:nvSpPr>
        <p:spPr>
          <a:xfrm>
            <a:off x="2285252" y="2873020"/>
            <a:ext cx="1558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9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9" name="Google Shape;719;p26"/>
          <p:cNvSpPr txBox="1">
            <a:spLocks noGrp="1"/>
          </p:cNvSpPr>
          <p:nvPr>
            <p:ph type="subTitle" idx="1"/>
          </p:nvPr>
        </p:nvSpPr>
        <p:spPr>
          <a:xfrm>
            <a:off x="4604190" y="3780350"/>
            <a:ext cx="1479000" cy="8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26"/>
          <p:cNvSpPr txBox="1">
            <a:spLocks noGrp="1"/>
          </p:cNvSpPr>
          <p:nvPr>
            <p:ph type="title" idx="2"/>
          </p:nvPr>
        </p:nvSpPr>
        <p:spPr>
          <a:xfrm>
            <a:off x="713225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1" name="Google Shape;721;p26"/>
          <p:cNvSpPr txBox="1">
            <a:spLocks noGrp="1"/>
          </p:cNvSpPr>
          <p:nvPr>
            <p:ph type="title" idx="3" hasCustomPrompt="1"/>
          </p:nvPr>
        </p:nvSpPr>
        <p:spPr>
          <a:xfrm>
            <a:off x="4564590" y="2873020"/>
            <a:ext cx="1558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9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2" name="Google Shape;722;p26"/>
          <p:cNvSpPr txBox="1">
            <a:spLocks noGrp="1"/>
          </p:cNvSpPr>
          <p:nvPr>
            <p:ph type="subTitle" idx="4"/>
          </p:nvPr>
        </p:nvSpPr>
        <p:spPr>
          <a:xfrm>
            <a:off x="2324852" y="3780350"/>
            <a:ext cx="1479000" cy="8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26"/>
          <p:cNvSpPr txBox="1">
            <a:spLocks noGrp="1"/>
          </p:cNvSpPr>
          <p:nvPr>
            <p:ph type="title" idx="5" hasCustomPrompt="1"/>
          </p:nvPr>
        </p:nvSpPr>
        <p:spPr>
          <a:xfrm>
            <a:off x="6843927" y="2873020"/>
            <a:ext cx="1558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29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4" name="Google Shape;724;p26"/>
          <p:cNvSpPr txBox="1">
            <a:spLocks noGrp="1"/>
          </p:cNvSpPr>
          <p:nvPr>
            <p:ph type="subTitle" idx="6"/>
          </p:nvPr>
        </p:nvSpPr>
        <p:spPr>
          <a:xfrm>
            <a:off x="6883527" y="3780350"/>
            <a:ext cx="1479000" cy="8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26"/>
          <p:cNvSpPr txBox="1">
            <a:spLocks noGrp="1"/>
          </p:cNvSpPr>
          <p:nvPr>
            <p:ph type="subTitle" idx="7"/>
          </p:nvPr>
        </p:nvSpPr>
        <p:spPr>
          <a:xfrm>
            <a:off x="2434052" y="2067473"/>
            <a:ext cx="1260600" cy="27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26"/>
          <p:cNvSpPr txBox="1">
            <a:spLocks noGrp="1"/>
          </p:cNvSpPr>
          <p:nvPr>
            <p:ph type="subTitle" idx="8"/>
          </p:nvPr>
        </p:nvSpPr>
        <p:spPr>
          <a:xfrm>
            <a:off x="4713390" y="2064277"/>
            <a:ext cx="1260600" cy="27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7" name="Google Shape;727;p26"/>
          <p:cNvSpPr txBox="1">
            <a:spLocks noGrp="1"/>
          </p:cNvSpPr>
          <p:nvPr>
            <p:ph type="subTitle" idx="9"/>
          </p:nvPr>
        </p:nvSpPr>
        <p:spPr>
          <a:xfrm>
            <a:off x="6992727" y="2057377"/>
            <a:ext cx="1260600" cy="27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8" name="Google Shape;728;p26"/>
          <p:cNvSpPr txBox="1">
            <a:spLocks noGrp="1"/>
          </p:cNvSpPr>
          <p:nvPr>
            <p:ph type="subTitle" idx="13"/>
          </p:nvPr>
        </p:nvSpPr>
        <p:spPr>
          <a:xfrm>
            <a:off x="713226" y="1428648"/>
            <a:ext cx="15582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29" name="Google Shape;729;p26"/>
          <p:cNvSpPr txBox="1">
            <a:spLocks noGrp="1"/>
          </p:cNvSpPr>
          <p:nvPr>
            <p:ph type="subTitle" idx="14"/>
          </p:nvPr>
        </p:nvSpPr>
        <p:spPr>
          <a:xfrm>
            <a:off x="713226" y="3974150"/>
            <a:ext cx="1558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30" name="Google Shape;730;p26"/>
          <p:cNvSpPr txBox="1">
            <a:spLocks noGrp="1"/>
          </p:cNvSpPr>
          <p:nvPr>
            <p:ph type="subTitle" idx="15"/>
          </p:nvPr>
        </p:nvSpPr>
        <p:spPr>
          <a:xfrm>
            <a:off x="713226" y="2701399"/>
            <a:ext cx="15582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 i="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Playfair Display"/>
              <a:buNone/>
              <a:defRPr sz="26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31" name="Google Shape;731;p26"/>
          <p:cNvSpPr/>
          <p:nvPr/>
        </p:nvSpPr>
        <p:spPr>
          <a:xfrm rot="3846110">
            <a:off x="138773" y="4423109"/>
            <a:ext cx="448682" cy="808561"/>
          </a:xfrm>
          <a:custGeom>
            <a:avLst/>
            <a:gdLst/>
            <a:ahLst/>
            <a:cxnLst/>
            <a:rect l="l" t="t" r="r" b="b"/>
            <a:pathLst>
              <a:path w="7695" h="13867" extrusionOk="0">
                <a:moveTo>
                  <a:pt x="1371" y="837"/>
                </a:moveTo>
                <a:lnTo>
                  <a:pt x="1371" y="837"/>
                </a:lnTo>
                <a:cubicBezTo>
                  <a:pt x="1580" y="1260"/>
                  <a:pt x="1769" y="1693"/>
                  <a:pt x="1918" y="2140"/>
                </a:cubicBezTo>
                <a:cubicBezTo>
                  <a:pt x="2127" y="2765"/>
                  <a:pt x="2269" y="3417"/>
                  <a:pt x="2340" y="4072"/>
                </a:cubicBezTo>
                <a:cubicBezTo>
                  <a:pt x="2411" y="4730"/>
                  <a:pt x="2408" y="5394"/>
                  <a:pt x="2333" y="6050"/>
                </a:cubicBezTo>
                <a:cubicBezTo>
                  <a:pt x="2251" y="6754"/>
                  <a:pt x="2071" y="7440"/>
                  <a:pt x="1915" y="8130"/>
                </a:cubicBezTo>
                <a:cubicBezTo>
                  <a:pt x="1831" y="8489"/>
                  <a:pt x="1757" y="8853"/>
                  <a:pt x="1709" y="9221"/>
                </a:cubicBezTo>
                <a:cubicBezTo>
                  <a:pt x="1703" y="8900"/>
                  <a:pt x="1700" y="8579"/>
                  <a:pt x="1700" y="8257"/>
                </a:cubicBezTo>
                <a:cubicBezTo>
                  <a:pt x="1695" y="6518"/>
                  <a:pt x="1719" y="4777"/>
                  <a:pt x="1605" y="3041"/>
                </a:cubicBezTo>
                <a:cubicBezTo>
                  <a:pt x="1559" y="2306"/>
                  <a:pt x="1489" y="1567"/>
                  <a:pt x="1371" y="837"/>
                </a:cubicBezTo>
                <a:close/>
                <a:moveTo>
                  <a:pt x="1273" y="301"/>
                </a:moveTo>
                <a:lnTo>
                  <a:pt x="1273" y="301"/>
                </a:lnTo>
                <a:cubicBezTo>
                  <a:pt x="2079" y="1311"/>
                  <a:pt x="2599" y="2538"/>
                  <a:pt x="2753" y="3822"/>
                </a:cubicBezTo>
                <a:cubicBezTo>
                  <a:pt x="2935" y="5304"/>
                  <a:pt x="2573" y="6763"/>
                  <a:pt x="2187" y="8184"/>
                </a:cubicBezTo>
                <a:cubicBezTo>
                  <a:pt x="2051" y="8690"/>
                  <a:pt x="1913" y="9198"/>
                  <a:pt x="1794" y="9710"/>
                </a:cubicBezTo>
                <a:cubicBezTo>
                  <a:pt x="1874" y="8509"/>
                  <a:pt x="2286" y="7349"/>
                  <a:pt x="2438" y="6149"/>
                </a:cubicBezTo>
                <a:cubicBezTo>
                  <a:pt x="2603" y="4845"/>
                  <a:pt x="2475" y="3505"/>
                  <a:pt x="2076" y="2253"/>
                </a:cubicBezTo>
                <a:cubicBezTo>
                  <a:pt x="1888" y="1663"/>
                  <a:pt x="1644" y="1090"/>
                  <a:pt x="1320" y="561"/>
                </a:cubicBezTo>
                <a:cubicBezTo>
                  <a:pt x="1305" y="474"/>
                  <a:pt x="1292" y="388"/>
                  <a:pt x="1273" y="301"/>
                </a:cubicBezTo>
                <a:close/>
                <a:moveTo>
                  <a:pt x="1218" y="778"/>
                </a:moveTo>
                <a:cubicBezTo>
                  <a:pt x="1312" y="1433"/>
                  <a:pt x="1391" y="2091"/>
                  <a:pt x="1439" y="2755"/>
                </a:cubicBezTo>
                <a:cubicBezTo>
                  <a:pt x="1503" y="3625"/>
                  <a:pt x="1530" y="4498"/>
                  <a:pt x="1540" y="5373"/>
                </a:cubicBezTo>
                <a:cubicBezTo>
                  <a:pt x="1560" y="6941"/>
                  <a:pt x="1498" y="8517"/>
                  <a:pt x="1580" y="10085"/>
                </a:cubicBezTo>
                <a:cubicBezTo>
                  <a:pt x="1441" y="9629"/>
                  <a:pt x="1319" y="9165"/>
                  <a:pt x="1227" y="8696"/>
                </a:cubicBezTo>
                <a:cubicBezTo>
                  <a:pt x="1099" y="8045"/>
                  <a:pt x="1017" y="7385"/>
                  <a:pt x="971" y="6724"/>
                </a:cubicBezTo>
                <a:cubicBezTo>
                  <a:pt x="873" y="5326"/>
                  <a:pt x="934" y="3922"/>
                  <a:pt x="1049" y="2526"/>
                </a:cubicBezTo>
                <a:cubicBezTo>
                  <a:pt x="1099" y="1942"/>
                  <a:pt x="1157" y="1361"/>
                  <a:pt x="1218" y="778"/>
                </a:cubicBezTo>
                <a:close/>
                <a:moveTo>
                  <a:pt x="1134" y="380"/>
                </a:moveTo>
                <a:cubicBezTo>
                  <a:pt x="1137" y="386"/>
                  <a:pt x="1139" y="390"/>
                  <a:pt x="1143" y="396"/>
                </a:cubicBezTo>
                <a:cubicBezTo>
                  <a:pt x="853" y="3096"/>
                  <a:pt x="588" y="5843"/>
                  <a:pt x="1092" y="8533"/>
                </a:cubicBezTo>
                <a:cubicBezTo>
                  <a:pt x="1207" y="9144"/>
                  <a:pt x="1360" y="9754"/>
                  <a:pt x="1568" y="10343"/>
                </a:cubicBezTo>
                <a:cubicBezTo>
                  <a:pt x="1564" y="10369"/>
                  <a:pt x="1561" y="10393"/>
                  <a:pt x="1561" y="10418"/>
                </a:cubicBezTo>
                <a:cubicBezTo>
                  <a:pt x="1560" y="10438"/>
                  <a:pt x="1561" y="10455"/>
                  <a:pt x="1561" y="10475"/>
                </a:cubicBezTo>
                <a:cubicBezTo>
                  <a:pt x="941" y="9310"/>
                  <a:pt x="411" y="8077"/>
                  <a:pt x="228" y="6761"/>
                </a:cubicBezTo>
                <a:cubicBezTo>
                  <a:pt x="29" y="5326"/>
                  <a:pt x="226" y="3878"/>
                  <a:pt x="558" y="2476"/>
                </a:cubicBezTo>
                <a:cubicBezTo>
                  <a:pt x="724" y="1771"/>
                  <a:pt x="926" y="1074"/>
                  <a:pt x="1134" y="380"/>
                </a:cubicBezTo>
                <a:close/>
                <a:moveTo>
                  <a:pt x="7132" y="4932"/>
                </a:moveTo>
                <a:lnTo>
                  <a:pt x="7132" y="4932"/>
                </a:lnTo>
                <a:cubicBezTo>
                  <a:pt x="7088" y="6141"/>
                  <a:pt x="6673" y="7347"/>
                  <a:pt x="5978" y="8327"/>
                </a:cubicBezTo>
                <a:cubicBezTo>
                  <a:pt x="5226" y="9388"/>
                  <a:pt x="4124" y="10064"/>
                  <a:pt x="3156" y="10901"/>
                </a:cubicBezTo>
                <a:cubicBezTo>
                  <a:pt x="2976" y="11055"/>
                  <a:pt x="2806" y="11218"/>
                  <a:pt x="2645" y="11389"/>
                </a:cubicBezTo>
                <a:cubicBezTo>
                  <a:pt x="2755" y="11213"/>
                  <a:pt x="2868" y="11038"/>
                  <a:pt x="2989" y="10868"/>
                </a:cubicBezTo>
                <a:cubicBezTo>
                  <a:pt x="3350" y="10356"/>
                  <a:pt x="3751" y="9872"/>
                  <a:pt x="4182" y="9418"/>
                </a:cubicBezTo>
                <a:cubicBezTo>
                  <a:pt x="5009" y="8551"/>
                  <a:pt x="5975" y="7795"/>
                  <a:pt x="6521" y="6702"/>
                </a:cubicBezTo>
                <a:cubicBezTo>
                  <a:pt x="6802" y="6141"/>
                  <a:pt x="6980" y="5540"/>
                  <a:pt x="7132" y="4932"/>
                </a:cubicBezTo>
                <a:close/>
                <a:moveTo>
                  <a:pt x="7137" y="4591"/>
                </a:moveTo>
                <a:lnTo>
                  <a:pt x="7137" y="4615"/>
                </a:lnTo>
                <a:cubicBezTo>
                  <a:pt x="7130" y="4621"/>
                  <a:pt x="7124" y="4625"/>
                  <a:pt x="7122" y="4635"/>
                </a:cubicBezTo>
                <a:cubicBezTo>
                  <a:pt x="6953" y="5268"/>
                  <a:pt x="6775" y="5907"/>
                  <a:pt x="6489" y="6498"/>
                </a:cubicBezTo>
                <a:cubicBezTo>
                  <a:pt x="6222" y="7049"/>
                  <a:pt x="5838" y="7530"/>
                  <a:pt x="5418" y="7969"/>
                </a:cubicBezTo>
                <a:cubicBezTo>
                  <a:pt x="5002" y="8405"/>
                  <a:pt x="4554" y="8809"/>
                  <a:pt x="4135" y="9242"/>
                </a:cubicBezTo>
                <a:cubicBezTo>
                  <a:pt x="3704" y="9689"/>
                  <a:pt x="3306" y="10166"/>
                  <a:pt x="2945" y="10668"/>
                </a:cubicBezTo>
                <a:cubicBezTo>
                  <a:pt x="2630" y="11108"/>
                  <a:pt x="2329" y="11570"/>
                  <a:pt x="2074" y="12053"/>
                </a:cubicBezTo>
                <a:cubicBezTo>
                  <a:pt x="2285" y="10823"/>
                  <a:pt x="2739" y="9597"/>
                  <a:pt x="3525" y="8622"/>
                </a:cubicBezTo>
                <a:cubicBezTo>
                  <a:pt x="4261" y="7708"/>
                  <a:pt x="5229" y="7020"/>
                  <a:pt x="6035" y="6175"/>
                </a:cubicBezTo>
                <a:cubicBezTo>
                  <a:pt x="6463" y="5725"/>
                  <a:pt x="6862" y="5214"/>
                  <a:pt x="7099" y="4632"/>
                </a:cubicBezTo>
                <a:cubicBezTo>
                  <a:pt x="7110" y="4618"/>
                  <a:pt x="7124" y="4606"/>
                  <a:pt x="7137" y="4591"/>
                </a:cubicBezTo>
                <a:close/>
                <a:moveTo>
                  <a:pt x="6829" y="4919"/>
                </a:moveTo>
                <a:lnTo>
                  <a:pt x="6829" y="4919"/>
                </a:lnTo>
                <a:cubicBezTo>
                  <a:pt x="6612" y="5311"/>
                  <a:pt x="6347" y="5668"/>
                  <a:pt x="6039" y="6002"/>
                </a:cubicBezTo>
                <a:cubicBezTo>
                  <a:pt x="5635" y="6440"/>
                  <a:pt x="5185" y="6834"/>
                  <a:pt x="4741" y="7233"/>
                </a:cubicBezTo>
                <a:cubicBezTo>
                  <a:pt x="4308" y="7625"/>
                  <a:pt x="3878" y="8023"/>
                  <a:pt x="3505" y="8475"/>
                </a:cubicBezTo>
                <a:cubicBezTo>
                  <a:pt x="3087" y="8980"/>
                  <a:pt x="2747" y="9556"/>
                  <a:pt x="2506" y="10169"/>
                </a:cubicBezTo>
                <a:cubicBezTo>
                  <a:pt x="2254" y="10808"/>
                  <a:pt x="2105" y="11468"/>
                  <a:pt x="2015" y="12148"/>
                </a:cubicBezTo>
                <a:cubicBezTo>
                  <a:pt x="2001" y="12088"/>
                  <a:pt x="1987" y="12031"/>
                  <a:pt x="1974" y="11975"/>
                </a:cubicBezTo>
                <a:cubicBezTo>
                  <a:pt x="1973" y="11970"/>
                  <a:pt x="1973" y="11965"/>
                  <a:pt x="1971" y="11959"/>
                </a:cubicBezTo>
                <a:cubicBezTo>
                  <a:pt x="2079" y="10854"/>
                  <a:pt x="2404" y="9743"/>
                  <a:pt x="2987" y="8806"/>
                </a:cubicBezTo>
                <a:cubicBezTo>
                  <a:pt x="3661" y="7725"/>
                  <a:pt x="4690" y="6965"/>
                  <a:pt x="5619" y="6121"/>
                </a:cubicBezTo>
                <a:cubicBezTo>
                  <a:pt x="6039" y="5738"/>
                  <a:pt x="6441" y="5333"/>
                  <a:pt x="6829" y="4919"/>
                </a:cubicBezTo>
                <a:close/>
                <a:moveTo>
                  <a:pt x="1163" y="0"/>
                </a:moveTo>
                <a:cubicBezTo>
                  <a:pt x="1142" y="0"/>
                  <a:pt x="1122" y="10"/>
                  <a:pt x="1114" y="34"/>
                </a:cubicBezTo>
                <a:cubicBezTo>
                  <a:pt x="686" y="1462"/>
                  <a:pt x="258" y="2906"/>
                  <a:pt x="94" y="4393"/>
                </a:cubicBezTo>
                <a:cubicBezTo>
                  <a:pt x="16" y="5105"/>
                  <a:pt x="1" y="5828"/>
                  <a:pt x="84" y="6539"/>
                </a:cubicBezTo>
                <a:cubicBezTo>
                  <a:pt x="164" y="7236"/>
                  <a:pt x="341" y="7917"/>
                  <a:pt x="584" y="8575"/>
                </a:cubicBezTo>
                <a:cubicBezTo>
                  <a:pt x="853" y="9306"/>
                  <a:pt x="1200" y="10005"/>
                  <a:pt x="1574" y="10686"/>
                </a:cubicBezTo>
                <a:cubicBezTo>
                  <a:pt x="1584" y="10817"/>
                  <a:pt x="1598" y="10949"/>
                  <a:pt x="1617" y="11079"/>
                </a:cubicBezTo>
                <a:cubicBezTo>
                  <a:pt x="1634" y="11213"/>
                  <a:pt x="1655" y="11345"/>
                  <a:pt x="1679" y="11478"/>
                </a:cubicBezTo>
                <a:cubicBezTo>
                  <a:pt x="1702" y="11661"/>
                  <a:pt x="1726" y="11841"/>
                  <a:pt x="1761" y="12023"/>
                </a:cubicBezTo>
                <a:cubicBezTo>
                  <a:pt x="1790" y="12168"/>
                  <a:pt x="1821" y="12314"/>
                  <a:pt x="1856" y="12457"/>
                </a:cubicBezTo>
                <a:cubicBezTo>
                  <a:pt x="1842" y="12490"/>
                  <a:pt x="1852" y="12518"/>
                  <a:pt x="1875" y="12535"/>
                </a:cubicBezTo>
                <a:cubicBezTo>
                  <a:pt x="1984" y="12975"/>
                  <a:pt x="2127" y="13408"/>
                  <a:pt x="2318" y="13819"/>
                </a:cubicBezTo>
                <a:cubicBezTo>
                  <a:pt x="2333" y="13852"/>
                  <a:pt x="2361" y="13867"/>
                  <a:pt x="2389" y="13867"/>
                </a:cubicBezTo>
                <a:cubicBezTo>
                  <a:pt x="2414" y="13867"/>
                  <a:pt x="2439" y="13855"/>
                  <a:pt x="2455" y="13835"/>
                </a:cubicBezTo>
                <a:cubicBezTo>
                  <a:pt x="2485" y="13818"/>
                  <a:pt x="2509" y="13785"/>
                  <a:pt x="2502" y="13747"/>
                </a:cubicBezTo>
                <a:cubicBezTo>
                  <a:pt x="2477" y="13601"/>
                  <a:pt x="2406" y="13459"/>
                  <a:pt x="2357" y="13320"/>
                </a:cubicBezTo>
                <a:cubicBezTo>
                  <a:pt x="2306" y="13171"/>
                  <a:pt x="2258" y="13022"/>
                  <a:pt x="2213" y="12870"/>
                </a:cubicBezTo>
                <a:cubicBezTo>
                  <a:pt x="2160" y="12702"/>
                  <a:pt x="2116" y="12534"/>
                  <a:pt x="2072" y="12363"/>
                </a:cubicBezTo>
                <a:cubicBezTo>
                  <a:pt x="2679" y="11302"/>
                  <a:pt x="3732" y="10614"/>
                  <a:pt x="4660" y="9858"/>
                </a:cubicBezTo>
                <a:cubicBezTo>
                  <a:pt x="5164" y="9446"/>
                  <a:pt x="5635" y="9001"/>
                  <a:pt x="6021" y="8475"/>
                </a:cubicBezTo>
                <a:cubicBezTo>
                  <a:pt x="6419" y="7928"/>
                  <a:pt x="6727" y="7318"/>
                  <a:pt x="6937" y="6676"/>
                </a:cubicBezTo>
                <a:cubicBezTo>
                  <a:pt x="7170" y="5958"/>
                  <a:pt x="7259" y="5208"/>
                  <a:pt x="7229" y="4455"/>
                </a:cubicBezTo>
                <a:cubicBezTo>
                  <a:pt x="7229" y="4429"/>
                  <a:pt x="7206" y="4415"/>
                  <a:pt x="7184" y="4415"/>
                </a:cubicBezTo>
                <a:cubicBezTo>
                  <a:pt x="7170" y="4415"/>
                  <a:pt x="7155" y="4420"/>
                  <a:pt x="7146" y="4431"/>
                </a:cubicBezTo>
                <a:cubicBezTo>
                  <a:pt x="7122" y="4459"/>
                  <a:pt x="7095" y="4485"/>
                  <a:pt x="7068" y="4512"/>
                </a:cubicBezTo>
                <a:cubicBezTo>
                  <a:pt x="7065" y="4512"/>
                  <a:pt x="7062" y="4511"/>
                  <a:pt x="7060" y="4511"/>
                </a:cubicBezTo>
                <a:cubicBezTo>
                  <a:pt x="7041" y="4511"/>
                  <a:pt x="7022" y="4521"/>
                  <a:pt x="7011" y="4542"/>
                </a:cubicBezTo>
                <a:cubicBezTo>
                  <a:pt x="7002" y="4563"/>
                  <a:pt x="6990" y="4583"/>
                  <a:pt x="6981" y="4604"/>
                </a:cubicBezTo>
                <a:cubicBezTo>
                  <a:pt x="6558" y="5064"/>
                  <a:pt x="6119" y="5509"/>
                  <a:pt x="5657" y="5931"/>
                </a:cubicBezTo>
                <a:cubicBezTo>
                  <a:pt x="5181" y="6368"/>
                  <a:pt x="4678" y="6776"/>
                  <a:pt x="4203" y="7216"/>
                </a:cubicBezTo>
                <a:cubicBezTo>
                  <a:pt x="3746" y="7642"/>
                  <a:pt x="3315" y="8099"/>
                  <a:pt x="2972" y="8625"/>
                </a:cubicBezTo>
                <a:cubicBezTo>
                  <a:pt x="2643" y="9127"/>
                  <a:pt x="2391" y="9678"/>
                  <a:pt x="2215" y="10251"/>
                </a:cubicBezTo>
                <a:cubicBezTo>
                  <a:pt x="2064" y="10752"/>
                  <a:pt x="1979" y="11257"/>
                  <a:pt x="1937" y="11770"/>
                </a:cubicBezTo>
                <a:cubicBezTo>
                  <a:pt x="1898" y="11572"/>
                  <a:pt x="1862" y="11372"/>
                  <a:pt x="1832" y="11172"/>
                </a:cubicBezTo>
                <a:cubicBezTo>
                  <a:pt x="1830" y="11139"/>
                  <a:pt x="1825" y="11109"/>
                  <a:pt x="1822" y="11078"/>
                </a:cubicBezTo>
                <a:cubicBezTo>
                  <a:pt x="1805" y="10898"/>
                  <a:pt x="1797" y="10716"/>
                  <a:pt x="1781" y="10535"/>
                </a:cubicBezTo>
                <a:cubicBezTo>
                  <a:pt x="1790" y="10526"/>
                  <a:pt x="1795" y="10515"/>
                  <a:pt x="1794" y="10499"/>
                </a:cubicBezTo>
                <a:cubicBezTo>
                  <a:pt x="1791" y="10478"/>
                  <a:pt x="1791" y="10457"/>
                  <a:pt x="1790" y="10435"/>
                </a:cubicBezTo>
                <a:cubicBezTo>
                  <a:pt x="2021" y="9226"/>
                  <a:pt x="2406" y="8052"/>
                  <a:pt x="2668" y="6847"/>
                </a:cubicBezTo>
                <a:cubicBezTo>
                  <a:pt x="2774" y="6705"/>
                  <a:pt x="2851" y="6532"/>
                  <a:pt x="2940" y="6382"/>
                </a:cubicBezTo>
                <a:cubicBezTo>
                  <a:pt x="3000" y="6285"/>
                  <a:pt x="3064" y="6193"/>
                  <a:pt x="3125" y="6099"/>
                </a:cubicBezTo>
                <a:cubicBezTo>
                  <a:pt x="3491" y="5638"/>
                  <a:pt x="3891" y="5204"/>
                  <a:pt x="4315" y="4796"/>
                </a:cubicBezTo>
                <a:cubicBezTo>
                  <a:pt x="4834" y="4299"/>
                  <a:pt x="5481" y="3818"/>
                  <a:pt x="6220" y="3818"/>
                </a:cubicBezTo>
                <a:cubicBezTo>
                  <a:pt x="6266" y="3818"/>
                  <a:pt x="6312" y="3820"/>
                  <a:pt x="6358" y="3824"/>
                </a:cubicBezTo>
                <a:cubicBezTo>
                  <a:pt x="6358" y="3844"/>
                  <a:pt x="6357" y="3864"/>
                  <a:pt x="6360" y="3881"/>
                </a:cubicBezTo>
                <a:cubicBezTo>
                  <a:pt x="6367" y="3920"/>
                  <a:pt x="6380" y="3957"/>
                  <a:pt x="6407" y="3987"/>
                </a:cubicBezTo>
                <a:cubicBezTo>
                  <a:pt x="6419" y="4003"/>
                  <a:pt x="6433" y="4017"/>
                  <a:pt x="6450" y="4029"/>
                </a:cubicBezTo>
                <a:cubicBezTo>
                  <a:pt x="6483" y="4051"/>
                  <a:pt x="6506" y="4062"/>
                  <a:pt x="6543" y="4071"/>
                </a:cubicBezTo>
                <a:cubicBezTo>
                  <a:pt x="6563" y="4073"/>
                  <a:pt x="6584" y="4073"/>
                  <a:pt x="6604" y="4073"/>
                </a:cubicBezTo>
                <a:cubicBezTo>
                  <a:pt x="6612" y="4073"/>
                  <a:pt x="6624" y="4072"/>
                  <a:pt x="6632" y="4071"/>
                </a:cubicBezTo>
                <a:cubicBezTo>
                  <a:pt x="6652" y="4066"/>
                  <a:pt x="6672" y="4062"/>
                  <a:pt x="6692" y="4055"/>
                </a:cubicBezTo>
                <a:cubicBezTo>
                  <a:pt x="6713" y="4048"/>
                  <a:pt x="6731" y="4035"/>
                  <a:pt x="6750" y="4024"/>
                </a:cubicBezTo>
                <a:cubicBezTo>
                  <a:pt x="6768" y="4014"/>
                  <a:pt x="6785" y="4003"/>
                  <a:pt x="6802" y="3988"/>
                </a:cubicBezTo>
                <a:cubicBezTo>
                  <a:pt x="6825" y="3967"/>
                  <a:pt x="6849" y="3946"/>
                  <a:pt x="6868" y="3920"/>
                </a:cubicBezTo>
                <a:cubicBezTo>
                  <a:pt x="6880" y="3900"/>
                  <a:pt x="6895" y="3881"/>
                  <a:pt x="6903" y="3859"/>
                </a:cubicBezTo>
                <a:cubicBezTo>
                  <a:pt x="6913" y="3838"/>
                  <a:pt x="6919" y="3815"/>
                  <a:pt x="6924" y="3794"/>
                </a:cubicBezTo>
                <a:cubicBezTo>
                  <a:pt x="6929" y="3778"/>
                  <a:pt x="6929" y="3764"/>
                  <a:pt x="6929" y="3747"/>
                </a:cubicBezTo>
                <a:cubicBezTo>
                  <a:pt x="6929" y="3717"/>
                  <a:pt x="6926" y="3695"/>
                  <a:pt x="6916" y="3665"/>
                </a:cubicBezTo>
                <a:cubicBezTo>
                  <a:pt x="6909" y="3645"/>
                  <a:pt x="6897" y="3624"/>
                  <a:pt x="6885" y="3608"/>
                </a:cubicBezTo>
                <a:cubicBezTo>
                  <a:pt x="6875" y="3594"/>
                  <a:pt x="6862" y="3580"/>
                  <a:pt x="6848" y="3568"/>
                </a:cubicBezTo>
                <a:cubicBezTo>
                  <a:pt x="6845" y="3566"/>
                  <a:pt x="6841" y="3561"/>
                  <a:pt x="6835" y="3560"/>
                </a:cubicBezTo>
                <a:cubicBezTo>
                  <a:pt x="6821" y="3551"/>
                  <a:pt x="6805" y="3540"/>
                  <a:pt x="6790" y="3533"/>
                </a:cubicBezTo>
                <a:cubicBezTo>
                  <a:pt x="6774" y="3526"/>
                  <a:pt x="6756" y="3523"/>
                  <a:pt x="6739" y="3517"/>
                </a:cubicBezTo>
                <a:cubicBezTo>
                  <a:pt x="6721" y="3513"/>
                  <a:pt x="6706" y="3513"/>
                  <a:pt x="6690" y="3512"/>
                </a:cubicBezTo>
                <a:cubicBezTo>
                  <a:pt x="6648" y="3512"/>
                  <a:pt x="6608" y="3519"/>
                  <a:pt x="6568" y="3532"/>
                </a:cubicBezTo>
                <a:cubicBezTo>
                  <a:pt x="6557" y="3534"/>
                  <a:pt x="6547" y="3539"/>
                  <a:pt x="6536" y="3544"/>
                </a:cubicBezTo>
                <a:cubicBezTo>
                  <a:pt x="6519" y="3553"/>
                  <a:pt x="6500" y="3561"/>
                  <a:pt x="6486" y="3573"/>
                </a:cubicBezTo>
                <a:cubicBezTo>
                  <a:pt x="6470" y="3583"/>
                  <a:pt x="6458" y="3597"/>
                  <a:pt x="6446" y="3610"/>
                </a:cubicBezTo>
                <a:cubicBezTo>
                  <a:pt x="6433" y="3622"/>
                  <a:pt x="6422" y="3641"/>
                  <a:pt x="6414" y="3658"/>
                </a:cubicBezTo>
                <a:cubicBezTo>
                  <a:pt x="6405" y="3676"/>
                  <a:pt x="6401" y="3696"/>
                  <a:pt x="6399" y="3716"/>
                </a:cubicBezTo>
                <a:lnTo>
                  <a:pt x="6398" y="3717"/>
                </a:lnTo>
                <a:cubicBezTo>
                  <a:pt x="6347" y="3713"/>
                  <a:pt x="6296" y="3711"/>
                  <a:pt x="6245" y="3711"/>
                </a:cubicBezTo>
                <a:cubicBezTo>
                  <a:pt x="5516" y="3711"/>
                  <a:pt x="4871" y="4138"/>
                  <a:pt x="4348" y="4625"/>
                </a:cubicBezTo>
                <a:cubicBezTo>
                  <a:pt x="4329" y="4641"/>
                  <a:pt x="4314" y="4659"/>
                  <a:pt x="4298" y="4675"/>
                </a:cubicBezTo>
                <a:cubicBezTo>
                  <a:pt x="4375" y="4580"/>
                  <a:pt x="4449" y="4482"/>
                  <a:pt x="4518" y="4381"/>
                </a:cubicBezTo>
                <a:cubicBezTo>
                  <a:pt x="4958" y="3942"/>
                  <a:pt x="5436" y="3539"/>
                  <a:pt x="5951" y="3194"/>
                </a:cubicBezTo>
                <a:cubicBezTo>
                  <a:pt x="6304" y="2957"/>
                  <a:pt x="6682" y="2757"/>
                  <a:pt x="7058" y="2558"/>
                </a:cubicBezTo>
                <a:cubicBezTo>
                  <a:pt x="7062" y="2564"/>
                  <a:pt x="7068" y="2567"/>
                  <a:pt x="7073" y="2570"/>
                </a:cubicBezTo>
                <a:cubicBezTo>
                  <a:pt x="7079" y="2581"/>
                  <a:pt x="7082" y="2591"/>
                  <a:pt x="7089" y="2601"/>
                </a:cubicBezTo>
                <a:cubicBezTo>
                  <a:pt x="7136" y="2658"/>
                  <a:pt x="7195" y="2689"/>
                  <a:pt x="7265" y="2707"/>
                </a:cubicBezTo>
                <a:cubicBezTo>
                  <a:pt x="7288" y="2713"/>
                  <a:pt x="7312" y="2716"/>
                  <a:pt x="7336" y="2716"/>
                </a:cubicBezTo>
                <a:cubicBezTo>
                  <a:pt x="7432" y="2716"/>
                  <a:pt x="7527" y="2669"/>
                  <a:pt x="7590" y="2595"/>
                </a:cubicBezTo>
                <a:cubicBezTo>
                  <a:pt x="7676" y="2509"/>
                  <a:pt x="7695" y="2375"/>
                  <a:pt x="7656" y="2253"/>
                </a:cubicBezTo>
                <a:cubicBezTo>
                  <a:pt x="7624" y="2141"/>
                  <a:pt x="7527" y="2038"/>
                  <a:pt x="7421" y="1996"/>
                </a:cubicBezTo>
                <a:cubicBezTo>
                  <a:pt x="7380" y="1980"/>
                  <a:pt x="7337" y="1971"/>
                  <a:pt x="7294" y="1971"/>
                </a:cubicBezTo>
                <a:cubicBezTo>
                  <a:pt x="7256" y="1971"/>
                  <a:pt x="7219" y="1978"/>
                  <a:pt x="7184" y="1992"/>
                </a:cubicBezTo>
                <a:cubicBezTo>
                  <a:pt x="7124" y="2016"/>
                  <a:pt x="7071" y="2057"/>
                  <a:pt x="7035" y="2111"/>
                </a:cubicBezTo>
                <a:cubicBezTo>
                  <a:pt x="6964" y="2215"/>
                  <a:pt x="6933" y="2354"/>
                  <a:pt x="6990" y="2473"/>
                </a:cubicBezTo>
                <a:cubicBezTo>
                  <a:pt x="6995" y="2484"/>
                  <a:pt x="7004" y="2493"/>
                  <a:pt x="7009" y="2503"/>
                </a:cubicBezTo>
                <a:cubicBezTo>
                  <a:pt x="6683" y="2662"/>
                  <a:pt x="6380" y="2852"/>
                  <a:pt x="6075" y="3051"/>
                </a:cubicBezTo>
                <a:cubicBezTo>
                  <a:pt x="5717" y="3285"/>
                  <a:pt x="5369" y="3537"/>
                  <a:pt x="5039" y="3811"/>
                </a:cubicBezTo>
                <a:cubicBezTo>
                  <a:pt x="4924" y="3907"/>
                  <a:pt x="4815" y="4008"/>
                  <a:pt x="4703" y="4108"/>
                </a:cubicBezTo>
                <a:cubicBezTo>
                  <a:pt x="4860" y="3842"/>
                  <a:pt x="4988" y="3561"/>
                  <a:pt x="5073" y="3253"/>
                </a:cubicBezTo>
                <a:cubicBezTo>
                  <a:pt x="5127" y="3056"/>
                  <a:pt x="5165" y="2853"/>
                  <a:pt x="5192" y="2650"/>
                </a:cubicBezTo>
                <a:cubicBezTo>
                  <a:pt x="5209" y="2517"/>
                  <a:pt x="5243" y="2354"/>
                  <a:pt x="5236" y="2206"/>
                </a:cubicBezTo>
                <a:cubicBezTo>
                  <a:pt x="5243" y="2206"/>
                  <a:pt x="5250" y="2208"/>
                  <a:pt x="5257" y="2208"/>
                </a:cubicBezTo>
                <a:cubicBezTo>
                  <a:pt x="5413" y="2206"/>
                  <a:pt x="5571" y="2106"/>
                  <a:pt x="5623" y="1955"/>
                </a:cubicBezTo>
                <a:cubicBezTo>
                  <a:pt x="5652" y="1872"/>
                  <a:pt x="5659" y="1781"/>
                  <a:pt x="5623" y="1697"/>
                </a:cubicBezTo>
                <a:cubicBezTo>
                  <a:pt x="5589" y="1619"/>
                  <a:pt x="5533" y="1558"/>
                  <a:pt x="5464" y="1508"/>
                </a:cubicBezTo>
                <a:cubicBezTo>
                  <a:pt x="5394" y="1456"/>
                  <a:pt x="5315" y="1410"/>
                  <a:pt x="5228" y="1398"/>
                </a:cubicBezTo>
                <a:cubicBezTo>
                  <a:pt x="5213" y="1396"/>
                  <a:pt x="5198" y="1395"/>
                  <a:pt x="5184" y="1395"/>
                </a:cubicBezTo>
                <a:cubicBezTo>
                  <a:pt x="5109" y="1395"/>
                  <a:pt x="5037" y="1416"/>
                  <a:pt x="4971" y="1453"/>
                </a:cubicBezTo>
                <a:cubicBezTo>
                  <a:pt x="4903" y="1490"/>
                  <a:pt x="4847" y="1554"/>
                  <a:pt x="4817" y="1625"/>
                </a:cubicBezTo>
                <a:cubicBezTo>
                  <a:pt x="4781" y="1711"/>
                  <a:pt x="4781" y="1803"/>
                  <a:pt x="4803" y="1893"/>
                </a:cubicBezTo>
                <a:cubicBezTo>
                  <a:pt x="4825" y="1975"/>
                  <a:pt x="4876" y="2042"/>
                  <a:pt x="4944" y="2091"/>
                </a:cubicBezTo>
                <a:cubicBezTo>
                  <a:pt x="4966" y="2113"/>
                  <a:pt x="4992" y="2130"/>
                  <a:pt x="5018" y="2147"/>
                </a:cubicBezTo>
                <a:cubicBezTo>
                  <a:pt x="5043" y="2161"/>
                  <a:pt x="5070" y="2168"/>
                  <a:pt x="5094" y="2177"/>
                </a:cubicBezTo>
                <a:cubicBezTo>
                  <a:pt x="5087" y="2239"/>
                  <a:pt x="5087" y="2303"/>
                  <a:pt x="5084" y="2365"/>
                </a:cubicBezTo>
                <a:cubicBezTo>
                  <a:pt x="5077" y="2482"/>
                  <a:pt x="5064" y="2599"/>
                  <a:pt x="5049" y="2714"/>
                </a:cubicBezTo>
                <a:cubicBezTo>
                  <a:pt x="5016" y="2955"/>
                  <a:pt x="4965" y="3192"/>
                  <a:pt x="4893" y="3424"/>
                </a:cubicBezTo>
                <a:cubicBezTo>
                  <a:pt x="4793" y="3737"/>
                  <a:pt x="4646" y="4037"/>
                  <a:pt x="4471" y="4318"/>
                </a:cubicBezTo>
                <a:cubicBezTo>
                  <a:pt x="4039" y="4732"/>
                  <a:pt x="3640" y="5183"/>
                  <a:pt x="3289" y="5668"/>
                </a:cubicBezTo>
                <a:cubicBezTo>
                  <a:pt x="3149" y="5861"/>
                  <a:pt x="3016" y="6063"/>
                  <a:pt x="2889" y="6264"/>
                </a:cubicBezTo>
                <a:cubicBezTo>
                  <a:pt x="2844" y="6341"/>
                  <a:pt x="2790" y="6419"/>
                  <a:pt x="2740" y="6498"/>
                </a:cubicBezTo>
                <a:cubicBezTo>
                  <a:pt x="2760" y="6397"/>
                  <a:pt x="2782" y="6297"/>
                  <a:pt x="2800" y="6193"/>
                </a:cubicBezTo>
                <a:cubicBezTo>
                  <a:pt x="2923" y="5468"/>
                  <a:pt x="2977" y="4729"/>
                  <a:pt x="2906" y="3994"/>
                </a:cubicBezTo>
                <a:cubicBezTo>
                  <a:pt x="2840" y="3310"/>
                  <a:pt x="2672" y="2635"/>
                  <a:pt x="2414" y="1998"/>
                </a:cubicBezTo>
                <a:cubicBezTo>
                  <a:pt x="2123" y="1281"/>
                  <a:pt x="1717" y="610"/>
                  <a:pt x="1215" y="23"/>
                </a:cubicBezTo>
                <a:cubicBezTo>
                  <a:pt x="1203" y="9"/>
                  <a:pt x="1183" y="0"/>
                  <a:pt x="11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26"/>
          <p:cNvSpPr/>
          <p:nvPr/>
        </p:nvSpPr>
        <p:spPr>
          <a:xfrm rot="3475732">
            <a:off x="17413" y="4036168"/>
            <a:ext cx="368425" cy="637821"/>
          </a:xfrm>
          <a:custGeom>
            <a:avLst/>
            <a:gdLst/>
            <a:ahLst/>
            <a:cxnLst/>
            <a:rect l="l" t="t" r="r" b="b"/>
            <a:pathLst>
              <a:path w="6937" h="12010" extrusionOk="0">
                <a:moveTo>
                  <a:pt x="296" y="7829"/>
                </a:moveTo>
                <a:lnTo>
                  <a:pt x="296" y="7829"/>
                </a:lnTo>
                <a:cubicBezTo>
                  <a:pt x="296" y="7830"/>
                  <a:pt x="295" y="7830"/>
                  <a:pt x="294" y="7830"/>
                </a:cubicBezTo>
                <a:cubicBezTo>
                  <a:pt x="292" y="7831"/>
                  <a:pt x="291" y="7832"/>
                  <a:pt x="291" y="7832"/>
                </a:cubicBezTo>
                <a:cubicBezTo>
                  <a:pt x="291" y="7832"/>
                  <a:pt x="293" y="7831"/>
                  <a:pt x="296" y="7829"/>
                </a:cubicBezTo>
                <a:close/>
                <a:moveTo>
                  <a:pt x="4804" y="0"/>
                </a:moveTo>
                <a:cubicBezTo>
                  <a:pt x="4770" y="0"/>
                  <a:pt x="4737" y="4"/>
                  <a:pt x="4704" y="13"/>
                </a:cubicBezTo>
                <a:cubicBezTo>
                  <a:pt x="4671" y="21"/>
                  <a:pt x="4640" y="35"/>
                  <a:pt x="4611" y="52"/>
                </a:cubicBezTo>
                <a:cubicBezTo>
                  <a:pt x="4605" y="46"/>
                  <a:pt x="4598" y="42"/>
                  <a:pt x="4590" y="42"/>
                </a:cubicBezTo>
                <a:cubicBezTo>
                  <a:pt x="4585" y="42"/>
                  <a:pt x="4580" y="44"/>
                  <a:pt x="4574" y="47"/>
                </a:cubicBezTo>
                <a:cubicBezTo>
                  <a:pt x="4398" y="156"/>
                  <a:pt x="4316" y="382"/>
                  <a:pt x="4391" y="577"/>
                </a:cubicBezTo>
                <a:cubicBezTo>
                  <a:pt x="4417" y="638"/>
                  <a:pt x="4458" y="692"/>
                  <a:pt x="4505" y="735"/>
                </a:cubicBezTo>
                <a:cubicBezTo>
                  <a:pt x="3961" y="1636"/>
                  <a:pt x="3716" y="2681"/>
                  <a:pt x="3658" y="3731"/>
                </a:cubicBezTo>
                <a:cubicBezTo>
                  <a:pt x="3614" y="3599"/>
                  <a:pt x="3553" y="3472"/>
                  <a:pt x="3482" y="3347"/>
                </a:cubicBezTo>
                <a:cubicBezTo>
                  <a:pt x="3337" y="3090"/>
                  <a:pt x="3183" y="2842"/>
                  <a:pt x="3083" y="2561"/>
                </a:cubicBezTo>
                <a:cubicBezTo>
                  <a:pt x="2927" y="2120"/>
                  <a:pt x="2801" y="1666"/>
                  <a:pt x="2680" y="1213"/>
                </a:cubicBezTo>
                <a:cubicBezTo>
                  <a:pt x="2741" y="1182"/>
                  <a:pt x="2795" y="1138"/>
                  <a:pt x="2836" y="1077"/>
                </a:cubicBezTo>
                <a:cubicBezTo>
                  <a:pt x="2929" y="935"/>
                  <a:pt x="2913" y="749"/>
                  <a:pt x="2798" y="624"/>
                </a:cubicBezTo>
                <a:cubicBezTo>
                  <a:pt x="2727" y="548"/>
                  <a:pt x="2624" y="501"/>
                  <a:pt x="2521" y="501"/>
                </a:cubicBezTo>
                <a:cubicBezTo>
                  <a:pt x="2462" y="501"/>
                  <a:pt x="2403" y="516"/>
                  <a:pt x="2350" y="550"/>
                </a:cubicBezTo>
                <a:cubicBezTo>
                  <a:pt x="2248" y="617"/>
                  <a:pt x="2182" y="731"/>
                  <a:pt x="2177" y="850"/>
                </a:cubicBezTo>
                <a:cubicBezTo>
                  <a:pt x="2172" y="861"/>
                  <a:pt x="2165" y="870"/>
                  <a:pt x="2162" y="882"/>
                </a:cubicBezTo>
                <a:cubicBezTo>
                  <a:pt x="2127" y="1053"/>
                  <a:pt x="2249" y="1209"/>
                  <a:pt x="2412" y="1248"/>
                </a:cubicBezTo>
                <a:cubicBezTo>
                  <a:pt x="2441" y="1256"/>
                  <a:pt x="2470" y="1259"/>
                  <a:pt x="2497" y="1259"/>
                </a:cubicBezTo>
                <a:cubicBezTo>
                  <a:pt x="2516" y="1259"/>
                  <a:pt x="2534" y="1258"/>
                  <a:pt x="2553" y="1256"/>
                </a:cubicBezTo>
                <a:cubicBezTo>
                  <a:pt x="2670" y="1700"/>
                  <a:pt x="2795" y="2142"/>
                  <a:pt x="2950" y="2574"/>
                </a:cubicBezTo>
                <a:cubicBezTo>
                  <a:pt x="3041" y="2828"/>
                  <a:pt x="3170" y="3050"/>
                  <a:pt x="3313" y="3276"/>
                </a:cubicBezTo>
                <a:cubicBezTo>
                  <a:pt x="3448" y="3489"/>
                  <a:pt x="3580" y="3707"/>
                  <a:pt x="3651" y="3948"/>
                </a:cubicBezTo>
                <a:cubicBezTo>
                  <a:pt x="3645" y="4119"/>
                  <a:pt x="3644" y="4287"/>
                  <a:pt x="3647" y="4455"/>
                </a:cubicBezTo>
                <a:cubicBezTo>
                  <a:pt x="3679" y="6043"/>
                  <a:pt x="4113" y="7572"/>
                  <a:pt x="4616" y="9066"/>
                </a:cubicBezTo>
                <a:cubicBezTo>
                  <a:pt x="4489" y="8801"/>
                  <a:pt x="4356" y="8538"/>
                  <a:pt x="4214" y="8278"/>
                </a:cubicBezTo>
                <a:cubicBezTo>
                  <a:pt x="3916" y="7731"/>
                  <a:pt x="3574" y="7186"/>
                  <a:pt x="3146" y="6731"/>
                </a:cubicBezTo>
                <a:cubicBezTo>
                  <a:pt x="3068" y="6462"/>
                  <a:pt x="2951" y="6203"/>
                  <a:pt x="2852" y="5942"/>
                </a:cubicBezTo>
                <a:cubicBezTo>
                  <a:pt x="2756" y="5685"/>
                  <a:pt x="2656" y="5427"/>
                  <a:pt x="2571" y="5167"/>
                </a:cubicBezTo>
                <a:cubicBezTo>
                  <a:pt x="2489" y="4915"/>
                  <a:pt x="2418" y="4659"/>
                  <a:pt x="2372" y="4398"/>
                </a:cubicBezTo>
                <a:cubicBezTo>
                  <a:pt x="2343" y="4235"/>
                  <a:pt x="2331" y="4075"/>
                  <a:pt x="2324" y="3912"/>
                </a:cubicBezTo>
                <a:cubicBezTo>
                  <a:pt x="2382" y="3904"/>
                  <a:pt x="2439" y="3879"/>
                  <a:pt x="2487" y="3842"/>
                </a:cubicBezTo>
                <a:cubicBezTo>
                  <a:pt x="2573" y="3772"/>
                  <a:pt x="2598" y="3658"/>
                  <a:pt x="2582" y="3553"/>
                </a:cubicBezTo>
                <a:cubicBezTo>
                  <a:pt x="2567" y="3453"/>
                  <a:pt x="2497" y="3358"/>
                  <a:pt x="2408" y="3313"/>
                </a:cubicBezTo>
                <a:cubicBezTo>
                  <a:pt x="2360" y="3290"/>
                  <a:pt x="2310" y="3277"/>
                  <a:pt x="2258" y="3277"/>
                </a:cubicBezTo>
                <a:cubicBezTo>
                  <a:pt x="2243" y="3277"/>
                  <a:pt x="2228" y="3278"/>
                  <a:pt x="2212" y="3280"/>
                </a:cubicBezTo>
                <a:cubicBezTo>
                  <a:pt x="2161" y="3287"/>
                  <a:pt x="2114" y="3311"/>
                  <a:pt x="2075" y="3341"/>
                </a:cubicBezTo>
                <a:cubicBezTo>
                  <a:pt x="1996" y="3398"/>
                  <a:pt x="1951" y="3496"/>
                  <a:pt x="1943" y="3589"/>
                </a:cubicBezTo>
                <a:cubicBezTo>
                  <a:pt x="1933" y="3699"/>
                  <a:pt x="1989" y="3812"/>
                  <a:pt x="2083" y="3865"/>
                </a:cubicBezTo>
                <a:cubicBezTo>
                  <a:pt x="2120" y="3886"/>
                  <a:pt x="2161" y="3899"/>
                  <a:pt x="2204" y="3904"/>
                </a:cubicBezTo>
                <a:cubicBezTo>
                  <a:pt x="2211" y="3906"/>
                  <a:pt x="2216" y="3906"/>
                  <a:pt x="2223" y="3907"/>
                </a:cubicBezTo>
                <a:cubicBezTo>
                  <a:pt x="2225" y="4337"/>
                  <a:pt x="2340" y="4771"/>
                  <a:pt x="2469" y="5170"/>
                </a:cubicBezTo>
                <a:cubicBezTo>
                  <a:pt x="2551" y="5420"/>
                  <a:pt x="2645" y="5667"/>
                  <a:pt x="2743" y="5912"/>
                </a:cubicBezTo>
                <a:cubicBezTo>
                  <a:pt x="2834" y="6139"/>
                  <a:pt x="2914" y="6375"/>
                  <a:pt x="3014" y="6600"/>
                </a:cubicBezTo>
                <a:cubicBezTo>
                  <a:pt x="2714" y="6305"/>
                  <a:pt x="2374" y="6057"/>
                  <a:pt x="1978" y="5879"/>
                </a:cubicBezTo>
                <a:cubicBezTo>
                  <a:pt x="1726" y="5766"/>
                  <a:pt x="1460" y="5689"/>
                  <a:pt x="1185" y="5654"/>
                </a:cubicBezTo>
                <a:cubicBezTo>
                  <a:pt x="1079" y="5640"/>
                  <a:pt x="969" y="5632"/>
                  <a:pt x="857" y="5632"/>
                </a:cubicBezTo>
                <a:cubicBezTo>
                  <a:pt x="766" y="5632"/>
                  <a:pt x="675" y="5638"/>
                  <a:pt x="586" y="5651"/>
                </a:cubicBezTo>
                <a:cubicBezTo>
                  <a:pt x="568" y="5621"/>
                  <a:pt x="545" y="5594"/>
                  <a:pt x="518" y="5571"/>
                </a:cubicBezTo>
                <a:cubicBezTo>
                  <a:pt x="460" y="5522"/>
                  <a:pt x="395" y="5488"/>
                  <a:pt x="317" y="5482"/>
                </a:cubicBezTo>
                <a:cubicBezTo>
                  <a:pt x="312" y="5482"/>
                  <a:pt x="308" y="5482"/>
                  <a:pt x="303" y="5482"/>
                </a:cubicBezTo>
                <a:cubicBezTo>
                  <a:pt x="246" y="5482"/>
                  <a:pt x="185" y="5499"/>
                  <a:pt x="139" y="5532"/>
                </a:cubicBezTo>
                <a:cubicBezTo>
                  <a:pt x="83" y="5571"/>
                  <a:pt x="33" y="5625"/>
                  <a:pt x="19" y="5695"/>
                </a:cubicBezTo>
                <a:cubicBezTo>
                  <a:pt x="0" y="5777"/>
                  <a:pt x="19" y="5855"/>
                  <a:pt x="74" y="5919"/>
                </a:cubicBezTo>
                <a:cubicBezTo>
                  <a:pt x="78" y="5923"/>
                  <a:pt x="84" y="5928"/>
                  <a:pt x="90" y="5933"/>
                </a:cubicBezTo>
                <a:cubicBezTo>
                  <a:pt x="92" y="5949"/>
                  <a:pt x="92" y="5966"/>
                  <a:pt x="100" y="5983"/>
                </a:cubicBezTo>
                <a:cubicBezTo>
                  <a:pt x="125" y="6048"/>
                  <a:pt x="175" y="6094"/>
                  <a:pt x="239" y="6122"/>
                </a:cubicBezTo>
                <a:cubicBezTo>
                  <a:pt x="270" y="6137"/>
                  <a:pt x="303" y="6143"/>
                  <a:pt x="337" y="6143"/>
                </a:cubicBezTo>
                <a:cubicBezTo>
                  <a:pt x="410" y="6143"/>
                  <a:pt x="485" y="6112"/>
                  <a:pt x="542" y="6068"/>
                </a:cubicBezTo>
                <a:cubicBezTo>
                  <a:pt x="609" y="6016"/>
                  <a:pt x="642" y="5936"/>
                  <a:pt x="644" y="5855"/>
                </a:cubicBezTo>
                <a:cubicBezTo>
                  <a:pt x="754" y="5841"/>
                  <a:pt x="863" y="5831"/>
                  <a:pt x="975" y="5831"/>
                </a:cubicBezTo>
                <a:cubicBezTo>
                  <a:pt x="1021" y="5831"/>
                  <a:pt x="1067" y="5833"/>
                  <a:pt x="1114" y="5837"/>
                </a:cubicBezTo>
                <a:cubicBezTo>
                  <a:pt x="1350" y="5857"/>
                  <a:pt x="1581" y="5913"/>
                  <a:pt x="1802" y="5997"/>
                </a:cubicBezTo>
                <a:cubicBezTo>
                  <a:pt x="2286" y="6177"/>
                  <a:pt x="2703" y="6489"/>
                  <a:pt x="3055" y="6865"/>
                </a:cubicBezTo>
                <a:cubicBezTo>
                  <a:pt x="3439" y="7278"/>
                  <a:pt x="3743" y="7756"/>
                  <a:pt x="4017" y="8247"/>
                </a:cubicBezTo>
                <a:cubicBezTo>
                  <a:pt x="4320" y="8788"/>
                  <a:pt x="4594" y="9344"/>
                  <a:pt x="4852" y="9907"/>
                </a:cubicBezTo>
                <a:cubicBezTo>
                  <a:pt x="4911" y="10036"/>
                  <a:pt x="4967" y="10165"/>
                  <a:pt x="5023" y="10297"/>
                </a:cubicBezTo>
                <a:cubicBezTo>
                  <a:pt x="4975" y="10225"/>
                  <a:pt x="4928" y="10153"/>
                  <a:pt x="4877" y="10083"/>
                </a:cubicBezTo>
                <a:cubicBezTo>
                  <a:pt x="4621" y="9736"/>
                  <a:pt x="4318" y="9425"/>
                  <a:pt x="3986" y="9150"/>
                </a:cubicBezTo>
                <a:cubicBezTo>
                  <a:pt x="3353" y="8622"/>
                  <a:pt x="2573" y="8288"/>
                  <a:pt x="1762" y="8151"/>
                </a:cubicBezTo>
                <a:cubicBezTo>
                  <a:pt x="1503" y="8107"/>
                  <a:pt x="1228" y="8075"/>
                  <a:pt x="955" y="8075"/>
                </a:cubicBezTo>
                <a:cubicBezTo>
                  <a:pt x="915" y="8075"/>
                  <a:pt x="876" y="8076"/>
                  <a:pt x="836" y="8077"/>
                </a:cubicBezTo>
                <a:cubicBezTo>
                  <a:pt x="827" y="8040"/>
                  <a:pt x="815" y="8003"/>
                  <a:pt x="795" y="7969"/>
                </a:cubicBezTo>
                <a:cubicBezTo>
                  <a:pt x="737" y="7866"/>
                  <a:pt x="643" y="7802"/>
                  <a:pt x="528" y="7785"/>
                </a:cubicBezTo>
                <a:cubicBezTo>
                  <a:pt x="512" y="7782"/>
                  <a:pt x="496" y="7781"/>
                  <a:pt x="480" y="7781"/>
                </a:cubicBezTo>
                <a:cubicBezTo>
                  <a:pt x="425" y="7781"/>
                  <a:pt x="369" y="7795"/>
                  <a:pt x="321" y="7820"/>
                </a:cubicBezTo>
                <a:cubicBezTo>
                  <a:pt x="317" y="7822"/>
                  <a:pt x="312" y="7823"/>
                  <a:pt x="308" y="7826"/>
                </a:cubicBezTo>
                <a:cubicBezTo>
                  <a:pt x="308" y="7826"/>
                  <a:pt x="308" y="7825"/>
                  <a:pt x="308" y="7825"/>
                </a:cubicBezTo>
                <a:cubicBezTo>
                  <a:pt x="307" y="7825"/>
                  <a:pt x="301" y="7828"/>
                  <a:pt x="296" y="7829"/>
                </a:cubicBezTo>
                <a:lnTo>
                  <a:pt x="296" y="7829"/>
                </a:lnTo>
                <a:cubicBezTo>
                  <a:pt x="297" y="7829"/>
                  <a:pt x="297" y="7829"/>
                  <a:pt x="297" y="7829"/>
                </a:cubicBezTo>
                <a:lnTo>
                  <a:pt x="297" y="7829"/>
                </a:lnTo>
                <a:cubicBezTo>
                  <a:pt x="298" y="7829"/>
                  <a:pt x="274" y="7837"/>
                  <a:pt x="276" y="7837"/>
                </a:cubicBezTo>
                <a:cubicBezTo>
                  <a:pt x="270" y="7840"/>
                  <a:pt x="267" y="7842"/>
                  <a:pt x="261" y="7844"/>
                </a:cubicBezTo>
                <a:cubicBezTo>
                  <a:pt x="233" y="7859"/>
                  <a:pt x="212" y="7878"/>
                  <a:pt x="192" y="7904"/>
                </a:cubicBezTo>
                <a:cubicBezTo>
                  <a:pt x="125" y="7990"/>
                  <a:pt x="134" y="8114"/>
                  <a:pt x="163" y="8216"/>
                </a:cubicBezTo>
                <a:cubicBezTo>
                  <a:pt x="199" y="8331"/>
                  <a:pt x="251" y="8439"/>
                  <a:pt x="345" y="8515"/>
                </a:cubicBezTo>
                <a:cubicBezTo>
                  <a:pt x="402" y="8561"/>
                  <a:pt x="472" y="8584"/>
                  <a:pt x="543" y="8584"/>
                </a:cubicBezTo>
                <a:cubicBezTo>
                  <a:pt x="585" y="8584"/>
                  <a:pt x="627" y="8576"/>
                  <a:pt x="666" y="8559"/>
                </a:cubicBezTo>
                <a:cubicBezTo>
                  <a:pt x="779" y="8511"/>
                  <a:pt x="827" y="8388"/>
                  <a:pt x="844" y="8274"/>
                </a:cubicBezTo>
                <a:cubicBezTo>
                  <a:pt x="847" y="8261"/>
                  <a:pt x="847" y="8249"/>
                  <a:pt x="849" y="8239"/>
                </a:cubicBezTo>
                <a:cubicBezTo>
                  <a:pt x="878" y="8239"/>
                  <a:pt x="908" y="8238"/>
                  <a:pt x="938" y="8238"/>
                </a:cubicBezTo>
                <a:cubicBezTo>
                  <a:pt x="1156" y="8238"/>
                  <a:pt x="1375" y="8244"/>
                  <a:pt x="1596" y="8276"/>
                </a:cubicBezTo>
                <a:cubicBezTo>
                  <a:pt x="1979" y="8330"/>
                  <a:pt x="2358" y="8430"/>
                  <a:pt x="2717" y="8574"/>
                </a:cubicBezTo>
                <a:cubicBezTo>
                  <a:pt x="3482" y="8877"/>
                  <a:pt x="4169" y="9365"/>
                  <a:pt x="4689" y="10001"/>
                </a:cubicBezTo>
                <a:cubicBezTo>
                  <a:pt x="4838" y="10184"/>
                  <a:pt x="4976" y="10377"/>
                  <a:pt x="5097" y="10580"/>
                </a:cubicBezTo>
                <a:cubicBezTo>
                  <a:pt x="5146" y="10663"/>
                  <a:pt x="5192" y="10751"/>
                  <a:pt x="5236" y="10838"/>
                </a:cubicBezTo>
                <a:cubicBezTo>
                  <a:pt x="5339" y="11132"/>
                  <a:pt x="5440" y="11424"/>
                  <a:pt x="5551" y="11715"/>
                </a:cubicBezTo>
                <a:cubicBezTo>
                  <a:pt x="5569" y="11774"/>
                  <a:pt x="5590" y="11835"/>
                  <a:pt x="5612" y="11895"/>
                </a:cubicBezTo>
                <a:cubicBezTo>
                  <a:pt x="5616" y="11905"/>
                  <a:pt x="5621" y="11909"/>
                  <a:pt x="5626" y="11913"/>
                </a:cubicBezTo>
                <a:cubicBezTo>
                  <a:pt x="5633" y="11930"/>
                  <a:pt x="5640" y="11950"/>
                  <a:pt x="5647" y="11969"/>
                </a:cubicBezTo>
                <a:cubicBezTo>
                  <a:pt x="5659" y="11998"/>
                  <a:pt x="5683" y="12010"/>
                  <a:pt x="5709" y="12010"/>
                </a:cubicBezTo>
                <a:cubicBezTo>
                  <a:pt x="5756" y="12010"/>
                  <a:pt x="5807" y="11969"/>
                  <a:pt x="5793" y="11913"/>
                </a:cubicBezTo>
                <a:cubicBezTo>
                  <a:pt x="5780" y="11867"/>
                  <a:pt x="5766" y="11823"/>
                  <a:pt x="5753" y="11777"/>
                </a:cubicBezTo>
                <a:cubicBezTo>
                  <a:pt x="5761" y="11770"/>
                  <a:pt x="5765" y="11760"/>
                  <a:pt x="5763" y="11749"/>
                </a:cubicBezTo>
                <a:cubicBezTo>
                  <a:pt x="5559" y="10566"/>
                  <a:pt x="5678" y="9317"/>
                  <a:pt x="6105" y="8196"/>
                </a:cubicBezTo>
                <a:cubicBezTo>
                  <a:pt x="6165" y="8036"/>
                  <a:pt x="6233" y="7880"/>
                  <a:pt x="6305" y="7727"/>
                </a:cubicBezTo>
                <a:cubicBezTo>
                  <a:pt x="6331" y="7671"/>
                  <a:pt x="6361" y="7617"/>
                  <a:pt x="6389" y="7565"/>
                </a:cubicBezTo>
                <a:cubicBezTo>
                  <a:pt x="6403" y="7571"/>
                  <a:pt x="6417" y="7575"/>
                  <a:pt x="6432" y="7579"/>
                </a:cubicBezTo>
                <a:cubicBezTo>
                  <a:pt x="6485" y="7628"/>
                  <a:pt x="6555" y="7657"/>
                  <a:pt x="6625" y="7657"/>
                </a:cubicBezTo>
                <a:cubicBezTo>
                  <a:pt x="6672" y="7657"/>
                  <a:pt x="6719" y="7645"/>
                  <a:pt x="6761" y="7616"/>
                </a:cubicBezTo>
                <a:cubicBezTo>
                  <a:pt x="6905" y="7529"/>
                  <a:pt x="6937" y="7349"/>
                  <a:pt x="6887" y="7192"/>
                </a:cubicBezTo>
                <a:cubicBezTo>
                  <a:pt x="6846" y="7064"/>
                  <a:pt x="6782" y="6948"/>
                  <a:pt x="6676" y="6865"/>
                </a:cubicBezTo>
                <a:cubicBezTo>
                  <a:pt x="6630" y="6830"/>
                  <a:pt x="6565" y="6807"/>
                  <a:pt x="6506" y="6807"/>
                </a:cubicBezTo>
                <a:cubicBezTo>
                  <a:pt x="6505" y="6807"/>
                  <a:pt x="6503" y="6807"/>
                  <a:pt x="6501" y="6807"/>
                </a:cubicBezTo>
                <a:cubicBezTo>
                  <a:pt x="6405" y="6810"/>
                  <a:pt x="6328" y="6858"/>
                  <a:pt x="6270" y="6932"/>
                </a:cubicBezTo>
                <a:cubicBezTo>
                  <a:pt x="6182" y="7043"/>
                  <a:pt x="6141" y="7216"/>
                  <a:pt x="6185" y="7352"/>
                </a:cubicBezTo>
                <a:cubicBezTo>
                  <a:pt x="6199" y="7393"/>
                  <a:pt x="6217" y="7430"/>
                  <a:pt x="6243" y="7464"/>
                </a:cubicBezTo>
                <a:cubicBezTo>
                  <a:pt x="6220" y="7514"/>
                  <a:pt x="6199" y="7562"/>
                  <a:pt x="6176" y="7610"/>
                </a:cubicBezTo>
                <a:cubicBezTo>
                  <a:pt x="6112" y="7751"/>
                  <a:pt x="6051" y="7893"/>
                  <a:pt x="5999" y="8036"/>
                </a:cubicBezTo>
                <a:cubicBezTo>
                  <a:pt x="5891" y="8324"/>
                  <a:pt x="5802" y="8620"/>
                  <a:pt x="5735" y="8920"/>
                </a:cubicBezTo>
                <a:cubicBezTo>
                  <a:pt x="5597" y="9519"/>
                  <a:pt x="5532" y="10139"/>
                  <a:pt x="5562" y="10753"/>
                </a:cubicBezTo>
                <a:cubicBezTo>
                  <a:pt x="5572" y="10940"/>
                  <a:pt x="5590" y="11126"/>
                  <a:pt x="5617" y="11309"/>
                </a:cubicBezTo>
                <a:cubicBezTo>
                  <a:pt x="5480" y="10866"/>
                  <a:pt x="5318" y="10432"/>
                  <a:pt x="5160" y="9997"/>
                </a:cubicBezTo>
                <a:cubicBezTo>
                  <a:pt x="4928" y="8734"/>
                  <a:pt x="5075" y="7405"/>
                  <a:pt x="5616" y="6227"/>
                </a:cubicBezTo>
                <a:cubicBezTo>
                  <a:pt x="5779" y="5871"/>
                  <a:pt x="5980" y="5530"/>
                  <a:pt x="6213" y="5215"/>
                </a:cubicBezTo>
                <a:cubicBezTo>
                  <a:pt x="6246" y="5247"/>
                  <a:pt x="6281" y="5275"/>
                  <a:pt x="6320" y="5296"/>
                </a:cubicBezTo>
                <a:cubicBezTo>
                  <a:pt x="6363" y="5322"/>
                  <a:pt x="6410" y="5344"/>
                  <a:pt x="6461" y="5350"/>
                </a:cubicBezTo>
                <a:cubicBezTo>
                  <a:pt x="6469" y="5351"/>
                  <a:pt x="6476" y="5351"/>
                  <a:pt x="6483" y="5351"/>
                </a:cubicBezTo>
                <a:cubicBezTo>
                  <a:pt x="6537" y="5351"/>
                  <a:pt x="6586" y="5329"/>
                  <a:pt x="6626" y="5295"/>
                </a:cubicBezTo>
                <a:cubicBezTo>
                  <a:pt x="6690" y="5241"/>
                  <a:pt x="6737" y="5163"/>
                  <a:pt x="6765" y="5088"/>
                </a:cubicBezTo>
                <a:cubicBezTo>
                  <a:pt x="6822" y="4932"/>
                  <a:pt x="6793" y="4734"/>
                  <a:pt x="6667" y="4617"/>
                </a:cubicBezTo>
                <a:cubicBezTo>
                  <a:pt x="6585" y="4541"/>
                  <a:pt x="6476" y="4495"/>
                  <a:pt x="6367" y="4495"/>
                </a:cubicBezTo>
                <a:cubicBezTo>
                  <a:pt x="6308" y="4495"/>
                  <a:pt x="6249" y="4508"/>
                  <a:pt x="6193" y="4537"/>
                </a:cubicBezTo>
                <a:cubicBezTo>
                  <a:pt x="6047" y="4614"/>
                  <a:pt x="5976" y="4793"/>
                  <a:pt x="6007" y="4953"/>
                </a:cubicBezTo>
                <a:cubicBezTo>
                  <a:pt x="6020" y="5017"/>
                  <a:pt x="6054" y="5073"/>
                  <a:pt x="6098" y="5116"/>
                </a:cubicBezTo>
                <a:cubicBezTo>
                  <a:pt x="5203" y="6373"/>
                  <a:pt x="4813" y="7975"/>
                  <a:pt x="4987" y="9507"/>
                </a:cubicBezTo>
                <a:cubicBezTo>
                  <a:pt x="4983" y="9489"/>
                  <a:pt x="4976" y="9473"/>
                  <a:pt x="4970" y="9455"/>
                </a:cubicBezTo>
                <a:cubicBezTo>
                  <a:pt x="4689" y="8645"/>
                  <a:pt x="4424" y="7833"/>
                  <a:pt x="4220" y="6999"/>
                </a:cubicBezTo>
                <a:cubicBezTo>
                  <a:pt x="4189" y="6865"/>
                  <a:pt x="4157" y="6733"/>
                  <a:pt x="4129" y="6600"/>
                </a:cubicBezTo>
                <a:cubicBezTo>
                  <a:pt x="4247" y="6315"/>
                  <a:pt x="4339" y="6018"/>
                  <a:pt x="4459" y="5735"/>
                </a:cubicBezTo>
                <a:cubicBezTo>
                  <a:pt x="4596" y="5411"/>
                  <a:pt x="4746" y="5095"/>
                  <a:pt x="4912" y="4785"/>
                </a:cubicBezTo>
                <a:cubicBezTo>
                  <a:pt x="5176" y="4293"/>
                  <a:pt x="5481" y="3826"/>
                  <a:pt x="5813" y="3378"/>
                </a:cubicBezTo>
                <a:cubicBezTo>
                  <a:pt x="5814" y="3379"/>
                  <a:pt x="5816" y="3381"/>
                  <a:pt x="5820" y="3382"/>
                </a:cubicBezTo>
                <a:cubicBezTo>
                  <a:pt x="5865" y="3408"/>
                  <a:pt x="5914" y="3420"/>
                  <a:pt x="5962" y="3420"/>
                </a:cubicBezTo>
                <a:cubicBezTo>
                  <a:pt x="6060" y="3420"/>
                  <a:pt x="6156" y="3372"/>
                  <a:pt x="6219" y="3293"/>
                </a:cubicBezTo>
                <a:cubicBezTo>
                  <a:pt x="6246" y="3259"/>
                  <a:pt x="6263" y="3218"/>
                  <a:pt x="6276" y="3177"/>
                </a:cubicBezTo>
                <a:cubicBezTo>
                  <a:pt x="6312" y="3120"/>
                  <a:pt x="6335" y="3053"/>
                  <a:pt x="6341" y="2984"/>
                </a:cubicBezTo>
                <a:cubicBezTo>
                  <a:pt x="6349" y="2855"/>
                  <a:pt x="6283" y="2723"/>
                  <a:pt x="6171" y="2656"/>
                </a:cubicBezTo>
                <a:cubicBezTo>
                  <a:pt x="6116" y="2624"/>
                  <a:pt x="6057" y="2608"/>
                  <a:pt x="5997" y="2608"/>
                </a:cubicBezTo>
                <a:cubicBezTo>
                  <a:pt x="5923" y="2608"/>
                  <a:pt x="5849" y="2633"/>
                  <a:pt x="5787" y="2684"/>
                </a:cubicBezTo>
                <a:cubicBezTo>
                  <a:pt x="5694" y="2762"/>
                  <a:pt x="5651" y="2896"/>
                  <a:pt x="5650" y="3013"/>
                </a:cubicBezTo>
                <a:cubicBezTo>
                  <a:pt x="5650" y="3094"/>
                  <a:pt x="5667" y="3181"/>
                  <a:pt x="5707" y="3257"/>
                </a:cubicBezTo>
                <a:cubicBezTo>
                  <a:pt x="5438" y="3626"/>
                  <a:pt x="5193" y="4014"/>
                  <a:pt x="4973" y="4414"/>
                </a:cubicBezTo>
                <a:cubicBezTo>
                  <a:pt x="4980" y="4127"/>
                  <a:pt x="4963" y="3843"/>
                  <a:pt x="4923" y="3562"/>
                </a:cubicBezTo>
                <a:cubicBezTo>
                  <a:pt x="4899" y="3392"/>
                  <a:pt x="4867" y="3222"/>
                  <a:pt x="4828" y="3053"/>
                </a:cubicBezTo>
                <a:cubicBezTo>
                  <a:pt x="4824" y="3039"/>
                  <a:pt x="4821" y="3026"/>
                  <a:pt x="4817" y="3012"/>
                </a:cubicBezTo>
                <a:cubicBezTo>
                  <a:pt x="4864" y="2984"/>
                  <a:pt x="4902" y="2948"/>
                  <a:pt x="4933" y="2904"/>
                </a:cubicBezTo>
                <a:cubicBezTo>
                  <a:pt x="4984" y="2828"/>
                  <a:pt x="4997" y="2730"/>
                  <a:pt x="4979" y="2642"/>
                </a:cubicBezTo>
                <a:cubicBezTo>
                  <a:pt x="4945" y="2479"/>
                  <a:pt x="4796" y="2331"/>
                  <a:pt x="4625" y="2331"/>
                </a:cubicBezTo>
                <a:cubicBezTo>
                  <a:pt x="4624" y="2331"/>
                  <a:pt x="4623" y="2331"/>
                  <a:pt x="4623" y="2331"/>
                </a:cubicBezTo>
                <a:cubicBezTo>
                  <a:pt x="4508" y="2331"/>
                  <a:pt x="4411" y="2388"/>
                  <a:pt x="4340" y="2474"/>
                </a:cubicBezTo>
                <a:cubicBezTo>
                  <a:pt x="4285" y="2542"/>
                  <a:pt x="4250" y="2640"/>
                  <a:pt x="4257" y="2728"/>
                </a:cubicBezTo>
                <a:cubicBezTo>
                  <a:pt x="4262" y="2792"/>
                  <a:pt x="4276" y="2889"/>
                  <a:pt x="4342" y="2918"/>
                </a:cubicBezTo>
                <a:cubicBezTo>
                  <a:pt x="4356" y="2925"/>
                  <a:pt x="4369" y="2928"/>
                  <a:pt x="4383" y="2930"/>
                </a:cubicBezTo>
                <a:cubicBezTo>
                  <a:pt x="4387" y="2935"/>
                  <a:pt x="4389" y="2941"/>
                  <a:pt x="4391" y="2947"/>
                </a:cubicBezTo>
                <a:cubicBezTo>
                  <a:pt x="4447" y="3020"/>
                  <a:pt x="4540" y="3062"/>
                  <a:pt x="4631" y="3062"/>
                </a:cubicBezTo>
                <a:cubicBezTo>
                  <a:pt x="4638" y="3062"/>
                  <a:pt x="4645" y="3062"/>
                  <a:pt x="4652" y="3062"/>
                </a:cubicBezTo>
                <a:cubicBezTo>
                  <a:pt x="4665" y="3060"/>
                  <a:pt x="4678" y="3057"/>
                  <a:pt x="4688" y="3055"/>
                </a:cubicBezTo>
                <a:cubicBezTo>
                  <a:pt x="4725" y="3213"/>
                  <a:pt x="4757" y="3375"/>
                  <a:pt x="4782" y="3537"/>
                </a:cubicBezTo>
                <a:cubicBezTo>
                  <a:pt x="4835" y="3885"/>
                  <a:pt x="4855" y="4235"/>
                  <a:pt x="4855" y="4587"/>
                </a:cubicBezTo>
                <a:cubicBezTo>
                  <a:pt x="4855" y="4597"/>
                  <a:pt x="4858" y="4607"/>
                  <a:pt x="4862" y="4615"/>
                </a:cubicBezTo>
                <a:cubicBezTo>
                  <a:pt x="4837" y="4659"/>
                  <a:pt x="4813" y="4706"/>
                  <a:pt x="4789" y="4750"/>
                </a:cubicBezTo>
                <a:cubicBezTo>
                  <a:pt x="4630" y="5058"/>
                  <a:pt x="4484" y="5376"/>
                  <a:pt x="4354" y="5699"/>
                </a:cubicBezTo>
                <a:cubicBezTo>
                  <a:pt x="4261" y="5930"/>
                  <a:pt x="4162" y="6172"/>
                  <a:pt x="4089" y="6417"/>
                </a:cubicBezTo>
                <a:cubicBezTo>
                  <a:pt x="3842" y="5207"/>
                  <a:pt x="3753" y="3955"/>
                  <a:pt x="3973" y="2737"/>
                </a:cubicBezTo>
                <a:cubicBezTo>
                  <a:pt x="4157" y="2403"/>
                  <a:pt x="4370" y="2097"/>
                  <a:pt x="4661" y="1842"/>
                </a:cubicBezTo>
                <a:cubicBezTo>
                  <a:pt x="4813" y="1710"/>
                  <a:pt x="4976" y="1595"/>
                  <a:pt x="5150" y="1500"/>
                </a:cubicBezTo>
                <a:cubicBezTo>
                  <a:pt x="5233" y="1454"/>
                  <a:pt x="5318" y="1414"/>
                  <a:pt x="5404" y="1376"/>
                </a:cubicBezTo>
                <a:cubicBezTo>
                  <a:pt x="5448" y="1358"/>
                  <a:pt x="5497" y="1344"/>
                  <a:pt x="5543" y="1329"/>
                </a:cubicBezTo>
                <a:cubicBezTo>
                  <a:pt x="5555" y="1344"/>
                  <a:pt x="5568" y="1358"/>
                  <a:pt x="5582" y="1369"/>
                </a:cubicBezTo>
                <a:cubicBezTo>
                  <a:pt x="5633" y="1414"/>
                  <a:pt x="5697" y="1440"/>
                  <a:pt x="5765" y="1440"/>
                </a:cubicBezTo>
                <a:cubicBezTo>
                  <a:pt x="5781" y="1440"/>
                  <a:pt x="5797" y="1439"/>
                  <a:pt x="5813" y="1436"/>
                </a:cubicBezTo>
                <a:cubicBezTo>
                  <a:pt x="5907" y="1416"/>
                  <a:pt x="5973" y="1341"/>
                  <a:pt x="6007" y="1254"/>
                </a:cubicBezTo>
                <a:cubicBezTo>
                  <a:pt x="6043" y="1163"/>
                  <a:pt x="6022" y="1061"/>
                  <a:pt x="5963" y="986"/>
                </a:cubicBezTo>
                <a:cubicBezTo>
                  <a:pt x="5914" y="925"/>
                  <a:pt x="5827" y="890"/>
                  <a:pt x="5746" y="890"/>
                </a:cubicBezTo>
                <a:cubicBezTo>
                  <a:pt x="5653" y="891"/>
                  <a:pt x="5569" y="928"/>
                  <a:pt x="5512" y="1003"/>
                </a:cubicBezTo>
                <a:cubicBezTo>
                  <a:pt x="5472" y="1056"/>
                  <a:pt x="5460" y="1125"/>
                  <a:pt x="5468" y="1190"/>
                </a:cubicBezTo>
                <a:cubicBezTo>
                  <a:pt x="5341" y="1241"/>
                  <a:pt x="5216" y="1308"/>
                  <a:pt x="5105" y="1372"/>
                </a:cubicBezTo>
                <a:cubicBezTo>
                  <a:pt x="4922" y="1474"/>
                  <a:pt x="4750" y="1599"/>
                  <a:pt x="4594" y="1738"/>
                </a:cubicBezTo>
                <a:cubicBezTo>
                  <a:pt x="4377" y="1932"/>
                  <a:pt x="4183" y="2164"/>
                  <a:pt x="4037" y="2422"/>
                </a:cubicBezTo>
                <a:cubicBezTo>
                  <a:pt x="4163" y="1864"/>
                  <a:pt x="4356" y="1318"/>
                  <a:pt x="4607" y="806"/>
                </a:cubicBezTo>
                <a:cubicBezTo>
                  <a:pt x="4670" y="838"/>
                  <a:pt x="4740" y="855"/>
                  <a:pt x="4810" y="855"/>
                </a:cubicBezTo>
                <a:cubicBezTo>
                  <a:pt x="4846" y="855"/>
                  <a:pt x="4881" y="851"/>
                  <a:pt x="4916" y="841"/>
                </a:cubicBezTo>
                <a:cubicBezTo>
                  <a:pt x="5136" y="780"/>
                  <a:pt x="5278" y="536"/>
                  <a:pt x="5224" y="315"/>
                </a:cubicBezTo>
                <a:cubicBezTo>
                  <a:pt x="5177" y="126"/>
                  <a:pt x="4993" y="0"/>
                  <a:pt x="48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26"/>
          <p:cNvSpPr/>
          <p:nvPr/>
        </p:nvSpPr>
        <p:spPr>
          <a:xfrm rot="-6953890">
            <a:off x="8624434" y="4260081"/>
            <a:ext cx="448682" cy="808561"/>
          </a:xfrm>
          <a:custGeom>
            <a:avLst/>
            <a:gdLst/>
            <a:ahLst/>
            <a:cxnLst/>
            <a:rect l="l" t="t" r="r" b="b"/>
            <a:pathLst>
              <a:path w="7695" h="13867" extrusionOk="0">
                <a:moveTo>
                  <a:pt x="1371" y="837"/>
                </a:moveTo>
                <a:lnTo>
                  <a:pt x="1371" y="837"/>
                </a:lnTo>
                <a:cubicBezTo>
                  <a:pt x="1580" y="1260"/>
                  <a:pt x="1769" y="1693"/>
                  <a:pt x="1918" y="2140"/>
                </a:cubicBezTo>
                <a:cubicBezTo>
                  <a:pt x="2127" y="2765"/>
                  <a:pt x="2269" y="3417"/>
                  <a:pt x="2340" y="4072"/>
                </a:cubicBezTo>
                <a:cubicBezTo>
                  <a:pt x="2411" y="4730"/>
                  <a:pt x="2408" y="5394"/>
                  <a:pt x="2333" y="6050"/>
                </a:cubicBezTo>
                <a:cubicBezTo>
                  <a:pt x="2251" y="6754"/>
                  <a:pt x="2071" y="7440"/>
                  <a:pt x="1915" y="8130"/>
                </a:cubicBezTo>
                <a:cubicBezTo>
                  <a:pt x="1831" y="8489"/>
                  <a:pt x="1757" y="8853"/>
                  <a:pt x="1709" y="9221"/>
                </a:cubicBezTo>
                <a:cubicBezTo>
                  <a:pt x="1703" y="8900"/>
                  <a:pt x="1700" y="8579"/>
                  <a:pt x="1700" y="8257"/>
                </a:cubicBezTo>
                <a:cubicBezTo>
                  <a:pt x="1695" y="6518"/>
                  <a:pt x="1719" y="4777"/>
                  <a:pt x="1605" y="3041"/>
                </a:cubicBezTo>
                <a:cubicBezTo>
                  <a:pt x="1559" y="2306"/>
                  <a:pt x="1489" y="1567"/>
                  <a:pt x="1371" y="837"/>
                </a:cubicBezTo>
                <a:close/>
                <a:moveTo>
                  <a:pt x="1273" y="301"/>
                </a:moveTo>
                <a:lnTo>
                  <a:pt x="1273" y="301"/>
                </a:lnTo>
                <a:cubicBezTo>
                  <a:pt x="2079" y="1311"/>
                  <a:pt x="2599" y="2538"/>
                  <a:pt x="2753" y="3822"/>
                </a:cubicBezTo>
                <a:cubicBezTo>
                  <a:pt x="2935" y="5304"/>
                  <a:pt x="2573" y="6763"/>
                  <a:pt x="2187" y="8184"/>
                </a:cubicBezTo>
                <a:cubicBezTo>
                  <a:pt x="2051" y="8690"/>
                  <a:pt x="1913" y="9198"/>
                  <a:pt x="1794" y="9710"/>
                </a:cubicBezTo>
                <a:cubicBezTo>
                  <a:pt x="1874" y="8509"/>
                  <a:pt x="2286" y="7349"/>
                  <a:pt x="2438" y="6149"/>
                </a:cubicBezTo>
                <a:cubicBezTo>
                  <a:pt x="2603" y="4845"/>
                  <a:pt x="2475" y="3505"/>
                  <a:pt x="2076" y="2253"/>
                </a:cubicBezTo>
                <a:cubicBezTo>
                  <a:pt x="1888" y="1663"/>
                  <a:pt x="1644" y="1090"/>
                  <a:pt x="1320" y="561"/>
                </a:cubicBezTo>
                <a:cubicBezTo>
                  <a:pt x="1305" y="474"/>
                  <a:pt x="1292" y="388"/>
                  <a:pt x="1273" y="301"/>
                </a:cubicBezTo>
                <a:close/>
                <a:moveTo>
                  <a:pt x="1218" y="778"/>
                </a:moveTo>
                <a:cubicBezTo>
                  <a:pt x="1312" y="1433"/>
                  <a:pt x="1391" y="2091"/>
                  <a:pt x="1439" y="2755"/>
                </a:cubicBezTo>
                <a:cubicBezTo>
                  <a:pt x="1503" y="3625"/>
                  <a:pt x="1530" y="4498"/>
                  <a:pt x="1540" y="5373"/>
                </a:cubicBezTo>
                <a:cubicBezTo>
                  <a:pt x="1560" y="6941"/>
                  <a:pt x="1498" y="8517"/>
                  <a:pt x="1580" y="10085"/>
                </a:cubicBezTo>
                <a:cubicBezTo>
                  <a:pt x="1441" y="9629"/>
                  <a:pt x="1319" y="9165"/>
                  <a:pt x="1227" y="8696"/>
                </a:cubicBezTo>
                <a:cubicBezTo>
                  <a:pt x="1099" y="8045"/>
                  <a:pt x="1017" y="7385"/>
                  <a:pt x="971" y="6724"/>
                </a:cubicBezTo>
                <a:cubicBezTo>
                  <a:pt x="873" y="5326"/>
                  <a:pt x="934" y="3922"/>
                  <a:pt x="1049" y="2526"/>
                </a:cubicBezTo>
                <a:cubicBezTo>
                  <a:pt x="1099" y="1942"/>
                  <a:pt x="1157" y="1361"/>
                  <a:pt x="1218" y="778"/>
                </a:cubicBezTo>
                <a:close/>
                <a:moveTo>
                  <a:pt x="1134" y="380"/>
                </a:moveTo>
                <a:cubicBezTo>
                  <a:pt x="1137" y="386"/>
                  <a:pt x="1139" y="390"/>
                  <a:pt x="1143" y="396"/>
                </a:cubicBezTo>
                <a:cubicBezTo>
                  <a:pt x="853" y="3096"/>
                  <a:pt x="588" y="5843"/>
                  <a:pt x="1092" y="8533"/>
                </a:cubicBezTo>
                <a:cubicBezTo>
                  <a:pt x="1207" y="9144"/>
                  <a:pt x="1360" y="9754"/>
                  <a:pt x="1568" y="10343"/>
                </a:cubicBezTo>
                <a:cubicBezTo>
                  <a:pt x="1564" y="10369"/>
                  <a:pt x="1561" y="10393"/>
                  <a:pt x="1561" y="10418"/>
                </a:cubicBezTo>
                <a:cubicBezTo>
                  <a:pt x="1560" y="10438"/>
                  <a:pt x="1561" y="10455"/>
                  <a:pt x="1561" y="10475"/>
                </a:cubicBezTo>
                <a:cubicBezTo>
                  <a:pt x="941" y="9310"/>
                  <a:pt x="411" y="8077"/>
                  <a:pt x="228" y="6761"/>
                </a:cubicBezTo>
                <a:cubicBezTo>
                  <a:pt x="29" y="5326"/>
                  <a:pt x="226" y="3878"/>
                  <a:pt x="558" y="2476"/>
                </a:cubicBezTo>
                <a:cubicBezTo>
                  <a:pt x="724" y="1771"/>
                  <a:pt x="926" y="1074"/>
                  <a:pt x="1134" y="380"/>
                </a:cubicBezTo>
                <a:close/>
                <a:moveTo>
                  <a:pt x="7132" y="4932"/>
                </a:moveTo>
                <a:lnTo>
                  <a:pt x="7132" y="4932"/>
                </a:lnTo>
                <a:cubicBezTo>
                  <a:pt x="7088" y="6141"/>
                  <a:pt x="6673" y="7347"/>
                  <a:pt x="5978" y="8327"/>
                </a:cubicBezTo>
                <a:cubicBezTo>
                  <a:pt x="5226" y="9388"/>
                  <a:pt x="4124" y="10064"/>
                  <a:pt x="3156" y="10901"/>
                </a:cubicBezTo>
                <a:cubicBezTo>
                  <a:pt x="2976" y="11055"/>
                  <a:pt x="2806" y="11218"/>
                  <a:pt x="2645" y="11389"/>
                </a:cubicBezTo>
                <a:cubicBezTo>
                  <a:pt x="2755" y="11213"/>
                  <a:pt x="2868" y="11038"/>
                  <a:pt x="2989" y="10868"/>
                </a:cubicBezTo>
                <a:cubicBezTo>
                  <a:pt x="3350" y="10356"/>
                  <a:pt x="3751" y="9872"/>
                  <a:pt x="4182" y="9418"/>
                </a:cubicBezTo>
                <a:cubicBezTo>
                  <a:pt x="5009" y="8551"/>
                  <a:pt x="5975" y="7795"/>
                  <a:pt x="6521" y="6702"/>
                </a:cubicBezTo>
                <a:cubicBezTo>
                  <a:pt x="6802" y="6141"/>
                  <a:pt x="6980" y="5540"/>
                  <a:pt x="7132" y="4932"/>
                </a:cubicBezTo>
                <a:close/>
                <a:moveTo>
                  <a:pt x="7137" y="4591"/>
                </a:moveTo>
                <a:lnTo>
                  <a:pt x="7137" y="4615"/>
                </a:lnTo>
                <a:cubicBezTo>
                  <a:pt x="7130" y="4621"/>
                  <a:pt x="7124" y="4625"/>
                  <a:pt x="7122" y="4635"/>
                </a:cubicBezTo>
                <a:cubicBezTo>
                  <a:pt x="6953" y="5268"/>
                  <a:pt x="6775" y="5907"/>
                  <a:pt x="6489" y="6498"/>
                </a:cubicBezTo>
                <a:cubicBezTo>
                  <a:pt x="6222" y="7049"/>
                  <a:pt x="5838" y="7530"/>
                  <a:pt x="5418" y="7969"/>
                </a:cubicBezTo>
                <a:cubicBezTo>
                  <a:pt x="5002" y="8405"/>
                  <a:pt x="4554" y="8809"/>
                  <a:pt x="4135" y="9242"/>
                </a:cubicBezTo>
                <a:cubicBezTo>
                  <a:pt x="3704" y="9689"/>
                  <a:pt x="3306" y="10166"/>
                  <a:pt x="2945" y="10668"/>
                </a:cubicBezTo>
                <a:cubicBezTo>
                  <a:pt x="2630" y="11108"/>
                  <a:pt x="2329" y="11570"/>
                  <a:pt x="2074" y="12053"/>
                </a:cubicBezTo>
                <a:cubicBezTo>
                  <a:pt x="2285" y="10823"/>
                  <a:pt x="2739" y="9597"/>
                  <a:pt x="3525" y="8622"/>
                </a:cubicBezTo>
                <a:cubicBezTo>
                  <a:pt x="4261" y="7708"/>
                  <a:pt x="5229" y="7020"/>
                  <a:pt x="6035" y="6175"/>
                </a:cubicBezTo>
                <a:cubicBezTo>
                  <a:pt x="6463" y="5725"/>
                  <a:pt x="6862" y="5214"/>
                  <a:pt x="7099" y="4632"/>
                </a:cubicBezTo>
                <a:cubicBezTo>
                  <a:pt x="7110" y="4618"/>
                  <a:pt x="7124" y="4606"/>
                  <a:pt x="7137" y="4591"/>
                </a:cubicBezTo>
                <a:close/>
                <a:moveTo>
                  <a:pt x="6829" y="4919"/>
                </a:moveTo>
                <a:lnTo>
                  <a:pt x="6829" y="4919"/>
                </a:lnTo>
                <a:cubicBezTo>
                  <a:pt x="6612" y="5311"/>
                  <a:pt x="6347" y="5668"/>
                  <a:pt x="6039" y="6002"/>
                </a:cubicBezTo>
                <a:cubicBezTo>
                  <a:pt x="5635" y="6440"/>
                  <a:pt x="5185" y="6834"/>
                  <a:pt x="4741" y="7233"/>
                </a:cubicBezTo>
                <a:cubicBezTo>
                  <a:pt x="4308" y="7625"/>
                  <a:pt x="3878" y="8023"/>
                  <a:pt x="3505" y="8475"/>
                </a:cubicBezTo>
                <a:cubicBezTo>
                  <a:pt x="3087" y="8980"/>
                  <a:pt x="2747" y="9556"/>
                  <a:pt x="2506" y="10169"/>
                </a:cubicBezTo>
                <a:cubicBezTo>
                  <a:pt x="2254" y="10808"/>
                  <a:pt x="2105" y="11468"/>
                  <a:pt x="2015" y="12148"/>
                </a:cubicBezTo>
                <a:cubicBezTo>
                  <a:pt x="2001" y="12088"/>
                  <a:pt x="1987" y="12031"/>
                  <a:pt x="1974" y="11975"/>
                </a:cubicBezTo>
                <a:cubicBezTo>
                  <a:pt x="1973" y="11970"/>
                  <a:pt x="1973" y="11965"/>
                  <a:pt x="1971" y="11959"/>
                </a:cubicBezTo>
                <a:cubicBezTo>
                  <a:pt x="2079" y="10854"/>
                  <a:pt x="2404" y="9743"/>
                  <a:pt x="2987" y="8806"/>
                </a:cubicBezTo>
                <a:cubicBezTo>
                  <a:pt x="3661" y="7725"/>
                  <a:pt x="4690" y="6965"/>
                  <a:pt x="5619" y="6121"/>
                </a:cubicBezTo>
                <a:cubicBezTo>
                  <a:pt x="6039" y="5738"/>
                  <a:pt x="6441" y="5333"/>
                  <a:pt x="6829" y="4919"/>
                </a:cubicBezTo>
                <a:close/>
                <a:moveTo>
                  <a:pt x="1163" y="0"/>
                </a:moveTo>
                <a:cubicBezTo>
                  <a:pt x="1142" y="0"/>
                  <a:pt x="1122" y="10"/>
                  <a:pt x="1114" y="34"/>
                </a:cubicBezTo>
                <a:cubicBezTo>
                  <a:pt x="686" y="1462"/>
                  <a:pt x="258" y="2906"/>
                  <a:pt x="94" y="4393"/>
                </a:cubicBezTo>
                <a:cubicBezTo>
                  <a:pt x="16" y="5105"/>
                  <a:pt x="1" y="5828"/>
                  <a:pt x="84" y="6539"/>
                </a:cubicBezTo>
                <a:cubicBezTo>
                  <a:pt x="164" y="7236"/>
                  <a:pt x="341" y="7917"/>
                  <a:pt x="584" y="8575"/>
                </a:cubicBezTo>
                <a:cubicBezTo>
                  <a:pt x="853" y="9306"/>
                  <a:pt x="1200" y="10005"/>
                  <a:pt x="1574" y="10686"/>
                </a:cubicBezTo>
                <a:cubicBezTo>
                  <a:pt x="1584" y="10817"/>
                  <a:pt x="1598" y="10949"/>
                  <a:pt x="1617" y="11079"/>
                </a:cubicBezTo>
                <a:cubicBezTo>
                  <a:pt x="1634" y="11213"/>
                  <a:pt x="1655" y="11345"/>
                  <a:pt x="1679" y="11478"/>
                </a:cubicBezTo>
                <a:cubicBezTo>
                  <a:pt x="1702" y="11661"/>
                  <a:pt x="1726" y="11841"/>
                  <a:pt x="1761" y="12023"/>
                </a:cubicBezTo>
                <a:cubicBezTo>
                  <a:pt x="1790" y="12168"/>
                  <a:pt x="1821" y="12314"/>
                  <a:pt x="1856" y="12457"/>
                </a:cubicBezTo>
                <a:cubicBezTo>
                  <a:pt x="1842" y="12490"/>
                  <a:pt x="1852" y="12518"/>
                  <a:pt x="1875" y="12535"/>
                </a:cubicBezTo>
                <a:cubicBezTo>
                  <a:pt x="1984" y="12975"/>
                  <a:pt x="2127" y="13408"/>
                  <a:pt x="2318" y="13819"/>
                </a:cubicBezTo>
                <a:cubicBezTo>
                  <a:pt x="2333" y="13852"/>
                  <a:pt x="2361" y="13867"/>
                  <a:pt x="2389" y="13867"/>
                </a:cubicBezTo>
                <a:cubicBezTo>
                  <a:pt x="2414" y="13867"/>
                  <a:pt x="2439" y="13855"/>
                  <a:pt x="2455" y="13835"/>
                </a:cubicBezTo>
                <a:cubicBezTo>
                  <a:pt x="2485" y="13818"/>
                  <a:pt x="2509" y="13785"/>
                  <a:pt x="2502" y="13747"/>
                </a:cubicBezTo>
                <a:cubicBezTo>
                  <a:pt x="2477" y="13601"/>
                  <a:pt x="2406" y="13459"/>
                  <a:pt x="2357" y="13320"/>
                </a:cubicBezTo>
                <a:cubicBezTo>
                  <a:pt x="2306" y="13171"/>
                  <a:pt x="2258" y="13022"/>
                  <a:pt x="2213" y="12870"/>
                </a:cubicBezTo>
                <a:cubicBezTo>
                  <a:pt x="2160" y="12702"/>
                  <a:pt x="2116" y="12534"/>
                  <a:pt x="2072" y="12363"/>
                </a:cubicBezTo>
                <a:cubicBezTo>
                  <a:pt x="2679" y="11302"/>
                  <a:pt x="3732" y="10614"/>
                  <a:pt x="4660" y="9858"/>
                </a:cubicBezTo>
                <a:cubicBezTo>
                  <a:pt x="5164" y="9446"/>
                  <a:pt x="5635" y="9001"/>
                  <a:pt x="6021" y="8475"/>
                </a:cubicBezTo>
                <a:cubicBezTo>
                  <a:pt x="6419" y="7928"/>
                  <a:pt x="6727" y="7318"/>
                  <a:pt x="6937" y="6676"/>
                </a:cubicBezTo>
                <a:cubicBezTo>
                  <a:pt x="7170" y="5958"/>
                  <a:pt x="7259" y="5208"/>
                  <a:pt x="7229" y="4455"/>
                </a:cubicBezTo>
                <a:cubicBezTo>
                  <a:pt x="7229" y="4429"/>
                  <a:pt x="7206" y="4415"/>
                  <a:pt x="7184" y="4415"/>
                </a:cubicBezTo>
                <a:cubicBezTo>
                  <a:pt x="7170" y="4415"/>
                  <a:pt x="7155" y="4420"/>
                  <a:pt x="7146" y="4431"/>
                </a:cubicBezTo>
                <a:cubicBezTo>
                  <a:pt x="7122" y="4459"/>
                  <a:pt x="7095" y="4485"/>
                  <a:pt x="7068" y="4512"/>
                </a:cubicBezTo>
                <a:cubicBezTo>
                  <a:pt x="7065" y="4512"/>
                  <a:pt x="7062" y="4511"/>
                  <a:pt x="7060" y="4511"/>
                </a:cubicBezTo>
                <a:cubicBezTo>
                  <a:pt x="7041" y="4511"/>
                  <a:pt x="7022" y="4521"/>
                  <a:pt x="7011" y="4542"/>
                </a:cubicBezTo>
                <a:cubicBezTo>
                  <a:pt x="7002" y="4563"/>
                  <a:pt x="6990" y="4583"/>
                  <a:pt x="6981" y="4604"/>
                </a:cubicBezTo>
                <a:cubicBezTo>
                  <a:pt x="6558" y="5064"/>
                  <a:pt x="6119" y="5509"/>
                  <a:pt x="5657" y="5931"/>
                </a:cubicBezTo>
                <a:cubicBezTo>
                  <a:pt x="5181" y="6368"/>
                  <a:pt x="4678" y="6776"/>
                  <a:pt x="4203" y="7216"/>
                </a:cubicBezTo>
                <a:cubicBezTo>
                  <a:pt x="3746" y="7642"/>
                  <a:pt x="3315" y="8099"/>
                  <a:pt x="2972" y="8625"/>
                </a:cubicBezTo>
                <a:cubicBezTo>
                  <a:pt x="2643" y="9127"/>
                  <a:pt x="2391" y="9678"/>
                  <a:pt x="2215" y="10251"/>
                </a:cubicBezTo>
                <a:cubicBezTo>
                  <a:pt x="2064" y="10752"/>
                  <a:pt x="1979" y="11257"/>
                  <a:pt x="1937" y="11770"/>
                </a:cubicBezTo>
                <a:cubicBezTo>
                  <a:pt x="1898" y="11572"/>
                  <a:pt x="1862" y="11372"/>
                  <a:pt x="1832" y="11172"/>
                </a:cubicBezTo>
                <a:cubicBezTo>
                  <a:pt x="1830" y="11139"/>
                  <a:pt x="1825" y="11109"/>
                  <a:pt x="1822" y="11078"/>
                </a:cubicBezTo>
                <a:cubicBezTo>
                  <a:pt x="1805" y="10898"/>
                  <a:pt x="1797" y="10716"/>
                  <a:pt x="1781" y="10535"/>
                </a:cubicBezTo>
                <a:cubicBezTo>
                  <a:pt x="1790" y="10526"/>
                  <a:pt x="1795" y="10515"/>
                  <a:pt x="1794" y="10499"/>
                </a:cubicBezTo>
                <a:cubicBezTo>
                  <a:pt x="1791" y="10478"/>
                  <a:pt x="1791" y="10457"/>
                  <a:pt x="1790" y="10435"/>
                </a:cubicBezTo>
                <a:cubicBezTo>
                  <a:pt x="2021" y="9226"/>
                  <a:pt x="2406" y="8052"/>
                  <a:pt x="2668" y="6847"/>
                </a:cubicBezTo>
                <a:cubicBezTo>
                  <a:pt x="2774" y="6705"/>
                  <a:pt x="2851" y="6532"/>
                  <a:pt x="2940" y="6382"/>
                </a:cubicBezTo>
                <a:cubicBezTo>
                  <a:pt x="3000" y="6285"/>
                  <a:pt x="3064" y="6193"/>
                  <a:pt x="3125" y="6099"/>
                </a:cubicBezTo>
                <a:cubicBezTo>
                  <a:pt x="3491" y="5638"/>
                  <a:pt x="3891" y="5204"/>
                  <a:pt x="4315" y="4796"/>
                </a:cubicBezTo>
                <a:cubicBezTo>
                  <a:pt x="4834" y="4299"/>
                  <a:pt x="5481" y="3818"/>
                  <a:pt x="6220" y="3818"/>
                </a:cubicBezTo>
                <a:cubicBezTo>
                  <a:pt x="6266" y="3818"/>
                  <a:pt x="6312" y="3820"/>
                  <a:pt x="6358" y="3824"/>
                </a:cubicBezTo>
                <a:cubicBezTo>
                  <a:pt x="6358" y="3844"/>
                  <a:pt x="6357" y="3864"/>
                  <a:pt x="6360" y="3881"/>
                </a:cubicBezTo>
                <a:cubicBezTo>
                  <a:pt x="6367" y="3920"/>
                  <a:pt x="6380" y="3957"/>
                  <a:pt x="6407" y="3987"/>
                </a:cubicBezTo>
                <a:cubicBezTo>
                  <a:pt x="6419" y="4003"/>
                  <a:pt x="6433" y="4017"/>
                  <a:pt x="6450" y="4029"/>
                </a:cubicBezTo>
                <a:cubicBezTo>
                  <a:pt x="6483" y="4051"/>
                  <a:pt x="6506" y="4062"/>
                  <a:pt x="6543" y="4071"/>
                </a:cubicBezTo>
                <a:cubicBezTo>
                  <a:pt x="6563" y="4073"/>
                  <a:pt x="6584" y="4073"/>
                  <a:pt x="6604" y="4073"/>
                </a:cubicBezTo>
                <a:cubicBezTo>
                  <a:pt x="6612" y="4073"/>
                  <a:pt x="6624" y="4072"/>
                  <a:pt x="6632" y="4071"/>
                </a:cubicBezTo>
                <a:cubicBezTo>
                  <a:pt x="6652" y="4066"/>
                  <a:pt x="6672" y="4062"/>
                  <a:pt x="6692" y="4055"/>
                </a:cubicBezTo>
                <a:cubicBezTo>
                  <a:pt x="6713" y="4048"/>
                  <a:pt x="6731" y="4035"/>
                  <a:pt x="6750" y="4024"/>
                </a:cubicBezTo>
                <a:cubicBezTo>
                  <a:pt x="6768" y="4014"/>
                  <a:pt x="6785" y="4003"/>
                  <a:pt x="6802" y="3988"/>
                </a:cubicBezTo>
                <a:cubicBezTo>
                  <a:pt x="6825" y="3967"/>
                  <a:pt x="6849" y="3946"/>
                  <a:pt x="6868" y="3920"/>
                </a:cubicBezTo>
                <a:cubicBezTo>
                  <a:pt x="6880" y="3900"/>
                  <a:pt x="6895" y="3881"/>
                  <a:pt x="6903" y="3859"/>
                </a:cubicBezTo>
                <a:cubicBezTo>
                  <a:pt x="6913" y="3838"/>
                  <a:pt x="6919" y="3815"/>
                  <a:pt x="6924" y="3794"/>
                </a:cubicBezTo>
                <a:cubicBezTo>
                  <a:pt x="6929" y="3778"/>
                  <a:pt x="6929" y="3764"/>
                  <a:pt x="6929" y="3747"/>
                </a:cubicBezTo>
                <a:cubicBezTo>
                  <a:pt x="6929" y="3717"/>
                  <a:pt x="6926" y="3695"/>
                  <a:pt x="6916" y="3665"/>
                </a:cubicBezTo>
                <a:cubicBezTo>
                  <a:pt x="6909" y="3645"/>
                  <a:pt x="6897" y="3624"/>
                  <a:pt x="6885" y="3608"/>
                </a:cubicBezTo>
                <a:cubicBezTo>
                  <a:pt x="6875" y="3594"/>
                  <a:pt x="6862" y="3580"/>
                  <a:pt x="6848" y="3568"/>
                </a:cubicBezTo>
                <a:cubicBezTo>
                  <a:pt x="6845" y="3566"/>
                  <a:pt x="6841" y="3561"/>
                  <a:pt x="6835" y="3560"/>
                </a:cubicBezTo>
                <a:cubicBezTo>
                  <a:pt x="6821" y="3551"/>
                  <a:pt x="6805" y="3540"/>
                  <a:pt x="6790" y="3533"/>
                </a:cubicBezTo>
                <a:cubicBezTo>
                  <a:pt x="6774" y="3526"/>
                  <a:pt x="6756" y="3523"/>
                  <a:pt x="6739" y="3517"/>
                </a:cubicBezTo>
                <a:cubicBezTo>
                  <a:pt x="6721" y="3513"/>
                  <a:pt x="6706" y="3513"/>
                  <a:pt x="6690" y="3512"/>
                </a:cubicBezTo>
                <a:cubicBezTo>
                  <a:pt x="6648" y="3512"/>
                  <a:pt x="6608" y="3519"/>
                  <a:pt x="6568" y="3532"/>
                </a:cubicBezTo>
                <a:cubicBezTo>
                  <a:pt x="6557" y="3534"/>
                  <a:pt x="6547" y="3539"/>
                  <a:pt x="6536" y="3544"/>
                </a:cubicBezTo>
                <a:cubicBezTo>
                  <a:pt x="6519" y="3553"/>
                  <a:pt x="6500" y="3561"/>
                  <a:pt x="6486" y="3573"/>
                </a:cubicBezTo>
                <a:cubicBezTo>
                  <a:pt x="6470" y="3583"/>
                  <a:pt x="6458" y="3597"/>
                  <a:pt x="6446" y="3610"/>
                </a:cubicBezTo>
                <a:cubicBezTo>
                  <a:pt x="6433" y="3622"/>
                  <a:pt x="6422" y="3641"/>
                  <a:pt x="6414" y="3658"/>
                </a:cubicBezTo>
                <a:cubicBezTo>
                  <a:pt x="6405" y="3676"/>
                  <a:pt x="6401" y="3696"/>
                  <a:pt x="6399" y="3716"/>
                </a:cubicBezTo>
                <a:lnTo>
                  <a:pt x="6398" y="3717"/>
                </a:lnTo>
                <a:cubicBezTo>
                  <a:pt x="6347" y="3713"/>
                  <a:pt x="6296" y="3711"/>
                  <a:pt x="6245" y="3711"/>
                </a:cubicBezTo>
                <a:cubicBezTo>
                  <a:pt x="5516" y="3711"/>
                  <a:pt x="4871" y="4138"/>
                  <a:pt x="4348" y="4625"/>
                </a:cubicBezTo>
                <a:cubicBezTo>
                  <a:pt x="4329" y="4641"/>
                  <a:pt x="4314" y="4659"/>
                  <a:pt x="4298" y="4675"/>
                </a:cubicBezTo>
                <a:cubicBezTo>
                  <a:pt x="4375" y="4580"/>
                  <a:pt x="4449" y="4482"/>
                  <a:pt x="4518" y="4381"/>
                </a:cubicBezTo>
                <a:cubicBezTo>
                  <a:pt x="4958" y="3942"/>
                  <a:pt x="5436" y="3539"/>
                  <a:pt x="5951" y="3194"/>
                </a:cubicBezTo>
                <a:cubicBezTo>
                  <a:pt x="6304" y="2957"/>
                  <a:pt x="6682" y="2757"/>
                  <a:pt x="7058" y="2558"/>
                </a:cubicBezTo>
                <a:cubicBezTo>
                  <a:pt x="7062" y="2564"/>
                  <a:pt x="7068" y="2567"/>
                  <a:pt x="7073" y="2570"/>
                </a:cubicBezTo>
                <a:cubicBezTo>
                  <a:pt x="7079" y="2581"/>
                  <a:pt x="7082" y="2591"/>
                  <a:pt x="7089" y="2601"/>
                </a:cubicBezTo>
                <a:cubicBezTo>
                  <a:pt x="7136" y="2658"/>
                  <a:pt x="7195" y="2689"/>
                  <a:pt x="7265" y="2707"/>
                </a:cubicBezTo>
                <a:cubicBezTo>
                  <a:pt x="7288" y="2713"/>
                  <a:pt x="7312" y="2716"/>
                  <a:pt x="7336" y="2716"/>
                </a:cubicBezTo>
                <a:cubicBezTo>
                  <a:pt x="7432" y="2716"/>
                  <a:pt x="7527" y="2669"/>
                  <a:pt x="7590" y="2595"/>
                </a:cubicBezTo>
                <a:cubicBezTo>
                  <a:pt x="7676" y="2509"/>
                  <a:pt x="7695" y="2375"/>
                  <a:pt x="7656" y="2253"/>
                </a:cubicBezTo>
                <a:cubicBezTo>
                  <a:pt x="7624" y="2141"/>
                  <a:pt x="7527" y="2038"/>
                  <a:pt x="7421" y="1996"/>
                </a:cubicBezTo>
                <a:cubicBezTo>
                  <a:pt x="7380" y="1980"/>
                  <a:pt x="7337" y="1971"/>
                  <a:pt x="7294" y="1971"/>
                </a:cubicBezTo>
                <a:cubicBezTo>
                  <a:pt x="7256" y="1971"/>
                  <a:pt x="7219" y="1978"/>
                  <a:pt x="7184" y="1992"/>
                </a:cubicBezTo>
                <a:cubicBezTo>
                  <a:pt x="7124" y="2016"/>
                  <a:pt x="7071" y="2057"/>
                  <a:pt x="7035" y="2111"/>
                </a:cubicBezTo>
                <a:cubicBezTo>
                  <a:pt x="6964" y="2215"/>
                  <a:pt x="6933" y="2354"/>
                  <a:pt x="6990" y="2473"/>
                </a:cubicBezTo>
                <a:cubicBezTo>
                  <a:pt x="6995" y="2484"/>
                  <a:pt x="7004" y="2493"/>
                  <a:pt x="7009" y="2503"/>
                </a:cubicBezTo>
                <a:cubicBezTo>
                  <a:pt x="6683" y="2662"/>
                  <a:pt x="6380" y="2852"/>
                  <a:pt x="6075" y="3051"/>
                </a:cubicBezTo>
                <a:cubicBezTo>
                  <a:pt x="5717" y="3285"/>
                  <a:pt x="5369" y="3537"/>
                  <a:pt x="5039" y="3811"/>
                </a:cubicBezTo>
                <a:cubicBezTo>
                  <a:pt x="4924" y="3907"/>
                  <a:pt x="4815" y="4008"/>
                  <a:pt x="4703" y="4108"/>
                </a:cubicBezTo>
                <a:cubicBezTo>
                  <a:pt x="4860" y="3842"/>
                  <a:pt x="4988" y="3561"/>
                  <a:pt x="5073" y="3253"/>
                </a:cubicBezTo>
                <a:cubicBezTo>
                  <a:pt x="5127" y="3056"/>
                  <a:pt x="5165" y="2853"/>
                  <a:pt x="5192" y="2650"/>
                </a:cubicBezTo>
                <a:cubicBezTo>
                  <a:pt x="5209" y="2517"/>
                  <a:pt x="5243" y="2354"/>
                  <a:pt x="5236" y="2206"/>
                </a:cubicBezTo>
                <a:cubicBezTo>
                  <a:pt x="5243" y="2206"/>
                  <a:pt x="5250" y="2208"/>
                  <a:pt x="5257" y="2208"/>
                </a:cubicBezTo>
                <a:cubicBezTo>
                  <a:pt x="5413" y="2206"/>
                  <a:pt x="5571" y="2106"/>
                  <a:pt x="5623" y="1955"/>
                </a:cubicBezTo>
                <a:cubicBezTo>
                  <a:pt x="5652" y="1872"/>
                  <a:pt x="5659" y="1781"/>
                  <a:pt x="5623" y="1697"/>
                </a:cubicBezTo>
                <a:cubicBezTo>
                  <a:pt x="5589" y="1619"/>
                  <a:pt x="5533" y="1558"/>
                  <a:pt x="5464" y="1508"/>
                </a:cubicBezTo>
                <a:cubicBezTo>
                  <a:pt x="5394" y="1456"/>
                  <a:pt x="5315" y="1410"/>
                  <a:pt x="5228" y="1398"/>
                </a:cubicBezTo>
                <a:cubicBezTo>
                  <a:pt x="5213" y="1396"/>
                  <a:pt x="5198" y="1395"/>
                  <a:pt x="5184" y="1395"/>
                </a:cubicBezTo>
                <a:cubicBezTo>
                  <a:pt x="5109" y="1395"/>
                  <a:pt x="5037" y="1416"/>
                  <a:pt x="4971" y="1453"/>
                </a:cubicBezTo>
                <a:cubicBezTo>
                  <a:pt x="4903" y="1490"/>
                  <a:pt x="4847" y="1554"/>
                  <a:pt x="4817" y="1625"/>
                </a:cubicBezTo>
                <a:cubicBezTo>
                  <a:pt x="4781" y="1711"/>
                  <a:pt x="4781" y="1803"/>
                  <a:pt x="4803" y="1893"/>
                </a:cubicBezTo>
                <a:cubicBezTo>
                  <a:pt x="4825" y="1975"/>
                  <a:pt x="4876" y="2042"/>
                  <a:pt x="4944" y="2091"/>
                </a:cubicBezTo>
                <a:cubicBezTo>
                  <a:pt x="4966" y="2113"/>
                  <a:pt x="4992" y="2130"/>
                  <a:pt x="5018" y="2147"/>
                </a:cubicBezTo>
                <a:cubicBezTo>
                  <a:pt x="5043" y="2161"/>
                  <a:pt x="5070" y="2168"/>
                  <a:pt x="5094" y="2177"/>
                </a:cubicBezTo>
                <a:cubicBezTo>
                  <a:pt x="5087" y="2239"/>
                  <a:pt x="5087" y="2303"/>
                  <a:pt x="5084" y="2365"/>
                </a:cubicBezTo>
                <a:cubicBezTo>
                  <a:pt x="5077" y="2482"/>
                  <a:pt x="5064" y="2599"/>
                  <a:pt x="5049" y="2714"/>
                </a:cubicBezTo>
                <a:cubicBezTo>
                  <a:pt x="5016" y="2955"/>
                  <a:pt x="4965" y="3192"/>
                  <a:pt x="4893" y="3424"/>
                </a:cubicBezTo>
                <a:cubicBezTo>
                  <a:pt x="4793" y="3737"/>
                  <a:pt x="4646" y="4037"/>
                  <a:pt x="4471" y="4318"/>
                </a:cubicBezTo>
                <a:cubicBezTo>
                  <a:pt x="4039" y="4732"/>
                  <a:pt x="3640" y="5183"/>
                  <a:pt x="3289" y="5668"/>
                </a:cubicBezTo>
                <a:cubicBezTo>
                  <a:pt x="3149" y="5861"/>
                  <a:pt x="3016" y="6063"/>
                  <a:pt x="2889" y="6264"/>
                </a:cubicBezTo>
                <a:cubicBezTo>
                  <a:pt x="2844" y="6341"/>
                  <a:pt x="2790" y="6419"/>
                  <a:pt x="2740" y="6498"/>
                </a:cubicBezTo>
                <a:cubicBezTo>
                  <a:pt x="2760" y="6397"/>
                  <a:pt x="2782" y="6297"/>
                  <a:pt x="2800" y="6193"/>
                </a:cubicBezTo>
                <a:cubicBezTo>
                  <a:pt x="2923" y="5468"/>
                  <a:pt x="2977" y="4729"/>
                  <a:pt x="2906" y="3994"/>
                </a:cubicBezTo>
                <a:cubicBezTo>
                  <a:pt x="2840" y="3310"/>
                  <a:pt x="2672" y="2635"/>
                  <a:pt x="2414" y="1998"/>
                </a:cubicBezTo>
                <a:cubicBezTo>
                  <a:pt x="2123" y="1281"/>
                  <a:pt x="1717" y="610"/>
                  <a:pt x="1215" y="23"/>
                </a:cubicBezTo>
                <a:cubicBezTo>
                  <a:pt x="1203" y="9"/>
                  <a:pt x="1183" y="0"/>
                  <a:pt x="11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26"/>
          <p:cNvSpPr/>
          <p:nvPr/>
        </p:nvSpPr>
        <p:spPr>
          <a:xfrm rot="-1549612">
            <a:off x="8763935" y="3883840"/>
            <a:ext cx="368423" cy="637824"/>
          </a:xfrm>
          <a:custGeom>
            <a:avLst/>
            <a:gdLst/>
            <a:ahLst/>
            <a:cxnLst/>
            <a:rect l="l" t="t" r="r" b="b"/>
            <a:pathLst>
              <a:path w="6937" h="12010" extrusionOk="0">
                <a:moveTo>
                  <a:pt x="296" y="7829"/>
                </a:moveTo>
                <a:lnTo>
                  <a:pt x="296" y="7829"/>
                </a:lnTo>
                <a:cubicBezTo>
                  <a:pt x="296" y="7830"/>
                  <a:pt x="295" y="7830"/>
                  <a:pt x="294" y="7830"/>
                </a:cubicBezTo>
                <a:cubicBezTo>
                  <a:pt x="292" y="7831"/>
                  <a:pt x="291" y="7832"/>
                  <a:pt x="291" y="7832"/>
                </a:cubicBezTo>
                <a:cubicBezTo>
                  <a:pt x="291" y="7832"/>
                  <a:pt x="293" y="7831"/>
                  <a:pt x="296" y="7829"/>
                </a:cubicBezTo>
                <a:close/>
                <a:moveTo>
                  <a:pt x="4804" y="0"/>
                </a:moveTo>
                <a:cubicBezTo>
                  <a:pt x="4770" y="0"/>
                  <a:pt x="4737" y="4"/>
                  <a:pt x="4704" y="13"/>
                </a:cubicBezTo>
                <a:cubicBezTo>
                  <a:pt x="4671" y="21"/>
                  <a:pt x="4640" y="35"/>
                  <a:pt x="4611" y="52"/>
                </a:cubicBezTo>
                <a:cubicBezTo>
                  <a:pt x="4605" y="46"/>
                  <a:pt x="4598" y="42"/>
                  <a:pt x="4590" y="42"/>
                </a:cubicBezTo>
                <a:cubicBezTo>
                  <a:pt x="4585" y="42"/>
                  <a:pt x="4580" y="44"/>
                  <a:pt x="4574" y="47"/>
                </a:cubicBezTo>
                <a:cubicBezTo>
                  <a:pt x="4398" y="156"/>
                  <a:pt x="4316" y="382"/>
                  <a:pt x="4391" y="577"/>
                </a:cubicBezTo>
                <a:cubicBezTo>
                  <a:pt x="4417" y="638"/>
                  <a:pt x="4458" y="692"/>
                  <a:pt x="4505" y="735"/>
                </a:cubicBezTo>
                <a:cubicBezTo>
                  <a:pt x="3961" y="1636"/>
                  <a:pt x="3716" y="2681"/>
                  <a:pt x="3658" y="3731"/>
                </a:cubicBezTo>
                <a:cubicBezTo>
                  <a:pt x="3614" y="3599"/>
                  <a:pt x="3553" y="3472"/>
                  <a:pt x="3482" y="3347"/>
                </a:cubicBezTo>
                <a:cubicBezTo>
                  <a:pt x="3337" y="3090"/>
                  <a:pt x="3183" y="2842"/>
                  <a:pt x="3083" y="2561"/>
                </a:cubicBezTo>
                <a:cubicBezTo>
                  <a:pt x="2927" y="2120"/>
                  <a:pt x="2801" y="1666"/>
                  <a:pt x="2680" y="1213"/>
                </a:cubicBezTo>
                <a:cubicBezTo>
                  <a:pt x="2741" y="1182"/>
                  <a:pt x="2795" y="1138"/>
                  <a:pt x="2836" y="1077"/>
                </a:cubicBezTo>
                <a:cubicBezTo>
                  <a:pt x="2929" y="935"/>
                  <a:pt x="2913" y="749"/>
                  <a:pt x="2798" y="624"/>
                </a:cubicBezTo>
                <a:cubicBezTo>
                  <a:pt x="2727" y="548"/>
                  <a:pt x="2624" y="501"/>
                  <a:pt x="2521" y="501"/>
                </a:cubicBezTo>
                <a:cubicBezTo>
                  <a:pt x="2462" y="501"/>
                  <a:pt x="2403" y="516"/>
                  <a:pt x="2350" y="550"/>
                </a:cubicBezTo>
                <a:cubicBezTo>
                  <a:pt x="2248" y="617"/>
                  <a:pt x="2182" y="731"/>
                  <a:pt x="2177" y="850"/>
                </a:cubicBezTo>
                <a:cubicBezTo>
                  <a:pt x="2172" y="861"/>
                  <a:pt x="2165" y="870"/>
                  <a:pt x="2162" y="882"/>
                </a:cubicBezTo>
                <a:cubicBezTo>
                  <a:pt x="2127" y="1053"/>
                  <a:pt x="2249" y="1209"/>
                  <a:pt x="2412" y="1248"/>
                </a:cubicBezTo>
                <a:cubicBezTo>
                  <a:pt x="2441" y="1256"/>
                  <a:pt x="2470" y="1259"/>
                  <a:pt x="2497" y="1259"/>
                </a:cubicBezTo>
                <a:cubicBezTo>
                  <a:pt x="2516" y="1259"/>
                  <a:pt x="2534" y="1258"/>
                  <a:pt x="2553" y="1256"/>
                </a:cubicBezTo>
                <a:cubicBezTo>
                  <a:pt x="2670" y="1700"/>
                  <a:pt x="2795" y="2142"/>
                  <a:pt x="2950" y="2574"/>
                </a:cubicBezTo>
                <a:cubicBezTo>
                  <a:pt x="3041" y="2828"/>
                  <a:pt x="3170" y="3050"/>
                  <a:pt x="3313" y="3276"/>
                </a:cubicBezTo>
                <a:cubicBezTo>
                  <a:pt x="3448" y="3489"/>
                  <a:pt x="3580" y="3707"/>
                  <a:pt x="3651" y="3948"/>
                </a:cubicBezTo>
                <a:cubicBezTo>
                  <a:pt x="3645" y="4119"/>
                  <a:pt x="3644" y="4287"/>
                  <a:pt x="3647" y="4455"/>
                </a:cubicBezTo>
                <a:cubicBezTo>
                  <a:pt x="3679" y="6043"/>
                  <a:pt x="4113" y="7572"/>
                  <a:pt x="4616" y="9066"/>
                </a:cubicBezTo>
                <a:cubicBezTo>
                  <a:pt x="4489" y="8801"/>
                  <a:pt x="4356" y="8538"/>
                  <a:pt x="4214" y="8278"/>
                </a:cubicBezTo>
                <a:cubicBezTo>
                  <a:pt x="3916" y="7731"/>
                  <a:pt x="3574" y="7186"/>
                  <a:pt x="3146" y="6731"/>
                </a:cubicBezTo>
                <a:cubicBezTo>
                  <a:pt x="3068" y="6462"/>
                  <a:pt x="2951" y="6203"/>
                  <a:pt x="2852" y="5942"/>
                </a:cubicBezTo>
                <a:cubicBezTo>
                  <a:pt x="2756" y="5685"/>
                  <a:pt x="2656" y="5427"/>
                  <a:pt x="2571" y="5167"/>
                </a:cubicBezTo>
                <a:cubicBezTo>
                  <a:pt x="2489" y="4915"/>
                  <a:pt x="2418" y="4659"/>
                  <a:pt x="2372" y="4398"/>
                </a:cubicBezTo>
                <a:cubicBezTo>
                  <a:pt x="2343" y="4235"/>
                  <a:pt x="2331" y="4075"/>
                  <a:pt x="2324" y="3912"/>
                </a:cubicBezTo>
                <a:cubicBezTo>
                  <a:pt x="2382" y="3904"/>
                  <a:pt x="2439" y="3879"/>
                  <a:pt x="2487" y="3842"/>
                </a:cubicBezTo>
                <a:cubicBezTo>
                  <a:pt x="2573" y="3772"/>
                  <a:pt x="2598" y="3658"/>
                  <a:pt x="2582" y="3553"/>
                </a:cubicBezTo>
                <a:cubicBezTo>
                  <a:pt x="2567" y="3453"/>
                  <a:pt x="2497" y="3358"/>
                  <a:pt x="2408" y="3313"/>
                </a:cubicBezTo>
                <a:cubicBezTo>
                  <a:pt x="2360" y="3290"/>
                  <a:pt x="2310" y="3277"/>
                  <a:pt x="2258" y="3277"/>
                </a:cubicBezTo>
                <a:cubicBezTo>
                  <a:pt x="2243" y="3277"/>
                  <a:pt x="2228" y="3278"/>
                  <a:pt x="2212" y="3280"/>
                </a:cubicBezTo>
                <a:cubicBezTo>
                  <a:pt x="2161" y="3287"/>
                  <a:pt x="2114" y="3311"/>
                  <a:pt x="2075" y="3341"/>
                </a:cubicBezTo>
                <a:cubicBezTo>
                  <a:pt x="1996" y="3398"/>
                  <a:pt x="1951" y="3496"/>
                  <a:pt x="1943" y="3589"/>
                </a:cubicBezTo>
                <a:cubicBezTo>
                  <a:pt x="1933" y="3699"/>
                  <a:pt x="1989" y="3812"/>
                  <a:pt x="2083" y="3865"/>
                </a:cubicBezTo>
                <a:cubicBezTo>
                  <a:pt x="2120" y="3886"/>
                  <a:pt x="2161" y="3899"/>
                  <a:pt x="2204" y="3904"/>
                </a:cubicBezTo>
                <a:cubicBezTo>
                  <a:pt x="2211" y="3906"/>
                  <a:pt x="2216" y="3906"/>
                  <a:pt x="2223" y="3907"/>
                </a:cubicBezTo>
                <a:cubicBezTo>
                  <a:pt x="2225" y="4337"/>
                  <a:pt x="2340" y="4771"/>
                  <a:pt x="2469" y="5170"/>
                </a:cubicBezTo>
                <a:cubicBezTo>
                  <a:pt x="2551" y="5420"/>
                  <a:pt x="2645" y="5667"/>
                  <a:pt x="2743" y="5912"/>
                </a:cubicBezTo>
                <a:cubicBezTo>
                  <a:pt x="2834" y="6139"/>
                  <a:pt x="2914" y="6375"/>
                  <a:pt x="3014" y="6600"/>
                </a:cubicBezTo>
                <a:cubicBezTo>
                  <a:pt x="2714" y="6305"/>
                  <a:pt x="2374" y="6057"/>
                  <a:pt x="1978" y="5879"/>
                </a:cubicBezTo>
                <a:cubicBezTo>
                  <a:pt x="1726" y="5766"/>
                  <a:pt x="1460" y="5689"/>
                  <a:pt x="1185" y="5654"/>
                </a:cubicBezTo>
                <a:cubicBezTo>
                  <a:pt x="1079" y="5640"/>
                  <a:pt x="969" y="5632"/>
                  <a:pt x="857" y="5632"/>
                </a:cubicBezTo>
                <a:cubicBezTo>
                  <a:pt x="766" y="5632"/>
                  <a:pt x="675" y="5638"/>
                  <a:pt x="586" y="5651"/>
                </a:cubicBezTo>
                <a:cubicBezTo>
                  <a:pt x="568" y="5621"/>
                  <a:pt x="545" y="5594"/>
                  <a:pt x="518" y="5571"/>
                </a:cubicBezTo>
                <a:cubicBezTo>
                  <a:pt x="460" y="5522"/>
                  <a:pt x="395" y="5488"/>
                  <a:pt x="317" y="5482"/>
                </a:cubicBezTo>
                <a:cubicBezTo>
                  <a:pt x="312" y="5482"/>
                  <a:pt x="308" y="5482"/>
                  <a:pt x="303" y="5482"/>
                </a:cubicBezTo>
                <a:cubicBezTo>
                  <a:pt x="246" y="5482"/>
                  <a:pt x="185" y="5499"/>
                  <a:pt x="139" y="5532"/>
                </a:cubicBezTo>
                <a:cubicBezTo>
                  <a:pt x="83" y="5571"/>
                  <a:pt x="33" y="5625"/>
                  <a:pt x="19" y="5695"/>
                </a:cubicBezTo>
                <a:cubicBezTo>
                  <a:pt x="0" y="5777"/>
                  <a:pt x="19" y="5855"/>
                  <a:pt x="74" y="5919"/>
                </a:cubicBezTo>
                <a:cubicBezTo>
                  <a:pt x="78" y="5923"/>
                  <a:pt x="84" y="5928"/>
                  <a:pt x="90" y="5933"/>
                </a:cubicBezTo>
                <a:cubicBezTo>
                  <a:pt x="92" y="5949"/>
                  <a:pt x="92" y="5966"/>
                  <a:pt x="100" y="5983"/>
                </a:cubicBezTo>
                <a:cubicBezTo>
                  <a:pt x="125" y="6048"/>
                  <a:pt x="175" y="6094"/>
                  <a:pt x="239" y="6122"/>
                </a:cubicBezTo>
                <a:cubicBezTo>
                  <a:pt x="270" y="6137"/>
                  <a:pt x="303" y="6143"/>
                  <a:pt x="337" y="6143"/>
                </a:cubicBezTo>
                <a:cubicBezTo>
                  <a:pt x="410" y="6143"/>
                  <a:pt x="485" y="6112"/>
                  <a:pt x="542" y="6068"/>
                </a:cubicBezTo>
                <a:cubicBezTo>
                  <a:pt x="609" y="6016"/>
                  <a:pt x="642" y="5936"/>
                  <a:pt x="644" y="5855"/>
                </a:cubicBezTo>
                <a:cubicBezTo>
                  <a:pt x="754" y="5841"/>
                  <a:pt x="863" y="5831"/>
                  <a:pt x="975" y="5831"/>
                </a:cubicBezTo>
                <a:cubicBezTo>
                  <a:pt x="1021" y="5831"/>
                  <a:pt x="1067" y="5833"/>
                  <a:pt x="1114" y="5837"/>
                </a:cubicBezTo>
                <a:cubicBezTo>
                  <a:pt x="1350" y="5857"/>
                  <a:pt x="1581" y="5913"/>
                  <a:pt x="1802" y="5997"/>
                </a:cubicBezTo>
                <a:cubicBezTo>
                  <a:pt x="2286" y="6177"/>
                  <a:pt x="2703" y="6489"/>
                  <a:pt x="3055" y="6865"/>
                </a:cubicBezTo>
                <a:cubicBezTo>
                  <a:pt x="3439" y="7278"/>
                  <a:pt x="3743" y="7756"/>
                  <a:pt x="4017" y="8247"/>
                </a:cubicBezTo>
                <a:cubicBezTo>
                  <a:pt x="4320" y="8788"/>
                  <a:pt x="4594" y="9344"/>
                  <a:pt x="4852" y="9907"/>
                </a:cubicBezTo>
                <a:cubicBezTo>
                  <a:pt x="4911" y="10036"/>
                  <a:pt x="4967" y="10165"/>
                  <a:pt x="5023" y="10297"/>
                </a:cubicBezTo>
                <a:cubicBezTo>
                  <a:pt x="4975" y="10225"/>
                  <a:pt x="4928" y="10153"/>
                  <a:pt x="4877" y="10083"/>
                </a:cubicBezTo>
                <a:cubicBezTo>
                  <a:pt x="4621" y="9736"/>
                  <a:pt x="4318" y="9425"/>
                  <a:pt x="3986" y="9150"/>
                </a:cubicBezTo>
                <a:cubicBezTo>
                  <a:pt x="3353" y="8622"/>
                  <a:pt x="2573" y="8288"/>
                  <a:pt x="1762" y="8151"/>
                </a:cubicBezTo>
                <a:cubicBezTo>
                  <a:pt x="1503" y="8107"/>
                  <a:pt x="1228" y="8075"/>
                  <a:pt x="955" y="8075"/>
                </a:cubicBezTo>
                <a:cubicBezTo>
                  <a:pt x="915" y="8075"/>
                  <a:pt x="876" y="8076"/>
                  <a:pt x="836" y="8077"/>
                </a:cubicBezTo>
                <a:cubicBezTo>
                  <a:pt x="827" y="8040"/>
                  <a:pt x="815" y="8003"/>
                  <a:pt x="795" y="7969"/>
                </a:cubicBezTo>
                <a:cubicBezTo>
                  <a:pt x="737" y="7866"/>
                  <a:pt x="643" y="7802"/>
                  <a:pt x="528" y="7785"/>
                </a:cubicBezTo>
                <a:cubicBezTo>
                  <a:pt x="512" y="7782"/>
                  <a:pt x="496" y="7781"/>
                  <a:pt x="480" y="7781"/>
                </a:cubicBezTo>
                <a:cubicBezTo>
                  <a:pt x="425" y="7781"/>
                  <a:pt x="369" y="7795"/>
                  <a:pt x="321" y="7820"/>
                </a:cubicBezTo>
                <a:cubicBezTo>
                  <a:pt x="317" y="7822"/>
                  <a:pt x="312" y="7823"/>
                  <a:pt x="308" y="7826"/>
                </a:cubicBezTo>
                <a:cubicBezTo>
                  <a:pt x="308" y="7826"/>
                  <a:pt x="308" y="7825"/>
                  <a:pt x="308" y="7825"/>
                </a:cubicBezTo>
                <a:cubicBezTo>
                  <a:pt x="307" y="7825"/>
                  <a:pt x="301" y="7828"/>
                  <a:pt x="296" y="7829"/>
                </a:cubicBezTo>
                <a:lnTo>
                  <a:pt x="296" y="7829"/>
                </a:lnTo>
                <a:cubicBezTo>
                  <a:pt x="297" y="7829"/>
                  <a:pt x="297" y="7829"/>
                  <a:pt x="297" y="7829"/>
                </a:cubicBezTo>
                <a:lnTo>
                  <a:pt x="297" y="7829"/>
                </a:lnTo>
                <a:cubicBezTo>
                  <a:pt x="298" y="7829"/>
                  <a:pt x="274" y="7837"/>
                  <a:pt x="276" y="7837"/>
                </a:cubicBezTo>
                <a:cubicBezTo>
                  <a:pt x="270" y="7840"/>
                  <a:pt x="267" y="7842"/>
                  <a:pt x="261" y="7844"/>
                </a:cubicBezTo>
                <a:cubicBezTo>
                  <a:pt x="233" y="7859"/>
                  <a:pt x="212" y="7878"/>
                  <a:pt x="192" y="7904"/>
                </a:cubicBezTo>
                <a:cubicBezTo>
                  <a:pt x="125" y="7990"/>
                  <a:pt x="134" y="8114"/>
                  <a:pt x="163" y="8216"/>
                </a:cubicBezTo>
                <a:cubicBezTo>
                  <a:pt x="199" y="8331"/>
                  <a:pt x="251" y="8439"/>
                  <a:pt x="345" y="8515"/>
                </a:cubicBezTo>
                <a:cubicBezTo>
                  <a:pt x="402" y="8561"/>
                  <a:pt x="472" y="8584"/>
                  <a:pt x="543" y="8584"/>
                </a:cubicBezTo>
                <a:cubicBezTo>
                  <a:pt x="585" y="8584"/>
                  <a:pt x="627" y="8576"/>
                  <a:pt x="666" y="8559"/>
                </a:cubicBezTo>
                <a:cubicBezTo>
                  <a:pt x="779" y="8511"/>
                  <a:pt x="827" y="8388"/>
                  <a:pt x="844" y="8274"/>
                </a:cubicBezTo>
                <a:cubicBezTo>
                  <a:pt x="847" y="8261"/>
                  <a:pt x="847" y="8249"/>
                  <a:pt x="849" y="8239"/>
                </a:cubicBezTo>
                <a:cubicBezTo>
                  <a:pt x="878" y="8239"/>
                  <a:pt x="908" y="8238"/>
                  <a:pt x="938" y="8238"/>
                </a:cubicBezTo>
                <a:cubicBezTo>
                  <a:pt x="1156" y="8238"/>
                  <a:pt x="1375" y="8244"/>
                  <a:pt x="1596" y="8276"/>
                </a:cubicBezTo>
                <a:cubicBezTo>
                  <a:pt x="1979" y="8330"/>
                  <a:pt x="2358" y="8430"/>
                  <a:pt x="2717" y="8574"/>
                </a:cubicBezTo>
                <a:cubicBezTo>
                  <a:pt x="3482" y="8877"/>
                  <a:pt x="4169" y="9365"/>
                  <a:pt x="4689" y="10001"/>
                </a:cubicBezTo>
                <a:cubicBezTo>
                  <a:pt x="4838" y="10184"/>
                  <a:pt x="4976" y="10377"/>
                  <a:pt x="5097" y="10580"/>
                </a:cubicBezTo>
                <a:cubicBezTo>
                  <a:pt x="5146" y="10663"/>
                  <a:pt x="5192" y="10751"/>
                  <a:pt x="5236" y="10838"/>
                </a:cubicBezTo>
                <a:cubicBezTo>
                  <a:pt x="5339" y="11132"/>
                  <a:pt x="5440" y="11424"/>
                  <a:pt x="5551" y="11715"/>
                </a:cubicBezTo>
                <a:cubicBezTo>
                  <a:pt x="5569" y="11774"/>
                  <a:pt x="5590" y="11835"/>
                  <a:pt x="5612" y="11895"/>
                </a:cubicBezTo>
                <a:cubicBezTo>
                  <a:pt x="5616" y="11905"/>
                  <a:pt x="5621" y="11909"/>
                  <a:pt x="5626" y="11913"/>
                </a:cubicBezTo>
                <a:cubicBezTo>
                  <a:pt x="5633" y="11930"/>
                  <a:pt x="5640" y="11950"/>
                  <a:pt x="5647" y="11969"/>
                </a:cubicBezTo>
                <a:cubicBezTo>
                  <a:pt x="5659" y="11998"/>
                  <a:pt x="5683" y="12010"/>
                  <a:pt x="5709" y="12010"/>
                </a:cubicBezTo>
                <a:cubicBezTo>
                  <a:pt x="5756" y="12010"/>
                  <a:pt x="5807" y="11969"/>
                  <a:pt x="5793" y="11913"/>
                </a:cubicBezTo>
                <a:cubicBezTo>
                  <a:pt x="5780" y="11867"/>
                  <a:pt x="5766" y="11823"/>
                  <a:pt x="5753" y="11777"/>
                </a:cubicBezTo>
                <a:cubicBezTo>
                  <a:pt x="5761" y="11770"/>
                  <a:pt x="5765" y="11760"/>
                  <a:pt x="5763" y="11749"/>
                </a:cubicBezTo>
                <a:cubicBezTo>
                  <a:pt x="5559" y="10566"/>
                  <a:pt x="5678" y="9317"/>
                  <a:pt x="6105" y="8196"/>
                </a:cubicBezTo>
                <a:cubicBezTo>
                  <a:pt x="6165" y="8036"/>
                  <a:pt x="6233" y="7880"/>
                  <a:pt x="6305" y="7727"/>
                </a:cubicBezTo>
                <a:cubicBezTo>
                  <a:pt x="6331" y="7671"/>
                  <a:pt x="6361" y="7617"/>
                  <a:pt x="6389" y="7565"/>
                </a:cubicBezTo>
                <a:cubicBezTo>
                  <a:pt x="6403" y="7571"/>
                  <a:pt x="6417" y="7575"/>
                  <a:pt x="6432" y="7579"/>
                </a:cubicBezTo>
                <a:cubicBezTo>
                  <a:pt x="6485" y="7628"/>
                  <a:pt x="6555" y="7657"/>
                  <a:pt x="6625" y="7657"/>
                </a:cubicBezTo>
                <a:cubicBezTo>
                  <a:pt x="6672" y="7657"/>
                  <a:pt x="6719" y="7645"/>
                  <a:pt x="6761" y="7616"/>
                </a:cubicBezTo>
                <a:cubicBezTo>
                  <a:pt x="6905" y="7529"/>
                  <a:pt x="6937" y="7349"/>
                  <a:pt x="6887" y="7192"/>
                </a:cubicBezTo>
                <a:cubicBezTo>
                  <a:pt x="6846" y="7064"/>
                  <a:pt x="6782" y="6948"/>
                  <a:pt x="6676" y="6865"/>
                </a:cubicBezTo>
                <a:cubicBezTo>
                  <a:pt x="6630" y="6830"/>
                  <a:pt x="6565" y="6807"/>
                  <a:pt x="6506" y="6807"/>
                </a:cubicBezTo>
                <a:cubicBezTo>
                  <a:pt x="6505" y="6807"/>
                  <a:pt x="6503" y="6807"/>
                  <a:pt x="6501" y="6807"/>
                </a:cubicBezTo>
                <a:cubicBezTo>
                  <a:pt x="6405" y="6810"/>
                  <a:pt x="6328" y="6858"/>
                  <a:pt x="6270" y="6932"/>
                </a:cubicBezTo>
                <a:cubicBezTo>
                  <a:pt x="6182" y="7043"/>
                  <a:pt x="6141" y="7216"/>
                  <a:pt x="6185" y="7352"/>
                </a:cubicBezTo>
                <a:cubicBezTo>
                  <a:pt x="6199" y="7393"/>
                  <a:pt x="6217" y="7430"/>
                  <a:pt x="6243" y="7464"/>
                </a:cubicBezTo>
                <a:cubicBezTo>
                  <a:pt x="6220" y="7514"/>
                  <a:pt x="6199" y="7562"/>
                  <a:pt x="6176" y="7610"/>
                </a:cubicBezTo>
                <a:cubicBezTo>
                  <a:pt x="6112" y="7751"/>
                  <a:pt x="6051" y="7893"/>
                  <a:pt x="5999" y="8036"/>
                </a:cubicBezTo>
                <a:cubicBezTo>
                  <a:pt x="5891" y="8324"/>
                  <a:pt x="5802" y="8620"/>
                  <a:pt x="5735" y="8920"/>
                </a:cubicBezTo>
                <a:cubicBezTo>
                  <a:pt x="5597" y="9519"/>
                  <a:pt x="5532" y="10139"/>
                  <a:pt x="5562" y="10753"/>
                </a:cubicBezTo>
                <a:cubicBezTo>
                  <a:pt x="5572" y="10940"/>
                  <a:pt x="5590" y="11126"/>
                  <a:pt x="5617" y="11309"/>
                </a:cubicBezTo>
                <a:cubicBezTo>
                  <a:pt x="5480" y="10866"/>
                  <a:pt x="5318" y="10432"/>
                  <a:pt x="5160" y="9997"/>
                </a:cubicBezTo>
                <a:cubicBezTo>
                  <a:pt x="4928" y="8734"/>
                  <a:pt x="5075" y="7405"/>
                  <a:pt x="5616" y="6227"/>
                </a:cubicBezTo>
                <a:cubicBezTo>
                  <a:pt x="5779" y="5871"/>
                  <a:pt x="5980" y="5530"/>
                  <a:pt x="6213" y="5215"/>
                </a:cubicBezTo>
                <a:cubicBezTo>
                  <a:pt x="6246" y="5247"/>
                  <a:pt x="6281" y="5275"/>
                  <a:pt x="6320" y="5296"/>
                </a:cubicBezTo>
                <a:cubicBezTo>
                  <a:pt x="6363" y="5322"/>
                  <a:pt x="6410" y="5344"/>
                  <a:pt x="6461" y="5350"/>
                </a:cubicBezTo>
                <a:cubicBezTo>
                  <a:pt x="6469" y="5351"/>
                  <a:pt x="6476" y="5351"/>
                  <a:pt x="6483" y="5351"/>
                </a:cubicBezTo>
                <a:cubicBezTo>
                  <a:pt x="6537" y="5351"/>
                  <a:pt x="6586" y="5329"/>
                  <a:pt x="6626" y="5295"/>
                </a:cubicBezTo>
                <a:cubicBezTo>
                  <a:pt x="6690" y="5241"/>
                  <a:pt x="6737" y="5163"/>
                  <a:pt x="6765" y="5088"/>
                </a:cubicBezTo>
                <a:cubicBezTo>
                  <a:pt x="6822" y="4932"/>
                  <a:pt x="6793" y="4734"/>
                  <a:pt x="6667" y="4617"/>
                </a:cubicBezTo>
                <a:cubicBezTo>
                  <a:pt x="6585" y="4541"/>
                  <a:pt x="6476" y="4495"/>
                  <a:pt x="6367" y="4495"/>
                </a:cubicBezTo>
                <a:cubicBezTo>
                  <a:pt x="6308" y="4495"/>
                  <a:pt x="6249" y="4508"/>
                  <a:pt x="6193" y="4537"/>
                </a:cubicBezTo>
                <a:cubicBezTo>
                  <a:pt x="6047" y="4614"/>
                  <a:pt x="5976" y="4793"/>
                  <a:pt x="6007" y="4953"/>
                </a:cubicBezTo>
                <a:cubicBezTo>
                  <a:pt x="6020" y="5017"/>
                  <a:pt x="6054" y="5073"/>
                  <a:pt x="6098" y="5116"/>
                </a:cubicBezTo>
                <a:cubicBezTo>
                  <a:pt x="5203" y="6373"/>
                  <a:pt x="4813" y="7975"/>
                  <a:pt x="4987" y="9507"/>
                </a:cubicBezTo>
                <a:cubicBezTo>
                  <a:pt x="4983" y="9489"/>
                  <a:pt x="4976" y="9473"/>
                  <a:pt x="4970" y="9455"/>
                </a:cubicBezTo>
                <a:cubicBezTo>
                  <a:pt x="4689" y="8645"/>
                  <a:pt x="4424" y="7833"/>
                  <a:pt x="4220" y="6999"/>
                </a:cubicBezTo>
                <a:cubicBezTo>
                  <a:pt x="4189" y="6865"/>
                  <a:pt x="4157" y="6733"/>
                  <a:pt x="4129" y="6600"/>
                </a:cubicBezTo>
                <a:cubicBezTo>
                  <a:pt x="4247" y="6315"/>
                  <a:pt x="4339" y="6018"/>
                  <a:pt x="4459" y="5735"/>
                </a:cubicBezTo>
                <a:cubicBezTo>
                  <a:pt x="4596" y="5411"/>
                  <a:pt x="4746" y="5095"/>
                  <a:pt x="4912" y="4785"/>
                </a:cubicBezTo>
                <a:cubicBezTo>
                  <a:pt x="5176" y="4293"/>
                  <a:pt x="5481" y="3826"/>
                  <a:pt x="5813" y="3378"/>
                </a:cubicBezTo>
                <a:cubicBezTo>
                  <a:pt x="5814" y="3379"/>
                  <a:pt x="5816" y="3381"/>
                  <a:pt x="5820" y="3382"/>
                </a:cubicBezTo>
                <a:cubicBezTo>
                  <a:pt x="5865" y="3408"/>
                  <a:pt x="5914" y="3420"/>
                  <a:pt x="5962" y="3420"/>
                </a:cubicBezTo>
                <a:cubicBezTo>
                  <a:pt x="6060" y="3420"/>
                  <a:pt x="6156" y="3372"/>
                  <a:pt x="6219" y="3293"/>
                </a:cubicBezTo>
                <a:cubicBezTo>
                  <a:pt x="6246" y="3259"/>
                  <a:pt x="6263" y="3218"/>
                  <a:pt x="6276" y="3177"/>
                </a:cubicBezTo>
                <a:cubicBezTo>
                  <a:pt x="6312" y="3120"/>
                  <a:pt x="6335" y="3053"/>
                  <a:pt x="6341" y="2984"/>
                </a:cubicBezTo>
                <a:cubicBezTo>
                  <a:pt x="6349" y="2855"/>
                  <a:pt x="6283" y="2723"/>
                  <a:pt x="6171" y="2656"/>
                </a:cubicBezTo>
                <a:cubicBezTo>
                  <a:pt x="6116" y="2624"/>
                  <a:pt x="6057" y="2608"/>
                  <a:pt x="5997" y="2608"/>
                </a:cubicBezTo>
                <a:cubicBezTo>
                  <a:pt x="5923" y="2608"/>
                  <a:pt x="5849" y="2633"/>
                  <a:pt x="5787" y="2684"/>
                </a:cubicBezTo>
                <a:cubicBezTo>
                  <a:pt x="5694" y="2762"/>
                  <a:pt x="5651" y="2896"/>
                  <a:pt x="5650" y="3013"/>
                </a:cubicBezTo>
                <a:cubicBezTo>
                  <a:pt x="5650" y="3094"/>
                  <a:pt x="5667" y="3181"/>
                  <a:pt x="5707" y="3257"/>
                </a:cubicBezTo>
                <a:cubicBezTo>
                  <a:pt x="5438" y="3626"/>
                  <a:pt x="5193" y="4014"/>
                  <a:pt x="4973" y="4414"/>
                </a:cubicBezTo>
                <a:cubicBezTo>
                  <a:pt x="4980" y="4127"/>
                  <a:pt x="4963" y="3843"/>
                  <a:pt x="4923" y="3562"/>
                </a:cubicBezTo>
                <a:cubicBezTo>
                  <a:pt x="4899" y="3392"/>
                  <a:pt x="4867" y="3222"/>
                  <a:pt x="4828" y="3053"/>
                </a:cubicBezTo>
                <a:cubicBezTo>
                  <a:pt x="4824" y="3039"/>
                  <a:pt x="4821" y="3026"/>
                  <a:pt x="4817" y="3012"/>
                </a:cubicBezTo>
                <a:cubicBezTo>
                  <a:pt x="4864" y="2984"/>
                  <a:pt x="4902" y="2948"/>
                  <a:pt x="4933" y="2904"/>
                </a:cubicBezTo>
                <a:cubicBezTo>
                  <a:pt x="4984" y="2828"/>
                  <a:pt x="4997" y="2730"/>
                  <a:pt x="4979" y="2642"/>
                </a:cubicBezTo>
                <a:cubicBezTo>
                  <a:pt x="4945" y="2479"/>
                  <a:pt x="4796" y="2331"/>
                  <a:pt x="4625" y="2331"/>
                </a:cubicBezTo>
                <a:cubicBezTo>
                  <a:pt x="4624" y="2331"/>
                  <a:pt x="4623" y="2331"/>
                  <a:pt x="4623" y="2331"/>
                </a:cubicBezTo>
                <a:cubicBezTo>
                  <a:pt x="4508" y="2331"/>
                  <a:pt x="4411" y="2388"/>
                  <a:pt x="4340" y="2474"/>
                </a:cubicBezTo>
                <a:cubicBezTo>
                  <a:pt x="4285" y="2542"/>
                  <a:pt x="4250" y="2640"/>
                  <a:pt x="4257" y="2728"/>
                </a:cubicBezTo>
                <a:cubicBezTo>
                  <a:pt x="4262" y="2792"/>
                  <a:pt x="4276" y="2889"/>
                  <a:pt x="4342" y="2918"/>
                </a:cubicBezTo>
                <a:cubicBezTo>
                  <a:pt x="4356" y="2925"/>
                  <a:pt x="4369" y="2928"/>
                  <a:pt x="4383" y="2930"/>
                </a:cubicBezTo>
                <a:cubicBezTo>
                  <a:pt x="4387" y="2935"/>
                  <a:pt x="4389" y="2941"/>
                  <a:pt x="4391" y="2947"/>
                </a:cubicBezTo>
                <a:cubicBezTo>
                  <a:pt x="4447" y="3020"/>
                  <a:pt x="4540" y="3062"/>
                  <a:pt x="4631" y="3062"/>
                </a:cubicBezTo>
                <a:cubicBezTo>
                  <a:pt x="4638" y="3062"/>
                  <a:pt x="4645" y="3062"/>
                  <a:pt x="4652" y="3062"/>
                </a:cubicBezTo>
                <a:cubicBezTo>
                  <a:pt x="4665" y="3060"/>
                  <a:pt x="4678" y="3057"/>
                  <a:pt x="4688" y="3055"/>
                </a:cubicBezTo>
                <a:cubicBezTo>
                  <a:pt x="4725" y="3213"/>
                  <a:pt x="4757" y="3375"/>
                  <a:pt x="4782" y="3537"/>
                </a:cubicBezTo>
                <a:cubicBezTo>
                  <a:pt x="4835" y="3885"/>
                  <a:pt x="4855" y="4235"/>
                  <a:pt x="4855" y="4587"/>
                </a:cubicBezTo>
                <a:cubicBezTo>
                  <a:pt x="4855" y="4597"/>
                  <a:pt x="4858" y="4607"/>
                  <a:pt x="4862" y="4615"/>
                </a:cubicBezTo>
                <a:cubicBezTo>
                  <a:pt x="4837" y="4659"/>
                  <a:pt x="4813" y="4706"/>
                  <a:pt x="4789" y="4750"/>
                </a:cubicBezTo>
                <a:cubicBezTo>
                  <a:pt x="4630" y="5058"/>
                  <a:pt x="4484" y="5376"/>
                  <a:pt x="4354" y="5699"/>
                </a:cubicBezTo>
                <a:cubicBezTo>
                  <a:pt x="4261" y="5930"/>
                  <a:pt x="4162" y="6172"/>
                  <a:pt x="4089" y="6417"/>
                </a:cubicBezTo>
                <a:cubicBezTo>
                  <a:pt x="3842" y="5207"/>
                  <a:pt x="3753" y="3955"/>
                  <a:pt x="3973" y="2737"/>
                </a:cubicBezTo>
                <a:cubicBezTo>
                  <a:pt x="4157" y="2403"/>
                  <a:pt x="4370" y="2097"/>
                  <a:pt x="4661" y="1842"/>
                </a:cubicBezTo>
                <a:cubicBezTo>
                  <a:pt x="4813" y="1710"/>
                  <a:pt x="4976" y="1595"/>
                  <a:pt x="5150" y="1500"/>
                </a:cubicBezTo>
                <a:cubicBezTo>
                  <a:pt x="5233" y="1454"/>
                  <a:pt x="5318" y="1414"/>
                  <a:pt x="5404" y="1376"/>
                </a:cubicBezTo>
                <a:cubicBezTo>
                  <a:pt x="5448" y="1358"/>
                  <a:pt x="5497" y="1344"/>
                  <a:pt x="5543" y="1329"/>
                </a:cubicBezTo>
                <a:cubicBezTo>
                  <a:pt x="5555" y="1344"/>
                  <a:pt x="5568" y="1358"/>
                  <a:pt x="5582" y="1369"/>
                </a:cubicBezTo>
                <a:cubicBezTo>
                  <a:pt x="5633" y="1414"/>
                  <a:pt x="5697" y="1440"/>
                  <a:pt x="5765" y="1440"/>
                </a:cubicBezTo>
                <a:cubicBezTo>
                  <a:pt x="5781" y="1440"/>
                  <a:pt x="5797" y="1439"/>
                  <a:pt x="5813" y="1436"/>
                </a:cubicBezTo>
                <a:cubicBezTo>
                  <a:pt x="5907" y="1416"/>
                  <a:pt x="5973" y="1341"/>
                  <a:pt x="6007" y="1254"/>
                </a:cubicBezTo>
                <a:cubicBezTo>
                  <a:pt x="6043" y="1163"/>
                  <a:pt x="6022" y="1061"/>
                  <a:pt x="5963" y="986"/>
                </a:cubicBezTo>
                <a:cubicBezTo>
                  <a:pt x="5914" y="925"/>
                  <a:pt x="5827" y="890"/>
                  <a:pt x="5746" y="890"/>
                </a:cubicBezTo>
                <a:cubicBezTo>
                  <a:pt x="5653" y="891"/>
                  <a:pt x="5569" y="928"/>
                  <a:pt x="5512" y="1003"/>
                </a:cubicBezTo>
                <a:cubicBezTo>
                  <a:pt x="5472" y="1056"/>
                  <a:pt x="5460" y="1125"/>
                  <a:pt x="5468" y="1190"/>
                </a:cubicBezTo>
                <a:cubicBezTo>
                  <a:pt x="5341" y="1241"/>
                  <a:pt x="5216" y="1308"/>
                  <a:pt x="5105" y="1372"/>
                </a:cubicBezTo>
                <a:cubicBezTo>
                  <a:pt x="4922" y="1474"/>
                  <a:pt x="4750" y="1599"/>
                  <a:pt x="4594" y="1738"/>
                </a:cubicBezTo>
                <a:cubicBezTo>
                  <a:pt x="4377" y="1932"/>
                  <a:pt x="4183" y="2164"/>
                  <a:pt x="4037" y="2422"/>
                </a:cubicBezTo>
                <a:cubicBezTo>
                  <a:pt x="4163" y="1864"/>
                  <a:pt x="4356" y="1318"/>
                  <a:pt x="4607" y="806"/>
                </a:cubicBezTo>
                <a:cubicBezTo>
                  <a:pt x="4670" y="838"/>
                  <a:pt x="4740" y="855"/>
                  <a:pt x="4810" y="855"/>
                </a:cubicBezTo>
                <a:cubicBezTo>
                  <a:pt x="4846" y="855"/>
                  <a:pt x="4881" y="851"/>
                  <a:pt x="4916" y="841"/>
                </a:cubicBezTo>
                <a:cubicBezTo>
                  <a:pt x="5136" y="780"/>
                  <a:pt x="5278" y="536"/>
                  <a:pt x="5224" y="315"/>
                </a:cubicBezTo>
                <a:cubicBezTo>
                  <a:pt x="5177" y="126"/>
                  <a:pt x="4993" y="0"/>
                  <a:pt x="48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225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13225" y="1789275"/>
            <a:ext cx="4374000" cy="204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i="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8" name="Google Shape;18;p4"/>
          <p:cNvSpPr/>
          <p:nvPr/>
        </p:nvSpPr>
        <p:spPr>
          <a:xfrm rot="2963506" flipH="1">
            <a:off x="473081" y="1173787"/>
            <a:ext cx="266371" cy="623138"/>
          </a:xfrm>
          <a:custGeom>
            <a:avLst/>
            <a:gdLst/>
            <a:ahLst/>
            <a:cxnLst/>
            <a:rect l="l" t="t" r="r" b="b"/>
            <a:pathLst>
              <a:path w="6254" h="14631" extrusionOk="0">
                <a:moveTo>
                  <a:pt x="3378" y="323"/>
                </a:moveTo>
                <a:cubicBezTo>
                  <a:pt x="3378" y="323"/>
                  <a:pt x="3380" y="325"/>
                  <a:pt x="3380" y="325"/>
                </a:cubicBezTo>
                <a:cubicBezTo>
                  <a:pt x="3379" y="325"/>
                  <a:pt x="3379" y="325"/>
                  <a:pt x="3378" y="325"/>
                </a:cubicBezTo>
                <a:lnTo>
                  <a:pt x="3378" y="325"/>
                </a:lnTo>
                <a:cubicBezTo>
                  <a:pt x="3378" y="324"/>
                  <a:pt x="3378" y="324"/>
                  <a:pt x="3377" y="323"/>
                </a:cubicBezTo>
                <a:cubicBezTo>
                  <a:pt x="3377" y="323"/>
                  <a:pt x="3377" y="323"/>
                  <a:pt x="3378" y="323"/>
                </a:cubicBezTo>
                <a:close/>
                <a:moveTo>
                  <a:pt x="3379" y="325"/>
                </a:moveTo>
                <a:cubicBezTo>
                  <a:pt x="3381" y="326"/>
                  <a:pt x="3383" y="328"/>
                  <a:pt x="3384" y="328"/>
                </a:cubicBezTo>
                <a:cubicBezTo>
                  <a:pt x="3382" y="328"/>
                  <a:pt x="3381" y="327"/>
                  <a:pt x="3379" y="325"/>
                </a:cubicBezTo>
                <a:close/>
                <a:moveTo>
                  <a:pt x="3140" y="348"/>
                </a:moveTo>
                <a:cubicBezTo>
                  <a:pt x="3140" y="348"/>
                  <a:pt x="3140" y="348"/>
                  <a:pt x="3140" y="348"/>
                </a:cubicBezTo>
                <a:lnTo>
                  <a:pt x="3140" y="348"/>
                </a:lnTo>
                <a:cubicBezTo>
                  <a:pt x="3140" y="348"/>
                  <a:pt x="3140" y="348"/>
                  <a:pt x="3140" y="348"/>
                </a:cubicBezTo>
                <a:close/>
                <a:moveTo>
                  <a:pt x="3101" y="392"/>
                </a:moveTo>
                <a:lnTo>
                  <a:pt x="3101" y="392"/>
                </a:lnTo>
                <a:cubicBezTo>
                  <a:pt x="3100" y="393"/>
                  <a:pt x="3098" y="395"/>
                  <a:pt x="3097" y="397"/>
                </a:cubicBezTo>
                <a:lnTo>
                  <a:pt x="3097" y="397"/>
                </a:lnTo>
                <a:cubicBezTo>
                  <a:pt x="3098" y="395"/>
                  <a:pt x="3100" y="394"/>
                  <a:pt x="3101" y="392"/>
                </a:cubicBezTo>
                <a:close/>
                <a:moveTo>
                  <a:pt x="3293" y="294"/>
                </a:moveTo>
                <a:cubicBezTo>
                  <a:pt x="3291" y="294"/>
                  <a:pt x="3289" y="294"/>
                  <a:pt x="3286" y="295"/>
                </a:cubicBezTo>
                <a:cubicBezTo>
                  <a:pt x="3299" y="298"/>
                  <a:pt x="3311" y="299"/>
                  <a:pt x="3322" y="301"/>
                </a:cubicBezTo>
                <a:cubicBezTo>
                  <a:pt x="3325" y="301"/>
                  <a:pt x="3326" y="301"/>
                  <a:pt x="3326" y="302"/>
                </a:cubicBezTo>
                <a:cubicBezTo>
                  <a:pt x="3329" y="305"/>
                  <a:pt x="3333" y="305"/>
                  <a:pt x="3336" y="306"/>
                </a:cubicBezTo>
                <a:cubicBezTo>
                  <a:pt x="3347" y="312"/>
                  <a:pt x="3360" y="315"/>
                  <a:pt x="3370" y="321"/>
                </a:cubicBezTo>
                <a:lnTo>
                  <a:pt x="3374" y="322"/>
                </a:lnTo>
                <a:cubicBezTo>
                  <a:pt x="3375" y="323"/>
                  <a:pt x="3377" y="324"/>
                  <a:pt x="3378" y="325"/>
                </a:cubicBezTo>
                <a:lnTo>
                  <a:pt x="3378" y="325"/>
                </a:lnTo>
                <a:cubicBezTo>
                  <a:pt x="3360" y="321"/>
                  <a:pt x="3342" y="320"/>
                  <a:pt x="3325" y="320"/>
                </a:cubicBezTo>
                <a:cubicBezTo>
                  <a:pt x="3246" y="320"/>
                  <a:pt x="3172" y="352"/>
                  <a:pt x="3139" y="427"/>
                </a:cubicBezTo>
                <a:cubicBezTo>
                  <a:pt x="3122" y="464"/>
                  <a:pt x="3122" y="508"/>
                  <a:pt x="3129" y="548"/>
                </a:cubicBezTo>
                <a:cubicBezTo>
                  <a:pt x="3132" y="558"/>
                  <a:pt x="3133" y="565"/>
                  <a:pt x="3136" y="575"/>
                </a:cubicBezTo>
                <a:cubicBezTo>
                  <a:pt x="3133" y="573"/>
                  <a:pt x="3129" y="569"/>
                  <a:pt x="3128" y="568"/>
                </a:cubicBezTo>
                <a:cubicBezTo>
                  <a:pt x="3123" y="563"/>
                  <a:pt x="3119" y="560"/>
                  <a:pt x="3115" y="556"/>
                </a:cubicBezTo>
                <a:cubicBezTo>
                  <a:pt x="3114" y="556"/>
                  <a:pt x="3114" y="557"/>
                  <a:pt x="3113" y="557"/>
                </a:cubicBezTo>
                <a:cubicBezTo>
                  <a:pt x="3113" y="557"/>
                  <a:pt x="3113" y="556"/>
                  <a:pt x="3112" y="555"/>
                </a:cubicBezTo>
                <a:cubicBezTo>
                  <a:pt x="3109" y="553"/>
                  <a:pt x="3109" y="552"/>
                  <a:pt x="3108" y="552"/>
                </a:cubicBezTo>
                <a:cubicBezTo>
                  <a:pt x="3107" y="550"/>
                  <a:pt x="3105" y="547"/>
                  <a:pt x="3103" y="547"/>
                </a:cubicBezTo>
                <a:lnTo>
                  <a:pt x="3103" y="547"/>
                </a:lnTo>
                <a:cubicBezTo>
                  <a:pt x="3102" y="545"/>
                  <a:pt x="3100" y="544"/>
                  <a:pt x="3099" y="542"/>
                </a:cubicBezTo>
                <a:cubicBezTo>
                  <a:pt x="3095" y="539"/>
                  <a:pt x="3088" y="525"/>
                  <a:pt x="3085" y="519"/>
                </a:cubicBezTo>
                <a:cubicBezTo>
                  <a:pt x="3081" y="512"/>
                  <a:pt x="3079" y="505"/>
                  <a:pt x="3078" y="504"/>
                </a:cubicBezTo>
                <a:lnTo>
                  <a:pt x="3078" y="502"/>
                </a:lnTo>
                <a:cubicBezTo>
                  <a:pt x="3078" y="501"/>
                  <a:pt x="3077" y="501"/>
                  <a:pt x="3077" y="501"/>
                </a:cubicBezTo>
                <a:cubicBezTo>
                  <a:pt x="3077" y="501"/>
                  <a:pt x="3076" y="501"/>
                  <a:pt x="3076" y="499"/>
                </a:cubicBezTo>
                <a:lnTo>
                  <a:pt x="3076" y="497"/>
                </a:lnTo>
                <a:cubicBezTo>
                  <a:pt x="3074" y="494"/>
                  <a:pt x="3074" y="491"/>
                  <a:pt x="3073" y="490"/>
                </a:cubicBezTo>
                <a:lnTo>
                  <a:pt x="3073" y="490"/>
                </a:lnTo>
                <a:lnTo>
                  <a:pt x="3076" y="495"/>
                </a:lnTo>
                <a:cubicBezTo>
                  <a:pt x="3076" y="489"/>
                  <a:pt x="3074" y="484"/>
                  <a:pt x="3074" y="478"/>
                </a:cubicBezTo>
                <a:cubicBezTo>
                  <a:pt x="3073" y="474"/>
                  <a:pt x="3073" y="471"/>
                  <a:pt x="3074" y="469"/>
                </a:cubicBezTo>
                <a:lnTo>
                  <a:pt x="3074" y="469"/>
                </a:lnTo>
                <a:cubicBezTo>
                  <a:pt x="3074" y="470"/>
                  <a:pt x="3074" y="470"/>
                  <a:pt x="3074" y="470"/>
                </a:cubicBezTo>
                <a:lnTo>
                  <a:pt x="3074" y="474"/>
                </a:lnTo>
                <a:cubicBezTo>
                  <a:pt x="3076" y="471"/>
                  <a:pt x="3075" y="467"/>
                  <a:pt x="3075" y="467"/>
                </a:cubicBezTo>
                <a:lnTo>
                  <a:pt x="3075" y="467"/>
                </a:lnTo>
                <a:cubicBezTo>
                  <a:pt x="3074" y="467"/>
                  <a:pt x="3074" y="468"/>
                  <a:pt x="3074" y="469"/>
                </a:cubicBezTo>
                <a:lnTo>
                  <a:pt x="3074" y="469"/>
                </a:lnTo>
                <a:cubicBezTo>
                  <a:pt x="3074" y="462"/>
                  <a:pt x="3076" y="457"/>
                  <a:pt x="3076" y="450"/>
                </a:cubicBezTo>
                <a:cubicBezTo>
                  <a:pt x="3076" y="446"/>
                  <a:pt x="3078" y="440"/>
                  <a:pt x="3079" y="434"/>
                </a:cubicBezTo>
                <a:cubicBezTo>
                  <a:pt x="3083" y="422"/>
                  <a:pt x="3087" y="412"/>
                  <a:pt x="3094" y="402"/>
                </a:cubicBezTo>
                <a:lnTo>
                  <a:pt x="3094" y="402"/>
                </a:lnTo>
                <a:cubicBezTo>
                  <a:pt x="3091" y="405"/>
                  <a:pt x="3090" y="406"/>
                  <a:pt x="3090" y="406"/>
                </a:cubicBezTo>
                <a:cubicBezTo>
                  <a:pt x="3090" y="406"/>
                  <a:pt x="3094" y="401"/>
                  <a:pt x="3097" y="397"/>
                </a:cubicBezTo>
                <a:lnTo>
                  <a:pt x="3097" y="397"/>
                </a:lnTo>
                <a:cubicBezTo>
                  <a:pt x="3096" y="398"/>
                  <a:pt x="3095" y="399"/>
                  <a:pt x="3095" y="400"/>
                </a:cubicBezTo>
                <a:cubicBezTo>
                  <a:pt x="3095" y="401"/>
                  <a:pt x="3094" y="401"/>
                  <a:pt x="3094" y="402"/>
                </a:cubicBezTo>
                <a:lnTo>
                  <a:pt x="3094" y="402"/>
                </a:lnTo>
                <a:cubicBezTo>
                  <a:pt x="3095" y="400"/>
                  <a:pt x="3096" y="399"/>
                  <a:pt x="3098" y="397"/>
                </a:cubicBezTo>
                <a:cubicBezTo>
                  <a:pt x="3103" y="391"/>
                  <a:pt x="3104" y="388"/>
                  <a:pt x="3104" y="388"/>
                </a:cubicBezTo>
                <a:lnTo>
                  <a:pt x="3104" y="388"/>
                </a:lnTo>
                <a:cubicBezTo>
                  <a:pt x="3104" y="388"/>
                  <a:pt x="3102" y="390"/>
                  <a:pt x="3101" y="392"/>
                </a:cubicBezTo>
                <a:lnTo>
                  <a:pt x="3101" y="392"/>
                </a:lnTo>
                <a:cubicBezTo>
                  <a:pt x="3101" y="391"/>
                  <a:pt x="3102" y="391"/>
                  <a:pt x="3102" y="390"/>
                </a:cubicBezTo>
                <a:cubicBezTo>
                  <a:pt x="3109" y="379"/>
                  <a:pt x="3119" y="370"/>
                  <a:pt x="3128" y="359"/>
                </a:cubicBezTo>
                <a:lnTo>
                  <a:pt x="3129" y="358"/>
                </a:lnTo>
                <a:cubicBezTo>
                  <a:pt x="3129" y="358"/>
                  <a:pt x="3129" y="356"/>
                  <a:pt x="3135" y="352"/>
                </a:cubicBezTo>
                <a:cubicBezTo>
                  <a:pt x="3135" y="351"/>
                  <a:pt x="3136" y="351"/>
                  <a:pt x="3138" y="350"/>
                </a:cubicBezTo>
                <a:lnTo>
                  <a:pt x="3138" y="350"/>
                </a:lnTo>
                <a:cubicBezTo>
                  <a:pt x="3137" y="350"/>
                  <a:pt x="3137" y="350"/>
                  <a:pt x="3137" y="350"/>
                </a:cubicBezTo>
                <a:cubicBezTo>
                  <a:pt x="3149" y="342"/>
                  <a:pt x="3162" y="333"/>
                  <a:pt x="3173" y="326"/>
                </a:cubicBezTo>
                <a:cubicBezTo>
                  <a:pt x="3177" y="325"/>
                  <a:pt x="3183" y="321"/>
                  <a:pt x="3186" y="319"/>
                </a:cubicBezTo>
                <a:cubicBezTo>
                  <a:pt x="3197" y="314"/>
                  <a:pt x="3207" y="309"/>
                  <a:pt x="3218" y="305"/>
                </a:cubicBezTo>
                <a:cubicBezTo>
                  <a:pt x="3223" y="304"/>
                  <a:pt x="3230" y="301"/>
                  <a:pt x="3235" y="299"/>
                </a:cubicBezTo>
                <a:cubicBezTo>
                  <a:pt x="3248" y="298"/>
                  <a:pt x="3261" y="295"/>
                  <a:pt x="3275" y="294"/>
                </a:cubicBezTo>
                <a:close/>
                <a:moveTo>
                  <a:pt x="3041" y="3343"/>
                </a:moveTo>
                <a:cubicBezTo>
                  <a:pt x="3238" y="3343"/>
                  <a:pt x="3402" y="3537"/>
                  <a:pt x="3496" y="3700"/>
                </a:cubicBezTo>
                <a:cubicBezTo>
                  <a:pt x="3635" y="3940"/>
                  <a:pt x="3713" y="4210"/>
                  <a:pt x="3728" y="4486"/>
                </a:cubicBezTo>
                <a:cubicBezTo>
                  <a:pt x="3730" y="4541"/>
                  <a:pt x="3774" y="4579"/>
                  <a:pt x="3822" y="4579"/>
                </a:cubicBezTo>
                <a:cubicBezTo>
                  <a:pt x="3845" y="4579"/>
                  <a:pt x="3868" y="4570"/>
                  <a:pt x="3888" y="4550"/>
                </a:cubicBezTo>
                <a:cubicBezTo>
                  <a:pt x="4105" y="4336"/>
                  <a:pt x="4204" y="4031"/>
                  <a:pt x="4427" y="3825"/>
                </a:cubicBezTo>
                <a:cubicBezTo>
                  <a:pt x="4517" y="3743"/>
                  <a:pt x="4639" y="3667"/>
                  <a:pt x="4768" y="3667"/>
                </a:cubicBezTo>
                <a:cubicBezTo>
                  <a:pt x="4785" y="3667"/>
                  <a:pt x="4801" y="3668"/>
                  <a:pt x="4817" y="3670"/>
                </a:cubicBezTo>
                <a:cubicBezTo>
                  <a:pt x="4956" y="3692"/>
                  <a:pt x="5051" y="3798"/>
                  <a:pt x="5115" y="3914"/>
                </a:cubicBezTo>
                <a:cubicBezTo>
                  <a:pt x="5241" y="4146"/>
                  <a:pt x="5270" y="4441"/>
                  <a:pt x="5276" y="4699"/>
                </a:cubicBezTo>
                <a:cubicBezTo>
                  <a:pt x="5283" y="4987"/>
                  <a:pt x="5244" y="5272"/>
                  <a:pt x="5178" y="5550"/>
                </a:cubicBezTo>
                <a:cubicBezTo>
                  <a:pt x="5041" y="6121"/>
                  <a:pt x="4787" y="6655"/>
                  <a:pt x="4504" y="7165"/>
                </a:cubicBezTo>
                <a:cubicBezTo>
                  <a:pt x="4176" y="7755"/>
                  <a:pt x="3807" y="8320"/>
                  <a:pt x="3423" y="8873"/>
                </a:cubicBezTo>
                <a:cubicBezTo>
                  <a:pt x="3411" y="8866"/>
                  <a:pt x="3403" y="8856"/>
                  <a:pt x="3391" y="8849"/>
                </a:cubicBezTo>
                <a:cubicBezTo>
                  <a:pt x="3529" y="8603"/>
                  <a:pt x="3654" y="8351"/>
                  <a:pt x="3765" y="8088"/>
                </a:cubicBezTo>
                <a:cubicBezTo>
                  <a:pt x="3894" y="7778"/>
                  <a:pt x="4006" y="7461"/>
                  <a:pt x="4099" y="7138"/>
                </a:cubicBezTo>
                <a:cubicBezTo>
                  <a:pt x="4190" y="6826"/>
                  <a:pt x="4301" y="6484"/>
                  <a:pt x="4307" y="6156"/>
                </a:cubicBezTo>
                <a:cubicBezTo>
                  <a:pt x="4308" y="6122"/>
                  <a:pt x="4283" y="6105"/>
                  <a:pt x="4257" y="6105"/>
                </a:cubicBezTo>
                <a:cubicBezTo>
                  <a:pt x="4234" y="6105"/>
                  <a:pt x="4211" y="6118"/>
                  <a:pt x="4203" y="6143"/>
                </a:cubicBezTo>
                <a:cubicBezTo>
                  <a:pt x="4148" y="6309"/>
                  <a:pt x="4125" y="6485"/>
                  <a:pt x="4085" y="6655"/>
                </a:cubicBezTo>
                <a:cubicBezTo>
                  <a:pt x="4050" y="6813"/>
                  <a:pt x="4009" y="6969"/>
                  <a:pt x="3965" y="7125"/>
                </a:cubicBezTo>
                <a:cubicBezTo>
                  <a:pt x="3872" y="7444"/>
                  <a:pt x="3765" y="7756"/>
                  <a:pt x="3637" y="8064"/>
                </a:cubicBezTo>
                <a:cubicBezTo>
                  <a:pt x="3533" y="8310"/>
                  <a:pt x="3417" y="8551"/>
                  <a:pt x="3295" y="8791"/>
                </a:cubicBezTo>
                <a:cubicBezTo>
                  <a:pt x="3269" y="8778"/>
                  <a:pt x="3245" y="8767"/>
                  <a:pt x="3220" y="8755"/>
                </a:cubicBezTo>
                <a:cubicBezTo>
                  <a:pt x="3316" y="8415"/>
                  <a:pt x="3397" y="8069"/>
                  <a:pt x="3462" y="7721"/>
                </a:cubicBezTo>
                <a:cubicBezTo>
                  <a:pt x="3574" y="7121"/>
                  <a:pt x="3624" y="6521"/>
                  <a:pt x="3651" y="5912"/>
                </a:cubicBezTo>
                <a:cubicBezTo>
                  <a:pt x="3652" y="5884"/>
                  <a:pt x="3631" y="5871"/>
                  <a:pt x="3610" y="5871"/>
                </a:cubicBezTo>
                <a:cubicBezTo>
                  <a:pt x="3588" y="5871"/>
                  <a:pt x="3566" y="5885"/>
                  <a:pt x="3564" y="5912"/>
                </a:cubicBezTo>
                <a:cubicBezTo>
                  <a:pt x="3522" y="6650"/>
                  <a:pt x="3384" y="7393"/>
                  <a:pt x="3207" y="8110"/>
                </a:cubicBezTo>
                <a:cubicBezTo>
                  <a:pt x="3160" y="8305"/>
                  <a:pt x="3105" y="8497"/>
                  <a:pt x="3048" y="8689"/>
                </a:cubicBezTo>
                <a:cubicBezTo>
                  <a:pt x="3018" y="8677"/>
                  <a:pt x="2990" y="8669"/>
                  <a:pt x="2959" y="8657"/>
                </a:cubicBezTo>
                <a:cubicBezTo>
                  <a:pt x="2994" y="8462"/>
                  <a:pt x="3025" y="8264"/>
                  <a:pt x="3049" y="8067"/>
                </a:cubicBezTo>
                <a:cubicBezTo>
                  <a:pt x="3096" y="7700"/>
                  <a:pt x="3132" y="7334"/>
                  <a:pt x="3150" y="6965"/>
                </a:cubicBezTo>
                <a:cubicBezTo>
                  <a:pt x="3171" y="6592"/>
                  <a:pt x="3198" y="6207"/>
                  <a:pt x="3167" y="5834"/>
                </a:cubicBezTo>
                <a:cubicBezTo>
                  <a:pt x="3162" y="5784"/>
                  <a:pt x="3124" y="5758"/>
                  <a:pt x="3086" y="5758"/>
                </a:cubicBezTo>
                <a:cubicBezTo>
                  <a:pt x="3048" y="5758"/>
                  <a:pt x="3010" y="5784"/>
                  <a:pt x="3007" y="5834"/>
                </a:cubicBezTo>
                <a:cubicBezTo>
                  <a:pt x="2986" y="6203"/>
                  <a:pt x="3000" y="6575"/>
                  <a:pt x="2983" y="6943"/>
                </a:cubicBezTo>
                <a:cubicBezTo>
                  <a:pt x="2964" y="7305"/>
                  <a:pt x="2935" y="7664"/>
                  <a:pt x="2893" y="8025"/>
                </a:cubicBezTo>
                <a:cubicBezTo>
                  <a:pt x="2871" y="8223"/>
                  <a:pt x="2845" y="8422"/>
                  <a:pt x="2820" y="8620"/>
                </a:cubicBezTo>
                <a:cubicBezTo>
                  <a:pt x="2791" y="8615"/>
                  <a:pt x="2764" y="8611"/>
                  <a:pt x="2736" y="8606"/>
                </a:cubicBezTo>
                <a:cubicBezTo>
                  <a:pt x="2743" y="8413"/>
                  <a:pt x="2752" y="8222"/>
                  <a:pt x="2757" y="8029"/>
                </a:cubicBezTo>
                <a:cubicBezTo>
                  <a:pt x="2780" y="7358"/>
                  <a:pt x="2807" y="6685"/>
                  <a:pt x="2720" y="6018"/>
                </a:cubicBezTo>
                <a:cubicBezTo>
                  <a:pt x="2717" y="5998"/>
                  <a:pt x="2699" y="5987"/>
                  <a:pt x="2682" y="5987"/>
                </a:cubicBezTo>
                <a:cubicBezTo>
                  <a:pt x="2666" y="5987"/>
                  <a:pt x="2652" y="5997"/>
                  <a:pt x="2652" y="6018"/>
                </a:cubicBezTo>
                <a:cubicBezTo>
                  <a:pt x="2685" y="6881"/>
                  <a:pt x="2656" y="7741"/>
                  <a:pt x="2632" y="8601"/>
                </a:cubicBezTo>
                <a:cubicBezTo>
                  <a:pt x="2610" y="8601"/>
                  <a:pt x="2587" y="8601"/>
                  <a:pt x="2561" y="8605"/>
                </a:cubicBezTo>
                <a:cubicBezTo>
                  <a:pt x="2546" y="8606"/>
                  <a:pt x="2532" y="8612"/>
                  <a:pt x="2516" y="8615"/>
                </a:cubicBezTo>
                <a:cubicBezTo>
                  <a:pt x="2510" y="8615"/>
                  <a:pt x="2505" y="8613"/>
                  <a:pt x="2498" y="8613"/>
                </a:cubicBezTo>
                <a:cubicBezTo>
                  <a:pt x="2489" y="8491"/>
                  <a:pt x="2479" y="8367"/>
                  <a:pt x="2469" y="8244"/>
                </a:cubicBezTo>
                <a:cubicBezTo>
                  <a:pt x="2394" y="7083"/>
                  <a:pt x="2340" y="5911"/>
                  <a:pt x="2373" y="4746"/>
                </a:cubicBezTo>
                <a:cubicBezTo>
                  <a:pt x="2380" y="4479"/>
                  <a:pt x="2401" y="4211"/>
                  <a:pt x="2482" y="3958"/>
                </a:cubicBezTo>
                <a:cubicBezTo>
                  <a:pt x="2551" y="3740"/>
                  <a:pt x="2686" y="3476"/>
                  <a:pt x="2906" y="3374"/>
                </a:cubicBezTo>
                <a:cubicBezTo>
                  <a:pt x="2953" y="3353"/>
                  <a:pt x="2998" y="3343"/>
                  <a:pt x="3041" y="3343"/>
                </a:cubicBezTo>
                <a:close/>
                <a:moveTo>
                  <a:pt x="2723" y="8840"/>
                </a:moveTo>
                <a:cubicBezTo>
                  <a:pt x="2743" y="8845"/>
                  <a:pt x="2763" y="8846"/>
                  <a:pt x="2781" y="8852"/>
                </a:cubicBezTo>
                <a:cubicBezTo>
                  <a:pt x="2759" y="9018"/>
                  <a:pt x="2735" y="9188"/>
                  <a:pt x="2703" y="9357"/>
                </a:cubicBezTo>
                <a:cubicBezTo>
                  <a:pt x="2710" y="9185"/>
                  <a:pt x="2716" y="9012"/>
                  <a:pt x="2723" y="8840"/>
                </a:cubicBezTo>
                <a:close/>
                <a:moveTo>
                  <a:pt x="3413" y="9187"/>
                </a:moveTo>
                <a:cubicBezTo>
                  <a:pt x="3431" y="9218"/>
                  <a:pt x="3444" y="9250"/>
                  <a:pt x="3451" y="9286"/>
                </a:cubicBezTo>
                <a:cubicBezTo>
                  <a:pt x="3427" y="9289"/>
                  <a:pt x="3406" y="9299"/>
                  <a:pt x="3384" y="9320"/>
                </a:cubicBezTo>
                <a:cubicBezTo>
                  <a:pt x="3298" y="9405"/>
                  <a:pt x="3210" y="9487"/>
                  <a:pt x="3120" y="9568"/>
                </a:cubicBezTo>
                <a:cubicBezTo>
                  <a:pt x="3220" y="9442"/>
                  <a:pt x="3319" y="9314"/>
                  <a:pt x="3413" y="9187"/>
                </a:cubicBezTo>
                <a:close/>
                <a:moveTo>
                  <a:pt x="2913" y="8884"/>
                </a:moveTo>
                <a:cubicBezTo>
                  <a:pt x="2936" y="8891"/>
                  <a:pt x="2959" y="8899"/>
                  <a:pt x="2980" y="8908"/>
                </a:cubicBezTo>
                <a:cubicBezTo>
                  <a:pt x="2912" y="9135"/>
                  <a:pt x="2837" y="9361"/>
                  <a:pt x="2757" y="9587"/>
                </a:cubicBezTo>
                <a:cubicBezTo>
                  <a:pt x="2796" y="9438"/>
                  <a:pt x="2832" y="9289"/>
                  <a:pt x="2865" y="9137"/>
                </a:cubicBezTo>
                <a:cubicBezTo>
                  <a:pt x="2883" y="9053"/>
                  <a:pt x="2896" y="8968"/>
                  <a:pt x="2913" y="8884"/>
                </a:cubicBezTo>
                <a:close/>
                <a:moveTo>
                  <a:pt x="2622" y="8833"/>
                </a:moveTo>
                <a:lnTo>
                  <a:pt x="2622" y="8833"/>
                </a:lnTo>
                <a:cubicBezTo>
                  <a:pt x="2615" y="9174"/>
                  <a:pt x="2608" y="9513"/>
                  <a:pt x="2607" y="9853"/>
                </a:cubicBezTo>
                <a:cubicBezTo>
                  <a:pt x="2604" y="9849"/>
                  <a:pt x="2603" y="9845"/>
                  <a:pt x="2601" y="9841"/>
                </a:cubicBezTo>
                <a:cubicBezTo>
                  <a:pt x="2569" y="9514"/>
                  <a:pt x="2540" y="9188"/>
                  <a:pt x="2515" y="8862"/>
                </a:cubicBezTo>
                <a:cubicBezTo>
                  <a:pt x="2546" y="8845"/>
                  <a:pt x="2583" y="8835"/>
                  <a:pt x="2622" y="8833"/>
                </a:cubicBezTo>
                <a:close/>
                <a:moveTo>
                  <a:pt x="2221" y="8849"/>
                </a:moveTo>
                <a:cubicBezTo>
                  <a:pt x="2167" y="8971"/>
                  <a:pt x="2164" y="9110"/>
                  <a:pt x="2183" y="9240"/>
                </a:cubicBezTo>
                <a:cubicBezTo>
                  <a:pt x="2212" y="9456"/>
                  <a:pt x="2269" y="9666"/>
                  <a:pt x="2347" y="9869"/>
                </a:cubicBezTo>
                <a:cubicBezTo>
                  <a:pt x="2333" y="9841"/>
                  <a:pt x="2316" y="9814"/>
                  <a:pt x="2302" y="9785"/>
                </a:cubicBezTo>
                <a:cubicBezTo>
                  <a:pt x="2221" y="9641"/>
                  <a:pt x="2153" y="9490"/>
                  <a:pt x="2100" y="9331"/>
                </a:cubicBezTo>
                <a:cubicBezTo>
                  <a:pt x="2061" y="9204"/>
                  <a:pt x="2015" y="9015"/>
                  <a:pt x="2127" y="8910"/>
                </a:cubicBezTo>
                <a:cubicBezTo>
                  <a:pt x="2154" y="8884"/>
                  <a:pt x="2188" y="8864"/>
                  <a:pt x="2221" y="8849"/>
                </a:cubicBezTo>
                <a:close/>
                <a:moveTo>
                  <a:pt x="1897" y="8984"/>
                </a:moveTo>
                <a:lnTo>
                  <a:pt x="1897" y="8984"/>
                </a:lnTo>
                <a:cubicBezTo>
                  <a:pt x="1880" y="9062"/>
                  <a:pt x="1885" y="9145"/>
                  <a:pt x="1899" y="9228"/>
                </a:cubicBezTo>
                <a:cubicBezTo>
                  <a:pt x="1934" y="9422"/>
                  <a:pt x="2029" y="9609"/>
                  <a:pt x="2126" y="9782"/>
                </a:cubicBezTo>
                <a:cubicBezTo>
                  <a:pt x="2170" y="9862"/>
                  <a:pt x="2218" y="9947"/>
                  <a:pt x="2271" y="10026"/>
                </a:cubicBezTo>
                <a:cubicBezTo>
                  <a:pt x="2126" y="9885"/>
                  <a:pt x="1987" y="9738"/>
                  <a:pt x="1879" y="9563"/>
                </a:cubicBezTo>
                <a:cubicBezTo>
                  <a:pt x="1794" y="9423"/>
                  <a:pt x="1721" y="9250"/>
                  <a:pt x="1797" y="9093"/>
                </a:cubicBezTo>
                <a:cubicBezTo>
                  <a:pt x="1821" y="9045"/>
                  <a:pt x="1856" y="9011"/>
                  <a:pt x="1897" y="8984"/>
                </a:cubicBezTo>
                <a:close/>
                <a:moveTo>
                  <a:pt x="3532" y="9635"/>
                </a:moveTo>
                <a:cubicBezTo>
                  <a:pt x="3529" y="9643"/>
                  <a:pt x="3523" y="9653"/>
                  <a:pt x="3522" y="9665"/>
                </a:cubicBezTo>
                <a:cubicBezTo>
                  <a:pt x="3522" y="9672"/>
                  <a:pt x="3522" y="9677"/>
                  <a:pt x="3519" y="9685"/>
                </a:cubicBezTo>
                <a:cubicBezTo>
                  <a:pt x="3505" y="9721"/>
                  <a:pt x="3488" y="9757"/>
                  <a:pt x="3458" y="9791"/>
                </a:cubicBezTo>
                <a:cubicBezTo>
                  <a:pt x="3347" y="9913"/>
                  <a:pt x="3196" y="9981"/>
                  <a:pt x="3044" y="10039"/>
                </a:cubicBezTo>
                <a:cubicBezTo>
                  <a:pt x="3037" y="10043"/>
                  <a:pt x="3028" y="10046"/>
                  <a:pt x="3020" y="10048"/>
                </a:cubicBezTo>
                <a:cubicBezTo>
                  <a:pt x="3072" y="10009"/>
                  <a:pt x="3126" y="9973"/>
                  <a:pt x="3181" y="9931"/>
                </a:cubicBezTo>
                <a:cubicBezTo>
                  <a:pt x="3302" y="9842"/>
                  <a:pt x="3433" y="9750"/>
                  <a:pt x="3532" y="9635"/>
                </a:cubicBezTo>
                <a:close/>
                <a:moveTo>
                  <a:pt x="3498" y="9968"/>
                </a:moveTo>
                <a:cubicBezTo>
                  <a:pt x="3496" y="9991"/>
                  <a:pt x="3494" y="10012"/>
                  <a:pt x="3486" y="10035"/>
                </a:cubicBezTo>
                <a:cubicBezTo>
                  <a:pt x="3454" y="10144"/>
                  <a:pt x="3357" y="10201"/>
                  <a:pt x="3257" y="10239"/>
                </a:cubicBezTo>
                <a:cubicBezTo>
                  <a:pt x="3126" y="10289"/>
                  <a:pt x="2986" y="10305"/>
                  <a:pt x="2844" y="10312"/>
                </a:cubicBezTo>
                <a:cubicBezTo>
                  <a:pt x="2886" y="10288"/>
                  <a:pt x="2927" y="10262"/>
                  <a:pt x="2976" y="10241"/>
                </a:cubicBezTo>
                <a:cubicBezTo>
                  <a:pt x="3065" y="10202"/>
                  <a:pt x="3157" y="10168"/>
                  <a:pt x="3247" y="10127"/>
                </a:cubicBezTo>
                <a:cubicBezTo>
                  <a:pt x="3335" y="10087"/>
                  <a:pt x="3424" y="10034"/>
                  <a:pt x="3498" y="9968"/>
                </a:cubicBezTo>
                <a:close/>
                <a:moveTo>
                  <a:pt x="3280" y="0"/>
                </a:moveTo>
                <a:cubicBezTo>
                  <a:pt x="3159" y="0"/>
                  <a:pt x="3039" y="44"/>
                  <a:pt x="2947" y="126"/>
                </a:cubicBezTo>
                <a:cubicBezTo>
                  <a:pt x="2803" y="254"/>
                  <a:pt x="2723" y="464"/>
                  <a:pt x="2814" y="646"/>
                </a:cubicBezTo>
                <a:cubicBezTo>
                  <a:pt x="2815" y="648"/>
                  <a:pt x="2820" y="653"/>
                  <a:pt x="2821" y="655"/>
                </a:cubicBezTo>
                <a:cubicBezTo>
                  <a:pt x="2824" y="667"/>
                  <a:pt x="2824" y="680"/>
                  <a:pt x="2828" y="690"/>
                </a:cubicBezTo>
                <a:cubicBezTo>
                  <a:pt x="2876" y="850"/>
                  <a:pt x="3007" y="968"/>
                  <a:pt x="3170" y="1003"/>
                </a:cubicBezTo>
                <a:cubicBezTo>
                  <a:pt x="3200" y="1010"/>
                  <a:pt x="3231" y="1013"/>
                  <a:pt x="3262" y="1013"/>
                </a:cubicBezTo>
                <a:cubicBezTo>
                  <a:pt x="3326" y="1013"/>
                  <a:pt x="3391" y="1000"/>
                  <a:pt x="3452" y="979"/>
                </a:cubicBezTo>
                <a:cubicBezTo>
                  <a:pt x="3482" y="1109"/>
                  <a:pt x="3508" y="1243"/>
                  <a:pt x="3526" y="1375"/>
                </a:cubicBezTo>
                <a:cubicBezTo>
                  <a:pt x="3579" y="1703"/>
                  <a:pt x="3617" y="2032"/>
                  <a:pt x="3654" y="2361"/>
                </a:cubicBezTo>
                <a:cubicBezTo>
                  <a:pt x="3715" y="2886"/>
                  <a:pt x="3763" y="3412"/>
                  <a:pt x="3816" y="3939"/>
                </a:cubicBezTo>
                <a:cubicBezTo>
                  <a:pt x="3773" y="3811"/>
                  <a:pt x="3718" y="3689"/>
                  <a:pt x="3650" y="3574"/>
                </a:cubicBezTo>
                <a:cubicBezTo>
                  <a:pt x="3519" y="3359"/>
                  <a:pt x="3308" y="3152"/>
                  <a:pt x="3044" y="3152"/>
                </a:cubicBezTo>
                <a:cubicBezTo>
                  <a:pt x="3024" y="3152"/>
                  <a:pt x="3004" y="3153"/>
                  <a:pt x="2983" y="3155"/>
                </a:cubicBezTo>
                <a:cubicBezTo>
                  <a:pt x="2723" y="3187"/>
                  <a:pt x="2533" y="3408"/>
                  <a:pt x="2412" y="3621"/>
                </a:cubicBezTo>
                <a:cubicBezTo>
                  <a:pt x="2276" y="3865"/>
                  <a:pt x="2218" y="4139"/>
                  <a:pt x="2190" y="4412"/>
                </a:cubicBezTo>
                <a:cubicBezTo>
                  <a:pt x="2157" y="4703"/>
                  <a:pt x="2161" y="4996"/>
                  <a:pt x="2160" y="5288"/>
                </a:cubicBezTo>
                <a:cubicBezTo>
                  <a:pt x="2157" y="5621"/>
                  <a:pt x="2161" y="5957"/>
                  <a:pt x="2168" y="6291"/>
                </a:cubicBezTo>
                <a:cubicBezTo>
                  <a:pt x="2185" y="7074"/>
                  <a:pt x="2231" y="7859"/>
                  <a:pt x="2296" y="8639"/>
                </a:cubicBezTo>
                <a:cubicBezTo>
                  <a:pt x="2225" y="8655"/>
                  <a:pt x="2157" y="8683"/>
                  <a:pt x="2096" y="8720"/>
                </a:cubicBezTo>
                <a:cubicBezTo>
                  <a:pt x="1926" y="8742"/>
                  <a:pt x="1748" y="8826"/>
                  <a:pt x="1658" y="8975"/>
                </a:cubicBezTo>
                <a:cubicBezTo>
                  <a:pt x="1551" y="9150"/>
                  <a:pt x="1581" y="9362"/>
                  <a:pt x="1665" y="9537"/>
                </a:cubicBezTo>
                <a:cubicBezTo>
                  <a:pt x="1751" y="9719"/>
                  <a:pt x="1899" y="9883"/>
                  <a:pt x="2041" y="10022"/>
                </a:cubicBezTo>
                <a:cubicBezTo>
                  <a:pt x="2167" y="10144"/>
                  <a:pt x="2310" y="10261"/>
                  <a:pt x="2468" y="10343"/>
                </a:cubicBezTo>
                <a:cubicBezTo>
                  <a:pt x="2268" y="10825"/>
                  <a:pt x="2046" y="11299"/>
                  <a:pt x="1800" y="11762"/>
                </a:cubicBezTo>
                <a:cubicBezTo>
                  <a:pt x="1489" y="12345"/>
                  <a:pt x="1145" y="12912"/>
                  <a:pt x="777" y="13460"/>
                </a:cubicBezTo>
                <a:cubicBezTo>
                  <a:pt x="595" y="13728"/>
                  <a:pt x="409" y="13992"/>
                  <a:pt x="216" y="14253"/>
                </a:cubicBezTo>
                <a:cubicBezTo>
                  <a:pt x="152" y="14338"/>
                  <a:pt x="1" y="14488"/>
                  <a:pt x="118" y="14595"/>
                </a:cubicBezTo>
                <a:cubicBezTo>
                  <a:pt x="145" y="14619"/>
                  <a:pt x="175" y="14630"/>
                  <a:pt x="204" y="14630"/>
                </a:cubicBezTo>
                <a:cubicBezTo>
                  <a:pt x="257" y="14630"/>
                  <a:pt x="307" y="14595"/>
                  <a:pt x="327" y="14538"/>
                </a:cubicBezTo>
                <a:cubicBezTo>
                  <a:pt x="340" y="14506"/>
                  <a:pt x="327" y="14474"/>
                  <a:pt x="306" y="14456"/>
                </a:cubicBezTo>
                <a:lnTo>
                  <a:pt x="338" y="14413"/>
                </a:lnTo>
                <a:cubicBezTo>
                  <a:pt x="362" y="14381"/>
                  <a:pt x="385" y="14347"/>
                  <a:pt x="411" y="14315"/>
                </a:cubicBezTo>
                <a:cubicBezTo>
                  <a:pt x="459" y="14250"/>
                  <a:pt x="506" y="14186"/>
                  <a:pt x="554" y="14120"/>
                </a:cubicBezTo>
                <a:cubicBezTo>
                  <a:pt x="657" y="13978"/>
                  <a:pt x="758" y="13834"/>
                  <a:pt x="857" y="13690"/>
                </a:cubicBezTo>
                <a:cubicBezTo>
                  <a:pt x="1056" y="13400"/>
                  <a:pt x="1248" y="13104"/>
                  <a:pt x="1431" y="12804"/>
                </a:cubicBezTo>
                <a:cubicBezTo>
                  <a:pt x="1895" y="12041"/>
                  <a:pt x="2303" y="11245"/>
                  <a:pt x="2645" y="10422"/>
                </a:cubicBezTo>
                <a:cubicBezTo>
                  <a:pt x="2729" y="10430"/>
                  <a:pt x="2814" y="10436"/>
                  <a:pt x="2899" y="10436"/>
                </a:cubicBezTo>
                <a:cubicBezTo>
                  <a:pt x="3059" y="10436"/>
                  <a:pt x="3217" y="10416"/>
                  <a:pt x="3367" y="10353"/>
                </a:cubicBezTo>
                <a:cubicBezTo>
                  <a:pt x="3498" y="10299"/>
                  <a:pt x="3600" y="10217"/>
                  <a:pt x="3647" y="10079"/>
                </a:cubicBezTo>
                <a:cubicBezTo>
                  <a:pt x="3684" y="9973"/>
                  <a:pt x="3701" y="9846"/>
                  <a:pt x="3677" y="9733"/>
                </a:cubicBezTo>
                <a:cubicBezTo>
                  <a:pt x="3719" y="9612"/>
                  <a:pt x="3708" y="9487"/>
                  <a:pt x="3674" y="9370"/>
                </a:cubicBezTo>
                <a:cubicBezTo>
                  <a:pt x="3686" y="9239"/>
                  <a:pt x="3640" y="9111"/>
                  <a:pt x="3556" y="9004"/>
                </a:cubicBezTo>
                <a:cubicBezTo>
                  <a:pt x="3684" y="8825"/>
                  <a:pt x="3810" y="8646"/>
                  <a:pt x="3931" y="8462"/>
                </a:cubicBezTo>
                <a:cubicBezTo>
                  <a:pt x="4294" y="7911"/>
                  <a:pt x="4644" y="7345"/>
                  <a:pt x="4931" y="6753"/>
                </a:cubicBezTo>
                <a:cubicBezTo>
                  <a:pt x="5199" y="6200"/>
                  <a:pt x="5413" y="5611"/>
                  <a:pt x="5457" y="4996"/>
                </a:cubicBezTo>
                <a:cubicBezTo>
                  <a:pt x="5480" y="4696"/>
                  <a:pt x="5461" y="4383"/>
                  <a:pt x="5382" y="4089"/>
                </a:cubicBezTo>
                <a:cubicBezTo>
                  <a:pt x="5320" y="3862"/>
                  <a:pt x="5196" y="3619"/>
                  <a:pt x="4963" y="3528"/>
                </a:cubicBezTo>
                <a:cubicBezTo>
                  <a:pt x="4904" y="3506"/>
                  <a:pt x="4844" y="3495"/>
                  <a:pt x="4785" y="3495"/>
                </a:cubicBezTo>
                <a:cubicBezTo>
                  <a:pt x="4618" y="3495"/>
                  <a:pt x="4457" y="3578"/>
                  <a:pt x="4328" y="3689"/>
                </a:cubicBezTo>
                <a:cubicBezTo>
                  <a:pt x="4481" y="3483"/>
                  <a:pt x="4637" y="3280"/>
                  <a:pt x="4830" y="3110"/>
                </a:cubicBezTo>
                <a:cubicBezTo>
                  <a:pt x="4976" y="2982"/>
                  <a:pt x="5144" y="2866"/>
                  <a:pt x="5327" y="2782"/>
                </a:cubicBezTo>
                <a:cubicBezTo>
                  <a:pt x="5354" y="2874"/>
                  <a:pt x="5410" y="2960"/>
                  <a:pt x="5504" y="3016"/>
                </a:cubicBezTo>
                <a:cubicBezTo>
                  <a:pt x="5582" y="3064"/>
                  <a:pt x="5667" y="3086"/>
                  <a:pt x="5751" y="3086"/>
                </a:cubicBezTo>
                <a:cubicBezTo>
                  <a:pt x="5818" y="3086"/>
                  <a:pt x="5885" y="3072"/>
                  <a:pt x="5947" y="3045"/>
                </a:cubicBezTo>
                <a:cubicBezTo>
                  <a:pt x="6091" y="3008"/>
                  <a:pt x="6225" y="2859"/>
                  <a:pt x="6243" y="2699"/>
                </a:cubicBezTo>
                <a:cubicBezTo>
                  <a:pt x="6253" y="2628"/>
                  <a:pt x="6240" y="2564"/>
                  <a:pt x="6213" y="2507"/>
                </a:cubicBezTo>
                <a:cubicBezTo>
                  <a:pt x="6173" y="2275"/>
                  <a:pt x="5984" y="2073"/>
                  <a:pt x="5724" y="2073"/>
                </a:cubicBezTo>
                <a:cubicBezTo>
                  <a:pt x="5719" y="2073"/>
                  <a:pt x="5714" y="2073"/>
                  <a:pt x="5708" y="2073"/>
                </a:cubicBezTo>
                <a:cubicBezTo>
                  <a:pt x="5460" y="2080"/>
                  <a:pt x="5293" y="2315"/>
                  <a:pt x="5327" y="2533"/>
                </a:cubicBezTo>
                <a:cubicBezTo>
                  <a:pt x="5321" y="2550"/>
                  <a:pt x="5315" y="2567"/>
                  <a:pt x="5312" y="2584"/>
                </a:cubicBezTo>
                <a:cubicBezTo>
                  <a:pt x="5108" y="2676"/>
                  <a:pt x="4922" y="2799"/>
                  <a:pt x="4752" y="2964"/>
                </a:cubicBezTo>
                <a:cubicBezTo>
                  <a:pt x="4453" y="3252"/>
                  <a:pt x="4220" y="3612"/>
                  <a:pt x="4031" y="3981"/>
                </a:cubicBezTo>
                <a:cubicBezTo>
                  <a:pt x="4051" y="3845"/>
                  <a:pt x="4067" y="3709"/>
                  <a:pt x="4098" y="3574"/>
                </a:cubicBezTo>
                <a:cubicBezTo>
                  <a:pt x="4149" y="3337"/>
                  <a:pt x="4217" y="3106"/>
                  <a:pt x="4299" y="2880"/>
                </a:cubicBezTo>
                <a:cubicBezTo>
                  <a:pt x="4377" y="2667"/>
                  <a:pt x="4473" y="2460"/>
                  <a:pt x="4579" y="2262"/>
                </a:cubicBezTo>
                <a:cubicBezTo>
                  <a:pt x="4637" y="2151"/>
                  <a:pt x="4700" y="2044"/>
                  <a:pt x="4766" y="1939"/>
                </a:cubicBezTo>
                <a:cubicBezTo>
                  <a:pt x="4780" y="1918"/>
                  <a:pt x="4795" y="1900"/>
                  <a:pt x="4809" y="1878"/>
                </a:cubicBezTo>
                <a:cubicBezTo>
                  <a:pt x="4873" y="1913"/>
                  <a:pt x="4947" y="1934"/>
                  <a:pt x="5020" y="1934"/>
                </a:cubicBezTo>
                <a:cubicBezTo>
                  <a:pt x="5075" y="1934"/>
                  <a:pt x="5129" y="1922"/>
                  <a:pt x="5179" y="1895"/>
                </a:cubicBezTo>
                <a:cubicBezTo>
                  <a:pt x="5308" y="1829"/>
                  <a:pt x="5396" y="1711"/>
                  <a:pt x="5426" y="1571"/>
                </a:cubicBezTo>
                <a:cubicBezTo>
                  <a:pt x="5456" y="1427"/>
                  <a:pt x="5403" y="1278"/>
                  <a:pt x="5295" y="1183"/>
                </a:cubicBezTo>
                <a:cubicBezTo>
                  <a:pt x="5215" y="1111"/>
                  <a:pt x="5102" y="1072"/>
                  <a:pt x="4991" y="1072"/>
                </a:cubicBezTo>
                <a:cubicBezTo>
                  <a:pt x="4966" y="1072"/>
                  <a:pt x="4940" y="1074"/>
                  <a:pt x="4915" y="1078"/>
                </a:cubicBezTo>
                <a:cubicBezTo>
                  <a:pt x="4765" y="1105"/>
                  <a:pt x="4631" y="1199"/>
                  <a:pt x="4580" y="1345"/>
                </a:cubicBezTo>
                <a:cubicBezTo>
                  <a:pt x="4548" y="1434"/>
                  <a:pt x="4545" y="1527"/>
                  <a:pt x="4573" y="1617"/>
                </a:cubicBezTo>
                <a:cubicBezTo>
                  <a:pt x="4590" y="1674"/>
                  <a:pt x="4626" y="1722"/>
                  <a:pt x="4671" y="1761"/>
                </a:cubicBezTo>
                <a:cubicBezTo>
                  <a:pt x="4675" y="1768"/>
                  <a:pt x="4680" y="1775"/>
                  <a:pt x="4687" y="1782"/>
                </a:cubicBezTo>
                <a:cubicBezTo>
                  <a:pt x="4600" y="1913"/>
                  <a:pt x="4525" y="2059"/>
                  <a:pt x="4458" y="2186"/>
                </a:cubicBezTo>
                <a:cubicBezTo>
                  <a:pt x="4342" y="2405"/>
                  <a:pt x="4243" y="2632"/>
                  <a:pt x="4160" y="2866"/>
                </a:cubicBezTo>
                <a:cubicBezTo>
                  <a:pt x="4082" y="3086"/>
                  <a:pt x="4021" y="3309"/>
                  <a:pt x="3977" y="3538"/>
                </a:cubicBezTo>
                <a:cubicBezTo>
                  <a:pt x="3955" y="3659"/>
                  <a:pt x="3929" y="3784"/>
                  <a:pt x="3915" y="3912"/>
                </a:cubicBezTo>
                <a:cubicBezTo>
                  <a:pt x="3891" y="3365"/>
                  <a:pt x="3837" y="2819"/>
                  <a:pt x="3779" y="2277"/>
                </a:cubicBezTo>
                <a:cubicBezTo>
                  <a:pt x="3742" y="1942"/>
                  <a:pt x="3706" y="1605"/>
                  <a:pt x="3651" y="1273"/>
                </a:cubicBezTo>
                <a:cubicBezTo>
                  <a:pt x="3631" y="1156"/>
                  <a:pt x="3610" y="1031"/>
                  <a:pt x="3583" y="909"/>
                </a:cubicBezTo>
                <a:cubicBezTo>
                  <a:pt x="3590" y="904"/>
                  <a:pt x="3597" y="901"/>
                  <a:pt x="3604" y="897"/>
                </a:cubicBezTo>
                <a:cubicBezTo>
                  <a:pt x="3739" y="787"/>
                  <a:pt x="3814" y="613"/>
                  <a:pt x="3780" y="440"/>
                </a:cubicBezTo>
                <a:cubicBezTo>
                  <a:pt x="3746" y="265"/>
                  <a:pt x="3635" y="108"/>
                  <a:pt x="3467" y="37"/>
                </a:cubicBezTo>
                <a:cubicBezTo>
                  <a:pt x="3407" y="12"/>
                  <a:pt x="3343" y="0"/>
                  <a:pt x="3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/>
          <p:nvPr/>
        </p:nvSpPr>
        <p:spPr>
          <a:xfrm rot="-6789864">
            <a:off x="7666529" y="3519344"/>
            <a:ext cx="1488175" cy="1095709"/>
          </a:xfrm>
          <a:custGeom>
            <a:avLst/>
            <a:gdLst/>
            <a:ahLst/>
            <a:cxnLst/>
            <a:rect l="l" t="t" r="r" b="b"/>
            <a:pathLst>
              <a:path w="25282" h="18616" extrusionOk="0">
                <a:moveTo>
                  <a:pt x="20353" y="152"/>
                </a:moveTo>
                <a:cubicBezTo>
                  <a:pt x="20356" y="152"/>
                  <a:pt x="20359" y="152"/>
                  <a:pt x="20362" y="152"/>
                </a:cubicBezTo>
                <a:cubicBezTo>
                  <a:pt x="20533" y="158"/>
                  <a:pt x="20649" y="330"/>
                  <a:pt x="20676" y="482"/>
                </a:cubicBezTo>
                <a:cubicBezTo>
                  <a:pt x="20708" y="662"/>
                  <a:pt x="20642" y="848"/>
                  <a:pt x="20577" y="1014"/>
                </a:cubicBezTo>
                <a:cubicBezTo>
                  <a:pt x="20562" y="1049"/>
                  <a:pt x="20545" y="1083"/>
                  <a:pt x="20528" y="1119"/>
                </a:cubicBezTo>
                <a:cubicBezTo>
                  <a:pt x="20398" y="1275"/>
                  <a:pt x="20287" y="1446"/>
                  <a:pt x="20186" y="1624"/>
                </a:cubicBezTo>
                <a:cubicBezTo>
                  <a:pt x="20142" y="1604"/>
                  <a:pt x="20094" y="1584"/>
                  <a:pt x="20043" y="1575"/>
                </a:cubicBezTo>
                <a:cubicBezTo>
                  <a:pt x="20019" y="1571"/>
                  <a:pt x="19995" y="1569"/>
                  <a:pt x="19971" y="1569"/>
                </a:cubicBezTo>
                <a:cubicBezTo>
                  <a:pt x="19938" y="1569"/>
                  <a:pt x="19905" y="1573"/>
                  <a:pt x="19873" y="1580"/>
                </a:cubicBezTo>
                <a:cubicBezTo>
                  <a:pt x="19871" y="1564"/>
                  <a:pt x="19869" y="1553"/>
                  <a:pt x="19867" y="1539"/>
                </a:cubicBezTo>
                <a:cubicBezTo>
                  <a:pt x="19854" y="1313"/>
                  <a:pt x="19864" y="1087"/>
                  <a:pt x="19903" y="865"/>
                </a:cubicBezTo>
                <a:cubicBezTo>
                  <a:pt x="19943" y="634"/>
                  <a:pt x="20036" y="152"/>
                  <a:pt x="20353" y="152"/>
                </a:cubicBezTo>
                <a:close/>
                <a:moveTo>
                  <a:pt x="18725" y="357"/>
                </a:moveTo>
                <a:cubicBezTo>
                  <a:pt x="19044" y="357"/>
                  <a:pt x="19339" y="592"/>
                  <a:pt x="19487" y="859"/>
                </a:cubicBezTo>
                <a:cubicBezTo>
                  <a:pt x="19603" y="1069"/>
                  <a:pt x="19660" y="1299"/>
                  <a:pt x="19694" y="1534"/>
                </a:cubicBezTo>
                <a:cubicBezTo>
                  <a:pt x="19695" y="1571"/>
                  <a:pt x="19694" y="1611"/>
                  <a:pt x="19697" y="1648"/>
                </a:cubicBezTo>
                <a:cubicBezTo>
                  <a:pt x="19646" y="1678"/>
                  <a:pt x="19599" y="1713"/>
                  <a:pt x="19562" y="1761"/>
                </a:cubicBezTo>
                <a:cubicBezTo>
                  <a:pt x="19556" y="1766"/>
                  <a:pt x="19549" y="1767"/>
                  <a:pt x="19545" y="1773"/>
                </a:cubicBezTo>
                <a:cubicBezTo>
                  <a:pt x="19535" y="1778"/>
                  <a:pt x="19531" y="1787"/>
                  <a:pt x="19522" y="1794"/>
                </a:cubicBezTo>
                <a:cubicBezTo>
                  <a:pt x="19241" y="1686"/>
                  <a:pt x="18969" y="1541"/>
                  <a:pt x="18765" y="1320"/>
                </a:cubicBezTo>
                <a:cubicBezTo>
                  <a:pt x="18640" y="1185"/>
                  <a:pt x="18539" y="1028"/>
                  <a:pt x="18481" y="852"/>
                </a:cubicBezTo>
                <a:cubicBezTo>
                  <a:pt x="18450" y="764"/>
                  <a:pt x="18433" y="672"/>
                  <a:pt x="18428" y="577"/>
                </a:cubicBezTo>
                <a:cubicBezTo>
                  <a:pt x="18424" y="442"/>
                  <a:pt x="18492" y="388"/>
                  <a:pt x="18620" y="365"/>
                </a:cubicBezTo>
                <a:cubicBezTo>
                  <a:pt x="18655" y="359"/>
                  <a:pt x="18690" y="357"/>
                  <a:pt x="18725" y="357"/>
                </a:cubicBezTo>
                <a:close/>
                <a:moveTo>
                  <a:pt x="8623" y="153"/>
                </a:moveTo>
                <a:cubicBezTo>
                  <a:pt x="8706" y="153"/>
                  <a:pt x="8788" y="179"/>
                  <a:pt x="8849" y="242"/>
                </a:cubicBezTo>
                <a:cubicBezTo>
                  <a:pt x="8972" y="370"/>
                  <a:pt x="8991" y="594"/>
                  <a:pt x="9005" y="761"/>
                </a:cubicBezTo>
                <a:cubicBezTo>
                  <a:pt x="9036" y="1113"/>
                  <a:pt x="8984" y="1468"/>
                  <a:pt x="8859" y="1795"/>
                </a:cubicBezTo>
                <a:cubicBezTo>
                  <a:pt x="8819" y="1786"/>
                  <a:pt x="8778" y="1782"/>
                  <a:pt x="8737" y="1782"/>
                </a:cubicBezTo>
                <a:cubicBezTo>
                  <a:pt x="8643" y="1782"/>
                  <a:pt x="8549" y="1805"/>
                  <a:pt x="8466" y="1851"/>
                </a:cubicBezTo>
                <a:cubicBezTo>
                  <a:pt x="8445" y="1863"/>
                  <a:pt x="8426" y="1878"/>
                  <a:pt x="8408" y="1892"/>
                </a:cubicBezTo>
                <a:cubicBezTo>
                  <a:pt x="8396" y="1879"/>
                  <a:pt x="8384" y="1866"/>
                  <a:pt x="8372" y="1854"/>
                </a:cubicBezTo>
                <a:cubicBezTo>
                  <a:pt x="8253" y="1666"/>
                  <a:pt x="8166" y="1461"/>
                  <a:pt x="8127" y="1239"/>
                </a:cubicBezTo>
                <a:cubicBezTo>
                  <a:pt x="8070" y="920"/>
                  <a:pt x="8069" y="442"/>
                  <a:pt x="8369" y="233"/>
                </a:cubicBezTo>
                <a:cubicBezTo>
                  <a:pt x="8441" y="183"/>
                  <a:pt x="8533" y="153"/>
                  <a:pt x="8623" y="153"/>
                </a:cubicBezTo>
                <a:close/>
                <a:moveTo>
                  <a:pt x="21614" y="689"/>
                </a:moveTo>
                <a:cubicBezTo>
                  <a:pt x="21711" y="689"/>
                  <a:pt x="21806" y="712"/>
                  <a:pt x="21889" y="767"/>
                </a:cubicBezTo>
                <a:cubicBezTo>
                  <a:pt x="22255" y="1009"/>
                  <a:pt x="21540" y="1489"/>
                  <a:pt x="21343" y="1595"/>
                </a:cubicBezTo>
                <a:cubicBezTo>
                  <a:pt x="21172" y="1688"/>
                  <a:pt x="20994" y="1749"/>
                  <a:pt x="20805" y="1791"/>
                </a:cubicBezTo>
                <a:cubicBezTo>
                  <a:pt x="20681" y="1820"/>
                  <a:pt x="20562" y="1848"/>
                  <a:pt x="20454" y="1903"/>
                </a:cubicBezTo>
                <a:cubicBezTo>
                  <a:pt x="20432" y="1848"/>
                  <a:pt x="20398" y="1798"/>
                  <a:pt x="20358" y="1754"/>
                </a:cubicBezTo>
                <a:cubicBezTo>
                  <a:pt x="20479" y="1585"/>
                  <a:pt x="20585" y="1404"/>
                  <a:pt x="20669" y="1214"/>
                </a:cubicBezTo>
                <a:cubicBezTo>
                  <a:pt x="20738" y="1130"/>
                  <a:pt x="20816" y="1055"/>
                  <a:pt x="20901" y="985"/>
                </a:cubicBezTo>
                <a:cubicBezTo>
                  <a:pt x="21076" y="845"/>
                  <a:pt x="21357" y="689"/>
                  <a:pt x="21614" y="689"/>
                </a:cubicBezTo>
                <a:close/>
                <a:moveTo>
                  <a:pt x="10458" y="461"/>
                </a:moveTo>
                <a:cubicBezTo>
                  <a:pt x="10629" y="461"/>
                  <a:pt x="10780" y="566"/>
                  <a:pt x="10737" y="778"/>
                </a:cubicBezTo>
                <a:cubicBezTo>
                  <a:pt x="10698" y="963"/>
                  <a:pt x="10571" y="1134"/>
                  <a:pt x="10459" y="1283"/>
                </a:cubicBezTo>
                <a:cubicBezTo>
                  <a:pt x="10339" y="1442"/>
                  <a:pt x="10200" y="1590"/>
                  <a:pt x="10051" y="1722"/>
                </a:cubicBezTo>
                <a:cubicBezTo>
                  <a:pt x="9802" y="1939"/>
                  <a:pt x="9516" y="2115"/>
                  <a:pt x="9212" y="2248"/>
                </a:cubicBezTo>
                <a:cubicBezTo>
                  <a:pt x="9214" y="2221"/>
                  <a:pt x="9214" y="2194"/>
                  <a:pt x="9211" y="2167"/>
                </a:cubicBezTo>
                <a:cubicBezTo>
                  <a:pt x="9197" y="2052"/>
                  <a:pt x="9134" y="1951"/>
                  <a:pt x="9046" y="1882"/>
                </a:cubicBezTo>
                <a:cubicBezTo>
                  <a:pt x="9032" y="1871"/>
                  <a:pt x="9015" y="1861"/>
                  <a:pt x="8999" y="1852"/>
                </a:cubicBezTo>
                <a:cubicBezTo>
                  <a:pt x="9221" y="1503"/>
                  <a:pt x="9480" y="1178"/>
                  <a:pt x="9780" y="892"/>
                </a:cubicBezTo>
                <a:cubicBezTo>
                  <a:pt x="9929" y="750"/>
                  <a:pt x="10093" y="575"/>
                  <a:pt x="10288" y="496"/>
                </a:cubicBezTo>
                <a:cubicBezTo>
                  <a:pt x="10342" y="473"/>
                  <a:pt x="10401" y="461"/>
                  <a:pt x="10458" y="461"/>
                </a:cubicBezTo>
                <a:close/>
                <a:moveTo>
                  <a:pt x="6998" y="1443"/>
                </a:moveTo>
                <a:cubicBezTo>
                  <a:pt x="7182" y="1443"/>
                  <a:pt x="7365" y="1474"/>
                  <a:pt x="7510" y="1516"/>
                </a:cubicBezTo>
                <a:cubicBezTo>
                  <a:pt x="7809" y="1602"/>
                  <a:pt x="8073" y="1768"/>
                  <a:pt x="8281" y="1994"/>
                </a:cubicBezTo>
                <a:cubicBezTo>
                  <a:pt x="8260" y="2015"/>
                  <a:pt x="8237" y="2035"/>
                  <a:pt x="8218" y="2058"/>
                </a:cubicBezTo>
                <a:cubicBezTo>
                  <a:pt x="8183" y="2099"/>
                  <a:pt x="8154" y="2147"/>
                  <a:pt x="8131" y="2198"/>
                </a:cubicBezTo>
                <a:cubicBezTo>
                  <a:pt x="7905" y="2251"/>
                  <a:pt x="7686" y="2332"/>
                  <a:pt x="7478" y="2432"/>
                </a:cubicBezTo>
                <a:cubicBezTo>
                  <a:pt x="7406" y="2440"/>
                  <a:pt x="7333" y="2444"/>
                  <a:pt x="7260" y="2444"/>
                </a:cubicBezTo>
                <a:cubicBezTo>
                  <a:pt x="7209" y="2444"/>
                  <a:pt x="7158" y="2442"/>
                  <a:pt x="7107" y="2438"/>
                </a:cubicBezTo>
                <a:cubicBezTo>
                  <a:pt x="6776" y="2413"/>
                  <a:pt x="5896" y="2220"/>
                  <a:pt x="6291" y="1710"/>
                </a:cubicBezTo>
                <a:cubicBezTo>
                  <a:pt x="6446" y="1511"/>
                  <a:pt x="6723" y="1443"/>
                  <a:pt x="6998" y="1443"/>
                </a:cubicBezTo>
                <a:close/>
                <a:moveTo>
                  <a:pt x="18707" y="1885"/>
                </a:moveTo>
                <a:cubicBezTo>
                  <a:pt x="18732" y="1885"/>
                  <a:pt x="18755" y="1885"/>
                  <a:pt x="18776" y="1886"/>
                </a:cubicBezTo>
                <a:cubicBezTo>
                  <a:pt x="18989" y="1895"/>
                  <a:pt x="19202" y="1920"/>
                  <a:pt x="19412" y="1956"/>
                </a:cubicBezTo>
                <a:cubicBezTo>
                  <a:pt x="19400" y="1984"/>
                  <a:pt x="19390" y="2012"/>
                  <a:pt x="19385" y="2042"/>
                </a:cubicBezTo>
                <a:cubicBezTo>
                  <a:pt x="19362" y="2156"/>
                  <a:pt x="19383" y="2275"/>
                  <a:pt x="19433" y="2381"/>
                </a:cubicBezTo>
                <a:cubicBezTo>
                  <a:pt x="19293" y="2442"/>
                  <a:pt x="19148" y="2491"/>
                  <a:pt x="18995" y="2518"/>
                </a:cubicBezTo>
                <a:cubicBezTo>
                  <a:pt x="18923" y="2530"/>
                  <a:pt x="18831" y="2540"/>
                  <a:pt x="18734" y="2540"/>
                </a:cubicBezTo>
                <a:cubicBezTo>
                  <a:pt x="18476" y="2540"/>
                  <a:pt x="18186" y="2469"/>
                  <a:pt x="18183" y="2186"/>
                </a:cubicBezTo>
                <a:cubicBezTo>
                  <a:pt x="18179" y="1928"/>
                  <a:pt x="18492" y="1885"/>
                  <a:pt x="18707" y="1885"/>
                </a:cubicBezTo>
                <a:close/>
                <a:moveTo>
                  <a:pt x="8096" y="2462"/>
                </a:moveTo>
                <a:cubicBezTo>
                  <a:pt x="8111" y="2554"/>
                  <a:pt x="8157" y="2635"/>
                  <a:pt x="8233" y="2699"/>
                </a:cubicBezTo>
                <a:cubicBezTo>
                  <a:pt x="8253" y="2716"/>
                  <a:pt x="8274" y="2725"/>
                  <a:pt x="8296" y="2737"/>
                </a:cubicBezTo>
                <a:cubicBezTo>
                  <a:pt x="8081" y="3034"/>
                  <a:pt x="7830" y="3305"/>
                  <a:pt x="7539" y="3532"/>
                </a:cubicBezTo>
                <a:cubicBezTo>
                  <a:pt x="7382" y="3655"/>
                  <a:pt x="7209" y="3789"/>
                  <a:pt x="7013" y="3846"/>
                </a:cubicBezTo>
                <a:cubicBezTo>
                  <a:pt x="6968" y="3858"/>
                  <a:pt x="6923" y="3865"/>
                  <a:pt x="6880" y="3865"/>
                </a:cubicBezTo>
                <a:cubicBezTo>
                  <a:pt x="6711" y="3865"/>
                  <a:pt x="6569" y="3765"/>
                  <a:pt x="6558" y="3567"/>
                </a:cubicBezTo>
                <a:cubicBezTo>
                  <a:pt x="6543" y="3345"/>
                  <a:pt x="6705" y="3164"/>
                  <a:pt x="6863" y="3028"/>
                </a:cubicBezTo>
                <a:cubicBezTo>
                  <a:pt x="7012" y="2898"/>
                  <a:pt x="7176" y="2783"/>
                  <a:pt x="7348" y="2685"/>
                </a:cubicBezTo>
                <a:cubicBezTo>
                  <a:pt x="7423" y="2645"/>
                  <a:pt x="7497" y="2607"/>
                  <a:pt x="7573" y="2571"/>
                </a:cubicBezTo>
                <a:cubicBezTo>
                  <a:pt x="7751" y="2554"/>
                  <a:pt x="7927" y="2518"/>
                  <a:pt x="8096" y="2462"/>
                </a:cubicBezTo>
                <a:close/>
                <a:moveTo>
                  <a:pt x="17906" y="4059"/>
                </a:moveTo>
                <a:cubicBezTo>
                  <a:pt x="17931" y="4059"/>
                  <a:pt x="17957" y="4069"/>
                  <a:pt x="17982" y="4094"/>
                </a:cubicBezTo>
                <a:cubicBezTo>
                  <a:pt x="18057" y="4169"/>
                  <a:pt x="18031" y="4311"/>
                  <a:pt x="18013" y="4403"/>
                </a:cubicBezTo>
                <a:cubicBezTo>
                  <a:pt x="17982" y="4545"/>
                  <a:pt x="17932" y="4687"/>
                  <a:pt x="17872" y="4817"/>
                </a:cubicBezTo>
                <a:cubicBezTo>
                  <a:pt x="17767" y="5044"/>
                  <a:pt x="17617" y="5243"/>
                  <a:pt x="17433" y="5410"/>
                </a:cubicBezTo>
                <a:cubicBezTo>
                  <a:pt x="17528" y="5195"/>
                  <a:pt x="17601" y="4972"/>
                  <a:pt x="17647" y="4741"/>
                </a:cubicBezTo>
                <a:cubicBezTo>
                  <a:pt x="17677" y="4585"/>
                  <a:pt x="17675" y="4419"/>
                  <a:pt x="17716" y="4264"/>
                </a:cubicBezTo>
                <a:cubicBezTo>
                  <a:pt x="17735" y="4190"/>
                  <a:pt x="17817" y="4059"/>
                  <a:pt x="17906" y="4059"/>
                </a:cubicBezTo>
                <a:close/>
                <a:moveTo>
                  <a:pt x="13907" y="3786"/>
                </a:moveTo>
                <a:cubicBezTo>
                  <a:pt x="14139" y="3786"/>
                  <a:pt x="14154" y="4091"/>
                  <a:pt x="14128" y="4280"/>
                </a:cubicBezTo>
                <a:cubicBezTo>
                  <a:pt x="14071" y="4704"/>
                  <a:pt x="13789" y="5087"/>
                  <a:pt x="13512" y="5403"/>
                </a:cubicBezTo>
                <a:cubicBezTo>
                  <a:pt x="13256" y="5697"/>
                  <a:pt x="12952" y="5950"/>
                  <a:pt x="12621" y="6157"/>
                </a:cubicBezTo>
                <a:cubicBezTo>
                  <a:pt x="12780" y="5975"/>
                  <a:pt x="12895" y="5762"/>
                  <a:pt x="12983" y="5524"/>
                </a:cubicBezTo>
                <a:cubicBezTo>
                  <a:pt x="13134" y="5115"/>
                  <a:pt x="13192" y="4673"/>
                  <a:pt x="13376" y="4275"/>
                </a:cubicBezTo>
                <a:cubicBezTo>
                  <a:pt x="13463" y="4088"/>
                  <a:pt x="13615" y="3841"/>
                  <a:pt x="13834" y="3794"/>
                </a:cubicBezTo>
                <a:cubicBezTo>
                  <a:pt x="13861" y="3788"/>
                  <a:pt x="13885" y="3786"/>
                  <a:pt x="13907" y="3786"/>
                </a:cubicBezTo>
                <a:close/>
                <a:moveTo>
                  <a:pt x="15619" y="5889"/>
                </a:moveTo>
                <a:cubicBezTo>
                  <a:pt x="15848" y="5889"/>
                  <a:pt x="16077" y="5912"/>
                  <a:pt x="16283" y="5985"/>
                </a:cubicBezTo>
                <a:cubicBezTo>
                  <a:pt x="16370" y="6015"/>
                  <a:pt x="16496" y="6059"/>
                  <a:pt x="16544" y="6144"/>
                </a:cubicBezTo>
                <a:cubicBezTo>
                  <a:pt x="16615" y="6266"/>
                  <a:pt x="16452" y="6314"/>
                  <a:pt x="16360" y="6341"/>
                </a:cubicBezTo>
                <a:cubicBezTo>
                  <a:pt x="16248" y="6374"/>
                  <a:pt x="16133" y="6387"/>
                  <a:pt x="16017" y="6387"/>
                </a:cubicBezTo>
                <a:cubicBezTo>
                  <a:pt x="15950" y="6387"/>
                  <a:pt x="15882" y="6383"/>
                  <a:pt x="15815" y="6375"/>
                </a:cubicBezTo>
                <a:cubicBezTo>
                  <a:pt x="15453" y="6330"/>
                  <a:pt x="15116" y="6192"/>
                  <a:pt x="14772" y="6081"/>
                </a:cubicBezTo>
                <a:cubicBezTo>
                  <a:pt x="14672" y="6050"/>
                  <a:pt x="14568" y="6022"/>
                  <a:pt x="14467" y="5996"/>
                </a:cubicBezTo>
                <a:cubicBezTo>
                  <a:pt x="14653" y="5967"/>
                  <a:pt x="14839" y="5942"/>
                  <a:pt x="15028" y="5924"/>
                </a:cubicBezTo>
                <a:cubicBezTo>
                  <a:pt x="15215" y="5907"/>
                  <a:pt x="15417" y="5889"/>
                  <a:pt x="15619" y="5889"/>
                </a:cubicBezTo>
                <a:close/>
                <a:moveTo>
                  <a:pt x="17289" y="5698"/>
                </a:moveTo>
                <a:cubicBezTo>
                  <a:pt x="17396" y="5703"/>
                  <a:pt x="17502" y="5708"/>
                  <a:pt x="17608" y="5713"/>
                </a:cubicBezTo>
                <a:cubicBezTo>
                  <a:pt x="17669" y="5751"/>
                  <a:pt x="17730" y="5788"/>
                  <a:pt x="17789" y="5830"/>
                </a:cubicBezTo>
                <a:cubicBezTo>
                  <a:pt x="17946" y="5944"/>
                  <a:pt x="18112" y="6089"/>
                  <a:pt x="18192" y="6269"/>
                </a:cubicBezTo>
                <a:cubicBezTo>
                  <a:pt x="18226" y="6343"/>
                  <a:pt x="18240" y="6422"/>
                  <a:pt x="18209" y="6500"/>
                </a:cubicBezTo>
                <a:cubicBezTo>
                  <a:pt x="18186" y="6561"/>
                  <a:pt x="18135" y="6621"/>
                  <a:pt x="18065" y="6625"/>
                </a:cubicBezTo>
                <a:cubicBezTo>
                  <a:pt x="18062" y="6625"/>
                  <a:pt x="18060" y="6625"/>
                  <a:pt x="18057" y="6625"/>
                </a:cubicBezTo>
                <a:cubicBezTo>
                  <a:pt x="17970" y="6625"/>
                  <a:pt x="17901" y="6541"/>
                  <a:pt x="17851" y="6479"/>
                </a:cubicBezTo>
                <a:cubicBezTo>
                  <a:pt x="17780" y="6391"/>
                  <a:pt x="17716" y="6294"/>
                  <a:pt x="17651" y="6202"/>
                </a:cubicBezTo>
                <a:lnTo>
                  <a:pt x="17418" y="5879"/>
                </a:lnTo>
                <a:cubicBezTo>
                  <a:pt x="17377" y="5822"/>
                  <a:pt x="17335" y="5762"/>
                  <a:pt x="17293" y="5706"/>
                </a:cubicBezTo>
                <a:cubicBezTo>
                  <a:pt x="17292" y="5704"/>
                  <a:pt x="17291" y="5701"/>
                  <a:pt x="17289" y="5698"/>
                </a:cubicBezTo>
                <a:close/>
                <a:moveTo>
                  <a:pt x="23905" y="5816"/>
                </a:moveTo>
                <a:cubicBezTo>
                  <a:pt x="23968" y="5816"/>
                  <a:pt x="24031" y="5832"/>
                  <a:pt x="24094" y="5869"/>
                </a:cubicBezTo>
                <a:cubicBezTo>
                  <a:pt x="24200" y="5933"/>
                  <a:pt x="24270" y="6045"/>
                  <a:pt x="24221" y="6167"/>
                </a:cubicBezTo>
                <a:cubicBezTo>
                  <a:pt x="24170" y="6299"/>
                  <a:pt x="24026" y="6384"/>
                  <a:pt x="23915" y="6457"/>
                </a:cubicBezTo>
                <a:cubicBezTo>
                  <a:pt x="23711" y="6592"/>
                  <a:pt x="23506" y="6727"/>
                  <a:pt x="23301" y="6860"/>
                </a:cubicBezTo>
                <a:cubicBezTo>
                  <a:pt x="23227" y="6768"/>
                  <a:pt x="23123" y="6696"/>
                  <a:pt x="23000" y="6656"/>
                </a:cubicBezTo>
                <a:cubicBezTo>
                  <a:pt x="23109" y="6462"/>
                  <a:pt x="23238" y="6276"/>
                  <a:pt x="23391" y="6110"/>
                </a:cubicBezTo>
                <a:cubicBezTo>
                  <a:pt x="23520" y="5969"/>
                  <a:pt x="23709" y="5816"/>
                  <a:pt x="23905" y="5816"/>
                </a:cubicBezTo>
                <a:close/>
                <a:moveTo>
                  <a:pt x="24163" y="6950"/>
                </a:moveTo>
                <a:cubicBezTo>
                  <a:pt x="24427" y="6950"/>
                  <a:pt x="24860" y="6964"/>
                  <a:pt x="25031" y="7207"/>
                </a:cubicBezTo>
                <a:cubicBezTo>
                  <a:pt x="25139" y="7363"/>
                  <a:pt x="25043" y="7546"/>
                  <a:pt x="24895" y="7631"/>
                </a:cubicBezTo>
                <a:cubicBezTo>
                  <a:pt x="24781" y="7697"/>
                  <a:pt x="24645" y="7714"/>
                  <a:pt x="24510" y="7714"/>
                </a:cubicBezTo>
                <a:cubicBezTo>
                  <a:pt x="24459" y="7714"/>
                  <a:pt x="24408" y="7712"/>
                  <a:pt x="24359" y="7709"/>
                </a:cubicBezTo>
                <a:cubicBezTo>
                  <a:pt x="24017" y="7685"/>
                  <a:pt x="23688" y="7591"/>
                  <a:pt x="23362" y="7486"/>
                </a:cubicBezTo>
                <a:cubicBezTo>
                  <a:pt x="23376" y="7458"/>
                  <a:pt x="23390" y="7428"/>
                  <a:pt x="23398" y="7398"/>
                </a:cubicBezTo>
                <a:cubicBezTo>
                  <a:pt x="23435" y="7287"/>
                  <a:pt x="23434" y="7178"/>
                  <a:pt x="23407" y="7075"/>
                </a:cubicBezTo>
                <a:cubicBezTo>
                  <a:pt x="23650" y="6994"/>
                  <a:pt x="23905" y="6950"/>
                  <a:pt x="24163" y="6950"/>
                </a:cubicBezTo>
                <a:close/>
                <a:moveTo>
                  <a:pt x="23265" y="7635"/>
                </a:moveTo>
                <a:cubicBezTo>
                  <a:pt x="23570" y="7798"/>
                  <a:pt x="23865" y="7990"/>
                  <a:pt x="24131" y="8212"/>
                </a:cubicBezTo>
                <a:cubicBezTo>
                  <a:pt x="24258" y="8319"/>
                  <a:pt x="24392" y="8451"/>
                  <a:pt x="24428" y="8620"/>
                </a:cubicBezTo>
                <a:cubicBezTo>
                  <a:pt x="24458" y="8754"/>
                  <a:pt x="24409" y="8937"/>
                  <a:pt x="24274" y="9000"/>
                </a:cubicBezTo>
                <a:cubicBezTo>
                  <a:pt x="24243" y="9014"/>
                  <a:pt x="24211" y="9020"/>
                  <a:pt x="24179" y="9020"/>
                </a:cubicBezTo>
                <a:cubicBezTo>
                  <a:pt x="24036" y="9020"/>
                  <a:pt x="23883" y="8903"/>
                  <a:pt x="23777" y="8830"/>
                </a:cubicBezTo>
                <a:cubicBezTo>
                  <a:pt x="23648" y="8737"/>
                  <a:pt x="23528" y="8632"/>
                  <a:pt x="23420" y="8515"/>
                </a:cubicBezTo>
                <a:cubicBezTo>
                  <a:pt x="23240" y="8319"/>
                  <a:pt x="23102" y="8093"/>
                  <a:pt x="23003" y="7851"/>
                </a:cubicBezTo>
                <a:cubicBezTo>
                  <a:pt x="23102" y="7795"/>
                  <a:pt x="23193" y="7723"/>
                  <a:pt x="23265" y="7635"/>
                </a:cubicBezTo>
                <a:close/>
                <a:moveTo>
                  <a:pt x="22129" y="7706"/>
                </a:moveTo>
                <a:cubicBezTo>
                  <a:pt x="22144" y="7727"/>
                  <a:pt x="22160" y="7747"/>
                  <a:pt x="22178" y="7767"/>
                </a:cubicBezTo>
                <a:cubicBezTo>
                  <a:pt x="22150" y="7844"/>
                  <a:pt x="22123" y="7924"/>
                  <a:pt x="22099" y="8004"/>
                </a:cubicBezTo>
                <a:cubicBezTo>
                  <a:pt x="22017" y="8221"/>
                  <a:pt x="21914" y="8427"/>
                  <a:pt x="21782" y="8618"/>
                </a:cubicBezTo>
                <a:cubicBezTo>
                  <a:pt x="21708" y="8729"/>
                  <a:pt x="21439" y="9134"/>
                  <a:pt x="21244" y="9134"/>
                </a:cubicBezTo>
                <a:cubicBezTo>
                  <a:pt x="21193" y="9134"/>
                  <a:pt x="21146" y="9105"/>
                  <a:pt x="21110" y="9035"/>
                </a:cubicBezTo>
                <a:cubicBezTo>
                  <a:pt x="20971" y="8762"/>
                  <a:pt x="21377" y="8432"/>
                  <a:pt x="21541" y="8259"/>
                </a:cubicBezTo>
                <a:cubicBezTo>
                  <a:pt x="21727" y="8065"/>
                  <a:pt x="21924" y="7882"/>
                  <a:pt x="22129" y="7706"/>
                </a:cubicBezTo>
                <a:close/>
                <a:moveTo>
                  <a:pt x="7788" y="6865"/>
                </a:moveTo>
                <a:cubicBezTo>
                  <a:pt x="7908" y="6865"/>
                  <a:pt x="7886" y="7010"/>
                  <a:pt x="7877" y="7103"/>
                </a:cubicBezTo>
                <a:cubicBezTo>
                  <a:pt x="7853" y="7337"/>
                  <a:pt x="7815" y="7570"/>
                  <a:pt x="7761" y="7798"/>
                </a:cubicBezTo>
                <a:cubicBezTo>
                  <a:pt x="7707" y="8037"/>
                  <a:pt x="7634" y="8269"/>
                  <a:pt x="7546" y="8496"/>
                </a:cubicBezTo>
                <a:cubicBezTo>
                  <a:pt x="7459" y="8730"/>
                  <a:pt x="7339" y="8952"/>
                  <a:pt x="7253" y="9186"/>
                </a:cubicBezTo>
                <a:cubicBezTo>
                  <a:pt x="7241" y="9214"/>
                  <a:pt x="7254" y="9237"/>
                  <a:pt x="7274" y="9252"/>
                </a:cubicBezTo>
                <a:cubicBezTo>
                  <a:pt x="7240" y="9281"/>
                  <a:pt x="7209" y="9309"/>
                  <a:pt x="7175" y="9338"/>
                </a:cubicBezTo>
                <a:cubicBezTo>
                  <a:pt x="7304" y="8996"/>
                  <a:pt x="7324" y="8641"/>
                  <a:pt x="7328" y="8272"/>
                </a:cubicBezTo>
                <a:cubicBezTo>
                  <a:pt x="7335" y="7882"/>
                  <a:pt x="7328" y="7462"/>
                  <a:pt x="7522" y="7109"/>
                </a:cubicBezTo>
                <a:cubicBezTo>
                  <a:pt x="7569" y="7021"/>
                  <a:pt x="7646" y="6887"/>
                  <a:pt x="7756" y="6867"/>
                </a:cubicBezTo>
                <a:cubicBezTo>
                  <a:pt x="7768" y="6865"/>
                  <a:pt x="7779" y="6865"/>
                  <a:pt x="7788" y="6865"/>
                </a:cubicBezTo>
                <a:close/>
                <a:moveTo>
                  <a:pt x="9412" y="8653"/>
                </a:moveTo>
                <a:cubicBezTo>
                  <a:pt x="9581" y="8653"/>
                  <a:pt x="9784" y="8688"/>
                  <a:pt x="9670" y="8869"/>
                </a:cubicBezTo>
                <a:cubicBezTo>
                  <a:pt x="9590" y="8997"/>
                  <a:pt x="9445" y="9086"/>
                  <a:pt x="9309" y="9139"/>
                </a:cubicBezTo>
                <a:cubicBezTo>
                  <a:pt x="9076" y="9231"/>
                  <a:pt x="8827" y="9244"/>
                  <a:pt x="8580" y="9244"/>
                </a:cubicBezTo>
                <a:cubicBezTo>
                  <a:pt x="8507" y="9244"/>
                  <a:pt x="8434" y="9243"/>
                  <a:pt x="8362" y="9243"/>
                </a:cubicBezTo>
                <a:cubicBezTo>
                  <a:pt x="8320" y="9242"/>
                  <a:pt x="8278" y="9241"/>
                  <a:pt x="8236" y="9241"/>
                </a:cubicBezTo>
                <a:cubicBezTo>
                  <a:pt x="7993" y="9241"/>
                  <a:pt x="7744" y="9257"/>
                  <a:pt x="7521" y="9347"/>
                </a:cubicBezTo>
                <a:cubicBezTo>
                  <a:pt x="7599" y="9281"/>
                  <a:pt x="7677" y="9216"/>
                  <a:pt x="7755" y="9152"/>
                </a:cubicBezTo>
                <a:cubicBezTo>
                  <a:pt x="8216" y="8895"/>
                  <a:pt x="8723" y="8720"/>
                  <a:pt x="9253" y="8662"/>
                </a:cubicBezTo>
                <a:cubicBezTo>
                  <a:pt x="9289" y="8658"/>
                  <a:pt x="9348" y="8653"/>
                  <a:pt x="9412" y="8653"/>
                </a:cubicBezTo>
                <a:close/>
                <a:moveTo>
                  <a:pt x="22324" y="7882"/>
                </a:moveTo>
                <a:cubicBezTo>
                  <a:pt x="22414" y="7932"/>
                  <a:pt x="22514" y="7961"/>
                  <a:pt x="22619" y="7961"/>
                </a:cubicBezTo>
                <a:cubicBezTo>
                  <a:pt x="22656" y="7961"/>
                  <a:pt x="22694" y="7957"/>
                  <a:pt x="22732" y="7950"/>
                </a:cubicBezTo>
                <a:cubicBezTo>
                  <a:pt x="22767" y="7943"/>
                  <a:pt x="22803" y="7933"/>
                  <a:pt x="22838" y="7922"/>
                </a:cubicBezTo>
                <a:cubicBezTo>
                  <a:pt x="22898" y="8167"/>
                  <a:pt x="22886" y="8422"/>
                  <a:pt x="22847" y="8675"/>
                </a:cubicBezTo>
                <a:cubicBezTo>
                  <a:pt x="22803" y="8962"/>
                  <a:pt x="22754" y="9434"/>
                  <a:pt x="22407" y="9511"/>
                </a:cubicBezTo>
                <a:cubicBezTo>
                  <a:pt x="22378" y="9517"/>
                  <a:pt x="22352" y="9520"/>
                  <a:pt x="22327" y="9520"/>
                </a:cubicBezTo>
                <a:cubicBezTo>
                  <a:pt x="21849" y="9520"/>
                  <a:pt x="22178" y="8335"/>
                  <a:pt x="22309" y="7929"/>
                </a:cubicBezTo>
                <a:cubicBezTo>
                  <a:pt x="22315" y="7912"/>
                  <a:pt x="22320" y="7898"/>
                  <a:pt x="22324" y="7882"/>
                </a:cubicBezTo>
                <a:close/>
                <a:moveTo>
                  <a:pt x="17792" y="9628"/>
                </a:moveTo>
                <a:cubicBezTo>
                  <a:pt x="17848" y="9628"/>
                  <a:pt x="17904" y="9630"/>
                  <a:pt x="17960" y="9634"/>
                </a:cubicBezTo>
                <a:cubicBezTo>
                  <a:pt x="18227" y="9654"/>
                  <a:pt x="18668" y="9732"/>
                  <a:pt x="18646" y="10087"/>
                </a:cubicBezTo>
                <a:cubicBezTo>
                  <a:pt x="18633" y="10265"/>
                  <a:pt x="18464" y="10295"/>
                  <a:pt x="18314" y="10314"/>
                </a:cubicBezTo>
                <a:cubicBezTo>
                  <a:pt x="18238" y="10322"/>
                  <a:pt x="18163" y="10326"/>
                  <a:pt x="18086" y="10326"/>
                </a:cubicBezTo>
                <a:cubicBezTo>
                  <a:pt x="17987" y="10326"/>
                  <a:pt x="17887" y="10319"/>
                  <a:pt x="17789" y="10307"/>
                </a:cubicBezTo>
                <a:cubicBezTo>
                  <a:pt x="17594" y="10280"/>
                  <a:pt x="17407" y="10224"/>
                  <a:pt x="17228" y="10151"/>
                </a:cubicBezTo>
                <a:cubicBezTo>
                  <a:pt x="17208" y="10132"/>
                  <a:pt x="17187" y="10116"/>
                  <a:pt x="17169" y="10101"/>
                </a:cubicBezTo>
                <a:cubicBezTo>
                  <a:pt x="17237" y="9975"/>
                  <a:pt x="17257" y="9827"/>
                  <a:pt x="17227" y="9688"/>
                </a:cubicBezTo>
                <a:cubicBezTo>
                  <a:pt x="17413" y="9650"/>
                  <a:pt x="17603" y="9628"/>
                  <a:pt x="17792" y="9628"/>
                </a:cubicBezTo>
                <a:close/>
                <a:moveTo>
                  <a:pt x="15603" y="9497"/>
                </a:moveTo>
                <a:cubicBezTo>
                  <a:pt x="15785" y="9497"/>
                  <a:pt x="15967" y="9535"/>
                  <a:pt x="16137" y="9610"/>
                </a:cubicBezTo>
                <a:cubicBezTo>
                  <a:pt x="16058" y="9718"/>
                  <a:pt x="16015" y="9853"/>
                  <a:pt x="16031" y="9986"/>
                </a:cubicBezTo>
                <a:cubicBezTo>
                  <a:pt x="16034" y="10004"/>
                  <a:pt x="16038" y="10023"/>
                  <a:pt x="16042" y="10040"/>
                </a:cubicBezTo>
                <a:cubicBezTo>
                  <a:pt x="15809" y="10138"/>
                  <a:pt x="15567" y="10224"/>
                  <a:pt x="15320" y="10284"/>
                </a:cubicBezTo>
                <a:cubicBezTo>
                  <a:pt x="15224" y="10307"/>
                  <a:pt x="15120" y="10326"/>
                  <a:pt x="15018" y="10326"/>
                </a:cubicBezTo>
                <a:cubicBezTo>
                  <a:pt x="14930" y="10326"/>
                  <a:pt x="14843" y="10312"/>
                  <a:pt x="14764" y="10273"/>
                </a:cubicBezTo>
                <a:cubicBezTo>
                  <a:pt x="14683" y="10231"/>
                  <a:pt x="14603" y="10163"/>
                  <a:pt x="14599" y="10067"/>
                </a:cubicBezTo>
                <a:cubicBezTo>
                  <a:pt x="14596" y="9969"/>
                  <a:pt x="14687" y="9887"/>
                  <a:pt x="14754" y="9826"/>
                </a:cubicBezTo>
                <a:cubicBezTo>
                  <a:pt x="15000" y="9603"/>
                  <a:pt x="15302" y="9497"/>
                  <a:pt x="15603" y="9497"/>
                </a:cubicBezTo>
                <a:close/>
                <a:moveTo>
                  <a:pt x="17021" y="10280"/>
                </a:moveTo>
                <a:cubicBezTo>
                  <a:pt x="17045" y="10292"/>
                  <a:pt x="17071" y="10302"/>
                  <a:pt x="17098" y="10315"/>
                </a:cubicBezTo>
                <a:cubicBezTo>
                  <a:pt x="17428" y="10631"/>
                  <a:pt x="17654" y="11220"/>
                  <a:pt x="17228" y="11437"/>
                </a:cubicBezTo>
                <a:cubicBezTo>
                  <a:pt x="17181" y="11462"/>
                  <a:pt x="17137" y="11473"/>
                  <a:pt x="17097" y="11473"/>
                </a:cubicBezTo>
                <a:cubicBezTo>
                  <a:pt x="16909" y="11473"/>
                  <a:pt x="16802" y="11236"/>
                  <a:pt x="16771" y="11060"/>
                </a:cubicBezTo>
                <a:cubicBezTo>
                  <a:pt x="16736" y="10858"/>
                  <a:pt x="16726" y="10647"/>
                  <a:pt x="16722" y="10437"/>
                </a:cubicBezTo>
                <a:cubicBezTo>
                  <a:pt x="16831" y="10412"/>
                  <a:pt x="16933" y="10356"/>
                  <a:pt x="17021" y="10280"/>
                </a:cubicBezTo>
                <a:close/>
                <a:moveTo>
                  <a:pt x="16110" y="10193"/>
                </a:moveTo>
                <a:cubicBezTo>
                  <a:pt x="16187" y="10308"/>
                  <a:pt x="16306" y="10397"/>
                  <a:pt x="16439" y="10433"/>
                </a:cubicBezTo>
                <a:cubicBezTo>
                  <a:pt x="16461" y="10437"/>
                  <a:pt x="16482" y="10441"/>
                  <a:pt x="16503" y="10444"/>
                </a:cubicBezTo>
                <a:cubicBezTo>
                  <a:pt x="16482" y="10704"/>
                  <a:pt x="16437" y="10962"/>
                  <a:pt x="16306" y="11189"/>
                </a:cubicBezTo>
                <a:cubicBezTo>
                  <a:pt x="16205" y="11368"/>
                  <a:pt x="15959" y="11611"/>
                  <a:pt x="15731" y="11611"/>
                </a:cubicBezTo>
                <a:cubicBezTo>
                  <a:pt x="15648" y="11611"/>
                  <a:pt x="15568" y="11579"/>
                  <a:pt x="15497" y="11500"/>
                </a:cubicBezTo>
                <a:cubicBezTo>
                  <a:pt x="15249" y="11222"/>
                  <a:pt x="15477" y="10823"/>
                  <a:pt x="15670" y="10585"/>
                </a:cubicBezTo>
                <a:cubicBezTo>
                  <a:pt x="15795" y="10430"/>
                  <a:pt x="15946" y="10301"/>
                  <a:pt x="16110" y="10193"/>
                </a:cubicBezTo>
                <a:close/>
                <a:moveTo>
                  <a:pt x="4381" y="10674"/>
                </a:moveTo>
                <a:cubicBezTo>
                  <a:pt x="4398" y="10674"/>
                  <a:pt x="4416" y="10677"/>
                  <a:pt x="4435" y="10683"/>
                </a:cubicBezTo>
                <a:cubicBezTo>
                  <a:pt x="4560" y="10721"/>
                  <a:pt x="4577" y="10910"/>
                  <a:pt x="4577" y="11017"/>
                </a:cubicBezTo>
                <a:cubicBezTo>
                  <a:pt x="4577" y="11199"/>
                  <a:pt x="4550" y="11385"/>
                  <a:pt x="4515" y="11562"/>
                </a:cubicBezTo>
                <a:cubicBezTo>
                  <a:pt x="4449" y="11906"/>
                  <a:pt x="4319" y="12218"/>
                  <a:pt x="4174" y="12533"/>
                </a:cubicBezTo>
                <a:lnTo>
                  <a:pt x="4141" y="12575"/>
                </a:lnTo>
                <a:cubicBezTo>
                  <a:pt x="4127" y="12253"/>
                  <a:pt x="4109" y="11931"/>
                  <a:pt x="4117" y="11605"/>
                </a:cubicBezTo>
                <a:cubicBezTo>
                  <a:pt x="4123" y="11422"/>
                  <a:pt x="4133" y="11239"/>
                  <a:pt x="4153" y="11057"/>
                </a:cubicBezTo>
                <a:cubicBezTo>
                  <a:pt x="4166" y="10936"/>
                  <a:pt x="4218" y="10674"/>
                  <a:pt x="4381" y="10674"/>
                </a:cubicBezTo>
                <a:close/>
                <a:moveTo>
                  <a:pt x="11041" y="11331"/>
                </a:moveTo>
                <a:cubicBezTo>
                  <a:pt x="11089" y="11331"/>
                  <a:pt x="11137" y="11340"/>
                  <a:pt x="11184" y="11359"/>
                </a:cubicBezTo>
                <a:cubicBezTo>
                  <a:pt x="11594" y="11530"/>
                  <a:pt x="11113" y="12060"/>
                  <a:pt x="10922" y="12209"/>
                </a:cubicBezTo>
                <a:cubicBezTo>
                  <a:pt x="10788" y="12313"/>
                  <a:pt x="10644" y="12398"/>
                  <a:pt x="10492" y="12472"/>
                </a:cubicBezTo>
                <a:cubicBezTo>
                  <a:pt x="10349" y="12513"/>
                  <a:pt x="10208" y="12571"/>
                  <a:pt x="10076" y="12643"/>
                </a:cubicBezTo>
                <a:cubicBezTo>
                  <a:pt x="10007" y="12558"/>
                  <a:pt x="9909" y="12497"/>
                  <a:pt x="9801" y="12472"/>
                </a:cubicBezTo>
                <a:cubicBezTo>
                  <a:pt x="9940" y="12266"/>
                  <a:pt x="10086" y="12067"/>
                  <a:pt x="10256" y="11883"/>
                </a:cubicBezTo>
                <a:cubicBezTo>
                  <a:pt x="10433" y="11691"/>
                  <a:pt x="10735" y="11331"/>
                  <a:pt x="11041" y="11331"/>
                </a:cubicBezTo>
                <a:close/>
                <a:moveTo>
                  <a:pt x="11031" y="12592"/>
                </a:moveTo>
                <a:cubicBezTo>
                  <a:pt x="11058" y="12592"/>
                  <a:pt x="11085" y="12592"/>
                  <a:pt x="11112" y="12594"/>
                </a:cubicBezTo>
                <a:cubicBezTo>
                  <a:pt x="11383" y="12611"/>
                  <a:pt x="11858" y="12710"/>
                  <a:pt x="11835" y="13069"/>
                </a:cubicBezTo>
                <a:cubicBezTo>
                  <a:pt x="11815" y="13395"/>
                  <a:pt x="11487" y="13530"/>
                  <a:pt x="11197" y="13530"/>
                </a:cubicBezTo>
                <a:cubicBezTo>
                  <a:pt x="11159" y="13530"/>
                  <a:pt x="11121" y="13528"/>
                  <a:pt x="11085" y="13523"/>
                </a:cubicBezTo>
                <a:cubicBezTo>
                  <a:pt x="10746" y="13479"/>
                  <a:pt x="10415" y="13324"/>
                  <a:pt x="10123" y="13143"/>
                </a:cubicBezTo>
                <a:cubicBezTo>
                  <a:pt x="10168" y="13059"/>
                  <a:pt x="10190" y="12965"/>
                  <a:pt x="10177" y="12870"/>
                </a:cubicBezTo>
                <a:cubicBezTo>
                  <a:pt x="10173" y="12852"/>
                  <a:pt x="10168" y="12832"/>
                  <a:pt x="10163" y="12812"/>
                </a:cubicBezTo>
                <a:cubicBezTo>
                  <a:pt x="10252" y="12775"/>
                  <a:pt x="10340" y="12736"/>
                  <a:pt x="10427" y="12697"/>
                </a:cubicBezTo>
                <a:cubicBezTo>
                  <a:pt x="10621" y="12629"/>
                  <a:pt x="10824" y="12592"/>
                  <a:pt x="11031" y="12592"/>
                </a:cubicBezTo>
                <a:close/>
                <a:moveTo>
                  <a:pt x="9243" y="12984"/>
                </a:moveTo>
                <a:cubicBezTo>
                  <a:pt x="9248" y="13029"/>
                  <a:pt x="9256" y="13072"/>
                  <a:pt x="9272" y="13114"/>
                </a:cubicBezTo>
                <a:cubicBezTo>
                  <a:pt x="9301" y="13182"/>
                  <a:pt x="9343" y="13239"/>
                  <a:pt x="9397" y="13287"/>
                </a:cubicBezTo>
                <a:cubicBezTo>
                  <a:pt x="9266" y="13598"/>
                  <a:pt x="9093" y="13897"/>
                  <a:pt x="8849" y="14133"/>
                </a:cubicBezTo>
                <a:cubicBezTo>
                  <a:pt x="8710" y="14265"/>
                  <a:pt x="8552" y="14374"/>
                  <a:pt x="8375" y="14448"/>
                </a:cubicBezTo>
                <a:cubicBezTo>
                  <a:pt x="8303" y="14476"/>
                  <a:pt x="8212" y="14512"/>
                  <a:pt x="8127" y="14512"/>
                </a:cubicBezTo>
                <a:cubicBezTo>
                  <a:pt x="8098" y="14512"/>
                  <a:pt x="8070" y="14508"/>
                  <a:pt x="8043" y="14498"/>
                </a:cubicBezTo>
                <a:cubicBezTo>
                  <a:pt x="7935" y="14455"/>
                  <a:pt x="7917" y="14332"/>
                  <a:pt x="7927" y="14231"/>
                </a:cubicBezTo>
                <a:cubicBezTo>
                  <a:pt x="7956" y="13880"/>
                  <a:pt x="8240" y="13543"/>
                  <a:pt x="8504" y="13331"/>
                </a:cubicBezTo>
                <a:cubicBezTo>
                  <a:pt x="8721" y="13160"/>
                  <a:pt x="8974" y="13041"/>
                  <a:pt x="9243" y="12984"/>
                </a:cubicBezTo>
                <a:close/>
                <a:moveTo>
                  <a:pt x="9981" y="13310"/>
                </a:moveTo>
                <a:cubicBezTo>
                  <a:pt x="10153" y="13520"/>
                  <a:pt x="10303" y="13750"/>
                  <a:pt x="10339" y="14022"/>
                </a:cubicBezTo>
                <a:cubicBezTo>
                  <a:pt x="10378" y="14329"/>
                  <a:pt x="10229" y="14678"/>
                  <a:pt x="9892" y="14726"/>
                </a:cubicBezTo>
                <a:cubicBezTo>
                  <a:pt x="9870" y="14729"/>
                  <a:pt x="9850" y="14731"/>
                  <a:pt x="9830" y="14731"/>
                </a:cubicBezTo>
                <a:cubicBezTo>
                  <a:pt x="9553" y="14731"/>
                  <a:pt x="9411" y="14448"/>
                  <a:pt x="9397" y="14195"/>
                </a:cubicBezTo>
                <a:cubicBezTo>
                  <a:pt x="9378" y="13919"/>
                  <a:pt x="9487" y="13651"/>
                  <a:pt x="9547" y="13381"/>
                </a:cubicBezTo>
                <a:cubicBezTo>
                  <a:pt x="9594" y="13399"/>
                  <a:pt x="9643" y="13407"/>
                  <a:pt x="9692" y="13407"/>
                </a:cubicBezTo>
                <a:cubicBezTo>
                  <a:pt x="9738" y="13407"/>
                  <a:pt x="9784" y="13400"/>
                  <a:pt x="9829" y="13387"/>
                </a:cubicBezTo>
                <a:cubicBezTo>
                  <a:pt x="9885" y="13371"/>
                  <a:pt x="9936" y="13344"/>
                  <a:pt x="9981" y="13310"/>
                </a:cubicBezTo>
                <a:close/>
                <a:moveTo>
                  <a:pt x="2201" y="11761"/>
                </a:moveTo>
                <a:cubicBezTo>
                  <a:pt x="2262" y="11761"/>
                  <a:pt x="2322" y="11783"/>
                  <a:pt x="2374" y="11833"/>
                </a:cubicBezTo>
                <a:cubicBezTo>
                  <a:pt x="2477" y="11933"/>
                  <a:pt x="2508" y="12094"/>
                  <a:pt x="2521" y="12230"/>
                </a:cubicBezTo>
                <a:cubicBezTo>
                  <a:pt x="2557" y="12594"/>
                  <a:pt x="2491" y="12988"/>
                  <a:pt x="2429" y="13346"/>
                </a:cubicBezTo>
                <a:cubicBezTo>
                  <a:pt x="2365" y="13724"/>
                  <a:pt x="2273" y="14098"/>
                  <a:pt x="2161" y="14465"/>
                </a:cubicBezTo>
                <a:cubicBezTo>
                  <a:pt x="2033" y="14889"/>
                  <a:pt x="1878" y="15306"/>
                  <a:pt x="1714" y="15718"/>
                </a:cubicBezTo>
                <a:cubicBezTo>
                  <a:pt x="1705" y="15742"/>
                  <a:pt x="1694" y="15767"/>
                  <a:pt x="1684" y="15790"/>
                </a:cubicBezTo>
                <a:cubicBezTo>
                  <a:pt x="1687" y="15640"/>
                  <a:pt x="1687" y="15492"/>
                  <a:pt x="1694" y="15353"/>
                </a:cubicBezTo>
                <a:cubicBezTo>
                  <a:pt x="1728" y="14573"/>
                  <a:pt x="1756" y="13793"/>
                  <a:pt x="1786" y="13015"/>
                </a:cubicBezTo>
                <a:cubicBezTo>
                  <a:pt x="1793" y="12816"/>
                  <a:pt x="1800" y="12618"/>
                  <a:pt x="1810" y="12419"/>
                </a:cubicBezTo>
                <a:cubicBezTo>
                  <a:pt x="1819" y="12232"/>
                  <a:pt x="1829" y="12016"/>
                  <a:pt x="1966" y="11873"/>
                </a:cubicBezTo>
                <a:cubicBezTo>
                  <a:pt x="2030" y="11804"/>
                  <a:pt x="2116" y="11761"/>
                  <a:pt x="2201" y="11761"/>
                </a:cubicBezTo>
                <a:close/>
                <a:moveTo>
                  <a:pt x="5399" y="13352"/>
                </a:moveTo>
                <a:cubicBezTo>
                  <a:pt x="5438" y="13352"/>
                  <a:pt x="5474" y="13358"/>
                  <a:pt x="5506" y="13370"/>
                </a:cubicBezTo>
                <a:cubicBezTo>
                  <a:pt x="5854" y="13500"/>
                  <a:pt x="5160" y="14029"/>
                  <a:pt x="5055" y="14110"/>
                </a:cubicBezTo>
                <a:cubicBezTo>
                  <a:pt x="4485" y="14549"/>
                  <a:pt x="3829" y="14868"/>
                  <a:pt x="3250" y="15294"/>
                </a:cubicBezTo>
                <a:cubicBezTo>
                  <a:pt x="2947" y="15515"/>
                  <a:pt x="2662" y="15760"/>
                  <a:pt x="2393" y="16020"/>
                </a:cubicBezTo>
                <a:cubicBezTo>
                  <a:pt x="2567" y="15810"/>
                  <a:pt x="2744" y="15597"/>
                  <a:pt x="2920" y="15384"/>
                </a:cubicBezTo>
                <a:cubicBezTo>
                  <a:pt x="3394" y="14804"/>
                  <a:pt x="3875" y="14211"/>
                  <a:pt x="4485" y="13767"/>
                </a:cubicBezTo>
                <a:cubicBezTo>
                  <a:pt x="4622" y="13665"/>
                  <a:pt x="4769" y="13571"/>
                  <a:pt x="4925" y="13499"/>
                </a:cubicBezTo>
                <a:cubicBezTo>
                  <a:pt x="5046" y="13443"/>
                  <a:pt x="5240" y="13352"/>
                  <a:pt x="5399" y="13352"/>
                </a:cubicBezTo>
                <a:close/>
                <a:moveTo>
                  <a:pt x="5057" y="15127"/>
                </a:moveTo>
                <a:cubicBezTo>
                  <a:pt x="5214" y="15127"/>
                  <a:pt x="5366" y="15154"/>
                  <a:pt x="5476" y="15242"/>
                </a:cubicBezTo>
                <a:cubicBezTo>
                  <a:pt x="5838" y="15529"/>
                  <a:pt x="5098" y="15807"/>
                  <a:pt x="4908" y="15871"/>
                </a:cubicBezTo>
                <a:cubicBezTo>
                  <a:pt x="4560" y="15989"/>
                  <a:pt x="4198" y="16060"/>
                  <a:pt x="3845" y="16158"/>
                </a:cubicBezTo>
                <a:cubicBezTo>
                  <a:pt x="3530" y="16244"/>
                  <a:pt x="3219" y="16343"/>
                  <a:pt x="2914" y="16464"/>
                </a:cubicBezTo>
                <a:cubicBezTo>
                  <a:pt x="2467" y="16640"/>
                  <a:pt x="2010" y="16861"/>
                  <a:pt x="1606" y="17145"/>
                </a:cubicBezTo>
                <a:cubicBezTo>
                  <a:pt x="1948" y="16736"/>
                  <a:pt x="2311" y="16349"/>
                  <a:pt x="2735" y="16020"/>
                </a:cubicBezTo>
                <a:cubicBezTo>
                  <a:pt x="3279" y="15601"/>
                  <a:pt x="3912" y="15285"/>
                  <a:pt x="4595" y="15176"/>
                </a:cubicBezTo>
                <a:cubicBezTo>
                  <a:pt x="4727" y="15156"/>
                  <a:pt x="4895" y="15127"/>
                  <a:pt x="5057" y="15127"/>
                </a:cubicBezTo>
                <a:close/>
                <a:moveTo>
                  <a:pt x="323" y="13458"/>
                </a:moveTo>
                <a:cubicBezTo>
                  <a:pt x="389" y="13458"/>
                  <a:pt x="464" y="13490"/>
                  <a:pt x="519" y="13523"/>
                </a:cubicBezTo>
                <a:cubicBezTo>
                  <a:pt x="634" y="13592"/>
                  <a:pt x="715" y="13706"/>
                  <a:pt x="775" y="13822"/>
                </a:cubicBezTo>
                <a:cubicBezTo>
                  <a:pt x="901" y="14076"/>
                  <a:pt x="946" y="14367"/>
                  <a:pt x="992" y="14645"/>
                </a:cubicBezTo>
                <a:cubicBezTo>
                  <a:pt x="1046" y="14969"/>
                  <a:pt x="1078" y="15294"/>
                  <a:pt x="1094" y="15620"/>
                </a:cubicBezTo>
                <a:cubicBezTo>
                  <a:pt x="1124" y="16251"/>
                  <a:pt x="1075" y="16884"/>
                  <a:pt x="968" y="17505"/>
                </a:cubicBezTo>
                <a:cubicBezTo>
                  <a:pt x="968" y="17139"/>
                  <a:pt x="904" y="16772"/>
                  <a:pt x="817" y="16424"/>
                </a:cubicBezTo>
                <a:cubicBezTo>
                  <a:pt x="663" y="15804"/>
                  <a:pt x="427" y="15207"/>
                  <a:pt x="282" y="14583"/>
                </a:cubicBezTo>
                <a:cubicBezTo>
                  <a:pt x="216" y="14290"/>
                  <a:pt x="132" y="13951"/>
                  <a:pt x="165" y="13651"/>
                </a:cubicBezTo>
                <a:cubicBezTo>
                  <a:pt x="173" y="13566"/>
                  <a:pt x="197" y="13473"/>
                  <a:pt x="301" y="13459"/>
                </a:cubicBezTo>
                <a:cubicBezTo>
                  <a:pt x="308" y="13458"/>
                  <a:pt x="315" y="13458"/>
                  <a:pt x="323" y="13458"/>
                </a:cubicBezTo>
                <a:close/>
                <a:moveTo>
                  <a:pt x="20343" y="0"/>
                </a:moveTo>
                <a:cubicBezTo>
                  <a:pt x="20038" y="0"/>
                  <a:pt x="19867" y="339"/>
                  <a:pt x="19796" y="598"/>
                </a:cubicBezTo>
                <a:cubicBezTo>
                  <a:pt x="19765" y="717"/>
                  <a:pt x="19739" y="838"/>
                  <a:pt x="19722" y="960"/>
                </a:cubicBezTo>
                <a:cubicBezTo>
                  <a:pt x="19590" y="619"/>
                  <a:pt x="19368" y="334"/>
                  <a:pt x="18973" y="219"/>
                </a:cubicBezTo>
                <a:cubicBezTo>
                  <a:pt x="18896" y="196"/>
                  <a:pt x="18804" y="182"/>
                  <a:pt x="18711" y="182"/>
                </a:cubicBezTo>
                <a:cubicBezTo>
                  <a:pt x="18487" y="182"/>
                  <a:pt x="18262" y="267"/>
                  <a:pt x="18262" y="520"/>
                </a:cubicBezTo>
                <a:cubicBezTo>
                  <a:pt x="18262" y="852"/>
                  <a:pt x="18420" y="1170"/>
                  <a:pt x="18648" y="1405"/>
                </a:cubicBezTo>
                <a:cubicBezTo>
                  <a:pt x="18787" y="1549"/>
                  <a:pt x="18949" y="1663"/>
                  <a:pt x="19121" y="1758"/>
                </a:cubicBezTo>
                <a:cubicBezTo>
                  <a:pt x="19005" y="1744"/>
                  <a:pt x="18889" y="1736"/>
                  <a:pt x="18774" y="1736"/>
                </a:cubicBezTo>
                <a:cubicBezTo>
                  <a:pt x="18699" y="1736"/>
                  <a:pt x="18624" y="1739"/>
                  <a:pt x="18549" y="1747"/>
                </a:cubicBezTo>
                <a:cubicBezTo>
                  <a:pt x="18287" y="1776"/>
                  <a:pt x="18000" y="1940"/>
                  <a:pt x="18058" y="2245"/>
                </a:cubicBezTo>
                <a:cubicBezTo>
                  <a:pt x="18120" y="2562"/>
                  <a:pt x="18443" y="2659"/>
                  <a:pt x="18732" y="2659"/>
                </a:cubicBezTo>
                <a:cubicBezTo>
                  <a:pt x="18773" y="2659"/>
                  <a:pt x="18813" y="2657"/>
                  <a:pt x="18851" y="2654"/>
                </a:cubicBezTo>
                <a:cubicBezTo>
                  <a:pt x="19071" y="2632"/>
                  <a:pt x="19285" y="2569"/>
                  <a:pt x="19485" y="2471"/>
                </a:cubicBezTo>
                <a:cubicBezTo>
                  <a:pt x="19517" y="2513"/>
                  <a:pt x="19549" y="2550"/>
                  <a:pt x="19589" y="2583"/>
                </a:cubicBezTo>
                <a:cubicBezTo>
                  <a:pt x="19670" y="2649"/>
                  <a:pt x="19769" y="2688"/>
                  <a:pt x="19873" y="2695"/>
                </a:cubicBezTo>
                <a:cubicBezTo>
                  <a:pt x="19842" y="2990"/>
                  <a:pt x="19732" y="3284"/>
                  <a:pt x="19593" y="3539"/>
                </a:cubicBezTo>
                <a:cubicBezTo>
                  <a:pt x="19392" y="3912"/>
                  <a:pt x="19101" y="4236"/>
                  <a:pt x="18787" y="4522"/>
                </a:cubicBezTo>
                <a:cubicBezTo>
                  <a:pt x="18453" y="4830"/>
                  <a:pt x="18071" y="5124"/>
                  <a:pt x="17650" y="5317"/>
                </a:cubicBezTo>
                <a:cubicBezTo>
                  <a:pt x="17752" y="5217"/>
                  <a:pt x="17841" y="5108"/>
                  <a:pt x="17921" y="4989"/>
                </a:cubicBezTo>
                <a:cubicBezTo>
                  <a:pt x="18055" y="4782"/>
                  <a:pt x="18177" y="4528"/>
                  <a:pt x="18192" y="4278"/>
                </a:cubicBezTo>
                <a:cubicBezTo>
                  <a:pt x="18196" y="4175"/>
                  <a:pt x="18182" y="4065"/>
                  <a:pt x="18114" y="3986"/>
                </a:cubicBezTo>
                <a:cubicBezTo>
                  <a:pt x="18060" y="3925"/>
                  <a:pt x="17985" y="3894"/>
                  <a:pt x="17908" y="3894"/>
                </a:cubicBezTo>
                <a:cubicBezTo>
                  <a:pt x="17878" y="3894"/>
                  <a:pt x="17847" y="3898"/>
                  <a:pt x="17817" y="3908"/>
                </a:cubicBezTo>
                <a:cubicBezTo>
                  <a:pt x="17528" y="4000"/>
                  <a:pt x="17533" y="4331"/>
                  <a:pt x="17498" y="4576"/>
                </a:cubicBezTo>
                <a:cubicBezTo>
                  <a:pt x="17450" y="4890"/>
                  <a:pt x="17347" y="5192"/>
                  <a:pt x="17203" y="5473"/>
                </a:cubicBezTo>
                <a:cubicBezTo>
                  <a:pt x="17201" y="5472"/>
                  <a:pt x="17199" y="5472"/>
                  <a:pt x="17197" y="5472"/>
                </a:cubicBezTo>
                <a:cubicBezTo>
                  <a:pt x="17188" y="5472"/>
                  <a:pt x="17181" y="5477"/>
                  <a:pt x="17177" y="5483"/>
                </a:cubicBezTo>
                <a:lnTo>
                  <a:pt x="17118" y="5498"/>
                </a:lnTo>
                <a:cubicBezTo>
                  <a:pt x="17021" y="5496"/>
                  <a:pt x="16925" y="5495"/>
                  <a:pt x="16828" y="5495"/>
                </a:cubicBezTo>
                <a:cubicBezTo>
                  <a:pt x="15514" y="5495"/>
                  <a:pt x="14205" y="5710"/>
                  <a:pt x="12949" y="6094"/>
                </a:cubicBezTo>
                <a:cubicBezTo>
                  <a:pt x="13159" y="5938"/>
                  <a:pt x="13358" y="5767"/>
                  <a:pt x="13538" y="5572"/>
                </a:cubicBezTo>
                <a:cubicBezTo>
                  <a:pt x="13846" y="5239"/>
                  <a:pt x="14151" y="4832"/>
                  <a:pt x="14247" y="4379"/>
                </a:cubicBezTo>
                <a:cubicBezTo>
                  <a:pt x="14286" y="4195"/>
                  <a:pt x="14307" y="3929"/>
                  <a:pt x="14176" y="3773"/>
                </a:cubicBezTo>
                <a:cubicBezTo>
                  <a:pt x="14108" y="3691"/>
                  <a:pt x="14007" y="3654"/>
                  <a:pt x="13904" y="3654"/>
                </a:cubicBezTo>
                <a:cubicBezTo>
                  <a:pt x="13835" y="3654"/>
                  <a:pt x="13765" y="3670"/>
                  <a:pt x="13704" y="3699"/>
                </a:cubicBezTo>
                <a:cubicBezTo>
                  <a:pt x="13284" y="3902"/>
                  <a:pt x="13151" y="4456"/>
                  <a:pt x="13044" y="4861"/>
                </a:cubicBezTo>
                <a:cubicBezTo>
                  <a:pt x="12918" y="5344"/>
                  <a:pt x="12776" y="5897"/>
                  <a:pt x="12417" y="6267"/>
                </a:cubicBezTo>
                <a:lnTo>
                  <a:pt x="12400" y="6273"/>
                </a:lnTo>
                <a:cubicBezTo>
                  <a:pt x="10726" y="6860"/>
                  <a:pt x="9157" y="7744"/>
                  <a:pt x="7771" y="8844"/>
                </a:cubicBezTo>
                <a:cubicBezTo>
                  <a:pt x="7725" y="8879"/>
                  <a:pt x="7681" y="8916"/>
                  <a:pt x="7637" y="8953"/>
                </a:cubicBezTo>
                <a:cubicBezTo>
                  <a:pt x="8754" y="7470"/>
                  <a:pt x="9544" y="5619"/>
                  <a:pt x="9311" y="3748"/>
                </a:cubicBezTo>
                <a:cubicBezTo>
                  <a:pt x="9263" y="3369"/>
                  <a:pt x="9172" y="2994"/>
                  <a:pt x="9038" y="2634"/>
                </a:cubicBezTo>
                <a:cubicBezTo>
                  <a:pt x="9077" y="2586"/>
                  <a:pt x="9113" y="2535"/>
                  <a:pt x="9141" y="2482"/>
                </a:cubicBezTo>
                <a:cubicBezTo>
                  <a:pt x="9168" y="2430"/>
                  <a:pt x="9187" y="2376"/>
                  <a:pt x="9199" y="2320"/>
                </a:cubicBezTo>
                <a:cubicBezTo>
                  <a:pt x="9842" y="2127"/>
                  <a:pt x="10388" y="1696"/>
                  <a:pt x="10733" y="1121"/>
                </a:cubicBezTo>
                <a:cubicBezTo>
                  <a:pt x="10885" y="870"/>
                  <a:pt x="11000" y="472"/>
                  <a:pt x="10629" y="347"/>
                </a:cubicBezTo>
                <a:cubicBezTo>
                  <a:pt x="10576" y="329"/>
                  <a:pt x="10524" y="321"/>
                  <a:pt x="10472" y="321"/>
                </a:cubicBezTo>
                <a:cubicBezTo>
                  <a:pt x="10185" y="321"/>
                  <a:pt x="9931" y="573"/>
                  <a:pt x="9737" y="755"/>
                </a:cubicBezTo>
                <a:cubicBezTo>
                  <a:pt x="9494" y="985"/>
                  <a:pt x="9276" y="1238"/>
                  <a:pt x="9080" y="1509"/>
                </a:cubicBezTo>
                <a:cubicBezTo>
                  <a:pt x="9128" y="1307"/>
                  <a:pt x="9154" y="1102"/>
                  <a:pt x="9148" y="893"/>
                </a:cubicBezTo>
                <a:cubicBezTo>
                  <a:pt x="9141" y="618"/>
                  <a:pt x="9116" y="204"/>
                  <a:pt x="8830" y="62"/>
                </a:cubicBezTo>
                <a:cubicBezTo>
                  <a:pt x="8763" y="28"/>
                  <a:pt x="8693" y="13"/>
                  <a:pt x="8623" y="13"/>
                </a:cubicBezTo>
                <a:cubicBezTo>
                  <a:pt x="8423" y="13"/>
                  <a:pt x="8226" y="137"/>
                  <a:pt x="8120" y="306"/>
                </a:cubicBezTo>
                <a:cubicBezTo>
                  <a:pt x="7951" y="574"/>
                  <a:pt x="7942" y="930"/>
                  <a:pt x="7992" y="1234"/>
                </a:cubicBezTo>
                <a:cubicBezTo>
                  <a:pt x="8013" y="1363"/>
                  <a:pt x="8052" y="1488"/>
                  <a:pt x="8097" y="1608"/>
                </a:cubicBezTo>
                <a:cubicBezTo>
                  <a:pt x="7796" y="1397"/>
                  <a:pt x="7428" y="1276"/>
                  <a:pt x="7062" y="1276"/>
                </a:cubicBezTo>
                <a:cubicBezTo>
                  <a:pt x="6917" y="1276"/>
                  <a:pt x="6771" y="1295"/>
                  <a:pt x="6630" y="1336"/>
                </a:cubicBezTo>
                <a:cubicBezTo>
                  <a:pt x="6299" y="1431"/>
                  <a:pt x="5919" y="1761"/>
                  <a:pt x="6119" y="2136"/>
                </a:cubicBezTo>
                <a:cubicBezTo>
                  <a:pt x="6288" y="2452"/>
                  <a:pt x="6772" y="2537"/>
                  <a:pt x="7092" y="2569"/>
                </a:cubicBezTo>
                <a:cubicBezTo>
                  <a:pt x="7128" y="2573"/>
                  <a:pt x="7163" y="2574"/>
                  <a:pt x="7200" y="2576"/>
                </a:cubicBezTo>
                <a:cubicBezTo>
                  <a:pt x="6934" y="2730"/>
                  <a:pt x="6660" y="2929"/>
                  <a:pt x="6504" y="3184"/>
                </a:cubicBezTo>
                <a:cubicBezTo>
                  <a:pt x="6353" y="3433"/>
                  <a:pt x="6342" y="3814"/>
                  <a:pt x="6636" y="3968"/>
                </a:cubicBezTo>
                <a:cubicBezTo>
                  <a:pt x="6710" y="4008"/>
                  <a:pt x="6788" y="4024"/>
                  <a:pt x="6866" y="4024"/>
                </a:cubicBezTo>
                <a:cubicBezTo>
                  <a:pt x="7126" y="4024"/>
                  <a:pt x="7394" y="3838"/>
                  <a:pt x="7589" y="3694"/>
                </a:cubicBezTo>
                <a:cubicBezTo>
                  <a:pt x="7927" y="3441"/>
                  <a:pt x="8222" y="3135"/>
                  <a:pt x="8460" y="2787"/>
                </a:cubicBezTo>
                <a:cubicBezTo>
                  <a:pt x="8520" y="2816"/>
                  <a:pt x="8586" y="2836"/>
                  <a:pt x="8657" y="2836"/>
                </a:cubicBezTo>
                <a:cubicBezTo>
                  <a:pt x="8662" y="2836"/>
                  <a:pt x="8667" y="2836"/>
                  <a:pt x="8672" y="2835"/>
                </a:cubicBezTo>
                <a:cubicBezTo>
                  <a:pt x="8733" y="2833"/>
                  <a:pt x="8792" y="2815"/>
                  <a:pt x="8845" y="2789"/>
                </a:cubicBezTo>
                <a:lnTo>
                  <a:pt x="8845" y="2789"/>
                </a:lnTo>
                <a:cubicBezTo>
                  <a:pt x="9485" y="4429"/>
                  <a:pt x="9005" y="6300"/>
                  <a:pt x="8182" y="7804"/>
                </a:cubicBezTo>
                <a:cubicBezTo>
                  <a:pt x="8022" y="8095"/>
                  <a:pt x="7852" y="8378"/>
                  <a:pt x="7678" y="8662"/>
                </a:cubicBezTo>
                <a:cubicBezTo>
                  <a:pt x="7759" y="8458"/>
                  <a:pt x="7825" y="8245"/>
                  <a:pt x="7880" y="8044"/>
                </a:cubicBezTo>
                <a:cubicBezTo>
                  <a:pt x="7937" y="7832"/>
                  <a:pt x="7983" y="7618"/>
                  <a:pt x="8015" y="7401"/>
                </a:cubicBezTo>
                <a:cubicBezTo>
                  <a:pt x="8030" y="7293"/>
                  <a:pt x="8043" y="7184"/>
                  <a:pt x="8052" y="7075"/>
                </a:cubicBezTo>
                <a:cubicBezTo>
                  <a:pt x="8059" y="7001"/>
                  <a:pt x="8069" y="6917"/>
                  <a:pt x="8036" y="6846"/>
                </a:cubicBezTo>
                <a:cubicBezTo>
                  <a:pt x="7992" y="6748"/>
                  <a:pt x="7887" y="6699"/>
                  <a:pt x="7785" y="6699"/>
                </a:cubicBezTo>
                <a:cubicBezTo>
                  <a:pt x="7753" y="6699"/>
                  <a:pt x="7722" y="6704"/>
                  <a:pt x="7693" y="6713"/>
                </a:cubicBezTo>
                <a:cubicBezTo>
                  <a:pt x="7538" y="6762"/>
                  <a:pt x="7440" y="6911"/>
                  <a:pt x="7369" y="7049"/>
                </a:cubicBezTo>
                <a:cubicBezTo>
                  <a:pt x="7199" y="7375"/>
                  <a:pt x="7179" y="7754"/>
                  <a:pt x="7182" y="8113"/>
                </a:cubicBezTo>
                <a:cubicBezTo>
                  <a:pt x="7183" y="8542"/>
                  <a:pt x="7222" y="9011"/>
                  <a:pt x="7041" y="9413"/>
                </a:cubicBezTo>
                <a:cubicBezTo>
                  <a:pt x="7034" y="9428"/>
                  <a:pt x="7037" y="9441"/>
                  <a:pt x="7044" y="9451"/>
                </a:cubicBezTo>
                <a:cubicBezTo>
                  <a:pt x="6132" y="10253"/>
                  <a:pt x="5295" y="11142"/>
                  <a:pt x="4530" y="12083"/>
                </a:cubicBezTo>
                <a:cubicBezTo>
                  <a:pt x="4571" y="11961"/>
                  <a:pt x="4607" y="11837"/>
                  <a:pt x="4635" y="11713"/>
                </a:cubicBezTo>
                <a:cubicBezTo>
                  <a:pt x="4675" y="11537"/>
                  <a:pt x="4702" y="11358"/>
                  <a:pt x="4716" y="11178"/>
                </a:cubicBezTo>
                <a:cubicBezTo>
                  <a:pt x="4727" y="11046"/>
                  <a:pt x="4732" y="10911"/>
                  <a:pt x="4693" y="10783"/>
                </a:cubicBezTo>
                <a:cubicBezTo>
                  <a:pt x="4646" y="10630"/>
                  <a:pt x="4523" y="10532"/>
                  <a:pt x="4389" y="10532"/>
                </a:cubicBezTo>
                <a:cubicBezTo>
                  <a:pt x="4318" y="10532"/>
                  <a:pt x="4244" y="10559"/>
                  <a:pt x="4175" y="10620"/>
                </a:cubicBezTo>
                <a:cubicBezTo>
                  <a:pt x="4068" y="10718"/>
                  <a:pt x="4032" y="10861"/>
                  <a:pt x="4014" y="11000"/>
                </a:cubicBezTo>
                <a:cubicBezTo>
                  <a:pt x="3992" y="11173"/>
                  <a:pt x="3983" y="11348"/>
                  <a:pt x="3977" y="11522"/>
                </a:cubicBezTo>
                <a:cubicBezTo>
                  <a:pt x="3963" y="11913"/>
                  <a:pt x="3975" y="12308"/>
                  <a:pt x="4053" y="12692"/>
                </a:cubicBezTo>
                <a:cubicBezTo>
                  <a:pt x="3991" y="12771"/>
                  <a:pt x="3929" y="12852"/>
                  <a:pt x="3869" y="12933"/>
                </a:cubicBezTo>
                <a:cubicBezTo>
                  <a:pt x="3048" y="14039"/>
                  <a:pt x="2315" y="15208"/>
                  <a:pt x="1643" y="16410"/>
                </a:cubicBezTo>
                <a:cubicBezTo>
                  <a:pt x="1649" y="16372"/>
                  <a:pt x="1653" y="16332"/>
                  <a:pt x="1657" y="16292"/>
                </a:cubicBezTo>
                <a:cubicBezTo>
                  <a:pt x="1721" y="16132"/>
                  <a:pt x="1783" y="15973"/>
                  <a:pt x="1847" y="15817"/>
                </a:cubicBezTo>
                <a:cubicBezTo>
                  <a:pt x="2006" y="15420"/>
                  <a:pt x="2155" y="15018"/>
                  <a:pt x="2281" y="14611"/>
                </a:cubicBezTo>
                <a:cubicBezTo>
                  <a:pt x="2403" y="14215"/>
                  <a:pt x="2507" y="13812"/>
                  <a:pt x="2578" y="13405"/>
                </a:cubicBezTo>
                <a:cubicBezTo>
                  <a:pt x="2643" y="13029"/>
                  <a:pt x="2701" y="12633"/>
                  <a:pt x="2679" y="12252"/>
                </a:cubicBezTo>
                <a:cubicBezTo>
                  <a:pt x="2664" y="12009"/>
                  <a:pt x="2579" y="11698"/>
                  <a:pt x="2317" y="11618"/>
                </a:cubicBezTo>
                <a:cubicBezTo>
                  <a:pt x="2275" y="11605"/>
                  <a:pt x="2235" y="11599"/>
                  <a:pt x="2195" y="11599"/>
                </a:cubicBezTo>
                <a:cubicBezTo>
                  <a:pt x="1952" y="11599"/>
                  <a:pt x="1760" y="11826"/>
                  <a:pt x="1700" y="12053"/>
                </a:cubicBezTo>
                <a:cubicBezTo>
                  <a:pt x="1649" y="12252"/>
                  <a:pt x="1656" y="12465"/>
                  <a:pt x="1650" y="12669"/>
                </a:cubicBezTo>
                <a:cubicBezTo>
                  <a:pt x="1643" y="12884"/>
                  <a:pt x="1636" y="13100"/>
                  <a:pt x="1629" y="13316"/>
                </a:cubicBezTo>
                <a:cubicBezTo>
                  <a:pt x="1615" y="13747"/>
                  <a:pt x="1600" y="14180"/>
                  <a:pt x="1588" y="14613"/>
                </a:cubicBezTo>
                <a:cubicBezTo>
                  <a:pt x="1575" y="15088"/>
                  <a:pt x="1566" y="15562"/>
                  <a:pt x="1549" y="16037"/>
                </a:cubicBezTo>
                <a:cubicBezTo>
                  <a:pt x="1549" y="16060"/>
                  <a:pt x="1546" y="16082"/>
                  <a:pt x="1545" y="16105"/>
                </a:cubicBezTo>
                <a:cubicBezTo>
                  <a:pt x="1423" y="16382"/>
                  <a:pt x="1298" y="16658"/>
                  <a:pt x="1203" y="16942"/>
                </a:cubicBezTo>
                <a:cubicBezTo>
                  <a:pt x="1185" y="16995"/>
                  <a:pt x="1219" y="17027"/>
                  <a:pt x="1258" y="17033"/>
                </a:cubicBezTo>
                <a:cubicBezTo>
                  <a:pt x="1230" y="17067"/>
                  <a:pt x="1202" y="17101"/>
                  <a:pt x="1176" y="17137"/>
                </a:cubicBezTo>
                <a:cubicBezTo>
                  <a:pt x="1237" y="16671"/>
                  <a:pt x="1261" y="16202"/>
                  <a:pt x="1246" y="15732"/>
                </a:cubicBezTo>
                <a:cubicBezTo>
                  <a:pt x="1233" y="15366"/>
                  <a:pt x="1197" y="15001"/>
                  <a:pt x="1141" y="14641"/>
                </a:cubicBezTo>
                <a:cubicBezTo>
                  <a:pt x="1092" y="14344"/>
                  <a:pt x="1047" y="14031"/>
                  <a:pt x="911" y="13760"/>
                </a:cubicBezTo>
                <a:cubicBezTo>
                  <a:pt x="804" y="13548"/>
                  <a:pt x="624" y="13346"/>
                  <a:pt x="376" y="13310"/>
                </a:cubicBezTo>
                <a:cubicBezTo>
                  <a:pt x="355" y="13307"/>
                  <a:pt x="335" y="13306"/>
                  <a:pt x="316" y="13306"/>
                </a:cubicBezTo>
                <a:cubicBezTo>
                  <a:pt x="47" y="13306"/>
                  <a:pt x="1" y="13595"/>
                  <a:pt x="14" y="13825"/>
                </a:cubicBezTo>
                <a:cubicBezTo>
                  <a:pt x="54" y="14516"/>
                  <a:pt x="288" y="15174"/>
                  <a:pt x="494" y="15831"/>
                </a:cubicBezTo>
                <a:cubicBezTo>
                  <a:pt x="714" y="16534"/>
                  <a:pt x="871" y="17236"/>
                  <a:pt x="814" y="17964"/>
                </a:cubicBezTo>
                <a:cubicBezTo>
                  <a:pt x="731" y="18130"/>
                  <a:pt x="648" y="18294"/>
                  <a:pt x="566" y="18459"/>
                </a:cubicBezTo>
                <a:cubicBezTo>
                  <a:pt x="521" y="18548"/>
                  <a:pt x="599" y="18616"/>
                  <a:pt x="679" y="18616"/>
                </a:cubicBezTo>
                <a:cubicBezTo>
                  <a:pt x="723" y="18616"/>
                  <a:pt x="767" y="18595"/>
                  <a:pt x="792" y="18545"/>
                </a:cubicBezTo>
                <a:cubicBezTo>
                  <a:pt x="946" y="18232"/>
                  <a:pt x="1104" y="17920"/>
                  <a:pt x="1266" y="17609"/>
                </a:cubicBezTo>
                <a:cubicBezTo>
                  <a:pt x="1517" y="17410"/>
                  <a:pt x="1769" y="17217"/>
                  <a:pt x="2047" y="17053"/>
                </a:cubicBezTo>
                <a:cubicBezTo>
                  <a:pt x="2367" y="16864"/>
                  <a:pt x="2706" y="16707"/>
                  <a:pt x="3050" y="16573"/>
                </a:cubicBezTo>
                <a:cubicBezTo>
                  <a:pt x="3405" y="16437"/>
                  <a:pt x="3771" y="16329"/>
                  <a:pt x="4140" y="16236"/>
                </a:cubicBezTo>
                <a:cubicBezTo>
                  <a:pt x="4517" y="16141"/>
                  <a:pt x="4902" y="16054"/>
                  <a:pt x="5261" y="15897"/>
                </a:cubicBezTo>
                <a:cubicBezTo>
                  <a:pt x="5508" y="15789"/>
                  <a:pt x="5834" y="15548"/>
                  <a:pt x="5674" y="15242"/>
                </a:cubicBezTo>
                <a:cubicBezTo>
                  <a:pt x="5561" y="15024"/>
                  <a:pt x="5275" y="14983"/>
                  <a:pt x="5047" y="14983"/>
                </a:cubicBezTo>
                <a:cubicBezTo>
                  <a:pt x="5025" y="14983"/>
                  <a:pt x="5003" y="14984"/>
                  <a:pt x="4983" y="14984"/>
                </a:cubicBezTo>
                <a:cubicBezTo>
                  <a:pt x="4302" y="15006"/>
                  <a:pt x="3643" y="15247"/>
                  <a:pt x="3070" y="15604"/>
                </a:cubicBezTo>
                <a:cubicBezTo>
                  <a:pt x="3162" y="15529"/>
                  <a:pt x="3253" y="15452"/>
                  <a:pt x="3348" y="15382"/>
                </a:cubicBezTo>
                <a:cubicBezTo>
                  <a:pt x="3980" y="14919"/>
                  <a:pt x="4709" y="14593"/>
                  <a:pt x="5309" y="14083"/>
                </a:cubicBezTo>
                <a:cubicBezTo>
                  <a:pt x="5488" y="13932"/>
                  <a:pt x="5824" y="13662"/>
                  <a:pt x="5713" y="13385"/>
                </a:cubicBezTo>
                <a:cubicBezTo>
                  <a:pt x="5662" y="13258"/>
                  <a:pt x="5550" y="13214"/>
                  <a:pt x="5421" y="13214"/>
                </a:cubicBezTo>
                <a:cubicBezTo>
                  <a:pt x="5229" y="13214"/>
                  <a:pt x="4997" y="13311"/>
                  <a:pt x="4871" y="13370"/>
                </a:cubicBezTo>
                <a:cubicBezTo>
                  <a:pt x="4171" y="13697"/>
                  <a:pt x="3625" y="14323"/>
                  <a:pt x="3143" y="14905"/>
                </a:cubicBezTo>
                <a:cubicBezTo>
                  <a:pt x="2707" y="15430"/>
                  <a:pt x="2287" y="15967"/>
                  <a:pt x="1864" y="16502"/>
                </a:cubicBezTo>
                <a:cubicBezTo>
                  <a:pt x="2405" y="15533"/>
                  <a:pt x="2985" y="14584"/>
                  <a:pt x="3622" y="13672"/>
                </a:cubicBezTo>
                <a:cubicBezTo>
                  <a:pt x="3748" y="13493"/>
                  <a:pt x="3876" y="13316"/>
                  <a:pt x="4005" y="13140"/>
                </a:cubicBezTo>
                <a:cubicBezTo>
                  <a:pt x="4053" y="13093"/>
                  <a:pt x="4103" y="13043"/>
                  <a:pt x="4154" y="12997"/>
                </a:cubicBezTo>
                <a:cubicBezTo>
                  <a:pt x="4316" y="12853"/>
                  <a:pt x="4480" y="12717"/>
                  <a:pt x="4654" y="12589"/>
                </a:cubicBezTo>
                <a:cubicBezTo>
                  <a:pt x="5000" y="12335"/>
                  <a:pt x="5381" y="12124"/>
                  <a:pt x="5780" y="11962"/>
                </a:cubicBezTo>
                <a:cubicBezTo>
                  <a:pt x="6282" y="11761"/>
                  <a:pt x="6852" y="11622"/>
                  <a:pt x="7413" y="11622"/>
                </a:cubicBezTo>
                <a:cubicBezTo>
                  <a:pt x="7804" y="11622"/>
                  <a:pt x="8190" y="11689"/>
                  <a:pt x="8545" y="11852"/>
                </a:cubicBezTo>
                <a:cubicBezTo>
                  <a:pt x="8765" y="11951"/>
                  <a:pt x="8970" y="12089"/>
                  <a:pt x="9140" y="12259"/>
                </a:cubicBezTo>
                <a:cubicBezTo>
                  <a:pt x="9240" y="12358"/>
                  <a:pt x="9317" y="12470"/>
                  <a:pt x="9389" y="12585"/>
                </a:cubicBezTo>
                <a:cubicBezTo>
                  <a:pt x="9311" y="12660"/>
                  <a:pt x="9256" y="12760"/>
                  <a:pt x="9243" y="12866"/>
                </a:cubicBezTo>
                <a:lnTo>
                  <a:pt x="9243" y="12867"/>
                </a:lnTo>
                <a:cubicBezTo>
                  <a:pt x="9243" y="12875"/>
                  <a:pt x="9243" y="12882"/>
                  <a:pt x="9242" y="12890"/>
                </a:cubicBezTo>
                <a:cubicBezTo>
                  <a:pt x="8673" y="12980"/>
                  <a:pt x="8161" y="13350"/>
                  <a:pt x="7907" y="13871"/>
                </a:cubicBezTo>
                <a:cubicBezTo>
                  <a:pt x="7799" y="14095"/>
                  <a:pt x="7687" y="14519"/>
                  <a:pt x="8015" y="14622"/>
                </a:cubicBezTo>
                <a:cubicBezTo>
                  <a:pt x="8053" y="14635"/>
                  <a:pt x="8092" y="14640"/>
                  <a:pt x="8133" y="14640"/>
                </a:cubicBezTo>
                <a:cubicBezTo>
                  <a:pt x="8258" y="14640"/>
                  <a:pt x="8388" y="14589"/>
                  <a:pt x="8497" y="14537"/>
                </a:cubicBezTo>
                <a:cubicBezTo>
                  <a:pt x="8659" y="14464"/>
                  <a:pt x="8806" y="14359"/>
                  <a:pt x="8934" y="14238"/>
                </a:cubicBezTo>
                <a:cubicBezTo>
                  <a:pt x="9083" y="14096"/>
                  <a:pt x="9206" y="13933"/>
                  <a:pt x="9313" y="13760"/>
                </a:cubicBezTo>
                <a:lnTo>
                  <a:pt x="9313" y="13760"/>
                </a:lnTo>
                <a:cubicBezTo>
                  <a:pt x="9263" y="13967"/>
                  <a:pt x="9229" y="14174"/>
                  <a:pt x="9283" y="14387"/>
                </a:cubicBezTo>
                <a:cubicBezTo>
                  <a:pt x="9351" y="14658"/>
                  <a:pt x="9562" y="14878"/>
                  <a:pt x="9842" y="14878"/>
                </a:cubicBezTo>
                <a:cubicBezTo>
                  <a:pt x="9876" y="14878"/>
                  <a:pt x="9912" y="14875"/>
                  <a:pt x="9948" y="14868"/>
                </a:cubicBezTo>
                <a:cubicBezTo>
                  <a:pt x="10306" y="14798"/>
                  <a:pt x="10513" y="14469"/>
                  <a:pt x="10510" y="14122"/>
                </a:cubicBezTo>
                <a:cubicBezTo>
                  <a:pt x="10509" y="13863"/>
                  <a:pt x="10411" y="13635"/>
                  <a:pt x="10276" y="13426"/>
                </a:cubicBezTo>
                <a:lnTo>
                  <a:pt x="10276" y="13426"/>
                </a:lnTo>
                <a:cubicBezTo>
                  <a:pt x="10570" y="13583"/>
                  <a:pt x="10914" y="13716"/>
                  <a:pt x="11230" y="13716"/>
                </a:cubicBezTo>
                <a:cubicBezTo>
                  <a:pt x="11449" y="13716"/>
                  <a:pt x="11654" y="13653"/>
                  <a:pt x="11821" y="13490"/>
                </a:cubicBezTo>
                <a:cubicBezTo>
                  <a:pt x="12024" y="13292"/>
                  <a:pt x="12098" y="12982"/>
                  <a:pt x="11925" y="12741"/>
                </a:cubicBezTo>
                <a:cubicBezTo>
                  <a:pt x="11747" y="12491"/>
                  <a:pt x="11404" y="12413"/>
                  <a:pt x="11113" y="12399"/>
                </a:cubicBezTo>
                <a:cubicBezTo>
                  <a:pt x="11106" y="12399"/>
                  <a:pt x="11099" y="12399"/>
                  <a:pt x="11091" y="12399"/>
                </a:cubicBezTo>
                <a:cubicBezTo>
                  <a:pt x="11045" y="12399"/>
                  <a:pt x="10999" y="12403"/>
                  <a:pt x="10953" y="12405"/>
                </a:cubicBezTo>
                <a:lnTo>
                  <a:pt x="10970" y="12394"/>
                </a:lnTo>
                <a:cubicBezTo>
                  <a:pt x="11211" y="12221"/>
                  <a:pt x="11469" y="11952"/>
                  <a:pt x="11509" y="11643"/>
                </a:cubicBezTo>
                <a:cubicBezTo>
                  <a:pt x="11545" y="11359"/>
                  <a:pt x="11312" y="11160"/>
                  <a:pt x="11042" y="11160"/>
                </a:cubicBezTo>
                <a:cubicBezTo>
                  <a:pt x="11036" y="11160"/>
                  <a:pt x="11029" y="11160"/>
                  <a:pt x="11022" y="11161"/>
                </a:cubicBezTo>
                <a:cubicBezTo>
                  <a:pt x="10683" y="11173"/>
                  <a:pt x="10412" y="11476"/>
                  <a:pt x="10197" y="11700"/>
                </a:cubicBezTo>
                <a:cubicBezTo>
                  <a:pt x="9971" y="11934"/>
                  <a:pt x="9764" y="12195"/>
                  <a:pt x="9597" y="12476"/>
                </a:cubicBezTo>
                <a:cubicBezTo>
                  <a:pt x="9577" y="12480"/>
                  <a:pt x="9560" y="12484"/>
                  <a:pt x="9540" y="12491"/>
                </a:cubicBezTo>
                <a:cubicBezTo>
                  <a:pt x="9483" y="12398"/>
                  <a:pt x="9414" y="12310"/>
                  <a:pt x="9345" y="12235"/>
                </a:cubicBezTo>
                <a:cubicBezTo>
                  <a:pt x="9198" y="12069"/>
                  <a:pt x="9023" y="11927"/>
                  <a:pt x="8835" y="11816"/>
                </a:cubicBezTo>
                <a:cubicBezTo>
                  <a:pt x="8404" y="11561"/>
                  <a:pt x="7906" y="11459"/>
                  <a:pt x="7408" y="11459"/>
                </a:cubicBezTo>
                <a:cubicBezTo>
                  <a:pt x="7401" y="11459"/>
                  <a:pt x="7394" y="11459"/>
                  <a:pt x="7388" y="11459"/>
                </a:cubicBezTo>
                <a:cubicBezTo>
                  <a:pt x="6444" y="11469"/>
                  <a:pt x="5496" y="11802"/>
                  <a:pt x="4725" y="12335"/>
                </a:cubicBezTo>
                <a:cubicBezTo>
                  <a:pt x="4638" y="12395"/>
                  <a:pt x="4557" y="12459"/>
                  <a:pt x="4475" y="12523"/>
                </a:cubicBezTo>
                <a:cubicBezTo>
                  <a:pt x="5325" y="11437"/>
                  <a:pt x="6264" y="10423"/>
                  <a:pt x="7310" y="9521"/>
                </a:cubicBezTo>
                <a:cubicBezTo>
                  <a:pt x="7320" y="9542"/>
                  <a:pt x="7341" y="9559"/>
                  <a:pt x="7365" y="9559"/>
                </a:cubicBezTo>
                <a:cubicBezTo>
                  <a:pt x="7373" y="9559"/>
                  <a:pt x="7381" y="9557"/>
                  <a:pt x="7389" y="9553"/>
                </a:cubicBezTo>
                <a:cubicBezTo>
                  <a:pt x="7683" y="9422"/>
                  <a:pt x="7986" y="9403"/>
                  <a:pt x="8296" y="9403"/>
                </a:cubicBezTo>
                <a:cubicBezTo>
                  <a:pt x="8389" y="9403"/>
                  <a:pt x="8483" y="9405"/>
                  <a:pt x="8577" y="9406"/>
                </a:cubicBezTo>
                <a:cubicBezTo>
                  <a:pt x="8583" y="9406"/>
                  <a:pt x="8589" y="9406"/>
                  <a:pt x="8595" y="9406"/>
                </a:cubicBezTo>
                <a:cubicBezTo>
                  <a:pt x="8923" y="9406"/>
                  <a:pt x="9270" y="9368"/>
                  <a:pt x="9553" y="9189"/>
                </a:cubicBezTo>
                <a:cubicBezTo>
                  <a:pt x="9676" y="9111"/>
                  <a:pt x="9838" y="8972"/>
                  <a:pt x="9856" y="8815"/>
                </a:cubicBezTo>
                <a:cubicBezTo>
                  <a:pt x="9872" y="8664"/>
                  <a:pt x="9746" y="8546"/>
                  <a:pt x="9609" y="8512"/>
                </a:cubicBezTo>
                <a:cubicBezTo>
                  <a:pt x="9554" y="8498"/>
                  <a:pt x="9495" y="8492"/>
                  <a:pt x="9435" y="8492"/>
                </a:cubicBezTo>
                <a:cubicBezTo>
                  <a:pt x="9293" y="8492"/>
                  <a:pt x="9144" y="8523"/>
                  <a:pt x="9013" y="8546"/>
                </a:cubicBezTo>
                <a:cubicBezTo>
                  <a:pt x="8821" y="8579"/>
                  <a:pt x="8630" y="8628"/>
                  <a:pt x="8445" y="8691"/>
                </a:cubicBezTo>
                <a:cubicBezTo>
                  <a:pt x="8376" y="8713"/>
                  <a:pt x="8311" y="8740"/>
                  <a:pt x="8246" y="8767"/>
                </a:cubicBezTo>
                <a:cubicBezTo>
                  <a:pt x="9336" y="7947"/>
                  <a:pt x="10520" y="7258"/>
                  <a:pt x="11787" y="6738"/>
                </a:cubicBezTo>
                <a:cubicBezTo>
                  <a:pt x="12348" y="6510"/>
                  <a:pt x="12924" y="6314"/>
                  <a:pt x="13510" y="6155"/>
                </a:cubicBezTo>
                <a:cubicBezTo>
                  <a:pt x="14908" y="6219"/>
                  <a:pt x="16201" y="7136"/>
                  <a:pt x="16561" y="8510"/>
                </a:cubicBezTo>
                <a:cubicBezTo>
                  <a:pt x="16634" y="8784"/>
                  <a:pt x="16668" y="9068"/>
                  <a:pt x="16664" y="9352"/>
                </a:cubicBezTo>
                <a:cubicBezTo>
                  <a:pt x="16627" y="9362"/>
                  <a:pt x="16591" y="9370"/>
                  <a:pt x="16557" y="9383"/>
                </a:cubicBezTo>
                <a:cubicBezTo>
                  <a:pt x="16547" y="9386"/>
                  <a:pt x="16536" y="9391"/>
                  <a:pt x="16526" y="9397"/>
                </a:cubicBezTo>
                <a:cubicBezTo>
                  <a:pt x="16472" y="9399"/>
                  <a:pt x="16418" y="9409"/>
                  <a:pt x="16364" y="9430"/>
                </a:cubicBezTo>
                <a:cubicBezTo>
                  <a:pt x="16320" y="9448"/>
                  <a:pt x="16279" y="9472"/>
                  <a:pt x="16242" y="9501"/>
                </a:cubicBezTo>
                <a:cubicBezTo>
                  <a:pt x="16045" y="9395"/>
                  <a:pt x="15822" y="9340"/>
                  <a:pt x="15598" y="9340"/>
                </a:cubicBezTo>
                <a:cubicBezTo>
                  <a:pt x="15372" y="9340"/>
                  <a:pt x="15145" y="9395"/>
                  <a:pt x="14940" y="9511"/>
                </a:cubicBezTo>
                <a:cubicBezTo>
                  <a:pt x="14733" y="9626"/>
                  <a:pt x="14392" y="9872"/>
                  <a:pt x="14481" y="10149"/>
                </a:cubicBezTo>
                <a:cubicBezTo>
                  <a:pt x="14555" y="10381"/>
                  <a:pt x="14800" y="10451"/>
                  <a:pt x="15029" y="10451"/>
                </a:cubicBezTo>
                <a:cubicBezTo>
                  <a:pt x="15099" y="10451"/>
                  <a:pt x="15167" y="10445"/>
                  <a:pt x="15229" y="10434"/>
                </a:cubicBezTo>
                <a:cubicBezTo>
                  <a:pt x="15397" y="10404"/>
                  <a:pt x="15560" y="10359"/>
                  <a:pt x="15723" y="10307"/>
                </a:cubicBezTo>
                <a:lnTo>
                  <a:pt x="15723" y="10307"/>
                </a:lnTo>
                <a:cubicBezTo>
                  <a:pt x="15621" y="10402"/>
                  <a:pt x="15527" y="10504"/>
                  <a:pt x="15449" y="10619"/>
                </a:cubicBezTo>
                <a:cubicBezTo>
                  <a:pt x="15245" y="10918"/>
                  <a:pt x="15106" y="11362"/>
                  <a:pt x="15414" y="11646"/>
                </a:cubicBezTo>
                <a:cubicBezTo>
                  <a:pt x="15509" y="11734"/>
                  <a:pt x="15619" y="11770"/>
                  <a:pt x="15731" y="11770"/>
                </a:cubicBezTo>
                <a:cubicBezTo>
                  <a:pt x="15968" y="11770"/>
                  <a:pt x="16215" y="11607"/>
                  <a:pt x="16363" y="11427"/>
                </a:cubicBezTo>
                <a:cubicBezTo>
                  <a:pt x="16458" y="11310"/>
                  <a:pt x="16524" y="11179"/>
                  <a:pt x="16574" y="11043"/>
                </a:cubicBezTo>
                <a:cubicBezTo>
                  <a:pt x="16588" y="11144"/>
                  <a:pt x="16611" y="11244"/>
                  <a:pt x="16652" y="11338"/>
                </a:cubicBezTo>
                <a:cubicBezTo>
                  <a:pt x="16740" y="11540"/>
                  <a:pt x="16920" y="11666"/>
                  <a:pt x="17115" y="11666"/>
                </a:cubicBezTo>
                <a:cubicBezTo>
                  <a:pt x="17207" y="11666"/>
                  <a:pt x="17301" y="11638"/>
                  <a:pt x="17391" y="11578"/>
                </a:cubicBezTo>
                <a:cubicBezTo>
                  <a:pt x="17782" y="11315"/>
                  <a:pt x="17721" y="10830"/>
                  <a:pt x="17478" y="10447"/>
                </a:cubicBezTo>
                <a:lnTo>
                  <a:pt x="17478" y="10447"/>
                </a:lnTo>
                <a:cubicBezTo>
                  <a:pt x="17628" y="10485"/>
                  <a:pt x="17784" y="10511"/>
                  <a:pt x="17943" y="10519"/>
                </a:cubicBezTo>
                <a:cubicBezTo>
                  <a:pt x="17999" y="10522"/>
                  <a:pt x="18061" y="10525"/>
                  <a:pt x="18125" y="10525"/>
                </a:cubicBezTo>
                <a:cubicBezTo>
                  <a:pt x="18438" y="10525"/>
                  <a:pt x="18809" y="10466"/>
                  <a:pt x="18840" y="10108"/>
                </a:cubicBezTo>
                <a:cubicBezTo>
                  <a:pt x="18875" y="9709"/>
                  <a:pt x="18489" y="9511"/>
                  <a:pt x="18150" y="9461"/>
                </a:cubicBezTo>
                <a:cubicBezTo>
                  <a:pt x="18030" y="9444"/>
                  <a:pt x="17909" y="9435"/>
                  <a:pt x="17787" y="9435"/>
                </a:cubicBezTo>
                <a:cubicBezTo>
                  <a:pt x="17574" y="9435"/>
                  <a:pt x="17360" y="9461"/>
                  <a:pt x="17153" y="9512"/>
                </a:cubicBezTo>
                <a:cubicBezTo>
                  <a:pt x="17109" y="9450"/>
                  <a:pt x="17049" y="9400"/>
                  <a:pt x="16978" y="9370"/>
                </a:cubicBezTo>
                <a:cubicBezTo>
                  <a:pt x="16932" y="9350"/>
                  <a:pt x="16883" y="9343"/>
                  <a:pt x="16834" y="9340"/>
                </a:cubicBezTo>
                <a:cubicBezTo>
                  <a:pt x="16794" y="7994"/>
                  <a:pt x="15940" y="6738"/>
                  <a:pt x="14642" y="6273"/>
                </a:cubicBezTo>
                <a:cubicBezTo>
                  <a:pt x="14357" y="6171"/>
                  <a:pt x="14063" y="6113"/>
                  <a:pt x="13765" y="6093"/>
                </a:cubicBezTo>
                <a:cubicBezTo>
                  <a:pt x="13773" y="6093"/>
                  <a:pt x="13782" y="6091"/>
                  <a:pt x="13791" y="6089"/>
                </a:cubicBezTo>
                <a:cubicBezTo>
                  <a:pt x="13793" y="6089"/>
                  <a:pt x="13795" y="6091"/>
                  <a:pt x="13798" y="6091"/>
                </a:cubicBezTo>
                <a:cubicBezTo>
                  <a:pt x="13803" y="6089"/>
                  <a:pt x="13809" y="6089"/>
                  <a:pt x="13815" y="6089"/>
                </a:cubicBezTo>
                <a:cubicBezTo>
                  <a:pt x="13850" y="6086"/>
                  <a:pt x="13886" y="6085"/>
                  <a:pt x="13922" y="6085"/>
                </a:cubicBezTo>
                <a:cubicBezTo>
                  <a:pt x="14636" y="6085"/>
                  <a:pt x="15291" y="6545"/>
                  <a:pt x="16012" y="6545"/>
                </a:cubicBezTo>
                <a:cubicBezTo>
                  <a:pt x="16044" y="6545"/>
                  <a:pt x="16076" y="6544"/>
                  <a:pt x="16109" y="6543"/>
                </a:cubicBezTo>
                <a:cubicBezTo>
                  <a:pt x="16279" y="6533"/>
                  <a:pt x="16493" y="6496"/>
                  <a:pt x="16634" y="6391"/>
                </a:cubicBezTo>
                <a:cubicBezTo>
                  <a:pt x="16770" y="6287"/>
                  <a:pt x="16739" y="6120"/>
                  <a:pt x="16631" y="6009"/>
                </a:cubicBezTo>
                <a:cubicBezTo>
                  <a:pt x="16418" y="5793"/>
                  <a:pt x="16063" y="5748"/>
                  <a:pt x="15737" y="5747"/>
                </a:cubicBezTo>
                <a:cubicBezTo>
                  <a:pt x="16095" y="5713"/>
                  <a:pt x="16454" y="5694"/>
                  <a:pt x="16812" y="5691"/>
                </a:cubicBezTo>
                <a:cubicBezTo>
                  <a:pt x="16896" y="5691"/>
                  <a:pt x="16980" y="5694"/>
                  <a:pt x="17065" y="5694"/>
                </a:cubicBezTo>
                <a:cubicBezTo>
                  <a:pt x="17115" y="5802"/>
                  <a:pt x="17203" y="5901"/>
                  <a:pt x="17271" y="5995"/>
                </a:cubicBezTo>
                <a:lnTo>
                  <a:pt x="17526" y="6351"/>
                </a:lnTo>
                <a:cubicBezTo>
                  <a:pt x="17653" y="6527"/>
                  <a:pt x="17805" y="6810"/>
                  <a:pt x="18055" y="6810"/>
                </a:cubicBezTo>
                <a:cubicBezTo>
                  <a:pt x="18067" y="6810"/>
                  <a:pt x="18080" y="6809"/>
                  <a:pt x="18092" y="6808"/>
                </a:cubicBezTo>
                <a:cubicBezTo>
                  <a:pt x="18298" y="6784"/>
                  <a:pt x="18420" y="6560"/>
                  <a:pt x="18397" y="6370"/>
                </a:cubicBezTo>
                <a:cubicBezTo>
                  <a:pt x="18369" y="6135"/>
                  <a:pt x="18172" y="5951"/>
                  <a:pt x="17993" y="5816"/>
                </a:cubicBezTo>
                <a:cubicBezTo>
                  <a:pt x="17952" y="5784"/>
                  <a:pt x="17908" y="5759"/>
                  <a:pt x="17865" y="5732"/>
                </a:cubicBezTo>
                <a:lnTo>
                  <a:pt x="17865" y="5732"/>
                </a:lnTo>
                <a:cubicBezTo>
                  <a:pt x="19345" y="5853"/>
                  <a:pt x="20833" y="6256"/>
                  <a:pt x="22073" y="7053"/>
                </a:cubicBezTo>
                <a:cubicBezTo>
                  <a:pt x="22001" y="7198"/>
                  <a:pt x="21981" y="7365"/>
                  <a:pt x="22034" y="7529"/>
                </a:cubicBezTo>
                <a:cubicBezTo>
                  <a:pt x="22036" y="7534"/>
                  <a:pt x="22039" y="7540"/>
                  <a:pt x="22041" y="7546"/>
                </a:cubicBezTo>
                <a:cubicBezTo>
                  <a:pt x="21764" y="7784"/>
                  <a:pt x="21500" y="8038"/>
                  <a:pt x="21252" y="8308"/>
                </a:cubicBezTo>
                <a:cubicBezTo>
                  <a:pt x="21039" y="8540"/>
                  <a:pt x="20734" y="8903"/>
                  <a:pt x="21012" y="9208"/>
                </a:cubicBezTo>
                <a:cubicBezTo>
                  <a:pt x="21084" y="9287"/>
                  <a:pt x="21160" y="9318"/>
                  <a:pt x="21236" y="9318"/>
                </a:cubicBezTo>
                <a:cubicBezTo>
                  <a:pt x="21452" y="9318"/>
                  <a:pt x="21669" y="9061"/>
                  <a:pt x="21792" y="8905"/>
                </a:cubicBezTo>
                <a:cubicBezTo>
                  <a:pt x="21841" y="8845"/>
                  <a:pt x="21883" y="8780"/>
                  <a:pt x="21927" y="8716"/>
                </a:cubicBezTo>
                <a:lnTo>
                  <a:pt x="21927" y="8716"/>
                </a:lnTo>
                <a:cubicBezTo>
                  <a:pt x="21910" y="8840"/>
                  <a:pt x="21897" y="8964"/>
                  <a:pt x="21896" y="9086"/>
                </a:cubicBezTo>
                <a:cubicBezTo>
                  <a:pt x="21892" y="9367"/>
                  <a:pt x="22018" y="9695"/>
                  <a:pt x="22335" y="9695"/>
                </a:cubicBezTo>
                <a:cubicBezTo>
                  <a:pt x="22354" y="9695"/>
                  <a:pt x="22375" y="9693"/>
                  <a:pt x="22395" y="9691"/>
                </a:cubicBezTo>
                <a:cubicBezTo>
                  <a:pt x="22817" y="9640"/>
                  <a:pt x="22930" y="9186"/>
                  <a:pt x="22991" y="8840"/>
                </a:cubicBezTo>
                <a:cubicBezTo>
                  <a:pt x="23024" y="8668"/>
                  <a:pt x="23045" y="8492"/>
                  <a:pt x="23048" y="8316"/>
                </a:cubicBezTo>
                <a:cubicBezTo>
                  <a:pt x="23274" y="8671"/>
                  <a:pt x="23590" y="8979"/>
                  <a:pt x="23966" y="9135"/>
                </a:cubicBezTo>
                <a:cubicBezTo>
                  <a:pt x="24032" y="9162"/>
                  <a:pt x="24098" y="9175"/>
                  <a:pt x="24161" y="9175"/>
                </a:cubicBezTo>
                <a:cubicBezTo>
                  <a:pt x="24350" y="9175"/>
                  <a:pt x="24512" y="9057"/>
                  <a:pt x="24566" y="8847"/>
                </a:cubicBezTo>
                <a:cubicBezTo>
                  <a:pt x="24641" y="8563"/>
                  <a:pt x="24465" y="8315"/>
                  <a:pt x="24260" y="8136"/>
                </a:cubicBezTo>
                <a:cubicBezTo>
                  <a:pt x="24105" y="8001"/>
                  <a:pt x="23936" y="7880"/>
                  <a:pt x="23762" y="7768"/>
                </a:cubicBezTo>
                <a:lnTo>
                  <a:pt x="23762" y="7768"/>
                </a:lnTo>
                <a:cubicBezTo>
                  <a:pt x="24003" y="7834"/>
                  <a:pt x="24249" y="7880"/>
                  <a:pt x="24499" y="7880"/>
                </a:cubicBezTo>
                <a:cubicBezTo>
                  <a:pt x="24520" y="7880"/>
                  <a:pt x="24541" y="7880"/>
                  <a:pt x="24562" y="7879"/>
                </a:cubicBezTo>
                <a:cubicBezTo>
                  <a:pt x="24760" y="7873"/>
                  <a:pt x="24965" y="7824"/>
                  <a:pt x="25107" y="7678"/>
                </a:cubicBezTo>
                <a:cubicBezTo>
                  <a:pt x="25223" y="7557"/>
                  <a:pt x="25281" y="7391"/>
                  <a:pt x="25232" y="7229"/>
                </a:cubicBezTo>
                <a:cubicBezTo>
                  <a:pt x="25124" y="6883"/>
                  <a:pt x="24664" y="6806"/>
                  <a:pt x="24355" y="6784"/>
                </a:cubicBezTo>
                <a:cubicBezTo>
                  <a:pt x="24293" y="6779"/>
                  <a:pt x="24231" y="6777"/>
                  <a:pt x="24169" y="6777"/>
                </a:cubicBezTo>
                <a:cubicBezTo>
                  <a:pt x="24011" y="6777"/>
                  <a:pt x="23854" y="6791"/>
                  <a:pt x="23698" y="6818"/>
                </a:cubicBezTo>
                <a:lnTo>
                  <a:pt x="23752" y="6782"/>
                </a:lnTo>
                <a:cubicBezTo>
                  <a:pt x="23916" y="6676"/>
                  <a:pt x="24099" y="6578"/>
                  <a:pt x="24243" y="6443"/>
                </a:cubicBezTo>
                <a:cubicBezTo>
                  <a:pt x="24475" y="6229"/>
                  <a:pt x="24491" y="5897"/>
                  <a:pt x="24209" y="5717"/>
                </a:cubicBezTo>
                <a:cubicBezTo>
                  <a:pt x="24114" y="5656"/>
                  <a:pt x="24013" y="5629"/>
                  <a:pt x="23912" y="5629"/>
                </a:cubicBezTo>
                <a:cubicBezTo>
                  <a:pt x="23722" y="5629"/>
                  <a:pt x="23532" y="5724"/>
                  <a:pt x="23384" y="5857"/>
                </a:cubicBezTo>
                <a:cubicBezTo>
                  <a:pt x="23153" y="6064"/>
                  <a:pt x="22980" y="6340"/>
                  <a:pt x="22865" y="6628"/>
                </a:cubicBezTo>
                <a:cubicBezTo>
                  <a:pt x="22838" y="6625"/>
                  <a:pt x="22811" y="6624"/>
                  <a:pt x="22784" y="6624"/>
                </a:cubicBezTo>
                <a:cubicBezTo>
                  <a:pt x="22692" y="6624"/>
                  <a:pt x="22601" y="6639"/>
                  <a:pt x="22512" y="6666"/>
                </a:cubicBezTo>
                <a:cubicBezTo>
                  <a:pt x="22358" y="6713"/>
                  <a:pt x="22231" y="6812"/>
                  <a:pt x="22123" y="6926"/>
                </a:cubicBezTo>
                <a:cubicBezTo>
                  <a:pt x="20801" y="6043"/>
                  <a:pt x="19178" y="5618"/>
                  <a:pt x="17598" y="5514"/>
                </a:cubicBezTo>
                <a:cubicBezTo>
                  <a:pt x="18099" y="5339"/>
                  <a:pt x="18549" y="4982"/>
                  <a:pt x="18929" y="4632"/>
                </a:cubicBezTo>
                <a:cubicBezTo>
                  <a:pt x="19254" y="4329"/>
                  <a:pt x="19546" y="3993"/>
                  <a:pt x="19754" y="3601"/>
                </a:cubicBezTo>
                <a:cubicBezTo>
                  <a:pt x="19910" y="3306"/>
                  <a:pt x="19993" y="3000"/>
                  <a:pt x="20032" y="2682"/>
                </a:cubicBezTo>
                <a:cubicBezTo>
                  <a:pt x="20080" y="2671"/>
                  <a:pt x="20127" y="2654"/>
                  <a:pt x="20171" y="2628"/>
                </a:cubicBezTo>
                <a:cubicBezTo>
                  <a:pt x="20372" y="2519"/>
                  <a:pt x="20506" y="2313"/>
                  <a:pt x="20496" y="2081"/>
                </a:cubicBezTo>
                <a:cubicBezTo>
                  <a:pt x="20638" y="2004"/>
                  <a:pt x="20804" y="1981"/>
                  <a:pt x="20958" y="1939"/>
                </a:cubicBezTo>
                <a:cubicBezTo>
                  <a:pt x="21128" y="1893"/>
                  <a:pt x="21293" y="1825"/>
                  <a:pt x="21448" y="1737"/>
                </a:cubicBezTo>
                <a:cubicBezTo>
                  <a:pt x="21712" y="1588"/>
                  <a:pt x="22075" y="1334"/>
                  <a:pt x="22150" y="1021"/>
                </a:cubicBezTo>
                <a:cubicBezTo>
                  <a:pt x="22222" y="717"/>
                  <a:pt x="21923" y="533"/>
                  <a:pt x="21655" y="526"/>
                </a:cubicBezTo>
                <a:cubicBezTo>
                  <a:pt x="21643" y="525"/>
                  <a:pt x="21632" y="525"/>
                  <a:pt x="21620" y="525"/>
                </a:cubicBezTo>
                <a:cubicBezTo>
                  <a:pt x="21319" y="525"/>
                  <a:pt x="21026" y="666"/>
                  <a:pt x="20795" y="853"/>
                </a:cubicBezTo>
                <a:cubicBezTo>
                  <a:pt x="20796" y="845"/>
                  <a:pt x="20801" y="836"/>
                  <a:pt x="20802" y="826"/>
                </a:cubicBezTo>
                <a:cubicBezTo>
                  <a:pt x="20882" y="513"/>
                  <a:pt x="20801" y="67"/>
                  <a:pt x="20413" y="6"/>
                </a:cubicBezTo>
                <a:cubicBezTo>
                  <a:pt x="20389" y="2"/>
                  <a:pt x="20366" y="0"/>
                  <a:pt x="203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 rot="-5932139">
            <a:off x="8426830" y="2661851"/>
            <a:ext cx="542170" cy="230749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 rot="7158563">
            <a:off x="473080" y="3573038"/>
            <a:ext cx="266372" cy="623136"/>
          </a:xfrm>
          <a:custGeom>
            <a:avLst/>
            <a:gdLst/>
            <a:ahLst/>
            <a:cxnLst/>
            <a:rect l="l" t="t" r="r" b="b"/>
            <a:pathLst>
              <a:path w="6254" h="14631" extrusionOk="0">
                <a:moveTo>
                  <a:pt x="3378" y="323"/>
                </a:moveTo>
                <a:cubicBezTo>
                  <a:pt x="3378" y="323"/>
                  <a:pt x="3380" y="325"/>
                  <a:pt x="3380" y="325"/>
                </a:cubicBezTo>
                <a:cubicBezTo>
                  <a:pt x="3379" y="325"/>
                  <a:pt x="3379" y="325"/>
                  <a:pt x="3378" y="325"/>
                </a:cubicBezTo>
                <a:lnTo>
                  <a:pt x="3378" y="325"/>
                </a:lnTo>
                <a:cubicBezTo>
                  <a:pt x="3378" y="324"/>
                  <a:pt x="3378" y="324"/>
                  <a:pt x="3377" y="323"/>
                </a:cubicBezTo>
                <a:cubicBezTo>
                  <a:pt x="3377" y="323"/>
                  <a:pt x="3377" y="323"/>
                  <a:pt x="3378" y="323"/>
                </a:cubicBezTo>
                <a:close/>
                <a:moveTo>
                  <a:pt x="3379" y="325"/>
                </a:moveTo>
                <a:cubicBezTo>
                  <a:pt x="3381" y="326"/>
                  <a:pt x="3383" y="328"/>
                  <a:pt x="3384" y="328"/>
                </a:cubicBezTo>
                <a:cubicBezTo>
                  <a:pt x="3382" y="328"/>
                  <a:pt x="3381" y="327"/>
                  <a:pt x="3379" y="325"/>
                </a:cubicBezTo>
                <a:close/>
                <a:moveTo>
                  <a:pt x="3140" y="348"/>
                </a:moveTo>
                <a:cubicBezTo>
                  <a:pt x="3140" y="348"/>
                  <a:pt x="3140" y="348"/>
                  <a:pt x="3140" y="348"/>
                </a:cubicBezTo>
                <a:lnTo>
                  <a:pt x="3140" y="348"/>
                </a:lnTo>
                <a:cubicBezTo>
                  <a:pt x="3140" y="348"/>
                  <a:pt x="3140" y="348"/>
                  <a:pt x="3140" y="348"/>
                </a:cubicBezTo>
                <a:close/>
                <a:moveTo>
                  <a:pt x="3101" y="392"/>
                </a:moveTo>
                <a:lnTo>
                  <a:pt x="3101" y="392"/>
                </a:lnTo>
                <a:cubicBezTo>
                  <a:pt x="3100" y="393"/>
                  <a:pt x="3098" y="395"/>
                  <a:pt x="3097" y="397"/>
                </a:cubicBezTo>
                <a:lnTo>
                  <a:pt x="3097" y="397"/>
                </a:lnTo>
                <a:cubicBezTo>
                  <a:pt x="3098" y="395"/>
                  <a:pt x="3100" y="394"/>
                  <a:pt x="3101" y="392"/>
                </a:cubicBezTo>
                <a:close/>
                <a:moveTo>
                  <a:pt x="3293" y="294"/>
                </a:moveTo>
                <a:cubicBezTo>
                  <a:pt x="3291" y="294"/>
                  <a:pt x="3289" y="294"/>
                  <a:pt x="3286" y="295"/>
                </a:cubicBezTo>
                <a:cubicBezTo>
                  <a:pt x="3299" y="298"/>
                  <a:pt x="3311" y="299"/>
                  <a:pt x="3322" y="301"/>
                </a:cubicBezTo>
                <a:cubicBezTo>
                  <a:pt x="3325" y="301"/>
                  <a:pt x="3326" y="301"/>
                  <a:pt x="3326" y="302"/>
                </a:cubicBezTo>
                <a:cubicBezTo>
                  <a:pt x="3329" y="305"/>
                  <a:pt x="3333" y="305"/>
                  <a:pt x="3336" y="306"/>
                </a:cubicBezTo>
                <a:cubicBezTo>
                  <a:pt x="3347" y="312"/>
                  <a:pt x="3360" y="315"/>
                  <a:pt x="3370" y="321"/>
                </a:cubicBezTo>
                <a:lnTo>
                  <a:pt x="3374" y="322"/>
                </a:lnTo>
                <a:cubicBezTo>
                  <a:pt x="3375" y="323"/>
                  <a:pt x="3377" y="324"/>
                  <a:pt x="3378" y="325"/>
                </a:cubicBezTo>
                <a:lnTo>
                  <a:pt x="3378" y="325"/>
                </a:lnTo>
                <a:cubicBezTo>
                  <a:pt x="3360" y="321"/>
                  <a:pt x="3342" y="320"/>
                  <a:pt x="3325" y="320"/>
                </a:cubicBezTo>
                <a:cubicBezTo>
                  <a:pt x="3246" y="320"/>
                  <a:pt x="3172" y="352"/>
                  <a:pt x="3139" y="427"/>
                </a:cubicBezTo>
                <a:cubicBezTo>
                  <a:pt x="3122" y="464"/>
                  <a:pt x="3122" y="508"/>
                  <a:pt x="3129" y="548"/>
                </a:cubicBezTo>
                <a:cubicBezTo>
                  <a:pt x="3132" y="558"/>
                  <a:pt x="3133" y="565"/>
                  <a:pt x="3136" y="575"/>
                </a:cubicBezTo>
                <a:cubicBezTo>
                  <a:pt x="3133" y="573"/>
                  <a:pt x="3129" y="569"/>
                  <a:pt x="3128" y="568"/>
                </a:cubicBezTo>
                <a:cubicBezTo>
                  <a:pt x="3123" y="563"/>
                  <a:pt x="3119" y="560"/>
                  <a:pt x="3115" y="556"/>
                </a:cubicBezTo>
                <a:cubicBezTo>
                  <a:pt x="3114" y="556"/>
                  <a:pt x="3114" y="557"/>
                  <a:pt x="3113" y="557"/>
                </a:cubicBezTo>
                <a:cubicBezTo>
                  <a:pt x="3113" y="557"/>
                  <a:pt x="3113" y="556"/>
                  <a:pt x="3112" y="555"/>
                </a:cubicBezTo>
                <a:cubicBezTo>
                  <a:pt x="3109" y="553"/>
                  <a:pt x="3109" y="552"/>
                  <a:pt x="3108" y="552"/>
                </a:cubicBezTo>
                <a:cubicBezTo>
                  <a:pt x="3107" y="550"/>
                  <a:pt x="3105" y="547"/>
                  <a:pt x="3103" y="547"/>
                </a:cubicBezTo>
                <a:lnTo>
                  <a:pt x="3103" y="547"/>
                </a:lnTo>
                <a:cubicBezTo>
                  <a:pt x="3102" y="545"/>
                  <a:pt x="3100" y="544"/>
                  <a:pt x="3099" y="542"/>
                </a:cubicBezTo>
                <a:cubicBezTo>
                  <a:pt x="3095" y="539"/>
                  <a:pt x="3088" y="525"/>
                  <a:pt x="3085" y="519"/>
                </a:cubicBezTo>
                <a:cubicBezTo>
                  <a:pt x="3081" y="512"/>
                  <a:pt x="3079" y="505"/>
                  <a:pt x="3078" y="504"/>
                </a:cubicBezTo>
                <a:lnTo>
                  <a:pt x="3078" y="502"/>
                </a:lnTo>
                <a:cubicBezTo>
                  <a:pt x="3078" y="501"/>
                  <a:pt x="3077" y="501"/>
                  <a:pt x="3077" y="501"/>
                </a:cubicBezTo>
                <a:cubicBezTo>
                  <a:pt x="3077" y="501"/>
                  <a:pt x="3076" y="501"/>
                  <a:pt x="3076" y="499"/>
                </a:cubicBezTo>
                <a:lnTo>
                  <a:pt x="3076" y="497"/>
                </a:lnTo>
                <a:cubicBezTo>
                  <a:pt x="3074" y="494"/>
                  <a:pt x="3074" y="491"/>
                  <a:pt x="3073" y="490"/>
                </a:cubicBezTo>
                <a:lnTo>
                  <a:pt x="3073" y="490"/>
                </a:lnTo>
                <a:lnTo>
                  <a:pt x="3076" y="495"/>
                </a:lnTo>
                <a:cubicBezTo>
                  <a:pt x="3076" y="489"/>
                  <a:pt x="3074" y="484"/>
                  <a:pt x="3074" y="478"/>
                </a:cubicBezTo>
                <a:cubicBezTo>
                  <a:pt x="3073" y="474"/>
                  <a:pt x="3073" y="471"/>
                  <a:pt x="3074" y="469"/>
                </a:cubicBezTo>
                <a:lnTo>
                  <a:pt x="3074" y="469"/>
                </a:lnTo>
                <a:cubicBezTo>
                  <a:pt x="3074" y="470"/>
                  <a:pt x="3074" y="470"/>
                  <a:pt x="3074" y="470"/>
                </a:cubicBezTo>
                <a:lnTo>
                  <a:pt x="3074" y="474"/>
                </a:lnTo>
                <a:cubicBezTo>
                  <a:pt x="3076" y="471"/>
                  <a:pt x="3075" y="467"/>
                  <a:pt x="3075" y="467"/>
                </a:cubicBezTo>
                <a:lnTo>
                  <a:pt x="3075" y="467"/>
                </a:lnTo>
                <a:cubicBezTo>
                  <a:pt x="3074" y="467"/>
                  <a:pt x="3074" y="468"/>
                  <a:pt x="3074" y="469"/>
                </a:cubicBezTo>
                <a:lnTo>
                  <a:pt x="3074" y="469"/>
                </a:lnTo>
                <a:cubicBezTo>
                  <a:pt x="3074" y="462"/>
                  <a:pt x="3076" y="457"/>
                  <a:pt x="3076" y="450"/>
                </a:cubicBezTo>
                <a:cubicBezTo>
                  <a:pt x="3076" y="446"/>
                  <a:pt x="3078" y="440"/>
                  <a:pt x="3079" y="434"/>
                </a:cubicBezTo>
                <a:cubicBezTo>
                  <a:pt x="3083" y="422"/>
                  <a:pt x="3087" y="412"/>
                  <a:pt x="3094" y="402"/>
                </a:cubicBezTo>
                <a:lnTo>
                  <a:pt x="3094" y="402"/>
                </a:lnTo>
                <a:cubicBezTo>
                  <a:pt x="3091" y="405"/>
                  <a:pt x="3090" y="406"/>
                  <a:pt x="3090" y="406"/>
                </a:cubicBezTo>
                <a:cubicBezTo>
                  <a:pt x="3090" y="406"/>
                  <a:pt x="3094" y="401"/>
                  <a:pt x="3097" y="397"/>
                </a:cubicBezTo>
                <a:lnTo>
                  <a:pt x="3097" y="397"/>
                </a:lnTo>
                <a:cubicBezTo>
                  <a:pt x="3096" y="398"/>
                  <a:pt x="3095" y="399"/>
                  <a:pt x="3095" y="400"/>
                </a:cubicBezTo>
                <a:cubicBezTo>
                  <a:pt x="3095" y="401"/>
                  <a:pt x="3094" y="401"/>
                  <a:pt x="3094" y="402"/>
                </a:cubicBezTo>
                <a:lnTo>
                  <a:pt x="3094" y="402"/>
                </a:lnTo>
                <a:cubicBezTo>
                  <a:pt x="3095" y="400"/>
                  <a:pt x="3096" y="399"/>
                  <a:pt x="3098" y="397"/>
                </a:cubicBezTo>
                <a:cubicBezTo>
                  <a:pt x="3103" y="391"/>
                  <a:pt x="3104" y="388"/>
                  <a:pt x="3104" y="388"/>
                </a:cubicBezTo>
                <a:lnTo>
                  <a:pt x="3104" y="388"/>
                </a:lnTo>
                <a:cubicBezTo>
                  <a:pt x="3104" y="388"/>
                  <a:pt x="3102" y="390"/>
                  <a:pt x="3101" y="392"/>
                </a:cubicBezTo>
                <a:lnTo>
                  <a:pt x="3101" y="392"/>
                </a:lnTo>
                <a:cubicBezTo>
                  <a:pt x="3101" y="391"/>
                  <a:pt x="3102" y="391"/>
                  <a:pt x="3102" y="390"/>
                </a:cubicBezTo>
                <a:cubicBezTo>
                  <a:pt x="3109" y="379"/>
                  <a:pt x="3119" y="370"/>
                  <a:pt x="3128" y="359"/>
                </a:cubicBezTo>
                <a:lnTo>
                  <a:pt x="3129" y="358"/>
                </a:lnTo>
                <a:cubicBezTo>
                  <a:pt x="3129" y="358"/>
                  <a:pt x="3129" y="356"/>
                  <a:pt x="3135" y="352"/>
                </a:cubicBezTo>
                <a:cubicBezTo>
                  <a:pt x="3135" y="351"/>
                  <a:pt x="3136" y="351"/>
                  <a:pt x="3138" y="350"/>
                </a:cubicBezTo>
                <a:lnTo>
                  <a:pt x="3138" y="350"/>
                </a:lnTo>
                <a:cubicBezTo>
                  <a:pt x="3137" y="350"/>
                  <a:pt x="3137" y="350"/>
                  <a:pt x="3137" y="350"/>
                </a:cubicBezTo>
                <a:cubicBezTo>
                  <a:pt x="3149" y="342"/>
                  <a:pt x="3162" y="333"/>
                  <a:pt x="3173" y="326"/>
                </a:cubicBezTo>
                <a:cubicBezTo>
                  <a:pt x="3177" y="325"/>
                  <a:pt x="3183" y="321"/>
                  <a:pt x="3186" y="319"/>
                </a:cubicBezTo>
                <a:cubicBezTo>
                  <a:pt x="3197" y="314"/>
                  <a:pt x="3207" y="309"/>
                  <a:pt x="3218" y="305"/>
                </a:cubicBezTo>
                <a:cubicBezTo>
                  <a:pt x="3223" y="304"/>
                  <a:pt x="3230" y="301"/>
                  <a:pt x="3235" y="299"/>
                </a:cubicBezTo>
                <a:cubicBezTo>
                  <a:pt x="3248" y="298"/>
                  <a:pt x="3261" y="295"/>
                  <a:pt x="3275" y="294"/>
                </a:cubicBezTo>
                <a:close/>
                <a:moveTo>
                  <a:pt x="3041" y="3343"/>
                </a:moveTo>
                <a:cubicBezTo>
                  <a:pt x="3238" y="3343"/>
                  <a:pt x="3402" y="3537"/>
                  <a:pt x="3496" y="3700"/>
                </a:cubicBezTo>
                <a:cubicBezTo>
                  <a:pt x="3635" y="3940"/>
                  <a:pt x="3713" y="4210"/>
                  <a:pt x="3728" y="4486"/>
                </a:cubicBezTo>
                <a:cubicBezTo>
                  <a:pt x="3730" y="4541"/>
                  <a:pt x="3774" y="4579"/>
                  <a:pt x="3822" y="4579"/>
                </a:cubicBezTo>
                <a:cubicBezTo>
                  <a:pt x="3845" y="4579"/>
                  <a:pt x="3868" y="4570"/>
                  <a:pt x="3888" y="4550"/>
                </a:cubicBezTo>
                <a:cubicBezTo>
                  <a:pt x="4105" y="4336"/>
                  <a:pt x="4204" y="4031"/>
                  <a:pt x="4427" y="3825"/>
                </a:cubicBezTo>
                <a:cubicBezTo>
                  <a:pt x="4517" y="3743"/>
                  <a:pt x="4639" y="3667"/>
                  <a:pt x="4768" y="3667"/>
                </a:cubicBezTo>
                <a:cubicBezTo>
                  <a:pt x="4785" y="3667"/>
                  <a:pt x="4801" y="3668"/>
                  <a:pt x="4817" y="3670"/>
                </a:cubicBezTo>
                <a:cubicBezTo>
                  <a:pt x="4956" y="3692"/>
                  <a:pt x="5051" y="3798"/>
                  <a:pt x="5115" y="3914"/>
                </a:cubicBezTo>
                <a:cubicBezTo>
                  <a:pt x="5241" y="4146"/>
                  <a:pt x="5270" y="4441"/>
                  <a:pt x="5276" y="4699"/>
                </a:cubicBezTo>
                <a:cubicBezTo>
                  <a:pt x="5283" y="4987"/>
                  <a:pt x="5244" y="5272"/>
                  <a:pt x="5178" y="5550"/>
                </a:cubicBezTo>
                <a:cubicBezTo>
                  <a:pt x="5041" y="6121"/>
                  <a:pt x="4787" y="6655"/>
                  <a:pt x="4504" y="7165"/>
                </a:cubicBezTo>
                <a:cubicBezTo>
                  <a:pt x="4176" y="7755"/>
                  <a:pt x="3807" y="8320"/>
                  <a:pt x="3423" y="8873"/>
                </a:cubicBezTo>
                <a:cubicBezTo>
                  <a:pt x="3411" y="8866"/>
                  <a:pt x="3403" y="8856"/>
                  <a:pt x="3391" y="8849"/>
                </a:cubicBezTo>
                <a:cubicBezTo>
                  <a:pt x="3529" y="8603"/>
                  <a:pt x="3654" y="8351"/>
                  <a:pt x="3765" y="8088"/>
                </a:cubicBezTo>
                <a:cubicBezTo>
                  <a:pt x="3894" y="7778"/>
                  <a:pt x="4006" y="7461"/>
                  <a:pt x="4099" y="7138"/>
                </a:cubicBezTo>
                <a:cubicBezTo>
                  <a:pt x="4190" y="6826"/>
                  <a:pt x="4301" y="6484"/>
                  <a:pt x="4307" y="6156"/>
                </a:cubicBezTo>
                <a:cubicBezTo>
                  <a:pt x="4308" y="6122"/>
                  <a:pt x="4283" y="6105"/>
                  <a:pt x="4257" y="6105"/>
                </a:cubicBezTo>
                <a:cubicBezTo>
                  <a:pt x="4234" y="6105"/>
                  <a:pt x="4211" y="6118"/>
                  <a:pt x="4203" y="6143"/>
                </a:cubicBezTo>
                <a:cubicBezTo>
                  <a:pt x="4148" y="6309"/>
                  <a:pt x="4125" y="6485"/>
                  <a:pt x="4085" y="6655"/>
                </a:cubicBezTo>
                <a:cubicBezTo>
                  <a:pt x="4050" y="6813"/>
                  <a:pt x="4009" y="6969"/>
                  <a:pt x="3965" y="7125"/>
                </a:cubicBezTo>
                <a:cubicBezTo>
                  <a:pt x="3872" y="7444"/>
                  <a:pt x="3765" y="7756"/>
                  <a:pt x="3637" y="8064"/>
                </a:cubicBezTo>
                <a:cubicBezTo>
                  <a:pt x="3533" y="8310"/>
                  <a:pt x="3417" y="8551"/>
                  <a:pt x="3295" y="8791"/>
                </a:cubicBezTo>
                <a:cubicBezTo>
                  <a:pt x="3269" y="8778"/>
                  <a:pt x="3245" y="8767"/>
                  <a:pt x="3220" y="8755"/>
                </a:cubicBezTo>
                <a:cubicBezTo>
                  <a:pt x="3316" y="8415"/>
                  <a:pt x="3397" y="8069"/>
                  <a:pt x="3462" y="7721"/>
                </a:cubicBezTo>
                <a:cubicBezTo>
                  <a:pt x="3574" y="7121"/>
                  <a:pt x="3624" y="6521"/>
                  <a:pt x="3651" y="5912"/>
                </a:cubicBezTo>
                <a:cubicBezTo>
                  <a:pt x="3652" y="5884"/>
                  <a:pt x="3631" y="5871"/>
                  <a:pt x="3610" y="5871"/>
                </a:cubicBezTo>
                <a:cubicBezTo>
                  <a:pt x="3588" y="5871"/>
                  <a:pt x="3566" y="5885"/>
                  <a:pt x="3564" y="5912"/>
                </a:cubicBezTo>
                <a:cubicBezTo>
                  <a:pt x="3522" y="6650"/>
                  <a:pt x="3384" y="7393"/>
                  <a:pt x="3207" y="8110"/>
                </a:cubicBezTo>
                <a:cubicBezTo>
                  <a:pt x="3160" y="8305"/>
                  <a:pt x="3105" y="8497"/>
                  <a:pt x="3048" y="8689"/>
                </a:cubicBezTo>
                <a:cubicBezTo>
                  <a:pt x="3018" y="8677"/>
                  <a:pt x="2990" y="8669"/>
                  <a:pt x="2959" y="8657"/>
                </a:cubicBezTo>
                <a:cubicBezTo>
                  <a:pt x="2994" y="8462"/>
                  <a:pt x="3025" y="8264"/>
                  <a:pt x="3049" y="8067"/>
                </a:cubicBezTo>
                <a:cubicBezTo>
                  <a:pt x="3096" y="7700"/>
                  <a:pt x="3132" y="7334"/>
                  <a:pt x="3150" y="6965"/>
                </a:cubicBezTo>
                <a:cubicBezTo>
                  <a:pt x="3171" y="6592"/>
                  <a:pt x="3198" y="6207"/>
                  <a:pt x="3167" y="5834"/>
                </a:cubicBezTo>
                <a:cubicBezTo>
                  <a:pt x="3162" y="5784"/>
                  <a:pt x="3124" y="5758"/>
                  <a:pt x="3086" y="5758"/>
                </a:cubicBezTo>
                <a:cubicBezTo>
                  <a:pt x="3048" y="5758"/>
                  <a:pt x="3010" y="5784"/>
                  <a:pt x="3007" y="5834"/>
                </a:cubicBezTo>
                <a:cubicBezTo>
                  <a:pt x="2986" y="6203"/>
                  <a:pt x="3000" y="6575"/>
                  <a:pt x="2983" y="6943"/>
                </a:cubicBezTo>
                <a:cubicBezTo>
                  <a:pt x="2964" y="7305"/>
                  <a:pt x="2935" y="7664"/>
                  <a:pt x="2893" y="8025"/>
                </a:cubicBezTo>
                <a:cubicBezTo>
                  <a:pt x="2871" y="8223"/>
                  <a:pt x="2845" y="8422"/>
                  <a:pt x="2820" y="8620"/>
                </a:cubicBezTo>
                <a:cubicBezTo>
                  <a:pt x="2791" y="8615"/>
                  <a:pt x="2764" y="8611"/>
                  <a:pt x="2736" y="8606"/>
                </a:cubicBezTo>
                <a:cubicBezTo>
                  <a:pt x="2743" y="8413"/>
                  <a:pt x="2752" y="8222"/>
                  <a:pt x="2757" y="8029"/>
                </a:cubicBezTo>
                <a:cubicBezTo>
                  <a:pt x="2780" y="7358"/>
                  <a:pt x="2807" y="6685"/>
                  <a:pt x="2720" y="6018"/>
                </a:cubicBezTo>
                <a:cubicBezTo>
                  <a:pt x="2717" y="5998"/>
                  <a:pt x="2699" y="5987"/>
                  <a:pt x="2682" y="5987"/>
                </a:cubicBezTo>
                <a:cubicBezTo>
                  <a:pt x="2666" y="5987"/>
                  <a:pt x="2652" y="5997"/>
                  <a:pt x="2652" y="6018"/>
                </a:cubicBezTo>
                <a:cubicBezTo>
                  <a:pt x="2685" y="6881"/>
                  <a:pt x="2656" y="7741"/>
                  <a:pt x="2632" y="8601"/>
                </a:cubicBezTo>
                <a:cubicBezTo>
                  <a:pt x="2610" y="8601"/>
                  <a:pt x="2587" y="8601"/>
                  <a:pt x="2561" y="8605"/>
                </a:cubicBezTo>
                <a:cubicBezTo>
                  <a:pt x="2546" y="8606"/>
                  <a:pt x="2532" y="8612"/>
                  <a:pt x="2516" y="8615"/>
                </a:cubicBezTo>
                <a:cubicBezTo>
                  <a:pt x="2510" y="8615"/>
                  <a:pt x="2505" y="8613"/>
                  <a:pt x="2498" y="8613"/>
                </a:cubicBezTo>
                <a:cubicBezTo>
                  <a:pt x="2489" y="8491"/>
                  <a:pt x="2479" y="8367"/>
                  <a:pt x="2469" y="8244"/>
                </a:cubicBezTo>
                <a:cubicBezTo>
                  <a:pt x="2394" y="7083"/>
                  <a:pt x="2340" y="5911"/>
                  <a:pt x="2373" y="4746"/>
                </a:cubicBezTo>
                <a:cubicBezTo>
                  <a:pt x="2380" y="4479"/>
                  <a:pt x="2401" y="4211"/>
                  <a:pt x="2482" y="3958"/>
                </a:cubicBezTo>
                <a:cubicBezTo>
                  <a:pt x="2551" y="3740"/>
                  <a:pt x="2686" y="3476"/>
                  <a:pt x="2906" y="3374"/>
                </a:cubicBezTo>
                <a:cubicBezTo>
                  <a:pt x="2953" y="3353"/>
                  <a:pt x="2998" y="3343"/>
                  <a:pt x="3041" y="3343"/>
                </a:cubicBezTo>
                <a:close/>
                <a:moveTo>
                  <a:pt x="2723" y="8840"/>
                </a:moveTo>
                <a:cubicBezTo>
                  <a:pt x="2743" y="8845"/>
                  <a:pt x="2763" y="8846"/>
                  <a:pt x="2781" y="8852"/>
                </a:cubicBezTo>
                <a:cubicBezTo>
                  <a:pt x="2759" y="9018"/>
                  <a:pt x="2735" y="9188"/>
                  <a:pt x="2703" y="9357"/>
                </a:cubicBezTo>
                <a:cubicBezTo>
                  <a:pt x="2710" y="9185"/>
                  <a:pt x="2716" y="9012"/>
                  <a:pt x="2723" y="8840"/>
                </a:cubicBezTo>
                <a:close/>
                <a:moveTo>
                  <a:pt x="3413" y="9187"/>
                </a:moveTo>
                <a:cubicBezTo>
                  <a:pt x="3431" y="9218"/>
                  <a:pt x="3444" y="9250"/>
                  <a:pt x="3451" y="9286"/>
                </a:cubicBezTo>
                <a:cubicBezTo>
                  <a:pt x="3427" y="9289"/>
                  <a:pt x="3406" y="9299"/>
                  <a:pt x="3384" y="9320"/>
                </a:cubicBezTo>
                <a:cubicBezTo>
                  <a:pt x="3298" y="9405"/>
                  <a:pt x="3210" y="9487"/>
                  <a:pt x="3120" y="9568"/>
                </a:cubicBezTo>
                <a:cubicBezTo>
                  <a:pt x="3220" y="9442"/>
                  <a:pt x="3319" y="9314"/>
                  <a:pt x="3413" y="9187"/>
                </a:cubicBezTo>
                <a:close/>
                <a:moveTo>
                  <a:pt x="2913" y="8884"/>
                </a:moveTo>
                <a:cubicBezTo>
                  <a:pt x="2936" y="8891"/>
                  <a:pt x="2959" y="8899"/>
                  <a:pt x="2980" y="8908"/>
                </a:cubicBezTo>
                <a:cubicBezTo>
                  <a:pt x="2912" y="9135"/>
                  <a:pt x="2837" y="9361"/>
                  <a:pt x="2757" y="9587"/>
                </a:cubicBezTo>
                <a:cubicBezTo>
                  <a:pt x="2796" y="9438"/>
                  <a:pt x="2832" y="9289"/>
                  <a:pt x="2865" y="9137"/>
                </a:cubicBezTo>
                <a:cubicBezTo>
                  <a:pt x="2883" y="9053"/>
                  <a:pt x="2896" y="8968"/>
                  <a:pt x="2913" y="8884"/>
                </a:cubicBezTo>
                <a:close/>
                <a:moveTo>
                  <a:pt x="2622" y="8833"/>
                </a:moveTo>
                <a:lnTo>
                  <a:pt x="2622" y="8833"/>
                </a:lnTo>
                <a:cubicBezTo>
                  <a:pt x="2615" y="9174"/>
                  <a:pt x="2608" y="9513"/>
                  <a:pt x="2607" y="9853"/>
                </a:cubicBezTo>
                <a:cubicBezTo>
                  <a:pt x="2604" y="9849"/>
                  <a:pt x="2603" y="9845"/>
                  <a:pt x="2601" y="9841"/>
                </a:cubicBezTo>
                <a:cubicBezTo>
                  <a:pt x="2569" y="9514"/>
                  <a:pt x="2540" y="9188"/>
                  <a:pt x="2515" y="8862"/>
                </a:cubicBezTo>
                <a:cubicBezTo>
                  <a:pt x="2546" y="8845"/>
                  <a:pt x="2583" y="8835"/>
                  <a:pt x="2622" y="8833"/>
                </a:cubicBezTo>
                <a:close/>
                <a:moveTo>
                  <a:pt x="2221" y="8849"/>
                </a:moveTo>
                <a:cubicBezTo>
                  <a:pt x="2167" y="8971"/>
                  <a:pt x="2164" y="9110"/>
                  <a:pt x="2183" y="9240"/>
                </a:cubicBezTo>
                <a:cubicBezTo>
                  <a:pt x="2212" y="9456"/>
                  <a:pt x="2269" y="9666"/>
                  <a:pt x="2347" y="9869"/>
                </a:cubicBezTo>
                <a:cubicBezTo>
                  <a:pt x="2333" y="9841"/>
                  <a:pt x="2316" y="9814"/>
                  <a:pt x="2302" y="9785"/>
                </a:cubicBezTo>
                <a:cubicBezTo>
                  <a:pt x="2221" y="9641"/>
                  <a:pt x="2153" y="9490"/>
                  <a:pt x="2100" y="9331"/>
                </a:cubicBezTo>
                <a:cubicBezTo>
                  <a:pt x="2061" y="9204"/>
                  <a:pt x="2015" y="9015"/>
                  <a:pt x="2127" y="8910"/>
                </a:cubicBezTo>
                <a:cubicBezTo>
                  <a:pt x="2154" y="8884"/>
                  <a:pt x="2188" y="8864"/>
                  <a:pt x="2221" y="8849"/>
                </a:cubicBezTo>
                <a:close/>
                <a:moveTo>
                  <a:pt x="1897" y="8984"/>
                </a:moveTo>
                <a:lnTo>
                  <a:pt x="1897" y="8984"/>
                </a:lnTo>
                <a:cubicBezTo>
                  <a:pt x="1880" y="9062"/>
                  <a:pt x="1885" y="9145"/>
                  <a:pt x="1899" y="9228"/>
                </a:cubicBezTo>
                <a:cubicBezTo>
                  <a:pt x="1934" y="9422"/>
                  <a:pt x="2029" y="9609"/>
                  <a:pt x="2126" y="9782"/>
                </a:cubicBezTo>
                <a:cubicBezTo>
                  <a:pt x="2170" y="9862"/>
                  <a:pt x="2218" y="9947"/>
                  <a:pt x="2271" y="10026"/>
                </a:cubicBezTo>
                <a:cubicBezTo>
                  <a:pt x="2126" y="9885"/>
                  <a:pt x="1987" y="9738"/>
                  <a:pt x="1879" y="9563"/>
                </a:cubicBezTo>
                <a:cubicBezTo>
                  <a:pt x="1794" y="9423"/>
                  <a:pt x="1721" y="9250"/>
                  <a:pt x="1797" y="9093"/>
                </a:cubicBezTo>
                <a:cubicBezTo>
                  <a:pt x="1821" y="9045"/>
                  <a:pt x="1856" y="9011"/>
                  <a:pt x="1897" y="8984"/>
                </a:cubicBezTo>
                <a:close/>
                <a:moveTo>
                  <a:pt x="3532" y="9635"/>
                </a:moveTo>
                <a:cubicBezTo>
                  <a:pt x="3529" y="9643"/>
                  <a:pt x="3523" y="9653"/>
                  <a:pt x="3522" y="9665"/>
                </a:cubicBezTo>
                <a:cubicBezTo>
                  <a:pt x="3522" y="9672"/>
                  <a:pt x="3522" y="9677"/>
                  <a:pt x="3519" y="9685"/>
                </a:cubicBezTo>
                <a:cubicBezTo>
                  <a:pt x="3505" y="9721"/>
                  <a:pt x="3488" y="9757"/>
                  <a:pt x="3458" y="9791"/>
                </a:cubicBezTo>
                <a:cubicBezTo>
                  <a:pt x="3347" y="9913"/>
                  <a:pt x="3196" y="9981"/>
                  <a:pt x="3044" y="10039"/>
                </a:cubicBezTo>
                <a:cubicBezTo>
                  <a:pt x="3037" y="10043"/>
                  <a:pt x="3028" y="10046"/>
                  <a:pt x="3020" y="10048"/>
                </a:cubicBezTo>
                <a:cubicBezTo>
                  <a:pt x="3072" y="10009"/>
                  <a:pt x="3126" y="9973"/>
                  <a:pt x="3181" y="9931"/>
                </a:cubicBezTo>
                <a:cubicBezTo>
                  <a:pt x="3302" y="9842"/>
                  <a:pt x="3433" y="9750"/>
                  <a:pt x="3532" y="9635"/>
                </a:cubicBezTo>
                <a:close/>
                <a:moveTo>
                  <a:pt x="3498" y="9968"/>
                </a:moveTo>
                <a:cubicBezTo>
                  <a:pt x="3496" y="9991"/>
                  <a:pt x="3494" y="10012"/>
                  <a:pt x="3486" y="10035"/>
                </a:cubicBezTo>
                <a:cubicBezTo>
                  <a:pt x="3454" y="10144"/>
                  <a:pt x="3357" y="10201"/>
                  <a:pt x="3257" y="10239"/>
                </a:cubicBezTo>
                <a:cubicBezTo>
                  <a:pt x="3126" y="10289"/>
                  <a:pt x="2986" y="10305"/>
                  <a:pt x="2844" y="10312"/>
                </a:cubicBezTo>
                <a:cubicBezTo>
                  <a:pt x="2886" y="10288"/>
                  <a:pt x="2927" y="10262"/>
                  <a:pt x="2976" y="10241"/>
                </a:cubicBezTo>
                <a:cubicBezTo>
                  <a:pt x="3065" y="10202"/>
                  <a:pt x="3157" y="10168"/>
                  <a:pt x="3247" y="10127"/>
                </a:cubicBezTo>
                <a:cubicBezTo>
                  <a:pt x="3335" y="10087"/>
                  <a:pt x="3424" y="10034"/>
                  <a:pt x="3498" y="9968"/>
                </a:cubicBezTo>
                <a:close/>
                <a:moveTo>
                  <a:pt x="3280" y="0"/>
                </a:moveTo>
                <a:cubicBezTo>
                  <a:pt x="3159" y="0"/>
                  <a:pt x="3039" y="44"/>
                  <a:pt x="2947" y="126"/>
                </a:cubicBezTo>
                <a:cubicBezTo>
                  <a:pt x="2803" y="254"/>
                  <a:pt x="2723" y="464"/>
                  <a:pt x="2814" y="646"/>
                </a:cubicBezTo>
                <a:cubicBezTo>
                  <a:pt x="2815" y="648"/>
                  <a:pt x="2820" y="653"/>
                  <a:pt x="2821" y="655"/>
                </a:cubicBezTo>
                <a:cubicBezTo>
                  <a:pt x="2824" y="667"/>
                  <a:pt x="2824" y="680"/>
                  <a:pt x="2828" y="690"/>
                </a:cubicBezTo>
                <a:cubicBezTo>
                  <a:pt x="2876" y="850"/>
                  <a:pt x="3007" y="968"/>
                  <a:pt x="3170" y="1003"/>
                </a:cubicBezTo>
                <a:cubicBezTo>
                  <a:pt x="3200" y="1010"/>
                  <a:pt x="3231" y="1013"/>
                  <a:pt x="3262" y="1013"/>
                </a:cubicBezTo>
                <a:cubicBezTo>
                  <a:pt x="3326" y="1013"/>
                  <a:pt x="3391" y="1000"/>
                  <a:pt x="3452" y="979"/>
                </a:cubicBezTo>
                <a:cubicBezTo>
                  <a:pt x="3482" y="1109"/>
                  <a:pt x="3508" y="1243"/>
                  <a:pt x="3526" y="1375"/>
                </a:cubicBezTo>
                <a:cubicBezTo>
                  <a:pt x="3579" y="1703"/>
                  <a:pt x="3617" y="2032"/>
                  <a:pt x="3654" y="2361"/>
                </a:cubicBezTo>
                <a:cubicBezTo>
                  <a:pt x="3715" y="2886"/>
                  <a:pt x="3763" y="3412"/>
                  <a:pt x="3816" y="3939"/>
                </a:cubicBezTo>
                <a:cubicBezTo>
                  <a:pt x="3773" y="3811"/>
                  <a:pt x="3718" y="3689"/>
                  <a:pt x="3650" y="3574"/>
                </a:cubicBezTo>
                <a:cubicBezTo>
                  <a:pt x="3519" y="3359"/>
                  <a:pt x="3308" y="3152"/>
                  <a:pt x="3044" y="3152"/>
                </a:cubicBezTo>
                <a:cubicBezTo>
                  <a:pt x="3024" y="3152"/>
                  <a:pt x="3004" y="3153"/>
                  <a:pt x="2983" y="3155"/>
                </a:cubicBezTo>
                <a:cubicBezTo>
                  <a:pt x="2723" y="3187"/>
                  <a:pt x="2533" y="3408"/>
                  <a:pt x="2412" y="3621"/>
                </a:cubicBezTo>
                <a:cubicBezTo>
                  <a:pt x="2276" y="3865"/>
                  <a:pt x="2218" y="4139"/>
                  <a:pt x="2190" y="4412"/>
                </a:cubicBezTo>
                <a:cubicBezTo>
                  <a:pt x="2157" y="4703"/>
                  <a:pt x="2161" y="4996"/>
                  <a:pt x="2160" y="5288"/>
                </a:cubicBezTo>
                <a:cubicBezTo>
                  <a:pt x="2157" y="5621"/>
                  <a:pt x="2161" y="5957"/>
                  <a:pt x="2168" y="6291"/>
                </a:cubicBezTo>
                <a:cubicBezTo>
                  <a:pt x="2185" y="7074"/>
                  <a:pt x="2231" y="7859"/>
                  <a:pt x="2296" y="8639"/>
                </a:cubicBezTo>
                <a:cubicBezTo>
                  <a:pt x="2225" y="8655"/>
                  <a:pt x="2157" y="8683"/>
                  <a:pt x="2096" y="8720"/>
                </a:cubicBezTo>
                <a:cubicBezTo>
                  <a:pt x="1926" y="8742"/>
                  <a:pt x="1748" y="8826"/>
                  <a:pt x="1658" y="8975"/>
                </a:cubicBezTo>
                <a:cubicBezTo>
                  <a:pt x="1551" y="9150"/>
                  <a:pt x="1581" y="9362"/>
                  <a:pt x="1665" y="9537"/>
                </a:cubicBezTo>
                <a:cubicBezTo>
                  <a:pt x="1751" y="9719"/>
                  <a:pt x="1899" y="9883"/>
                  <a:pt x="2041" y="10022"/>
                </a:cubicBezTo>
                <a:cubicBezTo>
                  <a:pt x="2167" y="10144"/>
                  <a:pt x="2310" y="10261"/>
                  <a:pt x="2468" y="10343"/>
                </a:cubicBezTo>
                <a:cubicBezTo>
                  <a:pt x="2268" y="10825"/>
                  <a:pt x="2046" y="11299"/>
                  <a:pt x="1800" y="11762"/>
                </a:cubicBezTo>
                <a:cubicBezTo>
                  <a:pt x="1489" y="12345"/>
                  <a:pt x="1145" y="12912"/>
                  <a:pt x="777" y="13460"/>
                </a:cubicBezTo>
                <a:cubicBezTo>
                  <a:pt x="595" y="13728"/>
                  <a:pt x="409" y="13992"/>
                  <a:pt x="216" y="14253"/>
                </a:cubicBezTo>
                <a:cubicBezTo>
                  <a:pt x="152" y="14338"/>
                  <a:pt x="1" y="14488"/>
                  <a:pt x="118" y="14595"/>
                </a:cubicBezTo>
                <a:cubicBezTo>
                  <a:pt x="145" y="14619"/>
                  <a:pt x="175" y="14630"/>
                  <a:pt x="204" y="14630"/>
                </a:cubicBezTo>
                <a:cubicBezTo>
                  <a:pt x="257" y="14630"/>
                  <a:pt x="307" y="14595"/>
                  <a:pt x="327" y="14538"/>
                </a:cubicBezTo>
                <a:cubicBezTo>
                  <a:pt x="340" y="14506"/>
                  <a:pt x="327" y="14474"/>
                  <a:pt x="306" y="14456"/>
                </a:cubicBezTo>
                <a:lnTo>
                  <a:pt x="338" y="14413"/>
                </a:lnTo>
                <a:cubicBezTo>
                  <a:pt x="362" y="14381"/>
                  <a:pt x="385" y="14347"/>
                  <a:pt x="411" y="14315"/>
                </a:cubicBezTo>
                <a:cubicBezTo>
                  <a:pt x="459" y="14250"/>
                  <a:pt x="506" y="14186"/>
                  <a:pt x="554" y="14120"/>
                </a:cubicBezTo>
                <a:cubicBezTo>
                  <a:pt x="657" y="13978"/>
                  <a:pt x="758" y="13834"/>
                  <a:pt x="857" y="13690"/>
                </a:cubicBezTo>
                <a:cubicBezTo>
                  <a:pt x="1056" y="13400"/>
                  <a:pt x="1248" y="13104"/>
                  <a:pt x="1431" y="12804"/>
                </a:cubicBezTo>
                <a:cubicBezTo>
                  <a:pt x="1895" y="12041"/>
                  <a:pt x="2303" y="11245"/>
                  <a:pt x="2645" y="10422"/>
                </a:cubicBezTo>
                <a:cubicBezTo>
                  <a:pt x="2729" y="10430"/>
                  <a:pt x="2814" y="10436"/>
                  <a:pt x="2899" y="10436"/>
                </a:cubicBezTo>
                <a:cubicBezTo>
                  <a:pt x="3059" y="10436"/>
                  <a:pt x="3217" y="10416"/>
                  <a:pt x="3367" y="10353"/>
                </a:cubicBezTo>
                <a:cubicBezTo>
                  <a:pt x="3498" y="10299"/>
                  <a:pt x="3600" y="10217"/>
                  <a:pt x="3647" y="10079"/>
                </a:cubicBezTo>
                <a:cubicBezTo>
                  <a:pt x="3684" y="9973"/>
                  <a:pt x="3701" y="9846"/>
                  <a:pt x="3677" y="9733"/>
                </a:cubicBezTo>
                <a:cubicBezTo>
                  <a:pt x="3719" y="9612"/>
                  <a:pt x="3708" y="9487"/>
                  <a:pt x="3674" y="9370"/>
                </a:cubicBezTo>
                <a:cubicBezTo>
                  <a:pt x="3686" y="9239"/>
                  <a:pt x="3640" y="9111"/>
                  <a:pt x="3556" y="9004"/>
                </a:cubicBezTo>
                <a:cubicBezTo>
                  <a:pt x="3684" y="8825"/>
                  <a:pt x="3810" y="8646"/>
                  <a:pt x="3931" y="8462"/>
                </a:cubicBezTo>
                <a:cubicBezTo>
                  <a:pt x="4294" y="7911"/>
                  <a:pt x="4644" y="7345"/>
                  <a:pt x="4931" y="6753"/>
                </a:cubicBezTo>
                <a:cubicBezTo>
                  <a:pt x="5199" y="6200"/>
                  <a:pt x="5413" y="5611"/>
                  <a:pt x="5457" y="4996"/>
                </a:cubicBezTo>
                <a:cubicBezTo>
                  <a:pt x="5480" y="4696"/>
                  <a:pt x="5461" y="4383"/>
                  <a:pt x="5382" y="4089"/>
                </a:cubicBezTo>
                <a:cubicBezTo>
                  <a:pt x="5320" y="3862"/>
                  <a:pt x="5196" y="3619"/>
                  <a:pt x="4963" y="3528"/>
                </a:cubicBezTo>
                <a:cubicBezTo>
                  <a:pt x="4904" y="3506"/>
                  <a:pt x="4844" y="3495"/>
                  <a:pt x="4785" y="3495"/>
                </a:cubicBezTo>
                <a:cubicBezTo>
                  <a:pt x="4618" y="3495"/>
                  <a:pt x="4457" y="3578"/>
                  <a:pt x="4328" y="3689"/>
                </a:cubicBezTo>
                <a:cubicBezTo>
                  <a:pt x="4481" y="3483"/>
                  <a:pt x="4637" y="3280"/>
                  <a:pt x="4830" y="3110"/>
                </a:cubicBezTo>
                <a:cubicBezTo>
                  <a:pt x="4976" y="2982"/>
                  <a:pt x="5144" y="2866"/>
                  <a:pt x="5327" y="2782"/>
                </a:cubicBezTo>
                <a:cubicBezTo>
                  <a:pt x="5354" y="2874"/>
                  <a:pt x="5410" y="2960"/>
                  <a:pt x="5504" y="3016"/>
                </a:cubicBezTo>
                <a:cubicBezTo>
                  <a:pt x="5582" y="3064"/>
                  <a:pt x="5667" y="3086"/>
                  <a:pt x="5751" y="3086"/>
                </a:cubicBezTo>
                <a:cubicBezTo>
                  <a:pt x="5818" y="3086"/>
                  <a:pt x="5885" y="3072"/>
                  <a:pt x="5947" y="3045"/>
                </a:cubicBezTo>
                <a:cubicBezTo>
                  <a:pt x="6091" y="3008"/>
                  <a:pt x="6225" y="2859"/>
                  <a:pt x="6243" y="2699"/>
                </a:cubicBezTo>
                <a:cubicBezTo>
                  <a:pt x="6253" y="2628"/>
                  <a:pt x="6240" y="2564"/>
                  <a:pt x="6213" y="2507"/>
                </a:cubicBezTo>
                <a:cubicBezTo>
                  <a:pt x="6173" y="2275"/>
                  <a:pt x="5984" y="2073"/>
                  <a:pt x="5724" y="2073"/>
                </a:cubicBezTo>
                <a:cubicBezTo>
                  <a:pt x="5719" y="2073"/>
                  <a:pt x="5714" y="2073"/>
                  <a:pt x="5708" y="2073"/>
                </a:cubicBezTo>
                <a:cubicBezTo>
                  <a:pt x="5460" y="2080"/>
                  <a:pt x="5293" y="2315"/>
                  <a:pt x="5327" y="2533"/>
                </a:cubicBezTo>
                <a:cubicBezTo>
                  <a:pt x="5321" y="2550"/>
                  <a:pt x="5315" y="2567"/>
                  <a:pt x="5312" y="2584"/>
                </a:cubicBezTo>
                <a:cubicBezTo>
                  <a:pt x="5108" y="2676"/>
                  <a:pt x="4922" y="2799"/>
                  <a:pt x="4752" y="2964"/>
                </a:cubicBezTo>
                <a:cubicBezTo>
                  <a:pt x="4453" y="3252"/>
                  <a:pt x="4220" y="3612"/>
                  <a:pt x="4031" y="3981"/>
                </a:cubicBezTo>
                <a:cubicBezTo>
                  <a:pt x="4051" y="3845"/>
                  <a:pt x="4067" y="3709"/>
                  <a:pt x="4098" y="3574"/>
                </a:cubicBezTo>
                <a:cubicBezTo>
                  <a:pt x="4149" y="3337"/>
                  <a:pt x="4217" y="3106"/>
                  <a:pt x="4299" y="2880"/>
                </a:cubicBezTo>
                <a:cubicBezTo>
                  <a:pt x="4377" y="2667"/>
                  <a:pt x="4473" y="2460"/>
                  <a:pt x="4579" y="2262"/>
                </a:cubicBezTo>
                <a:cubicBezTo>
                  <a:pt x="4637" y="2151"/>
                  <a:pt x="4700" y="2044"/>
                  <a:pt x="4766" y="1939"/>
                </a:cubicBezTo>
                <a:cubicBezTo>
                  <a:pt x="4780" y="1918"/>
                  <a:pt x="4795" y="1900"/>
                  <a:pt x="4809" y="1878"/>
                </a:cubicBezTo>
                <a:cubicBezTo>
                  <a:pt x="4873" y="1913"/>
                  <a:pt x="4947" y="1934"/>
                  <a:pt x="5020" y="1934"/>
                </a:cubicBezTo>
                <a:cubicBezTo>
                  <a:pt x="5075" y="1934"/>
                  <a:pt x="5129" y="1922"/>
                  <a:pt x="5179" y="1895"/>
                </a:cubicBezTo>
                <a:cubicBezTo>
                  <a:pt x="5308" y="1829"/>
                  <a:pt x="5396" y="1711"/>
                  <a:pt x="5426" y="1571"/>
                </a:cubicBezTo>
                <a:cubicBezTo>
                  <a:pt x="5456" y="1427"/>
                  <a:pt x="5403" y="1278"/>
                  <a:pt x="5295" y="1183"/>
                </a:cubicBezTo>
                <a:cubicBezTo>
                  <a:pt x="5215" y="1111"/>
                  <a:pt x="5102" y="1072"/>
                  <a:pt x="4991" y="1072"/>
                </a:cubicBezTo>
                <a:cubicBezTo>
                  <a:pt x="4966" y="1072"/>
                  <a:pt x="4940" y="1074"/>
                  <a:pt x="4915" y="1078"/>
                </a:cubicBezTo>
                <a:cubicBezTo>
                  <a:pt x="4765" y="1105"/>
                  <a:pt x="4631" y="1199"/>
                  <a:pt x="4580" y="1345"/>
                </a:cubicBezTo>
                <a:cubicBezTo>
                  <a:pt x="4548" y="1434"/>
                  <a:pt x="4545" y="1527"/>
                  <a:pt x="4573" y="1617"/>
                </a:cubicBezTo>
                <a:cubicBezTo>
                  <a:pt x="4590" y="1674"/>
                  <a:pt x="4626" y="1722"/>
                  <a:pt x="4671" y="1761"/>
                </a:cubicBezTo>
                <a:cubicBezTo>
                  <a:pt x="4675" y="1768"/>
                  <a:pt x="4680" y="1775"/>
                  <a:pt x="4687" y="1782"/>
                </a:cubicBezTo>
                <a:cubicBezTo>
                  <a:pt x="4600" y="1913"/>
                  <a:pt x="4525" y="2059"/>
                  <a:pt x="4458" y="2186"/>
                </a:cubicBezTo>
                <a:cubicBezTo>
                  <a:pt x="4342" y="2405"/>
                  <a:pt x="4243" y="2632"/>
                  <a:pt x="4160" y="2866"/>
                </a:cubicBezTo>
                <a:cubicBezTo>
                  <a:pt x="4082" y="3086"/>
                  <a:pt x="4021" y="3309"/>
                  <a:pt x="3977" y="3538"/>
                </a:cubicBezTo>
                <a:cubicBezTo>
                  <a:pt x="3955" y="3659"/>
                  <a:pt x="3929" y="3784"/>
                  <a:pt x="3915" y="3912"/>
                </a:cubicBezTo>
                <a:cubicBezTo>
                  <a:pt x="3891" y="3365"/>
                  <a:pt x="3837" y="2819"/>
                  <a:pt x="3779" y="2277"/>
                </a:cubicBezTo>
                <a:cubicBezTo>
                  <a:pt x="3742" y="1942"/>
                  <a:pt x="3706" y="1605"/>
                  <a:pt x="3651" y="1273"/>
                </a:cubicBezTo>
                <a:cubicBezTo>
                  <a:pt x="3631" y="1156"/>
                  <a:pt x="3610" y="1031"/>
                  <a:pt x="3583" y="909"/>
                </a:cubicBezTo>
                <a:cubicBezTo>
                  <a:pt x="3590" y="904"/>
                  <a:pt x="3597" y="901"/>
                  <a:pt x="3604" y="897"/>
                </a:cubicBezTo>
                <a:cubicBezTo>
                  <a:pt x="3739" y="787"/>
                  <a:pt x="3814" y="613"/>
                  <a:pt x="3780" y="440"/>
                </a:cubicBezTo>
                <a:cubicBezTo>
                  <a:pt x="3746" y="265"/>
                  <a:pt x="3635" y="108"/>
                  <a:pt x="3467" y="37"/>
                </a:cubicBezTo>
                <a:cubicBezTo>
                  <a:pt x="3407" y="12"/>
                  <a:pt x="3343" y="0"/>
                  <a:pt x="32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0_1"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7"/>
          <p:cNvSpPr txBox="1">
            <a:spLocks noGrp="1"/>
          </p:cNvSpPr>
          <p:nvPr>
            <p:ph type="title"/>
          </p:nvPr>
        </p:nvSpPr>
        <p:spPr>
          <a:xfrm>
            <a:off x="713225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7" name="Google Shape;737;p27"/>
          <p:cNvSpPr txBox="1">
            <a:spLocks noGrp="1"/>
          </p:cNvSpPr>
          <p:nvPr>
            <p:ph type="body" idx="1"/>
          </p:nvPr>
        </p:nvSpPr>
        <p:spPr>
          <a:xfrm>
            <a:off x="713225" y="1128575"/>
            <a:ext cx="7717500" cy="37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300" i="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8" name="Google Shape;738;p27"/>
          <p:cNvSpPr txBox="1">
            <a:spLocks noGrp="1"/>
          </p:cNvSpPr>
          <p:nvPr>
            <p:ph type="subTitle" idx="2"/>
          </p:nvPr>
        </p:nvSpPr>
        <p:spPr>
          <a:xfrm>
            <a:off x="713250" y="1561325"/>
            <a:ext cx="2819100" cy="1551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9" name="Google Shape;739;p27"/>
          <p:cNvSpPr/>
          <p:nvPr/>
        </p:nvSpPr>
        <p:spPr>
          <a:xfrm rot="2189208">
            <a:off x="43155" y="3741132"/>
            <a:ext cx="559327" cy="1007980"/>
          </a:xfrm>
          <a:custGeom>
            <a:avLst/>
            <a:gdLst/>
            <a:ahLst/>
            <a:cxnLst/>
            <a:rect l="l" t="t" r="r" b="b"/>
            <a:pathLst>
              <a:path w="7695" h="13867" extrusionOk="0">
                <a:moveTo>
                  <a:pt x="1371" y="837"/>
                </a:moveTo>
                <a:lnTo>
                  <a:pt x="1371" y="837"/>
                </a:lnTo>
                <a:cubicBezTo>
                  <a:pt x="1580" y="1260"/>
                  <a:pt x="1769" y="1693"/>
                  <a:pt x="1918" y="2140"/>
                </a:cubicBezTo>
                <a:cubicBezTo>
                  <a:pt x="2127" y="2765"/>
                  <a:pt x="2269" y="3417"/>
                  <a:pt x="2340" y="4072"/>
                </a:cubicBezTo>
                <a:cubicBezTo>
                  <a:pt x="2411" y="4730"/>
                  <a:pt x="2408" y="5394"/>
                  <a:pt x="2333" y="6050"/>
                </a:cubicBezTo>
                <a:cubicBezTo>
                  <a:pt x="2251" y="6754"/>
                  <a:pt x="2071" y="7440"/>
                  <a:pt x="1915" y="8130"/>
                </a:cubicBezTo>
                <a:cubicBezTo>
                  <a:pt x="1831" y="8489"/>
                  <a:pt x="1757" y="8853"/>
                  <a:pt x="1709" y="9221"/>
                </a:cubicBezTo>
                <a:cubicBezTo>
                  <a:pt x="1703" y="8900"/>
                  <a:pt x="1700" y="8579"/>
                  <a:pt x="1700" y="8257"/>
                </a:cubicBezTo>
                <a:cubicBezTo>
                  <a:pt x="1695" y="6518"/>
                  <a:pt x="1719" y="4777"/>
                  <a:pt x="1605" y="3041"/>
                </a:cubicBezTo>
                <a:cubicBezTo>
                  <a:pt x="1559" y="2306"/>
                  <a:pt x="1489" y="1567"/>
                  <a:pt x="1371" y="837"/>
                </a:cubicBezTo>
                <a:close/>
                <a:moveTo>
                  <a:pt x="1273" y="301"/>
                </a:moveTo>
                <a:lnTo>
                  <a:pt x="1273" y="301"/>
                </a:lnTo>
                <a:cubicBezTo>
                  <a:pt x="2079" y="1311"/>
                  <a:pt x="2599" y="2538"/>
                  <a:pt x="2753" y="3822"/>
                </a:cubicBezTo>
                <a:cubicBezTo>
                  <a:pt x="2935" y="5304"/>
                  <a:pt x="2573" y="6763"/>
                  <a:pt x="2187" y="8184"/>
                </a:cubicBezTo>
                <a:cubicBezTo>
                  <a:pt x="2051" y="8690"/>
                  <a:pt x="1913" y="9198"/>
                  <a:pt x="1794" y="9710"/>
                </a:cubicBezTo>
                <a:cubicBezTo>
                  <a:pt x="1874" y="8509"/>
                  <a:pt x="2286" y="7349"/>
                  <a:pt x="2438" y="6149"/>
                </a:cubicBezTo>
                <a:cubicBezTo>
                  <a:pt x="2603" y="4845"/>
                  <a:pt x="2475" y="3505"/>
                  <a:pt x="2076" y="2253"/>
                </a:cubicBezTo>
                <a:cubicBezTo>
                  <a:pt x="1888" y="1663"/>
                  <a:pt x="1644" y="1090"/>
                  <a:pt x="1320" y="561"/>
                </a:cubicBezTo>
                <a:cubicBezTo>
                  <a:pt x="1305" y="474"/>
                  <a:pt x="1292" y="388"/>
                  <a:pt x="1273" y="301"/>
                </a:cubicBezTo>
                <a:close/>
                <a:moveTo>
                  <a:pt x="1218" y="778"/>
                </a:moveTo>
                <a:cubicBezTo>
                  <a:pt x="1312" y="1433"/>
                  <a:pt x="1391" y="2091"/>
                  <a:pt x="1439" y="2755"/>
                </a:cubicBezTo>
                <a:cubicBezTo>
                  <a:pt x="1503" y="3625"/>
                  <a:pt x="1530" y="4498"/>
                  <a:pt x="1540" y="5373"/>
                </a:cubicBezTo>
                <a:cubicBezTo>
                  <a:pt x="1560" y="6941"/>
                  <a:pt x="1498" y="8517"/>
                  <a:pt x="1580" y="10085"/>
                </a:cubicBezTo>
                <a:cubicBezTo>
                  <a:pt x="1441" y="9629"/>
                  <a:pt x="1319" y="9165"/>
                  <a:pt x="1227" y="8696"/>
                </a:cubicBezTo>
                <a:cubicBezTo>
                  <a:pt x="1099" y="8045"/>
                  <a:pt x="1017" y="7385"/>
                  <a:pt x="971" y="6724"/>
                </a:cubicBezTo>
                <a:cubicBezTo>
                  <a:pt x="873" y="5326"/>
                  <a:pt x="934" y="3922"/>
                  <a:pt x="1049" y="2526"/>
                </a:cubicBezTo>
                <a:cubicBezTo>
                  <a:pt x="1099" y="1942"/>
                  <a:pt x="1157" y="1361"/>
                  <a:pt x="1218" y="778"/>
                </a:cubicBezTo>
                <a:close/>
                <a:moveTo>
                  <a:pt x="1134" y="380"/>
                </a:moveTo>
                <a:cubicBezTo>
                  <a:pt x="1137" y="386"/>
                  <a:pt x="1139" y="390"/>
                  <a:pt x="1143" y="396"/>
                </a:cubicBezTo>
                <a:cubicBezTo>
                  <a:pt x="853" y="3096"/>
                  <a:pt x="588" y="5843"/>
                  <a:pt x="1092" y="8533"/>
                </a:cubicBezTo>
                <a:cubicBezTo>
                  <a:pt x="1207" y="9144"/>
                  <a:pt x="1360" y="9754"/>
                  <a:pt x="1568" y="10343"/>
                </a:cubicBezTo>
                <a:cubicBezTo>
                  <a:pt x="1564" y="10369"/>
                  <a:pt x="1561" y="10393"/>
                  <a:pt x="1561" y="10418"/>
                </a:cubicBezTo>
                <a:cubicBezTo>
                  <a:pt x="1560" y="10438"/>
                  <a:pt x="1561" y="10455"/>
                  <a:pt x="1561" y="10475"/>
                </a:cubicBezTo>
                <a:cubicBezTo>
                  <a:pt x="941" y="9310"/>
                  <a:pt x="411" y="8077"/>
                  <a:pt x="228" y="6761"/>
                </a:cubicBezTo>
                <a:cubicBezTo>
                  <a:pt x="29" y="5326"/>
                  <a:pt x="226" y="3878"/>
                  <a:pt x="558" y="2476"/>
                </a:cubicBezTo>
                <a:cubicBezTo>
                  <a:pt x="724" y="1771"/>
                  <a:pt x="926" y="1074"/>
                  <a:pt x="1134" y="380"/>
                </a:cubicBezTo>
                <a:close/>
                <a:moveTo>
                  <a:pt x="7132" y="4932"/>
                </a:moveTo>
                <a:lnTo>
                  <a:pt x="7132" y="4932"/>
                </a:lnTo>
                <a:cubicBezTo>
                  <a:pt x="7088" y="6141"/>
                  <a:pt x="6673" y="7347"/>
                  <a:pt x="5978" y="8327"/>
                </a:cubicBezTo>
                <a:cubicBezTo>
                  <a:pt x="5226" y="9388"/>
                  <a:pt x="4124" y="10064"/>
                  <a:pt x="3156" y="10901"/>
                </a:cubicBezTo>
                <a:cubicBezTo>
                  <a:pt x="2976" y="11055"/>
                  <a:pt x="2806" y="11218"/>
                  <a:pt x="2645" y="11389"/>
                </a:cubicBezTo>
                <a:cubicBezTo>
                  <a:pt x="2755" y="11213"/>
                  <a:pt x="2868" y="11038"/>
                  <a:pt x="2989" y="10868"/>
                </a:cubicBezTo>
                <a:cubicBezTo>
                  <a:pt x="3350" y="10356"/>
                  <a:pt x="3751" y="9872"/>
                  <a:pt x="4182" y="9418"/>
                </a:cubicBezTo>
                <a:cubicBezTo>
                  <a:pt x="5009" y="8551"/>
                  <a:pt x="5975" y="7795"/>
                  <a:pt x="6521" y="6702"/>
                </a:cubicBezTo>
                <a:cubicBezTo>
                  <a:pt x="6802" y="6141"/>
                  <a:pt x="6980" y="5540"/>
                  <a:pt x="7132" y="4932"/>
                </a:cubicBezTo>
                <a:close/>
                <a:moveTo>
                  <a:pt x="7137" y="4591"/>
                </a:moveTo>
                <a:lnTo>
                  <a:pt x="7137" y="4615"/>
                </a:lnTo>
                <a:cubicBezTo>
                  <a:pt x="7130" y="4621"/>
                  <a:pt x="7124" y="4625"/>
                  <a:pt x="7122" y="4635"/>
                </a:cubicBezTo>
                <a:cubicBezTo>
                  <a:pt x="6953" y="5268"/>
                  <a:pt x="6775" y="5907"/>
                  <a:pt x="6489" y="6498"/>
                </a:cubicBezTo>
                <a:cubicBezTo>
                  <a:pt x="6222" y="7049"/>
                  <a:pt x="5838" y="7530"/>
                  <a:pt x="5418" y="7969"/>
                </a:cubicBezTo>
                <a:cubicBezTo>
                  <a:pt x="5002" y="8405"/>
                  <a:pt x="4554" y="8809"/>
                  <a:pt x="4135" y="9242"/>
                </a:cubicBezTo>
                <a:cubicBezTo>
                  <a:pt x="3704" y="9689"/>
                  <a:pt x="3306" y="10166"/>
                  <a:pt x="2945" y="10668"/>
                </a:cubicBezTo>
                <a:cubicBezTo>
                  <a:pt x="2630" y="11108"/>
                  <a:pt x="2329" y="11570"/>
                  <a:pt x="2074" y="12053"/>
                </a:cubicBezTo>
                <a:cubicBezTo>
                  <a:pt x="2285" y="10823"/>
                  <a:pt x="2739" y="9597"/>
                  <a:pt x="3525" y="8622"/>
                </a:cubicBezTo>
                <a:cubicBezTo>
                  <a:pt x="4261" y="7708"/>
                  <a:pt x="5229" y="7020"/>
                  <a:pt x="6035" y="6175"/>
                </a:cubicBezTo>
                <a:cubicBezTo>
                  <a:pt x="6463" y="5725"/>
                  <a:pt x="6862" y="5214"/>
                  <a:pt x="7099" y="4632"/>
                </a:cubicBezTo>
                <a:cubicBezTo>
                  <a:pt x="7110" y="4618"/>
                  <a:pt x="7124" y="4606"/>
                  <a:pt x="7137" y="4591"/>
                </a:cubicBezTo>
                <a:close/>
                <a:moveTo>
                  <a:pt x="6829" y="4919"/>
                </a:moveTo>
                <a:lnTo>
                  <a:pt x="6829" y="4919"/>
                </a:lnTo>
                <a:cubicBezTo>
                  <a:pt x="6612" y="5311"/>
                  <a:pt x="6347" y="5668"/>
                  <a:pt x="6039" y="6002"/>
                </a:cubicBezTo>
                <a:cubicBezTo>
                  <a:pt x="5635" y="6440"/>
                  <a:pt x="5185" y="6834"/>
                  <a:pt x="4741" y="7233"/>
                </a:cubicBezTo>
                <a:cubicBezTo>
                  <a:pt x="4308" y="7625"/>
                  <a:pt x="3878" y="8023"/>
                  <a:pt x="3505" y="8475"/>
                </a:cubicBezTo>
                <a:cubicBezTo>
                  <a:pt x="3087" y="8980"/>
                  <a:pt x="2747" y="9556"/>
                  <a:pt x="2506" y="10169"/>
                </a:cubicBezTo>
                <a:cubicBezTo>
                  <a:pt x="2254" y="10808"/>
                  <a:pt x="2105" y="11468"/>
                  <a:pt x="2015" y="12148"/>
                </a:cubicBezTo>
                <a:cubicBezTo>
                  <a:pt x="2001" y="12088"/>
                  <a:pt x="1987" y="12031"/>
                  <a:pt x="1974" y="11975"/>
                </a:cubicBezTo>
                <a:cubicBezTo>
                  <a:pt x="1973" y="11970"/>
                  <a:pt x="1973" y="11965"/>
                  <a:pt x="1971" y="11959"/>
                </a:cubicBezTo>
                <a:cubicBezTo>
                  <a:pt x="2079" y="10854"/>
                  <a:pt x="2404" y="9743"/>
                  <a:pt x="2987" y="8806"/>
                </a:cubicBezTo>
                <a:cubicBezTo>
                  <a:pt x="3661" y="7725"/>
                  <a:pt x="4690" y="6965"/>
                  <a:pt x="5619" y="6121"/>
                </a:cubicBezTo>
                <a:cubicBezTo>
                  <a:pt x="6039" y="5738"/>
                  <a:pt x="6441" y="5333"/>
                  <a:pt x="6829" y="4919"/>
                </a:cubicBezTo>
                <a:close/>
                <a:moveTo>
                  <a:pt x="1163" y="0"/>
                </a:moveTo>
                <a:cubicBezTo>
                  <a:pt x="1142" y="0"/>
                  <a:pt x="1122" y="10"/>
                  <a:pt x="1114" y="34"/>
                </a:cubicBezTo>
                <a:cubicBezTo>
                  <a:pt x="686" y="1462"/>
                  <a:pt x="258" y="2906"/>
                  <a:pt x="94" y="4393"/>
                </a:cubicBezTo>
                <a:cubicBezTo>
                  <a:pt x="16" y="5105"/>
                  <a:pt x="1" y="5828"/>
                  <a:pt x="84" y="6539"/>
                </a:cubicBezTo>
                <a:cubicBezTo>
                  <a:pt x="164" y="7236"/>
                  <a:pt x="341" y="7917"/>
                  <a:pt x="584" y="8575"/>
                </a:cubicBezTo>
                <a:cubicBezTo>
                  <a:pt x="853" y="9306"/>
                  <a:pt x="1200" y="10005"/>
                  <a:pt x="1574" y="10686"/>
                </a:cubicBezTo>
                <a:cubicBezTo>
                  <a:pt x="1584" y="10817"/>
                  <a:pt x="1598" y="10949"/>
                  <a:pt x="1617" y="11079"/>
                </a:cubicBezTo>
                <a:cubicBezTo>
                  <a:pt x="1634" y="11213"/>
                  <a:pt x="1655" y="11345"/>
                  <a:pt x="1679" y="11478"/>
                </a:cubicBezTo>
                <a:cubicBezTo>
                  <a:pt x="1702" y="11661"/>
                  <a:pt x="1726" y="11841"/>
                  <a:pt x="1761" y="12023"/>
                </a:cubicBezTo>
                <a:cubicBezTo>
                  <a:pt x="1790" y="12168"/>
                  <a:pt x="1821" y="12314"/>
                  <a:pt x="1856" y="12457"/>
                </a:cubicBezTo>
                <a:cubicBezTo>
                  <a:pt x="1842" y="12490"/>
                  <a:pt x="1852" y="12518"/>
                  <a:pt x="1875" y="12535"/>
                </a:cubicBezTo>
                <a:cubicBezTo>
                  <a:pt x="1984" y="12975"/>
                  <a:pt x="2127" y="13408"/>
                  <a:pt x="2318" y="13819"/>
                </a:cubicBezTo>
                <a:cubicBezTo>
                  <a:pt x="2333" y="13852"/>
                  <a:pt x="2361" y="13867"/>
                  <a:pt x="2389" y="13867"/>
                </a:cubicBezTo>
                <a:cubicBezTo>
                  <a:pt x="2414" y="13867"/>
                  <a:pt x="2439" y="13855"/>
                  <a:pt x="2455" y="13835"/>
                </a:cubicBezTo>
                <a:cubicBezTo>
                  <a:pt x="2485" y="13818"/>
                  <a:pt x="2509" y="13785"/>
                  <a:pt x="2502" y="13747"/>
                </a:cubicBezTo>
                <a:cubicBezTo>
                  <a:pt x="2477" y="13601"/>
                  <a:pt x="2406" y="13459"/>
                  <a:pt x="2357" y="13320"/>
                </a:cubicBezTo>
                <a:cubicBezTo>
                  <a:pt x="2306" y="13171"/>
                  <a:pt x="2258" y="13022"/>
                  <a:pt x="2213" y="12870"/>
                </a:cubicBezTo>
                <a:cubicBezTo>
                  <a:pt x="2160" y="12702"/>
                  <a:pt x="2116" y="12534"/>
                  <a:pt x="2072" y="12363"/>
                </a:cubicBezTo>
                <a:cubicBezTo>
                  <a:pt x="2679" y="11302"/>
                  <a:pt x="3732" y="10614"/>
                  <a:pt x="4660" y="9858"/>
                </a:cubicBezTo>
                <a:cubicBezTo>
                  <a:pt x="5164" y="9446"/>
                  <a:pt x="5635" y="9001"/>
                  <a:pt x="6021" y="8475"/>
                </a:cubicBezTo>
                <a:cubicBezTo>
                  <a:pt x="6419" y="7928"/>
                  <a:pt x="6727" y="7318"/>
                  <a:pt x="6937" y="6676"/>
                </a:cubicBezTo>
                <a:cubicBezTo>
                  <a:pt x="7170" y="5958"/>
                  <a:pt x="7259" y="5208"/>
                  <a:pt x="7229" y="4455"/>
                </a:cubicBezTo>
                <a:cubicBezTo>
                  <a:pt x="7229" y="4429"/>
                  <a:pt x="7206" y="4415"/>
                  <a:pt x="7184" y="4415"/>
                </a:cubicBezTo>
                <a:cubicBezTo>
                  <a:pt x="7170" y="4415"/>
                  <a:pt x="7155" y="4420"/>
                  <a:pt x="7146" y="4431"/>
                </a:cubicBezTo>
                <a:cubicBezTo>
                  <a:pt x="7122" y="4459"/>
                  <a:pt x="7095" y="4485"/>
                  <a:pt x="7068" y="4512"/>
                </a:cubicBezTo>
                <a:cubicBezTo>
                  <a:pt x="7065" y="4512"/>
                  <a:pt x="7062" y="4511"/>
                  <a:pt x="7060" y="4511"/>
                </a:cubicBezTo>
                <a:cubicBezTo>
                  <a:pt x="7041" y="4511"/>
                  <a:pt x="7022" y="4521"/>
                  <a:pt x="7011" y="4542"/>
                </a:cubicBezTo>
                <a:cubicBezTo>
                  <a:pt x="7002" y="4563"/>
                  <a:pt x="6990" y="4583"/>
                  <a:pt x="6981" y="4604"/>
                </a:cubicBezTo>
                <a:cubicBezTo>
                  <a:pt x="6558" y="5064"/>
                  <a:pt x="6119" y="5509"/>
                  <a:pt x="5657" y="5931"/>
                </a:cubicBezTo>
                <a:cubicBezTo>
                  <a:pt x="5181" y="6368"/>
                  <a:pt x="4678" y="6776"/>
                  <a:pt x="4203" y="7216"/>
                </a:cubicBezTo>
                <a:cubicBezTo>
                  <a:pt x="3746" y="7642"/>
                  <a:pt x="3315" y="8099"/>
                  <a:pt x="2972" y="8625"/>
                </a:cubicBezTo>
                <a:cubicBezTo>
                  <a:pt x="2643" y="9127"/>
                  <a:pt x="2391" y="9678"/>
                  <a:pt x="2215" y="10251"/>
                </a:cubicBezTo>
                <a:cubicBezTo>
                  <a:pt x="2064" y="10752"/>
                  <a:pt x="1979" y="11257"/>
                  <a:pt x="1937" y="11770"/>
                </a:cubicBezTo>
                <a:cubicBezTo>
                  <a:pt x="1898" y="11572"/>
                  <a:pt x="1862" y="11372"/>
                  <a:pt x="1832" y="11172"/>
                </a:cubicBezTo>
                <a:cubicBezTo>
                  <a:pt x="1830" y="11139"/>
                  <a:pt x="1825" y="11109"/>
                  <a:pt x="1822" y="11078"/>
                </a:cubicBezTo>
                <a:cubicBezTo>
                  <a:pt x="1805" y="10898"/>
                  <a:pt x="1797" y="10716"/>
                  <a:pt x="1781" y="10535"/>
                </a:cubicBezTo>
                <a:cubicBezTo>
                  <a:pt x="1790" y="10526"/>
                  <a:pt x="1795" y="10515"/>
                  <a:pt x="1794" y="10499"/>
                </a:cubicBezTo>
                <a:cubicBezTo>
                  <a:pt x="1791" y="10478"/>
                  <a:pt x="1791" y="10457"/>
                  <a:pt x="1790" y="10435"/>
                </a:cubicBezTo>
                <a:cubicBezTo>
                  <a:pt x="2021" y="9226"/>
                  <a:pt x="2406" y="8052"/>
                  <a:pt x="2668" y="6847"/>
                </a:cubicBezTo>
                <a:cubicBezTo>
                  <a:pt x="2774" y="6705"/>
                  <a:pt x="2851" y="6532"/>
                  <a:pt x="2940" y="6382"/>
                </a:cubicBezTo>
                <a:cubicBezTo>
                  <a:pt x="3000" y="6285"/>
                  <a:pt x="3064" y="6193"/>
                  <a:pt x="3125" y="6099"/>
                </a:cubicBezTo>
                <a:cubicBezTo>
                  <a:pt x="3491" y="5638"/>
                  <a:pt x="3891" y="5204"/>
                  <a:pt x="4315" y="4796"/>
                </a:cubicBezTo>
                <a:cubicBezTo>
                  <a:pt x="4834" y="4299"/>
                  <a:pt x="5481" y="3818"/>
                  <a:pt x="6220" y="3818"/>
                </a:cubicBezTo>
                <a:cubicBezTo>
                  <a:pt x="6266" y="3818"/>
                  <a:pt x="6312" y="3820"/>
                  <a:pt x="6358" y="3824"/>
                </a:cubicBezTo>
                <a:cubicBezTo>
                  <a:pt x="6358" y="3844"/>
                  <a:pt x="6357" y="3864"/>
                  <a:pt x="6360" y="3881"/>
                </a:cubicBezTo>
                <a:cubicBezTo>
                  <a:pt x="6367" y="3920"/>
                  <a:pt x="6380" y="3957"/>
                  <a:pt x="6407" y="3987"/>
                </a:cubicBezTo>
                <a:cubicBezTo>
                  <a:pt x="6419" y="4003"/>
                  <a:pt x="6433" y="4017"/>
                  <a:pt x="6450" y="4029"/>
                </a:cubicBezTo>
                <a:cubicBezTo>
                  <a:pt x="6483" y="4051"/>
                  <a:pt x="6506" y="4062"/>
                  <a:pt x="6543" y="4071"/>
                </a:cubicBezTo>
                <a:cubicBezTo>
                  <a:pt x="6563" y="4073"/>
                  <a:pt x="6584" y="4073"/>
                  <a:pt x="6604" y="4073"/>
                </a:cubicBezTo>
                <a:cubicBezTo>
                  <a:pt x="6612" y="4073"/>
                  <a:pt x="6624" y="4072"/>
                  <a:pt x="6632" y="4071"/>
                </a:cubicBezTo>
                <a:cubicBezTo>
                  <a:pt x="6652" y="4066"/>
                  <a:pt x="6672" y="4062"/>
                  <a:pt x="6692" y="4055"/>
                </a:cubicBezTo>
                <a:cubicBezTo>
                  <a:pt x="6713" y="4048"/>
                  <a:pt x="6731" y="4035"/>
                  <a:pt x="6750" y="4024"/>
                </a:cubicBezTo>
                <a:cubicBezTo>
                  <a:pt x="6768" y="4014"/>
                  <a:pt x="6785" y="4003"/>
                  <a:pt x="6802" y="3988"/>
                </a:cubicBezTo>
                <a:cubicBezTo>
                  <a:pt x="6825" y="3967"/>
                  <a:pt x="6849" y="3946"/>
                  <a:pt x="6868" y="3920"/>
                </a:cubicBezTo>
                <a:cubicBezTo>
                  <a:pt x="6880" y="3900"/>
                  <a:pt x="6895" y="3881"/>
                  <a:pt x="6903" y="3859"/>
                </a:cubicBezTo>
                <a:cubicBezTo>
                  <a:pt x="6913" y="3838"/>
                  <a:pt x="6919" y="3815"/>
                  <a:pt x="6924" y="3794"/>
                </a:cubicBezTo>
                <a:cubicBezTo>
                  <a:pt x="6929" y="3778"/>
                  <a:pt x="6929" y="3764"/>
                  <a:pt x="6929" y="3747"/>
                </a:cubicBezTo>
                <a:cubicBezTo>
                  <a:pt x="6929" y="3717"/>
                  <a:pt x="6926" y="3695"/>
                  <a:pt x="6916" y="3665"/>
                </a:cubicBezTo>
                <a:cubicBezTo>
                  <a:pt x="6909" y="3645"/>
                  <a:pt x="6897" y="3624"/>
                  <a:pt x="6885" y="3608"/>
                </a:cubicBezTo>
                <a:cubicBezTo>
                  <a:pt x="6875" y="3594"/>
                  <a:pt x="6862" y="3580"/>
                  <a:pt x="6848" y="3568"/>
                </a:cubicBezTo>
                <a:cubicBezTo>
                  <a:pt x="6845" y="3566"/>
                  <a:pt x="6841" y="3561"/>
                  <a:pt x="6835" y="3560"/>
                </a:cubicBezTo>
                <a:cubicBezTo>
                  <a:pt x="6821" y="3551"/>
                  <a:pt x="6805" y="3540"/>
                  <a:pt x="6790" y="3533"/>
                </a:cubicBezTo>
                <a:cubicBezTo>
                  <a:pt x="6774" y="3526"/>
                  <a:pt x="6756" y="3523"/>
                  <a:pt x="6739" y="3517"/>
                </a:cubicBezTo>
                <a:cubicBezTo>
                  <a:pt x="6721" y="3513"/>
                  <a:pt x="6706" y="3513"/>
                  <a:pt x="6690" y="3512"/>
                </a:cubicBezTo>
                <a:cubicBezTo>
                  <a:pt x="6648" y="3512"/>
                  <a:pt x="6608" y="3519"/>
                  <a:pt x="6568" y="3532"/>
                </a:cubicBezTo>
                <a:cubicBezTo>
                  <a:pt x="6557" y="3534"/>
                  <a:pt x="6547" y="3539"/>
                  <a:pt x="6536" y="3544"/>
                </a:cubicBezTo>
                <a:cubicBezTo>
                  <a:pt x="6519" y="3553"/>
                  <a:pt x="6500" y="3561"/>
                  <a:pt x="6486" y="3573"/>
                </a:cubicBezTo>
                <a:cubicBezTo>
                  <a:pt x="6470" y="3583"/>
                  <a:pt x="6458" y="3597"/>
                  <a:pt x="6446" y="3610"/>
                </a:cubicBezTo>
                <a:cubicBezTo>
                  <a:pt x="6433" y="3622"/>
                  <a:pt x="6422" y="3641"/>
                  <a:pt x="6414" y="3658"/>
                </a:cubicBezTo>
                <a:cubicBezTo>
                  <a:pt x="6405" y="3676"/>
                  <a:pt x="6401" y="3696"/>
                  <a:pt x="6399" y="3716"/>
                </a:cubicBezTo>
                <a:lnTo>
                  <a:pt x="6398" y="3717"/>
                </a:lnTo>
                <a:cubicBezTo>
                  <a:pt x="6347" y="3713"/>
                  <a:pt x="6296" y="3711"/>
                  <a:pt x="6245" y="3711"/>
                </a:cubicBezTo>
                <a:cubicBezTo>
                  <a:pt x="5516" y="3711"/>
                  <a:pt x="4871" y="4138"/>
                  <a:pt x="4348" y="4625"/>
                </a:cubicBezTo>
                <a:cubicBezTo>
                  <a:pt x="4329" y="4641"/>
                  <a:pt x="4314" y="4659"/>
                  <a:pt x="4298" y="4675"/>
                </a:cubicBezTo>
                <a:cubicBezTo>
                  <a:pt x="4375" y="4580"/>
                  <a:pt x="4449" y="4482"/>
                  <a:pt x="4518" y="4381"/>
                </a:cubicBezTo>
                <a:cubicBezTo>
                  <a:pt x="4958" y="3942"/>
                  <a:pt x="5436" y="3539"/>
                  <a:pt x="5951" y="3194"/>
                </a:cubicBezTo>
                <a:cubicBezTo>
                  <a:pt x="6304" y="2957"/>
                  <a:pt x="6682" y="2757"/>
                  <a:pt x="7058" y="2558"/>
                </a:cubicBezTo>
                <a:cubicBezTo>
                  <a:pt x="7062" y="2564"/>
                  <a:pt x="7068" y="2567"/>
                  <a:pt x="7073" y="2570"/>
                </a:cubicBezTo>
                <a:cubicBezTo>
                  <a:pt x="7079" y="2581"/>
                  <a:pt x="7082" y="2591"/>
                  <a:pt x="7089" y="2601"/>
                </a:cubicBezTo>
                <a:cubicBezTo>
                  <a:pt x="7136" y="2658"/>
                  <a:pt x="7195" y="2689"/>
                  <a:pt x="7265" y="2707"/>
                </a:cubicBezTo>
                <a:cubicBezTo>
                  <a:pt x="7288" y="2713"/>
                  <a:pt x="7312" y="2716"/>
                  <a:pt x="7336" y="2716"/>
                </a:cubicBezTo>
                <a:cubicBezTo>
                  <a:pt x="7432" y="2716"/>
                  <a:pt x="7527" y="2669"/>
                  <a:pt x="7590" y="2595"/>
                </a:cubicBezTo>
                <a:cubicBezTo>
                  <a:pt x="7676" y="2509"/>
                  <a:pt x="7695" y="2375"/>
                  <a:pt x="7656" y="2253"/>
                </a:cubicBezTo>
                <a:cubicBezTo>
                  <a:pt x="7624" y="2141"/>
                  <a:pt x="7527" y="2038"/>
                  <a:pt x="7421" y="1996"/>
                </a:cubicBezTo>
                <a:cubicBezTo>
                  <a:pt x="7380" y="1980"/>
                  <a:pt x="7337" y="1971"/>
                  <a:pt x="7294" y="1971"/>
                </a:cubicBezTo>
                <a:cubicBezTo>
                  <a:pt x="7256" y="1971"/>
                  <a:pt x="7219" y="1978"/>
                  <a:pt x="7184" y="1992"/>
                </a:cubicBezTo>
                <a:cubicBezTo>
                  <a:pt x="7124" y="2016"/>
                  <a:pt x="7071" y="2057"/>
                  <a:pt x="7035" y="2111"/>
                </a:cubicBezTo>
                <a:cubicBezTo>
                  <a:pt x="6964" y="2215"/>
                  <a:pt x="6933" y="2354"/>
                  <a:pt x="6990" y="2473"/>
                </a:cubicBezTo>
                <a:cubicBezTo>
                  <a:pt x="6995" y="2484"/>
                  <a:pt x="7004" y="2493"/>
                  <a:pt x="7009" y="2503"/>
                </a:cubicBezTo>
                <a:cubicBezTo>
                  <a:pt x="6683" y="2662"/>
                  <a:pt x="6380" y="2852"/>
                  <a:pt x="6075" y="3051"/>
                </a:cubicBezTo>
                <a:cubicBezTo>
                  <a:pt x="5717" y="3285"/>
                  <a:pt x="5369" y="3537"/>
                  <a:pt x="5039" y="3811"/>
                </a:cubicBezTo>
                <a:cubicBezTo>
                  <a:pt x="4924" y="3907"/>
                  <a:pt x="4815" y="4008"/>
                  <a:pt x="4703" y="4108"/>
                </a:cubicBezTo>
                <a:cubicBezTo>
                  <a:pt x="4860" y="3842"/>
                  <a:pt x="4988" y="3561"/>
                  <a:pt x="5073" y="3253"/>
                </a:cubicBezTo>
                <a:cubicBezTo>
                  <a:pt x="5127" y="3056"/>
                  <a:pt x="5165" y="2853"/>
                  <a:pt x="5192" y="2650"/>
                </a:cubicBezTo>
                <a:cubicBezTo>
                  <a:pt x="5209" y="2517"/>
                  <a:pt x="5243" y="2354"/>
                  <a:pt x="5236" y="2206"/>
                </a:cubicBezTo>
                <a:cubicBezTo>
                  <a:pt x="5243" y="2206"/>
                  <a:pt x="5250" y="2208"/>
                  <a:pt x="5257" y="2208"/>
                </a:cubicBezTo>
                <a:cubicBezTo>
                  <a:pt x="5413" y="2206"/>
                  <a:pt x="5571" y="2106"/>
                  <a:pt x="5623" y="1955"/>
                </a:cubicBezTo>
                <a:cubicBezTo>
                  <a:pt x="5652" y="1872"/>
                  <a:pt x="5659" y="1781"/>
                  <a:pt x="5623" y="1697"/>
                </a:cubicBezTo>
                <a:cubicBezTo>
                  <a:pt x="5589" y="1619"/>
                  <a:pt x="5533" y="1558"/>
                  <a:pt x="5464" y="1508"/>
                </a:cubicBezTo>
                <a:cubicBezTo>
                  <a:pt x="5394" y="1456"/>
                  <a:pt x="5315" y="1410"/>
                  <a:pt x="5228" y="1398"/>
                </a:cubicBezTo>
                <a:cubicBezTo>
                  <a:pt x="5213" y="1396"/>
                  <a:pt x="5198" y="1395"/>
                  <a:pt x="5184" y="1395"/>
                </a:cubicBezTo>
                <a:cubicBezTo>
                  <a:pt x="5109" y="1395"/>
                  <a:pt x="5037" y="1416"/>
                  <a:pt x="4971" y="1453"/>
                </a:cubicBezTo>
                <a:cubicBezTo>
                  <a:pt x="4903" y="1490"/>
                  <a:pt x="4847" y="1554"/>
                  <a:pt x="4817" y="1625"/>
                </a:cubicBezTo>
                <a:cubicBezTo>
                  <a:pt x="4781" y="1711"/>
                  <a:pt x="4781" y="1803"/>
                  <a:pt x="4803" y="1893"/>
                </a:cubicBezTo>
                <a:cubicBezTo>
                  <a:pt x="4825" y="1975"/>
                  <a:pt x="4876" y="2042"/>
                  <a:pt x="4944" y="2091"/>
                </a:cubicBezTo>
                <a:cubicBezTo>
                  <a:pt x="4966" y="2113"/>
                  <a:pt x="4992" y="2130"/>
                  <a:pt x="5018" y="2147"/>
                </a:cubicBezTo>
                <a:cubicBezTo>
                  <a:pt x="5043" y="2161"/>
                  <a:pt x="5070" y="2168"/>
                  <a:pt x="5094" y="2177"/>
                </a:cubicBezTo>
                <a:cubicBezTo>
                  <a:pt x="5087" y="2239"/>
                  <a:pt x="5087" y="2303"/>
                  <a:pt x="5084" y="2365"/>
                </a:cubicBezTo>
                <a:cubicBezTo>
                  <a:pt x="5077" y="2482"/>
                  <a:pt x="5064" y="2599"/>
                  <a:pt x="5049" y="2714"/>
                </a:cubicBezTo>
                <a:cubicBezTo>
                  <a:pt x="5016" y="2955"/>
                  <a:pt x="4965" y="3192"/>
                  <a:pt x="4893" y="3424"/>
                </a:cubicBezTo>
                <a:cubicBezTo>
                  <a:pt x="4793" y="3737"/>
                  <a:pt x="4646" y="4037"/>
                  <a:pt x="4471" y="4318"/>
                </a:cubicBezTo>
                <a:cubicBezTo>
                  <a:pt x="4039" y="4732"/>
                  <a:pt x="3640" y="5183"/>
                  <a:pt x="3289" y="5668"/>
                </a:cubicBezTo>
                <a:cubicBezTo>
                  <a:pt x="3149" y="5861"/>
                  <a:pt x="3016" y="6063"/>
                  <a:pt x="2889" y="6264"/>
                </a:cubicBezTo>
                <a:cubicBezTo>
                  <a:pt x="2844" y="6341"/>
                  <a:pt x="2790" y="6419"/>
                  <a:pt x="2740" y="6498"/>
                </a:cubicBezTo>
                <a:cubicBezTo>
                  <a:pt x="2760" y="6397"/>
                  <a:pt x="2782" y="6297"/>
                  <a:pt x="2800" y="6193"/>
                </a:cubicBezTo>
                <a:cubicBezTo>
                  <a:pt x="2923" y="5468"/>
                  <a:pt x="2977" y="4729"/>
                  <a:pt x="2906" y="3994"/>
                </a:cubicBezTo>
                <a:cubicBezTo>
                  <a:pt x="2840" y="3310"/>
                  <a:pt x="2672" y="2635"/>
                  <a:pt x="2414" y="1998"/>
                </a:cubicBezTo>
                <a:cubicBezTo>
                  <a:pt x="2123" y="1281"/>
                  <a:pt x="1717" y="610"/>
                  <a:pt x="1215" y="23"/>
                </a:cubicBezTo>
                <a:cubicBezTo>
                  <a:pt x="1203" y="9"/>
                  <a:pt x="1183" y="0"/>
                  <a:pt x="11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27"/>
          <p:cNvSpPr/>
          <p:nvPr/>
        </p:nvSpPr>
        <p:spPr>
          <a:xfrm rot="4172273">
            <a:off x="90036" y="4446296"/>
            <a:ext cx="465575" cy="806009"/>
          </a:xfrm>
          <a:custGeom>
            <a:avLst/>
            <a:gdLst/>
            <a:ahLst/>
            <a:cxnLst/>
            <a:rect l="l" t="t" r="r" b="b"/>
            <a:pathLst>
              <a:path w="6937" h="12010" extrusionOk="0">
                <a:moveTo>
                  <a:pt x="296" y="7829"/>
                </a:moveTo>
                <a:lnTo>
                  <a:pt x="296" y="7829"/>
                </a:lnTo>
                <a:cubicBezTo>
                  <a:pt x="296" y="7830"/>
                  <a:pt x="295" y="7830"/>
                  <a:pt x="294" y="7830"/>
                </a:cubicBezTo>
                <a:cubicBezTo>
                  <a:pt x="292" y="7831"/>
                  <a:pt x="291" y="7832"/>
                  <a:pt x="291" y="7832"/>
                </a:cubicBezTo>
                <a:cubicBezTo>
                  <a:pt x="291" y="7832"/>
                  <a:pt x="293" y="7831"/>
                  <a:pt x="296" y="7829"/>
                </a:cubicBezTo>
                <a:close/>
                <a:moveTo>
                  <a:pt x="4804" y="0"/>
                </a:moveTo>
                <a:cubicBezTo>
                  <a:pt x="4770" y="0"/>
                  <a:pt x="4737" y="4"/>
                  <a:pt x="4704" y="13"/>
                </a:cubicBezTo>
                <a:cubicBezTo>
                  <a:pt x="4671" y="21"/>
                  <a:pt x="4640" y="35"/>
                  <a:pt x="4611" y="52"/>
                </a:cubicBezTo>
                <a:cubicBezTo>
                  <a:pt x="4605" y="46"/>
                  <a:pt x="4598" y="42"/>
                  <a:pt x="4590" y="42"/>
                </a:cubicBezTo>
                <a:cubicBezTo>
                  <a:pt x="4585" y="42"/>
                  <a:pt x="4580" y="44"/>
                  <a:pt x="4574" y="47"/>
                </a:cubicBezTo>
                <a:cubicBezTo>
                  <a:pt x="4398" y="156"/>
                  <a:pt x="4316" y="382"/>
                  <a:pt x="4391" y="577"/>
                </a:cubicBezTo>
                <a:cubicBezTo>
                  <a:pt x="4417" y="638"/>
                  <a:pt x="4458" y="692"/>
                  <a:pt x="4505" y="735"/>
                </a:cubicBezTo>
                <a:cubicBezTo>
                  <a:pt x="3961" y="1636"/>
                  <a:pt x="3716" y="2681"/>
                  <a:pt x="3658" y="3731"/>
                </a:cubicBezTo>
                <a:cubicBezTo>
                  <a:pt x="3614" y="3599"/>
                  <a:pt x="3553" y="3472"/>
                  <a:pt x="3482" y="3347"/>
                </a:cubicBezTo>
                <a:cubicBezTo>
                  <a:pt x="3337" y="3090"/>
                  <a:pt x="3183" y="2842"/>
                  <a:pt x="3083" y="2561"/>
                </a:cubicBezTo>
                <a:cubicBezTo>
                  <a:pt x="2927" y="2120"/>
                  <a:pt x="2801" y="1666"/>
                  <a:pt x="2680" y="1213"/>
                </a:cubicBezTo>
                <a:cubicBezTo>
                  <a:pt x="2741" y="1182"/>
                  <a:pt x="2795" y="1138"/>
                  <a:pt x="2836" y="1077"/>
                </a:cubicBezTo>
                <a:cubicBezTo>
                  <a:pt x="2929" y="935"/>
                  <a:pt x="2913" y="749"/>
                  <a:pt x="2798" y="624"/>
                </a:cubicBezTo>
                <a:cubicBezTo>
                  <a:pt x="2727" y="548"/>
                  <a:pt x="2624" y="501"/>
                  <a:pt x="2521" y="501"/>
                </a:cubicBezTo>
                <a:cubicBezTo>
                  <a:pt x="2462" y="501"/>
                  <a:pt x="2403" y="516"/>
                  <a:pt x="2350" y="550"/>
                </a:cubicBezTo>
                <a:cubicBezTo>
                  <a:pt x="2248" y="617"/>
                  <a:pt x="2182" y="731"/>
                  <a:pt x="2177" y="850"/>
                </a:cubicBezTo>
                <a:cubicBezTo>
                  <a:pt x="2172" y="861"/>
                  <a:pt x="2165" y="870"/>
                  <a:pt x="2162" y="882"/>
                </a:cubicBezTo>
                <a:cubicBezTo>
                  <a:pt x="2127" y="1053"/>
                  <a:pt x="2249" y="1209"/>
                  <a:pt x="2412" y="1248"/>
                </a:cubicBezTo>
                <a:cubicBezTo>
                  <a:pt x="2441" y="1256"/>
                  <a:pt x="2470" y="1259"/>
                  <a:pt x="2497" y="1259"/>
                </a:cubicBezTo>
                <a:cubicBezTo>
                  <a:pt x="2516" y="1259"/>
                  <a:pt x="2534" y="1258"/>
                  <a:pt x="2553" y="1256"/>
                </a:cubicBezTo>
                <a:cubicBezTo>
                  <a:pt x="2670" y="1700"/>
                  <a:pt x="2795" y="2142"/>
                  <a:pt x="2950" y="2574"/>
                </a:cubicBezTo>
                <a:cubicBezTo>
                  <a:pt x="3041" y="2828"/>
                  <a:pt x="3170" y="3050"/>
                  <a:pt x="3313" y="3276"/>
                </a:cubicBezTo>
                <a:cubicBezTo>
                  <a:pt x="3448" y="3489"/>
                  <a:pt x="3580" y="3707"/>
                  <a:pt x="3651" y="3948"/>
                </a:cubicBezTo>
                <a:cubicBezTo>
                  <a:pt x="3645" y="4119"/>
                  <a:pt x="3644" y="4287"/>
                  <a:pt x="3647" y="4455"/>
                </a:cubicBezTo>
                <a:cubicBezTo>
                  <a:pt x="3679" y="6043"/>
                  <a:pt x="4113" y="7572"/>
                  <a:pt x="4616" y="9066"/>
                </a:cubicBezTo>
                <a:cubicBezTo>
                  <a:pt x="4489" y="8801"/>
                  <a:pt x="4356" y="8538"/>
                  <a:pt x="4214" y="8278"/>
                </a:cubicBezTo>
                <a:cubicBezTo>
                  <a:pt x="3916" y="7731"/>
                  <a:pt x="3574" y="7186"/>
                  <a:pt x="3146" y="6731"/>
                </a:cubicBezTo>
                <a:cubicBezTo>
                  <a:pt x="3068" y="6462"/>
                  <a:pt x="2951" y="6203"/>
                  <a:pt x="2852" y="5942"/>
                </a:cubicBezTo>
                <a:cubicBezTo>
                  <a:pt x="2756" y="5685"/>
                  <a:pt x="2656" y="5427"/>
                  <a:pt x="2571" y="5167"/>
                </a:cubicBezTo>
                <a:cubicBezTo>
                  <a:pt x="2489" y="4915"/>
                  <a:pt x="2418" y="4659"/>
                  <a:pt x="2372" y="4398"/>
                </a:cubicBezTo>
                <a:cubicBezTo>
                  <a:pt x="2343" y="4235"/>
                  <a:pt x="2331" y="4075"/>
                  <a:pt x="2324" y="3912"/>
                </a:cubicBezTo>
                <a:cubicBezTo>
                  <a:pt x="2382" y="3904"/>
                  <a:pt x="2439" y="3879"/>
                  <a:pt x="2487" y="3842"/>
                </a:cubicBezTo>
                <a:cubicBezTo>
                  <a:pt x="2573" y="3772"/>
                  <a:pt x="2598" y="3658"/>
                  <a:pt x="2582" y="3553"/>
                </a:cubicBezTo>
                <a:cubicBezTo>
                  <a:pt x="2567" y="3453"/>
                  <a:pt x="2497" y="3358"/>
                  <a:pt x="2408" y="3313"/>
                </a:cubicBezTo>
                <a:cubicBezTo>
                  <a:pt x="2360" y="3290"/>
                  <a:pt x="2310" y="3277"/>
                  <a:pt x="2258" y="3277"/>
                </a:cubicBezTo>
                <a:cubicBezTo>
                  <a:pt x="2243" y="3277"/>
                  <a:pt x="2228" y="3278"/>
                  <a:pt x="2212" y="3280"/>
                </a:cubicBezTo>
                <a:cubicBezTo>
                  <a:pt x="2161" y="3287"/>
                  <a:pt x="2114" y="3311"/>
                  <a:pt x="2075" y="3341"/>
                </a:cubicBezTo>
                <a:cubicBezTo>
                  <a:pt x="1996" y="3398"/>
                  <a:pt x="1951" y="3496"/>
                  <a:pt x="1943" y="3589"/>
                </a:cubicBezTo>
                <a:cubicBezTo>
                  <a:pt x="1933" y="3699"/>
                  <a:pt x="1989" y="3812"/>
                  <a:pt x="2083" y="3865"/>
                </a:cubicBezTo>
                <a:cubicBezTo>
                  <a:pt x="2120" y="3886"/>
                  <a:pt x="2161" y="3899"/>
                  <a:pt x="2204" y="3904"/>
                </a:cubicBezTo>
                <a:cubicBezTo>
                  <a:pt x="2211" y="3906"/>
                  <a:pt x="2216" y="3906"/>
                  <a:pt x="2223" y="3907"/>
                </a:cubicBezTo>
                <a:cubicBezTo>
                  <a:pt x="2225" y="4337"/>
                  <a:pt x="2340" y="4771"/>
                  <a:pt x="2469" y="5170"/>
                </a:cubicBezTo>
                <a:cubicBezTo>
                  <a:pt x="2551" y="5420"/>
                  <a:pt x="2645" y="5667"/>
                  <a:pt x="2743" y="5912"/>
                </a:cubicBezTo>
                <a:cubicBezTo>
                  <a:pt x="2834" y="6139"/>
                  <a:pt x="2914" y="6375"/>
                  <a:pt x="3014" y="6600"/>
                </a:cubicBezTo>
                <a:cubicBezTo>
                  <a:pt x="2714" y="6305"/>
                  <a:pt x="2374" y="6057"/>
                  <a:pt x="1978" y="5879"/>
                </a:cubicBezTo>
                <a:cubicBezTo>
                  <a:pt x="1726" y="5766"/>
                  <a:pt x="1460" y="5689"/>
                  <a:pt x="1185" y="5654"/>
                </a:cubicBezTo>
                <a:cubicBezTo>
                  <a:pt x="1079" y="5640"/>
                  <a:pt x="969" y="5632"/>
                  <a:pt x="857" y="5632"/>
                </a:cubicBezTo>
                <a:cubicBezTo>
                  <a:pt x="766" y="5632"/>
                  <a:pt x="675" y="5638"/>
                  <a:pt x="586" y="5651"/>
                </a:cubicBezTo>
                <a:cubicBezTo>
                  <a:pt x="568" y="5621"/>
                  <a:pt x="545" y="5594"/>
                  <a:pt x="518" y="5571"/>
                </a:cubicBezTo>
                <a:cubicBezTo>
                  <a:pt x="460" y="5522"/>
                  <a:pt x="395" y="5488"/>
                  <a:pt x="317" y="5482"/>
                </a:cubicBezTo>
                <a:cubicBezTo>
                  <a:pt x="312" y="5482"/>
                  <a:pt x="308" y="5482"/>
                  <a:pt x="303" y="5482"/>
                </a:cubicBezTo>
                <a:cubicBezTo>
                  <a:pt x="246" y="5482"/>
                  <a:pt x="185" y="5499"/>
                  <a:pt x="139" y="5532"/>
                </a:cubicBezTo>
                <a:cubicBezTo>
                  <a:pt x="83" y="5571"/>
                  <a:pt x="33" y="5625"/>
                  <a:pt x="19" y="5695"/>
                </a:cubicBezTo>
                <a:cubicBezTo>
                  <a:pt x="0" y="5777"/>
                  <a:pt x="19" y="5855"/>
                  <a:pt x="74" y="5919"/>
                </a:cubicBezTo>
                <a:cubicBezTo>
                  <a:pt x="78" y="5923"/>
                  <a:pt x="84" y="5928"/>
                  <a:pt x="90" y="5933"/>
                </a:cubicBezTo>
                <a:cubicBezTo>
                  <a:pt x="92" y="5949"/>
                  <a:pt x="92" y="5966"/>
                  <a:pt x="100" y="5983"/>
                </a:cubicBezTo>
                <a:cubicBezTo>
                  <a:pt x="125" y="6048"/>
                  <a:pt x="175" y="6094"/>
                  <a:pt x="239" y="6122"/>
                </a:cubicBezTo>
                <a:cubicBezTo>
                  <a:pt x="270" y="6137"/>
                  <a:pt x="303" y="6143"/>
                  <a:pt x="337" y="6143"/>
                </a:cubicBezTo>
                <a:cubicBezTo>
                  <a:pt x="410" y="6143"/>
                  <a:pt x="485" y="6112"/>
                  <a:pt x="542" y="6068"/>
                </a:cubicBezTo>
                <a:cubicBezTo>
                  <a:pt x="609" y="6016"/>
                  <a:pt x="642" y="5936"/>
                  <a:pt x="644" y="5855"/>
                </a:cubicBezTo>
                <a:cubicBezTo>
                  <a:pt x="754" y="5841"/>
                  <a:pt x="863" y="5831"/>
                  <a:pt x="975" y="5831"/>
                </a:cubicBezTo>
                <a:cubicBezTo>
                  <a:pt x="1021" y="5831"/>
                  <a:pt x="1067" y="5833"/>
                  <a:pt x="1114" y="5837"/>
                </a:cubicBezTo>
                <a:cubicBezTo>
                  <a:pt x="1350" y="5857"/>
                  <a:pt x="1581" y="5913"/>
                  <a:pt x="1802" y="5997"/>
                </a:cubicBezTo>
                <a:cubicBezTo>
                  <a:pt x="2286" y="6177"/>
                  <a:pt x="2703" y="6489"/>
                  <a:pt x="3055" y="6865"/>
                </a:cubicBezTo>
                <a:cubicBezTo>
                  <a:pt x="3439" y="7278"/>
                  <a:pt x="3743" y="7756"/>
                  <a:pt x="4017" y="8247"/>
                </a:cubicBezTo>
                <a:cubicBezTo>
                  <a:pt x="4320" y="8788"/>
                  <a:pt x="4594" y="9344"/>
                  <a:pt x="4852" y="9907"/>
                </a:cubicBezTo>
                <a:cubicBezTo>
                  <a:pt x="4911" y="10036"/>
                  <a:pt x="4967" y="10165"/>
                  <a:pt x="5023" y="10297"/>
                </a:cubicBezTo>
                <a:cubicBezTo>
                  <a:pt x="4975" y="10225"/>
                  <a:pt x="4928" y="10153"/>
                  <a:pt x="4877" y="10083"/>
                </a:cubicBezTo>
                <a:cubicBezTo>
                  <a:pt x="4621" y="9736"/>
                  <a:pt x="4318" y="9425"/>
                  <a:pt x="3986" y="9150"/>
                </a:cubicBezTo>
                <a:cubicBezTo>
                  <a:pt x="3353" y="8622"/>
                  <a:pt x="2573" y="8288"/>
                  <a:pt x="1762" y="8151"/>
                </a:cubicBezTo>
                <a:cubicBezTo>
                  <a:pt x="1503" y="8107"/>
                  <a:pt x="1228" y="8075"/>
                  <a:pt x="955" y="8075"/>
                </a:cubicBezTo>
                <a:cubicBezTo>
                  <a:pt x="915" y="8075"/>
                  <a:pt x="876" y="8076"/>
                  <a:pt x="836" y="8077"/>
                </a:cubicBezTo>
                <a:cubicBezTo>
                  <a:pt x="827" y="8040"/>
                  <a:pt x="815" y="8003"/>
                  <a:pt x="795" y="7969"/>
                </a:cubicBezTo>
                <a:cubicBezTo>
                  <a:pt x="737" y="7866"/>
                  <a:pt x="643" y="7802"/>
                  <a:pt x="528" y="7785"/>
                </a:cubicBezTo>
                <a:cubicBezTo>
                  <a:pt x="512" y="7782"/>
                  <a:pt x="496" y="7781"/>
                  <a:pt x="480" y="7781"/>
                </a:cubicBezTo>
                <a:cubicBezTo>
                  <a:pt x="425" y="7781"/>
                  <a:pt x="369" y="7795"/>
                  <a:pt x="321" y="7820"/>
                </a:cubicBezTo>
                <a:cubicBezTo>
                  <a:pt x="317" y="7822"/>
                  <a:pt x="312" y="7823"/>
                  <a:pt x="308" y="7826"/>
                </a:cubicBezTo>
                <a:cubicBezTo>
                  <a:pt x="308" y="7826"/>
                  <a:pt x="308" y="7825"/>
                  <a:pt x="308" y="7825"/>
                </a:cubicBezTo>
                <a:cubicBezTo>
                  <a:pt x="307" y="7825"/>
                  <a:pt x="301" y="7828"/>
                  <a:pt x="296" y="7829"/>
                </a:cubicBezTo>
                <a:lnTo>
                  <a:pt x="296" y="7829"/>
                </a:lnTo>
                <a:cubicBezTo>
                  <a:pt x="297" y="7829"/>
                  <a:pt x="297" y="7829"/>
                  <a:pt x="297" y="7829"/>
                </a:cubicBezTo>
                <a:lnTo>
                  <a:pt x="297" y="7829"/>
                </a:lnTo>
                <a:cubicBezTo>
                  <a:pt x="298" y="7829"/>
                  <a:pt x="274" y="7837"/>
                  <a:pt x="276" y="7837"/>
                </a:cubicBezTo>
                <a:cubicBezTo>
                  <a:pt x="270" y="7840"/>
                  <a:pt x="267" y="7842"/>
                  <a:pt x="261" y="7844"/>
                </a:cubicBezTo>
                <a:cubicBezTo>
                  <a:pt x="233" y="7859"/>
                  <a:pt x="212" y="7878"/>
                  <a:pt x="192" y="7904"/>
                </a:cubicBezTo>
                <a:cubicBezTo>
                  <a:pt x="125" y="7990"/>
                  <a:pt x="134" y="8114"/>
                  <a:pt x="163" y="8216"/>
                </a:cubicBezTo>
                <a:cubicBezTo>
                  <a:pt x="199" y="8331"/>
                  <a:pt x="251" y="8439"/>
                  <a:pt x="345" y="8515"/>
                </a:cubicBezTo>
                <a:cubicBezTo>
                  <a:pt x="402" y="8561"/>
                  <a:pt x="472" y="8584"/>
                  <a:pt x="543" y="8584"/>
                </a:cubicBezTo>
                <a:cubicBezTo>
                  <a:pt x="585" y="8584"/>
                  <a:pt x="627" y="8576"/>
                  <a:pt x="666" y="8559"/>
                </a:cubicBezTo>
                <a:cubicBezTo>
                  <a:pt x="779" y="8511"/>
                  <a:pt x="827" y="8388"/>
                  <a:pt x="844" y="8274"/>
                </a:cubicBezTo>
                <a:cubicBezTo>
                  <a:pt x="847" y="8261"/>
                  <a:pt x="847" y="8249"/>
                  <a:pt x="849" y="8239"/>
                </a:cubicBezTo>
                <a:cubicBezTo>
                  <a:pt x="878" y="8239"/>
                  <a:pt x="908" y="8238"/>
                  <a:pt x="938" y="8238"/>
                </a:cubicBezTo>
                <a:cubicBezTo>
                  <a:pt x="1156" y="8238"/>
                  <a:pt x="1375" y="8244"/>
                  <a:pt x="1596" y="8276"/>
                </a:cubicBezTo>
                <a:cubicBezTo>
                  <a:pt x="1979" y="8330"/>
                  <a:pt x="2358" y="8430"/>
                  <a:pt x="2717" y="8574"/>
                </a:cubicBezTo>
                <a:cubicBezTo>
                  <a:pt x="3482" y="8877"/>
                  <a:pt x="4169" y="9365"/>
                  <a:pt x="4689" y="10001"/>
                </a:cubicBezTo>
                <a:cubicBezTo>
                  <a:pt x="4838" y="10184"/>
                  <a:pt x="4976" y="10377"/>
                  <a:pt x="5097" y="10580"/>
                </a:cubicBezTo>
                <a:cubicBezTo>
                  <a:pt x="5146" y="10663"/>
                  <a:pt x="5192" y="10751"/>
                  <a:pt x="5236" y="10838"/>
                </a:cubicBezTo>
                <a:cubicBezTo>
                  <a:pt x="5339" y="11132"/>
                  <a:pt x="5440" y="11424"/>
                  <a:pt x="5551" y="11715"/>
                </a:cubicBezTo>
                <a:cubicBezTo>
                  <a:pt x="5569" y="11774"/>
                  <a:pt x="5590" y="11835"/>
                  <a:pt x="5612" y="11895"/>
                </a:cubicBezTo>
                <a:cubicBezTo>
                  <a:pt x="5616" y="11905"/>
                  <a:pt x="5621" y="11909"/>
                  <a:pt x="5626" y="11913"/>
                </a:cubicBezTo>
                <a:cubicBezTo>
                  <a:pt x="5633" y="11930"/>
                  <a:pt x="5640" y="11950"/>
                  <a:pt x="5647" y="11969"/>
                </a:cubicBezTo>
                <a:cubicBezTo>
                  <a:pt x="5659" y="11998"/>
                  <a:pt x="5683" y="12010"/>
                  <a:pt x="5709" y="12010"/>
                </a:cubicBezTo>
                <a:cubicBezTo>
                  <a:pt x="5756" y="12010"/>
                  <a:pt x="5807" y="11969"/>
                  <a:pt x="5793" y="11913"/>
                </a:cubicBezTo>
                <a:cubicBezTo>
                  <a:pt x="5780" y="11867"/>
                  <a:pt x="5766" y="11823"/>
                  <a:pt x="5753" y="11777"/>
                </a:cubicBezTo>
                <a:cubicBezTo>
                  <a:pt x="5761" y="11770"/>
                  <a:pt x="5765" y="11760"/>
                  <a:pt x="5763" y="11749"/>
                </a:cubicBezTo>
                <a:cubicBezTo>
                  <a:pt x="5559" y="10566"/>
                  <a:pt x="5678" y="9317"/>
                  <a:pt x="6105" y="8196"/>
                </a:cubicBezTo>
                <a:cubicBezTo>
                  <a:pt x="6165" y="8036"/>
                  <a:pt x="6233" y="7880"/>
                  <a:pt x="6305" y="7727"/>
                </a:cubicBezTo>
                <a:cubicBezTo>
                  <a:pt x="6331" y="7671"/>
                  <a:pt x="6361" y="7617"/>
                  <a:pt x="6389" y="7565"/>
                </a:cubicBezTo>
                <a:cubicBezTo>
                  <a:pt x="6403" y="7571"/>
                  <a:pt x="6417" y="7575"/>
                  <a:pt x="6432" y="7579"/>
                </a:cubicBezTo>
                <a:cubicBezTo>
                  <a:pt x="6485" y="7628"/>
                  <a:pt x="6555" y="7657"/>
                  <a:pt x="6625" y="7657"/>
                </a:cubicBezTo>
                <a:cubicBezTo>
                  <a:pt x="6672" y="7657"/>
                  <a:pt x="6719" y="7645"/>
                  <a:pt x="6761" y="7616"/>
                </a:cubicBezTo>
                <a:cubicBezTo>
                  <a:pt x="6905" y="7529"/>
                  <a:pt x="6937" y="7349"/>
                  <a:pt x="6887" y="7192"/>
                </a:cubicBezTo>
                <a:cubicBezTo>
                  <a:pt x="6846" y="7064"/>
                  <a:pt x="6782" y="6948"/>
                  <a:pt x="6676" y="6865"/>
                </a:cubicBezTo>
                <a:cubicBezTo>
                  <a:pt x="6630" y="6830"/>
                  <a:pt x="6565" y="6807"/>
                  <a:pt x="6506" y="6807"/>
                </a:cubicBezTo>
                <a:cubicBezTo>
                  <a:pt x="6505" y="6807"/>
                  <a:pt x="6503" y="6807"/>
                  <a:pt x="6501" y="6807"/>
                </a:cubicBezTo>
                <a:cubicBezTo>
                  <a:pt x="6405" y="6810"/>
                  <a:pt x="6328" y="6858"/>
                  <a:pt x="6270" y="6932"/>
                </a:cubicBezTo>
                <a:cubicBezTo>
                  <a:pt x="6182" y="7043"/>
                  <a:pt x="6141" y="7216"/>
                  <a:pt x="6185" y="7352"/>
                </a:cubicBezTo>
                <a:cubicBezTo>
                  <a:pt x="6199" y="7393"/>
                  <a:pt x="6217" y="7430"/>
                  <a:pt x="6243" y="7464"/>
                </a:cubicBezTo>
                <a:cubicBezTo>
                  <a:pt x="6220" y="7514"/>
                  <a:pt x="6199" y="7562"/>
                  <a:pt x="6176" y="7610"/>
                </a:cubicBezTo>
                <a:cubicBezTo>
                  <a:pt x="6112" y="7751"/>
                  <a:pt x="6051" y="7893"/>
                  <a:pt x="5999" y="8036"/>
                </a:cubicBezTo>
                <a:cubicBezTo>
                  <a:pt x="5891" y="8324"/>
                  <a:pt x="5802" y="8620"/>
                  <a:pt x="5735" y="8920"/>
                </a:cubicBezTo>
                <a:cubicBezTo>
                  <a:pt x="5597" y="9519"/>
                  <a:pt x="5532" y="10139"/>
                  <a:pt x="5562" y="10753"/>
                </a:cubicBezTo>
                <a:cubicBezTo>
                  <a:pt x="5572" y="10940"/>
                  <a:pt x="5590" y="11126"/>
                  <a:pt x="5617" y="11309"/>
                </a:cubicBezTo>
                <a:cubicBezTo>
                  <a:pt x="5480" y="10866"/>
                  <a:pt x="5318" y="10432"/>
                  <a:pt x="5160" y="9997"/>
                </a:cubicBezTo>
                <a:cubicBezTo>
                  <a:pt x="4928" y="8734"/>
                  <a:pt x="5075" y="7405"/>
                  <a:pt x="5616" y="6227"/>
                </a:cubicBezTo>
                <a:cubicBezTo>
                  <a:pt x="5779" y="5871"/>
                  <a:pt x="5980" y="5530"/>
                  <a:pt x="6213" y="5215"/>
                </a:cubicBezTo>
                <a:cubicBezTo>
                  <a:pt x="6246" y="5247"/>
                  <a:pt x="6281" y="5275"/>
                  <a:pt x="6320" y="5296"/>
                </a:cubicBezTo>
                <a:cubicBezTo>
                  <a:pt x="6363" y="5322"/>
                  <a:pt x="6410" y="5344"/>
                  <a:pt x="6461" y="5350"/>
                </a:cubicBezTo>
                <a:cubicBezTo>
                  <a:pt x="6469" y="5351"/>
                  <a:pt x="6476" y="5351"/>
                  <a:pt x="6483" y="5351"/>
                </a:cubicBezTo>
                <a:cubicBezTo>
                  <a:pt x="6537" y="5351"/>
                  <a:pt x="6586" y="5329"/>
                  <a:pt x="6626" y="5295"/>
                </a:cubicBezTo>
                <a:cubicBezTo>
                  <a:pt x="6690" y="5241"/>
                  <a:pt x="6737" y="5163"/>
                  <a:pt x="6765" y="5088"/>
                </a:cubicBezTo>
                <a:cubicBezTo>
                  <a:pt x="6822" y="4932"/>
                  <a:pt x="6793" y="4734"/>
                  <a:pt x="6667" y="4617"/>
                </a:cubicBezTo>
                <a:cubicBezTo>
                  <a:pt x="6585" y="4541"/>
                  <a:pt x="6476" y="4495"/>
                  <a:pt x="6367" y="4495"/>
                </a:cubicBezTo>
                <a:cubicBezTo>
                  <a:pt x="6308" y="4495"/>
                  <a:pt x="6249" y="4508"/>
                  <a:pt x="6193" y="4537"/>
                </a:cubicBezTo>
                <a:cubicBezTo>
                  <a:pt x="6047" y="4614"/>
                  <a:pt x="5976" y="4793"/>
                  <a:pt x="6007" y="4953"/>
                </a:cubicBezTo>
                <a:cubicBezTo>
                  <a:pt x="6020" y="5017"/>
                  <a:pt x="6054" y="5073"/>
                  <a:pt x="6098" y="5116"/>
                </a:cubicBezTo>
                <a:cubicBezTo>
                  <a:pt x="5203" y="6373"/>
                  <a:pt x="4813" y="7975"/>
                  <a:pt x="4987" y="9507"/>
                </a:cubicBezTo>
                <a:cubicBezTo>
                  <a:pt x="4983" y="9489"/>
                  <a:pt x="4976" y="9473"/>
                  <a:pt x="4970" y="9455"/>
                </a:cubicBezTo>
                <a:cubicBezTo>
                  <a:pt x="4689" y="8645"/>
                  <a:pt x="4424" y="7833"/>
                  <a:pt x="4220" y="6999"/>
                </a:cubicBezTo>
                <a:cubicBezTo>
                  <a:pt x="4189" y="6865"/>
                  <a:pt x="4157" y="6733"/>
                  <a:pt x="4129" y="6600"/>
                </a:cubicBezTo>
                <a:cubicBezTo>
                  <a:pt x="4247" y="6315"/>
                  <a:pt x="4339" y="6018"/>
                  <a:pt x="4459" y="5735"/>
                </a:cubicBezTo>
                <a:cubicBezTo>
                  <a:pt x="4596" y="5411"/>
                  <a:pt x="4746" y="5095"/>
                  <a:pt x="4912" y="4785"/>
                </a:cubicBezTo>
                <a:cubicBezTo>
                  <a:pt x="5176" y="4293"/>
                  <a:pt x="5481" y="3826"/>
                  <a:pt x="5813" y="3378"/>
                </a:cubicBezTo>
                <a:cubicBezTo>
                  <a:pt x="5814" y="3379"/>
                  <a:pt x="5816" y="3381"/>
                  <a:pt x="5820" y="3382"/>
                </a:cubicBezTo>
                <a:cubicBezTo>
                  <a:pt x="5865" y="3408"/>
                  <a:pt x="5914" y="3420"/>
                  <a:pt x="5962" y="3420"/>
                </a:cubicBezTo>
                <a:cubicBezTo>
                  <a:pt x="6060" y="3420"/>
                  <a:pt x="6156" y="3372"/>
                  <a:pt x="6219" y="3293"/>
                </a:cubicBezTo>
                <a:cubicBezTo>
                  <a:pt x="6246" y="3259"/>
                  <a:pt x="6263" y="3218"/>
                  <a:pt x="6276" y="3177"/>
                </a:cubicBezTo>
                <a:cubicBezTo>
                  <a:pt x="6312" y="3120"/>
                  <a:pt x="6335" y="3053"/>
                  <a:pt x="6341" y="2984"/>
                </a:cubicBezTo>
                <a:cubicBezTo>
                  <a:pt x="6349" y="2855"/>
                  <a:pt x="6283" y="2723"/>
                  <a:pt x="6171" y="2656"/>
                </a:cubicBezTo>
                <a:cubicBezTo>
                  <a:pt x="6116" y="2624"/>
                  <a:pt x="6057" y="2608"/>
                  <a:pt x="5997" y="2608"/>
                </a:cubicBezTo>
                <a:cubicBezTo>
                  <a:pt x="5923" y="2608"/>
                  <a:pt x="5849" y="2633"/>
                  <a:pt x="5787" y="2684"/>
                </a:cubicBezTo>
                <a:cubicBezTo>
                  <a:pt x="5694" y="2762"/>
                  <a:pt x="5651" y="2896"/>
                  <a:pt x="5650" y="3013"/>
                </a:cubicBezTo>
                <a:cubicBezTo>
                  <a:pt x="5650" y="3094"/>
                  <a:pt x="5667" y="3181"/>
                  <a:pt x="5707" y="3257"/>
                </a:cubicBezTo>
                <a:cubicBezTo>
                  <a:pt x="5438" y="3626"/>
                  <a:pt x="5193" y="4014"/>
                  <a:pt x="4973" y="4414"/>
                </a:cubicBezTo>
                <a:cubicBezTo>
                  <a:pt x="4980" y="4127"/>
                  <a:pt x="4963" y="3843"/>
                  <a:pt x="4923" y="3562"/>
                </a:cubicBezTo>
                <a:cubicBezTo>
                  <a:pt x="4899" y="3392"/>
                  <a:pt x="4867" y="3222"/>
                  <a:pt x="4828" y="3053"/>
                </a:cubicBezTo>
                <a:cubicBezTo>
                  <a:pt x="4824" y="3039"/>
                  <a:pt x="4821" y="3026"/>
                  <a:pt x="4817" y="3012"/>
                </a:cubicBezTo>
                <a:cubicBezTo>
                  <a:pt x="4864" y="2984"/>
                  <a:pt x="4902" y="2948"/>
                  <a:pt x="4933" y="2904"/>
                </a:cubicBezTo>
                <a:cubicBezTo>
                  <a:pt x="4984" y="2828"/>
                  <a:pt x="4997" y="2730"/>
                  <a:pt x="4979" y="2642"/>
                </a:cubicBezTo>
                <a:cubicBezTo>
                  <a:pt x="4945" y="2479"/>
                  <a:pt x="4796" y="2331"/>
                  <a:pt x="4625" y="2331"/>
                </a:cubicBezTo>
                <a:cubicBezTo>
                  <a:pt x="4624" y="2331"/>
                  <a:pt x="4623" y="2331"/>
                  <a:pt x="4623" y="2331"/>
                </a:cubicBezTo>
                <a:cubicBezTo>
                  <a:pt x="4508" y="2331"/>
                  <a:pt x="4411" y="2388"/>
                  <a:pt x="4340" y="2474"/>
                </a:cubicBezTo>
                <a:cubicBezTo>
                  <a:pt x="4285" y="2542"/>
                  <a:pt x="4250" y="2640"/>
                  <a:pt x="4257" y="2728"/>
                </a:cubicBezTo>
                <a:cubicBezTo>
                  <a:pt x="4262" y="2792"/>
                  <a:pt x="4276" y="2889"/>
                  <a:pt x="4342" y="2918"/>
                </a:cubicBezTo>
                <a:cubicBezTo>
                  <a:pt x="4356" y="2925"/>
                  <a:pt x="4369" y="2928"/>
                  <a:pt x="4383" y="2930"/>
                </a:cubicBezTo>
                <a:cubicBezTo>
                  <a:pt x="4387" y="2935"/>
                  <a:pt x="4389" y="2941"/>
                  <a:pt x="4391" y="2947"/>
                </a:cubicBezTo>
                <a:cubicBezTo>
                  <a:pt x="4447" y="3020"/>
                  <a:pt x="4540" y="3062"/>
                  <a:pt x="4631" y="3062"/>
                </a:cubicBezTo>
                <a:cubicBezTo>
                  <a:pt x="4638" y="3062"/>
                  <a:pt x="4645" y="3062"/>
                  <a:pt x="4652" y="3062"/>
                </a:cubicBezTo>
                <a:cubicBezTo>
                  <a:pt x="4665" y="3060"/>
                  <a:pt x="4678" y="3057"/>
                  <a:pt x="4688" y="3055"/>
                </a:cubicBezTo>
                <a:cubicBezTo>
                  <a:pt x="4725" y="3213"/>
                  <a:pt x="4757" y="3375"/>
                  <a:pt x="4782" y="3537"/>
                </a:cubicBezTo>
                <a:cubicBezTo>
                  <a:pt x="4835" y="3885"/>
                  <a:pt x="4855" y="4235"/>
                  <a:pt x="4855" y="4587"/>
                </a:cubicBezTo>
                <a:cubicBezTo>
                  <a:pt x="4855" y="4597"/>
                  <a:pt x="4858" y="4607"/>
                  <a:pt x="4862" y="4615"/>
                </a:cubicBezTo>
                <a:cubicBezTo>
                  <a:pt x="4837" y="4659"/>
                  <a:pt x="4813" y="4706"/>
                  <a:pt x="4789" y="4750"/>
                </a:cubicBezTo>
                <a:cubicBezTo>
                  <a:pt x="4630" y="5058"/>
                  <a:pt x="4484" y="5376"/>
                  <a:pt x="4354" y="5699"/>
                </a:cubicBezTo>
                <a:cubicBezTo>
                  <a:pt x="4261" y="5930"/>
                  <a:pt x="4162" y="6172"/>
                  <a:pt x="4089" y="6417"/>
                </a:cubicBezTo>
                <a:cubicBezTo>
                  <a:pt x="3842" y="5207"/>
                  <a:pt x="3753" y="3955"/>
                  <a:pt x="3973" y="2737"/>
                </a:cubicBezTo>
                <a:cubicBezTo>
                  <a:pt x="4157" y="2403"/>
                  <a:pt x="4370" y="2097"/>
                  <a:pt x="4661" y="1842"/>
                </a:cubicBezTo>
                <a:cubicBezTo>
                  <a:pt x="4813" y="1710"/>
                  <a:pt x="4976" y="1595"/>
                  <a:pt x="5150" y="1500"/>
                </a:cubicBezTo>
                <a:cubicBezTo>
                  <a:pt x="5233" y="1454"/>
                  <a:pt x="5318" y="1414"/>
                  <a:pt x="5404" y="1376"/>
                </a:cubicBezTo>
                <a:cubicBezTo>
                  <a:pt x="5448" y="1358"/>
                  <a:pt x="5497" y="1344"/>
                  <a:pt x="5543" y="1329"/>
                </a:cubicBezTo>
                <a:cubicBezTo>
                  <a:pt x="5555" y="1344"/>
                  <a:pt x="5568" y="1358"/>
                  <a:pt x="5582" y="1369"/>
                </a:cubicBezTo>
                <a:cubicBezTo>
                  <a:pt x="5633" y="1414"/>
                  <a:pt x="5697" y="1440"/>
                  <a:pt x="5765" y="1440"/>
                </a:cubicBezTo>
                <a:cubicBezTo>
                  <a:pt x="5781" y="1440"/>
                  <a:pt x="5797" y="1439"/>
                  <a:pt x="5813" y="1436"/>
                </a:cubicBezTo>
                <a:cubicBezTo>
                  <a:pt x="5907" y="1416"/>
                  <a:pt x="5973" y="1341"/>
                  <a:pt x="6007" y="1254"/>
                </a:cubicBezTo>
                <a:cubicBezTo>
                  <a:pt x="6043" y="1163"/>
                  <a:pt x="6022" y="1061"/>
                  <a:pt x="5963" y="986"/>
                </a:cubicBezTo>
                <a:cubicBezTo>
                  <a:pt x="5914" y="925"/>
                  <a:pt x="5827" y="890"/>
                  <a:pt x="5746" y="890"/>
                </a:cubicBezTo>
                <a:cubicBezTo>
                  <a:pt x="5653" y="891"/>
                  <a:pt x="5569" y="928"/>
                  <a:pt x="5512" y="1003"/>
                </a:cubicBezTo>
                <a:cubicBezTo>
                  <a:pt x="5472" y="1056"/>
                  <a:pt x="5460" y="1125"/>
                  <a:pt x="5468" y="1190"/>
                </a:cubicBezTo>
                <a:cubicBezTo>
                  <a:pt x="5341" y="1241"/>
                  <a:pt x="5216" y="1308"/>
                  <a:pt x="5105" y="1372"/>
                </a:cubicBezTo>
                <a:cubicBezTo>
                  <a:pt x="4922" y="1474"/>
                  <a:pt x="4750" y="1599"/>
                  <a:pt x="4594" y="1738"/>
                </a:cubicBezTo>
                <a:cubicBezTo>
                  <a:pt x="4377" y="1932"/>
                  <a:pt x="4183" y="2164"/>
                  <a:pt x="4037" y="2422"/>
                </a:cubicBezTo>
                <a:cubicBezTo>
                  <a:pt x="4163" y="1864"/>
                  <a:pt x="4356" y="1318"/>
                  <a:pt x="4607" y="806"/>
                </a:cubicBezTo>
                <a:cubicBezTo>
                  <a:pt x="4670" y="838"/>
                  <a:pt x="4740" y="855"/>
                  <a:pt x="4810" y="855"/>
                </a:cubicBezTo>
                <a:cubicBezTo>
                  <a:pt x="4846" y="855"/>
                  <a:pt x="4881" y="851"/>
                  <a:pt x="4916" y="841"/>
                </a:cubicBezTo>
                <a:cubicBezTo>
                  <a:pt x="5136" y="780"/>
                  <a:pt x="5278" y="536"/>
                  <a:pt x="5224" y="315"/>
                </a:cubicBezTo>
                <a:cubicBezTo>
                  <a:pt x="5177" y="126"/>
                  <a:pt x="4993" y="0"/>
                  <a:pt x="4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27"/>
          <p:cNvSpPr/>
          <p:nvPr/>
        </p:nvSpPr>
        <p:spPr>
          <a:xfrm rot="-2189208" flipH="1">
            <a:off x="8675580" y="3692182"/>
            <a:ext cx="559327" cy="1007980"/>
          </a:xfrm>
          <a:custGeom>
            <a:avLst/>
            <a:gdLst/>
            <a:ahLst/>
            <a:cxnLst/>
            <a:rect l="l" t="t" r="r" b="b"/>
            <a:pathLst>
              <a:path w="7695" h="13867" extrusionOk="0">
                <a:moveTo>
                  <a:pt x="1371" y="837"/>
                </a:moveTo>
                <a:lnTo>
                  <a:pt x="1371" y="837"/>
                </a:lnTo>
                <a:cubicBezTo>
                  <a:pt x="1580" y="1260"/>
                  <a:pt x="1769" y="1693"/>
                  <a:pt x="1918" y="2140"/>
                </a:cubicBezTo>
                <a:cubicBezTo>
                  <a:pt x="2127" y="2765"/>
                  <a:pt x="2269" y="3417"/>
                  <a:pt x="2340" y="4072"/>
                </a:cubicBezTo>
                <a:cubicBezTo>
                  <a:pt x="2411" y="4730"/>
                  <a:pt x="2408" y="5394"/>
                  <a:pt x="2333" y="6050"/>
                </a:cubicBezTo>
                <a:cubicBezTo>
                  <a:pt x="2251" y="6754"/>
                  <a:pt x="2071" y="7440"/>
                  <a:pt x="1915" y="8130"/>
                </a:cubicBezTo>
                <a:cubicBezTo>
                  <a:pt x="1831" y="8489"/>
                  <a:pt x="1757" y="8853"/>
                  <a:pt x="1709" y="9221"/>
                </a:cubicBezTo>
                <a:cubicBezTo>
                  <a:pt x="1703" y="8900"/>
                  <a:pt x="1700" y="8579"/>
                  <a:pt x="1700" y="8257"/>
                </a:cubicBezTo>
                <a:cubicBezTo>
                  <a:pt x="1695" y="6518"/>
                  <a:pt x="1719" y="4777"/>
                  <a:pt x="1605" y="3041"/>
                </a:cubicBezTo>
                <a:cubicBezTo>
                  <a:pt x="1559" y="2306"/>
                  <a:pt x="1489" y="1567"/>
                  <a:pt x="1371" y="837"/>
                </a:cubicBezTo>
                <a:close/>
                <a:moveTo>
                  <a:pt x="1273" y="301"/>
                </a:moveTo>
                <a:lnTo>
                  <a:pt x="1273" y="301"/>
                </a:lnTo>
                <a:cubicBezTo>
                  <a:pt x="2079" y="1311"/>
                  <a:pt x="2599" y="2538"/>
                  <a:pt x="2753" y="3822"/>
                </a:cubicBezTo>
                <a:cubicBezTo>
                  <a:pt x="2935" y="5304"/>
                  <a:pt x="2573" y="6763"/>
                  <a:pt x="2187" y="8184"/>
                </a:cubicBezTo>
                <a:cubicBezTo>
                  <a:pt x="2051" y="8690"/>
                  <a:pt x="1913" y="9198"/>
                  <a:pt x="1794" y="9710"/>
                </a:cubicBezTo>
                <a:cubicBezTo>
                  <a:pt x="1874" y="8509"/>
                  <a:pt x="2286" y="7349"/>
                  <a:pt x="2438" y="6149"/>
                </a:cubicBezTo>
                <a:cubicBezTo>
                  <a:pt x="2603" y="4845"/>
                  <a:pt x="2475" y="3505"/>
                  <a:pt x="2076" y="2253"/>
                </a:cubicBezTo>
                <a:cubicBezTo>
                  <a:pt x="1888" y="1663"/>
                  <a:pt x="1644" y="1090"/>
                  <a:pt x="1320" y="561"/>
                </a:cubicBezTo>
                <a:cubicBezTo>
                  <a:pt x="1305" y="474"/>
                  <a:pt x="1292" y="388"/>
                  <a:pt x="1273" y="301"/>
                </a:cubicBezTo>
                <a:close/>
                <a:moveTo>
                  <a:pt x="1218" y="778"/>
                </a:moveTo>
                <a:cubicBezTo>
                  <a:pt x="1312" y="1433"/>
                  <a:pt x="1391" y="2091"/>
                  <a:pt x="1439" y="2755"/>
                </a:cubicBezTo>
                <a:cubicBezTo>
                  <a:pt x="1503" y="3625"/>
                  <a:pt x="1530" y="4498"/>
                  <a:pt x="1540" y="5373"/>
                </a:cubicBezTo>
                <a:cubicBezTo>
                  <a:pt x="1560" y="6941"/>
                  <a:pt x="1498" y="8517"/>
                  <a:pt x="1580" y="10085"/>
                </a:cubicBezTo>
                <a:cubicBezTo>
                  <a:pt x="1441" y="9629"/>
                  <a:pt x="1319" y="9165"/>
                  <a:pt x="1227" y="8696"/>
                </a:cubicBezTo>
                <a:cubicBezTo>
                  <a:pt x="1099" y="8045"/>
                  <a:pt x="1017" y="7385"/>
                  <a:pt x="971" y="6724"/>
                </a:cubicBezTo>
                <a:cubicBezTo>
                  <a:pt x="873" y="5326"/>
                  <a:pt x="934" y="3922"/>
                  <a:pt x="1049" y="2526"/>
                </a:cubicBezTo>
                <a:cubicBezTo>
                  <a:pt x="1099" y="1942"/>
                  <a:pt x="1157" y="1361"/>
                  <a:pt x="1218" y="778"/>
                </a:cubicBezTo>
                <a:close/>
                <a:moveTo>
                  <a:pt x="1134" y="380"/>
                </a:moveTo>
                <a:cubicBezTo>
                  <a:pt x="1137" y="386"/>
                  <a:pt x="1139" y="390"/>
                  <a:pt x="1143" y="396"/>
                </a:cubicBezTo>
                <a:cubicBezTo>
                  <a:pt x="853" y="3096"/>
                  <a:pt x="588" y="5843"/>
                  <a:pt x="1092" y="8533"/>
                </a:cubicBezTo>
                <a:cubicBezTo>
                  <a:pt x="1207" y="9144"/>
                  <a:pt x="1360" y="9754"/>
                  <a:pt x="1568" y="10343"/>
                </a:cubicBezTo>
                <a:cubicBezTo>
                  <a:pt x="1564" y="10369"/>
                  <a:pt x="1561" y="10393"/>
                  <a:pt x="1561" y="10418"/>
                </a:cubicBezTo>
                <a:cubicBezTo>
                  <a:pt x="1560" y="10438"/>
                  <a:pt x="1561" y="10455"/>
                  <a:pt x="1561" y="10475"/>
                </a:cubicBezTo>
                <a:cubicBezTo>
                  <a:pt x="941" y="9310"/>
                  <a:pt x="411" y="8077"/>
                  <a:pt x="228" y="6761"/>
                </a:cubicBezTo>
                <a:cubicBezTo>
                  <a:pt x="29" y="5326"/>
                  <a:pt x="226" y="3878"/>
                  <a:pt x="558" y="2476"/>
                </a:cubicBezTo>
                <a:cubicBezTo>
                  <a:pt x="724" y="1771"/>
                  <a:pt x="926" y="1074"/>
                  <a:pt x="1134" y="380"/>
                </a:cubicBezTo>
                <a:close/>
                <a:moveTo>
                  <a:pt x="7132" y="4932"/>
                </a:moveTo>
                <a:lnTo>
                  <a:pt x="7132" y="4932"/>
                </a:lnTo>
                <a:cubicBezTo>
                  <a:pt x="7088" y="6141"/>
                  <a:pt x="6673" y="7347"/>
                  <a:pt x="5978" y="8327"/>
                </a:cubicBezTo>
                <a:cubicBezTo>
                  <a:pt x="5226" y="9388"/>
                  <a:pt x="4124" y="10064"/>
                  <a:pt x="3156" y="10901"/>
                </a:cubicBezTo>
                <a:cubicBezTo>
                  <a:pt x="2976" y="11055"/>
                  <a:pt x="2806" y="11218"/>
                  <a:pt x="2645" y="11389"/>
                </a:cubicBezTo>
                <a:cubicBezTo>
                  <a:pt x="2755" y="11213"/>
                  <a:pt x="2868" y="11038"/>
                  <a:pt x="2989" y="10868"/>
                </a:cubicBezTo>
                <a:cubicBezTo>
                  <a:pt x="3350" y="10356"/>
                  <a:pt x="3751" y="9872"/>
                  <a:pt x="4182" y="9418"/>
                </a:cubicBezTo>
                <a:cubicBezTo>
                  <a:pt x="5009" y="8551"/>
                  <a:pt x="5975" y="7795"/>
                  <a:pt x="6521" y="6702"/>
                </a:cubicBezTo>
                <a:cubicBezTo>
                  <a:pt x="6802" y="6141"/>
                  <a:pt x="6980" y="5540"/>
                  <a:pt x="7132" y="4932"/>
                </a:cubicBezTo>
                <a:close/>
                <a:moveTo>
                  <a:pt x="7137" y="4591"/>
                </a:moveTo>
                <a:lnTo>
                  <a:pt x="7137" y="4615"/>
                </a:lnTo>
                <a:cubicBezTo>
                  <a:pt x="7130" y="4621"/>
                  <a:pt x="7124" y="4625"/>
                  <a:pt x="7122" y="4635"/>
                </a:cubicBezTo>
                <a:cubicBezTo>
                  <a:pt x="6953" y="5268"/>
                  <a:pt x="6775" y="5907"/>
                  <a:pt x="6489" y="6498"/>
                </a:cubicBezTo>
                <a:cubicBezTo>
                  <a:pt x="6222" y="7049"/>
                  <a:pt x="5838" y="7530"/>
                  <a:pt x="5418" y="7969"/>
                </a:cubicBezTo>
                <a:cubicBezTo>
                  <a:pt x="5002" y="8405"/>
                  <a:pt x="4554" y="8809"/>
                  <a:pt x="4135" y="9242"/>
                </a:cubicBezTo>
                <a:cubicBezTo>
                  <a:pt x="3704" y="9689"/>
                  <a:pt x="3306" y="10166"/>
                  <a:pt x="2945" y="10668"/>
                </a:cubicBezTo>
                <a:cubicBezTo>
                  <a:pt x="2630" y="11108"/>
                  <a:pt x="2329" y="11570"/>
                  <a:pt x="2074" y="12053"/>
                </a:cubicBezTo>
                <a:cubicBezTo>
                  <a:pt x="2285" y="10823"/>
                  <a:pt x="2739" y="9597"/>
                  <a:pt x="3525" y="8622"/>
                </a:cubicBezTo>
                <a:cubicBezTo>
                  <a:pt x="4261" y="7708"/>
                  <a:pt x="5229" y="7020"/>
                  <a:pt x="6035" y="6175"/>
                </a:cubicBezTo>
                <a:cubicBezTo>
                  <a:pt x="6463" y="5725"/>
                  <a:pt x="6862" y="5214"/>
                  <a:pt x="7099" y="4632"/>
                </a:cubicBezTo>
                <a:cubicBezTo>
                  <a:pt x="7110" y="4618"/>
                  <a:pt x="7124" y="4606"/>
                  <a:pt x="7137" y="4591"/>
                </a:cubicBezTo>
                <a:close/>
                <a:moveTo>
                  <a:pt x="6829" y="4919"/>
                </a:moveTo>
                <a:lnTo>
                  <a:pt x="6829" y="4919"/>
                </a:lnTo>
                <a:cubicBezTo>
                  <a:pt x="6612" y="5311"/>
                  <a:pt x="6347" y="5668"/>
                  <a:pt x="6039" y="6002"/>
                </a:cubicBezTo>
                <a:cubicBezTo>
                  <a:pt x="5635" y="6440"/>
                  <a:pt x="5185" y="6834"/>
                  <a:pt x="4741" y="7233"/>
                </a:cubicBezTo>
                <a:cubicBezTo>
                  <a:pt x="4308" y="7625"/>
                  <a:pt x="3878" y="8023"/>
                  <a:pt x="3505" y="8475"/>
                </a:cubicBezTo>
                <a:cubicBezTo>
                  <a:pt x="3087" y="8980"/>
                  <a:pt x="2747" y="9556"/>
                  <a:pt x="2506" y="10169"/>
                </a:cubicBezTo>
                <a:cubicBezTo>
                  <a:pt x="2254" y="10808"/>
                  <a:pt x="2105" y="11468"/>
                  <a:pt x="2015" y="12148"/>
                </a:cubicBezTo>
                <a:cubicBezTo>
                  <a:pt x="2001" y="12088"/>
                  <a:pt x="1987" y="12031"/>
                  <a:pt x="1974" y="11975"/>
                </a:cubicBezTo>
                <a:cubicBezTo>
                  <a:pt x="1973" y="11970"/>
                  <a:pt x="1973" y="11965"/>
                  <a:pt x="1971" y="11959"/>
                </a:cubicBezTo>
                <a:cubicBezTo>
                  <a:pt x="2079" y="10854"/>
                  <a:pt x="2404" y="9743"/>
                  <a:pt x="2987" y="8806"/>
                </a:cubicBezTo>
                <a:cubicBezTo>
                  <a:pt x="3661" y="7725"/>
                  <a:pt x="4690" y="6965"/>
                  <a:pt x="5619" y="6121"/>
                </a:cubicBezTo>
                <a:cubicBezTo>
                  <a:pt x="6039" y="5738"/>
                  <a:pt x="6441" y="5333"/>
                  <a:pt x="6829" y="4919"/>
                </a:cubicBezTo>
                <a:close/>
                <a:moveTo>
                  <a:pt x="1163" y="0"/>
                </a:moveTo>
                <a:cubicBezTo>
                  <a:pt x="1142" y="0"/>
                  <a:pt x="1122" y="10"/>
                  <a:pt x="1114" y="34"/>
                </a:cubicBezTo>
                <a:cubicBezTo>
                  <a:pt x="686" y="1462"/>
                  <a:pt x="258" y="2906"/>
                  <a:pt x="94" y="4393"/>
                </a:cubicBezTo>
                <a:cubicBezTo>
                  <a:pt x="16" y="5105"/>
                  <a:pt x="1" y="5828"/>
                  <a:pt x="84" y="6539"/>
                </a:cubicBezTo>
                <a:cubicBezTo>
                  <a:pt x="164" y="7236"/>
                  <a:pt x="341" y="7917"/>
                  <a:pt x="584" y="8575"/>
                </a:cubicBezTo>
                <a:cubicBezTo>
                  <a:pt x="853" y="9306"/>
                  <a:pt x="1200" y="10005"/>
                  <a:pt x="1574" y="10686"/>
                </a:cubicBezTo>
                <a:cubicBezTo>
                  <a:pt x="1584" y="10817"/>
                  <a:pt x="1598" y="10949"/>
                  <a:pt x="1617" y="11079"/>
                </a:cubicBezTo>
                <a:cubicBezTo>
                  <a:pt x="1634" y="11213"/>
                  <a:pt x="1655" y="11345"/>
                  <a:pt x="1679" y="11478"/>
                </a:cubicBezTo>
                <a:cubicBezTo>
                  <a:pt x="1702" y="11661"/>
                  <a:pt x="1726" y="11841"/>
                  <a:pt x="1761" y="12023"/>
                </a:cubicBezTo>
                <a:cubicBezTo>
                  <a:pt x="1790" y="12168"/>
                  <a:pt x="1821" y="12314"/>
                  <a:pt x="1856" y="12457"/>
                </a:cubicBezTo>
                <a:cubicBezTo>
                  <a:pt x="1842" y="12490"/>
                  <a:pt x="1852" y="12518"/>
                  <a:pt x="1875" y="12535"/>
                </a:cubicBezTo>
                <a:cubicBezTo>
                  <a:pt x="1984" y="12975"/>
                  <a:pt x="2127" y="13408"/>
                  <a:pt x="2318" y="13819"/>
                </a:cubicBezTo>
                <a:cubicBezTo>
                  <a:pt x="2333" y="13852"/>
                  <a:pt x="2361" y="13867"/>
                  <a:pt x="2389" y="13867"/>
                </a:cubicBezTo>
                <a:cubicBezTo>
                  <a:pt x="2414" y="13867"/>
                  <a:pt x="2439" y="13855"/>
                  <a:pt x="2455" y="13835"/>
                </a:cubicBezTo>
                <a:cubicBezTo>
                  <a:pt x="2485" y="13818"/>
                  <a:pt x="2509" y="13785"/>
                  <a:pt x="2502" y="13747"/>
                </a:cubicBezTo>
                <a:cubicBezTo>
                  <a:pt x="2477" y="13601"/>
                  <a:pt x="2406" y="13459"/>
                  <a:pt x="2357" y="13320"/>
                </a:cubicBezTo>
                <a:cubicBezTo>
                  <a:pt x="2306" y="13171"/>
                  <a:pt x="2258" y="13022"/>
                  <a:pt x="2213" y="12870"/>
                </a:cubicBezTo>
                <a:cubicBezTo>
                  <a:pt x="2160" y="12702"/>
                  <a:pt x="2116" y="12534"/>
                  <a:pt x="2072" y="12363"/>
                </a:cubicBezTo>
                <a:cubicBezTo>
                  <a:pt x="2679" y="11302"/>
                  <a:pt x="3732" y="10614"/>
                  <a:pt x="4660" y="9858"/>
                </a:cubicBezTo>
                <a:cubicBezTo>
                  <a:pt x="5164" y="9446"/>
                  <a:pt x="5635" y="9001"/>
                  <a:pt x="6021" y="8475"/>
                </a:cubicBezTo>
                <a:cubicBezTo>
                  <a:pt x="6419" y="7928"/>
                  <a:pt x="6727" y="7318"/>
                  <a:pt x="6937" y="6676"/>
                </a:cubicBezTo>
                <a:cubicBezTo>
                  <a:pt x="7170" y="5958"/>
                  <a:pt x="7259" y="5208"/>
                  <a:pt x="7229" y="4455"/>
                </a:cubicBezTo>
                <a:cubicBezTo>
                  <a:pt x="7229" y="4429"/>
                  <a:pt x="7206" y="4415"/>
                  <a:pt x="7184" y="4415"/>
                </a:cubicBezTo>
                <a:cubicBezTo>
                  <a:pt x="7170" y="4415"/>
                  <a:pt x="7155" y="4420"/>
                  <a:pt x="7146" y="4431"/>
                </a:cubicBezTo>
                <a:cubicBezTo>
                  <a:pt x="7122" y="4459"/>
                  <a:pt x="7095" y="4485"/>
                  <a:pt x="7068" y="4512"/>
                </a:cubicBezTo>
                <a:cubicBezTo>
                  <a:pt x="7065" y="4512"/>
                  <a:pt x="7062" y="4511"/>
                  <a:pt x="7060" y="4511"/>
                </a:cubicBezTo>
                <a:cubicBezTo>
                  <a:pt x="7041" y="4511"/>
                  <a:pt x="7022" y="4521"/>
                  <a:pt x="7011" y="4542"/>
                </a:cubicBezTo>
                <a:cubicBezTo>
                  <a:pt x="7002" y="4563"/>
                  <a:pt x="6990" y="4583"/>
                  <a:pt x="6981" y="4604"/>
                </a:cubicBezTo>
                <a:cubicBezTo>
                  <a:pt x="6558" y="5064"/>
                  <a:pt x="6119" y="5509"/>
                  <a:pt x="5657" y="5931"/>
                </a:cubicBezTo>
                <a:cubicBezTo>
                  <a:pt x="5181" y="6368"/>
                  <a:pt x="4678" y="6776"/>
                  <a:pt x="4203" y="7216"/>
                </a:cubicBezTo>
                <a:cubicBezTo>
                  <a:pt x="3746" y="7642"/>
                  <a:pt x="3315" y="8099"/>
                  <a:pt x="2972" y="8625"/>
                </a:cubicBezTo>
                <a:cubicBezTo>
                  <a:pt x="2643" y="9127"/>
                  <a:pt x="2391" y="9678"/>
                  <a:pt x="2215" y="10251"/>
                </a:cubicBezTo>
                <a:cubicBezTo>
                  <a:pt x="2064" y="10752"/>
                  <a:pt x="1979" y="11257"/>
                  <a:pt x="1937" y="11770"/>
                </a:cubicBezTo>
                <a:cubicBezTo>
                  <a:pt x="1898" y="11572"/>
                  <a:pt x="1862" y="11372"/>
                  <a:pt x="1832" y="11172"/>
                </a:cubicBezTo>
                <a:cubicBezTo>
                  <a:pt x="1830" y="11139"/>
                  <a:pt x="1825" y="11109"/>
                  <a:pt x="1822" y="11078"/>
                </a:cubicBezTo>
                <a:cubicBezTo>
                  <a:pt x="1805" y="10898"/>
                  <a:pt x="1797" y="10716"/>
                  <a:pt x="1781" y="10535"/>
                </a:cubicBezTo>
                <a:cubicBezTo>
                  <a:pt x="1790" y="10526"/>
                  <a:pt x="1795" y="10515"/>
                  <a:pt x="1794" y="10499"/>
                </a:cubicBezTo>
                <a:cubicBezTo>
                  <a:pt x="1791" y="10478"/>
                  <a:pt x="1791" y="10457"/>
                  <a:pt x="1790" y="10435"/>
                </a:cubicBezTo>
                <a:cubicBezTo>
                  <a:pt x="2021" y="9226"/>
                  <a:pt x="2406" y="8052"/>
                  <a:pt x="2668" y="6847"/>
                </a:cubicBezTo>
                <a:cubicBezTo>
                  <a:pt x="2774" y="6705"/>
                  <a:pt x="2851" y="6532"/>
                  <a:pt x="2940" y="6382"/>
                </a:cubicBezTo>
                <a:cubicBezTo>
                  <a:pt x="3000" y="6285"/>
                  <a:pt x="3064" y="6193"/>
                  <a:pt x="3125" y="6099"/>
                </a:cubicBezTo>
                <a:cubicBezTo>
                  <a:pt x="3491" y="5638"/>
                  <a:pt x="3891" y="5204"/>
                  <a:pt x="4315" y="4796"/>
                </a:cubicBezTo>
                <a:cubicBezTo>
                  <a:pt x="4834" y="4299"/>
                  <a:pt x="5481" y="3818"/>
                  <a:pt x="6220" y="3818"/>
                </a:cubicBezTo>
                <a:cubicBezTo>
                  <a:pt x="6266" y="3818"/>
                  <a:pt x="6312" y="3820"/>
                  <a:pt x="6358" y="3824"/>
                </a:cubicBezTo>
                <a:cubicBezTo>
                  <a:pt x="6358" y="3844"/>
                  <a:pt x="6357" y="3864"/>
                  <a:pt x="6360" y="3881"/>
                </a:cubicBezTo>
                <a:cubicBezTo>
                  <a:pt x="6367" y="3920"/>
                  <a:pt x="6380" y="3957"/>
                  <a:pt x="6407" y="3987"/>
                </a:cubicBezTo>
                <a:cubicBezTo>
                  <a:pt x="6419" y="4003"/>
                  <a:pt x="6433" y="4017"/>
                  <a:pt x="6450" y="4029"/>
                </a:cubicBezTo>
                <a:cubicBezTo>
                  <a:pt x="6483" y="4051"/>
                  <a:pt x="6506" y="4062"/>
                  <a:pt x="6543" y="4071"/>
                </a:cubicBezTo>
                <a:cubicBezTo>
                  <a:pt x="6563" y="4073"/>
                  <a:pt x="6584" y="4073"/>
                  <a:pt x="6604" y="4073"/>
                </a:cubicBezTo>
                <a:cubicBezTo>
                  <a:pt x="6612" y="4073"/>
                  <a:pt x="6624" y="4072"/>
                  <a:pt x="6632" y="4071"/>
                </a:cubicBezTo>
                <a:cubicBezTo>
                  <a:pt x="6652" y="4066"/>
                  <a:pt x="6672" y="4062"/>
                  <a:pt x="6692" y="4055"/>
                </a:cubicBezTo>
                <a:cubicBezTo>
                  <a:pt x="6713" y="4048"/>
                  <a:pt x="6731" y="4035"/>
                  <a:pt x="6750" y="4024"/>
                </a:cubicBezTo>
                <a:cubicBezTo>
                  <a:pt x="6768" y="4014"/>
                  <a:pt x="6785" y="4003"/>
                  <a:pt x="6802" y="3988"/>
                </a:cubicBezTo>
                <a:cubicBezTo>
                  <a:pt x="6825" y="3967"/>
                  <a:pt x="6849" y="3946"/>
                  <a:pt x="6868" y="3920"/>
                </a:cubicBezTo>
                <a:cubicBezTo>
                  <a:pt x="6880" y="3900"/>
                  <a:pt x="6895" y="3881"/>
                  <a:pt x="6903" y="3859"/>
                </a:cubicBezTo>
                <a:cubicBezTo>
                  <a:pt x="6913" y="3838"/>
                  <a:pt x="6919" y="3815"/>
                  <a:pt x="6924" y="3794"/>
                </a:cubicBezTo>
                <a:cubicBezTo>
                  <a:pt x="6929" y="3778"/>
                  <a:pt x="6929" y="3764"/>
                  <a:pt x="6929" y="3747"/>
                </a:cubicBezTo>
                <a:cubicBezTo>
                  <a:pt x="6929" y="3717"/>
                  <a:pt x="6926" y="3695"/>
                  <a:pt x="6916" y="3665"/>
                </a:cubicBezTo>
                <a:cubicBezTo>
                  <a:pt x="6909" y="3645"/>
                  <a:pt x="6897" y="3624"/>
                  <a:pt x="6885" y="3608"/>
                </a:cubicBezTo>
                <a:cubicBezTo>
                  <a:pt x="6875" y="3594"/>
                  <a:pt x="6862" y="3580"/>
                  <a:pt x="6848" y="3568"/>
                </a:cubicBezTo>
                <a:cubicBezTo>
                  <a:pt x="6845" y="3566"/>
                  <a:pt x="6841" y="3561"/>
                  <a:pt x="6835" y="3560"/>
                </a:cubicBezTo>
                <a:cubicBezTo>
                  <a:pt x="6821" y="3551"/>
                  <a:pt x="6805" y="3540"/>
                  <a:pt x="6790" y="3533"/>
                </a:cubicBezTo>
                <a:cubicBezTo>
                  <a:pt x="6774" y="3526"/>
                  <a:pt x="6756" y="3523"/>
                  <a:pt x="6739" y="3517"/>
                </a:cubicBezTo>
                <a:cubicBezTo>
                  <a:pt x="6721" y="3513"/>
                  <a:pt x="6706" y="3513"/>
                  <a:pt x="6690" y="3512"/>
                </a:cubicBezTo>
                <a:cubicBezTo>
                  <a:pt x="6648" y="3512"/>
                  <a:pt x="6608" y="3519"/>
                  <a:pt x="6568" y="3532"/>
                </a:cubicBezTo>
                <a:cubicBezTo>
                  <a:pt x="6557" y="3534"/>
                  <a:pt x="6547" y="3539"/>
                  <a:pt x="6536" y="3544"/>
                </a:cubicBezTo>
                <a:cubicBezTo>
                  <a:pt x="6519" y="3553"/>
                  <a:pt x="6500" y="3561"/>
                  <a:pt x="6486" y="3573"/>
                </a:cubicBezTo>
                <a:cubicBezTo>
                  <a:pt x="6470" y="3583"/>
                  <a:pt x="6458" y="3597"/>
                  <a:pt x="6446" y="3610"/>
                </a:cubicBezTo>
                <a:cubicBezTo>
                  <a:pt x="6433" y="3622"/>
                  <a:pt x="6422" y="3641"/>
                  <a:pt x="6414" y="3658"/>
                </a:cubicBezTo>
                <a:cubicBezTo>
                  <a:pt x="6405" y="3676"/>
                  <a:pt x="6401" y="3696"/>
                  <a:pt x="6399" y="3716"/>
                </a:cubicBezTo>
                <a:lnTo>
                  <a:pt x="6398" y="3717"/>
                </a:lnTo>
                <a:cubicBezTo>
                  <a:pt x="6347" y="3713"/>
                  <a:pt x="6296" y="3711"/>
                  <a:pt x="6245" y="3711"/>
                </a:cubicBezTo>
                <a:cubicBezTo>
                  <a:pt x="5516" y="3711"/>
                  <a:pt x="4871" y="4138"/>
                  <a:pt x="4348" y="4625"/>
                </a:cubicBezTo>
                <a:cubicBezTo>
                  <a:pt x="4329" y="4641"/>
                  <a:pt x="4314" y="4659"/>
                  <a:pt x="4298" y="4675"/>
                </a:cubicBezTo>
                <a:cubicBezTo>
                  <a:pt x="4375" y="4580"/>
                  <a:pt x="4449" y="4482"/>
                  <a:pt x="4518" y="4381"/>
                </a:cubicBezTo>
                <a:cubicBezTo>
                  <a:pt x="4958" y="3942"/>
                  <a:pt x="5436" y="3539"/>
                  <a:pt x="5951" y="3194"/>
                </a:cubicBezTo>
                <a:cubicBezTo>
                  <a:pt x="6304" y="2957"/>
                  <a:pt x="6682" y="2757"/>
                  <a:pt x="7058" y="2558"/>
                </a:cubicBezTo>
                <a:cubicBezTo>
                  <a:pt x="7062" y="2564"/>
                  <a:pt x="7068" y="2567"/>
                  <a:pt x="7073" y="2570"/>
                </a:cubicBezTo>
                <a:cubicBezTo>
                  <a:pt x="7079" y="2581"/>
                  <a:pt x="7082" y="2591"/>
                  <a:pt x="7089" y="2601"/>
                </a:cubicBezTo>
                <a:cubicBezTo>
                  <a:pt x="7136" y="2658"/>
                  <a:pt x="7195" y="2689"/>
                  <a:pt x="7265" y="2707"/>
                </a:cubicBezTo>
                <a:cubicBezTo>
                  <a:pt x="7288" y="2713"/>
                  <a:pt x="7312" y="2716"/>
                  <a:pt x="7336" y="2716"/>
                </a:cubicBezTo>
                <a:cubicBezTo>
                  <a:pt x="7432" y="2716"/>
                  <a:pt x="7527" y="2669"/>
                  <a:pt x="7590" y="2595"/>
                </a:cubicBezTo>
                <a:cubicBezTo>
                  <a:pt x="7676" y="2509"/>
                  <a:pt x="7695" y="2375"/>
                  <a:pt x="7656" y="2253"/>
                </a:cubicBezTo>
                <a:cubicBezTo>
                  <a:pt x="7624" y="2141"/>
                  <a:pt x="7527" y="2038"/>
                  <a:pt x="7421" y="1996"/>
                </a:cubicBezTo>
                <a:cubicBezTo>
                  <a:pt x="7380" y="1980"/>
                  <a:pt x="7337" y="1971"/>
                  <a:pt x="7294" y="1971"/>
                </a:cubicBezTo>
                <a:cubicBezTo>
                  <a:pt x="7256" y="1971"/>
                  <a:pt x="7219" y="1978"/>
                  <a:pt x="7184" y="1992"/>
                </a:cubicBezTo>
                <a:cubicBezTo>
                  <a:pt x="7124" y="2016"/>
                  <a:pt x="7071" y="2057"/>
                  <a:pt x="7035" y="2111"/>
                </a:cubicBezTo>
                <a:cubicBezTo>
                  <a:pt x="6964" y="2215"/>
                  <a:pt x="6933" y="2354"/>
                  <a:pt x="6990" y="2473"/>
                </a:cubicBezTo>
                <a:cubicBezTo>
                  <a:pt x="6995" y="2484"/>
                  <a:pt x="7004" y="2493"/>
                  <a:pt x="7009" y="2503"/>
                </a:cubicBezTo>
                <a:cubicBezTo>
                  <a:pt x="6683" y="2662"/>
                  <a:pt x="6380" y="2852"/>
                  <a:pt x="6075" y="3051"/>
                </a:cubicBezTo>
                <a:cubicBezTo>
                  <a:pt x="5717" y="3285"/>
                  <a:pt x="5369" y="3537"/>
                  <a:pt x="5039" y="3811"/>
                </a:cubicBezTo>
                <a:cubicBezTo>
                  <a:pt x="4924" y="3907"/>
                  <a:pt x="4815" y="4008"/>
                  <a:pt x="4703" y="4108"/>
                </a:cubicBezTo>
                <a:cubicBezTo>
                  <a:pt x="4860" y="3842"/>
                  <a:pt x="4988" y="3561"/>
                  <a:pt x="5073" y="3253"/>
                </a:cubicBezTo>
                <a:cubicBezTo>
                  <a:pt x="5127" y="3056"/>
                  <a:pt x="5165" y="2853"/>
                  <a:pt x="5192" y="2650"/>
                </a:cubicBezTo>
                <a:cubicBezTo>
                  <a:pt x="5209" y="2517"/>
                  <a:pt x="5243" y="2354"/>
                  <a:pt x="5236" y="2206"/>
                </a:cubicBezTo>
                <a:cubicBezTo>
                  <a:pt x="5243" y="2206"/>
                  <a:pt x="5250" y="2208"/>
                  <a:pt x="5257" y="2208"/>
                </a:cubicBezTo>
                <a:cubicBezTo>
                  <a:pt x="5413" y="2206"/>
                  <a:pt x="5571" y="2106"/>
                  <a:pt x="5623" y="1955"/>
                </a:cubicBezTo>
                <a:cubicBezTo>
                  <a:pt x="5652" y="1872"/>
                  <a:pt x="5659" y="1781"/>
                  <a:pt x="5623" y="1697"/>
                </a:cubicBezTo>
                <a:cubicBezTo>
                  <a:pt x="5589" y="1619"/>
                  <a:pt x="5533" y="1558"/>
                  <a:pt x="5464" y="1508"/>
                </a:cubicBezTo>
                <a:cubicBezTo>
                  <a:pt x="5394" y="1456"/>
                  <a:pt x="5315" y="1410"/>
                  <a:pt x="5228" y="1398"/>
                </a:cubicBezTo>
                <a:cubicBezTo>
                  <a:pt x="5213" y="1396"/>
                  <a:pt x="5198" y="1395"/>
                  <a:pt x="5184" y="1395"/>
                </a:cubicBezTo>
                <a:cubicBezTo>
                  <a:pt x="5109" y="1395"/>
                  <a:pt x="5037" y="1416"/>
                  <a:pt x="4971" y="1453"/>
                </a:cubicBezTo>
                <a:cubicBezTo>
                  <a:pt x="4903" y="1490"/>
                  <a:pt x="4847" y="1554"/>
                  <a:pt x="4817" y="1625"/>
                </a:cubicBezTo>
                <a:cubicBezTo>
                  <a:pt x="4781" y="1711"/>
                  <a:pt x="4781" y="1803"/>
                  <a:pt x="4803" y="1893"/>
                </a:cubicBezTo>
                <a:cubicBezTo>
                  <a:pt x="4825" y="1975"/>
                  <a:pt x="4876" y="2042"/>
                  <a:pt x="4944" y="2091"/>
                </a:cubicBezTo>
                <a:cubicBezTo>
                  <a:pt x="4966" y="2113"/>
                  <a:pt x="4992" y="2130"/>
                  <a:pt x="5018" y="2147"/>
                </a:cubicBezTo>
                <a:cubicBezTo>
                  <a:pt x="5043" y="2161"/>
                  <a:pt x="5070" y="2168"/>
                  <a:pt x="5094" y="2177"/>
                </a:cubicBezTo>
                <a:cubicBezTo>
                  <a:pt x="5087" y="2239"/>
                  <a:pt x="5087" y="2303"/>
                  <a:pt x="5084" y="2365"/>
                </a:cubicBezTo>
                <a:cubicBezTo>
                  <a:pt x="5077" y="2482"/>
                  <a:pt x="5064" y="2599"/>
                  <a:pt x="5049" y="2714"/>
                </a:cubicBezTo>
                <a:cubicBezTo>
                  <a:pt x="5016" y="2955"/>
                  <a:pt x="4965" y="3192"/>
                  <a:pt x="4893" y="3424"/>
                </a:cubicBezTo>
                <a:cubicBezTo>
                  <a:pt x="4793" y="3737"/>
                  <a:pt x="4646" y="4037"/>
                  <a:pt x="4471" y="4318"/>
                </a:cubicBezTo>
                <a:cubicBezTo>
                  <a:pt x="4039" y="4732"/>
                  <a:pt x="3640" y="5183"/>
                  <a:pt x="3289" y="5668"/>
                </a:cubicBezTo>
                <a:cubicBezTo>
                  <a:pt x="3149" y="5861"/>
                  <a:pt x="3016" y="6063"/>
                  <a:pt x="2889" y="6264"/>
                </a:cubicBezTo>
                <a:cubicBezTo>
                  <a:pt x="2844" y="6341"/>
                  <a:pt x="2790" y="6419"/>
                  <a:pt x="2740" y="6498"/>
                </a:cubicBezTo>
                <a:cubicBezTo>
                  <a:pt x="2760" y="6397"/>
                  <a:pt x="2782" y="6297"/>
                  <a:pt x="2800" y="6193"/>
                </a:cubicBezTo>
                <a:cubicBezTo>
                  <a:pt x="2923" y="5468"/>
                  <a:pt x="2977" y="4729"/>
                  <a:pt x="2906" y="3994"/>
                </a:cubicBezTo>
                <a:cubicBezTo>
                  <a:pt x="2840" y="3310"/>
                  <a:pt x="2672" y="2635"/>
                  <a:pt x="2414" y="1998"/>
                </a:cubicBezTo>
                <a:cubicBezTo>
                  <a:pt x="2123" y="1281"/>
                  <a:pt x="1717" y="610"/>
                  <a:pt x="1215" y="23"/>
                </a:cubicBezTo>
                <a:cubicBezTo>
                  <a:pt x="1203" y="9"/>
                  <a:pt x="1183" y="0"/>
                  <a:pt x="11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27"/>
          <p:cNvSpPr/>
          <p:nvPr/>
        </p:nvSpPr>
        <p:spPr>
          <a:xfrm rot="-4172273" flipH="1">
            <a:off x="8578102" y="4485471"/>
            <a:ext cx="465575" cy="806009"/>
          </a:xfrm>
          <a:custGeom>
            <a:avLst/>
            <a:gdLst/>
            <a:ahLst/>
            <a:cxnLst/>
            <a:rect l="l" t="t" r="r" b="b"/>
            <a:pathLst>
              <a:path w="6937" h="12010" extrusionOk="0">
                <a:moveTo>
                  <a:pt x="296" y="7829"/>
                </a:moveTo>
                <a:lnTo>
                  <a:pt x="296" y="7829"/>
                </a:lnTo>
                <a:cubicBezTo>
                  <a:pt x="296" y="7830"/>
                  <a:pt x="295" y="7830"/>
                  <a:pt x="294" y="7830"/>
                </a:cubicBezTo>
                <a:cubicBezTo>
                  <a:pt x="292" y="7831"/>
                  <a:pt x="291" y="7832"/>
                  <a:pt x="291" y="7832"/>
                </a:cubicBezTo>
                <a:cubicBezTo>
                  <a:pt x="291" y="7832"/>
                  <a:pt x="293" y="7831"/>
                  <a:pt x="296" y="7829"/>
                </a:cubicBezTo>
                <a:close/>
                <a:moveTo>
                  <a:pt x="4804" y="0"/>
                </a:moveTo>
                <a:cubicBezTo>
                  <a:pt x="4770" y="0"/>
                  <a:pt x="4737" y="4"/>
                  <a:pt x="4704" y="13"/>
                </a:cubicBezTo>
                <a:cubicBezTo>
                  <a:pt x="4671" y="21"/>
                  <a:pt x="4640" y="35"/>
                  <a:pt x="4611" y="52"/>
                </a:cubicBezTo>
                <a:cubicBezTo>
                  <a:pt x="4605" y="46"/>
                  <a:pt x="4598" y="42"/>
                  <a:pt x="4590" y="42"/>
                </a:cubicBezTo>
                <a:cubicBezTo>
                  <a:pt x="4585" y="42"/>
                  <a:pt x="4580" y="44"/>
                  <a:pt x="4574" y="47"/>
                </a:cubicBezTo>
                <a:cubicBezTo>
                  <a:pt x="4398" y="156"/>
                  <a:pt x="4316" y="382"/>
                  <a:pt x="4391" y="577"/>
                </a:cubicBezTo>
                <a:cubicBezTo>
                  <a:pt x="4417" y="638"/>
                  <a:pt x="4458" y="692"/>
                  <a:pt x="4505" y="735"/>
                </a:cubicBezTo>
                <a:cubicBezTo>
                  <a:pt x="3961" y="1636"/>
                  <a:pt x="3716" y="2681"/>
                  <a:pt x="3658" y="3731"/>
                </a:cubicBezTo>
                <a:cubicBezTo>
                  <a:pt x="3614" y="3599"/>
                  <a:pt x="3553" y="3472"/>
                  <a:pt x="3482" y="3347"/>
                </a:cubicBezTo>
                <a:cubicBezTo>
                  <a:pt x="3337" y="3090"/>
                  <a:pt x="3183" y="2842"/>
                  <a:pt x="3083" y="2561"/>
                </a:cubicBezTo>
                <a:cubicBezTo>
                  <a:pt x="2927" y="2120"/>
                  <a:pt x="2801" y="1666"/>
                  <a:pt x="2680" y="1213"/>
                </a:cubicBezTo>
                <a:cubicBezTo>
                  <a:pt x="2741" y="1182"/>
                  <a:pt x="2795" y="1138"/>
                  <a:pt x="2836" y="1077"/>
                </a:cubicBezTo>
                <a:cubicBezTo>
                  <a:pt x="2929" y="935"/>
                  <a:pt x="2913" y="749"/>
                  <a:pt x="2798" y="624"/>
                </a:cubicBezTo>
                <a:cubicBezTo>
                  <a:pt x="2727" y="548"/>
                  <a:pt x="2624" y="501"/>
                  <a:pt x="2521" y="501"/>
                </a:cubicBezTo>
                <a:cubicBezTo>
                  <a:pt x="2462" y="501"/>
                  <a:pt x="2403" y="516"/>
                  <a:pt x="2350" y="550"/>
                </a:cubicBezTo>
                <a:cubicBezTo>
                  <a:pt x="2248" y="617"/>
                  <a:pt x="2182" y="731"/>
                  <a:pt x="2177" y="850"/>
                </a:cubicBezTo>
                <a:cubicBezTo>
                  <a:pt x="2172" y="861"/>
                  <a:pt x="2165" y="870"/>
                  <a:pt x="2162" y="882"/>
                </a:cubicBezTo>
                <a:cubicBezTo>
                  <a:pt x="2127" y="1053"/>
                  <a:pt x="2249" y="1209"/>
                  <a:pt x="2412" y="1248"/>
                </a:cubicBezTo>
                <a:cubicBezTo>
                  <a:pt x="2441" y="1256"/>
                  <a:pt x="2470" y="1259"/>
                  <a:pt x="2497" y="1259"/>
                </a:cubicBezTo>
                <a:cubicBezTo>
                  <a:pt x="2516" y="1259"/>
                  <a:pt x="2534" y="1258"/>
                  <a:pt x="2553" y="1256"/>
                </a:cubicBezTo>
                <a:cubicBezTo>
                  <a:pt x="2670" y="1700"/>
                  <a:pt x="2795" y="2142"/>
                  <a:pt x="2950" y="2574"/>
                </a:cubicBezTo>
                <a:cubicBezTo>
                  <a:pt x="3041" y="2828"/>
                  <a:pt x="3170" y="3050"/>
                  <a:pt x="3313" y="3276"/>
                </a:cubicBezTo>
                <a:cubicBezTo>
                  <a:pt x="3448" y="3489"/>
                  <a:pt x="3580" y="3707"/>
                  <a:pt x="3651" y="3948"/>
                </a:cubicBezTo>
                <a:cubicBezTo>
                  <a:pt x="3645" y="4119"/>
                  <a:pt x="3644" y="4287"/>
                  <a:pt x="3647" y="4455"/>
                </a:cubicBezTo>
                <a:cubicBezTo>
                  <a:pt x="3679" y="6043"/>
                  <a:pt x="4113" y="7572"/>
                  <a:pt x="4616" y="9066"/>
                </a:cubicBezTo>
                <a:cubicBezTo>
                  <a:pt x="4489" y="8801"/>
                  <a:pt x="4356" y="8538"/>
                  <a:pt x="4214" y="8278"/>
                </a:cubicBezTo>
                <a:cubicBezTo>
                  <a:pt x="3916" y="7731"/>
                  <a:pt x="3574" y="7186"/>
                  <a:pt x="3146" y="6731"/>
                </a:cubicBezTo>
                <a:cubicBezTo>
                  <a:pt x="3068" y="6462"/>
                  <a:pt x="2951" y="6203"/>
                  <a:pt x="2852" y="5942"/>
                </a:cubicBezTo>
                <a:cubicBezTo>
                  <a:pt x="2756" y="5685"/>
                  <a:pt x="2656" y="5427"/>
                  <a:pt x="2571" y="5167"/>
                </a:cubicBezTo>
                <a:cubicBezTo>
                  <a:pt x="2489" y="4915"/>
                  <a:pt x="2418" y="4659"/>
                  <a:pt x="2372" y="4398"/>
                </a:cubicBezTo>
                <a:cubicBezTo>
                  <a:pt x="2343" y="4235"/>
                  <a:pt x="2331" y="4075"/>
                  <a:pt x="2324" y="3912"/>
                </a:cubicBezTo>
                <a:cubicBezTo>
                  <a:pt x="2382" y="3904"/>
                  <a:pt x="2439" y="3879"/>
                  <a:pt x="2487" y="3842"/>
                </a:cubicBezTo>
                <a:cubicBezTo>
                  <a:pt x="2573" y="3772"/>
                  <a:pt x="2598" y="3658"/>
                  <a:pt x="2582" y="3553"/>
                </a:cubicBezTo>
                <a:cubicBezTo>
                  <a:pt x="2567" y="3453"/>
                  <a:pt x="2497" y="3358"/>
                  <a:pt x="2408" y="3313"/>
                </a:cubicBezTo>
                <a:cubicBezTo>
                  <a:pt x="2360" y="3290"/>
                  <a:pt x="2310" y="3277"/>
                  <a:pt x="2258" y="3277"/>
                </a:cubicBezTo>
                <a:cubicBezTo>
                  <a:pt x="2243" y="3277"/>
                  <a:pt x="2228" y="3278"/>
                  <a:pt x="2212" y="3280"/>
                </a:cubicBezTo>
                <a:cubicBezTo>
                  <a:pt x="2161" y="3287"/>
                  <a:pt x="2114" y="3311"/>
                  <a:pt x="2075" y="3341"/>
                </a:cubicBezTo>
                <a:cubicBezTo>
                  <a:pt x="1996" y="3398"/>
                  <a:pt x="1951" y="3496"/>
                  <a:pt x="1943" y="3589"/>
                </a:cubicBezTo>
                <a:cubicBezTo>
                  <a:pt x="1933" y="3699"/>
                  <a:pt x="1989" y="3812"/>
                  <a:pt x="2083" y="3865"/>
                </a:cubicBezTo>
                <a:cubicBezTo>
                  <a:pt x="2120" y="3886"/>
                  <a:pt x="2161" y="3899"/>
                  <a:pt x="2204" y="3904"/>
                </a:cubicBezTo>
                <a:cubicBezTo>
                  <a:pt x="2211" y="3906"/>
                  <a:pt x="2216" y="3906"/>
                  <a:pt x="2223" y="3907"/>
                </a:cubicBezTo>
                <a:cubicBezTo>
                  <a:pt x="2225" y="4337"/>
                  <a:pt x="2340" y="4771"/>
                  <a:pt x="2469" y="5170"/>
                </a:cubicBezTo>
                <a:cubicBezTo>
                  <a:pt x="2551" y="5420"/>
                  <a:pt x="2645" y="5667"/>
                  <a:pt x="2743" y="5912"/>
                </a:cubicBezTo>
                <a:cubicBezTo>
                  <a:pt x="2834" y="6139"/>
                  <a:pt x="2914" y="6375"/>
                  <a:pt x="3014" y="6600"/>
                </a:cubicBezTo>
                <a:cubicBezTo>
                  <a:pt x="2714" y="6305"/>
                  <a:pt x="2374" y="6057"/>
                  <a:pt x="1978" y="5879"/>
                </a:cubicBezTo>
                <a:cubicBezTo>
                  <a:pt x="1726" y="5766"/>
                  <a:pt x="1460" y="5689"/>
                  <a:pt x="1185" y="5654"/>
                </a:cubicBezTo>
                <a:cubicBezTo>
                  <a:pt x="1079" y="5640"/>
                  <a:pt x="969" y="5632"/>
                  <a:pt x="857" y="5632"/>
                </a:cubicBezTo>
                <a:cubicBezTo>
                  <a:pt x="766" y="5632"/>
                  <a:pt x="675" y="5638"/>
                  <a:pt x="586" y="5651"/>
                </a:cubicBezTo>
                <a:cubicBezTo>
                  <a:pt x="568" y="5621"/>
                  <a:pt x="545" y="5594"/>
                  <a:pt x="518" y="5571"/>
                </a:cubicBezTo>
                <a:cubicBezTo>
                  <a:pt x="460" y="5522"/>
                  <a:pt x="395" y="5488"/>
                  <a:pt x="317" y="5482"/>
                </a:cubicBezTo>
                <a:cubicBezTo>
                  <a:pt x="312" y="5482"/>
                  <a:pt x="308" y="5482"/>
                  <a:pt x="303" y="5482"/>
                </a:cubicBezTo>
                <a:cubicBezTo>
                  <a:pt x="246" y="5482"/>
                  <a:pt x="185" y="5499"/>
                  <a:pt x="139" y="5532"/>
                </a:cubicBezTo>
                <a:cubicBezTo>
                  <a:pt x="83" y="5571"/>
                  <a:pt x="33" y="5625"/>
                  <a:pt x="19" y="5695"/>
                </a:cubicBezTo>
                <a:cubicBezTo>
                  <a:pt x="0" y="5777"/>
                  <a:pt x="19" y="5855"/>
                  <a:pt x="74" y="5919"/>
                </a:cubicBezTo>
                <a:cubicBezTo>
                  <a:pt x="78" y="5923"/>
                  <a:pt x="84" y="5928"/>
                  <a:pt x="90" y="5933"/>
                </a:cubicBezTo>
                <a:cubicBezTo>
                  <a:pt x="92" y="5949"/>
                  <a:pt x="92" y="5966"/>
                  <a:pt x="100" y="5983"/>
                </a:cubicBezTo>
                <a:cubicBezTo>
                  <a:pt x="125" y="6048"/>
                  <a:pt x="175" y="6094"/>
                  <a:pt x="239" y="6122"/>
                </a:cubicBezTo>
                <a:cubicBezTo>
                  <a:pt x="270" y="6137"/>
                  <a:pt x="303" y="6143"/>
                  <a:pt x="337" y="6143"/>
                </a:cubicBezTo>
                <a:cubicBezTo>
                  <a:pt x="410" y="6143"/>
                  <a:pt x="485" y="6112"/>
                  <a:pt x="542" y="6068"/>
                </a:cubicBezTo>
                <a:cubicBezTo>
                  <a:pt x="609" y="6016"/>
                  <a:pt x="642" y="5936"/>
                  <a:pt x="644" y="5855"/>
                </a:cubicBezTo>
                <a:cubicBezTo>
                  <a:pt x="754" y="5841"/>
                  <a:pt x="863" y="5831"/>
                  <a:pt x="975" y="5831"/>
                </a:cubicBezTo>
                <a:cubicBezTo>
                  <a:pt x="1021" y="5831"/>
                  <a:pt x="1067" y="5833"/>
                  <a:pt x="1114" y="5837"/>
                </a:cubicBezTo>
                <a:cubicBezTo>
                  <a:pt x="1350" y="5857"/>
                  <a:pt x="1581" y="5913"/>
                  <a:pt x="1802" y="5997"/>
                </a:cubicBezTo>
                <a:cubicBezTo>
                  <a:pt x="2286" y="6177"/>
                  <a:pt x="2703" y="6489"/>
                  <a:pt x="3055" y="6865"/>
                </a:cubicBezTo>
                <a:cubicBezTo>
                  <a:pt x="3439" y="7278"/>
                  <a:pt x="3743" y="7756"/>
                  <a:pt x="4017" y="8247"/>
                </a:cubicBezTo>
                <a:cubicBezTo>
                  <a:pt x="4320" y="8788"/>
                  <a:pt x="4594" y="9344"/>
                  <a:pt x="4852" y="9907"/>
                </a:cubicBezTo>
                <a:cubicBezTo>
                  <a:pt x="4911" y="10036"/>
                  <a:pt x="4967" y="10165"/>
                  <a:pt x="5023" y="10297"/>
                </a:cubicBezTo>
                <a:cubicBezTo>
                  <a:pt x="4975" y="10225"/>
                  <a:pt x="4928" y="10153"/>
                  <a:pt x="4877" y="10083"/>
                </a:cubicBezTo>
                <a:cubicBezTo>
                  <a:pt x="4621" y="9736"/>
                  <a:pt x="4318" y="9425"/>
                  <a:pt x="3986" y="9150"/>
                </a:cubicBezTo>
                <a:cubicBezTo>
                  <a:pt x="3353" y="8622"/>
                  <a:pt x="2573" y="8288"/>
                  <a:pt x="1762" y="8151"/>
                </a:cubicBezTo>
                <a:cubicBezTo>
                  <a:pt x="1503" y="8107"/>
                  <a:pt x="1228" y="8075"/>
                  <a:pt x="955" y="8075"/>
                </a:cubicBezTo>
                <a:cubicBezTo>
                  <a:pt x="915" y="8075"/>
                  <a:pt x="876" y="8076"/>
                  <a:pt x="836" y="8077"/>
                </a:cubicBezTo>
                <a:cubicBezTo>
                  <a:pt x="827" y="8040"/>
                  <a:pt x="815" y="8003"/>
                  <a:pt x="795" y="7969"/>
                </a:cubicBezTo>
                <a:cubicBezTo>
                  <a:pt x="737" y="7866"/>
                  <a:pt x="643" y="7802"/>
                  <a:pt x="528" y="7785"/>
                </a:cubicBezTo>
                <a:cubicBezTo>
                  <a:pt x="512" y="7782"/>
                  <a:pt x="496" y="7781"/>
                  <a:pt x="480" y="7781"/>
                </a:cubicBezTo>
                <a:cubicBezTo>
                  <a:pt x="425" y="7781"/>
                  <a:pt x="369" y="7795"/>
                  <a:pt x="321" y="7820"/>
                </a:cubicBezTo>
                <a:cubicBezTo>
                  <a:pt x="317" y="7822"/>
                  <a:pt x="312" y="7823"/>
                  <a:pt x="308" y="7826"/>
                </a:cubicBezTo>
                <a:cubicBezTo>
                  <a:pt x="308" y="7826"/>
                  <a:pt x="308" y="7825"/>
                  <a:pt x="308" y="7825"/>
                </a:cubicBezTo>
                <a:cubicBezTo>
                  <a:pt x="307" y="7825"/>
                  <a:pt x="301" y="7828"/>
                  <a:pt x="296" y="7829"/>
                </a:cubicBezTo>
                <a:lnTo>
                  <a:pt x="296" y="7829"/>
                </a:lnTo>
                <a:cubicBezTo>
                  <a:pt x="297" y="7829"/>
                  <a:pt x="297" y="7829"/>
                  <a:pt x="297" y="7829"/>
                </a:cubicBezTo>
                <a:lnTo>
                  <a:pt x="297" y="7829"/>
                </a:lnTo>
                <a:cubicBezTo>
                  <a:pt x="298" y="7829"/>
                  <a:pt x="274" y="7837"/>
                  <a:pt x="276" y="7837"/>
                </a:cubicBezTo>
                <a:cubicBezTo>
                  <a:pt x="270" y="7840"/>
                  <a:pt x="267" y="7842"/>
                  <a:pt x="261" y="7844"/>
                </a:cubicBezTo>
                <a:cubicBezTo>
                  <a:pt x="233" y="7859"/>
                  <a:pt x="212" y="7878"/>
                  <a:pt x="192" y="7904"/>
                </a:cubicBezTo>
                <a:cubicBezTo>
                  <a:pt x="125" y="7990"/>
                  <a:pt x="134" y="8114"/>
                  <a:pt x="163" y="8216"/>
                </a:cubicBezTo>
                <a:cubicBezTo>
                  <a:pt x="199" y="8331"/>
                  <a:pt x="251" y="8439"/>
                  <a:pt x="345" y="8515"/>
                </a:cubicBezTo>
                <a:cubicBezTo>
                  <a:pt x="402" y="8561"/>
                  <a:pt x="472" y="8584"/>
                  <a:pt x="543" y="8584"/>
                </a:cubicBezTo>
                <a:cubicBezTo>
                  <a:pt x="585" y="8584"/>
                  <a:pt x="627" y="8576"/>
                  <a:pt x="666" y="8559"/>
                </a:cubicBezTo>
                <a:cubicBezTo>
                  <a:pt x="779" y="8511"/>
                  <a:pt x="827" y="8388"/>
                  <a:pt x="844" y="8274"/>
                </a:cubicBezTo>
                <a:cubicBezTo>
                  <a:pt x="847" y="8261"/>
                  <a:pt x="847" y="8249"/>
                  <a:pt x="849" y="8239"/>
                </a:cubicBezTo>
                <a:cubicBezTo>
                  <a:pt x="878" y="8239"/>
                  <a:pt x="908" y="8238"/>
                  <a:pt x="938" y="8238"/>
                </a:cubicBezTo>
                <a:cubicBezTo>
                  <a:pt x="1156" y="8238"/>
                  <a:pt x="1375" y="8244"/>
                  <a:pt x="1596" y="8276"/>
                </a:cubicBezTo>
                <a:cubicBezTo>
                  <a:pt x="1979" y="8330"/>
                  <a:pt x="2358" y="8430"/>
                  <a:pt x="2717" y="8574"/>
                </a:cubicBezTo>
                <a:cubicBezTo>
                  <a:pt x="3482" y="8877"/>
                  <a:pt x="4169" y="9365"/>
                  <a:pt x="4689" y="10001"/>
                </a:cubicBezTo>
                <a:cubicBezTo>
                  <a:pt x="4838" y="10184"/>
                  <a:pt x="4976" y="10377"/>
                  <a:pt x="5097" y="10580"/>
                </a:cubicBezTo>
                <a:cubicBezTo>
                  <a:pt x="5146" y="10663"/>
                  <a:pt x="5192" y="10751"/>
                  <a:pt x="5236" y="10838"/>
                </a:cubicBezTo>
                <a:cubicBezTo>
                  <a:pt x="5339" y="11132"/>
                  <a:pt x="5440" y="11424"/>
                  <a:pt x="5551" y="11715"/>
                </a:cubicBezTo>
                <a:cubicBezTo>
                  <a:pt x="5569" y="11774"/>
                  <a:pt x="5590" y="11835"/>
                  <a:pt x="5612" y="11895"/>
                </a:cubicBezTo>
                <a:cubicBezTo>
                  <a:pt x="5616" y="11905"/>
                  <a:pt x="5621" y="11909"/>
                  <a:pt x="5626" y="11913"/>
                </a:cubicBezTo>
                <a:cubicBezTo>
                  <a:pt x="5633" y="11930"/>
                  <a:pt x="5640" y="11950"/>
                  <a:pt x="5647" y="11969"/>
                </a:cubicBezTo>
                <a:cubicBezTo>
                  <a:pt x="5659" y="11998"/>
                  <a:pt x="5683" y="12010"/>
                  <a:pt x="5709" y="12010"/>
                </a:cubicBezTo>
                <a:cubicBezTo>
                  <a:pt x="5756" y="12010"/>
                  <a:pt x="5807" y="11969"/>
                  <a:pt x="5793" y="11913"/>
                </a:cubicBezTo>
                <a:cubicBezTo>
                  <a:pt x="5780" y="11867"/>
                  <a:pt x="5766" y="11823"/>
                  <a:pt x="5753" y="11777"/>
                </a:cubicBezTo>
                <a:cubicBezTo>
                  <a:pt x="5761" y="11770"/>
                  <a:pt x="5765" y="11760"/>
                  <a:pt x="5763" y="11749"/>
                </a:cubicBezTo>
                <a:cubicBezTo>
                  <a:pt x="5559" y="10566"/>
                  <a:pt x="5678" y="9317"/>
                  <a:pt x="6105" y="8196"/>
                </a:cubicBezTo>
                <a:cubicBezTo>
                  <a:pt x="6165" y="8036"/>
                  <a:pt x="6233" y="7880"/>
                  <a:pt x="6305" y="7727"/>
                </a:cubicBezTo>
                <a:cubicBezTo>
                  <a:pt x="6331" y="7671"/>
                  <a:pt x="6361" y="7617"/>
                  <a:pt x="6389" y="7565"/>
                </a:cubicBezTo>
                <a:cubicBezTo>
                  <a:pt x="6403" y="7571"/>
                  <a:pt x="6417" y="7575"/>
                  <a:pt x="6432" y="7579"/>
                </a:cubicBezTo>
                <a:cubicBezTo>
                  <a:pt x="6485" y="7628"/>
                  <a:pt x="6555" y="7657"/>
                  <a:pt x="6625" y="7657"/>
                </a:cubicBezTo>
                <a:cubicBezTo>
                  <a:pt x="6672" y="7657"/>
                  <a:pt x="6719" y="7645"/>
                  <a:pt x="6761" y="7616"/>
                </a:cubicBezTo>
                <a:cubicBezTo>
                  <a:pt x="6905" y="7529"/>
                  <a:pt x="6937" y="7349"/>
                  <a:pt x="6887" y="7192"/>
                </a:cubicBezTo>
                <a:cubicBezTo>
                  <a:pt x="6846" y="7064"/>
                  <a:pt x="6782" y="6948"/>
                  <a:pt x="6676" y="6865"/>
                </a:cubicBezTo>
                <a:cubicBezTo>
                  <a:pt x="6630" y="6830"/>
                  <a:pt x="6565" y="6807"/>
                  <a:pt x="6506" y="6807"/>
                </a:cubicBezTo>
                <a:cubicBezTo>
                  <a:pt x="6505" y="6807"/>
                  <a:pt x="6503" y="6807"/>
                  <a:pt x="6501" y="6807"/>
                </a:cubicBezTo>
                <a:cubicBezTo>
                  <a:pt x="6405" y="6810"/>
                  <a:pt x="6328" y="6858"/>
                  <a:pt x="6270" y="6932"/>
                </a:cubicBezTo>
                <a:cubicBezTo>
                  <a:pt x="6182" y="7043"/>
                  <a:pt x="6141" y="7216"/>
                  <a:pt x="6185" y="7352"/>
                </a:cubicBezTo>
                <a:cubicBezTo>
                  <a:pt x="6199" y="7393"/>
                  <a:pt x="6217" y="7430"/>
                  <a:pt x="6243" y="7464"/>
                </a:cubicBezTo>
                <a:cubicBezTo>
                  <a:pt x="6220" y="7514"/>
                  <a:pt x="6199" y="7562"/>
                  <a:pt x="6176" y="7610"/>
                </a:cubicBezTo>
                <a:cubicBezTo>
                  <a:pt x="6112" y="7751"/>
                  <a:pt x="6051" y="7893"/>
                  <a:pt x="5999" y="8036"/>
                </a:cubicBezTo>
                <a:cubicBezTo>
                  <a:pt x="5891" y="8324"/>
                  <a:pt x="5802" y="8620"/>
                  <a:pt x="5735" y="8920"/>
                </a:cubicBezTo>
                <a:cubicBezTo>
                  <a:pt x="5597" y="9519"/>
                  <a:pt x="5532" y="10139"/>
                  <a:pt x="5562" y="10753"/>
                </a:cubicBezTo>
                <a:cubicBezTo>
                  <a:pt x="5572" y="10940"/>
                  <a:pt x="5590" y="11126"/>
                  <a:pt x="5617" y="11309"/>
                </a:cubicBezTo>
                <a:cubicBezTo>
                  <a:pt x="5480" y="10866"/>
                  <a:pt x="5318" y="10432"/>
                  <a:pt x="5160" y="9997"/>
                </a:cubicBezTo>
                <a:cubicBezTo>
                  <a:pt x="4928" y="8734"/>
                  <a:pt x="5075" y="7405"/>
                  <a:pt x="5616" y="6227"/>
                </a:cubicBezTo>
                <a:cubicBezTo>
                  <a:pt x="5779" y="5871"/>
                  <a:pt x="5980" y="5530"/>
                  <a:pt x="6213" y="5215"/>
                </a:cubicBezTo>
                <a:cubicBezTo>
                  <a:pt x="6246" y="5247"/>
                  <a:pt x="6281" y="5275"/>
                  <a:pt x="6320" y="5296"/>
                </a:cubicBezTo>
                <a:cubicBezTo>
                  <a:pt x="6363" y="5322"/>
                  <a:pt x="6410" y="5344"/>
                  <a:pt x="6461" y="5350"/>
                </a:cubicBezTo>
                <a:cubicBezTo>
                  <a:pt x="6469" y="5351"/>
                  <a:pt x="6476" y="5351"/>
                  <a:pt x="6483" y="5351"/>
                </a:cubicBezTo>
                <a:cubicBezTo>
                  <a:pt x="6537" y="5351"/>
                  <a:pt x="6586" y="5329"/>
                  <a:pt x="6626" y="5295"/>
                </a:cubicBezTo>
                <a:cubicBezTo>
                  <a:pt x="6690" y="5241"/>
                  <a:pt x="6737" y="5163"/>
                  <a:pt x="6765" y="5088"/>
                </a:cubicBezTo>
                <a:cubicBezTo>
                  <a:pt x="6822" y="4932"/>
                  <a:pt x="6793" y="4734"/>
                  <a:pt x="6667" y="4617"/>
                </a:cubicBezTo>
                <a:cubicBezTo>
                  <a:pt x="6585" y="4541"/>
                  <a:pt x="6476" y="4495"/>
                  <a:pt x="6367" y="4495"/>
                </a:cubicBezTo>
                <a:cubicBezTo>
                  <a:pt x="6308" y="4495"/>
                  <a:pt x="6249" y="4508"/>
                  <a:pt x="6193" y="4537"/>
                </a:cubicBezTo>
                <a:cubicBezTo>
                  <a:pt x="6047" y="4614"/>
                  <a:pt x="5976" y="4793"/>
                  <a:pt x="6007" y="4953"/>
                </a:cubicBezTo>
                <a:cubicBezTo>
                  <a:pt x="6020" y="5017"/>
                  <a:pt x="6054" y="5073"/>
                  <a:pt x="6098" y="5116"/>
                </a:cubicBezTo>
                <a:cubicBezTo>
                  <a:pt x="5203" y="6373"/>
                  <a:pt x="4813" y="7975"/>
                  <a:pt x="4987" y="9507"/>
                </a:cubicBezTo>
                <a:cubicBezTo>
                  <a:pt x="4983" y="9489"/>
                  <a:pt x="4976" y="9473"/>
                  <a:pt x="4970" y="9455"/>
                </a:cubicBezTo>
                <a:cubicBezTo>
                  <a:pt x="4689" y="8645"/>
                  <a:pt x="4424" y="7833"/>
                  <a:pt x="4220" y="6999"/>
                </a:cubicBezTo>
                <a:cubicBezTo>
                  <a:pt x="4189" y="6865"/>
                  <a:pt x="4157" y="6733"/>
                  <a:pt x="4129" y="6600"/>
                </a:cubicBezTo>
                <a:cubicBezTo>
                  <a:pt x="4247" y="6315"/>
                  <a:pt x="4339" y="6018"/>
                  <a:pt x="4459" y="5735"/>
                </a:cubicBezTo>
                <a:cubicBezTo>
                  <a:pt x="4596" y="5411"/>
                  <a:pt x="4746" y="5095"/>
                  <a:pt x="4912" y="4785"/>
                </a:cubicBezTo>
                <a:cubicBezTo>
                  <a:pt x="5176" y="4293"/>
                  <a:pt x="5481" y="3826"/>
                  <a:pt x="5813" y="3378"/>
                </a:cubicBezTo>
                <a:cubicBezTo>
                  <a:pt x="5814" y="3379"/>
                  <a:pt x="5816" y="3381"/>
                  <a:pt x="5820" y="3382"/>
                </a:cubicBezTo>
                <a:cubicBezTo>
                  <a:pt x="5865" y="3408"/>
                  <a:pt x="5914" y="3420"/>
                  <a:pt x="5962" y="3420"/>
                </a:cubicBezTo>
                <a:cubicBezTo>
                  <a:pt x="6060" y="3420"/>
                  <a:pt x="6156" y="3372"/>
                  <a:pt x="6219" y="3293"/>
                </a:cubicBezTo>
                <a:cubicBezTo>
                  <a:pt x="6246" y="3259"/>
                  <a:pt x="6263" y="3218"/>
                  <a:pt x="6276" y="3177"/>
                </a:cubicBezTo>
                <a:cubicBezTo>
                  <a:pt x="6312" y="3120"/>
                  <a:pt x="6335" y="3053"/>
                  <a:pt x="6341" y="2984"/>
                </a:cubicBezTo>
                <a:cubicBezTo>
                  <a:pt x="6349" y="2855"/>
                  <a:pt x="6283" y="2723"/>
                  <a:pt x="6171" y="2656"/>
                </a:cubicBezTo>
                <a:cubicBezTo>
                  <a:pt x="6116" y="2624"/>
                  <a:pt x="6057" y="2608"/>
                  <a:pt x="5997" y="2608"/>
                </a:cubicBezTo>
                <a:cubicBezTo>
                  <a:pt x="5923" y="2608"/>
                  <a:pt x="5849" y="2633"/>
                  <a:pt x="5787" y="2684"/>
                </a:cubicBezTo>
                <a:cubicBezTo>
                  <a:pt x="5694" y="2762"/>
                  <a:pt x="5651" y="2896"/>
                  <a:pt x="5650" y="3013"/>
                </a:cubicBezTo>
                <a:cubicBezTo>
                  <a:pt x="5650" y="3094"/>
                  <a:pt x="5667" y="3181"/>
                  <a:pt x="5707" y="3257"/>
                </a:cubicBezTo>
                <a:cubicBezTo>
                  <a:pt x="5438" y="3626"/>
                  <a:pt x="5193" y="4014"/>
                  <a:pt x="4973" y="4414"/>
                </a:cubicBezTo>
                <a:cubicBezTo>
                  <a:pt x="4980" y="4127"/>
                  <a:pt x="4963" y="3843"/>
                  <a:pt x="4923" y="3562"/>
                </a:cubicBezTo>
                <a:cubicBezTo>
                  <a:pt x="4899" y="3392"/>
                  <a:pt x="4867" y="3222"/>
                  <a:pt x="4828" y="3053"/>
                </a:cubicBezTo>
                <a:cubicBezTo>
                  <a:pt x="4824" y="3039"/>
                  <a:pt x="4821" y="3026"/>
                  <a:pt x="4817" y="3012"/>
                </a:cubicBezTo>
                <a:cubicBezTo>
                  <a:pt x="4864" y="2984"/>
                  <a:pt x="4902" y="2948"/>
                  <a:pt x="4933" y="2904"/>
                </a:cubicBezTo>
                <a:cubicBezTo>
                  <a:pt x="4984" y="2828"/>
                  <a:pt x="4997" y="2730"/>
                  <a:pt x="4979" y="2642"/>
                </a:cubicBezTo>
                <a:cubicBezTo>
                  <a:pt x="4945" y="2479"/>
                  <a:pt x="4796" y="2331"/>
                  <a:pt x="4625" y="2331"/>
                </a:cubicBezTo>
                <a:cubicBezTo>
                  <a:pt x="4624" y="2331"/>
                  <a:pt x="4623" y="2331"/>
                  <a:pt x="4623" y="2331"/>
                </a:cubicBezTo>
                <a:cubicBezTo>
                  <a:pt x="4508" y="2331"/>
                  <a:pt x="4411" y="2388"/>
                  <a:pt x="4340" y="2474"/>
                </a:cubicBezTo>
                <a:cubicBezTo>
                  <a:pt x="4285" y="2542"/>
                  <a:pt x="4250" y="2640"/>
                  <a:pt x="4257" y="2728"/>
                </a:cubicBezTo>
                <a:cubicBezTo>
                  <a:pt x="4262" y="2792"/>
                  <a:pt x="4276" y="2889"/>
                  <a:pt x="4342" y="2918"/>
                </a:cubicBezTo>
                <a:cubicBezTo>
                  <a:pt x="4356" y="2925"/>
                  <a:pt x="4369" y="2928"/>
                  <a:pt x="4383" y="2930"/>
                </a:cubicBezTo>
                <a:cubicBezTo>
                  <a:pt x="4387" y="2935"/>
                  <a:pt x="4389" y="2941"/>
                  <a:pt x="4391" y="2947"/>
                </a:cubicBezTo>
                <a:cubicBezTo>
                  <a:pt x="4447" y="3020"/>
                  <a:pt x="4540" y="3062"/>
                  <a:pt x="4631" y="3062"/>
                </a:cubicBezTo>
                <a:cubicBezTo>
                  <a:pt x="4638" y="3062"/>
                  <a:pt x="4645" y="3062"/>
                  <a:pt x="4652" y="3062"/>
                </a:cubicBezTo>
                <a:cubicBezTo>
                  <a:pt x="4665" y="3060"/>
                  <a:pt x="4678" y="3057"/>
                  <a:pt x="4688" y="3055"/>
                </a:cubicBezTo>
                <a:cubicBezTo>
                  <a:pt x="4725" y="3213"/>
                  <a:pt x="4757" y="3375"/>
                  <a:pt x="4782" y="3537"/>
                </a:cubicBezTo>
                <a:cubicBezTo>
                  <a:pt x="4835" y="3885"/>
                  <a:pt x="4855" y="4235"/>
                  <a:pt x="4855" y="4587"/>
                </a:cubicBezTo>
                <a:cubicBezTo>
                  <a:pt x="4855" y="4597"/>
                  <a:pt x="4858" y="4607"/>
                  <a:pt x="4862" y="4615"/>
                </a:cubicBezTo>
                <a:cubicBezTo>
                  <a:pt x="4837" y="4659"/>
                  <a:pt x="4813" y="4706"/>
                  <a:pt x="4789" y="4750"/>
                </a:cubicBezTo>
                <a:cubicBezTo>
                  <a:pt x="4630" y="5058"/>
                  <a:pt x="4484" y="5376"/>
                  <a:pt x="4354" y="5699"/>
                </a:cubicBezTo>
                <a:cubicBezTo>
                  <a:pt x="4261" y="5930"/>
                  <a:pt x="4162" y="6172"/>
                  <a:pt x="4089" y="6417"/>
                </a:cubicBezTo>
                <a:cubicBezTo>
                  <a:pt x="3842" y="5207"/>
                  <a:pt x="3753" y="3955"/>
                  <a:pt x="3973" y="2737"/>
                </a:cubicBezTo>
                <a:cubicBezTo>
                  <a:pt x="4157" y="2403"/>
                  <a:pt x="4370" y="2097"/>
                  <a:pt x="4661" y="1842"/>
                </a:cubicBezTo>
                <a:cubicBezTo>
                  <a:pt x="4813" y="1710"/>
                  <a:pt x="4976" y="1595"/>
                  <a:pt x="5150" y="1500"/>
                </a:cubicBezTo>
                <a:cubicBezTo>
                  <a:pt x="5233" y="1454"/>
                  <a:pt x="5318" y="1414"/>
                  <a:pt x="5404" y="1376"/>
                </a:cubicBezTo>
                <a:cubicBezTo>
                  <a:pt x="5448" y="1358"/>
                  <a:pt x="5497" y="1344"/>
                  <a:pt x="5543" y="1329"/>
                </a:cubicBezTo>
                <a:cubicBezTo>
                  <a:pt x="5555" y="1344"/>
                  <a:pt x="5568" y="1358"/>
                  <a:pt x="5582" y="1369"/>
                </a:cubicBezTo>
                <a:cubicBezTo>
                  <a:pt x="5633" y="1414"/>
                  <a:pt x="5697" y="1440"/>
                  <a:pt x="5765" y="1440"/>
                </a:cubicBezTo>
                <a:cubicBezTo>
                  <a:pt x="5781" y="1440"/>
                  <a:pt x="5797" y="1439"/>
                  <a:pt x="5813" y="1436"/>
                </a:cubicBezTo>
                <a:cubicBezTo>
                  <a:pt x="5907" y="1416"/>
                  <a:pt x="5973" y="1341"/>
                  <a:pt x="6007" y="1254"/>
                </a:cubicBezTo>
                <a:cubicBezTo>
                  <a:pt x="6043" y="1163"/>
                  <a:pt x="6022" y="1061"/>
                  <a:pt x="5963" y="986"/>
                </a:cubicBezTo>
                <a:cubicBezTo>
                  <a:pt x="5914" y="925"/>
                  <a:pt x="5827" y="890"/>
                  <a:pt x="5746" y="890"/>
                </a:cubicBezTo>
                <a:cubicBezTo>
                  <a:pt x="5653" y="891"/>
                  <a:pt x="5569" y="928"/>
                  <a:pt x="5512" y="1003"/>
                </a:cubicBezTo>
                <a:cubicBezTo>
                  <a:pt x="5472" y="1056"/>
                  <a:pt x="5460" y="1125"/>
                  <a:pt x="5468" y="1190"/>
                </a:cubicBezTo>
                <a:cubicBezTo>
                  <a:pt x="5341" y="1241"/>
                  <a:pt x="5216" y="1308"/>
                  <a:pt x="5105" y="1372"/>
                </a:cubicBezTo>
                <a:cubicBezTo>
                  <a:pt x="4922" y="1474"/>
                  <a:pt x="4750" y="1599"/>
                  <a:pt x="4594" y="1738"/>
                </a:cubicBezTo>
                <a:cubicBezTo>
                  <a:pt x="4377" y="1932"/>
                  <a:pt x="4183" y="2164"/>
                  <a:pt x="4037" y="2422"/>
                </a:cubicBezTo>
                <a:cubicBezTo>
                  <a:pt x="4163" y="1864"/>
                  <a:pt x="4356" y="1318"/>
                  <a:pt x="4607" y="806"/>
                </a:cubicBezTo>
                <a:cubicBezTo>
                  <a:pt x="4670" y="838"/>
                  <a:pt x="4740" y="855"/>
                  <a:pt x="4810" y="855"/>
                </a:cubicBezTo>
                <a:cubicBezTo>
                  <a:pt x="4846" y="855"/>
                  <a:pt x="4881" y="851"/>
                  <a:pt x="4916" y="841"/>
                </a:cubicBezTo>
                <a:cubicBezTo>
                  <a:pt x="5136" y="780"/>
                  <a:pt x="5278" y="536"/>
                  <a:pt x="5224" y="315"/>
                </a:cubicBezTo>
                <a:cubicBezTo>
                  <a:pt x="5177" y="126"/>
                  <a:pt x="4993" y="0"/>
                  <a:pt x="4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7"/>
          <p:cNvSpPr/>
          <p:nvPr/>
        </p:nvSpPr>
        <p:spPr>
          <a:xfrm rot="9687748">
            <a:off x="-20093" y="-155099"/>
            <a:ext cx="465575" cy="806010"/>
          </a:xfrm>
          <a:custGeom>
            <a:avLst/>
            <a:gdLst/>
            <a:ahLst/>
            <a:cxnLst/>
            <a:rect l="l" t="t" r="r" b="b"/>
            <a:pathLst>
              <a:path w="6937" h="12010" extrusionOk="0">
                <a:moveTo>
                  <a:pt x="296" y="7829"/>
                </a:moveTo>
                <a:lnTo>
                  <a:pt x="296" y="7829"/>
                </a:lnTo>
                <a:cubicBezTo>
                  <a:pt x="296" y="7830"/>
                  <a:pt x="295" y="7830"/>
                  <a:pt x="294" y="7830"/>
                </a:cubicBezTo>
                <a:cubicBezTo>
                  <a:pt x="292" y="7831"/>
                  <a:pt x="291" y="7832"/>
                  <a:pt x="291" y="7832"/>
                </a:cubicBezTo>
                <a:cubicBezTo>
                  <a:pt x="291" y="7832"/>
                  <a:pt x="293" y="7831"/>
                  <a:pt x="296" y="7829"/>
                </a:cubicBezTo>
                <a:close/>
                <a:moveTo>
                  <a:pt x="4804" y="0"/>
                </a:moveTo>
                <a:cubicBezTo>
                  <a:pt x="4770" y="0"/>
                  <a:pt x="4737" y="4"/>
                  <a:pt x="4704" y="13"/>
                </a:cubicBezTo>
                <a:cubicBezTo>
                  <a:pt x="4671" y="21"/>
                  <a:pt x="4640" y="35"/>
                  <a:pt x="4611" y="52"/>
                </a:cubicBezTo>
                <a:cubicBezTo>
                  <a:pt x="4605" y="46"/>
                  <a:pt x="4598" y="42"/>
                  <a:pt x="4590" y="42"/>
                </a:cubicBezTo>
                <a:cubicBezTo>
                  <a:pt x="4585" y="42"/>
                  <a:pt x="4580" y="44"/>
                  <a:pt x="4574" y="47"/>
                </a:cubicBezTo>
                <a:cubicBezTo>
                  <a:pt x="4398" y="156"/>
                  <a:pt x="4316" y="382"/>
                  <a:pt x="4391" y="577"/>
                </a:cubicBezTo>
                <a:cubicBezTo>
                  <a:pt x="4417" y="638"/>
                  <a:pt x="4458" y="692"/>
                  <a:pt x="4505" y="735"/>
                </a:cubicBezTo>
                <a:cubicBezTo>
                  <a:pt x="3961" y="1636"/>
                  <a:pt x="3716" y="2681"/>
                  <a:pt x="3658" y="3731"/>
                </a:cubicBezTo>
                <a:cubicBezTo>
                  <a:pt x="3614" y="3599"/>
                  <a:pt x="3553" y="3472"/>
                  <a:pt x="3482" y="3347"/>
                </a:cubicBezTo>
                <a:cubicBezTo>
                  <a:pt x="3337" y="3090"/>
                  <a:pt x="3183" y="2842"/>
                  <a:pt x="3083" y="2561"/>
                </a:cubicBezTo>
                <a:cubicBezTo>
                  <a:pt x="2927" y="2120"/>
                  <a:pt x="2801" y="1666"/>
                  <a:pt x="2680" y="1213"/>
                </a:cubicBezTo>
                <a:cubicBezTo>
                  <a:pt x="2741" y="1182"/>
                  <a:pt x="2795" y="1138"/>
                  <a:pt x="2836" y="1077"/>
                </a:cubicBezTo>
                <a:cubicBezTo>
                  <a:pt x="2929" y="935"/>
                  <a:pt x="2913" y="749"/>
                  <a:pt x="2798" y="624"/>
                </a:cubicBezTo>
                <a:cubicBezTo>
                  <a:pt x="2727" y="548"/>
                  <a:pt x="2624" y="501"/>
                  <a:pt x="2521" y="501"/>
                </a:cubicBezTo>
                <a:cubicBezTo>
                  <a:pt x="2462" y="501"/>
                  <a:pt x="2403" y="516"/>
                  <a:pt x="2350" y="550"/>
                </a:cubicBezTo>
                <a:cubicBezTo>
                  <a:pt x="2248" y="617"/>
                  <a:pt x="2182" y="731"/>
                  <a:pt x="2177" y="850"/>
                </a:cubicBezTo>
                <a:cubicBezTo>
                  <a:pt x="2172" y="861"/>
                  <a:pt x="2165" y="870"/>
                  <a:pt x="2162" y="882"/>
                </a:cubicBezTo>
                <a:cubicBezTo>
                  <a:pt x="2127" y="1053"/>
                  <a:pt x="2249" y="1209"/>
                  <a:pt x="2412" y="1248"/>
                </a:cubicBezTo>
                <a:cubicBezTo>
                  <a:pt x="2441" y="1256"/>
                  <a:pt x="2470" y="1259"/>
                  <a:pt x="2497" y="1259"/>
                </a:cubicBezTo>
                <a:cubicBezTo>
                  <a:pt x="2516" y="1259"/>
                  <a:pt x="2534" y="1258"/>
                  <a:pt x="2553" y="1256"/>
                </a:cubicBezTo>
                <a:cubicBezTo>
                  <a:pt x="2670" y="1700"/>
                  <a:pt x="2795" y="2142"/>
                  <a:pt x="2950" y="2574"/>
                </a:cubicBezTo>
                <a:cubicBezTo>
                  <a:pt x="3041" y="2828"/>
                  <a:pt x="3170" y="3050"/>
                  <a:pt x="3313" y="3276"/>
                </a:cubicBezTo>
                <a:cubicBezTo>
                  <a:pt x="3448" y="3489"/>
                  <a:pt x="3580" y="3707"/>
                  <a:pt x="3651" y="3948"/>
                </a:cubicBezTo>
                <a:cubicBezTo>
                  <a:pt x="3645" y="4119"/>
                  <a:pt x="3644" y="4287"/>
                  <a:pt x="3647" y="4455"/>
                </a:cubicBezTo>
                <a:cubicBezTo>
                  <a:pt x="3679" y="6043"/>
                  <a:pt x="4113" y="7572"/>
                  <a:pt x="4616" y="9066"/>
                </a:cubicBezTo>
                <a:cubicBezTo>
                  <a:pt x="4489" y="8801"/>
                  <a:pt x="4356" y="8538"/>
                  <a:pt x="4214" y="8278"/>
                </a:cubicBezTo>
                <a:cubicBezTo>
                  <a:pt x="3916" y="7731"/>
                  <a:pt x="3574" y="7186"/>
                  <a:pt x="3146" y="6731"/>
                </a:cubicBezTo>
                <a:cubicBezTo>
                  <a:pt x="3068" y="6462"/>
                  <a:pt x="2951" y="6203"/>
                  <a:pt x="2852" y="5942"/>
                </a:cubicBezTo>
                <a:cubicBezTo>
                  <a:pt x="2756" y="5685"/>
                  <a:pt x="2656" y="5427"/>
                  <a:pt x="2571" y="5167"/>
                </a:cubicBezTo>
                <a:cubicBezTo>
                  <a:pt x="2489" y="4915"/>
                  <a:pt x="2418" y="4659"/>
                  <a:pt x="2372" y="4398"/>
                </a:cubicBezTo>
                <a:cubicBezTo>
                  <a:pt x="2343" y="4235"/>
                  <a:pt x="2331" y="4075"/>
                  <a:pt x="2324" y="3912"/>
                </a:cubicBezTo>
                <a:cubicBezTo>
                  <a:pt x="2382" y="3904"/>
                  <a:pt x="2439" y="3879"/>
                  <a:pt x="2487" y="3842"/>
                </a:cubicBezTo>
                <a:cubicBezTo>
                  <a:pt x="2573" y="3772"/>
                  <a:pt x="2598" y="3658"/>
                  <a:pt x="2582" y="3553"/>
                </a:cubicBezTo>
                <a:cubicBezTo>
                  <a:pt x="2567" y="3453"/>
                  <a:pt x="2497" y="3358"/>
                  <a:pt x="2408" y="3313"/>
                </a:cubicBezTo>
                <a:cubicBezTo>
                  <a:pt x="2360" y="3290"/>
                  <a:pt x="2310" y="3277"/>
                  <a:pt x="2258" y="3277"/>
                </a:cubicBezTo>
                <a:cubicBezTo>
                  <a:pt x="2243" y="3277"/>
                  <a:pt x="2228" y="3278"/>
                  <a:pt x="2212" y="3280"/>
                </a:cubicBezTo>
                <a:cubicBezTo>
                  <a:pt x="2161" y="3287"/>
                  <a:pt x="2114" y="3311"/>
                  <a:pt x="2075" y="3341"/>
                </a:cubicBezTo>
                <a:cubicBezTo>
                  <a:pt x="1996" y="3398"/>
                  <a:pt x="1951" y="3496"/>
                  <a:pt x="1943" y="3589"/>
                </a:cubicBezTo>
                <a:cubicBezTo>
                  <a:pt x="1933" y="3699"/>
                  <a:pt x="1989" y="3812"/>
                  <a:pt x="2083" y="3865"/>
                </a:cubicBezTo>
                <a:cubicBezTo>
                  <a:pt x="2120" y="3886"/>
                  <a:pt x="2161" y="3899"/>
                  <a:pt x="2204" y="3904"/>
                </a:cubicBezTo>
                <a:cubicBezTo>
                  <a:pt x="2211" y="3906"/>
                  <a:pt x="2216" y="3906"/>
                  <a:pt x="2223" y="3907"/>
                </a:cubicBezTo>
                <a:cubicBezTo>
                  <a:pt x="2225" y="4337"/>
                  <a:pt x="2340" y="4771"/>
                  <a:pt x="2469" y="5170"/>
                </a:cubicBezTo>
                <a:cubicBezTo>
                  <a:pt x="2551" y="5420"/>
                  <a:pt x="2645" y="5667"/>
                  <a:pt x="2743" y="5912"/>
                </a:cubicBezTo>
                <a:cubicBezTo>
                  <a:pt x="2834" y="6139"/>
                  <a:pt x="2914" y="6375"/>
                  <a:pt x="3014" y="6600"/>
                </a:cubicBezTo>
                <a:cubicBezTo>
                  <a:pt x="2714" y="6305"/>
                  <a:pt x="2374" y="6057"/>
                  <a:pt x="1978" y="5879"/>
                </a:cubicBezTo>
                <a:cubicBezTo>
                  <a:pt x="1726" y="5766"/>
                  <a:pt x="1460" y="5689"/>
                  <a:pt x="1185" y="5654"/>
                </a:cubicBezTo>
                <a:cubicBezTo>
                  <a:pt x="1079" y="5640"/>
                  <a:pt x="969" y="5632"/>
                  <a:pt x="857" y="5632"/>
                </a:cubicBezTo>
                <a:cubicBezTo>
                  <a:pt x="766" y="5632"/>
                  <a:pt x="675" y="5638"/>
                  <a:pt x="586" y="5651"/>
                </a:cubicBezTo>
                <a:cubicBezTo>
                  <a:pt x="568" y="5621"/>
                  <a:pt x="545" y="5594"/>
                  <a:pt x="518" y="5571"/>
                </a:cubicBezTo>
                <a:cubicBezTo>
                  <a:pt x="460" y="5522"/>
                  <a:pt x="395" y="5488"/>
                  <a:pt x="317" y="5482"/>
                </a:cubicBezTo>
                <a:cubicBezTo>
                  <a:pt x="312" y="5482"/>
                  <a:pt x="308" y="5482"/>
                  <a:pt x="303" y="5482"/>
                </a:cubicBezTo>
                <a:cubicBezTo>
                  <a:pt x="246" y="5482"/>
                  <a:pt x="185" y="5499"/>
                  <a:pt x="139" y="5532"/>
                </a:cubicBezTo>
                <a:cubicBezTo>
                  <a:pt x="83" y="5571"/>
                  <a:pt x="33" y="5625"/>
                  <a:pt x="19" y="5695"/>
                </a:cubicBezTo>
                <a:cubicBezTo>
                  <a:pt x="0" y="5777"/>
                  <a:pt x="19" y="5855"/>
                  <a:pt x="74" y="5919"/>
                </a:cubicBezTo>
                <a:cubicBezTo>
                  <a:pt x="78" y="5923"/>
                  <a:pt x="84" y="5928"/>
                  <a:pt x="90" y="5933"/>
                </a:cubicBezTo>
                <a:cubicBezTo>
                  <a:pt x="92" y="5949"/>
                  <a:pt x="92" y="5966"/>
                  <a:pt x="100" y="5983"/>
                </a:cubicBezTo>
                <a:cubicBezTo>
                  <a:pt x="125" y="6048"/>
                  <a:pt x="175" y="6094"/>
                  <a:pt x="239" y="6122"/>
                </a:cubicBezTo>
                <a:cubicBezTo>
                  <a:pt x="270" y="6137"/>
                  <a:pt x="303" y="6143"/>
                  <a:pt x="337" y="6143"/>
                </a:cubicBezTo>
                <a:cubicBezTo>
                  <a:pt x="410" y="6143"/>
                  <a:pt x="485" y="6112"/>
                  <a:pt x="542" y="6068"/>
                </a:cubicBezTo>
                <a:cubicBezTo>
                  <a:pt x="609" y="6016"/>
                  <a:pt x="642" y="5936"/>
                  <a:pt x="644" y="5855"/>
                </a:cubicBezTo>
                <a:cubicBezTo>
                  <a:pt x="754" y="5841"/>
                  <a:pt x="863" y="5831"/>
                  <a:pt x="975" y="5831"/>
                </a:cubicBezTo>
                <a:cubicBezTo>
                  <a:pt x="1021" y="5831"/>
                  <a:pt x="1067" y="5833"/>
                  <a:pt x="1114" y="5837"/>
                </a:cubicBezTo>
                <a:cubicBezTo>
                  <a:pt x="1350" y="5857"/>
                  <a:pt x="1581" y="5913"/>
                  <a:pt x="1802" y="5997"/>
                </a:cubicBezTo>
                <a:cubicBezTo>
                  <a:pt x="2286" y="6177"/>
                  <a:pt x="2703" y="6489"/>
                  <a:pt x="3055" y="6865"/>
                </a:cubicBezTo>
                <a:cubicBezTo>
                  <a:pt x="3439" y="7278"/>
                  <a:pt x="3743" y="7756"/>
                  <a:pt x="4017" y="8247"/>
                </a:cubicBezTo>
                <a:cubicBezTo>
                  <a:pt x="4320" y="8788"/>
                  <a:pt x="4594" y="9344"/>
                  <a:pt x="4852" y="9907"/>
                </a:cubicBezTo>
                <a:cubicBezTo>
                  <a:pt x="4911" y="10036"/>
                  <a:pt x="4967" y="10165"/>
                  <a:pt x="5023" y="10297"/>
                </a:cubicBezTo>
                <a:cubicBezTo>
                  <a:pt x="4975" y="10225"/>
                  <a:pt x="4928" y="10153"/>
                  <a:pt x="4877" y="10083"/>
                </a:cubicBezTo>
                <a:cubicBezTo>
                  <a:pt x="4621" y="9736"/>
                  <a:pt x="4318" y="9425"/>
                  <a:pt x="3986" y="9150"/>
                </a:cubicBezTo>
                <a:cubicBezTo>
                  <a:pt x="3353" y="8622"/>
                  <a:pt x="2573" y="8288"/>
                  <a:pt x="1762" y="8151"/>
                </a:cubicBezTo>
                <a:cubicBezTo>
                  <a:pt x="1503" y="8107"/>
                  <a:pt x="1228" y="8075"/>
                  <a:pt x="955" y="8075"/>
                </a:cubicBezTo>
                <a:cubicBezTo>
                  <a:pt x="915" y="8075"/>
                  <a:pt x="876" y="8076"/>
                  <a:pt x="836" y="8077"/>
                </a:cubicBezTo>
                <a:cubicBezTo>
                  <a:pt x="827" y="8040"/>
                  <a:pt x="815" y="8003"/>
                  <a:pt x="795" y="7969"/>
                </a:cubicBezTo>
                <a:cubicBezTo>
                  <a:pt x="737" y="7866"/>
                  <a:pt x="643" y="7802"/>
                  <a:pt x="528" y="7785"/>
                </a:cubicBezTo>
                <a:cubicBezTo>
                  <a:pt x="512" y="7782"/>
                  <a:pt x="496" y="7781"/>
                  <a:pt x="480" y="7781"/>
                </a:cubicBezTo>
                <a:cubicBezTo>
                  <a:pt x="425" y="7781"/>
                  <a:pt x="369" y="7795"/>
                  <a:pt x="321" y="7820"/>
                </a:cubicBezTo>
                <a:cubicBezTo>
                  <a:pt x="317" y="7822"/>
                  <a:pt x="312" y="7823"/>
                  <a:pt x="308" y="7826"/>
                </a:cubicBezTo>
                <a:cubicBezTo>
                  <a:pt x="308" y="7826"/>
                  <a:pt x="308" y="7825"/>
                  <a:pt x="308" y="7825"/>
                </a:cubicBezTo>
                <a:cubicBezTo>
                  <a:pt x="307" y="7825"/>
                  <a:pt x="301" y="7828"/>
                  <a:pt x="296" y="7829"/>
                </a:cubicBezTo>
                <a:lnTo>
                  <a:pt x="296" y="7829"/>
                </a:lnTo>
                <a:cubicBezTo>
                  <a:pt x="297" y="7829"/>
                  <a:pt x="297" y="7829"/>
                  <a:pt x="297" y="7829"/>
                </a:cubicBezTo>
                <a:lnTo>
                  <a:pt x="297" y="7829"/>
                </a:lnTo>
                <a:cubicBezTo>
                  <a:pt x="298" y="7829"/>
                  <a:pt x="274" y="7837"/>
                  <a:pt x="276" y="7837"/>
                </a:cubicBezTo>
                <a:cubicBezTo>
                  <a:pt x="270" y="7840"/>
                  <a:pt x="267" y="7842"/>
                  <a:pt x="261" y="7844"/>
                </a:cubicBezTo>
                <a:cubicBezTo>
                  <a:pt x="233" y="7859"/>
                  <a:pt x="212" y="7878"/>
                  <a:pt x="192" y="7904"/>
                </a:cubicBezTo>
                <a:cubicBezTo>
                  <a:pt x="125" y="7990"/>
                  <a:pt x="134" y="8114"/>
                  <a:pt x="163" y="8216"/>
                </a:cubicBezTo>
                <a:cubicBezTo>
                  <a:pt x="199" y="8331"/>
                  <a:pt x="251" y="8439"/>
                  <a:pt x="345" y="8515"/>
                </a:cubicBezTo>
                <a:cubicBezTo>
                  <a:pt x="402" y="8561"/>
                  <a:pt x="472" y="8584"/>
                  <a:pt x="543" y="8584"/>
                </a:cubicBezTo>
                <a:cubicBezTo>
                  <a:pt x="585" y="8584"/>
                  <a:pt x="627" y="8576"/>
                  <a:pt x="666" y="8559"/>
                </a:cubicBezTo>
                <a:cubicBezTo>
                  <a:pt x="779" y="8511"/>
                  <a:pt x="827" y="8388"/>
                  <a:pt x="844" y="8274"/>
                </a:cubicBezTo>
                <a:cubicBezTo>
                  <a:pt x="847" y="8261"/>
                  <a:pt x="847" y="8249"/>
                  <a:pt x="849" y="8239"/>
                </a:cubicBezTo>
                <a:cubicBezTo>
                  <a:pt x="878" y="8239"/>
                  <a:pt x="908" y="8238"/>
                  <a:pt x="938" y="8238"/>
                </a:cubicBezTo>
                <a:cubicBezTo>
                  <a:pt x="1156" y="8238"/>
                  <a:pt x="1375" y="8244"/>
                  <a:pt x="1596" y="8276"/>
                </a:cubicBezTo>
                <a:cubicBezTo>
                  <a:pt x="1979" y="8330"/>
                  <a:pt x="2358" y="8430"/>
                  <a:pt x="2717" y="8574"/>
                </a:cubicBezTo>
                <a:cubicBezTo>
                  <a:pt x="3482" y="8877"/>
                  <a:pt x="4169" y="9365"/>
                  <a:pt x="4689" y="10001"/>
                </a:cubicBezTo>
                <a:cubicBezTo>
                  <a:pt x="4838" y="10184"/>
                  <a:pt x="4976" y="10377"/>
                  <a:pt x="5097" y="10580"/>
                </a:cubicBezTo>
                <a:cubicBezTo>
                  <a:pt x="5146" y="10663"/>
                  <a:pt x="5192" y="10751"/>
                  <a:pt x="5236" y="10838"/>
                </a:cubicBezTo>
                <a:cubicBezTo>
                  <a:pt x="5339" y="11132"/>
                  <a:pt x="5440" y="11424"/>
                  <a:pt x="5551" y="11715"/>
                </a:cubicBezTo>
                <a:cubicBezTo>
                  <a:pt x="5569" y="11774"/>
                  <a:pt x="5590" y="11835"/>
                  <a:pt x="5612" y="11895"/>
                </a:cubicBezTo>
                <a:cubicBezTo>
                  <a:pt x="5616" y="11905"/>
                  <a:pt x="5621" y="11909"/>
                  <a:pt x="5626" y="11913"/>
                </a:cubicBezTo>
                <a:cubicBezTo>
                  <a:pt x="5633" y="11930"/>
                  <a:pt x="5640" y="11950"/>
                  <a:pt x="5647" y="11969"/>
                </a:cubicBezTo>
                <a:cubicBezTo>
                  <a:pt x="5659" y="11998"/>
                  <a:pt x="5683" y="12010"/>
                  <a:pt x="5709" y="12010"/>
                </a:cubicBezTo>
                <a:cubicBezTo>
                  <a:pt x="5756" y="12010"/>
                  <a:pt x="5807" y="11969"/>
                  <a:pt x="5793" y="11913"/>
                </a:cubicBezTo>
                <a:cubicBezTo>
                  <a:pt x="5780" y="11867"/>
                  <a:pt x="5766" y="11823"/>
                  <a:pt x="5753" y="11777"/>
                </a:cubicBezTo>
                <a:cubicBezTo>
                  <a:pt x="5761" y="11770"/>
                  <a:pt x="5765" y="11760"/>
                  <a:pt x="5763" y="11749"/>
                </a:cubicBezTo>
                <a:cubicBezTo>
                  <a:pt x="5559" y="10566"/>
                  <a:pt x="5678" y="9317"/>
                  <a:pt x="6105" y="8196"/>
                </a:cubicBezTo>
                <a:cubicBezTo>
                  <a:pt x="6165" y="8036"/>
                  <a:pt x="6233" y="7880"/>
                  <a:pt x="6305" y="7727"/>
                </a:cubicBezTo>
                <a:cubicBezTo>
                  <a:pt x="6331" y="7671"/>
                  <a:pt x="6361" y="7617"/>
                  <a:pt x="6389" y="7565"/>
                </a:cubicBezTo>
                <a:cubicBezTo>
                  <a:pt x="6403" y="7571"/>
                  <a:pt x="6417" y="7575"/>
                  <a:pt x="6432" y="7579"/>
                </a:cubicBezTo>
                <a:cubicBezTo>
                  <a:pt x="6485" y="7628"/>
                  <a:pt x="6555" y="7657"/>
                  <a:pt x="6625" y="7657"/>
                </a:cubicBezTo>
                <a:cubicBezTo>
                  <a:pt x="6672" y="7657"/>
                  <a:pt x="6719" y="7645"/>
                  <a:pt x="6761" y="7616"/>
                </a:cubicBezTo>
                <a:cubicBezTo>
                  <a:pt x="6905" y="7529"/>
                  <a:pt x="6937" y="7349"/>
                  <a:pt x="6887" y="7192"/>
                </a:cubicBezTo>
                <a:cubicBezTo>
                  <a:pt x="6846" y="7064"/>
                  <a:pt x="6782" y="6948"/>
                  <a:pt x="6676" y="6865"/>
                </a:cubicBezTo>
                <a:cubicBezTo>
                  <a:pt x="6630" y="6830"/>
                  <a:pt x="6565" y="6807"/>
                  <a:pt x="6506" y="6807"/>
                </a:cubicBezTo>
                <a:cubicBezTo>
                  <a:pt x="6505" y="6807"/>
                  <a:pt x="6503" y="6807"/>
                  <a:pt x="6501" y="6807"/>
                </a:cubicBezTo>
                <a:cubicBezTo>
                  <a:pt x="6405" y="6810"/>
                  <a:pt x="6328" y="6858"/>
                  <a:pt x="6270" y="6932"/>
                </a:cubicBezTo>
                <a:cubicBezTo>
                  <a:pt x="6182" y="7043"/>
                  <a:pt x="6141" y="7216"/>
                  <a:pt x="6185" y="7352"/>
                </a:cubicBezTo>
                <a:cubicBezTo>
                  <a:pt x="6199" y="7393"/>
                  <a:pt x="6217" y="7430"/>
                  <a:pt x="6243" y="7464"/>
                </a:cubicBezTo>
                <a:cubicBezTo>
                  <a:pt x="6220" y="7514"/>
                  <a:pt x="6199" y="7562"/>
                  <a:pt x="6176" y="7610"/>
                </a:cubicBezTo>
                <a:cubicBezTo>
                  <a:pt x="6112" y="7751"/>
                  <a:pt x="6051" y="7893"/>
                  <a:pt x="5999" y="8036"/>
                </a:cubicBezTo>
                <a:cubicBezTo>
                  <a:pt x="5891" y="8324"/>
                  <a:pt x="5802" y="8620"/>
                  <a:pt x="5735" y="8920"/>
                </a:cubicBezTo>
                <a:cubicBezTo>
                  <a:pt x="5597" y="9519"/>
                  <a:pt x="5532" y="10139"/>
                  <a:pt x="5562" y="10753"/>
                </a:cubicBezTo>
                <a:cubicBezTo>
                  <a:pt x="5572" y="10940"/>
                  <a:pt x="5590" y="11126"/>
                  <a:pt x="5617" y="11309"/>
                </a:cubicBezTo>
                <a:cubicBezTo>
                  <a:pt x="5480" y="10866"/>
                  <a:pt x="5318" y="10432"/>
                  <a:pt x="5160" y="9997"/>
                </a:cubicBezTo>
                <a:cubicBezTo>
                  <a:pt x="4928" y="8734"/>
                  <a:pt x="5075" y="7405"/>
                  <a:pt x="5616" y="6227"/>
                </a:cubicBezTo>
                <a:cubicBezTo>
                  <a:pt x="5779" y="5871"/>
                  <a:pt x="5980" y="5530"/>
                  <a:pt x="6213" y="5215"/>
                </a:cubicBezTo>
                <a:cubicBezTo>
                  <a:pt x="6246" y="5247"/>
                  <a:pt x="6281" y="5275"/>
                  <a:pt x="6320" y="5296"/>
                </a:cubicBezTo>
                <a:cubicBezTo>
                  <a:pt x="6363" y="5322"/>
                  <a:pt x="6410" y="5344"/>
                  <a:pt x="6461" y="5350"/>
                </a:cubicBezTo>
                <a:cubicBezTo>
                  <a:pt x="6469" y="5351"/>
                  <a:pt x="6476" y="5351"/>
                  <a:pt x="6483" y="5351"/>
                </a:cubicBezTo>
                <a:cubicBezTo>
                  <a:pt x="6537" y="5351"/>
                  <a:pt x="6586" y="5329"/>
                  <a:pt x="6626" y="5295"/>
                </a:cubicBezTo>
                <a:cubicBezTo>
                  <a:pt x="6690" y="5241"/>
                  <a:pt x="6737" y="5163"/>
                  <a:pt x="6765" y="5088"/>
                </a:cubicBezTo>
                <a:cubicBezTo>
                  <a:pt x="6822" y="4932"/>
                  <a:pt x="6793" y="4734"/>
                  <a:pt x="6667" y="4617"/>
                </a:cubicBezTo>
                <a:cubicBezTo>
                  <a:pt x="6585" y="4541"/>
                  <a:pt x="6476" y="4495"/>
                  <a:pt x="6367" y="4495"/>
                </a:cubicBezTo>
                <a:cubicBezTo>
                  <a:pt x="6308" y="4495"/>
                  <a:pt x="6249" y="4508"/>
                  <a:pt x="6193" y="4537"/>
                </a:cubicBezTo>
                <a:cubicBezTo>
                  <a:pt x="6047" y="4614"/>
                  <a:pt x="5976" y="4793"/>
                  <a:pt x="6007" y="4953"/>
                </a:cubicBezTo>
                <a:cubicBezTo>
                  <a:pt x="6020" y="5017"/>
                  <a:pt x="6054" y="5073"/>
                  <a:pt x="6098" y="5116"/>
                </a:cubicBezTo>
                <a:cubicBezTo>
                  <a:pt x="5203" y="6373"/>
                  <a:pt x="4813" y="7975"/>
                  <a:pt x="4987" y="9507"/>
                </a:cubicBezTo>
                <a:cubicBezTo>
                  <a:pt x="4983" y="9489"/>
                  <a:pt x="4976" y="9473"/>
                  <a:pt x="4970" y="9455"/>
                </a:cubicBezTo>
                <a:cubicBezTo>
                  <a:pt x="4689" y="8645"/>
                  <a:pt x="4424" y="7833"/>
                  <a:pt x="4220" y="6999"/>
                </a:cubicBezTo>
                <a:cubicBezTo>
                  <a:pt x="4189" y="6865"/>
                  <a:pt x="4157" y="6733"/>
                  <a:pt x="4129" y="6600"/>
                </a:cubicBezTo>
                <a:cubicBezTo>
                  <a:pt x="4247" y="6315"/>
                  <a:pt x="4339" y="6018"/>
                  <a:pt x="4459" y="5735"/>
                </a:cubicBezTo>
                <a:cubicBezTo>
                  <a:pt x="4596" y="5411"/>
                  <a:pt x="4746" y="5095"/>
                  <a:pt x="4912" y="4785"/>
                </a:cubicBezTo>
                <a:cubicBezTo>
                  <a:pt x="5176" y="4293"/>
                  <a:pt x="5481" y="3826"/>
                  <a:pt x="5813" y="3378"/>
                </a:cubicBezTo>
                <a:cubicBezTo>
                  <a:pt x="5814" y="3379"/>
                  <a:pt x="5816" y="3381"/>
                  <a:pt x="5820" y="3382"/>
                </a:cubicBezTo>
                <a:cubicBezTo>
                  <a:pt x="5865" y="3408"/>
                  <a:pt x="5914" y="3420"/>
                  <a:pt x="5962" y="3420"/>
                </a:cubicBezTo>
                <a:cubicBezTo>
                  <a:pt x="6060" y="3420"/>
                  <a:pt x="6156" y="3372"/>
                  <a:pt x="6219" y="3293"/>
                </a:cubicBezTo>
                <a:cubicBezTo>
                  <a:pt x="6246" y="3259"/>
                  <a:pt x="6263" y="3218"/>
                  <a:pt x="6276" y="3177"/>
                </a:cubicBezTo>
                <a:cubicBezTo>
                  <a:pt x="6312" y="3120"/>
                  <a:pt x="6335" y="3053"/>
                  <a:pt x="6341" y="2984"/>
                </a:cubicBezTo>
                <a:cubicBezTo>
                  <a:pt x="6349" y="2855"/>
                  <a:pt x="6283" y="2723"/>
                  <a:pt x="6171" y="2656"/>
                </a:cubicBezTo>
                <a:cubicBezTo>
                  <a:pt x="6116" y="2624"/>
                  <a:pt x="6057" y="2608"/>
                  <a:pt x="5997" y="2608"/>
                </a:cubicBezTo>
                <a:cubicBezTo>
                  <a:pt x="5923" y="2608"/>
                  <a:pt x="5849" y="2633"/>
                  <a:pt x="5787" y="2684"/>
                </a:cubicBezTo>
                <a:cubicBezTo>
                  <a:pt x="5694" y="2762"/>
                  <a:pt x="5651" y="2896"/>
                  <a:pt x="5650" y="3013"/>
                </a:cubicBezTo>
                <a:cubicBezTo>
                  <a:pt x="5650" y="3094"/>
                  <a:pt x="5667" y="3181"/>
                  <a:pt x="5707" y="3257"/>
                </a:cubicBezTo>
                <a:cubicBezTo>
                  <a:pt x="5438" y="3626"/>
                  <a:pt x="5193" y="4014"/>
                  <a:pt x="4973" y="4414"/>
                </a:cubicBezTo>
                <a:cubicBezTo>
                  <a:pt x="4980" y="4127"/>
                  <a:pt x="4963" y="3843"/>
                  <a:pt x="4923" y="3562"/>
                </a:cubicBezTo>
                <a:cubicBezTo>
                  <a:pt x="4899" y="3392"/>
                  <a:pt x="4867" y="3222"/>
                  <a:pt x="4828" y="3053"/>
                </a:cubicBezTo>
                <a:cubicBezTo>
                  <a:pt x="4824" y="3039"/>
                  <a:pt x="4821" y="3026"/>
                  <a:pt x="4817" y="3012"/>
                </a:cubicBezTo>
                <a:cubicBezTo>
                  <a:pt x="4864" y="2984"/>
                  <a:pt x="4902" y="2948"/>
                  <a:pt x="4933" y="2904"/>
                </a:cubicBezTo>
                <a:cubicBezTo>
                  <a:pt x="4984" y="2828"/>
                  <a:pt x="4997" y="2730"/>
                  <a:pt x="4979" y="2642"/>
                </a:cubicBezTo>
                <a:cubicBezTo>
                  <a:pt x="4945" y="2479"/>
                  <a:pt x="4796" y="2331"/>
                  <a:pt x="4625" y="2331"/>
                </a:cubicBezTo>
                <a:cubicBezTo>
                  <a:pt x="4624" y="2331"/>
                  <a:pt x="4623" y="2331"/>
                  <a:pt x="4623" y="2331"/>
                </a:cubicBezTo>
                <a:cubicBezTo>
                  <a:pt x="4508" y="2331"/>
                  <a:pt x="4411" y="2388"/>
                  <a:pt x="4340" y="2474"/>
                </a:cubicBezTo>
                <a:cubicBezTo>
                  <a:pt x="4285" y="2542"/>
                  <a:pt x="4250" y="2640"/>
                  <a:pt x="4257" y="2728"/>
                </a:cubicBezTo>
                <a:cubicBezTo>
                  <a:pt x="4262" y="2792"/>
                  <a:pt x="4276" y="2889"/>
                  <a:pt x="4342" y="2918"/>
                </a:cubicBezTo>
                <a:cubicBezTo>
                  <a:pt x="4356" y="2925"/>
                  <a:pt x="4369" y="2928"/>
                  <a:pt x="4383" y="2930"/>
                </a:cubicBezTo>
                <a:cubicBezTo>
                  <a:pt x="4387" y="2935"/>
                  <a:pt x="4389" y="2941"/>
                  <a:pt x="4391" y="2947"/>
                </a:cubicBezTo>
                <a:cubicBezTo>
                  <a:pt x="4447" y="3020"/>
                  <a:pt x="4540" y="3062"/>
                  <a:pt x="4631" y="3062"/>
                </a:cubicBezTo>
                <a:cubicBezTo>
                  <a:pt x="4638" y="3062"/>
                  <a:pt x="4645" y="3062"/>
                  <a:pt x="4652" y="3062"/>
                </a:cubicBezTo>
                <a:cubicBezTo>
                  <a:pt x="4665" y="3060"/>
                  <a:pt x="4678" y="3057"/>
                  <a:pt x="4688" y="3055"/>
                </a:cubicBezTo>
                <a:cubicBezTo>
                  <a:pt x="4725" y="3213"/>
                  <a:pt x="4757" y="3375"/>
                  <a:pt x="4782" y="3537"/>
                </a:cubicBezTo>
                <a:cubicBezTo>
                  <a:pt x="4835" y="3885"/>
                  <a:pt x="4855" y="4235"/>
                  <a:pt x="4855" y="4587"/>
                </a:cubicBezTo>
                <a:cubicBezTo>
                  <a:pt x="4855" y="4597"/>
                  <a:pt x="4858" y="4607"/>
                  <a:pt x="4862" y="4615"/>
                </a:cubicBezTo>
                <a:cubicBezTo>
                  <a:pt x="4837" y="4659"/>
                  <a:pt x="4813" y="4706"/>
                  <a:pt x="4789" y="4750"/>
                </a:cubicBezTo>
                <a:cubicBezTo>
                  <a:pt x="4630" y="5058"/>
                  <a:pt x="4484" y="5376"/>
                  <a:pt x="4354" y="5699"/>
                </a:cubicBezTo>
                <a:cubicBezTo>
                  <a:pt x="4261" y="5930"/>
                  <a:pt x="4162" y="6172"/>
                  <a:pt x="4089" y="6417"/>
                </a:cubicBezTo>
                <a:cubicBezTo>
                  <a:pt x="3842" y="5207"/>
                  <a:pt x="3753" y="3955"/>
                  <a:pt x="3973" y="2737"/>
                </a:cubicBezTo>
                <a:cubicBezTo>
                  <a:pt x="4157" y="2403"/>
                  <a:pt x="4370" y="2097"/>
                  <a:pt x="4661" y="1842"/>
                </a:cubicBezTo>
                <a:cubicBezTo>
                  <a:pt x="4813" y="1710"/>
                  <a:pt x="4976" y="1595"/>
                  <a:pt x="5150" y="1500"/>
                </a:cubicBezTo>
                <a:cubicBezTo>
                  <a:pt x="5233" y="1454"/>
                  <a:pt x="5318" y="1414"/>
                  <a:pt x="5404" y="1376"/>
                </a:cubicBezTo>
                <a:cubicBezTo>
                  <a:pt x="5448" y="1358"/>
                  <a:pt x="5497" y="1344"/>
                  <a:pt x="5543" y="1329"/>
                </a:cubicBezTo>
                <a:cubicBezTo>
                  <a:pt x="5555" y="1344"/>
                  <a:pt x="5568" y="1358"/>
                  <a:pt x="5582" y="1369"/>
                </a:cubicBezTo>
                <a:cubicBezTo>
                  <a:pt x="5633" y="1414"/>
                  <a:pt x="5697" y="1440"/>
                  <a:pt x="5765" y="1440"/>
                </a:cubicBezTo>
                <a:cubicBezTo>
                  <a:pt x="5781" y="1440"/>
                  <a:pt x="5797" y="1439"/>
                  <a:pt x="5813" y="1436"/>
                </a:cubicBezTo>
                <a:cubicBezTo>
                  <a:pt x="5907" y="1416"/>
                  <a:pt x="5973" y="1341"/>
                  <a:pt x="6007" y="1254"/>
                </a:cubicBezTo>
                <a:cubicBezTo>
                  <a:pt x="6043" y="1163"/>
                  <a:pt x="6022" y="1061"/>
                  <a:pt x="5963" y="986"/>
                </a:cubicBezTo>
                <a:cubicBezTo>
                  <a:pt x="5914" y="925"/>
                  <a:pt x="5827" y="890"/>
                  <a:pt x="5746" y="890"/>
                </a:cubicBezTo>
                <a:cubicBezTo>
                  <a:pt x="5653" y="891"/>
                  <a:pt x="5569" y="928"/>
                  <a:pt x="5512" y="1003"/>
                </a:cubicBezTo>
                <a:cubicBezTo>
                  <a:pt x="5472" y="1056"/>
                  <a:pt x="5460" y="1125"/>
                  <a:pt x="5468" y="1190"/>
                </a:cubicBezTo>
                <a:cubicBezTo>
                  <a:pt x="5341" y="1241"/>
                  <a:pt x="5216" y="1308"/>
                  <a:pt x="5105" y="1372"/>
                </a:cubicBezTo>
                <a:cubicBezTo>
                  <a:pt x="4922" y="1474"/>
                  <a:pt x="4750" y="1599"/>
                  <a:pt x="4594" y="1738"/>
                </a:cubicBezTo>
                <a:cubicBezTo>
                  <a:pt x="4377" y="1932"/>
                  <a:pt x="4183" y="2164"/>
                  <a:pt x="4037" y="2422"/>
                </a:cubicBezTo>
                <a:cubicBezTo>
                  <a:pt x="4163" y="1864"/>
                  <a:pt x="4356" y="1318"/>
                  <a:pt x="4607" y="806"/>
                </a:cubicBezTo>
                <a:cubicBezTo>
                  <a:pt x="4670" y="838"/>
                  <a:pt x="4740" y="855"/>
                  <a:pt x="4810" y="855"/>
                </a:cubicBezTo>
                <a:cubicBezTo>
                  <a:pt x="4846" y="855"/>
                  <a:pt x="4881" y="851"/>
                  <a:pt x="4916" y="841"/>
                </a:cubicBezTo>
                <a:cubicBezTo>
                  <a:pt x="5136" y="780"/>
                  <a:pt x="5278" y="536"/>
                  <a:pt x="5224" y="315"/>
                </a:cubicBezTo>
                <a:cubicBezTo>
                  <a:pt x="5177" y="126"/>
                  <a:pt x="4993" y="0"/>
                  <a:pt x="4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27"/>
          <p:cNvSpPr/>
          <p:nvPr/>
        </p:nvSpPr>
        <p:spPr>
          <a:xfrm rot="-10068939" flipH="1">
            <a:off x="8722465" y="-76751"/>
            <a:ext cx="465572" cy="806008"/>
          </a:xfrm>
          <a:custGeom>
            <a:avLst/>
            <a:gdLst/>
            <a:ahLst/>
            <a:cxnLst/>
            <a:rect l="l" t="t" r="r" b="b"/>
            <a:pathLst>
              <a:path w="6937" h="12010" extrusionOk="0">
                <a:moveTo>
                  <a:pt x="296" y="7829"/>
                </a:moveTo>
                <a:lnTo>
                  <a:pt x="296" y="7829"/>
                </a:lnTo>
                <a:cubicBezTo>
                  <a:pt x="296" y="7830"/>
                  <a:pt x="295" y="7830"/>
                  <a:pt x="294" y="7830"/>
                </a:cubicBezTo>
                <a:cubicBezTo>
                  <a:pt x="292" y="7831"/>
                  <a:pt x="291" y="7832"/>
                  <a:pt x="291" y="7832"/>
                </a:cubicBezTo>
                <a:cubicBezTo>
                  <a:pt x="291" y="7832"/>
                  <a:pt x="293" y="7831"/>
                  <a:pt x="296" y="7829"/>
                </a:cubicBezTo>
                <a:close/>
                <a:moveTo>
                  <a:pt x="4804" y="0"/>
                </a:moveTo>
                <a:cubicBezTo>
                  <a:pt x="4770" y="0"/>
                  <a:pt x="4737" y="4"/>
                  <a:pt x="4704" y="13"/>
                </a:cubicBezTo>
                <a:cubicBezTo>
                  <a:pt x="4671" y="21"/>
                  <a:pt x="4640" y="35"/>
                  <a:pt x="4611" y="52"/>
                </a:cubicBezTo>
                <a:cubicBezTo>
                  <a:pt x="4605" y="46"/>
                  <a:pt x="4598" y="42"/>
                  <a:pt x="4590" y="42"/>
                </a:cubicBezTo>
                <a:cubicBezTo>
                  <a:pt x="4585" y="42"/>
                  <a:pt x="4580" y="44"/>
                  <a:pt x="4574" y="47"/>
                </a:cubicBezTo>
                <a:cubicBezTo>
                  <a:pt x="4398" y="156"/>
                  <a:pt x="4316" y="382"/>
                  <a:pt x="4391" y="577"/>
                </a:cubicBezTo>
                <a:cubicBezTo>
                  <a:pt x="4417" y="638"/>
                  <a:pt x="4458" y="692"/>
                  <a:pt x="4505" y="735"/>
                </a:cubicBezTo>
                <a:cubicBezTo>
                  <a:pt x="3961" y="1636"/>
                  <a:pt x="3716" y="2681"/>
                  <a:pt x="3658" y="3731"/>
                </a:cubicBezTo>
                <a:cubicBezTo>
                  <a:pt x="3614" y="3599"/>
                  <a:pt x="3553" y="3472"/>
                  <a:pt x="3482" y="3347"/>
                </a:cubicBezTo>
                <a:cubicBezTo>
                  <a:pt x="3337" y="3090"/>
                  <a:pt x="3183" y="2842"/>
                  <a:pt x="3083" y="2561"/>
                </a:cubicBezTo>
                <a:cubicBezTo>
                  <a:pt x="2927" y="2120"/>
                  <a:pt x="2801" y="1666"/>
                  <a:pt x="2680" y="1213"/>
                </a:cubicBezTo>
                <a:cubicBezTo>
                  <a:pt x="2741" y="1182"/>
                  <a:pt x="2795" y="1138"/>
                  <a:pt x="2836" y="1077"/>
                </a:cubicBezTo>
                <a:cubicBezTo>
                  <a:pt x="2929" y="935"/>
                  <a:pt x="2913" y="749"/>
                  <a:pt x="2798" y="624"/>
                </a:cubicBezTo>
                <a:cubicBezTo>
                  <a:pt x="2727" y="548"/>
                  <a:pt x="2624" y="501"/>
                  <a:pt x="2521" y="501"/>
                </a:cubicBezTo>
                <a:cubicBezTo>
                  <a:pt x="2462" y="501"/>
                  <a:pt x="2403" y="516"/>
                  <a:pt x="2350" y="550"/>
                </a:cubicBezTo>
                <a:cubicBezTo>
                  <a:pt x="2248" y="617"/>
                  <a:pt x="2182" y="731"/>
                  <a:pt x="2177" y="850"/>
                </a:cubicBezTo>
                <a:cubicBezTo>
                  <a:pt x="2172" y="861"/>
                  <a:pt x="2165" y="870"/>
                  <a:pt x="2162" y="882"/>
                </a:cubicBezTo>
                <a:cubicBezTo>
                  <a:pt x="2127" y="1053"/>
                  <a:pt x="2249" y="1209"/>
                  <a:pt x="2412" y="1248"/>
                </a:cubicBezTo>
                <a:cubicBezTo>
                  <a:pt x="2441" y="1256"/>
                  <a:pt x="2470" y="1259"/>
                  <a:pt x="2497" y="1259"/>
                </a:cubicBezTo>
                <a:cubicBezTo>
                  <a:pt x="2516" y="1259"/>
                  <a:pt x="2534" y="1258"/>
                  <a:pt x="2553" y="1256"/>
                </a:cubicBezTo>
                <a:cubicBezTo>
                  <a:pt x="2670" y="1700"/>
                  <a:pt x="2795" y="2142"/>
                  <a:pt x="2950" y="2574"/>
                </a:cubicBezTo>
                <a:cubicBezTo>
                  <a:pt x="3041" y="2828"/>
                  <a:pt x="3170" y="3050"/>
                  <a:pt x="3313" y="3276"/>
                </a:cubicBezTo>
                <a:cubicBezTo>
                  <a:pt x="3448" y="3489"/>
                  <a:pt x="3580" y="3707"/>
                  <a:pt x="3651" y="3948"/>
                </a:cubicBezTo>
                <a:cubicBezTo>
                  <a:pt x="3645" y="4119"/>
                  <a:pt x="3644" y="4287"/>
                  <a:pt x="3647" y="4455"/>
                </a:cubicBezTo>
                <a:cubicBezTo>
                  <a:pt x="3679" y="6043"/>
                  <a:pt x="4113" y="7572"/>
                  <a:pt x="4616" y="9066"/>
                </a:cubicBezTo>
                <a:cubicBezTo>
                  <a:pt x="4489" y="8801"/>
                  <a:pt x="4356" y="8538"/>
                  <a:pt x="4214" y="8278"/>
                </a:cubicBezTo>
                <a:cubicBezTo>
                  <a:pt x="3916" y="7731"/>
                  <a:pt x="3574" y="7186"/>
                  <a:pt x="3146" y="6731"/>
                </a:cubicBezTo>
                <a:cubicBezTo>
                  <a:pt x="3068" y="6462"/>
                  <a:pt x="2951" y="6203"/>
                  <a:pt x="2852" y="5942"/>
                </a:cubicBezTo>
                <a:cubicBezTo>
                  <a:pt x="2756" y="5685"/>
                  <a:pt x="2656" y="5427"/>
                  <a:pt x="2571" y="5167"/>
                </a:cubicBezTo>
                <a:cubicBezTo>
                  <a:pt x="2489" y="4915"/>
                  <a:pt x="2418" y="4659"/>
                  <a:pt x="2372" y="4398"/>
                </a:cubicBezTo>
                <a:cubicBezTo>
                  <a:pt x="2343" y="4235"/>
                  <a:pt x="2331" y="4075"/>
                  <a:pt x="2324" y="3912"/>
                </a:cubicBezTo>
                <a:cubicBezTo>
                  <a:pt x="2382" y="3904"/>
                  <a:pt x="2439" y="3879"/>
                  <a:pt x="2487" y="3842"/>
                </a:cubicBezTo>
                <a:cubicBezTo>
                  <a:pt x="2573" y="3772"/>
                  <a:pt x="2598" y="3658"/>
                  <a:pt x="2582" y="3553"/>
                </a:cubicBezTo>
                <a:cubicBezTo>
                  <a:pt x="2567" y="3453"/>
                  <a:pt x="2497" y="3358"/>
                  <a:pt x="2408" y="3313"/>
                </a:cubicBezTo>
                <a:cubicBezTo>
                  <a:pt x="2360" y="3290"/>
                  <a:pt x="2310" y="3277"/>
                  <a:pt x="2258" y="3277"/>
                </a:cubicBezTo>
                <a:cubicBezTo>
                  <a:pt x="2243" y="3277"/>
                  <a:pt x="2228" y="3278"/>
                  <a:pt x="2212" y="3280"/>
                </a:cubicBezTo>
                <a:cubicBezTo>
                  <a:pt x="2161" y="3287"/>
                  <a:pt x="2114" y="3311"/>
                  <a:pt x="2075" y="3341"/>
                </a:cubicBezTo>
                <a:cubicBezTo>
                  <a:pt x="1996" y="3398"/>
                  <a:pt x="1951" y="3496"/>
                  <a:pt x="1943" y="3589"/>
                </a:cubicBezTo>
                <a:cubicBezTo>
                  <a:pt x="1933" y="3699"/>
                  <a:pt x="1989" y="3812"/>
                  <a:pt x="2083" y="3865"/>
                </a:cubicBezTo>
                <a:cubicBezTo>
                  <a:pt x="2120" y="3886"/>
                  <a:pt x="2161" y="3899"/>
                  <a:pt x="2204" y="3904"/>
                </a:cubicBezTo>
                <a:cubicBezTo>
                  <a:pt x="2211" y="3906"/>
                  <a:pt x="2216" y="3906"/>
                  <a:pt x="2223" y="3907"/>
                </a:cubicBezTo>
                <a:cubicBezTo>
                  <a:pt x="2225" y="4337"/>
                  <a:pt x="2340" y="4771"/>
                  <a:pt x="2469" y="5170"/>
                </a:cubicBezTo>
                <a:cubicBezTo>
                  <a:pt x="2551" y="5420"/>
                  <a:pt x="2645" y="5667"/>
                  <a:pt x="2743" y="5912"/>
                </a:cubicBezTo>
                <a:cubicBezTo>
                  <a:pt x="2834" y="6139"/>
                  <a:pt x="2914" y="6375"/>
                  <a:pt x="3014" y="6600"/>
                </a:cubicBezTo>
                <a:cubicBezTo>
                  <a:pt x="2714" y="6305"/>
                  <a:pt x="2374" y="6057"/>
                  <a:pt x="1978" y="5879"/>
                </a:cubicBezTo>
                <a:cubicBezTo>
                  <a:pt x="1726" y="5766"/>
                  <a:pt x="1460" y="5689"/>
                  <a:pt x="1185" y="5654"/>
                </a:cubicBezTo>
                <a:cubicBezTo>
                  <a:pt x="1079" y="5640"/>
                  <a:pt x="969" y="5632"/>
                  <a:pt x="857" y="5632"/>
                </a:cubicBezTo>
                <a:cubicBezTo>
                  <a:pt x="766" y="5632"/>
                  <a:pt x="675" y="5638"/>
                  <a:pt x="586" y="5651"/>
                </a:cubicBezTo>
                <a:cubicBezTo>
                  <a:pt x="568" y="5621"/>
                  <a:pt x="545" y="5594"/>
                  <a:pt x="518" y="5571"/>
                </a:cubicBezTo>
                <a:cubicBezTo>
                  <a:pt x="460" y="5522"/>
                  <a:pt x="395" y="5488"/>
                  <a:pt x="317" y="5482"/>
                </a:cubicBezTo>
                <a:cubicBezTo>
                  <a:pt x="312" y="5482"/>
                  <a:pt x="308" y="5482"/>
                  <a:pt x="303" y="5482"/>
                </a:cubicBezTo>
                <a:cubicBezTo>
                  <a:pt x="246" y="5482"/>
                  <a:pt x="185" y="5499"/>
                  <a:pt x="139" y="5532"/>
                </a:cubicBezTo>
                <a:cubicBezTo>
                  <a:pt x="83" y="5571"/>
                  <a:pt x="33" y="5625"/>
                  <a:pt x="19" y="5695"/>
                </a:cubicBezTo>
                <a:cubicBezTo>
                  <a:pt x="0" y="5777"/>
                  <a:pt x="19" y="5855"/>
                  <a:pt x="74" y="5919"/>
                </a:cubicBezTo>
                <a:cubicBezTo>
                  <a:pt x="78" y="5923"/>
                  <a:pt x="84" y="5928"/>
                  <a:pt x="90" y="5933"/>
                </a:cubicBezTo>
                <a:cubicBezTo>
                  <a:pt x="92" y="5949"/>
                  <a:pt x="92" y="5966"/>
                  <a:pt x="100" y="5983"/>
                </a:cubicBezTo>
                <a:cubicBezTo>
                  <a:pt x="125" y="6048"/>
                  <a:pt x="175" y="6094"/>
                  <a:pt x="239" y="6122"/>
                </a:cubicBezTo>
                <a:cubicBezTo>
                  <a:pt x="270" y="6137"/>
                  <a:pt x="303" y="6143"/>
                  <a:pt x="337" y="6143"/>
                </a:cubicBezTo>
                <a:cubicBezTo>
                  <a:pt x="410" y="6143"/>
                  <a:pt x="485" y="6112"/>
                  <a:pt x="542" y="6068"/>
                </a:cubicBezTo>
                <a:cubicBezTo>
                  <a:pt x="609" y="6016"/>
                  <a:pt x="642" y="5936"/>
                  <a:pt x="644" y="5855"/>
                </a:cubicBezTo>
                <a:cubicBezTo>
                  <a:pt x="754" y="5841"/>
                  <a:pt x="863" y="5831"/>
                  <a:pt x="975" y="5831"/>
                </a:cubicBezTo>
                <a:cubicBezTo>
                  <a:pt x="1021" y="5831"/>
                  <a:pt x="1067" y="5833"/>
                  <a:pt x="1114" y="5837"/>
                </a:cubicBezTo>
                <a:cubicBezTo>
                  <a:pt x="1350" y="5857"/>
                  <a:pt x="1581" y="5913"/>
                  <a:pt x="1802" y="5997"/>
                </a:cubicBezTo>
                <a:cubicBezTo>
                  <a:pt x="2286" y="6177"/>
                  <a:pt x="2703" y="6489"/>
                  <a:pt x="3055" y="6865"/>
                </a:cubicBezTo>
                <a:cubicBezTo>
                  <a:pt x="3439" y="7278"/>
                  <a:pt x="3743" y="7756"/>
                  <a:pt x="4017" y="8247"/>
                </a:cubicBezTo>
                <a:cubicBezTo>
                  <a:pt x="4320" y="8788"/>
                  <a:pt x="4594" y="9344"/>
                  <a:pt x="4852" y="9907"/>
                </a:cubicBezTo>
                <a:cubicBezTo>
                  <a:pt x="4911" y="10036"/>
                  <a:pt x="4967" y="10165"/>
                  <a:pt x="5023" y="10297"/>
                </a:cubicBezTo>
                <a:cubicBezTo>
                  <a:pt x="4975" y="10225"/>
                  <a:pt x="4928" y="10153"/>
                  <a:pt x="4877" y="10083"/>
                </a:cubicBezTo>
                <a:cubicBezTo>
                  <a:pt x="4621" y="9736"/>
                  <a:pt x="4318" y="9425"/>
                  <a:pt x="3986" y="9150"/>
                </a:cubicBezTo>
                <a:cubicBezTo>
                  <a:pt x="3353" y="8622"/>
                  <a:pt x="2573" y="8288"/>
                  <a:pt x="1762" y="8151"/>
                </a:cubicBezTo>
                <a:cubicBezTo>
                  <a:pt x="1503" y="8107"/>
                  <a:pt x="1228" y="8075"/>
                  <a:pt x="955" y="8075"/>
                </a:cubicBezTo>
                <a:cubicBezTo>
                  <a:pt x="915" y="8075"/>
                  <a:pt x="876" y="8076"/>
                  <a:pt x="836" y="8077"/>
                </a:cubicBezTo>
                <a:cubicBezTo>
                  <a:pt x="827" y="8040"/>
                  <a:pt x="815" y="8003"/>
                  <a:pt x="795" y="7969"/>
                </a:cubicBezTo>
                <a:cubicBezTo>
                  <a:pt x="737" y="7866"/>
                  <a:pt x="643" y="7802"/>
                  <a:pt x="528" y="7785"/>
                </a:cubicBezTo>
                <a:cubicBezTo>
                  <a:pt x="512" y="7782"/>
                  <a:pt x="496" y="7781"/>
                  <a:pt x="480" y="7781"/>
                </a:cubicBezTo>
                <a:cubicBezTo>
                  <a:pt x="425" y="7781"/>
                  <a:pt x="369" y="7795"/>
                  <a:pt x="321" y="7820"/>
                </a:cubicBezTo>
                <a:cubicBezTo>
                  <a:pt x="317" y="7822"/>
                  <a:pt x="312" y="7823"/>
                  <a:pt x="308" y="7826"/>
                </a:cubicBezTo>
                <a:cubicBezTo>
                  <a:pt x="308" y="7826"/>
                  <a:pt x="308" y="7825"/>
                  <a:pt x="308" y="7825"/>
                </a:cubicBezTo>
                <a:cubicBezTo>
                  <a:pt x="307" y="7825"/>
                  <a:pt x="301" y="7828"/>
                  <a:pt x="296" y="7829"/>
                </a:cubicBezTo>
                <a:lnTo>
                  <a:pt x="296" y="7829"/>
                </a:lnTo>
                <a:cubicBezTo>
                  <a:pt x="297" y="7829"/>
                  <a:pt x="297" y="7829"/>
                  <a:pt x="297" y="7829"/>
                </a:cubicBezTo>
                <a:lnTo>
                  <a:pt x="297" y="7829"/>
                </a:lnTo>
                <a:cubicBezTo>
                  <a:pt x="298" y="7829"/>
                  <a:pt x="274" y="7837"/>
                  <a:pt x="276" y="7837"/>
                </a:cubicBezTo>
                <a:cubicBezTo>
                  <a:pt x="270" y="7840"/>
                  <a:pt x="267" y="7842"/>
                  <a:pt x="261" y="7844"/>
                </a:cubicBezTo>
                <a:cubicBezTo>
                  <a:pt x="233" y="7859"/>
                  <a:pt x="212" y="7878"/>
                  <a:pt x="192" y="7904"/>
                </a:cubicBezTo>
                <a:cubicBezTo>
                  <a:pt x="125" y="7990"/>
                  <a:pt x="134" y="8114"/>
                  <a:pt x="163" y="8216"/>
                </a:cubicBezTo>
                <a:cubicBezTo>
                  <a:pt x="199" y="8331"/>
                  <a:pt x="251" y="8439"/>
                  <a:pt x="345" y="8515"/>
                </a:cubicBezTo>
                <a:cubicBezTo>
                  <a:pt x="402" y="8561"/>
                  <a:pt x="472" y="8584"/>
                  <a:pt x="543" y="8584"/>
                </a:cubicBezTo>
                <a:cubicBezTo>
                  <a:pt x="585" y="8584"/>
                  <a:pt x="627" y="8576"/>
                  <a:pt x="666" y="8559"/>
                </a:cubicBezTo>
                <a:cubicBezTo>
                  <a:pt x="779" y="8511"/>
                  <a:pt x="827" y="8388"/>
                  <a:pt x="844" y="8274"/>
                </a:cubicBezTo>
                <a:cubicBezTo>
                  <a:pt x="847" y="8261"/>
                  <a:pt x="847" y="8249"/>
                  <a:pt x="849" y="8239"/>
                </a:cubicBezTo>
                <a:cubicBezTo>
                  <a:pt x="878" y="8239"/>
                  <a:pt x="908" y="8238"/>
                  <a:pt x="938" y="8238"/>
                </a:cubicBezTo>
                <a:cubicBezTo>
                  <a:pt x="1156" y="8238"/>
                  <a:pt x="1375" y="8244"/>
                  <a:pt x="1596" y="8276"/>
                </a:cubicBezTo>
                <a:cubicBezTo>
                  <a:pt x="1979" y="8330"/>
                  <a:pt x="2358" y="8430"/>
                  <a:pt x="2717" y="8574"/>
                </a:cubicBezTo>
                <a:cubicBezTo>
                  <a:pt x="3482" y="8877"/>
                  <a:pt x="4169" y="9365"/>
                  <a:pt x="4689" y="10001"/>
                </a:cubicBezTo>
                <a:cubicBezTo>
                  <a:pt x="4838" y="10184"/>
                  <a:pt x="4976" y="10377"/>
                  <a:pt x="5097" y="10580"/>
                </a:cubicBezTo>
                <a:cubicBezTo>
                  <a:pt x="5146" y="10663"/>
                  <a:pt x="5192" y="10751"/>
                  <a:pt x="5236" y="10838"/>
                </a:cubicBezTo>
                <a:cubicBezTo>
                  <a:pt x="5339" y="11132"/>
                  <a:pt x="5440" y="11424"/>
                  <a:pt x="5551" y="11715"/>
                </a:cubicBezTo>
                <a:cubicBezTo>
                  <a:pt x="5569" y="11774"/>
                  <a:pt x="5590" y="11835"/>
                  <a:pt x="5612" y="11895"/>
                </a:cubicBezTo>
                <a:cubicBezTo>
                  <a:pt x="5616" y="11905"/>
                  <a:pt x="5621" y="11909"/>
                  <a:pt x="5626" y="11913"/>
                </a:cubicBezTo>
                <a:cubicBezTo>
                  <a:pt x="5633" y="11930"/>
                  <a:pt x="5640" y="11950"/>
                  <a:pt x="5647" y="11969"/>
                </a:cubicBezTo>
                <a:cubicBezTo>
                  <a:pt x="5659" y="11998"/>
                  <a:pt x="5683" y="12010"/>
                  <a:pt x="5709" y="12010"/>
                </a:cubicBezTo>
                <a:cubicBezTo>
                  <a:pt x="5756" y="12010"/>
                  <a:pt x="5807" y="11969"/>
                  <a:pt x="5793" y="11913"/>
                </a:cubicBezTo>
                <a:cubicBezTo>
                  <a:pt x="5780" y="11867"/>
                  <a:pt x="5766" y="11823"/>
                  <a:pt x="5753" y="11777"/>
                </a:cubicBezTo>
                <a:cubicBezTo>
                  <a:pt x="5761" y="11770"/>
                  <a:pt x="5765" y="11760"/>
                  <a:pt x="5763" y="11749"/>
                </a:cubicBezTo>
                <a:cubicBezTo>
                  <a:pt x="5559" y="10566"/>
                  <a:pt x="5678" y="9317"/>
                  <a:pt x="6105" y="8196"/>
                </a:cubicBezTo>
                <a:cubicBezTo>
                  <a:pt x="6165" y="8036"/>
                  <a:pt x="6233" y="7880"/>
                  <a:pt x="6305" y="7727"/>
                </a:cubicBezTo>
                <a:cubicBezTo>
                  <a:pt x="6331" y="7671"/>
                  <a:pt x="6361" y="7617"/>
                  <a:pt x="6389" y="7565"/>
                </a:cubicBezTo>
                <a:cubicBezTo>
                  <a:pt x="6403" y="7571"/>
                  <a:pt x="6417" y="7575"/>
                  <a:pt x="6432" y="7579"/>
                </a:cubicBezTo>
                <a:cubicBezTo>
                  <a:pt x="6485" y="7628"/>
                  <a:pt x="6555" y="7657"/>
                  <a:pt x="6625" y="7657"/>
                </a:cubicBezTo>
                <a:cubicBezTo>
                  <a:pt x="6672" y="7657"/>
                  <a:pt x="6719" y="7645"/>
                  <a:pt x="6761" y="7616"/>
                </a:cubicBezTo>
                <a:cubicBezTo>
                  <a:pt x="6905" y="7529"/>
                  <a:pt x="6937" y="7349"/>
                  <a:pt x="6887" y="7192"/>
                </a:cubicBezTo>
                <a:cubicBezTo>
                  <a:pt x="6846" y="7064"/>
                  <a:pt x="6782" y="6948"/>
                  <a:pt x="6676" y="6865"/>
                </a:cubicBezTo>
                <a:cubicBezTo>
                  <a:pt x="6630" y="6830"/>
                  <a:pt x="6565" y="6807"/>
                  <a:pt x="6506" y="6807"/>
                </a:cubicBezTo>
                <a:cubicBezTo>
                  <a:pt x="6505" y="6807"/>
                  <a:pt x="6503" y="6807"/>
                  <a:pt x="6501" y="6807"/>
                </a:cubicBezTo>
                <a:cubicBezTo>
                  <a:pt x="6405" y="6810"/>
                  <a:pt x="6328" y="6858"/>
                  <a:pt x="6270" y="6932"/>
                </a:cubicBezTo>
                <a:cubicBezTo>
                  <a:pt x="6182" y="7043"/>
                  <a:pt x="6141" y="7216"/>
                  <a:pt x="6185" y="7352"/>
                </a:cubicBezTo>
                <a:cubicBezTo>
                  <a:pt x="6199" y="7393"/>
                  <a:pt x="6217" y="7430"/>
                  <a:pt x="6243" y="7464"/>
                </a:cubicBezTo>
                <a:cubicBezTo>
                  <a:pt x="6220" y="7514"/>
                  <a:pt x="6199" y="7562"/>
                  <a:pt x="6176" y="7610"/>
                </a:cubicBezTo>
                <a:cubicBezTo>
                  <a:pt x="6112" y="7751"/>
                  <a:pt x="6051" y="7893"/>
                  <a:pt x="5999" y="8036"/>
                </a:cubicBezTo>
                <a:cubicBezTo>
                  <a:pt x="5891" y="8324"/>
                  <a:pt x="5802" y="8620"/>
                  <a:pt x="5735" y="8920"/>
                </a:cubicBezTo>
                <a:cubicBezTo>
                  <a:pt x="5597" y="9519"/>
                  <a:pt x="5532" y="10139"/>
                  <a:pt x="5562" y="10753"/>
                </a:cubicBezTo>
                <a:cubicBezTo>
                  <a:pt x="5572" y="10940"/>
                  <a:pt x="5590" y="11126"/>
                  <a:pt x="5617" y="11309"/>
                </a:cubicBezTo>
                <a:cubicBezTo>
                  <a:pt x="5480" y="10866"/>
                  <a:pt x="5318" y="10432"/>
                  <a:pt x="5160" y="9997"/>
                </a:cubicBezTo>
                <a:cubicBezTo>
                  <a:pt x="4928" y="8734"/>
                  <a:pt x="5075" y="7405"/>
                  <a:pt x="5616" y="6227"/>
                </a:cubicBezTo>
                <a:cubicBezTo>
                  <a:pt x="5779" y="5871"/>
                  <a:pt x="5980" y="5530"/>
                  <a:pt x="6213" y="5215"/>
                </a:cubicBezTo>
                <a:cubicBezTo>
                  <a:pt x="6246" y="5247"/>
                  <a:pt x="6281" y="5275"/>
                  <a:pt x="6320" y="5296"/>
                </a:cubicBezTo>
                <a:cubicBezTo>
                  <a:pt x="6363" y="5322"/>
                  <a:pt x="6410" y="5344"/>
                  <a:pt x="6461" y="5350"/>
                </a:cubicBezTo>
                <a:cubicBezTo>
                  <a:pt x="6469" y="5351"/>
                  <a:pt x="6476" y="5351"/>
                  <a:pt x="6483" y="5351"/>
                </a:cubicBezTo>
                <a:cubicBezTo>
                  <a:pt x="6537" y="5351"/>
                  <a:pt x="6586" y="5329"/>
                  <a:pt x="6626" y="5295"/>
                </a:cubicBezTo>
                <a:cubicBezTo>
                  <a:pt x="6690" y="5241"/>
                  <a:pt x="6737" y="5163"/>
                  <a:pt x="6765" y="5088"/>
                </a:cubicBezTo>
                <a:cubicBezTo>
                  <a:pt x="6822" y="4932"/>
                  <a:pt x="6793" y="4734"/>
                  <a:pt x="6667" y="4617"/>
                </a:cubicBezTo>
                <a:cubicBezTo>
                  <a:pt x="6585" y="4541"/>
                  <a:pt x="6476" y="4495"/>
                  <a:pt x="6367" y="4495"/>
                </a:cubicBezTo>
                <a:cubicBezTo>
                  <a:pt x="6308" y="4495"/>
                  <a:pt x="6249" y="4508"/>
                  <a:pt x="6193" y="4537"/>
                </a:cubicBezTo>
                <a:cubicBezTo>
                  <a:pt x="6047" y="4614"/>
                  <a:pt x="5976" y="4793"/>
                  <a:pt x="6007" y="4953"/>
                </a:cubicBezTo>
                <a:cubicBezTo>
                  <a:pt x="6020" y="5017"/>
                  <a:pt x="6054" y="5073"/>
                  <a:pt x="6098" y="5116"/>
                </a:cubicBezTo>
                <a:cubicBezTo>
                  <a:pt x="5203" y="6373"/>
                  <a:pt x="4813" y="7975"/>
                  <a:pt x="4987" y="9507"/>
                </a:cubicBezTo>
                <a:cubicBezTo>
                  <a:pt x="4983" y="9489"/>
                  <a:pt x="4976" y="9473"/>
                  <a:pt x="4970" y="9455"/>
                </a:cubicBezTo>
                <a:cubicBezTo>
                  <a:pt x="4689" y="8645"/>
                  <a:pt x="4424" y="7833"/>
                  <a:pt x="4220" y="6999"/>
                </a:cubicBezTo>
                <a:cubicBezTo>
                  <a:pt x="4189" y="6865"/>
                  <a:pt x="4157" y="6733"/>
                  <a:pt x="4129" y="6600"/>
                </a:cubicBezTo>
                <a:cubicBezTo>
                  <a:pt x="4247" y="6315"/>
                  <a:pt x="4339" y="6018"/>
                  <a:pt x="4459" y="5735"/>
                </a:cubicBezTo>
                <a:cubicBezTo>
                  <a:pt x="4596" y="5411"/>
                  <a:pt x="4746" y="5095"/>
                  <a:pt x="4912" y="4785"/>
                </a:cubicBezTo>
                <a:cubicBezTo>
                  <a:pt x="5176" y="4293"/>
                  <a:pt x="5481" y="3826"/>
                  <a:pt x="5813" y="3378"/>
                </a:cubicBezTo>
                <a:cubicBezTo>
                  <a:pt x="5814" y="3379"/>
                  <a:pt x="5816" y="3381"/>
                  <a:pt x="5820" y="3382"/>
                </a:cubicBezTo>
                <a:cubicBezTo>
                  <a:pt x="5865" y="3408"/>
                  <a:pt x="5914" y="3420"/>
                  <a:pt x="5962" y="3420"/>
                </a:cubicBezTo>
                <a:cubicBezTo>
                  <a:pt x="6060" y="3420"/>
                  <a:pt x="6156" y="3372"/>
                  <a:pt x="6219" y="3293"/>
                </a:cubicBezTo>
                <a:cubicBezTo>
                  <a:pt x="6246" y="3259"/>
                  <a:pt x="6263" y="3218"/>
                  <a:pt x="6276" y="3177"/>
                </a:cubicBezTo>
                <a:cubicBezTo>
                  <a:pt x="6312" y="3120"/>
                  <a:pt x="6335" y="3053"/>
                  <a:pt x="6341" y="2984"/>
                </a:cubicBezTo>
                <a:cubicBezTo>
                  <a:pt x="6349" y="2855"/>
                  <a:pt x="6283" y="2723"/>
                  <a:pt x="6171" y="2656"/>
                </a:cubicBezTo>
                <a:cubicBezTo>
                  <a:pt x="6116" y="2624"/>
                  <a:pt x="6057" y="2608"/>
                  <a:pt x="5997" y="2608"/>
                </a:cubicBezTo>
                <a:cubicBezTo>
                  <a:pt x="5923" y="2608"/>
                  <a:pt x="5849" y="2633"/>
                  <a:pt x="5787" y="2684"/>
                </a:cubicBezTo>
                <a:cubicBezTo>
                  <a:pt x="5694" y="2762"/>
                  <a:pt x="5651" y="2896"/>
                  <a:pt x="5650" y="3013"/>
                </a:cubicBezTo>
                <a:cubicBezTo>
                  <a:pt x="5650" y="3094"/>
                  <a:pt x="5667" y="3181"/>
                  <a:pt x="5707" y="3257"/>
                </a:cubicBezTo>
                <a:cubicBezTo>
                  <a:pt x="5438" y="3626"/>
                  <a:pt x="5193" y="4014"/>
                  <a:pt x="4973" y="4414"/>
                </a:cubicBezTo>
                <a:cubicBezTo>
                  <a:pt x="4980" y="4127"/>
                  <a:pt x="4963" y="3843"/>
                  <a:pt x="4923" y="3562"/>
                </a:cubicBezTo>
                <a:cubicBezTo>
                  <a:pt x="4899" y="3392"/>
                  <a:pt x="4867" y="3222"/>
                  <a:pt x="4828" y="3053"/>
                </a:cubicBezTo>
                <a:cubicBezTo>
                  <a:pt x="4824" y="3039"/>
                  <a:pt x="4821" y="3026"/>
                  <a:pt x="4817" y="3012"/>
                </a:cubicBezTo>
                <a:cubicBezTo>
                  <a:pt x="4864" y="2984"/>
                  <a:pt x="4902" y="2948"/>
                  <a:pt x="4933" y="2904"/>
                </a:cubicBezTo>
                <a:cubicBezTo>
                  <a:pt x="4984" y="2828"/>
                  <a:pt x="4997" y="2730"/>
                  <a:pt x="4979" y="2642"/>
                </a:cubicBezTo>
                <a:cubicBezTo>
                  <a:pt x="4945" y="2479"/>
                  <a:pt x="4796" y="2331"/>
                  <a:pt x="4625" y="2331"/>
                </a:cubicBezTo>
                <a:cubicBezTo>
                  <a:pt x="4624" y="2331"/>
                  <a:pt x="4623" y="2331"/>
                  <a:pt x="4623" y="2331"/>
                </a:cubicBezTo>
                <a:cubicBezTo>
                  <a:pt x="4508" y="2331"/>
                  <a:pt x="4411" y="2388"/>
                  <a:pt x="4340" y="2474"/>
                </a:cubicBezTo>
                <a:cubicBezTo>
                  <a:pt x="4285" y="2542"/>
                  <a:pt x="4250" y="2640"/>
                  <a:pt x="4257" y="2728"/>
                </a:cubicBezTo>
                <a:cubicBezTo>
                  <a:pt x="4262" y="2792"/>
                  <a:pt x="4276" y="2889"/>
                  <a:pt x="4342" y="2918"/>
                </a:cubicBezTo>
                <a:cubicBezTo>
                  <a:pt x="4356" y="2925"/>
                  <a:pt x="4369" y="2928"/>
                  <a:pt x="4383" y="2930"/>
                </a:cubicBezTo>
                <a:cubicBezTo>
                  <a:pt x="4387" y="2935"/>
                  <a:pt x="4389" y="2941"/>
                  <a:pt x="4391" y="2947"/>
                </a:cubicBezTo>
                <a:cubicBezTo>
                  <a:pt x="4447" y="3020"/>
                  <a:pt x="4540" y="3062"/>
                  <a:pt x="4631" y="3062"/>
                </a:cubicBezTo>
                <a:cubicBezTo>
                  <a:pt x="4638" y="3062"/>
                  <a:pt x="4645" y="3062"/>
                  <a:pt x="4652" y="3062"/>
                </a:cubicBezTo>
                <a:cubicBezTo>
                  <a:pt x="4665" y="3060"/>
                  <a:pt x="4678" y="3057"/>
                  <a:pt x="4688" y="3055"/>
                </a:cubicBezTo>
                <a:cubicBezTo>
                  <a:pt x="4725" y="3213"/>
                  <a:pt x="4757" y="3375"/>
                  <a:pt x="4782" y="3537"/>
                </a:cubicBezTo>
                <a:cubicBezTo>
                  <a:pt x="4835" y="3885"/>
                  <a:pt x="4855" y="4235"/>
                  <a:pt x="4855" y="4587"/>
                </a:cubicBezTo>
                <a:cubicBezTo>
                  <a:pt x="4855" y="4597"/>
                  <a:pt x="4858" y="4607"/>
                  <a:pt x="4862" y="4615"/>
                </a:cubicBezTo>
                <a:cubicBezTo>
                  <a:pt x="4837" y="4659"/>
                  <a:pt x="4813" y="4706"/>
                  <a:pt x="4789" y="4750"/>
                </a:cubicBezTo>
                <a:cubicBezTo>
                  <a:pt x="4630" y="5058"/>
                  <a:pt x="4484" y="5376"/>
                  <a:pt x="4354" y="5699"/>
                </a:cubicBezTo>
                <a:cubicBezTo>
                  <a:pt x="4261" y="5930"/>
                  <a:pt x="4162" y="6172"/>
                  <a:pt x="4089" y="6417"/>
                </a:cubicBezTo>
                <a:cubicBezTo>
                  <a:pt x="3842" y="5207"/>
                  <a:pt x="3753" y="3955"/>
                  <a:pt x="3973" y="2737"/>
                </a:cubicBezTo>
                <a:cubicBezTo>
                  <a:pt x="4157" y="2403"/>
                  <a:pt x="4370" y="2097"/>
                  <a:pt x="4661" y="1842"/>
                </a:cubicBezTo>
                <a:cubicBezTo>
                  <a:pt x="4813" y="1710"/>
                  <a:pt x="4976" y="1595"/>
                  <a:pt x="5150" y="1500"/>
                </a:cubicBezTo>
                <a:cubicBezTo>
                  <a:pt x="5233" y="1454"/>
                  <a:pt x="5318" y="1414"/>
                  <a:pt x="5404" y="1376"/>
                </a:cubicBezTo>
                <a:cubicBezTo>
                  <a:pt x="5448" y="1358"/>
                  <a:pt x="5497" y="1344"/>
                  <a:pt x="5543" y="1329"/>
                </a:cubicBezTo>
                <a:cubicBezTo>
                  <a:pt x="5555" y="1344"/>
                  <a:pt x="5568" y="1358"/>
                  <a:pt x="5582" y="1369"/>
                </a:cubicBezTo>
                <a:cubicBezTo>
                  <a:pt x="5633" y="1414"/>
                  <a:pt x="5697" y="1440"/>
                  <a:pt x="5765" y="1440"/>
                </a:cubicBezTo>
                <a:cubicBezTo>
                  <a:pt x="5781" y="1440"/>
                  <a:pt x="5797" y="1439"/>
                  <a:pt x="5813" y="1436"/>
                </a:cubicBezTo>
                <a:cubicBezTo>
                  <a:pt x="5907" y="1416"/>
                  <a:pt x="5973" y="1341"/>
                  <a:pt x="6007" y="1254"/>
                </a:cubicBezTo>
                <a:cubicBezTo>
                  <a:pt x="6043" y="1163"/>
                  <a:pt x="6022" y="1061"/>
                  <a:pt x="5963" y="986"/>
                </a:cubicBezTo>
                <a:cubicBezTo>
                  <a:pt x="5914" y="925"/>
                  <a:pt x="5827" y="890"/>
                  <a:pt x="5746" y="890"/>
                </a:cubicBezTo>
                <a:cubicBezTo>
                  <a:pt x="5653" y="891"/>
                  <a:pt x="5569" y="928"/>
                  <a:pt x="5512" y="1003"/>
                </a:cubicBezTo>
                <a:cubicBezTo>
                  <a:pt x="5472" y="1056"/>
                  <a:pt x="5460" y="1125"/>
                  <a:pt x="5468" y="1190"/>
                </a:cubicBezTo>
                <a:cubicBezTo>
                  <a:pt x="5341" y="1241"/>
                  <a:pt x="5216" y="1308"/>
                  <a:pt x="5105" y="1372"/>
                </a:cubicBezTo>
                <a:cubicBezTo>
                  <a:pt x="4922" y="1474"/>
                  <a:pt x="4750" y="1599"/>
                  <a:pt x="4594" y="1738"/>
                </a:cubicBezTo>
                <a:cubicBezTo>
                  <a:pt x="4377" y="1932"/>
                  <a:pt x="4183" y="2164"/>
                  <a:pt x="4037" y="2422"/>
                </a:cubicBezTo>
                <a:cubicBezTo>
                  <a:pt x="4163" y="1864"/>
                  <a:pt x="4356" y="1318"/>
                  <a:pt x="4607" y="806"/>
                </a:cubicBezTo>
                <a:cubicBezTo>
                  <a:pt x="4670" y="838"/>
                  <a:pt x="4740" y="855"/>
                  <a:pt x="4810" y="855"/>
                </a:cubicBezTo>
                <a:cubicBezTo>
                  <a:pt x="4846" y="855"/>
                  <a:pt x="4881" y="851"/>
                  <a:pt x="4916" y="841"/>
                </a:cubicBezTo>
                <a:cubicBezTo>
                  <a:pt x="5136" y="780"/>
                  <a:pt x="5278" y="536"/>
                  <a:pt x="5224" y="315"/>
                </a:cubicBezTo>
                <a:cubicBezTo>
                  <a:pt x="5177" y="126"/>
                  <a:pt x="4993" y="0"/>
                  <a:pt x="4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0_1_1"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28"/>
          <p:cNvSpPr txBox="1">
            <a:spLocks noGrp="1"/>
          </p:cNvSpPr>
          <p:nvPr>
            <p:ph type="title"/>
          </p:nvPr>
        </p:nvSpPr>
        <p:spPr>
          <a:xfrm>
            <a:off x="713225" y="1612063"/>
            <a:ext cx="4453200" cy="14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1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47" name="Google Shape;747;p28"/>
          <p:cNvSpPr txBox="1">
            <a:spLocks noGrp="1"/>
          </p:cNvSpPr>
          <p:nvPr>
            <p:ph type="body" idx="1"/>
          </p:nvPr>
        </p:nvSpPr>
        <p:spPr>
          <a:xfrm>
            <a:off x="713225" y="3354775"/>
            <a:ext cx="4111800" cy="53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i="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8" name="Google Shape;748;p28"/>
          <p:cNvSpPr/>
          <p:nvPr/>
        </p:nvSpPr>
        <p:spPr>
          <a:xfrm rot="-9990785" flipH="1">
            <a:off x="431007" y="1128962"/>
            <a:ext cx="666792" cy="283777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28"/>
          <p:cNvSpPr/>
          <p:nvPr/>
        </p:nvSpPr>
        <p:spPr>
          <a:xfrm rot="10477621">
            <a:off x="8513335" y="4269876"/>
            <a:ext cx="437926" cy="186375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28"/>
          <p:cNvSpPr/>
          <p:nvPr/>
        </p:nvSpPr>
        <p:spPr>
          <a:xfrm rot="-539003">
            <a:off x="8240111" y="232015"/>
            <a:ext cx="318466" cy="614958"/>
          </a:xfrm>
          <a:custGeom>
            <a:avLst/>
            <a:gdLst/>
            <a:ahLst/>
            <a:cxnLst/>
            <a:rect l="l" t="t" r="r" b="b"/>
            <a:pathLst>
              <a:path w="6768" h="13069" extrusionOk="0">
                <a:moveTo>
                  <a:pt x="419" y="3168"/>
                </a:moveTo>
                <a:cubicBezTo>
                  <a:pt x="419" y="3169"/>
                  <a:pt x="419" y="3169"/>
                  <a:pt x="419" y="3169"/>
                </a:cubicBezTo>
                <a:lnTo>
                  <a:pt x="419" y="3169"/>
                </a:lnTo>
                <a:cubicBezTo>
                  <a:pt x="419" y="3169"/>
                  <a:pt x="419" y="3168"/>
                  <a:pt x="419" y="3168"/>
                </a:cubicBezTo>
                <a:close/>
                <a:moveTo>
                  <a:pt x="419" y="3169"/>
                </a:moveTo>
                <a:lnTo>
                  <a:pt x="419" y="3169"/>
                </a:lnTo>
                <a:cubicBezTo>
                  <a:pt x="417" y="3170"/>
                  <a:pt x="414" y="3171"/>
                  <a:pt x="412" y="3174"/>
                </a:cubicBezTo>
                <a:lnTo>
                  <a:pt x="412" y="3174"/>
                </a:lnTo>
                <a:cubicBezTo>
                  <a:pt x="414" y="3172"/>
                  <a:pt x="417" y="3170"/>
                  <a:pt x="419" y="3169"/>
                </a:cubicBezTo>
                <a:close/>
                <a:moveTo>
                  <a:pt x="412" y="3174"/>
                </a:moveTo>
                <a:cubicBezTo>
                  <a:pt x="405" y="3179"/>
                  <a:pt x="397" y="3184"/>
                  <a:pt x="391" y="3190"/>
                </a:cubicBezTo>
                <a:lnTo>
                  <a:pt x="412" y="3174"/>
                </a:lnTo>
                <a:cubicBezTo>
                  <a:pt x="412" y="3174"/>
                  <a:pt x="412" y="3174"/>
                  <a:pt x="412" y="3174"/>
                </a:cubicBezTo>
                <a:close/>
                <a:moveTo>
                  <a:pt x="4301" y="1132"/>
                </a:moveTo>
                <a:lnTo>
                  <a:pt x="4301" y="1132"/>
                </a:lnTo>
                <a:cubicBezTo>
                  <a:pt x="4407" y="1181"/>
                  <a:pt x="4515" y="1230"/>
                  <a:pt x="4606" y="1298"/>
                </a:cubicBezTo>
                <a:cubicBezTo>
                  <a:pt x="4761" y="1415"/>
                  <a:pt x="4810" y="1572"/>
                  <a:pt x="4797" y="1759"/>
                </a:cubicBezTo>
                <a:cubicBezTo>
                  <a:pt x="4775" y="2100"/>
                  <a:pt x="4640" y="2436"/>
                  <a:pt x="4511" y="2748"/>
                </a:cubicBezTo>
                <a:cubicBezTo>
                  <a:pt x="4379" y="3063"/>
                  <a:pt x="4244" y="3375"/>
                  <a:pt x="4143" y="3703"/>
                </a:cubicBezTo>
                <a:cubicBezTo>
                  <a:pt x="4121" y="3780"/>
                  <a:pt x="4097" y="3856"/>
                  <a:pt x="4072" y="3936"/>
                </a:cubicBezTo>
                <a:lnTo>
                  <a:pt x="4251" y="2134"/>
                </a:lnTo>
                <a:cubicBezTo>
                  <a:pt x="4273" y="1918"/>
                  <a:pt x="4295" y="1703"/>
                  <a:pt x="4315" y="1487"/>
                </a:cubicBezTo>
                <a:cubicBezTo>
                  <a:pt x="4326" y="1369"/>
                  <a:pt x="4334" y="1246"/>
                  <a:pt x="4301" y="1132"/>
                </a:cubicBezTo>
                <a:close/>
                <a:moveTo>
                  <a:pt x="3633" y="911"/>
                </a:moveTo>
                <a:cubicBezTo>
                  <a:pt x="3757" y="911"/>
                  <a:pt x="3883" y="931"/>
                  <a:pt x="3990" y="981"/>
                </a:cubicBezTo>
                <a:cubicBezTo>
                  <a:pt x="4151" y="1056"/>
                  <a:pt x="4172" y="1216"/>
                  <a:pt x="4165" y="1374"/>
                </a:cubicBezTo>
                <a:cubicBezTo>
                  <a:pt x="4149" y="1738"/>
                  <a:pt x="4094" y="2104"/>
                  <a:pt x="4055" y="2467"/>
                </a:cubicBezTo>
                <a:cubicBezTo>
                  <a:pt x="4004" y="2964"/>
                  <a:pt x="3955" y="3461"/>
                  <a:pt x="3908" y="3959"/>
                </a:cubicBezTo>
                <a:cubicBezTo>
                  <a:pt x="3889" y="3815"/>
                  <a:pt x="3874" y="3673"/>
                  <a:pt x="3855" y="3530"/>
                </a:cubicBezTo>
                <a:cubicBezTo>
                  <a:pt x="3803" y="3085"/>
                  <a:pt x="3749" y="2638"/>
                  <a:pt x="3697" y="2192"/>
                </a:cubicBezTo>
                <a:cubicBezTo>
                  <a:pt x="3670" y="1969"/>
                  <a:pt x="3641" y="1748"/>
                  <a:pt x="3614" y="1524"/>
                </a:cubicBezTo>
                <a:cubicBezTo>
                  <a:pt x="3593" y="1342"/>
                  <a:pt x="3590" y="1139"/>
                  <a:pt x="3529" y="965"/>
                </a:cubicBezTo>
                <a:cubicBezTo>
                  <a:pt x="3535" y="959"/>
                  <a:pt x="3539" y="955"/>
                  <a:pt x="3540" y="945"/>
                </a:cubicBezTo>
                <a:cubicBezTo>
                  <a:pt x="3540" y="935"/>
                  <a:pt x="3543" y="925"/>
                  <a:pt x="3546" y="914"/>
                </a:cubicBezTo>
                <a:cubicBezTo>
                  <a:pt x="3575" y="912"/>
                  <a:pt x="3604" y="911"/>
                  <a:pt x="3633" y="911"/>
                </a:cubicBezTo>
                <a:close/>
                <a:moveTo>
                  <a:pt x="3122" y="796"/>
                </a:moveTo>
                <a:cubicBezTo>
                  <a:pt x="3175" y="796"/>
                  <a:pt x="3227" y="806"/>
                  <a:pt x="3278" y="832"/>
                </a:cubicBezTo>
                <a:cubicBezTo>
                  <a:pt x="3452" y="921"/>
                  <a:pt x="3448" y="1166"/>
                  <a:pt x="3467" y="1332"/>
                </a:cubicBezTo>
                <a:cubicBezTo>
                  <a:pt x="3513" y="1723"/>
                  <a:pt x="3557" y="2113"/>
                  <a:pt x="3604" y="2503"/>
                </a:cubicBezTo>
                <a:cubicBezTo>
                  <a:pt x="3650" y="2885"/>
                  <a:pt x="3695" y="3268"/>
                  <a:pt x="3740" y="3649"/>
                </a:cubicBezTo>
                <a:cubicBezTo>
                  <a:pt x="3755" y="3780"/>
                  <a:pt x="3770" y="3912"/>
                  <a:pt x="3787" y="4042"/>
                </a:cubicBezTo>
                <a:cubicBezTo>
                  <a:pt x="3763" y="3977"/>
                  <a:pt x="3742" y="3909"/>
                  <a:pt x="3721" y="3845"/>
                </a:cubicBezTo>
                <a:cubicBezTo>
                  <a:pt x="3618" y="3533"/>
                  <a:pt x="3536" y="3214"/>
                  <a:pt x="3460" y="2895"/>
                </a:cubicBezTo>
                <a:cubicBezTo>
                  <a:pt x="3380" y="2558"/>
                  <a:pt x="3308" y="2222"/>
                  <a:pt x="3223" y="1887"/>
                </a:cubicBezTo>
                <a:cubicBezTo>
                  <a:pt x="3147" y="1592"/>
                  <a:pt x="3082" y="1273"/>
                  <a:pt x="2933" y="1003"/>
                </a:cubicBezTo>
                <a:cubicBezTo>
                  <a:pt x="2905" y="952"/>
                  <a:pt x="2869" y="903"/>
                  <a:pt x="2828" y="859"/>
                </a:cubicBezTo>
                <a:cubicBezTo>
                  <a:pt x="2925" y="831"/>
                  <a:pt x="3024" y="796"/>
                  <a:pt x="3122" y="796"/>
                </a:cubicBezTo>
                <a:close/>
                <a:moveTo>
                  <a:pt x="2082" y="1237"/>
                </a:moveTo>
                <a:lnTo>
                  <a:pt x="2082" y="1237"/>
                </a:lnTo>
                <a:cubicBezTo>
                  <a:pt x="2064" y="1303"/>
                  <a:pt x="2051" y="1369"/>
                  <a:pt x="2042" y="1430"/>
                </a:cubicBezTo>
                <a:cubicBezTo>
                  <a:pt x="1957" y="2042"/>
                  <a:pt x="2262" y="2650"/>
                  <a:pt x="2554" y="3168"/>
                </a:cubicBezTo>
                <a:cubicBezTo>
                  <a:pt x="2730" y="3476"/>
                  <a:pt x="2926" y="3770"/>
                  <a:pt x="3138" y="4051"/>
                </a:cubicBezTo>
                <a:cubicBezTo>
                  <a:pt x="2817" y="3743"/>
                  <a:pt x="2515" y="3417"/>
                  <a:pt x="2262" y="3051"/>
                </a:cubicBezTo>
                <a:cubicBezTo>
                  <a:pt x="2038" y="2729"/>
                  <a:pt x="1797" y="2341"/>
                  <a:pt x="1761" y="1943"/>
                </a:cubicBezTo>
                <a:cubicBezTo>
                  <a:pt x="1746" y="1758"/>
                  <a:pt x="1783" y="1571"/>
                  <a:pt x="1889" y="1415"/>
                </a:cubicBezTo>
                <a:cubicBezTo>
                  <a:pt x="1937" y="1345"/>
                  <a:pt x="2001" y="1287"/>
                  <a:pt x="2073" y="1242"/>
                </a:cubicBezTo>
                <a:cubicBezTo>
                  <a:pt x="2078" y="1240"/>
                  <a:pt x="2079" y="1239"/>
                  <a:pt x="2082" y="1237"/>
                </a:cubicBezTo>
                <a:close/>
                <a:moveTo>
                  <a:pt x="1598" y="1870"/>
                </a:moveTo>
                <a:cubicBezTo>
                  <a:pt x="1600" y="2043"/>
                  <a:pt x="1642" y="2219"/>
                  <a:pt x="1705" y="2381"/>
                </a:cubicBezTo>
                <a:cubicBezTo>
                  <a:pt x="1953" y="3021"/>
                  <a:pt x="2413" y="3573"/>
                  <a:pt x="2893" y="4055"/>
                </a:cubicBezTo>
                <a:cubicBezTo>
                  <a:pt x="2950" y="4112"/>
                  <a:pt x="3008" y="4167"/>
                  <a:pt x="3067" y="4221"/>
                </a:cubicBezTo>
                <a:cubicBezTo>
                  <a:pt x="2733" y="3993"/>
                  <a:pt x="2408" y="3756"/>
                  <a:pt x="2106" y="3489"/>
                </a:cubicBezTo>
                <a:cubicBezTo>
                  <a:pt x="1851" y="3268"/>
                  <a:pt x="1561" y="3014"/>
                  <a:pt x="1384" y="2723"/>
                </a:cubicBezTo>
                <a:cubicBezTo>
                  <a:pt x="1185" y="2394"/>
                  <a:pt x="1401" y="2126"/>
                  <a:pt x="1598" y="1870"/>
                </a:cubicBezTo>
                <a:close/>
                <a:moveTo>
                  <a:pt x="5598" y="2421"/>
                </a:moveTo>
                <a:cubicBezTo>
                  <a:pt x="5707" y="2574"/>
                  <a:pt x="5849" y="2723"/>
                  <a:pt x="5796" y="2913"/>
                </a:cubicBezTo>
                <a:cubicBezTo>
                  <a:pt x="5721" y="3171"/>
                  <a:pt x="5452" y="3375"/>
                  <a:pt x="5261" y="3551"/>
                </a:cubicBezTo>
                <a:cubicBezTo>
                  <a:pt x="5012" y="3781"/>
                  <a:pt x="4763" y="4014"/>
                  <a:pt x="4512" y="4242"/>
                </a:cubicBezTo>
                <a:lnTo>
                  <a:pt x="4710" y="3966"/>
                </a:lnTo>
                <a:cubicBezTo>
                  <a:pt x="4919" y="3665"/>
                  <a:pt x="5124" y="3356"/>
                  <a:pt x="5313" y="3036"/>
                </a:cubicBezTo>
                <a:cubicBezTo>
                  <a:pt x="5420" y="2855"/>
                  <a:pt x="5549" y="2645"/>
                  <a:pt x="5592" y="2426"/>
                </a:cubicBezTo>
                <a:lnTo>
                  <a:pt x="5598" y="2421"/>
                </a:lnTo>
                <a:close/>
                <a:moveTo>
                  <a:pt x="2559" y="889"/>
                </a:moveTo>
                <a:cubicBezTo>
                  <a:pt x="2566" y="889"/>
                  <a:pt x="2574" y="890"/>
                  <a:pt x="2583" y="893"/>
                </a:cubicBezTo>
                <a:cubicBezTo>
                  <a:pt x="2720" y="925"/>
                  <a:pt x="2803" y="1111"/>
                  <a:pt x="2848" y="1226"/>
                </a:cubicBezTo>
                <a:cubicBezTo>
                  <a:pt x="2952" y="1481"/>
                  <a:pt x="3011" y="1757"/>
                  <a:pt x="3078" y="2022"/>
                </a:cubicBezTo>
                <a:cubicBezTo>
                  <a:pt x="3149" y="2311"/>
                  <a:pt x="3213" y="2602"/>
                  <a:pt x="3281" y="2892"/>
                </a:cubicBezTo>
                <a:cubicBezTo>
                  <a:pt x="3357" y="3211"/>
                  <a:pt x="3440" y="3530"/>
                  <a:pt x="3539" y="3844"/>
                </a:cubicBezTo>
                <a:cubicBezTo>
                  <a:pt x="3596" y="4022"/>
                  <a:pt x="3660" y="4201"/>
                  <a:pt x="3706" y="4383"/>
                </a:cubicBezTo>
                <a:cubicBezTo>
                  <a:pt x="3465" y="3866"/>
                  <a:pt x="3237" y="3339"/>
                  <a:pt x="3037" y="2809"/>
                </a:cubicBezTo>
                <a:cubicBezTo>
                  <a:pt x="2918" y="2494"/>
                  <a:pt x="2811" y="2177"/>
                  <a:pt x="2725" y="1850"/>
                </a:cubicBezTo>
                <a:cubicBezTo>
                  <a:pt x="2641" y="1538"/>
                  <a:pt x="2557" y="1216"/>
                  <a:pt x="2527" y="893"/>
                </a:cubicBezTo>
                <a:cubicBezTo>
                  <a:pt x="2538" y="891"/>
                  <a:pt x="2548" y="889"/>
                  <a:pt x="2559" y="889"/>
                </a:cubicBezTo>
                <a:close/>
                <a:moveTo>
                  <a:pt x="1207" y="2677"/>
                </a:moveTo>
                <a:cubicBezTo>
                  <a:pt x="1253" y="2801"/>
                  <a:pt x="1340" y="2907"/>
                  <a:pt x="1426" y="3008"/>
                </a:cubicBezTo>
                <a:cubicBezTo>
                  <a:pt x="1557" y="3163"/>
                  <a:pt x="1699" y="3310"/>
                  <a:pt x="1846" y="3448"/>
                </a:cubicBezTo>
                <a:cubicBezTo>
                  <a:pt x="2222" y="3801"/>
                  <a:pt x="2640" y="4105"/>
                  <a:pt x="3065" y="4396"/>
                </a:cubicBezTo>
                <a:cubicBezTo>
                  <a:pt x="3037" y="4381"/>
                  <a:pt x="3007" y="4370"/>
                  <a:pt x="2976" y="4356"/>
                </a:cubicBezTo>
                <a:cubicBezTo>
                  <a:pt x="2652" y="4210"/>
                  <a:pt x="2333" y="4048"/>
                  <a:pt x="2017" y="3885"/>
                </a:cubicBezTo>
                <a:cubicBezTo>
                  <a:pt x="1744" y="3743"/>
                  <a:pt x="1414" y="3618"/>
                  <a:pt x="1198" y="3395"/>
                </a:cubicBezTo>
                <a:cubicBezTo>
                  <a:pt x="985" y="3177"/>
                  <a:pt x="987" y="2870"/>
                  <a:pt x="1207" y="2677"/>
                </a:cubicBezTo>
                <a:close/>
                <a:moveTo>
                  <a:pt x="4972" y="1615"/>
                </a:moveTo>
                <a:cubicBezTo>
                  <a:pt x="5039" y="1687"/>
                  <a:pt x="5110" y="1757"/>
                  <a:pt x="5175" y="1830"/>
                </a:cubicBezTo>
                <a:cubicBezTo>
                  <a:pt x="5286" y="1957"/>
                  <a:pt x="5415" y="2086"/>
                  <a:pt x="5426" y="2262"/>
                </a:cubicBezTo>
                <a:cubicBezTo>
                  <a:pt x="5436" y="2428"/>
                  <a:pt x="5355" y="2592"/>
                  <a:pt x="5277" y="2734"/>
                </a:cubicBezTo>
                <a:cubicBezTo>
                  <a:pt x="5198" y="2877"/>
                  <a:pt x="5111" y="3018"/>
                  <a:pt x="5024" y="3157"/>
                </a:cubicBezTo>
                <a:cubicBezTo>
                  <a:pt x="4849" y="3438"/>
                  <a:pt x="4661" y="3713"/>
                  <a:pt x="4470" y="3984"/>
                </a:cubicBezTo>
                <a:cubicBezTo>
                  <a:pt x="4373" y="4119"/>
                  <a:pt x="4277" y="4254"/>
                  <a:pt x="4179" y="4388"/>
                </a:cubicBezTo>
                <a:cubicBezTo>
                  <a:pt x="4158" y="4417"/>
                  <a:pt x="4135" y="4447"/>
                  <a:pt x="4111" y="4476"/>
                </a:cubicBezTo>
                <a:cubicBezTo>
                  <a:pt x="4192" y="4207"/>
                  <a:pt x="4264" y="3934"/>
                  <a:pt x="4349" y="3666"/>
                </a:cubicBezTo>
                <a:cubicBezTo>
                  <a:pt x="4465" y="3296"/>
                  <a:pt x="4634" y="2947"/>
                  <a:pt x="4772" y="2585"/>
                </a:cubicBezTo>
                <a:cubicBezTo>
                  <a:pt x="4884" y="2293"/>
                  <a:pt x="5013" y="1937"/>
                  <a:pt x="4972" y="1615"/>
                </a:cubicBezTo>
                <a:close/>
                <a:moveTo>
                  <a:pt x="2364" y="1043"/>
                </a:moveTo>
                <a:cubicBezTo>
                  <a:pt x="2432" y="1325"/>
                  <a:pt x="2492" y="1609"/>
                  <a:pt x="2579" y="1887"/>
                </a:cubicBezTo>
                <a:cubicBezTo>
                  <a:pt x="2682" y="2218"/>
                  <a:pt x="2797" y="2543"/>
                  <a:pt x="2920" y="2863"/>
                </a:cubicBezTo>
                <a:cubicBezTo>
                  <a:pt x="3138" y="3419"/>
                  <a:pt x="3396" y="3951"/>
                  <a:pt x="3657" y="4488"/>
                </a:cubicBezTo>
                <a:cubicBezTo>
                  <a:pt x="3397" y="4150"/>
                  <a:pt x="3149" y="3805"/>
                  <a:pt x="2923" y="3444"/>
                </a:cubicBezTo>
                <a:cubicBezTo>
                  <a:pt x="2634" y="2980"/>
                  <a:pt x="2343" y="2465"/>
                  <a:pt x="2241" y="1923"/>
                </a:cubicBezTo>
                <a:cubicBezTo>
                  <a:pt x="2191" y="1664"/>
                  <a:pt x="2200" y="1382"/>
                  <a:pt x="2313" y="1141"/>
                </a:cubicBezTo>
                <a:cubicBezTo>
                  <a:pt x="2327" y="1113"/>
                  <a:pt x="2344" y="1078"/>
                  <a:pt x="2364" y="1043"/>
                </a:cubicBezTo>
                <a:close/>
                <a:moveTo>
                  <a:pt x="1022" y="3411"/>
                </a:moveTo>
                <a:cubicBezTo>
                  <a:pt x="1167" y="3614"/>
                  <a:pt x="1418" y="3749"/>
                  <a:pt x="1631" y="3864"/>
                </a:cubicBezTo>
                <a:cubicBezTo>
                  <a:pt x="2004" y="4065"/>
                  <a:pt x="2380" y="4262"/>
                  <a:pt x="2763" y="4445"/>
                </a:cubicBezTo>
                <a:lnTo>
                  <a:pt x="2976" y="4546"/>
                </a:lnTo>
                <a:cubicBezTo>
                  <a:pt x="2720" y="4510"/>
                  <a:pt x="2465" y="4464"/>
                  <a:pt x="2215" y="4401"/>
                </a:cubicBezTo>
                <a:cubicBezTo>
                  <a:pt x="1907" y="4323"/>
                  <a:pt x="1605" y="4221"/>
                  <a:pt x="1312" y="4103"/>
                </a:cubicBezTo>
                <a:cubicBezTo>
                  <a:pt x="1178" y="4048"/>
                  <a:pt x="987" y="3991"/>
                  <a:pt x="943" y="3835"/>
                </a:cubicBezTo>
                <a:cubicBezTo>
                  <a:pt x="900" y="3685"/>
                  <a:pt x="999" y="3553"/>
                  <a:pt x="1022" y="3411"/>
                </a:cubicBezTo>
                <a:close/>
                <a:moveTo>
                  <a:pt x="5690" y="3394"/>
                </a:moveTo>
                <a:cubicBezTo>
                  <a:pt x="5775" y="3436"/>
                  <a:pt x="5859" y="3483"/>
                  <a:pt x="5933" y="3544"/>
                </a:cubicBezTo>
                <a:cubicBezTo>
                  <a:pt x="5989" y="3588"/>
                  <a:pt x="6055" y="3631"/>
                  <a:pt x="6018" y="3709"/>
                </a:cubicBezTo>
                <a:cubicBezTo>
                  <a:pt x="5991" y="3763"/>
                  <a:pt x="5947" y="3811"/>
                  <a:pt x="5906" y="3856"/>
                </a:cubicBezTo>
                <a:cubicBezTo>
                  <a:pt x="5744" y="4030"/>
                  <a:pt x="5534" y="4160"/>
                  <a:pt x="5330" y="4276"/>
                </a:cubicBezTo>
                <a:cubicBezTo>
                  <a:pt x="5115" y="4398"/>
                  <a:pt x="4891" y="4509"/>
                  <a:pt x="4661" y="4600"/>
                </a:cubicBezTo>
                <a:cubicBezTo>
                  <a:pt x="4521" y="4657"/>
                  <a:pt x="4373" y="4699"/>
                  <a:pt x="4230" y="4745"/>
                </a:cubicBezTo>
                <a:cubicBezTo>
                  <a:pt x="4670" y="4332"/>
                  <a:pt x="5131" y="3940"/>
                  <a:pt x="5564" y="3519"/>
                </a:cubicBezTo>
                <a:cubicBezTo>
                  <a:pt x="5605" y="3480"/>
                  <a:pt x="5647" y="3438"/>
                  <a:pt x="5690" y="3394"/>
                </a:cubicBezTo>
                <a:close/>
                <a:moveTo>
                  <a:pt x="1041" y="4130"/>
                </a:moveTo>
                <a:lnTo>
                  <a:pt x="1041" y="4130"/>
                </a:lnTo>
                <a:cubicBezTo>
                  <a:pt x="1140" y="4187"/>
                  <a:pt x="1252" y="4227"/>
                  <a:pt x="1356" y="4269"/>
                </a:cubicBezTo>
                <a:cubicBezTo>
                  <a:pt x="1522" y="4337"/>
                  <a:pt x="1692" y="4398"/>
                  <a:pt x="1863" y="4454"/>
                </a:cubicBezTo>
                <a:cubicBezTo>
                  <a:pt x="2201" y="4562"/>
                  <a:pt x="2547" y="4644"/>
                  <a:pt x="2896" y="4701"/>
                </a:cubicBezTo>
                <a:cubicBezTo>
                  <a:pt x="3115" y="4736"/>
                  <a:pt x="3342" y="4752"/>
                  <a:pt x="3559" y="4801"/>
                </a:cubicBezTo>
                <a:cubicBezTo>
                  <a:pt x="3559" y="4801"/>
                  <a:pt x="3562" y="4803"/>
                  <a:pt x="3563" y="4803"/>
                </a:cubicBezTo>
                <a:lnTo>
                  <a:pt x="3563" y="4803"/>
                </a:lnTo>
                <a:cubicBezTo>
                  <a:pt x="3423" y="4800"/>
                  <a:pt x="3284" y="4794"/>
                  <a:pt x="3140" y="4786"/>
                </a:cubicBezTo>
                <a:cubicBezTo>
                  <a:pt x="2832" y="4769"/>
                  <a:pt x="2523" y="4745"/>
                  <a:pt x="2215" y="4715"/>
                </a:cubicBezTo>
                <a:cubicBezTo>
                  <a:pt x="1937" y="4688"/>
                  <a:pt x="1639" y="4676"/>
                  <a:pt x="1367" y="4603"/>
                </a:cubicBezTo>
                <a:cubicBezTo>
                  <a:pt x="1249" y="4570"/>
                  <a:pt x="1130" y="4512"/>
                  <a:pt x="1066" y="4403"/>
                </a:cubicBezTo>
                <a:cubicBezTo>
                  <a:pt x="1009" y="4306"/>
                  <a:pt x="1018" y="4225"/>
                  <a:pt x="1041" y="4130"/>
                </a:cubicBezTo>
                <a:close/>
                <a:moveTo>
                  <a:pt x="3715" y="0"/>
                </a:moveTo>
                <a:cubicBezTo>
                  <a:pt x="3714" y="0"/>
                  <a:pt x="3712" y="0"/>
                  <a:pt x="3711" y="0"/>
                </a:cubicBezTo>
                <a:cubicBezTo>
                  <a:pt x="3671" y="3"/>
                  <a:pt x="3634" y="13"/>
                  <a:pt x="3599" y="31"/>
                </a:cubicBezTo>
                <a:cubicBezTo>
                  <a:pt x="3586" y="39"/>
                  <a:pt x="3576" y="46"/>
                  <a:pt x="3565" y="54"/>
                </a:cubicBezTo>
                <a:cubicBezTo>
                  <a:pt x="3555" y="63"/>
                  <a:pt x="3542" y="71"/>
                  <a:pt x="3533" y="83"/>
                </a:cubicBezTo>
                <a:cubicBezTo>
                  <a:pt x="3505" y="114"/>
                  <a:pt x="3482" y="149"/>
                  <a:pt x="3472" y="190"/>
                </a:cubicBezTo>
                <a:cubicBezTo>
                  <a:pt x="3464" y="230"/>
                  <a:pt x="3462" y="274"/>
                  <a:pt x="3475" y="312"/>
                </a:cubicBezTo>
                <a:cubicBezTo>
                  <a:pt x="3484" y="341"/>
                  <a:pt x="3498" y="369"/>
                  <a:pt x="3518" y="393"/>
                </a:cubicBezTo>
                <a:cubicBezTo>
                  <a:pt x="3528" y="424"/>
                  <a:pt x="3542" y="454"/>
                  <a:pt x="3567" y="478"/>
                </a:cubicBezTo>
                <a:cubicBezTo>
                  <a:pt x="3572" y="481"/>
                  <a:pt x="3577" y="487"/>
                  <a:pt x="3583" y="490"/>
                </a:cubicBezTo>
                <a:cubicBezTo>
                  <a:pt x="3540" y="595"/>
                  <a:pt x="3511" y="701"/>
                  <a:pt x="3492" y="813"/>
                </a:cubicBezTo>
                <a:cubicBezTo>
                  <a:pt x="3484" y="815"/>
                  <a:pt x="3472" y="816"/>
                  <a:pt x="3464" y="820"/>
                </a:cubicBezTo>
                <a:cubicBezTo>
                  <a:pt x="3382" y="721"/>
                  <a:pt x="3262" y="681"/>
                  <a:pt x="3135" y="681"/>
                </a:cubicBezTo>
                <a:cubicBezTo>
                  <a:pt x="3009" y="681"/>
                  <a:pt x="2877" y="721"/>
                  <a:pt x="2767" y="783"/>
                </a:cubicBezTo>
                <a:cubicBezTo>
                  <a:pt x="2701" y="732"/>
                  <a:pt x="2626" y="699"/>
                  <a:pt x="2548" y="699"/>
                </a:cubicBezTo>
                <a:cubicBezTo>
                  <a:pt x="2503" y="699"/>
                  <a:pt x="2457" y="710"/>
                  <a:pt x="2411" y="735"/>
                </a:cubicBezTo>
                <a:cubicBezTo>
                  <a:pt x="2378" y="741"/>
                  <a:pt x="2350" y="759"/>
                  <a:pt x="2336" y="790"/>
                </a:cubicBezTo>
                <a:cubicBezTo>
                  <a:pt x="2266" y="850"/>
                  <a:pt x="2212" y="930"/>
                  <a:pt x="2170" y="1019"/>
                </a:cubicBezTo>
                <a:cubicBezTo>
                  <a:pt x="2137" y="915"/>
                  <a:pt x="2100" y="816"/>
                  <a:pt x="2058" y="717"/>
                </a:cubicBezTo>
                <a:cubicBezTo>
                  <a:pt x="2150" y="663"/>
                  <a:pt x="2203" y="556"/>
                  <a:pt x="2207" y="451"/>
                </a:cubicBezTo>
                <a:cubicBezTo>
                  <a:pt x="2212" y="310"/>
                  <a:pt x="2110" y="189"/>
                  <a:pt x="1980" y="146"/>
                </a:cubicBezTo>
                <a:cubicBezTo>
                  <a:pt x="1953" y="138"/>
                  <a:pt x="1926" y="134"/>
                  <a:pt x="1898" y="134"/>
                </a:cubicBezTo>
                <a:cubicBezTo>
                  <a:pt x="1849" y="134"/>
                  <a:pt x="1801" y="147"/>
                  <a:pt x="1758" y="168"/>
                </a:cubicBezTo>
                <a:cubicBezTo>
                  <a:pt x="1751" y="170"/>
                  <a:pt x="1741" y="176"/>
                  <a:pt x="1734" y="182"/>
                </a:cubicBezTo>
                <a:cubicBezTo>
                  <a:pt x="1730" y="185"/>
                  <a:pt x="1723" y="185"/>
                  <a:pt x="1717" y="189"/>
                </a:cubicBezTo>
                <a:cubicBezTo>
                  <a:pt x="1669" y="217"/>
                  <a:pt x="1635" y="266"/>
                  <a:pt x="1621" y="318"/>
                </a:cubicBezTo>
                <a:cubicBezTo>
                  <a:pt x="1619" y="324"/>
                  <a:pt x="1617" y="329"/>
                  <a:pt x="1614" y="334"/>
                </a:cubicBezTo>
                <a:cubicBezTo>
                  <a:pt x="1605" y="358"/>
                  <a:pt x="1604" y="380"/>
                  <a:pt x="1602" y="403"/>
                </a:cubicBezTo>
                <a:cubicBezTo>
                  <a:pt x="1585" y="453"/>
                  <a:pt x="1585" y="514"/>
                  <a:pt x="1604" y="561"/>
                </a:cubicBezTo>
                <a:cubicBezTo>
                  <a:pt x="1625" y="622"/>
                  <a:pt x="1663" y="670"/>
                  <a:pt x="1716" y="707"/>
                </a:cubicBezTo>
                <a:cubicBezTo>
                  <a:pt x="1768" y="745"/>
                  <a:pt x="1830" y="763"/>
                  <a:pt x="1893" y="763"/>
                </a:cubicBezTo>
                <a:cubicBezTo>
                  <a:pt x="1913" y="763"/>
                  <a:pt x="1932" y="761"/>
                  <a:pt x="1951" y="758"/>
                </a:cubicBezTo>
                <a:cubicBezTo>
                  <a:pt x="2008" y="866"/>
                  <a:pt x="2061" y="975"/>
                  <a:pt x="2110" y="1084"/>
                </a:cubicBezTo>
                <a:cubicBezTo>
                  <a:pt x="2056" y="1097"/>
                  <a:pt x="2001" y="1125"/>
                  <a:pt x="1960" y="1152"/>
                </a:cubicBezTo>
                <a:cubicBezTo>
                  <a:pt x="1848" y="1223"/>
                  <a:pt x="1758" y="1330"/>
                  <a:pt x="1697" y="1446"/>
                </a:cubicBezTo>
                <a:cubicBezTo>
                  <a:pt x="1652" y="1537"/>
                  <a:pt x="1627" y="1632"/>
                  <a:pt x="1614" y="1728"/>
                </a:cubicBezTo>
                <a:cubicBezTo>
                  <a:pt x="1609" y="1731"/>
                  <a:pt x="1605" y="1735"/>
                  <a:pt x="1600" y="1738"/>
                </a:cubicBezTo>
                <a:cubicBezTo>
                  <a:pt x="1574" y="1653"/>
                  <a:pt x="1522" y="1574"/>
                  <a:pt x="1469" y="1503"/>
                </a:cubicBezTo>
                <a:cubicBezTo>
                  <a:pt x="1436" y="1460"/>
                  <a:pt x="1404" y="1422"/>
                  <a:pt x="1368" y="1382"/>
                </a:cubicBezTo>
                <a:cubicBezTo>
                  <a:pt x="1439" y="1320"/>
                  <a:pt x="1482" y="1232"/>
                  <a:pt x="1475" y="1135"/>
                </a:cubicBezTo>
                <a:cubicBezTo>
                  <a:pt x="1465" y="1019"/>
                  <a:pt x="1408" y="918"/>
                  <a:pt x="1312" y="850"/>
                </a:cubicBezTo>
                <a:cubicBezTo>
                  <a:pt x="1262" y="816"/>
                  <a:pt x="1196" y="793"/>
                  <a:pt x="1135" y="793"/>
                </a:cubicBezTo>
                <a:cubicBezTo>
                  <a:pt x="1131" y="793"/>
                  <a:pt x="1128" y="793"/>
                  <a:pt x="1124" y="793"/>
                </a:cubicBezTo>
                <a:cubicBezTo>
                  <a:pt x="1046" y="798"/>
                  <a:pt x="982" y="829"/>
                  <a:pt x="923" y="877"/>
                </a:cubicBezTo>
                <a:cubicBezTo>
                  <a:pt x="826" y="955"/>
                  <a:pt x="753" y="1088"/>
                  <a:pt x="795" y="1212"/>
                </a:cubicBezTo>
                <a:cubicBezTo>
                  <a:pt x="818" y="1280"/>
                  <a:pt x="866" y="1340"/>
                  <a:pt x="930" y="1372"/>
                </a:cubicBezTo>
                <a:cubicBezTo>
                  <a:pt x="943" y="1376"/>
                  <a:pt x="953" y="1379"/>
                  <a:pt x="965" y="1382"/>
                </a:cubicBezTo>
                <a:cubicBezTo>
                  <a:pt x="980" y="1395"/>
                  <a:pt x="992" y="1409"/>
                  <a:pt x="1008" y="1419"/>
                </a:cubicBezTo>
                <a:cubicBezTo>
                  <a:pt x="1053" y="1449"/>
                  <a:pt x="1106" y="1463"/>
                  <a:pt x="1160" y="1463"/>
                </a:cubicBezTo>
                <a:cubicBezTo>
                  <a:pt x="1204" y="1463"/>
                  <a:pt x="1247" y="1454"/>
                  <a:pt x="1286" y="1437"/>
                </a:cubicBezTo>
                <a:cubicBezTo>
                  <a:pt x="1323" y="1476"/>
                  <a:pt x="1361" y="1517"/>
                  <a:pt x="1397" y="1559"/>
                </a:cubicBezTo>
                <a:cubicBezTo>
                  <a:pt x="1453" y="1629"/>
                  <a:pt x="1503" y="1703"/>
                  <a:pt x="1560" y="1771"/>
                </a:cubicBezTo>
                <a:cubicBezTo>
                  <a:pt x="1327" y="1948"/>
                  <a:pt x="1146" y="2235"/>
                  <a:pt x="1181" y="2528"/>
                </a:cubicBezTo>
                <a:cubicBezTo>
                  <a:pt x="1063" y="2409"/>
                  <a:pt x="940" y="2294"/>
                  <a:pt x="816" y="2182"/>
                </a:cubicBezTo>
                <a:cubicBezTo>
                  <a:pt x="845" y="2152"/>
                  <a:pt x="867" y="2118"/>
                  <a:pt x="880" y="2079"/>
                </a:cubicBezTo>
                <a:cubicBezTo>
                  <a:pt x="910" y="1991"/>
                  <a:pt x="876" y="1883"/>
                  <a:pt x="808" y="1821"/>
                </a:cubicBezTo>
                <a:cubicBezTo>
                  <a:pt x="772" y="1788"/>
                  <a:pt x="730" y="1764"/>
                  <a:pt x="682" y="1757"/>
                </a:cubicBezTo>
                <a:cubicBezTo>
                  <a:pt x="664" y="1753"/>
                  <a:pt x="648" y="1751"/>
                  <a:pt x="632" y="1751"/>
                </a:cubicBezTo>
                <a:cubicBezTo>
                  <a:pt x="617" y="1751"/>
                  <a:pt x="601" y="1753"/>
                  <a:pt x="582" y="1757"/>
                </a:cubicBezTo>
                <a:cubicBezTo>
                  <a:pt x="554" y="1762"/>
                  <a:pt x="526" y="1772"/>
                  <a:pt x="500" y="1786"/>
                </a:cubicBezTo>
                <a:cubicBezTo>
                  <a:pt x="412" y="1835"/>
                  <a:pt x="340" y="1927"/>
                  <a:pt x="341" y="2029"/>
                </a:cubicBezTo>
                <a:cubicBezTo>
                  <a:pt x="343" y="2133"/>
                  <a:pt x="421" y="2223"/>
                  <a:pt x="521" y="2245"/>
                </a:cubicBezTo>
                <a:lnTo>
                  <a:pt x="538" y="2245"/>
                </a:lnTo>
                <a:cubicBezTo>
                  <a:pt x="571" y="2256"/>
                  <a:pt x="605" y="2263"/>
                  <a:pt x="640" y="2263"/>
                </a:cubicBezTo>
                <a:cubicBezTo>
                  <a:pt x="656" y="2263"/>
                  <a:pt x="672" y="2262"/>
                  <a:pt x="687" y="2259"/>
                </a:cubicBezTo>
                <a:cubicBezTo>
                  <a:pt x="709" y="2253"/>
                  <a:pt x="727" y="2246"/>
                  <a:pt x="747" y="2235"/>
                </a:cubicBezTo>
                <a:cubicBezTo>
                  <a:pt x="875" y="2354"/>
                  <a:pt x="1007" y="2469"/>
                  <a:pt x="1141" y="2582"/>
                </a:cubicBezTo>
                <a:cubicBezTo>
                  <a:pt x="946" y="2694"/>
                  <a:pt x="873" y="2975"/>
                  <a:pt x="926" y="3178"/>
                </a:cubicBezTo>
                <a:cubicBezTo>
                  <a:pt x="940" y="3235"/>
                  <a:pt x="965" y="3288"/>
                  <a:pt x="994" y="3337"/>
                </a:cubicBezTo>
                <a:cubicBezTo>
                  <a:pt x="909" y="3238"/>
                  <a:pt x="809" y="3153"/>
                  <a:pt x="701" y="3079"/>
                </a:cubicBezTo>
                <a:cubicBezTo>
                  <a:pt x="638" y="3035"/>
                  <a:pt x="568" y="2997"/>
                  <a:pt x="497" y="2965"/>
                </a:cubicBezTo>
                <a:cubicBezTo>
                  <a:pt x="497" y="2958"/>
                  <a:pt x="497" y="2950"/>
                  <a:pt x="496" y="2943"/>
                </a:cubicBezTo>
                <a:lnTo>
                  <a:pt x="490" y="2921"/>
                </a:lnTo>
                <a:cubicBezTo>
                  <a:pt x="482" y="2897"/>
                  <a:pt x="472" y="2872"/>
                  <a:pt x="456" y="2851"/>
                </a:cubicBezTo>
                <a:cubicBezTo>
                  <a:pt x="440" y="2829"/>
                  <a:pt x="426" y="2808"/>
                  <a:pt x="405" y="2791"/>
                </a:cubicBezTo>
                <a:cubicBezTo>
                  <a:pt x="391" y="2778"/>
                  <a:pt x="375" y="2764"/>
                  <a:pt x="357" y="2755"/>
                </a:cubicBezTo>
                <a:cubicBezTo>
                  <a:pt x="340" y="2744"/>
                  <a:pt x="320" y="2737"/>
                  <a:pt x="300" y="2730"/>
                </a:cubicBezTo>
                <a:cubicBezTo>
                  <a:pt x="293" y="2727"/>
                  <a:pt x="286" y="2724"/>
                  <a:pt x="279" y="2723"/>
                </a:cubicBezTo>
                <a:cubicBezTo>
                  <a:pt x="257" y="2717"/>
                  <a:pt x="236" y="2714"/>
                  <a:pt x="215" y="2714"/>
                </a:cubicBezTo>
                <a:cubicBezTo>
                  <a:pt x="195" y="2714"/>
                  <a:pt x="172" y="2716"/>
                  <a:pt x="152" y="2721"/>
                </a:cubicBezTo>
                <a:cubicBezTo>
                  <a:pt x="142" y="2723"/>
                  <a:pt x="134" y="2729"/>
                  <a:pt x="124" y="2731"/>
                </a:cubicBezTo>
                <a:cubicBezTo>
                  <a:pt x="114" y="2736"/>
                  <a:pt x="106" y="2738"/>
                  <a:pt x="96" y="2744"/>
                </a:cubicBezTo>
                <a:cubicBezTo>
                  <a:pt x="39" y="2780"/>
                  <a:pt x="1" y="2838"/>
                  <a:pt x="1" y="2907"/>
                </a:cubicBezTo>
                <a:cubicBezTo>
                  <a:pt x="2" y="2941"/>
                  <a:pt x="11" y="2970"/>
                  <a:pt x="25" y="3000"/>
                </a:cubicBezTo>
                <a:cubicBezTo>
                  <a:pt x="28" y="3004"/>
                  <a:pt x="30" y="3007"/>
                  <a:pt x="35" y="3012"/>
                </a:cubicBezTo>
                <a:cubicBezTo>
                  <a:pt x="37" y="3041"/>
                  <a:pt x="45" y="3069"/>
                  <a:pt x="57" y="3093"/>
                </a:cubicBezTo>
                <a:cubicBezTo>
                  <a:pt x="73" y="3129"/>
                  <a:pt x="100" y="3154"/>
                  <a:pt x="130" y="3175"/>
                </a:cubicBezTo>
                <a:cubicBezTo>
                  <a:pt x="152" y="3191"/>
                  <a:pt x="178" y="3202"/>
                  <a:pt x="205" y="3207"/>
                </a:cubicBezTo>
                <a:cubicBezTo>
                  <a:pt x="228" y="3212"/>
                  <a:pt x="249" y="3214"/>
                  <a:pt x="270" y="3214"/>
                </a:cubicBezTo>
                <a:cubicBezTo>
                  <a:pt x="287" y="3214"/>
                  <a:pt x="304" y="3213"/>
                  <a:pt x="323" y="3209"/>
                </a:cubicBezTo>
                <a:cubicBezTo>
                  <a:pt x="361" y="3204"/>
                  <a:pt x="391" y="3184"/>
                  <a:pt x="421" y="3161"/>
                </a:cubicBezTo>
                <a:cubicBezTo>
                  <a:pt x="426" y="3156"/>
                  <a:pt x="433" y="3153"/>
                  <a:pt x="439" y="3147"/>
                </a:cubicBezTo>
                <a:cubicBezTo>
                  <a:pt x="450" y="3133"/>
                  <a:pt x="463" y="3119"/>
                  <a:pt x="472" y="3103"/>
                </a:cubicBezTo>
                <a:cubicBezTo>
                  <a:pt x="476" y="3096"/>
                  <a:pt x="477" y="3089"/>
                  <a:pt x="482" y="3082"/>
                </a:cubicBezTo>
                <a:cubicBezTo>
                  <a:pt x="534" y="3110"/>
                  <a:pt x="589" y="3139"/>
                  <a:pt x="640" y="3170"/>
                </a:cubicBezTo>
                <a:cubicBezTo>
                  <a:pt x="744" y="3235"/>
                  <a:pt x="836" y="3316"/>
                  <a:pt x="926" y="3397"/>
                </a:cubicBezTo>
                <a:cubicBezTo>
                  <a:pt x="775" y="3578"/>
                  <a:pt x="770" y="3892"/>
                  <a:pt x="950" y="4048"/>
                </a:cubicBezTo>
                <a:cubicBezTo>
                  <a:pt x="789" y="4191"/>
                  <a:pt x="909" y="4489"/>
                  <a:pt x="1046" y="4607"/>
                </a:cubicBezTo>
                <a:cubicBezTo>
                  <a:pt x="1292" y="4814"/>
                  <a:pt x="1683" y="4814"/>
                  <a:pt x="1987" y="4850"/>
                </a:cubicBezTo>
                <a:cubicBezTo>
                  <a:pt x="2383" y="4895"/>
                  <a:pt x="2777" y="4930"/>
                  <a:pt x="3173" y="4959"/>
                </a:cubicBezTo>
                <a:cubicBezTo>
                  <a:pt x="3370" y="4973"/>
                  <a:pt x="3569" y="4987"/>
                  <a:pt x="3767" y="4997"/>
                </a:cubicBezTo>
                <a:cubicBezTo>
                  <a:pt x="3796" y="4998"/>
                  <a:pt x="3833" y="5001"/>
                  <a:pt x="3872" y="5001"/>
                </a:cubicBezTo>
                <a:cubicBezTo>
                  <a:pt x="3890" y="5001"/>
                  <a:pt x="3908" y="5000"/>
                  <a:pt x="3926" y="4999"/>
                </a:cubicBezTo>
                <a:cubicBezTo>
                  <a:pt x="3952" y="5176"/>
                  <a:pt x="3993" y="5353"/>
                  <a:pt x="4029" y="5525"/>
                </a:cubicBezTo>
                <a:cubicBezTo>
                  <a:pt x="4085" y="5796"/>
                  <a:pt x="4143" y="6065"/>
                  <a:pt x="4207" y="6334"/>
                </a:cubicBezTo>
                <a:cubicBezTo>
                  <a:pt x="4315" y="6789"/>
                  <a:pt x="4437" y="7243"/>
                  <a:pt x="4562" y="7697"/>
                </a:cubicBezTo>
                <a:cubicBezTo>
                  <a:pt x="4236" y="7164"/>
                  <a:pt x="3831" y="6673"/>
                  <a:pt x="3394" y="6231"/>
                </a:cubicBezTo>
                <a:cubicBezTo>
                  <a:pt x="3401" y="6220"/>
                  <a:pt x="3407" y="6212"/>
                  <a:pt x="3411" y="6197"/>
                </a:cubicBezTo>
                <a:cubicBezTo>
                  <a:pt x="3413" y="6192"/>
                  <a:pt x="3413" y="6189"/>
                  <a:pt x="3413" y="6183"/>
                </a:cubicBezTo>
                <a:cubicBezTo>
                  <a:pt x="3418" y="6169"/>
                  <a:pt x="3420" y="6155"/>
                  <a:pt x="3421" y="6139"/>
                </a:cubicBezTo>
                <a:lnTo>
                  <a:pt x="3421" y="6128"/>
                </a:lnTo>
                <a:cubicBezTo>
                  <a:pt x="3420" y="6098"/>
                  <a:pt x="3418" y="6091"/>
                  <a:pt x="3406" y="6064"/>
                </a:cubicBezTo>
                <a:cubicBezTo>
                  <a:pt x="3404" y="6061"/>
                  <a:pt x="3401" y="6058"/>
                  <a:pt x="3400" y="6056"/>
                </a:cubicBezTo>
                <a:cubicBezTo>
                  <a:pt x="3393" y="6044"/>
                  <a:pt x="3384" y="6033"/>
                  <a:pt x="3376" y="6023"/>
                </a:cubicBezTo>
                <a:cubicBezTo>
                  <a:pt x="3366" y="6014"/>
                  <a:pt x="3356" y="6006"/>
                  <a:pt x="3345" y="5999"/>
                </a:cubicBezTo>
                <a:lnTo>
                  <a:pt x="3335" y="5993"/>
                </a:lnTo>
                <a:cubicBezTo>
                  <a:pt x="3326" y="5987"/>
                  <a:pt x="3308" y="5979"/>
                  <a:pt x="3295" y="5978"/>
                </a:cubicBezTo>
                <a:cubicBezTo>
                  <a:pt x="3284" y="5973"/>
                  <a:pt x="3271" y="5973"/>
                  <a:pt x="3260" y="5972"/>
                </a:cubicBezTo>
                <a:lnTo>
                  <a:pt x="3255" y="5972"/>
                </a:lnTo>
                <a:cubicBezTo>
                  <a:pt x="3228" y="5973"/>
                  <a:pt x="3199" y="5979"/>
                  <a:pt x="3177" y="5993"/>
                </a:cubicBezTo>
                <a:cubicBezTo>
                  <a:pt x="3152" y="6012"/>
                  <a:pt x="3138" y="6026"/>
                  <a:pt x="3120" y="6050"/>
                </a:cubicBezTo>
                <a:cubicBezTo>
                  <a:pt x="3118" y="6054"/>
                  <a:pt x="3116" y="6056"/>
                  <a:pt x="3115" y="6058"/>
                </a:cubicBezTo>
                <a:cubicBezTo>
                  <a:pt x="3109" y="6070"/>
                  <a:pt x="3102" y="6084"/>
                  <a:pt x="3099" y="6098"/>
                </a:cubicBezTo>
                <a:cubicBezTo>
                  <a:pt x="3096" y="6100"/>
                  <a:pt x="3096" y="6101"/>
                  <a:pt x="3096" y="6104"/>
                </a:cubicBezTo>
                <a:cubicBezTo>
                  <a:pt x="3095" y="6115"/>
                  <a:pt x="3092" y="6128"/>
                  <a:pt x="3092" y="6141"/>
                </a:cubicBezTo>
                <a:cubicBezTo>
                  <a:pt x="3089" y="6155"/>
                  <a:pt x="3092" y="6169"/>
                  <a:pt x="3096" y="6182"/>
                </a:cubicBezTo>
                <a:cubicBezTo>
                  <a:pt x="3101" y="6190"/>
                  <a:pt x="3106" y="6205"/>
                  <a:pt x="3109" y="6212"/>
                </a:cubicBezTo>
                <a:cubicBezTo>
                  <a:pt x="3116" y="6220"/>
                  <a:pt x="3122" y="6227"/>
                  <a:pt x="3129" y="6236"/>
                </a:cubicBezTo>
                <a:cubicBezTo>
                  <a:pt x="3138" y="6243"/>
                  <a:pt x="3145" y="6248"/>
                  <a:pt x="3153" y="6256"/>
                </a:cubicBezTo>
                <a:cubicBezTo>
                  <a:pt x="3164" y="6261"/>
                  <a:pt x="3174" y="6267"/>
                  <a:pt x="3186" y="6270"/>
                </a:cubicBezTo>
                <a:cubicBezTo>
                  <a:pt x="3196" y="6274"/>
                  <a:pt x="3213" y="6275"/>
                  <a:pt x="3221" y="6275"/>
                </a:cubicBezTo>
                <a:lnTo>
                  <a:pt x="3223" y="6275"/>
                </a:lnTo>
                <a:cubicBezTo>
                  <a:pt x="3228" y="6278"/>
                  <a:pt x="3231" y="6283"/>
                  <a:pt x="3238" y="6284"/>
                </a:cubicBezTo>
                <a:cubicBezTo>
                  <a:pt x="3241" y="6285"/>
                  <a:pt x="3244" y="6285"/>
                  <a:pt x="3245" y="6285"/>
                </a:cubicBezTo>
                <a:cubicBezTo>
                  <a:pt x="3257" y="6288"/>
                  <a:pt x="3265" y="6290"/>
                  <a:pt x="3277" y="6290"/>
                </a:cubicBezTo>
                <a:lnTo>
                  <a:pt x="3284" y="6290"/>
                </a:lnTo>
                <a:cubicBezTo>
                  <a:pt x="3286" y="6290"/>
                  <a:pt x="3292" y="6288"/>
                  <a:pt x="3298" y="6288"/>
                </a:cubicBezTo>
                <a:cubicBezTo>
                  <a:pt x="3826" y="6816"/>
                  <a:pt x="4264" y="7405"/>
                  <a:pt x="4653" y="8036"/>
                </a:cubicBezTo>
                <a:cubicBezTo>
                  <a:pt x="4763" y="8435"/>
                  <a:pt x="4880" y="8832"/>
                  <a:pt x="4995" y="9229"/>
                </a:cubicBezTo>
                <a:cubicBezTo>
                  <a:pt x="4968" y="9191"/>
                  <a:pt x="4941" y="9154"/>
                  <a:pt x="4917" y="9114"/>
                </a:cubicBezTo>
                <a:cubicBezTo>
                  <a:pt x="4789" y="8923"/>
                  <a:pt x="4656" y="8737"/>
                  <a:pt x="4515" y="8555"/>
                </a:cubicBezTo>
                <a:cubicBezTo>
                  <a:pt x="4246" y="8205"/>
                  <a:pt x="3952" y="7872"/>
                  <a:pt x="3641" y="7554"/>
                </a:cubicBezTo>
                <a:cubicBezTo>
                  <a:pt x="3641" y="7552"/>
                  <a:pt x="3643" y="7551"/>
                  <a:pt x="3643" y="7548"/>
                </a:cubicBezTo>
                <a:lnTo>
                  <a:pt x="3643" y="7551"/>
                </a:lnTo>
                <a:cubicBezTo>
                  <a:pt x="3645" y="7548"/>
                  <a:pt x="3645" y="7548"/>
                  <a:pt x="3645" y="7547"/>
                </a:cubicBezTo>
                <a:cubicBezTo>
                  <a:pt x="3648" y="7541"/>
                  <a:pt x="3650" y="7534"/>
                  <a:pt x="3654" y="7527"/>
                </a:cubicBezTo>
                <a:cubicBezTo>
                  <a:pt x="3655" y="7524"/>
                  <a:pt x="3657" y="7523"/>
                  <a:pt x="3657" y="7518"/>
                </a:cubicBezTo>
                <a:cubicBezTo>
                  <a:pt x="3661" y="7508"/>
                  <a:pt x="3661" y="7491"/>
                  <a:pt x="3662" y="7483"/>
                </a:cubicBezTo>
                <a:lnTo>
                  <a:pt x="3662" y="7474"/>
                </a:lnTo>
                <a:cubicBezTo>
                  <a:pt x="3661" y="7462"/>
                  <a:pt x="3660" y="7449"/>
                  <a:pt x="3657" y="7439"/>
                </a:cubicBezTo>
                <a:cubicBezTo>
                  <a:pt x="3655" y="7430"/>
                  <a:pt x="3650" y="7416"/>
                  <a:pt x="3643" y="7406"/>
                </a:cubicBezTo>
                <a:cubicBezTo>
                  <a:pt x="3636" y="7398"/>
                  <a:pt x="3628" y="7388"/>
                  <a:pt x="3620" y="7378"/>
                </a:cubicBezTo>
                <a:cubicBezTo>
                  <a:pt x="3611" y="7371"/>
                  <a:pt x="3603" y="7364"/>
                  <a:pt x="3593" y="7359"/>
                </a:cubicBezTo>
                <a:cubicBezTo>
                  <a:pt x="3592" y="7359"/>
                  <a:pt x="3592" y="7357"/>
                  <a:pt x="3590" y="7357"/>
                </a:cubicBezTo>
                <a:cubicBezTo>
                  <a:pt x="3583" y="7354"/>
                  <a:pt x="3569" y="7348"/>
                  <a:pt x="3560" y="7345"/>
                </a:cubicBezTo>
                <a:lnTo>
                  <a:pt x="3557" y="7345"/>
                </a:lnTo>
                <a:cubicBezTo>
                  <a:pt x="3556" y="7342"/>
                  <a:pt x="3555" y="7342"/>
                  <a:pt x="3553" y="7342"/>
                </a:cubicBezTo>
                <a:cubicBezTo>
                  <a:pt x="3546" y="7341"/>
                  <a:pt x="3526" y="7338"/>
                  <a:pt x="3519" y="7338"/>
                </a:cubicBezTo>
                <a:cubicBezTo>
                  <a:pt x="3513" y="7338"/>
                  <a:pt x="3508" y="7340"/>
                  <a:pt x="3504" y="7340"/>
                </a:cubicBezTo>
                <a:cubicBezTo>
                  <a:pt x="3487" y="7341"/>
                  <a:pt x="3472" y="7345"/>
                  <a:pt x="3458" y="7354"/>
                </a:cubicBezTo>
                <a:cubicBezTo>
                  <a:pt x="3457" y="7355"/>
                  <a:pt x="3455" y="7355"/>
                  <a:pt x="3454" y="7357"/>
                </a:cubicBezTo>
                <a:cubicBezTo>
                  <a:pt x="3451" y="7359"/>
                  <a:pt x="3450" y="7359"/>
                  <a:pt x="3448" y="7361"/>
                </a:cubicBezTo>
                <a:cubicBezTo>
                  <a:pt x="3447" y="7361"/>
                  <a:pt x="3447" y="7362"/>
                  <a:pt x="3444" y="7362"/>
                </a:cubicBezTo>
                <a:cubicBezTo>
                  <a:pt x="3435" y="7369"/>
                  <a:pt x="3426" y="7376"/>
                  <a:pt x="3418" y="7384"/>
                </a:cubicBezTo>
                <a:cubicBezTo>
                  <a:pt x="3414" y="7388"/>
                  <a:pt x="3413" y="7391"/>
                  <a:pt x="3409" y="7395"/>
                </a:cubicBezTo>
                <a:cubicBezTo>
                  <a:pt x="3400" y="7405"/>
                  <a:pt x="3390" y="7418"/>
                  <a:pt x="3383" y="7430"/>
                </a:cubicBezTo>
                <a:cubicBezTo>
                  <a:pt x="3372" y="7446"/>
                  <a:pt x="3365" y="7466"/>
                  <a:pt x="3357" y="7483"/>
                </a:cubicBezTo>
                <a:cubicBezTo>
                  <a:pt x="3355" y="7491"/>
                  <a:pt x="3355" y="7501"/>
                  <a:pt x="3352" y="7511"/>
                </a:cubicBezTo>
                <a:cubicBezTo>
                  <a:pt x="3350" y="7520"/>
                  <a:pt x="3350" y="7530"/>
                  <a:pt x="3350" y="7540"/>
                </a:cubicBezTo>
                <a:cubicBezTo>
                  <a:pt x="3350" y="7554"/>
                  <a:pt x="3352" y="7569"/>
                  <a:pt x="3356" y="7584"/>
                </a:cubicBezTo>
                <a:cubicBezTo>
                  <a:pt x="3356" y="7589"/>
                  <a:pt x="3362" y="7598"/>
                  <a:pt x="3362" y="7601"/>
                </a:cubicBezTo>
                <a:cubicBezTo>
                  <a:pt x="3363" y="7608"/>
                  <a:pt x="3365" y="7611"/>
                  <a:pt x="3369" y="7616"/>
                </a:cubicBezTo>
                <a:cubicBezTo>
                  <a:pt x="3372" y="7622"/>
                  <a:pt x="3377" y="7626"/>
                  <a:pt x="3380" y="7632"/>
                </a:cubicBezTo>
                <a:cubicBezTo>
                  <a:pt x="3393" y="7650"/>
                  <a:pt x="3407" y="7664"/>
                  <a:pt x="3427" y="7674"/>
                </a:cubicBezTo>
                <a:cubicBezTo>
                  <a:pt x="3441" y="7681"/>
                  <a:pt x="3457" y="7687"/>
                  <a:pt x="3475" y="7687"/>
                </a:cubicBezTo>
                <a:cubicBezTo>
                  <a:pt x="3477" y="7687"/>
                  <a:pt x="3479" y="7687"/>
                  <a:pt x="3481" y="7687"/>
                </a:cubicBezTo>
                <a:cubicBezTo>
                  <a:pt x="3491" y="7687"/>
                  <a:pt x="3501" y="7685"/>
                  <a:pt x="3511" y="7680"/>
                </a:cubicBezTo>
                <a:cubicBezTo>
                  <a:pt x="3521" y="7676"/>
                  <a:pt x="3532" y="7669"/>
                  <a:pt x="3540" y="7660"/>
                </a:cubicBezTo>
                <a:cubicBezTo>
                  <a:pt x="3549" y="7651"/>
                  <a:pt x="3555" y="7641"/>
                  <a:pt x="3560" y="7629"/>
                </a:cubicBezTo>
                <a:lnTo>
                  <a:pt x="3560" y="7629"/>
                </a:lnTo>
                <a:cubicBezTo>
                  <a:pt x="3560" y="7627"/>
                  <a:pt x="3561" y="7625"/>
                  <a:pt x="3562" y="7623"/>
                </a:cubicBezTo>
                <a:lnTo>
                  <a:pt x="3562" y="7623"/>
                </a:lnTo>
                <a:cubicBezTo>
                  <a:pt x="3562" y="7623"/>
                  <a:pt x="3562" y="7623"/>
                  <a:pt x="3562" y="7623"/>
                </a:cubicBezTo>
                <a:cubicBezTo>
                  <a:pt x="3861" y="7930"/>
                  <a:pt x="4146" y="8250"/>
                  <a:pt x="4412" y="8589"/>
                </a:cubicBezTo>
                <a:cubicBezTo>
                  <a:pt x="4561" y="8781"/>
                  <a:pt x="4704" y="8977"/>
                  <a:pt x="4840" y="9177"/>
                </a:cubicBezTo>
                <a:cubicBezTo>
                  <a:pt x="4924" y="9297"/>
                  <a:pt x="5000" y="9425"/>
                  <a:pt x="5081" y="9547"/>
                </a:cubicBezTo>
                <a:cubicBezTo>
                  <a:pt x="5230" y="10062"/>
                  <a:pt x="5381" y="10574"/>
                  <a:pt x="5528" y="11088"/>
                </a:cubicBezTo>
                <a:cubicBezTo>
                  <a:pt x="5372" y="10779"/>
                  <a:pt x="5203" y="10475"/>
                  <a:pt x="5017" y="10183"/>
                </a:cubicBezTo>
                <a:cubicBezTo>
                  <a:pt x="4874" y="9957"/>
                  <a:pt x="4724" y="9736"/>
                  <a:pt x="4562" y="9520"/>
                </a:cubicBezTo>
                <a:cubicBezTo>
                  <a:pt x="4427" y="9340"/>
                  <a:pt x="4288" y="9144"/>
                  <a:pt x="4131" y="8978"/>
                </a:cubicBezTo>
                <a:cubicBezTo>
                  <a:pt x="4136" y="8960"/>
                  <a:pt x="4142" y="8943"/>
                  <a:pt x="4143" y="8923"/>
                </a:cubicBezTo>
                <a:lnTo>
                  <a:pt x="4143" y="8907"/>
                </a:lnTo>
                <a:cubicBezTo>
                  <a:pt x="4143" y="8892"/>
                  <a:pt x="4142" y="8873"/>
                  <a:pt x="4136" y="8859"/>
                </a:cubicBezTo>
                <a:cubicBezTo>
                  <a:pt x="4128" y="8835"/>
                  <a:pt x="4118" y="8814"/>
                  <a:pt x="4099" y="8794"/>
                </a:cubicBezTo>
                <a:cubicBezTo>
                  <a:pt x="4092" y="8787"/>
                  <a:pt x="4082" y="8781"/>
                  <a:pt x="4074" y="8774"/>
                </a:cubicBezTo>
                <a:cubicBezTo>
                  <a:pt x="4065" y="8771"/>
                  <a:pt x="4054" y="8765"/>
                  <a:pt x="4044" y="8761"/>
                </a:cubicBezTo>
                <a:cubicBezTo>
                  <a:pt x="4037" y="8758"/>
                  <a:pt x="4019" y="8757"/>
                  <a:pt x="4007" y="8757"/>
                </a:cubicBezTo>
                <a:cubicBezTo>
                  <a:pt x="3993" y="8757"/>
                  <a:pt x="3979" y="8757"/>
                  <a:pt x="3966" y="8761"/>
                </a:cubicBezTo>
                <a:cubicBezTo>
                  <a:pt x="3952" y="8767"/>
                  <a:pt x="3936" y="8772"/>
                  <a:pt x="3922" y="8781"/>
                </a:cubicBezTo>
                <a:cubicBezTo>
                  <a:pt x="3908" y="8790"/>
                  <a:pt x="3891" y="8801"/>
                  <a:pt x="3881" y="8814"/>
                </a:cubicBezTo>
                <a:cubicBezTo>
                  <a:pt x="3858" y="8839"/>
                  <a:pt x="3838" y="8866"/>
                  <a:pt x="3831" y="8900"/>
                </a:cubicBezTo>
                <a:cubicBezTo>
                  <a:pt x="3830" y="8913"/>
                  <a:pt x="3827" y="8927"/>
                  <a:pt x="3826" y="8941"/>
                </a:cubicBezTo>
                <a:lnTo>
                  <a:pt x="3826" y="8950"/>
                </a:lnTo>
                <a:cubicBezTo>
                  <a:pt x="3827" y="8981"/>
                  <a:pt x="3834" y="8999"/>
                  <a:pt x="3847" y="9028"/>
                </a:cubicBezTo>
                <a:cubicBezTo>
                  <a:pt x="3855" y="9045"/>
                  <a:pt x="3868" y="9056"/>
                  <a:pt x="3882" y="9069"/>
                </a:cubicBezTo>
                <a:cubicBezTo>
                  <a:pt x="3889" y="9073"/>
                  <a:pt x="3895" y="9079"/>
                  <a:pt x="3902" y="9083"/>
                </a:cubicBezTo>
                <a:cubicBezTo>
                  <a:pt x="3916" y="9092"/>
                  <a:pt x="3932" y="9099"/>
                  <a:pt x="3948" y="9102"/>
                </a:cubicBezTo>
                <a:cubicBezTo>
                  <a:pt x="3962" y="9106"/>
                  <a:pt x="3979" y="9107"/>
                  <a:pt x="3993" y="9107"/>
                </a:cubicBezTo>
                <a:cubicBezTo>
                  <a:pt x="4010" y="9107"/>
                  <a:pt x="4030" y="9102"/>
                  <a:pt x="4046" y="9093"/>
                </a:cubicBezTo>
                <a:cubicBezTo>
                  <a:pt x="4053" y="9087"/>
                  <a:pt x="4061" y="9080"/>
                  <a:pt x="4068" y="9076"/>
                </a:cubicBezTo>
                <a:cubicBezTo>
                  <a:pt x="4074" y="9069"/>
                  <a:pt x="4078" y="9063"/>
                  <a:pt x="4082" y="9058"/>
                </a:cubicBezTo>
                <a:cubicBezTo>
                  <a:pt x="4213" y="9222"/>
                  <a:pt x="4356" y="9377"/>
                  <a:pt x="4483" y="9544"/>
                </a:cubicBezTo>
                <a:cubicBezTo>
                  <a:pt x="4650" y="9767"/>
                  <a:pt x="4812" y="9998"/>
                  <a:pt x="4962" y="10235"/>
                </a:cubicBezTo>
                <a:cubicBezTo>
                  <a:pt x="5217" y="10634"/>
                  <a:pt x="5442" y="11050"/>
                  <a:pt x="5640" y="11478"/>
                </a:cubicBezTo>
                <a:cubicBezTo>
                  <a:pt x="5734" y="11819"/>
                  <a:pt x="5830" y="12159"/>
                  <a:pt x="5918" y="12502"/>
                </a:cubicBezTo>
                <a:cubicBezTo>
                  <a:pt x="5745" y="12155"/>
                  <a:pt x="5551" y="11814"/>
                  <a:pt x="5356" y="11477"/>
                </a:cubicBezTo>
                <a:cubicBezTo>
                  <a:pt x="5217" y="11237"/>
                  <a:pt x="5076" y="11000"/>
                  <a:pt x="4931" y="10764"/>
                </a:cubicBezTo>
                <a:cubicBezTo>
                  <a:pt x="4799" y="10549"/>
                  <a:pt x="4657" y="10342"/>
                  <a:pt x="4528" y="10127"/>
                </a:cubicBezTo>
                <a:cubicBezTo>
                  <a:pt x="4534" y="10120"/>
                  <a:pt x="4539" y="10113"/>
                  <a:pt x="4544" y="10108"/>
                </a:cubicBezTo>
                <a:cubicBezTo>
                  <a:pt x="4551" y="10098"/>
                  <a:pt x="4555" y="10085"/>
                  <a:pt x="4561" y="10073"/>
                </a:cubicBezTo>
                <a:cubicBezTo>
                  <a:pt x="4562" y="10071"/>
                  <a:pt x="4563" y="10066"/>
                  <a:pt x="4563" y="10064"/>
                </a:cubicBezTo>
                <a:cubicBezTo>
                  <a:pt x="4569" y="10035"/>
                  <a:pt x="4569" y="10015"/>
                  <a:pt x="4563" y="9987"/>
                </a:cubicBezTo>
                <a:cubicBezTo>
                  <a:pt x="4563" y="9986"/>
                  <a:pt x="4562" y="9984"/>
                  <a:pt x="4562" y="9981"/>
                </a:cubicBezTo>
                <a:cubicBezTo>
                  <a:pt x="4558" y="9973"/>
                  <a:pt x="4553" y="9963"/>
                  <a:pt x="4549" y="9953"/>
                </a:cubicBezTo>
                <a:cubicBezTo>
                  <a:pt x="4549" y="9953"/>
                  <a:pt x="4548" y="9951"/>
                  <a:pt x="4548" y="9950"/>
                </a:cubicBezTo>
                <a:cubicBezTo>
                  <a:pt x="4542" y="9942"/>
                  <a:pt x="4535" y="9932"/>
                  <a:pt x="4528" y="9923"/>
                </a:cubicBezTo>
                <a:cubicBezTo>
                  <a:pt x="4526" y="9920"/>
                  <a:pt x="4525" y="9917"/>
                  <a:pt x="4522" y="9916"/>
                </a:cubicBezTo>
                <a:cubicBezTo>
                  <a:pt x="4514" y="9909"/>
                  <a:pt x="4505" y="9902"/>
                  <a:pt x="4497" y="9896"/>
                </a:cubicBezTo>
                <a:cubicBezTo>
                  <a:pt x="4494" y="9895"/>
                  <a:pt x="4492" y="9893"/>
                  <a:pt x="4491" y="9893"/>
                </a:cubicBezTo>
                <a:cubicBezTo>
                  <a:pt x="4491" y="9893"/>
                  <a:pt x="4490" y="9892"/>
                  <a:pt x="4487" y="9892"/>
                </a:cubicBezTo>
                <a:cubicBezTo>
                  <a:pt x="4478" y="9888"/>
                  <a:pt x="4468" y="9882"/>
                  <a:pt x="4457" y="9879"/>
                </a:cubicBezTo>
                <a:cubicBezTo>
                  <a:pt x="4448" y="9878"/>
                  <a:pt x="4441" y="9878"/>
                  <a:pt x="4433" y="9875"/>
                </a:cubicBezTo>
                <a:cubicBezTo>
                  <a:pt x="4426" y="9875"/>
                  <a:pt x="4416" y="9873"/>
                  <a:pt x="4409" y="9873"/>
                </a:cubicBezTo>
                <a:cubicBezTo>
                  <a:pt x="4402" y="9873"/>
                  <a:pt x="4395" y="9875"/>
                  <a:pt x="4390" y="9875"/>
                </a:cubicBezTo>
                <a:cubicBezTo>
                  <a:pt x="4385" y="9878"/>
                  <a:pt x="4378" y="9878"/>
                  <a:pt x="4370" y="9879"/>
                </a:cubicBezTo>
                <a:cubicBezTo>
                  <a:pt x="4370" y="9879"/>
                  <a:pt x="4369" y="9881"/>
                  <a:pt x="4366" y="9881"/>
                </a:cubicBezTo>
                <a:cubicBezTo>
                  <a:pt x="4358" y="9885"/>
                  <a:pt x="4345" y="9888"/>
                  <a:pt x="4336" y="9893"/>
                </a:cubicBezTo>
                <a:cubicBezTo>
                  <a:pt x="4335" y="9893"/>
                  <a:pt x="4335" y="9895"/>
                  <a:pt x="4334" y="9895"/>
                </a:cubicBezTo>
                <a:cubicBezTo>
                  <a:pt x="4328" y="9899"/>
                  <a:pt x="4322" y="9903"/>
                  <a:pt x="4319" y="9906"/>
                </a:cubicBezTo>
                <a:cubicBezTo>
                  <a:pt x="4317" y="9907"/>
                  <a:pt x="4308" y="9913"/>
                  <a:pt x="4305" y="9916"/>
                </a:cubicBezTo>
                <a:cubicBezTo>
                  <a:pt x="4301" y="9920"/>
                  <a:pt x="4287" y="9937"/>
                  <a:pt x="4285" y="9942"/>
                </a:cubicBezTo>
                <a:lnTo>
                  <a:pt x="4284" y="9943"/>
                </a:lnTo>
                <a:cubicBezTo>
                  <a:pt x="4278" y="9953"/>
                  <a:pt x="4273" y="9964"/>
                  <a:pt x="4270" y="9974"/>
                </a:cubicBezTo>
                <a:cubicBezTo>
                  <a:pt x="4267" y="9977"/>
                  <a:pt x="4267" y="9977"/>
                  <a:pt x="4267" y="9978"/>
                </a:cubicBezTo>
                <a:lnTo>
                  <a:pt x="4267" y="9980"/>
                </a:lnTo>
                <a:cubicBezTo>
                  <a:pt x="4267" y="9987"/>
                  <a:pt x="4264" y="10003"/>
                  <a:pt x="4264" y="10012"/>
                </a:cubicBezTo>
                <a:lnTo>
                  <a:pt x="4264" y="10017"/>
                </a:lnTo>
                <a:cubicBezTo>
                  <a:pt x="4264" y="10028"/>
                  <a:pt x="4265" y="10041"/>
                  <a:pt x="4267" y="10051"/>
                </a:cubicBezTo>
                <a:cubicBezTo>
                  <a:pt x="4271" y="10064"/>
                  <a:pt x="4277" y="10078"/>
                  <a:pt x="4281" y="10086"/>
                </a:cubicBezTo>
                <a:cubicBezTo>
                  <a:pt x="4288" y="10100"/>
                  <a:pt x="4298" y="10113"/>
                  <a:pt x="4309" y="10123"/>
                </a:cubicBezTo>
                <a:cubicBezTo>
                  <a:pt x="4329" y="10142"/>
                  <a:pt x="4351" y="10156"/>
                  <a:pt x="4376" y="10161"/>
                </a:cubicBezTo>
                <a:cubicBezTo>
                  <a:pt x="4378" y="10163"/>
                  <a:pt x="4379" y="10163"/>
                  <a:pt x="4383" y="10163"/>
                </a:cubicBezTo>
                <a:cubicBezTo>
                  <a:pt x="4387" y="10164"/>
                  <a:pt x="4390" y="10169"/>
                  <a:pt x="4395" y="10170"/>
                </a:cubicBezTo>
                <a:cubicBezTo>
                  <a:pt x="4407" y="10176"/>
                  <a:pt x="4414" y="10178"/>
                  <a:pt x="4429" y="10178"/>
                </a:cubicBezTo>
                <a:cubicBezTo>
                  <a:pt x="4578" y="10384"/>
                  <a:pt x="4711" y="10606"/>
                  <a:pt x="4846" y="10818"/>
                </a:cubicBezTo>
                <a:cubicBezTo>
                  <a:pt x="4996" y="11058"/>
                  <a:pt x="5144" y="11304"/>
                  <a:pt x="5287" y="11548"/>
                </a:cubicBezTo>
                <a:cubicBezTo>
                  <a:pt x="5537" y="11979"/>
                  <a:pt x="5764" y="12420"/>
                  <a:pt x="6009" y="12853"/>
                </a:cubicBezTo>
                <a:cubicBezTo>
                  <a:pt x="6023" y="12908"/>
                  <a:pt x="6037" y="12961"/>
                  <a:pt x="6052" y="13016"/>
                </a:cubicBezTo>
                <a:cubicBezTo>
                  <a:pt x="6061" y="13053"/>
                  <a:pt x="6089" y="13068"/>
                  <a:pt x="6118" y="13068"/>
                </a:cubicBezTo>
                <a:cubicBezTo>
                  <a:pt x="6161" y="13068"/>
                  <a:pt x="6206" y="13033"/>
                  <a:pt x="6194" y="12979"/>
                </a:cubicBezTo>
                <a:cubicBezTo>
                  <a:pt x="6179" y="12922"/>
                  <a:pt x="6165" y="12864"/>
                  <a:pt x="6151" y="12807"/>
                </a:cubicBezTo>
                <a:cubicBezTo>
                  <a:pt x="6152" y="12805"/>
                  <a:pt x="6152" y="12802"/>
                  <a:pt x="6150" y="12802"/>
                </a:cubicBezTo>
                <a:cubicBezTo>
                  <a:pt x="6145" y="12788"/>
                  <a:pt x="6142" y="12775"/>
                  <a:pt x="6138" y="12761"/>
                </a:cubicBezTo>
                <a:cubicBezTo>
                  <a:pt x="6158" y="12511"/>
                  <a:pt x="6147" y="12256"/>
                  <a:pt x="6151" y="12003"/>
                </a:cubicBezTo>
                <a:cubicBezTo>
                  <a:pt x="6154" y="11711"/>
                  <a:pt x="6157" y="11420"/>
                  <a:pt x="6165" y="11129"/>
                </a:cubicBezTo>
                <a:cubicBezTo>
                  <a:pt x="6179" y="10581"/>
                  <a:pt x="6213" y="10034"/>
                  <a:pt x="6259" y="9488"/>
                </a:cubicBezTo>
                <a:cubicBezTo>
                  <a:pt x="6266" y="9483"/>
                  <a:pt x="6274" y="9480"/>
                  <a:pt x="6282" y="9473"/>
                </a:cubicBezTo>
                <a:cubicBezTo>
                  <a:pt x="6289" y="9466"/>
                  <a:pt x="6294" y="9459"/>
                  <a:pt x="6300" y="9452"/>
                </a:cubicBezTo>
                <a:cubicBezTo>
                  <a:pt x="6308" y="9435"/>
                  <a:pt x="6314" y="9418"/>
                  <a:pt x="6314" y="9398"/>
                </a:cubicBezTo>
                <a:cubicBezTo>
                  <a:pt x="6316" y="9385"/>
                  <a:pt x="6316" y="9374"/>
                  <a:pt x="6316" y="9361"/>
                </a:cubicBezTo>
                <a:cubicBezTo>
                  <a:pt x="6317" y="9340"/>
                  <a:pt x="6313" y="9319"/>
                  <a:pt x="6301" y="9299"/>
                </a:cubicBezTo>
                <a:cubicBezTo>
                  <a:pt x="6291" y="9279"/>
                  <a:pt x="6274" y="9268"/>
                  <a:pt x="6257" y="9255"/>
                </a:cubicBezTo>
                <a:cubicBezTo>
                  <a:pt x="6246" y="9248"/>
                  <a:pt x="6235" y="9242"/>
                  <a:pt x="6222" y="9239"/>
                </a:cubicBezTo>
                <a:cubicBezTo>
                  <a:pt x="6221" y="9239"/>
                  <a:pt x="6216" y="9236"/>
                  <a:pt x="6215" y="9236"/>
                </a:cubicBezTo>
                <a:cubicBezTo>
                  <a:pt x="6202" y="9235"/>
                  <a:pt x="6189" y="9234"/>
                  <a:pt x="6178" y="9234"/>
                </a:cubicBezTo>
                <a:cubicBezTo>
                  <a:pt x="6152" y="9235"/>
                  <a:pt x="6135" y="9236"/>
                  <a:pt x="6114" y="9249"/>
                </a:cubicBezTo>
                <a:cubicBezTo>
                  <a:pt x="6086" y="9265"/>
                  <a:pt x="6062" y="9293"/>
                  <a:pt x="6053" y="9326"/>
                </a:cubicBezTo>
                <a:cubicBezTo>
                  <a:pt x="6047" y="9346"/>
                  <a:pt x="6047" y="9368"/>
                  <a:pt x="6053" y="9390"/>
                </a:cubicBezTo>
                <a:cubicBezTo>
                  <a:pt x="6057" y="9400"/>
                  <a:pt x="6060" y="9410"/>
                  <a:pt x="6064" y="9418"/>
                </a:cubicBezTo>
                <a:lnTo>
                  <a:pt x="6064" y="9419"/>
                </a:lnTo>
                <a:cubicBezTo>
                  <a:pt x="6067" y="9425"/>
                  <a:pt x="6073" y="9432"/>
                  <a:pt x="6079" y="9438"/>
                </a:cubicBezTo>
                <a:cubicBezTo>
                  <a:pt x="6080" y="9445"/>
                  <a:pt x="6083" y="9452"/>
                  <a:pt x="6089" y="9459"/>
                </a:cubicBezTo>
                <a:cubicBezTo>
                  <a:pt x="6093" y="9466"/>
                  <a:pt x="6097" y="9471"/>
                  <a:pt x="6104" y="9475"/>
                </a:cubicBezTo>
                <a:cubicBezTo>
                  <a:pt x="6111" y="9483"/>
                  <a:pt x="6123" y="9488"/>
                  <a:pt x="6133" y="9490"/>
                </a:cubicBezTo>
                <a:cubicBezTo>
                  <a:pt x="6083" y="10044"/>
                  <a:pt x="6052" y="10598"/>
                  <a:pt x="6036" y="11155"/>
                </a:cubicBezTo>
                <a:cubicBezTo>
                  <a:pt x="6026" y="11447"/>
                  <a:pt x="6023" y="11738"/>
                  <a:pt x="6029" y="12029"/>
                </a:cubicBezTo>
                <a:cubicBezTo>
                  <a:pt x="6032" y="12136"/>
                  <a:pt x="6032" y="12247"/>
                  <a:pt x="6036" y="12355"/>
                </a:cubicBezTo>
                <a:cubicBezTo>
                  <a:pt x="5954" y="12036"/>
                  <a:pt x="5870" y="11716"/>
                  <a:pt x="5784" y="11399"/>
                </a:cubicBezTo>
                <a:cubicBezTo>
                  <a:pt x="5761" y="10383"/>
                  <a:pt x="5740" y="9367"/>
                  <a:pt x="5748" y="8350"/>
                </a:cubicBezTo>
                <a:cubicBezTo>
                  <a:pt x="5748" y="8350"/>
                  <a:pt x="5749" y="8348"/>
                  <a:pt x="5752" y="8348"/>
                </a:cubicBezTo>
                <a:cubicBezTo>
                  <a:pt x="5761" y="8343"/>
                  <a:pt x="5769" y="8338"/>
                  <a:pt x="5776" y="8331"/>
                </a:cubicBezTo>
                <a:lnTo>
                  <a:pt x="5781" y="8327"/>
                </a:lnTo>
                <a:cubicBezTo>
                  <a:pt x="5785" y="8321"/>
                  <a:pt x="5795" y="8311"/>
                  <a:pt x="5799" y="8303"/>
                </a:cubicBezTo>
                <a:cubicBezTo>
                  <a:pt x="5813" y="8279"/>
                  <a:pt x="5813" y="8269"/>
                  <a:pt x="5818" y="8242"/>
                </a:cubicBezTo>
                <a:lnTo>
                  <a:pt x="5818" y="8236"/>
                </a:lnTo>
                <a:lnTo>
                  <a:pt x="5818" y="8235"/>
                </a:lnTo>
                <a:cubicBezTo>
                  <a:pt x="5818" y="8228"/>
                  <a:pt x="5816" y="8215"/>
                  <a:pt x="5813" y="8206"/>
                </a:cubicBezTo>
                <a:lnTo>
                  <a:pt x="5813" y="8204"/>
                </a:lnTo>
                <a:cubicBezTo>
                  <a:pt x="5806" y="8182"/>
                  <a:pt x="5799" y="8165"/>
                  <a:pt x="5784" y="8150"/>
                </a:cubicBezTo>
                <a:cubicBezTo>
                  <a:pt x="5781" y="8147"/>
                  <a:pt x="5775" y="8141"/>
                  <a:pt x="5771" y="8140"/>
                </a:cubicBezTo>
                <a:cubicBezTo>
                  <a:pt x="5767" y="8135"/>
                  <a:pt x="5762" y="8130"/>
                  <a:pt x="5757" y="8128"/>
                </a:cubicBezTo>
                <a:cubicBezTo>
                  <a:pt x="5732" y="8114"/>
                  <a:pt x="5724" y="8113"/>
                  <a:pt x="5696" y="8111"/>
                </a:cubicBezTo>
                <a:cubicBezTo>
                  <a:pt x="5693" y="8111"/>
                  <a:pt x="5690" y="8110"/>
                  <a:pt x="5687" y="8110"/>
                </a:cubicBezTo>
                <a:cubicBezTo>
                  <a:pt x="5678" y="8110"/>
                  <a:pt x="5669" y="8113"/>
                  <a:pt x="5662" y="8114"/>
                </a:cubicBezTo>
                <a:cubicBezTo>
                  <a:pt x="5642" y="8120"/>
                  <a:pt x="5622" y="8133"/>
                  <a:pt x="5608" y="8144"/>
                </a:cubicBezTo>
                <a:cubicBezTo>
                  <a:pt x="5601" y="8151"/>
                  <a:pt x="5587" y="8170"/>
                  <a:pt x="5589" y="8170"/>
                </a:cubicBezTo>
                <a:cubicBezTo>
                  <a:pt x="5589" y="8170"/>
                  <a:pt x="5589" y="8170"/>
                  <a:pt x="5589" y="8170"/>
                </a:cubicBezTo>
                <a:lnTo>
                  <a:pt x="5589" y="8170"/>
                </a:lnTo>
                <a:cubicBezTo>
                  <a:pt x="5582" y="8178"/>
                  <a:pt x="5578" y="8191"/>
                  <a:pt x="5575" y="8201"/>
                </a:cubicBezTo>
                <a:cubicBezTo>
                  <a:pt x="5572" y="8211"/>
                  <a:pt x="5571" y="8222"/>
                  <a:pt x="5571" y="8233"/>
                </a:cubicBezTo>
                <a:cubicBezTo>
                  <a:pt x="5571" y="8236"/>
                  <a:pt x="5575" y="8260"/>
                  <a:pt x="5575" y="8263"/>
                </a:cubicBezTo>
                <a:lnTo>
                  <a:pt x="5575" y="8265"/>
                </a:lnTo>
                <a:cubicBezTo>
                  <a:pt x="5578" y="8274"/>
                  <a:pt x="5582" y="8284"/>
                  <a:pt x="5586" y="8293"/>
                </a:cubicBezTo>
                <a:cubicBezTo>
                  <a:pt x="5598" y="8310"/>
                  <a:pt x="5612" y="8321"/>
                  <a:pt x="5627" y="8333"/>
                </a:cubicBezTo>
                <a:cubicBezTo>
                  <a:pt x="5627" y="8334"/>
                  <a:pt x="5627" y="8335"/>
                  <a:pt x="5629" y="8338"/>
                </a:cubicBezTo>
                <a:cubicBezTo>
                  <a:pt x="5633" y="8341"/>
                  <a:pt x="5636" y="8341"/>
                  <a:pt x="5639" y="8343"/>
                </a:cubicBezTo>
                <a:cubicBezTo>
                  <a:pt x="5633" y="9244"/>
                  <a:pt x="5646" y="10147"/>
                  <a:pt x="5690" y="11045"/>
                </a:cubicBezTo>
                <a:cubicBezTo>
                  <a:pt x="5558" y="10570"/>
                  <a:pt x="5422" y="10095"/>
                  <a:pt x="5287" y="9622"/>
                </a:cubicBezTo>
                <a:cubicBezTo>
                  <a:pt x="5244" y="9170"/>
                  <a:pt x="5230" y="8709"/>
                  <a:pt x="5229" y="8255"/>
                </a:cubicBezTo>
                <a:cubicBezTo>
                  <a:pt x="5229" y="7788"/>
                  <a:pt x="5271" y="7331"/>
                  <a:pt x="5305" y="6867"/>
                </a:cubicBezTo>
                <a:cubicBezTo>
                  <a:pt x="5317" y="6863"/>
                  <a:pt x="5328" y="6856"/>
                  <a:pt x="5338" y="6846"/>
                </a:cubicBezTo>
                <a:cubicBezTo>
                  <a:pt x="5358" y="6829"/>
                  <a:pt x="5366" y="6807"/>
                  <a:pt x="5378" y="6782"/>
                </a:cubicBezTo>
                <a:cubicBezTo>
                  <a:pt x="5379" y="6779"/>
                  <a:pt x="5381" y="6775"/>
                  <a:pt x="5381" y="6772"/>
                </a:cubicBezTo>
                <a:cubicBezTo>
                  <a:pt x="5385" y="6759"/>
                  <a:pt x="5386" y="6745"/>
                  <a:pt x="5386" y="6732"/>
                </a:cubicBezTo>
                <a:cubicBezTo>
                  <a:pt x="5386" y="6707"/>
                  <a:pt x="5379" y="6678"/>
                  <a:pt x="5366" y="6654"/>
                </a:cubicBezTo>
                <a:cubicBezTo>
                  <a:pt x="5352" y="6630"/>
                  <a:pt x="5334" y="6610"/>
                  <a:pt x="5310" y="6596"/>
                </a:cubicBezTo>
                <a:cubicBezTo>
                  <a:pt x="5300" y="6589"/>
                  <a:pt x="5286" y="6583"/>
                  <a:pt x="5273" y="6580"/>
                </a:cubicBezTo>
                <a:cubicBezTo>
                  <a:pt x="5262" y="6576"/>
                  <a:pt x="5251" y="6575"/>
                  <a:pt x="5239" y="6575"/>
                </a:cubicBezTo>
                <a:cubicBezTo>
                  <a:pt x="5218" y="6575"/>
                  <a:pt x="5197" y="6580"/>
                  <a:pt x="5179" y="6590"/>
                </a:cubicBezTo>
                <a:cubicBezTo>
                  <a:pt x="5158" y="6603"/>
                  <a:pt x="5147" y="6617"/>
                  <a:pt x="5132" y="6637"/>
                </a:cubicBezTo>
                <a:cubicBezTo>
                  <a:pt x="5124" y="6647"/>
                  <a:pt x="5118" y="6661"/>
                  <a:pt x="5115" y="6676"/>
                </a:cubicBezTo>
                <a:cubicBezTo>
                  <a:pt x="5107" y="6704"/>
                  <a:pt x="5110" y="6721"/>
                  <a:pt x="5114" y="6749"/>
                </a:cubicBezTo>
                <a:cubicBezTo>
                  <a:pt x="5115" y="6761"/>
                  <a:pt x="5122" y="6778"/>
                  <a:pt x="5128" y="6788"/>
                </a:cubicBezTo>
                <a:lnTo>
                  <a:pt x="5132" y="6799"/>
                </a:lnTo>
                <a:cubicBezTo>
                  <a:pt x="5138" y="6806"/>
                  <a:pt x="5147" y="6820"/>
                  <a:pt x="5156" y="6829"/>
                </a:cubicBezTo>
                <a:cubicBezTo>
                  <a:pt x="5164" y="6834"/>
                  <a:pt x="5171" y="6842"/>
                  <a:pt x="5179" y="6846"/>
                </a:cubicBezTo>
                <a:cubicBezTo>
                  <a:pt x="5181" y="6850"/>
                  <a:pt x="5182" y="6853"/>
                  <a:pt x="5185" y="6856"/>
                </a:cubicBezTo>
                <a:lnTo>
                  <a:pt x="5189" y="6860"/>
                </a:lnTo>
                <a:cubicBezTo>
                  <a:pt x="5129" y="7321"/>
                  <a:pt x="5121" y="7796"/>
                  <a:pt x="5125" y="8257"/>
                </a:cubicBezTo>
                <a:cubicBezTo>
                  <a:pt x="5129" y="8616"/>
                  <a:pt x="5158" y="8965"/>
                  <a:pt x="5199" y="9317"/>
                </a:cubicBezTo>
                <a:cubicBezTo>
                  <a:pt x="5046" y="8781"/>
                  <a:pt x="4895" y="8246"/>
                  <a:pt x="4749" y="7708"/>
                </a:cubicBezTo>
                <a:cubicBezTo>
                  <a:pt x="4749" y="7355"/>
                  <a:pt x="4768" y="6998"/>
                  <a:pt x="4783" y="6646"/>
                </a:cubicBezTo>
                <a:cubicBezTo>
                  <a:pt x="4799" y="6278"/>
                  <a:pt x="4846" y="5912"/>
                  <a:pt x="4867" y="5545"/>
                </a:cubicBezTo>
                <a:cubicBezTo>
                  <a:pt x="4876" y="5543"/>
                  <a:pt x="4884" y="5543"/>
                  <a:pt x="4895" y="5538"/>
                </a:cubicBezTo>
                <a:cubicBezTo>
                  <a:pt x="4905" y="5532"/>
                  <a:pt x="4917" y="5525"/>
                  <a:pt x="4925" y="5516"/>
                </a:cubicBezTo>
                <a:cubicBezTo>
                  <a:pt x="4934" y="5508"/>
                  <a:pt x="4941" y="5498"/>
                  <a:pt x="4945" y="5487"/>
                </a:cubicBezTo>
                <a:cubicBezTo>
                  <a:pt x="4952" y="5474"/>
                  <a:pt x="4954" y="5461"/>
                  <a:pt x="4954" y="5448"/>
                </a:cubicBezTo>
                <a:cubicBezTo>
                  <a:pt x="4954" y="5444"/>
                  <a:pt x="4952" y="5438"/>
                  <a:pt x="4951" y="5431"/>
                </a:cubicBezTo>
                <a:cubicBezTo>
                  <a:pt x="4954" y="5419"/>
                  <a:pt x="4955" y="5409"/>
                  <a:pt x="4954" y="5396"/>
                </a:cubicBezTo>
                <a:cubicBezTo>
                  <a:pt x="4952" y="5383"/>
                  <a:pt x="4951" y="5367"/>
                  <a:pt x="4946" y="5355"/>
                </a:cubicBezTo>
                <a:cubicBezTo>
                  <a:pt x="4944" y="5345"/>
                  <a:pt x="4939" y="5333"/>
                  <a:pt x="4934" y="5323"/>
                </a:cubicBezTo>
                <a:cubicBezTo>
                  <a:pt x="4934" y="5321"/>
                  <a:pt x="4932" y="5318"/>
                  <a:pt x="4931" y="5316"/>
                </a:cubicBezTo>
                <a:cubicBezTo>
                  <a:pt x="4910" y="5282"/>
                  <a:pt x="4881" y="5254"/>
                  <a:pt x="4840" y="5245"/>
                </a:cubicBezTo>
                <a:cubicBezTo>
                  <a:pt x="4832" y="5245"/>
                  <a:pt x="4820" y="5243"/>
                  <a:pt x="4810" y="5241"/>
                </a:cubicBezTo>
                <a:cubicBezTo>
                  <a:pt x="4808" y="5241"/>
                  <a:pt x="4806" y="5241"/>
                  <a:pt x="4803" y="5241"/>
                </a:cubicBezTo>
                <a:cubicBezTo>
                  <a:pt x="4791" y="5241"/>
                  <a:pt x="4780" y="5244"/>
                  <a:pt x="4768" y="5250"/>
                </a:cubicBezTo>
                <a:cubicBezTo>
                  <a:pt x="4759" y="5253"/>
                  <a:pt x="4749" y="5257"/>
                  <a:pt x="4742" y="5264"/>
                </a:cubicBezTo>
                <a:cubicBezTo>
                  <a:pt x="4731" y="5271"/>
                  <a:pt x="4719" y="5282"/>
                  <a:pt x="4712" y="5296"/>
                </a:cubicBezTo>
                <a:cubicBezTo>
                  <a:pt x="4697" y="5319"/>
                  <a:pt x="4688" y="5355"/>
                  <a:pt x="4688" y="5384"/>
                </a:cubicBezTo>
                <a:cubicBezTo>
                  <a:pt x="4688" y="5416"/>
                  <a:pt x="4697" y="5447"/>
                  <a:pt x="4711" y="5474"/>
                </a:cubicBezTo>
                <a:cubicBezTo>
                  <a:pt x="4718" y="5488"/>
                  <a:pt x="4728" y="5501"/>
                  <a:pt x="4739" y="5511"/>
                </a:cubicBezTo>
                <a:cubicBezTo>
                  <a:pt x="4745" y="5515"/>
                  <a:pt x="4749" y="5518"/>
                  <a:pt x="4754" y="5522"/>
                </a:cubicBezTo>
                <a:cubicBezTo>
                  <a:pt x="4700" y="5885"/>
                  <a:pt x="4692" y="6261"/>
                  <a:pt x="4683" y="6624"/>
                </a:cubicBezTo>
                <a:cubicBezTo>
                  <a:pt x="4674" y="6922"/>
                  <a:pt x="4684" y="7218"/>
                  <a:pt x="4698" y="7511"/>
                </a:cubicBezTo>
                <a:cubicBezTo>
                  <a:pt x="4613" y="7192"/>
                  <a:pt x="4529" y="6871"/>
                  <a:pt x="4451" y="6548"/>
                </a:cubicBezTo>
                <a:cubicBezTo>
                  <a:pt x="4378" y="6243"/>
                  <a:pt x="4305" y="5936"/>
                  <a:pt x="4237" y="5628"/>
                </a:cubicBezTo>
                <a:cubicBezTo>
                  <a:pt x="4186" y="5392"/>
                  <a:pt x="4151" y="5142"/>
                  <a:pt x="4082" y="4906"/>
                </a:cubicBezTo>
                <a:cubicBezTo>
                  <a:pt x="4348" y="4881"/>
                  <a:pt x="4617" y="4781"/>
                  <a:pt x="4860" y="4686"/>
                </a:cubicBezTo>
                <a:cubicBezTo>
                  <a:pt x="5142" y="4576"/>
                  <a:pt x="5413" y="4440"/>
                  <a:pt x="5669" y="4278"/>
                </a:cubicBezTo>
                <a:cubicBezTo>
                  <a:pt x="5867" y="4153"/>
                  <a:pt x="6154" y="3961"/>
                  <a:pt x="6216" y="3716"/>
                </a:cubicBezTo>
                <a:cubicBezTo>
                  <a:pt x="6264" y="3526"/>
                  <a:pt x="6066" y="3377"/>
                  <a:pt x="5890" y="3278"/>
                </a:cubicBezTo>
                <a:cubicBezTo>
                  <a:pt x="6023" y="3208"/>
                  <a:pt x="6157" y="3143"/>
                  <a:pt x="6289" y="3079"/>
                </a:cubicBezTo>
                <a:cubicBezTo>
                  <a:pt x="6299" y="3086"/>
                  <a:pt x="6307" y="3090"/>
                  <a:pt x="6316" y="3096"/>
                </a:cubicBezTo>
                <a:cubicBezTo>
                  <a:pt x="6323" y="3106"/>
                  <a:pt x="6330" y="3117"/>
                  <a:pt x="6341" y="3126"/>
                </a:cubicBezTo>
                <a:cubicBezTo>
                  <a:pt x="6386" y="3165"/>
                  <a:pt x="6443" y="3183"/>
                  <a:pt x="6500" y="3183"/>
                </a:cubicBezTo>
                <a:cubicBezTo>
                  <a:pt x="6538" y="3183"/>
                  <a:pt x="6576" y="3175"/>
                  <a:pt x="6611" y="3160"/>
                </a:cubicBezTo>
                <a:cubicBezTo>
                  <a:pt x="6699" y="3119"/>
                  <a:pt x="6754" y="3025"/>
                  <a:pt x="6760" y="2929"/>
                </a:cubicBezTo>
                <a:cubicBezTo>
                  <a:pt x="6768" y="2761"/>
                  <a:pt x="6617" y="2640"/>
                  <a:pt x="6467" y="2640"/>
                </a:cubicBezTo>
                <a:cubicBezTo>
                  <a:pt x="6428" y="2640"/>
                  <a:pt x="6389" y="2649"/>
                  <a:pt x="6352" y="2666"/>
                </a:cubicBezTo>
                <a:cubicBezTo>
                  <a:pt x="6252" y="2717"/>
                  <a:pt x="6182" y="2834"/>
                  <a:pt x="6211" y="2947"/>
                </a:cubicBezTo>
                <a:cubicBezTo>
                  <a:pt x="6213" y="2951"/>
                  <a:pt x="6216" y="2957"/>
                  <a:pt x="6218" y="2963"/>
                </a:cubicBezTo>
                <a:cubicBezTo>
                  <a:pt x="6094" y="3048"/>
                  <a:pt x="5968" y="3133"/>
                  <a:pt x="5842" y="3214"/>
                </a:cubicBezTo>
                <a:cubicBezTo>
                  <a:pt x="5930" y="3097"/>
                  <a:pt x="5995" y="2968"/>
                  <a:pt x="5994" y="2826"/>
                </a:cubicBezTo>
                <a:cubicBezTo>
                  <a:pt x="5989" y="2599"/>
                  <a:pt x="5810" y="2453"/>
                  <a:pt x="5660" y="2303"/>
                </a:cubicBezTo>
                <a:cubicBezTo>
                  <a:pt x="5735" y="2152"/>
                  <a:pt x="5846" y="2025"/>
                  <a:pt x="5962" y="1901"/>
                </a:cubicBezTo>
                <a:cubicBezTo>
                  <a:pt x="5994" y="1917"/>
                  <a:pt x="6028" y="1927"/>
                  <a:pt x="6062" y="1927"/>
                </a:cubicBezTo>
                <a:cubicBezTo>
                  <a:pt x="6080" y="1927"/>
                  <a:pt x="6098" y="1924"/>
                  <a:pt x="6116" y="1918"/>
                </a:cubicBezTo>
                <a:cubicBezTo>
                  <a:pt x="6121" y="1916"/>
                  <a:pt x="6123" y="1913"/>
                  <a:pt x="6128" y="1911"/>
                </a:cubicBezTo>
                <a:cubicBezTo>
                  <a:pt x="6158" y="1904"/>
                  <a:pt x="6185" y="1890"/>
                  <a:pt x="6208" y="1866"/>
                </a:cubicBezTo>
                <a:cubicBezTo>
                  <a:pt x="6223" y="1849"/>
                  <a:pt x="6236" y="1829"/>
                  <a:pt x="6245" y="1809"/>
                </a:cubicBezTo>
                <a:cubicBezTo>
                  <a:pt x="6249" y="1806"/>
                  <a:pt x="6252" y="1802"/>
                  <a:pt x="6253" y="1799"/>
                </a:cubicBezTo>
                <a:cubicBezTo>
                  <a:pt x="6307" y="1694"/>
                  <a:pt x="6291" y="1552"/>
                  <a:pt x="6196" y="1476"/>
                </a:cubicBezTo>
                <a:cubicBezTo>
                  <a:pt x="6147" y="1436"/>
                  <a:pt x="6090" y="1410"/>
                  <a:pt x="6025" y="1409"/>
                </a:cubicBezTo>
                <a:cubicBezTo>
                  <a:pt x="6023" y="1409"/>
                  <a:pt x="6021" y="1409"/>
                  <a:pt x="6020" y="1409"/>
                </a:cubicBezTo>
                <a:cubicBezTo>
                  <a:pt x="5959" y="1409"/>
                  <a:pt x="5896" y="1434"/>
                  <a:pt x="5853" y="1479"/>
                </a:cubicBezTo>
                <a:cubicBezTo>
                  <a:pt x="5820" y="1511"/>
                  <a:pt x="5802" y="1552"/>
                  <a:pt x="5791" y="1595"/>
                </a:cubicBezTo>
                <a:cubicBezTo>
                  <a:pt x="5789" y="1596"/>
                  <a:pt x="5788" y="1601"/>
                  <a:pt x="5788" y="1602"/>
                </a:cubicBezTo>
                <a:lnTo>
                  <a:pt x="5788" y="1609"/>
                </a:lnTo>
                <a:cubicBezTo>
                  <a:pt x="5785" y="1622"/>
                  <a:pt x="5778" y="1635"/>
                  <a:pt x="5778" y="1649"/>
                </a:cubicBezTo>
                <a:cubicBezTo>
                  <a:pt x="5775" y="1713"/>
                  <a:pt x="5805" y="1778"/>
                  <a:pt x="5849" y="1822"/>
                </a:cubicBezTo>
                <a:cubicBezTo>
                  <a:pt x="5852" y="1826"/>
                  <a:pt x="5854" y="1828"/>
                  <a:pt x="5856" y="1829"/>
                </a:cubicBezTo>
                <a:cubicBezTo>
                  <a:pt x="5754" y="1928"/>
                  <a:pt x="5662" y="2039"/>
                  <a:pt x="5603" y="2164"/>
                </a:cubicBezTo>
                <a:cubicBezTo>
                  <a:pt x="5599" y="2154"/>
                  <a:pt x="5601" y="2143"/>
                  <a:pt x="5598" y="2133"/>
                </a:cubicBezTo>
                <a:cubicBezTo>
                  <a:pt x="5558" y="1985"/>
                  <a:pt x="5450" y="1864"/>
                  <a:pt x="5344" y="1759"/>
                </a:cubicBezTo>
                <a:cubicBezTo>
                  <a:pt x="5223" y="1639"/>
                  <a:pt x="5087" y="1508"/>
                  <a:pt x="4937" y="1429"/>
                </a:cubicBezTo>
                <a:cubicBezTo>
                  <a:pt x="4834" y="1189"/>
                  <a:pt x="4592" y="1070"/>
                  <a:pt x="4345" y="1005"/>
                </a:cubicBezTo>
                <a:cubicBezTo>
                  <a:pt x="4348" y="1003"/>
                  <a:pt x="4348" y="1003"/>
                  <a:pt x="4348" y="1000"/>
                </a:cubicBezTo>
                <a:lnTo>
                  <a:pt x="4379" y="915"/>
                </a:lnTo>
                <a:cubicBezTo>
                  <a:pt x="4399" y="857"/>
                  <a:pt x="4426" y="802"/>
                  <a:pt x="4456" y="749"/>
                </a:cubicBezTo>
                <a:cubicBezTo>
                  <a:pt x="4478" y="708"/>
                  <a:pt x="4507" y="667"/>
                  <a:pt x="4534" y="629"/>
                </a:cubicBezTo>
                <a:cubicBezTo>
                  <a:pt x="4553" y="637"/>
                  <a:pt x="4572" y="649"/>
                  <a:pt x="4593" y="651"/>
                </a:cubicBezTo>
                <a:cubicBezTo>
                  <a:pt x="4612" y="655"/>
                  <a:pt x="4631" y="657"/>
                  <a:pt x="4650" y="657"/>
                </a:cubicBezTo>
                <a:cubicBezTo>
                  <a:pt x="4757" y="657"/>
                  <a:pt x="4861" y="603"/>
                  <a:pt x="4912" y="508"/>
                </a:cubicBezTo>
                <a:cubicBezTo>
                  <a:pt x="4968" y="407"/>
                  <a:pt x="4972" y="274"/>
                  <a:pt x="4902" y="180"/>
                </a:cubicBezTo>
                <a:cubicBezTo>
                  <a:pt x="4843" y="99"/>
                  <a:pt x="4744" y="47"/>
                  <a:pt x="4644" y="47"/>
                </a:cubicBezTo>
                <a:cubicBezTo>
                  <a:pt x="4616" y="47"/>
                  <a:pt x="4588" y="51"/>
                  <a:pt x="4561" y="60"/>
                </a:cubicBezTo>
                <a:cubicBezTo>
                  <a:pt x="4440" y="98"/>
                  <a:pt x="4341" y="213"/>
                  <a:pt x="4348" y="344"/>
                </a:cubicBezTo>
                <a:cubicBezTo>
                  <a:pt x="4351" y="396"/>
                  <a:pt x="4370" y="444"/>
                  <a:pt x="4402" y="487"/>
                </a:cubicBezTo>
                <a:cubicBezTo>
                  <a:pt x="4412" y="511"/>
                  <a:pt x="4427" y="537"/>
                  <a:pt x="4443" y="558"/>
                </a:cubicBezTo>
                <a:cubicBezTo>
                  <a:pt x="4412" y="602"/>
                  <a:pt x="4380" y="646"/>
                  <a:pt x="4356" y="695"/>
                </a:cubicBezTo>
                <a:cubicBezTo>
                  <a:pt x="4328" y="756"/>
                  <a:pt x="4302" y="820"/>
                  <a:pt x="4285" y="884"/>
                </a:cubicBezTo>
                <a:cubicBezTo>
                  <a:pt x="4277" y="915"/>
                  <a:pt x="4271" y="947"/>
                  <a:pt x="4267" y="979"/>
                </a:cubicBezTo>
                <a:lnTo>
                  <a:pt x="4267" y="983"/>
                </a:lnTo>
                <a:cubicBezTo>
                  <a:pt x="4264" y="983"/>
                  <a:pt x="4263" y="982"/>
                  <a:pt x="4258" y="982"/>
                </a:cubicBezTo>
                <a:cubicBezTo>
                  <a:pt x="4256" y="982"/>
                  <a:pt x="4253" y="983"/>
                  <a:pt x="4250" y="983"/>
                </a:cubicBezTo>
                <a:cubicBezTo>
                  <a:pt x="4144" y="831"/>
                  <a:pt x="3955" y="773"/>
                  <a:pt x="3766" y="773"/>
                </a:cubicBezTo>
                <a:cubicBezTo>
                  <a:pt x="3702" y="773"/>
                  <a:pt x="3637" y="780"/>
                  <a:pt x="3576" y="792"/>
                </a:cubicBezTo>
                <a:cubicBezTo>
                  <a:pt x="3597" y="703"/>
                  <a:pt x="3627" y="616"/>
                  <a:pt x="3664" y="532"/>
                </a:cubicBezTo>
                <a:cubicBezTo>
                  <a:pt x="3682" y="538"/>
                  <a:pt x="3703" y="542"/>
                  <a:pt x="3723" y="542"/>
                </a:cubicBezTo>
                <a:cubicBezTo>
                  <a:pt x="3726" y="542"/>
                  <a:pt x="3729" y="542"/>
                  <a:pt x="3732" y="542"/>
                </a:cubicBezTo>
                <a:cubicBezTo>
                  <a:pt x="3802" y="535"/>
                  <a:pt x="3861" y="501"/>
                  <a:pt x="3904" y="446"/>
                </a:cubicBezTo>
                <a:cubicBezTo>
                  <a:pt x="3946" y="393"/>
                  <a:pt x="3972" y="331"/>
                  <a:pt x="3973" y="263"/>
                </a:cubicBezTo>
                <a:cubicBezTo>
                  <a:pt x="3975" y="196"/>
                  <a:pt x="3943" y="126"/>
                  <a:pt x="3897" y="78"/>
                </a:cubicBezTo>
                <a:cubicBezTo>
                  <a:pt x="3849" y="30"/>
                  <a:pt x="3783" y="0"/>
                  <a:pt x="37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28"/>
          <p:cNvSpPr/>
          <p:nvPr/>
        </p:nvSpPr>
        <p:spPr>
          <a:xfrm rot="734076">
            <a:off x="252628" y="3352582"/>
            <a:ext cx="361690" cy="698456"/>
          </a:xfrm>
          <a:custGeom>
            <a:avLst/>
            <a:gdLst/>
            <a:ahLst/>
            <a:cxnLst/>
            <a:rect l="l" t="t" r="r" b="b"/>
            <a:pathLst>
              <a:path w="6768" h="13069" extrusionOk="0">
                <a:moveTo>
                  <a:pt x="419" y="3168"/>
                </a:moveTo>
                <a:cubicBezTo>
                  <a:pt x="419" y="3169"/>
                  <a:pt x="419" y="3169"/>
                  <a:pt x="419" y="3169"/>
                </a:cubicBezTo>
                <a:lnTo>
                  <a:pt x="419" y="3169"/>
                </a:lnTo>
                <a:cubicBezTo>
                  <a:pt x="419" y="3169"/>
                  <a:pt x="419" y="3168"/>
                  <a:pt x="419" y="3168"/>
                </a:cubicBezTo>
                <a:close/>
                <a:moveTo>
                  <a:pt x="419" y="3169"/>
                </a:moveTo>
                <a:lnTo>
                  <a:pt x="419" y="3169"/>
                </a:lnTo>
                <a:cubicBezTo>
                  <a:pt x="417" y="3170"/>
                  <a:pt x="414" y="3171"/>
                  <a:pt x="412" y="3174"/>
                </a:cubicBezTo>
                <a:lnTo>
                  <a:pt x="412" y="3174"/>
                </a:lnTo>
                <a:cubicBezTo>
                  <a:pt x="414" y="3172"/>
                  <a:pt x="417" y="3170"/>
                  <a:pt x="419" y="3169"/>
                </a:cubicBezTo>
                <a:close/>
                <a:moveTo>
                  <a:pt x="412" y="3174"/>
                </a:moveTo>
                <a:cubicBezTo>
                  <a:pt x="405" y="3179"/>
                  <a:pt x="397" y="3184"/>
                  <a:pt x="391" y="3190"/>
                </a:cubicBezTo>
                <a:lnTo>
                  <a:pt x="412" y="3174"/>
                </a:lnTo>
                <a:cubicBezTo>
                  <a:pt x="412" y="3174"/>
                  <a:pt x="412" y="3174"/>
                  <a:pt x="412" y="3174"/>
                </a:cubicBezTo>
                <a:close/>
                <a:moveTo>
                  <a:pt x="4301" y="1132"/>
                </a:moveTo>
                <a:lnTo>
                  <a:pt x="4301" y="1132"/>
                </a:lnTo>
                <a:cubicBezTo>
                  <a:pt x="4407" y="1181"/>
                  <a:pt x="4515" y="1230"/>
                  <a:pt x="4606" y="1298"/>
                </a:cubicBezTo>
                <a:cubicBezTo>
                  <a:pt x="4761" y="1415"/>
                  <a:pt x="4810" y="1572"/>
                  <a:pt x="4797" y="1759"/>
                </a:cubicBezTo>
                <a:cubicBezTo>
                  <a:pt x="4775" y="2100"/>
                  <a:pt x="4640" y="2436"/>
                  <a:pt x="4511" y="2748"/>
                </a:cubicBezTo>
                <a:cubicBezTo>
                  <a:pt x="4379" y="3063"/>
                  <a:pt x="4244" y="3375"/>
                  <a:pt x="4143" y="3703"/>
                </a:cubicBezTo>
                <a:cubicBezTo>
                  <a:pt x="4121" y="3780"/>
                  <a:pt x="4097" y="3856"/>
                  <a:pt x="4072" y="3936"/>
                </a:cubicBezTo>
                <a:lnTo>
                  <a:pt x="4251" y="2134"/>
                </a:lnTo>
                <a:cubicBezTo>
                  <a:pt x="4273" y="1918"/>
                  <a:pt x="4295" y="1703"/>
                  <a:pt x="4315" y="1487"/>
                </a:cubicBezTo>
                <a:cubicBezTo>
                  <a:pt x="4326" y="1369"/>
                  <a:pt x="4334" y="1246"/>
                  <a:pt x="4301" y="1132"/>
                </a:cubicBezTo>
                <a:close/>
                <a:moveTo>
                  <a:pt x="3633" y="911"/>
                </a:moveTo>
                <a:cubicBezTo>
                  <a:pt x="3757" y="911"/>
                  <a:pt x="3883" y="931"/>
                  <a:pt x="3990" y="981"/>
                </a:cubicBezTo>
                <a:cubicBezTo>
                  <a:pt x="4151" y="1056"/>
                  <a:pt x="4172" y="1216"/>
                  <a:pt x="4165" y="1374"/>
                </a:cubicBezTo>
                <a:cubicBezTo>
                  <a:pt x="4149" y="1738"/>
                  <a:pt x="4094" y="2104"/>
                  <a:pt x="4055" y="2467"/>
                </a:cubicBezTo>
                <a:cubicBezTo>
                  <a:pt x="4004" y="2964"/>
                  <a:pt x="3955" y="3461"/>
                  <a:pt x="3908" y="3959"/>
                </a:cubicBezTo>
                <a:cubicBezTo>
                  <a:pt x="3889" y="3815"/>
                  <a:pt x="3874" y="3673"/>
                  <a:pt x="3855" y="3530"/>
                </a:cubicBezTo>
                <a:cubicBezTo>
                  <a:pt x="3803" y="3085"/>
                  <a:pt x="3749" y="2638"/>
                  <a:pt x="3697" y="2192"/>
                </a:cubicBezTo>
                <a:cubicBezTo>
                  <a:pt x="3670" y="1969"/>
                  <a:pt x="3641" y="1748"/>
                  <a:pt x="3614" y="1524"/>
                </a:cubicBezTo>
                <a:cubicBezTo>
                  <a:pt x="3593" y="1342"/>
                  <a:pt x="3590" y="1139"/>
                  <a:pt x="3529" y="965"/>
                </a:cubicBezTo>
                <a:cubicBezTo>
                  <a:pt x="3535" y="959"/>
                  <a:pt x="3539" y="955"/>
                  <a:pt x="3540" y="945"/>
                </a:cubicBezTo>
                <a:cubicBezTo>
                  <a:pt x="3540" y="935"/>
                  <a:pt x="3543" y="925"/>
                  <a:pt x="3546" y="914"/>
                </a:cubicBezTo>
                <a:cubicBezTo>
                  <a:pt x="3575" y="912"/>
                  <a:pt x="3604" y="911"/>
                  <a:pt x="3633" y="911"/>
                </a:cubicBezTo>
                <a:close/>
                <a:moveTo>
                  <a:pt x="3122" y="796"/>
                </a:moveTo>
                <a:cubicBezTo>
                  <a:pt x="3175" y="796"/>
                  <a:pt x="3227" y="806"/>
                  <a:pt x="3278" y="832"/>
                </a:cubicBezTo>
                <a:cubicBezTo>
                  <a:pt x="3452" y="921"/>
                  <a:pt x="3448" y="1166"/>
                  <a:pt x="3467" y="1332"/>
                </a:cubicBezTo>
                <a:cubicBezTo>
                  <a:pt x="3513" y="1723"/>
                  <a:pt x="3557" y="2113"/>
                  <a:pt x="3604" y="2503"/>
                </a:cubicBezTo>
                <a:cubicBezTo>
                  <a:pt x="3650" y="2885"/>
                  <a:pt x="3695" y="3268"/>
                  <a:pt x="3740" y="3649"/>
                </a:cubicBezTo>
                <a:cubicBezTo>
                  <a:pt x="3755" y="3780"/>
                  <a:pt x="3770" y="3912"/>
                  <a:pt x="3787" y="4042"/>
                </a:cubicBezTo>
                <a:cubicBezTo>
                  <a:pt x="3763" y="3977"/>
                  <a:pt x="3742" y="3909"/>
                  <a:pt x="3721" y="3845"/>
                </a:cubicBezTo>
                <a:cubicBezTo>
                  <a:pt x="3618" y="3533"/>
                  <a:pt x="3536" y="3214"/>
                  <a:pt x="3460" y="2895"/>
                </a:cubicBezTo>
                <a:cubicBezTo>
                  <a:pt x="3380" y="2558"/>
                  <a:pt x="3308" y="2222"/>
                  <a:pt x="3223" y="1887"/>
                </a:cubicBezTo>
                <a:cubicBezTo>
                  <a:pt x="3147" y="1592"/>
                  <a:pt x="3082" y="1273"/>
                  <a:pt x="2933" y="1003"/>
                </a:cubicBezTo>
                <a:cubicBezTo>
                  <a:pt x="2905" y="952"/>
                  <a:pt x="2869" y="903"/>
                  <a:pt x="2828" y="859"/>
                </a:cubicBezTo>
                <a:cubicBezTo>
                  <a:pt x="2925" y="831"/>
                  <a:pt x="3024" y="796"/>
                  <a:pt x="3122" y="796"/>
                </a:cubicBezTo>
                <a:close/>
                <a:moveTo>
                  <a:pt x="2082" y="1237"/>
                </a:moveTo>
                <a:lnTo>
                  <a:pt x="2082" y="1237"/>
                </a:lnTo>
                <a:cubicBezTo>
                  <a:pt x="2064" y="1303"/>
                  <a:pt x="2051" y="1369"/>
                  <a:pt x="2042" y="1430"/>
                </a:cubicBezTo>
                <a:cubicBezTo>
                  <a:pt x="1957" y="2042"/>
                  <a:pt x="2262" y="2650"/>
                  <a:pt x="2554" y="3168"/>
                </a:cubicBezTo>
                <a:cubicBezTo>
                  <a:pt x="2730" y="3476"/>
                  <a:pt x="2926" y="3770"/>
                  <a:pt x="3138" y="4051"/>
                </a:cubicBezTo>
                <a:cubicBezTo>
                  <a:pt x="2817" y="3743"/>
                  <a:pt x="2515" y="3417"/>
                  <a:pt x="2262" y="3051"/>
                </a:cubicBezTo>
                <a:cubicBezTo>
                  <a:pt x="2038" y="2729"/>
                  <a:pt x="1797" y="2341"/>
                  <a:pt x="1761" y="1943"/>
                </a:cubicBezTo>
                <a:cubicBezTo>
                  <a:pt x="1746" y="1758"/>
                  <a:pt x="1783" y="1571"/>
                  <a:pt x="1889" y="1415"/>
                </a:cubicBezTo>
                <a:cubicBezTo>
                  <a:pt x="1937" y="1345"/>
                  <a:pt x="2001" y="1287"/>
                  <a:pt x="2073" y="1242"/>
                </a:cubicBezTo>
                <a:cubicBezTo>
                  <a:pt x="2078" y="1240"/>
                  <a:pt x="2079" y="1239"/>
                  <a:pt x="2082" y="1237"/>
                </a:cubicBezTo>
                <a:close/>
                <a:moveTo>
                  <a:pt x="1598" y="1870"/>
                </a:moveTo>
                <a:cubicBezTo>
                  <a:pt x="1600" y="2043"/>
                  <a:pt x="1642" y="2219"/>
                  <a:pt x="1705" y="2381"/>
                </a:cubicBezTo>
                <a:cubicBezTo>
                  <a:pt x="1953" y="3021"/>
                  <a:pt x="2413" y="3573"/>
                  <a:pt x="2893" y="4055"/>
                </a:cubicBezTo>
                <a:cubicBezTo>
                  <a:pt x="2950" y="4112"/>
                  <a:pt x="3008" y="4167"/>
                  <a:pt x="3067" y="4221"/>
                </a:cubicBezTo>
                <a:cubicBezTo>
                  <a:pt x="2733" y="3993"/>
                  <a:pt x="2408" y="3756"/>
                  <a:pt x="2106" y="3489"/>
                </a:cubicBezTo>
                <a:cubicBezTo>
                  <a:pt x="1851" y="3268"/>
                  <a:pt x="1561" y="3014"/>
                  <a:pt x="1384" y="2723"/>
                </a:cubicBezTo>
                <a:cubicBezTo>
                  <a:pt x="1185" y="2394"/>
                  <a:pt x="1401" y="2126"/>
                  <a:pt x="1598" y="1870"/>
                </a:cubicBezTo>
                <a:close/>
                <a:moveTo>
                  <a:pt x="5598" y="2421"/>
                </a:moveTo>
                <a:cubicBezTo>
                  <a:pt x="5707" y="2574"/>
                  <a:pt x="5849" y="2723"/>
                  <a:pt x="5796" y="2913"/>
                </a:cubicBezTo>
                <a:cubicBezTo>
                  <a:pt x="5721" y="3171"/>
                  <a:pt x="5452" y="3375"/>
                  <a:pt x="5261" y="3551"/>
                </a:cubicBezTo>
                <a:cubicBezTo>
                  <a:pt x="5012" y="3781"/>
                  <a:pt x="4763" y="4014"/>
                  <a:pt x="4512" y="4242"/>
                </a:cubicBezTo>
                <a:lnTo>
                  <a:pt x="4710" y="3966"/>
                </a:lnTo>
                <a:cubicBezTo>
                  <a:pt x="4919" y="3665"/>
                  <a:pt x="5124" y="3356"/>
                  <a:pt x="5313" y="3036"/>
                </a:cubicBezTo>
                <a:cubicBezTo>
                  <a:pt x="5420" y="2855"/>
                  <a:pt x="5549" y="2645"/>
                  <a:pt x="5592" y="2426"/>
                </a:cubicBezTo>
                <a:lnTo>
                  <a:pt x="5598" y="2421"/>
                </a:lnTo>
                <a:close/>
                <a:moveTo>
                  <a:pt x="2559" y="889"/>
                </a:moveTo>
                <a:cubicBezTo>
                  <a:pt x="2566" y="889"/>
                  <a:pt x="2574" y="890"/>
                  <a:pt x="2583" y="893"/>
                </a:cubicBezTo>
                <a:cubicBezTo>
                  <a:pt x="2720" y="925"/>
                  <a:pt x="2803" y="1111"/>
                  <a:pt x="2848" y="1226"/>
                </a:cubicBezTo>
                <a:cubicBezTo>
                  <a:pt x="2952" y="1481"/>
                  <a:pt x="3011" y="1757"/>
                  <a:pt x="3078" y="2022"/>
                </a:cubicBezTo>
                <a:cubicBezTo>
                  <a:pt x="3149" y="2311"/>
                  <a:pt x="3213" y="2602"/>
                  <a:pt x="3281" y="2892"/>
                </a:cubicBezTo>
                <a:cubicBezTo>
                  <a:pt x="3357" y="3211"/>
                  <a:pt x="3440" y="3530"/>
                  <a:pt x="3539" y="3844"/>
                </a:cubicBezTo>
                <a:cubicBezTo>
                  <a:pt x="3596" y="4022"/>
                  <a:pt x="3660" y="4201"/>
                  <a:pt x="3706" y="4383"/>
                </a:cubicBezTo>
                <a:cubicBezTo>
                  <a:pt x="3465" y="3866"/>
                  <a:pt x="3237" y="3339"/>
                  <a:pt x="3037" y="2809"/>
                </a:cubicBezTo>
                <a:cubicBezTo>
                  <a:pt x="2918" y="2494"/>
                  <a:pt x="2811" y="2177"/>
                  <a:pt x="2725" y="1850"/>
                </a:cubicBezTo>
                <a:cubicBezTo>
                  <a:pt x="2641" y="1538"/>
                  <a:pt x="2557" y="1216"/>
                  <a:pt x="2527" y="893"/>
                </a:cubicBezTo>
                <a:cubicBezTo>
                  <a:pt x="2538" y="891"/>
                  <a:pt x="2548" y="889"/>
                  <a:pt x="2559" y="889"/>
                </a:cubicBezTo>
                <a:close/>
                <a:moveTo>
                  <a:pt x="1207" y="2677"/>
                </a:moveTo>
                <a:cubicBezTo>
                  <a:pt x="1253" y="2801"/>
                  <a:pt x="1340" y="2907"/>
                  <a:pt x="1426" y="3008"/>
                </a:cubicBezTo>
                <a:cubicBezTo>
                  <a:pt x="1557" y="3163"/>
                  <a:pt x="1699" y="3310"/>
                  <a:pt x="1846" y="3448"/>
                </a:cubicBezTo>
                <a:cubicBezTo>
                  <a:pt x="2222" y="3801"/>
                  <a:pt x="2640" y="4105"/>
                  <a:pt x="3065" y="4396"/>
                </a:cubicBezTo>
                <a:cubicBezTo>
                  <a:pt x="3037" y="4381"/>
                  <a:pt x="3007" y="4370"/>
                  <a:pt x="2976" y="4356"/>
                </a:cubicBezTo>
                <a:cubicBezTo>
                  <a:pt x="2652" y="4210"/>
                  <a:pt x="2333" y="4048"/>
                  <a:pt x="2017" y="3885"/>
                </a:cubicBezTo>
                <a:cubicBezTo>
                  <a:pt x="1744" y="3743"/>
                  <a:pt x="1414" y="3618"/>
                  <a:pt x="1198" y="3395"/>
                </a:cubicBezTo>
                <a:cubicBezTo>
                  <a:pt x="985" y="3177"/>
                  <a:pt x="987" y="2870"/>
                  <a:pt x="1207" y="2677"/>
                </a:cubicBezTo>
                <a:close/>
                <a:moveTo>
                  <a:pt x="4972" y="1615"/>
                </a:moveTo>
                <a:cubicBezTo>
                  <a:pt x="5039" y="1687"/>
                  <a:pt x="5110" y="1757"/>
                  <a:pt x="5175" y="1830"/>
                </a:cubicBezTo>
                <a:cubicBezTo>
                  <a:pt x="5286" y="1957"/>
                  <a:pt x="5415" y="2086"/>
                  <a:pt x="5426" y="2262"/>
                </a:cubicBezTo>
                <a:cubicBezTo>
                  <a:pt x="5436" y="2428"/>
                  <a:pt x="5355" y="2592"/>
                  <a:pt x="5277" y="2734"/>
                </a:cubicBezTo>
                <a:cubicBezTo>
                  <a:pt x="5198" y="2877"/>
                  <a:pt x="5111" y="3018"/>
                  <a:pt x="5024" y="3157"/>
                </a:cubicBezTo>
                <a:cubicBezTo>
                  <a:pt x="4849" y="3438"/>
                  <a:pt x="4661" y="3713"/>
                  <a:pt x="4470" y="3984"/>
                </a:cubicBezTo>
                <a:cubicBezTo>
                  <a:pt x="4373" y="4119"/>
                  <a:pt x="4277" y="4254"/>
                  <a:pt x="4179" y="4388"/>
                </a:cubicBezTo>
                <a:cubicBezTo>
                  <a:pt x="4158" y="4417"/>
                  <a:pt x="4135" y="4447"/>
                  <a:pt x="4111" y="4476"/>
                </a:cubicBezTo>
                <a:cubicBezTo>
                  <a:pt x="4192" y="4207"/>
                  <a:pt x="4264" y="3934"/>
                  <a:pt x="4349" y="3666"/>
                </a:cubicBezTo>
                <a:cubicBezTo>
                  <a:pt x="4465" y="3296"/>
                  <a:pt x="4634" y="2947"/>
                  <a:pt x="4772" y="2585"/>
                </a:cubicBezTo>
                <a:cubicBezTo>
                  <a:pt x="4884" y="2293"/>
                  <a:pt x="5013" y="1937"/>
                  <a:pt x="4972" y="1615"/>
                </a:cubicBezTo>
                <a:close/>
                <a:moveTo>
                  <a:pt x="2364" y="1043"/>
                </a:moveTo>
                <a:cubicBezTo>
                  <a:pt x="2432" y="1325"/>
                  <a:pt x="2492" y="1609"/>
                  <a:pt x="2579" y="1887"/>
                </a:cubicBezTo>
                <a:cubicBezTo>
                  <a:pt x="2682" y="2218"/>
                  <a:pt x="2797" y="2543"/>
                  <a:pt x="2920" y="2863"/>
                </a:cubicBezTo>
                <a:cubicBezTo>
                  <a:pt x="3138" y="3419"/>
                  <a:pt x="3396" y="3951"/>
                  <a:pt x="3657" y="4488"/>
                </a:cubicBezTo>
                <a:cubicBezTo>
                  <a:pt x="3397" y="4150"/>
                  <a:pt x="3149" y="3805"/>
                  <a:pt x="2923" y="3444"/>
                </a:cubicBezTo>
                <a:cubicBezTo>
                  <a:pt x="2634" y="2980"/>
                  <a:pt x="2343" y="2465"/>
                  <a:pt x="2241" y="1923"/>
                </a:cubicBezTo>
                <a:cubicBezTo>
                  <a:pt x="2191" y="1664"/>
                  <a:pt x="2200" y="1382"/>
                  <a:pt x="2313" y="1141"/>
                </a:cubicBezTo>
                <a:cubicBezTo>
                  <a:pt x="2327" y="1113"/>
                  <a:pt x="2344" y="1078"/>
                  <a:pt x="2364" y="1043"/>
                </a:cubicBezTo>
                <a:close/>
                <a:moveTo>
                  <a:pt x="1022" y="3411"/>
                </a:moveTo>
                <a:cubicBezTo>
                  <a:pt x="1167" y="3614"/>
                  <a:pt x="1418" y="3749"/>
                  <a:pt x="1631" y="3864"/>
                </a:cubicBezTo>
                <a:cubicBezTo>
                  <a:pt x="2004" y="4065"/>
                  <a:pt x="2380" y="4262"/>
                  <a:pt x="2763" y="4445"/>
                </a:cubicBezTo>
                <a:lnTo>
                  <a:pt x="2976" y="4546"/>
                </a:lnTo>
                <a:cubicBezTo>
                  <a:pt x="2720" y="4510"/>
                  <a:pt x="2465" y="4464"/>
                  <a:pt x="2215" y="4401"/>
                </a:cubicBezTo>
                <a:cubicBezTo>
                  <a:pt x="1907" y="4323"/>
                  <a:pt x="1605" y="4221"/>
                  <a:pt x="1312" y="4103"/>
                </a:cubicBezTo>
                <a:cubicBezTo>
                  <a:pt x="1178" y="4048"/>
                  <a:pt x="987" y="3991"/>
                  <a:pt x="943" y="3835"/>
                </a:cubicBezTo>
                <a:cubicBezTo>
                  <a:pt x="900" y="3685"/>
                  <a:pt x="999" y="3553"/>
                  <a:pt x="1022" y="3411"/>
                </a:cubicBezTo>
                <a:close/>
                <a:moveTo>
                  <a:pt x="5690" y="3394"/>
                </a:moveTo>
                <a:cubicBezTo>
                  <a:pt x="5775" y="3436"/>
                  <a:pt x="5859" y="3483"/>
                  <a:pt x="5933" y="3544"/>
                </a:cubicBezTo>
                <a:cubicBezTo>
                  <a:pt x="5989" y="3588"/>
                  <a:pt x="6055" y="3631"/>
                  <a:pt x="6018" y="3709"/>
                </a:cubicBezTo>
                <a:cubicBezTo>
                  <a:pt x="5991" y="3763"/>
                  <a:pt x="5947" y="3811"/>
                  <a:pt x="5906" y="3856"/>
                </a:cubicBezTo>
                <a:cubicBezTo>
                  <a:pt x="5744" y="4030"/>
                  <a:pt x="5534" y="4160"/>
                  <a:pt x="5330" y="4276"/>
                </a:cubicBezTo>
                <a:cubicBezTo>
                  <a:pt x="5115" y="4398"/>
                  <a:pt x="4891" y="4509"/>
                  <a:pt x="4661" y="4600"/>
                </a:cubicBezTo>
                <a:cubicBezTo>
                  <a:pt x="4521" y="4657"/>
                  <a:pt x="4373" y="4699"/>
                  <a:pt x="4230" y="4745"/>
                </a:cubicBezTo>
                <a:cubicBezTo>
                  <a:pt x="4670" y="4332"/>
                  <a:pt x="5131" y="3940"/>
                  <a:pt x="5564" y="3519"/>
                </a:cubicBezTo>
                <a:cubicBezTo>
                  <a:pt x="5605" y="3480"/>
                  <a:pt x="5647" y="3438"/>
                  <a:pt x="5690" y="3394"/>
                </a:cubicBezTo>
                <a:close/>
                <a:moveTo>
                  <a:pt x="1041" y="4130"/>
                </a:moveTo>
                <a:lnTo>
                  <a:pt x="1041" y="4130"/>
                </a:lnTo>
                <a:cubicBezTo>
                  <a:pt x="1140" y="4187"/>
                  <a:pt x="1252" y="4227"/>
                  <a:pt x="1356" y="4269"/>
                </a:cubicBezTo>
                <a:cubicBezTo>
                  <a:pt x="1522" y="4337"/>
                  <a:pt x="1692" y="4398"/>
                  <a:pt x="1863" y="4454"/>
                </a:cubicBezTo>
                <a:cubicBezTo>
                  <a:pt x="2201" y="4562"/>
                  <a:pt x="2547" y="4644"/>
                  <a:pt x="2896" y="4701"/>
                </a:cubicBezTo>
                <a:cubicBezTo>
                  <a:pt x="3115" y="4736"/>
                  <a:pt x="3342" y="4752"/>
                  <a:pt x="3559" y="4801"/>
                </a:cubicBezTo>
                <a:cubicBezTo>
                  <a:pt x="3559" y="4801"/>
                  <a:pt x="3562" y="4803"/>
                  <a:pt x="3563" y="4803"/>
                </a:cubicBezTo>
                <a:lnTo>
                  <a:pt x="3563" y="4803"/>
                </a:lnTo>
                <a:cubicBezTo>
                  <a:pt x="3423" y="4800"/>
                  <a:pt x="3284" y="4794"/>
                  <a:pt x="3140" y="4786"/>
                </a:cubicBezTo>
                <a:cubicBezTo>
                  <a:pt x="2832" y="4769"/>
                  <a:pt x="2523" y="4745"/>
                  <a:pt x="2215" y="4715"/>
                </a:cubicBezTo>
                <a:cubicBezTo>
                  <a:pt x="1937" y="4688"/>
                  <a:pt x="1639" y="4676"/>
                  <a:pt x="1367" y="4603"/>
                </a:cubicBezTo>
                <a:cubicBezTo>
                  <a:pt x="1249" y="4570"/>
                  <a:pt x="1130" y="4512"/>
                  <a:pt x="1066" y="4403"/>
                </a:cubicBezTo>
                <a:cubicBezTo>
                  <a:pt x="1009" y="4306"/>
                  <a:pt x="1018" y="4225"/>
                  <a:pt x="1041" y="4130"/>
                </a:cubicBezTo>
                <a:close/>
                <a:moveTo>
                  <a:pt x="3715" y="0"/>
                </a:moveTo>
                <a:cubicBezTo>
                  <a:pt x="3714" y="0"/>
                  <a:pt x="3712" y="0"/>
                  <a:pt x="3711" y="0"/>
                </a:cubicBezTo>
                <a:cubicBezTo>
                  <a:pt x="3671" y="3"/>
                  <a:pt x="3634" y="13"/>
                  <a:pt x="3599" y="31"/>
                </a:cubicBezTo>
                <a:cubicBezTo>
                  <a:pt x="3586" y="39"/>
                  <a:pt x="3576" y="46"/>
                  <a:pt x="3565" y="54"/>
                </a:cubicBezTo>
                <a:cubicBezTo>
                  <a:pt x="3555" y="63"/>
                  <a:pt x="3542" y="71"/>
                  <a:pt x="3533" y="83"/>
                </a:cubicBezTo>
                <a:cubicBezTo>
                  <a:pt x="3505" y="114"/>
                  <a:pt x="3482" y="149"/>
                  <a:pt x="3472" y="190"/>
                </a:cubicBezTo>
                <a:cubicBezTo>
                  <a:pt x="3464" y="230"/>
                  <a:pt x="3462" y="274"/>
                  <a:pt x="3475" y="312"/>
                </a:cubicBezTo>
                <a:cubicBezTo>
                  <a:pt x="3484" y="341"/>
                  <a:pt x="3498" y="369"/>
                  <a:pt x="3518" y="393"/>
                </a:cubicBezTo>
                <a:cubicBezTo>
                  <a:pt x="3528" y="424"/>
                  <a:pt x="3542" y="454"/>
                  <a:pt x="3567" y="478"/>
                </a:cubicBezTo>
                <a:cubicBezTo>
                  <a:pt x="3572" y="481"/>
                  <a:pt x="3577" y="487"/>
                  <a:pt x="3583" y="490"/>
                </a:cubicBezTo>
                <a:cubicBezTo>
                  <a:pt x="3540" y="595"/>
                  <a:pt x="3511" y="701"/>
                  <a:pt x="3492" y="813"/>
                </a:cubicBezTo>
                <a:cubicBezTo>
                  <a:pt x="3484" y="815"/>
                  <a:pt x="3472" y="816"/>
                  <a:pt x="3464" y="820"/>
                </a:cubicBezTo>
                <a:cubicBezTo>
                  <a:pt x="3382" y="721"/>
                  <a:pt x="3262" y="681"/>
                  <a:pt x="3135" y="681"/>
                </a:cubicBezTo>
                <a:cubicBezTo>
                  <a:pt x="3009" y="681"/>
                  <a:pt x="2877" y="721"/>
                  <a:pt x="2767" y="783"/>
                </a:cubicBezTo>
                <a:cubicBezTo>
                  <a:pt x="2701" y="732"/>
                  <a:pt x="2626" y="699"/>
                  <a:pt x="2548" y="699"/>
                </a:cubicBezTo>
                <a:cubicBezTo>
                  <a:pt x="2503" y="699"/>
                  <a:pt x="2457" y="710"/>
                  <a:pt x="2411" y="735"/>
                </a:cubicBezTo>
                <a:cubicBezTo>
                  <a:pt x="2378" y="741"/>
                  <a:pt x="2350" y="759"/>
                  <a:pt x="2336" y="790"/>
                </a:cubicBezTo>
                <a:cubicBezTo>
                  <a:pt x="2266" y="850"/>
                  <a:pt x="2212" y="930"/>
                  <a:pt x="2170" y="1019"/>
                </a:cubicBezTo>
                <a:cubicBezTo>
                  <a:pt x="2137" y="915"/>
                  <a:pt x="2100" y="816"/>
                  <a:pt x="2058" y="717"/>
                </a:cubicBezTo>
                <a:cubicBezTo>
                  <a:pt x="2150" y="663"/>
                  <a:pt x="2203" y="556"/>
                  <a:pt x="2207" y="451"/>
                </a:cubicBezTo>
                <a:cubicBezTo>
                  <a:pt x="2212" y="310"/>
                  <a:pt x="2110" y="189"/>
                  <a:pt x="1980" y="146"/>
                </a:cubicBezTo>
                <a:cubicBezTo>
                  <a:pt x="1953" y="138"/>
                  <a:pt x="1926" y="134"/>
                  <a:pt x="1898" y="134"/>
                </a:cubicBezTo>
                <a:cubicBezTo>
                  <a:pt x="1849" y="134"/>
                  <a:pt x="1801" y="147"/>
                  <a:pt x="1758" y="168"/>
                </a:cubicBezTo>
                <a:cubicBezTo>
                  <a:pt x="1751" y="170"/>
                  <a:pt x="1741" y="176"/>
                  <a:pt x="1734" y="182"/>
                </a:cubicBezTo>
                <a:cubicBezTo>
                  <a:pt x="1730" y="185"/>
                  <a:pt x="1723" y="185"/>
                  <a:pt x="1717" y="189"/>
                </a:cubicBezTo>
                <a:cubicBezTo>
                  <a:pt x="1669" y="217"/>
                  <a:pt x="1635" y="266"/>
                  <a:pt x="1621" y="318"/>
                </a:cubicBezTo>
                <a:cubicBezTo>
                  <a:pt x="1619" y="324"/>
                  <a:pt x="1617" y="329"/>
                  <a:pt x="1614" y="334"/>
                </a:cubicBezTo>
                <a:cubicBezTo>
                  <a:pt x="1605" y="358"/>
                  <a:pt x="1604" y="380"/>
                  <a:pt x="1602" y="403"/>
                </a:cubicBezTo>
                <a:cubicBezTo>
                  <a:pt x="1585" y="453"/>
                  <a:pt x="1585" y="514"/>
                  <a:pt x="1604" y="561"/>
                </a:cubicBezTo>
                <a:cubicBezTo>
                  <a:pt x="1625" y="622"/>
                  <a:pt x="1663" y="670"/>
                  <a:pt x="1716" y="707"/>
                </a:cubicBezTo>
                <a:cubicBezTo>
                  <a:pt x="1768" y="745"/>
                  <a:pt x="1830" y="763"/>
                  <a:pt x="1893" y="763"/>
                </a:cubicBezTo>
                <a:cubicBezTo>
                  <a:pt x="1913" y="763"/>
                  <a:pt x="1932" y="761"/>
                  <a:pt x="1951" y="758"/>
                </a:cubicBezTo>
                <a:cubicBezTo>
                  <a:pt x="2008" y="866"/>
                  <a:pt x="2061" y="975"/>
                  <a:pt x="2110" y="1084"/>
                </a:cubicBezTo>
                <a:cubicBezTo>
                  <a:pt x="2056" y="1097"/>
                  <a:pt x="2001" y="1125"/>
                  <a:pt x="1960" y="1152"/>
                </a:cubicBezTo>
                <a:cubicBezTo>
                  <a:pt x="1848" y="1223"/>
                  <a:pt x="1758" y="1330"/>
                  <a:pt x="1697" y="1446"/>
                </a:cubicBezTo>
                <a:cubicBezTo>
                  <a:pt x="1652" y="1537"/>
                  <a:pt x="1627" y="1632"/>
                  <a:pt x="1614" y="1728"/>
                </a:cubicBezTo>
                <a:cubicBezTo>
                  <a:pt x="1609" y="1731"/>
                  <a:pt x="1605" y="1735"/>
                  <a:pt x="1600" y="1738"/>
                </a:cubicBezTo>
                <a:cubicBezTo>
                  <a:pt x="1574" y="1653"/>
                  <a:pt x="1522" y="1574"/>
                  <a:pt x="1469" y="1503"/>
                </a:cubicBezTo>
                <a:cubicBezTo>
                  <a:pt x="1436" y="1460"/>
                  <a:pt x="1404" y="1422"/>
                  <a:pt x="1368" y="1382"/>
                </a:cubicBezTo>
                <a:cubicBezTo>
                  <a:pt x="1439" y="1320"/>
                  <a:pt x="1482" y="1232"/>
                  <a:pt x="1475" y="1135"/>
                </a:cubicBezTo>
                <a:cubicBezTo>
                  <a:pt x="1465" y="1019"/>
                  <a:pt x="1408" y="918"/>
                  <a:pt x="1312" y="850"/>
                </a:cubicBezTo>
                <a:cubicBezTo>
                  <a:pt x="1262" y="816"/>
                  <a:pt x="1196" y="793"/>
                  <a:pt x="1135" y="793"/>
                </a:cubicBezTo>
                <a:cubicBezTo>
                  <a:pt x="1131" y="793"/>
                  <a:pt x="1128" y="793"/>
                  <a:pt x="1124" y="793"/>
                </a:cubicBezTo>
                <a:cubicBezTo>
                  <a:pt x="1046" y="798"/>
                  <a:pt x="982" y="829"/>
                  <a:pt x="923" y="877"/>
                </a:cubicBezTo>
                <a:cubicBezTo>
                  <a:pt x="826" y="955"/>
                  <a:pt x="753" y="1088"/>
                  <a:pt x="795" y="1212"/>
                </a:cubicBezTo>
                <a:cubicBezTo>
                  <a:pt x="818" y="1280"/>
                  <a:pt x="866" y="1340"/>
                  <a:pt x="930" y="1372"/>
                </a:cubicBezTo>
                <a:cubicBezTo>
                  <a:pt x="943" y="1376"/>
                  <a:pt x="953" y="1379"/>
                  <a:pt x="965" y="1382"/>
                </a:cubicBezTo>
                <a:cubicBezTo>
                  <a:pt x="980" y="1395"/>
                  <a:pt x="992" y="1409"/>
                  <a:pt x="1008" y="1419"/>
                </a:cubicBezTo>
                <a:cubicBezTo>
                  <a:pt x="1053" y="1449"/>
                  <a:pt x="1106" y="1463"/>
                  <a:pt x="1160" y="1463"/>
                </a:cubicBezTo>
                <a:cubicBezTo>
                  <a:pt x="1204" y="1463"/>
                  <a:pt x="1247" y="1454"/>
                  <a:pt x="1286" y="1437"/>
                </a:cubicBezTo>
                <a:cubicBezTo>
                  <a:pt x="1323" y="1476"/>
                  <a:pt x="1361" y="1517"/>
                  <a:pt x="1397" y="1559"/>
                </a:cubicBezTo>
                <a:cubicBezTo>
                  <a:pt x="1453" y="1629"/>
                  <a:pt x="1503" y="1703"/>
                  <a:pt x="1560" y="1771"/>
                </a:cubicBezTo>
                <a:cubicBezTo>
                  <a:pt x="1327" y="1948"/>
                  <a:pt x="1146" y="2235"/>
                  <a:pt x="1181" y="2528"/>
                </a:cubicBezTo>
                <a:cubicBezTo>
                  <a:pt x="1063" y="2409"/>
                  <a:pt x="940" y="2294"/>
                  <a:pt x="816" y="2182"/>
                </a:cubicBezTo>
                <a:cubicBezTo>
                  <a:pt x="845" y="2152"/>
                  <a:pt x="867" y="2118"/>
                  <a:pt x="880" y="2079"/>
                </a:cubicBezTo>
                <a:cubicBezTo>
                  <a:pt x="910" y="1991"/>
                  <a:pt x="876" y="1883"/>
                  <a:pt x="808" y="1821"/>
                </a:cubicBezTo>
                <a:cubicBezTo>
                  <a:pt x="772" y="1788"/>
                  <a:pt x="730" y="1764"/>
                  <a:pt x="682" y="1757"/>
                </a:cubicBezTo>
                <a:cubicBezTo>
                  <a:pt x="664" y="1753"/>
                  <a:pt x="648" y="1751"/>
                  <a:pt x="632" y="1751"/>
                </a:cubicBezTo>
                <a:cubicBezTo>
                  <a:pt x="617" y="1751"/>
                  <a:pt x="601" y="1753"/>
                  <a:pt x="582" y="1757"/>
                </a:cubicBezTo>
                <a:cubicBezTo>
                  <a:pt x="554" y="1762"/>
                  <a:pt x="526" y="1772"/>
                  <a:pt x="500" y="1786"/>
                </a:cubicBezTo>
                <a:cubicBezTo>
                  <a:pt x="412" y="1835"/>
                  <a:pt x="340" y="1927"/>
                  <a:pt x="341" y="2029"/>
                </a:cubicBezTo>
                <a:cubicBezTo>
                  <a:pt x="343" y="2133"/>
                  <a:pt x="421" y="2223"/>
                  <a:pt x="521" y="2245"/>
                </a:cubicBezTo>
                <a:lnTo>
                  <a:pt x="538" y="2245"/>
                </a:lnTo>
                <a:cubicBezTo>
                  <a:pt x="571" y="2256"/>
                  <a:pt x="605" y="2263"/>
                  <a:pt x="640" y="2263"/>
                </a:cubicBezTo>
                <a:cubicBezTo>
                  <a:pt x="656" y="2263"/>
                  <a:pt x="672" y="2262"/>
                  <a:pt x="687" y="2259"/>
                </a:cubicBezTo>
                <a:cubicBezTo>
                  <a:pt x="709" y="2253"/>
                  <a:pt x="727" y="2246"/>
                  <a:pt x="747" y="2235"/>
                </a:cubicBezTo>
                <a:cubicBezTo>
                  <a:pt x="875" y="2354"/>
                  <a:pt x="1007" y="2469"/>
                  <a:pt x="1141" y="2582"/>
                </a:cubicBezTo>
                <a:cubicBezTo>
                  <a:pt x="946" y="2694"/>
                  <a:pt x="873" y="2975"/>
                  <a:pt x="926" y="3178"/>
                </a:cubicBezTo>
                <a:cubicBezTo>
                  <a:pt x="940" y="3235"/>
                  <a:pt x="965" y="3288"/>
                  <a:pt x="994" y="3337"/>
                </a:cubicBezTo>
                <a:cubicBezTo>
                  <a:pt x="909" y="3238"/>
                  <a:pt x="809" y="3153"/>
                  <a:pt x="701" y="3079"/>
                </a:cubicBezTo>
                <a:cubicBezTo>
                  <a:pt x="638" y="3035"/>
                  <a:pt x="568" y="2997"/>
                  <a:pt x="497" y="2965"/>
                </a:cubicBezTo>
                <a:cubicBezTo>
                  <a:pt x="497" y="2958"/>
                  <a:pt x="497" y="2950"/>
                  <a:pt x="496" y="2943"/>
                </a:cubicBezTo>
                <a:lnTo>
                  <a:pt x="490" y="2921"/>
                </a:lnTo>
                <a:cubicBezTo>
                  <a:pt x="482" y="2897"/>
                  <a:pt x="472" y="2872"/>
                  <a:pt x="456" y="2851"/>
                </a:cubicBezTo>
                <a:cubicBezTo>
                  <a:pt x="440" y="2829"/>
                  <a:pt x="426" y="2808"/>
                  <a:pt x="405" y="2791"/>
                </a:cubicBezTo>
                <a:cubicBezTo>
                  <a:pt x="391" y="2778"/>
                  <a:pt x="375" y="2764"/>
                  <a:pt x="357" y="2755"/>
                </a:cubicBezTo>
                <a:cubicBezTo>
                  <a:pt x="340" y="2744"/>
                  <a:pt x="320" y="2737"/>
                  <a:pt x="300" y="2730"/>
                </a:cubicBezTo>
                <a:cubicBezTo>
                  <a:pt x="293" y="2727"/>
                  <a:pt x="286" y="2724"/>
                  <a:pt x="279" y="2723"/>
                </a:cubicBezTo>
                <a:cubicBezTo>
                  <a:pt x="257" y="2717"/>
                  <a:pt x="236" y="2714"/>
                  <a:pt x="215" y="2714"/>
                </a:cubicBezTo>
                <a:cubicBezTo>
                  <a:pt x="195" y="2714"/>
                  <a:pt x="172" y="2716"/>
                  <a:pt x="152" y="2721"/>
                </a:cubicBezTo>
                <a:cubicBezTo>
                  <a:pt x="142" y="2723"/>
                  <a:pt x="134" y="2729"/>
                  <a:pt x="124" y="2731"/>
                </a:cubicBezTo>
                <a:cubicBezTo>
                  <a:pt x="114" y="2736"/>
                  <a:pt x="106" y="2738"/>
                  <a:pt x="96" y="2744"/>
                </a:cubicBezTo>
                <a:cubicBezTo>
                  <a:pt x="39" y="2780"/>
                  <a:pt x="1" y="2838"/>
                  <a:pt x="1" y="2907"/>
                </a:cubicBezTo>
                <a:cubicBezTo>
                  <a:pt x="2" y="2941"/>
                  <a:pt x="11" y="2970"/>
                  <a:pt x="25" y="3000"/>
                </a:cubicBezTo>
                <a:cubicBezTo>
                  <a:pt x="28" y="3004"/>
                  <a:pt x="30" y="3007"/>
                  <a:pt x="35" y="3012"/>
                </a:cubicBezTo>
                <a:cubicBezTo>
                  <a:pt x="37" y="3041"/>
                  <a:pt x="45" y="3069"/>
                  <a:pt x="57" y="3093"/>
                </a:cubicBezTo>
                <a:cubicBezTo>
                  <a:pt x="73" y="3129"/>
                  <a:pt x="100" y="3154"/>
                  <a:pt x="130" y="3175"/>
                </a:cubicBezTo>
                <a:cubicBezTo>
                  <a:pt x="152" y="3191"/>
                  <a:pt x="178" y="3202"/>
                  <a:pt x="205" y="3207"/>
                </a:cubicBezTo>
                <a:cubicBezTo>
                  <a:pt x="228" y="3212"/>
                  <a:pt x="249" y="3214"/>
                  <a:pt x="270" y="3214"/>
                </a:cubicBezTo>
                <a:cubicBezTo>
                  <a:pt x="287" y="3214"/>
                  <a:pt x="304" y="3213"/>
                  <a:pt x="323" y="3209"/>
                </a:cubicBezTo>
                <a:cubicBezTo>
                  <a:pt x="361" y="3204"/>
                  <a:pt x="391" y="3184"/>
                  <a:pt x="421" y="3161"/>
                </a:cubicBezTo>
                <a:cubicBezTo>
                  <a:pt x="426" y="3156"/>
                  <a:pt x="433" y="3153"/>
                  <a:pt x="439" y="3147"/>
                </a:cubicBezTo>
                <a:cubicBezTo>
                  <a:pt x="450" y="3133"/>
                  <a:pt x="463" y="3119"/>
                  <a:pt x="472" y="3103"/>
                </a:cubicBezTo>
                <a:cubicBezTo>
                  <a:pt x="476" y="3096"/>
                  <a:pt x="477" y="3089"/>
                  <a:pt x="482" y="3082"/>
                </a:cubicBezTo>
                <a:cubicBezTo>
                  <a:pt x="534" y="3110"/>
                  <a:pt x="589" y="3139"/>
                  <a:pt x="640" y="3170"/>
                </a:cubicBezTo>
                <a:cubicBezTo>
                  <a:pt x="744" y="3235"/>
                  <a:pt x="836" y="3316"/>
                  <a:pt x="926" y="3397"/>
                </a:cubicBezTo>
                <a:cubicBezTo>
                  <a:pt x="775" y="3578"/>
                  <a:pt x="770" y="3892"/>
                  <a:pt x="950" y="4048"/>
                </a:cubicBezTo>
                <a:cubicBezTo>
                  <a:pt x="789" y="4191"/>
                  <a:pt x="909" y="4489"/>
                  <a:pt x="1046" y="4607"/>
                </a:cubicBezTo>
                <a:cubicBezTo>
                  <a:pt x="1292" y="4814"/>
                  <a:pt x="1683" y="4814"/>
                  <a:pt x="1987" y="4850"/>
                </a:cubicBezTo>
                <a:cubicBezTo>
                  <a:pt x="2383" y="4895"/>
                  <a:pt x="2777" y="4930"/>
                  <a:pt x="3173" y="4959"/>
                </a:cubicBezTo>
                <a:cubicBezTo>
                  <a:pt x="3370" y="4973"/>
                  <a:pt x="3569" y="4987"/>
                  <a:pt x="3767" y="4997"/>
                </a:cubicBezTo>
                <a:cubicBezTo>
                  <a:pt x="3796" y="4998"/>
                  <a:pt x="3833" y="5001"/>
                  <a:pt x="3872" y="5001"/>
                </a:cubicBezTo>
                <a:cubicBezTo>
                  <a:pt x="3890" y="5001"/>
                  <a:pt x="3908" y="5000"/>
                  <a:pt x="3926" y="4999"/>
                </a:cubicBezTo>
                <a:cubicBezTo>
                  <a:pt x="3952" y="5176"/>
                  <a:pt x="3993" y="5353"/>
                  <a:pt x="4029" y="5525"/>
                </a:cubicBezTo>
                <a:cubicBezTo>
                  <a:pt x="4085" y="5796"/>
                  <a:pt x="4143" y="6065"/>
                  <a:pt x="4207" y="6334"/>
                </a:cubicBezTo>
                <a:cubicBezTo>
                  <a:pt x="4315" y="6789"/>
                  <a:pt x="4437" y="7243"/>
                  <a:pt x="4562" y="7697"/>
                </a:cubicBezTo>
                <a:cubicBezTo>
                  <a:pt x="4236" y="7164"/>
                  <a:pt x="3831" y="6673"/>
                  <a:pt x="3394" y="6231"/>
                </a:cubicBezTo>
                <a:cubicBezTo>
                  <a:pt x="3401" y="6220"/>
                  <a:pt x="3407" y="6212"/>
                  <a:pt x="3411" y="6197"/>
                </a:cubicBezTo>
                <a:cubicBezTo>
                  <a:pt x="3413" y="6192"/>
                  <a:pt x="3413" y="6189"/>
                  <a:pt x="3413" y="6183"/>
                </a:cubicBezTo>
                <a:cubicBezTo>
                  <a:pt x="3418" y="6169"/>
                  <a:pt x="3420" y="6155"/>
                  <a:pt x="3421" y="6139"/>
                </a:cubicBezTo>
                <a:lnTo>
                  <a:pt x="3421" y="6128"/>
                </a:lnTo>
                <a:cubicBezTo>
                  <a:pt x="3420" y="6098"/>
                  <a:pt x="3418" y="6091"/>
                  <a:pt x="3406" y="6064"/>
                </a:cubicBezTo>
                <a:cubicBezTo>
                  <a:pt x="3404" y="6061"/>
                  <a:pt x="3401" y="6058"/>
                  <a:pt x="3400" y="6056"/>
                </a:cubicBezTo>
                <a:cubicBezTo>
                  <a:pt x="3393" y="6044"/>
                  <a:pt x="3384" y="6033"/>
                  <a:pt x="3376" y="6023"/>
                </a:cubicBezTo>
                <a:cubicBezTo>
                  <a:pt x="3366" y="6014"/>
                  <a:pt x="3356" y="6006"/>
                  <a:pt x="3345" y="5999"/>
                </a:cubicBezTo>
                <a:lnTo>
                  <a:pt x="3335" y="5993"/>
                </a:lnTo>
                <a:cubicBezTo>
                  <a:pt x="3326" y="5987"/>
                  <a:pt x="3308" y="5979"/>
                  <a:pt x="3295" y="5978"/>
                </a:cubicBezTo>
                <a:cubicBezTo>
                  <a:pt x="3284" y="5973"/>
                  <a:pt x="3271" y="5973"/>
                  <a:pt x="3260" y="5972"/>
                </a:cubicBezTo>
                <a:lnTo>
                  <a:pt x="3255" y="5972"/>
                </a:lnTo>
                <a:cubicBezTo>
                  <a:pt x="3228" y="5973"/>
                  <a:pt x="3199" y="5979"/>
                  <a:pt x="3177" y="5993"/>
                </a:cubicBezTo>
                <a:cubicBezTo>
                  <a:pt x="3152" y="6012"/>
                  <a:pt x="3138" y="6026"/>
                  <a:pt x="3120" y="6050"/>
                </a:cubicBezTo>
                <a:cubicBezTo>
                  <a:pt x="3118" y="6054"/>
                  <a:pt x="3116" y="6056"/>
                  <a:pt x="3115" y="6058"/>
                </a:cubicBezTo>
                <a:cubicBezTo>
                  <a:pt x="3109" y="6070"/>
                  <a:pt x="3102" y="6084"/>
                  <a:pt x="3099" y="6098"/>
                </a:cubicBezTo>
                <a:cubicBezTo>
                  <a:pt x="3096" y="6100"/>
                  <a:pt x="3096" y="6101"/>
                  <a:pt x="3096" y="6104"/>
                </a:cubicBezTo>
                <a:cubicBezTo>
                  <a:pt x="3095" y="6115"/>
                  <a:pt x="3092" y="6128"/>
                  <a:pt x="3092" y="6141"/>
                </a:cubicBezTo>
                <a:cubicBezTo>
                  <a:pt x="3089" y="6155"/>
                  <a:pt x="3092" y="6169"/>
                  <a:pt x="3096" y="6182"/>
                </a:cubicBezTo>
                <a:cubicBezTo>
                  <a:pt x="3101" y="6190"/>
                  <a:pt x="3106" y="6205"/>
                  <a:pt x="3109" y="6212"/>
                </a:cubicBezTo>
                <a:cubicBezTo>
                  <a:pt x="3116" y="6220"/>
                  <a:pt x="3122" y="6227"/>
                  <a:pt x="3129" y="6236"/>
                </a:cubicBezTo>
                <a:cubicBezTo>
                  <a:pt x="3138" y="6243"/>
                  <a:pt x="3145" y="6248"/>
                  <a:pt x="3153" y="6256"/>
                </a:cubicBezTo>
                <a:cubicBezTo>
                  <a:pt x="3164" y="6261"/>
                  <a:pt x="3174" y="6267"/>
                  <a:pt x="3186" y="6270"/>
                </a:cubicBezTo>
                <a:cubicBezTo>
                  <a:pt x="3196" y="6274"/>
                  <a:pt x="3213" y="6275"/>
                  <a:pt x="3221" y="6275"/>
                </a:cubicBezTo>
                <a:lnTo>
                  <a:pt x="3223" y="6275"/>
                </a:lnTo>
                <a:cubicBezTo>
                  <a:pt x="3228" y="6278"/>
                  <a:pt x="3231" y="6283"/>
                  <a:pt x="3238" y="6284"/>
                </a:cubicBezTo>
                <a:cubicBezTo>
                  <a:pt x="3241" y="6285"/>
                  <a:pt x="3244" y="6285"/>
                  <a:pt x="3245" y="6285"/>
                </a:cubicBezTo>
                <a:cubicBezTo>
                  <a:pt x="3257" y="6288"/>
                  <a:pt x="3265" y="6290"/>
                  <a:pt x="3277" y="6290"/>
                </a:cubicBezTo>
                <a:lnTo>
                  <a:pt x="3284" y="6290"/>
                </a:lnTo>
                <a:cubicBezTo>
                  <a:pt x="3286" y="6290"/>
                  <a:pt x="3292" y="6288"/>
                  <a:pt x="3298" y="6288"/>
                </a:cubicBezTo>
                <a:cubicBezTo>
                  <a:pt x="3826" y="6816"/>
                  <a:pt x="4264" y="7405"/>
                  <a:pt x="4653" y="8036"/>
                </a:cubicBezTo>
                <a:cubicBezTo>
                  <a:pt x="4763" y="8435"/>
                  <a:pt x="4880" y="8832"/>
                  <a:pt x="4995" y="9229"/>
                </a:cubicBezTo>
                <a:cubicBezTo>
                  <a:pt x="4968" y="9191"/>
                  <a:pt x="4941" y="9154"/>
                  <a:pt x="4917" y="9114"/>
                </a:cubicBezTo>
                <a:cubicBezTo>
                  <a:pt x="4789" y="8923"/>
                  <a:pt x="4656" y="8737"/>
                  <a:pt x="4515" y="8555"/>
                </a:cubicBezTo>
                <a:cubicBezTo>
                  <a:pt x="4246" y="8205"/>
                  <a:pt x="3952" y="7872"/>
                  <a:pt x="3641" y="7554"/>
                </a:cubicBezTo>
                <a:cubicBezTo>
                  <a:pt x="3641" y="7552"/>
                  <a:pt x="3643" y="7551"/>
                  <a:pt x="3643" y="7548"/>
                </a:cubicBezTo>
                <a:lnTo>
                  <a:pt x="3643" y="7551"/>
                </a:lnTo>
                <a:cubicBezTo>
                  <a:pt x="3645" y="7548"/>
                  <a:pt x="3645" y="7548"/>
                  <a:pt x="3645" y="7547"/>
                </a:cubicBezTo>
                <a:cubicBezTo>
                  <a:pt x="3648" y="7541"/>
                  <a:pt x="3650" y="7534"/>
                  <a:pt x="3654" y="7527"/>
                </a:cubicBezTo>
                <a:cubicBezTo>
                  <a:pt x="3655" y="7524"/>
                  <a:pt x="3657" y="7523"/>
                  <a:pt x="3657" y="7518"/>
                </a:cubicBezTo>
                <a:cubicBezTo>
                  <a:pt x="3661" y="7508"/>
                  <a:pt x="3661" y="7491"/>
                  <a:pt x="3662" y="7483"/>
                </a:cubicBezTo>
                <a:lnTo>
                  <a:pt x="3662" y="7474"/>
                </a:lnTo>
                <a:cubicBezTo>
                  <a:pt x="3661" y="7462"/>
                  <a:pt x="3660" y="7449"/>
                  <a:pt x="3657" y="7439"/>
                </a:cubicBezTo>
                <a:cubicBezTo>
                  <a:pt x="3655" y="7430"/>
                  <a:pt x="3650" y="7416"/>
                  <a:pt x="3643" y="7406"/>
                </a:cubicBezTo>
                <a:cubicBezTo>
                  <a:pt x="3636" y="7398"/>
                  <a:pt x="3628" y="7388"/>
                  <a:pt x="3620" y="7378"/>
                </a:cubicBezTo>
                <a:cubicBezTo>
                  <a:pt x="3611" y="7371"/>
                  <a:pt x="3603" y="7364"/>
                  <a:pt x="3593" y="7359"/>
                </a:cubicBezTo>
                <a:cubicBezTo>
                  <a:pt x="3592" y="7359"/>
                  <a:pt x="3592" y="7357"/>
                  <a:pt x="3590" y="7357"/>
                </a:cubicBezTo>
                <a:cubicBezTo>
                  <a:pt x="3583" y="7354"/>
                  <a:pt x="3569" y="7348"/>
                  <a:pt x="3560" y="7345"/>
                </a:cubicBezTo>
                <a:lnTo>
                  <a:pt x="3557" y="7345"/>
                </a:lnTo>
                <a:cubicBezTo>
                  <a:pt x="3556" y="7342"/>
                  <a:pt x="3555" y="7342"/>
                  <a:pt x="3553" y="7342"/>
                </a:cubicBezTo>
                <a:cubicBezTo>
                  <a:pt x="3546" y="7341"/>
                  <a:pt x="3526" y="7338"/>
                  <a:pt x="3519" y="7338"/>
                </a:cubicBezTo>
                <a:cubicBezTo>
                  <a:pt x="3513" y="7338"/>
                  <a:pt x="3508" y="7340"/>
                  <a:pt x="3504" y="7340"/>
                </a:cubicBezTo>
                <a:cubicBezTo>
                  <a:pt x="3487" y="7341"/>
                  <a:pt x="3472" y="7345"/>
                  <a:pt x="3458" y="7354"/>
                </a:cubicBezTo>
                <a:cubicBezTo>
                  <a:pt x="3457" y="7355"/>
                  <a:pt x="3455" y="7355"/>
                  <a:pt x="3454" y="7357"/>
                </a:cubicBezTo>
                <a:cubicBezTo>
                  <a:pt x="3451" y="7359"/>
                  <a:pt x="3450" y="7359"/>
                  <a:pt x="3448" y="7361"/>
                </a:cubicBezTo>
                <a:cubicBezTo>
                  <a:pt x="3447" y="7361"/>
                  <a:pt x="3447" y="7362"/>
                  <a:pt x="3444" y="7362"/>
                </a:cubicBezTo>
                <a:cubicBezTo>
                  <a:pt x="3435" y="7369"/>
                  <a:pt x="3426" y="7376"/>
                  <a:pt x="3418" y="7384"/>
                </a:cubicBezTo>
                <a:cubicBezTo>
                  <a:pt x="3414" y="7388"/>
                  <a:pt x="3413" y="7391"/>
                  <a:pt x="3409" y="7395"/>
                </a:cubicBezTo>
                <a:cubicBezTo>
                  <a:pt x="3400" y="7405"/>
                  <a:pt x="3390" y="7418"/>
                  <a:pt x="3383" y="7430"/>
                </a:cubicBezTo>
                <a:cubicBezTo>
                  <a:pt x="3372" y="7446"/>
                  <a:pt x="3365" y="7466"/>
                  <a:pt x="3357" y="7483"/>
                </a:cubicBezTo>
                <a:cubicBezTo>
                  <a:pt x="3355" y="7491"/>
                  <a:pt x="3355" y="7501"/>
                  <a:pt x="3352" y="7511"/>
                </a:cubicBezTo>
                <a:cubicBezTo>
                  <a:pt x="3350" y="7520"/>
                  <a:pt x="3350" y="7530"/>
                  <a:pt x="3350" y="7540"/>
                </a:cubicBezTo>
                <a:cubicBezTo>
                  <a:pt x="3350" y="7554"/>
                  <a:pt x="3352" y="7569"/>
                  <a:pt x="3356" y="7584"/>
                </a:cubicBezTo>
                <a:cubicBezTo>
                  <a:pt x="3356" y="7589"/>
                  <a:pt x="3362" y="7598"/>
                  <a:pt x="3362" y="7601"/>
                </a:cubicBezTo>
                <a:cubicBezTo>
                  <a:pt x="3363" y="7608"/>
                  <a:pt x="3365" y="7611"/>
                  <a:pt x="3369" y="7616"/>
                </a:cubicBezTo>
                <a:cubicBezTo>
                  <a:pt x="3372" y="7622"/>
                  <a:pt x="3377" y="7626"/>
                  <a:pt x="3380" y="7632"/>
                </a:cubicBezTo>
                <a:cubicBezTo>
                  <a:pt x="3393" y="7650"/>
                  <a:pt x="3407" y="7664"/>
                  <a:pt x="3427" y="7674"/>
                </a:cubicBezTo>
                <a:cubicBezTo>
                  <a:pt x="3441" y="7681"/>
                  <a:pt x="3457" y="7687"/>
                  <a:pt x="3475" y="7687"/>
                </a:cubicBezTo>
                <a:cubicBezTo>
                  <a:pt x="3477" y="7687"/>
                  <a:pt x="3479" y="7687"/>
                  <a:pt x="3481" y="7687"/>
                </a:cubicBezTo>
                <a:cubicBezTo>
                  <a:pt x="3491" y="7687"/>
                  <a:pt x="3501" y="7685"/>
                  <a:pt x="3511" y="7680"/>
                </a:cubicBezTo>
                <a:cubicBezTo>
                  <a:pt x="3521" y="7676"/>
                  <a:pt x="3532" y="7669"/>
                  <a:pt x="3540" y="7660"/>
                </a:cubicBezTo>
                <a:cubicBezTo>
                  <a:pt x="3549" y="7651"/>
                  <a:pt x="3555" y="7641"/>
                  <a:pt x="3560" y="7629"/>
                </a:cubicBezTo>
                <a:lnTo>
                  <a:pt x="3560" y="7629"/>
                </a:lnTo>
                <a:cubicBezTo>
                  <a:pt x="3560" y="7627"/>
                  <a:pt x="3561" y="7625"/>
                  <a:pt x="3562" y="7623"/>
                </a:cubicBezTo>
                <a:lnTo>
                  <a:pt x="3562" y="7623"/>
                </a:lnTo>
                <a:cubicBezTo>
                  <a:pt x="3562" y="7623"/>
                  <a:pt x="3562" y="7623"/>
                  <a:pt x="3562" y="7623"/>
                </a:cubicBezTo>
                <a:cubicBezTo>
                  <a:pt x="3861" y="7930"/>
                  <a:pt x="4146" y="8250"/>
                  <a:pt x="4412" y="8589"/>
                </a:cubicBezTo>
                <a:cubicBezTo>
                  <a:pt x="4561" y="8781"/>
                  <a:pt x="4704" y="8977"/>
                  <a:pt x="4840" y="9177"/>
                </a:cubicBezTo>
                <a:cubicBezTo>
                  <a:pt x="4924" y="9297"/>
                  <a:pt x="5000" y="9425"/>
                  <a:pt x="5081" y="9547"/>
                </a:cubicBezTo>
                <a:cubicBezTo>
                  <a:pt x="5230" y="10062"/>
                  <a:pt x="5381" y="10574"/>
                  <a:pt x="5528" y="11088"/>
                </a:cubicBezTo>
                <a:cubicBezTo>
                  <a:pt x="5372" y="10779"/>
                  <a:pt x="5203" y="10475"/>
                  <a:pt x="5017" y="10183"/>
                </a:cubicBezTo>
                <a:cubicBezTo>
                  <a:pt x="4874" y="9957"/>
                  <a:pt x="4724" y="9736"/>
                  <a:pt x="4562" y="9520"/>
                </a:cubicBezTo>
                <a:cubicBezTo>
                  <a:pt x="4427" y="9340"/>
                  <a:pt x="4288" y="9144"/>
                  <a:pt x="4131" y="8978"/>
                </a:cubicBezTo>
                <a:cubicBezTo>
                  <a:pt x="4136" y="8960"/>
                  <a:pt x="4142" y="8943"/>
                  <a:pt x="4143" y="8923"/>
                </a:cubicBezTo>
                <a:lnTo>
                  <a:pt x="4143" y="8907"/>
                </a:lnTo>
                <a:cubicBezTo>
                  <a:pt x="4143" y="8892"/>
                  <a:pt x="4142" y="8873"/>
                  <a:pt x="4136" y="8859"/>
                </a:cubicBezTo>
                <a:cubicBezTo>
                  <a:pt x="4128" y="8835"/>
                  <a:pt x="4118" y="8814"/>
                  <a:pt x="4099" y="8794"/>
                </a:cubicBezTo>
                <a:cubicBezTo>
                  <a:pt x="4092" y="8787"/>
                  <a:pt x="4082" y="8781"/>
                  <a:pt x="4074" y="8774"/>
                </a:cubicBezTo>
                <a:cubicBezTo>
                  <a:pt x="4065" y="8771"/>
                  <a:pt x="4054" y="8765"/>
                  <a:pt x="4044" y="8761"/>
                </a:cubicBezTo>
                <a:cubicBezTo>
                  <a:pt x="4037" y="8758"/>
                  <a:pt x="4019" y="8757"/>
                  <a:pt x="4007" y="8757"/>
                </a:cubicBezTo>
                <a:cubicBezTo>
                  <a:pt x="3993" y="8757"/>
                  <a:pt x="3979" y="8757"/>
                  <a:pt x="3966" y="8761"/>
                </a:cubicBezTo>
                <a:cubicBezTo>
                  <a:pt x="3952" y="8767"/>
                  <a:pt x="3936" y="8772"/>
                  <a:pt x="3922" y="8781"/>
                </a:cubicBezTo>
                <a:cubicBezTo>
                  <a:pt x="3908" y="8790"/>
                  <a:pt x="3891" y="8801"/>
                  <a:pt x="3881" y="8814"/>
                </a:cubicBezTo>
                <a:cubicBezTo>
                  <a:pt x="3858" y="8839"/>
                  <a:pt x="3838" y="8866"/>
                  <a:pt x="3831" y="8900"/>
                </a:cubicBezTo>
                <a:cubicBezTo>
                  <a:pt x="3830" y="8913"/>
                  <a:pt x="3827" y="8927"/>
                  <a:pt x="3826" y="8941"/>
                </a:cubicBezTo>
                <a:lnTo>
                  <a:pt x="3826" y="8950"/>
                </a:lnTo>
                <a:cubicBezTo>
                  <a:pt x="3827" y="8981"/>
                  <a:pt x="3834" y="8999"/>
                  <a:pt x="3847" y="9028"/>
                </a:cubicBezTo>
                <a:cubicBezTo>
                  <a:pt x="3855" y="9045"/>
                  <a:pt x="3868" y="9056"/>
                  <a:pt x="3882" y="9069"/>
                </a:cubicBezTo>
                <a:cubicBezTo>
                  <a:pt x="3889" y="9073"/>
                  <a:pt x="3895" y="9079"/>
                  <a:pt x="3902" y="9083"/>
                </a:cubicBezTo>
                <a:cubicBezTo>
                  <a:pt x="3916" y="9092"/>
                  <a:pt x="3932" y="9099"/>
                  <a:pt x="3948" y="9102"/>
                </a:cubicBezTo>
                <a:cubicBezTo>
                  <a:pt x="3962" y="9106"/>
                  <a:pt x="3979" y="9107"/>
                  <a:pt x="3993" y="9107"/>
                </a:cubicBezTo>
                <a:cubicBezTo>
                  <a:pt x="4010" y="9107"/>
                  <a:pt x="4030" y="9102"/>
                  <a:pt x="4046" y="9093"/>
                </a:cubicBezTo>
                <a:cubicBezTo>
                  <a:pt x="4053" y="9087"/>
                  <a:pt x="4061" y="9080"/>
                  <a:pt x="4068" y="9076"/>
                </a:cubicBezTo>
                <a:cubicBezTo>
                  <a:pt x="4074" y="9069"/>
                  <a:pt x="4078" y="9063"/>
                  <a:pt x="4082" y="9058"/>
                </a:cubicBezTo>
                <a:cubicBezTo>
                  <a:pt x="4213" y="9222"/>
                  <a:pt x="4356" y="9377"/>
                  <a:pt x="4483" y="9544"/>
                </a:cubicBezTo>
                <a:cubicBezTo>
                  <a:pt x="4650" y="9767"/>
                  <a:pt x="4812" y="9998"/>
                  <a:pt x="4962" y="10235"/>
                </a:cubicBezTo>
                <a:cubicBezTo>
                  <a:pt x="5217" y="10634"/>
                  <a:pt x="5442" y="11050"/>
                  <a:pt x="5640" y="11478"/>
                </a:cubicBezTo>
                <a:cubicBezTo>
                  <a:pt x="5734" y="11819"/>
                  <a:pt x="5830" y="12159"/>
                  <a:pt x="5918" y="12502"/>
                </a:cubicBezTo>
                <a:cubicBezTo>
                  <a:pt x="5745" y="12155"/>
                  <a:pt x="5551" y="11814"/>
                  <a:pt x="5356" y="11477"/>
                </a:cubicBezTo>
                <a:cubicBezTo>
                  <a:pt x="5217" y="11237"/>
                  <a:pt x="5076" y="11000"/>
                  <a:pt x="4931" y="10764"/>
                </a:cubicBezTo>
                <a:cubicBezTo>
                  <a:pt x="4799" y="10549"/>
                  <a:pt x="4657" y="10342"/>
                  <a:pt x="4528" y="10127"/>
                </a:cubicBezTo>
                <a:cubicBezTo>
                  <a:pt x="4534" y="10120"/>
                  <a:pt x="4539" y="10113"/>
                  <a:pt x="4544" y="10108"/>
                </a:cubicBezTo>
                <a:cubicBezTo>
                  <a:pt x="4551" y="10098"/>
                  <a:pt x="4555" y="10085"/>
                  <a:pt x="4561" y="10073"/>
                </a:cubicBezTo>
                <a:cubicBezTo>
                  <a:pt x="4562" y="10071"/>
                  <a:pt x="4563" y="10066"/>
                  <a:pt x="4563" y="10064"/>
                </a:cubicBezTo>
                <a:cubicBezTo>
                  <a:pt x="4569" y="10035"/>
                  <a:pt x="4569" y="10015"/>
                  <a:pt x="4563" y="9987"/>
                </a:cubicBezTo>
                <a:cubicBezTo>
                  <a:pt x="4563" y="9986"/>
                  <a:pt x="4562" y="9984"/>
                  <a:pt x="4562" y="9981"/>
                </a:cubicBezTo>
                <a:cubicBezTo>
                  <a:pt x="4558" y="9973"/>
                  <a:pt x="4553" y="9963"/>
                  <a:pt x="4549" y="9953"/>
                </a:cubicBezTo>
                <a:cubicBezTo>
                  <a:pt x="4549" y="9953"/>
                  <a:pt x="4548" y="9951"/>
                  <a:pt x="4548" y="9950"/>
                </a:cubicBezTo>
                <a:cubicBezTo>
                  <a:pt x="4542" y="9942"/>
                  <a:pt x="4535" y="9932"/>
                  <a:pt x="4528" y="9923"/>
                </a:cubicBezTo>
                <a:cubicBezTo>
                  <a:pt x="4526" y="9920"/>
                  <a:pt x="4525" y="9917"/>
                  <a:pt x="4522" y="9916"/>
                </a:cubicBezTo>
                <a:cubicBezTo>
                  <a:pt x="4514" y="9909"/>
                  <a:pt x="4505" y="9902"/>
                  <a:pt x="4497" y="9896"/>
                </a:cubicBezTo>
                <a:cubicBezTo>
                  <a:pt x="4494" y="9895"/>
                  <a:pt x="4492" y="9893"/>
                  <a:pt x="4491" y="9893"/>
                </a:cubicBezTo>
                <a:cubicBezTo>
                  <a:pt x="4491" y="9893"/>
                  <a:pt x="4490" y="9892"/>
                  <a:pt x="4487" y="9892"/>
                </a:cubicBezTo>
                <a:cubicBezTo>
                  <a:pt x="4478" y="9888"/>
                  <a:pt x="4468" y="9882"/>
                  <a:pt x="4457" y="9879"/>
                </a:cubicBezTo>
                <a:cubicBezTo>
                  <a:pt x="4448" y="9878"/>
                  <a:pt x="4441" y="9878"/>
                  <a:pt x="4433" y="9875"/>
                </a:cubicBezTo>
                <a:cubicBezTo>
                  <a:pt x="4426" y="9875"/>
                  <a:pt x="4416" y="9873"/>
                  <a:pt x="4409" y="9873"/>
                </a:cubicBezTo>
                <a:cubicBezTo>
                  <a:pt x="4402" y="9873"/>
                  <a:pt x="4395" y="9875"/>
                  <a:pt x="4390" y="9875"/>
                </a:cubicBezTo>
                <a:cubicBezTo>
                  <a:pt x="4385" y="9878"/>
                  <a:pt x="4378" y="9878"/>
                  <a:pt x="4370" y="9879"/>
                </a:cubicBezTo>
                <a:cubicBezTo>
                  <a:pt x="4370" y="9879"/>
                  <a:pt x="4369" y="9881"/>
                  <a:pt x="4366" y="9881"/>
                </a:cubicBezTo>
                <a:cubicBezTo>
                  <a:pt x="4358" y="9885"/>
                  <a:pt x="4345" y="9888"/>
                  <a:pt x="4336" y="9893"/>
                </a:cubicBezTo>
                <a:cubicBezTo>
                  <a:pt x="4335" y="9893"/>
                  <a:pt x="4335" y="9895"/>
                  <a:pt x="4334" y="9895"/>
                </a:cubicBezTo>
                <a:cubicBezTo>
                  <a:pt x="4328" y="9899"/>
                  <a:pt x="4322" y="9903"/>
                  <a:pt x="4319" y="9906"/>
                </a:cubicBezTo>
                <a:cubicBezTo>
                  <a:pt x="4317" y="9907"/>
                  <a:pt x="4308" y="9913"/>
                  <a:pt x="4305" y="9916"/>
                </a:cubicBezTo>
                <a:cubicBezTo>
                  <a:pt x="4301" y="9920"/>
                  <a:pt x="4287" y="9937"/>
                  <a:pt x="4285" y="9942"/>
                </a:cubicBezTo>
                <a:lnTo>
                  <a:pt x="4284" y="9943"/>
                </a:lnTo>
                <a:cubicBezTo>
                  <a:pt x="4278" y="9953"/>
                  <a:pt x="4273" y="9964"/>
                  <a:pt x="4270" y="9974"/>
                </a:cubicBezTo>
                <a:cubicBezTo>
                  <a:pt x="4267" y="9977"/>
                  <a:pt x="4267" y="9977"/>
                  <a:pt x="4267" y="9978"/>
                </a:cubicBezTo>
                <a:lnTo>
                  <a:pt x="4267" y="9980"/>
                </a:lnTo>
                <a:cubicBezTo>
                  <a:pt x="4267" y="9987"/>
                  <a:pt x="4264" y="10003"/>
                  <a:pt x="4264" y="10012"/>
                </a:cubicBezTo>
                <a:lnTo>
                  <a:pt x="4264" y="10017"/>
                </a:lnTo>
                <a:cubicBezTo>
                  <a:pt x="4264" y="10028"/>
                  <a:pt x="4265" y="10041"/>
                  <a:pt x="4267" y="10051"/>
                </a:cubicBezTo>
                <a:cubicBezTo>
                  <a:pt x="4271" y="10064"/>
                  <a:pt x="4277" y="10078"/>
                  <a:pt x="4281" y="10086"/>
                </a:cubicBezTo>
                <a:cubicBezTo>
                  <a:pt x="4288" y="10100"/>
                  <a:pt x="4298" y="10113"/>
                  <a:pt x="4309" y="10123"/>
                </a:cubicBezTo>
                <a:cubicBezTo>
                  <a:pt x="4329" y="10142"/>
                  <a:pt x="4351" y="10156"/>
                  <a:pt x="4376" y="10161"/>
                </a:cubicBezTo>
                <a:cubicBezTo>
                  <a:pt x="4378" y="10163"/>
                  <a:pt x="4379" y="10163"/>
                  <a:pt x="4383" y="10163"/>
                </a:cubicBezTo>
                <a:cubicBezTo>
                  <a:pt x="4387" y="10164"/>
                  <a:pt x="4390" y="10169"/>
                  <a:pt x="4395" y="10170"/>
                </a:cubicBezTo>
                <a:cubicBezTo>
                  <a:pt x="4407" y="10176"/>
                  <a:pt x="4414" y="10178"/>
                  <a:pt x="4429" y="10178"/>
                </a:cubicBezTo>
                <a:cubicBezTo>
                  <a:pt x="4578" y="10384"/>
                  <a:pt x="4711" y="10606"/>
                  <a:pt x="4846" y="10818"/>
                </a:cubicBezTo>
                <a:cubicBezTo>
                  <a:pt x="4996" y="11058"/>
                  <a:pt x="5144" y="11304"/>
                  <a:pt x="5287" y="11548"/>
                </a:cubicBezTo>
                <a:cubicBezTo>
                  <a:pt x="5537" y="11979"/>
                  <a:pt x="5764" y="12420"/>
                  <a:pt x="6009" y="12853"/>
                </a:cubicBezTo>
                <a:cubicBezTo>
                  <a:pt x="6023" y="12908"/>
                  <a:pt x="6037" y="12961"/>
                  <a:pt x="6052" y="13016"/>
                </a:cubicBezTo>
                <a:cubicBezTo>
                  <a:pt x="6061" y="13053"/>
                  <a:pt x="6089" y="13068"/>
                  <a:pt x="6118" y="13068"/>
                </a:cubicBezTo>
                <a:cubicBezTo>
                  <a:pt x="6161" y="13068"/>
                  <a:pt x="6206" y="13033"/>
                  <a:pt x="6194" y="12979"/>
                </a:cubicBezTo>
                <a:cubicBezTo>
                  <a:pt x="6179" y="12922"/>
                  <a:pt x="6165" y="12864"/>
                  <a:pt x="6151" y="12807"/>
                </a:cubicBezTo>
                <a:cubicBezTo>
                  <a:pt x="6152" y="12805"/>
                  <a:pt x="6152" y="12802"/>
                  <a:pt x="6150" y="12802"/>
                </a:cubicBezTo>
                <a:cubicBezTo>
                  <a:pt x="6145" y="12788"/>
                  <a:pt x="6142" y="12775"/>
                  <a:pt x="6138" y="12761"/>
                </a:cubicBezTo>
                <a:cubicBezTo>
                  <a:pt x="6158" y="12511"/>
                  <a:pt x="6147" y="12256"/>
                  <a:pt x="6151" y="12003"/>
                </a:cubicBezTo>
                <a:cubicBezTo>
                  <a:pt x="6154" y="11711"/>
                  <a:pt x="6157" y="11420"/>
                  <a:pt x="6165" y="11129"/>
                </a:cubicBezTo>
                <a:cubicBezTo>
                  <a:pt x="6179" y="10581"/>
                  <a:pt x="6213" y="10034"/>
                  <a:pt x="6259" y="9488"/>
                </a:cubicBezTo>
                <a:cubicBezTo>
                  <a:pt x="6266" y="9483"/>
                  <a:pt x="6274" y="9480"/>
                  <a:pt x="6282" y="9473"/>
                </a:cubicBezTo>
                <a:cubicBezTo>
                  <a:pt x="6289" y="9466"/>
                  <a:pt x="6294" y="9459"/>
                  <a:pt x="6300" y="9452"/>
                </a:cubicBezTo>
                <a:cubicBezTo>
                  <a:pt x="6308" y="9435"/>
                  <a:pt x="6314" y="9418"/>
                  <a:pt x="6314" y="9398"/>
                </a:cubicBezTo>
                <a:cubicBezTo>
                  <a:pt x="6316" y="9385"/>
                  <a:pt x="6316" y="9374"/>
                  <a:pt x="6316" y="9361"/>
                </a:cubicBezTo>
                <a:cubicBezTo>
                  <a:pt x="6317" y="9340"/>
                  <a:pt x="6313" y="9319"/>
                  <a:pt x="6301" y="9299"/>
                </a:cubicBezTo>
                <a:cubicBezTo>
                  <a:pt x="6291" y="9279"/>
                  <a:pt x="6274" y="9268"/>
                  <a:pt x="6257" y="9255"/>
                </a:cubicBezTo>
                <a:cubicBezTo>
                  <a:pt x="6246" y="9248"/>
                  <a:pt x="6235" y="9242"/>
                  <a:pt x="6222" y="9239"/>
                </a:cubicBezTo>
                <a:cubicBezTo>
                  <a:pt x="6221" y="9239"/>
                  <a:pt x="6216" y="9236"/>
                  <a:pt x="6215" y="9236"/>
                </a:cubicBezTo>
                <a:cubicBezTo>
                  <a:pt x="6202" y="9235"/>
                  <a:pt x="6189" y="9234"/>
                  <a:pt x="6178" y="9234"/>
                </a:cubicBezTo>
                <a:cubicBezTo>
                  <a:pt x="6152" y="9235"/>
                  <a:pt x="6135" y="9236"/>
                  <a:pt x="6114" y="9249"/>
                </a:cubicBezTo>
                <a:cubicBezTo>
                  <a:pt x="6086" y="9265"/>
                  <a:pt x="6062" y="9293"/>
                  <a:pt x="6053" y="9326"/>
                </a:cubicBezTo>
                <a:cubicBezTo>
                  <a:pt x="6047" y="9346"/>
                  <a:pt x="6047" y="9368"/>
                  <a:pt x="6053" y="9390"/>
                </a:cubicBezTo>
                <a:cubicBezTo>
                  <a:pt x="6057" y="9400"/>
                  <a:pt x="6060" y="9410"/>
                  <a:pt x="6064" y="9418"/>
                </a:cubicBezTo>
                <a:lnTo>
                  <a:pt x="6064" y="9419"/>
                </a:lnTo>
                <a:cubicBezTo>
                  <a:pt x="6067" y="9425"/>
                  <a:pt x="6073" y="9432"/>
                  <a:pt x="6079" y="9438"/>
                </a:cubicBezTo>
                <a:cubicBezTo>
                  <a:pt x="6080" y="9445"/>
                  <a:pt x="6083" y="9452"/>
                  <a:pt x="6089" y="9459"/>
                </a:cubicBezTo>
                <a:cubicBezTo>
                  <a:pt x="6093" y="9466"/>
                  <a:pt x="6097" y="9471"/>
                  <a:pt x="6104" y="9475"/>
                </a:cubicBezTo>
                <a:cubicBezTo>
                  <a:pt x="6111" y="9483"/>
                  <a:pt x="6123" y="9488"/>
                  <a:pt x="6133" y="9490"/>
                </a:cubicBezTo>
                <a:cubicBezTo>
                  <a:pt x="6083" y="10044"/>
                  <a:pt x="6052" y="10598"/>
                  <a:pt x="6036" y="11155"/>
                </a:cubicBezTo>
                <a:cubicBezTo>
                  <a:pt x="6026" y="11447"/>
                  <a:pt x="6023" y="11738"/>
                  <a:pt x="6029" y="12029"/>
                </a:cubicBezTo>
                <a:cubicBezTo>
                  <a:pt x="6032" y="12136"/>
                  <a:pt x="6032" y="12247"/>
                  <a:pt x="6036" y="12355"/>
                </a:cubicBezTo>
                <a:cubicBezTo>
                  <a:pt x="5954" y="12036"/>
                  <a:pt x="5870" y="11716"/>
                  <a:pt x="5784" y="11399"/>
                </a:cubicBezTo>
                <a:cubicBezTo>
                  <a:pt x="5761" y="10383"/>
                  <a:pt x="5740" y="9367"/>
                  <a:pt x="5748" y="8350"/>
                </a:cubicBezTo>
                <a:cubicBezTo>
                  <a:pt x="5748" y="8350"/>
                  <a:pt x="5749" y="8348"/>
                  <a:pt x="5752" y="8348"/>
                </a:cubicBezTo>
                <a:cubicBezTo>
                  <a:pt x="5761" y="8343"/>
                  <a:pt x="5769" y="8338"/>
                  <a:pt x="5776" y="8331"/>
                </a:cubicBezTo>
                <a:lnTo>
                  <a:pt x="5781" y="8327"/>
                </a:lnTo>
                <a:cubicBezTo>
                  <a:pt x="5785" y="8321"/>
                  <a:pt x="5795" y="8311"/>
                  <a:pt x="5799" y="8303"/>
                </a:cubicBezTo>
                <a:cubicBezTo>
                  <a:pt x="5813" y="8279"/>
                  <a:pt x="5813" y="8269"/>
                  <a:pt x="5818" y="8242"/>
                </a:cubicBezTo>
                <a:lnTo>
                  <a:pt x="5818" y="8236"/>
                </a:lnTo>
                <a:lnTo>
                  <a:pt x="5818" y="8235"/>
                </a:lnTo>
                <a:cubicBezTo>
                  <a:pt x="5818" y="8228"/>
                  <a:pt x="5816" y="8215"/>
                  <a:pt x="5813" y="8206"/>
                </a:cubicBezTo>
                <a:lnTo>
                  <a:pt x="5813" y="8204"/>
                </a:lnTo>
                <a:cubicBezTo>
                  <a:pt x="5806" y="8182"/>
                  <a:pt x="5799" y="8165"/>
                  <a:pt x="5784" y="8150"/>
                </a:cubicBezTo>
                <a:cubicBezTo>
                  <a:pt x="5781" y="8147"/>
                  <a:pt x="5775" y="8141"/>
                  <a:pt x="5771" y="8140"/>
                </a:cubicBezTo>
                <a:cubicBezTo>
                  <a:pt x="5767" y="8135"/>
                  <a:pt x="5762" y="8130"/>
                  <a:pt x="5757" y="8128"/>
                </a:cubicBezTo>
                <a:cubicBezTo>
                  <a:pt x="5732" y="8114"/>
                  <a:pt x="5724" y="8113"/>
                  <a:pt x="5696" y="8111"/>
                </a:cubicBezTo>
                <a:cubicBezTo>
                  <a:pt x="5693" y="8111"/>
                  <a:pt x="5690" y="8110"/>
                  <a:pt x="5687" y="8110"/>
                </a:cubicBezTo>
                <a:cubicBezTo>
                  <a:pt x="5678" y="8110"/>
                  <a:pt x="5669" y="8113"/>
                  <a:pt x="5662" y="8114"/>
                </a:cubicBezTo>
                <a:cubicBezTo>
                  <a:pt x="5642" y="8120"/>
                  <a:pt x="5622" y="8133"/>
                  <a:pt x="5608" y="8144"/>
                </a:cubicBezTo>
                <a:cubicBezTo>
                  <a:pt x="5601" y="8151"/>
                  <a:pt x="5587" y="8170"/>
                  <a:pt x="5589" y="8170"/>
                </a:cubicBezTo>
                <a:cubicBezTo>
                  <a:pt x="5589" y="8170"/>
                  <a:pt x="5589" y="8170"/>
                  <a:pt x="5589" y="8170"/>
                </a:cubicBezTo>
                <a:lnTo>
                  <a:pt x="5589" y="8170"/>
                </a:lnTo>
                <a:cubicBezTo>
                  <a:pt x="5582" y="8178"/>
                  <a:pt x="5578" y="8191"/>
                  <a:pt x="5575" y="8201"/>
                </a:cubicBezTo>
                <a:cubicBezTo>
                  <a:pt x="5572" y="8211"/>
                  <a:pt x="5571" y="8222"/>
                  <a:pt x="5571" y="8233"/>
                </a:cubicBezTo>
                <a:cubicBezTo>
                  <a:pt x="5571" y="8236"/>
                  <a:pt x="5575" y="8260"/>
                  <a:pt x="5575" y="8263"/>
                </a:cubicBezTo>
                <a:lnTo>
                  <a:pt x="5575" y="8265"/>
                </a:lnTo>
                <a:cubicBezTo>
                  <a:pt x="5578" y="8274"/>
                  <a:pt x="5582" y="8284"/>
                  <a:pt x="5586" y="8293"/>
                </a:cubicBezTo>
                <a:cubicBezTo>
                  <a:pt x="5598" y="8310"/>
                  <a:pt x="5612" y="8321"/>
                  <a:pt x="5627" y="8333"/>
                </a:cubicBezTo>
                <a:cubicBezTo>
                  <a:pt x="5627" y="8334"/>
                  <a:pt x="5627" y="8335"/>
                  <a:pt x="5629" y="8338"/>
                </a:cubicBezTo>
                <a:cubicBezTo>
                  <a:pt x="5633" y="8341"/>
                  <a:pt x="5636" y="8341"/>
                  <a:pt x="5639" y="8343"/>
                </a:cubicBezTo>
                <a:cubicBezTo>
                  <a:pt x="5633" y="9244"/>
                  <a:pt x="5646" y="10147"/>
                  <a:pt x="5690" y="11045"/>
                </a:cubicBezTo>
                <a:cubicBezTo>
                  <a:pt x="5558" y="10570"/>
                  <a:pt x="5422" y="10095"/>
                  <a:pt x="5287" y="9622"/>
                </a:cubicBezTo>
                <a:cubicBezTo>
                  <a:pt x="5244" y="9170"/>
                  <a:pt x="5230" y="8709"/>
                  <a:pt x="5229" y="8255"/>
                </a:cubicBezTo>
                <a:cubicBezTo>
                  <a:pt x="5229" y="7788"/>
                  <a:pt x="5271" y="7331"/>
                  <a:pt x="5305" y="6867"/>
                </a:cubicBezTo>
                <a:cubicBezTo>
                  <a:pt x="5317" y="6863"/>
                  <a:pt x="5328" y="6856"/>
                  <a:pt x="5338" y="6846"/>
                </a:cubicBezTo>
                <a:cubicBezTo>
                  <a:pt x="5358" y="6829"/>
                  <a:pt x="5366" y="6807"/>
                  <a:pt x="5378" y="6782"/>
                </a:cubicBezTo>
                <a:cubicBezTo>
                  <a:pt x="5379" y="6779"/>
                  <a:pt x="5381" y="6775"/>
                  <a:pt x="5381" y="6772"/>
                </a:cubicBezTo>
                <a:cubicBezTo>
                  <a:pt x="5385" y="6759"/>
                  <a:pt x="5386" y="6745"/>
                  <a:pt x="5386" y="6732"/>
                </a:cubicBezTo>
                <a:cubicBezTo>
                  <a:pt x="5386" y="6707"/>
                  <a:pt x="5379" y="6678"/>
                  <a:pt x="5366" y="6654"/>
                </a:cubicBezTo>
                <a:cubicBezTo>
                  <a:pt x="5352" y="6630"/>
                  <a:pt x="5334" y="6610"/>
                  <a:pt x="5310" y="6596"/>
                </a:cubicBezTo>
                <a:cubicBezTo>
                  <a:pt x="5300" y="6589"/>
                  <a:pt x="5286" y="6583"/>
                  <a:pt x="5273" y="6580"/>
                </a:cubicBezTo>
                <a:cubicBezTo>
                  <a:pt x="5262" y="6576"/>
                  <a:pt x="5251" y="6575"/>
                  <a:pt x="5239" y="6575"/>
                </a:cubicBezTo>
                <a:cubicBezTo>
                  <a:pt x="5218" y="6575"/>
                  <a:pt x="5197" y="6580"/>
                  <a:pt x="5179" y="6590"/>
                </a:cubicBezTo>
                <a:cubicBezTo>
                  <a:pt x="5158" y="6603"/>
                  <a:pt x="5147" y="6617"/>
                  <a:pt x="5132" y="6637"/>
                </a:cubicBezTo>
                <a:cubicBezTo>
                  <a:pt x="5124" y="6647"/>
                  <a:pt x="5118" y="6661"/>
                  <a:pt x="5115" y="6676"/>
                </a:cubicBezTo>
                <a:cubicBezTo>
                  <a:pt x="5107" y="6704"/>
                  <a:pt x="5110" y="6721"/>
                  <a:pt x="5114" y="6749"/>
                </a:cubicBezTo>
                <a:cubicBezTo>
                  <a:pt x="5115" y="6761"/>
                  <a:pt x="5122" y="6778"/>
                  <a:pt x="5128" y="6788"/>
                </a:cubicBezTo>
                <a:lnTo>
                  <a:pt x="5132" y="6799"/>
                </a:lnTo>
                <a:cubicBezTo>
                  <a:pt x="5138" y="6806"/>
                  <a:pt x="5147" y="6820"/>
                  <a:pt x="5156" y="6829"/>
                </a:cubicBezTo>
                <a:cubicBezTo>
                  <a:pt x="5164" y="6834"/>
                  <a:pt x="5171" y="6842"/>
                  <a:pt x="5179" y="6846"/>
                </a:cubicBezTo>
                <a:cubicBezTo>
                  <a:pt x="5181" y="6850"/>
                  <a:pt x="5182" y="6853"/>
                  <a:pt x="5185" y="6856"/>
                </a:cubicBezTo>
                <a:lnTo>
                  <a:pt x="5189" y="6860"/>
                </a:lnTo>
                <a:cubicBezTo>
                  <a:pt x="5129" y="7321"/>
                  <a:pt x="5121" y="7796"/>
                  <a:pt x="5125" y="8257"/>
                </a:cubicBezTo>
                <a:cubicBezTo>
                  <a:pt x="5129" y="8616"/>
                  <a:pt x="5158" y="8965"/>
                  <a:pt x="5199" y="9317"/>
                </a:cubicBezTo>
                <a:cubicBezTo>
                  <a:pt x="5046" y="8781"/>
                  <a:pt x="4895" y="8246"/>
                  <a:pt x="4749" y="7708"/>
                </a:cubicBezTo>
                <a:cubicBezTo>
                  <a:pt x="4749" y="7355"/>
                  <a:pt x="4768" y="6998"/>
                  <a:pt x="4783" y="6646"/>
                </a:cubicBezTo>
                <a:cubicBezTo>
                  <a:pt x="4799" y="6278"/>
                  <a:pt x="4846" y="5912"/>
                  <a:pt x="4867" y="5545"/>
                </a:cubicBezTo>
                <a:cubicBezTo>
                  <a:pt x="4876" y="5543"/>
                  <a:pt x="4884" y="5543"/>
                  <a:pt x="4895" y="5538"/>
                </a:cubicBezTo>
                <a:cubicBezTo>
                  <a:pt x="4905" y="5532"/>
                  <a:pt x="4917" y="5525"/>
                  <a:pt x="4925" y="5516"/>
                </a:cubicBezTo>
                <a:cubicBezTo>
                  <a:pt x="4934" y="5508"/>
                  <a:pt x="4941" y="5498"/>
                  <a:pt x="4945" y="5487"/>
                </a:cubicBezTo>
                <a:cubicBezTo>
                  <a:pt x="4952" y="5474"/>
                  <a:pt x="4954" y="5461"/>
                  <a:pt x="4954" y="5448"/>
                </a:cubicBezTo>
                <a:cubicBezTo>
                  <a:pt x="4954" y="5444"/>
                  <a:pt x="4952" y="5438"/>
                  <a:pt x="4951" y="5431"/>
                </a:cubicBezTo>
                <a:cubicBezTo>
                  <a:pt x="4954" y="5419"/>
                  <a:pt x="4955" y="5409"/>
                  <a:pt x="4954" y="5396"/>
                </a:cubicBezTo>
                <a:cubicBezTo>
                  <a:pt x="4952" y="5383"/>
                  <a:pt x="4951" y="5367"/>
                  <a:pt x="4946" y="5355"/>
                </a:cubicBezTo>
                <a:cubicBezTo>
                  <a:pt x="4944" y="5345"/>
                  <a:pt x="4939" y="5333"/>
                  <a:pt x="4934" y="5323"/>
                </a:cubicBezTo>
                <a:cubicBezTo>
                  <a:pt x="4934" y="5321"/>
                  <a:pt x="4932" y="5318"/>
                  <a:pt x="4931" y="5316"/>
                </a:cubicBezTo>
                <a:cubicBezTo>
                  <a:pt x="4910" y="5282"/>
                  <a:pt x="4881" y="5254"/>
                  <a:pt x="4840" y="5245"/>
                </a:cubicBezTo>
                <a:cubicBezTo>
                  <a:pt x="4832" y="5245"/>
                  <a:pt x="4820" y="5243"/>
                  <a:pt x="4810" y="5241"/>
                </a:cubicBezTo>
                <a:cubicBezTo>
                  <a:pt x="4808" y="5241"/>
                  <a:pt x="4806" y="5241"/>
                  <a:pt x="4803" y="5241"/>
                </a:cubicBezTo>
                <a:cubicBezTo>
                  <a:pt x="4791" y="5241"/>
                  <a:pt x="4780" y="5244"/>
                  <a:pt x="4768" y="5250"/>
                </a:cubicBezTo>
                <a:cubicBezTo>
                  <a:pt x="4759" y="5253"/>
                  <a:pt x="4749" y="5257"/>
                  <a:pt x="4742" y="5264"/>
                </a:cubicBezTo>
                <a:cubicBezTo>
                  <a:pt x="4731" y="5271"/>
                  <a:pt x="4719" y="5282"/>
                  <a:pt x="4712" y="5296"/>
                </a:cubicBezTo>
                <a:cubicBezTo>
                  <a:pt x="4697" y="5319"/>
                  <a:pt x="4688" y="5355"/>
                  <a:pt x="4688" y="5384"/>
                </a:cubicBezTo>
                <a:cubicBezTo>
                  <a:pt x="4688" y="5416"/>
                  <a:pt x="4697" y="5447"/>
                  <a:pt x="4711" y="5474"/>
                </a:cubicBezTo>
                <a:cubicBezTo>
                  <a:pt x="4718" y="5488"/>
                  <a:pt x="4728" y="5501"/>
                  <a:pt x="4739" y="5511"/>
                </a:cubicBezTo>
                <a:cubicBezTo>
                  <a:pt x="4745" y="5515"/>
                  <a:pt x="4749" y="5518"/>
                  <a:pt x="4754" y="5522"/>
                </a:cubicBezTo>
                <a:cubicBezTo>
                  <a:pt x="4700" y="5885"/>
                  <a:pt x="4692" y="6261"/>
                  <a:pt x="4683" y="6624"/>
                </a:cubicBezTo>
                <a:cubicBezTo>
                  <a:pt x="4674" y="6922"/>
                  <a:pt x="4684" y="7218"/>
                  <a:pt x="4698" y="7511"/>
                </a:cubicBezTo>
                <a:cubicBezTo>
                  <a:pt x="4613" y="7192"/>
                  <a:pt x="4529" y="6871"/>
                  <a:pt x="4451" y="6548"/>
                </a:cubicBezTo>
                <a:cubicBezTo>
                  <a:pt x="4378" y="6243"/>
                  <a:pt x="4305" y="5936"/>
                  <a:pt x="4237" y="5628"/>
                </a:cubicBezTo>
                <a:cubicBezTo>
                  <a:pt x="4186" y="5392"/>
                  <a:pt x="4151" y="5142"/>
                  <a:pt x="4082" y="4906"/>
                </a:cubicBezTo>
                <a:cubicBezTo>
                  <a:pt x="4348" y="4881"/>
                  <a:pt x="4617" y="4781"/>
                  <a:pt x="4860" y="4686"/>
                </a:cubicBezTo>
                <a:cubicBezTo>
                  <a:pt x="5142" y="4576"/>
                  <a:pt x="5413" y="4440"/>
                  <a:pt x="5669" y="4278"/>
                </a:cubicBezTo>
                <a:cubicBezTo>
                  <a:pt x="5867" y="4153"/>
                  <a:pt x="6154" y="3961"/>
                  <a:pt x="6216" y="3716"/>
                </a:cubicBezTo>
                <a:cubicBezTo>
                  <a:pt x="6264" y="3526"/>
                  <a:pt x="6066" y="3377"/>
                  <a:pt x="5890" y="3278"/>
                </a:cubicBezTo>
                <a:cubicBezTo>
                  <a:pt x="6023" y="3208"/>
                  <a:pt x="6157" y="3143"/>
                  <a:pt x="6289" y="3079"/>
                </a:cubicBezTo>
                <a:cubicBezTo>
                  <a:pt x="6299" y="3086"/>
                  <a:pt x="6307" y="3090"/>
                  <a:pt x="6316" y="3096"/>
                </a:cubicBezTo>
                <a:cubicBezTo>
                  <a:pt x="6323" y="3106"/>
                  <a:pt x="6330" y="3117"/>
                  <a:pt x="6341" y="3126"/>
                </a:cubicBezTo>
                <a:cubicBezTo>
                  <a:pt x="6386" y="3165"/>
                  <a:pt x="6443" y="3183"/>
                  <a:pt x="6500" y="3183"/>
                </a:cubicBezTo>
                <a:cubicBezTo>
                  <a:pt x="6538" y="3183"/>
                  <a:pt x="6576" y="3175"/>
                  <a:pt x="6611" y="3160"/>
                </a:cubicBezTo>
                <a:cubicBezTo>
                  <a:pt x="6699" y="3119"/>
                  <a:pt x="6754" y="3025"/>
                  <a:pt x="6760" y="2929"/>
                </a:cubicBezTo>
                <a:cubicBezTo>
                  <a:pt x="6768" y="2761"/>
                  <a:pt x="6617" y="2640"/>
                  <a:pt x="6467" y="2640"/>
                </a:cubicBezTo>
                <a:cubicBezTo>
                  <a:pt x="6428" y="2640"/>
                  <a:pt x="6389" y="2649"/>
                  <a:pt x="6352" y="2666"/>
                </a:cubicBezTo>
                <a:cubicBezTo>
                  <a:pt x="6252" y="2717"/>
                  <a:pt x="6182" y="2834"/>
                  <a:pt x="6211" y="2947"/>
                </a:cubicBezTo>
                <a:cubicBezTo>
                  <a:pt x="6213" y="2951"/>
                  <a:pt x="6216" y="2957"/>
                  <a:pt x="6218" y="2963"/>
                </a:cubicBezTo>
                <a:cubicBezTo>
                  <a:pt x="6094" y="3048"/>
                  <a:pt x="5968" y="3133"/>
                  <a:pt x="5842" y="3214"/>
                </a:cubicBezTo>
                <a:cubicBezTo>
                  <a:pt x="5930" y="3097"/>
                  <a:pt x="5995" y="2968"/>
                  <a:pt x="5994" y="2826"/>
                </a:cubicBezTo>
                <a:cubicBezTo>
                  <a:pt x="5989" y="2599"/>
                  <a:pt x="5810" y="2453"/>
                  <a:pt x="5660" y="2303"/>
                </a:cubicBezTo>
                <a:cubicBezTo>
                  <a:pt x="5735" y="2152"/>
                  <a:pt x="5846" y="2025"/>
                  <a:pt x="5962" y="1901"/>
                </a:cubicBezTo>
                <a:cubicBezTo>
                  <a:pt x="5994" y="1917"/>
                  <a:pt x="6028" y="1927"/>
                  <a:pt x="6062" y="1927"/>
                </a:cubicBezTo>
                <a:cubicBezTo>
                  <a:pt x="6080" y="1927"/>
                  <a:pt x="6098" y="1924"/>
                  <a:pt x="6116" y="1918"/>
                </a:cubicBezTo>
                <a:cubicBezTo>
                  <a:pt x="6121" y="1916"/>
                  <a:pt x="6123" y="1913"/>
                  <a:pt x="6128" y="1911"/>
                </a:cubicBezTo>
                <a:cubicBezTo>
                  <a:pt x="6158" y="1904"/>
                  <a:pt x="6185" y="1890"/>
                  <a:pt x="6208" y="1866"/>
                </a:cubicBezTo>
                <a:cubicBezTo>
                  <a:pt x="6223" y="1849"/>
                  <a:pt x="6236" y="1829"/>
                  <a:pt x="6245" y="1809"/>
                </a:cubicBezTo>
                <a:cubicBezTo>
                  <a:pt x="6249" y="1806"/>
                  <a:pt x="6252" y="1802"/>
                  <a:pt x="6253" y="1799"/>
                </a:cubicBezTo>
                <a:cubicBezTo>
                  <a:pt x="6307" y="1694"/>
                  <a:pt x="6291" y="1552"/>
                  <a:pt x="6196" y="1476"/>
                </a:cubicBezTo>
                <a:cubicBezTo>
                  <a:pt x="6147" y="1436"/>
                  <a:pt x="6090" y="1410"/>
                  <a:pt x="6025" y="1409"/>
                </a:cubicBezTo>
                <a:cubicBezTo>
                  <a:pt x="6023" y="1409"/>
                  <a:pt x="6021" y="1409"/>
                  <a:pt x="6020" y="1409"/>
                </a:cubicBezTo>
                <a:cubicBezTo>
                  <a:pt x="5959" y="1409"/>
                  <a:pt x="5896" y="1434"/>
                  <a:pt x="5853" y="1479"/>
                </a:cubicBezTo>
                <a:cubicBezTo>
                  <a:pt x="5820" y="1511"/>
                  <a:pt x="5802" y="1552"/>
                  <a:pt x="5791" y="1595"/>
                </a:cubicBezTo>
                <a:cubicBezTo>
                  <a:pt x="5789" y="1596"/>
                  <a:pt x="5788" y="1601"/>
                  <a:pt x="5788" y="1602"/>
                </a:cubicBezTo>
                <a:lnTo>
                  <a:pt x="5788" y="1609"/>
                </a:lnTo>
                <a:cubicBezTo>
                  <a:pt x="5785" y="1622"/>
                  <a:pt x="5778" y="1635"/>
                  <a:pt x="5778" y="1649"/>
                </a:cubicBezTo>
                <a:cubicBezTo>
                  <a:pt x="5775" y="1713"/>
                  <a:pt x="5805" y="1778"/>
                  <a:pt x="5849" y="1822"/>
                </a:cubicBezTo>
                <a:cubicBezTo>
                  <a:pt x="5852" y="1826"/>
                  <a:pt x="5854" y="1828"/>
                  <a:pt x="5856" y="1829"/>
                </a:cubicBezTo>
                <a:cubicBezTo>
                  <a:pt x="5754" y="1928"/>
                  <a:pt x="5662" y="2039"/>
                  <a:pt x="5603" y="2164"/>
                </a:cubicBezTo>
                <a:cubicBezTo>
                  <a:pt x="5599" y="2154"/>
                  <a:pt x="5601" y="2143"/>
                  <a:pt x="5598" y="2133"/>
                </a:cubicBezTo>
                <a:cubicBezTo>
                  <a:pt x="5558" y="1985"/>
                  <a:pt x="5450" y="1864"/>
                  <a:pt x="5344" y="1759"/>
                </a:cubicBezTo>
                <a:cubicBezTo>
                  <a:pt x="5223" y="1639"/>
                  <a:pt x="5087" y="1508"/>
                  <a:pt x="4937" y="1429"/>
                </a:cubicBezTo>
                <a:cubicBezTo>
                  <a:pt x="4834" y="1189"/>
                  <a:pt x="4592" y="1070"/>
                  <a:pt x="4345" y="1005"/>
                </a:cubicBezTo>
                <a:cubicBezTo>
                  <a:pt x="4348" y="1003"/>
                  <a:pt x="4348" y="1003"/>
                  <a:pt x="4348" y="1000"/>
                </a:cubicBezTo>
                <a:lnTo>
                  <a:pt x="4379" y="915"/>
                </a:lnTo>
                <a:cubicBezTo>
                  <a:pt x="4399" y="857"/>
                  <a:pt x="4426" y="802"/>
                  <a:pt x="4456" y="749"/>
                </a:cubicBezTo>
                <a:cubicBezTo>
                  <a:pt x="4478" y="708"/>
                  <a:pt x="4507" y="667"/>
                  <a:pt x="4534" y="629"/>
                </a:cubicBezTo>
                <a:cubicBezTo>
                  <a:pt x="4553" y="637"/>
                  <a:pt x="4572" y="649"/>
                  <a:pt x="4593" y="651"/>
                </a:cubicBezTo>
                <a:cubicBezTo>
                  <a:pt x="4612" y="655"/>
                  <a:pt x="4631" y="657"/>
                  <a:pt x="4650" y="657"/>
                </a:cubicBezTo>
                <a:cubicBezTo>
                  <a:pt x="4757" y="657"/>
                  <a:pt x="4861" y="603"/>
                  <a:pt x="4912" y="508"/>
                </a:cubicBezTo>
                <a:cubicBezTo>
                  <a:pt x="4968" y="407"/>
                  <a:pt x="4972" y="274"/>
                  <a:pt x="4902" y="180"/>
                </a:cubicBezTo>
                <a:cubicBezTo>
                  <a:pt x="4843" y="99"/>
                  <a:pt x="4744" y="47"/>
                  <a:pt x="4644" y="47"/>
                </a:cubicBezTo>
                <a:cubicBezTo>
                  <a:pt x="4616" y="47"/>
                  <a:pt x="4588" y="51"/>
                  <a:pt x="4561" y="60"/>
                </a:cubicBezTo>
                <a:cubicBezTo>
                  <a:pt x="4440" y="98"/>
                  <a:pt x="4341" y="213"/>
                  <a:pt x="4348" y="344"/>
                </a:cubicBezTo>
                <a:cubicBezTo>
                  <a:pt x="4351" y="396"/>
                  <a:pt x="4370" y="444"/>
                  <a:pt x="4402" y="487"/>
                </a:cubicBezTo>
                <a:cubicBezTo>
                  <a:pt x="4412" y="511"/>
                  <a:pt x="4427" y="537"/>
                  <a:pt x="4443" y="558"/>
                </a:cubicBezTo>
                <a:cubicBezTo>
                  <a:pt x="4412" y="602"/>
                  <a:pt x="4380" y="646"/>
                  <a:pt x="4356" y="695"/>
                </a:cubicBezTo>
                <a:cubicBezTo>
                  <a:pt x="4328" y="756"/>
                  <a:pt x="4302" y="820"/>
                  <a:pt x="4285" y="884"/>
                </a:cubicBezTo>
                <a:cubicBezTo>
                  <a:pt x="4277" y="915"/>
                  <a:pt x="4271" y="947"/>
                  <a:pt x="4267" y="979"/>
                </a:cubicBezTo>
                <a:lnTo>
                  <a:pt x="4267" y="983"/>
                </a:lnTo>
                <a:cubicBezTo>
                  <a:pt x="4264" y="983"/>
                  <a:pt x="4263" y="982"/>
                  <a:pt x="4258" y="982"/>
                </a:cubicBezTo>
                <a:cubicBezTo>
                  <a:pt x="4256" y="982"/>
                  <a:pt x="4253" y="983"/>
                  <a:pt x="4250" y="983"/>
                </a:cubicBezTo>
                <a:cubicBezTo>
                  <a:pt x="4144" y="831"/>
                  <a:pt x="3955" y="773"/>
                  <a:pt x="3766" y="773"/>
                </a:cubicBezTo>
                <a:cubicBezTo>
                  <a:pt x="3702" y="773"/>
                  <a:pt x="3637" y="780"/>
                  <a:pt x="3576" y="792"/>
                </a:cubicBezTo>
                <a:cubicBezTo>
                  <a:pt x="3597" y="703"/>
                  <a:pt x="3627" y="616"/>
                  <a:pt x="3664" y="532"/>
                </a:cubicBezTo>
                <a:cubicBezTo>
                  <a:pt x="3682" y="538"/>
                  <a:pt x="3703" y="542"/>
                  <a:pt x="3723" y="542"/>
                </a:cubicBezTo>
                <a:cubicBezTo>
                  <a:pt x="3726" y="542"/>
                  <a:pt x="3729" y="542"/>
                  <a:pt x="3732" y="542"/>
                </a:cubicBezTo>
                <a:cubicBezTo>
                  <a:pt x="3802" y="535"/>
                  <a:pt x="3861" y="501"/>
                  <a:pt x="3904" y="446"/>
                </a:cubicBezTo>
                <a:cubicBezTo>
                  <a:pt x="3946" y="393"/>
                  <a:pt x="3972" y="331"/>
                  <a:pt x="3973" y="263"/>
                </a:cubicBezTo>
                <a:cubicBezTo>
                  <a:pt x="3975" y="196"/>
                  <a:pt x="3943" y="126"/>
                  <a:pt x="3897" y="78"/>
                </a:cubicBezTo>
                <a:cubicBezTo>
                  <a:pt x="3849" y="30"/>
                  <a:pt x="3783" y="0"/>
                  <a:pt x="37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0_1_1_1_1"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29"/>
          <p:cNvSpPr txBox="1">
            <a:spLocks noGrp="1"/>
          </p:cNvSpPr>
          <p:nvPr>
            <p:ph type="title"/>
          </p:nvPr>
        </p:nvSpPr>
        <p:spPr>
          <a:xfrm>
            <a:off x="4429012" y="1079825"/>
            <a:ext cx="30873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54" name="Google Shape;754;p29"/>
          <p:cNvSpPr txBox="1">
            <a:spLocks noGrp="1"/>
          </p:cNvSpPr>
          <p:nvPr>
            <p:ph type="subTitle" idx="1"/>
          </p:nvPr>
        </p:nvSpPr>
        <p:spPr>
          <a:xfrm>
            <a:off x="4429000" y="1832600"/>
            <a:ext cx="3087300" cy="10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0_1_1_1_1_1"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0"/>
          <p:cNvSpPr txBox="1">
            <a:spLocks noGrp="1"/>
          </p:cNvSpPr>
          <p:nvPr>
            <p:ph type="title"/>
          </p:nvPr>
        </p:nvSpPr>
        <p:spPr>
          <a:xfrm>
            <a:off x="671050" y="2256900"/>
            <a:ext cx="28926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57" name="Google Shape;757;p30"/>
          <p:cNvSpPr txBox="1">
            <a:spLocks noGrp="1"/>
          </p:cNvSpPr>
          <p:nvPr>
            <p:ph type="subTitle" idx="1"/>
          </p:nvPr>
        </p:nvSpPr>
        <p:spPr>
          <a:xfrm>
            <a:off x="6056625" y="1986000"/>
            <a:ext cx="2374200" cy="11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1"/>
          <p:cNvSpPr txBox="1">
            <a:spLocks noGrp="1"/>
          </p:cNvSpPr>
          <p:nvPr>
            <p:ph type="ctrTitle"/>
          </p:nvPr>
        </p:nvSpPr>
        <p:spPr>
          <a:xfrm>
            <a:off x="2732600" y="1138776"/>
            <a:ext cx="3666300" cy="8739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60" name="Google Shape;760;p31"/>
          <p:cNvSpPr txBox="1"/>
          <p:nvPr/>
        </p:nvSpPr>
        <p:spPr>
          <a:xfrm>
            <a:off x="713225" y="4101375"/>
            <a:ext cx="7717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, and includes icons by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761" name="Google Shape;761;p31"/>
          <p:cNvSpPr txBox="1">
            <a:spLocks noGrp="1"/>
          </p:cNvSpPr>
          <p:nvPr>
            <p:ph type="subTitle" idx="1"/>
          </p:nvPr>
        </p:nvSpPr>
        <p:spPr>
          <a:xfrm>
            <a:off x="3081588" y="2792979"/>
            <a:ext cx="2980800" cy="8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i="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62" name="Google Shape;762;p31"/>
          <p:cNvSpPr/>
          <p:nvPr/>
        </p:nvSpPr>
        <p:spPr>
          <a:xfrm>
            <a:off x="8291257" y="3945742"/>
            <a:ext cx="389560" cy="740811"/>
          </a:xfrm>
          <a:custGeom>
            <a:avLst/>
            <a:gdLst/>
            <a:ahLst/>
            <a:cxnLst/>
            <a:rect l="l" t="t" r="r" b="b"/>
            <a:pathLst>
              <a:path w="12711" h="24172" extrusionOk="0">
                <a:moveTo>
                  <a:pt x="7098" y="8573"/>
                </a:moveTo>
                <a:lnTo>
                  <a:pt x="7028" y="9343"/>
                </a:lnTo>
                <a:cubicBezTo>
                  <a:pt x="7007" y="9582"/>
                  <a:pt x="6986" y="9820"/>
                  <a:pt x="6964" y="10058"/>
                </a:cubicBezTo>
                <a:cubicBezTo>
                  <a:pt x="6973" y="9872"/>
                  <a:pt x="6980" y="9684"/>
                  <a:pt x="6994" y="9498"/>
                </a:cubicBezTo>
                <a:cubicBezTo>
                  <a:pt x="7018" y="9189"/>
                  <a:pt x="7047" y="8881"/>
                  <a:pt x="7072" y="8574"/>
                </a:cubicBezTo>
                <a:cubicBezTo>
                  <a:pt x="7075" y="8575"/>
                  <a:pt x="7078" y="8575"/>
                  <a:pt x="7080" y="8575"/>
                </a:cubicBezTo>
                <a:cubicBezTo>
                  <a:pt x="7086" y="8575"/>
                  <a:pt x="7092" y="8574"/>
                  <a:pt x="7098" y="8573"/>
                </a:cubicBezTo>
                <a:close/>
                <a:moveTo>
                  <a:pt x="10145" y="5147"/>
                </a:moveTo>
                <a:cubicBezTo>
                  <a:pt x="10258" y="5147"/>
                  <a:pt x="10354" y="5200"/>
                  <a:pt x="10381" y="5351"/>
                </a:cubicBezTo>
                <a:cubicBezTo>
                  <a:pt x="10404" y="5480"/>
                  <a:pt x="10367" y="5619"/>
                  <a:pt x="10338" y="5744"/>
                </a:cubicBezTo>
                <a:cubicBezTo>
                  <a:pt x="10303" y="5898"/>
                  <a:pt x="10256" y="6050"/>
                  <a:pt x="10201" y="6199"/>
                </a:cubicBezTo>
                <a:cubicBezTo>
                  <a:pt x="10093" y="6490"/>
                  <a:pt x="9957" y="6772"/>
                  <a:pt x="9796" y="7038"/>
                </a:cubicBezTo>
                <a:cubicBezTo>
                  <a:pt x="9782" y="7060"/>
                  <a:pt x="9792" y="7085"/>
                  <a:pt x="9808" y="7096"/>
                </a:cubicBezTo>
                <a:cubicBezTo>
                  <a:pt x="9795" y="7116"/>
                  <a:pt x="9782" y="7137"/>
                  <a:pt x="9771" y="7157"/>
                </a:cubicBezTo>
                <a:cubicBezTo>
                  <a:pt x="9466" y="7642"/>
                  <a:pt x="9158" y="8127"/>
                  <a:pt x="8853" y="8613"/>
                </a:cubicBezTo>
                <a:cubicBezTo>
                  <a:pt x="8387" y="9356"/>
                  <a:pt x="7916" y="10098"/>
                  <a:pt x="7454" y="10843"/>
                </a:cubicBezTo>
                <a:cubicBezTo>
                  <a:pt x="7491" y="10768"/>
                  <a:pt x="7529" y="10691"/>
                  <a:pt x="7567" y="10619"/>
                </a:cubicBezTo>
                <a:lnTo>
                  <a:pt x="8057" y="9672"/>
                </a:lnTo>
                <a:cubicBezTo>
                  <a:pt x="8382" y="9038"/>
                  <a:pt x="8695" y="8401"/>
                  <a:pt x="9007" y="7763"/>
                </a:cubicBezTo>
                <a:cubicBezTo>
                  <a:pt x="9019" y="7739"/>
                  <a:pt x="8999" y="7722"/>
                  <a:pt x="8978" y="7722"/>
                </a:cubicBezTo>
                <a:cubicBezTo>
                  <a:pt x="8967" y="7722"/>
                  <a:pt x="8955" y="7727"/>
                  <a:pt x="8949" y="7740"/>
                </a:cubicBezTo>
                <a:cubicBezTo>
                  <a:pt x="8631" y="8369"/>
                  <a:pt x="8307" y="8993"/>
                  <a:pt x="7986" y="9617"/>
                </a:cubicBezTo>
                <a:cubicBezTo>
                  <a:pt x="7831" y="9918"/>
                  <a:pt x="7675" y="10217"/>
                  <a:pt x="7519" y="10518"/>
                </a:cubicBezTo>
                <a:cubicBezTo>
                  <a:pt x="7644" y="10179"/>
                  <a:pt x="7770" y="9841"/>
                  <a:pt x="7894" y="9504"/>
                </a:cubicBezTo>
                <a:cubicBezTo>
                  <a:pt x="8119" y="8893"/>
                  <a:pt x="8342" y="8283"/>
                  <a:pt x="8568" y="7675"/>
                </a:cubicBezTo>
                <a:cubicBezTo>
                  <a:pt x="8773" y="7114"/>
                  <a:pt x="8952" y="6527"/>
                  <a:pt x="9226" y="5994"/>
                </a:cubicBezTo>
                <a:cubicBezTo>
                  <a:pt x="9355" y="5741"/>
                  <a:pt x="9520" y="5487"/>
                  <a:pt x="9742" y="5307"/>
                </a:cubicBezTo>
                <a:cubicBezTo>
                  <a:pt x="9838" y="5228"/>
                  <a:pt x="10005" y="5147"/>
                  <a:pt x="10145" y="5147"/>
                </a:cubicBezTo>
                <a:close/>
                <a:moveTo>
                  <a:pt x="6296" y="4199"/>
                </a:moveTo>
                <a:cubicBezTo>
                  <a:pt x="6336" y="4199"/>
                  <a:pt x="6379" y="4206"/>
                  <a:pt x="6425" y="4221"/>
                </a:cubicBezTo>
                <a:cubicBezTo>
                  <a:pt x="6872" y="4368"/>
                  <a:pt x="6908" y="5036"/>
                  <a:pt x="6957" y="5423"/>
                </a:cubicBezTo>
                <a:cubicBezTo>
                  <a:pt x="7084" y="6405"/>
                  <a:pt x="7015" y="7398"/>
                  <a:pt x="6945" y="8383"/>
                </a:cubicBezTo>
                <a:cubicBezTo>
                  <a:pt x="6888" y="9169"/>
                  <a:pt x="6803" y="9967"/>
                  <a:pt x="6837" y="10759"/>
                </a:cubicBezTo>
                <a:cubicBezTo>
                  <a:pt x="6777" y="10284"/>
                  <a:pt x="6718" y="9807"/>
                  <a:pt x="6674" y="9329"/>
                </a:cubicBezTo>
                <a:cubicBezTo>
                  <a:pt x="6610" y="8665"/>
                  <a:pt x="6566" y="8000"/>
                  <a:pt x="6517" y="7333"/>
                </a:cubicBezTo>
                <a:cubicBezTo>
                  <a:pt x="6514" y="7288"/>
                  <a:pt x="6485" y="7269"/>
                  <a:pt x="6452" y="7269"/>
                </a:cubicBezTo>
                <a:cubicBezTo>
                  <a:pt x="6410" y="7269"/>
                  <a:pt x="6364" y="7302"/>
                  <a:pt x="6366" y="7356"/>
                </a:cubicBezTo>
                <a:cubicBezTo>
                  <a:pt x="6387" y="8520"/>
                  <a:pt x="6520" y="9698"/>
                  <a:pt x="6753" y="10844"/>
                </a:cubicBezTo>
                <a:lnTo>
                  <a:pt x="6750" y="10844"/>
                </a:lnTo>
                <a:cubicBezTo>
                  <a:pt x="6746" y="10836"/>
                  <a:pt x="6740" y="10826"/>
                  <a:pt x="6737" y="10817"/>
                </a:cubicBezTo>
                <a:cubicBezTo>
                  <a:pt x="6420" y="10009"/>
                  <a:pt x="6173" y="9173"/>
                  <a:pt x="6008" y="8320"/>
                </a:cubicBezTo>
                <a:cubicBezTo>
                  <a:pt x="5916" y="7846"/>
                  <a:pt x="5849" y="7370"/>
                  <a:pt x="5807" y="6892"/>
                </a:cubicBezTo>
                <a:cubicBezTo>
                  <a:pt x="5757" y="6382"/>
                  <a:pt x="5723" y="5864"/>
                  <a:pt x="5758" y="5355"/>
                </a:cubicBezTo>
                <a:cubicBezTo>
                  <a:pt x="5779" y="5042"/>
                  <a:pt x="5858" y="4199"/>
                  <a:pt x="6296" y="4199"/>
                </a:cubicBezTo>
                <a:close/>
                <a:moveTo>
                  <a:pt x="4607" y="5180"/>
                </a:moveTo>
                <a:cubicBezTo>
                  <a:pt x="4871" y="5180"/>
                  <a:pt x="5089" y="6066"/>
                  <a:pt x="5126" y="6223"/>
                </a:cubicBezTo>
                <a:cubicBezTo>
                  <a:pt x="5490" y="7797"/>
                  <a:pt x="5844" y="9400"/>
                  <a:pt x="6543" y="10863"/>
                </a:cubicBezTo>
                <a:cubicBezTo>
                  <a:pt x="6512" y="10863"/>
                  <a:pt x="6482" y="10863"/>
                  <a:pt x="6454" y="10866"/>
                </a:cubicBezTo>
                <a:cubicBezTo>
                  <a:pt x="6271" y="10551"/>
                  <a:pt x="6095" y="10234"/>
                  <a:pt x="5934" y="9909"/>
                </a:cubicBezTo>
                <a:cubicBezTo>
                  <a:pt x="5666" y="9369"/>
                  <a:pt x="5459" y="8806"/>
                  <a:pt x="5226" y="8249"/>
                </a:cubicBezTo>
                <a:cubicBezTo>
                  <a:pt x="5217" y="8226"/>
                  <a:pt x="5196" y="8216"/>
                  <a:pt x="5175" y="8216"/>
                </a:cubicBezTo>
                <a:cubicBezTo>
                  <a:pt x="5140" y="8216"/>
                  <a:pt x="5104" y="8242"/>
                  <a:pt x="5114" y="8281"/>
                </a:cubicBezTo>
                <a:cubicBezTo>
                  <a:pt x="5276" y="8872"/>
                  <a:pt x="5539" y="9440"/>
                  <a:pt x="5814" y="9986"/>
                </a:cubicBezTo>
                <a:cubicBezTo>
                  <a:pt x="5968" y="10292"/>
                  <a:pt x="6142" y="10586"/>
                  <a:pt x="6325" y="10876"/>
                </a:cubicBezTo>
                <a:cubicBezTo>
                  <a:pt x="6282" y="10880"/>
                  <a:pt x="6241" y="10883"/>
                  <a:pt x="6198" y="10890"/>
                </a:cubicBezTo>
                <a:cubicBezTo>
                  <a:pt x="6103" y="10782"/>
                  <a:pt x="6007" y="10668"/>
                  <a:pt x="5919" y="10542"/>
                </a:cubicBezTo>
                <a:cubicBezTo>
                  <a:pt x="5639" y="10149"/>
                  <a:pt x="5422" y="9718"/>
                  <a:pt x="5224" y="9279"/>
                </a:cubicBezTo>
                <a:cubicBezTo>
                  <a:pt x="5029" y="8852"/>
                  <a:pt x="4838" y="8420"/>
                  <a:pt x="4663" y="7983"/>
                </a:cubicBezTo>
                <a:cubicBezTo>
                  <a:pt x="4479" y="7522"/>
                  <a:pt x="4313" y="7048"/>
                  <a:pt x="4250" y="6553"/>
                </a:cubicBezTo>
                <a:cubicBezTo>
                  <a:pt x="4220" y="6311"/>
                  <a:pt x="4218" y="6066"/>
                  <a:pt x="4257" y="5825"/>
                </a:cubicBezTo>
                <a:cubicBezTo>
                  <a:pt x="4291" y="5627"/>
                  <a:pt x="4350" y="5342"/>
                  <a:pt x="4518" y="5213"/>
                </a:cubicBezTo>
                <a:cubicBezTo>
                  <a:pt x="4548" y="5190"/>
                  <a:pt x="4578" y="5180"/>
                  <a:pt x="4607" y="5180"/>
                </a:cubicBezTo>
                <a:close/>
                <a:moveTo>
                  <a:pt x="8777" y="4186"/>
                </a:moveTo>
                <a:cubicBezTo>
                  <a:pt x="8787" y="4186"/>
                  <a:pt x="8797" y="4187"/>
                  <a:pt x="8807" y="4187"/>
                </a:cubicBezTo>
                <a:cubicBezTo>
                  <a:pt x="9107" y="4210"/>
                  <a:pt x="9162" y="4602"/>
                  <a:pt x="9183" y="4833"/>
                </a:cubicBezTo>
                <a:cubicBezTo>
                  <a:pt x="9207" y="5094"/>
                  <a:pt x="9165" y="5347"/>
                  <a:pt x="9127" y="5602"/>
                </a:cubicBezTo>
                <a:cubicBezTo>
                  <a:pt x="9108" y="5649"/>
                  <a:pt x="9094" y="5697"/>
                  <a:pt x="9085" y="5747"/>
                </a:cubicBezTo>
                <a:cubicBezTo>
                  <a:pt x="9084" y="5756"/>
                  <a:pt x="9093" y="5765"/>
                  <a:pt x="9102" y="5765"/>
                </a:cubicBezTo>
                <a:cubicBezTo>
                  <a:pt x="9106" y="5765"/>
                  <a:pt x="9109" y="5764"/>
                  <a:pt x="9112" y="5761"/>
                </a:cubicBezTo>
                <a:lnTo>
                  <a:pt x="9114" y="5759"/>
                </a:lnTo>
                <a:cubicBezTo>
                  <a:pt x="9121" y="5781"/>
                  <a:pt x="9137" y="5793"/>
                  <a:pt x="9158" y="5795"/>
                </a:cubicBezTo>
                <a:cubicBezTo>
                  <a:pt x="8871" y="6287"/>
                  <a:pt x="8704" y="6858"/>
                  <a:pt x="8508" y="7387"/>
                </a:cubicBezTo>
                <a:cubicBezTo>
                  <a:pt x="8075" y="8557"/>
                  <a:pt x="7643" y="9731"/>
                  <a:pt x="7211" y="10901"/>
                </a:cubicBezTo>
                <a:lnTo>
                  <a:pt x="7153" y="10880"/>
                </a:lnTo>
                <a:cubicBezTo>
                  <a:pt x="7281" y="10383"/>
                  <a:pt x="7396" y="9882"/>
                  <a:pt x="7518" y="9384"/>
                </a:cubicBezTo>
                <a:cubicBezTo>
                  <a:pt x="7678" y="8739"/>
                  <a:pt x="7858" y="8095"/>
                  <a:pt x="7983" y="7442"/>
                </a:cubicBezTo>
                <a:cubicBezTo>
                  <a:pt x="7989" y="7410"/>
                  <a:pt x="7960" y="7390"/>
                  <a:pt x="7933" y="7390"/>
                </a:cubicBezTo>
                <a:cubicBezTo>
                  <a:pt x="7915" y="7390"/>
                  <a:pt x="7897" y="7399"/>
                  <a:pt x="7891" y="7419"/>
                </a:cubicBezTo>
                <a:cubicBezTo>
                  <a:pt x="7694" y="8044"/>
                  <a:pt x="7555" y="8688"/>
                  <a:pt x="7408" y="9323"/>
                </a:cubicBezTo>
                <a:cubicBezTo>
                  <a:pt x="7303" y="9777"/>
                  <a:pt x="7196" y="10231"/>
                  <a:pt x="7099" y="10688"/>
                </a:cubicBezTo>
                <a:cubicBezTo>
                  <a:pt x="7142" y="10248"/>
                  <a:pt x="7181" y="9809"/>
                  <a:pt x="7220" y="9369"/>
                </a:cubicBezTo>
                <a:cubicBezTo>
                  <a:pt x="7333" y="8100"/>
                  <a:pt x="7401" y="6797"/>
                  <a:pt x="7816" y="5583"/>
                </a:cubicBezTo>
                <a:cubicBezTo>
                  <a:pt x="7916" y="5291"/>
                  <a:pt x="8037" y="5003"/>
                  <a:pt x="8183" y="4731"/>
                </a:cubicBezTo>
                <a:cubicBezTo>
                  <a:pt x="8305" y="4504"/>
                  <a:pt x="8483" y="4186"/>
                  <a:pt x="8777" y="4186"/>
                </a:cubicBezTo>
                <a:close/>
                <a:moveTo>
                  <a:pt x="10940" y="5983"/>
                </a:moveTo>
                <a:cubicBezTo>
                  <a:pt x="11089" y="5983"/>
                  <a:pt x="11191" y="6118"/>
                  <a:pt x="11215" y="6291"/>
                </a:cubicBezTo>
                <a:cubicBezTo>
                  <a:pt x="11248" y="6527"/>
                  <a:pt x="11201" y="6782"/>
                  <a:pt x="11141" y="7012"/>
                </a:cubicBezTo>
                <a:cubicBezTo>
                  <a:pt x="11028" y="7446"/>
                  <a:pt x="10835" y="7863"/>
                  <a:pt x="10622" y="8255"/>
                </a:cubicBezTo>
                <a:cubicBezTo>
                  <a:pt x="10219" y="8996"/>
                  <a:pt x="9683" y="9667"/>
                  <a:pt x="9063" y="10234"/>
                </a:cubicBezTo>
                <a:cubicBezTo>
                  <a:pt x="8752" y="10518"/>
                  <a:pt x="8417" y="10776"/>
                  <a:pt x="8064" y="11007"/>
                </a:cubicBezTo>
                <a:cubicBezTo>
                  <a:pt x="7976" y="11064"/>
                  <a:pt x="7884" y="11115"/>
                  <a:pt x="7793" y="11169"/>
                </a:cubicBezTo>
                <a:cubicBezTo>
                  <a:pt x="7749" y="11144"/>
                  <a:pt x="7704" y="11121"/>
                  <a:pt x="7660" y="11100"/>
                </a:cubicBezTo>
                <a:cubicBezTo>
                  <a:pt x="7739" y="11027"/>
                  <a:pt x="7820" y="10952"/>
                  <a:pt x="7898" y="10878"/>
                </a:cubicBezTo>
                <a:cubicBezTo>
                  <a:pt x="8128" y="10660"/>
                  <a:pt x="8352" y="10431"/>
                  <a:pt x="8562" y="10193"/>
                </a:cubicBezTo>
                <a:cubicBezTo>
                  <a:pt x="9000" y="9698"/>
                  <a:pt x="9403" y="9164"/>
                  <a:pt x="9725" y="8587"/>
                </a:cubicBezTo>
                <a:cubicBezTo>
                  <a:pt x="9746" y="8549"/>
                  <a:pt x="9716" y="8509"/>
                  <a:pt x="9685" y="8509"/>
                </a:cubicBezTo>
                <a:cubicBezTo>
                  <a:pt x="9673" y="8509"/>
                  <a:pt x="9660" y="8516"/>
                  <a:pt x="9650" y="8530"/>
                </a:cubicBezTo>
                <a:cubicBezTo>
                  <a:pt x="9286" y="9074"/>
                  <a:pt x="8905" y="9606"/>
                  <a:pt x="8474" y="10099"/>
                </a:cubicBezTo>
                <a:cubicBezTo>
                  <a:pt x="8253" y="10352"/>
                  <a:pt x="8021" y="10597"/>
                  <a:pt x="7779" y="10832"/>
                </a:cubicBezTo>
                <a:cubicBezTo>
                  <a:pt x="7702" y="10907"/>
                  <a:pt x="7623" y="10978"/>
                  <a:pt x="7545" y="11049"/>
                </a:cubicBezTo>
                <a:cubicBezTo>
                  <a:pt x="7540" y="11046"/>
                  <a:pt x="7538" y="11044"/>
                  <a:pt x="7533" y="11044"/>
                </a:cubicBezTo>
                <a:cubicBezTo>
                  <a:pt x="8048" y="10237"/>
                  <a:pt x="8555" y="9427"/>
                  <a:pt x="9066" y="8617"/>
                </a:cubicBezTo>
                <a:lnTo>
                  <a:pt x="9917" y="7265"/>
                </a:lnTo>
                <a:cubicBezTo>
                  <a:pt x="10057" y="7043"/>
                  <a:pt x="10198" y="6822"/>
                  <a:pt x="10335" y="6599"/>
                </a:cubicBezTo>
                <a:cubicBezTo>
                  <a:pt x="10456" y="6405"/>
                  <a:pt x="10577" y="6141"/>
                  <a:pt x="10785" y="6028"/>
                </a:cubicBezTo>
                <a:cubicBezTo>
                  <a:pt x="10841" y="5997"/>
                  <a:pt x="10893" y="5983"/>
                  <a:pt x="10940" y="5983"/>
                </a:cubicBezTo>
                <a:close/>
                <a:moveTo>
                  <a:pt x="5998" y="11100"/>
                </a:moveTo>
                <a:cubicBezTo>
                  <a:pt x="6000" y="11103"/>
                  <a:pt x="6000" y="11107"/>
                  <a:pt x="6001" y="11110"/>
                </a:cubicBezTo>
                <a:cubicBezTo>
                  <a:pt x="6176" y="11437"/>
                  <a:pt x="6533" y="11664"/>
                  <a:pt x="6895" y="11720"/>
                </a:cubicBezTo>
                <a:cubicBezTo>
                  <a:pt x="6954" y="11729"/>
                  <a:pt x="7014" y="11733"/>
                  <a:pt x="7075" y="11733"/>
                </a:cubicBezTo>
                <a:cubicBezTo>
                  <a:pt x="7197" y="11733"/>
                  <a:pt x="7320" y="11715"/>
                  <a:pt x="7437" y="11679"/>
                </a:cubicBezTo>
                <a:cubicBezTo>
                  <a:pt x="7590" y="11632"/>
                  <a:pt x="7765" y="11551"/>
                  <a:pt x="7860" y="11413"/>
                </a:cubicBezTo>
                <a:cubicBezTo>
                  <a:pt x="8243" y="11616"/>
                  <a:pt x="8609" y="11859"/>
                  <a:pt x="8851" y="12228"/>
                </a:cubicBezTo>
                <a:cubicBezTo>
                  <a:pt x="8931" y="12348"/>
                  <a:pt x="8995" y="12477"/>
                  <a:pt x="9037" y="12616"/>
                </a:cubicBezTo>
                <a:cubicBezTo>
                  <a:pt x="9058" y="12683"/>
                  <a:pt x="9103" y="12812"/>
                  <a:pt x="8995" y="12812"/>
                </a:cubicBezTo>
                <a:cubicBezTo>
                  <a:pt x="8992" y="12812"/>
                  <a:pt x="8989" y="12812"/>
                  <a:pt x="8986" y="12812"/>
                </a:cubicBezTo>
                <a:cubicBezTo>
                  <a:pt x="8912" y="12809"/>
                  <a:pt x="8836" y="12744"/>
                  <a:pt x="8778" y="12706"/>
                </a:cubicBezTo>
                <a:cubicBezTo>
                  <a:pt x="8498" y="12527"/>
                  <a:pt x="8231" y="12335"/>
                  <a:pt x="7966" y="12137"/>
                </a:cubicBezTo>
                <a:cubicBezTo>
                  <a:pt x="7957" y="12130"/>
                  <a:pt x="7946" y="12127"/>
                  <a:pt x="7936" y="12127"/>
                </a:cubicBezTo>
                <a:cubicBezTo>
                  <a:pt x="7903" y="12127"/>
                  <a:pt x="7870" y="12154"/>
                  <a:pt x="7880" y="12188"/>
                </a:cubicBezTo>
                <a:cubicBezTo>
                  <a:pt x="7922" y="12344"/>
                  <a:pt x="7950" y="12503"/>
                  <a:pt x="7963" y="12663"/>
                </a:cubicBezTo>
                <a:cubicBezTo>
                  <a:pt x="7970" y="12761"/>
                  <a:pt x="7973" y="12860"/>
                  <a:pt x="7965" y="12958"/>
                </a:cubicBezTo>
                <a:cubicBezTo>
                  <a:pt x="7957" y="13032"/>
                  <a:pt x="7935" y="13096"/>
                  <a:pt x="7879" y="13096"/>
                </a:cubicBezTo>
                <a:cubicBezTo>
                  <a:pt x="7858" y="13096"/>
                  <a:pt x="7831" y="13086"/>
                  <a:pt x="7799" y="13065"/>
                </a:cubicBezTo>
                <a:cubicBezTo>
                  <a:pt x="7559" y="12909"/>
                  <a:pt x="7387" y="12601"/>
                  <a:pt x="7292" y="12341"/>
                </a:cubicBezTo>
                <a:cubicBezTo>
                  <a:pt x="7285" y="12319"/>
                  <a:pt x="7267" y="12309"/>
                  <a:pt x="7248" y="12309"/>
                </a:cubicBezTo>
                <a:cubicBezTo>
                  <a:pt x="7227" y="12309"/>
                  <a:pt x="7205" y="12322"/>
                  <a:pt x="7196" y="12343"/>
                </a:cubicBezTo>
                <a:cubicBezTo>
                  <a:pt x="7128" y="12489"/>
                  <a:pt x="7122" y="12648"/>
                  <a:pt x="7062" y="12795"/>
                </a:cubicBezTo>
                <a:cubicBezTo>
                  <a:pt x="7023" y="12891"/>
                  <a:pt x="6931" y="13007"/>
                  <a:pt x="6822" y="13007"/>
                </a:cubicBezTo>
                <a:cubicBezTo>
                  <a:pt x="6793" y="13007"/>
                  <a:pt x="6763" y="12999"/>
                  <a:pt x="6732" y="12980"/>
                </a:cubicBezTo>
                <a:cubicBezTo>
                  <a:pt x="6611" y="12904"/>
                  <a:pt x="6587" y="12723"/>
                  <a:pt x="6574" y="12594"/>
                </a:cubicBezTo>
                <a:cubicBezTo>
                  <a:pt x="6559" y="12442"/>
                  <a:pt x="6561" y="12289"/>
                  <a:pt x="6581" y="12138"/>
                </a:cubicBezTo>
                <a:cubicBezTo>
                  <a:pt x="6586" y="12100"/>
                  <a:pt x="6549" y="12068"/>
                  <a:pt x="6514" y="12068"/>
                </a:cubicBezTo>
                <a:cubicBezTo>
                  <a:pt x="6497" y="12068"/>
                  <a:pt x="6480" y="12076"/>
                  <a:pt x="6469" y="12094"/>
                </a:cubicBezTo>
                <a:cubicBezTo>
                  <a:pt x="6369" y="12272"/>
                  <a:pt x="6147" y="12528"/>
                  <a:pt x="5916" y="12528"/>
                </a:cubicBezTo>
                <a:cubicBezTo>
                  <a:pt x="5895" y="12528"/>
                  <a:pt x="5873" y="12526"/>
                  <a:pt x="5852" y="12521"/>
                </a:cubicBezTo>
                <a:cubicBezTo>
                  <a:pt x="5713" y="12493"/>
                  <a:pt x="5659" y="12331"/>
                  <a:pt x="5673" y="12203"/>
                </a:cubicBezTo>
                <a:cubicBezTo>
                  <a:pt x="5689" y="12072"/>
                  <a:pt x="5756" y="11952"/>
                  <a:pt x="5819" y="11837"/>
                </a:cubicBezTo>
                <a:cubicBezTo>
                  <a:pt x="5841" y="11794"/>
                  <a:pt x="5797" y="11741"/>
                  <a:pt x="5754" y="11741"/>
                </a:cubicBezTo>
                <a:cubicBezTo>
                  <a:pt x="5745" y="11741"/>
                  <a:pt x="5737" y="11743"/>
                  <a:pt x="5729" y="11748"/>
                </a:cubicBezTo>
                <a:cubicBezTo>
                  <a:pt x="5598" y="11827"/>
                  <a:pt x="5436" y="11932"/>
                  <a:pt x="5274" y="11932"/>
                </a:cubicBezTo>
                <a:cubicBezTo>
                  <a:pt x="5243" y="11932"/>
                  <a:pt x="5212" y="11928"/>
                  <a:pt x="5181" y="11920"/>
                </a:cubicBezTo>
                <a:cubicBezTo>
                  <a:pt x="5114" y="11903"/>
                  <a:pt x="5049" y="11860"/>
                  <a:pt x="5011" y="11802"/>
                </a:cubicBezTo>
                <a:cubicBezTo>
                  <a:pt x="4937" y="11691"/>
                  <a:pt x="5001" y="11592"/>
                  <a:pt x="5089" y="11515"/>
                </a:cubicBezTo>
                <a:cubicBezTo>
                  <a:pt x="5327" y="11307"/>
                  <a:pt x="5665" y="11173"/>
                  <a:pt x="5971" y="11104"/>
                </a:cubicBezTo>
                <a:lnTo>
                  <a:pt x="5998" y="11100"/>
                </a:lnTo>
                <a:close/>
                <a:moveTo>
                  <a:pt x="8475" y="17389"/>
                </a:moveTo>
                <a:cubicBezTo>
                  <a:pt x="8487" y="17389"/>
                  <a:pt x="8499" y="17391"/>
                  <a:pt x="8511" y="17395"/>
                </a:cubicBezTo>
                <a:cubicBezTo>
                  <a:pt x="8578" y="17420"/>
                  <a:pt x="8593" y="17498"/>
                  <a:pt x="8596" y="17561"/>
                </a:cubicBezTo>
                <a:cubicBezTo>
                  <a:pt x="8602" y="17686"/>
                  <a:pt x="8548" y="17816"/>
                  <a:pt x="8500" y="17931"/>
                </a:cubicBezTo>
                <a:cubicBezTo>
                  <a:pt x="8443" y="18067"/>
                  <a:pt x="8370" y="18199"/>
                  <a:pt x="8287" y="18323"/>
                </a:cubicBezTo>
                <a:cubicBezTo>
                  <a:pt x="8124" y="18568"/>
                  <a:pt x="7921" y="18782"/>
                  <a:pt x="7702" y="18977"/>
                </a:cubicBezTo>
                <a:cubicBezTo>
                  <a:pt x="7245" y="19385"/>
                  <a:pt x="6720" y="19713"/>
                  <a:pt x="6212" y="20058"/>
                </a:cubicBezTo>
                <a:lnTo>
                  <a:pt x="4585" y="21159"/>
                </a:lnTo>
                <a:cubicBezTo>
                  <a:pt x="4012" y="21545"/>
                  <a:pt x="3440" y="21935"/>
                  <a:pt x="2870" y="22324"/>
                </a:cubicBezTo>
                <a:cubicBezTo>
                  <a:pt x="3253" y="22045"/>
                  <a:pt x="3635" y="21765"/>
                  <a:pt x="4012" y="21479"/>
                </a:cubicBezTo>
                <a:cubicBezTo>
                  <a:pt x="4683" y="20970"/>
                  <a:pt x="5361" y="20456"/>
                  <a:pt x="5988" y="19892"/>
                </a:cubicBezTo>
                <a:cubicBezTo>
                  <a:pt x="6023" y="19860"/>
                  <a:pt x="5992" y="19816"/>
                  <a:pt x="5956" y="19816"/>
                </a:cubicBezTo>
                <a:cubicBezTo>
                  <a:pt x="5946" y="19816"/>
                  <a:pt x="5936" y="19819"/>
                  <a:pt x="5927" y="19827"/>
                </a:cubicBezTo>
                <a:cubicBezTo>
                  <a:pt x="5268" y="20330"/>
                  <a:pt x="4631" y="20864"/>
                  <a:pt x="3976" y="21374"/>
                </a:cubicBezTo>
                <a:cubicBezTo>
                  <a:pt x="3812" y="21504"/>
                  <a:pt x="3643" y="21630"/>
                  <a:pt x="3476" y="21756"/>
                </a:cubicBezTo>
                <a:cubicBezTo>
                  <a:pt x="3782" y="21478"/>
                  <a:pt x="4086" y="21197"/>
                  <a:pt x="4389" y="20916"/>
                </a:cubicBezTo>
                <a:cubicBezTo>
                  <a:pt x="5338" y="20038"/>
                  <a:pt x="6276" y="19148"/>
                  <a:pt x="7235" y="18286"/>
                </a:cubicBezTo>
                <a:cubicBezTo>
                  <a:pt x="7462" y="18081"/>
                  <a:pt x="7695" y="17881"/>
                  <a:pt x="7942" y="17703"/>
                </a:cubicBezTo>
                <a:cubicBezTo>
                  <a:pt x="8061" y="17615"/>
                  <a:pt x="8180" y="17528"/>
                  <a:pt x="8309" y="17454"/>
                </a:cubicBezTo>
                <a:cubicBezTo>
                  <a:pt x="8354" y="17427"/>
                  <a:pt x="8417" y="17389"/>
                  <a:pt x="8475" y="17389"/>
                </a:cubicBezTo>
                <a:close/>
                <a:moveTo>
                  <a:pt x="4017" y="14810"/>
                </a:moveTo>
                <a:cubicBezTo>
                  <a:pt x="4196" y="14810"/>
                  <a:pt x="4374" y="15103"/>
                  <a:pt x="4415" y="15251"/>
                </a:cubicBezTo>
                <a:cubicBezTo>
                  <a:pt x="4482" y="15499"/>
                  <a:pt x="4456" y="15766"/>
                  <a:pt x="4418" y="16016"/>
                </a:cubicBezTo>
                <a:cubicBezTo>
                  <a:pt x="4374" y="16312"/>
                  <a:pt x="4317" y="16606"/>
                  <a:pt x="4252" y="16898"/>
                </a:cubicBezTo>
                <a:cubicBezTo>
                  <a:pt x="3985" y="18107"/>
                  <a:pt x="3558" y="19277"/>
                  <a:pt x="2999" y="20380"/>
                </a:cubicBezTo>
                <a:cubicBezTo>
                  <a:pt x="2724" y="20919"/>
                  <a:pt x="2417" y="21443"/>
                  <a:pt x="2078" y="21945"/>
                </a:cubicBezTo>
                <a:cubicBezTo>
                  <a:pt x="2041" y="21999"/>
                  <a:pt x="2003" y="22051"/>
                  <a:pt x="1963" y="22105"/>
                </a:cubicBezTo>
                <a:cubicBezTo>
                  <a:pt x="2365" y="21413"/>
                  <a:pt x="2735" y="20706"/>
                  <a:pt x="3027" y="19956"/>
                </a:cubicBezTo>
                <a:cubicBezTo>
                  <a:pt x="3040" y="19926"/>
                  <a:pt x="3010" y="19903"/>
                  <a:pt x="2984" y="19903"/>
                </a:cubicBezTo>
                <a:cubicBezTo>
                  <a:pt x="2970" y="19903"/>
                  <a:pt x="2957" y="19909"/>
                  <a:pt x="2951" y="19923"/>
                </a:cubicBezTo>
                <a:cubicBezTo>
                  <a:pt x="2545" y="20807"/>
                  <a:pt x="2138" y="21699"/>
                  <a:pt x="1645" y="22542"/>
                </a:cubicBezTo>
                <a:cubicBezTo>
                  <a:pt x="1584" y="22623"/>
                  <a:pt x="1522" y="22707"/>
                  <a:pt x="1460" y="22789"/>
                </a:cubicBezTo>
                <a:cubicBezTo>
                  <a:pt x="1939" y="21732"/>
                  <a:pt x="2322" y="20634"/>
                  <a:pt x="2634" y="19519"/>
                </a:cubicBezTo>
                <a:cubicBezTo>
                  <a:pt x="2807" y="18896"/>
                  <a:pt x="2962" y="18267"/>
                  <a:pt x="3100" y="17639"/>
                </a:cubicBezTo>
                <a:cubicBezTo>
                  <a:pt x="3237" y="17016"/>
                  <a:pt x="3334" y="16383"/>
                  <a:pt x="3508" y="15769"/>
                </a:cubicBezTo>
                <a:cubicBezTo>
                  <a:pt x="3588" y="15485"/>
                  <a:pt x="3679" y="15150"/>
                  <a:pt x="3853" y="14910"/>
                </a:cubicBezTo>
                <a:cubicBezTo>
                  <a:pt x="3905" y="14839"/>
                  <a:pt x="3961" y="14810"/>
                  <a:pt x="4017" y="14810"/>
                </a:cubicBezTo>
                <a:close/>
                <a:moveTo>
                  <a:pt x="5011" y="17151"/>
                </a:moveTo>
                <a:cubicBezTo>
                  <a:pt x="5112" y="17151"/>
                  <a:pt x="5155" y="17328"/>
                  <a:pt x="5160" y="17417"/>
                </a:cubicBezTo>
                <a:cubicBezTo>
                  <a:pt x="5185" y="17879"/>
                  <a:pt x="4916" y="18330"/>
                  <a:pt x="4714" y="18727"/>
                </a:cubicBezTo>
                <a:cubicBezTo>
                  <a:pt x="4026" y="20080"/>
                  <a:pt x="3128" y="21315"/>
                  <a:pt x="2075" y="22402"/>
                </a:cubicBezTo>
                <a:cubicBezTo>
                  <a:pt x="2332" y="22112"/>
                  <a:pt x="2578" y="21811"/>
                  <a:pt x="2805" y="21492"/>
                </a:cubicBezTo>
                <a:cubicBezTo>
                  <a:pt x="3220" y="20905"/>
                  <a:pt x="3578" y="20282"/>
                  <a:pt x="3879" y="19628"/>
                </a:cubicBezTo>
                <a:cubicBezTo>
                  <a:pt x="3893" y="19597"/>
                  <a:pt x="3867" y="19568"/>
                  <a:pt x="3842" y="19568"/>
                </a:cubicBezTo>
                <a:cubicBezTo>
                  <a:pt x="3831" y="19568"/>
                  <a:pt x="3820" y="19574"/>
                  <a:pt x="3813" y="19588"/>
                </a:cubicBezTo>
                <a:cubicBezTo>
                  <a:pt x="3244" y="20787"/>
                  <a:pt x="2480" y="21919"/>
                  <a:pt x="1565" y="22885"/>
                </a:cubicBezTo>
                <a:cubicBezTo>
                  <a:pt x="2074" y="22230"/>
                  <a:pt x="2549" y="21546"/>
                  <a:pt x="2985" y="20840"/>
                </a:cubicBezTo>
                <a:cubicBezTo>
                  <a:pt x="3510" y="19984"/>
                  <a:pt x="3971" y="19096"/>
                  <a:pt x="4384" y="18185"/>
                </a:cubicBezTo>
                <a:cubicBezTo>
                  <a:pt x="4490" y="17949"/>
                  <a:pt x="4599" y="17714"/>
                  <a:pt x="4723" y="17488"/>
                </a:cubicBezTo>
                <a:cubicBezTo>
                  <a:pt x="4778" y="17389"/>
                  <a:pt x="4835" y="17259"/>
                  <a:pt x="4927" y="17186"/>
                </a:cubicBezTo>
                <a:cubicBezTo>
                  <a:pt x="4959" y="17161"/>
                  <a:pt x="4987" y="17151"/>
                  <a:pt x="5011" y="17151"/>
                </a:cubicBezTo>
                <a:close/>
                <a:moveTo>
                  <a:pt x="1991" y="15912"/>
                </a:moveTo>
                <a:cubicBezTo>
                  <a:pt x="2062" y="15912"/>
                  <a:pt x="2135" y="15950"/>
                  <a:pt x="2192" y="15989"/>
                </a:cubicBezTo>
                <a:cubicBezTo>
                  <a:pt x="2539" y="16224"/>
                  <a:pt x="2627" y="16732"/>
                  <a:pt x="2631" y="17118"/>
                </a:cubicBezTo>
                <a:cubicBezTo>
                  <a:pt x="2637" y="17596"/>
                  <a:pt x="2549" y="18069"/>
                  <a:pt x="2468" y="18537"/>
                </a:cubicBezTo>
                <a:cubicBezTo>
                  <a:pt x="2376" y="19093"/>
                  <a:pt x="2272" y="19646"/>
                  <a:pt x="2146" y="20194"/>
                </a:cubicBezTo>
                <a:cubicBezTo>
                  <a:pt x="2021" y="20732"/>
                  <a:pt x="1882" y="21267"/>
                  <a:pt x="1705" y="21790"/>
                </a:cubicBezTo>
                <a:cubicBezTo>
                  <a:pt x="1658" y="21926"/>
                  <a:pt x="1609" y="22061"/>
                  <a:pt x="1559" y="22196"/>
                </a:cubicBezTo>
                <a:cubicBezTo>
                  <a:pt x="1643" y="21871"/>
                  <a:pt x="1715" y="21543"/>
                  <a:pt x="1777" y="21214"/>
                </a:cubicBezTo>
                <a:cubicBezTo>
                  <a:pt x="1901" y="20550"/>
                  <a:pt x="1994" y="19869"/>
                  <a:pt x="2000" y="19194"/>
                </a:cubicBezTo>
                <a:cubicBezTo>
                  <a:pt x="2000" y="19164"/>
                  <a:pt x="1979" y="19150"/>
                  <a:pt x="1956" y="19150"/>
                </a:cubicBezTo>
                <a:cubicBezTo>
                  <a:pt x="1935" y="19150"/>
                  <a:pt x="1912" y="19164"/>
                  <a:pt x="1909" y="19192"/>
                </a:cubicBezTo>
                <a:cubicBezTo>
                  <a:pt x="1848" y="19875"/>
                  <a:pt x="1790" y="20554"/>
                  <a:pt x="1671" y="21230"/>
                </a:cubicBezTo>
                <a:cubicBezTo>
                  <a:pt x="1613" y="21562"/>
                  <a:pt x="1543" y="21891"/>
                  <a:pt x="1461" y="22219"/>
                </a:cubicBezTo>
                <a:cubicBezTo>
                  <a:pt x="1418" y="22395"/>
                  <a:pt x="1376" y="22570"/>
                  <a:pt x="1330" y="22746"/>
                </a:cubicBezTo>
                <a:cubicBezTo>
                  <a:pt x="1308" y="22799"/>
                  <a:pt x="1282" y="22853"/>
                  <a:pt x="1259" y="22905"/>
                </a:cubicBezTo>
                <a:cubicBezTo>
                  <a:pt x="1444" y="22019"/>
                  <a:pt x="1499" y="21108"/>
                  <a:pt x="1523" y="20210"/>
                </a:cubicBezTo>
                <a:cubicBezTo>
                  <a:pt x="1552" y="19167"/>
                  <a:pt x="1536" y="18123"/>
                  <a:pt x="1599" y="17081"/>
                </a:cubicBezTo>
                <a:cubicBezTo>
                  <a:pt x="1614" y="16806"/>
                  <a:pt x="1641" y="16529"/>
                  <a:pt x="1722" y="16265"/>
                </a:cubicBezTo>
                <a:cubicBezTo>
                  <a:pt x="1757" y="16149"/>
                  <a:pt x="1801" y="15965"/>
                  <a:pt x="1932" y="15922"/>
                </a:cubicBezTo>
                <a:cubicBezTo>
                  <a:pt x="1951" y="15915"/>
                  <a:pt x="1971" y="15912"/>
                  <a:pt x="1991" y="15912"/>
                </a:cubicBezTo>
                <a:close/>
                <a:moveTo>
                  <a:pt x="7120" y="20474"/>
                </a:moveTo>
                <a:cubicBezTo>
                  <a:pt x="7136" y="20474"/>
                  <a:pt x="7152" y="20474"/>
                  <a:pt x="7167" y="20475"/>
                </a:cubicBezTo>
                <a:cubicBezTo>
                  <a:pt x="7233" y="20479"/>
                  <a:pt x="7241" y="20479"/>
                  <a:pt x="7262" y="20549"/>
                </a:cubicBezTo>
                <a:cubicBezTo>
                  <a:pt x="7284" y="20614"/>
                  <a:pt x="7282" y="20608"/>
                  <a:pt x="7248" y="20658"/>
                </a:cubicBezTo>
                <a:cubicBezTo>
                  <a:pt x="7220" y="20703"/>
                  <a:pt x="7190" y="20744"/>
                  <a:pt x="7157" y="20786"/>
                </a:cubicBezTo>
                <a:cubicBezTo>
                  <a:pt x="7079" y="20889"/>
                  <a:pt x="6997" y="20989"/>
                  <a:pt x="6909" y="21084"/>
                </a:cubicBezTo>
                <a:cubicBezTo>
                  <a:pt x="6596" y="21423"/>
                  <a:pt x="6231" y="21712"/>
                  <a:pt x="5845" y="21963"/>
                </a:cubicBezTo>
                <a:cubicBezTo>
                  <a:pt x="5119" y="22443"/>
                  <a:pt x="4310" y="22783"/>
                  <a:pt x="3478" y="23034"/>
                </a:cubicBezTo>
                <a:cubicBezTo>
                  <a:pt x="2736" y="23260"/>
                  <a:pt x="1983" y="23395"/>
                  <a:pt x="1227" y="23547"/>
                </a:cubicBezTo>
                <a:cubicBezTo>
                  <a:pt x="1295" y="23511"/>
                  <a:pt x="1360" y="23474"/>
                  <a:pt x="1425" y="23439"/>
                </a:cubicBezTo>
                <a:cubicBezTo>
                  <a:pt x="1428" y="23456"/>
                  <a:pt x="1439" y="23471"/>
                  <a:pt x="1458" y="23471"/>
                </a:cubicBezTo>
                <a:cubicBezTo>
                  <a:pt x="1460" y="23471"/>
                  <a:pt x="1463" y="23471"/>
                  <a:pt x="1467" y="23470"/>
                </a:cubicBezTo>
                <a:cubicBezTo>
                  <a:pt x="1915" y="23344"/>
                  <a:pt x="2360" y="23210"/>
                  <a:pt x="2802" y="23063"/>
                </a:cubicBezTo>
                <a:cubicBezTo>
                  <a:pt x="3234" y="22918"/>
                  <a:pt x="3673" y="22772"/>
                  <a:pt x="4089" y="22579"/>
                </a:cubicBezTo>
                <a:cubicBezTo>
                  <a:pt x="4140" y="22555"/>
                  <a:pt x="4113" y="22477"/>
                  <a:pt x="4064" y="22477"/>
                </a:cubicBezTo>
                <a:cubicBezTo>
                  <a:pt x="4059" y="22477"/>
                  <a:pt x="4053" y="22477"/>
                  <a:pt x="4047" y="22480"/>
                </a:cubicBezTo>
                <a:cubicBezTo>
                  <a:pt x="3613" y="22627"/>
                  <a:pt x="3189" y="22807"/>
                  <a:pt x="2756" y="22963"/>
                </a:cubicBezTo>
                <a:cubicBezTo>
                  <a:pt x="2359" y="23105"/>
                  <a:pt x="1962" y="23243"/>
                  <a:pt x="1559" y="23368"/>
                </a:cubicBezTo>
                <a:cubicBezTo>
                  <a:pt x="2372" y="22932"/>
                  <a:pt x="3182" y="22488"/>
                  <a:pt x="3985" y="22034"/>
                </a:cubicBezTo>
                <a:cubicBezTo>
                  <a:pt x="4436" y="21779"/>
                  <a:pt x="4884" y="21522"/>
                  <a:pt x="5331" y="21261"/>
                </a:cubicBezTo>
                <a:cubicBezTo>
                  <a:pt x="5727" y="21031"/>
                  <a:pt x="6117" y="20769"/>
                  <a:pt x="6544" y="20603"/>
                </a:cubicBezTo>
                <a:cubicBezTo>
                  <a:pt x="6722" y="20536"/>
                  <a:pt x="6925" y="20474"/>
                  <a:pt x="7120" y="20474"/>
                </a:cubicBezTo>
                <a:close/>
                <a:moveTo>
                  <a:pt x="7468" y="0"/>
                </a:moveTo>
                <a:cubicBezTo>
                  <a:pt x="7387" y="0"/>
                  <a:pt x="7306" y="20"/>
                  <a:pt x="7235" y="60"/>
                </a:cubicBezTo>
                <a:cubicBezTo>
                  <a:pt x="7098" y="135"/>
                  <a:pt x="7018" y="262"/>
                  <a:pt x="6991" y="418"/>
                </a:cubicBezTo>
                <a:cubicBezTo>
                  <a:pt x="6950" y="663"/>
                  <a:pt x="7007" y="1011"/>
                  <a:pt x="7267" y="1113"/>
                </a:cubicBezTo>
                <a:cubicBezTo>
                  <a:pt x="7312" y="1131"/>
                  <a:pt x="7362" y="1140"/>
                  <a:pt x="7412" y="1140"/>
                </a:cubicBezTo>
                <a:cubicBezTo>
                  <a:pt x="7460" y="1140"/>
                  <a:pt x="7508" y="1132"/>
                  <a:pt x="7553" y="1117"/>
                </a:cubicBezTo>
                <a:cubicBezTo>
                  <a:pt x="7562" y="1232"/>
                  <a:pt x="7566" y="1347"/>
                  <a:pt x="7572" y="1465"/>
                </a:cubicBezTo>
                <a:cubicBezTo>
                  <a:pt x="7567" y="1844"/>
                  <a:pt x="7560" y="2224"/>
                  <a:pt x="7550" y="2603"/>
                </a:cubicBezTo>
                <a:cubicBezTo>
                  <a:pt x="7526" y="3355"/>
                  <a:pt x="7484" y="4107"/>
                  <a:pt x="7427" y="4858"/>
                </a:cubicBezTo>
                <a:cubicBezTo>
                  <a:pt x="7356" y="5470"/>
                  <a:pt x="7271" y="6083"/>
                  <a:pt x="7181" y="6693"/>
                </a:cubicBezTo>
                <a:cubicBezTo>
                  <a:pt x="7183" y="6517"/>
                  <a:pt x="7181" y="6341"/>
                  <a:pt x="7174" y="6165"/>
                </a:cubicBezTo>
                <a:cubicBezTo>
                  <a:pt x="7155" y="5666"/>
                  <a:pt x="7120" y="5132"/>
                  <a:pt x="6971" y="4651"/>
                </a:cubicBezTo>
                <a:cubicBezTo>
                  <a:pt x="6909" y="4453"/>
                  <a:pt x="6805" y="4256"/>
                  <a:pt x="6625" y="4141"/>
                </a:cubicBezTo>
                <a:cubicBezTo>
                  <a:pt x="6526" y="4076"/>
                  <a:pt x="6407" y="4037"/>
                  <a:pt x="6289" y="4037"/>
                </a:cubicBezTo>
                <a:cubicBezTo>
                  <a:pt x="6217" y="4037"/>
                  <a:pt x="6145" y="4052"/>
                  <a:pt x="6078" y="4085"/>
                </a:cubicBezTo>
                <a:cubicBezTo>
                  <a:pt x="5878" y="4185"/>
                  <a:pt x="5785" y="4412"/>
                  <a:pt x="5722" y="4612"/>
                </a:cubicBezTo>
                <a:cubicBezTo>
                  <a:pt x="5636" y="4877"/>
                  <a:pt x="5600" y="5154"/>
                  <a:pt x="5585" y="5430"/>
                </a:cubicBezTo>
                <a:cubicBezTo>
                  <a:pt x="5575" y="5602"/>
                  <a:pt x="5574" y="5775"/>
                  <a:pt x="5575" y="5950"/>
                </a:cubicBezTo>
                <a:cubicBezTo>
                  <a:pt x="5554" y="5793"/>
                  <a:pt x="5531" y="5639"/>
                  <a:pt x="5503" y="5483"/>
                </a:cubicBezTo>
                <a:cubicBezTo>
                  <a:pt x="5436" y="5104"/>
                  <a:pt x="5351" y="4725"/>
                  <a:pt x="5252" y="4353"/>
                </a:cubicBezTo>
                <a:cubicBezTo>
                  <a:pt x="5168" y="4041"/>
                  <a:pt x="5055" y="3738"/>
                  <a:pt x="4962" y="3430"/>
                </a:cubicBezTo>
                <a:cubicBezTo>
                  <a:pt x="5049" y="3383"/>
                  <a:pt x="5113" y="3311"/>
                  <a:pt x="5150" y="3224"/>
                </a:cubicBezTo>
                <a:cubicBezTo>
                  <a:pt x="5231" y="3085"/>
                  <a:pt x="5238" y="2909"/>
                  <a:pt x="5177" y="2760"/>
                </a:cubicBezTo>
                <a:cubicBezTo>
                  <a:pt x="5136" y="2661"/>
                  <a:pt x="5058" y="2579"/>
                  <a:pt x="4958" y="2539"/>
                </a:cubicBezTo>
                <a:cubicBezTo>
                  <a:pt x="4910" y="2519"/>
                  <a:pt x="4859" y="2511"/>
                  <a:pt x="4808" y="2511"/>
                </a:cubicBezTo>
                <a:cubicBezTo>
                  <a:pt x="4751" y="2511"/>
                  <a:pt x="4694" y="2522"/>
                  <a:pt x="4639" y="2540"/>
                </a:cubicBezTo>
                <a:cubicBezTo>
                  <a:pt x="4472" y="2597"/>
                  <a:pt x="4358" y="2757"/>
                  <a:pt x="4318" y="2923"/>
                </a:cubicBezTo>
                <a:cubicBezTo>
                  <a:pt x="4280" y="3092"/>
                  <a:pt x="4344" y="3271"/>
                  <a:pt x="4480" y="3377"/>
                </a:cubicBezTo>
                <a:cubicBezTo>
                  <a:pt x="4561" y="3441"/>
                  <a:pt x="4668" y="3477"/>
                  <a:pt x="4773" y="3477"/>
                </a:cubicBezTo>
                <a:cubicBezTo>
                  <a:pt x="4792" y="3477"/>
                  <a:pt x="4811" y="3476"/>
                  <a:pt x="4829" y="3474"/>
                </a:cubicBezTo>
                <a:cubicBezTo>
                  <a:pt x="4950" y="3772"/>
                  <a:pt x="5036" y="4091"/>
                  <a:pt x="5121" y="4395"/>
                </a:cubicBezTo>
                <a:cubicBezTo>
                  <a:pt x="5225" y="4759"/>
                  <a:pt x="5313" y="5128"/>
                  <a:pt x="5388" y="5498"/>
                </a:cubicBezTo>
                <a:cubicBezTo>
                  <a:pt x="5521" y="6175"/>
                  <a:pt x="5608" y="6860"/>
                  <a:pt x="5649" y="7547"/>
                </a:cubicBezTo>
                <a:cubicBezTo>
                  <a:pt x="5585" y="7283"/>
                  <a:pt x="5523" y="7019"/>
                  <a:pt x="5460" y="6753"/>
                </a:cubicBezTo>
                <a:cubicBezTo>
                  <a:pt x="5355" y="6299"/>
                  <a:pt x="5287" y="5801"/>
                  <a:pt x="5063" y="5385"/>
                </a:cubicBezTo>
                <a:cubicBezTo>
                  <a:pt x="4975" y="5219"/>
                  <a:pt x="4843" y="4985"/>
                  <a:pt x="4631" y="4971"/>
                </a:cubicBezTo>
                <a:cubicBezTo>
                  <a:pt x="4624" y="4970"/>
                  <a:pt x="4617" y="4970"/>
                  <a:pt x="4611" y="4970"/>
                </a:cubicBezTo>
                <a:cubicBezTo>
                  <a:pt x="4433" y="4970"/>
                  <a:pt x="4293" y="5133"/>
                  <a:pt x="4219" y="5278"/>
                </a:cubicBezTo>
                <a:cubicBezTo>
                  <a:pt x="3992" y="5728"/>
                  <a:pt x="3992" y="6274"/>
                  <a:pt x="4077" y="6758"/>
                </a:cubicBezTo>
                <a:cubicBezTo>
                  <a:pt x="4168" y="7275"/>
                  <a:pt x="4358" y="7773"/>
                  <a:pt x="4561" y="8254"/>
                </a:cubicBezTo>
                <a:cubicBezTo>
                  <a:pt x="4753" y="8708"/>
                  <a:pt x="4957" y="9159"/>
                  <a:pt x="5181" y="9599"/>
                </a:cubicBezTo>
                <a:cubicBezTo>
                  <a:pt x="5405" y="10044"/>
                  <a:pt x="5672" y="10524"/>
                  <a:pt x="6012" y="10925"/>
                </a:cubicBezTo>
                <a:cubicBezTo>
                  <a:pt x="5696" y="10993"/>
                  <a:pt x="5394" y="11117"/>
                  <a:pt x="5126" y="11298"/>
                </a:cubicBezTo>
                <a:cubicBezTo>
                  <a:pt x="5001" y="11382"/>
                  <a:pt x="4855" y="11488"/>
                  <a:pt x="4828" y="11647"/>
                </a:cubicBezTo>
                <a:cubicBezTo>
                  <a:pt x="4806" y="11769"/>
                  <a:pt x="4865" y="11887"/>
                  <a:pt x="4957" y="11965"/>
                </a:cubicBezTo>
                <a:cubicBezTo>
                  <a:pt x="5048" y="12043"/>
                  <a:pt x="5148" y="12073"/>
                  <a:pt x="5249" y="12073"/>
                </a:cubicBezTo>
                <a:cubicBezTo>
                  <a:pt x="5369" y="12073"/>
                  <a:pt x="5492" y="12031"/>
                  <a:pt x="5607" y="11974"/>
                </a:cubicBezTo>
                <a:lnTo>
                  <a:pt x="5607" y="11974"/>
                </a:lnTo>
                <a:cubicBezTo>
                  <a:pt x="5516" y="12215"/>
                  <a:pt x="5482" y="12513"/>
                  <a:pt x="5757" y="12632"/>
                </a:cubicBezTo>
                <a:cubicBezTo>
                  <a:pt x="5806" y="12653"/>
                  <a:pt x="5856" y="12663"/>
                  <a:pt x="5906" y="12663"/>
                </a:cubicBezTo>
                <a:cubicBezTo>
                  <a:pt x="6102" y="12663"/>
                  <a:pt x="6297" y="12515"/>
                  <a:pt x="6437" y="12355"/>
                </a:cubicBezTo>
                <a:lnTo>
                  <a:pt x="6437" y="12355"/>
                </a:lnTo>
                <a:cubicBezTo>
                  <a:pt x="6424" y="12649"/>
                  <a:pt x="6461" y="13025"/>
                  <a:pt x="6732" y="13113"/>
                </a:cubicBezTo>
                <a:cubicBezTo>
                  <a:pt x="6743" y="13116"/>
                  <a:pt x="6753" y="13117"/>
                  <a:pt x="6764" y="13121"/>
                </a:cubicBezTo>
                <a:cubicBezTo>
                  <a:pt x="6739" y="13336"/>
                  <a:pt x="6729" y="13553"/>
                  <a:pt x="6699" y="13767"/>
                </a:cubicBezTo>
                <a:cubicBezTo>
                  <a:pt x="6622" y="14299"/>
                  <a:pt x="6519" y="14827"/>
                  <a:pt x="6391" y="15349"/>
                </a:cubicBezTo>
                <a:cubicBezTo>
                  <a:pt x="5949" y="17168"/>
                  <a:pt x="5175" y="18906"/>
                  <a:pt x="4070" y="20421"/>
                </a:cubicBezTo>
                <a:cubicBezTo>
                  <a:pt x="3382" y="21366"/>
                  <a:pt x="2565" y="22217"/>
                  <a:pt x="1648" y="22941"/>
                </a:cubicBezTo>
                <a:cubicBezTo>
                  <a:pt x="2346" y="22292"/>
                  <a:pt x="2983" y="21577"/>
                  <a:pt x="3549" y="20807"/>
                </a:cubicBezTo>
                <a:cubicBezTo>
                  <a:pt x="4147" y="19994"/>
                  <a:pt x="4703" y="19111"/>
                  <a:pt x="5103" y="18182"/>
                </a:cubicBezTo>
                <a:cubicBezTo>
                  <a:pt x="5190" y="17979"/>
                  <a:pt x="5262" y="17766"/>
                  <a:pt x="5275" y="17542"/>
                </a:cubicBezTo>
                <a:cubicBezTo>
                  <a:pt x="5283" y="17376"/>
                  <a:pt x="5269" y="17125"/>
                  <a:pt x="5086" y="17051"/>
                </a:cubicBezTo>
                <a:cubicBezTo>
                  <a:pt x="5058" y="17040"/>
                  <a:pt x="5032" y="17035"/>
                  <a:pt x="5006" y="17035"/>
                </a:cubicBezTo>
                <a:cubicBezTo>
                  <a:pt x="4888" y="17035"/>
                  <a:pt x="4793" y="17145"/>
                  <a:pt x="4728" y="17243"/>
                </a:cubicBezTo>
                <a:cubicBezTo>
                  <a:pt x="4579" y="17471"/>
                  <a:pt x="4462" y="17724"/>
                  <a:pt x="4348" y="17969"/>
                </a:cubicBezTo>
                <a:cubicBezTo>
                  <a:pt x="3993" y="18738"/>
                  <a:pt x="3617" y="19490"/>
                  <a:pt x="3202" y="20222"/>
                </a:cubicBezTo>
                <a:cubicBezTo>
                  <a:pt x="3263" y="20098"/>
                  <a:pt x="3325" y="19973"/>
                  <a:pt x="3382" y="19846"/>
                </a:cubicBezTo>
                <a:cubicBezTo>
                  <a:pt x="3918" y="18682"/>
                  <a:pt x="4301" y="17440"/>
                  <a:pt x="4514" y="16175"/>
                </a:cubicBezTo>
                <a:cubicBezTo>
                  <a:pt x="4588" y="15738"/>
                  <a:pt x="4674" y="15129"/>
                  <a:pt x="4287" y="14804"/>
                </a:cubicBezTo>
                <a:cubicBezTo>
                  <a:pt x="4205" y="14736"/>
                  <a:pt x="4106" y="14695"/>
                  <a:pt x="4010" y="14695"/>
                </a:cubicBezTo>
                <a:cubicBezTo>
                  <a:pt x="3919" y="14695"/>
                  <a:pt x="3831" y="14732"/>
                  <a:pt x="3764" y="14818"/>
                </a:cubicBezTo>
                <a:cubicBezTo>
                  <a:pt x="3674" y="14930"/>
                  <a:pt x="3620" y="15078"/>
                  <a:pt x="3565" y="15208"/>
                </a:cubicBezTo>
                <a:cubicBezTo>
                  <a:pt x="3504" y="15352"/>
                  <a:pt x="3454" y="15499"/>
                  <a:pt x="3409" y="15647"/>
                </a:cubicBezTo>
                <a:cubicBezTo>
                  <a:pt x="3213" y="16294"/>
                  <a:pt x="3114" y="16969"/>
                  <a:pt x="2968" y="17627"/>
                </a:cubicBezTo>
                <a:cubicBezTo>
                  <a:pt x="2819" y="18296"/>
                  <a:pt x="2653" y="18963"/>
                  <a:pt x="2464" y="19622"/>
                </a:cubicBezTo>
                <a:cubicBezTo>
                  <a:pt x="2376" y="19926"/>
                  <a:pt x="2282" y="20229"/>
                  <a:pt x="2185" y="20530"/>
                </a:cubicBezTo>
                <a:cubicBezTo>
                  <a:pt x="2263" y="20231"/>
                  <a:pt x="2332" y="19932"/>
                  <a:pt x="2396" y="19626"/>
                </a:cubicBezTo>
                <a:cubicBezTo>
                  <a:pt x="2515" y="19050"/>
                  <a:pt x="2617" y="18469"/>
                  <a:pt x="2708" y="17887"/>
                </a:cubicBezTo>
                <a:cubicBezTo>
                  <a:pt x="2773" y="17456"/>
                  <a:pt x="2827" y="17012"/>
                  <a:pt x="2721" y="16583"/>
                </a:cubicBezTo>
                <a:cubicBezTo>
                  <a:pt x="2639" y="16248"/>
                  <a:pt x="2395" y="15760"/>
                  <a:pt x="1992" y="15753"/>
                </a:cubicBezTo>
                <a:cubicBezTo>
                  <a:pt x="1989" y="15753"/>
                  <a:pt x="1987" y="15753"/>
                  <a:pt x="1984" y="15753"/>
                </a:cubicBezTo>
                <a:cubicBezTo>
                  <a:pt x="1761" y="15753"/>
                  <a:pt x="1657" y="15950"/>
                  <a:pt x="1591" y="16138"/>
                </a:cubicBezTo>
                <a:cubicBezTo>
                  <a:pt x="1499" y="16397"/>
                  <a:pt x="1464" y="16674"/>
                  <a:pt x="1443" y="16946"/>
                </a:cubicBezTo>
                <a:cubicBezTo>
                  <a:pt x="1357" y="18060"/>
                  <a:pt x="1407" y="19181"/>
                  <a:pt x="1376" y="20296"/>
                </a:cubicBezTo>
                <a:cubicBezTo>
                  <a:pt x="1347" y="21357"/>
                  <a:pt x="1241" y="22409"/>
                  <a:pt x="967" y="23434"/>
                </a:cubicBezTo>
                <a:cubicBezTo>
                  <a:pt x="685" y="23627"/>
                  <a:pt x="395" y="23813"/>
                  <a:pt x="98" y="23982"/>
                </a:cubicBezTo>
                <a:cubicBezTo>
                  <a:pt x="1" y="24036"/>
                  <a:pt x="59" y="24172"/>
                  <a:pt x="148" y="24172"/>
                </a:cubicBezTo>
                <a:cubicBezTo>
                  <a:pt x="164" y="24172"/>
                  <a:pt x="180" y="24168"/>
                  <a:pt x="197" y="24158"/>
                </a:cubicBezTo>
                <a:cubicBezTo>
                  <a:pt x="442" y="24018"/>
                  <a:pt x="681" y="23864"/>
                  <a:pt x="915" y="23707"/>
                </a:cubicBezTo>
                <a:cubicBezTo>
                  <a:pt x="922" y="23707"/>
                  <a:pt x="927" y="23705"/>
                  <a:pt x="935" y="23704"/>
                </a:cubicBezTo>
                <a:cubicBezTo>
                  <a:pt x="1458" y="23644"/>
                  <a:pt x="1976" y="23535"/>
                  <a:pt x="2485" y="23417"/>
                </a:cubicBezTo>
                <a:cubicBezTo>
                  <a:pt x="2997" y="23301"/>
                  <a:pt x="3507" y="23161"/>
                  <a:pt x="4001" y="22985"/>
                </a:cubicBezTo>
                <a:cubicBezTo>
                  <a:pt x="4859" y="22683"/>
                  <a:pt x="5682" y="22272"/>
                  <a:pt x="6398" y="21706"/>
                </a:cubicBezTo>
                <a:cubicBezTo>
                  <a:pt x="6601" y="21548"/>
                  <a:pt x="6796" y="21373"/>
                  <a:pt x="6973" y="21186"/>
                </a:cubicBezTo>
                <a:cubicBezTo>
                  <a:pt x="7058" y="21095"/>
                  <a:pt x="7139" y="20998"/>
                  <a:pt x="7214" y="20902"/>
                </a:cubicBezTo>
                <a:cubicBezTo>
                  <a:pt x="7281" y="20817"/>
                  <a:pt x="7367" y="20720"/>
                  <a:pt x="7403" y="20620"/>
                </a:cubicBezTo>
                <a:cubicBezTo>
                  <a:pt x="7460" y="20455"/>
                  <a:pt x="7309" y="20366"/>
                  <a:pt x="7164" y="20360"/>
                </a:cubicBezTo>
                <a:cubicBezTo>
                  <a:pt x="7151" y="20359"/>
                  <a:pt x="7138" y="20359"/>
                  <a:pt x="7125" y="20359"/>
                </a:cubicBezTo>
                <a:cubicBezTo>
                  <a:pt x="6924" y="20359"/>
                  <a:pt x="6717" y="20418"/>
                  <a:pt x="6532" y="20488"/>
                </a:cubicBezTo>
                <a:cubicBezTo>
                  <a:pt x="6079" y="20658"/>
                  <a:pt x="5670" y="20935"/>
                  <a:pt x="5253" y="21176"/>
                </a:cubicBezTo>
                <a:cubicBezTo>
                  <a:pt x="4778" y="21451"/>
                  <a:pt x="4301" y="21725"/>
                  <a:pt x="3823" y="21994"/>
                </a:cubicBezTo>
                <a:cubicBezTo>
                  <a:pt x="3263" y="22309"/>
                  <a:pt x="2700" y="22616"/>
                  <a:pt x="2135" y="22924"/>
                </a:cubicBezTo>
                <a:cubicBezTo>
                  <a:pt x="3176" y="22233"/>
                  <a:pt x="4216" y="21543"/>
                  <a:pt x="5255" y="20849"/>
                </a:cubicBezTo>
                <a:cubicBezTo>
                  <a:pt x="5819" y="20473"/>
                  <a:pt x="6384" y="20100"/>
                  <a:pt x="6947" y="19720"/>
                </a:cubicBezTo>
                <a:cubicBezTo>
                  <a:pt x="7445" y="19381"/>
                  <a:pt x="7942" y="19015"/>
                  <a:pt x="8309" y="18533"/>
                </a:cubicBezTo>
                <a:cubicBezTo>
                  <a:pt x="8481" y="18306"/>
                  <a:pt x="8629" y="18045"/>
                  <a:pt x="8708" y="17769"/>
                </a:cubicBezTo>
                <a:cubicBezTo>
                  <a:pt x="8753" y="17606"/>
                  <a:pt x="8766" y="17356"/>
                  <a:pt x="8579" y="17277"/>
                </a:cubicBezTo>
                <a:cubicBezTo>
                  <a:pt x="8548" y="17263"/>
                  <a:pt x="8516" y="17258"/>
                  <a:pt x="8485" y="17258"/>
                </a:cubicBezTo>
                <a:cubicBezTo>
                  <a:pt x="8413" y="17258"/>
                  <a:pt x="8341" y="17289"/>
                  <a:pt x="8277" y="17327"/>
                </a:cubicBezTo>
                <a:cubicBezTo>
                  <a:pt x="8153" y="17398"/>
                  <a:pt x="8033" y="17483"/>
                  <a:pt x="7916" y="17565"/>
                </a:cubicBezTo>
                <a:cubicBezTo>
                  <a:pt x="7660" y="17749"/>
                  <a:pt x="7418" y="17954"/>
                  <a:pt x="7183" y="18165"/>
                </a:cubicBezTo>
                <a:cubicBezTo>
                  <a:pt x="6167" y="19073"/>
                  <a:pt x="5177" y="20015"/>
                  <a:pt x="4176" y="20939"/>
                </a:cubicBezTo>
                <a:cubicBezTo>
                  <a:pt x="3705" y="21374"/>
                  <a:pt x="3237" y="21813"/>
                  <a:pt x="2749" y="22230"/>
                </a:cubicBezTo>
                <a:cubicBezTo>
                  <a:pt x="2727" y="22251"/>
                  <a:pt x="2701" y="22268"/>
                  <a:pt x="2677" y="22290"/>
                </a:cubicBezTo>
                <a:cubicBezTo>
                  <a:pt x="3993" y="21018"/>
                  <a:pt x="5035" y="19478"/>
                  <a:pt x="5757" y="17796"/>
                </a:cubicBezTo>
                <a:cubicBezTo>
                  <a:pt x="6142" y="16901"/>
                  <a:pt x="6434" y="15966"/>
                  <a:pt x="6639" y="15015"/>
                </a:cubicBezTo>
                <a:cubicBezTo>
                  <a:pt x="6742" y="14550"/>
                  <a:pt x="6817" y="14081"/>
                  <a:pt x="6874" y="13607"/>
                </a:cubicBezTo>
                <a:cubicBezTo>
                  <a:pt x="6895" y="13435"/>
                  <a:pt x="6905" y="13263"/>
                  <a:pt x="6942" y="13093"/>
                </a:cubicBezTo>
                <a:cubicBezTo>
                  <a:pt x="6997" y="13068"/>
                  <a:pt x="7047" y="13028"/>
                  <a:pt x="7085" y="12978"/>
                </a:cubicBezTo>
                <a:cubicBezTo>
                  <a:pt x="7186" y="12852"/>
                  <a:pt x="7184" y="12704"/>
                  <a:pt x="7235" y="12562"/>
                </a:cubicBezTo>
                <a:cubicBezTo>
                  <a:pt x="7319" y="12677"/>
                  <a:pt x="7408" y="12798"/>
                  <a:pt x="7501" y="12907"/>
                </a:cubicBezTo>
                <a:cubicBezTo>
                  <a:pt x="7584" y="13006"/>
                  <a:pt x="7739" y="13206"/>
                  <a:pt x="7885" y="13206"/>
                </a:cubicBezTo>
                <a:cubicBezTo>
                  <a:pt x="7890" y="13206"/>
                  <a:pt x="7895" y="13206"/>
                  <a:pt x="7901" y="13205"/>
                </a:cubicBezTo>
                <a:cubicBezTo>
                  <a:pt x="8068" y="13187"/>
                  <a:pt x="8068" y="12958"/>
                  <a:pt x="8070" y="12838"/>
                </a:cubicBezTo>
                <a:cubicBezTo>
                  <a:pt x="8072" y="12660"/>
                  <a:pt x="8055" y="12483"/>
                  <a:pt x="8021" y="12308"/>
                </a:cubicBezTo>
                <a:lnTo>
                  <a:pt x="8021" y="12308"/>
                </a:lnTo>
                <a:cubicBezTo>
                  <a:pt x="8153" y="12411"/>
                  <a:pt x="8285" y="12511"/>
                  <a:pt x="8423" y="12605"/>
                </a:cubicBezTo>
                <a:cubicBezTo>
                  <a:pt x="8572" y="12709"/>
                  <a:pt x="8731" y="12843"/>
                  <a:pt x="8901" y="12907"/>
                </a:cubicBezTo>
                <a:cubicBezTo>
                  <a:pt x="8937" y="12920"/>
                  <a:pt x="8977" y="12929"/>
                  <a:pt x="9015" y="12929"/>
                </a:cubicBezTo>
                <a:cubicBezTo>
                  <a:pt x="9080" y="12929"/>
                  <a:pt x="9141" y="12905"/>
                  <a:pt x="9172" y="12839"/>
                </a:cubicBezTo>
                <a:cubicBezTo>
                  <a:pt x="9229" y="12718"/>
                  <a:pt x="9137" y="12520"/>
                  <a:pt x="9087" y="12411"/>
                </a:cubicBezTo>
                <a:cubicBezTo>
                  <a:pt x="8870" y="11917"/>
                  <a:pt x="8441" y="11602"/>
                  <a:pt x="7972" y="11369"/>
                </a:cubicBezTo>
                <a:cubicBezTo>
                  <a:pt x="7986" y="11347"/>
                  <a:pt x="7990" y="11320"/>
                  <a:pt x="7979" y="11294"/>
                </a:cubicBezTo>
                <a:cubicBezTo>
                  <a:pt x="8112" y="11213"/>
                  <a:pt x="8243" y="11127"/>
                  <a:pt x="8369" y="11043"/>
                </a:cubicBezTo>
                <a:cubicBezTo>
                  <a:pt x="8793" y="10755"/>
                  <a:pt x="9189" y="10426"/>
                  <a:pt x="9547" y="10060"/>
                </a:cubicBezTo>
                <a:cubicBezTo>
                  <a:pt x="10172" y="9424"/>
                  <a:pt x="10687" y="8675"/>
                  <a:pt x="11055" y="7863"/>
                </a:cubicBezTo>
                <a:cubicBezTo>
                  <a:pt x="11262" y="7405"/>
                  <a:pt x="11438" y="6910"/>
                  <a:pt x="11426" y="6402"/>
                </a:cubicBezTo>
                <a:cubicBezTo>
                  <a:pt x="11424" y="6208"/>
                  <a:pt x="11377" y="5988"/>
                  <a:pt x="11211" y="5870"/>
                </a:cubicBezTo>
                <a:cubicBezTo>
                  <a:pt x="11138" y="5819"/>
                  <a:pt x="11054" y="5796"/>
                  <a:pt x="10968" y="5796"/>
                </a:cubicBezTo>
                <a:cubicBezTo>
                  <a:pt x="10884" y="5796"/>
                  <a:pt x="10798" y="5818"/>
                  <a:pt x="10723" y="5856"/>
                </a:cubicBezTo>
                <a:cubicBezTo>
                  <a:pt x="10850" y="5671"/>
                  <a:pt x="10991" y="5496"/>
                  <a:pt x="11148" y="5331"/>
                </a:cubicBezTo>
                <a:cubicBezTo>
                  <a:pt x="11299" y="5175"/>
                  <a:pt x="11462" y="5029"/>
                  <a:pt x="11636" y="4898"/>
                </a:cubicBezTo>
                <a:cubicBezTo>
                  <a:pt x="11724" y="4830"/>
                  <a:pt x="11822" y="4772"/>
                  <a:pt x="11917" y="4710"/>
                </a:cubicBezTo>
                <a:cubicBezTo>
                  <a:pt x="11920" y="4711"/>
                  <a:pt x="11922" y="4715"/>
                  <a:pt x="11923" y="4717"/>
                </a:cubicBezTo>
                <a:cubicBezTo>
                  <a:pt x="11996" y="4787"/>
                  <a:pt x="12104" y="4825"/>
                  <a:pt x="12208" y="4825"/>
                </a:cubicBezTo>
                <a:cubicBezTo>
                  <a:pt x="12239" y="4825"/>
                  <a:pt x="12270" y="4821"/>
                  <a:pt x="12299" y="4815"/>
                </a:cubicBezTo>
                <a:cubicBezTo>
                  <a:pt x="12386" y="4793"/>
                  <a:pt x="12461" y="4744"/>
                  <a:pt x="12516" y="4675"/>
                </a:cubicBezTo>
                <a:cubicBezTo>
                  <a:pt x="12587" y="4631"/>
                  <a:pt x="12647" y="4569"/>
                  <a:pt x="12676" y="4490"/>
                </a:cubicBezTo>
                <a:cubicBezTo>
                  <a:pt x="12710" y="4399"/>
                  <a:pt x="12708" y="4305"/>
                  <a:pt x="12676" y="4217"/>
                </a:cubicBezTo>
                <a:cubicBezTo>
                  <a:pt x="12651" y="4141"/>
                  <a:pt x="12596" y="4068"/>
                  <a:pt x="12526" y="4026"/>
                </a:cubicBezTo>
                <a:cubicBezTo>
                  <a:pt x="12449" y="3977"/>
                  <a:pt x="12364" y="3956"/>
                  <a:pt x="12275" y="3956"/>
                </a:cubicBezTo>
                <a:cubicBezTo>
                  <a:pt x="12257" y="3956"/>
                  <a:pt x="12239" y="3957"/>
                  <a:pt x="12221" y="3959"/>
                </a:cubicBezTo>
                <a:cubicBezTo>
                  <a:pt x="12051" y="3975"/>
                  <a:pt x="11896" y="4081"/>
                  <a:pt x="11828" y="4238"/>
                </a:cubicBezTo>
                <a:cubicBezTo>
                  <a:pt x="11781" y="4341"/>
                  <a:pt x="11783" y="4454"/>
                  <a:pt x="11821" y="4555"/>
                </a:cubicBezTo>
                <a:cubicBezTo>
                  <a:pt x="11717" y="4622"/>
                  <a:pt x="11621" y="4701"/>
                  <a:pt x="11531" y="4772"/>
                </a:cubicBezTo>
                <a:cubicBezTo>
                  <a:pt x="11364" y="4907"/>
                  <a:pt x="11207" y="5054"/>
                  <a:pt x="11062" y="5212"/>
                </a:cubicBezTo>
                <a:cubicBezTo>
                  <a:pt x="10815" y="5480"/>
                  <a:pt x="10596" y="5781"/>
                  <a:pt x="10433" y="6108"/>
                </a:cubicBezTo>
                <a:cubicBezTo>
                  <a:pt x="10404" y="6150"/>
                  <a:pt x="10375" y="6191"/>
                  <a:pt x="10348" y="6233"/>
                </a:cubicBezTo>
                <a:cubicBezTo>
                  <a:pt x="10367" y="6184"/>
                  <a:pt x="10388" y="6135"/>
                  <a:pt x="10404" y="6086"/>
                </a:cubicBezTo>
                <a:cubicBezTo>
                  <a:pt x="10487" y="5828"/>
                  <a:pt x="10631" y="5440"/>
                  <a:pt x="10483" y="5182"/>
                </a:cubicBezTo>
                <a:cubicBezTo>
                  <a:pt x="10406" y="5046"/>
                  <a:pt x="10273" y="4992"/>
                  <a:pt x="10134" y="4992"/>
                </a:cubicBezTo>
                <a:cubicBezTo>
                  <a:pt x="10059" y="4992"/>
                  <a:pt x="9981" y="5008"/>
                  <a:pt x="9910" y="5034"/>
                </a:cubicBezTo>
                <a:cubicBezTo>
                  <a:pt x="9652" y="5128"/>
                  <a:pt x="9454" y="5352"/>
                  <a:pt x="9300" y="5574"/>
                </a:cubicBezTo>
                <a:cubicBezTo>
                  <a:pt x="9314" y="5530"/>
                  <a:pt x="9325" y="5483"/>
                  <a:pt x="9335" y="5435"/>
                </a:cubicBezTo>
                <a:cubicBezTo>
                  <a:pt x="9359" y="5395"/>
                  <a:pt x="9381" y="5352"/>
                  <a:pt x="9403" y="5313"/>
                </a:cubicBezTo>
                <a:cubicBezTo>
                  <a:pt x="9501" y="5139"/>
                  <a:pt x="9596" y="4963"/>
                  <a:pt x="9694" y="4789"/>
                </a:cubicBezTo>
                <a:cubicBezTo>
                  <a:pt x="9884" y="4454"/>
                  <a:pt x="10077" y="4119"/>
                  <a:pt x="10279" y="3789"/>
                </a:cubicBezTo>
                <a:cubicBezTo>
                  <a:pt x="10660" y="3162"/>
                  <a:pt x="11079" y="2562"/>
                  <a:pt x="11490" y="1954"/>
                </a:cubicBezTo>
                <a:cubicBezTo>
                  <a:pt x="11538" y="1970"/>
                  <a:pt x="11589" y="1980"/>
                  <a:pt x="11640" y="1980"/>
                </a:cubicBezTo>
                <a:cubicBezTo>
                  <a:pt x="11665" y="1980"/>
                  <a:pt x="11690" y="1977"/>
                  <a:pt x="11714" y="1973"/>
                </a:cubicBezTo>
                <a:cubicBezTo>
                  <a:pt x="11836" y="1950"/>
                  <a:pt x="11934" y="1873"/>
                  <a:pt x="12010" y="1780"/>
                </a:cubicBezTo>
                <a:cubicBezTo>
                  <a:pt x="12034" y="1751"/>
                  <a:pt x="12055" y="1722"/>
                  <a:pt x="12076" y="1688"/>
                </a:cubicBezTo>
                <a:cubicBezTo>
                  <a:pt x="12126" y="1635"/>
                  <a:pt x="12166" y="1574"/>
                  <a:pt x="12187" y="1509"/>
                </a:cubicBezTo>
                <a:cubicBezTo>
                  <a:pt x="12232" y="1374"/>
                  <a:pt x="12200" y="1232"/>
                  <a:pt x="12098" y="1133"/>
                </a:cubicBezTo>
                <a:cubicBezTo>
                  <a:pt x="12007" y="1046"/>
                  <a:pt x="11888" y="990"/>
                  <a:pt x="11760" y="980"/>
                </a:cubicBezTo>
                <a:cubicBezTo>
                  <a:pt x="11744" y="978"/>
                  <a:pt x="11729" y="978"/>
                  <a:pt x="11714" y="978"/>
                </a:cubicBezTo>
                <a:cubicBezTo>
                  <a:pt x="11488" y="978"/>
                  <a:pt x="11271" y="1104"/>
                  <a:pt x="11194" y="1323"/>
                </a:cubicBezTo>
                <a:cubicBezTo>
                  <a:pt x="11121" y="1530"/>
                  <a:pt x="11180" y="1764"/>
                  <a:pt x="11361" y="1890"/>
                </a:cubicBezTo>
                <a:cubicBezTo>
                  <a:pt x="10930" y="2481"/>
                  <a:pt x="10538" y="3108"/>
                  <a:pt x="10158" y="3731"/>
                </a:cubicBezTo>
                <a:cubicBezTo>
                  <a:pt x="9959" y="4058"/>
                  <a:pt x="9765" y="4390"/>
                  <a:pt x="9579" y="4725"/>
                </a:cubicBezTo>
                <a:cubicBezTo>
                  <a:pt x="9511" y="4849"/>
                  <a:pt x="9444" y="4972"/>
                  <a:pt x="9378" y="5097"/>
                </a:cubicBezTo>
                <a:cubicBezTo>
                  <a:pt x="9382" y="4961"/>
                  <a:pt x="9375" y="4824"/>
                  <a:pt x="9359" y="4697"/>
                </a:cubicBezTo>
                <a:cubicBezTo>
                  <a:pt x="9324" y="4424"/>
                  <a:pt x="9220" y="4104"/>
                  <a:pt x="8927" y="4014"/>
                </a:cubicBezTo>
                <a:cubicBezTo>
                  <a:pt x="8878" y="4000"/>
                  <a:pt x="8829" y="3993"/>
                  <a:pt x="8781" y="3993"/>
                </a:cubicBezTo>
                <a:cubicBezTo>
                  <a:pt x="8558" y="3993"/>
                  <a:pt x="8351" y="4138"/>
                  <a:pt x="8214" y="4314"/>
                </a:cubicBezTo>
                <a:cubicBezTo>
                  <a:pt x="8013" y="4575"/>
                  <a:pt x="7872" y="4902"/>
                  <a:pt x="7750" y="5206"/>
                </a:cubicBezTo>
                <a:cubicBezTo>
                  <a:pt x="7610" y="5557"/>
                  <a:pt x="7504" y="5921"/>
                  <a:pt x="7418" y="6291"/>
                </a:cubicBezTo>
                <a:cubicBezTo>
                  <a:pt x="7469" y="5784"/>
                  <a:pt x="7512" y="5277"/>
                  <a:pt x="7548" y="4768"/>
                </a:cubicBezTo>
                <a:cubicBezTo>
                  <a:pt x="7688" y="3539"/>
                  <a:pt x="7752" y="2303"/>
                  <a:pt x="7668" y="1065"/>
                </a:cubicBezTo>
                <a:cubicBezTo>
                  <a:pt x="7801" y="994"/>
                  <a:pt x="7912" y="863"/>
                  <a:pt x="7956" y="720"/>
                </a:cubicBezTo>
                <a:cubicBezTo>
                  <a:pt x="7999" y="579"/>
                  <a:pt x="7997" y="426"/>
                  <a:pt x="7929" y="296"/>
                </a:cubicBezTo>
                <a:cubicBezTo>
                  <a:pt x="7867" y="175"/>
                  <a:pt x="7763" y="70"/>
                  <a:pt x="7633" y="28"/>
                </a:cubicBezTo>
                <a:cubicBezTo>
                  <a:pt x="7580" y="10"/>
                  <a:pt x="7524" y="0"/>
                  <a:pt x="74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3" name="Google Shape;763;p31"/>
          <p:cNvGrpSpPr/>
          <p:nvPr/>
        </p:nvGrpSpPr>
        <p:grpSpPr>
          <a:xfrm rot="7971347" flipH="1">
            <a:off x="-36392" y="-299210"/>
            <a:ext cx="996260" cy="1542822"/>
            <a:chOff x="7214825" y="1797450"/>
            <a:chExt cx="492200" cy="762200"/>
          </a:xfrm>
        </p:grpSpPr>
        <p:sp>
          <p:nvSpPr>
            <p:cNvPr id="764" name="Google Shape;764;p31"/>
            <p:cNvSpPr/>
            <p:nvPr/>
          </p:nvSpPr>
          <p:spPr>
            <a:xfrm>
              <a:off x="7214825" y="1797450"/>
              <a:ext cx="492200" cy="762200"/>
            </a:xfrm>
            <a:custGeom>
              <a:avLst/>
              <a:gdLst/>
              <a:ahLst/>
              <a:cxnLst/>
              <a:rect l="l" t="t" r="r" b="b"/>
              <a:pathLst>
                <a:path w="19688" h="30488" extrusionOk="0">
                  <a:moveTo>
                    <a:pt x="6846" y="2962"/>
                  </a:moveTo>
                  <a:lnTo>
                    <a:pt x="6846" y="2962"/>
                  </a:lnTo>
                  <a:cubicBezTo>
                    <a:pt x="6850" y="2965"/>
                    <a:pt x="6852" y="2969"/>
                    <a:pt x="6854" y="2972"/>
                  </a:cubicBezTo>
                  <a:cubicBezTo>
                    <a:pt x="6922" y="3255"/>
                    <a:pt x="6979" y="3538"/>
                    <a:pt x="7032" y="3822"/>
                  </a:cubicBezTo>
                  <a:cubicBezTo>
                    <a:pt x="6982" y="3579"/>
                    <a:pt x="6928" y="3337"/>
                    <a:pt x="6867" y="3093"/>
                  </a:cubicBezTo>
                  <a:cubicBezTo>
                    <a:pt x="6860" y="3049"/>
                    <a:pt x="6853" y="3006"/>
                    <a:pt x="6846" y="2962"/>
                  </a:cubicBezTo>
                  <a:close/>
                  <a:moveTo>
                    <a:pt x="10710" y="116"/>
                  </a:moveTo>
                  <a:cubicBezTo>
                    <a:pt x="10837" y="116"/>
                    <a:pt x="10964" y="131"/>
                    <a:pt x="11088" y="153"/>
                  </a:cubicBezTo>
                  <a:cubicBezTo>
                    <a:pt x="11372" y="204"/>
                    <a:pt x="11653" y="284"/>
                    <a:pt x="11924" y="373"/>
                  </a:cubicBezTo>
                  <a:cubicBezTo>
                    <a:pt x="12186" y="458"/>
                    <a:pt x="12454" y="552"/>
                    <a:pt x="12698" y="680"/>
                  </a:cubicBezTo>
                  <a:cubicBezTo>
                    <a:pt x="12881" y="776"/>
                    <a:pt x="13100" y="918"/>
                    <a:pt x="13123" y="1134"/>
                  </a:cubicBezTo>
                  <a:cubicBezTo>
                    <a:pt x="13140" y="1297"/>
                    <a:pt x="13030" y="1446"/>
                    <a:pt x="12948" y="1579"/>
                  </a:cubicBezTo>
                  <a:cubicBezTo>
                    <a:pt x="12867" y="1710"/>
                    <a:pt x="12782" y="1837"/>
                    <a:pt x="12693" y="1964"/>
                  </a:cubicBezTo>
                  <a:cubicBezTo>
                    <a:pt x="12544" y="2173"/>
                    <a:pt x="12383" y="2376"/>
                    <a:pt x="12215" y="2574"/>
                  </a:cubicBezTo>
                  <a:cubicBezTo>
                    <a:pt x="11911" y="2772"/>
                    <a:pt x="11627" y="2998"/>
                    <a:pt x="11348" y="3228"/>
                  </a:cubicBezTo>
                  <a:cubicBezTo>
                    <a:pt x="11264" y="3202"/>
                    <a:pt x="11173" y="3192"/>
                    <a:pt x="11082" y="3192"/>
                  </a:cubicBezTo>
                  <a:cubicBezTo>
                    <a:pt x="10938" y="3192"/>
                    <a:pt x="10791" y="3217"/>
                    <a:pt x="10664" y="3247"/>
                  </a:cubicBezTo>
                  <a:cubicBezTo>
                    <a:pt x="10505" y="3284"/>
                    <a:pt x="10357" y="3362"/>
                    <a:pt x="10250" y="3473"/>
                  </a:cubicBezTo>
                  <a:cubicBezTo>
                    <a:pt x="10213" y="3247"/>
                    <a:pt x="10116" y="3022"/>
                    <a:pt x="9930" y="2872"/>
                  </a:cubicBezTo>
                  <a:cubicBezTo>
                    <a:pt x="9831" y="2792"/>
                    <a:pt x="9712" y="2734"/>
                    <a:pt x="9584" y="2710"/>
                  </a:cubicBezTo>
                  <a:cubicBezTo>
                    <a:pt x="9539" y="2703"/>
                    <a:pt x="9494" y="2698"/>
                    <a:pt x="9449" y="2698"/>
                  </a:cubicBezTo>
                  <a:cubicBezTo>
                    <a:pt x="9432" y="2698"/>
                    <a:pt x="9415" y="2698"/>
                    <a:pt x="9398" y="2700"/>
                  </a:cubicBezTo>
                  <a:cubicBezTo>
                    <a:pt x="9333" y="2706"/>
                    <a:pt x="9251" y="2713"/>
                    <a:pt x="9210" y="2767"/>
                  </a:cubicBezTo>
                  <a:cubicBezTo>
                    <a:pt x="9187" y="2798"/>
                    <a:pt x="9212" y="2845"/>
                    <a:pt x="9249" y="2854"/>
                  </a:cubicBezTo>
                  <a:cubicBezTo>
                    <a:pt x="9258" y="2856"/>
                    <a:pt x="9266" y="2857"/>
                    <a:pt x="9274" y="2857"/>
                  </a:cubicBezTo>
                  <a:cubicBezTo>
                    <a:pt x="9321" y="2857"/>
                    <a:pt x="9367" y="2834"/>
                    <a:pt x="9415" y="2828"/>
                  </a:cubicBezTo>
                  <a:cubicBezTo>
                    <a:pt x="9434" y="2825"/>
                    <a:pt x="9454" y="2824"/>
                    <a:pt x="9474" y="2824"/>
                  </a:cubicBezTo>
                  <a:cubicBezTo>
                    <a:pt x="9506" y="2824"/>
                    <a:pt x="9538" y="2827"/>
                    <a:pt x="9569" y="2833"/>
                  </a:cubicBezTo>
                  <a:cubicBezTo>
                    <a:pt x="9678" y="2852"/>
                    <a:pt x="9784" y="2900"/>
                    <a:pt x="9869" y="2971"/>
                  </a:cubicBezTo>
                  <a:cubicBezTo>
                    <a:pt x="10045" y="3118"/>
                    <a:pt x="10132" y="3333"/>
                    <a:pt x="10167" y="3547"/>
                  </a:cubicBezTo>
                  <a:cubicBezTo>
                    <a:pt x="10167" y="3553"/>
                    <a:pt x="10173" y="3554"/>
                    <a:pt x="10174" y="3558"/>
                  </a:cubicBezTo>
                  <a:cubicBezTo>
                    <a:pt x="10108" y="3650"/>
                    <a:pt x="10065" y="3758"/>
                    <a:pt x="10058" y="3879"/>
                  </a:cubicBezTo>
                  <a:cubicBezTo>
                    <a:pt x="10054" y="3930"/>
                    <a:pt x="10059" y="3984"/>
                    <a:pt x="10071" y="4035"/>
                  </a:cubicBezTo>
                  <a:cubicBezTo>
                    <a:pt x="9621" y="4028"/>
                    <a:pt x="9177" y="3961"/>
                    <a:pt x="8748" y="3824"/>
                  </a:cubicBezTo>
                  <a:cubicBezTo>
                    <a:pt x="8526" y="3751"/>
                    <a:pt x="8307" y="3663"/>
                    <a:pt x="8099" y="3557"/>
                  </a:cubicBezTo>
                  <a:cubicBezTo>
                    <a:pt x="7907" y="3459"/>
                    <a:pt x="7697" y="3352"/>
                    <a:pt x="7548" y="3198"/>
                  </a:cubicBezTo>
                  <a:cubicBezTo>
                    <a:pt x="7371" y="3015"/>
                    <a:pt x="7386" y="2776"/>
                    <a:pt x="7443" y="2551"/>
                  </a:cubicBezTo>
                  <a:cubicBezTo>
                    <a:pt x="7497" y="2330"/>
                    <a:pt x="7596" y="2121"/>
                    <a:pt x="7711" y="1925"/>
                  </a:cubicBezTo>
                  <a:cubicBezTo>
                    <a:pt x="7826" y="1731"/>
                    <a:pt x="7960" y="1549"/>
                    <a:pt x="8093" y="1368"/>
                  </a:cubicBezTo>
                  <a:cubicBezTo>
                    <a:pt x="8209" y="1210"/>
                    <a:pt x="8334" y="1031"/>
                    <a:pt x="8521" y="942"/>
                  </a:cubicBezTo>
                  <a:cubicBezTo>
                    <a:pt x="8582" y="914"/>
                    <a:pt x="8642" y="901"/>
                    <a:pt x="8701" y="901"/>
                  </a:cubicBezTo>
                  <a:cubicBezTo>
                    <a:pt x="8909" y="901"/>
                    <a:pt x="9103" y="1054"/>
                    <a:pt x="9266" y="1173"/>
                  </a:cubicBezTo>
                  <a:cubicBezTo>
                    <a:pt x="9482" y="1326"/>
                    <a:pt x="9692" y="1501"/>
                    <a:pt x="9919" y="1639"/>
                  </a:cubicBezTo>
                  <a:cubicBezTo>
                    <a:pt x="9988" y="1792"/>
                    <a:pt x="10064" y="1944"/>
                    <a:pt x="10130" y="2095"/>
                  </a:cubicBezTo>
                  <a:cubicBezTo>
                    <a:pt x="10292" y="2453"/>
                    <a:pt x="10448" y="2813"/>
                    <a:pt x="10600" y="3174"/>
                  </a:cubicBezTo>
                  <a:cubicBezTo>
                    <a:pt x="10615" y="3208"/>
                    <a:pt x="10642" y="3222"/>
                    <a:pt x="10669" y="3222"/>
                  </a:cubicBezTo>
                  <a:cubicBezTo>
                    <a:pt x="10716" y="3222"/>
                    <a:pt x="10760" y="3180"/>
                    <a:pt x="10733" y="3121"/>
                  </a:cubicBezTo>
                  <a:cubicBezTo>
                    <a:pt x="10492" y="2592"/>
                    <a:pt x="10251" y="2061"/>
                    <a:pt x="10014" y="1531"/>
                  </a:cubicBezTo>
                  <a:cubicBezTo>
                    <a:pt x="9902" y="1281"/>
                    <a:pt x="9780" y="997"/>
                    <a:pt x="9820" y="721"/>
                  </a:cubicBezTo>
                  <a:cubicBezTo>
                    <a:pt x="9855" y="478"/>
                    <a:pt x="10030" y="296"/>
                    <a:pt x="10257" y="199"/>
                  </a:cubicBezTo>
                  <a:cubicBezTo>
                    <a:pt x="10400" y="138"/>
                    <a:pt x="10554" y="116"/>
                    <a:pt x="10710" y="116"/>
                  </a:cubicBezTo>
                  <a:close/>
                  <a:moveTo>
                    <a:pt x="10330" y="3575"/>
                  </a:moveTo>
                  <a:lnTo>
                    <a:pt x="10330" y="3575"/>
                  </a:lnTo>
                  <a:cubicBezTo>
                    <a:pt x="10313" y="3601"/>
                    <a:pt x="10296" y="3625"/>
                    <a:pt x="10282" y="3652"/>
                  </a:cubicBezTo>
                  <a:cubicBezTo>
                    <a:pt x="10191" y="3824"/>
                    <a:pt x="10187" y="4039"/>
                    <a:pt x="10278" y="4212"/>
                  </a:cubicBezTo>
                  <a:cubicBezTo>
                    <a:pt x="10255" y="4178"/>
                    <a:pt x="10235" y="4143"/>
                    <a:pt x="10221" y="4104"/>
                  </a:cubicBezTo>
                  <a:cubicBezTo>
                    <a:pt x="10221" y="4090"/>
                    <a:pt x="10215" y="4076"/>
                    <a:pt x="10208" y="4065"/>
                  </a:cubicBezTo>
                  <a:cubicBezTo>
                    <a:pt x="10196" y="4025"/>
                    <a:pt x="10189" y="3984"/>
                    <a:pt x="10187" y="3941"/>
                  </a:cubicBezTo>
                  <a:cubicBezTo>
                    <a:pt x="10183" y="3801"/>
                    <a:pt x="10240" y="3675"/>
                    <a:pt x="10330" y="3575"/>
                  </a:cubicBezTo>
                  <a:close/>
                  <a:moveTo>
                    <a:pt x="11139" y="3344"/>
                  </a:moveTo>
                  <a:cubicBezTo>
                    <a:pt x="11163" y="3344"/>
                    <a:pt x="11184" y="3345"/>
                    <a:pt x="11206" y="3348"/>
                  </a:cubicBezTo>
                  <a:cubicBezTo>
                    <a:pt x="11201" y="3361"/>
                    <a:pt x="11213" y="3374"/>
                    <a:pt x="11227" y="3374"/>
                  </a:cubicBezTo>
                  <a:cubicBezTo>
                    <a:pt x="11232" y="3374"/>
                    <a:pt x="11237" y="3373"/>
                    <a:pt x="11241" y="3370"/>
                  </a:cubicBezTo>
                  <a:cubicBezTo>
                    <a:pt x="11244" y="3368"/>
                    <a:pt x="11248" y="3365"/>
                    <a:pt x="11251" y="3362"/>
                  </a:cubicBezTo>
                  <a:cubicBezTo>
                    <a:pt x="11416" y="3422"/>
                    <a:pt x="11515" y="3608"/>
                    <a:pt x="11498" y="3778"/>
                  </a:cubicBezTo>
                  <a:cubicBezTo>
                    <a:pt x="11490" y="3866"/>
                    <a:pt x="11454" y="3947"/>
                    <a:pt x="11406" y="4018"/>
                  </a:cubicBezTo>
                  <a:cubicBezTo>
                    <a:pt x="11386" y="4028"/>
                    <a:pt x="11376" y="4043"/>
                    <a:pt x="11370" y="4063"/>
                  </a:cubicBezTo>
                  <a:cubicBezTo>
                    <a:pt x="11295" y="4153"/>
                    <a:pt x="11194" y="4224"/>
                    <a:pt x="11088" y="4275"/>
                  </a:cubicBezTo>
                  <a:cubicBezTo>
                    <a:pt x="11082" y="4276"/>
                    <a:pt x="11078" y="4278"/>
                    <a:pt x="11072" y="4282"/>
                  </a:cubicBezTo>
                  <a:cubicBezTo>
                    <a:pt x="11068" y="4282"/>
                    <a:pt x="11065" y="4282"/>
                    <a:pt x="11064" y="4280"/>
                  </a:cubicBezTo>
                  <a:cubicBezTo>
                    <a:pt x="11051" y="4280"/>
                    <a:pt x="11045" y="4287"/>
                    <a:pt x="11043" y="4295"/>
                  </a:cubicBezTo>
                  <a:cubicBezTo>
                    <a:pt x="10958" y="4329"/>
                    <a:pt x="10862" y="4351"/>
                    <a:pt x="10769" y="4351"/>
                  </a:cubicBezTo>
                  <a:cubicBezTo>
                    <a:pt x="10657" y="4351"/>
                    <a:pt x="10550" y="4319"/>
                    <a:pt x="10469" y="4234"/>
                  </a:cubicBezTo>
                  <a:cubicBezTo>
                    <a:pt x="10352" y="4110"/>
                    <a:pt x="10337" y="3913"/>
                    <a:pt x="10401" y="3763"/>
                  </a:cubicBezTo>
                  <a:lnTo>
                    <a:pt x="10401" y="3763"/>
                  </a:lnTo>
                  <a:cubicBezTo>
                    <a:pt x="10410" y="3787"/>
                    <a:pt x="10439" y="3805"/>
                    <a:pt x="10467" y="3805"/>
                  </a:cubicBezTo>
                  <a:cubicBezTo>
                    <a:pt x="10481" y="3805"/>
                    <a:pt x="10495" y="3801"/>
                    <a:pt x="10506" y="3791"/>
                  </a:cubicBezTo>
                  <a:cubicBezTo>
                    <a:pt x="10556" y="3748"/>
                    <a:pt x="10607" y="3709"/>
                    <a:pt x="10657" y="3666"/>
                  </a:cubicBezTo>
                  <a:cubicBezTo>
                    <a:pt x="10705" y="3625"/>
                    <a:pt x="10753" y="3587"/>
                    <a:pt x="10804" y="3551"/>
                  </a:cubicBezTo>
                  <a:cubicBezTo>
                    <a:pt x="10876" y="3500"/>
                    <a:pt x="10976" y="3429"/>
                    <a:pt x="11073" y="3429"/>
                  </a:cubicBezTo>
                  <a:cubicBezTo>
                    <a:pt x="11091" y="3429"/>
                    <a:pt x="11110" y="3432"/>
                    <a:pt x="11128" y="3438"/>
                  </a:cubicBezTo>
                  <a:cubicBezTo>
                    <a:pt x="11131" y="3439"/>
                    <a:pt x="11135" y="3439"/>
                    <a:pt x="11139" y="3439"/>
                  </a:cubicBezTo>
                  <a:cubicBezTo>
                    <a:pt x="11174" y="3439"/>
                    <a:pt x="11204" y="3387"/>
                    <a:pt x="11170" y="3361"/>
                  </a:cubicBezTo>
                  <a:cubicBezTo>
                    <a:pt x="11160" y="3354"/>
                    <a:pt x="11150" y="3348"/>
                    <a:pt x="11139" y="3344"/>
                  </a:cubicBezTo>
                  <a:close/>
                  <a:moveTo>
                    <a:pt x="13847" y="2020"/>
                  </a:moveTo>
                  <a:cubicBezTo>
                    <a:pt x="13976" y="2020"/>
                    <a:pt x="14098" y="2053"/>
                    <a:pt x="14192" y="2148"/>
                  </a:cubicBezTo>
                  <a:cubicBezTo>
                    <a:pt x="14381" y="2344"/>
                    <a:pt x="14431" y="2666"/>
                    <a:pt x="14441" y="2920"/>
                  </a:cubicBezTo>
                  <a:cubicBezTo>
                    <a:pt x="14449" y="3199"/>
                    <a:pt x="14399" y="3476"/>
                    <a:pt x="14334" y="3748"/>
                  </a:cubicBezTo>
                  <a:cubicBezTo>
                    <a:pt x="14277" y="3978"/>
                    <a:pt x="14231" y="4255"/>
                    <a:pt x="14066" y="4441"/>
                  </a:cubicBezTo>
                  <a:cubicBezTo>
                    <a:pt x="13955" y="4567"/>
                    <a:pt x="13792" y="4606"/>
                    <a:pt x="13623" y="4606"/>
                  </a:cubicBezTo>
                  <a:cubicBezTo>
                    <a:pt x="13507" y="4606"/>
                    <a:pt x="13388" y="4587"/>
                    <a:pt x="13281" y="4567"/>
                  </a:cubicBezTo>
                  <a:cubicBezTo>
                    <a:pt x="12705" y="4458"/>
                    <a:pt x="12188" y="4148"/>
                    <a:pt x="11613" y="4035"/>
                  </a:cubicBezTo>
                  <a:cubicBezTo>
                    <a:pt x="11721" y="3855"/>
                    <a:pt x="11769" y="3642"/>
                    <a:pt x="11653" y="3452"/>
                  </a:cubicBezTo>
                  <a:cubicBezTo>
                    <a:pt x="11780" y="3409"/>
                    <a:pt x="11908" y="3370"/>
                    <a:pt x="12033" y="3326"/>
                  </a:cubicBezTo>
                  <a:cubicBezTo>
                    <a:pt x="12193" y="3270"/>
                    <a:pt x="12351" y="3208"/>
                    <a:pt x="12507" y="3145"/>
                  </a:cubicBezTo>
                  <a:cubicBezTo>
                    <a:pt x="12538" y="3131"/>
                    <a:pt x="12522" y="3085"/>
                    <a:pt x="12491" y="3085"/>
                  </a:cubicBezTo>
                  <a:cubicBezTo>
                    <a:pt x="12488" y="3085"/>
                    <a:pt x="12486" y="3085"/>
                    <a:pt x="12483" y="3086"/>
                  </a:cubicBezTo>
                  <a:cubicBezTo>
                    <a:pt x="12321" y="3137"/>
                    <a:pt x="12161" y="3189"/>
                    <a:pt x="12003" y="3249"/>
                  </a:cubicBezTo>
                  <a:cubicBezTo>
                    <a:pt x="11874" y="3299"/>
                    <a:pt x="11748" y="3352"/>
                    <a:pt x="11619" y="3402"/>
                  </a:cubicBezTo>
                  <a:cubicBezTo>
                    <a:pt x="11560" y="3327"/>
                    <a:pt x="11485" y="3277"/>
                    <a:pt x="11404" y="3243"/>
                  </a:cubicBezTo>
                  <a:cubicBezTo>
                    <a:pt x="11630" y="3073"/>
                    <a:pt x="11861" y="2903"/>
                    <a:pt x="12100" y="2745"/>
                  </a:cubicBezTo>
                  <a:cubicBezTo>
                    <a:pt x="12105" y="2752"/>
                    <a:pt x="12113" y="2757"/>
                    <a:pt x="12122" y="2757"/>
                  </a:cubicBezTo>
                  <a:cubicBezTo>
                    <a:pt x="12129" y="2757"/>
                    <a:pt x="12136" y="2754"/>
                    <a:pt x="12142" y="2747"/>
                  </a:cubicBezTo>
                  <a:cubicBezTo>
                    <a:pt x="12166" y="2721"/>
                    <a:pt x="12189" y="2694"/>
                    <a:pt x="12215" y="2667"/>
                  </a:cubicBezTo>
                  <a:cubicBezTo>
                    <a:pt x="12341" y="2592"/>
                    <a:pt x="12466" y="2515"/>
                    <a:pt x="12596" y="2444"/>
                  </a:cubicBezTo>
                  <a:cubicBezTo>
                    <a:pt x="12837" y="2313"/>
                    <a:pt x="13088" y="2199"/>
                    <a:pt x="13352" y="2120"/>
                  </a:cubicBezTo>
                  <a:cubicBezTo>
                    <a:pt x="13497" y="2076"/>
                    <a:pt x="13678" y="2020"/>
                    <a:pt x="13847" y="2020"/>
                  </a:cubicBezTo>
                  <a:close/>
                  <a:moveTo>
                    <a:pt x="11531" y="4163"/>
                  </a:moveTo>
                  <a:cubicBezTo>
                    <a:pt x="11600" y="4177"/>
                    <a:pt x="11671" y="4191"/>
                    <a:pt x="11741" y="4209"/>
                  </a:cubicBezTo>
                  <a:cubicBezTo>
                    <a:pt x="12051" y="4295"/>
                    <a:pt x="12349" y="4419"/>
                    <a:pt x="12652" y="4530"/>
                  </a:cubicBezTo>
                  <a:cubicBezTo>
                    <a:pt x="12910" y="4642"/>
                    <a:pt x="13175" y="4777"/>
                    <a:pt x="13378" y="4968"/>
                  </a:cubicBezTo>
                  <a:cubicBezTo>
                    <a:pt x="13483" y="5068"/>
                    <a:pt x="13577" y="5193"/>
                    <a:pt x="13594" y="5337"/>
                  </a:cubicBezTo>
                  <a:cubicBezTo>
                    <a:pt x="13618" y="5515"/>
                    <a:pt x="13508" y="5666"/>
                    <a:pt x="13392" y="5791"/>
                  </a:cubicBezTo>
                  <a:cubicBezTo>
                    <a:pt x="13159" y="6035"/>
                    <a:pt x="12890" y="6262"/>
                    <a:pt x="12585" y="6424"/>
                  </a:cubicBezTo>
                  <a:cubicBezTo>
                    <a:pt x="12323" y="6562"/>
                    <a:pt x="12027" y="6650"/>
                    <a:pt x="11727" y="6650"/>
                  </a:cubicBezTo>
                  <a:cubicBezTo>
                    <a:pt x="11618" y="6650"/>
                    <a:pt x="11508" y="6638"/>
                    <a:pt x="11399" y="6613"/>
                  </a:cubicBezTo>
                  <a:cubicBezTo>
                    <a:pt x="11393" y="6612"/>
                    <a:pt x="11388" y="6611"/>
                    <a:pt x="11383" y="6611"/>
                  </a:cubicBezTo>
                  <a:cubicBezTo>
                    <a:pt x="11370" y="6611"/>
                    <a:pt x="11358" y="6615"/>
                    <a:pt x="11348" y="6621"/>
                  </a:cubicBezTo>
                  <a:cubicBezTo>
                    <a:pt x="11336" y="6559"/>
                    <a:pt x="11328" y="6496"/>
                    <a:pt x="11315" y="6434"/>
                  </a:cubicBezTo>
                  <a:cubicBezTo>
                    <a:pt x="11315" y="6431"/>
                    <a:pt x="11315" y="6428"/>
                    <a:pt x="11314" y="6426"/>
                  </a:cubicBezTo>
                  <a:cubicBezTo>
                    <a:pt x="11220" y="5773"/>
                    <a:pt x="10940" y="5167"/>
                    <a:pt x="10641" y="4578"/>
                  </a:cubicBezTo>
                  <a:lnTo>
                    <a:pt x="10641" y="4578"/>
                  </a:lnTo>
                  <a:cubicBezTo>
                    <a:pt x="10674" y="4583"/>
                    <a:pt x="10706" y="4585"/>
                    <a:pt x="10738" y="4585"/>
                  </a:cubicBezTo>
                  <a:cubicBezTo>
                    <a:pt x="10838" y="4585"/>
                    <a:pt x="10935" y="4564"/>
                    <a:pt x="11028" y="4530"/>
                  </a:cubicBezTo>
                  <a:cubicBezTo>
                    <a:pt x="11082" y="4714"/>
                    <a:pt x="11142" y="4899"/>
                    <a:pt x="11265" y="5055"/>
                  </a:cubicBezTo>
                  <a:cubicBezTo>
                    <a:pt x="11387" y="5205"/>
                    <a:pt x="11563" y="5314"/>
                    <a:pt x="11759" y="5314"/>
                  </a:cubicBezTo>
                  <a:cubicBezTo>
                    <a:pt x="11784" y="5314"/>
                    <a:pt x="11808" y="5312"/>
                    <a:pt x="11833" y="5309"/>
                  </a:cubicBezTo>
                  <a:cubicBezTo>
                    <a:pt x="11887" y="5302"/>
                    <a:pt x="11870" y="5225"/>
                    <a:pt x="11820" y="5224"/>
                  </a:cubicBezTo>
                  <a:cubicBezTo>
                    <a:pt x="11420" y="5204"/>
                    <a:pt x="11214" y="4828"/>
                    <a:pt x="11097" y="4502"/>
                  </a:cubicBezTo>
                  <a:cubicBezTo>
                    <a:pt x="11172" y="4468"/>
                    <a:pt x="11241" y="4425"/>
                    <a:pt x="11307" y="4375"/>
                  </a:cubicBezTo>
                  <a:cubicBezTo>
                    <a:pt x="11441" y="4417"/>
                    <a:pt x="11568" y="4483"/>
                    <a:pt x="11677" y="4568"/>
                  </a:cubicBezTo>
                  <a:cubicBezTo>
                    <a:pt x="11848" y="4702"/>
                    <a:pt x="11969" y="4880"/>
                    <a:pt x="12057" y="5075"/>
                  </a:cubicBezTo>
                  <a:cubicBezTo>
                    <a:pt x="12065" y="5092"/>
                    <a:pt x="12078" y="5099"/>
                    <a:pt x="12093" y="5099"/>
                  </a:cubicBezTo>
                  <a:cubicBezTo>
                    <a:pt x="12120" y="5099"/>
                    <a:pt x="12151" y="5073"/>
                    <a:pt x="12145" y="5041"/>
                  </a:cubicBezTo>
                  <a:cubicBezTo>
                    <a:pt x="12067" y="4673"/>
                    <a:pt x="11735" y="4425"/>
                    <a:pt x="11370" y="4327"/>
                  </a:cubicBezTo>
                  <a:cubicBezTo>
                    <a:pt x="11390" y="4310"/>
                    <a:pt x="11409" y="4295"/>
                    <a:pt x="11429" y="4276"/>
                  </a:cubicBezTo>
                  <a:cubicBezTo>
                    <a:pt x="11464" y="4242"/>
                    <a:pt x="11498" y="4204"/>
                    <a:pt x="11531" y="4163"/>
                  </a:cubicBezTo>
                  <a:close/>
                  <a:moveTo>
                    <a:pt x="8768" y="3957"/>
                  </a:moveTo>
                  <a:cubicBezTo>
                    <a:pt x="8822" y="3972"/>
                    <a:pt x="8875" y="3990"/>
                    <a:pt x="8929" y="4004"/>
                  </a:cubicBezTo>
                  <a:cubicBezTo>
                    <a:pt x="8935" y="4014"/>
                    <a:pt x="8945" y="4019"/>
                    <a:pt x="8956" y="4019"/>
                  </a:cubicBezTo>
                  <a:cubicBezTo>
                    <a:pt x="8962" y="4019"/>
                    <a:pt x="8967" y="4017"/>
                    <a:pt x="8973" y="4015"/>
                  </a:cubicBezTo>
                  <a:cubicBezTo>
                    <a:pt x="9344" y="4113"/>
                    <a:pt x="9727" y="4164"/>
                    <a:pt x="10112" y="4165"/>
                  </a:cubicBezTo>
                  <a:cubicBezTo>
                    <a:pt x="10167" y="4287"/>
                    <a:pt x="10261" y="4388"/>
                    <a:pt x="10377" y="4449"/>
                  </a:cubicBezTo>
                  <a:cubicBezTo>
                    <a:pt x="10272" y="4575"/>
                    <a:pt x="10169" y="4703"/>
                    <a:pt x="10052" y="4819"/>
                  </a:cubicBezTo>
                  <a:cubicBezTo>
                    <a:pt x="9933" y="4936"/>
                    <a:pt x="9805" y="5044"/>
                    <a:pt x="9668" y="5140"/>
                  </a:cubicBezTo>
                  <a:cubicBezTo>
                    <a:pt x="9625" y="5169"/>
                    <a:pt x="9653" y="5232"/>
                    <a:pt x="9691" y="5232"/>
                  </a:cubicBezTo>
                  <a:cubicBezTo>
                    <a:pt x="9700" y="5232"/>
                    <a:pt x="9709" y="5229"/>
                    <a:pt x="9717" y="5222"/>
                  </a:cubicBezTo>
                  <a:cubicBezTo>
                    <a:pt x="9859" y="5122"/>
                    <a:pt x="9991" y="5010"/>
                    <a:pt x="10112" y="4886"/>
                  </a:cubicBezTo>
                  <a:cubicBezTo>
                    <a:pt x="10232" y="4764"/>
                    <a:pt x="10346" y="4631"/>
                    <a:pt x="10430" y="4483"/>
                  </a:cubicBezTo>
                  <a:cubicBezTo>
                    <a:pt x="10430" y="4483"/>
                    <a:pt x="10430" y="4483"/>
                    <a:pt x="10430" y="4483"/>
                  </a:cubicBezTo>
                  <a:lnTo>
                    <a:pt x="10430" y="4483"/>
                  </a:lnTo>
                  <a:cubicBezTo>
                    <a:pt x="10432" y="4502"/>
                    <a:pt x="10443" y="4520"/>
                    <a:pt x="10467" y="4530"/>
                  </a:cubicBezTo>
                  <a:cubicBezTo>
                    <a:pt x="10485" y="4537"/>
                    <a:pt x="10501" y="4539"/>
                    <a:pt x="10519" y="4546"/>
                  </a:cubicBezTo>
                  <a:cubicBezTo>
                    <a:pt x="10516" y="4551"/>
                    <a:pt x="10513" y="4556"/>
                    <a:pt x="10512" y="4561"/>
                  </a:cubicBezTo>
                  <a:cubicBezTo>
                    <a:pt x="10498" y="4574"/>
                    <a:pt x="10486" y="4590"/>
                    <a:pt x="10485" y="4610"/>
                  </a:cubicBezTo>
                  <a:cubicBezTo>
                    <a:pt x="10485" y="4615"/>
                    <a:pt x="10484" y="4618"/>
                    <a:pt x="10484" y="4624"/>
                  </a:cubicBezTo>
                  <a:cubicBezTo>
                    <a:pt x="10264" y="5099"/>
                    <a:pt x="10030" y="5571"/>
                    <a:pt x="9820" y="6051"/>
                  </a:cubicBezTo>
                  <a:cubicBezTo>
                    <a:pt x="9797" y="6054"/>
                    <a:pt x="9776" y="6062"/>
                    <a:pt x="9760" y="6081"/>
                  </a:cubicBezTo>
                  <a:cubicBezTo>
                    <a:pt x="9559" y="6346"/>
                    <a:pt x="9329" y="6657"/>
                    <a:pt x="8960" y="6697"/>
                  </a:cubicBezTo>
                  <a:cubicBezTo>
                    <a:pt x="8939" y="6699"/>
                    <a:pt x="8919" y="6700"/>
                    <a:pt x="8899" y="6700"/>
                  </a:cubicBezTo>
                  <a:cubicBezTo>
                    <a:pt x="8553" y="6700"/>
                    <a:pt x="8335" y="6361"/>
                    <a:pt x="8172" y="6102"/>
                  </a:cubicBezTo>
                  <a:cubicBezTo>
                    <a:pt x="8114" y="6010"/>
                    <a:pt x="8065" y="5915"/>
                    <a:pt x="8016" y="5817"/>
                  </a:cubicBezTo>
                  <a:cubicBezTo>
                    <a:pt x="7988" y="5668"/>
                    <a:pt x="7958" y="5522"/>
                    <a:pt x="7923" y="5371"/>
                  </a:cubicBezTo>
                  <a:cubicBezTo>
                    <a:pt x="7860" y="5112"/>
                    <a:pt x="7789" y="4852"/>
                    <a:pt x="7706" y="4597"/>
                  </a:cubicBezTo>
                  <a:cubicBezTo>
                    <a:pt x="7697" y="4458"/>
                    <a:pt x="7694" y="4290"/>
                    <a:pt x="7787" y="4195"/>
                  </a:cubicBezTo>
                  <a:cubicBezTo>
                    <a:pt x="7904" y="4070"/>
                    <a:pt x="8130" y="4063"/>
                    <a:pt x="8293" y="4036"/>
                  </a:cubicBezTo>
                  <a:lnTo>
                    <a:pt x="8626" y="3984"/>
                  </a:lnTo>
                  <a:cubicBezTo>
                    <a:pt x="8658" y="3978"/>
                    <a:pt x="8713" y="3964"/>
                    <a:pt x="8768" y="3957"/>
                  </a:cubicBezTo>
                  <a:close/>
                  <a:moveTo>
                    <a:pt x="10613" y="5061"/>
                  </a:moveTo>
                  <a:lnTo>
                    <a:pt x="10613" y="5061"/>
                  </a:lnTo>
                  <a:cubicBezTo>
                    <a:pt x="10664" y="5247"/>
                    <a:pt x="10711" y="5432"/>
                    <a:pt x="10752" y="5618"/>
                  </a:cubicBezTo>
                  <a:cubicBezTo>
                    <a:pt x="10823" y="5955"/>
                    <a:pt x="10887" y="6292"/>
                    <a:pt x="10901" y="6633"/>
                  </a:cubicBezTo>
                  <a:cubicBezTo>
                    <a:pt x="10918" y="7146"/>
                    <a:pt x="10799" y="7700"/>
                    <a:pt x="10425" y="8071"/>
                  </a:cubicBezTo>
                  <a:cubicBezTo>
                    <a:pt x="10669" y="7098"/>
                    <a:pt x="10712" y="6062"/>
                    <a:pt x="10613" y="5061"/>
                  </a:cubicBezTo>
                  <a:close/>
                  <a:moveTo>
                    <a:pt x="10408" y="5051"/>
                  </a:moveTo>
                  <a:cubicBezTo>
                    <a:pt x="10305" y="5502"/>
                    <a:pt x="10135" y="5935"/>
                    <a:pt x="10000" y="6377"/>
                  </a:cubicBezTo>
                  <a:cubicBezTo>
                    <a:pt x="9912" y="6665"/>
                    <a:pt x="9841" y="6955"/>
                    <a:pt x="9808" y="7253"/>
                  </a:cubicBezTo>
                  <a:cubicBezTo>
                    <a:pt x="9780" y="7518"/>
                    <a:pt x="9767" y="7816"/>
                    <a:pt x="9883" y="8068"/>
                  </a:cubicBezTo>
                  <a:cubicBezTo>
                    <a:pt x="9903" y="8108"/>
                    <a:pt x="9929" y="8148"/>
                    <a:pt x="9954" y="8185"/>
                  </a:cubicBezTo>
                  <a:cubicBezTo>
                    <a:pt x="9847" y="8098"/>
                    <a:pt x="9759" y="7990"/>
                    <a:pt x="9696" y="7867"/>
                  </a:cubicBezTo>
                  <a:cubicBezTo>
                    <a:pt x="9532" y="7541"/>
                    <a:pt x="9549" y="7165"/>
                    <a:pt x="9642" y="6824"/>
                  </a:cubicBezTo>
                  <a:cubicBezTo>
                    <a:pt x="9752" y="6440"/>
                    <a:pt x="9940" y="6077"/>
                    <a:pt x="10108" y="5713"/>
                  </a:cubicBezTo>
                  <a:cubicBezTo>
                    <a:pt x="10208" y="5493"/>
                    <a:pt x="10308" y="5271"/>
                    <a:pt x="10408" y="5051"/>
                  </a:cubicBezTo>
                  <a:close/>
                  <a:moveTo>
                    <a:pt x="10505" y="5347"/>
                  </a:moveTo>
                  <a:cubicBezTo>
                    <a:pt x="10528" y="5702"/>
                    <a:pt x="10532" y="6057"/>
                    <a:pt x="10511" y="6411"/>
                  </a:cubicBezTo>
                  <a:cubicBezTo>
                    <a:pt x="10478" y="6983"/>
                    <a:pt x="10379" y="7536"/>
                    <a:pt x="10255" y="8094"/>
                  </a:cubicBezTo>
                  <a:cubicBezTo>
                    <a:pt x="10248" y="8134"/>
                    <a:pt x="10271" y="8164"/>
                    <a:pt x="10301" y="8178"/>
                  </a:cubicBezTo>
                  <a:cubicBezTo>
                    <a:pt x="10288" y="8189"/>
                    <a:pt x="10278" y="8199"/>
                    <a:pt x="10264" y="8210"/>
                  </a:cubicBezTo>
                  <a:cubicBezTo>
                    <a:pt x="10150" y="8148"/>
                    <a:pt x="10065" y="8029"/>
                    <a:pt x="10028" y="7901"/>
                  </a:cubicBezTo>
                  <a:cubicBezTo>
                    <a:pt x="9954" y="7657"/>
                    <a:pt x="9981" y="7378"/>
                    <a:pt x="10018" y="7129"/>
                  </a:cubicBezTo>
                  <a:cubicBezTo>
                    <a:pt x="10058" y="6865"/>
                    <a:pt x="10129" y="6609"/>
                    <a:pt x="10207" y="6353"/>
                  </a:cubicBezTo>
                  <a:cubicBezTo>
                    <a:pt x="10309" y="6020"/>
                    <a:pt x="10421" y="5686"/>
                    <a:pt x="10505" y="5347"/>
                  </a:cubicBezTo>
                  <a:close/>
                  <a:moveTo>
                    <a:pt x="10850" y="5430"/>
                  </a:moveTo>
                  <a:lnTo>
                    <a:pt x="10850" y="5430"/>
                  </a:lnTo>
                  <a:cubicBezTo>
                    <a:pt x="10899" y="5533"/>
                    <a:pt x="10945" y="5642"/>
                    <a:pt x="10986" y="5750"/>
                  </a:cubicBezTo>
                  <a:cubicBezTo>
                    <a:pt x="11184" y="6399"/>
                    <a:pt x="11267" y="7065"/>
                    <a:pt x="10997" y="7711"/>
                  </a:cubicBezTo>
                  <a:cubicBezTo>
                    <a:pt x="10915" y="7910"/>
                    <a:pt x="10784" y="8137"/>
                    <a:pt x="10569" y="8226"/>
                  </a:cubicBezTo>
                  <a:cubicBezTo>
                    <a:pt x="10530" y="8242"/>
                    <a:pt x="10495" y="8249"/>
                    <a:pt x="10459" y="8253"/>
                  </a:cubicBezTo>
                  <a:cubicBezTo>
                    <a:pt x="10888" y="7873"/>
                    <a:pt x="11057" y="7305"/>
                    <a:pt x="11050" y="6750"/>
                  </a:cubicBezTo>
                  <a:cubicBezTo>
                    <a:pt x="11044" y="6306"/>
                    <a:pt x="10959" y="5865"/>
                    <a:pt x="10850" y="5430"/>
                  </a:cubicBezTo>
                  <a:close/>
                  <a:moveTo>
                    <a:pt x="17358" y="9736"/>
                  </a:moveTo>
                  <a:cubicBezTo>
                    <a:pt x="17356" y="9739"/>
                    <a:pt x="17354" y="9741"/>
                    <a:pt x="17352" y="9744"/>
                  </a:cubicBezTo>
                  <a:cubicBezTo>
                    <a:pt x="17354" y="9742"/>
                    <a:pt x="17356" y="9739"/>
                    <a:pt x="17358" y="9736"/>
                  </a:cubicBezTo>
                  <a:close/>
                  <a:moveTo>
                    <a:pt x="4528" y="10279"/>
                  </a:moveTo>
                  <a:lnTo>
                    <a:pt x="4528" y="10279"/>
                  </a:lnTo>
                  <a:cubicBezTo>
                    <a:pt x="4616" y="10329"/>
                    <a:pt x="4702" y="10381"/>
                    <a:pt x="4786" y="10435"/>
                  </a:cubicBezTo>
                  <a:cubicBezTo>
                    <a:pt x="4745" y="10441"/>
                    <a:pt x="4708" y="10468"/>
                    <a:pt x="4689" y="10505"/>
                  </a:cubicBezTo>
                  <a:cubicBezTo>
                    <a:pt x="4682" y="10499"/>
                    <a:pt x="4675" y="10496"/>
                    <a:pt x="4668" y="10490"/>
                  </a:cubicBezTo>
                  <a:cubicBezTo>
                    <a:pt x="4620" y="10421"/>
                    <a:pt x="4573" y="10353"/>
                    <a:pt x="4528" y="10279"/>
                  </a:cubicBezTo>
                  <a:close/>
                  <a:moveTo>
                    <a:pt x="16819" y="10037"/>
                  </a:moveTo>
                  <a:cubicBezTo>
                    <a:pt x="16828" y="10037"/>
                    <a:pt x="16837" y="10037"/>
                    <a:pt x="16847" y="10038"/>
                  </a:cubicBezTo>
                  <a:cubicBezTo>
                    <a:pt x="17054" y="10049"/>
                    <a:pt x="17282" y="10173"/>
                    <a:pt x="17385" y="10350"/>
                  </a:cubicBezTo>
                  <a:cubicBezTo>
                    <a:pt x="17390" y="10360"/>
                    <a:pt x="17399" y="10365"/>
                    <a:pt x="17408" y="10365"/>
                  </a:cubicBezTo>
                  <a:cubicBezTo>
                    <a:pt x="17411" y="10365"/>
                    <a:pt x="17413" y="10365"/>
                    <a:pt x="17416" y="10364"/>
                  </a:cubicBezTo>
                  <a:cubicBezTo>
                    <a:pt x="17423" y="10375"/>
                    <a:pt x="17430" y="10384"/>
                    <a:pt x="17436" y="10395"/>
                  </a:cubicBezTo>
                  <a:cubicBezTo>
                    <a:pt x="17463" y="10448"/>
                    <a:pt x="17478" y="10503"/>
                    <a:pt x="17478" y="10561"/>
                  </a:cubicBezTo>
                  <a:cubicBezTo>
                    <a:pt x="17480" y="10680"/>
                    <a:pt x="17438" y="10795"/>
                    <a:pt x="17360" y="10888"/>
                  </a:cubicBezTo>
                  <a:cubicBezTo>
                    <a:pt x="17336" y="10917"/>
                    <a:pt x="17304" y="10943"/>
                    <a:pt x="17274" y="10966"/>
                  </a:cubicBezTo>
                  <a:cubicBezTo>
                    <a:pt x="17219" y="10980"/>
                    <a:pt x="17160" y="10986"/>
                    <a:pt x="17101" y="10986"/>
                  </a:cubicBezTo>
                  <a:cubicBezTo>
                    <a:pt x="16998" y="10986"/>
                    <a:pt x="16894" y="10968"/>
                    <a:pt x="16803" y="10949"/>
                  </a:cubicBezTo>
                  <a:cubicBezTo>
                    <a:pt x="16699" y="10924"/>
                    <a:pt x="16590" y="10906"/>
                    <a:pt x="16495" y="10859"/>
                  </a:cubicBezTo>
                  <a:cubicBezTo>
                    <a:pt x="16442" y="10832"/>
                    <a:pt x="16406" y="10797"/>
                    <a:pt x="16367" y="10760"/>
                  </a:cubicBezTo>
                  <a:cubicBezTo>
                    <a:pt x="16342" y="10605"/>
                    <a:pt x="16452" y="10455"/>
                    <a:pt x="16584" y="10378"/>
                  </a:cubicBezTo>
                  <a:cubicBezTo>
                    <a:pt x="16622" y="10358"/>
                    <a:pt x="16604" y="10301"/>
                    <a:pt x="16564" y="10301"/>
                  </a:cubicBezTo>
                  <a:cubicBezTo>
                    <a:pt x="16559" y="10301"/>
                    <a:pt x="16555" y="10302"/>
                    <a:pt x="16550" y="10303"/>
                  </a:cubicBezTo>
                  <a:cubicBezTo>
                    <a:pt x="16445" y="10334"/>
                    <a:pt x="16367" y="10411"/>
                    <a:pt x="16323" y="10506"/>
                  </a:cubicBezTo>
                  <a:cubicBezTo>
                    <a:pt x="16303" y="10548"/>
                    <a:pt x="16293" y="10594"/>
                    <a:pt x="16289" y="10638"/>
                  </a:cubicBezTo>
                  <a:cubicBezTo>
                    <a:pt x="16258" y="10554"/>
                    <a:pt x="16251" y="10466"/>
                    <a:pt x="16267" y="10378"/>
                  </a:cubicBezTo>
                  <a:cubicBezTo>
                    <a:pt x="16282" y="10347"/>
                    <a:pt x="16301" y="10314"/>
                    <a:pt x="16322" y="10285"/>
                  </a:cubicBezTo>
                  <a:cubicBezTo>
                    <a:pt x="16436" y="10134"/>
                    <a:pt x="16623" y="10037"/>
                    <a:pt x="16819" y="10037"/>
                  </a:cubicBezTo>
                  <a:close/>
                  <a:moveTo>
                    <a:pt x="17089" y="7993"/>
                  </a:moveTo>
                  <a:cubicBezTo>
                    <a:pt x="17219" y="7993"/>
                    <a:pt x="17348" y="8000"/>
                    <a:pt x="17478" y="8015"/>
                  </a:cubicBezTo>
                  <a:cubicBezTo>
                    <a:pt x="17630" y="8033"/>
                    <a:pt x="17809" y="8061"/>
                    <a:pt x="17925" y="8169"/>
                  </a:cubicBezTo>
                  <a:cubicBezTo>
                    <a:pt x="18074" y="8305"/>
                    <a:pt x="18014" y="8491"/>
                    <a:pt x="17948" y="8650"/>
                  </a:cubicBezTo>
                  <a:cubicBezTo>
                    <a:pt x="17890" y="8785"/>
                    <a:pt x="17827" y="8914"/>
                    <a:pt x="17812" y="9062"/>
                  </a:cubicBezTo>
                  <a:cubicBezTo>
                    <a:pt x="17809" y="9076"/>
                    <a:pt x="17816" y="9086"/>
                    <a:pt x="17823" y="9093"/>
                  </a:cubicBezTo>
                  <a:cubicBezTo>
                    <a:pt x="17776" y="9168"/>
                    <a:pt x="17728" y="9242"/>
                    <a:pt x="17677" y="9314"/>
                  </a:cubicBezTo>
                  <a:cubicBezTo>
                    <a:pt x="17643" y="9367"/>
                    <a:pt x="17606" y="9416"/>
                    <a:pt x="17568" y="9463"/>
                  </a:cubicBezTo>
                  <a:cubicBezTo>
                    <a:pt x="17529" y="9513"/>
                    <a:pt x="17468" y="9565"/>
                    <a:pt x="17480" y="9632"/>
                  </a:cubicBezTo>
                  <a:cubicBezTo>
                    <a:pt x="17482" y="9651"/>
                    <a:pt x="17505" y="9669"/>
                    <a:pt x="17525" y="9669"/>
                  </a:cubicBezTo>
                  <a:cubicBezTo>
                    <a:pt x="17527" y="9669"/>
                    <a:pt x="17529" y="9669"/>
                    <a:pt x="17531" y="9669"/>
                  </a:cubicBezTo>
                  <a:cubicBezTo>
                    <a:pt x="17603" y="9662"/>
                    <a:pt x="17638" y="9589"/>
                    <a:pt x="17674" y="9537"/>
                  </a:cubicBezTo>
                  <a:cubicBezTo>
                    <a:pt x="17712" y="9483"/>
                    <a:pt x="17745" y="9428"/>
                    <a:pt x="17779" y="9371"/>
                  </a:cubicBezTo>
                  <a:cubicBezTo>
                    <a:pt x="17833" y="9282"/>
                    <a:pt x="17875" y="9179"/>
                    <a:pt x="17914" y="9083"/>
                  </a:cubicBezTo>
                  <a:cubicBezTo>
                    <a:pt x="18036" y="8971"/>
                    <a:pt x="18173" y="8853"/>
                    <a:pt x="18338" y="8802"/>
                  </a:cubicBezTo>
                  <a:cubicBezTo>
                    <a:pt x="18384" y="8788"/>
                    <a:pt x="18428" y="8781"/>
                    <a:pt x="18470" y="8781"/>
                  </a:cubicBezTo>
                  <a:cubicBezTo>
                    <a:pt x="18611" y="8781"/>
                    <a:pt x="18735" y="8854"/>
                    <a:pt x="18844" y="8955"/>
                  </a:cubicBezTo>
                  <a:cubicBezTo>
                    <a:pt x="18985" y="9084"/>
                    <a:pt x="19091" y="9242"/>
                    <a:pt x="19192" y="9399"/>
                  </a:cubicBezTo>
                  <a:cubicBezTo>
                    <a:pt x="19287" y="9547"/>
                    <a:pt x="19384" y="9697"/>
                    <a:pt x="19450" y="9859"/>
                  </a:cubicBezTo>
                  <a:cubicBezTo>
                    <a:pt x="19518" y="10031"/>
                    <a:pt x="19537" y="10211"/>
                    <a:pt x="19473" y="10385"/>
                  </a:cubicBezTo>
                  <a:cubicBezTo>
                    <a:pt x="19408" y="10558"/>
                    <a:pt x="19283" y="10719"/>
                    <a:pt x="19144" y="10846"/>
                  </a:cubicBezTo>
                  <a:cubicBezTo>
                    <a:pt x="18968" y="11009"/>
                    <a:pt x="18732" y="11122"/>
                    <a:pt x="18495" y="11122"/>
                  </a:cubicBezTo>
                  <a:cubicBezTo>
                    <a:pt x="18371" y="11122"/>
                    <a:pt x="18246" y="11092"/>
                    <a:pt x="18129" y="11021"/>
                  </a:cubicBezTo>
                  <a:cubicBezTo>
                    <a:pt x="18119" y="11016"/>
                    <a:pt x="18110" y="11014"/>
                    <a:pt x="18101" y="11014"/>
                  </a:cubicBezTo>
                  <a:cubicBezTo>
                    <a:pt x="18088" y="11014"/>
                    <a:pt x="18077" y="11018"/>
                    <a:pt x="18067" y="11024"/>
                  </a:cubicBezTo>
                  <a:cubicBezTo>
                    <a:pt x="18017" y="10998"/>
                    <a:pt x="17966" y="10971"/>
                    <a:pt x="17918" y="10943"/>
                  </a:cubicBezTo>
                  <a:cubicBezTo>
                    <a:pt x="17857" y="10907"/>
                    <a:pt x="17797" y="10868"/>
                    <a:pt x="17741" y="10829"/>
                  </a:cubicBezTo>
                  <a:cubicBezTo>
                    <a:pt x="17729" y="10822"/>
                    <a:pt x="17719" y="10814"/>
                    <a:pt x="17707" y="10804"/>
                  </a:cubicBezTo>
                  <a:cubicBezTo>
                    <a:pt x="17718" y="10767"/>
                    <a:pt x="17725" y="10726"/>
                    <a:pt x="17725" y="10683"/>
                  </a:cubicBezTo>
                  <a:cubicBezTo>
                    <a:pt x="17725" y="10614"/>
                    <a:pt x="17712" y="10546"/>
                    <a:pt x="17694" y="10479"/>
                  </a:cubicBezTo>
                  <a:cubicBezTo>
                    <a:pt x="17900" y="10456"/>
                    <a:pt x="18108" y="10436"/>
                    <a:pt x="18308" y="10391"/>
                  </a:cubicBezTo>
                  <a:cubicBezTo>
                    <a:pt x="18356" y="10381"/>
                    <a:pt x="18350" y="10304"/>
                    <a:pt x="18302" y="10304"/>
                  </a:cubicBezTo>
                  <a:cubicBezTo>
                    <a:pt x="18300" y="10304"/>
                    <a:pt x="18298" y="10304"/>
                    <a:pt x="18295" y="10304"/>
                  </a:cubicBezTo>
                  <a:cubicBezTo>
                    <a:pt x="18087" y="10329"/>
                    <a:pt x="17878" y="10371"/>
                    <a:pt x="17670" y="10404"/>
                  </a:cubicBezTo>
                  <a:cubicBezTo>
                    <a:pt x="17647" y="10341"/>
                    <a:pt x="17619" y="10279"/>
                    <a:pt x="17580" y="10222"/>
                  </a:cubicBezTo>
                  <a:lnTo>
                    <a:pt x="17580" y="10222"/>
                  </a:lnTo>
                  <a:cubicBezTo>
                    <a:pt x="17586" y="10225"/>
                    <a:pt x="17592" y="10227"/>
                    <a:pt x="17598" y="10227"/>
                  </a:cubicBezTo>
                  <a:cubicBezTo>
                    <a:pt x="17604" y="10227"/>
                    <a:pt x="17610" y="10225"/>
                    <a:pt x="17616" y="10221"/>
                  </a:cubicBezTo>
                  <a:cubicBezTo>
                    <a:pt x="17779" y="10127"/>
                    <a:pt x="17946" y="10041"/>
                    <a:pt x="18118" y="9960"/>
                  </a:cubicBezTo>
                  <a:cubicBezTo>
                    <a:pt x="18203" y="9921"/>
                    <a:pt x="18288" y="9885"/>
                    <a:pt x="18373" y="9846"/>
                  </a:cubicBezTo>
                  <a:cubicBezTo>
                    <a:pt x="18463" y="9809"/>
                    <a:pt x="18552" y="9775"/>
                    <a:pt x="18636" y="9730"/>
                  </a:cubicBezTo>
                  <a:cubicBezTo>
                    <a:pt x="18676" y="9707"/>
                    <a:pt x="18656" y="9650"/>
                    <a:pt x="18614" y="9650"/>
                  </a:cubicBezTo>
                  <a:cubicBezTo>
                    <a:pt x="18610" y="9650"/>
                    <a:pt x="18606" y="9651"/>
                    <a:pt x="18602" y="9652"/>
                  </a:cubicBezTo>
                  <a:cubicBezTo>
                    <a:pt x="18510" y="9673"/>
                    <a:pt x="18423" y="9711"/>
                    <a:pt x="18337" y="9751"/>
                  </a:cubicBezTo>
                  <a:cubicBezTo>
                    <a:pt x="18247" y="9789"/>
                    <a:pt x="18162" y="9831"/>
                    <a:pt x="18077" y="9873"/>
                  </a:cubicBezTo>
                  <a:cubicBezTo>
                    <a:pt x="17907" y="9960"/>
                    <a:pt x="17741" y="10053"/>
                    <a:pt x="17577" y="10154"/>
                  </a:cubicBezTo>
                  <a:cubicBezTo>
                    <a:pt x="17563" y="10163"/>
                    <a:pt x="17559" y="10175"/>
                    <a:pt x="17559" y="10187"/>
                  </a:cubicBezTo>
                  <a:cubicBezTo>
                    <a:pt x="17495" y="10097"/>
                    <a:pt x="17416" y="10015"/>
                    <a:pt x="17324" y="9951"/>
                  </a:cubicBezTo>
                  <a:cubicBezTo>
                    <a:pt x="17325" y="9951"/>
                    <a:pt x="17328" y="9951"/>
                    <a:pt x="17329" y="9950"/>
                  </a:cubicBezTo>
                  <a:cubicBezTo>
                    <a:pt x="17343" y="9943"/>
                    <a:pt x="17355" y="9937"/>
                    <a:pt x="17369" y="9927"/>
                  </a:cubicBezTo>
                  <a:cubicBezTo>
                    <a:pt x="17387" y="9911"/>
                    <a:pt x="17407" y="9899"/>
                    <a:pt x="17423" y="9882"/>
                  </a:cubicBezTo>
                  <a:cubicBezTo>
                    <a:pt x="17433" y="9870"/>
                    <a:pt x="17444" y="9858"/>
                    <a:pt x="17453" y="9845"/>
                  </a:cubicBezTo>
                  <a:cubicBezTo>
                    <a:pt x="17460" y="9836"/>
                    <a:pt x="17467" y="9828"/>
                    <a:pt x="17473" y="9818"/>
                  </a:cubicBezTo>
                  <a:cubicBezTo>
                    <a:pt x="17481" y="9804"/>
                    <a:pt x="17488" y="9789"/>
                    <a:pt x="17492" y="9774"/>
                  </a:cubicBezTo>
                  <a:cubicBezTo>
                    <a:pt x="17494" y="9760"/>
                    <a:pt x="17495" y="9745"/>
                    <a:pt x="17495" y="9731"/>
                  </a:cubicBezTo>
                  <a:cubicBezTo>
                    <a:pt x="17495" y="9704"/>
                    <a:pt x="17470" y="9681"/>
                    <a:pt x="17443" y="9681"/>
                  </a:cubicBezTo>
                  <a:cubicBezTo>
                    <a:pt x="17434" y="9681"/>
                    <a:pt x="17425" y="9684"/>
                    <a:pt x="17417" y="9689"/>
                  </a:cubicBezTo>
                  <a:cubicBezTo>
                    <a:pt x="17406" y="9696"/>
                    <a:pt x="17394" y="9703"/>
                    <a:pt x="17385" y="9711"/>
                  </a:cubicBezTo>
                  <a:cubicBezTo>
                    <a:pt x="17380" y="9716"/>
                    <a:pt x="17375" y="9717"/>
                    <a:pt x="17372" y="9721"/>
                  </a:cubicBezTo>
                  <a:cubicBezTo>
                    <a:pt x="17367" y="9724"/>
                    <a:pt x="17363" y="9730"/>
                    <a:pt x="17358" y="9736"/>
                  </a:cubicBezTo>
                  <a:lnTo>
                    <a:pt x="17358" y="9736"/>
                  </a:lnTo>
                  <a:cubicBezTo>
                    <a:pt x="17360" y="9734"/>
                    <a:pt x="17362" y="9732"/>
                    <a:pt x="17365" y="9730"/>
                  </a:cubicBezTo>
                  <a:lnTo>
                    <a:pt x="17365" y="9730"/>
                  </a:lnTo>
                  <a:cubicBezTo>
                    <a:pt x="17338" y="9761"/>
                    <a:pt x="17315" y="9795"/>
                    <a:pt x="17294" y="9831"/>
                  </a:cubicBezTo>
                  <a:cubicBezTo>
                    <a:pt x="17285" y="9845"/>
                    <a:pt x="17274" y="9859"/>
                    <a:pt x="17267" y="9875"/>
                  </a:cubicBezTo>
                  <a:cubicBezTo>
                    <a:pt x="17261" y="9886"/>
                    <a:pt x="17258" y="9896"/>
                    <a:pt x="17257" y="9909"/>
                  </a:cubicBezTo>
                  <a:cubicBezTo>
                    <a:pt x="17197" y="9875"/>
                    <a:pt x="17136" y="9846"/>
                    <a:pt x="17070" y="9828"/>
                  </a:cubicBezTo>
                  <a:cubicBezTo>
                    <a:pt x="17072" y="9823"/>
                    <a:pt x="17075" y="9822"/>
                    <a:pt x="17075" y="9818"/>
                  </a:cubicBezTo>
                  <a:cubicBezTo>
                    <a:pt x="17089" y="9690"/>
                    <a:pt x="17105" y="9562"/>
                    <a:pt x="17111" y="9435"/>
                  </a:cubicBezTo>
                  <a:cubicBezTo>
                    <a:pt x="17116" y="9311"/>
                    <a:pt x="17125" y="9182"/>
                    <a:pt x="17097" y="9059"/>
                  </a:cubicBezTo>
                  <a:cubicBezTo>
                    <a:pt x="17093" y="9044"/>
                    <a:pt x="17079" y="9036"/>
                    <a:pt x="17065" y="9036"/>
                  </a:cubicBezTo>
                  <a:cubicBezTo>
                    <a:pt x="17051" y="9036"/>
                    <a:pt x="17037" y="9044"/>
                    <a:pt x="17034" y="9059"/>
                  </a:cubicBezTo>
                  <a:cubicBezTo>
                    <a:pt x="17010" y="9182"/>
                    <a:pt x="17016" y="9311"/>
                    <a:pt x="17010" y="9435"/>
                  </a:cubicBezTo>
                  <a:cubicBezTo>
                    <a:pt x="17004" y="9560"/>
                    <a:pt x="17003" y="9683"/>
                    <a:pt x="16994" y="9808"/>
                  </a:cubicBezTo>
                  <a:cubicBezTo>
                    <a:pt x="16942" y="9797"/>
                    <a:pt x="16891" y="9788"/>
                    <a:pt x="16838" y="9787"/>
                  </a:cubicBezTo>
                  <a:cubicBezTo>
                    <a:pt x="16833" y="9787"/>
                    <a:pt x="16826" y="9788"/>
                    <a:pt x="16820" y="9788"/>
                  </a:cubicBezTo>
                  <a:cubicBezTo>
                    <a:pt x="16826" y="9781"/>
                    <a:pt x="16828" y="9772"/>
                    <a:pt x="16827" y="9760"/>
                  </a:cubicBezTo>
                  <a:cubicBezTo>
                    <a:pt x="16800" y="9615"/>
                    <a:pt x="16774" y="9469"/>
                    <a:pt x="16765" y="9321"/>
                  </a:cubicBezTo>
                  <a:cubicBezTo>
                    <a:pt x="16756" y="9177"/>
                    <a:pt x="16776" y="9037"/>
                    <a:pt x="16791" y="8894"/>
                  </a:cubicBezTo>
                  <a:cubicBezTo>
                    <a:pt x="16794" y="8873"/>
                    <a:pt x="16772" y="8859"/>
                    <a:pt x="16752" y="8859"/>
                  </a:cubicBezTo>
                  <a:cubicBezTo>
                    <a:pt x="16740" y="8859"/>
                    <a:pt x="16727" y="8865"/>
                    <a:pt x="16722" y="8877"/>
                  </a:cubicBezTo>
                  <a:cubicBezTo>
                    <a:pt x="16662" y="9015"/>
                    <a:pt x="16664" y="9175"/>
                    <a:pt x="16677" y="9321"/>
                  </a:cubicBezTo>
                  <a:cubicBezTo>
                    <a:pt x="16689" y="9476"/>
                    <a:pt x="16719" y="9629"/>
                    <a:pt x="16749" y="9780"/>
                  </a:cubicBezTo>
                  <a:cubicBezTo>
                    <a:pt x="16750" y="9785"/>
                    <a:pt x="16755" y="9787"/>
                    <a:pt x="16756" y="9789"/>
                  </a:cubicBezTo>
                  <a:cubicBezTo>
                    <a:pt x="16704" y="9794"/>
                    <a:pt x="16650" y="9801"/>
                    <a:pt x="16599" y="9815"/>
                  </a:cubicBezTo>
                  <a:cubicBezTo>
                    <a:pt x="16584" y="9795"/>
                    <a:pt x="16566" y="9780"/>
                    <a:pt x="16550" y="9764"/>
                  </a:cubicBezTo>
                  <a:cubicBezTo>
                    <a:pt x="16528" y="9743"/>
                    <a:pt x="16506" y="9719"/>
                    <a:pt x="16485" y="9697"/>
                  </a:cubicBezTo>
                  <a:cubicBezTo>
                    <a:pt x="16438" y="9650"/>
                    <a:pt x="16393" y="9602"/>
                    <a:pt x="16347" y="9554"/>
                  </a:cubicBezTo>
                  <a:cubicBezTo>
                    <a:pt x="16302" y="9504"/>
                    <a:pt x="16254" y="9459"/>
                    <a:pt x="16206" y="9411"/>
                  </a:cubicBezTo>
                  <a:cubicBezTo>
                    <a:pt x="16193" y="9396"/>
                    <a:pt x="16177" y="9384"/>
                    <a:pt x="16166" y="9369"/>
                  </a:cubicBezTo>
                  <a:cubicBezTo>
                    <a:pt x="16164" y="9361"/>
                    <a:pt x="16162" y="9350"/>
                    <a:pt x="16154" y="9341"/>
                  </a:cubicBezTo>
                  <a:cubicBezTo>
                    <a:pt x="16035" y="9198"/>
                    <a:pt x="15940" y="9037"/>
                    <a:pt x="15876" y="8866"/>
                  </a:cubicBezTo>
                  <a:cubicBezTo>
                    <a:pt x="15813" y="8694"/>
                    <a:pt x="15740" y="8463"/>
                    <a:pt x="15848" y="8298"/>
                  </a:cubicBezTo>
                  <a:cubicBezTo>
                    <a:pt x="15932" y="8169"/>
                    <a:pt x="16098" y="8118"/>
                    <a:pt x="16244" y="8084"/>
                  </a:cubicBezTo>
                  <a:cubicBezTo>
                    <a:pt x="16445" y="8037"/>
                    <a:pt x="16652" y="8013"/>
                    <a:pt x="16861" y="8000"/>
                  </a:cubicBezTo>
                  <a:cubicBezTo>
                    <a:pt x="16937" y="7996"/>
                    <a:pt x="17013" y="7993"/>
                    <a:pt x="17089" y="7993"/>
                  </a:cubicBezTo>
                  <a:close/>
                  <a:moveTo>
                    <a:pt x="4850" y="11100"/>
                  </a:moveTo>
                  <a:cubicBezTo>
                    <a:pt x="4872" y="11136"/>
                    <a:pt x="4896" y="11171"/>
                    <a:pt x="4921" y="11207"/>
                  </a:cubicBezTo>
                  <a:cubicBezTo>
                    <a:pt x="4944" y="11243"/>
                    <a:pt x="4978" y="11258"/>
                    <a:pt x="5013" y="11258"/>
                  </a:cubicBezTo>
                  <a:cubicBezTo>
                    <a:pt x="5020" y="11258"/>
                    <a:pt x="5027" y="11258"/>
                    <a:pt x="5034" y="11256"/>
                  </a:cubicBezTo>
                  <a:cubicBezTo>
                    <a:pt x="5086" y="11291"/>
                    <a:pt x="5145" y="11316"/>
                    <a:pt x="5209" y="11317"/>
                  </a:cubicBezTo>
                  <a:lnTo>
                    <a:pt x="5209" y="11317"/>
                  </a:lnTo>
                  <a:cubicBezTo>
                    <a:pt x="5208" y="11318"/>
                    <a:pt x="5207" y="11318"/>
                    <a:pt x="5206" y="11319"/>
                  </a:cubicBezTo>
                  <a:cubicBezTo>
                    <a:pt x="5171" y="11328"/>
                    <a:pt x="5137" y="11333"/>
                    <a:pt x="5104" y="11333"/>
                  </a:cubicBezTo>
                  <a:cubicBezTo>
                    <a:pt x="5033" y="11333"/>
                    <a:pt x="4970" y="11308"/>
                    <a:pt x="4923" y="11239"/>
                  </a:cubicBezTo>
                  <a:cubicBezTo>
                    <a:pt x="4894" y="11197"/>
                    <a:pt x="4868" y="11149"/>
                    <a:pt x="4845" y="11102"/>
                  </a:cubicBezTo>
                  <a:cubicBezTo>
                    <a:pt x="4847" y="11102"/>
                    <a:pt x="4847" y="11100"/>
                    <a:pt x="4850" y="11100"/>
                  </a:cubicBezTo>
                  <a:close/>
                  <a:moveTo>
                    <a:pt x="3525" y="6411"/>
                  </a:moveTo>
                  <a:cubicBezTo>
                    <a:pt x="3707" y="6411"/>
                    <a:pt x="3886" y="6447"/>
                    <a:pt x="4062" y="6491"/>
                  </a:cubicBezTo>
                  <a:cubicBezTo>
                    <a:pt x="4538" y="6616"/>
                    <a:pt x="5251" y="6922"/>
                    <a:pt x="5071" y="7515"/>
                  </a:cubicBezTo>
                  <a:cubicBezTo>
                    <a:pt x="4959" y="7881"/>
                    <a:pt x="4590" y="8085"/>
                    <a:pt x="4265" y="8264"/>
                  </a:cubicBezTo>
                  <a:cubicBezTo>
                    <a:pt x="4221" y="8290"/>
                    <a:pt x="4220" y="8361"/>
                    <a:pt x="4262" y="8388"/>
                  </a:cubicBezTo>
                  <a:cubicBezTo>
                    <a:pt x="4197" y="8412"/>
                    <a:pt x="4133" y="8440"/>
                    <a:pt x="4066" y="8469"/>
                  </a:cubicBezTo>
                  <a:cubicBezTo>
                    <a:pt x="3984" y="8505"/>
                    <a:pt x="3899" y="8541"/>
                    <a:pt x="3815" y="8576"/>
                  </a:cubicBezTo>
                  <a:cubicBezTo>
                    <a:pt x="3777" y="8593"/>
                    <a:pt x="3797" y="8652"/>
                    <a:pt x="3834" y="8652"/>
                  </a:cubicBezTo>
                  <a:cubicBezTo>
                    <a:pt x="3838" y="8652"/>
                    <a:pt x="3842" y="8652"/>
                    <a:pt x="3847" y="8650"/>
                  </a:cubicBezTo>
                  <a:lnTo>
                    <a:pt x="4108" y="8559"/>
                  </a:lnTo>
                  <a:cubicBezTo>
                    <a:pt x="4197" y="8530"/>
                    <a:pt x="4285" y="8501"/>
                    <a:pt x="4372" y="8463"/>
                  </a:cubicBezTo>
                  <a:cubicBezTo>
                    <a:pt x="4397" y="8453"/>
                    <a:pt x="4403" y="8430"/>
                    <a:pt x="4398" y="8409"/>
                  </a:cubicBezTo>
                  <a:lnTo>
                    <a:pt x="4398" y="8409"/>
                  </a:lnTo>
                  <a:cubicBezTo>
                    <a:pt x="4421" y="8410"/>
                    <a:pt x="4444" y="8410"/>
                    <a:pt x="4466" y="8410"/>
                  </a:cubicBezTo>
                  <a:cubicBezTo>
                    <a:pt x="4665" y="8410"/>
                    <a:pt x="4865" y="8381"/>
                    <a:pt x="5063" y="8381"/>
                  </a:cubicBezTo>
                  <a:cubicBezTo>
                    <a:pt x="5149" y="8381"/>
                    <a:pt x="5234" y="8386"/>
                    <a:pt x="5319" y="8402"/>
                  </a:cubicBezTo>
                  <a:cubicBezTo>
                    <a:pt x="5457" y="8426"/>
                    <a:pt x="5596" y="8476"/>
                    <a:pt x="5694" y="8579"/>
                  </a:cubicBezTo>
                  <a:cubicBezTo>
                    <a:pt x="5800" y="8688"/>
                    <a:pt x="5829" y="8839"/>
                    <a:pt x="5823" y="8985"/>
                  </a:cubicBezTo>
                  <a:cubicBezTo>
                    <a:pt x="5810" y="9270"/>
                    <a:pt x="5695" y="9595"/>
                    <a:pt x="5543" y="9838"/>
                  </a:cubicBezTo>
                  <a:cubicBezTo>
                    <a:pt x="5413" y="10050"/>
                    <a:pt x="5184" y="10225"/>
                    <a:pt x="4923" y="10225"/>
                  </a:cubicBezTo>
                  <a:cubicBezTo>
                    <a:pt x="4716" y="10090"/>
                    <a:pt x="4503" y="9970"/>
                    <a:pt x="4279" y="9866"/>
                  </a:cubicBezTo>
                  <a:cubicBezTo>
                    <a:pt x="4258" y="9856"/>
                    <a:pt x="4236" y="9851"/>
                    <a:pt x="4215" y="9851"/>
                  </a:cubicBezTo>
                  <a:cubicBezTo>
                    <a:pt x="4124" y="9851"/>
                    <a:pt x="4056" y="9942"/>
                    <a:pt x="4102" y="10035"/>
                  </a:cubicBezTo>
                  <a:cubicBezTo>
                    <a:pt x="4123" y="10077"/>
                    <a:pt x="4147" y="10120"/>
                    <a:pt x="4170" y="10163"/>
                  </a:cubicBezTo>
                  <a:cubicBezTo>
                    <a:pt x="4176" y="10178"/>
                    <a:pt x="4180" y="10194"/>
                    <a:pt x="4187" y="10211"/>
                  </a:cubicBezTo>
                  <a:cubicBezTo>
                    <a:pt x="4085" y="10045"/>
                    <a:pt x="3971" y="9885"/>
                    <a:pt x="3861" y="9728"/>
                  </a:cubicBezTo>
                  <a:cubicBezTo>
                    <a:pt x="3853" y="9716"/>
                    <a:pt x="3841" y="9711"/>
                    <a:pt x="3830" y="9711"/>
                  </a:cubicBezTo>
                  <a:cubicBezTo>
                    <a:pt x="3805" y="9711"/>
                    <a:pt x="3780" y="9736"/>
                    <a:pt x="3797" y="9764"/>
                  </a:cubicBezTo>
                  <a:cubicBezTo>
                    <a:pt x="3964" y="10042"/>
                    <a:pt x="4136" y="10320"/>
                    <a:pt x="4254" y="10622"/>
                  </a:cubicBezTo>
                  <a:cubicBezTo>
                    <a:pt x="4308" y="10761"/>
                    <a:pt x="4356" y="10909"/>
                    <a:pt x="4384" y="11056"/>
                  </a:cubicBezTo>
                  <a:cubicBezTo>
                    <a:pt x="4400" y="11142"/>
                    <a:pt x="4417" y="11235"/>
                    <a:pt x="4347" y="11300"/>
                  </a:cubicBezTo>
                  <a:cubicBezTo>
                    <a:pt x="4292" y="11354"/>
                    <a:pt x="4211" y="11381"/>
                    <a:pt x="4137" y="11404"/>
                  </a:cubicBezTo>
                  <a:cubicBezTo>
                    <a:pt x="3907" y="11475"/>
                    <a:pt x="3665" y="11497"/>
                    <a:pt x="3423" y="11497"/>
                  </a:cubicBezTo>
                  <a:cubicBezTo>
                    <a:pt x="3322" y="11497"/>
                    <a:pt x="3222" y="11493"/>
                    <a:pt x="3122" y="11488"/>
                  </a:cubicBezTo>
                  <a:cubicBezTo>
                    <a:pt x="3041" y="11482"/>
                    <a:pt x="2958" y="11476"/>
                    <a:pt x="2875" y="11469"/>
                  </a:cubicBezTo>
                  <a:cubicBezTo>
                    <a:pt x="2800" y="11464"/>
                    <a:pt x="2702" y="11468"/>
                    <a:pt x="2634" y="11428"/>
                  </a:cubicBezTo>
                  <a:cubicBezTo>
                    <a:pt x="2560" y="11386"/>
                    <a:pt x="2563" y="11286"/>
                    <a:pt x="2555" y="11214"/>
                  </a:cubicBezTo>
                  <a:cubicBezTo>
                    <a:pt x="2548" y="11130"/>
                    <a:pt x="2544" y="11045"/>
                    <a:pt x="2544" y="10963"/>
                  </a:cubicBezTo>
                  <a:cubicBezTo>
                    <a:pt x="2537" y="10554"/>
                    <a:pt x="2612" y="10163"/>
                    <a:pt x="2714" y="9768"/>
                  </a:cubicBezTo>
                  <a:cubicBezTo>
                    <a:pt x="2722" y="9737"/>
                    <a:pt x="2691" y="9712"/>
                    <a:pt x="2662" y="9712"/>
                  </a:cubicBezTo>
                  <a:cubicBezTo>
                    <a:pt x="2648" y="9712"/>
                    <a:pt x="2634" y="9719"/>
                    <a:pt x="2626" y="9736"/>
                  </a:cubicBezTo>
                  <a:cubicBezTo>
                    <a:pt x="2608" y="9780"/>
                    <a:pt x="2594" y="9828"/>
                    <a:pt x="2577" y="9873"/>
                  </a:cubicBezTo>
                  <a:cubicBezTo>
                    <a:pt x="2594" y="9815"/>
                    <a:pt x="2612" y="9757"/>
                    <a:pt x="2626" y="9697"/>
                  </a:cubicBezTo>
                  <a:cubicBezTo>
                    <a:pt x="2633" y="9672"/>
                    <a:pt x="2612" y="9656"/>
                    <a:pt x="2591" y="9656"/>
                  </a:cubicBezTo>
                  <a:cubicBezTo>
                    <a:pt x="2577" y="9656"/>
                    <a:pt x="2563" y="9663"/>
                    <a:pt x="2558" y="9680"/>
                  </a:cubicBezTo>
                  <a:cubicBezTo>
                    <a:pt x="2449" y="10065"/>
                    <a:pt x="2303" y="10439"/>
                    <a:pt x="2109" y="10794"/>
                  </a:cubicBezTo>
                  <a:cubicBezTo>
                    <a:pt x="2029" y="10941"/>
                    <a:pt x="1945" y="11098"/>
                    <a:pt x="1825" y="11218"/>
                  </a:cubicBezTo>
                  <a:cubicBezTo>
                    <a:pt x="1730" y="11312"/>
                    <a:pt x="1621" y="11355"/>
                    <a:pt x="1504" y="11355"/>
                  </a:cubicBezTo>
                  <a:cubicBezTo>
                    <a:pt x="1429" y="11355"/>
                    <a:pt x="1351" y="11337"/>
                    <a:pt x="1271" y="11303"/>
                  </a:cubicBezTo>
                  <a:cubicBezTo>
                    <a:pt x="951" y="11166"/>
                    <a:pt x="715" y="10913"/>
                    <a:pt x="537" y="10629"/>
                  </a:cubicBezTo>
                  <a:cubicBezTo>
                    <a:pt x="346" y="10327"/>
                    <a:pt x="136" y="9923"/>
                    <a:pt x="346" y="9588"/>
                  </a:cubicBezTo>
                  <a:cubicBezTo>
                    <a:pt x="573" y="9222"/>
                    <a:pt x="1056" y="9150"/>
                    <a:pt x="1459" y="9084"/>
                  </a:cubicBezTo>
                  <a:cubicBezTo>
                    <a:pt x="1530" y="9073"/>
                    <a:pt x="1520" y="8988"/>
                    <a:pt x="1476" y="8957"/>
                  </a:cubicBezTo>
                  <a:cubicBezTo>
                    <a:pt x="1219" y="8771"/>
                    <a:pt x="891" y="8735"/>
                    <a:pt x="612" y="8593"/>
                  </a:cubicBezTo>
                  <a:cubicBezTo>
                    <a:pt x="261" y="8412"/>
                    <a:pt x="212" y="8044"/>
                    <a:pt x="361" y="7718"/>
                  </a:cubicBezTo>
                  <a:cubicBezTo>
                    <a:pt x="515" y="7380"/>
                    <a:pt x="825" y="7129"/>
                    <a:pt x="1137" y="6924"/>
                  </a:cubicBezTo>
                  <a:cubicBezTo>
                    <a:pt x="1370" y="6770"/>
                    <a:pt x="1641" y="6571"/>
                    <a:pt x="1928" y="6571"/>
                  </a:cubicBezTo>
                  <a:cubicBezTo>
                    <a:pt x="2014" y="6571"/>
                    <a:pt x="2102" y="6589"/>
                    <a:pt x="2191" y="6633"/>
                  </a:cubicBezTo>
                  <a:cubicBezTo>
                    <a:pt x="2604" y="6836"/>
                    <a:pt x="2714" y="7302"/>
                    <a:pt x="2804" y="7697"/>
                  </a:cubicBezTo>
                  <a:cubicBezTo>
                    <a:pt x="2812" y="7733"/>
                    <a:pt x="2840" y="7748"/>
                    <a:pt x="2869" y="7748"/>
                  </a:cubicBezTo>
                  <a:cubicBezTo>
                    <a:pt x="2906" y="7748"/>
                    <a:pt x="2947" y="7722"/>
                    <a:pt x="2950" y="7680"/>
                  </a:cubicBezTo>
                  <a:cubicBezTo>
                    <a:pt x="2980" y="7332"/>
                    <a:pt x="3031" y="6980"/>
                    <a:pt x="3127" y="6644"/>
                  </a:cubicBezTo>
                  <a:cubicBezTo>
                    <a:pt x="3147" y="6576"/>
                    <a:pt x="3171" y="6505"/>
                    <a:pt x="3235" y="6465"/>
                  </a:cubicBezTo>
                  <a:cubicBezTo>
                    <a:pt x="3312" y="6417"/>
                    <a:pt x="3414" y="6413"/>
                    <a:pt x="3505" y="6411"/>
                  </a:cubicBezTo>
                  <a:cubicBezTo>
                    <a:pt x="3511" y="6411"/>
                    <a:pt x="3518" y="6411"/>
                    <a:pt x="3525" y="6411"/>
                  </a:cubicBezTo>
                  <a:close/>
                  <a:moveTo>
                    <a:pt x="15639" y="11147"/>
                  </a:moveTo>
                  <a:lnTo>
                    <a:pt x="15639" y="11147"/>
                  </a:lnTo>
                  <a:cubicBezTo>
                    <a:pt x="15395" y="11336"/>
                    <a:pt x="15116" y="11478"/>
                    <a:pt x="14821" y="11583"/>
                  </a:cubicBezTo>
                  <a:cubicBezTo>
                    <a:pt x="14636" y="11648"/>
                    <a:pt x="14448" y="11703"/>
                    <a:pt x="14258" y="11753"/>
                  </a:cubicBezTo>
                  <a:cubicBezTo>
                    <a:pt x="14178" y="11773"/>
                    <a:pt x="14100" y="11788"/>
                    <a:pt x="14022" y="11807"/>
                  </a:cubicBezTo>
                  <a:cubicBezTo>
                    <a:pt x="14046" y="11788"/>
                    <a:pt x="14072" y="11771"/>
                    <a:pt x="14096" y="11754"/>
                  </a:cubicBezTo>
                  <a:cubicBezTo>
                    <a:pt x="14138" y="11726"/>
                    <a:pt x="14151" y="11684"/>
                    <a:pt x="14145" y="11645"/>
                  </a:cubicBezTo>
                  <a:cubicBezTo>
                    <a:pt x="14619" y="11420"/>
                    <a:pt x="15116" y="11241"/>
                    <a:pt x="15639" y="11147"/>
                  </a:cubicBezTo>
                  <a:close/>
                  <a:moveTo>
                    <a:pt x="15874" y="10951"/>
                  </a:moveTo>
                  <a:cubicBezTo>
                    <a:pt x="15458" y="11004"/>
                    <a:pt x="15046" y="11102"/>
                    <a:pt x="14660" y="11255"/>
                  </a:cubicBezTo>
                  <a:cubicBezTo>
                    <a:pt x="14470" y="11329"/>
                    <a:pt x="14282" y="11413"/>
                    <a:pt x="14103" y="11510"/>
                  </a:cubicBezTo>
                  <a:cubicBezTo>
                    <a:pt x="14082" y="11522"/>
                    <a:pt x="14062" y="11535"/>
                    <a:pt x="14040" y="11547"/>
                  </a:cubicBezTo>
                  <a:cubicBezTo>
                    <a:pt x="14038" y="11547"/>
                    <a:pt x="14035" y="11547"/>
                    <a:pt x="14032" y="11547"/>
                  </a:cubicBezTo>
                  <a:cubicBezTo>
                    <a:pt x="14016" y="11547"/>
                    <a:pt x="13998" y="11551"/>
                    <a:pt x="13979" y="11563"/>
                  </a:cubicBezTo>
                  <a:cubicBezTo>
                    <a:pt x="13848" y="11651"/>
                    <a:pt x="13718" y="11740"/>
                    <a:pt x="13591" y="11835"/>
                  </a:cubicBezTo>
                  <a:cubicBezTo>
                    <a:pt x="13586" y="11796"/>
                    <a:pt x="13592" y="11753"/>
                    <a:pt x="13598" y="11723"/>
                  </a:cubicBezTo>
                  <a:cubicBezTo>
                    <a:pt x="13615" y="11637"/>
                    <a:pt x="13653" y="11556"/>
                    <a:pt x="13700" y="11482"/>
                  </a:cubicBezTo>
                  <a:cubicBezTo>
                    <a:pt x="13798" y="11334"/>
                    <a:pt x="13947" y="11222"/>
                    <a:pt x="14110" y="11149"/>
                  </a:cubicBezTo>
                  <a:cubicBezTo>
                    <a:pt x="14492" y="10973"/>
                    <a:pt x="14948" y="10991"/>
                    <a:pt x="15364" y="10973"/>
                  </a:cubicBezTo>
                  <a:cubicBezTo>
                    <a:pt x="15476" y="10967"/>
                    <a:pt x="15586" y="10964"/>
                    <a:pt x="15698" y="10959"/>
                  </a:cubicBezTo>
                  <a:cubicBezTo>
                    <a:pt x="15746" y="10957"/>
                    <a:pt x="15796" y="10956"/>
                    <a:pt x="15842" y="10951"/>
                  </a:cubicBezTo>
                  <a:close/>
                  <a:moveTo>
                    <a:pt x="15235" y="11584"/>
                  </a:moveTo>
                  <a:cubicBezTo>
                    <a:pt x="15069" y="11688"/>
                    <a:pt x="14890" y="11774"/>
                    <a:pt x="14704" y="11838"/>
                  </a:cubicBezTo>
                  <a:cubicBezTo>
                    <a:pt x="14537" y="11895"/>
                    <a:pt x="14363" y="11936"/>
                    <a:pt x="14185" y="11959"/>
                  </a:cubicBezTo>
                  <a:lnTo>
                    <a:pt x="14317" y="11922"/>
                  </a:lnTo>
                  <a:cubicBezTo>
                    <a:pt x="14520" y="11865"/>
                    <a:pt x="14720" y="11803"/>
                    <a:pt x="14916" y="11726"/>
                  </a:cubicBezTo>
                  <a:cubicBezTo>
                    <a:pt x="15024" y="11684"/>
                    <a:pt x="15130" y="11637"/>
                    <a:pt x="15235" y="11584"/>
                  </a:cubicBezTo>
                  <a:close/>
                  <a:moveTo>
                    <a:pt x="15138" y="8675"/>
                  </a:moveTo>
                  <a:cubicBezTo>
                    <a:pt x="15170" y="8675"/>
                    <a:pt x="15203" y="8679"/>
                    <a:pt x="15238" y="8687"/>
                  </a:cubicBezTo>
                  <a:cubicBezTo>
                    <a:pt x="15417" y="8730"/>
                    <a:pt x="15563" y="8887"/>
                    <a:pt x="15689" y="9008"/>
                  </a:cubicBezTo>
                  <a:cubicBezTo>
                    <a:pt x="15807" y="9120"/>
                    <a:pt x="15919" y="9239"/>
                    <a:pt x="16025" y="9361"/>
                  </a:cubicBezTo>
                  <a:cubicBezTo>
                    <a:pt x="16051" y="9402"/>
                    <a:pt x="16079" y="9439"/>
                    <a:pt x="16108" y="9476"/>
                  </a:cubicBezTo>
                  <a:cubicBezTo>
                    <a:pt x="16152" y="9531"/>
                    <a:pt x="16196" y="9588"/>
                    <a:pt x="16242" y="9640"/>
                  </a:cubicBezTo>
                  <a:cubicBezTo>
                    <a:pt x="16285" y="9690"/>
                    <a:pt x="16328" y="9743"/>
                    <a:pt x="16372" y="9792"/>
                  </a:cubicBezTo>
                  <a:cubicBezTo>
                    <a:pt x="16393" y="9815"/>
                    <a:pt x="16416" y="9842"/>
                    <a:pt x="16442" y="9865"/>
                  </a:cubicBezTo>
                  <a:cubicBezTo>
                    <a:pt x="16356" y="9907"/>
                    <a:pt x="16279" y="9965"/>
                    <a:pt x="16217" y="10036"/>
                  </a:cubicBezTo>
                  <a:cubicBezTo>
                    <a:pt x="16150" y="9963"/>
                    <a:pt x="16081" y="9889"/>
                    <a:pt x="16010" y="9821"/>
                  </a:cubicBezTo>
                  <a:cubicBezTo>
                    <a:pt x="15922" y="9736"/>
                    <a:pt x="15834" y="9653"/>
                    <a:pt x="15735" y="9581"/>
                  </a:cubicBezTo>
                  <a:cubicBezTo>
                    <a:pt x="15727" y="9576"/>
                    <a:pt x="15719" y="9573"/>
                    <a:pt x="15712" y="9573"/>
                  </a:cubicBezTo>
                  <a:cubicBezTo>
                    <a:pt x="15677" y="9573"/>
                    <a:pt x="15649" y="9622"/>
                    <a:pt x="15678" y="9650"/>
                  </a:cubicBezTo>
                  <a:cubicBezTo>
                    <a:pt x="15763" y="9733"/>
                    <a:pt x="15854" y="9809"/>
                    <a:pt x="15940" y="9893"/>
                  </a:cubicBezTo>
                  <a:cubicBezTo>
                    <a:pt x="16017" y="9965"/>
                    <a:pt x="16089" y="10042"/>
                    <a:pt x="16160" y="10120"/>
                  </a:cubicBezTo>
                  <a:cubicBezTo>
                    <a:pt x="16139" y="10154"/>
                    <a:pt x="16123" y="10190"/>
                    <a:pt x="16109" y="10225"/>
                  </a:cubicBezTo>
                  <a:cubicBezTo>
                    <a:pt x="16103" y="10205"/>
                    <a:pt x="16089" y="10187"/>
                    <a:pt x="16068" y="10182"/>
                  </a:cubicBezTo>
                  <a:cubicBezTo>
                    <a:pt x="15947" y="10155"/>
                    <a:pt x="15825" y="10129"/>
                    <a:pt x="15705" y="10102"/>
                  </a:cubicBezTo>
                  <a:cubicBezTo>
                    <a:pt x="15700" y="10100"/>
                    <a:pt x="15695" y="10100"/>
                    <a:pt x="15691" y="10100"/>
                  </a:cubicBezTo>
                  <a:cubicBezTo>
                    <a:pt x="15665" y="10100"/>
                    <a:pt x="15643" y="10116"/>
                    <a:pt x="15637" y="10140"/>
                  </a:cubicBezTo>
                  <a:cubicBezTo>
                    <a:pt x="15630" y="10168"/>
                    <a:pt x="15648" y="10198"/>
                    <a:pt x="15678" y="10205"/>
                  </a:cubicBezTo>
                  <a:cubicBezTo>
                    <a:pt x="15798" y="10234"/>
                    <a:pt x="15919" y="10260"/>
                    <a:pt x="16041" y="10289"/>
                  </a:cubicBezTo>
                  <a:cubicBezTo>
                    <a:pt x="16044" y="10289"/>
                    <a:pt x="16048" y="10290"/>
                    <a:pt x="16051" y="10290"/>
                  </a:cubicBezTo>
                  <a:cubicBezTo>
                    <a:pt x="16067" y="10290"/>
                    <a:pt x="16083" y="10284"/>
                    <a:pt x="16095" y="10275"/>
                  </a:cubicBezTo>
                  <a:lnTo>
                    <a:pt x="16095" y="10275"/>
                  </a:lnTo>
                  <a:cubicBezTo>
                    <a:pt x="16059" y="10388"/>
                    <a:pt x="16052" y="10510"/>
                    <a:pt x="16085" y="10625"/>
                  </a:cubicBezTo>
                  <a:cubicBezTo>
                    <a:pt x="16088" y="10653"/>
                    <a:pt x="16089" y="10680"/>
                    <a:pt x="16095" y="10709"/>
                  </a:cubicBezTo>
                  <a:cubicBezTo>
                    <a:pt x="16126" y="10873"/>
                    <a:pt x="16240" y="11012"/>
                    <a:pt x="16383" y="11106"/>
                  </a:cubicBezTo>
                  <a:cubicBezTo>
                    <a:pt x="16247" y="11298"/>
                    <a:pt x="16099" y="11485"/>
                    <a:pt x="15983" y="11688"/>
                  </a:cubicBezTo>
                  <a:cubicBezTo>
                    <a:pt x="15969" y="11710"/>
                    <a:pt x="15993" y="11739"/>
                    <a:pt x="16017" y="11739"/>
                  </a:cubicBezTo>
                  <a:cubicBezTo>
                    <a:pt x="16024" y="11739"/>
                    <a:pt x="16032" y="11736"/>
                    <a:pt x="16038" y="11729"/>
                  </a:cubicBezTo>
                  <a:cubicBezTo>
                    <a:pt x="16189" y="11544"/>
                    <a:pt x="16315" y="11340"/>
                    <a:pt x="16447" y="11143"/>
                  </a:cubicBezTo>
                  <a:cubicBezTo>
                    <a:pt x="16471" y="11156"/>
                    <a:pt x="16495" y="11166"/>
                    <a:pt x="16521" y="11177"/>
                  </a:cubicBezTo>
                  <a:cubicBezTo>
                    <a:pt x="16608" y="11212"/>
                    <a:pt x="16716" y="11232"/>
                    <a:pt x="16833" y="11237"/>
                  </a:cubicBezTo>
                  <a:cubicBezTo>
                    <a:pt x="16858" y="11242"/>
                    <a:pt x="16887" y="11247"/>
                    <a:pt x="16915" y="11247"/>
                  </a:cubicBezTo>
                  <a:cubicBezTo>
                    <a:pt x="16929" y="11342"/>
                    <a:pt x="16945" y="11438"/>
                    <a:pt x="16956" y="11533"/>
                  </a:cubicBezTo>
                  <a:cubicBezTo>
                    <a:pt x="16969" y="11634"/>
                    <a:pt x="16984" y="11733"/>
                    <a:pt x="17003" y="11832"/>
                  </a:cubicBezTo>
                  <a:cubicBezTo>
                    <a:pt x="16982" y="11845"/>
                    <a:pt x="16967" y="11861"/>
                    <a:pt x="16966" y="11888"/>
                  </a:cubicBezTo>
                  <a:cubicBezTo>
                    <a:pt x="16945" y="12193"/>
                    <a:pt x="16928" y="12521"/>
                    <a:pt x="16843" y="12816"/>
                  </a:cubicBezTo>
                  <a:cubicBezTo>
                    <a:pt x="16793" y="12987"/>
                    <a:pt x="16640" y="13014"/>
                    <a:pt x="16471" y="13024"/>
                  </a:cubicBezTo>
                  <a:cubicBezTo>
                    <a:pt x="16436" y="13027"/>
                    <a:pt x="16401" y="13028"/>
                    <a:pt x="16366" y="13028"/>
                  </a:cubicBezTo>
                  <a:cubicBezTo>
                    <a:pt x="16253" y="13028"/>
                    <a:pt x="16140" y="13015"/>
                    <a:pt x="16030" y="12992"/>
                  </a:cubicBezTo>
                  <a:cubicBezTo>
                    <a:pt x="15486" y="12868"/>
                    <a:pt x="15072" y="12454"/>
                    <a:pt x="14947" y="11937"/>
                  </a:cubicBezTo>
                  <a:cubicBezTo>
                    <a:pt x="15296" y="11786"/>
                    <a:pt x="15615" y="11573"/>
                    <a:pt x="15869" y="11299"/>
                  </a:cubicBezTo>
                  <a:cubicBezTo>
                    <a:pt x="15939" y="11225"/>
                    <a:pt x="16003" y="11147"/>
                    <a:pt x="16062" y="11065"/>
                  </a:cubicBezTo>
                  <a:cubicBezTo>
                    <a:pt x="16116" y="10994"/>
                    <a:pt x="16190" y="10893"/>
                    <a:pt x="16105" y="10814"/>
                  </a:cubicBezTo>
                  <a:cubicBezTo>
                    <a:pt x="16095" y="10802"/>
                    <a:pt x="16081" y="10795"/>
                    <a:pt x="16066" y="10788"/>
                  </a:cubicBezTo>
                  <a:cubicBezTo>
                    <a:pt x="16069" y="10767"/>
                    <a:pt x="16061" y="10746"/>
                    <a:pt x="16032" y="10743"/>
                  </a:cubicBezTo>
                  <a:cubicBezTo>
                    <a:pt x="15685" y="10695"/>
                    <a:pt x="15337" y="10648"/>
                    <a:pt x="14988" y="10601"/>
                  </a:cubicBezTo>
                  <a:cubicBezTo>
                    <a:pt x="14826" y="10580"/>
                    <a:pt x="14651" y="10573"/>
                    <a:pt x="14494" y="10527"/>
                  </a:cubicBezTo>
                  <a:cubicBezTo>
                    <a:pt x="14330" y="10482"/>
                    <a:pt x="14299" y="10333"/>
                    <a:pt x="14296" y="10187"/>
                  </a:cubicBezTo>
                  <a:cubicBezTo>
                    <a:pt x="14294" y="9858"/>
                    <a:pt x="14380" y="9524"/>
                    <a:pt x="14527" y="9228"/>
                  </a:cubicBezTo>
                  <a:cubicBezTo>
                    <a:pt x="14641" y="9001"/>
                    <a:pt x="14840" y="8675"/>
                    <a:pt x="15138" y="8675"/>
                  </a:cubicBezTo>
                  <a:close/>
                  <a:moveTo>
                    <a:pt x="17650" y="10946"/>
                  </a:moveTo>
                  <a:cubicBezTo>
                    <a:pt x="17654" y="10949"/>
                    <a:pt x="17657" y="10950"/>
                    <a:pt x="17658" y="10951"/>
                  </a:cubicBezTo>
                  <a:cubicBezTo>
                    <a:pt x="17721" y="10994"/>
                    <a:pt x="17786" y="11029"/>
                    <a:pt x="17854" y="11062"/>
                  </a:cubicBezTo>
                  <a:cubicBezTo>
                    <a:pt x="17952" y="11106"/>
                    <a:pt x="18051" y="11137"/>
                    <a:pt x="18152" y="11164"/>
                  </a:cubicBezTo>
                  <a:cubicBezTo>
                    <a:pt x="18172" y="11173"/>
                    <a:pt x="18189" y="11180"/>
                    <a:pt x="18209" y="11187"/>
                  </a:cubicBezTo>
                  <a:cubicBezTo>
                    <a:pt x="18460" y="11299"/>
                    <a:pt x="18732" y="11397"/>
                    <a:pt x="18931" y="11590"/>
                  </a:cubicBezTo>
                  <a:cubicBezTo>
                    <a:pt x="19039" y="11695"/>
                    <a:pt x="19130" y="11830"/>
                    <a:pt x="19144" y="11980"/>
                  </a:cubicBezTo>
                  <a:cubicBezTo>
                    <a:pt x="19159" y="12143"/>
                    <a:pt x="19084" y="12298"/>
                    <a:pt x="18982" y="12424"/>
                  </a:cubicBezTo>
                  <a:cubicBezTo>
                    <a:pt x="18789" y="12660"/>
                    <a:pt x="18507" y="12837"/>
                    <a:pt x="18230" y="12973"/>
                  </a:cubicBezTo>
                  <a:cubicBezTo>
                    <a:pt x="18077" y="13049"/>
                    <a:pt x="17880" y="13128"/>
                    <a:pt x="17700" y="13128"/>
                  </a:cubicBezTo>
                  <a:cubicBezTo>
                    <a:pt x="17558" y="13128"/>
                    <a:pt x="17427" y="13079"/>
                    <a:pt x="17335" y="12942"/>
                  </a:cubicBezTo>
                  <a:cubicBezTo>
                    <a:pt x="17243" y="12803"/>
                    <a:pt x="17204" y="12631"/>
                    <a:pt x="17169" y="12474"/>
                  </a:cubicBezTo>
                  <a:cubicBezTo>
                    <a:pt x="17126" y="12279"/>
                    <a:pt x="17102" y="12085"/>
                    <a:pt x="17095" y="11889"/>
                  </a:cubicBezTo>
                  <a:cubicBezTo>
                    <a:pt x="17094" y="11865"/>
                    <a:pt x="17081" y="11848"/>
                    <a:pt x="17065" y="11840"/>
                  </a:cubicBezTo>
                  <a:cubicBezTo>
                    <a:pt x="17061" y="11733"/>
                    <a:pt x="17055" y="11627"/>
                    <a:pt x="17044" y="11520"/>
                  </a:cubicBezTo>
                  <a:cubicBezTo>
                    <a:pt x="17033" y="11428"/>
                    <a:pt x="17020" y="11336"/>
                    <a:pt x="17010" y="11244"/>
                  </a:cubicBezTo>
                  <a:cubicBezTo>
                    <a:pt x="17033" y="11241"/>
                    <a:pt x="17055" y="11237"/>
                    <a:pt x="17080" y="11232"/>
                  </a:cubicBezTo>
                  <a:cubicBezTo>
                    <a:pt x="17167" y="11220"/>
                    <a:pt x="17257" y="11198"/>
                    <a:pt x="17338" y="11168"/>
                  </a:cubicBezTo>
                  <a:cubicBezTo>
                    <a:pt x="17386" y="11276"/>
                    <a:pt x="17430" y="11384"/>
                    <a:pt x="17470" y="11495"/>
                  </a:cubicBezTo>
                  <a:cubicBezTo>
                    <a:pt x="17512" y="11610"/>
                    <a:pt x="17548" y="11723"/>
                    <a:pt x="17606" y="11832"/>
                  </a:cubicBezTo>
                  <a:cubicBezTo>
                    <a:pt x="17612" y="11844"/>
                    <a:pt x="17625" y="11849"/>
                    <a:pt x="17637" y="11849"/>
                  </a:cubicBezTo>
                  <a:cubicBezTo>
                    <a:pt x="17656" y="11849"/>
                    <a:pt x="17675" y="11837"/>
                    <a:pt x="17671" y="11817"/>
                  </a:cubicBezTo>
                  <a:cubicBezTo>
                    <a:pt x="17663" y="11756"/>
                    <a:pt x="17651" y="11698"/>
                    <a:pt x="17633" y="11640"/>
                  </a:cubicBezTo>
                  <a:cubicBezTo>
                    <a:pt x="17613" y="11579"/>
                    <a:pt x="17587" y="11519"/>
                    <a:pt x="17563" y="11459"/>
                  </a:cubicBezTo>
                  <a:cubicBezTo>
                    <a:pt x="17519" y="11349"/>
                    <a:pt x="17471" y="11239"/>
                    <a:pt x="17423" y="11130"/>
                  </a:cubicBezTo>
                  <a:cubicBezTo>
                    <a:pt x="17460" y="11112"/>
                    <a:pt x="17494" y="11090"/>
                    <a:pt x="17526" y="11066"/>
                  </a:cubicBezTo>
                  <a:cubicBezTo>
                    <a:pt x="17570" y="11143"/>
                    <a:pt x="17616" y="11221"/>
                    <a:pt x="17661" y="11298"/>
                  </a:cubicBezTo>
                  <a:lnTo>
                    <a:pt x="17729" y="11420"/>
                  </a:lnTo>
                  <a:cubicBezTo>
                    <a:pt x="17755" y="11462"/>
                    <a:pt x="17783" y="11499"/>
                    <a:pt x="17813" y="11540"/>
                  </a:cubicBezTo>
                  <a:cubicBezTo>
                    <a:pt x="17820" y="11551"/>
                    <a:pt x="17830" y="11555"/>
                    <a:pt x="17839" y="11555"/>
                  </a:cubicBezTo>
                  <a:cubicBezTo>
                    <a:pt x="17859" y="11555"/>
                    <a:pt x="17877" y="11535"/>
                    <a:pt x="17867" y="11512"/>
                  </a:cubicBezTo>
                  <a:cubicBezTo>
                    <a:pt x="17847" y="11469"/>
                    <a:pt x="17829" y="11427"/>
                    <a:pt x="17806" y="11386"/>
                  </a:cubicBezTo>
                  <a:cubicBezTo>
                    <a:pt x="17782" y="11346"/>
                    <a:pt x="17756" y="11303"/>
                    <a:pt x="17734" y="11262"/>
                  </a:cubicBezTo>
                  <a:cubicBezTo>
                    <a:pt x="17685" y="11180"/>
                    <a:pt x="17637" y="11099"/>
                    <a:pt x="17592" y="11015"/>
                  </a:cubicBezTo>
                  <a:cubicBezTo>
                    <a:pt x="17613" y="10994"/>
                    <a:pt x="17633" y="10971"/>
                    <a:pt x="17650" y="10946"/>
                  </a:cubicBezTo>
                  <a:close/>
                  <a:moveTo>
                    <a:pt x="6992" y="4198"/>
                  </a:moveTo>
                  <a:lnTo>
                    <a:pt x="6992" y="4198"/>
                  </a:lnTo>
                  <a:cubicBezTo>
                    <a:pt x="7063" y="4607"/>
                    <a:pt x="7114" y="5017"/>
                    <a:pt x="7135" y="5432"/>
                  </a:cubicBezTo>
                  <a:cubicBezTo>
                    <a:pt x="7178" y="6271"/>
                    <a:pt x="7117" y="7109"/>
                    <a:pt x="7064" y="7948"/>
                  </a:cubicBezTo>
                  <a:cubicBezTo>
                    <a:pt x="7013" y="8785"/>
                    <a:pt x="6968" y="9625"/>
                    <a:pt x="7039" y="10463"/>
                  </a:cubicBezTo>
                  <a:cubicBezTo>
                    <a:pt x="7101" y="11218"/>
                    <a:pt x="7247" y="11966"/>
                    <a:pt x="7469" y="12694"/>
                  </a:cubicBezTo>
                  <a:cubicBezTo>
                    <a:pt x="7547" y="12949"/>
                    <a:pt x="7638" y="13199"/>
                    <a:pt x="7734" y="13447"/>
                  </a:cubicBezTo>
                  <a:cubicBezTo>
                    <a:pt x="7428" y="12817"/>
                    <a:pt x="7142" y="12180"/>
                    <a:pt x="6985" y="11495"/>
                  </a:cubicBezTo>
                  <a:cubicBezTo>
                    <a:pt x="6561" y="9655"/>
                    <a:pt x="6876" y="7765"/>
                    <a:pt x="6979" y="5916"/>
                  </a:cubicBezTo>
                  <a:cubicBezTo>
                    <a:pt x="7010" y="5346"/>
                    <a:pt x="7022" y="4771"/>
                    <a:pt x="6992" y="4198"/>
                  </a:cubicBezTo>
                  <a:close/>
                  <a:moveTo>
                    <a:pt x="7178" y="4723"/>
                  </a:moveTo>
                  <a:lnTo>
                    <a:pt x="7178" y="4723"/>
                  </a:lnTo>
                  <a:cubicBezTo>
                    <a:pt x="7337" y="5874"/>
                    <a:pt x="7408" y="7036"/>
                    <a:pt x="7446" y="8196"/>
                  </a:cubicBezTo>
                  <a:cubicBezTo>
                    <a:pt x="7474" y="9079"/>
                    <a:pt x="7470" y="9963"/>
                    <a:pt x="7524" y="10844"/>
                  </a:cubicBezTo>
                  <a:cubicBezTo>
                    <a:pt x="7577" y="11710"/>
                    <a:pt x="7713" y="12566"/>
                    <a:pt x="7930" y="13410"/>
                  </a:cubicBezTo>
                  <a:cubicBezTo>
                    <a:pt x="7987" y="13634"/>
                    <a:pt x="8050" y="13857"/>
                    <a:pt x="8116" y="14080"/>
                  </a:cubicBezTo>
                  <a:cubicBezTo>
                    <a:pt x="7603" y="12986"/>
                    <a:pt x="7279" y="11815"/>
                    <a:pt x="7159" y="10627"/>
                  </a:cubicBezTo>
                  <a:cubicBezTo>
                    <a:pt x="6995" y="8959"/>
                    <a:pt x="7301" y="7299"/>
                    <a:pt x="7250" y="5632"/>
                  </a:cubicBezTo>
                  <a:cubicBezTo>
                    <a:pt x="7242" y="5327"/>
                    <a:pt x="7215" y="5025"/>
                    <a:pt x="7178" y="4723"/>
                  </a:cubicBezTo>
                  <a:close/>
                  <a:moveTo>
                    <a:pt x="7311" y="3849"/>
                  </a:moveTo>
                  <a:cubicBezTo>
                    <a:pt x="7330" y="3897"/>
                    <a:pt x="7351" y="3943"/>
                    <a:pt x="7371" y="3991"/>
                  </a:cubicBezTo>
                  <a:cubicBezTo>
                    <a:pt x="7456" y="4204"/>
                    <a:pt x="7533" y="4418"/>
                    <a:pt x="7599" y="4636"/>
                  </a:cubicBezTo>
                  <a:cubicBezTo>
                    <a:pt x="7605" y="4723"/>
                    <a:pt x="7616" y="4808"/>
                    <a:pt x="7625" y="4890"/>
                  </a:cubicBezTo>
                  <a:cubicBezTo>
                    <a:pt x="7666" y="5211"/>
                    <a:pt x="7758" y="5525"/>
                    <a:pt x="7890" y="5821"/>
                  </a:cubicBezTo>
                  <a:cubicBezTo>
                    <a:pt x="8011" y="6468"/>
                    <a:pt x="8080" y="7125"/>
                    <a:pt x="8116" y="7779"/>
                  </a:cubicBezTo>
                  <a:cubicBezTo>
                    <a:pt x="8221" y="9673"/>
                    <a:pt x="8086" y="11569"/>
                    <a:pt x="8270" y="13461"/>
                  </a:cubicBezTo>
                  <a:cubicBezTo>
                    <a:pt x="8294" y="13711"/>
                    <a:pt x="8326" y="13961"/>
                    <a:pt x="8358" y="14209"/>
                  </a:cubicBezTo>
                  <a:cubicBezTo>
                    <a:pt x="8224" y="13705"/>
                    <a:pt x="8117" y="13194"/>
                    <a:pt x="8056" y="12677"/>
                  </a:cubicBezTo>
                  <a:cubicBezTo>
                    <a:pt x="7958" y="11872"/>
                    <a:pt x="7945" y="11062"/>
                    <a:pt x="7928" y="10251"/>
                  </a:cubicBezTo>
                  <a:cubicBezTo>
                    <a:pt x="7911" y="9430"/>
                    <a:pt x="7869" y="8615"/>
                    <a:pt x="7798" y="7795"/>
                  </a:cubicBezTo>
                  <a:cubicBezTo>
                    <a:pt x="7730" y="6980"/>
                    <a:pt x="7662" y="6164"/>
                    <a:pt x="7562" y="5354"/>
                  </a:cubicBezTo>
                  <a:cubicBezTo>
                    <a:pt x="7510" y="4922"/>
                    <a:pt x="7449" y="4489"/>
                    <a:pt x="7361" y="4062"/>
                  </a:cubicBezTo>
                  <a:cubicBezTo>
                    <a:pt x="7347" y="3991"/>
                    <a:pt x="7328" y="3920"/>
                    <a:pt x="7311" y="3849"/>
                  </a:cubicBezTo>
                  <a:close/>
                  <a:moveTo>
                    <a:pt x="16164" y="5134"/>
                  </a:moveTo>
                  <a:lnTo>
                    <a:pt x="16164" y="5134"/>
                  </a:lnTo>
                  <a:cubicBezTo>
                    <a:pt x="16081" y="5245"/>
                    <a:pt x="15998" y="5356"/>
                    <a:pt x="15916" y="5466"/>
                  </a:cubicBezTo>
                  <a:cubicBezTo>
                    <a:pt x="15776" y="5610"/>
                    <a:pt x="15639" y="5757"/>
                    <a:pt x="15502" y="5902"/>
                  </a:cubicBezTo>
                  <a:cubicBezTo>
                    <a:pt x="15222" y="6200"/>
                    <a:pt x="14948" y="6502"/>
                    <a:pt x="14683" y="6810"/>
                  </a:cubicBezTo>
                  <a:cubicBezTo>
                    <a:pt x="14144" y="7434"/>
                    <a:pt x="13613" y="8076"/>
                    <a:pt x="13165" y="8762"/>
                  </a:cubicBezTo>
                  <a:cubicBezTo>
                    <a:pt x="12718" y="9449"/>
                    <a:pt x="12392" y="10195"/>
                    <a:pt x="12090" y="10950"/>
                  </a:cubicBezTo>
                  <a:cubicBezTo>
                    <a:pt x="11773" y="11746"/>
                    <a:pt x="11464" y="12545"/>
                    <a:pt x="11152" y="13342"/>
                  </a:cubicBezTo>
                  <a:cubicBezTo>
                    <a:pt x="11007" y="13712"/>
                    <a:pt x="10860" y="14085"/>
                    <a:pt x="10723" y="14461"/>
                  </a:cubicBezTo>
                  <a:cubicBezTo>
                    <a:pt x="10801" y="14165"/>
                    <a:pt x="10881" y="13868"/>
                    <a:pt x="10959" y="13573"/>
                  </a:cubicBezTo>
                  <a:cubicBezTo>
                    <a:pt x="11186" y="12695"/>
                    <a:pt x="11387" y="11803"/>
                    <a:pt x="11708" y="10951"/>
                  </a:cubicBezTo>
                  <a:cubicBezTo>
                    <a:pt x="12278" y="9442"/>
                    <a:pt x="13273" y="8127"/>
                    <a:pt x="14374" y="6935"/>
                  </a:cubicBezTo>
                  <a:cubicBezTo>
                    <a:pt x="14686" y="6596"/>
                    <a:pt x="15010" y="6267"/>
                    <a:pt x="15337" y="5942"/>
                  </a:cubicBezTo>
                  <a:cubicBezTo>
                    <a:pt x="15611" y="5671"/>
                    <a:pt x="15899" y="5411"/>
                    <a:pt x="16164" y="5134"/>
                  </a:cubicBezTo>
                  <a:close/>
                  <a:moveTo>
                    <a:pt x="7015" y="3266"/>
                  </a:moveTo>
                  <a:lnTo>
                    <a:pt x="7015" y="3266"/>
                  </a:lnTo>
                  <a:cubicBezTo>
                    <a:pt x="7293" y="3865"/>
                    <a:pt x="7369" y="4558"/>
                    <a:pt x="7450" y="5197"/>
                  </a:cubicBezTo>
                  <a:cubicBezTo>
                    <a:pt x="7551" y="6000"/>
                    <a:pt x="7615" y="6807"/>
                    <a:pt x="7677" y="7612"/>
                  </a:cubicBezTo>
                  <a:cubicBezTo>
                    <a:pt x="7741" y="8432"/>
                    <a:pt x="7785" y="9250"/>
                    <a:pt x="7805" y="10072"/>
                  </a:cubicBezTo>
                  <a:cubicBezTo>
                    <a:pt x="7823" y="10875"/>
                    <a:pt x="7832" y="11678"/>
                    <a:pt x="7917" y="12478"/>
                  </a:cubicBezTo>
                  <a:cubicBezTo>
                    <a:pt x="7989" y="13163"/>
                    <a:pt x="8124" y="13840"/>
                    <a:pt x="8323" y="14504"/>
                  </a:cubicBezTo>
                  <a:cubicBezTo>
                    <a:pt x="8319" y="14490"/>
                    <a:pt x="8311" y="14477"/>
                    <a:pt x="8304" y="14464"/>
                  </a:cubicBezTo>
                  <a:cubicBezTo>
                    <a:pt x="7971" y="13365"/>
                    <a:pt x="7703" y="12250"/>
                    <a:pt x="7618" y="11102"/>
                  </a:cubicBezTo>
                  <a:cubicBezTo>
                    <a:pt x="7551" y="10219"/>
                    <a:pt x="7560" y="9334"/>
                    <a:pt x="7535" y="8449"/>
                  </a:cubicBezTo>
                  <a:cubicBezTo>
                    <a:pt x="7513" y="7572"/>
                    <a:pt x="7477" y="6692"/>
                    <a:pt x="7399" y="5815"/>
                  </a:cubicBezTo>
                  <a:cubicBezTo>
                    <a:pt x="7323" y="4959"/>
                    <a:pt x="7199" y="4106"/>
                    <a:pt x="7015" y="3266"/>
                  </a:cubicBezTo>
                  <a:close/>
                  <a:moveTo>
                    <a:pt x="15590" y="5902"/>
                  </a:moveTo>
                  <a:lnTo>
                    <a:pt x="15590" y="5902"/>
                  </a:lnTo>
                  <a:cubicBezTo>
                    <a:pt x="15346" y="6227"/>
                    <a:pt x="15106" y="6552"/>
                    <a:pt x="14869" y="6880"/>
                  </a:cubicBezTo>
                  <a:cubicBezTo>
                    <a:pt x="14343" y="7605"/>
                    <a:pt x="13798" y="8332"/>
                    <a:pt x="13367" y="9116"/>
                  </a:cubicBezTo>
                  <a:cubicBezTo>
                    <a:pt x="13158" y="9496"/>
                    <a:pt x="12991" y="9892"/>
                    <a:pt x="12856" y="10300"/>
                  </a:cubicBezTo>
                  <a:cubicBezTo>
                    <a:pt x="12718" y="10723"/>
                    <a:pt x="12606" y="11154"/>
                    <a:pt x="12466" y="11574"/>
                  </a:cubicBezTo>
                  <a:cubicBezTo>
                    <a:pt x="12200" y="12370"/>
                    <a:pt x="11790" y="13107"/>
                    <a:pt x="11366" y="13836"/>
                  </a:cubicBezTo>
                  <a:cubicBezTo>
                    <a:pt x="11097" y="14300"/>
                    <a:pt x="10814" y="14772"/>
                    <a:pt x="10572" y="15259"/>
                  </a:cubicBezTo>
                  <a:cubicBezTo>
                    <a:pt x="10726" y="14724"/>
                    <a:pt x="10919" y="14205"/>
                    <a:pt x="11122" y="13684"/>
                  </a:cubicBezTo>
                  <a:cubicBezTo>
                    <a:pt x="11429" y="12895"/>
                    <a:pt x="11738" y="12106"/>
                    <a:pt x="12044" y="11317"/>
                  </a:cubicBezTo>
                  <a:cubicBezTo>
                    <a:pt x="12341" y="10556"/>
                    <a:pt x="12643" y="9794"/>
                    <a:pt x="13062" y="9087"/>
                  </a:cubicBezTo>
                  <a:cubicBezTo>
                    <a:pt x="13484" y="8376"/>
                    <a:pt x="14009" y="7721"/>
                    <a:pt x="14541" y="7084"/>
                  </a:cubicBezTo>
                  <a:cubicBezTo>
                    <a:pt x="14835" y="6731"/>
                    <a:pt x="15140" y="6384"/>
                    <a:pt x="15452" y="6047"/>
                  </a:cubicBezTo>
                  <a:cubicBezTo>
                    <a:pt x="15496" y="5998"/>
                    <a:pt x="15543" y="5950"/>
                    <a:pt x="15590" y="5902"/>
                  </a:cubicBezTo>
                  <a:close/>
                  <a:moveTo>
                    <a:pt x="15437" y="5703"/>
                  </a:moveTo>
                  <a:lnTo>
                    <a:pt x="15373" y="5767"/>
                  </a:lnTo>
                  <a:cubicBezTo>
                    <a:pt x="15078" y="6058"/>
                    <a:pt x="14790" y="6353"/>
                    <a:pt x="14506" y="6653"/>
                  </a:cubicBezTo>
                  <a:cubicBezTo>
                    <a:pt x="13948" y="7243"/>
                    <a:pt x="13416" y="7857"/>
                    <a:pt x="12942" y="8511"/>
                  </a:cubicBezTo>
                  <a:cubicBezTo>
                    <a:pt x="12476" y="9161"/>
                    <a:pt x="12066" y="9850"/>
                    <a:pt x="11755" y="10583"/>
                  </a:cubicBezTo>
                  <a:cubicBezTo>
                    <a:pt x="11400" y="11417"/>
                    <a:pt x="11192" y="12298"/>
                    <a:pt x="10966" y="13170"/>
                  </a:cubicBezTo>
                  <a:cubicBezTo>
                    <a:pt x="10779" y="13887"/>
                    <a:pt x="10600" y="14605"/>
                    <a:pt x="10420" y="15325"/>
                  </a:cubicBezTo>
                  <a:cubicBezTo>
                    <a:pt x="10394" y="14619"/>
                    <a:pt x="10440" y="13917"/>
                    <a:pt x="10579" y="13221"/>
                  </a:cubicBezTo>
                  <a:cubicBezTo>
                    <a:pt x="10752" y="12370"/>
                    <a:pt x="11044" y="11542"/>
                    <a:pt x="11421" y="10757"/>
                  </a:cubicBezTo>
                  <a:cubicBezTo>
                    <a:pt x="12161" y="9218"/>
                    <a:pt x="13237" y="7850"/>
                    <a:pt x="14456" y="6630"/>
                  </a:cubicBezTo>
                  <a:cubicBezTo>
                    <a:pt x="14774" y="6312"/>
                    <a:pt x="15102" y="6004"/>
                    <a:pt x="15437" y="5703"/>
                  </a:cubicBezTo>
                  <a:close/>
                  <a:moveTo>
                    <a:pt x="8086" y="6199"/>
                  </a:moveTo>
                  <a:cubicBezTo>
                    <a:pt x="8250" y="6487"/>
                    <a:pt x="8482" y="6796"/>
                    <a:pt x="8822" y="6837"/>
                  </a:cubicBezTo>
                  <a:cubicBezTo>
                    <a:pt x="8855" y="6841"/>
                    <a:pt x="8887" y="6843"/>
                    <a:pt x="8918" y="6843"/>
                  </a:cubicBezTo>
                  <a:cubicBezTo>
                    <a:pt x="9216" y="6843"/>
                    <a:pt x="9454" y="6672"/>
                    <a:pt x="9647" y="6462"/>
                  </a:cubicBezTo>
                  <a:lnTo>
                    <a:pt x="9647" y="6462"/>
                  </a:lnTo>
                  <a:cubicBezTo>
                    <a:pt x="9647" y="6465"/>
                    <a:pt x="9645" y="6465"/>
                    <a:pt x="9645" y="6467"/>
                  </a:cubicBezTo>
                  <a:cubicBezTo>
                    <a:pt x="9437" y="6986"/>
                    <a:pt x="9333" y="7631"/>
                    <a:pt x="9720" y="8108"/>
                  </a:cubicBezTo>
                  <a:cubicBezTo>
                    <a:pt x="9832" y="8244"/>
                    <a:pt x="10001" y="8364"/>
                    <a:pt x="10184" y="8426"/>
                  </a:cubicBezTo>
                  <a:cubicBezTo>
                    <a:pt x="10157" y="9229"/>
                    <a:pt x="10213" y="10035"/>
                    <a:pt x="10174" y="10839"/>
                  </a:cubicBezTo>
                  <a:cubicBezTo>
                    <a:pt x="10136" y="11684"/>
                    <a:pt x="10024" y="12523"/>
                    <a:pt x="9787" y="13336"/>
                  </a:cubicBezTo>
                  <a:cubicBezTo>
                    <a:pt x="9557" y="14117"/>
                    <a:pt x="9235" y="14869"/>
                    <a:pt x="8947" y="15632"/>
                  </a:cubicBezTo>
                  <a:cubicBezTo>
                    <a:pt x="8907" y="15738"/>
                    <a:pt x="8868" y="15846"/>
                    <a:pt x="8829" y="15954"/>
                  </a:cubicBezTo>
                  <a:cubicBezTo>
                    <a:pt x="8669" y="15201"/>
                    <a:pt x="8546" y="14442"/>
                    <a:pt x="8462" y="13677"/>
                  </a:cubicBezTo>
                  <a:cubicBezTo>
                    <a:pt x="8361" y="12732"/>
                    <a:pt x="8330" y="11786"/>
                    <a:pt x="8321" y="10836"/>
                  </a:cubicBezTo>
                  <a:cubicBezTo>
                    <a:pt x="8306" y="9290"/>
                    <a:pt x="8334" y="7731"/>
                    <a:pt x="8086" y="6199"/>
                  </a:cubicBezTo>
                  <a:close/>
                  <a:moveTo>
                    <a:pt x="19232" y="13780"/>
                  </a:moveTo>
                  <a:lnTo>
                    <a:pt x="19232" y="13780"/>
                  </a:lnTo>
                  <a:cubicBezTo>
                    <a:pt x="19191" y="14591"/>
                    <a:pt x="18576" y="15350"/>
                    <a:pt x="18005" y="15900"/>
                  </a:cubicBezTo>
                  <a:cubicBezTo>
                    <a:pt x="17251" y="16625"/>
                    <a:pt x="16330" y="17130"/>
                    <a:pt x="15327" y="17469"/>
                  </a:cubicBezTo>
                  <a:cubicBezTo>
                    <a:pt x="14341" y="17803"/>
                    <a:pt x="13313" y="18003"/>
                    <a:pt x="12317" y="18308"/>
                  </a:cubicBezTo>
                  <a:cubicBezTo>
                    <a:pt x="12359" y="18291"/>
                    <a:pt x="12402" y="18272"/>
                    <a:pt x="12444" y="18257"/>
                  </a:cubicBezTo>
                  <a:cubicBezTo>
                    <a:pt x="14167" y="17567"/>
                    <a:pt x="15966" y="16960"/>
                    <a:pt x="17451" y="15852"/>
                  </a:cubicBezTo>
                  <a:cubicBezTo>
                    <a:pt x="18195" y="15299"/>
                    <a:pt x="18874" y="14619"/>
                    <a:pt x="19232" y="13780"/>
                  </a:cubicBezTo>
                  <a:close/>
                  <a:moveTo>
                    <a:pt x="19025" y="13532"/>
                  </a:moveTo>
                  <a:lnTo>
                    <a:pt x="19025" y="13532"/>
                  </a:lnTo>
                  <a:cubicBezTo>
                    <a:pt x="18938" y="13683"/>
                    <a:pt x="18846" y="13832"/>
                    <a:pt x="18734" y="13968"/>
                  </a:cubicBezTo>
                  <a:cubicBezTo>
                    <a:pt x="18598" y="14135"/>
                    <a:pt x="18442" y="14286"/>
                    <a:pt x="18273" y="14422"/>
                  </a:cubicBezTo>
                  <a:cubicBezTo>
                    <a:pt x="17924" y="14705"/>
                    <a:pt x="17526" y="14931"/>
                    <a:pt x="17116" y="15128"/>
                  </a:cubicBezTo>
                  <a:cubicBezTo>
                    <a:pt x="16242" y="15545"/>
                    <a:pt x="15315" y="15853"/>
                    <a:pt x="14395" y="16170"/>
                  </a:cubicBezTo>
                  <a:cubicBezTo>
                    <a:pt x="13487" y="16482"/>
                    <a:pt x="12576" y="16797"/>
                    <a:pt x="11718" y="17221"/>
                  </a:cubicBezTo>
                  <a:cubicBezTo>
                    <a:pt x="10875" y="17635"/>
                    <a:pt x="10101" y="18164"/>
                    <a:pt x="9429" y="18803"/>
                  </a:cubicBezTo>
                  <a:cubicBezTo>
                    <a:pt x="9357" y="18871"/>
                    <a:pt x="9288" y="18942"/>
                    <a:pt x="9219" y="19013"/>
                  </a:cubicBezTo>
                  <a:cubicBezTo>
                    <a:pt x="9813" y="18265"/>
                    <a:pt x="10496" y="17590"/>
                    <a:pt x="11359" y="17099"/>
                  </a:cubicBezTo>
                  <a:cubicBezTo>
                    <a:pt x="12243" y="16595"/>
                    <a:pt x="13222" y="16228"/>
                    <a:pt x="14192" y="15909"/>
                  </a:cubicBezTo>
                  <a:cubicBezTo>
                    <a:pt x="15068" y="15621"/>
                    <a:pt x="15977" y="15418"/>
                    <a:pt x="16835" y="15081"/>
                  </a:cubicBezTo>
                  <a:cubicBezTo>
                    <a:pt x="17287" y="14907"/>
                    <a:pt x="17721" y="14690"/>
                    <a:pt x="18110" y="14406"/>
                  </a:cubicBezTo>
                  <a:cubicBezTo>
                    <a:pt x="18453" y="14155"/>
                    <a:pt x="18744" y="13847"/>
                    <a:pt x="19025" y="13532"/>
                  </a:cubicBezTo>
                  <a:close/>
                  <a:moveTo>
                    <a:pt x="390" y="12738"/>
                  </a:moveTo>
                  <a:cubicBezTo>
                    <a:pt x="589" y="13038"/>
                    <a:pt x="738" y="13365"/>
                    <a:pt x="907" y="13683"/>
                  </a:cubicBezTo>
                  <a:cubicBezTo>
                    <a:pt x="1080" y="14007"/>
                    <a:pt x="1284" y="14315"/>
                    <a:pt x="1516" y="14609"/>
                  </a:cubicBezTo>
                  <a:cubicBezTo>
                    <a:pt x="1967" y="15179"/>
                    <a:pt x="2517" y="15677"/>
                    <a:pt x="3140" y="16075"/>
                  </a:cubicBezTo>
                  <a:cubicBezTo>
                    <a:pt x="3866" y="16540"/>
                    <a:pt x="4691" y="16805"/>
                    <a:pt x="5470" y="17174"/>
                  </a:cubicBezTo>
                  <a:cubicBezTo>
                    <a:pt x="6168" y="17506"/>
                    <a:pt x="6852" y="17959"/>
                    <a:pt x="7195" y="18650"/>
                  </a:cubicBezTo>
                  <a:cubicBezTo>
                    <a:pt x="7313" y="18885"/>
                    <a:pt x="7386" y="19136"/>
                    <a:pt x="7436" y="19392"/>
                  </a:cubicBezTo>
                  <a:cubicBezTo>
                    <a:pt x="7378" y="19226"/>
                    <a:pt x="7306" y="19067"/>
                    <a:pt x="7216" y="18911"/>
                  </a:cubicBezTo>
                  <a:cubicBezTo>
                    <a:pt x="6871" y="18306"/>
                    <a:pt x="6320" y="17885"/>
                    <a:pt x="5697" y="17556"/>
                  </a:cubicBezTo>
                  <a:cubicBezTo>
                    <a:pt x="4966" y="17168"/>
                    <a:pt x="4193" y="16866"/>
                    <a:pt x="3437" y="16529"/>
                  </a:cubicBezTo>
                  <a:cubicBezTo>
                    <a:pt x="2731" y="16214"/>
                    <a:pt x="1972" y="15890"/>
                    <a:pt x="1554" y="15228"/>
                  </a:cubicBezTo>
                  <a:cubicBezTo>
                    <a:pt x="1323" y="14863"/>
                    <a:pt x="1158" y="14463"/>
                    <a:pt x="974" y="14076"/>
                  </a:cubicBezTo>
                  <a:cubicBezTo>
                    <a:pt x="822" y="13755"/>
                    <a:pt x="666" y="13436"/>
                    <a:pt x="511" y="13116"/>
                  </a:cubicBezTo>
                  <a:cubicBezTo>
                    <a:pt x="485" y="13026"/>
                    <a:pt x="461" y="12938"/>
                    <a:pt x="436" y="12847"/>
                  </a:cubicBezTo>
                  <a:cubicBezTo>
                    <a:pt x="429" y="12819"/>
                    <a:pt x="407" y="12807"/>
                    <a:pt x="385" y="12807"/>
                  </a:cubicBezTo>
                  <a:cubicBezTo>
                    <a:pt x="380" y="12807"/>
                    <a:pt x="375" y="12808"/>
                    <a:pt x="371" y="12809"/>
                  </a:cubicBezTo>
                  <a:cubicBezTo>
                    <a:pt x="381" y="12786"/>
                    <a:pt x="385" y="12760"/>
                    <a:pt x="390" y="12738"/>
                  </a:cubicBezTo>
                  <a:close/>
                  <a:moveTo>
                    <a:pt x="19193" y="13338"/>
                  </a:moveTo>
                  <a:cubicBezTo>
                    <a:pt x="19205" y="13392"/>
                    <a:pt x="19215" y="13444"/>
                    <a:pt x="19222" y="13498"/>
                  </a:cubicBezTo>
                  <a:cubicBezTo>
                    <a:pt x="18437" y="15260"/>
                    <a:pt x="16420" y="16002"/>
                    <a:pt x="14713" y="16729"/>
                  </a:cubicBezTo>
                  <a:cubicBezTo>
                    <a:pt x="13740" y="17144"/>
                    <a:pt x="12769" y="17571"/>
                    <a:pt x="11819" y="18033"/>
                  </a:cubicBezTo>
                  <a:cubicBezTo>
                    <a:pt x="10904" y="18477"/>
                    <a:pt x="9969" y="18933"/>
                    <a:pt x="9141" y="19517"/>
                  </a:cubicBezTo>
                  <a:cubicBezTo>
                    <a:pt x="8895" y="19691"/>
                    <a:pt x="8658" y="19881"/>
                    <a:pt x="8438" y="20088"/>
                  </a:cubicBezTo>
                  <a:cubicBezTo>
                    <a:pt x="8533" y="19946"/>
                    <a:pt x="8628" y="19806"/>
                    <a:pt x="8726" y="19668"/>
                  </a:cubicBezTo>
                  <a:cubicBezTo>
                    <a:pt x="9507" y="18743"/>
                    <a:pt x="10465" y="17960"/>
                    <a:pt x="11565" y="17393"/>
                  </a:cubicBezTo>
                  <a:cubicBezTo>
                    <a:pt x="13301" y="16497"/>
                    <a:pt x="15256" y="16092"/>
                    <a:pt x="17033" y="15284"/>
                  </a:cubicBezTo>
                  <a:cubicBezTo>
                    <a:pt x="17481" y="15080"/>
                    <a:pt x="17915" y="14845"/>
                    <a:pt x="18301" y="14542"/>
                  </a:cubicBezTo>
                  <a:cubicBezTo>
                    <a:pt x="18664" y="14257"/>
                    <a:pt x="19023" y="13887"/>
                    <a:pt x="19174" y="13451"/>
                  </a:cubicBezTo>
                  <a:cubicBezTo>
                    <a:pt x="19182" y="13426"/>
                    <a:pt x="19162" y="13406"/>
                    <a:pt x="19138" y="13400"/>
                  </a:cubicBezTo>
                  <a:cubicBezTo>
                    <a:pt x="19155" y="13379"/>
                    <a:pt x="19175" y="13358"/>
                    <a:pt x="19193" y="13338"/>
                  </a:cubicBezTo>
                  <a:close/>
                  <a:moveTo>
                    <a:pt x="714" y="13795"/>
                  </a:moveTo>
                  <a:cubicBezTo>
                    <a:pt x="739" y="13851"/>
                    <a:pt x="766" y="13907"/>
                    <a:pt x="793" y="13963"/>
                  </a:cubicBezTo>
                  <a:cubicBezTo>
                    <a:pt x="962" y="14314"/>
                    <a:pt x="1121" y="14670"/>
                    <a:pt x="1304" y="15015"/>
                  </a:cubicBezTo>
                  <a:cubicBezTo>
                    <a:pt x="1466" y="15323"/>
                    <a:pt x="1663" y="15606"/>
                    <a:pt x="1941" y="15832"/>
                  </a:cubicBezTo>
                  <a:cubicBezTo>
                    <a:pt x="2222" y="16060"/>
                    <a:pt x="2548" y="16229"/>
                    <a:pt x="2879" y="16387"/>
                  </a:cubicBezTo>
                  <a:cubicBezTo>
                    <a:pt x="3617" y="16741"/>
                    <a:pt x="4384" y="17035"/>
                    <a:pt x="5128" y="17376"/>
                  </a:cubicBezTo>
                  <a:cubicBezTo>
                    <a:pt x="5809" y="17689"/>
                    <a:pt x="6491" y="18038"/>
                    <a:pt x="6944" y="18638"/>
                  </a:cubicBezTo>
                  <a:cubicBezTo>
                    <a:pt x="7239" y="19030"/>
                    <a:pt x="7429" y="19490"/>
                    <a:pt x="7508" y="19965"/>
                  </a:cubicBezTo>
                  <a:cubicBezTo>
                    <a:pt x="7514" y="20047"/>
                    <a:pt x="7520" y="20132"/>
                    <a:pt x="7527" y="20217"/>
                  </a:cubicBezTo>
                  <a:cubicBezTo>
                    <a:pt x="7528" y="20310"/>
                    <a:pt x="7531" y="20400"/>
                    <a:pt x="7531" y="20493"/>
                  </a:cubicBezTo>
                  <a:cubicBezTo>
                    <a:pt x="7496" y="20225"/>
                    <a:pt x="7435" y="19962"/>
                    <a:pt x="7344" y="19705"/>
                  </a:cubicBezTo>
                  <a:cubicBezTo>
                    <a:pt x="7074" y="18952"/>
                    <a:pt x="6554" y="18356"/>
                    <a:pt x="5846" y="17937"/>
                  </a:cubicBezTo>
                  <a:cubicBezTo>
                    <a:pt x="5087" y="17489"/>
                    <a:pt x="4223" y="17242"/>
                    <a:pt x="3417" y="16890"/>
                  </a:cubicBezTo>
                  <a:cubicBezTo>
                    <a:pt x="3022" y="16719"/>
                    <a:pt x="2636" y="16522"/>
                    <a:pt x="2290" y="16269"/>
                  </a:cubicBezTo>
                  <a:cubicBezTo>
                    <a:pt x="1950" y="16018"/>
                    <a:pt x="1664" y="15711"/>
                    <a:pt x="1432" y="15368"/>
                  </a:cubicBezTo>
                  <a:cubicBezTo>
                    <a:pt x="1107" y="14881"/>
                    <a:pt x="888" y="14344"/>
                    <a:pt x="714" y="13795"/>
                  </a:cubicBezTo>
                  <a:close/>
                  <a:moveTo>
                    <a:pt x="335" y="13000"/>
                  </a:moveTo>
                  <a:cubicBezTo>
                    <a:pt x="354" y="13038"/>
                    <a:pt x="373" y="13078"/>
                    <a:pt x="392" y="13116"/>
                  </a:cubicBezTo>
                  <a:cubicBezTo>
                    <a:pt x="579" y="13790"/>
                    <a:pt x="785" y="14466"/>
                    <a:pt x="1128" y="15086"/>
                  </a:cubicBezTo>
                  <a:cubicBezTo>
                    <a:pt x="1318" y="15426"/>
                    <a:pt x="1551" y="15748"/>
                    <a:pt x="1835" y="16024"/>
                  </a:cubicBezTo>
                  <a:cubicBezTo>
                    <a:pt x="2127" y="16307"/>
                    <a:pt x="2473" y="16537"/>
                    <a:pt x="2836" y="16730"/>
                  </a:cubicBezTo>
                  <a:cubicBezTo>
                    <a:pt x="3597" y="17129"/>
                    <a:pt x="4433" y="17366"/>
                    <a:pt x="5214" y="17718"/>
                  </a:cubicBezTo>
                  <a:cubicBezTo>
                    <a:pt x="5636" y="17908"/>
                    <a:pt x="6049" y="18132"/>
                    <a:pt x="6392" y="18435"/>
                  </a:cubicBezTo>
                  <a:cubicBezTo>
                    <a:pt x="6691" y="18698"/>
                    <a:pt x="6931" y="19014"/>
                    <a:pt x="7106" y="19363"/>
                  </a:cubicBezTo>
                  <a:cubicBezTo>
                    <a:pt x="7321" y="19796"/>
                    <a:pt x="7436" y="20266"/>
                    <a:pt x="7477" y="20742"/>
                  </a:cubicBezTo>
                  <a:cubicBezTo>
                    <a:pt x="7476" y="20757"/>
                    <a:pt x="7472" y="20771"/>
                    <a:pt x="7470" y="20783"/>
                  </a:cubicBezTo>
                  <a:cubicBezTo>
                    <a:pt x="7358" y="20371"/>
                    <a:pt x="7176" y="19975"/>
                    <a:pt x="6917" y="19622"/>
                  </a:cubicBezTo>
                  <a:cubicBezTo>
                    <a:pt x="6440" y="18972"/>
                    <a:pt x="5751" y="18511"/>
                    <a:pt x="5027" y="18139"/>
                  </a:cubicBezTo>
                  <a:cubicBezTo>
                    <a:pt x="3578" y="17395"/>
                    <a:pt x="1768" y="16916"/>
                    <a:pt x="846" y="15504"/>
                  </a:cubicBezTo>
                  <a:cubicBezTo>
                    <a:pt x="361" y="14761"/>
                    <a:pt x="180" y="13854"/>
                    <a:pt x="335" y="13000"/>
                  </a:cubicBezTo>
                  <a:close/>
                  <a:moveTo>
                    <a:pt x="18673" y="14527"/>
                  </a:moveTo>
                  <a:cubicBezTo>
                    <a:pt x="18361" y="14944"/>
                    <a:pt x="17975" y="15314"/>
                    <a:pt x="17563" y="15636"/>
                  </a:cubicBezTo>
                  <a:cubicBezTo>
                    <a:pt x="16835" y="16207"/>
                    <a:pt x="16010" y="16648"/>
                    <a:pt x="15160" y="17031"/>
                  </a:cubicBezTo>
                  <a:cubicBezTo>
                    <a:pt x="13494" y="17779"/>
                    <a:pt x="11719" y="18309"/>
                    <a:pt x="10125" y="19197"/>
                  </a:cubicBezTo>
                  <a:cubicBezTo>
                    <a:pt x="9299" y="19658"/>
                    <a:pt x="8529" y="20219"/>
                    <a:pt x="7906" y="20917"/>
                  </a:cubicBezTo>
                  <a:cubicBezTo>
                    <a:pt x="7955" y="20839"/>
                    <a:pt x="8006" y="20758"/>
                    <a:pt x="8055" y="20680"/>
                  </a:cubicBezTo>
                  <a:cubicBezTo>
                    <a:pt x="8334" y="20314"/>
                    <a:pt x="8680" y="19989"/>
                    <a:pt x="9053" y="19711"/>
                  </a:cubicBezTo>
                  <a:cubicBezTo>
                    <a:pt x="9862" y="19108"/>
                    <a:pt x="10797" y="18648"/>
                    <a:pt x="11707" y="18201"/>
                  </a:cubicBezTo>
                  <a:cubicBezTo>
                    <a:pt x="12649" y="17739"/>
                    <a:pt x="13611" y="17310"/>
                    <a:pt x="14578" y="16897"/>
                  </a:cubicBezTo>
                  <a:cubicBezTo>
                    <a:pt x="15505" y="16500"/>
                    <a:pt x="16458" y="16138"/>
                    <a:pt x="17321" y="15621"/>
                  </a:cubicBezTo>
                  <a:cubicBezTo>
                    <a:pt x="17820" y="15321"/>
                    <a:pt x="18290" y="14958"/>
                    <a:pt x="18673" y="14527"/>
                  </a:cubicBezTo>
                  <a:close/>
                  <a:moveTo>
                    <a:pt x="8720" y="20291"/>
                  </a:moveTo>
                  <a:cubicBezTo>
                    <a:pt x="8321" y="20646"/>
                    <a:pt x="7957" y="21033"/>
                    <a:pt x="7630" y="21450"/>
                  </a:cubicBezTo>
                  <a:cubicBezTo>
                    <a:pt x="7635" y="21421"/>
                    <a:pt x="7640" y="21388"/>
                    <a:pt x="7647" y="21358"/>
                  </a:cubicBezTo>
                  <a:cubicBezTo>
                    <a:pt x="7684" y="21279"/>
                    <a:pt x="7723" y="21199"/>
                    <a:pt x="7767" y="21121"/>
                  </a:cubicBezTo>
                  <a:cubicBezTo>
                    <a:pt x="7774" y="21118"/>
                    <a:pt x="7781" y="21115"/>
                    <a:pt x="7784" y="21108"/>
                  </a:cubicBezTo>
                  <a:cubicBezTo>
                    <a:pt x="7789" y="21100"/>
                    <a:pt x="7795" y="21093"/>
                    <a:pt x="7801" y="21083"/>
                  </a:cubicBezTo>
                  <a:cubicBezTo>
                    <a:pt x="7811" y="21106"/>
                    <a:pt x="7832" y="21124"/>
                    <a:pt x="7855" y="21124"/>
                  </a:cubicBezTo>
                  <a:cubicBezTo>
                    <a:pt x="7868" y="21124"/>
                    <a:pt x="7881" y="21118"/>
                    <a:pt x="7893" y="21104"/>
                  </a:cubicBezTo>
                  <a:cubicBezTo>
                    <a:pt x="8144" y="20809"/>
                    <a:pt x="8425" y="20539"/>
                    <a:pt x="8720" y="20291"/>
                  </a:cubicBezTo>
                  <a:close/>
                  <a:moveTo>
                    <a:pt x="13029" y="19457"/>
                  </a:moveTo>
                  <a:cubicBezTo>
                    <a:pt x="13061" y="19457"/>
                    <a:pt x="13093" y="19458"/>
                    <a:pt x="13125" y="19458"/>
                  </a:cubicBezTo>
                  <a:cubicBezTo>
                    <a:pt x="13463" y="19482"/>
                    <a:pt x="13796" y="19556"/>
                    <a:pt x="14110" y="19685"/>
                  </a:cubicBezTo>
                  <a:cubicBezTo>
                    <a:pt x="14724" y="19938"/>
                    <a:pt x="15249" y="20378"/>
                    <a:pt x="15605" y="20917"/>
                  </a:cubicBezTo>
                  <a:cubicBezTo>
                    <a:pt x="15798" y="21211"/>
                    <a:pt x="15946" y="21537"/>
                    <a:pt x="15988" y="21883"/>
                  </a:cubicBezTo>
                  <a:cubicBezTo>
                    <a:pt x="16031" y="22229"/>
                    <a:pt x="15976" y="22580"/>
                    <a:pt x="15866" y="22910"/>
                  </a:cubicBezTo>
                  <a:cubicBezTo>
                    <a:pt x="15641" y="23591"/>
                    <a:pt x="15181" y="24163"/>
                    <a:pt x="14754" y="24736"/>
                  </a:cubicBezTo>
                  <a:cubicBezTo>
                    <a:pt x="14483" y="25099"/>
                    <a:pt x="14216" y="25480"/>
                    <a:pt x="14023" y="25885"/>
                  </a:cubicBezTo>
                  <a:cubicBezTo>
                    <a:pt x="14087" y="25673"/>
                    <a:pt x="14154" y="25458"/>
                    <a:pt x="14229" y="25246"/>
                  </a:cubicBezTo>
                  <a:cubicBezTo>
                    <a:pt x="14452" y="24601"/>
                    <a:pt x="14683" y="23953"/>
                    <a:pt x="14781" y="23276"/>
                  </a:cubicBezTo>
                  <a:cubicBezTo>
                    <a:pt x="14869" y="22673"/>
                    <a:pt x="14868" y="22014"/>
                    <a:pt x="14636" y="21436"/>
                  </a:cubicBezTo>
                  <a:cubicBezTo>
                    <a:pt x="14438" y="20935"/>
                    <a:pt x="14083" y="20487"/>
                    <a:pt x="13613" y="20190"/>
                  </a:cubicBezTo>
                  <a:cubicBezTo>
                    <a:pt x="13585" y="20173"/>
                    <a:pt x="13557" y="20159"/>
                    <a:pt x="13528" y="20144"/>
                  </a:cubicBezTo>
                  <a:cubicBezTo>
                    <a:pt x="13504" y="20120"/>
                    <a:pt x="13477" y="20098"/>
                    <a:pt x="13449" y="20077"/>
                  </a:cubicBezTo>
                  <a:cubicBezTo>
                    <a:pt x="13340" y="20002"/>
                    <a:pt x="13222" y="19941"/>
                    <a:pt x="13097" y="19897"/>
                  </a:cubicBezTo>
                  <a:cubicBezTo>
                    <a:pt x="12879" y="19816"/>
                    <a:pt x="12642" y="19783"/>
                    <a:pt x="12405" y="19783"/>
                  </a:cubicBezTo>
                  <a:cubicBezTo>
                    <a:pt x="12400" y="19783"/>
                    <a:pt x="12395" y="19783"/>
                    <a:pt x="12390" y="19783"/>
                  </a:cubicBezTo>
                  <a:cubicBezTo>
                    <a:pt x="12384" y="19770"/>
                    <a:pt x="12374" y="19759"/>
                    <a:pt x="12357" y="19759"/>
                  </a:cubicBezTo>
                  <a:cubicBezTo>
                    <a:pt x="12355" y="19759"/>
                    <a:pt x="12353" y="19759"/>
                    <a:pt x="12351" y="19759"/>
                  </a:cubicBezTo>
                  <a:cubicBezTo>
                    <a:pt x="12166" y="19762"/>
                    <a:pt x="11985" y="19805"/>
                    <a:pt x="11807" y="19866"/>
                  </a:cubicBezTo>
                  <a:cubicBezTo>
                    <a:pt x="11345" y="19990"/>
                    <a:pt x="10925" y="20243"/>
                    <a:pt x="10542" y="20518"/>
                  </a:cubicBezTo>
                  <a:cubicBezTo>
                    <a:pt x="10003" y="20906"/>
                    <a:pt x="9462" y="21330"/>
                    <a:pt x="9038" y="21838"/>
                  </a:cubicBezTo>
                  <a:cubicBezTo>
                    <a:pt x="8575" y="22392"/>
                    <a:pt x="8273" y="23065"/>
                    <a:pt x="7953" y="23699"/>
                  </a:cubicBezTo>
                  <a:cubicBezTo>
                    <a:pt x="7653" y="24289"/>
                    <a:pt x="7362" y="24884"/>
                    <a:pt x="7071" y="25478"/>
                  </a:cubicBezTo>
                  <a:cubicBezTo>
                    <a:pt x="7084" y="25351"/>
                    <a:pt x="7094" y="25224"/>
                    <a:pt x="7107" y="25097"/>
                  </a:cubicBezTo>
                  <a:cubicBezTo>
                    <a:pt x="7110" y="25095"/>
                    <a:pt x="7115" y="25091"/>
                    <a:pt x="7117" y="25084"/>
                  </a:cubicBezTo>
                  <a:cubicBezTo>
                    <a:pt x="7347" y="24424"/>
                    <a:pt x="7571" y="23757"/>
                    <a:pt x="7887" y="23123"/>
                  </a:cubicBezTo>
                  <a:cubicBezTo>
                    <a:pt x="8199" y="22497"/>
                    <a:pt x="8584" y="21899"/>
                    <a:pt x="9058" y="21372"/>
                  </a:cubicBezTo>
                  <a:cubicBezTo>
                    <a:pt x="9891" y="20447"/>
                    <a:pt x="11028" y="19732"/>
                    <a:pt x="12302" y="19518"/>
                  </a:cubicBezTo>
                  <a:cubicBezTo>
                    <a:pt x="12541" y="19477"/>
                    <a:pt x="12784" y="19457"/>
                    <a:pt x="13029" y="19457"/>
                  </a:cubicBezTo>
                  <a:close/>
                  <a:moveTo>
                    <a:pt x="14273" y="19636"/>
                  </a:moveTo>
                  <a:lnTo>
                    <a:pt x="14273" y="19636"/>
                  </a:lnTo>
                  <a:cubicBezTo>
                    <a:pt x="14819" y="19795"/>
                    <a:pt x="15332" y="20059"/>
                    <a:pt x="15760" y="20429"/>
                  </a:cubicBezTo>
                  <a:cubicBezTo>
                    <a:pt x="16244" y="20847"/>
                    <a:pt x="16630" y="21413"/>
                    <a:pt x="16739" y="22032"/>
                  </a:cubicBezTo>
                  <a:cubicBezTo>
                    <a:pt x="16860" y="22719"/>
                    <a:pt x="16555" y="23364"/>
                    <a:pt x="16136" y="23899"/>
                  </a:cubicBezTo>
                  <a:cubicBezTo>
                    <a:pt x="15713" y="24440"/>
                    <a:pt x="15171" y="24871"/>
                    <a:pt x="14693" y="25365"/>
                  </a:cubicBezTo>
                  <a:cubicBezTo>
                    <a:pt x="14412" y="25656"/>
                    <a:pt x="14144" y="25973"/>
                    <a:pt x="13938" y="26322"/>
                  </a:cubicBezTo>
                  <a:cubicBezTo>
                    <a:pt x="14374" y="25091"/>
                    <a:pt x="15542" y="24204"/>
                    <a:pt x="15969" y="22958"/>
                  </a:cubicBezTo>
                  <a:cubicBezTo>
                    <a:pt x="16084" y="22621"/>
                    <a:pt x="16145" y="22259"/>
                    <a:pt x="16105" y="21904"/>
                  </a:cubicBezTo>
                  <a:cubicBezTo>
                    <a:pt x="16069" y="21572"/>
                    <a:pt x="15946" y="21257"/>
                    <a:pt x="15771" y="20968"/>
                  </a:cubicBezTo>
                  <a:cubicBezTo>
                    <a:pt x="15434" y="20408"/>
                    <a:pt x="14920" y="19938"/>
                    <a:pt x="14313" y="19653"/>
                  </a:cubicBezTo>
                  <a:cubicBezTo>
                    <a:pt x="14300" y="19647"/>
                    <a:pt x="14286" y="19641"/>
                    <a:pt x="14273" y="19636"/>
                  </a:cubicBezTo>
                  <a:close/>
                  <a:moveTo>
                    <a:pt x="12073" y="19938"/>
                  </a:moveTo>
                  <a:cubicBezTo>
                    <a:pt x="12053" y="19945"/>
                    <a:pt x="12029" y="19948"/>
                    <a:pt x="12003" y="19955"/>
                  </a:cubicBezTo>
                  <a:cubicBezTo>
                    <a:pt x="11413" y="20118"/>
                    <a:pt x="10931" y="20507"/>
                    <a:pt x="10564" y="20968"/>
                  </a:cubicBezTo>
                  <a:cubicBezTo>
                    <a:pt x="10145" y="21494"/>
                    <a:pt x="9845" y="22114"/>
                    <a:pt x="9567" y="22719"/>
                  </a:cubicBezTo>
                  <a:cubicBezTo>
                    <a:pt x="9276" y="23351"/>
                    <a:pt x="9029" y="24003"/>
                    <a:pt x="8824" y="24665"/>
                  </a:cubicBezTo>
                  <a:cubicBezTo>
                    <a:pt x="8446" y="25885"/>
                    <a:pt x="8131" y="27232"/>
                    <a:pt x="7113" y="28126"/>
                  </a:cubicBezTo>
                  <a:cubicBezTo>
                    <a:pt x="7036" y="28194"/>
                    <a:pt x="6954" y="28255"/>
                    <a:pt x="6871" y="28314"/>
                  </a:cubicBezTo>
                  <a:cubicBezTo>
                    <a:pt x="6888" y="27914"/>
                    <a:pt x="6910" y="27514"/>
                    <a:pt x="6935" y="27115"/>
                  </a:cubicBezTo>
                  <a:cubicBezTo>
                    <a:pt x="6981" y="27081"/>
                    <a:pt x="7023" y="27046"/>
                    <a:pt x="7063" y="27009"/>
                  </a:cubicBezTo>
                  <a:cubicBezTo>
                    <a:pt x="7179" y="26897"/>
                    <a:pt x="7286" y="26775"/>
                    <a:pt x="7382" y="26644"/>
                  </a:cubicBezTo>
                  <a:cubicBezTo>
                    <a:pt x="7578" y="26379"/>
                    <a:pt x="7733" y="26087"/>
                    <a:pt x="7860" y="25783"/>
                  </a:cubicBezTo>
                  <a:cubicBezTo>
                    <a:pt x="8124" y="25159"/>
                    <a:pt x="8279" y="24501"/>
                    <a:pt x="8493" y="23861"/>
                  </a:cubicBezTo>
                  <a:cubicBezTo>
                    <a:pt x="8625" y="23471"/>
                    <a:pt x="8782" y="23090"/>
                    <a:pt x="9002" y="22740"/>
                  </a:cubicBezTo>
                  <a:cubicBezTo>
                    <a:pt x="9032" y="22693"/>
                    <a:pt x="8987" y="22649"/>
                    <a:pt x="8942" y="22649"/>
                  </a:cubicBezTo>
                  <a:cubicBezTo>
                    <a:pt x="8923" y="22649"/>
                    <a:pt x="8903" y="22657"/>
                    <a:pt x="8890" y="22678"/>
                  </a:cubicBezTo>
                  <a:cubicBezTo>
                    <a:pt x="8177" y="23825"/>
                    <a:pt x="8148" y="25233"/>
                    <a:pt x="7435" y="26379"/>
                  </a:cubicBezTo>
                  <a:cubicBezTo>
                    <a:pt x="7300" y="26593"/>
                    <a:pt x="7142" y="26818"/>
                    <a:pt x="6944" y="26989"/>
                  </a:cubicBezTo>
                  <a:cubicBezTo>
                    <a:pt x="6968" y="26626"/>
                    <a:pt x="6995" y="26261"/>
                    <a:pt x="7025" y="25898"/>
                  </a:cubicBezTo>
                  <a:cubicBezTo>
                    <a:pt x="7314" y="25304"/>
                    <a:pt x="7603" y="24711"/>
                    <a:pt x="7897" y="24119"/>
                  </a:cubicBezTo>
                  <a:cubicBezTo>
                    <a:pt x="8058" y="23800"/>
                    <a:pt x="8216" y="23483"/>
                    <a:pt x="8382" y="23167"/>
                  </a:cubicBezTo>
                  <a:cubicBezTo>
                    <a:pt x="8538" y="22863"/>
                    <a:pt x="8695" y="22558"/>
                    <a:pt x="8883" y="22272"/>
                  </a:cubicBezTo>
                  <a:cubicBezTo>
                    <a:pt x="9248" y="21724"/>
                    <a:pt x="9754" y="21291"/>
                    <a:pt x="10276" y="20884"/>
                  </a:cubicBezTo>
                  <a:cubicBezTo>
                    <a:pt x="10379" y="20803"/>
                    <a:pt x="10485" y="20724"/>
                    <a:pt x="10591" y="20646"/>
                  </a:cubicBezTo>
                  <a:lnTo>
                    <a:pt x="10591" y="20646"/>
                  </a:lnTo>
                  <a:cubicBezTo>
                    <a:pt x="10180" y="21032"/>
                    <a:pt x="9841" y="21486"/>
                    <a:pt x="9519" y="21941"/>
                  </a:cubicBezTo>
                  <a:cubicBezTo>
                    <a:pt x="9503" y="21964"/>
                    <a:pt x="9524" y="21984"/>
                    <a:pt x="9546" y="21984"/>
                  </a:cubicBezTo>
                  <a:cubicBezTo>
                    <a:pt x="9555" y="21984"/>
                    <a:pt x="9565" y="21981"/>
                    <a:pt x="9571" y="21972"/>
                  </a:cubicBezTo>
                  <a:cubicBezTo>
                    <a:pt x="9957" y="21490"/>
                    <a:pt x="10333" y="20993"/>
                    <a:pt x="10811" y="20591"/>
                  </a:cubicBezTo>
                  <a:cubicBezTo>
                    <a:pt x="11028" y="20409"/>
                    <a:pt x="11264" y="20251"/>
                    <a:pt x="11519" y="20125"/>
                  </a:cubicBezTo>
                  <a:cubicBezTo>
                    <a:pt x="11654" y="20059"/>
                    <a:pt x="11790" y="20009"/>
                    <a:pt x="11932" y="19965"/>
                  </a:cubicBezTo>
                  <a:cubicBezTo>
                    <a:pt x="11979" y="19954"/>
                    <a:pt x="12026" y="19946"/>
                    <a:pt x="12073" y="19938"/>
                  </a:cubicBezTo>
                  <a:close/>
                  <a:moveTo>
                    <a:pt x="10704" y="0"/>
                  </a:moveTo>
                  <a:cubicBezTo>
                    <a:pt x="10609" y="0"/>
                    <a:pt x="10515" y="8"/>
                    <a:pt x="10421" y="27"/>
                  </a:cubicBezTo>
                  <a:cubicBezTo>
                    <a:pt x="10181" y="75"/>
                    <a:pt x="9952" y="201"/>
                    <a:pt x="9813" y="397"/>
                  </a:cubicBezTo>
                  <a:cubicBezTo>
                    <a:pt x="9661" y="617"/>
                    <a:pt x="9666" y="894"/>
                    <a:pt x="9733" y="1142"/>
                  </a:cubicBezTo>
                  <a:cubicBezTo>
                    <a:pt x="9766" y="1258"/>
                    <a:pt x="9808" y="1372"/>
                    <a:pt x="9854" y="1485"/>
                  </a:cubicBezTo>
                  <a:cubicBezTo>
                    <a:pt x="9681" y="1345"/>
                    <a:pt x="9489" y="1219"/>
                    <a:pt x="9312" y="1085"/>
                  </a:cubicBezTo>
                  <a:cubicBezTo>
                    <a:pt x="9132" y="952"/>
                    <a:pt x="8933" y="792"/>
                    <a:pt x="8693" y="792"/>
                  </a:cubicBezTo>
                  <a:cubicBezTo>
                    <a:pt x="8683" y="792"/>
                    <a:pt x="8673" y="792"/>
                    <a:pt x="8663" y="793"/>
                  </a:cubicBezTo>
                  <a:cubicBezTo>
                    <a:pt x="8451" y="806"/>
                    <a:pt x="8286" y="943"/>
                    <a:pt x="8157" y="1092"/>
                  </a:cubicBezTo>
                  <a:cubicBezTo>
                    <a:pt x="7999" y="1275"/>
                    <a:pt x="7859" y="1478"/>
                    <a:pt x="7724" y="1678"/>
                  </a:cubicBezTo>
                  <a:cubicBezTo>
                    <a:pt x="7584" y="1890"/>
                    <a:pt x="7457" y="2111"/>
                    <a:pt x="7375" y="2347"/>
                  </a:cubicBezTo>
                  <a:cubicBezTo>
                    <a:pt x="7300" y="2557"/>
                    <a:pt x="7236" y="2813"/>
                    <a:pt x="7306" y="3033"/>
                  </a:cubicBezTo>
                  <a:cubicBezTo>
                    <a:pt x="7368" y="3232"/>
                    <a:pt x="7538" y="3368"/>
                    <a:pt x="7713" y="3480"/>
                  </a:cubicBezTo>
                  <a:cubicBezTo>
                    <a:pt x="7935" y="3621"/>
                    <a:pt x="8171" y="3738"/>
                    <a:pt x="8415" y="3836"/>
                  </a:cubicBezTo>
                  <a:cubicBezTo>
                    <a:pt x="8469" y="3858"/>
                    <a:pt x="8524" y="3877"/>
                    <a:pt x="8578" y="3899"/>
                  </a:cubicBezTo>
                  <a:cubicBezTo>
                    <a:pt x="8372" y="3927"/>
                    <a:pt x="8160" y="3948"/>
                    <a:pt x="7960" y="3999"/>
                  </a:cubicBezTo>
                  <a:cubicBezTo>
                    <a:pt x="7795" y="4042"/>
                    <a:pt x="7656" y="4133"/>
                    <a:pt x="7618" y="4299"/>
                  </a:cubicBezTo>
                  <a:cubicBezTo>
                    <a:pt x="7616" y="4306"/>
                    <a:pt x="7616" y="4316"/>
                    <a:pt x="7613" y="4323"/>
                  </a:cubicBezTo>
                  <a:cubicBezTo>
                    <a:pt x="7574" y="4209"/>
                    <a:pt x="7531" y="4096"/>
                    <a:pt x="7484" y="3984"/>
                  </a:cubicBezTo>
                  <a:cubicBezTo>
                    <a:pt x="7398" y="3771"/>
                    <a:pt x="7304" y="3560"/>
                    <a:pt x="7199" y="3354"/>
                  </a:cubicBezTo>
                  <a:cubicBezTo>
                    <a:pt x="7093" y="3143"/>
                    <a:pt x="6985" y="2927"/>
                    <a:pt x="6798" y="2767"/>
                  </a:cubicBezTo>
                  <a:cubicBezTo>
                    <a:pt x="6786" y="2756"/>
                    <a:pt x="6773" y="2752"/>
                    <a:pt x="6761" y="2752"/>
                  </a:cubicBezTo>
                  <a:cubicBezTo>
                    <a:pt x="6730" y="2752"/>
                    <a:pt x="6702" y="2779"/>
                    <a:pt x="6710" y="2815"/>
                  </a:cubicBezTo>
                  <a:cubicBezTo>
                    <a:pt x="6713" y="2833"/>
                    <a:pt x="6717" y="2852"/>
                    <a:pt x="6720" y="2870"/>
                  </a:cubicBezTo>
                  <a:cubicBezTo>
                    <a:pt x="6708" y="2883"/>
                    <a:pt x="6703" y="2898"/>
                    <a:pt x="6708" y="2918"/>
                  </a:cubicBezTo>
                  <a:cubicBezTo>
                    <a:pt x="6737" y="3025"/>
                    <a:pt x="6762" y="3131"/>
                    <a:pt x="6788" y="3238"/>
                  </a:cubicBezTo>
                  <a:cubicBezTo>
                    <a:pt x="7063" y="4956"/>
                    <a:pt x="6791" y="6701"/>
                    <a:pt x="6698" y="8423"/>
                  </a:cubicBezTo>
                  <a:cubicBezTo>
                    <a:pt x="6651" y="9328"/>
                    <a:pt x="6651" y="10243"/>
                    <a:pt x="6810" y="11143"/>
                  </a:cubicBezTo>
                  <a:cubicBezTo>
                    <a:pt x="6890" y="11596"/>
                    <a:pt x="7013" y="12041"/>
                    <a:pt x="7181" y="12471"/>
                  </a:cubicBezTo>
                  <a:cubicBezTo>
                    <a:pt x="7342" y="12882"/>
                    <a:pt x="7538" y="13280"/>
                    <a:pt x="7734" y="13675"/>
                  </a:cubicBezTo>
                  <a:cubicBezTo>
                    <a:pt x="8153" y="14518"/>
                    <a:pt x="8595" y="15377"/>
                    <a:pt x="8702" y="16312"/>
                  </a:cubicBezTo>
                  <a:cubicBezTo>
                    <a:pt x="8510" y="16855"/>
                    <a:pt x="8333" y="17405"/>
                    <a:pt x="8171" y="17959"/>
                  </a:cubicBezTo>
                  <a:cubicBezTo>
                    <a:pt x="8011" y="18501"/>
                    <a:pt x="7872" y="19047"/>
                    <a:pt x="7740" y="19597"/>
                  </a:cubicBezTo>
                  <a:cubicBezTo>
                    <a:pt x="7744" y="19536"/>
                    <a:pt x="7748" y="19477"/>
                    <a:pt x="7751" y="19416"/>
                  </a:cubicBezTo>
                  <a:cubicBezTo>
                    <a:pt x="7758" y="19097"/>
                    <a:pt x="7758" y="18780"/>
                    <a:pt x="7752" y="18461"/>
                  </a:cubicBezTo>
                  <a:cubicBezTo>
                    <a:pt x="7744" y="17837"/>
                    <a:pt x="7713" y="17212"/>
                    <a:pt x="7642" y="16591"/>
                  </a:cubicBezTo>
                  <a:cubicBezTo>
                    <a:pt x="7503" y="15364"/>
                    <a:pt x="7202" y="14138"/>
                    <a:pt x="6659" y="13013"/>
                  </a:cubicBezTo>
                  <a:cubicBezTo>
                    <a:pt x="6382" y="12440"/>
                    <a:pt x="6037" y="11899"/>
                    <a:pt x="5656" y="11383"/>
                  </a:cubicBezTo>
                  <a:cubicBezTo>
                    <a:pt x="5752" y="11299"/>
                    <a:pt x="5796" y="11187"/>
                    <a:pt x="5766" y="11056"/>
                  </a:cubicBezTo>
                  <a:cubicBezTo>
                    <a:pt x="5702" y="10778"/>
                    <a:pt x="5433" y="10581"/>
                    <a:pt x="5209" y="10418"/>
                  </a:cubicBezTo>
                  <a:cubicBezTo>
                    <a:pt x="5184" y="10398"/>
                    <a:pt x="5156" y="10382"/>
                    <a:pt x="5131" y="10363"/>
                  </a:cubicBezTo>
                  <a:cubicBezTo>
                    <a:pt x="5247" y="10333"/>
                    <a:pt x="5355" y="10276"/>
                    <a:pt x="5448" y="10204"/>
                  </a:cubicBezTo>
                  <a:cubicBezTo>
                    <a:pt x="5682" y="10021"/>
                    <a:pt x="5800" y="9736"/>
                    <a:pt x="5885" y="9467"/>
                  </a:cubicBezTo>
                  <a:cubicBezTo>
                    <a:pt x="5961" y="9229"/>
                    <a:pt x="6030" y="8959"/>
                    <a:pt x="5951" y="8714"/>
                  </a:cubicBezTo>
                  <a:cubicBezTo>
                    <a:pt x="5873" y="8474"/>
                    <a:pt x="5656" y="8325"/>
                    <a:pt x="5407" y="8270"/>
                  </a:cubicBezTo>
                  <a:cubicBezTo>
                    <a:pt x="5308" y="8248"/>
                    <a:pt x="5207" y="8240"/>
                    <a:pt x="5107" y="8240"/>
                  </a:cubicBezTo>
                  <a:cubicBezTo>
                    <a:pt x="4927" y="8240"/>
                    <a:pt x="4747" y="8264"/>
                    <a:pt x="4567" y="8269"/>
                  </a:cubicBezTo>
                  <a:cubicBezTo>
                    <a:pt x="4824" y="8112"/>
                    <a:pt x="5065" y="7928"/>
                    <a:pt x="5186" y="7653"/>
                  </a:cubicBezTo>
                  <a:cubicBezTo>
                    <a:pt x="5312" y="7362"/>
                    <a:pt x="5254" y="7051"/>
                    <a:pt x="5028" y="6821"/>
                  </a:cubicBezTo>
                  <a:cubicBezTo>
                    <a:pt x="4816" y="6601"/>
                    <a:pt x="4512" y="6474"/>
                    <a:pt x="4218" y="6389"/>
                  </a:cubicBezTo>
                  <a:cubicBezTo>
                    <a:pt x="4008" y="6328"/>
                    <a:pt x="3790" y="6278"/>
                    <a:pt x="3570" y="6271"/>
                  </a:cubicBezTo>
                  <a:cubicBezTo>
                    <a:pt x="3556" y="6271"/>
                    <a:pt x="3541" y="6270"/>
                    <a:pt x="3526" y="6270"/>
                  </a:cubicBezTo>
                  <a:cubicBezTo>
                    <a:pt x="3375" y="6270"/>
                    <a:pt x="3202" y="6287"/>
                    <a:pt x="3095" y="6397"/>
                  </a:cubicBezTo>
                  <a:cubicBezTo>
                    <a:pt x="2960" y="6538"/>
                    <a:pt x="2943" y="6784"/>
                    <a:pt x="2907" y="6962"/>
                  </a:cubicBezTo>
                  <a:cubicBezTo>
                    <a:pt x="2886" y="7070"/>
                    <a:pt x="2868" y="7177"/>
                    <a:pt x="2852" y="7285"/>
                  </a:cubicBezTo>
                  <a:cubicBezTo>
                    <a:pt x="2765" y="7011"/>
                    <a:pt x="2634" y="6753"/>
                    <a:pt x="2382" y="6579"/>
                  </a:cubicBezTo>
                  <a:cubicBezTo>
                    <a:pt x="2248" y="6484"/>
                    <a:pt x="2086" y="6425"/>
                    <a:pt x="1921" y="6425"/>
                  </a:cubicBezTo>
                  <a:cubicBezTo>
                    <a:pt x="1893" y="6425"/>
                    <a:pt x="1865" y="6426"/>
                    <a:pt x="1838" y="6430"/>
                  </a:cubicBezTo>
                  <a:cubicBezTo>
                    <a:pt x="1629" y="6452"/>
                    <a:pt x="1446" y="6560"/>
                    <a:pt x="1271" y="6667"/>
                  </a:cubicBezTo>
                  <a:cubicBezTo>
                    <a:pt x="907" y="6891"/>
                    <a:pt x="538" y="7142"/>
                    <a:pt x="311" y="7502"/>
                  </a:cubicBezTo>
                  <a:cubicBezTo>
                    <a:pt x="118" y="7806"/>
                    <a:pt x="34" y="8233"/>
                    <a:pt x="297" y="8530"/>
                  </a:cubicBezTo>
                  <a:cubicBezTo>
                    <a:pt x="538" y="8802"/>
                    <a:pt x="931" y="8822"/>
                    <a:pt x="1246" y="8979"/>
                  </a:cubicBezTo>
                  <a:cubicBezTo>
                    <a:pt x="878" y="9042"/>
                    <a:pt x="508" y="9147"/>
                    <a:pt x="274" y="9438"/>
                  </a:cubicBezTo>
                  <a:cubicBezTo>
                    <a:pt x="0" y="9780"/>
                    <a:pt x="127" y="10194"/>
                    <a:pt x="318" y="10547"/>
                  </a:cubicBezTo>
                  <a:cubicBezTo>
                    <a:pt x="501" y="10880"/>
                    <a:pt x="756" y="11208"/>
                    <a:pt x="1118" y="11378"/>
                  </a:cubicBezTo>
                  <a:cubicBezTo>
                    <a:pt x="1234" y="11434"/>
                    <a:pt x="1364" y="11474"/>
                    <a:pt x="1494" y="11474"/>
                  </a:cubicBezTo>
                  <a:cubicBezTo>
                    <a:pt x="1557" y="11474"/>
                    <a:pt x="1620" y="11464"/>
                    <a:pt x="1680" y="11442"/>
                  </a:cubicBezTo>
                  <a:cubicBezTo>
                    <a:pt x="1842" y="11386"/>
                    <a:pt x="1955" y="11251"/>
                    <a:pt x="2043" y="11116"/>
                  </a:cubicBezTo>
                  <a:cubicBezTo>
                    <a:pt x="2235" y="10824"/>
                    <a:pt x="2382" y="10496"/>
                    <a:pt x="2496" y="10163"/>
                  </a:cubicBezTo>
                  <a:lnTo>
                    <a:pt x="2496" y="10163"/>
                  </a:lnTo>
                  <a:cubicBezTo>
                    <a:pt x="2433" y="10414"/>
                    <a:pt x="2402" y="10673"/>
                    <a:pt x="2398" y="10929"/>
                  </a:cubicBezTo>
                  <a:cubicBezTo>
                    <a:pt x="2397" y="11031"/>
                    <a:pt x="2399" y="11133"/>
                    <a:pt x="2407" y="11235"/>
                  </a:cubicBezTo>
                  <a:cubicBezTo>
                    <a:pt x="2412" y="11315"/>
                    <a:pt x="2418" y="11403"/>
                    <a:pt x="2462" y="11474"/>
                  </a:cubicBezTo>
                  <a:cubicBezTo>
                    <a:pt x="2553" y="11617"/>
                    <a:pt x="2750" y="11617"/>
                    <a:pt x="2902" y="11630"/>
                  </a:cubicBezTo>
                  <a:cubicBezTo>
                    <a:pt x="3082" y="11644"/>
                    <a:pt x="3265" y="11657"/>
                    <a:pt x="3447" y="11657"/>
                  </a:cubicBezTo>
                  <a:cubicBezTo>
                    <a:pt x="3669" y="11657"/>
                    <a:pt x="3890" y="11638"/>
                    <a:pt x="4105" y="11583"/>
                  </a:cubicBezTo>
                  <a:cubicBezTo>
                    <a:pt x="4254" y="11544"/>
                    <a:pt x="4433" y="11491"/>
                    <a:pt x="4519" y="11360"/>
                  </a:cubicBezTo>
                  <a:cubicBezTo>
                    <a:pt x="4582" y="11265"/>
                    <a:pt x="4577" y="11150"/>
                    <a:pt x="4555" y="11038"/>
                  </a:cubicBezTo>
                  <a:lnTo>
                    <a:pt x="4555" y="11038"/>
                  </a:lnTo>
                  <a:cubicBezTo>
                    <a:pt x="4618" y="11171"/>
                    <a:pt x="4675" y="11322"/>
                    <a:pt x="4779" y="11435"/>
                  </a:cubicBezTo>
                  <a:cubicBezTo>
                    <a:pt x="4865" y="11531"/>
                    <a:pt x="4986" y="11574"/>
                    <a:pt x="5113" y="11574"/>
                  </a:cubicBezTo>
                  <a:cubicBezTo>
                    <a:pt x="5136" y="11574"/>
                    <a:pt x="5159" y="11573"/>
                    <a:pt x="5183" y="11570"/>
                  </a:cubicBezTo>
                  <a:cubicBezTo>
                    <a:pt x="5275" y="11560"/>
                    <a:pt x="5372" y="11533"/>
                    <a:pt x="5463" y="11496"/>
                  </a:cubicBezTo>
                  <a:cubicBezTo>
                    <a:pt x="6152" y="12450"/>
                    <a:pt x="6708" y="13475"/>
                    <a:pt x="7006" y="14606"/>
                  </a:cubicBezTo>
                  <a:cubicBezTo>
                    <a:pt x="7321" y="15802"/>
                    <a:pt x="7419" y="17037"/>
                    <a:pt x="7462" y="18264"/>
                  </a:cubicBezTo>
                  <a:cubicBezTo>
                    <a:pt x="7470" y="18535"/>
                    <a:pt x="7476" y="18804"/>
                    <a:pt x="7481" y="19075"/>
                  </a:cubicBezTo>
                  <a:cubicBezTo>
                    <a:pt x="7474" y="19050"/>
                    <a:pt x="7469" y="19021"/>
                    <a:pt x="7460" y="18994"/>
                  </a:cubicBezTo>
                  <a:cubicBezTo>
                    <a:pt x="7230" y="18265"/>
                    <a:pt x="6694" y="17726"/>
                    <a:pt x="6024" y="17333"/>
                  </a:cubicBezTo>
                  <a:cubicBezTo>
                    <a:pt x="5268" y="16888"/>
                    <a:pt x="4410" y="16641"/>
                    <a:pt x="3637" y="16226"/>
                  </a:cubicBezTo>
                  <a:cubicBezTo>
                    <a:pt x="2958" y="15860"/>
                    <a:pt x="2353" y="15377"/>
                    <a:pt x="1849" y="14809"/>
                  </a:cubicBezTo>
                  <a:cubicBezTo>
                    <a:pt x="1565" y="14490"/>
                    <a:pt x="1317" y="14142"/>
                    <a:pt x="1107" y="13775"/>
                  </a:cubicBezTo>
                  <a:cubicBezTo>
                    <a:pt x="877" y="13372"/>
                    <a:pt x="704" y="12942"/>
                    <a:pt x="432" y="12562"/>
                  </a:cubicBezTo>
                  <a:cubicBezTo>
                    <a:pt x="417" y="12543"/>
                    <a:pt x="395" y="12533"/>
                    <a:pt x="374" y="12533"/>
                  </a:cubicBezTo>
                  <a:cubicBezTo>
                    <a:pt x="349" y="12533"/>
                    <a:pt x="325" y="12547"/>
                    <a:pt x="317" y="12576"/>
                  </a:cubicBezTo>
                  <a:cubicBezTo>
                    <a:pt x="56" y="13406"/>
                    <a:pt x="128" y="14314"/>
                    <a:pt x="494" y="15110"/>
                  </a:cubicBezTo>
                  <a:cubicBezTo>
                    <a:pt x="842" y="15866"/>
                    <a:pt x="1459" y="16446"/>
                    <a:pt x="2177" y="16888"/>
                  </a:cubicBezTo>
                  <a:cubicBezTo>
                    <a:pt x="3568" y="17744"/>
                    <a:pt x="5318" y="18120"/>
                    <a:pt x="6477" y="19305"/>
                  </a:cubicBezTo>
                  <a:cubicBezTo>
                    <a:pt x="6972" y="19810"/>
                    <a:pt x="7294" y="20450"/>
                    <a:pt x="7411" y="21124"/>
                  </a:cubicBezTo>
                  <a:cubicBezTo>
                    <a:pt x="7306" y="21653"/>
                    <a:pt x="7212" y="22182"/>
                    <a:pt x="7128" y="22717"/>
                  </a:cubicBezTo>
                  <a:cubicBezTo>
                    <a:pt x="6879" y="24323"/>
                    <a:pt x="6718" y="25942"/>
                    <a:pt x="6630" y="27565"/>
                  </a:cubicBezTo>
                  <a:cubicBezTo>
                    <a:pt x="6576" y="28529"/>
                    <a:pt x="6552" y="29493"/>
                    <a:pt x="6547" y="30458"/>
                  </a:cubicBezTo>
                  <a:lnTo>
                    <a:pt x="6830" y="30488"/>
                  </a:lnTo>
                  <a:cubicBezTo>
                    <a:pt x="6832" y="30152"/>
                    <a:pt x="6833" y="29813"/>
                    <a:pt x="6843" y="29475"/>
                  </a:cubicBezTo>
                  <a:cubicBezTo>
                    <a:pt x="6850" y="29167"/>
                    <a:pt x="6860" y="28861"/>
                    <a:pt x="6873" y="28553"/>
                  </a:cubicBezTo>
                  <a:cubicBezTo>
                    <a:pt x="7924" y="27865"/>
                    <a:pt x="8408" y="26687"/>
                    <a:pt x="8760" y="25559"/>
                  </a:cubicBezTo>
                  <a:cubicBezTo>
                    <a:pt x="8960" y="24916"/>
                    <a:pt x="9144" y="24271"/>
                    <a:pt x="9390" y="23639"/>
                  </a:cubicBezTo>
                  <a:cubicBezTo>
                    <a:pt x="9634" y="23008"/>
                    <a:pt x="9919" y="22388"/>
                    <a:pt x="10251" y="21797"/>
                  </a:cubicBezTo>
                  <a:cubicBezTo>
                    <a:pt x="10550" y="21263"/>
                    <a:pt x="10922" y="20738"/>
                    <a:pt x="11461" y="20400"/>
                  </a:cubicBezTo>
                  <a:cubicBezTo>
                    <a:pt x="11793" y="20192"/>
                    <a:pt x="12176" y="20065"/>
                    <a:pt x="12566" y="20065"/>
                  </a:cubicBezTo>
                  <a:cubicBezTo>
                    <a:pt x="12747" y="20065"/>
                    <a:pt x="12930" y="20093"/>
                    <a:pt x="13110" y="20152"/>
                  </a:cubicBezTo>
                  <a:cubicBezTo>
                    <a:pt x="13632" y="20324"/>
                    <a:pt x="14046" y="20724"/>
                    <a:pt x="14313" y="21175"/>
                  </a:cubicBezTo>
                  <a:cubicBezTo>
                    <a:pt x="14626" y="21706"/>
                    <a:pt x="14719" y="22313"/>
                    <a:pt x="14679" y="22913"/>
                  </a:cubicBezTo>
                  <a:cubicBezTo>
                    <a:pt x="14591" y="24259"/>
                    <a:pt x="13916" y="25480"/>
                    <a:pt x="13691" y="26799"/>
                  </a:cubicBezTo>
                  <a:cubicBezTo>
                    <a:pt x="13683" y="26847"/>
                    <a:pt x="13679" y="26896"/>
                    <a:pt x="13672" y="26941"/>
                  </a:cubicBezTo>
                  <a:cubicBezTo>
                    <a:pt x="13670" y="26947"/>
                    <a:pt x="13669" y="26954"/>
                    <a:pt x="13667" y="26959"/>
                  </a:cubicBezTo>
                  <a:cubicBezTo>
                    <a:pt x="13626" y="27104"/>
                    <a:pt x="13603" y="27253"/>
                    <a:pt x="13592" y="27402"/>
                  </a:cubicBezTo>
                  <a:cubicBezTo>
                    <a:pt x="13589" y="27452"/>
                    <a:pt x="13628" y="27477"/>
                    <a:pt x="13669" y="27477"/>
                  </a:cubicBezTo>
                  <a:cubicBezTo>
                    <a:pt x="13710" y="27477"/>
                    <a:pt x="13752" y="27452"/>
                    <a:pt x="13755" y="27402"/>
                  </a:cubicBezTo>
                  <a:cubicBezTo>
                    <a:pt x="13831" y="25973"/>
                    <a:pt x="15289" y="25126"/>
                    <a:pt x="16137" y="24115"/>
                  </a:cubicBezTo>
                  <a:cubicBezTo>
                    <a:pt x="16563" y="23605"/>
                    <a:pt x="16912" y="23002"/>
                    <a:pt x="16905" y="22331"/>
                  </a:cubicBezTo>
                  <a:cubicBezTo>
                    <a:pt x="16898" y="21692"/>
                    <a:pt x="16566" y="21074"/>
                    <a:pt x="16125" y="20600"/>
                  </a:cubicBezTo>
                  <a:cubicBezTo>
                    <a:pt x="15361" y="19782"/>
                    <a:pt x="14197" y="19341"/>
                    <a:pt x="13062" y="19341"/>
                  </a:cubicBezTo>
                  <a:cubicBezTo>
                    <a:pt x="13033" y="19341"/>
                    <a:pt x="13005" y="19341"/>
                    <a:pt x="12976" y="19342"/>
                  </a:cubicBezTo>
                  <a:cubicBezTo>
                    <a:pt x="12958" y="19342"/>
                    <a:pt x="12939" y="19342"/>
                    <a:pt x="12921" y="19342"/>
                  </a:cubicBezTo>
                  <a:cubicBezTo>
                    <a:pt x="12690" y="19342"/>
                    <a:pt x="12460" y="19366"/>
                    <a:pt x="12236" y="19419"/>
                  </a:cubicBezTo>
                  <a:cubicBezTo>
                    <a:pt x="11132" y="19619"/>
                    <a:pt x="10122" y="20193"/>
                    <a:pt x="9333" y="20948"/>
                  </a:cubicBezTo>
                  <a:cubicBezTo>
                    <a:pt x="8302" y="21934"/>
                    <a:pt x="7638" y="23229"/>
                    <a:pt x="7219" y="24555"/>
                  </a:cubicBezTo>
                  <a:cubicBezTo>
                    <a:pt x="7192" y="24640"/>
                    <a:pt x="7169" y="24725"/>
                    <a:pt x="7145" y="24810"/>
                  </a:cubicBezTo>
                  <a:cubicBezTo>
                    <a:pt x="7165" y="24634"/>
                    <a:pt x="7181" y="24458"/>
                    <a:pt x="7201" y="24285"/>
                  </a:cubicBezTo>
                  <a:cubicBezTo>
                    <a:pt x="7283" y="23601"/>
                    <a:pt x="7386" y="22923"/>
                    <a:pt x="7503" y="22245"/>
                  </a:cubicBezTo>
                  <a:cubicBezTo>
                    <a:pt x="7504" y="22245"/>
                    <a:pt x="7505" y="22245"/>
                    <a:pt x="7507" y="22245"/>
                  </a:cubicBezTo>
                  <a:cubicBezTo>
                    <a:pt x="7535" y="22245"/>
                    <a:pt x="7561" y="22230"/>
                    <a:pt x="7567" y="22195"/>
                  </a:cubicBezTo>
                  <a:cubicBezTo>
                    <a:pt x="7588" y="22046"/>
                    <a:pt x="7596" y="21897"/>
                    <a:pt x="7598" y="21748"/>
                  </a:cubicBezTo>
                  <a:cubicBezTo>
                    <a:pt x="8744" y="20220"/>
                    <a:pt x="10356" y="19085"/>
                    <a:pt x="12229" y="18487"/>
                  </a:cubicBezTo>
                  <a:cubicBezTo>
                    <a:pt x="13253" y="18160"/>
                    <a:pt x="14317" y="17952"/>
                    <a:pt x="15337" y="17605"/>
                  </a:cubicBezTo>
                  <a:cubicBezTo>
                    <a:pt x="16329" y="17271"/>
                    <a:pt x="17243" y="16781"/>
                    <a:pt x="17999" y="16080"/>
                  </a:cubicBezTo>
                  <a:cubicBezTo>
                    <a:pt x="18694" y="15435"/>
                    <a:pt x="19452" y="14498"/>
                    <a:pt x="19345" y="13514"/>
                  </a:cubicBezTo>
                  <a:cubicBezTo>
                    <a:pt x="19347" y="13507"/>
                    <a:pt x="19351" y="13502"/>
                    <a:pt x="19352" y="13497"/>
                  </a:cubicBezTo>
                  <a:cubicBezTo>
                    <a:pt x="19358" y="13478"/>
                    <a:pt x="19351" y="13463"/>
                    <a:pt x="19338" y="13450"/>
                  </a:cubicBezTo>
                  <a:cubicBezTo>
                    <a:pt x="19325" y="13370"/>
                    <a:pt x="19310" y="13291"/>
                    <a:pt x="19287" y="13212"/>
                  </a:cubicBezTo>
                  <a:cubicBezTo>
                    <a:pt x="19280" y="13188"/>
                    <a:pt x="19254" y="13171"/>
                    <a:pt x="19229" y="13171"/>
                  </a:cubicBezTo>
                  <a:cubicBezTo>
                    <a:pt x="19216" y="13171"/>
                    <a:pt x="19204" y="13175"/>
                    <a:pt x="19195" y="13186"/>
                  </a:cubicBezTo>
                  <a:cubicBezTo>
                    <a:pt x="18876" y="13559"/>
                    <a:pt x="18555" y="13932"/>
                    <a:pt x="18165" y="14242"/>
                  </a:cubicBezTo>
                  <a:cubicBezTo>
                    <a:pt x="17819" y="14514"/>
                    <a:pt x="17427" y="14730"/>
                    <a:pt x="17017" y="14904"/>
                  </a:cubicBezTo>
                  <a:cubicBezTo>
                    <a:pt x="16166" y="15269"/>
                    <a:pt x="15251" y="15470"/>
                    <a:pt x="14367" y="15753"/>
                  </a:cubicBezTo>
                  <a:cubicBezTo>
                    <a:pt x="13401" y="16060"/>
                    <a:pt x="12429" y="16421"/>
                    <a:pt x="11536" y="16895"/>
                  </a:cubicBezTo>
                  <a:cubicBezTo>
                    <a:pt x="10719" y="17330"/>
                    <a:pt x="10024" y="17916"/>
                    <a:pt x="9432" y="18607"/>
                  </a:cubicBezTo>
                  <a:cubicBezTo>
                    <a:pt x="9093" y="19003"/>
                    <a:pt x="8790" y="19423"/>
                    <a:pt x="8504" y="19853"/>
                  </a:cubicBezTo>
                  <a:cubicBezTo>
                    <a:pt x="8419" y="19965"/>
                    <a:pt x="8337" y="20076"/>
                    <a:pt x="8258" y="20192"/>
                  </a:cubicBezTo>
                  <a:lnTo>
                    <a:pt x="8801" y="19196"/>
                  </a:lnTo>
                  <a:cubicBezTo>
                    <a:pt x="9185" y="18492"/>
                    <a:pt x="9564" y="17784"/>
                    <a:pt x="9946" y="17079"/>
                  </a:cubicBezTo>
                  <a:cubicBezTo>
                    <a:pt x="10655" y="15768"/>
                    <a:pt x="11299" y="14392"/>
                    <a:pt x="12322" y="13273"/>
                  </a:cubicBezTo>
                  <a:cubicBezTo>
                    <a:pt x="12697" y="12864"/>
                    <a:pt x="13110" y="12489"/>
                    <a:pt x="13554" y="12152"/>
                  </a:cubicBezTo>
                  <a:cubicBezTo>
                    <a:pt x="13616" y="12186"/>
                    <a:pt x="13682" y="12191"/>
                    <a:pt x="13752" y="12191"/>
                  </a:cubicBezTo>
                  <a:cubicBezTo>
                    <a:pt x="13778" y="12191"/>
                    <a:pt x="13805" y="12190"/>
                    <a:pt x="13833" y="12190"/>
                  </a:cubicBezTo>
                  <a:cubicBezTo>
                    <a:pt x="13948" y="12187"/>
                    <a:pt x="14065" y="12180"/>
                    <a:pt x="14180" y="12164"/>
                  </a:cubicBezTo>
                  <a:cubicBezTo>
                    <a:pt x="14401" y="12136"/>
                    <a:pt x="14618" y="12079"/>
                    <a:pt x="14826" y="12001"/>
                  </a:cubicBezTo>
                  <a:cubicBezTo>
                    <a:pt x="14977" y="12589"/>
                    <a:pt x="15485" y="13053"/>
                    <a:pt x="16112" y="13152"/>
                  </a:cubicBezTo>
                  <a:cubicBezTo>
                    <a:pt x="16199" y="13165"/>
                    <a:pt x="16308" y="13178"/>
                    <a:pt x="16418" y="13178"/>
                  </a:cubicBezTo>
                  <a:cubicBezTo>
                    <a:pt x="16632" y="13178"/>
                    <a:pt x="16854" y="13132"/>
                    <a:pt x="16946" y="12959"/>
                  </a:cubicBezTo>
                  <a:cubicBezTo>
                    <a:pt x="17023" y="12817"/>
                    <a:pt x="17024" y="12631"/>
                    <a:pt x="17045" y="12477"/>
                  </a:cubicBezTo>
                  <a:cubicBezTo>
                    <a:pt x="17045" y="12474"/>
                    <a:pt x="17045" y="12470"/>
                    <a:pt x="17047" y="12467"/>
                  </a:cubicBezTo>
                  <a:lnTo>
                    <a:pt x="17047" y="12470"/>
                  </a:lnTo>
                  <a:cubicBezTo>
                    <a:pt x="17082" y="12637"/>
                    <a:pt x="17122" y="12814"/>
                    <a:pt x="17209" y="12966"/>
                  </a:cubicBezTo>
                  <a:cubicBezTo>
                    <a:pt x="17326" y="13172"/>
                    <a:pt x="17518" y="13251"/>
                    <a:pt x="17725" y="13251"/>
                  </a:cubicBezTo>
                  <a:cubicBezTo>
                    <a:pt x="17847" y="13251"/>
                    <a:pt x="17974" y="13224"/>
                    <a:pt x="18094" y="13179"/>
                  </a:cubicBezTo>
                  <a:cubicBezTo>
                    <a:pt x="18637" y="12975"/>
                    <a:pt x="19584" y="12379"/>
                    <a:pt x="19188" y="11709"/>
                  </a:cubicBezTo>
                  <a:cubicBezTo>
                    <a:pt x="19053" y="11482"/>
                    <a:pt x="18833" y="11347"/>
                    <a:pt x="18598" y="11235"/>
                  </a:cubicBezTo>
                  <a:cubicBezTo>
                    <a:pt x="19035" y="11184"/>
                    <a:pt x="19452" y="10795"/>
                    <a:pt x="19584" y="10391"/>
                  </a:cubicBezTo>
                  <a:cubicBezTo>
                    <a:pt x="19687" y="10066"/>
                    <a:pt x="19538" y="9761"/>
                    <a:pt x="19367" y="9483"/>
                  </a:cubicBezTo>
                  <a:cubicBezTo>
                    <a:pt x="19198" y="9212"/>
                    <a:pt x="19005" y="8870"/>
                    <a:pt x="18693" y="8725"/>
                  </a:cubicBezTo>
                  <a:cubicBezTo>
                    <a:pt x="18620" y="8692"/>
                    <a:pt x="18549" y="8678"/>
                    <a:pt x="18479" y="8678"/>
                  </a:cubicBezTo>
                  <a:cubicBezTo>
                    <a:pt x="18285" y="8678"/>
                    <a:pt x="18103" y="8788"/>
                    <a:pt x="17946" y="8910"/>
                  </a:cubicBezTo>
                  <a:cubicBezTo>
                    <a:pt x="18024" y="8686"/>
                    <a:pt x="18188" y="8463"/>
                    <a:pt x="18085" y="8227"/>
                  </a:cubicBezTo>
                  <a:cubicBezTo>
                    <a:pt x="17978" y="7978"/>
                    <a:pt x="17656" y="7928"/>
                    <a:pt x="17407" y="7907"/>
                  </a:cubicBezTo>
                  <a:cubicBezTo>
                    <a:pt x="17299" y="7897"/>
                    <a:pt x="17190" y="7893"/>
                    <a:pt x="17081" y="7893"/>
                  </a:cubicBezTo>
                  <a:cubicBezTo>
                    <a:pt x="16803" y="7893"/>
                    <a:pt x="16524" y="7923"/>
                    <a:pt x="16254" y="7979"/>
                  </a:cubicBezTo>
                  <a:cubicBezTo>
                    <a:pt x="15997" y="8033"/>
                    <a:pt x="15726" y="8148"/>
                    <a:pt x="15692" y="8427"/>
                  </a:cubicBezTo>
                  <a:cubicBezTo>
                    <a:pt x="15672" y="8601"/>
                    <a:pt x="15715" y="8782"/>
                    <a:pt x="15790" y="8955"/>
                  </a:cubicBezTo>
                  <a:lnTo>
                    <a:pt x="15742" y="8907"/>
                  </a:lnTo>
                  <a:cubicBezTo>
                    <a:pt x="15620" y="8792"/>
                    <a:pt x="15489" y="8660"/>
                    <a:pt x="15326" y="8598"/>
                  </a:cubicBezTo>
                  <a:cubicBezTo>
                    <a:pt x="15265" y="8575"/>
                    <a:pt x="15205" y="8564"/>
                    <a:pt x="15146" y="8564"/>
                  </a:cubicBezTo>
                  <a:cubicBezTo>
                    <a:pt x="14894" y="8564"/>
                    <a:pt x="14676" y="8761"/>
                    <a:pt x="14546" y="8964"/>
                  </a:cubicBezTo>
                  <a:cubicBezTo>
                    <a:pt x="14344" y="9277"/>
                    <a:pt x="14225" y="9643"/>
                    <a:pt x="14194" y="10009"/>
                  </a:cubicBezTo>
                  <a:cubicBezTo>
                    <a:pt x="14181" y="10148"/>
                    <a:pt x="14172" y="10299"/>
                    <a:pt x="14229" y="10432"/>
                  </a:cubicBezTo>
                  <a:cubicBezTo>
                    <a:pt x="14287" y="10567"/>
                    <a:pt x="14408" y="10624"/>
                    <a:pt x="14551" y="10645"/>
                  </a:cubicBezTo>
                  <a:cubicBezTo>
                    <a:pt x="14910" y="10697"/>
                    <a:pt x="15271" y="10743"/>
                    <a:pt x="15630" y="10787"/>
                  </a:cubicBezTo>
                  <a:cubicBezTo>
                    <a:pt x="15534" y="10790"/>
                    <a:pt x="15437" y="10795"/>
                    <a:pt x="15342" y="10800"/>
                  </a:cubicBezTo>
                  <a:cubicBezTo>
                    <a:pt x="14853" y="10821"/>
                    <a:pt x="14303" y="10808"/>
                    <a:pt x="13882" y="11078"/>
                  </a:cubicBezTo>
                  <a:cubicBezTo>
                    <a:pt x="13690" y="11200"/>
                    <a:pt x="13521" y="11377"/>
                    <a:pt x="13459" y="11596"/>
                  </a:cubicBezTo>
                  <a:cubicBezTo>
                    <a:pt x="13430" y="11693"/>
                    <a:pt x="13429" y="11824"/>
                    <a:pt x="13480" y="11916"/>
                  </a:cubicBezTo>
                  <a:cubicBezTo>
                    <a:pt x="12656" y="12533"/>
                    <a:pt x="11944" y="13275"/>
                    <a:pt x="11363" y="14110"/>
                  </a:cubicBezTo>
                  <a:cubicBezTo>
                    <a:pt x="11769" y="13403"/>
                    <a:pt x="12178" y="12691"/>
                    <a:pt x="12466" y="11930"/>
                  </a:cubicBezTo>
                  <a:cubicBezTo>
                    <a:pt x="12781" y="11102"/>
                    <a:pt x="12937" y="10225"/>
                    <a:pt x="13334" y="9425"/>
                  </a:cubicBezTo>
                  <a:cubicBezTo>
                    <a:pt x="13726" y="8637"/>
                    <a:pt x="14258" y="7915"/>
                    <a:pt x="14771" y="7199"/>
                  </a:cubicBezTo>
                  <a:cubicBezTo>
                    <a:pt x="15218" y="6573"/>
                    <a:pt x="15676" y="5956"/>
                    <a:pt x="16136" y="5339"/>
                  </a:cubicBezTo>
                  <a:cubicBezTo>
                    <a:pt x="16232" y="5238"/>
                    <a:pt x="16329" y="5136"/>
                    <a:pt x="16421" y="5031"/>
                  </a:cubicBezTo>
                  <a:cubicBezTo>
                    <a:pt x="16432" y="5019"/>
                    <a:pt x="16422" y="5002"/>
                    <a:pt x="16408" y="5002"/>
                  </a:cubicBezTo>
                  <a:cubicBezTo>
                    <a:pt x="16404" y="5002"/>
                    <a:pt x="16400" y="5004"/>
                    <a:pt x="16396" y="5007"/>
                  </a:cubicBezTo>
                  <a:lnTo>
                    <a:pt x="16349" y="5049"/>
                  </a:lnTo>
                  <a:cubicBezTo>
                    <a:pt x="16441" y="4927"/>
                    <a:pt x="16530" y="4802"/>
                    <a:pt x="16623" y="4680"/>
                  </a:cubicBezTo>
                  <a:cubicBezTo>
                    <a:pt x="16649" y="4647"/>
                    <a:pt x="16614" y="4613"/>
                    <a:pt x="16578" y="4613"/>
                  </a:cubicBezTo>
                  <a:cubicBezTo>
                    <a:pt x="16568" y="4613"/>
                    <a:pt x="16557" y="4616"/>
                    <a:pt x="16547" y="4624"/>
                  </a:cubicBezTo>
                  <a:cubicBezTo>
                    <a:pt x="15200" y="5730"/>
                    <a:pt x="13920" y="6925"/>
                    <a:pt x="12860" y="8294"/>
                  </a:cubicBezTo>
                  <a:cubicBezTo>
                    <a:pt x="11792" y="9673"/>
                    <a:pt x="10965" y="11229"/>
                    <a:pt x="10570" y="12916"/>
                  </a:cubicBezTo>
                  <a:cubicBezTo>
                    <a:pt x="10369" y="13783"/>
                    <a:pt x="10267" y="14690"/>
                    <a:pt x="10350" y="15579"/>
                  </a:cubicBezTo>
                  <a:lnTo>
                    <a:pt x="10250" y="15980"/>
                  </a:lnTo>
                  <a:cubicBezTo>
                    <a:pt x="10234" y="16022"/>
                    <a:pt x="10220" y="16062"/>
                    <a:pt x="10206" y="16104"/>
                  </a:cubicBezTo>
                  <a:cubicBezTo>
                    <a:pt x="10108" y="16289"/>
                    <a:pt x="10008" y="16476"/>
                    <a:pt x="9909" y="16661"/>
                  </a:cubicBezTo>
                  <a:cubicBezTo>
                    <a:pt x="9520" y="17378"/>
                    <a:pt x="9134" y="18096"/>
                    <a:pt x="8746" y="18817"/>
                  </a:cubicBezTo>
                  <a:cubicBezTo>
                    <a:pt x="8529" y="19219"/>
                    <a:pt x="8314" y="19622"/>
                    <a:pt x="8100" y="20024"/>
                  </a:cubicBezTo>
                  <a:cubicBezTo>
                    <a:pt x="8001" y="20210"/>
                    <a:pt x="7900" y="20396"/>
                    <a:pt x="7804" y="20585"/>
                  </a:cubicBezTo>
                  <a:cubicBezTo>
                    <a:pt x="7904" y="20112"/>
                    <a:pt x="8015" y="19646"/>
                    <a:pt x="8134" y="19177"/>
                  </a:cubicBezTo>
                  <a:cubicBezTo>
                    <a:pt x="8350" y="18333"/>
                    <a:pt x="8598" y="17496"/>
                    <a:pt x="8880" y="16669"/>
                  </a:cubicBezTo>
                  <a:cubicBezTo>
                    <a:pt x="8890" y="16635"/>
                    <a:pt x="8905" y="16602"/>
                    <a:pt x="8916" y="16568"/>
                  </a:cubicBezTo>
                  <a:cubicBezTo>
                    <a:pt x="8940" y="16550"/>
                    <a:pt x="8957" y="16524"/>
                    <a:pt x="8947" y="16486"/>
                  </a:cubicBezTo>
                  <a:cubicBezTo>
                    <a:pt x="8947" y="16485"/>
                    <a:pt x="8947" y="16483"/>
                    <a:pt x="8946" y="16483"/>
                  </a:cubicBezTo>
                  <a:cubicBezTo>
                    <a:pt x="9214" y="15726"/>
                    <a:pt x="9520" y="14981"/>
                    <a:pt x="9797" y="14227"/>
                  </a:cubicBezTo>
                  <a:cubicBezTo>
                    <a:pt x="10101" y="13397"/>
                    <a:pt x="10312" y="12553"/>
                    <a:pt x="10407" y="11675"/>
                  </a:cubicBezTo>
                  <a:cubicBezTo>
                    <a:pt x="10503" y="10787"/>
                    <a:pt x="10508" y="9885"/>
                    <a:pt x="10471" y="8991"/>
                  </a:cubicBezTo>
                  <a:cubicBezTo>
                    <a:pt x="10464" y="8816"/>
                    <a:pt x="10454" y="8646"/>
                    <a:pt x="10440" y="8474"/>
                  </a:cubicBezTo>
                  <a:cubicBezTo>
                    <a:pt x="10454" y="8474"/>
                    <a:pt x="10468" y="8475"/>
                    <a:pt x="10482" y="8475"/>
                  </a:cubicBezTo>
                  <a:cubicBezTo>
                    <a:pt x="10489" y="8475"/>
                    <a:pt x="10496" y="8475"/>
                    <a:pt x="10503" y="8474"/>
                  </a:cubicBezTo>
                  <a:cubicBezTo>
                    <a:pt x="10545" y="8485"/>
                    <a:pt x="10587" y="8490"/>
                    <a:pt x="10627" y="8490"/>
                  </a:cubicBezTo>
                  <a:cubicBezTo>
                    <a:pt x="10819" y="8490"/>
                    <a:pt x="10993" y="8377"/>
                    <a:pt x="11109" y="8225"/>
                  </a:cubicBezTo>
                  <a:cubicBezTo>
                    <a:pt x="11281" y="7998"/>
                    <a:pt x="11343" y="7690"/>
                    <a:pt x="11372" y="7417"/>
                  </a:cubicBezTo>
                  <a:cubicBezTo>
                    <a:pt x="11394" y="7196"/>
                    <a:pt x="11390" y="6977"/>
                    <a:pt x="11365" y="6759"/>
                  </a:cubicBezTo>
                  <a:lnTo>
                    <a:pt x="11365" y="6759"/>
                  </a:lnTo>
                  <a:cubicBezTo>
                    <a:pt x="11482" y="6783"/>
                    <a:pt x="11598" y="6795"/>
                    <a:pt x="11711" y="6795"/>
                  </a:cubicBezTo>
                  <a:cubicBezTo>
                    <a:pt x="12376" y="6795"/>
                    <a:pt x="12974" y="6404"/>
                    <a:pt x="13423" y="5949"/>
                  </a:cubicBezTo>
                  <a:cubicBezTo>
                    <a:pt x="13660" y="5710"/>
                    <a:pt x="13826" y="5422"/>
                    <a:pt x="13642" y="5103"/>
                  </a:cubicBezTo>
                  <a:cubicBezTo>
                    <a:pt x="13542" y="4933"/>
                    <a:pt x="13391" y="4801"/>
                    <a:pt x="13220" y="4692"/>
                  </a:cubicBezTo>
                  <a:lnTo>
                    <a:pt x="13220" y="4692"/>
                  </a:lnTo>
                  <a:cubicBezTo>
                    <a:pt x="13236" y="4695"/>
                    <a:pt x="13252" y="4699"/>
                    <a:pt x="13270" y="4702"/>
                  </a:cubicBezTo>
                  <a:cubicBezTo>
                    <a:pt x="13381" y="4722"/>
                    <a:pt x="13503" y="4738"/>
                    <a:pt x="13623" y="4738"/>
                  </a:cubicBezTo>
                  <a:cubicBezTo>
                    <a:pt x="13788" y="4738"/>
                    <a:pt x="13950" y="4707"/>
                    <a:pt x="14079" y="4610"/>
                  </a:cubicBezTo>
                  <a:cubicBezTo>
                    <a:pt x="14280" y="4455"/>
                    <a:pt x="14350" y="4197"/>
                    <a:pt x="14408" y="3968"/>
                  </a:cubicBezTo>
                  <a:cubicBezTo>
                    <a:pt x="14548" y="3422"/>
                    <a:pt x="14672" y="2776"/>
                    <a:pt x="14387" y="2246"/>
                  </a:cubicBezTo>
                  <a:cubicBezTo>
                    <a:pt x="14271" y="2029"/>
                    <a:pt x="14082" y="1928"/>
                    <a:pt x="13850" y="1928"/>
                  </a:cubicBezTo>
                  <a:cubicBezTo>
                    <a:pt x="13811" y="1928"/>
                    <a:pt x="13772" y="1931"/>
                    <a:pt x="13731" y="1937"/>
                  </a:cubicBezTo>
                  <a:cubicBezTo>
                    <a:pt x="13436" y="1976"/>
                    <a:pt x="13147" y="2081"/>
                    <a:pt x="12881" y="2203"/>
                  </a:cubicBezTo>
                  <a:cubicBezTo>
                    <a:pt x="12725" y="2274"/>
                    <a:pt x="12572" y="2355"/>
                    <a:pt x="12427" y="2443"/>
                  </a:cubicBezTo>
                  <a:cubicBezTo>
                    <a:pt x="12541" y="2311"/>
                    <a:pt x="12649" y="2178"/>
                    <a:pt x="12752" y="2039"/>
                  </a:cubicBezTo>
                  <a:cubicBezTo>
                    <a:pt x="12835" y="1925"/>
                    <a:pt x="12915" y="1807"/>
                    <a:pt x="12991" y="1691"/>
                  </a:cubicBezTo>
                  <a:cubicBezTo>
                    <a:pt x="13074" y="1561"/>
                    <a:pt x="13174" y="1426"/>
                    <a:pt x="13210" y="1275"/>
                  </a:cubicBezTo>
                  <a:cubicBezTo>
                    <a:pt x="13337" y="766"/>
                    <a:pt x="12643" y="521"/>
                    <a:pt x="12266" y="376"/>
                  </a:cubicBezTo>
                  <a:cubicBezTo>
                    <a:pt x="11958" y="260"/>
                    <a:pt x="11640" y="162"/>
                    <a:pt x="11319" y="85"/>
                  </a:cubicBezTo>
                  <a:cubicBezTo>
                    <a:pt x="11120" y="38"/>
                    <a:pt x="10911" y="0"/>
                    <a:pt x="10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7478900" y="1886900"/>
              <a:ext cx="8000" cy="12100"/>
            </a:xfrm>
            <a:custGeom>
              <a:avLst/>
              <a:gdLst/>
              <a:ahLst/>
              <a:cxnLst/>
              <a:rect l="l" t="t" r="r" b="b"/>
              <a:pathLst>
                <a:path w="320" h="484" extrusionOk="0">
                  <a:moveTo>
                    <a:pt x="275" y="0"/>
                  </a:moveTo>
                  <a:cubicBezTo>
                    <a:pt x="270" y="0"/>
                    <a:pt x="265" y="2"/>
                    <a:pt x="260" y="4"/>
                  </a:cubicBezTo>
                  <a:cubicBezTo>
                    <a:pt x="150" y="64"/>
                    <a:pt x="27" y="142"/>
                    <a:pt x="11" y="271"/>
                  </a:cubicBezTo>
                  <a:cubicBezTo>
                    <a:pt x="0" y="371"/>
                    <a:pt x="80" y="483"/>
                    <a:pt x="188" y="483"/>
                  </a:cubicBezTo>
                  <a:cubicBezTo>
                    <a:pt x="201" y="483"/>
                    <a:pt x="215" y="482"/>
                    <a:pt x="228" y="478"/>
                  </a:cubicBezTo>
                  <a:cubicBezTo>
                    <a:pt x="282" y="465"/>
                    <a:pt x="266" y="389"/>
                    <a:pt x="219" y="389"/>
                  </a:cubicBezTo>
                  <a:cubicBezTo>
                    <a:pt x="214" y="389"/>
                    <a:pt x="209" y="390"/>
                    <a:pt x="204" y="392"/>
                  </a:cubicBezTo>
                  <a:cubicBezTo>
                    <a:pt x="196" y="393"/>
                    <a:pt x="192" y="394"/>
                    <a:pt x="182" y="394"/>
                  </a:cubicBezTo>
                  <a:cubicBezTo>
                    <a:pt x="183" y="394"/>
                    <a:pt x="172" y="393"/>
                    <a:pt x="172" y="393"/>
                  </a:cubicBezTo>
                  <a:lnTo>
                    <a:pt x="163" y="390"/>
                  </a:lnTo>
                  <a:cubicBezTo>
                    <a:pt x="148" y="383"/>
                    <a:pt x="136" y="373"/>
                    <a:pt x="126" y="359"/>
                  </a:cubicBezTo>
                  <a:cubicBezTo>
                    <a:pt x="105" y="333"/>
                    <a:pt x="89" y="294"/>
                    <a:pt x="94" y="258"/>
                  </a:cubicBezTo>
                  <a:cubicBezTo>
                    <a:pt x="101" y="214"/>
                    <a:pt x="133" y="175"/>
                    <a:pt x="165" y="146"/>
                  </a:cubicBezTo>
                  <a:cubicBezTo>
                    <a:pt x="203" y="111"/>
                    <a:pt x="247" y="82"/>
                    <a:pt x="291" y="57"/>
                  </a:cubicBezTo>
                  <a:cubicBezTo>
                    <a:pt x="320" y="39"/>
                    <a:pt x="303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1"/>
            <p:cNvSpPr/>
            <p:nvPr/>
          </p:nvSpPr>
          <p:spPr>
            <a:xfrm>
              <a:off x="7481400" y="1883625"/>
              <a:ext cx="17175" cy="18950"/>
            </a:xfrm>
            <a:custGeom>
              <a:avLst/>
              <a:gdLst/>
              <a:ahLst/>
              <a:cxnLst/>
              <a:rect l="l" t="t" r="r" b="b"/>
              <a:pathLst>
                <a:path w="687" h="758" extrusionOk="0">
                  <a:moveTo>
                    <a:pt x="510" y="0"/>
                  </a:moveTo>
                  <a:cubicBezTo>
                    <a:pt x="495" y="0"/>
                    <a:pt x="479" y="8"/>
                    <a:pt x="473" y="26"/>
                  </a:cubicBezTo>
                  <a:cubicBezTo>
                    <a:pt x="465" y="50"/>
                    <a:pt x="455" y="74"/>
                    <a:pt x="446" y="98"/>
                  </a:cubicBezTo>
                  <a:cubicBezTo>
                    <a:pt x="426" y="96"/>
                    <a:pt x="409" y="93"/>
                    <a:pt x="388" y="93"/>
                  </a:cubicBezTo>
                  <a:cubicBezTo>
                    <a:pt x="365" y="96"/>
                    <a:pt x="348" y="128"/>
                    <a:pt x="375" y="140"/>
                  </a:cubicBezTo>
                  <a:cubicBezTo>
                    <a:pt x="391" y="147"/>
                    <a:pt x="408" y="155"/>
                    <a:pt x="422" y="164"/>
                  </a:cubicBezTo>
                  <a:cubicBezTo>
                    <a:pt x="390" y="249"/>
                    <a:pt x="360" y="334"/>
                    <a:pt x="334" y="422"/>
                  </a:cubicBezTo>
                  <a:cubicBezTo>
                    <a:pt x="334" y="412"/>
                    <a:pt x="333" y="403"/>
                    <a:pt x="327" y="398"/>
                  </a:cubicBezTo>
                  <a:cubicBezTo>
                    <a:pt x="323" y="389"/>
                    <a:pt x="316" y="384"/>
                    <a:pt x="304" y="379"/>
                  </a:cubicBezTo>
                  <a:cubicBezTo>
                    <a:pt x="299" y="377"/>
                    <a:pt x="292" y="375"/>
                    <a:pt x="286" y="375"/>
                  </a:cubicBezTo>
                  <a:cubicBezTo>
                    <a:pt x="282" y="375"/>
                    <a:pt x="278" y="376"/>
                    <a:pt x="275" y="377"/>
                  </a:cubicBezTo>
                  <a:cubicBezTo>
                    <a:pt x="263" y="381"/>
                    <a:pt x="252" y="388"/>
                    <a:pt x="246" y="398"/>
                  </a:cubicBezTo>
                  <a:cubicBezTo>
                    <a:pt x="225" y="446"/>
                    <a:pt x="205" y="494"/>
                    <a:pt x="184" y="541"/>
                  </a:cubicBezTo>
                  <a:cubicBezTo>
                    <a:pt x="178" y="554"/>
                    <a:pt x="177" y="565"/>
                    <a:pt x="178" y="577"/>
                  </a:cubicBezTo>
                  <a:cubicBezTo>
                    <a:pt x="182" y="592"/>
                    <a:pt x="195" y="602"/>
                    <a:pt x="207" y="608"/>
                  </a:cubicBezTo>
                  <a:cubicBezTo>
                    <a:pt x="213" y="610"/>
                    <a:pt x="219" y="611"/>
                    <a:pt x="226" y="611"/>
                  </a:cubicBezTo>
                  <a:cubicBezTo>
                    <a:pt x="232" y="611"/>
                    <a:pt x="238" y="610"/>
                    <a:pt x="245" y="608"/>
                  </a:cubicBezTo>
                  <a:cubicBezTo>
                    <a:pt x="260" y="602"/>
                    <a:pt x="268" y="591"/>
                    <a:pt x="273" y="577"/>
                  </a:cubicBezTo>
                  <a:cubicBezTo>
                    <a:pt x="290" y="533"/>
                    <a:pt x="309" y="489"/>
                    <a:pt x="326" y="443"/>
                  </a:cubicBezTo>
                  <a:lnTo>
                    <a:pt x="326" y="443"/>
                  </a:lnTo>
                  <a:cubicBezTo>
                    <a:pt x="316" y="483"/>
                    <a:pt x="304" y="524"/>
                    <a:pt x="296" y="567"/>
                  </a:cubicBezTo>
                  <a:cubicBezTo>
                    <a:pt x="292" y="586"/>
                    <a:pt x="302" y="599"/>
                    <a:pt x="312" y="608"/>
                  </a:cubicBezTo>
                  <a:cubicBezTo>
                    <a:pt x="296" y="613"/>
                    <a:pt x="280" y="616"/>
                    <a:pt x="262" y="622"/>
                  </a:cubicBezTo>
                  <a:cubicBezTo>
                    <a:pt x="189" y="643"/>
                    <a:pt x="113" y="660"/>
                    <a:pt x="39" y="674"/>
                  </a:cubicBezTo>
                  <a:cubicBezTo>
                    <a:pt x="15" y="680"/>
                    <a:pt x="1" y="706"/>
                    <a:pt x="8" y="727"/>
                  </a:cubicBezTo>
                  <a:cubicBezTo>
                    <a:pt x="14" y="747"/>
                    <a:pt x="34" y="757"/>
                    <a:pt x="54" y="757"/>
                  </a:cubicBezTo>
                  <a:cubicBezTo>
                    <a:pt x="57" y="757"/>
                    <a:pt x="59" y="757"/>
                    <a:pt x="62" y="757"/>
                  </a:cubicBezTo>
                  <a:cubicBezTo>
                    <a:pt x="140" y="744"/>
                    <a:pt x="216" y="728"/>
                    <a:pt x="292" y="710"/>
                  </a:cubicBezTo>
                  <a:cubicBezTo>
                    <a:pt x="330" y="701"/>
                    <a:pt x="367" y="691"/>
                    <a:pt x="402" y="677"/>
                  </a:cubicBezTo>
                  <a:cubicBezTo>
                    <a:pt x="439" y="663"/>
                    <a:pt x="476" y="643"/>
                    <a:pt x="512" y="625"/>
                  </a:cubicBezTo>
                  <a:cubicBezTo>
                    <a:pt x="544" y="609"/>
                    <a:pt x="527" y="563"/>
                    <a:pt x="495" y="563"/>
                  </a:cubicBezTo>
                  <a:cubicBezTo>
                    <a:pt x="492" y="563"/>
                    <a:pt x="489" y="563"/>
                    <a:pt x="486" y="564"/>
                  </a:cubicBezTo>
                  <a:cubicBezTo>
                    <a:pt x="452" y="572"/>
                    <a:pt x="418" y="578"/>
                    <a:pt x="387" y="586"/>
                  </a:cubicBezTo>
                  <a:cubicBezTo>
                    <a:pt x="432" y="472"/>
                    <a:pt x="466" y="352"/>
                    <a:pt x="496" y="232"/>
                  </a:cubicBezTo>
                  <a:cubicBezTo>
                    <a:pt x="497" y="235"/>
                    <a:pt x="502" y="239"/>
                    <a:pt x="503" y="242"/>
                  </a:cubicBezTo>
                  <a:cubicBezTo>
                    <a:pt x="516" y="259"/>
                    <a:pt x="524" y="276"/>
                    <a:pt x="533" y="296"/>
                  </a:cubicBezTo>
                  <a:cubicBezTo>
                    <a:pt x="536" y="297"/>
                    <a:pt x="536" y="301"/>
                    <a:pt x="536" y="301"/>
                  </a:cubicBezTo>
                  <a:cubicBezTo>
                    <a:pt x="537" y="306"/>
                    <a:pt x="539" y="310"/>
                    <a:pt x="540" y="316"/>
                  </a:cubicBezTo>
                  <a:cubicBezTo>
                    <a:pt x="544" y="325"/>
                    <a:pt x="546" y="334"/>
                    <a:pt x="550" y="345"/>
                  </a:cubicBezTo>
                  <a:cubicBezTo>
                    <a:pt x="551" y="351"/>
                    <a:pt x="551" y="355"/>
                    <a:pt x="553" y="361"/>
                  </a:cubicBezTo>
                  <a:cubicBezTo>
                    <a:pt x="553" y="362"/>
                    <a:pt x="553" y="367"/>
                    <a:pt x="554" y="368"/>
                  </a:cubicBezTo>
                  <a:cubicBezTo>
                    <a:pt x="554" y="377"/>
                    <a:pt x="557" y="384"/>
                    <a:pt x="557" y="394"/>
                  </a:cubicBezTo>
                  <a:lnTo>
                    <a:pt x="557" y="423"/>
                  </a:lnTo>
                  <a:lnTo>
                    <a:pt x="557" y="439"/>
                  </a:lnTo>
                  <a:lnTo>
                    <a:pt x="557" y="440"/>
                  </a:lnTo>
                  <a:lnTo>
                    <a:pt x="557" y="443"/>
                  </a:lnTo>
                  <a:cubicBezTo>
                    <a:pt x="554" y="453"/>
                    <a:pt x="554" y="466"/>
                    <a:pt x="553" y="476"/>
                  </a:cubicBezTo>
                  <a:cubicBezTo>
                    <a:pt x="553" y="475"/>
                    <a:pt x="553" y="475"/>
                    <a:pt x="553" y="475"/>
                  </a:cubicBezTo>
                  <a:cubicBezTo>
                    <a:pt x="552" y="475"/>
                    <a:pt x="551" y="483"/>
                    <a:pt x="551" y="486"/>
                  </a:cubicBezTo>
                  <a:cubicBezTo>
                    <a:pt x="550" y="490"/>
                    <a:pt x="550" y="497"/>
                    <a:pt x="547" y="503"/>
                  </a:cubicBezTo>
                  <a:cubicBezTo>
                    <a:pt x="540" y="532"/>
                    <a:pt x="568" y="560"/>
                    <a:pt x="595" y="560"/>
                  </a:cubicBezTo>
                  <a:cubicBezTo>
                    <a:pt x="606" y="560"/>
                    <a:pt x="617" y="555"/>
                    <a:pt x="625" y="545"/>
                  </a:cubicBezTo>
                  <a:cubicBezTo>
                    <a:pt x="663" y="503"/>
                    <a:pt x="686" y="453"/>
                    <a:pt x="685" y="395"/>
                  </a:cubicBezTo>
                  <a:cubicBezTo>
                    <a:pt x="682" y="341"/>
                    <a:pt x="666" y="290"/>
                    <a:pt x="639" y="245"/>
                  </a:cubicBezTo>
                  <a:cubicBezTo>
                    <a:pt x="614" y="196"/>
                    <a:pt x="573" y="154"/>
                    <a:pt x="523" y="125"/>
                  </a:cubicBezTo>
                  <a:lnTo>
                    <a:pt x="544" y="40"/>
                  </a:lnTo>
                  <a:cubicBezTo>
                    <a:pt x="552" y="16"/>
                    <a:pt x="531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1"/>
            <p:cNvSpPr/>
            <p:nvPr/>
          </p:nvSpPr>
          <p:spPr>
            <a:xfrm>
              <a:off x="7445850" y="1881300"/>
              <a:ext cx="21150" cy="7975"/>
            </a:xfrm>
            <a:custGeom>
              <a:avLst/>
              <a:gdLst/>
              <a:ahLst/>
              <a:cxnLst/>
              <a:rect l="l" t="t" r="r" b="b"/>
              <a:pathLst>
                <a:path w="846" h="319" extrusionOk="0">
                  <a:moveTo>
                    <a:pt x="53" y="0"/>
                  </a:moveTo>
                  <a:cubicBezTo>
                    <a:pt x="26" y="0"/>
                    <a:pt x="0" y="24"/>
                    <a:pt x="20" y="50"/>
                  </a:cubicBezTo>
                  <a:cubicBezTo>
                    <a:pt x="154" y="233"/>
                    <a:pt x="384" y="319"/>
                    <a:pt x="612" y="319"/>
                  </a:cubicBezTo>
                  <a:cubicBezTo>
                    <a:pt x="675" y="319"/>
                    <a:pt x="738" y="312"/>
                    <a:pt x="799" y="299"/>
                  </a:cubicBezTo>
                  <a:cubicBezTo>
                    <a:pt x="845" y="290"/>
                    <a:pt x="829" y="226"/>
                    <a:pt x="785" y="226"/>
                  </a:cubicBezTo>
                  <a:cubicBezTo>
                    <a:pt x="783" y="226"/>
                    <a:pt x="780" y="226"/>
                    <a:pt x="777" y="227"/>
                  </a:cubicBezTo>
                  <a:cubicBezTo>
                    <a:pt x="735" y="235"/>
                    <a:pt x="694" y="239"/>
                    <a:pt x="653" y="239"/>
                  </a:cubicBezTo>
                  <a:cubicBezTo>
                    <a:pt x="441" y="239"/>
                    <a:pt x="239" y="141"/>
                    <a:pt x="78" y="8"/>
                  </a:cubicBezTo>
                  <a:cubicBezTo>
                    <a:pt x="71" y="3"/>
                    <a:pt x="6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7442800" y="1910125"/>
              <a:ext cx="26025" cy="14250"/>
            </a:xfrm>
            <a:custGeom>
              <a:avLst/>
              <a:gdLst/>
              <a:ahLst/>
              <a:cxnLst/>
              <a:rect l="l" t="t" r="r" b="b"/>
              <a:pathLst>
                <a:path w="1041" h="570" extrusionOk="0">
                  <a:moveTo>
                    <a:pt x="997" y="0"/>
                  </a:moveTo>
                  <a:cubicBezTo>
                    <a:pt x="994" y="0"/>
                    <a:pt x="991" y="1"/>
                    <a:pt x="987" y="2"/>
                  </a:cubicBezTo>
                  <a:cubicBezTo>
                    <a:pt x="806" y="54"/>
                    <a:pt x="625" y="108"/>
                    <a:pt x="455" y="186"/>
                  </a:cubicBezTo>
                  <a:cubicBezTo>
                    <a:pt x="288" y="263"/>
                    <a:pt x="125" y="359"/>
                    <a:pt x="18" y="507"/>
                  </a:cubicBezTo>
                  <a:cubicBezTo>
                    <a:pt x="0" y="537"/>
                    <a:pt x="30" y="570"/>
                    <a:pt x="61" y="570"/>
                  </a:cubicBezTo>
                  <a:cubicBezTo>
                    <a:pt x="71" y="570"/>
                    <a:pt x="81" y="566"/>
                    <a:pt x="89" y="558"/>
                  </a:cubicBezTo>
                  <a:cubicBezTo>
                    <a:pt x="214" y="436"/>
                    <a:pt x="346" y="334"/>
                    <a:pt x="505" y="256"/>
                  </a:cubicBezTo>
                  <a:cubicBezTo>
                    <a:pt x="664" y="175"/>
                    <a:pt x="834" y="118"/>
                    <a:pt x="1004" y="61"/>
                  </a:cubicBezTo>
                  <a:cubicBezTo>
                    <a:pt x="1041" y="51"/>
                    <a:pt x="1029" y="0"/>
                    <a:pt x="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7507825" y="1881600"/>
              <a:ext cx="44275" cy="11925"/>
            </a:xfrm>
            <a:custGeom>
              <a:avLst/>
              <a:gdLst/>
              <a:ahLst/>
              <a:cxnLst/>
              <a:rect l="l" t="t" r="r" b="b"/>
              <a:pathLst>
                <a:path w="1771" h="477" extrusionOk="0">
                  <a:moveTo>
                    <a:pt x="1709" y="0"/>
                  </a:moveTo>
                  <a:cubicBezTo>
                    <a:pt x="1702" y="0"/>
                    <a:pt x="1694" y="2"/>
                    <a:pt x="1686" y="8"/>
                  </a:cubicBezTo>
                  <a:cubicBezTo>
                    <a:pt x="1452" y="170"/>
                    <a:pt x="1187" y="293"/>
                    <a:pt x="902" y="343"/>
                  </a:cubicBezTo>
                  <a:cubicBezTo>
                    <a:pt x="807" y="357"/>
                    <a:pt x="713" y="363"/>
                    <a:pt x="618" y="363"/>
                  </a:cubicBezTo>
                  <a:cubicBezTo>
                    <a:pt x="570" y="363"/>
                    <a:pt x="522" y="362"/>
                    <a:pt x="473" y="358"/>
                  </a:cubicBezTo>
                  <a:cubicBezTo>
                    <a:pt x="395" y="354"/>
                    <a:pt x="319" y="344"/>
                    <a:pt x="242" y="328"/>
                  </a:cubicBezTo>
                  <a:cubicBezTo>
                    <a:pt x="175" y="314"/>
                    <a:pt x="110" y="292"/>
                    <a:pt x="42" y="284"/>
                  </a:cubicBezTo>
                  <a:cubicBezTo>
                    <a:pt x="40" y="284"/>
                    <a:pt x="39" y="284"/>
                    <a:pt x="37" y="284"/>
                  </a:cubicBezTo>
                  <a:cubicBezTo>
                    <a:pt x="3" y="284"/>
                    <a:pt x="0" y="331"/>
                    <a:pt x="25" y="348"/>
                  </a:cubicBezTo>
                  <a:cubicBezTo>
                    <a:pt x="138" y="426"/>
                    <a:pt x="316" y="448"/>
                    <a:pt x="451" y="465"/>
                  </a:cubicBezTo>
                  <a:cubicBezTo>
                    <a:pt x="513" y="473"/>
                    <a:pt x="576" y="476"/>
                    <a:pt x="640" y="476"/>
                  </a:cubicBezTo>
                  <a:cubicBezTo>
                    <a:pt x="733" y="476"/>
                    <a:pt x="827" y="468"/>
                    <a:pt x="920" y="455"/>
                  </a:cubicBezTo>
                  <a:cubicBezTo>
                    <a:pt x="1225" y="408"/>
                    <a:pt x="1522" y="286"/>
                    <a:pt x="1742" y="77"/>
                  </a:cubicBezTo>
                  <a:cubicBezTo>
                    <a:pt x="1771" y="49"/>
                    <a:pt x="1743" y="0"/>
                    <a:pt x="1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7493400" y="1838925"/>
              <a:ext cx="9775" cy="38150"/>
            </a:xfrm>
            <a:custGeom>
              <a:avLst/>
              <a:gdLst/>
              <a:ahLst/>
              <a:cxnLst/>
              <a:rect l="l" t="t" r="r" b="b"/>
              <a:pathLst>
                <a:path w="391" h="1526" extrusionOk="0">
                  <a:moveTo>
                    <a:pt x="355" y="1"/>
                  </a:moveTo>
                  <a:cubicBezTo>
                    <a:pt x="346" y="1"/>
                    <a:pt x="338" y="5"/>
                    <a:pt x="334" y="14"/>
                  </a:cubicBezTo>
                  <a:cubicBezTo>
                    <a:pt x="216" y="246"/>
                    <a:pt x="148" y="502"/>
                    <a:pt x="95" y="756"/>
                  </a:cubicBezTo>
                  <a:cubicBezTo>
                    <a:pt x="71" y="879"/>
                    <a:pt x="50" y="1005"/>
                    <a:pt x="36" y="1132"/>
                  </a:cubicBezTo>
                  <a:cubicBezTo>
                    <a:pt x="22" y="1254"/>
                    <a:pt x="0" y="1384"/>
                    <a:pt x="17" y="1508"/>
                  </a:cubicBezTo>
                  <a:cubicBezTo>
                    <a:pt x="19" y="1520"/>
                    <a:pt x="30" y="1526"/>
                    <a:pt x="41" y="1526"/>
                  </a:cubicBezTo>
                  <a:cubicBezTo>
                    <a:pt x="53" y="1526"/>
                    <a:pt x="65" y="1519"/>
                    <a:pt x="67" y="1508"/>
                  </a:cubicBezTo>
                  <a:cubicBezTo>
                    <a:pt x="98" y="1390"/>
                    <a:pt x="95" y="1261"/>
                    <a:pt x="112" y="1142"/>
                  </a:cubicBezTo>
                  <a:cubicBezTo>
                    <a:pt x="128" y="1014"/>
                    <a:pt x="151" y="888"/>
                    <a:pt x="178" y="763"/>
                  </a:cubicBezTo>
                  <a:cubicBezTo>
                    <a:pt x="230" y="516"/>
                    <a:pt x="314" y="278"/>
                    <a:pt x="385" y="35"/>
                  </a:cubicBezTo>
                  <a:cubicBezTo>
                    <a:pt x="391" y="16"/>
                    <a:pt x="372" y="1"/>
                    <a:pt x="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7481525" y="1831850"/>
              <a:ext cx="7825" cy="42850"/>
            </a:xfrm>
            <a:custGeom>
              <a:avLst/>
              <a:gdLst/>
              <a:ahLst/>
              <a:cxnLst/>
              <a:rect l="l" t="t" r="r" b="b"/>
              <a:pathLst>
                <a:path w="313" h="1714" extrusionOk="0">
                  <a:moveTo>
                    <a:pt x="267" y="1"/>
                  </a:moveTo>
                  <a:cubicBezTo>
                    <a:pt x="256" y="1"/>
                    <a:pt x="244" y="6"/>
                    <a:pt x="236" y="17"/>
                  </a:cubicBezTo>
                  <a:cubicBezTo>
                    <a:pt x="37" y="268"/>
                    <a:pt x="0" y="606"/>
                    <a:pt x="13" y="912"/>
                  </a:cubicBezTo>
                  <a:cubicBezTo>
                    <a:pt x="17" y="1067"/>
                    <a:pt x="31" y="1225"/>
                    <a:pt x="57" y="1376"/>
                  </a:cubicBezTo>
                  <a:cubicBezTo>
                    <a:pt x="77" y="1507"/>
                    <a:pt x="106" y="1625"/>
                    <a:pt x="220" y="1708"/>
                  </a:cubicBezTo>
                  <a:cubicBezTo>
                    <a:pt x="224" y="1712"/>
                    <a:pt x="229" y="1713"/>
                    <a:pt x="233" y="1713"/>
                  </a:cubicBezTo>
                  <a:cubicBezTo>
                    <a:pt x="251" y="1713"/>
                    <a:pt x="265" y="1687"/>
                    <a:pt x="250" y="1671"/>
                  </a:cubicBezTo>
                  <a:cubicBezTo>
                    <a:pt x="156" y="1566"/>
                    <a:pt x="162" y="1409"/>
                    <a:pt x="148" y="1280"/>
                  </a:cubicBezTo>
                  <a:cubicBezTo>
                    <a:pt x="133" y="1142"/>
                    <a:pt x="122" y="1006"/>
                    <a:pt x="121" y="868"/>
                  </a:cubicBezTo>
                  <a:cubicBezTo>
                    <a:pt x="116" y="579"/>
                    <a:pt x="162" y="308"/>
                    <a:pt x="298" y="50"/>
                  </a:cubicBezTo>
                  <a:cubicBezTo>
                    <a:pt x="312" y="23"/>
                    <a:pt x="291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7633900" y="2053925"/>
              <a:ext cx="14425" cy="17250"/>
            </a:xfrm>
            <a:custGeom>
              <a:avLst/>
              <a:gdLst/>
              <a:ahLst/>
              <a:cxnLst/>
              <a:rect l="l" t="t" r="r" b="b"/>
              <a:pathLst>
                <a:path w="577" h="690" extrusionOk="0">
                  <a:moveTo>
                    <a:pt x="190" y="0"/>
                  </a:moveTo>
                  <a:cubicBezTo>
                    <a:pt x="141" y="0"/>
                    <a:pt x="91" y="9"/>
                    <a:pt x="41" y="17"/>
                  </a:cubicBezTo>
                  <a:cubicBezTo>
                    <a:pt x="1" y="24"/>
                    <a:pt x="17" y="80"/>
                    <a:pt x="54" y="80"/>
                  </a:cubicBezTo>
                  <a:cubicBezTo>
                    <a:pt x="57" y="80"/>
                    <a:pt x="59" y="80"/>
                    <a:pt x="61" y="80"/>
                  </a:cubicBezTo>
                  <a:cubicBezTo>
                    <a:pt x="83" y="75"/>
                    <a:pt x="106" y="73"/>
                    <a:pt x="129" y="73"/>
                  </a:cubicBezTo>
                  <a:cubicBezTo>
                    <a:pt x="177" y="73"/>
                    <a:pt x="226" y="83"/>
                    <a:pt x="264" y="112"/>
                  </a:cubicBezTo>
                  <a:cubicBezTo>
                    <a:pt x="317" y="152"/>
                    <a:pt x="349" y="214"/>
                    <a:pt x="368" y="272"/>
                  </a:cubicBezTo>
                  <a:cubicBezTo>
                    <a:pt x="387" y="335"/>
                    <a:pt x="395" y="394"/>
                    <a:pt x="375" y="453"/>
                  </a:cubicBezTo>
                  <a:cubicBezTo>
                    <a:pt x="375" y="455"/>
                    <a:pt x="370" y="463"/>
                    <a:pt x="369" y="465"/>
                  </a:cubicBezTo>
                  <a:cubicBezTo>
                    <a:pt x="369" y="467"/>
                    <a:pt x="360" y="484"/>
                    <a:pt x="360" y="485"/>
                  </a:cubicBezTo>
                  <a:cubicBezTo>
                    <a:pt x="353" y="497"/>
                    <a:pt x="346" y="512"/>
                    <a:pt x="338" y="524"/>
                  </a:cubicBezTo>
                  <a:cubicBezTo>
                    <a:pt x="321" y="549"/>
                    <a:pt x="305" y="568"/>
                    <a:pt x="281" y="592"/>
                  </a:cubicBezTo>
                  <a:cubicBezTo>
                    <a:pt x="243" y="626"/>
                    <a:pt x="274" y="689"/>
                    <a:pt x="323" y="689"/>
                  </a:cubicBezTo>
                  <a:cubicBezTo>
                    <a:pt x="328" y="689"/>
                    <a:pt x="333" y="688"/>
                    <a:pt x="339" y="687"/>
                  </a:cubicBezTo>
                  <a:cubicBezTo>
                    <a:pt x="545" y="630"/>
                    <a:pt x="576" y="387"/>
                    <a:pt x="498" y="223"/>
                  </a:cubicBezTo>
                  <a:cubicBezTo>
                    <a:pt x="463" y="146"/>
                    <a:pt x="403" y="67"/>
                    <a:pt x="321" y="27"/>
                  </a:cubicBezTo>
                  <a:cubicBezTo>
                    <a:pt x="278" y="7"/>
                    <a:pt x="234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7628050" y="2062675"/>
              <a:ext cx="14350" cy="6175"/>
            </a:xfrm>
            <a:custGeom>
              <a:avLst/>
              <a:gdLst/>
              <a:ahLst/>
              <a:cxnLst/>
              <a:rect l="l" t="t" r="r" b="b"/>
              <a:pathLst>
                <a:path w="574" h="247" extrusionOk="0">
                  <a:moveTo>
                    <a:pt x="58" y="1"/>
                  </a:moveTo>
                  <a:cubicBezTo>
                    <a:pt x="50" y="1"/>
                    <a:pt x="42" y="3"/>
                    <a:pt x="34" y="8"/>
                  </a:cubicBezTo>
                  <a:cubicBezTo>
                    <a:pt x="11" y="20"/>
                    <a:pt x="0" y="50"/>
                    <a:pt x="16" y="73"/>
                  </a:cubicBezTo>
                  <a:cubicBezTo>
                    <a:pt x="68" y="157"/>
                    <a:pt x="158" y="213"/>
                    <a:pt x="255" y="236"/>
                  </a:cubicBezTo>
                  <a:cubicBezTo>
                    <a:pt x="283" y="243"/>
                    <a:pt x="311" y="247"/>
                    <a:pt x="340" y="247"/>
                  </a:cubicBezTo>
                  <a:cubicBezTo>
                    <a:pt x="363" y="247"/>
                    <a:pt x="387" y="244"/>
                    <a:pt x="410" y="239"/>
                  </a:cubicBezTo>
                  <a:cubicBezTo>
                    <a:pt x="461" y="229"/>
                    <a:pt x="504" y="203"/>
                    <a:pt x="541" y="168"/>
                  </a:cubicBezTo>
                  <a:cubicBezTo>
                    <a:pt x="573" y="138"/>
                    <a:pt x="544" y="97"/>
                    <a:pt x="508" y="97"/>
                  </a:cubicBezTo>
                  <a:cubicBezTo>
                    <a:pt x="501" y="97"/>
                    <a:pt x="495" y="98"/>
                    <a:pt x="488" y="101"/>
                  </a:cubicBezTo>
                  <a:cubicBezTo>
                    <a:pt x="472" y="108"/>
                    <a:pt x="455" y="111"/>
                    <a:pt x="438" y="115"/>
                  </a:cubicBezTo>
                  <a:cubicBezTo>
                    <a:pt x="420" y="118"/>
                    <a:pt x="402" y="124"/>
                    <a:pt x="383" y="125"/>
                  </a:cubicBezTo>
                  <a:lnTo>
                    <a:pt x="362" y="125"/>
                  </a:lnTo>
                  <a:cubicBezTo>
                    <a:pt x="352" y="125"/>
                    <a:pt x="342" y="128"/>
                    <a:pt x="332" y="128"/>
                  </a:cubicBezTo>
                  <a:lnTo>
                    <a:pt x="302" y="128"/>
                  </a:lnTo>
                  <a:cubicBezTo>
                    <a:pt x="297" y="128"/>
                    <a:pt x="291" y="128"/>
                    <a:pt x="288" y="125"/>
                  </a:cubicBezTo>
                  <a:lnTo>
                    <a:pt x="282" y="125"/>
                  </a:lnTo>
                  <a:cubicBezTo>
                    <a:pt x="262" y="123"/>
                    <a:pt x="243" y="118"/>
                    <a:pt x="226" y="111"/>
                  </a:cubicBezTo>
                  <a:cubicBezTo>
                    <a:pt x="213" y="108"/>
                    <a:pt x="200" y="101"/>
                    <a:pt x="183" y="93"/>
                  </a:cubicBezTo>
                  <a:cubicBezTo>
                    <a:pt x="153" y="74"/>
                    <a:pt x="126" y="52"/>
                    <a:pt x="106" y="25"/>
                  </a:cubicBezTo>
                  <a:cubicBezTo>
                    <a:pt x="93" y="10"/>
                    <a:pt x="7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7626950" y="2079000"/>
              <a:ext cx="5400" cy="11375"/>
            </a:xfrm>
            <a:custGeom>
              <a:avLst/>
              <a:gdLst/>
              <a:ahLst/>
              <a:cxnLst/>
              <a:rect l="l" t="t" r="r" b="b"/>
              <a:pathLst>
                <a:path w="216" h="455" extrusionOk="0">
                  <a:moveTo>
                    <a:pt x="153" y="1"/>
                  </a:moveTo>
                  <a:cubicBezTo>
                    <a:pt x="133" y="1"/>
                    <a:pt x="113" y="11"/>
                    <a:pt x="106" y="36"/>
                  </a:cubicBezTo>
                  <a:lnTo>
                    <a:pt x="10" y="392"/>
                  </a:lnTo>
                  <a:cubicBezTo>
                    <a:pt x="1" y="429"/>
                    <a:pt x="33" y="454"/>
                    <a:pt x="65" y="454"/>
                  </a:cubicBezTo>
                  <a:cubicBezTo>
                    <a:pt x="86" y="454"/>
                    <a:pt x="106" y="443"/>
                    <a:pt x="114" y="419"/>
                  </a:cubicBezTo>
                  <a:lnTo>
                    <a:pt x="206" y="63"/>
                  </a:lnTo>
                  <a:cubicBezTo>
                    <a:pt x="216" y="25"/>
                    <a:pt x="18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7617100" y="2095050"/>
              <a:ext cx="5925" cy="10450"/>
            </a:xfrm>
            <a:custGeom>
              <a:avLst/>
              <a:gdLst/>
              <a:ahLst/>
              <a:cxnLst/>
              <a:rect l="l" t="t" r="r" b="b"/>
              <a:pathLst>
                <a:path w="237" h="418" extrusionOk="0">
                  <a:moveTo>
                    <a:pt x="190" y="0"/>
                  </a:moveTo>
                  <a:cubicBezTo>
                    <a:pt x="174" y="0"/>
                    <a:pt x="159" y="8"/>
                    <a:pt x="154" y="26"/>
                  </a:cubicBezTo>
                  <a:cubicBezTo>
                    <a:pt x="120" y="141"/>
                    <a:pt x="76" y="252"/>
                    <a:pt x="18" y="357"/>
                  </a:cubicBezTo>
                  <a:cubicBezTo>
                    <a:pt x="1" y="388"/>
                    <a:pt x="31" y="417"/>
                    <a:pt x="59" y="417"/>
                  </a:cubicBezTo>
                  <a:cubicBezTo>
                    <a:pt x="72" y="417"/>
                    <a:pt x="84" y="411"/>
                    <a:pt x="92" y="397"/>
                  </a:cubicBezTo>
                  <a:cubicBezTo>
                    <a:pt x="150" y="286"/>
                    <a:pt x="197" y="167"/>
                    <a:pt x="231" y="46"/>
                  </a:cubicBezTo>
                  <a:cubicBezTo>
                    <a:pt x="237" y="18"/>
                    <a:pt x="213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7605550" y="2098250"/>
              <a:ext cx="5100" cy="5975"/>
            </a:xfrm>
            <a:custGeom>
              <a:avLst/>
              <a:gdLst/>
              <a:ahLst/>
              <a:cxnLst/>
              <a:rect l="l" t="t" r="r" b="b"/>
              <a:pathLst>
                <a:path w="204" h="239" extrusionOk="0">
                  <a:moveTo>
                    <a:pt x="155" y="0"/>
                  </a:moveTo>
                  <a:cubicBezTo>
                    <a:pt x="141" y="0"/>
                    <a:pt x="127" y="7"/>
                    <a:pt x="118" y="19"/>
                  </a:cubicBezTo>
                  <a:cubicBezTo>
                    <a:pt x="83" y="73"/>
                    <a:pt x="47" y="127"/>
                    <a:pt x="12" y="181"/>
                  </a:cubicBezTo>
                  <a:cubicBezTo>
                    <a:pt x="1" y="198"/>
                    <a:pt x="8" y="225"/>
                    <a:pt x="27" y="233"/>
                  </a:cubicBezTo>
                  <a:cubicBezTo>
                    <a:pt x="34" y="237"/>
                    <a:pt x="42" y="239"/>
                    <a:pt x="48" y="239"/>
                  </a:cubicBezTo>
                  <a:cubicBezTo>
                    <a:pt x="63" y="239"/>
                    <a:pt x="76" y="231"/>
                    <a:pt x="84" y="219"/>
                  </a:cubicBezTo>
                  <a:cubicBezTo>
                    <a:pt x="120" y="167"/>
                    <a:pt x="155" y="111"/>
                    <a:pt x="191" y="59"/>
                  </a:cubicBezTo>
                  <a:cubicBezTo>
                    <a:pt x="203" y="42"/>
                    <a:pt x="195" y="13"/>
                    <a:pt x="175" y="5"/>
                  </a:cubicBezTo>
                  <a:cubicBezTo>
                    <a:pt x="168" y="2"/>
                    <a:pt x="16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7241650" y="1981375"/>
              <a:ext cx="98500" cy="83625"/>
            </a:xfrm>
            <a:custGeom>
              <a:avLst/>
              <a:gdLst/>
              <a:ahLst/>
              <a:cxnLst/>
              <a:rect l="l" t="t" r="r" b="b"/>
              <a:pathLst>
                <a:path w="3940" h="3345" extrusionOk="0">
                  <a:moveTo>
                    <a:pt x="2149" y="1251"/>
                  </a:moveTo>
                  <a:cubicBezTo>
                    <a:pt x="2344" y="1251"/>
                    <a:pt x="2521" y="1356"/>
                    <a:pt x="2608" y="1529"/>
                  </a:cubicBezTo>
                  <a:cubicBezTo>
                    <a:pt x="2688" y="1690"/>
                    <a:pt x="2642" y="1851"/>
                    <a:pt x="2517" y="1961"/>
                  </a:cubicBezTo>
                  <a:cubicBezTo>
                    <a:pt x="2532" y="1933"/>
                    <a:pt x="2549" y="1905"/>
                    <a:pt x="2558" y="1872"/>
                  </a:cubicBezTo>
                  <a:cubicBezTo>
                    <a:pt x="2571" y="1834"/>
                    <a:pt x="2575" y="1790"/>
                    <a:pt x="2574" y="1749"/>
                  </a:cubicBezTo>
                  <a:cubicBezTo>
                    <a:pt x="2574" y="1726"/>
                    <a:pt x="2571" y="1700"/>
                    <a:pt x="2566" y="1678"/>
                  </a:cubicBezTo>
                  <a:cubicBezTo>
                    <a:pt x="2561" y="1649"/>
                    <a:pt x="2538" y="1621"/>
                    <a:pt x="2517" y="1601"/>
                  </a:cubicBezTo>
                  <a:cubicBezTo>
                    <a:pt x="2500" y="1585"/>
                    <a:pt x="2478" y="1578"/>
                    <a:pt x="2457" y="1578"/>
                  </a:cubicBezTo>
                  <a:cubicBezTo>
                    <a:pt x="2420" y="1578"/>
                    <a:pt x="2385" y="1599"/>
                    <a:pt x="2375" y="1637"/>
                  </a:cubicBezTo>
                  <a:cubicBezTo>
                    <a:pt x="2369" y="1656"/>
                    <a:pt x="2365" y="1676"/>
                    <a:pt x="2365" y="1695"/>
                  </a:cubicBezTo>
                  <a:cubicBezTo>
                    <a:pt x="2365" y="1706"/>
                    <a:pt x="2368" y="1716"/>
                    <a:pt x="2369" y="1727"/>
                  </a:cubicBezTo>
                  <a:cubicBezTo>
                    <a:pt x="2369" y="1727"/>
                    <a:pt x="2372" y="1743"/>
                    <a:pt x="2372" y="1744"/>
                  </a:cubicBezTo>
                  <a:cubicBezTo>
                    <a:pt x="2373" y="1761"/>
                    <a:pt x="2372" y="1776"/>
                    <a:pt x="2372" y="1791"/>
                  </a:cubicBezTo>
                  <a:lnTo>
                    <a:pt x="2372" y="1798"/>
                  </a:lnTo>
                  <a:cubicBezTo>
                    <a:pt x="2369" y="1805"/>
                    <a:pt x="2369" y="1812"/>
                    <a:pt x="2368" y="1820"/>
                  </a:cubicBezTo>
                  <a:cubicBezTo>
                    <a:pt x="2364" y="1835"/>
                    <a:pt x="2361" y="1851"/>
                    <a:pt x="2355" y="1869"/>
                  </a:cubicBezTo>
                  <a:lnTo>
                    <a:pt x="2351" y="1885"/>
                  </a:lnTo>
                  <a:cubicBezTo>
                    <a:pt x="2351" y="1886"/>
                    <a:pt x="2347" y="1892"/>
                    <a:pt x="2345" y="1898"/>
                  </a:cubicBezTo>
                  <a:cubicBezTo>
                    <a:pt x="2338" y="1912"/>
                    <a:pt x="2331" y="1925"/>
                    <a:pt x="2322" y="1939"/>
                  </a:cubicBezTo>
                  <a:cubicBezTo>
                    <a:pt x="2318" y="1943"/>
                    <a:pt x="2315" y="1949"/>
                    <a:pt x="2311" y="1953"/>
                  </a:cubicBezTo>
                  <a:cubicBezTo>
                    <a:pt x="2310" y="1954"/>
                    <a:pt x="2304" y="1960"/>
                    <a:pt x="2303" y="1963"/>
                  </a:cubicBezTo>
                  <a:cubicBezTo>
                    <a:pt x="2291" y="1974"/>
                    <a:pt x="2281" y="1984"/>
                    <a:pt x="2268" y="1995"/>
                  </a:cubicBezTo>
                  <a:cubicBezTo>
                    <a:pt x="2268" y="1995"/>
                    <a:pt x="2259" y="2004"/>
                    <a:pt x="2256" y="2004"/>
                  </a:cubicBezTo>
                  <a:lnTo>
                    <a:pt x="2240" y="2014"/>
                  </a:lnTo>
                  <a:cubicBezTo>
                    <a:pt x="2226" y="2024"/>
                    <a:pt x="2213" y="2031"/>
                    <a:pt x="2199" y="2035"/>
                  </a:cubicBezTo>
                  <a:cubicBezTo>
                    <a:pt x="2192" y="2039"/>
                    <a:pt x="2188" y="2041"/>
                    <a:pt x="2181" y="2042"/>
                  </a:cubicBezTo>
                  <a:cubicBezTo>
                    <a:pt x="2178" y="2042"/>
                    <a:pt x="2168" y="2048"/>
                    <a:pt x="2166" y="2048"/>
                  </a:cubicBezTo>
                  <a:cubicBezTo>
                    <a:pt x="2139" y="2056"/>
                    <a:pt x="2110" y="2064"/>
                    <a:pt x="2083" y="2066"/>
                  </a:cubicBezTo>
                  <a:cubicBezTo>
                    <a:pt x="2049" y="2068"/>
                    <a:pt x="2015" y="2073"/>
                    <a:pt x="1982" y="2076"/>
                  </a:cubicBezTo>
                  <a:cubicBezTo>
                    <a:pt x="1968" y="2078"/>
                    <a:pt x="1956" y="2085"/>
                    <a:pt x="1951" y="2095"/>
                  </a:cubicBezTo>
                  <a:cubicBezTo>
                    <a:pt x="1919" y="2091"/>
                    <a:pt x="1887" y="2088"/>
                    <a:pt x="1856" y="2082"/>
                  </a:cubicBezTo>
                  <a:cubicBezTo>
                    <a:pt x="1855" y="2062"/>
                    <a:pt x="1840" y="2041"/>
                    <a:pt x="1819" y="2041"/>
                  </a:cubicBezTo>
                  <a:cubicBezTo>
                    <a:pt x="1812" y="2041"/>
                    <a:pt x="1805" y="2043"/>
                    <a:pt x="1797" y="2048"/>
                  </a:cubicBezTo>
                  <a:cubicBezTo>
                    <a:pt x="1783" y="2056"/>
                    <a:pt x="1766" y="2059"/>
                    <a:pt x="1752" y="2062"/>
                  </a:cubicBezTo>
                  <a:cubicBezTo>
                    <a:pt x="1719" y="2055"/>
                    <a:pt x="1685" y="2047"/>
                    <a:pt x="1651" y="2039"/>
                  </a:cubicBezTo>
                  <a:cubicBezTo>
                    <a:pt x="1641" y="2025"/>
                    <a:pt x="1624" y="2012"/>
                    <a:pt x="1609" y="2005"/>
                  </a:cubicBezTo>
                  <a:cubicBezTo>
                    <a:pt x="1539" y="1892"/>
                    <a:pt x="1517" y="1756"/>
                    <a:pt x="1539" y="1628"/>
                  </a:cubicBezTo>
                  <a:cubicBezTo>
                    <a:pt x="1644" y="1432"/>
                    <a:pt x="1857" y="1283"/>
                    <a:pt x="2085" y="1255"/>
                  </a:cubicBezTo>
                  <a:cubicBezTo>
                    <a:pt x="2107" y="1252"/>
                    <a:pt x="2128" y="1251"/>
                    <a:pt x="2149" y="1251"/>
                  </a:cubicBezTo>
                  <a:close/>
                  <a:moveTo>
                    <a:pt x="2615" y="0"/>
                  </a:moveTo>
                  <a:cubicBezTo>
                    <a:pt x="2604" y="0"/>
                    <a:pt x="2594" y="6"/>
                    <a:pt x="2588" y="19"/>
                  </a:cubicBezTo>
                  <a:cubicBezTo>
                    <a:pt x="2517" y="171"/>
                    <a:pt x="2450" y="326"/>
                    <a:pt x="2389" y="482"/>
                  </a:cubicBezTo>
                  <a:cubicBezTo>
                    <a:pt x="2361" y="558"/>
                    <a:pt x="2332" y="636"/>
                    <a:pt x="2304" y="714"/>
                  </a:cubicBezTo>
                  <a:cubicBezTo>
                    <a:pt x="2274" y="798"/>
                    <a:pt x="2253" y="883"/>
                    <a:pt x="2225" y="968"/>
                  </a:cubicBezTo>
                  <a:cubicBezTo>
                    <a:pt x="2223" y="975"/>
                    <a:pt x="2225" y="978"/>
                    <a:pt x="2226" y="984"/>
                  </a:cubicBezTo>
                  <a:cubicBezTo>
                    <a:pt x="2178" y="976"/>
                    <a:pt x="2130" y="972"/>
                    <a:pt x="2082" y="972"/>
                  </a:cubicBezTo>
                  <a:cubicBezTo>
                    <a:pt x="1998" y="972"/>
                    <a:pt x="1915" y="984"/>
                    <a:pt x="1834" y="1009"/>
                  </a:cubicBezTo>
                  <a:cubicBezTo>
                    <a:pt x="1834" y="953"/>
                    <a:pt x="1833" y="897"/>
                    <a:pt x="1827" y="841"/>
                  </a:cubicBezTo>
                  <a:cubicBezTo>
                    <a:pt x="1820" y="754"/>
                    <a:pt x="1813" y="669"/>
                    <a:pt x="1809" y="581"/>
                  </a:cubicBezTo>
                  <a:cubicBezTo>
                    <a:pt x="1808" y="558"/>
                    <a:pt x="1789" y="547"/>
                    <a:pt x="1771" y="547"/>
                  </a:cubicBezTo>
                  <a:cubicBezTo>
                    <a:pt x="1752" y="547"/>
                    <a:pt x="1734" y="558"/>
                    <a:pt x="1734" y="581"/>
                  </a:cubicBezTo>
                  <a:cubicBezTo>
                    <a:pt x="1735" y="669"/>
                    <a:pt x="1734" y="754"/>
                    <a:pt x="1729" y="841"/>
                  </a:cubicBezTo>
                  <a:cubicBezTo>
                    <a:pt x="1728" y="910"/>
                    <a:pt x="1731" y="977"/>
                    <a:pt x="1735" y="1046"/>
                  </a:cubicBezTo>
                  <a:cubicBezTo>
                    <a:pt x="1677" y="1073"/>
                    <a:pt x="1622" y="1103"/>
                    <a:pt x="1572" y="1144"/>
                  </a:cubicBezTo>
                  <a:cubicBezTo>
                    <a:pt x="1502" y="1198"/>
                    <a:pt x="1451" y="1268"/>
                    <a:pt x="1409" y="1341"/>
                  </a:cubicBezTo>
                  <a:cubicBezTo>
                    <a:pt x="1200" y="1217"/>
                    <a:pt x="979" y="1110"/>
                    <a:pt x="766" y="992"/>
                  </a:cubicBezTo>
                  <a:cubicBezTo>
                    <a:pt x="532" y="863"/>
                    <a:pt x="301" y="728"/>
                    <a:pt x="71" y="591"/>
                  </a:cubicBezTo>
                  <a:cubicBezTo>
                    <a:pt x="64" y="587"/>
                    <a:pt x="57" y="585"/>
                    <a:pt x="51" y="585"/>
                  </a:cubicBezTo>
                  <a:cubicBezTo>
                    <a:pt x="20" y="585"/>
                    <a:pt x="1" y="632"/>
                    <a:pt x="35" y="650"/>
                  </a:cubicBezTo>
                  <a:cubicBezTo>
                    <a:pt x="264" y="787"/>
                    <a:pt x="496" y="921"/>
                    <a:pt x="729" y="1055"/>
                  </a:cubicBezTo>
                  <a:cubicBezTo>
                    <a:pt x="941" y="1175"/>
                    <a:pt x="1153" y="1305"/>
                    <a:pt x="1376" y="1407"/>
                  </a:cubicBezTo>
                  <a:cubicBezTo>
                    <a:pt x="1342" y="1485"/>
                    <a:pt x="1319" y="1570"/>
                    <a:pt x="1312" y="1655"/>
                  </a:cubicBezTo>
                  <a:cubicBezTo>
                    <a:pt x="1192" y="1638"/>
                    <a:pt x="1071" y="1634"/>
                    <a:pt x="950" y="1628"/>
                  </a:cubicBezTo>
                  <a:cubicBezTo>
                    <a:pt x="891" y="1627"/>
                    <a:pt x="833" y="1623"/>
                    <a:pt x="774" y="1623"/>
                  </a:cubicBezTo>
                  <a:cubicBezTo>
                    <a:pt x="764" y="1623"/>
                    <a:pt x="754" y="1624"/>
                    <a:pt x="745" y="1624"/>
                  </a:cubicBezTo>
                  <a:cubicBezTo>
                    <a:pt x="708" y="1624"/>
                    <a:pt x="671" y="1627"/>
                    <a:pt x="635" y="1628"/>
                  </a:cubicBezTo>
                  <a:cubicBezTo>
                    <a:pt x="631" y="1628"/>
                    <a:pt x="626" y="1628"/>
                    <a:pt x="621" y="1628"/>
                  </a:cubicBezTo>
                  <a:cubicBezTo>
                    <a:pt x="616" y="1628"/>
                    <a:pt x="611" y="1628"/>
                    <a:pt x="605" y="1628"/>
                  </a:cubicBezTo>
                  <a:cubicBezTo>
                    <a:pt x="583" y="1628"/>
                    <a:pt x="561" y="1629"/>
                    <a:pt x="543" y="1642"/>
                  </a:cubicBezTo>
                  <a:cubicBezTo>
                    <a:pt x="530" y="1651"/>
                    <a:pt x="523" y="1669"/>
                    <a:pt x="538" y="1680"/>
                  </a:cubicBezTo>
                  <a:cubicBezTo>
                    <a:pt x="562" y="1702"/>
                    <a:pt x="593" y="1702"/>
                    <a:pt x="624" y="1707"/>
                  </a:cubicBezTo>
                  <a:cubicBezTo>
                    <a:pt x="660" y="1713"/>
                    <a:pt x="696" y="1720"/>
                    <a:pt x="732" y="1723"/>
                  </a:cubicBezTo>
                  <a:cubicBezTo>
                    <a:pt x="800" y="1733"/>
                    <a:pt x="867" y="1740"/>
                    <a:pt x="936" y="1747"/>
                  </a:cubicBezTo>
                  <a:cubicBezTo>
                    <a:pt x="1056" y="1757"/>
                    <a:pt x="1173" y="1769"/>
                    <a:pt x="1293" y="1769"/>
                  </a:cubicBezTo>
                  <a:cubicBezTo>
                    <a:pt x="1299" y="1769"/>
                    <a:pt x="1306" y="1769"/>
                    <a:pt x="1312" y="1768"/>
                  </a:cubicBezTo>
                  <a:cubicBezTo>
                    <a:pt x="1319" y="1872"/>
                    <a:pt x="1345" y="1976"/>
                    <a:pt x="1395" y="2069"/>
                  </a:cubicBezTo>
                  <a:cubicBezTo>
                    <a:pt x="1370" y="2116"/>
                    <a:pt x="1378" y="2169"/>
                    <a:pt x="1427" y="2201"/>
                  </a:cubicBezTo>
                  <a:cubicBezTo>
                    <a:pt x="1325" y="2244"/>
                    <a:pt x="1227" y="2293"/>
                    <a:pt x="1141" y="2364"/>
                  </a:cubicBezTo>
                  <a:cubicBezTo>
                    <a:pt x="1041" y="2445"/>
                    <a:pt x="963" y="2549"/>
                    <a:pt x="902" y="2658"/>
                  </a:cubicBezTo>
                  <a:cubicBezTo>
                    <a:pt x="888" y="2685"/>
                    <a:pt x="912" y="2711"/>
                    <a:pt x="937" y="2711"/>
                  </a:cubicBezTo>
                  <a:cubicBezTo>
                    <a:pt x="948" y="2711"/>
                    <a:pt x="959" y="2706"/>
                    <a:pt x="966" y="2693"/>
                  </a:cubicBezTo>
                  <a:cubicBezTo>
                    <a:pt x="1028" y="2593"/>
                    <a:pt x="1107" y="2508"/>
                    <a:pt x="1197" y="2430"/>
                  </a:cubicBezTo>
                  <a:cubicBezTo>
                    <a:pt x="1285" y="2352"/>
                    <a:pt x="1385" y="2282"/>
                    <a:pt x="1497" y="2238"/>
                  </a:cubicBezTo>
                  <a:cubicBezTo>
                    <a:pt x="1502" y="2237"/>
                    <a:pt x="1504" y="2232"/>
                    <a:pt x="1508" y="2230"/>
                  </a:cubicBezTo>
                  <a:cubicBezTo>
                    <a:pt x="1531" y="2234"/>
                    <a:pt x="1555" y="2241"/>
                    <a:pt x="1579" y="2247"/>
                  </a:cubicBezTo>
                  <a:cubicBezTo>
                    <a:pt x="1617" y="2286"/>
                    <a:pt x="1660" y="2322"/>
                    <a:pt x="1708" y="2350"/>
                  </a:cubicBezTo>
                  <a:cubicBezTo>
                    <a:pt x="1779" y="2393"/>
                    <a:pt x="1858" y="2423"/>
                    <a:pt x="1942" y="2438"/>
                  </a:cubicBezTo>
                  <a:cubicBezTo>
                    <a:pt x="1959" y="2728"/>
                    <a:pt x="1978" y="3017"/>
                    <a:pt x="1999" y="3305"/>
                  </a:cubicBezTo>
                  <a:cubicBezTo>
                    <a:pt x="2001" y="3331"/>
                    <a:pt x="2023" y="3344"/>
                    <a:pt x="2043" y="3344"/>
                  </a:cubicBezTo>
                  <a:cubicBezTo>
                    <a:pt x="2064" y="3344"/>
                    <a:pt x="2084" y="3331"/>
                    <a:pt x="2083" y="3305"/>
                  </a:cubicBezTo>
                  <a:cubicBezTo>
                    <a:pt x="2063" y="3020"/>
                    <a:pt x="2041" y="2735"/>
                    <a:pt x="2020" y="2449"/>
                  </a:cubicBezTo>
                  <a:lnTo>
                    <a:pt x="2020" y="2449"/>
                  </a:lnTo>
                  <a:cubicBezTo>
                    <a:pt x="2051" y="2452"/>
                    <a:pt x="2081" y="2454"/>
                    <a:pt x="2110" y="2454"/>
                  </a:cubicBezTo>
                  <a:cubicBezTo>
                    <a:pt x="2126" y="2454"/>
                    <a:pt x="2142" y="2454"/>
                    <a:pt x="2158" y="2452"/>
                  </a:cubicBezTo>
                  <a:cubicBezTo>
                    <a:pt x="2183" y="2451"/>
                    <a:pt x="2207" y="2445"/>
                    <a:pt x="2233" y="2442"/>
                  </a:cubicBezTo>
                  <a:cubicBezTo>
                    <a:pt x="2249" y="2702"/>
                    <a:pt x="2264" y="2963"/>
                    <a:pt x="2297" y="3223"/>
                  </a:cubicBezTo>
                  <a:cubicBezTo>
                    <a:pt x="2300" y="3249"/>
                    <a:pt x="2324" y="3264"/>
                    <a:pt x="2346" y="3264"/>
                  </a:cubicBezTo>
                  <a:cubicBezTo>
                    <a:pt x="2367" y="3264"/>
                    <a:pt x="2387" y="3251"/>
                    <a:pt x="2386" y="3223"/>
                  </a:cubicBezTo>
                  <a:cubicBezTo>
                    <a:pt x="2376" y="2955"/>
                    <a:pt x="2348" y="2688"/>
                    <a:pt x="2324" y="2421"/>
                  </a:cubicBezTo>
                  <a:cubicBezTo>
                    <a:pt x="2558" y="2354"/>
                    <a:pt x="2748" y="2196"/>
                    <a:pt x="2829" y="1971"/>
                  </a:cubicBezTo>
                  <a:cubicBezTo>
                    <a:pt x="2991" y="1991"/>
                    <a:pt x="3154" y="1993"/>
                    <a:pt x="3313" y="2014"/>
                  </a:cubicBezTo>
                  <a:cubicBezTo>
                    <a:pt x="3501" y="2041"/>
                    <a:pt x="3686" y="2083"/>
                    <a:pt x="3873" y="2117"/>
                  </a:cubicBezTo>
                  <a:cubicBezTo>
                    <a:pt x="3878" y="2119"/>
                    <a:pt x="3883" y="2119"/>
                    <a:pt x="3887" y="2119"/>
                  </a:cubicBezTo>
                  <a:cubicBezTo>
                    <a:pt x="3928" y="2119"/>
                    <a:pt x="3939" y="2062"/>
                    <a:pt x="3893" y="2047"/>
                  </a:cubicBezTo>
                  <a:cubicBezTo>
                    <a:pt x="3709" y="1984"/>
                    <a:pt x="3517" y="1956"/>
                    <a:pt x="3324" y="1936"/>
                  </a:cubicBezTo>
                  <a:cubicBezTo>
                    <a:pt x="3205" y="1924"/>
                    <a:pt x="3080" y="1911"/>
                    <a:pt x="2957" y="1911"/>
                  </a:cubicBezTo>
                  <a:cubicBezTo>
                    <a:pt x="2921" y="1911"/>
                    <a:pt x="2886" y="1912"/>
                    <a:pt x="2850" y="1915"/>
                  </a:cubicBezTo>
                  <a:cubicBezTo>
                    <a:pt x="2850" y="1913"/>
                    <a:pt x="2852" y="1912"/>
                    <a:pt x="2852" y="1910"/>
                  </a:cubicBezTo>
                  <a:cubicBezTo>
                    <a:pt x="2866" y="1849"/>
                    <a:pt x="2871" y="1790"/>
                    <a:pt x="2871" y="1727"/>
                  </a:cubicBezTo>
                  <a:cubicBezTo>
                    <a:pt x="3211" y="1713"/>
                    <a:pt x="3550" y="1699"/>
                    <a:pt x="3883" y="1641"/>
                  </a:cubicBezTo>
                  <a:cubicBezTo>
                    <a:pt x="3921" y="1632"/>
                    <a:pt x="3913" y="1573"/>
                    <a:pt x="3874" y="1573"/>
                  </a:cubicBezTo>
                  <a:cubicBezTo>
                    <a:pt x="3874" y="1573"/>
                    <a:pt x="3873" y="1573"/>
                    <a:pt x="3872" y="1573"/>
                  </a:cubicBezTo>
                  <a:cubicBezTo>
                    <a:pt x="3537" y="1600"/>
                    <a:pt x="3205" y="1641"/>
                    <a:pt x="2867" y="1654"/>
                  </a:cubicBezTo>
                  <a:cubicBezTo>
                    <a:pt x="2845" y="1427"/>
                    <a:pt x="2723" y="1212"/>
                    <a:pt x="2511" y="1086"/>
                  </a:cubicBezTo>
                  <a:cubicBezTo>
                    <a:pt x="2508" y="1085"/>
                    <a:pt x="2503" y="1083"/>
                    <a:pt x="2497" y="1079"/>
                  </a:cubicBezTo>
                  <a:cubicBezTo>
                    <a:pt x="2501" y="1078"/>
                    <a:pt x="2504" y="1076"/>
                    <a:pt x="2508" y="1070"/>
                  </a:cubicBezTo>
                  <a:cubicBezTo>
                    <a:pt x="2673" y="734"/>
                    <a:pt x="2852" y="404"/>
                    <a:pt x="3006" y="62"/>
                  </a:cubicBezTo>
                  <a:cubicBezTo>
                    <a:pt x="3016" y="39"/>
                    <a:pt x="2996" y="18"/>
                    <a:pt x="2978" y="18"/>
                  </a:cubicBezTo>
                  <a:cubicBezTo>
                    <a:pt x="2969" y="18"/>
                    <a:pt x="2961" y="23"/>
                    <a:pt x="2955" y="33"/>
                  </a:cubicBezTo>
                  <a:cubicBezTo>
                    <a:pt x="2778" y="365"/>
                    <a:pt x="2629" y="709"/>
                    <a:pt x="2460" y="1043"/>
                  </a:cubicBezTo>
                  <a:cubicBezTo>
                    <a:pt x="2457" y="1049"/>
                    <a:pt x="2459" y="1055"/>
                    <a:pt x="2460" y="1060"/>
                  </a:cubicBezTo>
                  <a:cubicBezTo>
                    <a:pt x="2400" y="1029"/>
                    <a:pt x="2337" y="1005"/>
                    <a:pt x="2268" y="991"/>
                  </a:cubicBezTo>
                  <a:cubicBezTo>
                    <a:pt x="2273" y="987"/>
                    <a:pt x="2276" y="985"/>
                    <a:pt x="2277" y="982"/>
                  </a:cubicBezTo>
                  <a:cubicBezTo>
                    <a:pt x="2304" y="904"/>
                    <a:pt x="2339" y="829"/>
                    <a:pt x="2369" y="751"/>
                  </a:cubicBezTo>
                  <a:cubicBezTo>
                    <a:pt x="2400" y="675"/>
                    <a:pt x="2430" y="597"/>
                    <a:pt x="2460" y="521"/>
                  </a:cubicBezTo>
                  <a:cubicBezTo>
                    <a:pt x="2524" y="365"/>
                    <a:pt x="2588" y="211"/>
                    <a:pt x="2653" y="56"/>
                  </a:cubicBezTo>
                  <a:cubicBezTo>
                    <a:pt x="2666" y="27"/>
                    <a:pt x="2640" y="0"/>
                    <a:pt x="2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1"/>
            <p:cNvSpPr/>
            <p:nvPr/>
          </p:nvSpPr>
          <p:spPr>
            <a:xfrm>
              <a:off x="7284825" y="2016025"/>
              <a:ext cx="10750" cy="6125"/>
            </a:xfrm>
            <a:custGeom>
              <a:avLst/>
              <a:gdLst/>
              <a:ahLst/>
              <a:cxnLst/>
              <a:rect l="l" t="t" r="r" b="b"/>
              <a:pathLst>
                <a:path w="430" h="245" extrusionOk="0">
                  <a:moveTo>
                    <a:pt x="395" y="0"/>
                  </a:moveTo>
                  <a:cubicBezTo>
                    <a:pt x="393" y="0"/>
                    <a:pt x="392" y="0"/>
                    <a:pt x="390" y="1"/>
                  </a:cubicBezTo>
                  <a:cubicBezTo>
                    <a:pt x="327" y="8"/>
                    <a:pt x="266" y="21"/>
                    <a:pt x="207" y="36"/>
                  </a:cubicBezTo>
                  <a:cubicBezTo>
                    <a:pt x="174" y="45"/>
                    <a:pt x="144" y="58"/>
                    <a:pt x="114" y="72"/>
                  </a:cubicBezTo>
                  <a:cubicBezTo>
                    <a:pt x="82" y="87"/>
                    <a:pt x="53" y="109"/>
                    <a:pt x="28" y="130"/>
                  </a:cubicBezTo>
                  <a:cubicBezTo>
                    <a:pt x="1" y="150"/>
                    <a:pt x="2" y="192"/>
                    <a:pt x="22" y="216"/>
                  </a:cubicBezTo>
                  <a:cubicBezTo>
                    <a:pt x="35" y="233"/>
                    <a:pt x="57" y="245"/>
                    <a:pt x="79" y="245"/>
                  </a:cubicBezTo>
                  <a:cubicBezTo>
                    <a:pt x="90" y="245"/>
                    <a:pt x="101" y="242"/>
                    <a:pt x="110" y="235"/>
                  </a:cubicBezTo>
                  <a:cubicBezTo>
                    <a:pt x="134" y="219"/>
                    <a:pt x="158" y="205"/>
                    <a:pt x="181" y="188"/>
                  </a:cubicBezTo>
                  <a:cubicBezTo>
                    <a:pt x="205" y="172"/>
                    <a:pt x="229" y="158"/>
                    <a:pt x="252" y="143"/>
                  </a:cubicBezTo>
                  <a:cubicBezTo>
                    <a:pt x="299" y="113"/>
                    <a:pt x="350" y="92"/>
                    <a:pt x="400" y="73"/>
                  </a:cubicBezTo>
                  <a:cubicBezTo>
                    <a:pt x="418" y="67"/>
                    <a:pt x="429" y="52"/>
                    <a:pt x="428" y="32"/>
                  </a:cubicBezTo>
                  <a:cubicBezTo>
                    <a:pt x="427" y="17"/>
                    <a:pt x="412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1"/>
            <p:cNvSpPr/>
            <p:nvPr/>
          </p:nvSpPr>
          <p:spPr>
            <a:xfrm>
              <a:off x="7284375" y="2025050"/>
              <a:ext cx="4025" cy="4800"/>
            </a:xfrm>
            <a:custGeom>
              <a:avLst/>
              <a:gdLst/>
              <a:ahLst/>
              <a:cxnLst/>
              <a:rect l="l" t="t" r="r" b="b"/>
              <a:pathLst>
                <a:path w="161" h="192" extrusionOk="0">
                  <a:moveTo>
                    <a:pt x="127" y="76"/>
                  </a:moveTo>
                  <a:lnTo>
                    <a:pt x="131" y="80"/>
                  </a:lnTo>
                  <a:cubicBezTo>
                    <a:pt x="129" y="79"/>
                    <a:pt x="128" y="78"/>
                    <a:pt x="127" y="76"/>
                  </a:cubicBezTo>
                  <a:close/>
                  <a:moveTo>
                    <a:pt x="59" y="0"/>
                  </a:moveTo>
                  <a:cubicBezTo>
                    <a:pt x="56" y="0"/>
                    <a:pt x="52" y="2"/>
                    <a:pt x="49" y="3"/>
                  </a:cubicBezTo>
                  <a:cubicBezTo>
                    <a:pt x="43" y="4"/>
                    <a:pt x="37" y="9"/>
                    <a:pt x="35" y="12"/>
                  </a:cubicBezTo>
                  <a:cubicBezTo>
                    <a:pt x="26" y="19"/>
                    <a:pt x="16" y="30"/>
                    <a:pt x="12" y="38"/>
                  </a:cubicBezTo>
                  <a:cubicBezTo>
                    <a:pt x="5" y="51"/>
                    <a:pt x="0" y="64"/>
                    <a:pt x="0" y="75"/>
                  </a:cubicBezTo>
                  <a:cubicBezTo>
                    <a:pt x="0" y="85"/>
                    <a:pt x="3" y="94"/>
                    <a:pt x="5" y="102"/>
                  </a:cubicBezTo>
                  <a:cubicBezTo>
                    <a:pt x="6" y="115"/>
                    <a:pt x="12" y="129"/>
                    <a:pt x="19" y="139"/>
                  </a:cubicBezTo>
                  <a:cubicBezTo>
                    <a:pt x="22" y="145"/>
                    <a:pt x="26" y="151"/>
                    <a:pt x="32" y="156"/>
                  </a:cubicBezTo>
                  <a:cubicBezTo>
                    <a:pt x="36" y="160"/>
                    <a:pt x="40" y="166"/>
                    <a:pt x="46" y="172"/>
                  </a:cubicBezTo>
                  <a:cubicBezTo>
                    <a:pt x="54" y="180"/>
                    <a:pt x="64" y="186"/>
                    <a:pt x="76" y="189"/>
                  </a:cubicBezTo>
                  <a:cubicBezTo>
                    <a:pt x="81" y="189"/>
                    <a:pt x="86" y="192"/>
                    <a:pt x="93" y="192"/>
                  </a:cubicBezTo>
                  <a:cubicBezTo>
                    <a:pt x="105" y="192"/>
                    <a:pt x="117" y="187"/>
                    <a:pt x="125" y="182"/>
                  </a:cubicBezTo>
                  <a:cubicBezTo>
                    <a:pt x="132" y="179"/>
                    <a:pt x="140" y="173"/>
                    <a:pt x="145" y="166"/>
                  </a:cubicBezTo>
                  <a:cubicBezTo>
                    <a:pt x="149" y="159"/>
                    <a:pt x="155" y="152"/>
                    <a:pt x="157" y="143"/>
                  </a:cubicBezTo>
                  <a:cubicBezTo>
                    <a:pt x="159" y="135"/>
                    <a:pt x="161" y="128"/>
                    <a:pt x="157" y="118"/>
                  </a:cubicBezTo>
                  <a:cubicBezTo>
                    <a:pt x="157" y="111"/>
                    <a:pt x="154" y="104"/>
                    <a:pt x="148" y="97"/>
                  </a:cubicBezTo>
                  <a:cubicBezTo>
                    <a:pt x="143" y="88"/>
                    <a:pt x="136" y="82"/>
                    <a:pt x="126" y="76"/>
                  </a:cubicBezTo>
                  <a:lnTo>
                    <a:pt x="126" y="76"/>
                  </a:lnTo>
                  <a:cubicBezTo>
                    <a:pt x="125" y="75"/>
                    <a:pt x="125" y="73"/>
                    <a:pt x="124" y="73"/>
                  </a:cubicBezTo>
                  <a:lnTo>
                    <a:pt x="121" y="71"/>
                  </a:lnTo>
                  <a:cubicBezTo>
                    <a:pt x="120" y="67"/>
                    <a:pt x="120" y="64"/>
                    <a:pt x="118" y="60"/>
                  </a:cubicBezTo>
                  <a:lnTo>
                    <a:pt x="118" y="58"/>
                  </a:lnTo>
                  <a:cubicBezTo>
                    <a:pt x="117" y="54"/>
                    <a:pt x="117" y="53"/>
                    <a:pt x="114" y="50"/>
                  </a:cubicBezTo>
                  <a:cubicBezTo>
                    <a:pt x="113" y="46"/>
                    <a:pt x="111" y="40"/>
                    <a:pt x="111" y="37"/>
                  </a:cubicBezTo>
                  <a:lnTo>
                    <a:pt x="111" y="43"/>
                  </a:lnTo>
                  <a:cubicBezTo>
                    <a:pt x="108" y="24"/>
                    <a:pt x="100" y="10"/>
                    <a:pt x="83" y="3"/>
                  </a:cubicBezTo>
                  <a:cubicBezTo>
                    <a:pt x="76" y="0"/>
                    <a:pt x="6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1"/>
            <p:cNvSpPr/>
            <p:nvPr/>
          </p:nvSpPr>
          <p:spPr>
            <a:xfrm>
              <a:off x="7258025" y="1988900"/>
              <a:ext cx="17850" cy="22950"/>
            </a:xfrm>
            <a:custGeom>
              <a:avLst/>
              <a:gdLst/>
              <a:ahLst/>
              <a:cxnLst/>
              <a:rect l="l" t="t" r="r" b="b"/>
              <a:pathLst>
                <a:path w="714" h="918" extrusionOk="0">
                  <a:moveTo>
                    <a:pt x="42" y="0"/>
                  </a:moveTo>
                  <a:cubicBezTo>
                    <a:pt x="21" y="0"/>
                    <a:pt x="0" y="23"/>
                    <a:pt x="13" y="44"/>
                  </a:cubicBezTo>
                  <a:cubicBezTo>
                    <a:pt x="202" y="348"/>
                    <a:pt x="427" y="635"/>
                    <a:pt x="661" y="910"/>
                  </a:cubicBezTo>
                  <a:cubicBezTo>
                    <a:pt x="667" y="915"/>
                    <a:pt x="673" y="918"/>
                    <a:pt x="679" y="918"/>
                  </a:cubicBezTo>
                  <a:cubicBezTo>
                    <a:pt x="696" y="918"/>
                    <a:pt x="713" y="898"/>
                    <a:pt x="703" y="882"/>
                  </a:cubicBezTo>
                  <a:cubicBezTo>
                    <a:pt x="511" y="578"/>
                    <a:pt x="301" y="280"/>
                    <a:pt x="61" y="9"/>
                  </a:cubicBezTo>
                  <a:cubicBezTo>
                    <a:pt x="56" y="3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7249900" y="1975025"/>
              <a:ext cx="8400" cy="10725"/>
            </a:xfrm>
            <a:custGeom>
              <a:avLst/>
              <a:gdLst/>
              <a:ahLst/>
              <a:cxnLst/>
              <a:rect l="l" t="t" r="r" b="b"/>
              <a:pathLst>
                <a:path w="336" h="429" extrusionOk="0">
                  <a:moveTo>
                    <a:pt x="33" y="0"/>
                  </a:moveTo>
                  <a:cubicBezTo>
                    <a:pt x="28" y="0"/>
                    <a:pt x="24" y="1"/>
                    <a:pt x="20" y="4"/>
                  </a:cubicBezTo>
                  <a:cubicBezTo>
                    <a:pt x="3" y="12"/>
                    <a:pt x="0" y="31"/>
                    <a:pt x="8" y="45"/>
                  </a:cubicBezTo>
                  <a:cubicBezTo>
                    <a:pt x="42" y="114"/>
                    <a:pt x="80" y="179"/>
                    <a:pt x="124" y="243"/>
                  </a:cubicBezTo>
                  <a:cubicBezTo>
                    <a:pt x="145" y="275"/>
                    <a:pt x="169" y="306"/>
                    <a:pt x="193" y="336"/>
                  </a:cubicBezTo>
                  <a:cubicBezTo>
                    <a:pt x="219" y="365"/>
                    <a:pt x="249" y="392"/>
                    <a:pt x="279" y="421"/>
                  </a:cubicBezTo>
                  <a:cubicBezTo>
                    <a:pt x="285" y="426"/>
                    <a:pt x="292" y="429"/>
                    <a:pt x="298" y="429"/>
                  </a:cubicBezTo>
                  <a:cubicBezTo>
                    <a:pt x="319" y="429"/>
                    <a:pt x="336" y="403"/>
                    <a:pt x="318" y="384"/>
                  </a:cubicBezTo>
                  <a:cubicBezTo>
                    <a:pt x="293" y="355"/>
                    <a:pt x="271" y="324"/>
                    <a:pt x="247" y="296"/>
                  </a:cubicBezTo>
                  <a:cubicBezTo>
                    <a:pt x="223" y="267"/>
                    <a:pt x="200" y="238"/>
                    <a:pt x="178" y="208"/>
                  </a:cubicBezTo>
                  <a:cubicBezTo>
                    <a:pt x="134" y="145"/>
                    <a:pt x="96" y="82"/>
                    <a:pt x="63" y="16"/>
                  </a:cubicBezTo>
                  <a:cubicBezTo>
                    <a:pt x="58" y="6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7254850" y="2031975"/>
              <a:ext cx="19400" cy="11000"/>
            </a:xfrm>
            <a:custGeom>
              <a:avLst/>
              <a:gdLst/>
              <a:ahLst/>
              <a:cxnLst/>
              <a:rect l="l" t="t" r="r" b="b"/>
              <a:pathLst>
                <a:path w="776" h="440" extrusionOk="0">
                  <a:moveTo>
                    <a:pt x="740" y="0"/>
                  </a:moveTo>
                  <a:cubicBezTo>
                    <a:pt x="736" y="0"/>
                    <a:pt x="732" y="1"/>
                    <a:pt x="727" y="4"/>
                  </a:cubicBezTo>
                  <a:cubicBezTo>
                    <a:pt x="618" y="79"/>
                    <a:pt x="503" y="146"/>
                    <a:pt x="384" y="210"/>
                  </a:cubicBezTo>
                  <a:cubicBezTo>
                    <a:pt x="265" y="272"/>
                    <a:pt x="143" y="328"/>
                    <a:pt x="24" y="389"/>
                  </a:cubicBezTo>
                  <a:cubicBezTo>
                    <a:pt x="0" y="402"/>
                    <a:pt x="11" y="439"/>
                    <a:pt x="35" y="439"/>
                  </a:cubicBezTo>
                  <a:cubicBezTo>
                    <a:pt x="38" y="439"/>
                    <a:pt x="41" y="438"/>
                    <a:pt x="45" y="437"/>
                  </a:cubicBezTo>
                  <a:cubicBezTo>
                    <a:pt x="298" y="343"/>
                    <a:pt x="532" y="194"/>
                    <a:pt x="752" y="47"/>
                  </a:cubicBezTo>
                  <a:cubicBezTo>
                    <a:pt x="775" y="32"/>
                    <a:pt x="761" y="0"/>
                    <a:pt x="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" name="Google Shape;783;p31"/>
          <p:cNvSpPr/>
          <p:nvPr/>
        </p:nvSpPr>
        <p:spPr>
          <a:xfrm flipH="1">
            <a:off x="463182" y="3945742"/>
            <a:ext cx="389560" cy="740811"/>
          </a:xfrm>
          <a:custGeom>
            <a:avLst/>
            <a:gdLst/>
            <a:ahLst/>
            <a:cxnLst/>
            <a:rect l="l" t="t" r="r" b="b"/>
            <a:pathLst>
              <a:path w="12711" h="24172" extrusionOk="0">
                <a:moveTo>
                  <a:pt x="7098" y="8573"/>
                </a:moveTo>
                <a:lnTo>
                  <a:pt x="7028" y="9343"/>
                </a:lnTo>
                <a:cubicBezTo>
                  <a:pt x="7007" y="9582"/>
                  <a:pt x="6986" y="9820"/>
                  <a:pt x="6964" y="10058"/>
                </a:cubicBezTo>
                <a:cubicBezTo>
                  <a:pt x="6973" y="9872"/>
                  <a:pt x="6980" y="9684"/>
                  <a:pt x="6994" y="9498"/>
                </a:cubicBezTo>
                <a:cubicBezTo>
                  <a:pt x="7018" y="9189"/>
                  <a:pt x="7047" y="8881"/>
                  <a:pt x="7072" y="8574"/>
                </a:cubicBezTo>
                <a:cubicBezTo>
                  <a:pt x="7075" y="8575"/>
                  <a:pt x="7078" y="8575"/>
                  <a:pt x="7080" y="8575"/>
                </a:cubicBezTo>
                <a:cubicBezTo>
                  <a:pt x="7086" y="8575"/>
                  <a:pt x="7092" y="8574"/>
                  <a:pt x="7098" y="8573"/>
                </a:cubicBezTo>
                <a:close/>
                <a:moveTo>
                  <a:pt x="10145" y="5147"/>
                </a:moveTo>
                <a:cubicBezTo>
                  <a:pt x="10258" y="5147"/>
                  <a:pt x="10354" y="5200"/>
                  <a:pt x="10381" y="5351"/>
                </a:cubicBezTo>
                <a:cubicBezTo>
                  <a:pt x="10404" y="5480"/>
                  <a:pt x="10367" y="5619"/>
                  <a:pt x="10338" y="5744"/>
                </a:cubicBezTo>
                <a:cubicBezTo>
                  <a:pt x="10303" y="5898"/>
                  <a:pt x="10256" y="6050"/>
                  <a:pt x="10201" y="6199"/>
                </a:cubicBezTo>
                <a:cubicBezTo>
                  <a:pt x="10093" y="6490"/>
                  <a:pt x="9957" y="6772"/>
                  <a:pt x="9796" y="7038"/>
                </a:cubicBezTo>
                <a:cubicBezTo>
                  <a:pt x="9782" y="7060"/>
                  <a:pt x="9792" y="7085"/>
                  <a:pt x="9808" y="7096"/>
                </a:cubicBezTo>
                <a:cubicBezTo>
                  <a:pt x="9795" y="7116"/>
                  <a:pt x="9782" y="7137"/>
                  <a:pt x="9771" y="7157"/>
                </a:cubicBezTo>
                <a:cubicBezTo>
                  <a:pt x="9466" y="7642"/>
                  <a:pt x="9158" y="8127"/>
                  <a:pt x="8853" y="8613"/>
                </a:cubicBezTo>
                <a:cubicBezTo>
                  <a:pt x="8387" y="9356"/>
                  <a:pt x="7916" y="10098"/>
                  <a:pt x="7454" y="10843"/>
                </a:cubicBezTo>
                <a:cubicBezTo>
                  <a:pt x="7491" y="10768"/>
                  <a:pt x="7529" y="10691"/>
                  <a:pt x="7567" y="10619"/>
                </a:cubicBezTo>
                <a:lnTo>
                  <a:pt x="8057" y="9672"/>
                </a:lnTo>
                <a:cubicBezTo>
                  <a:pt x="8382" y="9038"/>
                  <a:pt x="8695" y="8401"/>
                  <a:pt x="9007" y="7763"/>
                </a:cubicBezTo>
                <a:cubicBezTo>
                  <a:pt x="9019" y="7739"/>
                  <a:pt x="8999" y="7722"/>
                  <a:pt x="8978" y="7722"/>
                </a:cubicBezTo>
                <a:cubicBezTo>
                  <a:pt x="8967" y="7722"/>
                  <a:pt x="8955" y="7727"/>
                  <a:pt x="8949" y="7740"/>
                </a:cubicBezTo>
                <a:cubicBezTo>
                  <a:pt x="8631" y="8369"/>
                  <a:pt x="8307" y="8993"/>
                  <a:pt x="7986" y="9617"/>
                </a:cubicBezTo>
                <a:cubicBezTo>
                  <a:pt x="7831" y="9918"/>
                  <a:pt x="7675" y="10217"/>
                  <a:pt x="7519" y="10518"/>
                </a:cubicBezTo>
                <a:cubicBezTo>
                  <a:pt x="7644" y="10179"/>
                  <a:pt x="7770" y="9841"/>
                  <a:pt x="7894" y="9504"/>
                </a:cubicBezTo>
                <a:cubicBezTo>
                  <a:pt x="8119" y="8893"/>
                  <a:pt x="8342" y="8283"/>
                  <a:pt x="8568" y="7675"/>
                </a:cubicBezTo>
                <a:cubicBezTo>
                  <a:pt x="8773" y="7114"/>
                  <a:pt x="8952" y="6527"/>
                  <a:pt x="9226" y="5994"/>
                </a:cubicBezTo>
                <a:cubicBezTo>
                  <a:pt x="9355" y="5741"/>
                  <a:pt x="9520" y="5487"/>
                  <a:pt x="9742" y="5307"/>
                </a:cubicBezTo>
                <a:cubicBezTo>
                  <a:pt x="9838" y="5228"/>
                  <a:pt x="10005" y="5147"/>
                  <a:pt x="10145" y="5147"/>
                </a:cubicBezTo>
                <a:close/>
                <a:moveTo>
                  <a:pt x="6296" y="4199"/>
                </a:moveTo>
                <a:cubicBezTo>
                  <a:pt x="6336" y="4199"/>
                  <a:pt x="6379" y="4206"/>
                  <a:pt x="6425" y="4221"/>
                </a:cubicBezTo>
                <a:cubicBezTo>
                  <a:pt x="6872" y="4368"/>
                  <a:pt x="6908" y="5036"/>
                  <a:pt x="6957" y="5423"/>
                </a:cubicBezTo>
                <a:cubicBezTo>
                  <a:pt x="7084" y="6405"/>
                  <a:pt x="7015" y="7398"/>
                  <a:pt x="6945" y="8383"/>
                </a:cubicBezTo>
                <a:cubicBezTo>
                  <a:pt x="6888" y="9169"/>
                  <a:pt x="6803" y="9967"/>
                  <a:pt x="6837" y="10759"/>
                </a:cubicBezTo>
                <a:cubicBezTo>
                  <a:pt x="6777" y="10284"/>
                  <a:pt x="6718" y="9807"/>
                  <a:pt x="6674" y="9329"/>
                </a:cubicBezTo>
                <a:cubicBezTo>
                  <a:pt x="6610" y="8665"/>
                  <a:pt x="6566" y="8000"/>
                  <a:pt x="6517" y="7333"/>
                </a:cubicBezTo>
                <a:cubicBezTo>
                  <a:pt x="6514" y="7288"/>
                  <a:pt x="6485" y="7269"/>
                  <a:pt x="6452" y="7269"/>
                </a:cubicBezTo>
                <a:cubicBezTo>
                  <a:pt x="6410" y="7269"/>
                  <a:pt x="6364" y="7302"/>
                  <a:pt x="6366" y="7356"/>
                </a:cubicBezTo>
                <a:cubicBezTo>
                  <a:pt x="6387" y="8520"/>
                  <a:pt x="6520" y="9698"/>
                  <a:pt x="6753" y="10844"/>
                </a:cubicBezTo>
                <a:lnTo>
                  <a:pt x="6750" y="10844"/>
                </a:lnTo>
                <a:cubicBezTo>
                  <a:pt x="6746" y="10836"/>
                  <a:pt x="6740" y="10826"/>
                  <a:pt x="6737" y="10817"/>
                </a:cubicBezTo>
                <a:cubicBezTo>
                  <a:pt x="6420" y="10009"/>
                  <a:pt x="6173" y="9173"/>
                  <a:pt x="6008" y="8320"/>
                </a:cubicBezTo>
                <a:cubicBezTo>
                  <a:pt x="5916" y="7846"/>
                  <a:pt x="5849" y="7370"/>
                  <a:pt x="5807" y="6892"/>
                </a:cubicBezTo>
                <a:cubicBezTo>
                  <a:pt x="5757" y="6382"/>
                  <a:pt x="5723" y="5864"/>
                  <a:pt x="5758" y="5355"/>
                </a:cubicBezTo>
                <a:cubicBezTo>
                  <a:pt x="5779" y="5042"/>
                  <a:pt x="5858" y="4199"/>
                  <a:pt x="6296" y="4199"/>
                </a:cubicBezTo>
                <a:close/>
                <a:moveTo>
                  <a:pt x="4607" y="5180"/>
                </a:moveTo>
                <a:cubicBezTo>
                  <a:pt x="4871" y="5180"/>
                  <a:pt x="5089" y="6066"/>
                  <a:pt x="5126" y="6223"/>
                </a:cubicBezTo>
                <a:cubicBezTo>
                  <a:pt x="5490" y="7797"/>
                  <a:pt x="5844" y="9400"/>
                  <a:pt x="6543" y="10863"/>
                </a:cubicBezTo>
                <a:cubicBezTo>
                  <a:pt x="6512" y="10863"/>
                  <a:pt x="6482" y="10863"/>
                  <a:pt x="6454" y="10866"/>
                </a:cubicBezTo>
                <a:cubicBezTo>
                  <a:pt x="6271" y="10551"/>
                  <a:pt x="6095" y="10234"/>
                  <a:pt x="5934" y="9909"/>
                </a:cubicBezTo>
                <a:cubicBezTo>
                  <a:pt x="5666" y="9369"/>
                  <a:pt x="5459" y="8806"/>
                  <a:pt x="5226" y="8249"/>
                </a:cubicBezTo>
                <a:cubicBezTo>
                  <a:pt x="5217" y="8226"/>
                  <a:pt x="5196" y="8216"/>
                  <a:pt x="5175" y="8216"/>
                </a:cubicBezTo>
                <a:cubicBezTo>
                  <a:pt x="5140" y="8216"/>
                  <a:pt x="5104" y="8242"/>
                  <a:pt x="5114" y="8281"/>
                </a:cubicBezTo>
                <a:cubicBezTo>
                  <a:pt x="5276" y="8872"/>
                  <a:pt x="5539" y="9440"/>
                  <a:pt x="5814" y="9986"/>
                </a:cubicBezTo>
                <a:cubicBezTo>
                  <a:pt x="5968" y="10292"/>
                  <a:pt x="6142" y="10586"/>
                  <a:pt x="6325" y="10876"/>
                </a:cubicBezTo>
                <a:cubicBezTo>
                  <a:pt x="6282" y="10880"/>
                  <a:pt x="6241" y="10883"/>
                  <a:pt x="6198" y="10890"/>
                </a:cubicBezTo>
                <a:cubicBezTo>
                  <a:pt x="6103" y="10782"/>
                  <a:pt x="6007" y="10668"/>
                  <a:pt x="5919" y="10542"/>
                </a:cubicBezTo>
                <a:cubicBezTo>
                  <a:pt x="5639" y="10149"/>
                  <a:pt x="5422" y="9718"/>
                  <a:pt x="5224" y="9279"/>
                </a:cubicBezTo>
                <a:cubicBezTo>
                  <a:pt x="5029" y="8852"/>
                  <a:pt x="4838" y="8420"/>
                  <a:pt x="4663" y="7983"/>
                </a:cubicBezTo>
                <a:cubicBezTo>
                  <a:pt x="4479" y="7522"/>
                  <a:pt x="4313" y="7048"/>
                  <a:pt x="4250" y="6553"/>
                </a:cubicBezTo>
                <a:cubicBezTo>
                  <a:pt x="4220" y="6311"/>
                  <a:pt x="4218" y="6066"/>
                  <a:pt x="4257" y="5825"/>
                </a:cubicBezTo>
                <a:cubicBezTo>
                  <a:pt x="4291" y="5627"/>
                  <a:pt x="4350" y="5342"/>
                  <a:pt x="4518" y="5213"/>
                </a:cubicBezTo>
                <a:cubicBezTo>
                  <a:pt x="4548" y="5190"/>
                  <a:pt x="4578" y="5180"/>
                  <a:pt x="4607" y="5180"/>
                </a:cubicBezTo>
                <a:close/>
                <a:moveTo>
                  <a:pt x="8777" y="4186"/>
                </a:moveTo>
                <a:cubicBezTo>
                  <a:pt x="8787" y="4186"/>
                  <a:pt x="8797" y="4187"/>
                  <a:pt x="8807" y="4187"/>
                </a:cubicBezTo>
                <a:cubicBezTo>
                  <a:pt x="9107" y="4210"/>
                  <a:pt x="9162" y="4602"/>
                  <a:pt x="9183" y="4833"/>
                </a:cubicBezTo>
                <a:cubicBezTo>
                  <a:pt x="9207" y="5094"/>
                  <a:pt x="9165" y="5347"/>
                  <a:pt x="9127" y="5602"/>
                </a:cubicBezTo>
                <a:cubicBezTo>
                  <a:pt x="9108" y="5649"/>
                  <a:pt x="9094" y="5697"/>
                  <a:pt x="9085" y="5747"/>
                </a:cubicBezTo>
                <a:cubicBezTo>
                  <a:pt x="9084" y="5756"/>
                  <a:pt x="9093" y="5765"/>
                  <a:pt x="9102" y="5765"/>
                </a:cubicBezTo>
                <a:cubicBezTo>
                  <a:pt x="9106" y="5765"/>
                  <a:pt x="9109" y="5764"/>
                  <a:pt x="9112" y="5761"/>
                </a:cubicBezTo>
                <a:lnTo>
                  <a:pt x="9114" y="5759"/>
                </a:lnTo>
                <a:cubicBezTo>
                  <a:pt x="9121" y="5781"/>
                  <a:pt x="9137" y="5793"/>
                  <a:pt x="9158" y="5795"/>
                </a:cubicBezTo>
                <a:cubicBezTo>
                  <a:pt x="8871" y="6287"/>
                  <a:pt x="8704" y="6858"/>
                  <a:pt x="8508" y="7387"/>
                </a:cubicBezTo>
                <a:cubicBezTo>
                  <a:pt x="8075" y="8557"/>
                  <a:pt x="7643" y="9731"/>
                  <a:pt x="7211" y="10901"/>
                </a:cubicBezTo>
                <a:lnTo>
                  <a:pt x="7153" y="10880"/>
                </a:lnTo>
                <a:cubicBezTo>
                  <a:pt x="7281" y="10383"/>
                  <a:pt x="7396" y="9882"/>
                  <a:pt x="7518" y="9384"/>
                </a:cubicBezTo>
                <a:cubicBezTo>
                  <a:pt x="7678" y="8739"/>
                  <a:pt x="7858" y="8095"/>
                  <a:pt x="7983" y="7442"/>
                </a:cubicBezTo>
                <a:cubicBezTo>
                  <a:pt x="7989" y="7410"/>
                  <a:pt x="7960" y="7390"/>
                  <a:pt x="7933" y="7390"/>
                </a:cubicBezTo>
                <a:cubicBezTo>
                  <a:pt x="7915" y="7390"/>
                  <a:pt x="7897" y="7399"/>
                  <a:pt x="7891" y="7419"/>
                </a:cubicBezTo>
                <a:cubicBezTo>
                  <a:pt x="7694" y="8044"/>
                  <a:pt x="7555" y="8688"/>
                  <a:pt x="7408" y="9323"/>
                </a:cubicBezTo>
                <a:cubicBezTo>
                  <a:pt x="7303" y="9777"/>
                  <a:pt x="7196" y="10231"/>
                  <a:pt x="7099" y="10688"/>
                </a:cubicBezTo>
                <a:cubicBezTo>
                  <a:pt x="7142" y="10248"/>
                  <a:pt x="7181" y="9809"/>
                  <a:pt x="7220" y="9369"/>
                </a:cubicBezTo>
                <a:cubicBezTo>
                  <a:pt x="7333" y="8100"/>
                  <a:pt x="7401" y="6797"/>
                  <a:pt x="7816" y="5583"/>
                </a:cubicBezTo>
                <a:cubicBezTo>
                  <a:pt x="7916" y="5291"/>
                  <a:pt x="8037" y="5003"/>
                  <a:pt x="8183" y="4731"/>
                </a:cubicBezTo>
                <a:cubicBezTo>
                  <a:pt x="8305" y="4504"/>
                  <a:pt x="8483" y="4186"/>
                  <a:pt x="8777" y="4186"/>
                </a:cubicBezTo>
                <a:close/>
                <a:moveTo>
                  <a:pt x="10940" y="5983"/>
                </a:moveTo>
                <a:cubicBezTo>
                  <a:pt x="11089" y="5983"/>
                  <a:pt x="11191" y="6118"/>
                  <a:pt x="11215" y="6291"/>
                </a:cubicBezTo>
                <a:cubicBezTo>
                  <a:pt x="11248" y="6527"/>
                  <a:pt x="11201" y="6782"/>
                  <a:pt x="11141" y="7012"/>
                </a:cubicBezTo>
                <a:cubicBezTo>
                  <a:pt x="11028" y="7446"/>
                  <a:pt x="10835" y="7863"/>
                  <a:pt x="10622" y="8255"/>
                </a:cubicBezTo>
                <a:cubicBezTo>
                  <a:pt x="10219" y="8996"/>
                  <a:pt x="9683" y="9667"/>
                  <a:pt x="9063" y="10234"/>
                </a:cubicBezTo>
                <a:cubicBezTo>
                  <a:pt x="8752" y="10518"/>
                  <a:pt x="8417" y="10776"/>
                  <a:pt x="8064" y="11007"/>
                </a:cubicBezTo>
                <a:cubicBezTo>
                  <a:pt x="7976" y="11064"/>
                  <a:pt x="7884" y="11115"/>
                  <a:pt x="7793" y="11169"/>
                </a:cubicBezTo>
                <a:cubicBezTo>
                  <a:pt x="7749" y="11144"/>
                  <a:pt x="7704" y="11121"/>
                  <a:pt x="7660" y="11100"/>
                </a:cubicBezTo>
                <a:cubicBezTo>
                  <a:pt x="7739" y="11027"/>
                  <a:pt x="7820" y="10952"/>
                  <a:pt x="7898" y="10878"/>
                </a:cubicBezTo>
                <a:cubicBezTo>
                  <a:pt x="8128" y="10660"/>
                  <a:pt x="8352" y="10431"/>
                  <a:pt x="8562" y="10193"/>
                </a:cubicBezTo>
                <a:cubicBezTo>
                  <a:pt x="9000" y="9698"/>
                  <a:pt x="9403" y="9164"/>
                  <a:pt x="9725" y="8587"/>
                </a:cubicBezTo>
                <a:cubicBezTo>
                  <a:pt x="9746" y="8549"/>
                  <a:pt x="9716" y="8509"/>
                  <a:pt x="9685" y="8509"/>
                </a:cubicBezTo>
                <a:cubicBezTo>
                  <a:pt x="9673" y="8509"/>
                  <a:pt x="9660" y="8516"/>
                  <a:pt x="9650" y="8530"/>
                </a:cubicBezTo>
                <a:cubicBezTo>
                  <a:pt x="9286" y="9074"/>
                  <a:pt x="8905" y="9606"/>
                  <a:pt x="8474" y="10099"/>
                </a:cubicBezTo>
                <a:cubicBezTo>
                  <a:pt x="8253" y="10352"/>
                  <a:pt x="8021" y="10597"/>
                  <a:pt x="7779" y="10832"/>
                </a:cubicBezTo>
                <a:cubicBezTo>
                  <a:pt x="7702" y="10907"/>
                  <a:pt x="7623" y="10978"/>
                  <a:pt x="7545" y="11049"/>
                </a:cubicBezTo>
                <a:cubicBezTo>
                  <a:pt x="7540" y="11046"/>
                  <a:pt x="7538" y="11044"/>
                  <a:pt x="7533" y="11044"/>
                </a:cubicBezTo>
                <a:cubicBezTo>
                  <a:pt x="8048" y="10237"/>
                  <a:pt x="8555" y="9427"/>
                  <a:pt x="9066" y="8617"/>
                </a:cubicBezTo>
                <a:lnTo>
                  <a:pt x="9917" y="7265"/>
                </a:lnTo>
                <a:cubicBezTo>
                  <a:pt x="10057" y="7043"/>
                  <a:pt x="10198" y="6822"/>
                  <a:pt x="10335" y="6599"/>
                </a:cubicBezTo>
                <a:cubicBezTo>
                  <a:pt x="10456" y="6405"/>
                  <a:pt x="10577" y="6141"/>
                  <a:pt x="10785" y="6028"/>
                </a:cubicBezTo>
                <a:cubicBezTo>
                  <a:pt x="10841" y="5997"/>
                  <a:pt x="10893" y="5983"/>
                  <a:pt x="10940" y="5983"/>
                </a:cubicBezTo>
                <a:close/>
                <a:moveTo>
                  <a:pt x="5998" y="11100"/>
                </a:moveTo>
                <a:cubicBezTo>
                  <a:pt x="6000" y="11103"/>
                  <a:pt x="6000" y="11107"/>
                  <a:pt x="6001" y="11110"/>
                </a:cubicBezTo>
                <a:cubicBezTo>
                  <a:pt x="6176" y="11437"/>
                  <a:pt x="6533" y="11664"/>
                  <a:pt x="6895" y="11720"/>
                </a:cubicBezTo>
                <a:cubicBezTo>
                  <a:pt x="6954" y="11729"/>
                  <a:pt x="7014" y="11733"/>
                  <a:pt x="7075" y="11733"/>
                </a:cubicBezTo>
                <a:cubicBezTo>
                  <a:pt x="7197" y="11733"/>
                  <a:pt x="7320" y="11715"/>
                  <a:pt x="7437" y="11679"/>
                </a:cubicBezTo>
                <a:cubicBezTo>
                  <a:pt x="7590" y="11632"/>
                  <a:pt x="7765" y="11551"/>
                  <a:pt x="7860" y="11413"/>
                </a:cubicBezTo>
                <a:cubicBezTo>
                  <a:pt x="8243" y="11616"/>
                  <a:pt x="8609" y="11859"/>
                  <a:pt x="8851" y="12228"/>
                </a:cubicBezTo>
                <a:cubicBezTo>
                  <a:pt x="8931" y="12348"/>
                  <a:pt x="8995" y="12477"/>
                  <a:pt x="9037" y="12616"/>
                </a:cubicBezTo>
                <a:cubicBezTo>
                  <a:pt x="9058" y="12683"/>
                  <a:pt x="9103" y="12812"/>
                  <a:pt x="8995" y="12812"/>
                </a:cubicBezTo>
                <a:cubicBezTo>
                  <a:pt x="8992" y="12812"/>
                  <a:pt x="8989" y="12812"/>
                  <a:pt x="8986" y="12812"/>
                </a:cubicBezTo>
                <a:cubicBezTo>
                  <a:pt x="8912" y="12809"/>
                  <a:pt x="8836" y="12744"/>
                  <a:pt x="8778" y="12706"/>
                </a:cubicBezTo>
                <a:cubicBezTo>
                  <a:pt x="8498" y="12527"/>
                  <a:pt x="8231" y="12335"/>
                  <a:pt x="7966" y="12137"/>
                </a:cubicBezTo>
                <a:cubicBezTo>
                  <a:pt x="7957" y="12130"/>
                  <a:pt x="7946" y="12127"/>
                  <a:pt x="7936" y="12127"/>
                </a:cubicBezTo>
                <a:cubicBezTo>
                  <a:pt x="7903" y="12127"/>
                  <a:pt x="7870" y="12154"/>
                  <a:pt x="7880" y="12188"/>
                </a:cubicBezTo>
                <a:cubicBezTo>
                  <a:pt x="7922" y="12344"/>
                  <a:pt x="7950" y="12503"/>
                  <a:pt x="7963" y="12663"/>
                </a:cubicBezTo>
                <a:cubicBezTo>
                  <a:pt x="7970" y="12761"/>
                  <a:pt x="7973" y="12860"/>
                  <a:pt x="7965" y="12958"/>
                </a:cubicBezTo>
                <a:cubicBezTo>
                  <a:pt x="7957" y="13032"/>
                  <a:pt x="7935" y="13096"/>
                  <a:pt x="7879" y="13096"/>
                </a:cubicBezTo>
                <a:cubicBezTo>
                  <a:pt x="7858" y="13096"/>
                  <a:pt x="7831" y="13086"/>
                  <a:pt x="7799" y="13065"/>
                </a:cubicBezTo>
                <a:cubicBezTo>
                  <a:pt x="7559" y="12909"/>
                  <a:pt x="7387" y="12601"/>
                  <a:pt x="7292" y="12341"/>
                </a:cubicBezTo>
                <a:cubicBezTo>
                  <a:pt x="7285" y="12319"/>
                  <a:pt x="7267" y="12309"/>
                  <a:pt x="7248" y="12309"/>
                </a:cubicBezTo>
                <a:cubicBezTo>
                  <a:pt x="7227" y="12309"/>
                  <a:pt x="7205" y="12322"/>
                  <a:pt x="7196" y="12343"/>
                </a:cubicBezTo>
                <a:cubicBezTo>
                  <a:pt x="7128" y="12489"/>
                  <a:pt x="7122" y="12648"/>
                  <a:pt x="7062" y="12795"/>
                </a:cubicBezTo>
                <a:cubicBezTo>
                  <a:pt x="7023" y="12891"/>
                  <a:pt x="6931" y="13007"/>
                  <a:pt x="6822" y="13007"/>
                </a:cubicBezTo>
                <a:cubicBezTo>
                  <a:pt x="6793" y="13007"/>
                  <a:pt x="6763" y="12999"/>
                  <a:pt x="6732" y="12980"/>
                </a:cubicBezTo>
                <a:cubicBezTo>
                  <a:pt x="6611" y="12904"/>
                  <a:pt x="6587" y="12723"/>
                  <a:pt x="6574" y="12594"/>
                </a:cubicBezTo>
                <a:cubicBezTo>
                  <a:pt x="6559" y="12442"/>
                  <a:pt x="6561" y="12289"/>
                  <a:pt x="6581" y="12138"/>
                </a:cubicBezTo>
                <a:cubicBezTo>
                  <a:pt x="6586" y="12100"/>
                  <a:pt x="6549" y="12068"/>
                  <a:pt x="6514" y="12068"/>
                </a:cubicBezTo>
                <a:cubicBezTo>
                  <a:pt x="6497" y="12068"/>
                  <a:pt x="6480" y="12076"/>
                  <a:pt x="6469" y="12094"/>
                </a:cubicBezTo>
                <a:cubicBezTo>
                  <a:pt x="6369" y="12272"/>
                  <a:pt x="6147" y="12528"/>
                  <a:pt x="5916" y="12528"/>
                </a:cubicBezTo>
                <a:cubicBezTo>
                  <a:pt x="5895" y="12528"/>
                  <a:pt x="5873" y="12526"/>
                  <a:pt x="5852" y="12521"/>
                </a:cubicBezTo>
                <a:cubicBezTo>
                  <a:pt x="5713" y="12493"/>
                  <a:pt x="5659" y="12331"/>
                  <a:pt x="5673" y="12203"/>
                </a:cubicBezTo>
                <a:cubicBezTo>
                  <a:pt x="5689" y="12072"/>
                  <a:pt x="5756" y="11952"/>
                  <a:pt x="5819" y="11837"/>
                </a:cubicBezTo>
                <a:cubicBezTo>
                  <a:pt x="5841" y="11794"/>
                  <a:pt x="5797" y="11741"/>
                  <a:pt x="5754" y="11741"/>
                </a:cubicBezTo>
                <a:cubicBezTo>
                  <a:pt x="5745" y="11741"/>
                  <a:pt x="5737" y="11743"/>
                  <a:pt x="5729" y="11748"/>
                </a:cubicBezTo>
                <a:cubicBezTo>
                  <a:pt x="5598" y="11827"/>
                  <a:pt x="5436" y="11932"/>
                  <a:pt x="5274" y="11932"/>
                </a:cubicBezTo>
                <a:cubicBezTo>
                  <a:pt x="5243" y="11932"/>
                  <a:pt x="5212" y="11928"/>
                  <a:pt x="5181" y="11920"/>
                </a:cubicBezTo>
                <a:cubicBezTo>
                  <a:pt x="5114" y="11903"/>
                  <a:pt x="5049" y="11860"/>
                  <a:pt x="5011" y="11802"/>
                </a:cubicBezTo>
                <a:cubicBezTo>
                  <a:pt x="4937" y="11691"/>
                  <a:pt x="5001" y="11592"/>
                  <a:pt x="5089" y="11515"/>
                </a:cubicBezTo>
                <a:cubicBezTo>
                  <a:pt x="5327" y="11307"/>
                  <a:pt x="5665" y="11173"/>
                  <a:pt x="5971" y="11104"/>
                </a:cubicBezTo>
                <a:lnTo>
                  <a:pt x="5998" y="11100"/>
                </a:lnTo>
                <a:close/>
                <a:moveTo>
                  <a:pt x="8475" y="17389"/>
                </a:moveTo>
                <a:cubicBezTo>
                  <a:pt x="8487" y="17389"/>
                  <a:pt x="8499" y="17391"/>
                  <a:pt x="8511" y="17395"/>
                </a:cubicBezTo>
                <a:cubicBezTo>
                  <a:pt x="8578" y="17420"/>
                  <a:pt x="8593" y="17498"/>
                  <a:pt x="8596" y="17561"/>
                </a:cubicBezTo>
                <a:cubicBezTo>
                  <a:pt x="8602" y="17686"/>
                  <a:pt x="8548" y="17816"/>
                  <a:pt x="8500" y="17931"/>
                </a:cubicBezTo>
                <a:cubicBezTo>
                  <a:pt x="8443" y="18067"/>
                  <a:pt x="8370" y="18199"/>
                  <a:pt x="8287" y="18323"/>
                </a:cubicBezTo>
                <a:cubicBezTo>
                  <a:pt x="8124" y="18568"/>
                  <a:pt x="7921" y="18782"/>
                  <a:pt x="7702" y="18977"/>
                </a:cubicBezTo>
                <a:cubicBezTo>
                  <a:pt x="7245" y="19385"/>
                  <a:pt x="6720" y="19713"/>
                  <a:pt x="6212" y="20058"/>
                </a:cubicBezTo>
                <a:lnTo>
                  <a:pt x="4585" y="21159"/>
                </a:lnTo>
                <a:cubicBezTo>
                  <a:pt x="4012" y="21545"/>
                  <a:pt x="3440" y="21935"/>
                  <a:pt x="2870" y="22324"/>
                </a:cubicBezTo>
                <a:cubicBezTo>
                  <a:pt x="3253" y="22045"/>
                  <a:pt x="3635" y="21765"/>
                  <a:pt x="4012" y="21479"/>
                </a:cubicBezTo>
                <a:cubicBezTo>
                  <a:pt x="4683" y="20970"/>
                  <a:pt x="5361" y="20456"/>
                  <a:pt x="5988" y="19892"/>
                </a:cubicBezTo>
                <a:cubicBezTo>
                  <a:pt x="6023" y="19860"/>
                  <a:pt x="5992" y="19816"/>
                  <a:pt x="5956" y="19816"/>
                </a:cubicBezTo>
                <a:cubicBezTo>
                  <a:pt x="5946" y="19816"/>
                  <a:pt x="5936" y="19819"/>
                  <a:pt x="5927" y="19827"/>
                </a:cubicBezTo>
                <a:cubicBezTo>
                  <a:pt x="5268" y="20330"/>
                  <a:pt x="4631" y="20864"/>
                  <a:pt x="3976" y="21374"/>
                </a:cubicBezTo>
                <a:cubicBezTo>
                  <a:pt x="3812" y="21504"/>
                  <a:pt x="3643" y="21630"/>
                  <a:pt x="3476" y="21756"/>
                </a:cubicBezTo>
                <a:cubicBezTo>
                  <a:pt x="3782" y="21478"/>
                  <a:pt x="4086" y="21197"/>
                  <a:pt x="4389" y="20916"/>
                </a:cubicBezTo>
                <a:cubicBezTo>
                  <a:pt x="5338" y="20038"/>
                  <a:pt x="6276" y="19148"/>
                  <a:pt x="7235" y="18286"/>
                </a:cubicBezTo>
                <a:cubicBezTo>
                  <a:pt x="7462" y="18081"/>
                  <a:pt x="7695" y="17881"/>
                  <a:pt x="7942" y="17703"/>
                </a:cubicBezTo>
                <a:cubicBezTo>
                  <a:pt x="8061" y="17615"/>
                  <a:pt x="8180" y="17528"/>
                  <a:pt x="8309" y="17454"/>
                </a:cubicBezTo>
                <a:cubicBezTo>
                  <a:pt x="8354" y="17427"/>
                  <a:pt x="8417" y="17389"/>
                  <a:pt x="8475" y="17389"/>
                </a:cubicBezTo>
                <a:close/>
                <a:moveTo>
                  <a:pt x="4017" y="14810"/>
                </a:moveTo>
                <a:cubicBezTo>
                  <a:pt x="4196" y="14810"/>
                  <a:pt x="4374" y="15103"/>
                  <a:pt x="4415" y="15251"/>
                </a:cubicBezTo>
                <a:cubicBezTo>
                  <a:pt x="4482" y="15499"/>
                  <a:pt x="4456" y="15766"/>
                  <a:pt x="4418" y="16016"/>
                </a:cubicBezTo>
                <a:cubicBezTo>
                  <a:pt x="4374" y="16312"/>
                  <a:pt x="4317" y="16606"/>
                  <a:pt x="4252" y="16898"/>
                </a:cubicBezTo>
                <a:cubicBezTo>
                  <a:pt x="3985" y="18107"/>
                  <a:pt x="3558" y="19277"/>
                  <a:pt x="2999" y="20380"/>
                </a:cubicBezTo>
                <a:cubicBezTo>
                  <a:pt x="2724" y="20919"/>
                  <a:pt x="2417" y="21443"/>
                  <a:pt x="2078" y="21945"/>
                </a:cubicBezTo>
                <a:cubicBezTo>
                  <a:pt x="2041" y="21999"/>
                  <a:pt x="2003" y="22051"/>
                  <a:pt x="1963" y="22105"/>
                </a:cubicBezTo>
                <a:cubicBezTo>
                  <a:pt x="2365" y="21413"/>
                  <a:pt x="2735" y="20706"/>
                  <a:pt x="3027" y="19956"/>
                </a:cubicBezTo>
                <a:cubicBezTo>
                  <a:pt x="3040" y="19926"/>
                  <a:pt x="3010" y="19903"/>
                  <a:pt x="2984" y="19903"/>
                </a:cubicBezTo>
                <a:cubicBezTo>
                  <a:pt x="2970" y="19903"/>
                  <a:pt x="2957" y="19909"/>
                  <a:pt x="2951" y="19923"/>
                </a:cubicBezTo>
                <a:cubicBezTo>
                  <a:pt x="2545" y="20807"/>
                  <a:pt x="2138" y="21699"/>
                  <a:pt x="1645" y="22542"/>
                </a:cubicBezTo>
                <a:cubicBezTo>
                  <a:pt x="1584" y="22623"/>
                  <a:pt x="1522" y="22707"/>
                  <a:pt x="1460" y="22789"/>
                </a:cubicBezTo>
                <a:cubicBezTo>
                  <a:pt x="1939" y="21732"/>
                  <a:pt x="2322" y="20634"/>
                  <a:pt x="2634" y="19519"/>
                </a:cubicBezTo>
                <a:cubicBezTo>
                  <a:pt x="2807" y="18896"/>
                  <a:pt x="2962" y="18267"/>
                  <a:pt x="3100" y="17639"/>
                </a:cubicBezTo>
                <a:cubicBezTo>
                  <a:pt x="3237" y="17016"/>
                  <a:pt x="3334" y="16383"/>
                  <a:pt x="3508" y="15769"/>
                </a:cubicBezTo>
                <a:cubicBezTo>
                  <a:pt x="3588" y="15485"/>
                  <a:pt x="3679" y="15150"/>
                  <a:pt x="3853" y="14910"/>
                </a:cubicBezTo>
                <a:cubicBezTo>
                  <a:pt x="3905" y="14839"/>
                  <a:pt x="3961" y="14810"/>
                  <a:pt x="4017" y="14810"/>
                </a:cubicBezTo>
                <a:close/>
                <a:moveTo>
                  <a:pt x="5011" y="17151"/>
                </a:moveTo>
                <a:cubicBezTo>
                  <a:pt x="5112" y="17151"/>
                  <a:pt x="5155" y="17328"/>
                  <a:pt x="5160" y="17417"/>
                </a:cubicBezTo>
                <a:cubicBezTo>
                  <a:pt x="5185" y="17879"/>
                  <a:pt x="4916" y="18330"/>
                  <a:pt x="4714" y="18727"/>
                </a:cubicBezTo>
                <a:cubicBezTo>
                  <a:pt x="4026" y="20080"/>
                  <a:pt x="3128" y="21315"/>
                  <a:pt x="2075" y="22402"/>
                </a:cubicBezTo>
                <a:cubicBezTo>
                  <a:pt x="2332" y="22112"/>
                  <a:pt x="2578" y="21811"/>
                  <a:pt x="2805" y="21492"/>
                </a:cubicBezTo>
                <a:cubicBezTo>
                  <a:pt x="3220" y="20905"/>
                  <a:pt x="3578" y="20282"/>
                  <a:pt x="3879" y="19628"/>
                </a:cubicBezTo>
                <a:cubicBezTo>
                  <a:pt x="3893" y="19597"/>
                  <a:pt x="3867" y="19568"/>
                  <a:pt x="3842" y="19568"/>
                </a:cubicBezTo>
                <a:cubicBezTo>
                  <a:pt x="3831" y="19568"/>
                  <a:pt x="3820" y="19574"/>
                  <a:pt x="3813" y="19588"/>
                </a:cubicBezTo>
                <a:cubicBezTo>
                  <a:pt x="3244" y="20787"/>
                  <a:pt x="2480" y="21919"/>
                  <a:pt x="1565" y="22885"/>
                </a:cubicBezTo>
                <a:cubicBezTo>
                  <a:pt x="2074" y="22230"/>
                  <a:pt x="2549" y="21546"/>
                  <a:pt x="2985" y="20840"/>
                </a:cubicBezTo>
                <a:cubicBezTo>
                  <a:pt x="3510" y="19984"/>
                  <a:pt x="3971" y="19096"/>
                  <a:pt x="4384" y="18185"/>
                </a:cubicBezTo>
                <a:cubicBezTo>
                  <a:pt x="4490" y="17949"/>
                  <a:pt x="4599" y="17714"/>
                  <a:pt x="4723" y="17488"/>
                </a:cubicBezTo>
                <a:cubicBezTo>
                  <a:pt x="4778" y="17389"/>
                  <a:pt x="4835" y="17259"/>
                  <a:pt x="4927" y="17186"/>
                </a:cubicBezTo>
                <a:cubicBezTo>
                  <a:pt x="4959" y="17161"/>
                  <a:pt x="4987" y="17151"/>
                  <a:pt x="5011" y="17151"/>
                </a:cubicBezTo>
                <a:close/>
                <a:moveTo>
                  <a:pt x="1991" y="15912"/>
                </a:moveTo>
                <a:cubicBezTo>
                  <a:pt x="2062" y="15912"/>
                  <a:pt x="2135" y="15950"/>
                  <a:pt x="2192" y="15989"/>
                </a:cubicBezTo>
                <a:cubicBezTo>
                  <a:pt x="2539" y="16224"/>
                  <a:pt x="2627" y="16732"/>
                  <a:pt x="2631" y="17118"/>
                </a:cubicBezTo>
                <a:cubicBezTo>
                  <a:pt x="2637" y="17596"/>
                  <a:pt x="2549" y="18069"/>
                  <a:pt x="2468" y="18537"/>
                </a:cubicBezTo>
                <a:cubicBezTo>
                  <a:pt x="2376" y="19093"/>
                  <a:pt x="2272" y="19646"/>
                  <a:pt x="2146" y="20194"/>
                </a:cubicBezTo>
                <a:cubicBezTo>
                  <a:pt x="2021" y="20732"/>
                  <a:pt x="1882" y="21267"/>
                  <a:pt x="1705" y="21790"/>
                </a:cubicBezTo>
                <a:cubicBezTo>
                  <a:pt x="1658" y="21926"/>
                  <a:pt x="1609" y="22061"/>
                  <a:pt x="1559" y="22196"/>
                </a:cubicBezTo>
                <a:cubicBezTo>
                  <a:pt x="1643" y="21871"/>
                  <a:pt x="1715" y="21543"/>
                  <a:pt x="1777" y="21214"/>
                </a:cubicBezTo>
                <a:cubicBezTo>
                  <a:pt x="1901" y="20550"/>
                  <a:pt x="1994" y="19869"/>
                  <a:pt x="2000" y="19194"/>
                </a:cubicBezTo>
                <a:cubicBezTo>
                  <a:pt x="2000" y="19164"/>
                  <a:pt x="1979" y="19150"/>
                  <a:pt x="1956" y="19150"/>
                </a:cubicBezTo>
                <a:cubicBezTo>
                  <a:pt x="1935" y="19150"/>
                  <a:pt x="1912" y="19164"/>
                  <a:pt x="1909" y="19192"/>
                </a:cubicBezTo>
                <a:cubicBezTo>
                  <a:pt x="1848" y="19875"/>
                  <a:pt x="1790" y="20554"/>
                  <a:pt x="1671" y="21230"/>
                </a:cubicBezTo>
                <a:cubicBezTo>
                  <a:pt x="1613" y="21562"/>
                  <a:pt x="1543" y="21891"/>
                  <a:pt x="1461" y="22219"/>
                </a:cubicBezTo>
                <a:cubicBezTo>
                  <a:pt x="1418" y="22395"/>
                  <a:pt x="1376" y="22570"/>
                  <a:pt x="1330" y="22746"/>
                </a:cubicBezTo>
                <a:cubicBezTo>
                  <a:pt x="1308" y="22799"/>
                  <a:pt x="1282" y="22853"/>
                  <a:pt x="1259" y="22905"/>
                </a:cubicBezTo>
                <a:cubicBezTo>
                  <a:pt x="1444" y="22019"/>
                  <a:pt x="1499" y="21108"/>
                  <a:pt x="1523" y="20210"/>
                </a:cubicBezTo>
                <a:cubicBezTo>
                  <a:pt x="1552" y="19167"/>
                  <a:pt x="1536" y="18123"/>
                  <a:pt x="1599" y="17081"/>
                </a:cubicBezTo>
                <a:cubicBezTo>
                  <a:pt x="1614" y="16806"/>
                  <a:pt x="1641" y="16529"/>
                  <a:pt x="1722" y="16265"/>
                </a:cubicBezTo>
                <a:cubicBezTo>
                  <a:pt x="1757" y="16149"/>
                  <a:pt x="1801" y="15965"/>
                  <a:pt x="1932" y="15922"/>
                </a:cubicBezTo>
                <a:cubicBezTo>
                  <a:pt x="1951" y="15915"/>
                  <a:pt x="1971" y="15912"/>
                  <a:pt x="1991" y="15912"/>
                </a:cubicBezTo>
                <a:close/>
                <a:moveTo>
                  <a:pt x="7120" y="20474"/>
                </a:moveTo>
                <a:cubicBezTo>
                  <a:pt x="7136" y="20474"/>
                  <a:pt x="7152" y="20474"/>
                  <a:pt x="7167" y="20475"/>
                </a:cubicBezTo>
                <a:cubicBezTo>
                  <a:pt x="7233" y="20479"/>
                  <a:pt x="7241" y="20479"/>
                  <a:pt x="7262" y="20549"/>
                </a:cubicBezTo>
                <a:cubicBezTo>
                  <a:pt x="7284" y="20614"/>
                  <a:pt x="7282" y="20608"/>
                  <a:pt x="7248" y="20658"/>
                </a:cubicBezTo>
                <a:cubicBezTo>
                  <a:pt x="7220" y="20703"/>
                  <a:pt x="7190" y="20744"/>
                  <a:pt x="7157" y="20786"/>
                </a:cubicBezTo>
                <a:cubicBezTo>
                  <a:pt x="7079" y="20889"/>
                  <a:pt x="6997" y="20989"/>
                  <a:pt x="6909" y="21084"/>
                </a:cubicBezTo>
                <a:cubicBezTo>
                  <a:pt x="6596" y="21423"/>
                  <a:pt x="6231" y="21712"/>
                  <a:pt x="5845" y="21963"/>
                </a:cubicBezTo>
                <a:cubicBezTo>
                  <a:pt x="5119" y="22443"/>
                  <a:pt x="4310" y="22783"/>
                  <a:pt x="3478" y="23034"/>
                </a:cubicBezTo>
                <a:cubicBezTo>
                  <a:pt x="2736" y="23260"/>
                  <a:pt x="1983" y="23395"/>
                  <a:pt x="1227" y="23547"/>
                </a:cubicBezTo>
                <a:cubicBezTo>
                  <a:pt x="1295" y="23511"/>
                  <a:pt x="1360" y="23474"/>
                  <a:pt x="1425" y="23439"/>
                </a:cubicBezTo>
                <a:cubicBezTo>
                  <a:pt x="1428" y="23456"/>
                  <a:pt x="1439" y="23471"/>
                  <a:pt x="1458" y="23471"/>
                </a:cubicBezTo>
                <a:cubicBezTo>
                  <a:pt x="1460" y="23471"/>
                  <a:pt x="1463" y="23471"/>
                  <a:pt x="1467" y="23470"/>
                </a:cubicBezTo>
                <a:cubicBezTo>
                  <a:pt x="1915" y="23344"/>
                  <a:pt x="2360" y="23210"/>
                  <a:pt x="2802" y="23063"/>
                </a:cubicBezTo>
                <a:cubicBezTo>
                  <a:pt x="3234" y="22918"/>
                  <a:pt x="3673" y="22772"/>
                  <a:pt x="4089" y="22579"/>
                </a:cubicBezTo>
                <a:cubicBezTo>
                  <a:pt x="4140" y="22555"/>
                  <a:pt x="4113" y="22477"/>
                  <a:pt x="4064" y="22477"/>
                </a:cubicBezTo>
                <a:cubicBezTo>
                  <a:pt x="4059" y="22477"/>
                  <a:pt x="4053" y="22477"/>
                  <a:pt x="4047" y="22480"/>
                </a:cubicBezTo>
                <a:cubicBezTo>
                  <a:pt x="3613" y="22627"/>
                  <a:pt x="3189" y="22807"/>
                  <a:pt x="2756" y="22963"/>
                </a:cubicBezTo>
                <a:cubicBezTo>
                  <a:pt x="2359" y="23105"/>
                  <a:pt x="1962" y="23243"/>
                  <a:pt x="1559" y="23368"/>
                </a:cubicBezTo>
                <a:cubicBezTo>
                  <a:pt x="2372" y="22932"/>
                  <a:pt x="3182" y="22488"/>
                  <a:pt x="3985" y="22034"/>
                </a:cubicBezTo>
                <a:cubicBezTo>
                  <a:pt x="4436" y="21779"/>
                  <a:pt x="4884" y="21522"/>
                  <a:pt x="5331" y="21261"/>
                </a:cubicBezTo>
                <a:cubicBezTo>
                  <a:pt x="5727" y="21031"/>
                  <a:pt x="6117" y="20769"/>
                  <a:pt x="6544" y="20603"/>
                </a:cubicBezTo>
                <a:cubicBezTo>
                  <a:pt x="6722" y="20536"/>
                  <a:pt x="6925" y="20474"/>
                  <a:pt x="7120" y="20474"/>
                </a:cubicBezTo>
                <a:close/>
                <a:moveTo>
                  <a:pt x="7468" y="0"/>
                </a:moveTo>
                <a:cubicBezTo>
                  <a:pt x="7387" y="0"/>
                  <a:pt x="7306" y="20"/>
                  <a:pt x="7235" y="60"/>
                </a:cubicBezTo>
                <a:cubicBezTo>
                  <a:pt x="7098" y="135"/>
                  <a:pt x="7018" y="262"/>
                  <a:pt x="6991" y="418"/>
                </a:cubicBezTo>
                <a:cubicBezTo>
                  <a:pt x="6950" y="663"/>
                  <a:pt x="7007" y="1011"/>
                  <a:pt x="7267" y="1113"/>
                </a:cubicBezTo>
                <a:cubicBezTo>
                  <a:pt x="7312" y="1131"/>
                  <a:pt x="7362" y="1140"/>
                  <a:pt x="7412" y="1140"/>
                </a:cubicBezTo>
                <a:cubicBezTo>
                  <a:pt x="7460" y="1140"/>
                  <a:pt x="7508" y="1132"/>
                  <a:pt x="7553" y="1117"/>
                </a:cubicBezTo>
                <a:cubicBezTo>
                  <a:pt x="7562" y="1232"/>
                  <a:pt x="7566" y="1347"/>
                  <a:pt x="7572" y="1465"/>
                </a:cubicBezTo>
                <a:cubicBezTo>
                  <a:pt x="7567" y="1844"/>
                  <a:pt x="7560" y="2224"/>
                  <a:pt x="7550" y="2603"/>
                </a:cubicBezTo>
                <a:cubicBezTo>
                  <a:pt x="7526" y="3355"/>
                  <a:pt x="7484" y="4107"/>
                  <a:pt x="7427" y="4858"/>
                </a:cubicBezTo>
                <a:cubicBezTo>
                  <a:pt x="7356" y="5470"/>
                  <a:pt x="7271" y="6083"/>
                  <a:pt x="7181" y="6693"/>
                </a:cubicBezTo>
                <a:cubicBezTo>
                  <a:pt x="7183" y="6517"/>
                  <a:pt x="7181" y="6341"/>
                  <a:pt x="7174" y="6165"/>
                </a:cubicBezTo>
                <a:cubicBezTo>
                  <a:pt x="7155" y="5666"/>
                  <a:pt x="7120" y="5132"/>
                  <a:pt x="6971" y="4651"/>
                </a:cubicBezTo>
                <a:cubicBezTo>
                  <a:pt x="6909" y="4453"/>
                  <a:pt x="6805" y="4256"/>
                  <a:pt x="6625" y="4141"/>
                </a:cubicBezTo>
                <a:cubicBezTo>
                  <a:pt x="6526" y="4076"/>
                  <a:pt x="6407" y="4037"/>
                  <a:pt x="6289" y="4037"/>
                </a:cubicBezTo>
                <a:cubicBezTo>
                  <a:pt x="6217" y="4037"/>
                  <a:pt x="6145" y="4052"/>
                  <a:pt x="6078" y="4085"/>
                </a:cubicBezTo>
                <a:cubicBezTo>
                  <a:pt x="5878" y="4185"/>
                  <a:pt x="5785" y="4412"/>
                  <a:pt x="5722" y="4612"/>
                </a:cubicBezTo>
                <a:cubicBezTo>
                  <a:pt x="5636" y="4877"/>
                  <a:pt x="5600" y="5154"/>
                  <a:pt x="5585" y="5430"/>
                </a:cubicBezTo>
                <a:cubicBezTo>
                  <a:pt x="5575" y="5602"/>
                  <a:pt x="5574" y="5775"/>
                  <a:pt x="5575" y="5950"/>
                </a:cubicBezTo>
                <a:cubicBezTo>
                  <a:pt x="5554" y="5793"/>
                  <a:pt x="5531" y="5639"/>
                  <a:pt x="5503" y="5483"/>
                </a:cubicBezTo>
                <a:cubicBezTo>
                  <a:pt x="5436" y="5104"/>
                  <a:pt x="5351" y="4725"/>
                  <a:pt x="5252" y="4353"/>
                </a:cubicBezTo>
                <a:cubicBezTo>
                  <a:pt x="5168" y="4041"/>
                  <a:pt x="5055" y="3738"/>
                  <a:pt x="4962" y="3430"/>
                </a:cubicBezTo>
                <a:cubicBezTo>
                  <a:pt x="5049" y="3383"/>
                  <a:pt x="5113" y="3311"/>
                  <a:pt x="5150" y="3224"/>
                </a:cubicBezTo>
                <a:cubicBezTo>
                  <a:pt x="5231" y="3085"/>
                  <a:pt x="5238" y="2909"/>
                  <a:pt x="5177" y="2760"/>
                </a:cubicBezTo>
                <a:cubicBezTo>
                  <a:pt x="5136" y="2661"/>
                  <a:pt x="5058" y="2579"/>
                  <a:pt x="4958" y="2539"/>
                </a:cubicBezTo>
                <a:cubicBezTo>
                  <a:pt x="4910" y="2519"/>
                  <a:pt x="4859" y="2511"/>
                  <a:pt x="4808" y="2511"/>
                </a:cubicBezTo>
                <a:cubicBezTo>
                  <a:pt x="4751" y="2511"/>
                  <a:pt x="4694" y="2522"/>
                  <a:pt x="4639" y="2540"/>
                </a:cubicBezTo>
                <a:cubicBezTo>
                  <a:pt x="4472" y="2597"/>
                  <a:pt x="4358" y="2757"/>
                  <a:pt x="4318" y="2923"/>
                </a:cubicBezTo>
                <a:cubicBezTo>
                  <a:pt x="4280" y="3092"/>
                  <a:pt x="4344" y="3271"/>
                  <a:pt x="4480" y="3377"/>
                </a:cubicBezTo>
                <a:cubicBezTo>
                  <a:pt x="4561" y="3441"/>
                  <a:pt x="4668" y="3477"/>
                  <a:pt x="4773" y="3477"/>
                </a:cubicBezTo>
                <a:cubicBezTo>
                  <a:pt x="4792" y="3477"/>
                  <a:pt x="4811" y="3476"/>
                  <a:pt x="4829" y="3474"/>
                </a:cubicBezTo>
                <a:cubicBezTo>
                  <a:pt x="4950" y="3772"/>
                  <a:pt x="5036" y="4091"/>
                  <a:pt x="5121" y="4395"/>
                </a:cubicBezTo>
                <a:cubicBezTo>
                  <a:pt x="5225" y="4759"/>
                  <a:pt x="5313" y="5128"/>
                  <a:pt x="5388" y="5498"/>
                </a:cubicBezTo>
                <a:cubicBezTo>
                  <a:pt x="5521" y="6175"/>
                  <a:pt x="5608" y="6860"/>
                  <a:pt x="5649" y="7547"/>
                </a:cubicBezTo>
                <a:cubicBezTo>
                  <a:pt x="5585" y="7283"/>
                  <a:pt x="5523" y="7019"/>
                  <a:pt x="5460" y="6753"/>
                </a:cubicBezTo>
                <a:cubicBezTo>
                  <a:pt x="5355" y="6299"/>
                  <a:pt x="5287" y="5801"/>
                  <a:pt x="5063" y="5385"/>
                </a:cubicBezTo>
                <a:cubicBezTo>
                  <a:pt x="4975" y="5219"/>
                  <a:pt x="4843" y="4985"/>
                  <a:pt x="4631" y="4971"/>
                </a:cubicBezTo>
                <a:cubicBezTo>
                  <a:pt x="4624" y="4970"/>
                  <a:pt x="4617" y="4970"/>
                  <a:pt x="4611" y="4970"/>
                </a:cubicBezTo>
                <a:cubicBezTo>
                  <a:pt x="4433" y="4970"/>
                  <a:pt x="4293" y="5133"/>
                  <a:pt x="4219" y="5278"/>
                </a:cubicBezTo>
                <a:cubicBezTo>
                  <a:pt x="3992" y="5728"/>
                  <a:pt x="3992" y="6274"/>
                  <a:pt x="4077" y="6758"/>
                </a:cubicBezTo>
                <a:cubicBezTo>
                  <a:pt x="4168" y="7275"/>
                  <a:pt x="4358" y="7773"/>
                  <a:pt x="4561" y="8254"/>
                </a:cubicBezTo>
                <a:cubicBezTo>
                  <a:pt x="4753" y="8708"/>
                  <a:pt x="4957" y="9159"/>
                  <a:pt x="5181" y="9599"/>
                </a:cubicBezTo>
                <a:cubicBezTo>
                  <a:pt x="5405" y="10044"/>
                  <a:pt x="5672" y="10524"/>
                  <a:pt x="6012" y="10925"/>
                </a:cubicBezTo>
                <a:cubicBezTo>
                  <a:pt x="5696" y="10993"/>
                  <a:pt x="5394" y="11117"/>
                  <a:pt x="5126" y="11298"/>
                </a:cubicBezTo>
                <a:cubicBezTo>
                  <a:pt x="5001" y="11382"/>
                  <a:pt x="4855" y="11488"/>
                  <a:pt x="4828" y="11647"/>
                </a:cubicBezTo>
                <a:cubicBezTo>
                  <a:pt x="4806" y="11769"/>
                  <a:pt x="4865" y="11887"/>
                  <a:pt x="4957" y="11965"/>
                </a:cubicBezTo>
                <a:cubicBezTo>
                  <a:pt x="5048" y="12043"/>
                  <a:pt x="5148" y="12073"/>
                  <a:pt x="5249" y="12073"/>
                </a:cubicBezTo>
                <a:cubicBezTo>
                  <a:pt x="5369" y="12073"/>
                  <a:pt x="5492" y="12031"/>
                  <a:pt x="5607" y="11974"/>
                </a:cubicBezTo>
                <a:lnTo>
                  <a:pt x="5607" y="11974"/>
                </a:lnTo>
                <a:cubicBezTo>
                  <a:pt x="5516" y="12215"/>
                  <a:pt x="5482" y="12513"/>
                  <a:pt x="5757" y="12632"/>
                </a:cubicBezTo>
                <a:cubicBezTo>
                  <a:pt x="5806" y="12653"/>
                  <a:pt x="5856" y="12663"/>
                  <a:pt x="5906" y="12663"/>
                </a:cubicBezTo>
                <a:cubicBezTo>
                  <a:pt x="6102" y="12663"/>
                  <a:pt x="6297" y="12515"/>
                  <a:pt x="6437" y="12355"/>
                </a:cubicBezTo>
                <a:lnTo>
                  <a:pt x="6437" y="12355"/>
                </a:lnTo>
                <a:cubicBezTo>
                  <a:pt x="6424" y="12649"/>
                  <a:pt x="6461" y="13025"/>
                  <a:pt x="6732" y="13113"/>
                </a:cubicBezTo>
                <a:cubicBezTo>
                  <a:pt x="6743" y="13116"/>
                  <a:pt x="6753" y="13117"/>
                  <a:pt x="6764" y="13121"/>
                </a:cubicBezTo>
                <a:cubicBezTo>
                  <a:pt x="6739" y="13336"/>
                  <a:pt x="6729" y="13553"/>
                  <a:pt x="6699" y="13767"/>
                </a:cubicBezTo>
                <a:cubicBezTo>
                  <a:pt x="6622" y="14299"/>
                  <a:pt x="6519" y="14827"/>
                  <a:pt x="6391" y="15349"/>
                </a:cubicBezTo>
                <a:cubicBezTo>
                  <a:pt x="5949" y="17168"/>
                  <a:pt x="5175" y="18906"/>
                  <a:pt x="4070" y="20421"/>
                </a:cubicBezTo>
                <a:cubicBezTo>
                  <a:pt x="3382" y="21366"/>
                  <a:pt x="2565" y="22217"/>
                  <a:pt x="1648" y="22941"/>
                </a:cubicBezTo>
                <a:cubicBezTo>
                  <a:pt x="2346" y="22292"/>
                  <a:pt x="2983" y="21577"/>
                  <a:pt x="3549" y="20807"/>
                </a:cubicBezTo>
                <a:cubicBezTo>
                  <a:pt x="4147" y="19994"/>
                  <a:pt x="4703" y="19111"/>
                  <a:pt x="5103" y="18182"/>
                </a:cubicBezTo>
                <a:cubicBezTo>
                  <a:pt x="5190" y="17979"/>
                  <a:pt x="5262" y="17766"/>
                  <a:pt x="5275" y="17542"/>
                </a:cubicBezTo>
                <a:cubicBezTo>
                  <a:pt x="5283" y="17376"/>
                  <a:pt x="5269" y="17125"/>
                  <a:pt x="5086" y="17051"/>
                </a:cubicBezTo>
                <a:cubicBezTo>
                  <a:pt x="5058" y="17040"/>
                  <a:pt x="5032" y="17035"/>
                  <a:pt x="5006" y="17035"/>
                </a:cubicBezTo>
                <a:cubicBezTo>
                  <a:pt x="4888" y="17035"/>
                  <a:pt x="4793" y="17145"/>
                  <a:pt x="4728" y="17243"/>
                </a:cubicBezTo>
                <a:cubicBezTo>
                  <a:pt x="4579" y="17471"/>
                  <a:pt x="4462" y="17724"/>
                  <a:pt x="4348" y="17969"/>
                </a:cubicBezTo>
                <a:cubicBezTo>
                  <a:pt x="3993" y="18738"/>
                  <a:pt x="3617" y="19490"/>
                  <a:pt x="3202" y="20222"/>
                </a:cubicBezTo>
                <a:cubicBezTo>
                  <a:pt x="3263" y="20098"/>
                  <a:pt x="3325" y="19973"/>
                  <a:pt x="3382" y="19846"/>
                </a:cubicBezTo>
                <a:cubicBezTo>
                  <a:pt x="3918" y="18682"/>
                  <a:pt x="4301" y="17440"/>
                  <a:pt x="4514" y="16175"/>
                </a:cubicBezTo>
                <a:cubicBezTo>
                  <a:pt x="4588" y="15738"/>
                  <a:pt x="4674" y="15129"/>
                  <a:pt x="4287" y="14804"/>
                </a:cubicBezTo>
                <a:cubicBezTo>
                  <a:pt x="4205" y="14736"/>
                  <a:pt x="4106" y="14695"/>
                  <a:pt x="4010" y="14695"/>
                </a:cubicBezTo>
                <a:cubicBezTo>
                  <a:pt x="3919" y="14695"/>
                  <a:pt x="3831" y="14732"/>
                  <a:pt x="3764" y="14818"/>
                </a:cubicBezTo>
                <a:cubicBezTo>
                  <a:pt x="3674" y="14930"/>
                  <a:pt x="3620" y="15078"/>
                  <a:pt x="3565" y="15208"/>
                </a:cubicBezTo>
                <a:cubicBezTo>
                  <a:pt x="3504" y="15352"/>
                  <a:pt x="3454" y="15499"/>
                  <a:pt x="3409" y="15647"/>
                </a:cubicBezTo>
                <a:cubicBezTo>
                  <a:pt x="3213" y="16294"/>
                  <a:pt x="3114" y="16969"/>
                  <a:pt x="2968" y="17627"/>
                </a:cubicBezTo>
                <a:cubicBezTo>
                  <a:pt x="2819" y="18296"/>
                  <a:pt x="2653" y="18963"/>
                  <a:pt x="2464" y="19622"/>
                </a:cubicBezTo>
                <a:cubicBezTo>
                  <a:pt x="2376" y="19926"/>
                  <a:pt x="2282" y="20229"/>
                  <a:pt x="2185" y="20530"/>
                </a:cubicBezTo>
                <a:cubicBezTo>
                  <a:pt x="2263" y="20231"/>
                  <a:pt x="2332" y="19932"/>
                  <a:pt x="2396" y="19626"/>
                </a:cubicBezTo>
                <a:cubicBezTo>
                  <a:pt x="2515" y="19050"/>
                  <a:pt x="2617" y="18469"/>
                  <a:pt x="2708" y="17887"/>
                </a:cubicBezTo>
                <a:cubicBezTo>
                  <a:pt x="2773" y="17456"/>
                  <a:pt x="2827" y="17012"/>
                  <a:pt x="2721" y="16583"/>
                </a:cubicBezTo>
                <a:cubicBezTo>
                  <a:pt x="2639" y="16248"/>
                  <a:pt x="2395" y="15760"/>
                  <a:pt x="1992" y="15753"/>
                </a:cubicBezTo>
                <a:cubicBezTo>
                  <a:pt x="1989" y="15753"/>
                  <a:pt x="1987" y="15753"/>
                  <a:pt x="1984" y="15753"/>
                </a:cubicBezTo>
                <a:cubicBezTo>
                  <a:pt x="1761" y="15753"/>
                  <a:pt x="1657" y="15950"/>
                  <a:pt x="1591" y="16138"/>
                </a:cubicBezTo>
                <a:cubicBezTo>
                  <a:pt x="1499" y="16397"/>
                  <a:pt x="1464" y="16674"/>
                  <a:pt x="1443" y="16946"/>
                </a:cubicBezTo>
                <a:cubicBezTo>
                  <a:pt x="1357" y="18060"/>
                  <a:pt x="1407" y="19181"/>
                  <a:pt x="1376" y="20296"/>
                </a:cubicBezTo>
                <a:cubicBezTo>
                  <a:pt x="1347" y="21357"/>
                  <a:pt x="1241" y="22409"/>
                  <a:pt x="967" y="23434"/>
                </a:cubicBezTo>
                <a:cubicBezTo>
                  <a:pt x="685" y="23627"/>
                  <a:pt x="395" y="23813"/>
                  <a:pt x="98" y="23982"/>
                </a:cubicBezTo>
                <a:cubicBezTo>
                  <a:pt x="1" y="24036"/>
                  <a:pt x="59" y="24172"/>
                  <a:pt x="148" y="24172"/>
                </a:cubicBezTo>
                <a:cubicBezTo>
                  <a:pt x="164" y="24172"/>
                  <a:pt x="180" y="24168"/>
                  <a:pt x="197" y="24158"/>
                </a:cubicBezTo>
                <a:cubicBezTo>
                  <a:pt x="442" y="24018"/>
                  <a:pt x="681" y="23864"/>
                  <a:pt x="915" y="23707"/>
                </a:cubicBezTo>
                <a:cubicBezTo>
                  <a:pt x="922" y="23707"/>
                  <a:pt x="927" y="23705"/>
                  <a:pt x="935" y="23704"/>
                </a:cubicBezTo>
                <a:cubicBezTo>
                  <a:pt x="1458" y="23644"/>
                  <a:pt x="1976" y="23535"/>
                  <a:pt x="2485" y="23417"/>
                </a:cubicBezTo>
                <a:cubicBezTo>
                  <a:pt x="2997" y="23301"/>
                  <a:pt x="3507" y="23161"/>
                  <a:pt x="4001" y="22985"/>
                </a:cubicBezTo>
                <a:cubicBezTo>
                  <a:pt x="4859" y="22683"/>
                  <a:pt x="5682" y="22272"/>
                  <a:pt x="6398" y="21706"/>
                </a:cubicBezTo>
                <a:cubicBezTo>
                  <a:pt x="6601" y="21548"/>
                  <a:pt x="6796" y="21373"/>
                  <a:pt x="6973" y="21186"/>
                </a:cubicBezTo>
                <a:cubicBezTo>
                  <a:pt x="7058" y="21095"/>
                  <a:pt x="7139" y="20998"/>
                  <a:pt x="7214" y="20902"/>
                </a:cubicBezTo>
                <a:cubicBezTo>
                  <a:pt x="7281" y="20817"/>
                  <a:pt x="7367" y="20720"/>
                  <a:pt x="7403" y="20620"/>
                </a:cubicBezTo>
                <a:cubicBezTo>
                  <a:pt x="7460" y="20455"/>
                  <a:pt x="7309" y="20366"/>
                  <a:pt x="7164" y="20360"/>
                </a:cubicBezTo>
                <a:cubicBezTo>
                  <a:pt x="7151" y="20359"/>
                  <a:pt x="7138" y="20359"/>
                  <a:pt x="7125" y="20359"/>
                </a:cubicBezTo>
                <a:cubicBezTo>
                  <a:pt x="6924" y="20359"/>
                  <a:pt x="6717" y="20418"/>
                  <a:pt x="6532" y="20488"/>
                </a:cubicBezTo>
                <a:cubicBezTo>
                  <a:pt x="6079" y="20658"/>
                  <a:pt x="5670" y="20935"/>
                  <a:pt x="5253" y="21176"/>
                </a:cubicBezTo>
                <a:cubicBezTo>
                  <a:pt x="4778" y="21451"/>
                  <a:pt x="4301" y="21725"/>
                  <a:pt x="3823" y="21994"/>
                </a:cubicBezTo>
                <a:cubicBezTo>
                  <a:pt x="3263" y="22309"/>
                  <a:pt x="2700" y="22616"/>
                  <a:pt x="2135" y="22924"/>
                </a:cubicBezTo>
                <a:cubicBezTo>
                  <a:pt x="3176" y="22233"/>
                  <a:pt x="4216" y="21543"/>
                  <a:pt x="5255" y="20849"/>
                </a:cubicBezTo>
                <a:cubicBezTo>
                  <a:pt x="5819" y="20473"/>
                  <a:pt x="6384" y="20100"/>
                  <a:pt x="6947" y="19720"/>
                </a:cubicBezTo>
                <a:cubicBezTo>
                  <a:pt x="7445" y="19381"/>
                  <a:pt x="7942" y="19015"/>
                  <a:pt x="8309" y="18533"/>
                </a:cubicBezTo>
                <a:cubicBezTo>
                  <a:pt x="8481" y="18306"/>
                  <a:pt x="8629" y="18045"/>
                  <a:pt x="8708" y="17769"/>
                </a:cubicBezTo>
                <a:cubicBezTo>
                  <a:pt x="8753" y="17606"/>
                  <a:pt x="8766" y="17356"/>
                  <a:pt x="8579" y="17277"/>
                </a:cubicBezTo>
                <a:cubicBezTo>
                  <a:pt x="8548" y="17263"/>
                  <a:pt x="8516" y="17258"/>
                  <a:pt x="8485" y="17258"/>
                </a:cubicBezTo>
                <a:cubicBezTo>
                  <a:pt x="8413" y="17258"/>
                  <a:pt x="8341" y="17289"/>
                  <a:pt x="8277" y="17327"/>
                </a:cubicBezTo>
                <a:cubicBezTo>
                  <a:pt x="8153" y="17398"/>
                  <a:pt x="8033" y="17483"/>
                  <a:pt x="7916" y="17565"/>
                </a:cubicBezTo>
                <a:cubicBezTo>
                  <a:pt x="7660" y="17749"/>
                  <a:pt x="7418" y="17954"/>
                  <a:pt x="7183" y="18165"/>
                </a:cubicBezTo>
                <a:cubicBezTo>
                  <a:pt x="6167" y="19073"/>
                  <a:pt x="5177" y="20015"/>
                  <a:pt x="4176" y="20939"/>
                </a:cubicBezTo>
                <a:cubicBezTo>
                  <a:pt x="3705" y="21374"/>
                  <a:pt x="3237" y="21813"/>
                  <a:pt x="2749" y="22230"/>
                </a:cubicBezTo>
                <a:cubicBezTo>
                  <a:pt x="2727" y="22251"/>
                  <a:pt x="2701" y="22268"/>
                  <a:pt x="2677" y="22290"/>
                </a:cubicBezTo>
                <a:cubicBezTo>
                  <a:pt x="3993" y="21018"/>
                  <a:pt x="5035" y="19478"/>
                  <a:pt x="5757" y="17796"/>
                </a:cubicBezTo>
                <a:cubicBezTo>
                  <a:pt x="6142" y="16901"/>
                  <a:pt x="6434" y="15966"/>
                  <a:pt x="6639" y="15015"/>
                </a:cubicBezTo>
                <a:cubicBezTo>
                  <a:pt x="6742" y="14550"/>
                  <a:pt x="6817" y="14081"/>
                  <a:pt x="6874" y="13607"/>
                </a:cubicBezTo>
                <a:cubicBezTo>
                  <a:pt x="6895" y="13435"/>
                  <a:pt x="6905" y="13263"/>
                  <a:pt x="6942" y="13093"/>
                </a:cubicBezTo>
                <a:cubicBezTo>
                  <a:pt x="6997" y="13068"/>
                  <a:pt x="7047" y="13028"/>
                  <a:pt x="7085" y="12978"/>
                </a:cubicBezTo>
                <a:cubicBezTo>
                  <a:pt x="7186" y="12852"/>
                  <a:pt x="7184" y="12704"/>
                  <a:pt x="7235" y="12562"/>
                </a:cubicBezTo>
                <a:cubicBezTo>
                  <a:pt x="7319" y="12677"/>
                  <a:pt x="7408" y="12798"/>
                  <a:pt x="7501" y="12907"/>
                </a:cubicBezTo>
                <a:cubicBezTo>
                  <a:pt x="7584" y="13006"/>
                  <a:pt x="7739" y="13206"/>
                  <a:pt x="7885" y="13206"/>
                </a:cubicBezTo>
                <a:cubicBezTo>
                  <a:pt x="7890" y="13206"/>
                  <a:pt x="7895" y="13206"/>
                  <a:pt x="7901" y="13205"/>
                </a:cubicBezTo>
                <a:cubicBezTo>
                  <a:pt x="8068" y="13187"/>
                  <a:pt x="8068" y="12958"/>
                  <a:pt x="8070" y="12838"/>
                </a:cubicBezTo>
                <a:cubicBezTo>
                  <a:pt x="8072" y="12660"/>
                  <a:pt x="8055" y="12483"/>
                  <a:pt x="8021" y="12308"/>
                </a:cubicBezTo>
                <a:lnTo>
                  <a:pt x="8021" y="12308"/>
                </a:lnTo>
                <a:cubicBezTo>
                  <a:pt x="8153" y="12411"/>
                  <a:pt x="8285" y="12511"/>
                  <a:pt x="8423" y="12605"/>
                </a:cubicBezTo>
                <a:cubicBezTo>
                  <a:pt x="8572" y="12709"/>
                  <a:pt x="8731" y="12843"/>
                  <a:pt x="8901" y="12907"/>
                </a:cubicBezTo>
                <a:cubicBezTo>
                  <a:pt x="8937" y="12920"/>
                  <a:pt x="8977" y="12929"/>
                  <a:pt x="9015" y="12929"/>
                </a:cubicBezTo>
                <a:cubicBezTo>
                  <a:pt x="9080" y="12929"/>
                  <a:pt x="9141" y="12905"/>
                  <a:pt x="9172" y="12839"/>
                </a:cubicBezTo>
                <a:cubicBezTo>
                  <a:pt x="9229" y="12718"/>
                  <a:pt x="9137" y="12520"/>
                  <a:pt x="9087" y="12411"/>
                </a:cubicBezTo>
                <a:cubicBezTo>
                  <a:pt x="8870" y="11917"/>
                  <a:pt x="8441" y="11602"/>
                  <a:pt x="7972" y="11369"/>
                </a:cubicBezTo>
                <a:cubicBezTo>
                  <a:pt x="7986" y="11347"/>
                  <a:pt x="7990" y="11320"/>
                  <a:pt x="7979" y="11294"/>
                </a:cubicBezTo>
                <a:cubicBezTo>
                  <a:pt x="8112" y="11213"/>
                  <a:pt x="8243" y="11127"/>
                  <a:pt x="8369" y="11043"/>
                </a:cubicBezTo>
                <a:cubicBezTo>
                  <a:pt x="8793" y="10755"/>
                  <a:pt x="9189" y="10426"/>
                  <a:pt x="9547" y="10060"/>
                </a:cubicBezTo>
                <a:cubicBezTo>
                  <a:pt x="10172" y="9424"/>
                  <a:pt x="10687" y="8675"/>
                  <a:pt x="11055" y="7863"/>
                </a:cubicBezTo>
                <a:cubicBezTo>
                  <a:pt x="11262" y="7405"/>
                  <a:pt x="11438" y="6910"/>
                  <a:pt x="11426" y="6402"/>
                </a:cubicBezTo>
                <a:cubicBezTo>
                  <a:pt x="11424" y="6208"/>
                  <a:pt x="11377" y="5988"/>
                  <a:pt x="11211" y="5870"/>
                </a:cubicBezTo>
                <a:cubicBezTo>
                  <a:pt x="11138" y="5819"/>
                  <a:pt x="11054" y="5796"/>
                  <a:pt x="10968" y="5796"/>
                </a:cubicBezTo>
                <a:cubicBezTo>
                  <a:pt x="10884" y="5796"/>
                  <a:pt x="10798" y="5818"/>
                  <a:pt x="10723" y="5856"/>
                </a:cubicBezTo>
                <a:cubicBezTo>
                  <a:pt x="10850" y="5671"/>
                  <a:pt x="10991" y="5496"/>
                  <a:pt x="11148" y="5331"/>
                </a:cubicBezTo>
                <a:cubicBezTo>
                  <a:pt x="11299" y="5175"/>
                  <a:pt x="11462" y="5029"/>
                  <a:pt x="11636" y="4898"/>
                </a:cubicBezTo>
                <a:cubicBezTo>
                  <a:pt x="11724" y="4830"/>
                  <a:pt x="11822" y="4772"/>
                  <a:pt x="11917" y="4710"/>
                </a:cubicBezTo>
                <a:cubicBezTo>
                  <a:pt x="11920" y="4711"/>
                  <a:pt x="11922" y="4715"/>
                  <a:pt x="11923" y="4717"/>
                </a:cubicBezTo>
                <a:cubicBezTo>
                  <a:pt x="11996" y="4787"/>
                  <a:pt x="12104" y="4825"/>
                  <a:pt x="12208" y="4825"/>
                </a:cubicBezTo>
                <a:cubicBezTo>
                  <a:pt x="12239" y="4825"/>
                  <a:pt x="12270" y="4821"/>
                  <a:pt x="12299" y="4815"/>
                </a:cubicBezTo>
                <a:cubicBezTo>
                  <a:pt x="12386" y="4793"/>
                  <a:pt x="12461" y="4744"/>
                  <a:pt x="12516" y="4675"/>
                </a:cubicBezTo>
                <a:cubicBezTo>
                  <a:pt x="12587" y="4631"/>
                  <a:pt x="12647" y="4569"/>
                  <a:pt x="12676" y="4490"/>
                </a:cubicBezTo>
                <a:cubicBezTo>
                  <a:pt x="12710" y="4399"/>
                  <a:pt x="12708" y="4305"/>
                  <a:pt x="12676" y="4217"/>
                </a:cubicBezTo>
                <a:cubicBezTo>
                  <a:pt x="12651" y="4141"/>
                  <a:pt x="12596" y="4068"/>
                  <a:pt x="12526" y="4026"/>
                </a:cubicBezTo>
                <a:cubicBezTo>
                  <a:pt x="12449" y="3977"/>
                  <a:pt x="12364" y="3956"/>
                  <a:pt x="12275" y="3956"/>
                </a:cubicBezTo>
                <a:cubicBezTo>
                  <a:pt x="12257" y="3956"/>
                  <a:pt x="12239" y="3957"/>
                  <a:pt x="12221" y="3959"/>
                </a:cubicBezTo>
                <a:cubicBezTo>
                  <a:pt x="12051" y="3975"/>
                  <a:pt x="11896" y="4081"/>
                  <a:pt x="11828" y="4238"/>
                </a:cubicBezTo>
                <a:cubicBezTo>
                  <a:pt x="11781" y="4341"/>
                  <a:pt x="11783" y="4454"/>
                  <a:pt x="11821" y="4555"/>
                </a:cubicBezTo>
                <a:cubicBezTo>
                  <a:pt x="11717" y="4622"/>
                  <a:pt x="11621" y="4701"/>
                  <a:pt x="11531" y="4772"/>
                </a:cubicBezTo>
                <a:cubicBezTo>
                  <a:pt x="11364" y="4907"/>
                  <a:pt x="11207" y="5054"/>
                  <a:pt x="11062" y="5212"/>
                </a:cubicBezTo>
                <a:cubicBezTo>
                  <a:pt x="10815" y="5480"/>
                  <a:pt x="10596" y="5781"/>
                  <a:pt x="10433" y="6108"/>
                </a:cubicBezTo>
                <a:cubicBezTo>
                  <a:pt x="10404" y="6150"/>
                  <a:pt x="10375" y="6191"/>
                  <a:pt x="10348" y="6233"/>
                </a:cubicBezTo>
                <a:cubicBezTo>
                  <a:pt x="10367" y="6184"/>
                  <a:pt x="10388" y="6135"/>
                  <a:pt x="10404" y="6086"/>
                </a:cubicBezTo>
                <a:cubicBezTo>
                  <a:pt x="10487" y="5828"/>
                  <a:pt x="10631" y="5440"/>
                  <a:pt x="10483" y="5182"/>
                </a:cubicBezTo>
                <a:cubicBezTo>
                  <a:pt x="10406" y="5046"/>
                  <a:pt x="10273" y="4992"/>
                  <a:pt x="10134" y="4992"/>
                </a:cubicBezTo>
                <a:cubicBezTo>
                  <a:pt x="10059" y="4992"/>
                  <a:pt x="9981" y="5008"/>
                  <a:pt x="9910" y="5034"/>
                </a:cubicBezTo>
                <a:cubicBezTo>
                  <a:pt x="9652" y="5128"/>
                  <a:pt x="9454" y="5352"/>
                  <a:pt x="9300" y="5574"/>
                </a:cubicBezTo>
                <a:cubicBezTo>
                  <a:pt x="9314" y="5530"/>
                  <a:pt x="9325" y="5483"/>
                  <a:pt x="9335" y="5435"/>
                </a:cubicBezTo>
                <a:cubicBezTo>
                  <a:pt x="9359" y="5395"/>
                  <a:pt x="9381" y="5352"/>
                  <a:pt x="9403" y="5313"/>
                </a:cubicBezTo>
                <a:cubicBezTo>
                  <a:pt x="9501" y="5139"/>
                  <a:pt x="9596" y="4963"/>
                  <a:pt x="9694" y="4789"/>
                </a:cubicBezTo>
                <a:cubicBezTo>
                  <a:pt x="9884" y="4454"/>
                  <a:pt x="10077" y="4119"/>
                  <a:pt x="10279" y="3789"/>
                </a:cubicBezTo>
                <a:cubicBezTo>
                  <a:pt x="10660" y="3162"/>
                  <a:pt x="11079" y="2562"/>
                  <a:pt x="11490" y="1954"/>
                </a:cubicBezTo>
                <a:cubicBezTo>
                  <a:pt x="11538" y="1970"/>
                  <a:pt x="11589" y="1980"/>
                  <a:pt x="11640" y="1980"/>
                </a:cubicBezTo>
                <a:cubicBezTo>
                  <a:pt x="11665" y="1980"/>
                  <a:pt x="11690" y="1977"/>
                  <a:pt x="11714" y="1973"/>
                </a:cubicBezTo>
                <a:cubicBezTo>
                  <a:pt x="11836" y="1950"/>
                  <a:pt x="11934" y="1873"/>
                  <a:pt x="12010" y="1780"/>
                </a:cubicBezTo>
                <a:cubicBezTo>
                  <a:pt x="12034" y="1751"/>
                  <a:pt x="12055" y="1722"/>
                  <a:pt x="12076" y="1688"/>
                </a:cubicBezTo>
                <a:cubicBezTo>
                  <a:pt x="12126" y="1635"/>
                  <a:pt x="12166" y="1574"/>
                  <a:pt x="12187" y="1509"/>
                </a:cubicBezTo>
                <a:cubicBezTo>
                  <a:pt x="12232" y="1374"/>
                  <a:pt x="12200" y="1232"/>
                  <a:pt x="12098" y="1133"/>
                </a:cubicBezTo>
                <a:cubicBezTo>
                  <a:pt x="12007" y="1046"/>
                  <a:pt x="11888" y="990"/>
                  <a:pt x="11760" y="980"/>
                </a:cubicBezTo>
                <a:cubicBezTo>
                  <a:pt x="11744" y="978"/>
                  <a:pt x="11729" y="978"/>
                  <a:pt x="11714" y="978"/>
                </a:cubicBezTo>
                <a:cubicBezTo>
                  <a:pt x="11488" y="978"/>
                  <a:pt x="11271" y="1104"/>
                  <a:pt x="11194" y="1323"/>
                </a:cubicBezTo>
                <a:cubicBezTo>
                  <a:pt x="11121" y="1530"/>
                  <a:pt x="11180" y="1764"/>
                  <a:pt x="11361" y="1890"/>
                </a:cubicBezTo>
                <a:cubicBezTo>
                  <a:pt x="10930" y="2481"/>
                  <a:pt x="10538" y="3108"/>
                  <a:pt x="10158" y="3731"/>
                </a:cubicBezTo>
                <a:cubicBezTo>
                  <a:pt x="9959" y="4058"/>
                  <a:pt x="9765" y="4390"/>
                  <a:pt x="9579" y="4725"/>
                </a:cubicBezTo>
                <a:cubicBezTo>
                  <a:pt x="9511" y="4849"/>
                  <a:pt x="9444" y="4972"/>
                  <a:pt x="9378" y="5097"/>
                </a:cubicBezTo>
                <a:cubicBezTo>
                  <a:pt x="9382" y="4961"/>
                  <a:pt x="9375" y="4824"/>
                  <a:pt x="9359" y="4697"/>
                </a:cubicBezTo>
                <a:cubicBezTo>
                  <a:pt x="9324" y="4424"/>
                  <a:pt x="9220" y="4104"/>
                  <a:pt x="8927" y="4014"/>
                </a:cubicBezTo>
                <a:cubicBezTo>
                  <a:pt x="8878" y="4000"/>
                  <a:pt x="8829" y="3993"/>
                  <a:pt x="8781" y="3993"/>
                </a:cubicBezTo>
                <a:cubicBezTo>
                  <a:pt x="8558" y="3993"/>
                  <a:pt x="8351" y="4138"/>
                  <a:pt x="8214" y="4314"/>
                </a:cubicBezTo>
                <a:cubicBezTo>
                  <a:pt x="8013" y="4575"/>
                  <a:pt x="7872" y="4902"/>
                  <a:pt x="7750" y="5206"/>
                </a:cubicBezTo>
                <a:cubicBezTo>
                  <a:pt x="7610" y="5557"/>
                  <a:pt x="7504" y="5921"/>
                  <a:pt x="7418" y="6291"/>
                </a:cubicBezTo>
                <a:cubicBezTo>
                  <a:pt x="7469" y="5784"/>
                  <a:pt x="7512" y="5277"/>
                  <a:pt x="7548" y="4768"/>
                </a:cubicBezTo>
                <a:cubicBezTo>
                  <a:pt x="7688" y="3539"/>
                  <a:pt x="7752" y="2303"/>
                  <a:pt x="7668" y="1065"/>
                </a:cubicBezTo>
                <a:cubicBezTo>
                  <a:pt x="7801" y="994"/>
                  <a:pt x="7912" y="863"/>
                  <a:pt x="7956" y="720"/>
                </a:cubicBezTo>
                <a:cubicBezTo>
                  <a:pt x="7999" y="579"/>
                  <a:pt x="7997" y="426"/>
                  <a:pt x="7929" y="296"/>
                </a:cubicBezTo>
                <a:cubicBezTo>
                  <a:pt x="7867" y="175"/>
                  <a:pt x="7763" y="70"/>
                  <a:pt x="7633" y="28"/>
                </a:cubicBezTo>
                <a:cubicBezTo>
                  <a:pt x="7580" y="10"/>
                  <a:pt x="7524" y="0"/>
                  <a:pt x="74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" name="Google Shape;784;p31"/>
          <p:cNvGrpSpPr/>
          <p:nvPr/>
        </p:nvGrpSpPr>
        <p:grpSpPr>
          <a:xfrm rot="-7971347">
            <a:off x="7985683" y="-299210"/>
            <a:ext cx="996260" cy="1542822"/>
            <a:chOff x="7214825" y="1797450"/>
            <a:chExt cx="492200" cy="762200"/>
          </a:xfrm>
        </p:grpSpPr>
        <p:sp>
          <p:nvSpPr>
            <p:cNvPr id="785" name="Google Shape;785;p31"/>
            <p:cNvSpPr/>
            <p:nvPr/>
          </p:nvSpPr>
          <p:spPr>
            <a:xfrm>
              <a:off x="7214825" y="1797450"/>
              <a:ext cx="492200" cy="762200"/>
            </a:xfrm>
            <a:custGeom>
              <a:avLst/>
              <a:gdLst/>
              <a:ahLst/>
              <a:cxnLst/>
              <a:rect l="l" t="t" r="r" b="b"/>
              <a:pathLst>
                <a:path w="19688" h="30488" extrusionOk="0">
                  <a:moveTo>
                    <a:pt x="6846" y="2962"/>
                  </a:moveTo>
                  <a:lnTo>
                    <a:pt x="6846" y="2962"/>
                  </a:lnTo>
                  <a:cubicBezTo>
                    <a:pt x="6850" y="2965"/>
                    <a:pt x="6852" y="2969"/>
                    <a:pt x="6854" y="2972"/>
                  </a:cubicBezTo>
                  <a:cubicBezTo>
                    <a:pt x="6922" y="3255"/>
                    <a:pt x="6979" y="3538"/>
                    <a:pt x="7032" y="3822"/>
                  </a:cubicBezTo>
                  <a:cubicBezTo>
                    <a:pt x="6982" y="3579"/>
                    <a:pt x="6928" y="3337"/>
                    <a:pt x="6867" y="3093"/>
                  </a:cubicBezTo>
                  <a:cubicBezTo>
                    <a:pt x="6860" y="3049"/>
                    <a:pt x="6853" y="3006"/>
                    <a:pt x="6846" y="2962"/>
                  </a:cubicBezTo>
                  <a:close/>
                  <a:moveTo>
                    <a:pt x="10710" y="116"/>
                  </a:moveTo>
                  <a:cubicBezTo>
                    <a:pt x="10837" y="116"/>
                    <a:pt x="10964" y="131"/>
                    <a:pt x="11088" y="153"/>
                  </a:cubicBezTo>
                  <a:cubicBezTo>
                    <a:pt x="11372" y="204"/>
                    <a:pt x="11653" y="284"/>
                    <a:pt x="11924" y="373"/>
                  </a:cubicBezTo>
                  <a:cubicBezTo>
                    <a:pt x="12186" y="458"/>
                    <a:pt x="12454" y="552"/>
                    <a:pt x="12698" y="680"/>
                  </a:cubicBezTo>
                  <a:cubicBezTo>
                    <a:pt x="12881" y="776"/>
                    <a:pt x="13100" y="918"/>
                    <a:pt x="13123" y="1134"/>
                  </a:cubicBezTo>
                  <a:cubicBezTo>
                    <a:pt x="13140" y="1297"/>
                    <a:pt x="13030" y="1446"/>
                    <a:pt x="12948" y="1579"/>
                  </a:cubicBezTo>
                  <a:cubicBezTo>
                    <a:pt x="12867" y="1710"/>
                    <a:pt x="12782" y="1837"/>
                    <a:pt x="12693" y="1964"/>
                  </a:cubicBezTo>
                  <a:cubicBezTo>
                    <a:pt x="12544" y="2173"/>
                    <a:pt x="12383" y="2376"/>
                    <a:pt x="12215" y="2574"/>
                  </a:cubicBezTo>
                  <a:cubicBezTo>
                    <a:pt x="11911" y="2772"/>
                    <a:pt x="11627" y="2998"/>
                    <a:pt x="11348" y="3228"/>
                  </a:cubicBezTo>
                  <a:cubicBezTo>
                    <a:pt x="11264" y="3202"/>
                    <a:pt x="11173" y="3192"/>
                    <a:pt x="11082" y="3192"/>
                  </a:cubicBezTo>
                  <a:cubicBezTo>
                    <a:pt x="10938" y="3192"/>
                    <a:pt x="10791" y="3217"/>
                    <a:pt x="10664" y="3247"/>
                  </a:cubicBezTo>
                  <a:cubicBezTo>
                    <a:pt x="10505" y="3284"/>
                    <a:pt x="10357" y="3362"/>
                    <a:pt x="10250" y="3473"/>
                  </a:cubicBezTo>
                  <a:cubicBezTo>
                    <a:pt x="10213" y="3247"/>
                    <a:pt x="10116" y="3022"/>
                    <a:pt x="9930" y="2872"/>
                  </a:cubicBezTo>
                  <a:cubicBezTo>
                    <a:pt x="9831" y="2792"/>
                    <a:pt x="9712" y="2734"/>
                    <a:pt x="9584" y="2710"/>
                  </a:cubicBezTo>
                  <a:cubicBezTo>
                    <a:pt x="9539" y="2703"/>
                    <a:pt x="9494" y="2698"/>
                    <a:pt x="9449" y="2698"/>
                  </a:cubicBezTo>
                  <a:cubicBezTo>
                    <a:pt x="9432" y="2698"/>
                    <a:pt x="9415" y="2698"/>
                    <a:pt x="9398" y="2700"/>
                  </a:cubicBezTo>
                  <a:cubicBezTo>
                    <a:pt x="9333" y="2706"/>
                    <a:pt x="9251" y="2713"/>
                    <a:pt x="9210" y="2767"/>
                  </a:cubicBezTo>
                  <a:cubicBezTo>
                    <a:pt x="9187" y="2798"/>
                    <a:pt x="9212" y="2845"/>
                    <a:pt x="9249" y="2854"/>
                  </a:cubicBezTo>
                  <a:cubicBezTo>
                    <a:pt x="9258" y="2856"/>
                    <a:pt x="9266" y="2857"/>
                    <a:pt x="9274" y="2857"/>
                  </a:cubicBezTo>
                  <a:cubicBezTo>
                    <a:pt x="9321" y="2857"/>
                    <a:pt x="9367" y="2834"/>
                    <a:pt x="9415" y="2828"/>
                  </a:cubicBezTo>
                  <a:cubicBezTo>
                    <a:pt x="9434" y="2825"/>
                    <a:pt x="9454" y="2824"/>
                    <a:pt x="9474" y="2824"/>
                  </a:cubicBezTo>
                  <a:cubicBezTo>
                    <a:pt x="9506" y="2824"/>
                    <a:pt x="9538" y="2827"/>
                    <a:pt x="9569" y="2833"/>
                  </a:cubicBezTo>
                  <a:cubicBezTo>
                    <a:pt x="9678" y="2852"/>
                    <a:pt x="9784" y="2900"/>
                    <a:pt x="9869" y="2971"/>
                  </a:cubicBezTo>
                  <a:cubicBezTo>
                    <a:pt x="10045" y="3118"/>
                    <a:pt x="10132" y="3333"/>
                    <a:pt x="10167" y="3547"/>
                  </a:cubicBezTo>
                  <a:cubicBezTo>
                    <a:pt x="10167" y="3553"/>
                    <a:pt x="10173" y="3554"/>
                    <a:pt x="10174" y="3558"/>
                  </a:cubicBezTo>
                  <a:cubicBezTo>
                    <a:pt x="10108" y="3650"/>
                    <a:pt x="10065" y="3758"/>
                    <a:pt x="10058" y="3879"/>
                  </a:cubicBezTo>
                  <a:cubicBezTo>
                    <a:pt x="10054" y="3930"/>
                    <a:pt x="10059" y="3984"/>
                    <a:pt x="10071" y="4035"/>
                  </a:cubicBezTo>
                  <a:cubicBezTo>
                    <a:pt x="9621" y="4028"/>
                    <a:pt x="9177" y="3961"/>
                    <a:pt x="8748" y="3824"/>
                  </a:cubicBezTo>
                  <a:cubicBezTo>
                    <a:pt x="8526" y="3751"/>
                    <a:pt x="8307" y="3663"/>
                    <a:pt x="8099" y="3557"/>
                  </a:cubicBezTo>
                  <a:cubicBezTo>
                    <a:pt x="7907" y="3459"/>
                    <a:pt x="7697" y="3352"/>
                    <a:pt x="7548" y="3198"/>
                  </a:cubicBezTo>
                  <a:cubicBezTo>
                    <a:pt x="7371" y="3015"/>
                    <a:pt x="7386" y="2776"/>
                    <a:pt x="7443" y="2551"/>
                  </a:cubicBezTo>
                  <a:cubicBezTo>
                    <a:pt x="7497" y="2330"/>
                    <a:pt x="7596" y="2121"/>
                    <a:pt x="7711" y="1925"/>
                  </a:cubicBezTo>
                  <a:cubicBezTo>
                    <a:pt x="7826" y="1731"/>
                    <a:pt x="7960" y="1549"/>
                    <a:pt x="8093" y="1368"/>
                  </a:cubicBezTo>
                  <a:cubicBezTo>
                    <a:pt x="8209" y="1210"/>
                    <a:pt x="8334" y="1031"/>
                    <a:pt x="8521" y="942"/>
                  </a:cubicBezTo>
                  <a:cubicBezTo>
                    <a:pt x="8582" y="914"/>
                    <a:pt x="8642" y="901"/>
                    <a:pt x="8701" y="901"/>
                  </a:cubicBezTo>
                  <a:cubicBezTo>
                    <a:pt x="8909" y="901"/>
                    <a:pt x="9103" y="1054"/>
                    <a:pt x="9266" y="1173"/>
                  </a:cubicBezTo>
                  <a:cubicBezTo>
                    <a:pt x="9482" y="1326"/>
                    <a:pt x="9692" y="1501"/>
                    <a:pt x="9919" y="1639"/>
                  </a:cubicBezTo>
                  <a:cubicBezTo>
                    <a:pt x="9988" y="1792"/>
                    <a:pt x="10064" y="1944"/>
                    <a:pt x="10130" y="2095"/>
                  </a:cubicBezTo>
                  <a:cubicBezTo>
                    <a:pt x="10292" y="2453"/>
                    <a:pt x="10448" y="2813"/>
                    <a:pt x="10600" y="3174"/>
                  </a:cubicBezTo>
                  <a:cubicBezTo>
                    <a:pt x="10615" y="3208"/>
                    <a:pt x="10642" y="3222"/>
                    <a:pt x="10669" y="3222"/>
                  </a:cubicBezTo>
                  <a:cubicBezTo>
                    <a:pt x="10716" y="3222"/>
                    <a:pt x="10760" y="3180"/>
                    <a:pt x="10733" y="3121"/>
                  </a:cubicBezTo>
                  <a:cubicBezTo>
                    <a:pt x="10492" y="2592"/>
                    <a:pt x="10251" y="2061"/>
                    <a:pt x="10014" y="1531"/>
                  </a:cubicBezTo>
                  <a:cubicBezTo>
                    <a:pt x="9902" y="1281"/>
                    <a:pt x="9780" y="997"/>
                    <a:pt x="9820" y="721"/>
                  </a:cubicBezTo>
                  <a:cubicBezTo>
                    <a:pt x="9855" y="478"/>
                    <a:pt x="10030" y="296"/>
                    <a:pt x="10257" y="199"/>
                  </a:cubicBezTo>
                  <a:cubicBezTo>
                    <a:pt x="10400" y="138"/>
                    <a:pt x="10554" y="116"/>
                    <a:pt x="10710" y="116"/>
                  </a:cubicBezTo>
                  <a:close/>
                  <a:moveTo>
                    <a:pt x="10330" y="3575"/>
                  </a:moveTo>
                  <a:lnTo>
                    <a:pt x="10330" y="3575"/>
                  </a:lnTo>
                  <a:cubicBezTo>
                    <a:pt x="10313" y="3601"/>
                    <a:pt x="10296" y="3625"/>
                    <a:pt x="10282" y="3652"/>
                  </a:cubicBezTo>
                  <a:cubicBezTo>
                    <a:pt x="10191" y="3824"/>
                    <a:pt x="10187" y="4039"/>
                    <a:pt x="10278" y="4212"/>
                  </a:cubicBezTo>
                  <a:cubicBezTo>
                    <a:pt x="10255" y="4178"/>
                    <a:pt x="10235" y="4143"/>
                    <a:pt x="10221" y="4104"/>
                  </a:cubicBezTo>
                  <a:cubicBezTo>
                    <a:pt x="10221" y="4090"/>
                    <a:pt x="10215" y="4076"/>
                    <a:pt x="10208" y="4065"/>
                  </a:cubicBezTo>
                  <a:cubicBezTo>
                    <a:pt x="10196" y="4025"/>
                    <a:pt x="10189" y="3984"/>
                    <a:pt x="10187" y="3941"/>
                  </a:cubicBezTo>
                  <a:cubicBezTo>
                    <a:pt x="10183" y="3801"/>
                    <a:pt x="10240" y="3675"/>
                    <a:pt x="10330" y="3575"/>
                  </a:cubicBezTo>
                  <a:close/>
                  <a:moveTo>
                    <a:pt x="11139" y="3344"/>
                  </a:moveTo>
                  <a:cubicBezTo>
                    <a:pt x="11163" y="3344"/>
                    <a:pt x="11184" y="3345"/>
                    <a:pt x="11206" y="3348"/>
                  </a:cubicBezTo>
                  <a:cubicBezTo>
                    <a:pt x="11201" y="3361"/>
                    <a:pt x="11213" y="3374"/>
                    <a:pt x="11227" y="3374"/>
                  </a:cubicBezTo>
                  <a:cubicBezTo>
                    <a:pt x="11232" y="3374"/>
                    <a:pt x="11237" y="3373"/>
                    <a:pt x="11241" y="3370"/>
                  </a:cubicBezTo>
                  <a:cubicBezTo>
                    <a:pt x="11244" y="3368"/>
                    <a:pt x="11248" y="3365"/>
                    <a:pt x="11251" y="3362"/>
                  </a:cubicBezTo>
                  <a:cubicBezTo>
                    <a:pt x="11416" y="3422"/>
                    <a:pt x="11515" y="3608"/>
                    <a:pt x="11498" y="3778"/>
                  </a:cubicBezTo>
                  <a:cubicBezTo>
                    <a:pt x="11490" y="3866"/>
                    <a:pt x="11454" y="3947"/>
                    <a:pt x="11406" y="4018"/>
                  </a:cubicBezTo>
                  <a:cubicBezTo>
                    <a:pt x="11386" y="4028"/>
                    <a:pt x="11376" y="4043"/>
                    <a:pt x="11370" y="4063"/>
                  </a:cubicBezTo>
                  <a:cubicBezTo>
                    <a:pt x="11295" y="4153"/>
                    <a:pt x="11194" y="4224"/>
                    <a:pt x="11088" y="4275"/>
                  </a:cubicBezTo>
                  <a:cubicBezTo>
                    <a:pt x="11082" y="4276"/>
                    <a:pt x="11078" y="4278"/>
                    <a:pt x="11072" y="4282"/>
                  </a:cubicBezTo>
                  <a:cubicBezTo>
                    <a:pt x="11068" y="4282"/>
                    <a:pt x="11065" y="4282"/>
                    <a:pt x="11064" y="4280"/>
                  </a:cubicBezTo>
                  <a:cubicBezTo>
                    <a:pt x="11051" y="4280"/>
                    <a:pt x="11045" y="4287"/>
                    <a:pt x="11043" y="4295"/>
                  </a:cubicBezTo>
                  <a:cubicBezTo>
                    <a:pt x="10958" y="4329"/>
                    <a:pt x="10862" y="4351"/>
                    <a:pt x="10769" y="4351"/>
                  </a:cubicBezTo>
                  <a:cubicBezTo>
                    <a:pt x="10657" y="4351"/>
                    <a:pt x="10550" y="4319"/>
                    <a:pt x="10469" y="4234"/>
                  </a:cubicBezTo>
                  <a:cubicBezTo>
                    <a:pt x="10352" y="4110"/>
                    <a:pt x="10337" y="3913"/>
                    <a:pt x="10401" y="3763"/>
                  </a:cubicBezTo>
                  <a:lnTo>
                    <a:pt x="10401" y="3763"/>
                  </a:lnTo>
                  <a:cubicBezTo>
                    <a:pt x="10410" y="3787"/>
                    <a:pt x="10439" y="3805"/>
                    <a:pt x="10467" y="3805"/>
                  </a:cubicBezTo>
                  <a:cubicBezTo>
                    <a:pt x="10481" y="3805"/>
                    <a:pt x="10495" y="3801"/>
                    <a:pt x="10506" y="3791"/>
                  </a:cubicBezTo>
                  <a:cubicBezTo>
                    <a:pt x="10556" y="3748"/>
                    <a:pt x="10607" y="3709"/>
                    <a:pt x="10657" y="3666"/>
                  </a:cubicBezTo>
                  <a:cubicBezTo>
                    <a:pt x="10705" y="3625"/>
                    <a:pt x="10753" y="3587"/>
                    <a:pt x="10804" y="3551"/>
                  </a:cubicBezTo>
                  <a:cubicBezTo>
                    <a:pt x="10876" y="3500"/>
                    <a:pt x="10976" y="3429"/>
                    <a:pt x="11073" y="3429"/>
                  </a:cubicBezTo>
                  <a:cubicBezTo>
                    <a:pt x="11091" y="3429"/>
                    <a:pt x="11110" y="3432"/>
                    <a:pt x="11128" y="3438"/>
                  </a:cubicBezTo>
                  <a:cubicBezTo>
                    <a:pt x="11131" y="3439"/>
                    <a:pt x="11135" y="3439"/>
                    <a:pt x="11139" y="3439"/>
                  </a:cubicBezTo>
                  <a:cubicBezTo>
                    <a:pt x="11174" y="3439"/>
                    <a:pt x="11204" y="3387"/>
                    <a:pt x="11170" y="3361"/>
                  </a:cubicBezTo>
                  <a:cubicBezTo>
                    <a:pt x="11160" y="3354"/>
                    <a:pt x="11150" y="3348"/>
                    <a:pt x="11139" y="3344"/>
                  </a:cubicBezTo>
                  <a:close/>
                  <a:moveTo>
                    <a:pt x="13847" y="2020"/>
                  </a:moveTo>
                  <a:cubicBezTo>
                    <a:pt x="13976" y="2020"/>
                    <a:pt x="14098" y="2053"/>
                    <a:pt x="14192" y="2148"/>
                  </a:cubicBezTo>
                  <a:cubicBezTo>
                    <a:pt x="14381" y="2344"/>
                    <a:pt x="14431" y="2666"/>
                    <a:pt x="14441" y="2920"/>
                  </a:cubicBezTo>
                  <a:cubicBezTo>
                    <a:pt x="14449" y="3199"/>
                    <a:pt x="14399" y="3476"/>
                    <a:pt x="14334" y="3748"/>
                  </a:cubicBezTo>
                  <a:cubicBezTo>
                    <a:pt x="14277" y="3978"/>
                    <a:pt x="14231" y="4255"/>
                    <a:pt x="14066" y="4441"/>
                  </a:cubicBezTo>
                  <a:cubicBezTo>
                    <a:pt x="13955" y="4567"/>
                    <a:pt x="13792" y="4606"/>
                    <a:pt x="13623" y="4606"/>
                  </a:cubicBezTo>
                  <a:cubicBezTo>
                    <a:pt x="13507" y="4606"/>
                    <a:pt x="13388" y="4587"/>
                    <a:pt x="13281" y="4567"/>
                  </a:cubicBezTo>
                  <a:cubicBezTo>
                    <a:pt x="12705" y="4458"/>
                    <a:pt x="12188" y="4148"/>
                    <a:pt x="11613" y="4035"/>
                  </a:cubicBezTo>
                  <a:cubicBezTo>
                    <a:pt x="11721" y="3855"/>
                    <a:pt x="11769" y="3642"/>
                    <a:pt x="11653" y="3452"/>
                  </a:cubicBezTo>
                  <a:cubicBezTo>
                    <a:pt x="11780" y="3409"/>
                    <a:pt x="11908" y="3370"/>
                    <a:pt x="12033" y="3326"/>
                  </a:cubicBezTo>
                  <a:cubicBezTo>
                    <a:pt x="12193" y="3270"/>
                    <a:pt x="12351" y="3208"/>
                    <a:pt x="12507" y="3145"/>
                  </a:cubicBezTo>
                  <a:cubicBezTo>
                    <a:pt x="12538" y="3131"/>
                    <a:pt x="12522" y="3085"/>
                    <a:pt x="12491" y="3085"/>
                  </a:cubicBezTo>
                  <a:cubicBezTo>
                    <a:pt x="12488" y="3085"/>
                    <a:pt x="12486" y="3085"/>
                    <a:pt x="12483" y="3086"/>
                  </a:cubicBezTo>
                  <a:cubicBezTo>
                    <a:pt x="12321" y="3137"/>
                    <a:pt x="12161" y="3189"/>
                    <a:pt x="12003" y="3249"/>
                  </a:cubicBezTo>
                  <a:cubicBezTo>
                    <a:pt x="11874" y="3299"/>
                    <a:pt x="11748" y="3352"/>
                    <a:pt x="11619" y="3402"/>
                  </a:cubicBezTo>
                  <a:cubicBezTo>
                    <a:pt x="11560" y="3327"/>
                    <a:pt x="11485" y="3277"/>
                    <a:pt x="11404" y="3243"/>
                  </a:cubicBezTo>
                  <a:cubicBezTo>
                    <a:pt x="11630" y="3073"/>
                    <a:pt x="11861" y="2903"/>
                    <a:pt x="12100" y="2745"/>
                  </a:cubicBezTo>
                  <a:cubicBezTo>
                    <a:pt x="12105" y="2752"/>
                    <a:pt x="12113" y="2757"/>
                    <a:pt x="12122" y="2757"/>
                  </a:cubicBezTo>
                  <a:cubicBezTo>
                    <a:pt x="12129" y="2757"/>
                    <a:pt x="12136" y="2754"/>
                    <a:pt x="12142" y="2747"/>
                  </a:cubicBezTo>
                  <a:cubicBezTo>
                    <a:pt x="12166" y="2721"/>
                    <a:pt x="12189" y="2694"/>
                    <a:pt x="12215" y="2667"/>
                  </a:cubicBezTo>
                  <a:cubicBezTo>
                    <a:pt x="12341" y="2592"/>
                    <a:pt x="12466" y="2515"/>
                    <a:pt x="12596" y="2444"/>
                  </a:cubicBezTo>
                  <a:cubicBezTo>
                    <a:pt x="12837" y="2313"/>
                    <a:pt x="13088" y="2199"/>
                    <a:pt x="13352" y="2120"/>
                  </a:cubicBezTo>
                  <a:cubicBezTo>
                    <a:pt x="13497" y="2076"/>
                    <a:pt x="13678" y="2020"/>
                    <a:pt x="13847" y="2020"/>
                  </a:cubicBezTo>
                  <a:close/>
                  <a:moveTo>
                    <a:pt x="11531" y="4163"/>
                  </a:moveTo>
                  <a:cubicBezTo>
                    <a:pt x="11600" y="4177"/>
                    <a:pt x="11671" y="4191"/>
                    <a:pt x="11741" y="4209"/>
                  </a:cubicBezTo>
                  <a:cubicBezTo>
                    <a:pt x="12051" y="4295"/>
                    <a:pt x="12349" y="4419"/>
                    <a:pt x="12652" y="4530"/>
                  </a:cubicBezTo>
                  <a:cubicBezTo>
                    <a:pt x="12910" y="4642"/>
                    <a:pt x="13175" y="4777"/>
                    <a:pt x="13378" y="4968"/>
                  </a:cubicBezTo>
                  <a:cubicBezTo>
                    <a:pt x="13483" y="5068"/>
                    <a:pt x="13577" y="5193"/>
                    <a:pt x="13594" y="5337"/>
                  </a:cubicBezTo>
                  <a:cubicBezTo>
                    <a:pt x="13618" y="5515"/>
                    <a:pt x="13508" y="5666"/>
                    <a:pt x="13392" y="5791"/>
                  </a:cubicBezTo>
                  <a:cubicBezTo>
                    <a:pt x="13159" y="6035"/>
                    <a:pt x="12890" y="6262"/>
                    <a:pt x="12585" y="6424"/>
                  </a:cubicBezTo>
                  <a:cubicBezTo>
                    <a:pt x="12323" y="6562"/>
                    <a:pt x="12027" y="6650"/>
                    <a:pt x="11727" y="6650"/>
                  </a:cubicBezTo>
                  <a:cubicBezTo>
                    <a:pt x="11618" y="6650"/>
                    <a:pt x="11508" y="6638"/>
                    <a:pt x="11399" y="6613"/>
                  </a:cubicBezTo>
                  <a:cubicBezTo>
                    <a:pt x="11393" y="6612"/>
                    <a:pt x="11388" y="6611"/>
                    <a:pt x="11383" y="6611"/>
                  </a:cubicBezTo>
                  <a:cubicBezTo>
                    <a:pt x="11370" y="6611"/>
                    <a:pt x="11358" y="6615"/>
                    <a:pt x="11348" y="6621"/>
                  </a:cubicBezTo>
                  <a:cubicBezTo>
                    <a:pt x="11336" y="6559"/>
                    <a:pt x="11328" y="6496"/>
                    <a:pt x="11315" y="6434"/>
                  </a:cubicBezTo>
                  <a:cubicBezTo>
                    <a:pt x="11315" y="6431"/>
                    <a:pt x="11315" y="6428"/>
                    <a:pt x="11314" y="6426"/>
                  </a:cubicBezTo>
                  <a:cubicBezTo>
                    <a:pt x="11220" y="5773"/>
                    <a:pt x="10940" y="5167"/>
                    <a:pt x="10641" y="4578"/>
                  </a:cubicBezTo>
                  <a:lnTo>
                    <a:pt x="10641" y="4578"/>
                  </a:lnTo>
                  <a:cubicBezTo>
                    <a:pt x="10674" y="4583"/>
                    <a:pt x="10706" y="4585"/>
                    <a:pt x="10738" y="4585"/>
                  </a:cubicBezTo>
                  <a:cubicBezTo>
                    <a:pt x="10838" y="4585"/>
                    <a:pt x="10935" y="4564"/>
                    <a:pt x="11028" y="4530"/>
                  </a:cubicBezTo>
                  <a:cubicBezTo>
                    <a:pt x="11082" y="4714"/>
                    <a:pt x="11142" y="4899"/>
                    <a:pt x="11265" y="5055"/>
                  </a:cubicBezTo>
                  <a:cubicBezTo>
                    <a:pt x="11387" y="5205"/>
                    <a:pt x="11563" y="5314"/>
                    <a:pt x="11759" y="5314"/>
                  </a:cubicBezTo>
                  <a:cubicBezTo>
                    <a:pt x="11784" y="5314"/>
                    <a:pt x="11808" y="5312"/>
                    <a:pt x="11833" y="5309"/>
                  </a:cubicBezTo>
                  <a:cubicBezTo>
                    <a:pt x="11887" y="5302"/>
                    <a:pt x="11870" y="5225"/>
                    <a:pt x="11820" y="5224"/>
                  </a:cubicBezTo>
                  <a:cubicBezTo>
                    <a:pt x="11420" y="5204"/>
                    <a:pt x="11214" y="4828"/>
                    <a:pt x="11097" y="4502"/>
                  </a:cubicBezTo>
                  <a:cubicBezTo>
                    <a:pt x="11172" y="4468"/>
                    <a:pt x="11241" y="4425"/>
                    <a:pt x="11307" y="4375"/>
                  </a:cubicBezTo>
                  <a:cubicBezTo>
                    <a:pt x="11441" y="4417"/>
                    <a:pt x="11568" y="4483"/>
                    <a:pt x="11677" y="4568"/>
                  </a:cubicBezTo>
                  <a:cubicBezTo>
                    <a:pt x="11848" y="4702"/>
                    <a:pt x="11969" y="4880"/>
                    <a:pt x="12057" y="5075"/>
                  </a:cubicBezTo>
                  <a:cubicBezTo>
                    <a:pt x="12065" y="5092"/>
                    <a:pt x="12078" y="5099"/>
                    <a:pt x="12093" y="5099"/>
                  </a:cubicBezTo>
                  <a:cubicBezTo>
                    <a:pt x="12120" y="5099"/>
                    <a:pt x="12151" y="5073"/>
                    <a:pt x="12145" y="5041"/>
                  </a:cubicBezTo>
                  <a:cubicBezTo>
                    <a:pt x="12067" y="4673"/>
                    <a:pt x="11735" y="4425"/>
                    <a:pt x="11370" y="4327"/>
                  </a:cubicBezTo>
                  <a:cubicBezTo>
                    <a:pt x="11390" y="4310"/>
                    <a:pt x="11409" y="4295"/>
                    <a:pt x="11429" y="4276"/>
                  </a:cubicBezTo>
                  <a:cubicBezTo>
                    <a:pt x="11464" y="4242"/>
                    <a:pt x="11498" y="4204"/>
                    <a:pt x="11531" y="4163"/>
                  </a:cubicBezTo>
                  <a:close/>
                  <a:moveTo>
                    <a:pt x="8768" y="3957"/>
                  </a:moveTo>
                  <a:cubicBezTo>
                    <a:pt x="8822" y="3972"/>
                    <a:pt x="8875" y="3990"/>
                    <a:pt x="8929" y="4004"/>
                  </a:cubicBezTo>
                  <a:cubicBezTo>
                    <a:pt x="8935" y="4014"/>
                    <a:pt x="8945" y="4019"/>
                    <a:pt x="8956" y="4019"/>
                  </a:cubicBezTo>
                  <a:cubicBezTo>
                    <a:pt x="8962" y="4019"/>
                    <a:pt x="8967" y="4017"/>
                    <a:pt x="8973" y="4015"/>
                  </a:cubicBezTo>
                  <a:cubicBezTo>
                    <a:pt x="9344" y="4113"/>
                    <a:pt x="9727" y="4164"/>
                    <a:pt x="10112" y="4165"/>
                  </a:cubicBezTo>
                  <a:cubicBezTo>
                    <a:pt x="10167" y="4287"/>
                    <a:pt x="10261" y="4388"/>
                    <a:pt x="10377" y="4449"/>
                  </a:cubicBezTo>
                  <a:cubicBezTo>
                    <a:pt x="10272" y="4575"/>
                    <a:pt x="10169" y="4703"/>
                    <a:pt x="10052" y="4819"/>
                  </a:cubicBezTo>
                  <a:cubicBezTo>
                    <a:pt x="9933" y="4936"/>
                    <a:pt x="9805" y="5044"/>
                    <a:pt x="9668" y="5140"/>
                  </a:cubicBezTo>
                  <a:cubicBezTo>
                    <a:pt x="9625" y="5169"/>
                    <a:pt x="9653" y="5232"/>
                    <a:pt x="9691" y="5232"/>
                  </a:cubicBezTo>
                  <a:cubicBezTo>
                    <a:pt x="9700" y="5232"/>
                    <a:pt x="9709" y="5229"/>
                    <a:pt x="9717" y="5222"/>
                  </a:cubicBezTo>
                  <a:cubicBezTo>
                    <a:pt x="9859" y="5122"/>
                    <a:pt x="9991" y="5010"/>
                    <a:pt x="10112" y="4886"/>
                  </a:cubicBezTo>
                  <a:cubicBezTo>
                    <a:pt x="10232" y="4764"/>
                    <a:pt x="10346" y="4631"/>
                    <a:pt x="10430" y="4483"/>
                  </a:cubicBezTo>
                  <a:cubicBezTo>
                    <a:pt x="10430" y="4483"/>
                    <a:pt x="10430" y="4483"/>
                    <a:pt x="10430" y="4483"/>
                  </a:cubicBezTo>
                  <a:lnTo>
                    <a:pt x="10430" y="4483"/>
                  </a:lnTo>
                  <a:cubicBezTo>
                    <a:pt x="10432" y="4502"/>
                    <a:pt x="10443" y="4520"/>
                    <a:pt x="10467" y="4530"/>
                  </a:cubicBezTo>
                  <a:cubicBezTo>
                    <a:pt x="10485" y="4537"/>
                    <a:pt x="10501" y="4539"/>
                    <a:pt x="10519" y="4546"/>
                  </a:cubicBezTo>
                  <a:cubicBezTo>
                    <a:pt x="10516" y="4551"/>
                    <a:pt x="10513" y="4556"/>
                    <a:pt x="10512" y="4561"/>
                  </a:cubicBezTo>
                  <a:cubicBezTo>
                    <a:pt x="10498" y="4574"/>
                    <a:pt x="10486" y="4590"/>
                    <a:pt x="10485" y="4610"/>
                  </a:cubicBezTo>
                  <a:cubicBezTo>
                    <a:pt x="10485" y="4615"/>
                    <a:pt x="10484" y="4618"/>
                    <a:pt x="10484" y="4624"/>
                  </a:cubicBezTo>
                  <a:cubicBezTo>
                    <a:pt x="10264" y="5099"/>
                    <a:pt x="10030" y="5571"/>
                    <a:pt x="9820" y="6051"/>
                  </a:cubicBezTo>
                  <a:cubicBezTo>
                    <a:pt x="9797" y="6054"/>
                    <a:pt x="9776" y="6062"/>
                    <a:pt x="9760" y="6081"/>
                  </a:cubicBezTo>
                  <a:cubicBezTo>
                    <a:pt x="9559" y="6346"/>
                    <a:pt x="9329" y="6657"/>
                    <a:pt x="8960" y="6697"/>
                  </a:cubicBezTo>
                  <a:cubicBezTo>
                    <a:pt x="8939" y="6699"/>
                    <a:pt x="8919" y="6700"/>
                    <a:pt x="8899" y="6700"/>
                  </a:cubicBezTo>
                  <a:cubicBezTo>
                    <a:pt x="8553" y="6700"/>
                    <a:pt x="8335" y="6361"/>
                    <a:pt x="8172" y="6102"/>
                  </a:cubicBezTo>
                  <a:cubicBezTo>
                    <a:pt x="8114" y="6010"/>
                    <a:pt x="8065" y="5915"/>
                    <a:pt x="8016" y="5817"/>
                  </a:cubicBezTo>
                  <a:cubicBezTo>
                    <a:pt x="7988" y="5668"/>
                    <a:pt x="7958" y="5522"/>
                    <a:pt x="7923" y="5371"/>
                  </a:cubicBezTo>
                  <a:cubicBezTo>
                    <a:pt x="7860" y="5112"/>
                    <a:pt x="7789" y="4852"/>
                    <a:pt x="7706" y="4597"/>
                  </a:cubicBezTo>
                  <a:cubicBezTo>
                    <a:pt x="7697" y="4458"/>
                    <a:pt x="7694" y="4290"/>
                    <a:pt x="7787" y="4195"/>
                  </a:cubicBezTo>
                  <a:cubicBezTo>
                    <a:pt x="7904" y="4070"/>
                    <a:pt x="8130" y="4063"/>
                    <a:pt x="8293" y="4036"/>
                  </a:cubicBezTo>
                  <a:lnTo>
                    <a:pt x="8626" y="3984"/>
                  </a:lnTo>
                  <a:cubicBezTo>
                    <a:pt x="8658" y="3978"/>
                    <a:pt x="8713" y="3964"/>
                    <a:pt x="8768" y="3957"/>
                  </a:cubicBezTo>
                  <a:close/>
                  <a:moveTo>
                    <a:pt x="10613" y="5061"/>
                  </a:moveTo>
                  <a:lnTo>
                    <a:pt x="10613" y="5061"/>
                  </a:lnTo>
                  <a:cubicBezTo>
                    <a:pt x="10664" y="5247"/>
                    <a:pt x="10711" y="5432"/>
                    <a:pt x="10752" y="5618"/>
                  </a:cubicBezTo>
                  <a:cubicBezTo>
                    <a:pt x="10823" y="5955"/>
                    <a:pt x="10887" y="6292"/>
                    <a:pt x="10901" y="6633"/>
                  </a:cubicBezTo>
                  <a:cubicBezTo>
                    <a:pt x="10918" y="7146"/>
                    <a:pt x="10799" y="7700"/>
                    <a:pt x="10425" y="8071"/>
                  </a:cubicBezTo>
                  <a:cubicBezTo>
                    <a:pt x="10669" y="7098"/>
                    <a:pt x="10712" y="6062"/>
                    <a:pt x="10613" y="5061"/>
                  </a:cubicBezTo>
                  <a:close/>
                  <a:moveTo>
                    <a:pt x="10408" y="5051"/>
                  </a:moveTo>
                  <a:cubicBezTo>
                    <a:pt x="10305" y="5502"/>
                    <a:pt x="10135" y="5935"/>
                    <a:pt x="10000" y="6377"/>
                  </a:cubicBezTo>
                  <a:cubicBezTo>
                    <a:pt x="9912" y="6665"/>
                    <a:pt x="9841" y="6955"/>
                    <a:pt x="9808" y="7253"/>
                  </a:cubicBezTo>
                  <a:cubicBezTo>
                    <a:pt x="9780" y="7518"/>
                    <a:pt x="9767" y="7816"/>
                    <a:pt x="9883" y="8068"/>
                  </a:cubicBezTo>
                  <a:cubicBezTo>
                    <a:pt x="9903" y="8108"/>
                    <a:pt x="9929" y="8148"/>
                    <a:pt x="9954" y="8185"/>
                  </a:cubicBezTo>
                  <a:cubicBezTo>
                    <a:pt x="9847" y="8098"/>
                    <a:pt x="9759" y="7990"/>
                    <a:pt x="9696" y="7867"/>
                  </a:cubicBezTo>
                  <a:cubicBezTo>
                    <a:pt x="9532" y="7541"/>
                    <a:pt x="9549" y="7165"/>
                    <a:pt x="9642" y="6824"/>
                  </a:cubicBezTo>
                  <a:cubicBezTo>
                    <a:pt x="9752" y="6440"/>
                    <a:pt x="9940" y="6077"/>
                    <a:pt x="10108" y="5713"/>
                  </a:cubicBezTo>
                  <a:cubicBezTo>
                    <a:pt x="10208" y="5493"/>
                    <a:pt x="10308" y="5271"/>
                    <a:pt x="10408" y="5051"/>
                  </a:cubicBezTo>
                  <a:close/>
                  <a:moveTo>
                    <a:pt x="10505" y="5347"/>
                  </a:moveTo>
                  <a:cubicBezTo>
                    <a:pt x="10528" y="5702"/>
                    <a:pt x="10532" y="6057"/>
                    <a:pt x="10511" y="6411"/>
                  </a:cubicBezTo>
                  <a:cubicBezTo>
                    <a:pt x="10478" y="6983"/>
                    <a:pt x="10379" y="7536"/>
                    <a:pt x="10255" y="8094"/>
                  </a:cubicBezTo>
                  <a:cubicBezTo>
                    <a:pt x="10248" y="8134"/>
                    <a:pt x="10271" y="8164"/>
                    <a:pt x="10301" y="8178"/>
                  </a:cubicBezTo>
                  <a:cubicBezTo>
                    <a:pt x="10288" y="8189"/>
                    <a:pt x="10278" y="8199"/>
                    <a:pt x="10264" y="8210"/>
                  </a:cubicBezTo>
                  <a:cubicBezTo>
                    <a:pt x="10150" y="8148"/>
                    <a:pt x="10065" y="8029"/>
                    <a:pt x="10028" y="7901"/>
                  </a:cubicBezTo>
                  <a:cubicBezTo>
                    <a:pt x="9954" y="7657"/>
                    <a:pt x="9981" y="7378"/>
                    <a:pt x="10018" y="7129"/>
                  </a:cubicBezTo>
                  <a:cubicBezTo>
                    <a:pt x="10058" y="6865"/>
                    <a:pt x="10129" y="6609"/>
                    <a:pt x="10207" y="6353"/>
                  </a:cubicBezTo>
                  <a:cubicBezTo>
                    <a:pt x="10309" y="6020"/>
                    <a:pt x="10421" y="5686"/>
                    <a:pt x="10505" y="5347"/>
                  </a:cubicBezTo>
                  <a:close/>
                  <a:moveTo>
                    <a:pt x="10850" y="5430"/>
                  </a:moveTo>
                  <a:lnTo>
                    <a:pt x="10850" y="5430"/>
                  </a:lnTo>
                  <a:cubicBezTo>
                    <a:pt x="10899" y="5533"/>
                    <a:pt x="10945" y="5642"/>
                    <a:pt x="10986" y="5750"/>
                  </a:cubicBezTo>
                  <a:cubicBezTo>
                    <a:pt x="11184" y="6399"/>
                    <a:pt x="11267" y="7065"/>
                    <a:pt x="10997" y="7711"/>
                  </a:cubicBezTo>
                  <a:cubicBezTo>
                    <a:pt x="10915" y="7910"/>
                    <a:pt x="10784" y="8137"/>
                    <a:pt x="10569" y="8226"/>
                  </a:cubicBezTo>
                  <a:cubicBezTo>
                    <a:pt x="10530" y="8242"/>
                    <a:pt x="10495" y="8249"/>
                    <a:pt x="10459" y="8253"/>
                  </a:cubicBezTo>
                  <a:cubicBezTo>
                    <a:pt x="10888" y="7873"/>
                    <a:pt x="11057" y="7305"/>
                    <a:pt x="11050" y="6750"/>
                  </a:cubicBezTo>
                  <a:cubicBezTo>
                    <a:pt x="11044" y="6306"/>
                    <a:pt x="10959" y="5865"/>
                    <a:pt x="10850" y="5430"/>
                  </a:cubicBezTo>
                  <a:close/>
                  <a:moveTo>
                    <a:pt x="17358" y="9736"/>
                  </a:moveTo>
                  <a:cubicBezTo>
                    <a:pt x="17356" y="9739"/>
                    <a:pt x="17354" y="9741"/>
                    <a:pt x="17352" y="9744"/>
                  </a:cubicBezTo>
                  <a:cubicBezTo>
                    <a:pt x="17354" y="9742"/>
                    <a:pt x="17356" y="9739"/>
                    <a:pt x="17358" y="9736"/>
                  </a:cubicBezTo>
                  <a:close/>
                  <a:moveTo>
                    <a:pt x="4528" y="10279"/>
                  </a:moveTo>
                  <a:lnTo>
                    <a:pt x="4528" y="10279"/>
                  </a:lnTo>
                  <a:cubicBezTo>
                    <a:pt x="4616" y="10329"/>
                    <a:pt x="4702" y="10381"/>
                    <a:pt x="4786" y="10435"/>
                  </a:cubicBezTo>
                  <a:cubicBezTo>
                    <a:pt x="4745" y="10441"/>
                    <a:pt x="4708" y="10468"/>
                    <a:pt x="4689" y="10505"/>
                  </a:cubicBezTo>
                  <a:cubicBezTo>
                    <a:pt x="4682" y="10499"/>
                    <a:pt x="4675" y="10496"/>
                    <a:pt x="4668" y="10490"/>
                  </a:cubicBezTo>
                  <a:cubicBezTo>
                    <a:pt x="4620" y="10421"/>
                    <a:pt x="4573" y="10353"/>
                    <a:pt x="4528" y="10279"/>
                  </a:cubicBezTo>
                  <a:close/>
                  <a:moveTo>
                    <a:pt x="16819" y="10037"/>
                  </a:moveTo>
                  <a:cubicBezTo>
                    <a:pt x="16828" y="10037"/>
                    <a:pt x="16837" y="10037"/>
                    <a:pt x="16847" y="10038"/>
                  </a:cubicBezTo>
                  <a:cubicBezTo>
                    <a:pt x="17054" y="10049"/>
                    <a:pt x="17282" y="10173"/>
                    <a:pt x="17385" y="10350"/>
                  </a:cubicBezTo>
                  <a:cubicBezTo>
                    <a:pt x="17390" y="10360"/>
                    <a:pt x="17399" y="10365"/>
                    <a:pt x="17408" y="10365"/>
                  </a:cubicBezTo>
                  <a:cubicBezTo>
                    <a:pt x="17411" y="10365"/>
                    <a:pt x="17413" y="10365"/>
                    <a:pt x="17416" y="10364"/>
                  </a:cubicBezTo>
                  <a:cubicBezTo>
                    <a:pt x="17423" y="10375"/>
                    <a:pt x="17430" y="10384"/>
                    <a:pt x="17436" y="10395"/>
                  </a:cubicBezTo>
                  <a:cubicBezTo>
                    <a:pt x="17463" y="10448"/>
                    <a:pt x="17478" y="10503"/>
                    <a:pt x="17478" y="10561"/>
                  </a:cubicBezTo>
                  <a:cubicBezTo>
                    <a:pt x="17480" y="10680"/>
                    <a:pt x="17438" y="10795"/>
                    <a:pt x="17360" y="10888"/>
                  </a:cubicBezTo>
                  <a:cubicBezTo>
                    <a:pt x="17336" y="10917"/>
                    <a:pt x="17304" y="10943"/>
                    <a:pt x="17274" y="10966"/>
                  </a:cubicBezTo>
                  <a:cubicBezTo>
                    <a:pt x="17219" y="10980"/>
                    <a:pt x="17160" y="10986"/>
                    <a:pt x="17101" y="10986"/>
                  </a:cubicBezTo>
                  <a:cubicBezTo>
                    <a:pt x="16998" y="10986"/>
                    <a:pt x="16894" y="10968"/>
                    <a:pt x="16803" y="10949"/>
                  </a:cubicBezTo>
                  <a:cubicBezTo>
                    <a:pt x="16699" y="10924"/>
                    <a:pt x="16590" y="10906"/>
                    <a:pt x="16495" y="10859"/>
                  </a:cubicBezTo>
                  <a:cubicBezTo>
                    <a:pt x="16442" y="10832"/>
                    <a:pt x="16406" y="10797"/>
                    <a:pt x="16367" y="10760"/>
                  </a:cubicBezTo>
                  <a:cubicBezTo>
                    <a:pt x="16342" y="10605"/>
                    <a:pt x="16452" y="10455"/>
                    <a:pt x="16584" y="10378"/>
                  </a:cubicBezTo>
                  <a:cubicBezTo>
                    <a:pt x="16622" y="10358"/>
                    <a:pt x="16604" y="10301"/>
                    <a:pt x="16564" y="10301"/>
                  </a:cubicBezTo>
                  <a:cubicBezTo>
                    <a:pt x="16559" y="10301"/>
                    <a:pt x="16555" y="10302"/>
                    <a:pt x="16550" y="10303"/>
                  </a:cubicBezTo>
                  <a:cubicBezTo>
                    <a:pt x="16445" y="10334"/>
                    <a:pt x="16367" y="10411"/>
                    <a:pt x="16323" y="10506"/>
                  </a:cubicBezTo>
                  <a:cubicBezTo>
                    <a:pt x="16303" y="10548"/>
                    <a:pt x="16293" y="10594"/>
                    <a:pt x="16289" y="10638"/>
                  </a:cubicBezTo>
                  <a:cubicBezTo>
                    <a:pt x="16258" y="10554"/>
                    <a:pt x="16251" y="10466"/>
                    <a:pt x="16267" y="10378"/>
                  </a:cubicBezTo>
                  <a:cubicBezTo>
                    <a:pt x="16282" y="10347"/>
                    <a:pt x="16301" y="10314"/>
                    <a:pt x="16322" y="10285"/>
                  </a:cubicBezTo>
                  <a:cubicBezTo>
                    <a:pt x="16436" y="10134"/>
                    <a:pt x="16623" y="10037"/>
                    <a:pt x="16819" y="10037"/>
                  </a:cubicBezTo>
                  <a:close/>
                  <a:moveTo>
                    <a:pt x="17089" y="7993"/>
                  </a:moveTo>
                  <a:cubicBezTo>
                    <a:pt x="17219" y="7993"/>
                    <a:pt x="17348" y="8000"/>
                    <a:pt x="17478" y="8015"/>
                  </a:cubicBezTo>
                  <a:cubicBezTo>
                    <a:pt x="17630" y="8033"/>
                    <a:pt x="17809" y="8061"/>
                    <a:pt x="17925" y="8169"/>
                  </a:cubicBezTo>
                  <a:cubicBezTo>
                    <a:pt x="18074" y="8305"/>
                    <a:pt x="18014" y="8491"/>
                    <a:pt x="17948" y="8650"/>
                  </a:cubicBezTo>
                  <a:cubicBezTo>
                    <a:pt x="17890" y="8785"/>
                    <a:pt x="17827" y="8914"/>
                    <a:pt x="17812" y="9062"/>
                  </a:cubicBezTo>
                  <a:cubicBezTo>
                    <a:pt x="17809" y="9076"/>
                    <a:pt x="17816" y="9086"/>
                    <a:pt x="17823" y="9093"/>
                  </a:cubicBezTo>
                  <a:cubicBezTo>
                    <a:pt x="17776" y="9168"/>
                    <a:pt x="17728" y="9242"/>
                    <a:pt x="17677" y="9314"/>
                  </a:cubicBezTo>
                  <a:cubicBezTo>
                    <a:pt x="17643" y="9367"/>
                    <a:pt x="17606" y="9416"/>
                    <a:pt x="17568" y="9463"/>
                  </a:cubicBezTo>
                  <a:cubicBezTo>
                    <a:pt x="17529" y="9513"/>
                    <a:pt x="17468" y="9565"/>
                    <a:pt x="17480" y="9632"/>
                  </a:cubicBezTo>
                  <a:cubicBezTo>
                    <a:pt x="17482" y="9651"/>
                    <a:pt x="17505" y="9669"/>
                    <a:pt x="17525" y="9669"/>
                  </a:cubicBezTo>
                  <a:cubicBezTo>
                    <a:pt x="17527" y="9669"/>
                    <a:pt x="17529" y="9669"/>
                    <a:pt x="17531" y="9669"/>
                  </a:cubicBezTo>
                  <a:cubicBezTo>
                    <a:pt x="17603" y="9662"/>
                    <a:pt x="17638" y="9589"/>
                    <a:pt x="17674" y="9537"/>
                  </a:cubicBezTo>
                  <a:cubicBezTo>
                    <a:pt x="17712" y="9483"/>
                    <a:pt x="17745" y="9428"/>
                    <a:pt x="17779" y="9371"/>
                  </a:cubicBezTo>
                  <a:cubicBezTo>
                    <a:pt x="17833" y="9282"/>
                    <a:pt x="17875" y="9179"/>
                    <a:pt x="17914" y="9083"/>
                  </a:cubicBezTo>
                  <a:cubicBezTo>
                    <a:pt x="18036" y="8971"/>
                    <a:pt x="18173" y="8853"/>
                    <a:pt x="18338" y="8802"/>
                  </a:cubicBezTo>
                  <a:cubicBezTo>
                    <a:pt x="18384" y="8788"/>
                    <a:pt x="18428" y="8781"/>
                    <a:pt x="18470" y="8781"/>
                  </a:cubicBezTo>
                  <a:cubicBezTo>
                    <a:pt x="18611" y="8781"/>
                    <a:pt x="18735" y="8854"/>
                    <a:pt x="18844" y="8955"/>
                  </a:cubicBezTo>
                  <a:cubicBezTo>
                    <a:pt x="18985" y="9084"/>
                    <a:pt x="19091" y="9242"/>
                    <a:pt x="19192" y="9399"/>
                  </a:cubicBezTo>
                  <a:cubicBezTo>
                    <a:pt x="19287" y="9547"/>
                    <a:pt x="19384" y="9697"/>
                    <a:pt x="19450" y="9859"/>
                  </a:cubicBezTo>
                  <a:cubicBezTo>
                    <a:pt x="19518" y="10031"/>
                    <a:pt x="19537" y="10211"/>
                    <a:pt x="19473" y="10385"/>
                  </a:cubicBezTo>
                  <a:cubicBezTo>
                    <a:pt x="19408" y="10558"/>
                    <a:pt x="19283" y="10719"/>
                    <a:pt x="19144" y="10846"/>
                  </a:cubicBezTo>
                  <a:cubicBezTo>
                    <a:pt x="18968" y="11009"/>
                    <a:pt x="18732" y="11122"/>
                    <a:pt x="18495" y="11122"/>
                  </a:cubicBezTo>
                  <a:cubicBezTo>
                    <a:pt x="18371" y="11122"/>
                    <a:pt x="18246" y="11092"/>
                    <a:pt x="18129" y="11021"/>
                  </a:cubicBezTo>
                  <a:cubicBezTo>
                    <a:pt x="18119" y="11016"/>
                    <a:pt x="18110" y="11014"/>
                    <a:pt x="18101" y="11014"/>
                  </a:cubicBezTo>
                  <a:cubicBezTo>
                    <a:pt x="18088" y="11014"/>
                    <a:pt x="18077" y="11018"/>
                    <a:pt x="18067" y="11024"/>
                  </a:cubicBezTo>
                  <a:cubicBezTo>
                    <a:pt x="18017" y="10998"/>
                    <a:pt x="17966" y="10971"/>
                    <a:pt x="17918" y="10943"/>
                  </a:cubicBezTo>
                  <a:cubicBezTo>
                    <a:pt x="17857" y="10907"/>
                    <a:pt x="17797" y="10868"/>
                    <a:pt x="17741" y="10829"/>
                  </a:cubicBezTo>
                  <a:cubicBezTo>
                    <a:pt x="17729" y="10822"/>
                    <a:pt x="17719" y="10814"/>
                    <a:pt x="17707" y="10804"/>
                  </a:cubicBezTo>
                  <a:cubicBezTo>
                    <a:pt x="17718" y="10767"/>
                    <a:pt x="17725" y="10726"/>
                    <a:pt x="17725" y="10683"/>
                  </a:cubicBezTo>
                  <a:cubicBezTo>
                    <a:pt x="17725" y="10614"/>
                    <a:pt x="17712" y="10546"/>
                    <a:pt x="17694" y="10479"/>
                  </a:cubicBezTo>
                  <a:cubicBezTo>
                    <a:pt x="17900" y="10456"/>
                    <a:pt x="18108" y="10436"/>
                    <a:pt x="18308" y="10391"/>
                  </a:cubicBezTo>
                  <a:cubicBezTo>
                    <a:pt x="18356" y="10381"/>
                    <a:pt x="18350" y="10304"/>
                    <a:pt x="18302" y="10304"/>
                  </a:cubicBezTo>
                  <a:cubicBezTo>
                    <a:pt x="18300" y="10304"/>
                    <a:pt x="18298" y="10304"/>
                    <a:pt x="18295" y="10304"/>
                  </a:cubicBezTo>
                  <a:cubicBezTo>
                    <a:pt x="18087" y="10329"/>
                    <a:pt x="17878" y="10371"/>
                    <a:pt x="17670" y="10404"/>
                  </a:cubicBezTo>
                  <a:cubicBezTo>
                    <a:pt x="17647" y="10341"/>
                    <a:pt x="17619" y="10279"/>
                    <a:pt x="17580" y="10222"/>
                  </a:cubicBezTo>
                  <a:lnTo>
                    <a:pt x="17580" y="10222"/>
                  </a:lnTo>
                  <a:cubicBezTo>
                    <a:pt x="17586" y="10225"/>
                    <a:pt x="17592" y="10227"/>
                    <a:pt x="17598" y="10227"/>
                  </a:cubicBezTo>
                  <a:cubicBezTo>
                    <a:pt x="17604" y="10227"/>
                    <a:pt x="17610" y="10225"/>
                    <a:pt x="17616" y="10221"/>
                  </a:cubicBezTo>
                  <a:cubicBezTo>
                    <a:pt x="17779" y="10127"/>
                    <a:pt x="17946" y="10041"/>
                    <a:pt x="18118" y="9960"/>
                  </a:cubicBezTo>
                  <a:cubicBezTo>
                    <a:pt x="18203" y="9921"/>
                    <a:pt x="18288" y="9885"/>
                    <a:pt x="18373" y="9846"/>
                  </a:cubicBezTo>
                  <a:cubicBezTo>
                    <a:pt x="18463" y="9809"/>
                    <a:pt x="18552" y="9775"/>
                    <a:pt x="18636" y="9730"/>
                  </a:cubicBezTo>
                  <a:cubicBezTo>
                    <a:pt x="18676" y="9707"/>
                    <a:pt x="18656" y="9650"/>
                    <a:pt x="18614" y="9650"/>
                  </a:cubicBezTo>
                  <a:cubicBezTo>
                    <a:pt x="18610" y="9650"/>
                    <a:pt x="18606" y="9651"/>
                    <a:pt x="18602" y="9652"/>
                  </a:cubicBezTo>
                  <a:cubicBezTo>
                    <a:pt x="18510" y="9673"/>
                    <a:pt x="18423" y="9711"/>
                    <a:pt x="18337" y="9751"/>
                  </a:cubicBezTo>
                  <a:cubicBezTo>
                    <a:pt x="18247" y="9789"/>
                    <a:pt x="18162" y="9831"/>
                    <a:pt x="18077" y="9873"/>
                  </a:cubicBezTo>
                  <a:cubicBezTo>
                    <a:pt x="17907" y="9960"/>
                    <a:pt x="17741" y="10053"/>
                    <a:pt x="17577" y="10154"/>
                  </a:cubicBezTo>
                  <a:cubicBezTo>
                    <a:pt x="17563" y="10163"/>
                    <a:pt x="17559" y="10175"/>
                    <a:pt x="17559" y="10187"/>
                  </a:cubicBezTo>
                  <a:cubicBezTo>
                    <a:pt x="17495" y="10097"/>
                    <a:pt x="17416" y="10015"/>
                    <a:pt x="17324" y="9951"/>
                  </a:cubicBezTo>
                  <a:cubicBezTo>
                    <a:pt x="17325" y="9951"/>
                    <a:pt x="17328" y="9951"/>
                    <a:pt x="17329" y="9950"/>
                  </a:cubicBezTo>
                  <a:cubicBezTo>
                    <a:pt x="17343" y="9943"/>
                    <a:pt x="17355" y="9937"/>
                    <a:pt x="17369" y="9927"/>
                  </a:cubicBezTo>
                  <a:cubicBezTo>
                    <a:pt x="17387" y="9911"/>
                    <a:pt x="17407" y="9899"/>
                    <a:pt x="17423" y="9882"/>
                  </a:cubicBezTo>
                  <a:cubicBezTo>
                    <a:pt x="17433" y="9870"/>
                    <a:pt x="17444" y="9858"/>
                    <a:pt x="17453" y="9845"/>
                  </a:cubicBezTo>
                  <a:cubicBezTo>
                    <a:pt x="17460" y="9836"/>
                    <a:pt x="17467" y="9828"/>
                    <a:pt x="17473" y="9818"/>
                  </a:cubicBezTo>
                  <a:cubicBezTo>
                    <a:pt x="17481" y="9804"/>
                    <a:pt x="17488" y="9789"/>
                    <a:pt x="17492" y="9774"/>
                  </a:cubicBezTo>
                  <a:cubicBezTo>
                    <a:pt x="17494" y="9760"/>
                    <a:pt x="17495" y="9745"/>
                    <a:pt x="17495" y="9731"/>
                  </a:cubicBezTo>
                  <a:cubicBezTo>
                    <a:pt x="17495" y="9704"/>
                    <a:pt x="17470" y="9681"/>
                    <a:pt x="17443" y="9681"/>
                  </a:cubicBezTo>
                  <a:cubicBezTo>
                    <a:pt x="17434" y="9681"/>
                    <a:pt x="17425" y="9684"/>
                    <a:pt x="17417" y="9689"/>
                  </a:cubicBezTo>
                  <a:cubicBezTo>
                    <a:pt x="17406" y="9696"/>
                    <a:pt x="17394" y="9703"/>
                    <a:pt x="17385" y="9711"/>
                  </a:cubicBezTo>
                  <a:cubicBezTo>
                    <a:pt x="17380" y="9716"/>
                    <a:pt x="17375" y="9717"/>
                    <a:pt x="17372" y="9721"/>
                  </a:cubicBezTo>
                  <a:cubicBezTo>
                    <a:pt x="17367" y="9724"/>
                    <a:pt x="17363" y="9730"/>
                    <a:pt x="17358" y="9736"/>
                  </a:cubicBezTo>
                  <a:lnTo>
                    <a:pt x="17358" y="9736"/>
                  </a:lnTo>
                  <a:cubicBezTo>
                    <a:pt x="17360" y="9734"/>
                    <a:pt x="17362" y="9732"/>
                    <a:pt x="17365" y="9730"/>
                  </a:cubicBezTo>
                  <a:lnTo>
                    <a:pt x="17365" y="9730"/>
                  </a:lnTo>
                  <a:cubicBezTo>
                    <a:pt x="17338" y="9761"/>
                    <a:pt x="17315" y="9795"/>
                    <a:pt x="17294" y="9831"/>
                  </a:cubicBezTo>
                  <a:cubicBezTo>
                    <a:pt x="17285" y="9845"/>
                    <a:pt x="17274" y="9859"/>
                    <a:pt x="17267" y="9875"/>
                  </a:cubicBezTo>
                  <a:cubicBezTo>
                    <a:pt x="17261" y="9886"/>
                    <a:pt x="17258" y="9896"/>
                    <a:pt x="17257" y="9909"/>
                  </a:cubicBezTo>
                  <a:cubicBezTo>
                    <a:pt x="17197" y="9875"/>
                    <a:pt x="17136" y="9846"/>
                    <a:pt x="17070" y="9828"/>
                  </a:cubicBezTo>
                  <a:cubicBezTo>
                    <a:pt x="17072" y="9823"/>
                    <a:pt x="17075" y="9822"/>
                    <a:pt x="17075" y="9818"/>
                  </a:cubicBezTo>
                  <a:cubicBezTo>
                    <a:pt x="17089" y="9690"/>
                    <a:pt x="17105" y="9562"/>
                    <a:pt x="17111" y="9435"/>
                  </a:cubicBezTo>
                  <a:cubicBezTo>
                    <a:pt x="17116" y="9311"/>
                    <a:pt x="17125" y="9182"/>
                    <a:pt x="17097" y="9059"/>
                  </a:cubicBezTo>
                  <a:cubicBezTo>
                    <a:pt x="17093" y="9044"/>
                    <a:pt x="17079" y="9036"/>
                    <a:pt x="17065" y="9036"/>
                  </a:cubicBezTo>
                  <a:cubicBezTo>
                    <a:pt x="17051" y="9036"/>
                    <a:pt x="17037" y="9044"/>
                    <a:pt x="17034" y="9059"/>
                  </a:cubicBezTo>
                  <a:cubicBezTo>
                    <a:pt x="17010" y="9182"/>
                    <a:pt x="17016" y="9311"/>
                    <a:pt x="17010" y="9435"/>
                  </a:cubicBezTo>
                  <a:cubicBezTo>
                    <a:pt x="17004" y="9560"/>
                    <a:pt x="17003" y="9683"/>
                    <a:pt x="16994" y="9808"/>
                  </a:cubicBezTo>
                  <a:cubicBezTo>
                    <a:pt x="16942" y="9797"/>
                    <a:pt x="16891" y="9788"/>
                    <a:pt x="16838" y="9787"/>
                  </a:cubicBezTo>
                  <a:cubicBezTo>
                    <a:pt x="16833" y="9787"/>
                    <a:pt x="16826" y="9788"/>
                    <a:pt x="16820" y="9788"/>
                  </a:cubicBezTo>
                  <a:cubicBezTo>
                    <a:pt x="16826" y="9781"/>
                    <a:pt x="16828" y="9772"/>
                    <a:pt x="16827" y="9760"/>
                  </a:cubicBezTo>
                  <a:cubicBezTo>
                    <a:pt x="16800" y="9615"/>
                    <a:pt x="16774" y="9469"/>
                    <a:pt x="16765" y="9321"/>
                  </a:cubicBezTo>
                  <a:cubicBezTo>
                    <a:pt x="16756" y="9177"/>
                    <a:pt x="16776" y="9037"/>
                    <a:pt x="16791" y="8894"/>
                  </a:cubicBezTo>
                  <a:cubicBezTo>
                    <a:pt x="16794" y="8873"/>
                    <a:pt x="16772" y="8859"/>
                    <a:pt x="16752" y="8859"/>
                  </a:cubicBezTo>
                  <a:cubicBezTo>
                    <a:pt x="16740" y="8859"/>
                    <a:pt x="16727" y="8865"/>
                    <a:pt x="16722" y="8877"/>
                  </a:cubicBezTo>
                  <a:cubicBezTo>
                    <a:pt x="16662" y="9015"/>
                    <a:pt x="16664" y="9175"/>
                    <a:pt x="16677" y="9321"/>
                  </a:cubicBezTo>
                  <a:cubicBezTo>
                    <a:pt x="16689" y="9476"/>
                    <a:pt x="16719" y="9629"/>
                    <a:pt x="16749" y="9780"/>
                  </a:cubicBezTo>
                  <a:cubicBezTo>
                    <a:pt x="16750" y="9785"/>
                    <a:pt x="16755" y="9787"/>
                    <a:pt x="16756" y="9789"/>
                  </a:cubicBezTo>
                  <a:cubicBezTo>
                    <a:pt x="16704" y="9794"/>
                    <a:pt x="16650" y="9801"/>
                    <a:pt x="16599" y="9815"/>
                  </a:cubicBezTo>
                  <a:cubicBezTo>
                    <a:pt x="16584" y="9795"/>
                    <a:pt x="16566" y="9780"/>
                    <a:pt x="16550" y="9764"/>
                  </a:cubicBezTo>
                  <a:cubicBezTo>
                    <a:pt x="16528" y="9743"/>
                    <a:pt x="16506" y="9719"/>
                    <a:pt x="16485" y="9697"/>
                  </a:cubicBezTo>
                  <a:cubicBezTo>
                    <a:pt x="16438" y="9650"/>
                    <a:pt x="16393" y="9602"/>
                    <a:pt x="16347" y="9554"/>
                  </a:cubicBezTo>
                  <a:cubicBezTo>
                    <a:pt x="16302" y="9504"/>
                    <a:pt x="16254" y="9459"/>
                    <a:pt x="16206" y="9411"/>
                  </a:cubicBezTo>
                  <a:cubicBezTo>
                    <a:pt x="16193" y="9396"/>
                    <a:pt x="16177" y="9384"/>
                    <a:pt x="16166" y="9369"/>
                  </a:cubicBezTo>
                  <a:cubicBezTo>
                    <a:pt x="16164" y="9361"/>
                    <a:pt x="16162" y="9350"/>
                    <a:pt x="16154" y="9341"/>
                  </a:cubicBezTo>
                  <a:cubicBezTo>
                    <a:pt x="16035" y="9198"/>
                    <a:pt x="15940" y="9037"/>
                    <a:pt x="15876" y="8866"/>
                  </a:cubicBezTo>
                  <a:cubicBezTo>
                    <a:pt x="15813" y="8694"/>
                    <a:pt x="15740" y="8463"/>
                    <a:pt x="15848" y="8298"/>
                  </a:cubicBezTo>
                  <a:cubicBezTo>
                    <a:pt x="15932" y="8169"/>
                    <a:pt x="16098" y="8118"/>
                    <a:pt x="16244" y="8084"/>
                  </a:cubicBezTo>
                  <a:cubicBezTo>
                    <a:pt x="16445" y="8037"/>
                    <a:pt x="16652" y="8013"/>
                    <a:pt x="16861" y="8000"/>
                  </a:cubicBezTo>
                  <a:cubicBezTo>
                    <a:pt x="16937" y="7996"/>
                    <a:pt x="17013" y="7993"/>
                    <a:pt x="17089" y="7993"/>
                  </a:cubicBezTo>
                  <a:close/>
                  <a:moveTo>
                    <a:pt x="4850" y="11100"/>
                  </a:moveTo>
                  <a:cubicBezTo>
                    <a:pt x="4872" y="11136"/>
                    <a:pt x="4896" y="11171"/>
                    <a:pt x="4921" y="11207"/>
                  </a:cubicBezTo>
                  <a:cubicBezTo>
                    <a:pt x="4944" y="11243"/>
                    <a:pt x="4978" y="11258"/>
                    <a:pt x="5013" y="11258"/>
                  </a:cubicBezTo>
                  <a:cubicBezTo>
                    <a:pt x="5020" y="11258"/>
                    <a:pt x="5027" y="11258"/>
                    <a:pt x="5034" y="11256"/>
                  </a:cubicBezTo>
                  <a:cubicBezTo>
                    <a:pt x="5086" y="11291"/>
                    <a:pt x="5145" y="11316"/>
                    <a:pt x="5209" y="11317"/>
                  </a:cubicBezTo>
                  <a:lnTo>
                    <a:pt x="5209" y="11317"/>
                  </a:lnTo>
                  <a:cubicBezTo>
                    <a:pt x="5208" y="11318"/>
                    <a:pt x="5207" y="11318"/>
                    <a:pt x="5206" y="11319"/>
                  </a:cubicBezTo>
                  <a:cubicBezTo>
                    <a:pt x="5171" y="11328"/>
                    <a:pt x="5137" y="11333"/>
                    <a:pt x="5104" y="11333"/>
                  </a:cubicBezTo>
                  <a:cubicBezTo>
                    <a:pt x="5033" y="11333"/>
                    <a:pt x="4970" y="11308"/>
                    <a:pt x="4923" y="11239"/>
                  </a:cubicBezTo>
                  <a:cubicBezTo>
                    <a:pt x="4894" y="11197"/>
                    <a:pt x="4868" y="11149"/>
                    <a:pt x="4845" y="11102"/>
                  </a:cubicBezTo>
                  <a:cubicBezTo>
                    <a:pt x="4847" y="11102"/>
                    <a:pt x="4847" y="11100"/>
                    <a:pt x="4850" y="11100"/>
                  </a:cubicBezTo>
                  <a:close/>
                  <a:moveTo>
                    <a:pt x="3525" y="6411"/>
                  </a:moveTo>
                  <a:cubicBezTo>
                    <a:pt x="3707" y="6411"/>
                    <a:pt x="3886" y="6447"/>
                    <a:pt x="4062" y="6491"/>
                  </a:cubicBezTo>
                  <a:cubicBezTo>
                    <a:pt x="4538" y="6616"/>
                    <a:pt x="5251" y="6922"/>
                    <a:pt x="5071" y="7515"/>
                  </a:cubicBezTo>
                  <a:cubicBezTo>
                    <a:pt x="4959" y="7881"/>
                    <a:pt x="4590" y="8085"/>
                    <a:pt x="4265" y="8264"/>
                  </a:cubicBezTo>
                  <a:cubicBezTo>
                    <a:pt x="4221" y="8290"/>
                    <a:pt x="4220" y="8361"/>
                    <a:pt x="4262" y="8388"/>
                  </a:cubicBezTo>
                  <a:cubicBezTo>
                    <a:pt x="4197" y="8412"/>
                    <a:pt x="4133" y="8440"/>
                    <a:pt x="4066" y="8469"/>
                  </a:cubicBezTo>
                  <a:cubicBezTo>
                    <a:pt x="3984" y="8505"/>
                    <a:pt x="3899" y="8541"/>
                    <a:pt x="3815" y="8576"/>
                  </a:cubicBezTo>
                  <a:cubicBezTo>
                    <a:pt x="3777" y="8593"/>
                    <a:pt x="3797" y="8652"/>
                    <a:pt x="3834" y="8652"/>
                  </a:cubicBezTo>
                  <a:cubicBezTo>
                    <a:pt x="3838" y="8652"/>
                    <a:pt x="3842" y="8652"/>
                    <a:pt x="3847" y="8650"/>
                  </a:cubicBezTo>
                  <a:lnTo>
                    <a:pt x="4108" y="8559"/>
                  </a:lnTo>
                  <a:cubicBezTo>
                    <a:pt x="4197" y="8530"/>
                    <a:pt x="4285" y="8501"/>
                    <a:pt x="4372" y="8463"/>
                  </a:cubicBezTo>
                  <a:cubicBezTo>
                    <a:pt x="4397" y="8453"/>
                    <a:pt x="4403" y="8430"/>
                    <a:pt x="4398" y="8409"/>
                  </a:cubicBezTo>
                  <a:lnTo>
                    <a:pt x="4398" y="8409"/>
                  </a:lnTo>
                  <a:cubicBezTo>
                    <a:pt x="4421" y="8410"/>
                    <a:pt x="4444" y="8410"/>
                    <a:pt x="4466" y="8410"/>
                  </a:cubicBezTo>
                  <a:cubicBezTo>
                    <a:pt x="4665" y="8410"/>
                    <a:pt x="4865" y="8381"/>
                    <a:pt x="5063" y="8381"/>
                  </a:cubicBezTo>
                  <a:cubicBezTo>
                    <a:pt x="5149" y="8381"/>
                    <a:pt x="5234" y="8386"/>
                    <a:pt x="5319" y="8402"/>
                  </a:cubicBezTo>
                  <a:cubicBezTo>
                    <a:pt x="5457" y="8426"/>
                    <a:pt x="5596" y="8476"/>
                    <a:pt x="5694" y="8579"/>
                  </a:cubicBezTo>
                  <a:cubicBezTo>
                    <a:pt x="5800" y="8688"/>
                    <a:pt x="5829" y="8839"/>
                    <a:pt x="5823" y="8985"/>
                  </a:cubicBezTo>
                  <a:cubicBezTo>
                    <a:pt x="5810" y="9270"/>
                    <a:pt x="5695" y="9595"/>
                    <a:pt x="5543" y="9838"/>
                  </a:cubicBezTo>
                  <a:cubicBezTo>
                    <a:pt x="5413" y="10050"/>
                    <a:pt x="5184" y="10225"/>
                    <a:pt x="4923" y="10225"/>
                  </a:cubicBezTo>
                  <a:cubicBezTo>
                    <a:pt x="4716" y="10090"/>
                    <a:pt x="4503" y="9970"/>
                    <a:pt x="4279" y="9866"/>
                  </a:cubicBezTo>
                  <a:cubicBezTo>
                    <a:pt x="4258" y="9856"/>
                    <a:pt x="4236" y="9851"/>
                    <a:pt x="4215" y="9851"/>
                  </a:cubicBezTo>
                  <a:cubicBezTo>
                    <a:pt x="4124" y="9851"/>
                    <a:pt x="4056" y="9942"/>
                    <a:pt x="4102" y="10035"/>
                  </a:cubicBezTo>
                  <a:cubicBezTo>
                    <a:pt x="4123" y="10077"/>
                    <a:pt x="4147" y="10120"/>
                    <a:pt x="4170" y="10163"/>
                  </a:cubicBezTo>
                  <a:cubicBezTo>
                    <a:pt x="4176" y="10178"/>
                    <a:pt x="4180" y="10194"/>
                    <a:pt x="4187" y="10211"/>
                  </a:cubicBezTo>
                  <a:cubicBezTo>
                    <a:pt x="4085" y="10045"/>
                    <a:pt x="3971" y="9885"/>
                    <a:pt x="3861" y="9728"/>
                  </a:cubicBezTo>
                  <a:cubicBezTo>
                    <a:pt x="3853" y="9716"/>
                    <a:pt x="3841" y="9711"/>
                    <a:pt x="3830" y="9711"/>
                  </a:cubicBezTo>
                  <a:cubicBezTo>
                    <a:pt x="3805" y="9711"/>
                    <a:pt x="3780" y="9736"/>
                    <a:pt x="3797" y="9764"/>
                  </a:cubicBezTo>
                  <a:cubicBezTo>
                    <a:pt x="3964" y="10042"/>
                    <a:pt x="4136" y="10320"/>
                    <a:pt x="4254" y="10622"/>
                  </a:cubicBezTo>
                  <a:cubicBezTo>
                    <a:pt x="4308" y="10761"/>
                    <a:pt x="4356" y="10909"/>
                    <a:pt x="4384" y="11056"/>
                  </a:cubicBezTo>
                  <a:cubicBezTo>
                    <a:pt x="4400" y="11142"/>
                    <a:pt x="4417" y="11235"/>
                    <a:pt x="4347" y="11300"/>
                  </a:cubicBezTo>
                  <a:cubicBezTo>
                    <a:pt x="4292" y="11354"/>
                    <a:pt x="4211" y="11381"/>
                    <a:pt x="4137" y="11404"/>
                  </a:cubicBezTo>
                  <a:cubicBezTo>
                    <a:pt x="3907" y="11475"/>
                    <a:pt x="3665" y="11497"/>
                    <a:pt x="3423" y="11497"/>
                  </a:cubicBezTo>
                  <a:cubicBezTo>
                    <a:pt x="3322" y="11497"/>
                    <a:pt x="3222" y="11493"/>
                    <a:pt x="3122" y="11488"/>
                  </a:cubicBezTo>
                  <a:cubicBezTo>
                    <a:pt x="3041" y="11482"/>
                    <a:pt x="2958" y="11476"/>
                    <a:pt x="2875" y="11469"/>
                  </a:cubicBezTo>
                  <a:cubicBezTo>
                    <a:pt x="2800" y="11464"/>
                    <a:pt x="2702" y="11468"/>
                    <a:pt x="2634" y="11428"/>
                  </a:cubicBezTo>
                  <a:cubicBezTo>
                    <a:pt x="2560" y="11386"/>
                    <a:pt x="2563" y="11286"/>
                    <a:pt x="2555" y="11214"/>
                  </a:cubicBezTo>
                  <a:cubicBezTo>
                    <a:pt x="2548" y="11130"/>
                    <a:pt x="2544" y="11045"/>
                    <a:pt x="2544" y="10963"/>
                  </a:cubicBezTo>
                  <a:cubicBezTo>
                    <a:pt x="2537" y="10554"/>
                    <a:pt x="2612" y="10163"/>
                    <a:pt x="2714" y="9768"/>
                  </a:cubicBezTo>
                  <a:cubicBezTo>
                    <a:pt x="2722" y="9737"/>
                    <a:pt x="2691" y="9712"/>
                    <a:pt x="2662" y="9712"/>
                  </a:cubicBezTo>
                  <a:cubicBezTo>
                    <a:pt x="2648" y="9712"/>
                    <a:pt x="2634" y="9719"/>
                    <a:pt x="2626" y="9736"/>
                  </a:cubicBezTo>
                  <a:cubicBezTo>
                    <a:pt x="2608" y="9780"/>
                    <a:pt x="2594" y="9828"/>
                    <a:pt x="2577" y="9873"/>
                  </a:cubicBezTo>
                  <a:cubicBezTo>
                    <a:pt x="2594" y="9815"/>
                    <a:pt x="2612" y="9757"/>
                    <a:pt x="2626" y="9697"/>
                  </a:cubicBezTo>
                  <a:cubicBezTo>
                    <a:pt x="2633" y="9672"/>
                    <a:pt x="2612" y="9656"/>
                    <a:pt x="2591" y="9656"/>
                  </a:cubicBezTo>
                  <a:cubicBezTo>
                    <a:pt x="2577" y="9656"/>
                    <a:pt x="2563" y="9663"/>
                    <a:pt x="2558" y="9680"/>
                  </a:cubicBezTo>
                  <a:cubicBezTo>
                    <a:pt x="2449" y="10065"/>
                    <a:pt x="2303" y="10439"/>
                    <a:pt x="2109" y="10794"/>
                  </a:cubicBezTo>
                  <a:cubicBezTo>
                    <a:pt x="2029" y="10941"/>
                    <a:pt x="1945" y="11098"/>
                    <a:pt x="1825" y="11218"/>
                  </a:cubicBezTo>
                  <a:cubicBezTo>
                    <a:pt x="1730" y="11312"/>
                    <a:pt x="1621" y="11355"/>
                    <a:pt x="1504" y="11355"/>
                  </a:cubicBezTo>
                  <a:cubicBezTo>
                    <a:pt x="1429" y="11355"/>
                    <a:pt x="1351" y="11337"/>
                    <a:pt x="1271" y="11303"/>
                  </a:cubicBezTo>
                  <a:cubicBezTo>
                    <a:pt x="951" y="11166"/>
                    <a:pt x="715" y="10913"/>
                    <a:pt x="537" y="10629"/>
                  </a:cubicBezTo>
                  <a:cubicBezTo>
                    <a:pt x="346" y="10327"/>
                    <a:pt x="136" y="9923"/>
                    <a:pt x="346" y="9588"/>
                  </a:cubicBezTo>
                  <a:cubicBezTo>
                    <a:pt x="573" y="9222"/>
                    <a:pt x="1056" y="9150"/>
                    <a:pt x="1459" y="9084"/>
                  </a:cubicBezTo>
                  <a:cubicBezTo>
                    <a:pt x="1530" y="9073"/>
                    <a:pt x="1520" y="8988"/>
                    <a:pt x="1476" y="8957"/>
                  </a:cubicBezTo>
                  <a:cubicBezTo>
                    <a:pt x="1219" y="8771"/>
                    <a:pt x="891" y="8735"/>
                    <a:pt x="612" y="8593"/>
                  </a:cubicBezTo>
                  <a:cubicBezTo>
                    <a:pt x="261" y="8412"/>
                    <a:pt x="212" y="8044"/>
                    <a:pt x="361" y="7718"/>
                  </a:cubicBezTo>
                  <a:cubicBezTo>
                    <a:pt x="515" y="7380"/>
                    <a:pt x="825" y="7129"/>
                    <a:pt x="1137" y="6924"/>
                  </a:cubicBezTo>
                  <a:cubicBezTo>
                    <a:pt x="1370" y="6770"/>
                    <a:pt x="1641" y="6571"/>
                    <a:pt x="1928" y="6571"/>
                  </a:cubicBezTo>
                  <a:cubicBezTo>
                    <a:pt x="2014" y="6571"/>
                    <a:pt x="2102" y="6589"/>
                    <a:pt x="2191" y="6633"/>
                  </a:cubicBezTo>
                  <a:cubicBezTo>
                    <a:pt x="2604" y="6836"/>
                    <a:pt x="2714" y="7302"/>
                    <a:pt x="2804" y="7697"/>
                  </a:cubicBezTo>
                  <a:cubicBezTo>
                    <a:pt x="2812" y="7733"/>
                    <a:pt x="2840" y="7748"/>
                    <a:pt x="2869" y="7748"/>
                  </a:cubicBezTo>
                  <a:cubicBezTo>
                    <a:pt x="2906" y="7748"/>
                    <a:pt x="2947" y="7722"/>
                    <a:pt x="2950" y="7680"/>
                  </a:cubicBezTo>
                  <a:cubicBezTo>
                    <a:pt x="2980" y="7332"/>
                    <a:pt x="3031" y="6980"/>
                    <a:pt x="3127" y="6644"/>
                  </a:cubicBezTo>
                  <a:cubicBezTo>
                    <a:pt x="3147" y="6576"/>
                    <a:pt x="3171" y="6505"/>
                    <a:pt x="3235" y="6465"/>
                  </a:cubicBezTo>
                  <a:cubicBezTo>
                    <a:pt x="3312" y="6417"/>
                    <a:pt x="3414" y="6413"/>
                    <a:pt x="3505" y="6411"/>
                  </a:cubicBezTo>
                  <a:cubicBezTo>
                    <a:pt x="3511" y="6411"/>
                    <a:pt x="3518" y="6411"/>
                    <a:pt x="3525" y="6411"/>
                  </a:cubicBezTo>
                  <a:close/>
                  <a:moveTo>
                    <a:pt x="15639" y="11147"/>
                  </a:moveTo>
                  <a:lnTo>
                    <a:pt x="15639" y="11147"/>
                  </a:lnTo>
                  <a:cubicBezTo>
                    <a:pt x="15395" y="11336"/>
                    <a:pt x="15116" y="11478"/>
                    <a:pt x="14821" y="11583"/>
                  </a:cubicBezTo>
                  <a:cubicBezTo>
                    <a:pt x="14636" y="11648"/>
                    <a:pt x="14448" y="11703"/>
                    <a:pt x="14258" y="11753"/>
                  </a:cubicBezTo>
                  <a:cubicBezTo>
                    <a:pt x="14178" y="11773"/>
                    <a:pt x="14100" y="11788"/>
                    <a:pt x="14022" y="11807"/>
                  </a:cubicBezTo>
                  <a:cubicBezTo>
                    <a:pt x="14046" y="11788"/>
                    <a:pt x="14072" y="11771"/>
                    <a:pt x="14096" y="11754"/>
                  </a:cubicBezTo>
                  <a:cubicBezTo>
                    <a:pt x="14138" y="11726"/>
                    <a:pt x="14151" y="11684"/>
                    <a:pt x="14145" y="11645"/>
                  </a:cubicBezTo>
                  <a:cubicBezTo>
                    <a:pt x="14619" y="11420"/>
                    <a:pt x="15116" y="11241"/>
                    <a:pt x="15639" y="11147"/>
                  </a:cubicBezTo>
                  <a:close/>
                  <a:moveTo>
                    <a:pt x="15874" y="10951"/>
                  </a:moveTo>
                  <a:cubicBezTo>
                    <a:pt x="15458" y="11004"/>
                    <a:pt x="15046" y="11102"/>
                    <a:pt x="14660" y="11255"/>
                  </a:cubicBezTo>
                  <a:cubicBezTo>
                    <a:pt x="14470" y="11329"/>
                    <a:pt x="14282" y="11413"/>
                    <a:pt x="14103" y="11510"/>
                  </a:cubicBezTo>
                  <a:cubicBezTo>
                    <a:pt x="14082" y="11522"/>
                    <a:pt x="14062" y="11535"/>
                    <a:pt x="14040" y="11547"/>
                  </a:cubicBezTo>
                  <a:cubicBezTo>
                    <a:pt x="14038" y="11547"/>
                    <a:pt x="14035" y="11547"/>
                    <a:pt x="14032" y="11547"/>
                  </a:cubicBezTo>
                  <a:cubicBezTo>
                    <a:pt x="14016" y="11547"/>
                    <a:pt x="13998" y="11551"/>
                    <a:pt x="13979" y="11563"/>
                  </a:cubicBezTo>
                  <a:cubicBezTo>
                    <a:pt x="13848" y="11651"/>
                    <a:pt x="13718" y="11740"/>
                    <a:pt x="13591" y="11835"/>
                  </a:cubicBezTo>
                  <a:cubicBezTo>
                    <a:pt x="13586" y="11796"/>
                    <a:pt x="13592" y="11753"/>
                    <a:pt x="13598" y="11723"/>
                  </a:cubicBezTo>
                  <a:cubicBezTo>
                    <a:pt x="13615" y="11637"/>
                    <a:pt x="13653" y="11556"/>
                    <a:pt x="13700" y="11482"/>
                  </a:cubicBezTo>
                  <a:cubicBezTo>
                    <a:pt x="13798" y="11334"/>
                    <a:pt x="13947" y="11222"/>
                    <a:pt x="14110" y="11149"/>
                  </a:cubicBezTo>
                  <a:cubicBezTo>
                    <a:pt x="14492" y="10973"/>
                    <a:pt x="14948" y="10991"/>
                    <a:pt x="15364" y="10973"/>
                  </a:cubicBezTo>
                  <a:cubicBezTo>
                    <a:pt x="15476" y="10967"/>
                    <a:pt x="15586" y="10964"/>
                    <a:pt x="15698" y="10959"/>
                  </a:cubicBezTo>
                  <a:cubicBezTo>
                    <a:pt x="15746" y="10957"/>
                    <a:pt x="15796" y="10956"/>
                    <a:pt x="15842" y="10951"/>
                  </a:cubicBezTo>
                  <a:close/>
                  <a:moveTo>
                    <a:pt x="15235" y="11584"/>
                  </a:moveTo>
                  <a:cubicBezTo>
                    <a:pt x="15069" y="11688"/>
                    <a:pt x="14890" y="11774"/>
                    <a:pt x="14704" y="11838"/>
                  </a:cubicBezTo>
                  <a:cubicBezTo>
                    <a:pt x="14537" y="11895"/>
                    <a:pt x="14363" y="11936"/>
                    <a:pt x="14185" y="11959"/>
                  </a:cubicBezTo>
                  <a:lnTo>
                    <a:pt x="14317" y="11922"/>
                  </a:lnTo>
                  <a:cubicBezTo>
                    <a:pt x="14520" y="11865"/>
                    <a:pt x="14720" y="11803"/>
                    <a:pt x="14916" y="11726"/>
                  </a:cubicBezTo>
                  <a:cubicBezTo>
                    <a:pt x="15024" y="11684"/>
                    <a:pt x="15130" y="11637"/>
                    <a:pt x="15235" y="11584"/>
                  </a:cubicBezTo>
                  <a:close/>
                  <a:moveTo>
                    <a:pt x="15138" y="8675"/>
                  </a:moveTo>
                  <a:cubicBezTo>
                    <a:pt x="15170" y="8675"/>
                    <a:pt x="15203" y="8679"/>
                    <a:pt x="15238" y="8687"/>
                  </a:cubicBezTo>
                  <a:cubicBezTo>
                    <a:pt x="15417" y="8730"/>
                    <a:pt x="15563" y="8887"/>
                    <a:pt x="15689" y="9008"/>
                  </a:cubicBezTo>
                  <a:cubicBezTo>
                    <a:pt x="15807" y="9120"/>
                    <a:pt x="15919" y="9239"/>
                    <a:pt x="16025" y="9361"/>
                  </a:cubicBezTo>
                  <a:cubicBezTo>
                    <a:pt x="16051" y="9402"/>
                    <a:pt x="16079" y="9439"/>
                    <a:pt x="16108" y="9476"/>
                  </a:cubicBezTo>
                  <a:cubicBezTo>
                    <a:pt x="16152" y="9531"/>
                    <a:pt x="16196" y="9588"/>
                    <a:pt x="16242" y="9640"/>
                  </a:cubicBezTo>
                  <a:cubicBezTo>
                    <a:pt x="16285" y="9690"/>
                    <a:pt x="16328" y="9743"/>
                    <a:pt x="16372" y="9792"/>
                  </a:cubicBezTo>
                  <a:cubicBezTo>
                    <a:pt x="16393" y="9815"/>
                    <a:pt x="16416" y="9842"/>
                    <a:pt x="16442" y="9865"/>
                  </a:cubicBezTo>
                  <a:cubicBezTo>
                    <a:pt x="16356" y="9907"/>
                    <a:pt x="16279" y="9965"/>
                    <a:pt x="16217" y="10036"/>
                  </a:cubicBezTo>
                  <a:cubicBezTo>
                    <a:pt x="16150" y="9963"/>
                    <a:pt x="16081" y="9889"/>
                    <a:pt x="16010" y="9821"/>
                  </a:cubicBezTo>
                  <a:cubicBezTo>
                    <a:pt x="15922" y="9736"/>
                    <a:pt x="15834" y="9653"/>
                    <a:pt x="15735" y="9581"/>
                  </a:cubicBezTo>
                  <a:cubicBezTo>
                    <a:pt x="15727" y="9576"/>
                    <a:pt x="15719" y="9573"/>
                    <a:pt x="15712" y="9573"/>
                  </a:cubicBezTo>
                  <a:cubicBezTo>
                    <a:pt x="15677" y="9573"/>
                    <a:pt x="15649" y="9622"/>
                    <a:pt x="15678" y="9650"/>
                  </a:cubicBezTo>
                  <a:cubicBezTo>
                    <a:pt x="15763" y="9733"/>
                    <a:pt x="15854" y="9809"/>
                    <a:pt x="15940" y="9893"/>
                  </a:cubicBezTo>
                  <a:cubicBezTo>
                    <a:pt x="16017" y="9965"/>
                    <a:pt x="16089" y="10042"/>
                    <a:pt x="16160" y="10120"/>
                  </a:cubicBezTo>
                  <a:cubicBezTo>
                    <a:pt x="16139" y="10154"/>
                    <a:pt x="16123" y="10190"/>
                    <a:pt x="16109" y="10225"/>
                  </a:cubicBezTo>
                  <a:cubicBezTo>
                    <a:pt x="16103" y="10205"/>
                    <a:pt x="16089" y="10187"/>
                    <a:pt x="16068" y="10182"/>
                  </a:cubicBezTo>
                  <a:cubicBezTo>
                    <a:pt x="15947" y="10155"/>
                    <a:pt x="15825" y="10129"/>
                    <a:pt x="15705" y="10102"/>
                  </a:cubicBezTo>
                  <a:cubicBezTo>
                    <a:pt x="15700" y="10100"/>
                    <a:pt x="15695" y="10100"/>
                    <a:pt x="15691" y="10100"/>
                  </a:cubicBezTo>
                  <a:cubicBezTo>
                    <a:pt x="15665" y="10100"/>
                    <a:pt x="15643" y="10116"/>
                    <a:pt x="15637" y="10140"/>
                  </a:cubicBezTo>
                  <a:cubicBezTo>
                    <a:pt x="15630" y="10168"/>
                    <a:pt x="15648" y="10198"/>
                    <a:pt x="15678" y="10205"/>
                  </a:cubicBezTo>
                  <a:cubicBezTo>
                    <a:pt x="15798" y="10234"/>
                    <a:pt x="15919" y="10260"/>
                    <a:pt x="16041" y="10289"/>
                  </a:cubicBezTo>
                  <a:cubicBezTo>
                    <a:pt x="16044" y="10289"/>
                    <a:pt x="16048" y="10290"/>
                    <a:pt x="16051" y="10290"/>
                  </a:cubicBezTo>
                  <a:cubicBezTo>
                    <a:pt x="16067" y="10290"/>
                    <a:pt x="16083" y="10284"/>
                    <a:pt x="16095" y="10275"/>
                  </a:cubicBezTo>
                  <a:lnTo>
                    <a:pt x="16095" y="10275"/>
                  </a:lnTo>
                  <a:cubicBezTo>
                    <a:pt x="16059" y="10388"/>
                    <a:pt x="16052" y="10510"/>
                    <a:pt x="16085" y="10625"/>
                  </a:cubicBezTo>
                  <a:cubicBezTo>
                    <a:pt x="16088" y="10653"/>
                    <a:pt x="16089" y="10680"/>
                    <a:pt x="16095" y="10709"/>
                  </a:cubicBezTo>
                  <a:cubicBezTo>
                    <a:pt x="16126" y="10873"/>
                    <a:pt x="16240" y="11012"/>
                    <a:pt x="16383" y="11106"/>
                  </a:cubicBezTo>
                  <a:cubicBezTo>
                    <a:pt x="16247" y="11298"/>
                    <a:pt x="16099" y="11485"/>
                    <a:pt x="15983" y="11688"/>
                  </a:cubicBezTo>
                  <a:cubicBezTo>
                    <a:pt x="15969" y="11710"/>
                    <a:pt x="15993" y="11739"/>
                    <a:pt x="16017" y="11739"/>
                  </a:cubicBezTo>
                  <a:cubicBezTo>
                    <a:pt x="16024" y="11739"/>
                    <a:pt x="16032" y="11736"/>
                    <a:pt x="16038" y="11729"/>
                  </a:cubicBezTo>
                  <a:cubicBezTo>
                    <a:pt x="16189" y="11544"/>
                    <a:pt x="16315" y="11340"/>
                    <a:pt x="16447" y="11143"/>
                  </a:cubicBezTo>
                  <a:cubicBezTo>
                    <a:pt x="16471" y="11156"/>
                    <a:pt x="16495" y="11166"/>
                    <a:pt x="16521" y="11177"/>
                  </a:cubicBezTo>
                  <a:cubicBezTo>
                    <a:pt x="16608" y="11212"/>
                    <a:pt x="16716" y="11232"/>
                    <a:pt x="16833" y="11237"/>
                  </a:cubicBezTo>
                  <a:cubicBezTo>
                    <a:pt x="16858" y="11242"/>
                    <a:pt x="16887" y="11247"/>
                    <a:pt x="16915" y="11247"/>
                  </a:cubicBezTo>
                  <a:cubicBezTo>
                    <a:pt x="16929" y="11342"/>
                    <a:pt x="16945" y="11438"/>
                    <a:pt x="16956" y="11533"/>
                  </a:cubicBezTo>
                  <a:cubicBezTo>
                    <a:pt x="16969" y="11634"/>
                    <a:pt x="16984" y="11733"/>
                    <a:pt x="17003" y="11832"/>
                  </a:cubicBezTo>
                  <a:cubicBezTo>
                    <a:pt x="16982" y="11845"/>
                    <a:pt x="16967" y="11861"/>
                    <a:pt x="16966" y="11888"/>
                  </a:cubicBezTo>
                  <a:cubicBezTo>
                    <a:pt x="16945" y="12193"/>
                    <a:pt x="16928" y="12521"/>
                    <a:pt x="16843" y="12816"/>
                  </a:cubicBezTo>
                  <a:cubicBezTo>
                    <a:pt x="16793" y="12987"/>
                    <a:pt x="16640" y="13014"/>
                    <a:pt x="16471" y="13024"/>
                  </a:cubicBezTo>
                  <a:cubicBezTo>
                    <a:pt x="16436" y="13027"/>
                    <a:pt x="16401" y="13028"/>
                    <a:pt x="16366" y="13028"/>
                  </a:cubicBezTo>
                  <a:cubicBezTo>
                    <a:pt x="16253" y="13028"/>
                    <a:pt x="16140" y="13015"/>
                    <a:pt x="16030" y="12992"/>
                  </a:cubicBezTo>
                  <a:cubicBezTo>
                    <a:pt x="15486" y="12868"/>
                    <a:pt x="15072" y="12454"/>
                    <a:pt x="14947" y="11937"/>
                  </a:cubicBezTo>
                  <a:cubicBezTo>
                    <a:pt x="15296" y="11786"/>
                    <a:pt x="15615" y="11573"/>
                    <a:pt x="15869" y="11299"/>
                  </a:cubicBezTo>
                  <a:cubicBezTo>
                    <a:pt x="15939" y="11225"/>
                    <a:pt x="16003" y="11147"/>
                    <a:pt x="16062" y="11065"/>
                  </a:cubicBezTo>
                  <a:cubicBezTo>
                    <a:pt x="16116" y="10994"/>
                    <a:pt x="16190" y="10893"/>
                    <a:pt x="16105" y="10814"/>
                  </a:cubicBezTo>
                  <a:cubicBezTo>
                    <a:pt x="16095" y="10802"/>
                    <a:pt x="16081" y="10795"/>
                    <a:pt x="16066" y="10788"/>
                  </a:cubicBezTo>
                  <a:cubicBezTo>
                    <a:pt x="16069" y="10767"/>
                    <a:pt x="16061" y="10746"/>
                    <a:pt x="16032" y="10743"/>
                  </a:cubicBezTo>
                  <a:cubicBezTo>
                    <a:pt x="15685" y="10695"/>
                    <a:pt x="15337" y="10648"/>
                    <a:pt x="14988" y="10601"/>
                  </a:cubicBezTo>
                  <a:cubicBezTo>
                    <a:pt x="14826" y="10580"/>
                    <a:pt x="14651" y="10573"/>
                    <a:pt x="14494" y="10527"/>
                  </a:cubicBezTo>
                  <a:cubicBezTo>
                    <a:pt x="14330" y="10482"/>
                    <a:pt x="14299" y="10333"/>
                    <a:pt x="14296" y="10187"/>
                  </a:cubicBezTo>
                  <a:cubicBezTo>
                    <a:pt x="14294" y="9858"/>
                    <a:pt x="14380" y="9524"/>
                    <a:pt x="14527" y="9228"/>
                  </a:cubicBezTo>
                  <a:cubicBezTo>
                    <a:pt x="14641" y="9001"/>
                    <a:pt x="14840" y="8675"/>
                    <a:pt x="15138" y="8675"/>
                  </a:cubicBezTo>
                  <a:close/>
                  <a:moveTo>
                    <a:pt x="17650" y="10946"/>
                  </a:moveTo>
                  <a:cubicBezTo>
                    <a:pt x="17654" y="10949"/>
                    <a:pt x="17657" y="10950"/>
                    <a:pt x="17658" y="10951"/>
                  </a:cubicBezTo>
                  <a:cubicBezTo>
                    <a:pt x="17721" y="10994"/>
                    <a:pt x="17786" y="11029"/>
                    <a:pt x="17854" y="11062"/>
                  </a:cubicBezTo>
                  <a:cubicBezTo>
                    <a:pt x="17952" y="11106"/>
                    <a:pt x="18051" y="11137"/>
                    <a:pt x="18152" y="11164"/>
                  </a:cubicBezTo>
                  <a:cubicBezTo>
                    <a:pt x="18172" y="11173"/>
                    <a:pt x="18189" y="11180"/>
                    <a:pt x="18209" y="11187"/>
                  </a:cubicBezTo>
                  <a:cubicBezTo>
                    <a:pt x="18460" y="11299"/>
                    <a:pt x="18732" y="11397"/>
                    <a:pt x="18931" y="11590"/>
                  </a:cubicBezTo>
                  <a:cubicBezTo>
                    <a:pt x="19039" y="11695"/>
                    <a:pt x="19130" y="11830"/>
                    <a:pt x="19144" y="11980"/>
                  </a:cubicBezTo>
                  <a:cubicBezTo>
                    <a:pt x="19159" y="12143"/>
                    <a:pt x="19084" y="12298"/>
                    <a:pt x="18982" y="12424"/>
                  </a:cubicBezTo>
                  <a:cubicBezTo>
                    <a:pt x="18789" y="12660"/>
                    <a:pt x="18507" y="12837"/>
                    <a:pt x="18230" y="12973"/>
                  </a:cubicBezTo>
                  <a:cubicBezTo>
                    <a:pt x="18077" y="13049"/>
                    <a:pt x="17880" y="13128"/>
                    <a:pt x="17700" y="13128"/>
                  </a:cubicBezTo>
                  <a:cubicBezTo>
                    <a:pt x="17558" y="13128"/>
                    <a:pt x="17427" y="13079"/>
                    <a:pt x="17335" y="12942"/>
                  </a:cubicBezTo>
                  <a:cubicBezTo>
                    <a:pt x="17243" y="12803"/>
                    <a:pt x="17204" y="12631"/>
                    <a:pt x="17169" y="12474"/>
                  </a:cubicBezTo>
                  <a:cubicBezTo>
                    <a:pt x="17126" y="12279"/>
                    <a:pt x="17102" y="12085"/>
                    <a:pt x="17095" y="11889"/>
                  </a:cubicBezTo>
                  <a:cubicBezTo>
                    <a:pt x="17094" y="11865"/>
                    <a:pt x="17081" y="11848"/>
                    <a:pt x="17065" y="11840"/>
                  </a:cubicBezTo>
                  <a:cubicBezTo>
                    <a:pt x="17061" y="11733"/>
                    <a:pt x="17055" y="11627"/>
                    <a:pt x="17044" y="11520"/>
                  </a:cubicBezTo>
                  <a:cubicBezTo>
                    <a:pt x="17033" y="11428"/>
                    <a:pt x="17020" y="11336"/>
                    <a:pt x="17010" y="11244"/>
                  </a:cubicBezTo>
                  <a:cubicBezTo>
                    <a:pt x="17033" y="11241"/>
                    <a:pt x="17055" y="11237"/>
                    <a:pt x="17080" y="11232"/>
                  </a:cubicBezTo>
                  <a:cubicBezTo>
                    <a:pt x="17167" y="11220"/>
                    <a:pt x="17257" y="11198"/>
                    <a:pt x="17338" y="11168"/>
                  </a:cubicBezTo>
                  <a:cubicBezTo>
                    <a:pt x="17386" y="11276"/>
                    <a:pt x="17430" y="11384"/>
                    <a:pt x="17470" y="11495"/>
                  </a:cubicBezTo>
                  <a:cubicBezTo>
                    <a:pt x="17512" y="11610"/>
                    <a:pt x="17548" y="11723"/>
                    <a:pt x="17606" y="11832"/>
                  </a:cubicBezTo>
                  <a:cubicBezTo>
                    <a:pt x="17612" y="11844"/>
                    <a:pt x="17625" y="11849"/>
                    <a:pt x="17637" y="11849"/>
                  </a:cubicBezTo>
                  <a:cubicBezTo>
                    <a:pt x="17656" y="11849"/>
                    <a:pt x="17675" y="11837"/>
                    <a:pt x="17671" y="11817"/>
                  </a:cubicBezTo>
                  <a:cubicBezTo>
                    <a:pt x="17663" y="11756"/>
                    <a:pt x="17651" y="11698"/>
                    <a:pt x="17633" y="11640"/>
                  </a:cubicBezTo>
                  <a:cubicBezTo>
                    <a:pt x="17613" y="11579"/>
                    <a:pt x="17587" y="11519"/>
                    <a:pt x="17563" y="11459"/>
                  </a:cubicBezTo>
                  <a:cubicBezTo>
                    <a:pt x="17519" y="11349"/>
                    <a:pt x="17471" y="11239"/>
                    <a:pt x="17423" y="11130"/>
                  </a:cubicBezTo>
                  <a:cubicBezTo>
                    <a:pt x="17460" y="11112"/>
                    <a:pt x="17494" y="11090"/>
                    <a:pt x="17526" y="11066"/>
                  </a:cubicBezTo>
                  <a:cubicBezTo>
                    <a:pt x="17570" y="11143"/>
                    <a:pt x="17616" y="11221"/>
                    <a:pt x="17661" y="11298"/>
                  </a:cubicBezTo>
                  <a:lnTo>
                    <a:pt x="17729" y="11420"/>
                  </a:lnTo>
                  <a:cubicBezTo>
                    <a:pt x="17755" y="11462"/>
                    <a:pt x="17783" y="11499"/>
                    <a:pt x="17813" y="11540"/>
                  </a:cubicBezTo>
                  <a:cubicBezTo>
                    <a:pt x="17820" y="11551"/>
                    <a:pt x="17830" y="11555"/>
                    <a:pt x="17839" y="11555"/>
                  </a:cubicBezTo>
                  <a:cubicBezTo>
                    <a:pt x="17859" y="11555"/>
                    <a:pt x="17877" y="11535"/>
                    <a:pt x="17867" y="11512"/>
                  </a:cubicBezTo>
                  <a:cubicBezTo>
                    <a:pt x="17847" y="11469"/>
                    <a:pt x="17829" y="11427"/>
                    <a:pt x="17806" y="11386"/>
                  </a:cubicBezTo>
                  <a:cubicBezTo>
                    <a:pt x="17782" y="11346"/>
                    <a:pt x="17756" y="11303"/>
                    <a:pt x="17734" y="11262"/>
                  </a:cubicBezTo>
                  <a:cubicBezTo>
                    <a:pt x="17685" y="11180"/>
                    <a:pt x="17637" y="11099"/>
                    <a:pt x="17592" y="11015"/>
                  </a:cubicBezTo>
                  <a:cubicBezTo>
                    <a:pt x="17613" y="10994"/>
                    <a:pt x="17633" y="10971"/>
                    <a:pt x="17650" y="10946"/>
                  </a:cubicBezTo>
                  <a:close/>
                  <a:moveTo>
                    <a:pt x="6992" y="4198"/>
                  </a:moveTo>
                  <a:lnTo>
                    <a:pt x="6992" y="4198"/>
                  </a:lnTo>
                  <a:cubicBezTo>
                    <a:pt x="7063" y="4607"/>
                    <a:pt x="7114" y="5017"/>
                    <a:pt x="7135" y="5432"/>
                  </a:cubicBezTo>
                  <a:cubicBezTo>
                    <a:pt x="7178" y="6271"/>
                    <a:pt x="7117" y="7109"/>
                    <a:pt x="7064" y="7948"/>
                  </a:cubicBezTo>
                  <a:cubicBezTo>
                    <a:pt x="7013" y="8785"/>
                    <a:pt x="6968" y="9625"/>
                    <a:pt x="7039" y="10463"/>
                  </a:cubicBezTo>
                  <a:cubicBezTo>
                    <a:pt x="7101" y="11218"/>
                    <a:pt x="7247" y="11966"/>
                    <a:pt x="7469" y="12694"/>
                  </a:cubicBezTo>
                  <a:cubicBezTo>
                    <a:pt x="7547" y="12949"/>
                    <a:pt x="7638" y="13199"/>
                    <a:pt x="7734" y="13447"/>
                  </a:cubicBezTo>
                  <a:cubicBezTo>
                    <a:pt x="7428" y="12817"/>
                    <a:pt x="7142" y="12180"/>
                    <a:pt x="6985" y="11495"/>
                  </a:cubicBezTo>
                  <a:cubicBezTo>
                    <a:pt x="6561" y="9655"/>
                    <a:pt x="6876" y="7765"/>
                    <a:pt x="6979" y="5916"/>
                  </a:cubicBezTo>
                  <a:cubicBezTo>
                    <a:pt x="7010" y="5346"/>
                    <a:pt x="7022" y="4771"/>
                    <a:pt x="6992" y="4198"/>
                  </a:cubicBezTo>
                  <a:close/>
                  <a:moveTo>
                    <a:pt x="7178" y="4723"/>
                  </a:moveTo>
                  <a:lnTo>
                    <a:pt x="7178" y="4723"/>
                  </a:lnTo>
                  <a:cubicBezTo>
                    <a:pt x="7337" y="5874"/>
                    <a:pt x="7408" y="7036"/>
                    <a:pt x="7446" y="8196"/>
                  </a:cubicBezTo>
                  <a:cubicBezTo>
                    <a:pt x="7474" y="9079"/>
                    <a:pt x="7470" y="9963"/>
                    <a:pt x="7524" y="10844"/>
                  </a:cubicBezTo>
                  <a:cubicBezTo>
                    <a:pt x="7577" y="11710"/>
                    <a:pt x="7713" y="12566"/>
                    <a:pt x="7930" y="13410"/>
                  </a:cubicBezTo>
                  <a:cubicBezTo>
                    <a:pt x="7987" y="13634"/>
                    <a:pt x="8050" y="13857"/>
                    <a:pt x="8116" y="14080"/>
                  </a:cubicBezTo>
                  <a:cubicBezTo>
                    <a:pt x="7603" y="12986"/>
                    <a:pt x="7279" y="11815"/>
                    <a:pt x="7159" y="10627"/>
                  </a:cubicBezTo>
                  <a:cubicBezTo>
                    <a:pt x="6995" y="8959"/>
                    <a:pt x="7301" y="7299"/>
                    <a:pt x="7250" y="5632"/>
                  </a:cubicBezTo>
                  <a:cubicBezTo>
                    <a:pt x="7242" y="5327"/>
                    <a:pt x="7215" y="5025"/>
                    <a:pt x="7178" y="4723"/>
                  </a:cubicBezTo>
                  <a:close/>
                  <a:moveTo>
                    <a:pt x="7311" y="3849"/>
                  </a:moveTo>
                  <a:cubicBezTo>
                    <a:pt x="7330" y="3897"/>
                    <a:pt x="7351" y="3943"/>
                    <a:pt x="7371" y="3991"/>
                  </a:cubicBezTo>
                  <a:cubicBezTo>
                    <a:pt x="7456" y="4204"/>
                    <a:pt x="7533" y="4418"/>
                    <a:pt x="7599" y="4636"/>
                  </a:cubicBezTo>
                  <a:cubicBezTo>
                    <a:pt x="7605" y="4723"/>
                    <a:pt x="7616" y="4808"/>
                    <a:pt x="7625" y="4890"/>
                  </a:cubicBezTo>
                  <a:cubicBezTo>
                    <a:pt x="7666" y="5211"/>
                    <a:pt x="7758" y="5525"/>
                    <a:pt x="7890" y="5821"/>
                  </a:cubicBezTo>
                  <a:cubicBezTo>
                    <a:pt x="8011" y="6468"/>
                    <a:pt x="8080" y="7125"/>
                    <a:pt x="8116" y="7779"/>
                  </a:cubicBezTo>
                  <a:cubicBezTo>
                    <a:pt x="8221" y="9673"/>
                    <a:pt x="8086" y="11569"/>
                    <a:pt x="8270" y="13461"/>
                  </a:cubicBezTo>
                  <a:cubicBezTo>
                    <a:pt x="8294" y="13711"/>
                    <a:pt x="8326" y="13961"/>
                    <a:pt x="8358" y="14209"/>
                  </a:cubicBezTo>
                  <a:cubicBezTo>
                    <a:pt x="8224" y="13705"/>
                    <a:pt x="8117" y="13194"/>
                    <a:pt x="8056" y="12677"/>
                  </a:cubicBezTo>
                  <a:cubicBezTo>
                    <a:pt x="7958" y="11872"/>
                    <a:pt x="7945" y="11062"/>
                    <a:pt x="7928" y="10251"/>
                  </a:cubicBezTo>
                  <a:cubicBezTo>
                    <a:pt x="7911" y="9430"/>
                    <a:pt x="7869" y="8615"/>
                    <a:pt x="7798" y="7795"/>
                  </a:cubicBezTo>
                  <a:cubicBezTo>
                    <a:pt x="7730" y="6980"/>
                    <a:pt x="7662" y="6164"/>
                    <a:pt x="7562" y="5354"/>
                  </a:cubicBezTo>
                  <a:cubicBezTo>
                    <a:pt x="7510" y="4922"/>
                    <a:pt x="7449" y="4489"/>
                    <a:pt x="7361" y="4062"/>
                  </a:cubicBezTo>
                  <a:cubicBezTo>
                    <a:pt x="7347" y="3991"/>
                    <a:pt x="7328" y="3920"/>
                    <a:pt x="7311" y="3849"/>
                  </a:cubicBezTo>
                  <a:close/>
                  <a:moveTo>
                    <a:pt x="16164" y="5134"/>
                  </a:moveTo>
                  <a:lnTo>
                    <a:pt x="16164" y="5134"/>
                  </a:lnTo>
                  <a:cubicBezTo>
                    <a:pt x="16081" y="5245"/>
                    <a:pt x="15998" y="5356"/>
                    <a:pt x="15916" y="5466"/>
                  </a:cubicBezTo>
                  <a:cubicBezTo>
                    <a:pt x="15776" y="5610"/>
                    <a:pt x="15639" y="5757"/>
                    <a:pt x="15502" y="5902"/>
                  </a:cubicBezTo>
                  <a:cubicBezTo>
                    <a:pt x="15222" y="6200"/>
                    <a:pt x="14948" y="6502"/>
                    <a:pt x="14683" y="6810"/>
                  </a:cubicBezTo>
                  <a:cubicBezTo>
                    <a:pt x="14144" y="7434"/>
                    <a:pt x="13613" y="8076"/>
                    <a:pt x="13165" y="8762"/>
                  </a:cubicBezTo>
                  <a:cubicBezTo>
                    <a:pt x="12718" y="9449"/>
                    <a:pt x="12392" y="10195"/>
                    <a:pt x="12090" y="10950"/>
                  </a:cubicBezTo>
                  <a:cubicBezTo>
                    <a:pt x="11773" y="11746"/>
                    <a:pt x="11464" y="12545"/>
                    <a:pt x="11152" y="13342"/>
                  </a:cubicBezTo>
                  <a:cubicBezTo>
                    <a:pt x="11007" y="13712"/>
                    <a:pt x="10860" y="14085"/>
                    <a:pt x="10723" y="14461"/>
                  </a:cubicBezTo>
                  <a:cubicBezTo>
                    <a:pt x="10801" y="14165"/>
                    <a:pt x="10881" y="13868"/>
                    <a:pt x="10959" y="13573"/>
                  </a:cubicBezTo>
                  <a:cubicBezTo>
                    <a:pt x="11186" y="12695"/>
                    <a:pt x="11387" y="11803"/>
                    <a:pt x="11708" y="10951"/>
                  </a:cubicBezTo>
                  <a:cubicBezTo>
                    <a:pt x="12278" y="9442"/>
                    <a:pt x="13273" y="8127"/>
                    <a:pt x="14374" y="6935"/>
                  </a:cubicBezTo>
                  <a:cubicBezTo>
                    <a:pt x="14686" y="6596"/>
                    <a:pt x="15010" y="6267"/>
                    <a:pt x="15337" y="5942"/>
                  </a:cubicBezTo>
                  <a:cubicBezTo>
                    <a:pt x="15611" y="5671"/>
                    <a:pt x="15899" y="5411"/>
                    <a:pt x="16164" y="5134"/>
                  </a:cubicBezTo>
                  <a:close/>
                  <a:moveTo>
                    <a:pt x="7015" y="3266"/>
                  </a:moveTo>
                  <a:lnTo>
                    <a:pt x="7015" y="3266"/>
                  </a:lnTo>
                  <a:cubicBezTo>
                    <a:pt x="7293" y="3865"/>
                    <a:pt x="7369" y="4558"/>
                    <a:pt x="7450" y="5197"/>
                  </a:cubicBezTo>
                  <a:cubicBezTo>
                    <a:pt x="7551" y="6000"/>
                    <a:pt x="7615" y="6807"/>
                    <a:pt x="7677" y="7612"/>
                  </a:cubicBezTo>
                  <a:cubicBezTo>
                    <a:pt x="7741" y="8432"/>
                    <a:pt x="7785" y="9250"/>
                    <a:pt x="7805" y="10072"/>
                  </a:cubicBezTo>
                  <a:cubicBezTo>
                    <a:pt x="7823" y="10875"/>
                    <a:pt x="7832" y="11678"/>
                    <a:pt x="7917" y="12478"/>
                  </a:cubicBezTo>
                  <a:cubicBezTo>
                    <a:pt x="7989" y="13163"/>
                    <a:pt x="8124" y="13840"/>
                    <a:pt x="8323" y="14504"/>
                  </a:cubicBezTo>
                  <a:cubicBezTo>
                    <a:pt x="8319" y="14490"/>
                    <a:pt x="8311" y="14477"/>
                    <a:pt x="8304" y="14464"/>
                  </a:cubicBezTo>
                  <a:cubicBezTo>
                    <a:pt x="7971" y="13365"/>
                    <a:pt x="7703" y="12250"/>
                    <a:pt x="7618" y="11102"/>
                  </a:cubicBezTo>
                  <a:cubicBezTo>
                    <a:pt x="7551" y="10219"/>
                    <a:pt x="7560" y="9334"/>
                    <a:pt x="7535" y="8449"/>
                  </a:cubicBezTo>
                  <a:cubicBezTo>
                    <a:pt x="7513" y="7572"/>
                    <a:pt x="7477" y="6692"/>
                    <a:pt x="7399" y="5815"/>
                  </a:cubicBezTo>
                  <a:cubicBezTo>
                    <a:pt x="7323" y="4959"/>
                    <a:pt x="7199" y="4106"/>
                    <a:pt x="7015" y="3266"/>
                  </a:cubicBezTo>
                  <a:close/>
                  <a:moveTo>
                    <a:pt x="15590" y="5902"/>
                  </a:moveTo>
                  <a:lnTo>
                    <a:pt x="15590" y="5902"/>
                  </a:lnTo>
                  <a:cubicBezTo>
                    <a:pt x="15346" y="6227"/>
                    <a:pt x="15106" y="6552"/>
                    <a:pt x="14869" y="6880"/>
                  </a:cubicBezTo>
                  <a:cubicBezTo>
                    <a:pt x="14343" y="7605"/>
                    <a:pt x="13798" y="8332"/>
                    <a:pt x="13367" y="9116"/>
                  </a:cubicBezTo>
                  <a:cubicBezTo>
                    <a:pt x="13158" y="9496"/>
                    <a:pt x="12991" y="9892"/>
                    <a:pt x="12856" y="10300"/>
                  </a:cubicBezTo>
                  <a:cubicBezTo>
                    <a:pt x="12718" y="10723"/>
                    <a:pt x="12606" y="11154"/>
                    <a:pt x="12466" y="11574"/>
                  </a:cubicBezTo>
                  <a:cubicBezTo>
                    <a:pt x="12200" y="12370"/>
                    <a:pt x="11790" y="13107"/>
                    <a:pt x="11366" y="13836"/>
                  </a:cubicBezTo>
                  <a:cubicBezTo>
                    <a:pt x="11097" y="14300"/>
                    <a:pt x="10814" y="14772"/>
                    <a:pt x="10572" y="15259"/>
                  </a:cubicBezTo>
                  <a:cubicBezTo>
                    <a:pt x="10726" y="14724"/>
                    <a:pt x="10919" y="14205"/>
                    <a:pt x="11122" y="13684"/>
                  </a:cubicBezTo>
                  <a:cubicBezTo>
                    <a:pt x="11429" y="12895"/>
                    <a:pt x="11738" y="12106"/>
                    <a:pt x="12044" y="11317"/>
                  </a:cubicBezTo>
                  <a:cubicBezTo>
                    <a:pt x="12341" y="10556"/>
                    <a:pt x="12643" y="9794"/>
                    <a:pt x="13062" y="9087"/>
                  </a:cubicBezTo>
                  <a:cubicBezTo>
                    <a:pt x="13484" y="8376"/>
                    <a:pt x="14009" y="7721"/>
                    <a:pt x="14541" y="7084"/>
                  </a:cubicBezTo>
                  <a:cubicBezTo>
                    <a:pt x="14835" y="6731"/>
                    <a:pt x="15140" y="6384"/>
                    <a:pt x="15452" y="6047"/>
                  </a:cubicBezTo>
                  <a:cubicBezTo>
                    <a:pt x="15496" y="5998"/>
                    <a:pt x="15543" y="5950"/>
                    <a:pt x="15590" y="5902"/>
                  </a:cubicBezTo>
                  <a:close/>
                  <a:moveTo>
                    <a:pt x="15437" y="5703"/>
                  </a:moveTo>
                  <a:lnTo>
                    <a:pt x="15373" y="5767"/>
                  </a:lnTo>
                  <a:cubicBezTo>
                    <a:pt x="15078" y="6058"/>
                    <a:pt x="14790" y="6353"/>
                    <a:pt x="14506" y="6653"/>
                  </a:cubicBezTo>
                  <a:cubicBezTo>
                    <a:pt x="13948" y="7243"/>
                    <a:pt x="13416" y="7857"/>
                    <a:pt x="12942" y="8511"/>
                  </a:cubicBezTo>
                  <a:cubicBezTo>
                    <a:pt x="12476" y="9161"/>
                    <a:pt x="12066" y="9850"/>
                    <a:pt x="11755" y="10583"/>
                  </a:cubicBezTo>
                  <a:cubicBezTo>
                    <a:pt x="11400" y="11417"/>
                    <a:pt x="11192" y="12298"/>
                    <a:pt x="10966" y="13170"/>
                  </a:cubicBezTo>
                  <a:cubicBezTo>
                    <a:pt x="10779" y="13887"/>
                    <a:pt x="10600" y="14605"/>
                    <a:pt x="10420" y="15325"/>
                  </a:cubicBezTo>
                  <a:cubicBezTo>
                    <a:pt x="10394" y="14619"/>
                    <a:pt x="10440" y="13917"/>
                    <a:pt x="10579" y="13221"/>
                  </a:cubicBezTo>
                  <a:cubicBezTo>
                    <a:pt x="10752" y="12370"/>
                    <a:pt x="11044" y="11542"/>
                    <a:pt x="11421" y="10757"/>
                  </a:cubicBezTo>
                  <a:cubicBezTo>
                    <a:pt x="12161" y="9218"/>
                    <a:pt x="13237" y="7850"/>
                    <a:pt x="14456" y="6630"/>
                  </a:cubicBezTo>
                  <a:cubicBezTo>
                    <a:pt x="14774" y="6312"/>
                    <a:pt x="15102" y="6004"/>
                    <a:pt x="15437" y="5703"/>
                  </a:cubicBezTo>
                  <a:close/>
                  <a:moveTo>
                    <a:pt x="8086" y="6199"/>
                  </a:moveTo>
                  <a:cubicBezTo>
                    <a:pt x="8250" y="6487"/>
                    <a:pt x="8482" y="6796"/>
                    <a:pt x="8822" y="6837"/>
                  </a:cubicBezTo>
                  <a:cubicBezTo>
                    <a:pt x="8855" y="6841"/>
                    <a:pt x="8887" y="6843"/>
                    <a:pt x="8918" y="6843"/>
                  </a:cubicBezTo>
                  <a:cubicBezTo>
                    <a:pt x="9216" y="6843"/>
                    <a:pt x="9454" y="6672"/>
                    <a:pt x="9647" y="6462"/>
                  </a:cubicBezTo>
                  <a:lnTo>
                    <a:pt x="9647" y="6462"/>
                  </a:lnTo>
                  <a:cubicBezTo>
                    <a:pt x="9647" y="6465"/>
                    <a:pt x="9645" y="6465"/>
                    <a:pt x="9645" y="6467"/>
                  </a:cubicBezTo>
                  <a:cubicBezTo>
                    <a:pt x="9437" y="6986"/>
                    <a:pt x="9333" y="7631"/>
                    <a:pt x="9720" y="8108"/>
                  </a:cubicBezTo>
                  <a:cubicBezTo>
                    <a:pt x="9832" y="8244"/>
                    <a:pt x="10001" y="8364"/>
                    <a:pt x="10184" y="8426"/>
                  </a:cubicBezTo>
                  <a:cubicBezTo>
                    <a:pt x="10157" y="9229"/>
                    <a:pt x="10213" y="10035"/>
                    <a:pt x="10174" y="10839"/>
                  </a:cubicBezTo>
                  <a:cubicBezTo>
                    <a:pt x="10136" y="11684"/>
                    <a:pt x="10024" y="12523"/>
                    <a:pt x="9787" y="13336"/>
                  </a:cubicBezTo>
                  <a:cubicBezTo>
                    <a:pt x="9557" y="14117"/>
                    <a:pt x="9235" y="14869"/>
                    <a:pt x="8947" y="15632"/>
                  </a:cubicBezTo>
                  <a:cubicBezTo>
                    <a:pt x="8907" y="15738"/>
                    <a:pt x="8868" y="15846"/>
                    <a:pt x="8829" y="15954"/>
                  </a:cubicBezTo>
                  <a:cubicBezTo>
                    <a:pt x="8669" y="15201"/>
                    <a:pt x="8546" y="14442"/>
                    <a:pt x="8462" y="13677"/>
                  </a:cubicBezTo>
                  <a:cubicBezTo>
                    <a:pt x="8361" y="12732"/>
                    <a:pt x="8330" y="11786"/>
                    <a:pt x="8321" y="10836"/>
                  </a:cubicBezTo>
                  <a:cubicBezTo>
                    <a:pt x="8306" y="9290"/>
                    <a:pt x="8334" y="7731"/>
                    <a:pt x="8086" y="6199"/>
                  </a:cubicBezTo>
                  <a:close/>
                  <a:moveTo>
                    <a:pt x="19232" y="13780"/>
                  </a:moveTo>
                  <a:lnTo>
                    <a:pt x="19232" y="13780"/>
                  </a:lnTo>
                  <a:cubicBezTo>
                    <a:pt x="19191" y="14591"/>
                    <a:pt x="18576" y="15350"/>
                    <a:pt x="18005" y="15900"/>
                  </a:cubicBezTo>
                  <a:cubicBezTo>
                    <a:pt x="17251" y="16625"/>
                    <a:pt x="16330" y="17130"/>
                    <a:pt x="15327" y="17469"/>
                  </a:cubicBezTo>
                  <a:cubicBezTo>
                    <a:pt x="14341" y="17803"/>
                    <a:pt x="13313" y="18003"/>
                    <a:pt x="12317" y="18308"/>
                  </a:cubicBezTo>
                  <a:cubicBezTo>
                    <a:pt x="12359" y="18291"/>
                    <a:pt x="12402" y="18272"/>
                    <a:pt x="12444" y="18257"/>
                  </a:cubicBezTo>
                  <a:cubicBezTo>
                    <a:pt x="14167" y="17567"/>
                    <a:pt x="15966" y="16960"/>
                    <a:pt x="17451" y="15852"/>
                  </a:cubicBezTo>
                  <a:cubicBezTo>
                    <a:pt x="18195" y="15299"/>
                    <a:pt x="18874" y="14619"/>
                    <a:pt x="19232" y="13780"/>
                  </a:cubicBezTo>
                  <a:close/>
                  <a:moveTo>
                    <a:pt x="19025" y="13532"/>
                  </a:moveTo>
                  <a:lnTo>
                    <a:pt x="19025" y="13532"/>
                  </a:lnTo>
                  <a:cubicBezTo>
                    <a:pt x="18938" y="13683"/>
                    <a:pt x="18846" y="13832"/>
                    <a:pt x="18734" y="13968"/>
                  </a:cubicBezTo>
                  <a:cubicBezTo>
                    <a:pt x="18598" y="14135"/>
                    <a:pt x="18442" y="14286"/>
                    <a:pt x="18273" y="14422"/>
                  </a:cubicBezTo>
                  <a:cubicBezTo>
                    <a:pt x="17924" y="14705"/>
                    <a:pt x="17526" y="14931"/>
                    <a:pt x="17116" y="15128"/>
                  </a:cubicBezTo>
                  <a:cubicBezTo>
                    <a:pt x="16242" y="15545"/>
                    <a:pt x="15315" y="15853"/>
                    <a:pt x="14395" y="16170"/>
                  </a:cubicBezTo>
                  <a:cubicBezTo>
                    <a:pt x="13487" y="16482"/>
                    <a:pt x="12576" y="16797"/>
                    <a:pt x="11718" y="17221"/>
                  </a:cubicBezTo>
                  <a:cubicBezTo>
                    <a:pt x="10875" y="17635"/>
                    <a:pt x="10101" y="18164"/>
                    <a:pt x="9429" y="18803"/>
                  </a:cubicBezTo>
                  <a:cubicBezTo>
                    <a:pt x="9357" y="18871"/>
                    <a:pt x="9288" y="18942"/>
                    <a:pt x="9219" y="19013"/>
                  </a:cubicBezTo>
                  <a:cubicBezTo>
                    <a:pt x="9813" y="18265"/>
                    <a:pt x="10496" y="17590"/>
                    <a:pt x="11359" y="17099"/>
                  </a:cubicBezTo>
                  <a:cubicBezTo>
                    <a:pt x="12243" y="16595"/>
                    <a:pt x="13222" y="16228"/>
                    <a:pt x="14192" y="15909"/>
                  </a:cubicBezTo>
                  <a:cubicBezTo>
                    <a:pt x="15068" y="15621"/>
                    <a:pt x="15977" y="15418"/>
                    <a:pt x="16835" y="15081"/>
                  </a:cubicBezTo>
                  <a:cubicBezTo>
                    <a:pt x="17287" y="14907"/>
                    <a:pt x="17721" y="14690"/>
                    <a:pt x="18110" y="14406"/>
                  </a:cubicBezTo>
                  <a:cubicBezTo>
                    <a:pt x="18453" y="14155"/>
                    <a:pt x="18744" y="13847"/>
                    <a:pt x="19025" y="13532"/>
                  </a:cubicBezTo>
                  <a:close/>
                  <a:moveTo>
                    <a:pt x="390" y="12738"/>
                  </a:moveTo>
                  <a:cubicBezTo>
                    <a:pt x="589" y="13038"/>
                    <a:pt x="738" y="13365"/>
                    <a:pt x="907" y="13683"/>
                  </a:cubicBezTo>
                  <a:cubicBezTo>
                    <a:pt x="1080" y="14007"/>
                    <a:pt x="1284" y="14315"/>
                    <a:pt x="1516" y="14609"/>
                  </a:cubicBezTo>
                  <a:cubicBezTo>
                    <a:pt x="1967" y="15179"/>
                    <a:pt x="2517" y="15677"/>
                    <a:pt x="3140" y="16075"/>
                  </a:cubicBezTo>
                  <a:cubicBezTo>
                    <a:pt x="3866" y="16540"/>
                    <a:pt x="4691" y="16805"/>
                    <a:pt x="5470" y="17174"/>
                  </a:cubicBezTo>
                  <a:cubicBezTo>
                    <a:pt x="6168" y="17506"/>
                    <a:pt x="6852" y="17959"/>
                    <a:pt x="7195" y="18650"/>
                  </a:cubicBezTo>
                  <a:cubicBezTo>
                    <a:pt x="7313" y="18885"/>
                    <a:pt x="7386" y="19136"/>
                    <a:pt x="7436" y="19392"/>
                  </a:cubicBezTo>
                  <a:cubicBezTo>
                    <a:pt x="7378" y="19226"/>
                    <a:pt x="7306" y="19067"/>
                    <a:pt x="7216" y="18911"/>
                  </a:cubicBezTo>
                  <a:cubicBezTo>
                    <a:pt x="6871" y="18306"/>
                    <a:pt x="6320" y="17885"/>
                    <a:pt x="5697" y="17556"/>
                  </a:cubicBezTo>
                  <a:cubicBezTo>
                    <a:pt x="4966" y="17168"/>
                    <a:pt x="4193" y="16866"/>
                    <a:pt x="3437" y="16529"/>
                  </a:cubicBezTo>
                  <a:cubicBezTo>
                    <a:pt x="2731" y="16214"/>
                    <a:pt x="1972" y="15890"/>
                    <a:pt x="1554" y="15228"/>
                  </a:cubicBezTo>
                  <a:cubicBezTo>
                    <a:pt x="1323" y="14863"/>
                    <a:pt x="1158" y="14463"/>
                    <a:pt x="974" y="14076"/>
                  </a:cubicBezTo>
                  <a:cubicBezTo>
                    <a:pt x="822" y="13755"/>
                    <a:pt x="666" y="13436"/>
                    <a:pt x="511" y="13116"/>
                  </a:cubicBezTo>
                  <a:cubicBezTo>
                    <a:pt x="485" y="13026"/>
                    <a:pt x="461" y="12938"/>
                    <a:pt x="436" y="12847"/>
                  </a:cubicBezTo>
                  <a:cubicBezTo>
                    <a:pt x="429" y="12819"/>
                    <a:pt x="407" y="12807"/>
                    <a:pt x="385" y="12807"/>
                  </a:cubicBezTo>
                  <a:cubicBezTo>
                    <a:pt x="380" y="12807"/>
                    <a:pt x="375" y="12808"/>
                    <a:pt x="371" y="12809"/>
                  </a:cubicBezTo>
                  <a:cubicBezTo>
                    <a:pt x="381" y="12786"/>
                    <a:pt x="385" y="12760"/>
                    <a:pt x="390" y="12738"/>
                  </a:cubicBezTo>
                  <a:close/>
                  <a:moveTo>
                    <a:pt x="19193" y="13338"/>
                  </a:moveTo>
                  <a:cubicBezTo>
                    <a:pt x="19205" y="13392"/>
                    <a:pt x="19215" y="13444"/>
                    <a:pt x="19222" y="13498"/>
                  </a:cubicBezTo>
                  <a:cubicBezTo>
                    <a:pt x="18437" y="15260"/>
                    <a:pt x="16420" y="16002"/>
                    <a:pt x="14713" y="16729"/>
                  </a:cubicBezTo>
                  <a:cubicBezTo>
                    <a:pt x="13740" y="17144"/>
                    <a:pt x="12769" y="17571"/>
                    <a:pt x="11819" y="18033"/>
                  </a:cubicBezTo>
                  <a:cubicBezTo>
                    <a:pt x="10904" y="18477"/>
                    <a:pt x="9969" y="18933"/>
                    <a:pt x="9141" y="19517"/>
                  </a:cubicBezTo>
                  <a:cubicBezTo>
                    <a:pt x="8895" y="19691"/>
                    <a:pt x="8658" y="19881"/>
                    <a:pt x="8438" y="20088"/>
                  </a:cubicBezTo>
                  <a:cubicBezTo>
                    <a:pt x="8533" y="19946"/>
                    <a:pt x="8628" y="19806"/>
                    <a:pt x="8726" y="19668"/>
                  </a:cubicBezTo>
                  <a:cubicBezTo>
                    <a:pt x="9507" y="18743"/>
                    <a:pt x="10465" y="17960"/>
                    <a:pt x="11565" y="17393"/>
                  </a:cubicBezTo>
                  <a:cubicBezTo>
                    <a:pt x="13301" y="16497"/>
                    <a:pt x="15256" y="16092"/>
                    <a:pt x="17033" y="15284"/>
                  </a:cubicBezTo>
                  <a:cubicBezTo>
                    <a:pt x="17481" y="15080"/>
                    <a:pt x="17915" y="14845"/>
                    <a:pt x="18301" y="14542"/>
                  </a:cubicBezTo>
                  <a:cubicBezTo>
                    <a:pt x="18664" y="14257"/>
                    <a:pt x="19023" y="13887"/>
                    <a:pt x="19174" y="13451"/>
                  </a:cubicBezTo>
                  <a:cubicBezTo>
                    <a:pt x="19182" y="13426"/>
                    <a:pt x="19162" y="13406"/>
                    <a:pt x="19138" y="13400"/>
                  </a:cubicBezTo>
                  <a:cubicBezTo>
                    <a:pt x="19155" y="13379"/>
                    <a:pt x="19175" y="13358"/>
                    <a:pt x="19193" y="13338"/>
                  </a:cubicBezTo>
                  <a:close/>
                  <a:moveTo>
                    <a:pt x="714" y="13795"/>
                  </a:moveTo>
                  <a:cubicBezTo>
                    <a:pt x="739" y="13851"/>
                    <a:pt x="766" y="13907"/>
                    <a:pt x="793" y="13963"/>
                  </a:cubicBezTo>
                  <a:cubicBezTo>
                    <a:pt x="962" y="14314"/>
                    <a:pt x="1121" y="14670"/>
                    <a:pt x="1304" y="15015"/>
                  </a:cubicBezTo>
                  <a:cubicBezTo>
                    <a:pt x="1466" y="15323"/>
                    <a:pt x="1663" y="15606"/>
                    <a:pt x="1941" y="15832"/>
                  </a:cubicBezTo>
                  <a:cubicBezTo>
                    <a:pt x="2222" y="16060"/>
                    <a:pt x="2548" y="16229"/>
                    <a:pt x="2879" y="16387"/>
                  </a:cubicBezTo>
                  <a:cubicBezTo>
                    <a:pt x="3617" y="16741"/>
                    <a:pt x="4384" y="17035"/>
                    <a:pt x="5128" y="17376"/>
                  </a:cubicBezTo>
                  <a:cubicBezTo>
                    <a:pt x="5809" y="17689"/>
                    <a:pt x="6491" y="18038"/>
                    <a:pt x="6944" y="18638"/>
                  </a:cubicBezTo>
                  <a:cubicBezTo>
                    <a:pt x="7239" y="19030"/>
                    <a:pt x="7429" y="19490"/>
                    <a:pt x="7508" y="19965"/>
                  </a:cubicBezTo>
                  <a:cubicBezTo>
                    <a:pt x="7514" y="20047"/>
                    <a:pt x="7520" y="20132"/>
                    <a:pt x="7527" y="20217"/>
                  </a:cubicBezTo>
                  <a:cubicBezTo>
                    <a:pt x="7528" y="20310"/>
                    <a:pt x="7531" y="20400"/>
                    <a:pt x="7531" y="20493"/>
                  </a:cubicBezTo>
                  <a:cubicBezTo>
                    <a:pt x="7496" y="20225"/>
                    <a:pt x="7435" y="19962"/>
                    <a:pt x="7344" y="19705"/>
                  </a:cubicBezTo>
                  <a:cubicBezTo>
                    <a:pt x="7074" y="18952"/>
                    <a:pt x="6554" y="18356"/>
                    <a:pt x="5846" y="17937"/>
                  </a:cubicBezTo>
                  <a:cubicBezTo>
                    <a:pt x="5087" y="17489"/>
                    <a:pt x="4223" y="17242"/>
                    <a:pt x="3417" y="16890"/>
                  </a:cubicBezTo>
                  <a:cubicBezTo>
                    <a:pt x="3022" y="16719"/>
                    <a:pt x="2636" y="16522"/>
                    <a:pt x="2290" y="16269"/>
                  </a:cubicBezTo>
                  <a:cubicBezTo>
                    <a:pt x="1950" y="16018"/>
                    <a:pt x="1664" y="15711"/>
                    <a:pt x="1432" y="15368"/>
                  </a:cubicBezTo>
                  <a:cubicBezTo>
                    <a:pt x="1107" y="14881"/>
                    <a:pt x="888" y="14344"/>
                    <a:pt x="714" y="13795"/>
                  </a:cubicBezTo>
                  <a:close/>
                  <a:moveTo>
                    <a:pt x="335" y="13000"/>
                  </a:moveTo>
                  <a:cubicBezTo>
                    <a:pt x="354" y="13038"/>
                    <a:pt x="373" y="13078"/>
                    <a:pt x="392" y="13116"/>
                  </a:cubicBezTo>
                  <a:cubicBezTo>
                    <a:pt x="579" y="13790"/>
                    <a:pt x="785" y="14466"/>
                    <a:pt x="1128" y="15086"/>
                  </a:cubicBezTo>
                  <a:cubicBezTo>
                    <a:pt x="1318" y="15426"/>
                    <a:pt x="1551" y="15748"/>
                    <a:pt x="1835" y="16024"/>
                  </a:cubicBezTo>
                  <a:cubicBezTo>
                    <a:pt x="2127" y="16307"/>
                    <a:pt x="2473" y="16537"/>
                    <a:pt x="2836" y="16730"/>
                  </a:cubicBezTo>
                  <a:cubicBezTo>
                    <a:pt x="3597" y="17129"/>
                    <a:pt x="4433" y="17366"/>
                    <a:pt x="5214" y="17718"/>
                  </a:cubicBezTo>
                  <a:cubicBezTo>
                    <a:pt x="5636" y="17908"/>
                    <a:pt x="6049" y="18132"/>
                    <a:pt x="6392" y="18435"/>
                  </a:cubicBezTo>
                  <a:cubicBezTo>
                    <a:pt x="6691" y="18698"/>
                    <a:pt x="6931" y="19014"/>
                    <a:pt x="7106" y="19363"/>
                  </a:cubicBezTo>
                  <a:cubicBezTo>
                    <a:pt x="7321" y="19796"/>
                    <a:pt x="7436" y="20266"/>
                    <a:pt x="7477" y="20742"/>
                  </a:cubicBezTo>
                  <a:cubicBezTo>
                    <a:pt x="7476" y="20757"/>
                    <a:pt x="7472" y="20771"/>
                    <a:pt x="7470" y="20783"/>
                  </a:cubicBezTo>
                  <a:cubicBezTo>
                    <a:pt x="7358" y="20371"/>
                    <a:pt x="7176" y="19975"/>
                    <a:pt x="6917" y="19622"/>
                  </a:cubicBezTo>
                  <a:cubicBezTo>
                    <a:pt x="6440" y="18972"/>
                    <a:pt x="5751" y="18511"/>
                    <a:pt x="5027" y="18139"/>
                  </a:cubicBezTo>
                  <a:cubicBezTo>
                    <a:pt x="3578" y="17395"/>
                    <a:pt x="1768" y="16916"/>
                    <a:pt x="846" y="15504"/>
                  </a:cubicBezTo>
                  <a:cubicBezTo>
                    <a:pt x="361" y="14761"/>
                    <a:pt x="180" y="13854"/>
                    <a:pt x="335" y="13000"/>
                  </a:cubicBezTo>
                  <a:close/>
                  <a:moveTo>
                    <a:pt x="18673" y="14527"/>
                  </a:moveTo>
                  <a:cubicBezTo>
                    <a:pt x="18361" y="14944"/>
                    <a:pt x="17975" y="15314"/>
                    <a:pt x="17563" y="15636"/>
                  </a:cubicBezTo>
                  <a:cubicBezTo>
                    <a:pt x="16835" y="16207"/>
                    <a:pt x="16010" y="16648"/>
                    <a:pt x="15160" y="17031"/>
                  </a:cubicBezTo>
                  <a:cubicBezTo>
                    <a:pt x="13494" y="17779"/>
                    <a:pt x="11719" y="18309"/>
                    <a:pt x="10125" y="19197"/>
                  </a:cubicBezTo>
                  <a:cubicBezTo>
                    <a:pt x="9299" y="19658"/>
                    <a:pt x="8529" y="20219"/>
                    <a:pt x="7906" y="20917"/>
                  </a:cubicBezTo>
                  <a:cubicBezTo>
                    <a:pt x="7955" y="20839"/>
                    <a:pt x="8006" y="20758"/>
                    <a:pt x="8055" y="20680"/>
                  </a:cubicBezTo>
                  <a:cubicBezTo>
                    <a:pt x="8334" y="20314"/>
                    <a:pt x="8680" y="19989"/>
                    <a:pt x="9053" y="19711"/>
                  </a:cubicBezTo>
                  <a:cubicBezTo>
                    <a:pt x="9862" y="19108"/>
                    <a:pt x="10797" y="18648"/>
                    <a:pt x="11707" y="18201"/>
                  </a:cubicBezTo>
                  <a:cubicBezTo>
                    <a:pt x="12649" y="17739"/>
                    <a:pt x="13611" y="17310"/>
                    <a:pt x="14578" y="16897"/>
                  </a:cubicBezTo>
                  <a:cubicBezTo>
                    <a:pt x="15505" y="16500"/>
                    <a:pt x="16458" y="16138"/>
                    <a:pt x="17321" y="15621"/>
                  </a:cubicBezTo>
                  <a:cubicBezTo>
                    <a:pt x="17820" y="15321"/>
                    <a:pt x="18290" y="14958"/>
                    <a:pt x="18673" y="14527"/>
                  </a:cubicBezTo>
                  <a:close/>
                  <a:moveTo>
                    <a:pt x="8720" y="20291"/>
                  </a:moveTo>
                  <a:cubicBezTo>
                    <a:pt x="8321" y="20646"/>
                    <a:pt x="7957" y="21033"/>
                    <a:pt x="7630" y="21450"/>
                  </a:cubicBezTo>
                  <a:cubicBezTo>
                    <a:pt x="7635" y="21421"/>
                    <a:pt x="7640" y="21388"/>
                    <a:pt x="7647" y="21358"/>
                  </a:cubicBezTo>
                  <a:cubicBezTo>
                    <a:pt x="7684" y="21279"/>
                    <a:pt x="7723" y="21199"/>
                    <a:pt x="7767" y="21121"/>
                  </a:cubicBezTo>
                  <a:cubicBezTo>
                    <a:pt x="7774" y="21118"/>
                    <a:pt x="7781" y="21115"/>
                    <a:pt x="7784" y="21108"/>
                  </a:cubicBezTo>
                  <a:cubicBezTo>
                    <a:pt x="7789" y="21100"/>
                    <a:pt x="7795" y="21093"/>
                    <a:pt x="7801" y="21083"/>
                  </a:cubicBezTo>
                  <a:cubicBezTo>
                    <a:pt x="7811" y="21106"/>
                    <a:pt x="7832" y="21124"/>
                    <a:pt x="7855" y="21124"/>
                  </a:cubicBezTo>
                  <a:cubicBezTo>
                    <a:pt x="7868" y="21124"/>
                    <a:pt x="7881" y="21118"/>
                    <a:pt x="7893" y="21104"/>
                  </a:cubicBezTo>
                  <a:cubicBezTo>
                    <a:pt x="8144" y="20809"/>
                    <a:pt x="8425" y="20539"/>
                    <a:pt x="8720" y="20291"/>
                  </a:cubicBezTo>
                  <a:close/>
                  <a:moveTo>
                    <a:pt x="13029" y="19457"/>
                  </a:moveTo>
                  <a:cubicBezTo>
                    <a:pt x="13061" y="19457"/>
                    <a:pt x="13093" y="19458"/>
                    <a:pt x="13125" y="19458"/>
                  </a:cubicBezTo>
                  <a:cubicBezTo>
                    <a:pt x="13463" y="19482"/>
                    <a:pt x="13796" y="19556"/>
                    <a:pt x="14110" y="19685"/>
                  </a:cubicBezTo>
                  <a:cubicBezTo>
                    <a:pt x="14724" y="19938"/>
                    <a:pt x="15249" y="20378"/>
                    <a:pt x="15605" y="20917"/>
                  </a:cubicBezTo>
                  <a:cubicBezTo>
                    <a:pt x="15798" y="21211"/>
                    <a:pt x="15946" y="21537"/>
                    <a:pt x="15988" y="21883"/>
                  </a:cubicBezTo>
                  <a:cubicBezTo>
                    <a:pt x="16031" y="22229"/>
                    <a:pt x="15976" y="22580"/>
                    <a:pt x="15866" y="22910"/>
                  </a:cubicBezTo>
                  <a:cubicBezTo>
                    <a:pt x="15641" y="23591"/>
                    <a:pt x="15181" y="24163"/>
                    <a:pt x="14754" y="24736"/>
                  </a:cubicBezTo>
                  <a:cubicBezTo>
                    <a:pt x="14483" y="25099"/>
                    <a:pt x="14216" y="25480"/>
                    <a:pt x="14023" y="25885"/>
                  </a:cubicBezTo>
                  <a:cubicBezTo>
                    <a:pt x="14087" y="25673"/>
                    <a:pt x="14154" y="25458"/>
                    <a:pt x="14229" y="25246"/>
                  </a:cubicBezTo>
                  <a:cubicBezTo>
                    <a:pt x="14452" y="24601"/>
                    <a:pt x="14683" y="23953"/>
                    <a:pt x="14781" y="23276"/>
                  </a:cubicBezTo>
                  <a:cubicBezTo>
                    <a:pt x="14869" y="22673"/>
                    <a:pt x="14868" y="22014"/>
                    <a:pt x="14636" y="21436"/>
                  </a:cubicBezTo>
                  <a:cubicBezTo>
                    <a:pt x="14438" y="20935"/>
                    <a:pt x="14083" y="20487"/>
                    <a:pt x="13613" y="20190"/>
                  </a:cubicBezTo>
                  <a:cubicBezTo>
                    <a:pt x="13585" y="20173"/>
                    <a:pt x="13557" y="20159"/>
                    <a:pt x="13528" y="20144"/>
                  </a:cubicBezTo>
                  <a:cubicBezTo>
                    <a:pt x="13504" y="20120"/>
                    <a:pt x="13477" y="20098"/>
                    <a:pt x="13449" y="20077"/>
                  </a:cubicBezTo>
                  <a:cubicBezTo>
                    <a:pt x="13340" y="20002"/>
                    <a:pt x="13222" y="19941"/>
                    <a:pt x="13097" y="19897"/>
                  </a:cubicBezTo>
                  <a:cubicBezTo>
                    <a:pt x="12879" y="19816"/>
                    <a:pt x="12642" y="19783"/>
                    <a:pt x="12405" y="19783"/>
                  </a:cubicBezTo>
                  <a:cubicBezTo>
                    <a:pt x="12400" y="19783"/>
                    <a:pt x="12395" y="19783"/>
                    <a:pt x="12390" y="19783"/>
                  </a:cubicBezTo>
                  <a:cubicBezTo>
                    <a:pt x="12384" y="19770"/>
                    <a:pt x="12374" y="19759"/>
                    <a:pt x="12357" y="19759"/>
                  </a:cubicBezTo>
                  <a:cubicBezTo>
                    <a:pt x="12355" y="19759"/>
                    <a:pt x="12353" y="19759"/>
                    <a:pt x="12351" y="19759"/>
                  </a:cubicBezTo>
                  <a:cubicBezTo>
                    <a:pt x="12166" y="19762"/>
                    <a:pt x="11985" y="19805"/>
                    <a:pt x="11807" y="19866"/>
                  </a:cubicBezTo>
                  <a:cubicBezTo>
                    <a:pt x="11345" y="19990"/>
                    <a:pt x="10925" y="20243"/>
                    <a:pt x="10542" y="20518"/>
                  </a:cubicBezTo>
                  <a:cubicBezTo>
                    <a:pt x="10003" y="20906"/>
                    <a:pt x="9462" y="21330"/>
                    <a:pt x="9038" y="21838"/>
                  </a:cubicBezTo>
                  <a:cubicBezTo>
                    <a:pt x="8575" y="22392"/>
                    <a:pt x="8273" y="23065"/>
                    <a:pt x="7953" y="23699"/>
                  </a:cubicBezTo>
                  <a:cubicBezTo>
                    <a:pt x="7653" y="24289"/>
                    <a:pt x="7362" y="24884"/>
                    <a:pt x="7071" y="25478"/>
                  </a:cubicBezTo>
                  <a:cubicBezTo>
                    <a:pt x="7084" y="25351"/>
                    <a:pt x="7094" y="25224"/>
                    <a:pt x="7107" y="25097"/>
                  </a:cubicBezTo>
                  <a:cubicBezTo>
                    <a:pt x="7110" y="25095"/>
                    <a:pt x="7115" y="25091"/>
                    <a:pt x="7117" y="25084"/>
                  </a:cubicBezTo>
                  <a:cubicBezTo>
                    <a:pt x="7347" y="24424"/>
                    <a:pt x="7571" y="23757"/>
                    <a:pt x="7887" y="23123"/>
                  </a:cubicBezTo>
                  <a:cubicBezTo>
                    <a:pt x="8199" y="22497"/>
                    <a:pt x="8584" y="21899"/>
                    <a:pt x="9058" y="21372"/>
                  </a:cubicBezTo>
                  <a:cubicBezTo>
                    <a:pt x="9891" y="20447"/>
                    <a:pt x="11028" y="19732"/>
                    <a:pt x="12302" y="19518"/>
                  </a:cubicBezTo>
                  <a:cubicBezTo>
                    <a:pt x="12541" y="19477"/>
                    <a:pt x="12784" y="19457"/>
                    <a:pt x="13029" y="19457"/>
                  </a:cubicBezTo>
                  <a:close/>
                  <a:moveTo>
                    <a:pt x="14273" y="19636"/>
                  </a:moveTo>
                  <a:lnTo>
                    <a:pt x="14273" y="19636"/>
                  </a:lnTo>
                  <a:cubicBezTo>
                    <a:pt x="14819" y="19795"/>
                    <a:pt x="15332" y="20059"/>
                    <a:pt x="15760" y="20429"/>
                  </a:cubicBezTo>
                  <a:cubicBezTo>
                    <a:pt x="16244" y="20847"/>
                    <a:pt x="16630" y="21413"/>
                    <a:pt x="16739" y="22032"/>
                  </a:cubicBezTo>
                  <a:cubicBezTo>
                    <a:pt x="16860" y="22719"/>
                    <a:pt x="16555" y="23364"/>
                    <a:pt x="16136" y="23899"/>
                  </a:cubicBezTo>
                  <a:cubicBezTo>
                    <a:pt x="15713" y="24440"/>
                    <a:pt x="15171" y="24871"/>
                    <a:pt x="14693" y="25365"/>
                  </a:cubicBezTo>
                  <a:cubicBezTo>
                    <a:pt x="14412" y="25656"/>
                    <a:pt x="14144" y="25973"/>
                    <a:pt x="13938" y="26322"/>
                  </a:cubicBezTo>
                  <a:cubicBezTo>
                    <a:pt x="14374" y="25091"/>
                    <a:pt x="15542" y="24204"/>
                    <a:pt x="15969" y="22958"/>
                  </a:cubicBezTo>
                  <a:cubicBezTo>
                    <a:pt x="16084" y="22621"/>
                    <a:pt x="16145" y="22259"/>
                    <a:pt x="16105" y="21904"/>
                  </a:cubicBezTo>
                  <a:cubicBezTo>
                    <a:pt x="16069" y="21572"/>
                    <a:pt x="15946" y="21257"/>
                    <a:pt x="15771" y="20968"/>
                  </a:cubicBezTo>
                  <a:cubicBezTo>
                    <a:pt x="15434" y="20408"/>
                    <a:pt x="14920" y="19938"/>
                    <a:pt x="14313" y="19653"/>
                  </a:cubicBezTo>
                  <a:cubicBezTo>
                    <a:pt x="14300" y="19647"/>
                    <a:pt x="14286" y="19641"/>
                    <a:pt x="14273" y="19636"/>
                  </a:cubicBezTo>
                  <a:close/>
                  <a:moveTo>
                    <a:pt x="12073" y="19938"/>
                  </a:moveTo>
                  <a:cubicBezTo>
                    <a:pt x="12053" y="19945"/>
                    <a:pt x="12029" y="19948"/>
                    <a:pt x="12003" y="19955"/>
                  </a:cubicBezTo>
                  <a:cubicBezTo>
                    <a:pt x="11413" y="20118"/>
                    <a:pt x="10931" y="20507"/>
                    <a:pt x="10564" y="20968"/>
                  </a:cubicBezTo>
                  <a:cubicBezTo>
                    <a:pt x="10145" y="21494"/>
                    <a:pt x="9845" y="22114"/>
                    <a:pt x="9567" y="22719"/>
                  </a:cubicBezTo>
                  <a:cubicBezTo>
                    <a:pt x="9276" y="23351"/>
                    <a:pt x="9029" y="24003"/>
                    <a:pt x="8824" y="24665"/>
                  </a:cubicBezTo>
                  <a:cubicBezTo>
                    <a:pt x="8446" y="25885"/>
                    <a:pt x="8131" y="27232"/>
                    <a:pt x="7113" y="28126"/>
                  </a:cubicBezTo>
                  <a:cubicBezTo>
                    <a:pt x="7036" y="28194"/>
                    <a:pt x="6954" y="28255"/>
                    <a:pt x="6871" y="28314"/>
                  </a:cubicBezTo>
                  <a:cubicBezTo>
                    <a:pt x="6888" y="27914"/>
                    <a:pt x="6910" y="27514"/>
                    <a:pt x="6935" y="27115"/>
                  </a:cubicBezTo>
                  <a:cubicBezTo>
                    <a:pt x="6981" y="27081"/>
                    <a:pt x="7023" y="27046"/>
                    <a:pt x="7063" y="27009"/>
                  </a:cubicBezTo>
                  <a:cubicBezTo>
                    <a:pt x="7179" y="26897"/>
                    <a:pt x="7286" y="26775"/>
                    <a:pt x="7382" y="26644"/>
                  </a:cubicBezTo>
                  <a:cubicBezTo>
                    <a:pt x="7578" y="26379"/>
                    <a:pt x="7733" y="26087"/>
                    <a:pt x="7860" y="25783"/>
                  </a:cubicBezTo>
                  <a:cubicBezTo>
                    <a:pt x="8124" y="25159"/>
                    <a:pt x="8279" y="24501"/>
                    <a:pt x="8493" y="23861"/>
                  </a:cubicBezTo>
                  <a:cubicBezTo>
                    <a:pt x="8625" y="23471"/>
                    <a:pt x="8782" y="23090"/>
                    <a:pt x="9002" y="22740"/>
                  </a:cubicBezTo>
                  <a:cubicBezTo>
                    <a:pt x="9032" y="22693"/>
                    <a:pt x="8987" y="22649"/>
                    <a:pt x="8942" y="22649"/>
                  </a:cubicBezTo>
                  <a:cubicBezTo>
                    <a:pt x="8923" y="22649"/>
                    <a:pt x="8903" y="22657"/>
                    <a:pt x="8890" y="22678"/>
                  </a:cubicBezTo>
                  <a:cubicBezTo>
                    <a:pt x="8177" y="23825"/>
                    <a:pt x="8148" y="25233"/>
                    <a:pt x="7435" y="26379"/>
                  </a:cubicBezTo>
                  <a:cubicBezTo>
                    <a:pt x="7300" y="26593"/>
                    <a:pt x="7142" y="26818"/>
                    <a:pt x="6944" y="26989"/>
                  </a:cubicBezTo>
                  <a:cubicBezTo>
                    <a:pt x="6968" y="26626"/>
                    <a:pt x="6995" y="26261"/>
                    <a:pt x="7025" y="25898"/>
                  </a:cubicBezTo>
                  <a:cubicBezTo>
                    <a:pt x="7314" y="25304"/>
                    <a:pt x="7603" y="24711"/>
                    <a:pt x="7897" y="24119"/>
                  </a:cubicBezTo>
                  <a:cubicBezTo>
                    <a:pt x="8058" y="23800"/>
                    <a:pt x="8216" y="23483"/>
                    <a:pt x="8382" y="23167"/>
                  </a:cubicBezTo>
                  <a:cubicBezTo>
                    <a:pt x="8538" y="22863"/>
                    <a:pt x="8695" y="22558"/>
                    <a:pt x="8883" y="22272"/>
                  </a:cubicBezTo>
                  <a:cubicBezTo>
                    <a:pt x="9248" y="21724"/>
                    <a:pt x="9754" y="21291"/>
                    <a:pt x="10276" y="20884"/>
                  </a:cubicBezTo>
                  <a:cubicBezTo>
                    <a:pt x="10379" y="20803"/>
                    <a:pt x="10485" y="20724"/>
                    <a:pt x="10591" y="20646"/>
                  </a:cubicBezTo>
                  <a:lnTo>
                    <a:pt x="10591" y="20646"/>
                  </a:lnTo>
                  <a:cubicBezTo>
                    <a:pt x="10180" y="21032"/>
                    <a:pt x="9841" y="21486"/>
                    <a:pt x="9519" y="21941"/>
                  </a:cubicBezTo>
                  <a:cubicBezTo>
                    <a:pt x="9503" y="21964"/>
                    <a:pt x="9524" y="21984"/>
                    <a:pt x="9546" y="21984"/>
                  </a:cubicBezTo>
                  <a:cubicBezTo>
                    <a:pt x="9555" y="21984"/>
                    <a:pt x="9565" y="21981"/>
                    <a:pt x="9571" y="21972"/>
                  </a:cubicBezTo>
                  <a:cubicBezTo>
                    <a:pt x="9957" y="21490"/>
                    <a:pt x="10333" y="20993"/>
                    <a:pt x="10811" y="20591"/>
                  </a:cubicBezTo>
                  <a:cubicBezTo>
                    <a:pt x="11028" y="20409"/>
                    <a:pt x="11264" y="20251"/>
                    <a:pt x="11519" y="20125"/>
                  </a:cubicBezTo>
                  <a:cubicBezTo>
                    <a:pt x="11654" y="20059"/>
                    <a:pt x="11790" y="20009"/>
                    <a:pt x="11932" y="19965"/>
                  </a:cubicBezTo>
                  <a:cubicBezTo>
                    <a:pt x="11979" y="19954"/>
                    <a:pt x="12026" y="19946"/>
                    <a:pt x="12073" y="19938"/>
                  </a:cubicBezTo>
                  <a:close/>
                  <a:moveTo>
                    <a:pt x="10704" y="0"/>
                  </a:moveTo>
                  <a:cubicBezTo>
                    <a:pt x="10609" y="0"/>
                    <a:pt x="10515" y="8"/>
                    <a:pt x="10421" y="27"/>
                  </a:cubicBezTo>
                  <a:cubicBezTo>
                    <a:pt x="10181" y="75"/>
                    <a:pt x="9952" y="201"/>
                    <a:pt x="9813" y="397"/>
                  </a:cubicBezTo>
                  <a:cubicBezTo>
                    <a:pt x="9661" y="617"/>
                    <a:pt x="9666" y="894"/>
                    <a:pt x="9733" y="1142"/>
                  </a:cubicBezTo>
                  <a:cubicBezTo>
                    <a:pt x="9766" y="1258"/>
                    <a:pt x="9808" y="1372"/>
                    <a:pt x="9854" y="1485"/>
                  </a:cubicBezTo>
                  <a:cubicBezTo>
                    <a:pt x="9681" y="1345"/>
                    <a:pt x="9489" y="1219"/>
                    <a:pt x="9312" y="1085"/>
                  </a:cubicBezTo>
                  <a:cubicBezTo>
                    <a:pt x="9132" y="952"/>
                    <a:pt x="8933" y="792"/>
                    <a:pt x="8693" y="792"/>
                  </a:cubicBezTo>
                  <a:cubicBezTo>
                    <a:pt x="8683" y="792"/>
                    <a:pt x="8673" y="792"/>
                    <a:pt x="8663" y="793"/>
                  </a:cubicBezTo>
                  <a:cubicBezTo>
                    <a:pt x="8451" y="806"/>
                    <a:pt x="8286" y="943"/>
                    <a:pt x="8157" y="1092"/>
                  </a:cubicBezTo>
                  <a:cubicBezTo>
                    <a:pt x="7999" y="1275"/>
                    <a:pt x="7859" y="1478"/>
                    <a:pt x="7724" y="1678"/>
                  </a:cubicBezTo>
                  <a:cubicBezTo>
                    <a:pt x="7584" y="1890"/>
                    <a:pt x="7457" y="2111"/>
                    <a:pt x="7375" y="2347"/>
                  </a:cubicBezTo>
                  <a:cubicBezTo>
                    <a:pt x="7300" y="2557"/>
                    <a:pt x="7236" y="2813"/>
                    <a:pt x="7306" y="3033"/>
                  </a:cubicBezTo>
                  <a:cubicBezTo>
                    <a:pt x="7368" y="3232"/>
                    <a:pt x="7538" y="3368"/>
                    <a:pt x="7713" y="3480"/>
                  </a:cubicBezTo>
                  <a:cubicBezTo>
                    <a:pt x="7935" y="3621"/>
                    <a:pt x="8171" y="3738"/>
                    <a:pt x="8415" y="3836"/>
                  </a:cubicBezTo>
                  <a:cubicBezTo>
                    <a:pt x="8469" y="3858"/>
                    <a:pt x="8524" y="3877"/>
                    <a:pt x="8578" y="3899"/>
                  </a:cubicBezTo>
                  <a:cubicBezTo>
                    <a:pt x="8372" y="3927"/>
                    <a:pt x="8160" y="3948"/>
                    <a:pt x="7960" y="3999"/>
                  </a:cubicBezTo>
                  <a:cubicBezTo>
                    <a:pt x="7795" y="4042"/>
                    <a:pt x="7656" y="4133"/>
                    <a:pt x="7618" y="4299"/>
                  </a:cubicBezTo>
                  <a:cubicBezTo>
                    <a:pt x="7616" y="4306"/>
                    <a:pt x="7616" y="4316"/>
                    <a:pt x="7613" y="4323"/>
                  </a:cubicBezTo>
                  <a:cubicBezTo>
                    <a:pt x="7574" y="4209"/>
                    <a:pt x="7531" y="4096"/>
                    <a:pt x="7484" y="3984"/>
                  </a:cubicBezTo>
                  <a:cubicBezTo>
                    <a:pt x="7398" y="3771"/>
                    <a:pt x="7304" y="3560"/>
                    <a:pt x="7199" y="3354"/>
                  </a:cubicBezTo>
                  <a:cubicBezTo>
                    <a:pt x="7093" y="3143"/>
                    <a:pt x="6985" y="2927"/>
                    <a:pt x="6798" y="2767"/>
                  </a:cubicBezTo>
                  <a:cubicBezTo>
                    <a:pt x="6786" y="2756"/>
                    <a:pt x="6773" y="2752"/>
                    <a:pt x="6761" y="2752"/>
                  </a:cubicBezTo>
                  <a:cubicBezTo>
                    <a:pt x="6730" y="2752"/>
                    <a:pt x="6702" y="2779"/>
                    <a:pt x="6710" y="2815"/>
                  </a:cubicBezTo>
                  <a:cubicBezTo>
                    <a:pt x="6713" y="2833"/>
                    <a:pt x="6717" y="2852"/>
                    <a:pt x="6720" y="2870"/>
                  </a:cubicBezTo>
                  <a:cubicBezTo>
                    <a:pt x="6708" y="2883"/>
                    <a:pt x="6703" y="2898"/>
                    <a:pt x="6708" y="2918"/>
                  </a:cubicBezTo>
                  <a:cubicBezTo>
                    <a:pt x="6737" y="3025"/>
                    <a:pt x="6762" y="3131"/>
                    <a:pt x="6788" y="3238"/>
                  </a:cubicBezTo>
                  <a:cubicBezTo>
                    <a:pt x="7063" y="4956"/>
                    <a:pt x="6791" y="6701"/>
                    <a:pt x="6698" y="8423"/>
                  </a:cubicBezTo>
                  <a:cubicBezTo>
                    <a:pt x="6651" y="9328"/>
                    <a:pt x="6651" y="10243"/>
                    <a:pt x="6810" y="11143"/>
                  </a:cubicBezTo>
                  <a:cubicBezTo>
                    <a:pt x="6890" y="11596"/>
                    <a:pt x="7013" y="12041"/>
                    <a:pt x="7181" y="12471"/>
                  </a:cubicBezTo>
                  <a:cubicBezTo>
                    <a:pt x="7342" y="12882"/>
                    <a:pt x="7538" y="13280"/>
                    <a:pt x="7734" y="13675"/>
                  </a:cubicBezTo>
                  <a:cubicBezTo>
                    <a:pt x="8153" y="14518"/>
                    <a:pt x="8595" y="15377"/>
                    <a:pt x="8702" y="16312"/>
                  </a:cubicBezTo>
                  <a:cubicBezTo>
                    <a:pt x="8510" y="16855"/>
                    <a:pt x="8333" y="17405"/>
                    <a:pt x="8171" y="17959"/>
                  </a:cubicBezTo>
                  <a:cubicBezTo>
                    <a:pt x="8011" y="18501"/>
                    <a:pt x="7872" y="19047"/>
                    <a:pt x="7740" y="19597"/>
                  </a:cubicBezTo>
                  <a:cubicBezTo>
                    <a:pt x="7744" y="19536"/>
                    <a:pt x="7748" y="19477"/>
                    <a:pt x="7751" y="19416"/>
                  </a:cubicBezTo>
                  <a:cubicBezTo>
                    <a:pt x="7758" y="19097"/>
                    <a:pt x="7758" y="18780"/>
                    <a:pt x="7752" y="18461"/>
                  </a:cubicBezTo>
                  <a:cubicBezTo>
                    <a:pt x="7744" y="17837"/>
                    <a:pt x="7713" y="17212"/>
                    <a:pt x="7642" y="16591"/>
                  </a:cubicBezTo>
                  <a:cubicBezTo>
                    <a:pt x="7503" y="15364"/>
                    <a:pt x="7202" y="14138"/>
                    <a:pt x="6659" y="13013"/>
                  </a:cubicBezTo>
                  <a:cubicBezTo>
                    <a:pt x="6382" y="12440"/>
                    <a:pt x="6037" y="11899"/>
                    <a:pt x="5656" y="11383"/>
                  </a:cubicBezTo>
                  <a:cubicBezTo>
                    <a:pt x="5752" y="11299"/>
                    <a:pt x="5796" y="11187"/>
                    <a:pt x="5766" y="11056"/>
                  </a:cubicBezTo>
                  <a:cubicBezTo>
                    <a:pt x="5702" y="10778"/>
                    <a:pt x="5433" y="10581"/>
                    <a:pt x="5209" y="10418"/>
                  </a:cubicBezTo>
                  <a:cubicBezTo>
                    <a:pt x="5184" y="10398"/>
                    <a:pt x="5156" y="10382"/>
                    <a:pt x="5131" y="10363"/>
                  </a:cubicBezTo>
                  <a:cubicBezTo>
                    <a:pt x="5247" y="10333"/>
                    <a:pt x="5355" y="10276"/>
                    <a:pt x="5448" y="10204"/>
                  </a:cubicBezTo>
                  <a:cubicBezTo>
                    <a:pt x="5682" y="10021"/>
                    <a:pt x="5800" y="9736"/>
                    <a:pt x="5885" y="9467"/>
                  </a:cubicBezTo>
                  <a:cubicBezTo>
                    <a:pt x="5961" y="9229"/>
                    <a:pt x="6030" y="8959"/>
                    <a:pt x="5951" y="8714"/>
                  </a:cubicBezTo>
                  <a:cubicBezTo>
                    <a:pt x="5873" y="8474"/>
                    <a:pt x="5656" y="8325"/>
                    <a:pt x="5407" y="8270"/>
                  </a:cubicBezTo>
                  <a:cubicBezTo>
                    <a:pt x="5308" y="8248"/>
                    <a:pt x="5207" y="8240"/>
                    <a:pt x="5107" y="8240"/>
                  </a:cubicBezTo>
                  <a:cubicBezTo>
                    <a:pt x="4927" y="8240"/>
                    <a:pt x="4747" y="8264"/>
                    <a:pt x="4567" y="8269"/>
                  </a:cubicBezTo>
                  <a:cubicBezTo>
                    <a:pt x="4824" y="8112"/>
                    <a:pt x="5065" y="7928"/>
                    <a:pt x="5186" y="7653"/>
                  </a:cubicBezTo>
                  <a:cubicBezTo>
                    <a:pt x="5312" y="7362"/>
                    <a:pt x="5254" y="7051"/>
                    <a:pt x="5028" y="6821"/>
                  </a:cubicBezTo>
                  <a:cubicBezTo>
                    <a:pt x="4816" y="6601"/>
                    <a:pt x="4512" y="6474"/>
                    <a:pt x="4218" y="6389"/>
                  </a:cubicBezTo>
                  <a:cubicBezTo>
                    <a:pt x="4008" y="6328"/>
                    <a:pt x="3790" y="6278"/>
                    <a:pt x="3570" y="6271"/>
                  </a:cubicBezTo>
                  <a:cubicBezTo>
                    <a:pt x="3556" y="6271"/>
                    <a:pt x="3541" y="6270"/>
                    <a:pt x="3526" y="6270"/>
                  </a:cubicBezTo>
                  <a:cubicBezTo>
                    <a:pt x="3375" y="6270"/>
                    <a:pt x="3202" y="6287"/>
                    <a:pt x="3095" y="6397"/>
                  </a:cubicBezTo>
                  <a:cubicBezTo>
                    <a:pt x="2960" y="6538"/>
                    <a:pt x="2943" y="6784"/>
                    <a:pt x="2907" y="6962"/>
                  </a:cubicBezTo>
                  <a:cubicBezTo>
                    <a:pt x="2886" y="7070"/>
                    <a:pt x="2868" y="7177"/>
                    <a:pt x="2852" y="7285"/>
                  </a:cubicBezTo>
                  <a:cubicBezTo>
                    <a:pt x="2765" y="7011"/>
                    <a:pt x="2634" y="6753"/>
                    <a:pt x="2382" y="6579"/>
                  </a:cubicBezTo>
                  <a:cubicBezTo>
                    <a:pt x="2248" y="6484"/>
                    <a:pt x="2086" y="6425"/>
                    <a:pt x="1921" y="6425"/>
                  </a:cubicBezTo>
                  <a:cubicBezTo>
                    <a:pt x="1893" y="6425"/>
                    <a:pt x="1865" y="6426"/>
                    <a:pt x="1838" y="6430"/>
                  </a:cubicBezTo>
                  <a:cubicBezTo>
                    <a:pt x="1629" y="6452"/>
                    <a:pt x="1446" y="6560"/>
                    <a:pt x="1271" y="6667"/>
                  </a:cubicBezTo>
                  <a:cubicBezTo>
                    <a:pt x="907" y="6891"/>
                    <a:pt x="538" y="7142"/>
                    <a:pt x="311" y="7502"/>
                  </a:cubicBezTo>
                  <a:cubicBezTo>
                    <a:pt x="118" y="7806"/>
                    <a:pt x="34" y="8233"/>
                    <a:pt x="297" y="8530"/>
                  </a:cubicBezTo>
                  <a:cubicBezTo>
                    <a:pt x="538" y="8802"/>
                    <a:pt x="931" y="8822"/>
                    <a:pt x="1246" y="8979"/>
                  </a:cubicBezTo>
                  <a:cubicBezTo>
                    <a:pt x="878" y="9042"/>
                    <a:pt x="508" y="9147"/>
                    <a:pt x="274" y="9438"/>
                  </a:cubicBezTo>
                  <a:cubicBezTo>
                    <a:pt x="0" y="9780"/>
                    <a:pt x="127" y="10194"/>
                    <a:pt x="318" y="10547"/>
                  </a:cubicBezTo>
                  <a:cubicBezTo>
                    <a:pt x="501" y="10880"/>
                    <a:pt x="756" y="11208"/>
                    <a:pt x="1118" y="11378"/>
                  </a:cubicBezTo>
                  <a:cubicBezTo>
                    <a:pt x="1234" y="11434"/>
                    <a:pt x="1364" y="11474"/>
                    <a:pt x="1494" y="11474"/>
                  </a:cubicBezTo>
                  <a:cubicBezTo>
                    <a:pt x="1557" y="11474"/>
                    <a:pt x="1620" y="11464"/>
                    <a:pt x="1680" y="11442"/>
                  </a:cubicBezTo>
                  <a:cubicBezTo>
                    <a:pt x="1842" y="11386"/>
                    <a:pt x="1955" y="11251"/>
                    <a:pt x="2043" y="11116"/>
                  </a:cubicBezTo>
                  <a:cubicBezTo>
                    <a:pt x="2235" y="10824"/>
                    <a:pt x="2382" y="10496"/>
                    <a:pt x="2496" y="10163"/>
                  </a:cubicBezTo>
                  <a:lnTo>
                    <a:pt x="2496" y="10163"/>
                  </a:lnTo>
                  <a:cubicBezTo>
                    <a:pt x="2433" y="10414"/>
                    <a:pt x="2402" y="10673"/>
                    <a:pt x="2398" y="10929"/>
                  </a:cubicBezTo>
                  <a:cubicBezTo>
                    <a:pt x="2397" y="11031"/>
                    <a:pt x="2399" y="11133"/>
                    <a:pt x="2407" y="11235"/>
                  </a:cubicBezTo>
                  <a:cubicBezTo>
                    <a:pt x="2412" y="11315"/>
                    <a:pt x="2418" y="11403"/>
                    <a:pt x="2462" y="11474"/>
                  </a:cubicBezTo>
                  <a:cubicBezTo>
                    <a:pt x="2553" y="11617"/>
                    <a:pt x="2750" y="11617"/>
                    <a:pt x="2902" y="11630"/>
                  </a:cubicBezTo>
                  <a:cubicBezTo>
                    <a:pt x="3082" y="11644"/>
                    <a:pt x="3265" y="11657"/>
                    <a:pt x="3447" y="11657"/>
                  </a:cubicBezTo>
                  <a:cubicBezTo>
                    <a:pt x="3669" y="11657"/>
                    <a:pt x="3890" y="11638"/>
                    <a:pt x="4105" y="11583"/>
                  </a:cubicBezTo>
                  <a:cubicBezTo>
                    <a:pt x="4254" y="11544"/>
                    <a:pt x="4433" y="11491"/>
                    <a:pt x="4519" y="11360"/>
                  </a:cubicBezTo>
                  <a:cubicBezTo>
                    <a:pt x="4582" y="11265"/>
                    <a:pt x="4577" y="11150"/>
                    <a:pt x="4555" y="11038"/>
                  </a:cubicBezTo>
                  <a:lnTo>
                    <a:pt x="4555" y="11038"/>
                  </a:lnTo>
                  <a:cubicBezTo>
                    <a:pt x="4618" y="11171"/>
                    <a:pt x="4675" y="11322"/>
                    <a:pt x="4779" y="11435"/>
                  </a:cubicBezTo>
                  <a:cubicBezTo>
                    <a:pt x="4865" y="11531"/>
                    <a:pt x="4986" y="11574"/>
                    <a:pt x="5113" y="11574"/>
                  </a:cubicBezTo>
                  <a:cubicBezTo>
                    <a:pt x="5136" y="11574"/>
                    <a:pt x="5159" y="11573"/>
                    <a:pt x="5183" y="11570"/>
                  </a:cubicBezTo>
                  <a:cubicBezTo>
                    <a:pt x="5275" y="11560"/>
                    <a:pt x="5372" y="11533"/>
                    <a:pt x="5463" y="11496"/>
                  </a:cubicBezTo>
                  <a:cubicBezTo>
                    <a:pt x="6152" y="12450"/>
                    <a:pt x="6708" y="13475"/>
                    <a:pt x="7006" y="14606"/>
                  </a:cubicBezTo>
                  <a:cubicBezTo>
                    <a:pt x="7321" y="15802"/>
                    <a:pt x="7419" y="17037"/>
                    <a:pt x="7462" y="18264"/>
                  </a:cubicBezTo>
                  <a:cubicBezTo>
                    <a:pt x="7470" y="18535"/>
                    <a:pt x="7476" y="18804"/>
                    <a:pt x="7481" y="19075"/>
                  </a:cubicBezTo>
                  <a:cubicBezTo>
                    <a:pt x="7474" y="19050"/>
                    <a:pt x="7469" y="19021"/>
                    <a:pt x="7460" y="18994"/>
                  </a:cubicBezTo>
                  <a:cubicBezTo>
                    <a:pt x="7230" y="18265"/>
                    <a:pt x="6694" y="17726"/>
                    <a:pt x="6024" y="17333"/>
                  </a:cubicBezTo>
                  <a:cubicBezTo>
                    <a:pt x="5268" y="16888"/>
                    <a:pt x="4410" y="16641"/>
                    <a:pt x="3637" y="16226"/>
                  </a:cubicBezTo>
                  <a:cubicBezTo>
                    <a:pt x="2958" y="15860"/>
                    <a:pt x="2353" y="15377"/>
                    <a:pt x="1849" y="14809"/>
                  </a:cubicBezTo>
                  <a:cubicBezTo>
                    <a:pt x="1565" y="14490"/>
                    <a:pt x="1317" y="14142"/>
                    <a:pt x="1107" y="13775"/>
                  </a:cubicBezTo>
                  <a:cubicBezTo>
                    <a:pt x="877" y="13372"/>
                    <a:pt x="704" y="12942"/>
                    <a:pt x="432" y="12562"/>
                  </a:cubicBezTo>
                  <a:cubicBezTo>
                    <a:pt x="417" y="12543"/>
                    <a:pt x="395" y="12533"/>
                    <a:pt x="374" y="12533"/>
                  </a:cubicBezTo>
                  <a:cubicBezTo>
                    <a:pt x="349" y="12533"/>
                    <a:pt x="325" y="12547"/>
                    <a:pt x="317" y="12576"/>
                  </a:cubicBezTo>
                  <a:cubicBezTo>
                    <a:pt x="56" y="13406"/>
                    <a:pt x="128" y="14314"/>
                    <a:pt x="494" y="15110"/>
                  </a:cubicBezTo>
                  <a:cubicBezTo>
                    <a:pt x="842" y="15866"/>
                    <a:pt x="1459" y="16446"/>
                    <a:pt x="2177" y="16888"/>
                  </a:cubicBezTo>
                  <a:cubicBezTo>
                    <a:pt x="3568" y="17744"/>
                    <a:pt x="5318" y="18120"/>
                    <a:pt x="6477" y="19305"/>
                  </a:cubicBezTo>
                  <a:cubicBezTo>
                    <a:pt x="6972" y="19810"/>
                    <a:pt x="7294" y="20450"/>
                    <a:pt x="7411" y="21124"/>
                  </a:cubicBezTo>
                  <a:cubicBezTo>
                    <a:pt x="7306" y="21653"/>
                    <a:pt x="7212" y="22182"/>
                    <a:pt x="7128" y="22717"/>
                  </a:cubicBezTo>
                  <a:cubicBezTo>
                    <a:pt x="6879" y="24323"/>
                    <a:pt x="6718" y="25942"/>
                    <a:pt x="6630" y="27565"/>
                  </a:cubicBezTo>
                  <a:cubicBezTo>
                    <a:pt x="6576" y="28529"/>
                    <a:pt x="6552" y="29493"/>
                    <a:pt x="6547" y="30458"/>
                  </a:cubicBezTo>
                  <a:lnTo>
                    <a:pt x="6830" y="30488"/>
                  </a:lnTo>
                  <a:cubicBezTo>
                    <a:pt x="6832" y="30152"/>
                    <a:pt x="6833" y="29813"/>
                    <a:pt x="6843" y="29475"/>
                  </a:cubicBezTo>
                  <a:cubicBezTo>
                    <a:pt x="6850" y="29167"/>
                    <a:pt x="6860" y="28861"/>
                    <a:pt x="6873" y="28553"/>
                  </a:cubicBezTo>
                  <a:cubicBezTo>
                    <a:pt x="7924" y="27865"/>
                    <a:pt x="8408" y="26687"/>
                    <a:pt x="8760" y="25559"/>
                  </a:cubicBezTo>
                  <a:cubicBezTo>
                    <a:pt x="8960" y="24916"/>
                    <a:pt x="9144" y="24271"/>
                    <a:pt x="9390" y="23639"/>
                  </a:cubicBezTo>
                  <a:cubicBezTo>
                    <a:pt x="9634" y="23008"/>
                    <a:pt x="9919" y="22388"/>
                    <a:pt x="10251" y="21797"/>
                  </a:cubicBezTo>
                  <a:cubicBezTo>
                    <a:pt x="10550" y="21263"/>
                    <a:pt x="10922" y="20738"/>
                    <a:pt x="11461" y="20400"/>
                  </a:cubicBezTo>
                  <a:cubicBezTo>
                    <a:pt x="11793" y="20192"/>
                    <a:pt x="12176" y="20065"/>
                    <a:pt x="12566" y="20065"/>
                  </a:cubicBezTo>
                  <a:cubicBezTo>
                    <a:pt x="12747" y="20065"/>
                    <a:pt x="12930" y="20093"/>
                    <a:pt x="13110" y="20152"/>
                  </a:cubicBezTo>
                  <a:cubicBezTo>
                    <a:pt x="13632" y="20324"/>
                    <a:pt x="14046" y="20724"/>
                    <a:pt x="14313" y="21175"/>
                  </a:cubicBezTo>
                  <a:cubicBezTo>
                    <a:pt x="14626" y="21706"/>
                    <a:pt x="14719" y="22313"/>
                    <a:pt x="14679" y="22913"/>
                  </a:cubicBezTo>
                  <a:cubicBezTo>
                    <a:pt x="14591" y="24259"/>
                    <a:pt x="13916" y="25480"/>
                    <a:pt x="13691" y="26799"/>
                  </a:cubicBezTo>
                  <a:cubicBezTo>
                    <a:pt x="13683" y="26847"/>
                    <a:pt x="13679" y="26896"/>
                    <a:pt x="13672" y="26941"/>
                  </a:cubicBezTo>
                  <a:cubicBezTo>
                    <a:pt x="13670" y="26947"/>
                    <a:pt x="13669" y="26954"/>
                    <a:pt x="13667" y="26959"/>
                  </a:cubicBezTo>
                  <a:cubicBezTo>
                    <a:pt x="13626" y="27104"/>
                    <a:pt x="13603" y="27253"/>
                    <a:pt x="13592" y="27402"/>
                  </a:cubicBezTo>
                  <a:cubicBezTo>
                    <a:pt x="13589" y="27452"/>
                    <a:pt x="13628" y="27477"/>
                    <a:pt x="13669" y="27477"/>
                  </a:cubicBezTo>
                  <a:cubicBezTo>
                    <a:pt x="13710" y="27477"/>
                    <a:pt x="13752" y="27452"/>
                    <a:pt x="13755" y="27402"/>
                  </a:cubicBezTo>
                  <a:cubicBezTo>
                    <a:pt x="13831" y="25973"/>
                    <a:pt x="15289" y="25126"/>
                    <a:pt x="16137" y="24115"/>
                  </a:cubicBezTo>
                  <a:cubicBezTo>
                    <a:pt x="16563" y="23605"/>
                    <a:pt x="16912" y="23002"/>
                    <a:pt x="16905" y="22331"/>
                  </a:cubicBezTo>
                  <a:cubicBezTo>
                    <a:pt x="16898" y="21692"/>
                    <a:pt x="16566" y="21074"/>
                    <a:pt x="16125" y="20600"/>
                  </a:cubicBezTo>
                  <a:cubicBezTo>
                    <a:pt x="15361" y="19782"/>
                    <a:pt x="14197" y="19341"/>
                    <a:pt x="13062" y="19341"/>
                  </a:cubicBezTo>
                  <a:cubicBezTo>
                    <a:pt x="13033" y="19341"/>
                    <a:pt x="13005" y="19341"/>
                    <a:pt x="12976" y="19342"/>
                  </a:cubicBezTo>
                  <a:cubicBezTo>
                    <a:pt x="12958" y="19342"/>
                    <a:pt x="12939" y="19342"/>
                    <a:pt x="12921" y="19342"/>
                  </a:cubicBezTo>
                  <a:cubicBezTo>
                    <a:pt x="12690" y="19342"/>
                    <a:pt x="12460" y="19366"/>
                    <a:pt x="12236" y="19419"/>
                  </a:cubicBezTo>
                  <a:cubicBezTo>
                    <a:pt x="11132" y="19619"/>
                    <a:pt x="10122" y="20193"/>
                    <a:pt x="9333" y="20948"/>
                  </a:cubicBezTo>
                  <a:cubicBezTo>
                    <a:pt x="8302" y="21934"/>
                    <a:pt x="7638" y="23229"/>
                    <a:pt x="7219" y="24555"/>
                  </a:cubicBezTo>
                  <a:cubicBezTo>
                    <a:pt x="7192" y="24640"/>
                    <a:pt x="7169" y="24725"/>
                    <a:pt x="7145" y="24810"/>
                  </a:cubicBezTo>
                  <a:cubicBezTo>
                    <a:pt x="7165" y="24634"/>
                    <a:pt x="7181" y="24458"/>
                    <a:pt x="7201" y="24285"/>
                  </a:cubicBezTo>
                  <a:cubicBezTo>
                    <a:pt x="7283" y="23601"/>
                    <a:pt x="7386" y="22923"/>
                    <a:pt x="7503" y="22245"/>
                  </a:cubicBezTo>
                  <a:cubicBezTo>
                    <a:pt x="7504" y="22245"/>
                    <a:pt x="7505" y="22245"/>
                    <a:pt x="7507" y="22245"/>
                  </a:cubicBezTo>
                  <a:cubicBezTo>
                    <a:pt x="7535" y="22245"/>
                    <a:pt x="7561" y="22230"/>
                    <a:pt x="7567" y="22195"/>
                  </a:cubicBezTo>
                  <a:cubicBezTo>
                    <a:pt x="7588" y="22046"/>
                    <a:pt x="7596" y="21897"/>
                    <a:pt x="7598" y="21748"/>
                  </a:cubicBezTo>
                  <a:cubicBezTo>
                    <a:pt x="8744" y="20220"/>
                    <a:pt x="10356" y="19085"/>
                    <a:pt x="12229" y="18487"/>
                  </a:cubicBezTo>
                  <a:cubicBezTo>
                    <a:pt x="13253" y="18160"/>
                    <a:pt x="14317" y="17952"/>
                    <a:pt x="15337" y="17605"/>
                  </a:cubicBezTo>
                  <a:cubicBezTo>
                    <a:pt x="16329" y="17271"/>
                    <a:pt x="17243" y="16781"/>
                    <a:pt x="17999" y="16080"/>
                  </a:cubicBezTo>
                  <a:cubicBezTo>
                    <a:pt x="18694" y="15435"/>
                    <a:pt x="19452" y="14498"/>
                    <a:pt x="19345" y="13514"/>
                  </a:cubicBezTo>
                  <a:cubicBezTo>
                    <a:pt x="19347" y="13507"/>
                    <a:pt x="19351" y="13502"/>
                    <a:pt x="19352" y="13497"/>
                  </a:cubicBezTo>
                  <a:cubicBezTo>
                    <a:pt x="19358" y="13478"/>
                    <a:pt x="19351" y="13463"/>
                    <a:pt x="19338" y="13450"/>
                  </a:cubicBezTo>
                  <a:cubicBezTo>
                    <a:pt x="19325" y="13370"/>
                    <a:pt x="19310" y="13291"/>
                    <a:pt x="19287" y="13212"/>
                  </a:cubicBezTo>
                  <a:cubicBezTo>
                    <a:pt x="19280" y="13188"/>
                    <a:pt x="19254" y="13171"/>
                    <a:pt x="19229" y="13171"/>
                  </a:cubicBezTo>
                  <a:cubicBezTo>
                    <a:pt x="19216" y="13171"/>
                    <a:pt x="19204" y="13175"/>
                    <a:pt x="19195" y="13186"/>
                  </a:cubicBezTo>
                  <a:cubicBezTo>
                    <a:pt x="18876" y="13559"/>
                    <a:pt x="18555" y="13932"/>
                    <a:pt x="18165" y="14242"/>
                  </a:cubicBezTo>
                  <a:cubicBezTo>
                    <a:pt x="17819" y="14514"/>
                    <a:pt x="17427" y="14730"/>
                    <a:pt x="17017" y="14904"/>
                  </a:cubicBezTo>
                  <a:cubicBezTo>
                    <a:pt x="16166" y="15269"/>
                    <a:pt x="15251" y="15470"/>
                    <a:pt x="14367" y="15753"/>
                  </a:cubicBezTo>
                  <a:cubicBezTo>
                    <a:pt x="13401" y="16060"/>
                    <a:pt x="12429" y="16421"/>
                    <a:pt x="11536" y="16895"/>
                  </a:cubicBezTo>
                  <a:cubicBezTo>
                    <a:pt x="10719" y="17330"/>
                    <a:pt x="10024" y="17916"/>
                    <a:pt x="9432" y="18607"/>
                  </a:cubicBezTo>
                  <a:cubicBezTo>
                    <a:pt x="9093" y="19003"/>
                    <a:pt x="8790" y="19423"/>
                    <a:pt x="8504" y="19853"/>
                  </a:cubicBezTo>
                  <a:cubicBezTo>
                    <a:pt x="8419" y="19965"/>
                    <a:pt x="8337" y="20076"/>
                    <a:pt x="8258" y="20192"/>
                  </a:cubicBezTo>
                  <a:lnTo>
                    <a:pt x="8801" y="19196"/>
                  </a:lnTo>
                  <a:cubicBezTo>
                    <a:pt x="9185" y="18492"/>
                    <a:pt x="9564" y="17784"/>
                    <a:pt x="9946" y="17079"/>
                  </a:cubicBezTo>
                  <a:cubicBezTo>
                    <a:pt x="10655" y="15768"/>
                    <a:pt x="11299" y="14392"/>
                    <a:pt x="12322" y="13273"/>
                  </a:cubicBezTo>
                  <a:cubicBezTo>
                    <a:pt x="12697" y="12864"/>
                    <a:pt x="13110" y="12489"/>
                    <a:pt x="13554" y="12152"/>
                  </a:cubicBezTo>
                  <a:cubicBezTo>
                    <a:pt x="13616" y="12186"/>
                    <a:pt x="13682" y="12191"/>
                    <a:pt x="13752" y="12191"/>
                  </a:cubicBezTo>
                  <a:cubicBezTo>
                    <a:pt x="13778" y="12191"/>
                    <a:pt x="13805" y="12190"/>
                    <a:pt x="13833" y="12190"/>
                  </a:cubicBezTo>
                  <a:cubicBezTo>
                    <a:pt x="13948" y="12187"/>
                    <a:pt x="14065" y="12180"/>
                    <a:pt x="14180" y="12164"/>
                  </a:cubicBezTo>
                  <a:cubicBezTo>
                    <a:pt x="14401" y="12136"/>
                    <a:pt x="14618" y="12079"/>
                    <a:pt x="14826" y="12001"/>
                  </a:cubicBezTo>
                  <a:cubicBezTo>
                    <a:pt x="14977" y="12589"/>
                    <a:pt x="15485" y="13053"/>
                    <a:pt x="16112" y="13152"/>
                  </a:cubicBezTo>
                  <a:cubicBezTo>
                    <a:pt x="16199" y="13165"/>
                    <a:pt x="16308" y="13178"/>
                    <a:pt x="16418" y="13178"/>
                  </a:cubicBezTo>
                  <a:cubicBezTo>
                    <a:pt x="16632" y="13178"/>
                    <a:pt x="16854" y="13132"/>
                    <a:pt x="16946" y="12959"/>
                  </a:cubicBezTo>
                  <a:cubicBezTo>
                    <a:pt x="17023" y="12817"/>
                    <a:pt x="17024" y="12631"/>
                    <a:pt x="17045" y="12477"/>
                  </a:cubicBezTo>
                  <a:cubicBezTo>
                    <a:pt x="17045" y="12474"/>
                    <a:pt x="17045" y="12470"/>
                    <a:pt x="17047" y="12467"/>
                  </a:cubicBezTo>
                  <a:lnTo>
                    <a:pt x="17047" y="12470"/>
                  </a:lnTo>
                  <a:cubicBezTo>
                    <a:pt x="17082" y="12637"/>
                    <a:pt x="17122" y="12814"/>
                    <a:pt x="17209" y="12966"/>
                  </a:cubicBezTo>
                  <a:cubicBezTo>
                    <a:pt x="17326" y="13172"/>
                    <a:pt x="17518" y="13251"/>
                    <a:pt x="17725" y="13251"/>
                  </a:cubicBezTo>
                  <a:cubicBezTo>
                    <a:pt x="17847" y="13251"/>
                    <a:pt x="17974" y="13224"/>
                    <a:pt x="18094" y="13179"/>
                  </a:cubicBezTo>
                  <a:cubicBezTo>
                    <a:pt x="18637" y="12975"/>
                    <a:pt x="19584" y="12379"/>
                    <a:pt x="19188" y="11709"/>
                  </a:cubicBezTo>
                  <a:cubicBezTo>
                    <a:pt x="19053" y="11482"/>
                    <a:pt x="18833" y="11347"/>
                    <a:pt x="18598" y="11235"/>
                  </a:cubicBezTo>
                  <a:cubicBezTo>
                    <a:pt x="19035" y="11184"/>
                    <a:pt x="19452" y="10795"/>
                    <a:pt x="19584" y="10391"/>
                  </a:cubicBezTo>
                  <a:cubicBezTo>
                    <a:pt x="19687" y="10066"/>
                    <a:pt x="19538" y="9761"/>
                    <a:pt x="19367" y="9483"/>
                  </a:cubicBezTo>
                  <a:cubicBezTo>
                    <a:pt x="19198" y="9212"/>
                    <a:pt x="19005" y="8870"/>
                    <a:pt x="18693" y="8725"/>
                  </a:cubicBezTo>
                  <a:cubicBezTo>
                    <a:pt x="18620" y="8692"/>
                    <a:pt x="18549" y="8678"/>
                    <a:pt x="18479" y="8678"/>
                  </a:cubicBezTo>
                  <a:cubicBezTo>
                    <a:pt x="18285" y="8678"/>
                    <a:pt x="18103" y="8788"/>
                    <a:pt x="17946" y="8910"/>
                  </a:cubicBezTo>
                  <a:cubicBezTo>
                    <a:pt x="18024" y="8686"/>
                    <a:pt x="18188" y="8463"/>
                    <a:pt x="18085" y="8227"/>
                  </a:cubicBezTo>
                  <a:cubicBezTo>
                    <a:pt x="17978" y="7978"/>
                    <a:pt x="17656" y="7928"/>
                    <a:pt x="17407" y="7907"/>
                  </a:cubicBezTo>
                  <a:cubicBezTo>
                    <a:pt x="17299" y="7897"/>
                    <a:pt x="17190" y="7893"/>
                    <a:pt x="17081" y="7893"/>
                  </a:cubicBezTo>
                  <a:cubicBezTo>
                    <a:pt x="16803" y="7893"/>
                    <a:pt x="16524" y="7923"/>
                    <a:pt x="16254" y="7979"/>
                  </a:cubicBezTo>
                  <a:cubicBezTo>
                    <a:pt x="15997" y="8033"/>
                    <a:pt x="15726" y="8148"/>
                    <a:pt x="15692" y="8427"/>
                  </a:cubicBezTo>
                  <a:cubicBezTo>
                    <a:pt x="15672" y="8601"/>
                    <a:pt x="15715" y="8782"/>
                    <a:pt x="15790" y="8955"/>
                  </a:cubicBezTo>
                  <a:lnTo>
                    <a:pt x="15742" y="8907"/>
                  </a:lnTo>
                  <a:cubicBezTo>
                    <a:pt x="15620" y="8792"/>
                    <a:pt x="15489" y="8660"/>
                    <a:pt x="15326" y="8598"/>
                  </a:cubicBezTo>
                  <a:cubicBezTo>
                    <a:pt x="15265" y="8575"/>
                    <a:pt x="15205" y="8564"/>
                    <a:pt x="15146" y="8564"/>
                  </a:cubicBezTo>
                  <a:cubicBezTo>
                    <a:pt x="14894" y="8564"/>
                    <a:pt x="14676" y="8761"/>
                    <a:pt x="14546" y="8964"/>
                  </a:cubicBezTo>
                  <a:cubicBezTo>
                    <a:pt x="14344" y="9277"/>
                    <a:pt x="14225" y="9643"/>
                    <a:pt x="14194" y="10009"/>
                  </a:cubicBezTo>
                  <a:cubicBezTo>
                    <a:pt x="14181" y="10148"/>
                    <a:pt x="14172" y="10299"/>
                    <a:pt x="14229" y="10432"/>
                  </a:cubicBezTo>
                  <a:cubicBezTo>
                    <a:pt x="14287" y="10567"/>
                    <a:pt x="14408" y="10624"/>
                    <a:pt x="14551" y="10645"/>
                  </a:cubicBezTo>
                  <a:cubicBezTo>
                    <a:pt x="14910" y="10697"/>
                    <a:pt x="15271" y="10743"/>
                    <a:pt x="15630" y="10787"/>
                  </a:cubicBezTo>
                  <a:cubicBezTo>
                    <a:pt x="15534" y="10790"/>
                    <a:pt x="15437" y="10795"/>
                    <a:pt x="15342" y="10800"/>
                  </a:cubicBezTo>
                  <a:cubicBezTo>
                    <a:pt x="14853" y="10821"/>
                    <a:pt x="14303" y="10808"/>
                    <a:pt x="13882" y="11078"/>
                  </a:cubicBezTo>
                  <a:cubicBezTo>
                    <a:pt x="13690" y="11200"/>
                    <a:pt x="13521" y="11377"/>
                    <a:pt x="13459" y="11596"/>
                  </a:cubicBezTo>
                  <a:cubicBezTo>
                    <a:pt x="13430" y="11693"/>
                    <a:pt x="13429" y="11824"/>
                    <a:pt x="13480" y="11916"/>
                  </a:cubicBezTo>
                  <a:cubicBezTo>
                    <a:pt x="12656" y="12533"/>
                    <a:pt x="11944" y="13275"/>
                    <a:pt x="11363" y="14110"/>
                  </a:cubicBezTo>
                  <a:cubicBezTo>
                    <a:pt x="11769" y="13403"/>
                    <a:pt x="12178" y="12691"/>
                    <a:pt x="12466" y="11930"/>
                  </a:cubicBezTo>
                  <a:cubicBezTo>
                    <a:pt x="12781" y="11102"/>
                    <a:pt x="12937" y="10225"/>
                    <a:pt x="13334" y="9425"/>
                  </a:cubicBezTo>
                  <a:cubicBezTo>
                    <a:pt x="13726" y="8637"/>
                    <a:pt x="14258" y="7915"/>
                    <a:pt x="14771" y="7199"/>
                  </a:cubicBezTo>
                  <a:cubicBezTo>
                    <a:pt x="15218" y="6573"/>
                    <a:pt x="15676" y="5956"/>
                    <a:pt x="16136" y="5339"/>
                  </a:cubicBezTo>
                  <a:cubicBezTo>
                    <a:pt x="16232" y="5238"/>
                    <a:pt x="16329" y="5136"/>
                    <a:pt x="16421" y="5031"/>
                  </a:cubicBezTo>
                  <a:cubicBezTo>
                    <a:pt x="16432" y="5019"/>
                    <a:pt x="16422" y="5002"/>
                    <a:pt x="16408" y="5002"/>
                  </a:cubicBezTo>
                  <a:cubicBezTo>
                    <a:pt x="16404" y="5002"/>
                    <a:pt x="16400" y="5004"/>
                    <a:pt x="16396" y="5007"/>
                  </a:cubicBezTo>
                  <a:lnTo>
                    <a:pt x="16349" y="5049"/>
                  </a:lnTo>
                  <a:cubicBezTo>
                    <a:pt x="16441" y="4927"/>
                    <a:pt x="16530" y="4802"/>
                    <a:pt x="16623" y="4680"/>
                  </a:cubicBezTo>
                  <a:cubicBezTo>
                    <a:pt x="16649" y="4647"/>
                    <a:pt x="16614" y="4613"/>
                    <a:pt x="16578" y="4613"/>
                  </a:cubicBezTo>
                  <a:cubicBezTo>
                    <a:pt x="16568" y="4613"/>
                    <a:pt x="16557" y="4616"/>
                    <a:pt x="16547" y="4624"/>
                  </a:cubicBezTo>
                  <a:cubicBezTo>
                    <a:pt x="15200" y="5730"/>
                    <a:pt x="13920" y="6925"/>
                    <a:pt x="12860" y="8294"/>
                  </a:cubicBezTo>
                  <a:cubicBezTo>
                    <a:pt x="11792" y="9673"/>
                    <a:pt x="10965" y="11229"/>
                    <a:pt x="10570" y="12916"/>
                  </a:cubicBezTo>
                  <a:cubicBezTo>
                    <a:pt x="10369" y="13783"/>
                    <a:pt x="10267" y="14690"/>
                    <a:pt x="10350" y="15579"/>
                  </a:cubicBezTo>
                  <a:lnTo>
                    <a:pt x="10250" y="15980"/>
                  </a:lnTo>
                  <a:cubicBezTo>
                    <a:pt x="10234" y="16022"/>
                    <a:pt x="10220" y="16062"/>
                    <a:pt x="10206" y="16104"/>
                  </a:cubicBezTo>
                  <a:cubicBezTo>
                    <a:pt x="10108" y="16289"/>
                    <a:pt x="10008" y="16476"/>
                    <a:pt x="9909" y="16661"/>
                  </a:cubicBezTo>
                  <a:cubicBezTo>
                    <a:pt x="9520" y="17378"/>
                    <a:pt x="9134" y="18096"/>
                    <a:pt x="8746" y="18817"/>
                  </a:cubicBezTo>
                  <a:cubicBezTo>
                    <a:pt x="8529" y="19219"/>
                    <a:pt x="8314" y="19622"/>
                    <a:pt x="8100" y="20024"/>
                  </a:cubicBezTo>
                  <a:cubicBezTo>
                    <a:pt x="8001" y="20210"/>
                    <a:pt x="7900" y="20396"/>
                    <a:pt x="7804" y="20585"/>
                  </a:cubicBezTo>
                  <a:cubicBezTo>
                    <a:pt x="7904" y="20112"/>
                    <a:pt x="8015" y="19646"/>
                    <a:pt x="8134" y="19177"/>
                  </a:cubicBezTo>
                  <a:cubicBezTo>
                    <a:pt x="8350" y="18333"/>
                    <a:pt x="8598" y="17496"/>
                    <a:pt x="8880" y="16669"/>
                  </a:cubicBezTo>
                  <a:cubicBezTo>
                    <a:pt x="8890" y="16635"/>
                    <a:pt x="8905" y="16602"/>
                    <a:pt x="8916" y="16568"/>
                  </a:cubicBezTo>
                  <a:cubicBezTo>
                    <a:pt x="8940" y="16550"/>
                    <a:pt x="8957" y="16524"/>
                    <a:pt x="8947" y="16486"/>
                  </a:cubicBezTo>
                  <a:cubicBezTo>
                    <a:pt x="8947" y="16485"/>
                    <a:pt x="8947" y="16483"/>
                    <a:pt x="8946" y="16483"/>
                  </a:cubicBezTo>
                  <a:cubicBezTo>
                    <a:pt x="9214" y="15726"/>
                    <a:pt x="9520" y="14981"/>
                    <a:pt x="9797" y="14227"/>
                  </a:cubicBezTo>
                  <a:cubicBezTo>
                    <a:pt x="10101" y="13397"/>
                    <a:pt x="10312" y="12553"/>
                    <a:pt x="10407" y="11675"/>
                  </a:cubicBezTo>
                  <a:cubicBezTo>
                    <a:pt x="10503" y="10787"/>
                    <a:pt x="10508" y="9885"/>
                    <a:pt x="10471" y="8991"/>
                  </a:cubicBezTo>
                  <a:cubicBezTo>
                    <a:pt x="10464" y="8816"/>
                    <a:pt x="10454" y="8646"/>
                    <a:pt x="10440" y="8474"/>
                  </a:cubicBezTo>
                  <a:cubicBezTo>
                    <a:pt x="10454" y="8474"/>
                    <a:pt x="10468" y="8475"/>
                    <a:pt x="10482" y="8475"/>
                  </a:cubicBezTo>
                  <a:cubicBezTo>
                    <a:pt x="10489" y="8475"/>
                    <a:pt x="10496" y="8475"/>
                    <a:pt x="10503" y="8474"/>
                  </a:cubicBezTo>
                  <a:cubicBezTo>
                    <a:pt x="10545" y="8485"/>
                    <a:pt x="10587" y="8490"/>
                    <a:pt x="10627" y="8490"/>
                  </a:cubicBezTo>
                  <a:cubicBezTo>
                    <a:pt x="10819" y="8490"/>
                    <a:pt x="10993" y="8377"/>
                    <a:pt x="11109" y="8225"/>
                  </a:cubicBezTo>
                  <a:cubicBezTo>
                    <a:pt x="11281" y="7998"/>
                    <a:pt x="11343" y="7690"/>
                    <a:pt x="11372" y="7417"/>
                  </a:cubicBezTo>
                  <a:cubicBezTo>
                    <a:pt x="11394" y="7196"/>
                    <a:pt x="11390" y="6977"/>
                    <a:pt x="11365" y="6759"/>
                  </a:cubicBezTo>
                  <a:lnTo>
                    <a:pt x="11365" y="6759"/>
                  </a:lnTo>
                  <a:cubicBezTo>
                    <a:pt x="11482" y="6783"/>
                    <a:pt x="11598" y="6795"/>
                    <a:pt x="11711" y="6795"/>
                  </a:cubicBezTo>
                  <a:cubicBezTo>
                    <a:pt x="12376" y="6795"/>
                    <a:pt x="12974" y="6404"/>
                    <a:pt x="13423" y="5949"/>
                  </a:cubicBezTo>
                  <a:cubicBezTo>
                    <a:pt x="13660" y="5710"/>
                    <a:pt x="13826" y="5422"/>
                    <a:pt x="13642" y="5103"/>
                  </a:cubicBezTo>
                  <a:cubicBezTo>
                    <a:pt x="13542" y="4933"/>
                    <a:pt x="13391" y="4801"/>
                    <a:pt x="13220" y="4692"/>
                  </a:cubicBezTo>
                  <a:lnTo>
                    <a:pt x="13220" y="4692"/>
                  </a:lnTo>
                  <a:cubicBezTo>
                    <a:pt x="13236" y="4695"/>
                    <a:pt x="13252" y="4699"/>
                    <a:pt x="13270" y="4702"/>
                  </a:cubicBezTo>
                  <a:cubicBezTo>
                    <a:pt x="13381" y="4722"/>
                    <a:pt x="13503" y="4738"/>
                    <a:pt x="13623" y="4738"/>
                  </a:cubicBezTo>
                  <a:cubicBezTo>
                    <a:pt x="13788" y="4738"/>
                    <a:pt x="13950" y="4707"/>
                    <a:pt x="14079" y="4610"/>
                  </a:cubicBezTo>
                  <a:cubicBezTo>
                    <a:pt x="14280" y="4455"/>
                    <a:pt x="14350" y="4197"/>
                    <a:pt x="14408" y="3968"/>
                  </a:cubicBezTo>
                  <a:cubicBezTo>
                    <a:pt x="14548" y="3422"/>
                    <a:pt x="14672" y="2776"/>
                    <a:pt x="14387" y="2246"/>
                  </a:cubicBezTo>
                  <a:cubicBezTo>
                    <a:pt x="14271" y="2029"/>
                    <a:pt x="14082" y="1928"/>
                    <a:pt x="13850" y="1928"/>
                  </a:cubicBezTo>
                  <a:cubicBezTo>
                    <a:pt x="13811" y="1928"/>
                    <a:pt x="13772" y="1931"/>
                    <a:pt x="13731" y="1937"/>
                  </a:cubicBezTo>
                  <a:cubicBezTo>
                    <a:pt x="13436" y="1976"/>
                    <a:pt x="13147" y="2081"/>
                    <a:pt x="12881" y="2203"/>
                  </a:cubicBezTo>
                  <a:cubicBezTo>
                    <a:pt x="12725" y="2274"/>
                    <a:pt x="12572" y="2355"/>
                    <a:pt x="12427" y="2443"/>
                  </a:cubicBezTo>
                  <a:cubicBezTo>
                    <a:pt x="12541" y="2311"/>
                    <a:pt x="12649" y="2178"/>
                    <a:pt x="12752" y="2039"/>
                  </a:cubicBezTo>
                  <a:cubicBezTo>
                    <a:pt x="12835" y="1925"/>
                    <a:pt x="12915" y="1807"/>
                    <a:pt x="12991" y="1691"/>
                  </a:cubicBezTo>
                  <a:cubicBezTo>
                    <a:pt x="13074" y="1561"/>
                    <a:pt x="13174" y="1426"/>
                    <a:pt x="13210" y="1275"/>
                  </a:cubicBezTo>
                  <a:cubicBezTo>
                    <a:pt x="13337" y="766"/>
                    <a:pt x="12643" y="521"/>
                    <a:pt x="12266" y="376"/>
                  </a:cubicBezTo>
                  <a:cubicBezTo>
                    <a:pt x="11958" y="260"/>
                    <a:pt x="11640" y="162"/>
                    <a:pt x="11319" y="85"/>
                  </a:cubicBezTo>
                  <a:cubicBezTo>
                    <a:pt x="11120" y="38"/>
                    <a:pt x="10911" y="0"/>
                    <a:pt x="10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7478900" y="1886900"/>
              <a:ext cx="8000" cy="12100"/>
            </a:xfrm>
            <a:custGeom>
              <a:avLst/>
              <a:gdLst/>
              <a:ahLst/>
              <a:cxnLst/>
              <a:rect l="l" t="t" r="r" b="b"/>
              <a:pathLst>
                <a:path w="320" h="484" extrusionOk="0">
                  <a:moveTo>
                    <a:pt x="275" y="0"/>
                  </a:moveTo>
                  <a:cubicBezTo>
                    <a:pt x="270" y="0"/>
                    <a:pt x="265" y="2"/>
                    <a:pt x="260" y="4"/>
                  </a:cubicBezTo>
                  <a:cubicBezTo>
                    <a:pt x="150" y="64"/>
                    <a:pt x="27" y="142"/>
                    <a:pt x="11" y="271"/>
                  </a:cubicBezTo>
                  <a:cubicBezTo>
                    <a:pt x="0" y="371"/>
                    <a:pt x="80" y="483"/>
                    <a:pt x="188" y="483"/>
                  </a:cubicBezTo>
                  <a:cubicBezTo>
                    <a:pt x="201" y="483"/>
                    <a:pt x="215" y="482"/>
                    <a:pt x="228" y="478"/>
                  </a:cubicBezTo>
                  <a:cubicBezTo>
                    <a:pt x="282" y="465"/>
                    <a:pt x="266" y="389"/>
                    <a:pt x="219" y="389"/>
                  </a:cubicBezTo>
                  <a:cubicBezTo>
                    <a:pt x="214" y="389"/>
                    <a:pt x="209" y="390"/>
                    <a:pt x="204" y="392"/>
                  </a:cubicBezTo>
                  <a:cubicBezTo>
                    <a:pt x="196" y="393"/>
                    <a:pt x="192" y="394"/>
                    <a:pt x="182" y="394"/>
                  </a:cubicBezTo>
                  <a:cubicBezTo>
                    <a:pt x="183" y="394"/>
                    <a:pt x="172" y="393"/>
                    <a:pt x="172" y="393"/>
                  </a:cubicBezTo>
                  <a:lnTo>
                    <a:pt x="163" y="390"/>
                  </a:lnTo>
                  <a:cubicBezTo>
                    <a:pt x="148" y="383"/>
                    <a:pt x="136" y="373"/>
                    <a:pt x="126" y="359"/>
                  </a:cubicBezTo>
                  <a:cubicBezTo>
                    <a:pt x="105" y="333"/>
                    <a:pt x="89" y="294"/>
                    <a:pt x="94" y="258"/>
                  </a:cubicBezTo>
                  <a:cubicBezTo>
                    <a:pt x="101" y="214"/>
                    <a:pt x="133" y="175"/>
                    <a:pt x="165" y="146"/>
                  </a:cubicBezTo>
                  <a:cubicBezTo>
                    <a:pt x="203" y="111"/>
                    <a:pt x="247" y="82"/>
                    <a:pt x="291" y="57"/>
                  </a:cubicBezTo>
                  <a:cubicBezTo>
                    <a:pt x="320" y="39"/>
                    <a:pt x="303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7481400" y="1883625"/>
              <a:ext cx="17175" cy="18950"/>
            </a:xfrm>
            <a:custGeom>
              <a:avLst/>
              <a:gdLst/>
              <a:ahLst/>
              <a:cxnLst/>
              <a:rect l="l" t="t" r="r" b="b"/>
              <a:pathLst>
                <a:path w="687" h="758" extrusionOk="0">
                  <a:moveTo>
                    <a:pt x="510" y="0"/>
                  </a:moveTo>
                  <a:cubicBezTo>
                    <a:pt x="495" y="0"/>
                    <a:pt x="479" y="8"/>
                    <a:pt x="473" y="26"/>
                  </a:cubicBezTo>
                  <a:cubicBezTo>
                    <a:pt x="465" y="50"/>
                    <a:pt x="455" y="74"/>
                    <a:pt x="446" y="98"/>
                  </a:cubicBezTo>
                  <a:cubicBezTo>
                    <a:pt x="426" y="96"/>
                    <a:pt x="409" y="93"/>
                    <a:pt x="388" y="93"/>
                  </a:cubicBezTo>
                  <a:cubicBezTo>
                    <a:pt x="365" y="96"/>
                    <a:pt x="348" y="128"/>
                    <a:pt x="375" y="140"/>
                  </a:cubicBezTo>
                  <a:cubicBezTo>
                    <a:pt x="391" y="147"/>
                    <a:pt x="408" y="155"/>
                    <a:pt x="422" y="164"/>
                  </a:cubicBezTo>
                  <a:cubicBezTo>
                    <a:pt x="390" y="249"/>
                    <a:pt x="360" y="334"/>
                    <a:pt x="334" y="422"/>
                  </a:cubicBezTo>
                  <a:cubicBezTo>
                    <a:pt x="334" y="412"/>
                    <a:pt x="333" y="403"/>
                    <a:pt x="327" y="398"/>
                  </a:cubicBezTo>
                  <a:cubicBezTo>
                    <a:pt x="323" y="389"/>
                    <a:pt x="316" y="384"/>
                    <a:pt x="304" y="379"/>
                  </a:cubicBezTo>
                  <a:cubicBezTo>
                    <a:pt x="299" y="377"/>
                    <a:pt x="292" y="375"/>
                    <a:pt x="286" y="375"/>
                  </a:cubicBezTo>
                  <a:cubicBezTo>
                    <a:pt x="282" y="375"/>
                    <a:pt x="278" y="376"/>
                    <a:pt x="275" y="377"/>
                  </a:cubicBezTo>
                  <a:cubicBezTo>
                    <a:pt x="263" y="381"/>
                    <a:pt x="252" y="388"/>
                    <a:pt x="246" y="398"/>
                  </a:cubicBezTo>
                  <a:cubicBezTo>
                    <a:pt x="225" y="446"/>
                    <a:pt x="205" y="494"/>
                    <a:pt x="184" y="541"/>
                  </a:cubicBezTo>
                  <a:cubicBezTo>
                    <a:pt x="178" y="554"/>
                    <a:pt x="177" y="565"/>
                    <a:pt x="178" y="577"/>
                  </a:cubicBezTo>
                  <a:cubicBezTo>
                    <a:pt x="182" y="592"/>
                    <a:pt x="195" y="602"/>
                    <a:pt x="207" y="608"/>
                  </a:cubicBezTo>
                  <a:cubicBezTo>
                    <a:pt x="213" y="610"/>
                    <a:pt x="219" y="611"/>
                    <a:pt x="226" y="611"/>
                  </a:cubicBezTo>
                  <a:cubicBezTo>
                    <a:pt x="232" y="611"/>
                    <a:pt x="238" y="610"/>
                    <a:pt x="245" y="608"/>
                  </a:cubicBezTo>
                  <a:cubicBezTo>
                    <a:pt x="260" y="602"/>
                    <a:pt x="268" y="591"/>
                    <a:pt x="273" y="577"/>
                  </a:cubicBezTo>
                  <a:cubicBezTo>
                    <a:pt x="290" y="533"/>
                    <a:pt x="309" y="489"/>
                    <a:pt x="326" y="443"/>
                  </a:cubicBezTo>
                  <a:lnTo>
                    <a:pt x="326" y="443"/>
                  </a:lnTo>
                  <a:cubicBezTo>
                    <a:pt x="316" y="483"/>
                    <a:pt x="304" y="524"/>
                    <a:pt x="296" y="567"/>
                  </a:cubicBezTo>
                  <a:cubicBezTo>
                    <a:pt x="292" y="586"/>
                    <a:pt x="302" y="599"/>
                    <a:pt x="312" y="608"/>
                  </a:cubicBezTo>
                  <a:cubicBezTo>
                    <a:pt x="296" y="613"/>
                    <a:pt x="280" y="616"/>
                    <a:pt x="262" y="622"/>
                  </a:cubicBezTo>
                  <a:cubicBezTo>
                    <a:pt x="189" y="643"/>
                    <a:pt x="113" y="660"/>
                    <a:pt x="39" y="674"/>
                  </a:cubicBezTo>
                  <a:cubicBezTo>
                    <a:pt x="15" y="680"/>
                    <a:pt x="1" y="706"/>
                    <a:pt x="8" y="727"/>
                  </a:cubicBezTo>
                  <a:cubicBezTo>
                    <a:pt x="14" y="747"/>
                    <a:pt x="34" y="757"/>
                    <a:pt x="54" y="757"/>
                  </a:cubicBezTo>
                  <a:cubicBezTo>
                    <a:pt x="57" y="757"/>
                    <a:pt x="59" y="757"/>
                    <a:pt x="62" y="757"/>
                  </a:cubicBezTo>
                  <a:cubicBezTo>
                    <a:pt x="140" y="744"/>
                    <a:pt x="216" y="728"/>
                    <a:pt x="292" y="710"/>
                  </a:cubicBezTo>
                  <a:cubicBezTo>
                    <a:pt x="330" y="701"/>
                    <a:pt x="367" y="691"/>
                    <a:pt x="402" y="677"/>
                  </a:cubicBezTo>
                  <a:cubicBezTo>
                    <a:pt x="439" y="663"/>
                    <a:pt x="476" y="643"/>
                    <a:pt x="512" y="625"/>
                  </a:cubicBezTo>
                  <a:cubicBezTo>
                    <a:pt x="544" y="609"/>
                    <a:pt x="527" y="563"/>
                    <a:pt x="495" y="563"/>
                  </a:cubicBezTo>
                  <a:cubicBezTo>
                    <a:pt x="492" y="563"/>
                    <a:pt x="489" y="563"/>
                    <a:pt x="486" y="564"/>
                  </a:cubicBezTo>
                  <a:cubicBezTo>
                    <a:pt x="452" y="572"/>
                    <a:pt x="418" y="578"/>
                    <a:pt x="387" y="586"/>
                  </a:cubicBezTo>
                  <a:cubicBezTo>
                    <a:pt x="432" y="472"/>
                    <a:pt x="466" y="352"/>
                    <a:pt x="496" y="232"/>
                  </a:cubicBezTo>
                  <a:cubicBezTo>
                    <a:pt x="497" y="235"/>
                    <a:pt x="502" y="239"/>
                    <a:pt x="503" y="242"/>
                  </a:cubicBezTo>
                  <a:cubicBezTo>
                    <a:pt x="516" y="259"/>
                    <a:pt x="524" y="276"/>
                    <a:pt x="533" y="296"/>
                  </a:cubicBezTo>
                  <a:cubicBezTo>
                    <a:pt x="536" y="297"/>
                    <a:pt x="536" y="301"/>
                    <a:pt x="536" y="301"/>
                  </a:cubicBezTo>
                  <a:cubicBezTo>
                    <a:pt x="537" y="306"/>
                    <a:pt x="539" y="310"/>
                    <a:pt x="540" y="316"/>
                  </a:cubicBezTo>
                  <a:cubicBezTo>
                    <a:pt x="544" y="325"/>
                    <a:pt x="546" y="334"/>
                    <a:pt x="550" y="345"/>
                  </a:cubicBezTo>
                  <a:cubicBezTo>
                    <a:pt x="551" y="351"/>
                    <a:pt x="551" y="355"/>
                    <a:pt x="553" y="361"/>
                  </a:cubicBezTo>
                  <a:cubicBezTo>
                    <a:pt x="553" y="362"/>
                    <a:pt x="553" y="367"/>
                    <a:pt x="554" y="368"/>
                  </a:cubicBezTo>
                  <a:cubicBezTo>
                    <a:pt x="554" y="377"/>
                    <a:pt x="557" y="384"/>
                    <a:pt x="557" y="394"/>
                  </a:cubicBezTo>
                  <a:lnTo>
                    <a:pt x="557" y="423"/>
                  </a:lnTo>
                  <a:lnTo>
                    <a:pt x="557" y="439"/>
                  </a:lnTo>
                  <a:lnTo>
                    <a:pt x="557" y="440"/>
                  </a:lnTo>
                  <a:lnTo>
                    <a:pt x="557" y="443"/>
                  </a:lnTo>
                  <a:cubicBezTo>
                    <a:pt x="554" y="453"/>
                    <a:pt x="554" y="466"/>
                    <a:pt x="553" y="476"/>
                  </a:cubicBezTo>
                  <a:cubicBezTo>
                    <a:pt x="553" y="475"/>
                    <a:pt x="553" y="475"/>
                    <a:pt x="553" y="475"/>
                  </a:cubicBezTo>
                  <a:cubicBezTo>
                    <a:pt x="552" y="475"/>
                    <a:pt x="551" y="483"/>
                    <a:pt x="551" y="486"/>
                  </a:cubicBezTo>
                  <a:cubicBezTo>
                    <a:pt x="550" y="490"/>
                    <a:pt x="550" y="497"/>
                    <a:pt x="547" y="503"/>
                  </a:cubicBezTo>
                  <a:cubicBezTo>
                    <a:pt x="540" y="532"/>
                    <a:pt x="568" y="560"/>
                    <a:pt x="595" y="560"/>
                  </a:cubicBezTo>
                  <a:cubicBezTo>
                    <a:pt x="606" y="560"/>
                    <a:pt x="617" y="555"/>
                    <a:pt x="625" y="545"/>
                  </a:cubicBezTo>
                  <a:cubicBezTo>
                    <a:pt x="663" y="503"/>
                    <a:pt x="686" y="453"/>
                    <a:pt x="685" y="395"/>
                  </a:cubicBezTo>
                  <a:cubicBezTo>
                    <a:pt x="682" y="341"/>
                    <a:pt x="666" y="290"/>
                    <a:pt x="639" y="245"/>
                  </a:cubicBezTo>
                  <a:cubicBezTo>
                    <a:pt x="614" y="196"/>
                    <a:pt x="573" y="154"/>
                    <a:pt x="523" y="125"/>
                  </a:cubicBezTo>
                  <a:lnTo>
                    <a:pt x="544" y="40"/>
                  </a:lnTo>
                  <a:cubicBezTo>
                    <a:pt x="552" y="16"/>
                    <a:pt x="531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7445850" y="1881300"/>
              <a:ext cx="21150" cy="7975"/>
            </a:xfrm>
            <a:custGeom>
              <a:avLst/>
              <a:gdLst/>
              <a:ahLst/>
              <a:cxnLst/>
              <a:rect l="l" t="t" r="r" b="b"/>
              <a:pathLst>
                <a:path w="846" h="319" extrusionOk="0">
                  <a:moveTo>
                    <a:pt x="53" y="0"/>
                  </a:moveTo>
                  <a:cubicBezTo>
                    <a:pt x="26" y="0"/>
                    <a:pt x="0" y="24"/>
                    <a:pt x="20" y="50"/>
                  </a:cubicBezTo>
                  <a:cubicBezTo>
                    <a:pt x="154" y="233"/>
                    <a:pt x="384" y="319"/>
                    <a:pt x="612" y="319"/>
                  </a:cubicBezTo>
                  <a:cubicBezTo>
                    <a:pt x="675" y="319"/>
                    <a:pt x="738" y="312"/>
                    <a:pt x="799" y="299"/>
                  </a:cubicBezTo>
                  <a:cubicBezTo>
                    <a:pt x="845" y="290"/>
                    <a:pt x="829" y="226"/>
                    <a:pt x="785" y="226"/>
                  </a:cubicBezTo>
                  <a:cubicBezTo>
                    <a:pt x="783" y="226"/>
                    <a:pt x="780" y="226"/>
                    <a:pt x="777" y="227"/>
                  </a:cubicBezTo>
                  <a:cubicBezTo>
                    <a:pt x="735" y="235"/>
                    <a:pt x="694" y="239"/>
                    <a:pt x="653" y="239"/>
                  </a:cubicBezTo>
                  <a:cubicBezTo>
                    <a:pt x="441" y="239"/>
                    <a:pt x="239" y="141"/>
                    <a:pt x="78" y="8"/>
                  </a:cubicBezTo>
                  <a:cubicBezTo>
                    <a:pt x="71" y="3"/>
                    <a:pt x="6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7442800" y="1910125"/>
              <a:ext cx="26025" cy="14250"/>
            </a:xfrm>
            <a:custGeom>
              <a:avLst/>
              <a:gdLst/>
              <a:ahLst/>
              <a:cxnLst/>
              <a:rect l="l" t="t" r="r" b="b"/>
              <a:pathLst>
                <a:path w="1041" h="570" extrusionOk="0">
                  <a:moveTo>
                    <a:pt x="997" y="0"/>
                  </a:moveTo>
                  <a:cubicBezTo>
                    <a:pt x="994" y="0"/>
                    <a:pt x="991" y="1"/>
                    <a:pt x="987" y="2"/>
                  </a:cubicBezTo>
                  <a:cubicBezTo>
                    <a:pt x="806" y="54"/>
                    <a:pt x="625" y="108"/>
                    <a:pt x="455" y="186"/>
                  </a:cubicBezTo>
                  <a:cubicBezTo>
                    <a:pt x="288" y="263"/>
                    <a:pt x="125" y="359"/>
                    <a:pt x="18" y="507"/>
                  </a:cubicBezTo>
                  <a:cubicBezTo>
                    <a:pt x="0" y="537"/>
                    <a:pt x="30" y="570"/>
                    <a:pt x="61" y="570"/>
                  </a:cubicBezTo>
                  <a:cubicBezTo>
                    <a:pt x="71" y="570"/>
                    <a:pt x="81" y="566"/>
                    <a:pt x="89" y="558"/>
                  </a:cubicBezTo>
                  <a:cubicBezTo>
                    <a:pt x="214" y="436"/>
                    <a:pt x="346" y="334"/>
                    <a:pt x="505" y="256"/>
                  </a:cubicBezTo>
                  <a:cubicBezTo>
                    <a:pt x="664" y="175"/>
                    <a:pt x="834" y="118"/>
                    <a:pt x="1004" y="61"/>
                  </a:cubicBezTo>
                  <a:cubicBezTo>
                    <a:pt x="1041" y="51"/>
                    <a:pt x="1029" y="0"/>
                    <a:pt x="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7507825" y="1881600"/>
              <a:ext cx="44275" cy="11925"/>
            </a:xfrm>
            <a:custGeom>
              <a:avLst/>
              <a:gdLst/>
              <a:ahLst/>
              <a:cxnLst/>
              <a:rect l="l" t="t" r="r" b="b"/>
              <a:pathLst>
                <a:path w="1771" h="477" extrusionOk="0">
                  <a:moveTo>
                    <a:pt x="1709" y="0"/>
                  </a:moveTo>
                  <a:cubicBezTo>
                    <a:pt x="1702" y="0"/>
                    <a:pt x="1694" y="2"/>
                    <a:pt x="1686" y="8"/>
                  </a:cubicBezTo>
                  <a:cubicBezTo>
                    <a:pt x="1452" y="170"/>
                    <a:pt x="1187" y="293"/>
                    <a:pt x="902" y="343"/>
                  </a:cubicBezTo>
                  <a:cubicBezTo>
                    <a:pt x="807" y="357"/>
                    <a:pt x="713" y="363"/>
                    <a:pt x="618" y="363"/>
                  </a:cubicBezTo>
                  <a:cubicBezTo>
                    <a:pt x="570" y="363"/>
                    <a:pt x="522" y="362"/>
                    <a:pt x="473" y="358"/>
                  </a:cubicBezTo>
                  <a:cubicBezTo>
                    <a:pt x="395" y="354"/>
                    <a:pt x="319" y="344"/>
                    <a:pt x="242" y="328"/>
                  </a:cubicBezTo>
                  <a:cubicBezTo>
                    <a:pt x="175" y="314"/>
                    <a:pt x="110" y="292"/>
                    <a:pt x="42" y="284"/>
                  </a:cubicBezTo>
                  <a:cubicBezTo>
                    <a:pt x="40" y="284"/>
                    <a:pt x="39" y="284"/>
                    <a:pt x="37" y="284"/>
                  </a:cubicBezTo>
                  <a:cubicBezTo>
                    <a:pt x="3" y="284"/>
                    <a:pt x="0" y="331"/>
                    <a:pt x="25" y="348"/>
                  </a:cubicBezTo>
                  <a:cubicBezTo>
                    <a:pt x="138" y="426"/>
                    <a:pt x="316" y="448"/>
                    <a:pt x="451" y="465"/>
                  </a:cubicBezTo>
                  <a:cubicBezTo>
                    <a:pt x="513" y="473"/>
                    <a:pt x="576" y="476"/>
                    <a:pt x="640" y="476"/>
                  </a:cubicBezTo>
                  <a:cubicBezTo>
                    <a:pt x="733" y="476"/>
                    <a:pt x="827" y="468"/>
                    <a:pt x="920" y="455"/>
                  </a:cubicBezTo>
                  <a:cubicBezTo>
                    <a:pt x="1225" y="408"/>
                    <a:pt x="1522" y="286"/>
                    <a:pt x="1742" y="77"/>
                  </a:cubicBezTo>
                  <a:cubicBezTo>
                    <a:pt x="1771" y="49"/>
                    <a:pt x="1743" y="0"/>
                    <a:pt x="1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>
              <a:off x="7493400" y="1838925"/>
              <a:ext cx="9775" cy="38150"/>
            </a:xfrm>
            <a:custGeom>
              <a:avLst/>
              <a:gdLst/>
              <a:ahLst/>
              <a:cxnLst/>
              <a:rect l="l" t="t" r="r" b="b"/>
              <a:pathLst>
                <a:path w="391" h="1526" extrusionOk="0">
                  <a:moveTo>
                    <a:pt x="355" y="1"/>
                  </a:moveTo>
                  <a:cubicBezTo>
                    <a:pt x="346" y="1"/>
                    <a:pt x="338" y="5"/>
                    <a:pt x="334" y="14"/>
                  </a:cubicBezTo>
                  <a:cubicBezTo>
                    <a:pt x="216" y="246"/>
                    <a:pt x="148" y="502"/>
                    <a:pt x="95" y="756"/>
                  </a:cubicBezTo>
                  <a:cubicBezTo>
                    <a:pt x="71" y="879"/>
                    <a:pt x="50" y="1005"/>
                    <a:pt x="36" y="1132"/>
                  </a:cubicBezTo>
                  <a:cubicBezTo>
                    <a:pt x="22" y="1254"/>
                    <a:pt x="0" y="1384"/>
                    <a:pt x="17" y="1508"/>
                  </a:cubicBezTo>
                  <a:cubicBezTo>
                    <a:pt x="19" y="1520"/>
                    <a:pt x="30" y="1526"/>
                    <a:pt x="41" y="1526"/>
                  </a:cubicBezTo>
                  <a:cubicBezTo>
                    <a:pt x="53" y="1526"/>
                    <a:pt x="65" y="1519"/>
                    <a:pt x="67" y="1508"/>
                  </a:cubicBezTo>
                  <a:cubicBezTo>
                    <a:pt x="98" y="1390"/>
                    <a:pt x="95" y="1261"/>
                    <a:pt x="112" y="1142"/>
                  </a:cubicBezTo>
                  <a:cubicBezTo>
                    <a:pt x="128" y="1014"/>
                    <a:pt x="151" y="888"/>
                    <a:pt x="178" y="763"/>
                  </a:cubicBezTo>
                  <a:cubicBezTo>
                    <a:pt x="230" y="516"/>
                    <a:pt x="314" y="278"/>
                    <a:pt x="385" y="35"/>
                  </a:cubicBezTo>
                  <a:cubicBezTo>
                    <a:pt x="391" y="16"/>
                    <a:pt x="372" y="1"/>
                    <a:pt x="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>
              <a:off x="7481525" y="1831850"/>
              <a:ext cx="7825" cy="42850"/>
            </a:xfrm>
            <a:custGeom>
              <a:avLst/>
              <a:gdLst/>
              <a:ahLst/>
              <a:cxnLst/>
              <a:rect l="l" t="t" r="r" b="b"/>
              <a:pathLst>
                <a:path w="313" h="1714" extrusionOk="0">
                  <a:moveTo>
                    <a:pt x="267" y="1"/>
                  </a:moveTo>
                  <a:cubicBezTo>
                    <a:pt x="256" y="1"/>
                    <a:pt x="244" y="6"/>
                    <a:pt x="236" y="17"/>
                  </a:cubicBezTo>
                  <a:cubicBezTo>
                    <a:pt x="37" y="268"/>
                    <a:pt x="0" y="606"/>
                    <a:pt x="13" y="912"/>
                  </a:cubicBezTo>
                  <a:cubicBezTo>
                    <a:pt x="17" y="1067"/>
                    <a:pt x="31" y="1225"/>
                    <a:pt x="57" y="1376"/>
                  </a:cubicBezTo>
                  <a:cubicBezTo>
                    <a:pt x="77" y="1507"/>
                    <a:pt x="106" y="1625"/>
                    <a:pt x="220" y="1708"/>
                  </a:cubicBezTo>
                  <a:cubicBezTo>
                    <a:pt x="224" y="1712"/>
                    <a:pt x="229" y="1713"/>
                    <a:pt x="233" y="1713"/>
                  </a:cubicBezTo>
                  <a:cubicBezTo>
                    <a:pt x="251" y="1713"/>
                    <a:pt x="265" y="1687"/>
                    <a:pt x="250" y="1671"/>
                  </a:cubicBezTo>
                  <a:cubicBezTo>
                    <a:pt x="156" y="1566"/>
                    <a:pt x="162" y="1409"/>
                    <a:pt x="148" y="1280"/>
                  </a:cubicBezTo>
                  <a:cubicBezTo>
                    <a:pt x="133" y="1142"/>
                    <a:pt x="122" y="1006"/>
                    <a:pt x="121" y="868"/>
                  </a:cubicBezTo>
                  <a:cubicBezTo>
                    <a:pt x="116" y="579"/>
                    <a:pt x="162" y="308"/>
                    <a:pt x="298" y="50"/>
                  </a:cubicBezTo>
                  <a:cubicBezTo>
                    <a:pt x="312" y="23"/>
                    <a:pt x="291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7633900" y="2053925"/>
              <a:ext cx="14425" cy="17250"/>
            </a:xfrm>
            <a:custGeom>
              <a:avLst/>
              <a:gdLst/>
              <a:ahLst/>
              <a:cxnLst/>
              <a:rect l="l" t="t" r="r" b="b"/>
              <a:pathLst>
                <a:path w="577" h="690" extrusionOk="0">
                  <a:moveTo>
                    <a:pt x="190" y="0"/>
                  </a:moveTo>
                  <a:cubicBezTo>
                    <a:pt x="141" y="0"/>
                    <a:pt x="91" y="9"/>
                    <a:pt x="41" y="17"/>
                  </a:cubicBezTo>
                  <a:cubicBezTo>
                    <a:pt x="1" y="24"/>
                    <a:pt x="17" y="80"/>
                    <a:pt x="54" y="80"/>
                  </a:cubicBezTo>
                  <a:cubicBezTo>
                    <a:pt x="57" y="80"/>
                    <a:pt x="59" y="80"/>
                    <a:pt x="61" y="80"/>
                  </a:cubicBezTo>
                  <a:cubicBezTo>
                    <a:pt x="83" y="75"/>
                    <a:pt x="106" y="73"/>
                    <a:pt x="129" y="73"/>
                  </a:cubicBezTo>
                  <a:cubicBezTo>
                    <a:pt x="177" y="73"/>
                    <a:pt x="226" y="83"/>
                    <a:pt x="264" y="112"/>
                  </a:cubicBezTo>
                  <a:cubicBezTo>
                    <a:pt x="317" y="152"/>
                    <a:pt x="349" y="214"/>
                    <a:pt x="368" y="272"/>
                  </a:cubicBezTo>
                  <a:cubicBezTo>
                    <a:pt x="387" y="335"/>
                    <a:pt x="395" y="394"/>
                    <a:pt x="375" y="453"/>
                  </a:cubicBezTo>
                  <a:cubicBezTo>
                    <a:pt x="375" y="455"/>
                    <a:pt x="370" y="463"/>
                    <a:pt x="369" y="465"/>
                  </a:cubicBezTo>
                  <a:cubicBezTo>
                    <a:pt x="369" y="467"/>
                    <a:pt x="360" y="484"/>
                    <a:pt x="360" y="485"/>
                  </a:cubicBezTo>
                  <a:cubicBezTo>
                    <a:pt x="353" y="497"/>
                    <a:pt x="346" y="512"/>
                    <a:pt x="338" y="524"/>
                  </a:cubicBezTo>
                  <a:cubicBezTo>
                    <a:pt x="321" y="549"/>
                    <a:pt x="305" y="568"/>
                    <a:pt x="281" y="592"/>
                  </a:cubicBezTo>
                  <a:cubicBezTo>
                    <a:pt x="243" y="626"/>
                    <a:pt x="274" y="689"/>
                    <a:pt x="323" y="689"/>
                  </a:cubicBezTo>
                  <a:cubicBezTo>
                    <a:pt x="328" y="689"/>
                    <a:pt x="333" y="688"/>
                    <a:pt x="339" y="687"/>
                  </a:cubicBezTo>
                  <a:cubicBezTo>
                    <a:pt x="545" y="630"/>
                    <a:pt x="576" y="387"/>
                    <a:pt x="498" y="223"/>
                  </a:cubicBezTo>
                  <a:cubicBezTo>
                    <a:pt x="463" y="146"/>
                    <a:pt x="403" y="67"/>
                    <a:pt x="321" y="27"/>
                  </a:cubicBezTo>
                  <a:cubicBezTo>
                    <a:pt x="278" y="7"/>
                    <a:pt x="234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7628050" y="2062675"/>
              <a:ext cx="14350" cy="6175"/>
            </a:xfrm>
            <a:custGeom>
              <a:avLst/>
              <a:gdLst/>
              <a:ahLst/>
              <a:cxnLst/>
              <a:rect l="l" t="t" r="r" b="b"/>
              <a:pathLst>
                <a:path w="574" h="247" extrusionOk="0">
                  <a:moveTo>
                    <a:pt x="58" y="1"/>
                  </a:moveTo>
                  <a:cubicBezTo>
                    <a:pt x="50" y="1"/>
                    <a:pt x="42" y="3"/>
                    <a:pt x="34" y="8"/>
                  </a:cubicBezTo>
                  <a:cubicBezTo>
                    <a:pt x="11" y="20"/>
                    <a:pt x="0" y="50"/>
                    <a:pt x="16" y="73"/>
                  </a:cubicBezTo>
                  <a:cubicBezTo>
                    <a:pt x="68" y="157"/>
                    <a:pt x="158" y="213"/>
                    <a:pt x="255" y="236"/>
                  </a:cubicBezTo>
                  <a:cubicBezTo>
                    <a:pt x="283" y="243"/>
                    <a:pt x="311" y="247"/>
                    <a:pt x="340" y="247"/>
                  </a:cubicBezTo>
                  <a:cubicBezTo>
                    <a:pt x="363" y="247"/>
                    <a:pt x="387" y="244"/>
                    <a:pt x="410" y="239"/>
                  </a:cubicBezTo>
                  <a:cubicBezTo>
                    <a:pt x="461" y="229"/>
                    <a:pt x="504" y="203"/>
                    <a:pt x="541" y="168"/>
                  </a:cubicBezTo>
                  <a:cubicBezTo>
                    <a:pt x="573" y="138"/>
                    <a:pt x="544" y="97"/>
                    <a:pt x="508" y="97"/>
                  </a:cubicBezTo>
                  <a:cubicBezTo>
                    <a:pt x="501" y="97"/>
                    <a:pt x="495" y="98"/>
                    <a:pt x="488" y="101"/>
                  </a:cubicBezTo>
                  <a:cubicBezTo>
                    <a:pt x="472" y="108"/>
                    <a:pt x="455" y="111"/>
                    <a:pt x="438" y="115"/>
                  </a:cubicBezTo>
                  <a:cubicBezTo>
                    <a:pt x="420" y="118"/>
                    <a:pt x="402" y="124"/>
                    <a:pt x="383" y="125"/>
                  </a:cubicBezTo>
                  <a:lnTo>
                    <a:pt x="362" y="125"/>
                  </a:lnTo>
                  <a:cubicBezTo>
                    <a:pt x="352" y="125"/>
                    <a:pt x="342" y="128"/>
                    <a:pt x="332" y="128"/>
                  </a:cubicBezTo>
                  <a:lnTo>
                    <a:pt x="302" y="128"/>
                  </a:lnTo>
                  <a:cubicBezTo>
                    <a:pt x="297" y="128"/>
                    <a:pt x="291" y="128"/>
                    <a:pt x="288" y="125"/>
                  </a:cubicBezTo>
                  <a:lnTo>
                    <a:pt x="282" y="125"/>
                  </a:lnTo>
                  <a:cubicBezTo>
                    <a:pt x="262" y="123"/>
                    <a:pt x="243" y="118"/>
                    <a:pt x="226" y="111"/>
                  </a:cubicBezTo>
                  <a:cubicBezTo>
                    <a:pt x="213" y="108"/>
                    <a:pt x="200" y="101"/>
                    <a:pt x="183" y="93"/>
                  </a:cubicBezTo>
                  <a:cubicBezTo>
                    <a:pt x="153" y="74"/>
                    <a:pt x="126" y="52"/>
                    <a:pt x="106" y="25"/>
                  </a:cubicBezTo>
                  <a:cubicBezTo>
                    <a:pt x="93" y="10"/>
                    <a:pt x="7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7626950" y="2079000"/>
              <a:ext cx="5400" cy="11375"/>
            </a:xfrm>
            <a:custGeom>
              <a:avLst/>
              <a:gdLst/>
              <a:ahLst/>
              <a:cxnLst/>
              <a:rect l="l" t="t" r="r" b="b"/>
              <a:pathLst>
                <a:path w="216" h="455" extrusionOk="0">
                  <a:moveTo>
                    <a:pt x="153" y="1"/>
                  </a:moveTo>
                  <a:cubicBezTo>
                    <a:pt x="133" y="1"/>
                    <a:pt x="113" y="11"/>
                    <a:pt x="106" y="36"/>
                  </a:cubicBezTo>
                  <a:lnTo>
                    <a:pt x="10" y="392"/>
                  </a:lnTo>
                  <a:cubicBezTo>
                    <a:pt x="1" y="429"/>
                    <a:pt x="33" y="454"/>
                    <a:pt x="65" y="454"/>
                  </a:cubicBezTo>
                  <a:cubicBezTo>
                    <a:pt x="86" y="454"/>
                    <a:pt x="106" y="443"/>
                    <a:pt x="114" y="419"/>
                  </a:cubicBezTo>
                  <a:lnTo>
                    <a:pt x="206" y="63"/>
                  </a:lnTo>
                  <a:cubicBezTo>
                    <a:pt x="216" y="25"/>
                    <a:pt x="18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7617100" y="2095050"/>
              <a:ext cx="5925" cy="10450"/>
            </a:xfrm>
            <a:custGeom>
              <a:avLst/>
              <a:gdLst/>
              <a:ahLst/>
              <a:cxnLst/>
              <a:rect l="l" t="t" r="r" b="b"/>
              <a:pathLst>
                <a:path w="237" h="418" extrusionOk="0">
                  <a:moveTo>
                    <a:pt x="190" y="0"/>
                  </a:moveTo>
                  <a:cubicBezTo>
                    <a:pt x="174" y="0"/>
                    <a:pt x="159" y="8"/>
                    <a:pt x="154" y="26"/>
                  </a:cubicBezTo>
                  <a:cubicBezTo>
                    <a:pt x="120" y="141"/>
                    <a:pt x="76" y="252"/>
                    <a:pt x="18" y="357"/>
                  </a:cubicBezTo>
                  <a:cubicBezTo>
                    <a:pt x="1" y="388"/>
                    <a:pt x="31" y="417"/>
                    <a:pt x="59" y="417"/>
                  </a:cubicBezTo>
                  <a:cubicBezTo>
                    <a:pt x="72" y="417"/>
                    <a:pt x="84" y="411"/>
                    <a:pt x="92" y="397"/>
                  </a:cubicBezTo>
                  <a:cubicBezTo>
                    <a:pt x="150" y="286"/>
                    <a:pt x="197" y="167"/>
                    <a:pt x="231" y="46"/>
                  </a:cubicBezTo>
                  <a:cubicBezTo>
                    <a:pt x="237" y="18"/>
                    <a:pt x="213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>
              <a:off x="7605550" y="2098250"/>
              <a:ext cx="5100" cy="5975"/>
            </a:xfrm>
            <a:custGeom>
              <a:avLst/>
              <a:gdLst/>
              <a:ahLst/>
              <a:cxnLst/>
              <a:rect l="l" t="t" r="r" b="b"/>
              <a:pathLst>
                <a:path w="204" h="239" extrusionOk="0">
                  <a:moveTo>
                    <a:pt x="155" y="0"/>
                  </a:moveTo>
                  <a:cubicBezTo>
                    <a:pt x="141" y="0"/>
                    <a:pt x="127" y="7"/>
                    <a:pt x="118" y="19"/>
                  </a:cubicBezTo>
                  <a:cubicBezTo>
                    <a:pt x="83" y="73"/>
                    <a:pt x="47" y="127"/>
                    <a:pt x="12" y="181"/>
                  </a:cubicBezTo>
                  <a:cubicBezTo>
                    <a:pt x="1" y="198"/>
                    <a:pt x="8" y="225"/>
                    <a:pt x="27" y="233"/>
                  </a:cubicBezTo>
                  <a:cubicBezTo>
                    <a:pt x="34" y="237"/>
                    <a:pt x="42" y="239"/>
                    <a:pt x="48" y="239"/>
                  </a:cubicBezTo>
                  <a:cubicBezTo>
                    <a:pt x="63" y="239"/>
                    <a:pt x="76" y="231"/>
                    <a:pt x="84" y="219"/>
                  </a:cubicBezTo>
                  <a:cubicBezTo>
                    <a:pt x="120" y="167"/>
                    <a:pt x="155" y="111"/>
                    <a:pt x="191" y="59"/>
                  </a:cubicBezTo>
                  <a:cubicBezTo>
                    <a:pt x="203" y="42"/>
                    <a:pt x="195" y="13"/>
                    <a:pt x="175" y="5"/>
                  </a:cubicBezTo>
                  <a:cubicBezTo>
                    <a:pt x="168" y="2"/>
                    <a:pt x="16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7241650" y="1981375"/>
              <a:ext cx="98500" cy="83625"/>
            </a:xfrm>
            <a:custGeom>
              <a:avLst/>
              <a:gdLst/>
              <a:ahLst/>
              <a:cxnLst/>
              <a:rect l="l" t="t" r="r" b="b"/>
              <a:pathLst>
                <a:path w="3940" h="3345" extrusionOk="0">
                  <a:moveTo>
                    <a:pt x="2149" y="1251"/>
                  </a:moveTo>
                  <a:cubicBezTo>
                    <a:pt x="2344" y="1251"/>
                    <a:pt x="2521" y="1356"/>
                    <a:pt x="2608" y="1529"/>
                  </a:cubicBezTo>
                  <a:cubicBezTo>
                    <a:pt x="2688" y="1690"/>
                    <a:pt x="2642" y="1851"/>
                    <a:pt x="2517" y="1961"/>
                  </a:cubicBezTo>
                  <a:cubicBezTo>
                    <a:pt x="2532" y="1933"/>
                    <a:pt x="2549" y="1905"/>
                    <a:pt x="2558" y="1872"/>
                  </a:cubicBezTo>
                  <a:cubicBezTo>
                    <a:pt x="2571" y="1834"/>
                    <a:pt x="2575" y="1790"/>
                    <a:pt x="2574" y="1749"/>
                  </a:cubicBezTo>
                  <a:cubicBezTo>
                    <a:pt x="2574" y="1726"/>
                    <a:pt x="2571" y="1700"/>
                    <a:pt x="2566" y="1678"/>
                  </a:cubicBezTo>
                  <a:cubicBezTo>
                    <a:pt x="2561" y="1649"/>
                    <a:pt x="2538" y="1621"/>
                    <a:pt x="2517" y="1601"/>
                  </a:cubicBezTo>
                  <a:cubicBezTo>
                    <a:pt x="2500" y="1585"/>
                    <a:pt x="2478" y="1578"/>
                    <a:pt x="2457" y="1578"/>
                  </a:cubicBezTo>
                  <a:cubicBezTo>
                    <a:pt x="2420" y="1578"/>
                    <a:pt x="2385" y="1599"/>
                    <a:pt x="2375" y="1637"/>
                  </a:cubicBezTo>
                  <a:cubicBezTo>
                    <a:pt x="2369" y="1656"/>
                    <a:pt x="2365" y="1676"/>
                    <a:pt x="2365" y="1695"/>
                  </a:cubicBezTo>
                  <a:cubicBezTo>
                    <a:pt x="2365" y="1706"/>
                    <a:pt x="2368" y="1716"/>
                    <a:pt x="2369" y="1727"/>
                  </a:cubicBezTo>
                  <a:cubicBezTo>
                    <a:pt x="2369" y="1727"/>
                    <a:pt x="2372" y="1743"/>
                    <a:pt x="2372" y="1744"/>
                  </a:cubicBezTo>
                  <a:cubicBezTo>
                    <a:pt x="2373" y="1761"/>
                    <a:pt x="2372" y="1776"/>
                    <a:pt x="2372" y="1791"/>
                  </a:cubicBezTo>
                  <a:lnTo>
                    <a:pt x="2372" y="1798"/>
                  </a:lnTo>
                  <a:cubicBezTo>
                    <a:pt x="2369" y="1805"/>
                    <a:pt x="2369" y="1812"/>
                    <a:pt x="2368" y="1820"/>
                  </a:cubicBezTo>
                  <a:cubicBezTo>
                    <a:pt x="2364" y="1835"/>
                    <a:pt x="2361" y="1851"/>
                    <a:pt x="2355" y="1869"/>
                  </a:cubicBezTo>
                  <a:lnTo>
                    <a:pt x="2351" y="1885"/>
                  </a:lnTo>
                  <a:cubicBezTo>
                    <a:pt x="2351" y="1886"/>
                    <a:pt x="2347" y="1892"/>
                    <a:pt x="2345" y="1898"/>
                  </a:cubicBezTo>
                  <a:cubicBezTo>
                    <a:pt x="2338" y="1912"/>
                    <a:pt x="2331" y="1925"/>
                    <a:pt x="2322" y="1939"/>
                  </a:cubicBezTo>
                  <a:cubicBezTo>
                    <a:pt x="2318" y="1943"/>
                    <a:pt x="2315" y="1949"/>
                    <a:pt x="2311" y="1953"/>
                  </a:cubicBezTo>
                  <a:cubicBezTo>
                    <a:pt x="2310" y="1954"/>
                    <a:pt x="2304" y="1960"/>
                    <a:pt x="2303" y="1963"/>
                  </a:cubicBezTo>
                  <a:cubicBezTo>
                    <a:pt x="2291" y="1974"/>
                    <a:pt x="2281" y="1984"/>
                    <a:pt x="2268" y="1995"/>
                  </a:cubicBezTo>
                  <a:cubicBezTo>
                    <a:pt x="2268" y="1995"/>
                    <a:pt x="2259" y="2004"/>
                    <a:pt x="2256" y="2004"/>
                  </a:cubicBezTo>
                  <a:lnTo>
                    <a:pt x="2240" y="2014"/>
                  </a:lnTo>
                  <a:cubicBezTo>
                    <a:pt x="2226" y="2024"/>
                    <a:pt x="2213" y="2031"/>
                    <a:pt x="2199" y="2035"/>
                  </a:cubicBezTo>
                  <a:cubicBezTo>
                    <a:pt x="2192" y="2039"/>
                    <a:pt x="2188" y="2041"/>
                    <a:pt x="2181" y="2042"/>
                  </a:cubicBezTo>
                  <a:cubicBezTo>
                    <a:pt x="2178" y="2042"/>
                    <a:pt x="2168" y="2048"/>
                    <a:pt x="2166" y="2048"/>
                  </a:cubicBezTo>
                  <a:cubicBezTo>
                    <a:pt x="2139" y="2056"/>
                    <a:pt x="2110" y="2064"/>
                    <a:pt x="2083" y="2066"/>
                  </a:cubicBezTo>
                  <a:cubicBezTo>
                    <a:pt x="2049" y="2068"/>
                    <a:pt x="2015" y="2073"/>
                    <a:pt x="1982" y="2076"/>
                  </a:cubicBezTo>
                  <a:cubicBezTo>
                    <a:pt x="1968" y="2078"/>
                    <a:pt x="1956" y="2085"/>
                    <a:pt x="1951" y="2095"/>
                  </a:cubicBezTo>
                  <a:cubicBezTo>
                    <a:pt x="1919" y="2091"/>
                    <a:pt x="1887" y="2088"/>
                    <a:pt x="1856" y="2082"/>
                  </a:cubicBezTo>
                  <a:cubicBezTo>
                    <a:pt x="1855" y="2062"/>
                    <a:pt x="1840" y="2041"/>
                    <a:pt x="1819" y="2041"/>
                  </a:cubicBezTo>
                  <a:cubicBezTo>
                    <a:pt x="1812" y="2041"/>
                    <a:pt x="1805" y="2043"/>
                    <a:pt x="1797" y="2048"/>
                  </a:cubicBezTo>
                  <a:cubicBezTo>
                    <a:pt x="1783" y="2056"/>
                    <a:pt x="1766" y="2059"/>
                    <a:pt x="1752" y="2062"/>
                  </a:cubicBezTo>
                  <a:cubicBezTo>
                    <a:pt x="1719" y="2055"/>
                    <a:pt x="1685" y="2047"/>
                    <a:pt x="1651" y="2039"/>
                  </a:cubicBezTo>
                  <a:cubicBezTo>
                    <a:pt x="1641" y="2025"/>
                    <a:pt x="1624" y="2012"/>
                    <a:pt x="1609" y="2005"/>
                  </a:cubicBezTo>
                  <a:cubicBezTo>
                    <a:pt x="1539" y="1892"/>
                    <a:pt x="1517" y="1756"/>
                    <a:pt x="1539" y="1628"/>
                  </a:cubicBezTo>
                  <a:cubicBezTo>
                    <a:pt x="1644" y="1432"/>
                    <a:pt x="1857" y="1283"/>
                    <a:pt x="2085" y="1255"/>
                  </a:cubicBezTo>
                  <a:cubicBezTo>
                    <a:pt x="2107" y="1252"/>
                    <a:pt x="2128" y="1251"/>
                    <a:pt x="2149" y="1251"/>
                  </a:cubicBezTo>
                  <a:close/>
                  <a:moveTo>
                    <a:pt x="2615" y="0"/>
                  </a:moveTo>
                  <a:cubicBezTo>
                    <a:pt x="2604" y="0"/>
                    <a:pt x="2594" y="6"/>
                    <a:pt x="2588" y="19"/>
                  </a:cubicBezTo>
                  <a:cubicBezTo>
                    <a:pt x="2517" y="171"/>
                    <a:pt x="2450" y="326"/>
                    <a:pt x="2389" y="482"/>
                  </a:cubicBezTo>
                  <a:cubicBezTo>
                    <a:pt x="2361" y="558"/>
                    <a:pt x="2332" y="636"/>
                    <a:pt x="2304" y="714"/>
                  </a:cubicBezTo>
                  <a:cubicBezTo>
                    <a:pt x="2274" y="798"/>
                    <a:pt x="2253" y="883"/>
                    <a:pt x="2225" y="968"/>
                  </a:cubicBezTo>
                  <a:cubicBezTo>
                    <a:pt x="2223" y="975"/>
                    <a:pt x="2225" y="978"/>
                    <a:pt x="2226" y="984"/>
                  </a:cubicBezTo>
                  <a:cubicBezTo>
                    <a:pt x="2178" y="976"/>
                    <a:pt x="2130" y="972"/>
                    <a:pt x="2082" y="972"/>
                  </a:cubicBezTo>
                  <a:cubicBezTo>
                    <a:pt x="1998" y="972"/>
                    <a:pt x="1915" y="984"/>
                    <a:pt x="1834" y="1009"/>
                  </a:cubicBezTo>
                  <a:cubicBezTo>
                    <a:pt x="1834" y="953"/>
                    <a:pt x="1833" y="897"/>
                    <a:pt x="1827" y="841"/>
                  </a:cubicBezTo>
                  <a:cubicBezTo>
                    <a:pt x="1820" y="754"/>
                    <a:pt x="1813" y="669"/>
                    <a:pt x="1809" y="581"/>
                  </a:cubicBezTo>
                  <a:cubicBezTo>
                    <a:pt x="1808" y="558"/>
                    <a:pt x="1789" y="547"/>
                    <a:pt x="1771" y="547"/>
                  </a:cubicBezTo>
                  <a:cubicBezTo>
                    <a:pt x="1752" y="547"/>
                    <a:pt x="1734" y="558"/>
                    <a:pt x="1734" y="581"/>
                  </a:cubicBezTo>
                  <a:cubicBezTo>
                    <a:pt x="1735" y="669"/>
                    <a:pt x="1734" y="754"/>
                    <a:pt x="1729" y="841"/>
                  </a:cubicBezTo>
                  <a:cubicBezTo>
                    <a:pt x="1728" y="910"/>
                    <a:pt x="1731" y="977"/>
                    <a:pt x="1735" y="1046"/>
                  </a:cubicBezTo>
                  <a:cubicBezTo>
                    <a:pt x="1677" y="1073"/>
                    <a:pt x="1622" y="1103"/>
                    <a:pt x="1572" y="1144"/>
                  </a:cubicBezTo>
                  <a:cubicBezTo>
                    <a:pt x="1502" y="1198"/>
                    <a:pt x="1451" y="1268"/>
                    <a:pt x="1409" y="1341"/>
                  </a:cubicBezTo>
                  <a:cubicBezTo>
                    <a:pt x="1200" y="1217"/>
                    <a:pt x="979" y="1110"/>
                    <a:pt x="766" y="992"/>
                  </a:cubicBezTo>
                  <a:cubicBezTo>
                    <a:pt x="532" y="863"/>
                    <a:pt x="301" y="728"/>
                    <a:pt x="71" y="591"/>
                  </a:cubicBezTo>
                  <a:cubicBezTo>
                    <a:pt x="64" y="587"/>
                    <a:pt x="57" y="585"/>
                    <a:pt x="51" y="585"/>
                  </a:cubicBezTo>
                  <a:cubicBezTo>
                    <a:pt x="20" y="585"/>
                    <a:pt x="1" y="632"/>
                    <a:pt x="35" y="650"/>
                  </a:cubicBezTo>
                  <a:cubicBezTo>
                    <a:pt x="264" y="787"/>
                    <a:pt x="496" y="921"/>
                    <a:pt x="729" y="1055"/>
                  </a:cubicBezTo>
                  <a:cubicBezTo>
                    <a:pt x="941" y="1175"/>
                    <a:pt x="1153" y="1305"/>
                    <a:pt x="1376" y="1407"/>
                  </a:cubicBezTo>
                  <a:cubicBezTo>
                    <a:pt x="1342" y="1485"/>
                    <a:pt x="1319" y="1570"/>
                    <a:pt x="1312" y="1655"/>
                  </a:cubicBezTo>
                  <a:cubicBezTo>
                    <a:pt x="1192" y="1638"/>
                    <a:pt x="1071" y="1634"/>
                    <a:pt x="950" y="1628"/>
                  </a:cubicBezTo>
                  <a:cubicBezTo>
                    <a:pt x="891" y="1627"/>
                    <a:pt x="833" y="1623"/>
                    <a:pt x="774" y="1623"/>
                  </a:cubicBezTo>
                  <a:cubicBezTo>
                    <a:pt x="764" y="1623"/>
                    <a:pt x="754" y="1624"/>
                    <a:pt x="745" y="1624"/>
                  </a:cubicBezTo>
                  <a:cubicBezTo>
                    <a:pt x="708" y="1624"/>
                    <a:pt x="671" y="1627"/>
                    <a:pt x="635" y="1628"/>
                  </a:cubicBezTo>
                  <a:cubicBezTo>
                    <a:pt x="631" y="1628"/>
                    <a:pt x="626" y="1628"/>
                    <a:pt x="621" y="1628"/>
                  </a:cubicBezTo>
                  <a:cubicBezTo>
                    <a:pt x="616" y="1628"/>
                    <a:pt x="611" y="1628"/>
                    <a:pt x="605" y="1628"/>
                  </a:cubicBezTo>
                  <a:cubicBezTo>
                    <a:pt x="583" y="1628"/>
                    <a:pt x="561" y="1629"/>
                    <a:pt x="543" y="1642"/>
                  </a:cubicBezTo>
                  <a:cubicBezTo>
                    <a:pt x="530" y="1651"/>
                    <a:pt x="523" y="1669"/>
                    <a:pt x="538" y="1680"/>
                  </a:cubicBezTo>
                  <a:cubicBezTo>
                    <a:pt x="562" y="1702"/>
                    <a:pt x="593" y="1702"/>
                    <a:pt x="624" y="1707"/>
                  </a:cubicBezTo>
                  <a:cubicBezTo>
                    <a:pt x="660" y="1713"/>
                    <a:pt x="696" y="1720"/>
                    <a:pt x="732" y="1723"/>
                  </a:cubicBezTo>
                  <a:cubicBezTo>
                    <a:pt x="800" y="1733"/>
                    <a:pt x="867" y="1740"/>
                    <a:pt x="936" y="1747"/>
                  </a:cubicBezTo>
                  <a:cubicBezTo>
                    <a:pt x="1056" y="1757"/>
                    <a:pt x="1173" y="1769"/>
                    <a:pt x="1293" y="1769"/>
                  </a:cubicBezTo>
                  <a:cubicBezTo>
                    <a:pt x="1299" y="1769"/>
                    <a:pt x="1306" y="1769"/>
                    <a:pt x="1312" y="1768"/>
                  </a:cubicBezTo>
                  <a:cubicBezTo>
                    <a:pt x="1319" y="1872"/>
                    <a:pt x="1345" y="1976"/>
                    <a:pt x="1395" y="2069"/>
                  </a:cubicBezTo>
                  <a:cubicBezTo>
                    <a:pt x="1370" y="2116"/>
                    <a:pt x="1378" y="2169"/>
                    <a:pt x="1427" y="2201"/>
                  </a:cubicBezTo>
                  <a:cubicBezTo>
                    <a:pt x="1325" y="2244"/>
                    <a:pt x="1227" y="2293"/>
                    <a:pt x="1141" y="2364"/>
                  </a:cubicBezTo>
                  <a:cubicBezTo>
                    <a:pt x="1041" y="2445"/>
                    <a:pt x="963" y="2549"/>
                    <a:pt x="902" y="2658"/>
                  </a:cubicBezTo>
                  <a:cubicBezTo>
                    <a:pt x="888" y="2685"/>
                    <a:pt x="912" y="2711"/>
                    <a:pt x="937" y="2711"/>
                  </a:cubicBezTo>
                  <a:cubicBezTo>
                    <a:pt x="948" y="2711"/>
                    <a:pt x="959" y="2706"/>
                    <a:pt x="966" y="2693"/>
                  </a:cubicBezTo>
                  <a:cubicBezTo>
                    <a:pt x="1028" y="2593"/>
                    <a:pt x="1107" y="2508"/>
                    <a:pt x="1197" y="2430"/>
                  </a:cubicBezTo>
                  <a:cubicBezTo>
                    <a:pt x="1285" y="2352"/>
                    <a:pt x="1385" y="2282"/>
                    <a:pt x="1497" y="2238"/>
                  </a:cubicBezTo>
                  <a:cubicBezTo>
                    <a:pt x="1502" y="2237"/>
                    <a:pt x="1504" y="2232"/>
                    <a:pt x="1508" y="2230"/>
                  </a:cubicBezTo>
                  <a:cubicBezTo>
                    <a:pt x="1531" y="2234"/>
                    <a:pt x="1555" y="2241"/>
                    <a:pt x="1579" y="2247"/>
                  </a:cubicBezTo>
                  <a:cubicBezTo>
                    <a:pt x="1617" y="2286"/>
                    <a:pt x="1660" y="2322"/>
                    <a:pt x="1708" y="2350"/>
                  </a:cubicBezTo>
                  <a:cubicBezTo>
                    <a:pt x="1779" y="2393"/>
                    <a:pt x="1858" y="2423"/>
                    <a:pt x="1942" y="2438"/>
                  </a:cubicBezTo>
                  <a:cubicBezTo>
                    <a:pt x="1959" y="2728"/>
                    <a:pt x="1978" y="3017"/>
                    <a:pt x="1999" y="3305"/>
                  </a:cubicBezTo>
                  <a:cubicBezTo>
                    <a:pt x="2001" y="3331"/>
                    <a:pt x="2023" y="3344"/>
                    <a:pt x="2043" y="3344"/>
                  </a:cubicBezTo>
                  <a:cubicBezTo>
                    <a:pt x="2064" y="3344"/>
                    <a:pt x="2084" y="3331"/>
                    <a:pt x="2083" y="3305"/>
                  </a:cubicBezTo>
                  <a:cubicBezTo>
                    <a:pt x="2063" y="3020"/>
                    <a:pt x="2041" y="2735"/>
                    <a:pt x="2020" y="2449"/>
                  </a:cubicBezTo>
                  <a:lnTo>
                    <a:pt x="2020" y="2449"/>
                  </a:lnTo>
                  <a:cubicBezTo>
                    <a:pt x="2051" y="2452"/>
                    <a:pt x="2081" y="2454"/>
                    <a:pt x="2110" y="2454"/>
                  </a:cubicBezTo>
                  <a:cubicBezTo>
                    <a:pt x="2126" y="2454"/>
                    <a:pt x="2142" y="2454"/>
                    <a:pt x="2158" y="2452"/>
                  </a:cubicBezTo>
                  <a:cubicBezTo>
                    <a:pt x="2183" y="2451"/>
                    <a:pt x="2207" y="2445"/>
                    <a:pt x="2233" y="2442"/>
                  </a:cubicBezTo>
                  <a:cubicBezTo>
                    <a:pt x="2249" y="2702"/>
                    <a:pt x="2264" y="2963"/>
                    <a:pt x="2297" y="3223"/>
                  </a:cubicBezTo>
                  <a:cubicBezTo>
                    <a:pt x="2300" y="3249"/>
                    <a:pt x="2324" y="3264"/>
                    <a:pt x="2346" y="3264"/>
                  </a:cubicBezTo>
                  <a:cubicBezTo>
                    <a:pt x="2367" y="3264"/>
                    <a:pt x="2387" y="3251"/>
                    <a:pt x="2386" y="3223"/>
                  </a:cubicBezTo>
                  <a:cubicBezTo>
                    <a:pt x="2376" y="2955"/>
                    <a:pt x="2348" y="2688"/>
                    <a:pt x="2324" y="2421"/>
                  </a:cubicBezTo>
                  <a:cubicBezTo>
                    <a:pt x="2558" y="2354"/>
                    <a:pt x="2748" y="2196"/>
                    <a:pt x="2829" y="1971"/>
                  </a:cubicBezTo>
                  <a:cubicBezTo>
                    <a:pt x="2991" y="1991"/>
                    <a:pt x="3154" y="1993"/>
                    <a:pt x="3313" y="2014"/>
                  </a:cubicBezTo>
                  <a:cubicBezTo>
                    <a:pt x="3501" y="2041"/>
                    <a:pt x="3686" y="2083"/>
                    <a:pt x="3873" y="2117"/>
                  </a:cubicBezTo>
                  <a:cubicBezTo>
                    <a:pt x="3878" y="2119"/>
                    <a:pt x="3883" y="2119"/>
                    <a:pt x="3887" y="2119"/>
                  </a:cubicBezTo>
                  <a:cubicBezTo>
                    <a:pt x="3928" y="2119"/>
                    <a:pt x="3939" y="2062"/>
                    <a:pt x="3893" y="2047"/>
                  </a:cubicBezTo>
                  <a:cubicBezTo>
                    <a:pt x="3709" y="1984"/>
                    <a:pt x="3517" y="1956"/>
                    <a:pt x="3324" y="1936"/>
                  </a:cubicBezTo>
                  <a:cubicBezTo>
                    <a:pt x="3205" y="1924"/>
                    <a:pt x="3080" y="1911"/>
                    <a:pt x="2957" y="1911"/>
                  </a:cubicBezTo>
                  <a:cubicBezTo>
                    <a:pt x="2921" y="1911"/>
                    <a:pt x="2886" y="1912"/>
                    <a:pt x="2850" y="1915"/>
                  </a:cubicBezTo>
                  <a:cubicBezTo>
                    <a:pt x="2850" y="1913"/>
                    <a:pt x="2852" y="1912"/>
                    <a:pt x="2852" y="1910"/>
                  </a:cubicBezTo>
                  <a:cubicBezTo>
                    <a:pt x="2866" y="1849"/>
                    <a:pt x="2871" y="1790"/>
                    <a:pt x="2871" y="1727"/>
                  </a:cubicBezTo>
                  <a:cubicBezTo>
                    <a:pt x="3211" y="1713"/>
                    <a:pt x="3550" y="1699"/>
                    <a:pt x="3883" y="1641"/>
                  </a:cubicBezTo>
                  <a:cubicBezTo>
                    <a:pt x="3921" y="1632"/>
                    <a:pt x="3913" y="1573"/>
                    <a:pt x="3874" y="1573"/>
                  </a:cubicBezTo>
                  <a:cubicBezTo>
                    <a:pt x="3874" y="1573"/>
                    <a:pt x="3873" y="1573"/>
                    <a:pt x="3872" y="1573"/>
                  </a:cubicBezTo>
                  <a:cubicBezTo>
                    <a:pt x="3537" y="1600"/>
                    <a:pt x="3205" y="1641"/>
                    <a:pt x="2867" y="1654"/>
                  </a:cubicBezTo>
                  <a:cubicBezTo>
                    <a:pt x="2845" y="1427"/>
                    <a:pt x="2723" y="1212"/>
                    <a:pt x="2511" y="1086"/>
                  </a:cubicBezTo>
                  <a:cubicBezTo>
                    <a:pt x="2508" y="1085"/>
                    <a:pt x="2503" y="1083"/>
                    <a:pt x="2497" y="1079"/>
                  </a:cubicBezTo>
                  <a:cubicBezTo>
                    <a:pt x="2501" y="1078"/>
                    <a:pt x="2504" y="1076"/>
                    <a:pt x="2508" y="1070"/>
                  </a:cubicBezTo>
                  <a:cubicBezTo>
                    <a:pt x="2673" y="734"/>
                    <a:pt x="2852" y="404"/>
                    <a:pt x="3006" y="62"/>
                  </a:cubicBezTo>
                  <a:cubicBezTo>
                    <a:pt x="3016" y="39"/>
                    <a:pt x="2996" y="18"/>
                    <a:pt x="2978" y="18"/>
                  </a:cubicBezTo>
                  <a:cubicBezTo>
                    <a:pt x="2969" y="18"/>
                    <a:pt x="2961" y="23"/>
                    <a:pt x="2955" y="33"/>
                  </a:cubicBezTo>
                  <a:cubicBezTo>
                    <a:pt x="2778" y="365"/>
                    <a:pt x="2629" y="709"/>
                    <a:pt x="2460" y="1043"/>
                  </a:cubicBezTo>
                  <a:cubicBezTo>
                    <a:pt x="2457" y="1049"/>
                    <a:pt x="2459" y="1055"/>
                    <a:pt x="2460" y="1060"/>
                  </a:cubicBezTo>
                  <a:cubicBezTo>
                    <a:pt x="2400" y="1029"/>
                    <a:pt x="2337" y="1005"/>
                    <a:pt x="2268" y="991"/>
                  </a:cubicBezTo>
                  <a:cubicBezTo>
                    <a:pt x="2273" y="987"/>
                    <a:pt x="2276" y="985"/>
                    <a:pt x="2277" y="982"/>
                  </a:cubicBezTo>
                  <a:cubicBezTo>
                    <a:pt x="2304" y="904"/>
                    <a:pt x="2339" y="829"/>
                    <a:pt x="2369" y="751"/>
                  </a:cubicBezTo>
                  <a:cubicBezTo>
                    <a:pt x="2400" y="675"/>
                    <a:pt x="2430" y="597"/>
                    <a:pt x="2460" y="521"/>
                  </a:cubicBezTo>
                  <a:cubicBezTo>
                    <a:pt x="2524" y="365"/>
                    <a:pt x="2588" y="211"/>
                    <a:pt x="2653" y="56"/>
                  </a:cubicBezTo>
                  <a:cubicBezTo>
                    <a:pt x="2666" y="27"/>
                    <a:pt x="2640" y="0"/>
                    <a:pt x="2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7284825" y="2016025"/>
              <a:ext cx="10750" cy="6125"/>
            </a:xfrm>
            <a:custGeom>
              <a:avLst/>
              <a:gdLst/>
              <a:ahLst/>
              <a:cxnLst/>
              <a:rect l="l" t="t" r="r" b="b"/>
              <a:pathLst>
                <a:path w="430" h="245" extrusionOk="0">
                  <a:moveTo>
                    <a:pt x="395" y="0"/>
                  </a:moveTo>
                  <a:cubicBezTo>
                    <a:pt x="393" y="0"/>
                    <a:pt x="392" y="0"/>
                    <a:pt x="390" y="1"/>
                  </a:cubicBezTo>
                  <a:cubicBezTo>
                    <a:pt x="327" y="8"/>
                    <a:pt x="266" y="21"/>
                    <a:pt x="207" y="36"/>
                  </a:cubicBezTo>
                  <a:cubicBezTo>
                    <a:pt x="174" y="45"/>
                    <a:pt x="144" y="58"/>
                    <a:pt x="114" y="72"/>
                  </a:cubicBezTo>
                  <a:cubicBezTo>
                    <a:pt x="82" y="87"/>
                    <a:pt x="53" y="109"/>
                    <a:pt x="28" y="130"/>
                  </a:cubicBezTo>
                  <a:cubicBezTo>
                    <a:pt x="1" y="150"/>
                    <a:pt x="2" y="192"/>
                    <a:pt x="22" y="216"/>
                  </a:cubicBezTo>
                  <a:cubicBezTo>
                    <a:pt x="35" y="233"/>
                    <a:pt x="57" y="245"/>
                    <a:pt x="79" y="245"/>
                  </a:cubicBezTo>
                  <a:cubicBezTo>
                    <a:pt x="90" y="245"/>
                    <a:pt x="101" y="242"/>
                    <a:pt x="110" y="235"/>
                  </a:cubicBezTo>
                  <a:cubicBezTo>
                    <a:pt x="134" y="219"/>
                    <a:pt x="158" y="205"/>
                    <a:pt x="181" y="188"/>
                  </a:cubicBezTo>
                  <a:cubicBezTo>
                    <a:pt x="205" y="172"/>
                    <a:pt x="229" y="158"/>
                    <a:pt x="252" y="143"/>
                  </a:cubicBezTo>
                  <a:cubicBezTo>
                    <a:pt x="299" y="113"/>
                    <a:pt x="350" y="92"/>
                    <a:pt x="400" y="73"/>
                  </a:cubicBezTo>
                  <a:cubicBezTo>
                    <a:pt x="418" y="67"/>
                    <a:pt x="429" y="52"/>
                    <a:pt x="428" y="32"/>
                  </a:cubicBezTo>
                  <a:cubicBezTo>
                    <a:pt x="427" y="17"/>
                    <a:pt x="412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>
              <a:off x="7284375" y="2025050"/>
              <a:ext cx="4025" cy="4800"/>
            </a:xfrm>
            <a:custGeom>
              <a:avLst/>
              <a:gdLst/>
              <a:ahLst/>
              <a:cxnLst/>
              <a:rect l="l" t="t" r="r" b="b"/>
              <a:pathLst>
                <a:path w="161" h="192" extrusionOk="0">
                  <a:moveTo>
                    <a:pt x="127" y="76"/>
                  </a:moveTo>
                  <a:lnTo>
                    <a:pt x="131" y="80"/>
                  </a:lnTo>
                  <a:cubicBezTo>
                    <a:pt x="129" y="79"/>
                    <a:pt x="128" y="78"/>
                    <a:pt x="127" y="76"/>
                  </a:cubicBezTo>
                  <a:close/>
                  <a:moveTo>
                    <a:pt x="59" y="0"/>
                  </a:moveTo>
                  <a:cubicBezTo>
                    <a:pt x="56" y="0"/>
                    <a:pt x="52" y="2"/>
                    <a:pt x="49" y="3"/>
                  </a:cubicBezTo>
                  <a:cubicBezTo>
                    <a:pt x="43" y="4"/>
                    <a:pt x="37" y="9"/>
                    <a:pt x="35" y="12"/>
                  </a:cubicBezTo>
                  <a:cubicBezTo>
                    <a:pt x="26" y="19"/>
                    <a:pt x="16" y="30"/>
                    <a:pt x="12" y="38"/>
                  </a:cubicBezTo>
                  <a:cubicBezTo>
                    <a:pt x="5" y="51"/>
                    <a:pt x="0" y="64"/>
                    <a:pt x="0" y="75"/>
                  </a:cubicBezTo>
                  <a:cubicBezTo>
                    <a:pt x="0" y="85"/>
                    <a:pt x="3" y="94"/>
                    <a:pt x="5" y="102"/>
                  </a:cubicBezTo>
                  <a:cubicBezTo>
                    <a:pt x="6" y="115"/>
                    <a:pt x="12" y="129"/>
                    <a:pt x="19" y="139"/>
                  </a:cubicBezTo>
                  <a:cubicBezTo>
                    <a:pt x="22" y="145"/>
                    <a:pt x="26" y="151"/>
                    <a:pt x="32" y="156"/>
                  </a:cubicBezTo>
                  <a:cubicBezTo>
                    <a:pt x="36" y="160"/>
                    <a:pt x="40" y="166"/>
                    <a:pt x="46" y="172"/>
                  </a:cubicBezTo>
                  <a:cubicBezTo>
                    <a:pt x="54" y="180"/>
                    <a:pt x="64" y="186"/>
                    <a:pt x="76" y="189"/>
                  </a:cubicBezTo>
                  <a:cubicBezTo>
                    <a:pt x="81" y="189"/>
                    <a:pt x="86" y="192"/>
                    <a:pt x="93" y="192"/>
                  </a:cubicBezTo>
                  <a:cubicBezTo>
                    <a:pt x="105" y="192"/>
                    <a:pt x="117" y="187"/>
                    <a:pt x="125" y="182"/>
                  </a:cubicBezTo>
                  <a:cubicBezTo>
                    <a:pt x="132" y="179"/>
                    <a:pt x="140" y="173"/>
                    <a:pt x="145" y="166"/>
                  </a:cubicBezTo>
                  <a:cubicBezTo>
                    <a:pt x="149" y="159"/>
                    <a:pt x="155" y="152"/>
                    <a:pt x="157" y="143"/>
                  </a:cubicBezTo>
                  <a:cubicBezTo>
                    <a:pt x="159" y="135"/>
                    <a:pt x="161" y="128"/>
                    <a:pt x="157" y="118"/>
                  </a:cubicBezTo>
                  <a:cubicBezTo>
                    <a:pt x="157" y="111"/>
                    <a:pt x="154" y="104"/>
                    <a:pt x="148" y="97"/>
                  </a:cubicBezTo>
                  <a:cubicBezTo>
                    <a:pt x="143" y="88"/>
                    <a:pt x="136" y="82"/>
                    <a:pt x="126" y="76"/>
                  </a:cubicBezTo>
                  <a:lnTo>
                    <a:pt x="126" y="76"/>
                  </a:lnTo>
                  <a:cubicBezTo>
                    <a:pt x="125" y="75"/>
                    <a:pt x="125" y="73"/>
                    <a:pt x="124" y="73"/>
                  </a:cubicBezTo>
                  <a:lnTo>
                    <a:pt x="121" y="71"/>
                  </a:lnTo>
                  <a:cubicBezTo>
                    <a:pt x="120" y="67"/>
                    <a:pt x="120" y="64"/>
                    <a:pt x="118" y="60"/>
                  </a:cubicBezTo>
                  <a:lnTo>
                    <a:pt x="118" y="58"/>
                  </a:lnTo>
                  <a:cubicBezTo>
                    <a:pt x="117" y="54"/>
                    <a:pt x="117" y="53"/>
                    <a:pt x="114" y="50"/>
                  </a:cubicBezTo>
                  <a:cubicBezTo>
                    <a:pt x="113" y="46"/>
                    <a:pt x="111" y="40"/>
                    <a:pt x="111" y="37"/>
                  </a:cubicBezTo>
                  <a:lnTo>
                    <a:pt x="111" y="43"/>
                  </a:lnTo>
                  <a:cubicBezTo>
                    <a:pt x="108" y="24"/>
                    <a:pt x="100" y="10"/>
                    <a:pt x="83" y="3"/>
                  </a:cubicBezTo>
                  <a:cubicBezTo>
                    <a:pt x="76" y="0"/>
                    <a:pt x="6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1"/>
            <p:cNvSpPr/>
            <p:nvPr/>
          </p:nvSpPr>
          <p:spPr>
            <a:xfrm>
              <a:off x="7258025" y="1988900"/>
              <a:ext cx="17850" cy="22950"/>
            </a:xfrm>
            <a:custGeom>
              <a:avLst/>
              <a:gdLst/>
              <a:ahLst/>
              <a:cxnLst/>
              <a:rect l="l" t="t" r="r" b="b"/>
              <a:pathLst>
                <a:path w="714" h="918" extrusionOk="0">
                  <a:moveTo>
                    <a:pt x="42" y="0"/>
                  </a:moveTo>
                  <a:cubicBezTo>
                    <a:pt x="21" y="0"/>
                    <a:pt x="0" y="23"/>
                    <a:pt x="13" y="44"/>
                  </a:cubicBezTo>
                  <a:cubicBezTo>
                    <a:pt x="202" y="348"/>
                    <a:pt x="427" y="635"/>
                    <a:pt x="661" y="910"/>
                  </a:cubicBezTo>
                  <a:cubicBezTo>
                    <a:pt x="667" y="915"/>
                    <a:pt x="673" y="918"/>
                    <a:pt x="679" y="918"/>
                  </a:cubicBezTo>
                  <a:cubicBezTo>
                    <a:pt x="696" y="918"/>
                    <a:pt x="713" y="898"/>
                    <a:pt x="703" y="882"/>
                  </a:cubicBezTo>
                  <a:cubicBezTo>
                    <a:pt x="511" y="578"/>
                    <a:pt x="301" y="280"/>
                    <a:pt x="61" y="9"/>
                  </a:cubicBezTo>
                  <a:cubicBezTo>
                    <a:pt x="56" y="3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7249900" y="1975025"/>
              <a:ext cx="8400" cy="10725"/>
            </a:xfrm>
            <a:custGeom>
              <a:avLst/>
              <a:gdLst/>
              <a:ahLst/>
              <a:cxnLst/>
              <a:rect l="l" t="t" r="r" b="b"/>
              <a:pathLst>
                <a:path w="336" h="429" extrusionOk="0">
                  <a:moveTo>
                    <a:pt x="33" y="0"/>
                  </a:moveTo>
                  <a:cubicBezTo>
                    <a:pt x="28" y="0"/>
                    <a:pt x="24" y="1"/>
                    <a:pt x="20" y="4"/>
                  </a:cubicBezTo>
                  <a:cubicBezTo>
                    <a:pt x="3" y="12"/>
                    <a:pt x="0" y="31"/>
                    <a:pt x="8" y="45"/>
                  </a:cubicBezTo>
                  <a:cubicBezTo>
                    <a:pt x="42" y="114"/>
                    <a:pt x="80" y="179"/>
                    <a:pt x="124" y="243"/>
                  </a:cubicBezTo>
                  <a:cubicBezTo>
                    <a:pt x="145" y="275"/>
                    <a:pt x="169" y="306"/>
                    <a:pt x="193" y="336"/>
                  </a:cubicBezTo>
                  <a:cubicBezTo>
                    <a:pt x="219" y="365"/>
                    <a:pt x="249" y="392"/>
                    <a:pt x="279" y="421"/>
                  </a:cubicBezTo>
                  <a:cubicBezTo>
                    <a:pt x="285" y="426"/>
                    <a:pt x="292" y="429"/>
                    <a:pt x="298" y="429"/>
                  </a:cubicBezTo>
                  <a:cubicBezTo>
                    <a:pt x="319" y="429"/>
                    <a:pt x="336" y="403"/>
                    <a:pt x="318" y="384"/>
                  </a:cubicBezTo>
                  <a:cubicBezTo>
                    <a:pt x="293" y="355"/>
                    <a:pt x="271" y="324"/>
                    <a:pt x="247" y="296"/>
                  </a:cubicBezTo>
                  <a:cubicBezTo>
                    <a:pt x="223" y="267"/>
                    <a:pt x="200" y="238"/>
                    <a:pt x="178" y="208"/>
                  </a:cubicBezTo>
                  <a:cubicBezTo>
                    <a:pt x="134" y="145"/>
                    <a:pt x="96" y="82"/>
                    <a:pt x="63" y="16"/>
                  </a:cubicBezTo>
                  <a:cubicBezTo>
                    <a:pt x="58" y="6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1"/>
            <p:cNvSpPr/>
            <p:nvPr/>
          </p:nvSpPr>
          <p:spPr>
            <a:xfrm>
              <a:off x="7254850" y="2031975"/>
              <a:ext cx="19400" cy="11000"/>
            </a:xfrm>
            <a:custGeom>
              <a:avLst/>
              <a:gdLst/>
              <a:ahLst/>
              <a:cxnLst/>
              <a:rect l="l" t="t" r="r" b="b"/>
              <a:pathLst>
                <a:path w="776" h="440" extrusionOk="0">
                  <a:moveTo>
                    <a:pt x="740" y="0"/>
                  </a:moveTo>
                  <a:cubicBezTo>
                    <a:pt x="736" y="0"/>
                    <a:pt x="732" y="1"/>
                    <a:pt x="727" y="4"/>
                  </a:cubicBezTo>
                  <a:cubicBezTo>
                    <a:pt x="618" y="79"/>
                    <a:pt x="503" y="146"/>
                    <a:pt x="384" y="210"/>
                  </a:cubicBezTo>
                  <a:cubicBezTo>
                    <a:pt x="265" y="272"/>
                    <a:pt x="143" y="328"/>
                    <a:pt x="24" y="389"/>
                  </a:cubicBezTo>
                  <a:cubicBezTo>
                    <a:pt x="0" y="402"/>
                    <a:pt x="11" y="439"/>
                    <a:pt x="35" y="439"/>
                  </a:cubicBezTo>
                  <a:cubicBezTo>
                    <a:pt x="38" y="439"/>
                    <a:pt x="41" y="438"/>
                    <a:pt x="45" y="437"/>
                  </a:cubicBezTo>
                  <a:cubicBezTo>
                    <a:pt x="298" y="343"/>
                    <a:pt x="532" y="194"/>
                    <a:pt x="752" y="47"/>
                  </a:cubicBezTo>
                  <a:cubicBezTo>
                    <a:pt x="775" y="32"/>
                    <a:pt x="761" y="0"/>
                    <a:pt x="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2"/>
          <p:cNvSpPr/>
          <p:nvPr/>
        </p:nvSpPr>
        <p:spPr>
          <a:xfrm rot="210186">
            <a:off x="1236565" y="3953196"/>
            <a:ext cx="793814" cy="1216143"/>
          </a:xfrm>
          <a:custGeom>
            <a:avLst/>
            <a:gdLst/>
            <a:ahLst/>
            <a:cxnLst/>
            <a:rect l="l" t="t" r="r" b="b"/>
            <a:pathLst>
              <a:path w="16470" h="25235" extrusionOk="0">
                <a:moveTo>
                  <a:pt x="7652" y="164"/>
                </a:moveTo>
                <a:cubicBezTo>
                  <a:pt x="7815" y="164"/>
                  <a:pt x="7944" y="402"/>
                  <a:pt x="7988" y="545"/>
                </a:cubicBezTo>
                <a:cubicBezTo>
                  <a:pt x="8127" y="988"/>
                  <a:pt x="8129" y="1473"/>
                  <a:pt x="8140" y="1932"/>
                </a:cubicBezTo>
                <a:cubicBezTo>
                  <a:pt x="8149" y="2322"/>
                  <a:pt x="8149" y="2722"/>
                  <a:pt x="8207" y="3109"/>
                </a:cubicBezTo>
                <a:cubicBezTo>
                  <a:pt x="8140" y="3027"/>
                  <a:pt x="8057" y="2959"/>
                  <a:pt x="7949" y="2935"/>
                </a:cubicBezTo>
                <a:cubicBezTo>
                  <a:pt x="7917" y="2927"/>
                  <a:pt x="7885" y="2923"/>
                  <a:pt x="7853" y="2923"/>
                </a:cubicBezTo>
                <a:cubicBezTo>
                  <a:pt x="7719" y="2923"/>
                  <a:pt x="7590" y="2987"/>
                  <a:pt x="7498" y="3084"/>
                </a:cubicBezTo>
                <a:cubicBezTo>
                  <a:pt x="7417" y="3166"/>
                  <a:pt x="7367" y="3269"/>
                  <a:pt x="7332" y="3379"/>
                </a:cubicBezTo>
                <a:cubicBezTo>
                  <a:pt x="7246" y="2942"/>
                  <a:pt x="7204" y="2483"/>
                  <a:pt x="7168" y="2041"/>
                </a:cubicBezTo>
                <a:cubicBezTo>
                  <a:pt x="7133" y="1617"/>
                  <a:pt x="7097" y="1175"/>
                  <a:pt x="7214" y="760"/>
                </a:cubicBezTo>
                <a:cubicBezTo>
                  <a:pt x="7268" y="569"/>
                  <a:pt x="7363" y="350"/>
                  <a:pt x="7516" y="220"/>
                </a:cubicBezTo>
                <a:cubicBezTo>
                  <a:pt x="7563" y="181"/>
                  <a:pt x="7609" y="164"/>
                  <a:pt x="7652" y="164"/>
                </a:cubicBezTo>
                <a:close/>
                <a:moveTo>
                  <a:pt x="9184" y="1536"/>
                </a:moveTo>
                <a:cubicBezTo>
                  <a:pt x="9316" y="1536"/>
                  <a:pt x="9425" y="1619"/>
                  <a:pt x="9485" y="1747"/>
                </a:cubicBezTo>
                <a:cubicBezTo>
                  <a:pt x="9555" y="1896"/>
                  <a:pt x="9566" y="2066"/>
                  <a:pt x="9576" y="2229"/>
                </a:cubicBezTo>
                <a:cubicBezTo>
                  <a:pt x="9592" y="2445"/>
                  <a:pt x="9592" y="2661"/>
                  <a:pt x="9583" y="2878"/>
                </a:cubicBezTo>
                <a:cubicBezTo>
                  <a:pt x="9575" y="3109"/>
                  <a:pt x="9553" y="3340"/>
                  <a:pt x="9526" y="3573"/>
                </a:cubicBezTo>
                <a:cubicBezTo>
                  <a:pt x="9504" y="3774"/>
                  <a:pt x="9454" y="3994"/>
                  <a:pt x="9468" y="4200"/>
                </a:cubicBezTo>
                <a:cubicBezTo>
                  <a:pt x="9453" y="4258"/>
                  <a:pt x="9436" y="4318"/>
                  <a:pt x="9424" y="4377"/>
                </a:cubicBezTo>
                <a:cubicBezTo>
                  <a:pt x="9329" y="4824"/>
                  <a:pt x="9314" y="5278"/>
                  <a:pt x="9306" y="5734"/>
                </a:cubicBezTo>
                <a:cubicBezTo>
                  <a:pt x="9268" y="5704"/>
                  <a:pt x="9223" y="5678"/>
                  <a:pt x="9169" y="5663"/>
                </a:cubicBezTo>
                <a:cubicBezTo>
                  <a:pt x="9124" y="5650"/>
                  <a:pt x="9080" y="5644"/>
                  <a:pt x="9036" y="5644"/>
                </a:cubicBezTo>
                <a:cubicBezTo>
                  <a:pt x="8906" y="5644"/>
                  <a:pt x="8780" y="5696"/>
                  <a:pt x="8677" y="5776"/>
                </a:cubicBezTo>
                <a:cubicBezTo>
                  <a:pt x="8695" y="5351"/>
                  <a:pt x="8681" y="4925"/>
                  <a:pt x="8620" y="4504"/>
                </a:cubicBezTo>
                <a:cubicBezTo>
                  <a:pt x="8594" y="4316"/>
                  <a:pt x="8556" y="4132"/>
                  <a:pt x="8516" y="3948"/>
                </a:cubicBezTo>
                <a:cubicBezTo>
                  <a:pt x="8511" y="3655"/>
                  <a:pt x="8506" y="3367"/>
                  <a:pt x="8519" y="3079"/>
                </a:cubicBezTo>
                <a:cubicBezTo>
                  <a:pt x="8535" y="2698"/>
                  <a:pt x="8577" y="2288"/>
                  <a:pt x="8725" y="1932"/>
                </a:cubicBezTo>
                <a:cubicBezTo>
                  <a:pt x="8793" y="1767"/>
                  <a:pt x="8902" y="1609"/>
                  <a:pt x="9079" y="1553"/>
                </a:cubicBezTo>
                <a:cubicBezTo>
                  <a:pt x="9115" y="1541"/>
                  <a:pt x="9151" y="1536"/>
                  <a:pt x="9184" y="1536"/>
                </a:cubicBezTo>
                <a:close/>
                <a:moveTo>
                  <a:pt x="6382" y="1741"/>
                </a:moveTo>
                <a:cubicBezTo>
                  <a:pt x="6514" y="1741"/>
                  <a:pt x="6658" y="1860"/>
                  <a:pt x="6733" y="1978"/>
                </a:cubicBezTo>
                <a:cubicBezTo>
                  <a:pt x="6860" y="2178"/>
                  <a:pt x="6923" y="2421"/>
                  <a:pt x="6974" y="2649"/>
                </a:cubicBezTo>
                <a:cubicBezTo>
                  <a:pt x="7029" y="2895"/>
                  <a:pt x="7076" y="3143"/>
                  <a:pt x="7112" y="3391"/>
                </a:cubicBezTo>
                <a:cubicBezTo>
                  <a:pt x="7144" y="3631"/>
                  <a:pt x="7158" y="3872"/>
                  <a:pt x="7218" y="4106"/>
                </a:cubicBezTo>
                <a:cubicBezTo>
                  <a:pt x="7221" y="4116"/>
                  <a:pt x="7228" y="4124"/>
                  <a:pt x="7235" y="4129"/>
                </a:cubicBezTo>
                <a:cubicBezTo>
                  <a:pt x="7235" y="4194"/>
                  <a:pt x="7234" y="4258"/>
                  <a:pt x="7235" y="4325"/>
                </a:cubicBezTo>
                <a:cubicBezTo>
                  <a:pt x="7249" y="4597"/>
                  <a:pt x="7289" y="4871"/>
                  <a:pt x="7347" y="5138"/>
                </a:cubicBezTo>
                <a:cubicBezTo>
                  <a:pt x="7391" y="5344"/>
                  <a:pt x="7439" y="5548"/>
                  <a:pt x="7512" y="5744"/>
                </a:cubicBezTo>
                <a:cubicBezTo>
                  <a:pt x="7454" y="5722"/>
                  <a:pt x="7394" y="5711"/>
                  <a:pt x="7333" y="5711"/>
                </a:cubicBezTo>
                <a:cubicBezTo>
                  <a:pt x="7211" y="5711"/>
                  <a:pt x="7087" y="5755"/>
                  <a:pt x="6980" y="5843"/>
                </a:cubicBezTo>
                <a:cubicBezTo>
                  <a:pt x="6957" y="5862"/>
                  <a:pt x="6936" y="5883"/>
                  <a:pt x="6916" y="5907"/>
                </a:cubicBezTo>
                <a:cubicBezTo>
                  <a:pt x="6912" y="5888"/>
                  <a:pt x="6909" y="5871"/>
                  <a:pt x="6906" y="5857"/>
                </a:cubicBezTo>
                <a:cubicBezTo>
                  <a:pt x="6892" y="5798"/>
                  <a:pt x="6875" y="5741"/>
                  <a:pt x="6859" y="5683"/>
                </a:cubicBezTo>
                <a:cubicBezTo>
                  <a:pt x="6824" y="5554"/>
                  <a:pt x="6782" y="5426"/>
                  <a:pt x="6738" y="5298"/>
                </a:cubicBezTo>
                <a:cubicBezTo>
                  <a:pt x="6653" y="5051"/>
                  <a:pt x="6551" y="4810"/>
                  <a:pt x="6439" y="4575"/>
                </a:cubicBezTo>
                <a:lnTo>
                  <a:pt x="6412" y="4521"/>
                </a:lnTo>
                <a:cubicBezTo>
                  <a:pt x="6381" y="4383"/>
                  <a:pt x="6353" y="4243"/>
                  <a:pt x="6320" y="4105"/>
                </a:cubicBezTo>
                <a:cubicBezTo>
                  <a:pt x="6265" y="3858"/>
                  <a:pt x="6208" y="3606"/>
                  <a:pt x="6161" y="3355"/>
                </a:cubicBezTo>
                <a:cubicBezTo>
                  <a:pt x="6114" y="3112"/>
                  <a:pt x="6077" y="2865"/>
                  <a:pt x="6069" y="2617"/>
                </a:cubicBezTo>
                <a:cubicBezTo>
                  <a:pt x="6062" y="2383"/>
                  <a:pt x="6072" y="2095"/>
                  <a:pt x="6182" y="1882"/>
                </a:cubicBezTo>
                <a:cubicBezTo>
                  <a:pt x="6234" y="1780"/>
                  <a:pt x="6306" y="1741"/>
                  <a:pt x="6382" y="1741"/>
                </a:cubicBezTo>
                <a:close/>
                <a:moveTo>
                  <a:pt x="10207" y="3339"/>
                </a:moveTo>
                <a:cubicBezTo>
                  <a:pt x="10240" y="3339"/>
                  <a:pt x="10275" y="3348"/>
                  <a:pt x="10311" y="3369"/>
                </a:cubicBezTo>
                <a:cubicBezTo>
                  <a:pt x="10440" y="3445"/>
                  <a:pt x="10440" y="3645"/>
                  <a:pt x="10434" y="3776"/>
                </a:cubicBezTo>
                <a:cubicBezTo>
                  <a:pt x="10420" y="4197"/>
                  <a:pt x="10372" y="4619"/>
                  <a:pt x="10311" y="5036"/>
                </a:cubicBezTo>
                <a:cubicBezTo>
                  <a:pt x="10275" y="5278"/>
                  <a:pt x="10233" y="5520"/>
                  <a:pt x="10185" y="5759"/>
                </a:cubicBezTo>
                <a:cubicBezTo>
                  <a:pt x="10162" y="5876"/>
                  <a:pt x="10135" y="5992"/>
                  <a:pt x="10108" y="6107"/>
                </a:cubicBezTo>
                <a:cubicBezTo>
                  <a:pt x="10084" y="6209"/>
                  <a:pt x="10050" y="6314"/>
                  <a:pt x="10050" y="6421"/>
                </a:cubicBezTo>
                <a:cubicBezTo>
                  <a:pt x="9873" y="6581"/>
                  <a:pt x="9722" y="6782"/>
                  <a:pt x="9597" y="6975"/>
                </a:cubicBezTo>
                <a:cubicBezTo>
                  <a:pt x="9580" y="7002"/>
                  <a:pt x="9566" y="7029"/>
                  <a:pt x="9549" y="7056"/>
                </a:cubicBezTo>
                <a:cubicBezTo>
                  <a:pt x="9573" y="6796"/>
                  <a:pt x="9575" y="6538"/>
                  <a:pt x="9548" y="6277"/>
                </a:cubicBezTo>
                <a:cubicBezTo>
                  <a:pt x="9533" y="6137"/>
                  <a:pt x="9499" y="5985"/>
                  <a:pt x="9427" y="5864"/>
                </a:cubicBezTo>
                <a:cubicBezTo>
                  <a:pt x="9478" y="5112"/>
                  <a:pt x="9528" y="4304"/>
                  <a:pt x="9874" y="3626"/>
                </a:cubicBezTo>
                <a:cubicBezTo>
                  <a:pt x="9933" y="3509"/>
                  <a:pt x="10060" y="3339"/>
                  <a:pt x="10207" y="3339"/>
                </a:cubicBezTo>
                <a:close/>
                <a:moveTo>
                  <a:pt x="7852" y="3096"/>
                </a:moveTo>
                <a:cubicBezTo>
                  <a:pt x="8010" y="3096"/>
                  <a:pt x="8109" y="3247"/>
                  <a:pt x="8166" y="3376"/>
                </a:cubicBezTo>
                <a:cubicBezTo>
                  <a:pt x="8325" y="3726"/>
                  <a:pt x="8381" y="4142"/>
                  <a:pt x="8431" y="4519"/>
                </a:cubicBezTo>
                <a:cubicBezTo>
                  <a:pt x="8491" y="4979"/>
                  <a:pt x="8511" y="5442"/>
                  <a:pt x="8482" y="5903"/>
                </a:cubicBezTo>
                <a:cubicBezTo>
                  <a:pt x="8481" y="5931"/>
                  <a:pt x="8489" y="5952"/>
                  <a:pt x="8503" y="5971"/>
                </a:cubicBezTo>
                <a:cubicBezTo>
                  <a:pt x="8360" y="6212"/>
                  <a:pt x="8320" y="6517"/>
                  <a:pt x="8278" y="6788"/>
                </a:cubicBezTo>
                <a:cubicBezTo>
                  <a:pt x="8254" y="6950"/>
                  <a:pt x="8235" y="7110"/>
                  <a:pt x="8221" y="7273"/>
                </a:cubicBezTo>
                <a:cubicBezTo>
                  <a:pt x="8194" y="7107"/>
                  <a:pt x="8161" y="6940"/>
                  <a:pt x="8116" y="6777"/>
                </a:cubicBezTo>
                <a:cubicBezTo>
                  <a:pt x="8037" y="6476"/>
                  <a:pt x="7929" y="6120"/>
                  <a:pt x="7716" y="5883"/>
                </a:cubicBezTo>
                <a:cubicBezTo>
                  <a:pt x="7693" y="5859"/>
                  <a:pt x="7668" y="5836"/>
                  <a:pt x="7641" y="5816"/>
                </a:cubicBezTo>
                <a:cubicBezTo>
                  <a:pt x="7602" y="5442"/>
                  <a:pt x="7495" y="5077"/>
                  <a:pt x="7446" y="4702"/>
                </a:cubicBezTo>
                <a:cubicBezTo>
                  <a:pt x="7393" y="4304"/>
                  <a:pt x="7383" y="3885"/>
                  <a:pt x="7482" y="3492"/>
                </a:cubicBezTo>
                <a:cubicBezTo>
                  <a:pt x="7524" y="3322"/>
                  <a:pt x="7628" y="3119"/>
                  <a:pt x="7825" y="3098"/>
                </a:cubicBezTo>
                <a:cubicBezTo>
                  <a:pt x="7834" y="3097"/>
                  <a:pt x="7843" y="3096"/>
                  <a:pt x="7852" y="3096"/>
                </a:cubicBezTo>
                <a:close/>
                <a:moveTo>
                  <a:pt x="5688" y="3803"/>
                </a:moveTo>
                <a:cubicBezTo>
                  <a:pt x="5881" y="3803"/>
                  <a:pt x="6002" y="4103"/>
                  <a:pt x="6076" y="4241"/>
                </a:cubicBezTo>
                <a:cubicBezTo>
                  <a:pt x="6179" y="4440"/>
                  <a:pt x="6275" y="4641"/>
                  <a:pt x="6360" y="4850"/>
                </a:cubicBezTo>
                <a:cubicBezTo>
                  <a:pt x="6459" y="5091"/>
                  <a:pt x="6544" y="5339"/>
                  <a:pt x="6618" y="5589"/>
                </a:cubicBezTo>
                <a:cubicBezTo>
                  <a:pt x="6655" y="5717"/>
                  <a:pt x="6690" y="5844"/>
                  <a:pt x="6721" y="5974"/>
                </a:cubicBezTo>
                <a:cubicBezTo>
                  <a:pt x="6737" y="6039"/>
                  <a:pt x="6747" y="6096"/>
                  <a:pt x="6781" y="6138"/>
                </a:cubicBezTo>
                <a:cubicBezTo>
                  <a:pt x="6717" y="6311"/>
                  <a:pt x="6710" y="6506"/>
                  <a:pt x="6723" y="6691"/>
                </a:cubicBezTo>
                <a:cubicBezTo>
                  <a:pt x="6740" y="6944"/>
                  <a:pt x="6780" y="7195"/>
                  <a:pt x="6829" y="7446"/>
                </a:cubicBezTo>
                <a:cubicBezTo>
                  <a:pt x="6731" y="7256"/>
                  <a:pt x="6622" y="7073"/>
                  <a:pt x="6470" y="6924"/>
                </a:cubicBezTo>
                <a:cubicBezTo>
                  <a:pt x="6442" y="6896"/>
                  <a:pt x="6412" y="6872"/>
                  <a:pt x="6380" y="6846"/>
                </a:cubicBezTo>
                <a:cubicBezTo>
                  <a:pt x="6243" y="6640"/>
                  <a:pt x="6118" y="6433"/>
                  <a:pt x="6001" y="6219"/>
                </a:cubicBezTo>
                <a:cubicBezTo>
                  <a:pt x="5792" y="5832"/>
                  <a:pt x="5589" y="5432"/>
                  <a:pt x="5459" y="5010"/>
                </a:cubicBezTo>
                <a:cubicBezTo>
                  <a:pt x="5389" y="4789"/>
                  <a:pt x="5340" y="4553"/>
                  <a:pt x="5367" y="4321"/>
                </a:cubicBezTo>
                <a:cubicBezTo>
                  <a:pt x="5384" y="4156"/>
                  <a:pt x="5466" y="3809"/>
                  <a:pt x="5686" y="3803"/>
                </a:cubicBezTo>
                <a:cubicBezTo>
                  <a:pt x="5687" y="3803"/>
                  <a:pt x="5688" y="3803"/>
                  <a:pt x="5688" y="3803"/>
                </a:cubicBezTo>
                <a:close/>
                <a:moveTo>
                  <a:pt x="9037" y="5840"/>
                </a:moveTo>
                <a:cubicBezTo>
                  <a:pt x="9295" y="5840"/>
                  <a:pt x="9322" y="6187"/>
                  <a:pt x="9336" y="6392"/>
                </a:cubicBezTo>
                <a:cubicBezTo>
                  <a:pt x="9370" y="6846"/>
                  <a:pt x="9311" y="7300"/>
                  <a:pt x="9204" y="7744"/>
                </a:cubicBezTo>
                <a:cubicBezTo>
                  <a:pt x="9190" y="7775"/>
                  <a:pt x="9176" y="7808"/>
                  <a:pt x="9163" y="7841"/>
                </a:cubicBezTo>
                <a:cubicBezTo>
                  <a:pt x="8889" y="8522"/>
                  <a:pt x="8674" y="9227"/>
                  <a:pt x="8435" y="9922"/>
                </a:cubicBezTo>
                <a:cubicBezTo>
                  <a:pt x="8420" y="9472"/>
                  <a:pt x="8397" y="9025"/>
                  <a:pt x="8363" y="8581"/>
                </a:cubicBezTo>
                <a:cubicBezTo>
                  <a:pt x="8354" y="7868"/>
                  <a:pt x="8389" y="7155"/>
                  <a:pt x="8540" y="6453"/>
                </a:cubicBezTo>
                <a:cubicBezTo>
                  <a:pt x="8594" y="6208"/>
                  <a:pt x="8691" y="5897"/>
                  <a:pt x="8977" y="5846"/>
                </a:cubicBezTo>
                <a:cubicBezTo>
                  <a:pt x="8999" y="5842"/>
                  <a:pt x="9018" y="5840"/>
                  <a:pt x="9037" y="5840"/>
                </a:cubicBezTo>
                <a:close/>
                <a:moveTo>
                  <a:pt x="10563" y="6365"/>
                </a:moveTo>
                <a:cubicBezTo>
                  <a:pt x="10621" y="6365"/>
                  <a:pt x="10674" y="6389"/>
                  <a:pt x="10718" y="6449"/>
                </a:cubicBezTo>
                <a:cubicBezTo>
                  <a:pt x="10854" y="6639"/>
                  <a:pt x="10704" y="6953"/>
                  <a:pt x="10627" y="7134"/>
                </a:cubicBezTo>
                <a:cubicBezTo>
                  <a:pt x="10385" y="7712"/>
                  <a:pt x="10088" y="8271"/>
                  <a:pt x="9741" y="8791"/>
                </a:cubicBezTo>
                <a:cubicBezTo>
                  <a:pt x="9460" y="9214"/>
                  <a:pt x="9140" y="9610"/>
                  <a:pt x="8796" y="9982"/>
                </a:cubicBezTo>
                <a:cubicBezTo>
                  <a:pt x="8755" y="9997"/>
                  <a:pt x="8712" y="10014"/>
                  <a:pt x="8669" y="10026"/>
                </a:cubicBezTo>
                <a:lnTo>
                  <a:pt x="8644" y="10031"/>
                </a:lnTo>
                <a:cubicBezTo>
                  <a:pt x="8874" y="9465"/>
                  <a:pt x="9102" y="8896"/>
                  <a:pt x="9282" y="8315"/>
                </a:cubicBezTo>
                <a:cubicBezTo>
                  <a:pt x="9346" y="8107"/>
                  <a:pt x="9403" y="7896"/>
                  <a:pt x="9448" y="7683"/>
                </a:cubicBezTo>
                <a:cubicBezTo>
                  <a:pt x="9592" y="7357"/>
                  <a:pt x="9766" y="7045"/>
                  <a:pt x="9999" y="6774"/>
                </a:cubicBezTo>
                <a:cubicBezTo>
                  <a:pt x="10094" y="6664"/>
                  <a:pt x="10357" y="6365"/>
                  <a:pt x="10563" y="6365"/>
                </a:cubicBezTo>
                <a:close/>
                <a:moveTo>
                  <a:pt x="7342" y="5965"/>
                </a:moveTo>
                <a:cubicBezTo>
                  <a:pt x="7437" y="5965"/>
                  <a:pt x="7515" y="6028"/>
                  <a:pt x="7576" y="6115"/>
                </a:cubicBezTo>
                <a:cubicBezTo>
                  <a:pt x="7746" y="6361"/>
                  <a:pt x="7839" y="6676"/>
                  <a:pt x="7908" y="6964"/>
                </a:cubicBezTo>
                <a:cubicBezTo>
                  <a:pt x="7980" y="7265"/>
                  <a:pt x="8021" y="7573"/>
                  <a:pt x="8058" y="7880"/>
                </a:cubicBezTo>
                <a:cubicBezTo>
                  <a:pt x="8143" y="8598"/>
                  <a:pt x="8198" y="9320"/>
                  <a:pt x="8230" y="10041"/>
                </a:cubicBezTo>
                <a:cubicBezTo>
                  <a:pt x="7960" y="9657"/>
                  <a:pt x="7725" y="9259"/>
                  <a:pt x="7532" y="8822"/>
                </a:cubicBezTo>
                <a:cubicBezTo>
                  <a:pt x="7297" y="8290"/>
                  <a:pt x="7126" y="7727"/>
                  <a:pt x="7036" y="7153"/>
                </a:cubicBezTo>
                <a:cubicBezTo>
                  <a:pt x="6994" y="6880"/>
                  <a:pt x="6929" y="6557"/>
                  <a:pt x="7002" y="6284"/>
                </a:cubicBezTo>
                <a:cubicBezTo>
                  <a:pt x="7038" y="6157"/>
                  <a:pt x="7114" y="6043"/>
                  <a:pt x="7241" y="5988"/>
                </a:cubicBezTo>
                <a:cubicBezTo>
                  <a:pt x="7276" y="5972"/>
                  <a:pt x="7310" y="5965"/>
                  <a:pt x="7342" y="5965"/>
                </a:cubicBezTo>
                <a:close/>
                <a:moveTo>
                  <a:pt x="5946" y="6889"/>
                </a:moveTo>
                <a:cubicBezTo>
                  <a:pt x="6152" y="6889"/>
                  <a:pt x="6366" y="7108"/>
                  <a:pt x="6475" y="7258"/>
                </a:cubicBezTo>
                <a:cubicBezTo>
                  <a:pt x="6653" y="7510"/>
                  <a:pt x="6778" y="7801"/>
                  <a:pt x="6907" y="8079"/>
                </a:cubicBezTo>
                <a:cubicBezTo>
                  <a:pt x="7029" y="8344"/>
                  <a:pt x="7147" y="8614"/>
                  <a:pt x="7271" y="8879"/>
                </a:cubicBezTo>
                <a:cubicBezTo>
                  <a:pt x="7463" y="9294"/>
                  <a:pt x="7682" y="9691"/>
                  <a:pt x="7957" y="10051"/>
                </a:cubicBezTo>
                <a:cubicBezTo>
                  <a:pt x="7066" y="9486"/>
                  <a:pt x="6198" y="8827"/>
                  <a:pt x="5751" y="7853"/>
                </a:cubicBezTo>
                <a:cubicBezTo>
                  <a:pt x="5633" y="7599"/>
                  <a:pt x="5510" y="7208"/>
                  <a:pt x="5742" y="6978"/>
                </a:cubicBezTo>
                <a:cubicBezTo>
                  <a:pt x="5806" y="6915"/>
                  <a:pt x="5876" y="6889"/>
                  <a:pt x="5946" y="6889"/>
                </a:cubicBezTo>
                <a:close/>
                <a:moveTo>
                  <a:pt x="7695" y="10200"/>
                </a:moveTo>
                <a:lnTo>
                  <a:pt x="7695" y="10200"/>
                </a:lnTo>
                <a:cubicBezTo>
                  <a:pt x="7744" y="10231"/>
                  <a:pt x="7804" y="10255"/>
                  <a:pt x="7856" y="10268"/>
                </a:cubicBezTo>
                <a:cubicBezTo>
                  <a:pt x="7771" y="10399"/>
                  <a:pt x="7709" y="10539"/>
                  <a:pt x="7665" y="10684"/>
                </a:cubicBezTo>
                <a:cubicBezTo>
                  <a:pt x="7672" y="10610"/>
                  <a:pt x="7681" y="10535"/>
                  <a:pt x="7689" y="10461"/>
                </a:cubicBezTo>
                <a:cubicBezTo>
                  <a:pt x="7700" y="10373"/>
                  <a:pt x="7717" y="10285"/>
                  <a:pt x="7695" y="10200"/>
                </a:cubicBezTo>
                <a:close/>
                <a:moveTo>
                  <a:pt x="9038" y="10149"/>
                </a:moveTo>
                <a:cubicBezTo>
                  <a:pt x="9126" y="10406"/>
                  <a:pt x="9183" y="10675"/>
                  <a:pt x="9197" y="10948"/>
                </a:cubicBezTo>
                <a:cubicBezTo>
                  <a:pt x="9142" y="10695"/>
                  <a:pt x="9048" y="10451"/>
                  <a:pt x="8909" y="10227"/>
                </a:cubicBezTo>
                <a:cubicBezTo>
                  <a:pt x="8905" y="10221"/>
                  <a:pt x="8902" y="10217"/>
                  <a:pt x="8898" y="10214"/>
                </a:cubicBezTo>
                <a:cubicBezTo>
                  <a:pt x="8947" y="10196"/>
                  <a:pt x="8994" y="10175"/>
                  <a:pt x="9038" y="10149"/>
                </a:cubicBezTo>
                <a:close/>
                <a:moveTo>
                  <a:pt x="8625" y="10577"/>
                </a:moveTo>
                <a:cubicBezTo>
                  <a:pt x="8661" y="10731"/>
                  <a:pt x="8658" y="10894"/>
                  <a:pt x="8659" y="11050"/>
                </a:cubicBezTo>
                <a:cubicBezTo>
                  <a:pt x="8659" y="11090"/>
                  <a:pt x="8658" y="11131"/>
                  <a:pt x="8658" y="11171"/>
                </a:cubicBezTo>
                <a:cubicBezTo>
                  <a:pt x="8633" y="10980"/>
                  <a:pt x="8598" y="10790"/>
                  <a:pt x="8554" y="10603"/>
                </a:cubicBezTo>
                <a:cubicBezTo>
                  <a:pt x="8580" y="10597"/>
                  <a:pt x="8603" y="10589"/>
                  <a:pt x="8625" y="10577"/>
                </a:cubicBezTo>
                <a:close/>
                <a:moveTo>
                  <a:pt x="7939" y="10373"/>
                </a:moveTo>
                <a:cubicBezTo>
                  <a:pt x="7952" y="10402"/>
                  <a:pt x="7963" y="10429"/>
                  <a:pt x="7984" y="10454"/>
                </a:cubicBezTo>
                <a:cubicBezTo>
                  <a:pt x="8010" y="10485"/>
                  <a:pt x="8044" y="10511"/>
                  <a:pt x="8079" y="10534"/>
                </a:cubicBezTo>
                <a:cubicBezTo>
                  <a:pt x="8085" y="10536"/>
                  <a:pt x="8092" y="10539"/>
                  <a:pt x="8098" y="10542"/>
                </a:cubicBezTo>
                <a:cubicBezTo>
                  <a:pt x="7966" y="10870"/>
                  <a:pt x="7908" y="11223"/>
                  <a:pt x="7913" y="11576"/>
                </a:cubicBezTo>
                <a:cubicBezTo>
                  <a:pt x="7872" y="11229"/>
                  <a:pt x="7866" y="10856"/>
                  <a:pt x="7957" y="10522"/>
                </a:cubicBezTo>
                <a:cubicBezTo>
                  <a:pt x="7965" y="10493"/>
                  <a:pt x="7943" y="10477"/>
                  <a:pt x="7919" y="10477"/>
                </a:cubicBezTo>
                <a:cubicBezTo>
                  <a:pt x="7913" y="10477"/>
                  <a:pt x="7907" y="10478"/>
                  <a:pt x="7902" y="10480"/>
                </a:cubicBezTo>
                <a:cubicBezTo>
                  <a:pt x="7915" y="10444"/>
                  <a:pt x="7925" y="10409"/>
                  <a:pt x="7939" y="10373"/>
                </a:cubicBezTo>
                <a:close/>
                <a:moveTo>
                  <a:pt x="8240" y="10603"/>
                </a:moveTo>
                <a:lnTo>
                  <a:pt x="8240" y="10603"/>
                </a:lnTo>
                <a:cubicBezTo>
                  <a:pt x="8269" y="10612"/>
                  <a:pt x="8299" y="10621"/>
                  <a:pt x="8332" y="10626"/>
                </a:cubicBezTo>
                <a:cubicBezTo>
                  <a:pt x="8337" y="10626"/>
                  <a:pt x="8342" y="10626"/>
                  <a:pt x="8348" y="10626"/>
                </a:cubicBezTo>
                <a:cubicBezTo>
                  <a:pt x="8354" y="10626"/>
                  <a:pt x="8359" y="10626"/>
                  <a:pt x="8364" y="10627"/>
                </a:cubicBezTo>
                <a:cubicBezTo>
                  <a:pt x="8367" y="10976"/>
                  <a:pt x="8363" y="11328"/>
                  <a:pt x="8350" y="11678"/>
                </a:cubicBezTo>
                <a:cubicBezTo>
                  <a:pt x="8343" y="11873"/>
                  <a:pt x="8335" y="12064"/>
                  <a:pt x="8325" y="12257"/>
                </a:cubicBezTo>
                <a:cubicBezTo>
                  <a:pt x="8322" y="12272"/>
                  <a:pt x="8322" y="12291"/>
                  <a:pt x="8322" y="12307"/>
                </a:cubicBezTo>
                <a:cubicBezTo>
                  <a:pt x="8292" y="12147"/>
                  <a:pt x="8282" y="11986"/>
                  <a:pt x="8269" y="11825"/>
                </a:cubicBezTo>
                <a:cubicBezTo>
                  <a:pt x="8237" y="11419"/>
                  <a:pt x="8214" y="11010"/>
                  <a:pt x="8240" y="10603"/>
                </a:cubicBezTo>
                <a:close/>
                <a:moveTo>
                  <a:pt x="8999" y="11274"/>
                </a:moveTo>
                <a:cubicBezTo>
                  <a:pt x="9030" y="11632"/>
                  <a:pt x="8974" y="11996"/>
                  <a:pt x="8824" y="12324"/>
                </a:cubicBezTo>
                <a:cubicBezTo>
                  <a:pt x="8803" y="12369"/>
                  <a:pt x="8779" y="12426"/>
                  <a:pt x="8747" y="12480"/>
                </a:cubicBezTo>
                <a:cubicBezTo>
                  <a:pt x="8872" y="12159"/>
                  <a:pt x="8959" y="11823"/>
                  <a:pt x="8987" y="11478"/>
                </a:cubicBezTo>
                <a:cubicBezTo>
                  <a:pt x="8993" y="11413"/>
                  <a:pt x="8996" y="11344"/>
                  <a:pt x="8999" y="11274"/>
                </a:cubicBezTo>
                <a:close/>
                <a:moveTo>
                  <a:pt x="9881" y="12386"/>
                </a:moveTo>
                <a:cubicBezTo>
                  <a:pt x="9912" y="12386"/>
                  <a:pt x="9942" y="12390"/>
                  <a:pt x="9970" y="12399"/>
                </a:cubicBezTo>
                <a:cubicBezTo>
                  <a:pt x="10017" y="12415"/>
                  <a:pt x="10091" y="12466"/>
                  <a:pt x="10078" y="12528"/>
                </a:cubicBezTo>
                <a:cubicBezTo>
                  <a:pt x="10070" y="12578"/>
                  <a:pt x="10003" y="12606"/>
                  <a:pt x="9965" y="12622"/>
                </a:cubicBezTo>
                <a:cubicBezTo>
                  <a:pt x="9843" y="12674"/>
                  <a:pt x="9709" y="12703"/>
                  <a:pt x="9577" y="12724"/>
                </a:cubicBezTo>
                <a:cubicBezTo>
                  <a:pt x="9474" y="12740"/>
                  <a:pt x="9371" y="12747"/>
                  <a:pt x="9267" y="12747"/>
                </a:cubicBezTo>
                <a:cubicBezTo>
                  <a:pt x="9186" y="12747"/>
                  <a:pt x="9105" y="12743"/>
                  <a:pt x="9024" y="12734"/>
                </a:cubicBezTo>
                <a:cubicBezTo>
                  <a:pt x="9010" y="12731"/>
                  <a:pt x="8999" y="12728"/>
                  <a:pt x="8984" y="12726"/>
                </a:cubicBezTo>
                <a:cubicBezTo>
                  <a:pt x="9052" y="12689"/>
                  <a:pt x="9122" y="12653"/>
                  <a:pt x="9194" y="12619"/>
                </a:cubicBezTo>
                <a:cubicBezTo>
                  <a:pt x="9312" y="12565"/>
                  <a:pt x="9430" y="12516"/>
                  <a:pt x="9553" y="12473"/>
                </a:cubicBezTo>
                <a:cubicBezTo>
                  <a:pt x="9649" y="12438"/>
                  <a:pt x="9770" y="12386"/>
                  <a:pt x="9881" y="12386"/>
                </a:cubicBezTo>
                <a:close/>
                <a:moveTo>
                  <a:pt x="6936" y="12740"/>
                </a:moveTo>
                <a:cubicBezTo>
                  <a:pt x="7057" y="12740"/>
                  <a:pt x="7177" y="12752"/>
                  <a:pt x="7283" y="12768"/>
                </a:cubicBezTo>
                <a:cubicBezTo>
                  <a:pt x="7445" y="12792"/>
                  <a:pt x="7602" y="12835"/>
                  <a:pt x="7760" y="12877"/>
                </a:cubicBezTo>
                <a:cubicBezTo>
                  <a:pt x="7483" y="12947"/>
                  <a:pt x="7204" y="13005"/>
                  <a:pt x="6920" y="13043"/>
                </a:cubicBezTo>
                <a:cubicBezTo>
                  <a:pt x="6750" y="13065"/>
                  <a:pt x="6577" y="13086"/>
                  <a:pt x="6406" y="13090"/>
                </a:cubicBezTo>
                <a:cubicBezTo>
                  <a:pt x="6392" y="13091"/>
                  <a:pt x="6374" y="13092"/>
                  <a:pt x="6356" y="13092"/>
                </a:cubicBezTo>
                <a:cubicBezTo>
                  <a:pt x="6303" y="13092"/>
                  <a:pt x="6244" y="13082"/>
                  <a:pt x="6246" y="13025"/>
                </a:cubicBezTo>
                <a:cubicBezTo>
                  <a:pt x="6248" y="12972"/>
                  <a:pt x="6320" y="12913"/>
                  <a:pt x="6357" y="12887"/>
                </a:cubicBezTo>
                <a:cubicBezTo>
                  <a:pt x="6517" y="12775"/>
                  <a:pt x="6729" y="12740"/>
                  <a:pt x="6936" y="12740"/>
                </a:cubicBezTo>
                <a:close/>
                <a:moveTo>
                  <a:pt x="8882" y="12940"/>
                </a:moveTo>
                <a:cubicBezTo>
                  <a:pt x="8932" y="12947"/>
                  <a:pt x="8984" y="12955"/>
                  <a:pt x="9034" y="12960"/>
                </a:cubicBezTo>
                <a:cubicBezTo>
                  <a:pt x="9262" y="13009"/>
                  <a:pt x="9488" y="13097"/>
                  <a:pt x="9599" y="13294"/>
                </a:cubicBezTo>
                <a:cubicBezTo>
                  <a:pt x="9623" y="13336"/>
                  <a:pt x="9663" y="13402"/>
                  <a:pt x="9631" y="13449"/>
                </a:cubicBezTo>
                <a:cubicBezTo>
                  <a:pt x="9615" y="13473"/>
                  <a:pt x="9585" y="13480"/>
                  <a:pt x="9555" y="13480"/>
                </a:cubicBezTo>
                <a:cubicBezTo>
                  <a:pt x="9532" y="13480"/>
                  <a:pt x="9508" y="13476"/>
                  <a:pt x="9491" y="13472"/>
                </a:cubicBezTo>
                <a:cubicBezTo>
                  <a:pt x="9393" y="13445"/>
                  <a:pt x="9305" y="13360"/>
                  <a:pt x="9228" y="13296"/>
                </a:cubicBezTo>
                <a:cubicBezTo>
                  <a:pt x="9101" y="13189"/>
                  <a:pt x="8987" y="13067"/>
                  <a:pt x="8882" y="12940"/>
                </a:cubicBezTo>
                <a:close/>
                <a:moveTo>
                  <a:pt x="8125" y="12970"/>
                </a:moveTo>
                <a:cubicBezTo>
                  <a:pt x="8159" y="12984"/>
                  <a:pt x="8194" y="12995"/>
                  <a:pt x="8231" y="13002"/>
                </a:cubicBezTo>
                <a:cubicBezTo>
                  <a:pt x="8238" y="13004"/>
                  <a:pt x="8245" y="13004"/>
                  <a:pt x="8254" y="13004"/>
                </a:cubicBezTo>
                <a:cubicBezTo>
                  <a:pt x="8213" y="13199"/>
                  <a:pt x="8143" y="13385"/>
                  <a:pt x="8042" y="13557"/>
                </a:cubicBezTo>
                <a:cubicBezTo>
                  <a:pt x="7984" y="13655"/>
                  <a:pt x="7915" y="13746"/>
                  <a:pt x="7838" y="13828"/>
                </a:cubicBezTo>
                <a:cubicBezTo>
                  <a:pt x="7771" y="13902"/>
                  <a:pt x="7679" y="14012"/>
                  <a:pt x="7577" y="14036"/>
                </a:cubicBezTo>
                <a:cubicBezTo>
                  <a:pt x="7565" y="14039"/>
                  <a:pt x="7555" y="14040"/>
                  <a:pt x="7546" y="14040"/>
                </a:cubicBezTo>
                <a:cubicBezTo>
                  <a:pt x="7444" y="14040"/>
                  <a:pt x="7494" y="13881"/>
                  <a:pt x="7517" y="13811"/>
                </a:cubicBezTo>
                <a:cubicBezTo>
                  <a:pt x="7550" y="13707"/>
                  <a:pt x="7593" y="13611"/>
                  <a:pt x="7646" y="13516"/>
                </a:cubicBezTo>
                <a:cubicBezTo>
                  <a:pt x="7757" y="13316"/>
                  <a:pt x="7912" y="13145"/>
                  <a:pt x="8093" y="13008"/>
                </a:cubicBezTo>
                <a:cubicBezTo>
                  <a:pt x="8108" y="12997"/>
                  <a:pt x="8118" y="12982"/>
                  <a:pt x="8125" y="12970"/>
                </a:cubicBezTo>
                <a:close/>
                <a:moveTo>
                  <a:pt x="8608" y="12945"/>
                </a:moveTo>
                <a:cubicBezTo>
                  <a:pt x="8715" y="13119"/>
                  <a:pt x="8794" y="13309"/>
                  <a:pt x="8834" y="13509"/>
                </a:cubicBezTo>
                <a:cubicBezTo>
                  <a:pt x="8865" y="13658"/>
                  <a:pt x="8935" y="13984"/>
                  <a:pt x="8746" y="14062"/>
                </a:cubicBezTo>
                <a:cubicBezTo>
                  <a:pt x="8730" y="14069"/>
                  <a:pt x="8715" y="14072"/>
                  <a:pt x="8701" y="14072"/>
                </a:cubicBezTo>
                <a:cubicBezTo>
                  <a:pt x="8548" y="14072"/>
                  <a:pt x="8526" y="13687"/>
                  <a:pt x="8512" y="13584"/>
                </a:cubicBezTo>
                <a:cubicBezTo>
                  <a:pt x="8484" y="13394"/>
                  <a:pt x="8472" y="13201"/>
                  <a:pt x="8471" y="13009"/>
                </a:cubicBezTo>
                <a:cubicBezTo>
                  <a:pt x="8482" y="13008"/>
                  <a:pt x="8495" y="13004"/>
                  <a:pt x="8505" y="12997"/>
                </a:cubicBezTo>
                <a:cubicBezTo>
                  <a:pt x="8525" y="12987"/>
                  <a:pt x="8546" y="12974"/>
                  <a:pt x="8566" y="12962"/>
                </a:cubicBezTo>
                <a:cubicBezTo>
                  <a:pt x="8579" y="12958"/>
                  <a:pt x="8594" y="12953"/>
                  <a:pt x="8608" y="12945"/>
                </a:cubicBezTo>
                <a:close/>
                <a:moveTo>
                  <a:pt x="6984" y="15525"/>
                </a:moveTo>
                <a:cubicBezTo>
                  <a:pt x="7096" y="15525"/>
                  <a:pt x="7199" y="15613"/>
                  <a:pt x="7255" y="15705"/>
                </a:cubicBezTo>
                <a:cubicBezTo>
                  <a:pt x="7375" y="15905"/>
                  <a:pt x="7388" y="16182"/>
                  <a:pt x="7428" y="16407"/>
                </a:cubicBezTo>
                <a:cubicBezTo>
                  <a:pt x="7618" y="17453"/>
                  <a:pt x="7794" y="18501"/>
                  <a:pt x="7956" y="19551"/>
                </a:cubicBezTo>
                <a:cubicBezTo>
                  <a:pt x="8045" y="20137"/>
                  <a:pt x="8130" y="20723"/>
                  <a:pt x="8213" y="21309"/>
                </a:cubicBezTo>
                <a:cubicBezTo>
                  <a:pt x="8227" y="21408"/>
                  <a:pt x="8237" y="21509"/>
                  <a:pt x="8249" y="21608"/>
                </a:cubicBezTo>
                <a:cubicBezTo>
                  <a:pt x="8150" y="21130"/>
                  <a:pt x="8066" y="20649"/>
                  <a:pt x="7986" y="20167"/>
                </a:cubicBezTo>
                <a:cubicBezTo>
                  <a:pt x="7879" y="19538"/>
                  <a:pt x="7815" y="18903"/>
                  <a:pt x="7700" y="18276"/>
                </a:cubicBezTo>
                <a:cubicBezTo>
                  <a:pt x="7695" y="18250"/>
                  <a:pt x="7676" y="18238"/>
                  <a:pt x="7656" y="18238"/>
                </a:cubicBezTo>
                <a:cubicBezTo>
                  <a:pt x="7633" y="18238"/>
                  <a:pt x="7609" y="18255"/>
                  <a:pt x="7610" y="18287"/>
                </a:cubicBezTo>
                <a:cubicBezTo>
                  <a:pt x="7629" y="18928"/>
                  <a:pt x="7744" y="19574"/>
                  <a:pt x="7858" y="20205"/>
                </a:cubicBezTo>
                <a:cubicBezTo>
                  <a:pt x="7939" y="20662"/>
                  <a:pt x="8042" y="21112"/>
                  <a:pt x="8150" y="21563"/>
                </a:cubicBezTo>
                <a:cubicBezTo>
                  <a:pt x="7957" y="21068"/>
                  <a:pt x="7760" y="20573"/>
                  <a:pt x="7584" y="20070"/>
                </a:cubicBezTo>
                <a:cubicBezTo>
                  <a:pt x="7246" y="19111"/>
                  <a:pt x="6953" y="18137"/>
                  <a:pt x="6753" y="17138"/>
                </a:cubicBezTo>
                <a:cubicBezTo>
                  <a:pt x="6668" y="16711"/>
                  <a:pt x="6519" y="16186"/>
                  <a:pt x="6710" y="15769"/>
                </a:cubicBezTo>
                <a:cubicBezTo>
                  <a:pt x="6753" y="15677"/>
                  <a:pt x="6821" y="15564"/>
                  <a:pt x="6924" y="15533"/>
                </a:cubicBezTo>
                <a:cubicBezTo>
                  <a:pt x="6944" y="15527"/>
                  <a:pt x="6964" y="15525"/>
                  <a:pt x="6984" y="15525"/>
                </a:cubicBezTo>
                <a:close/>
                <a:moveTo>
                  <a:pt x="15232" y="11205"/>
                </a:moveTo>
                <a:cubicBezTo>
                  <a:pt x="15321" y="11205"/>
                  <a:pt x="15411" y="11215"/>
                  <a:pt x="15499" y="11239"/>
                </a:cubicBezTo>
                <a:cubicBezTo>
                  <a:pt x="15932" y="11355"/>
                  <a:pt x="16200" y="11769"/>
                  <a:pt x="16266" y="12193"/>
                </a:cubicBezTo>
                <a:cubicBezTo>
                  <a:pt x="16344" y="12700"/>
                  <a:pt x="16170" y="13209"/>
                  <a:pt x="15979" y="13670"/>
                </a:cubicBezTo>
                <a:cubicBezTo>
                  <a:pt x="15824" y="14041"/>
                  <a:pt x="15640" y="14398"/>
                  <a:pt x="15436" y="14742"/>
                </a:cubicBezTo>
                <a:cubicBezTo>
                  <a:pt x="14613" y="16126"/>
                  <a:pt x="13444" y="17267"/>
                  <a:pt x="12319" y="18402"/>
                </a:cubicBezTo>
                <a:cubicBezTo>
                  <a:pt x="11510" y="19218"/>
                  <a:pt x="10698" y="20048"/>
                  <a:pt x="10010" y="20969"/>
                </a:cubicBezTo>
                <a:cubicBezTo>
                  <a:pt x="10725" y="19924"/>
                  <a:pt x="11490" y="18911"/>
                  <a:pt x="12320" y="17955"/>
                </a:cubicBezTo>
                <a:cubicBezTo>
                  <a:pt x="12612" y="17619"/>
                  <a:pt x="12936" y="17300"/>
                  <a:pt x="13208" y="16945"/>
                </a:cubicBezTo>
                <a:cubicBezTo>
                  <a:pt x="13240" y="16903"/>
                  <a:pt x="13203" y="16844"/>
                  <a:pt x="13161" y="16844"/>
                </a:cubicBezTo>
                <a:cubicBezTo>
                  <a:pt x="13149" y="16844"/>
                  <a:pt x="13138" y="16848"/>
                  <a:pt x="13127" y="16857"/>
                </a:cubicBezTo>
                <a:cubicBezTo>
                  <a:pt x="12831" y="17115"/>
                  <a:pt x="12575" y="17423"/>
                  <a:pt x="12319" y="17720"/>
                </a:cubicBezTo>
                <a:cubicBezTo>
                  <a:pt x="12053" y="18025"/>
                  <a:pt x="11795" y="18335"/>
                  <a:pt x="11542" y="18650"/>
                </a:cubicBezTo>
                <a:cubicBezTo>
                  <a:pt x="11043" y="19276"/>
                  <a:pt x="10569" y="19920"/>
                  <a:pt x="10124" y="20587"/>
                </a:cubicBezTo>
                <a:cubicBezTo>
                  <a:pt x="10022" y="20742"/>
                  <a:pt x="9924" y="20898"/>
                  <a:pt x="9826" y="21054"/>
                </a:cubicBezTo>
                <a:cubicBezTo>
                  <a:pt x="10417" y="19768"/>
                  <a:pt x="11120" y="18531"/>
                  <a:pt x="11855" y="17324"/>
                </a:cubicBezTo>
                <a:cubicBezTo>
                  <a:pt x="12208" y="16743"/>
                  <a:pt x="12561" y="16165"/>
                  <a:pt x="12923" y="15590"/>
                </a:cubicBezTo>
                <a:cubicBezTo>
                  <a:pt x="12945" y="15556"/>
                  <a:pt x="12915" y="15516"/>
                  <a:pt x="12885" y="15516"/>
                </a:cubicBezTo>
                <a:cubicBezTo>
                  <a:pt x="12874" y="15516"/>
                  <a:pt x="12863" y="15522"/>
                  <a:pt x="12855" y="15535"/>
                </a:cubicBezTo>
                <a:cubicBezTo>
                  <a:pt x="11836" y="17119"/>
                  <a:pt x="10822" y="18713"/>
                  <a:pt x="9975" y="20395"/>
                </a:cubicBezTo>
                <a:cubicBezTo>
                  <a:pt x="10141" y="19927"/>
                  <a:pt x="10308" y="19460"/>
                  <a:pt x="10477" y="18995"/>
                </a:cubicBezTo>
                <a:cubicBezTo>
                  <a:pt x="10646" y="18527"/>
                  <a:pt x="10817" y="18060"/>
                  <a:pt x="10993" y="17593"/>
                </a:cubicBezTo>
                <a:cubicBezTo>
                  <a:pt x="11166" y="17132"/>
                  <a:pt x="11362" y="16675"/>
                  <a:pt x="11498" y="16202"/>
                </a:cubicBezTo>
                <a:cubicBezTo>
                  <a:pt x="11507" y="16173"/>
                  <a:pt x="11484" y="16156"/>
                  <a:pt x="11459" y="16156"/>
                </a:cubicBezTo>
                <a:cubicBezTo>
                  <a:pt x="11444" y="16156"/>
                  <a:pt x="11427" y="16163"/>
                  <a:pt x="11419" y="16179"/>
                </a:cubicBezTo>
                <a:cubicBezTo>
                  <a:pt x="11193" y="16621"/>
                  <a:pt x="11030" y="17095"/>
                  <a:pt x="10857" y="17559"/>
                </a:cubicBezTo>
                <a:cubicBezTo>
                  <a:pt x="10681" y="18026"/>
                  <a:pt x="10511" y="18493"/>
                  <a:pt x="10342" y="18961"/>
                </a:cubicBezTo>
                <a:cubicBezTo>
                  <a:pt x="10081" y="19692"/>
                  <a:pt x="9840" y="20428"/>
                  <a:pt x="9604" y="21166"/>
                </a:cubicBezTo>
                <a:cubicBezTo>
                  <a:pt x="9521" y="21346"/>
                  <a:pt x="9438" y="21525"/>
                  <a:pt x="9360" y="21708"/>
                </a:cubicBezTo>
                <a:cubicBezTo>
                  <a:pt x="9604" y="20766"/>
                  <a:pt x="9850" y="19825"/>
                  <a:pt x="10135" y="18891"/>
                </a:cubicBezTo>
                <a:cubicBezTo>
                  <a:pt x="10432" y="17924"/>
                  <a:pt x="10755" y="16961"/>
                  <a:pt x="11132" y="16020"/>
                </a:cubicBezTo>
                <a:cubicBezTo>
                  <a:pt x="11477" y="15164"/>
                  <a:pt x="11874" y="14323"/>
                  <a:pt x="12381" y="13550"/>
                </a:cubicBezTo>
                <a:cubicBezTo>
                  <a:pt x="12869" y="12806"/>
                  <a:pt x="13473" y="12067"/>
                  <a:pt x="14218" y="11571"/>
                </a:cubicBezTo>
                <a:cubicBezTo>
                  <a:pt x="14512" y="11376"/>
                  <a:pt x="14871" y="11205"/>
                  <a:pt x="15232" y="11205"/>
                </a:cubicBezTo>
                <a:close/>
                <a:moveTo>
                  <a:pt x="9737" y="16715"/>
                </a:moveTo>
                <a:cubicBezTo>
                  <a:pt x="9842" y="16715"/>
                  <a:pt x="9915" y="16840"/>
                  <a:pt x="9929" y="16932"/>
                </a:cubicBezTo>
                <a:cubicBezTo>
                  <a:pt x="9959" y="17138"/>
                  <a:pt x="9878" y="17381"/>
                  <a:pt x="9840" y="17583"/>
                </a:cubicBezTo>
                <a:lnTo>
                  <a:pt x="9724" y="18205"/>
                </a:lnTo>
                <a:cubicBezTo>
                  <a:pt x="9562" y="19052"/>
                  <a:pt x="9397" y="19896"/>
                  <a:pt x="9223" y="20737"/>
                </a:cubicBezTo>
                <a:cubicBezTo>
                  <a:pt x="9155" y="21071"/>
                  <a:pt x="9081" y="21403"/>
                  <a:pt x="9010" y="21736"/>
                </a:cubicBezTo>
                <a:cubicBezTo>
                  <a:pt x="9070" y="20683"/>
                  <a:pt x="9227" y="19642"/>
                  <a:pt x="9332" y="18594"/>
                </a:cubicBezTo>
                <a:cubicBezTo>
                  <a:pt x="9336" y="18555"/>
                  <a:pt x="9306" y="18533"/>
                  <a:pt x="9276" y="18533"/>
                </a:cubicBezTo>
                <a:cubicBezTo>
                  <a:pt x="9252" y="18533"/>
                  <a:pt x="9228" y="18547"/>
                  <a:pt x="9221" y="18578"/>
                </a:cubicBezTo>
                <a:cubicBezTo>
                  <a:pt x="9169" y="18829"/>
                  <a:pt x="9123" y="19084"/>
                  <a:pt x="9088" y="19340"/>
                </a:cubicBezTo>
                <a:cubicBezTo>
                  <a:pt x="9133" y="18728"/>
                  <a:pt x="9194" y="18115"/>
                  <a:pt x="9349" y="17520"/>
                </a:cubicBezTo>
                <a:cubicBezTo>
                  <a:pt x="9403" y="17317"/>
                  <a:pt x="9464" y="17115"/>
                  <a:pt x="9545" y="16921"/>
                </a:cubicBezTo>
                <a:cubicBezTo>
                  <a:pt x="9575" y="16848"/>
                  <a:pt x="9613" y="16746"/>
                  <a:pt x="9697" y="16721"/>
                </a:cubicBezTo>
                <a:cubicBezTo>
                  <a:pt x="9710" y="16717"/>
                  <a:pt x="9724" y="16715"/>
                  <a:pt x="9737" y="16715"/>
                </a:cubicBezTo>
                <a:close/>
                <a:moveTo>
                  <a:pt x="1139" y="11278"/>
                </a:moveTo>
                <a:cubicBezTo>
                  <a:pt x="1505" y="11278"/>
                  <a:pt x="1842" y="11462"/>
                  <a:pt x="2113" y="11707"/>
                </a:cubicBezTo>
                <a:cubicBezTo>
                  <a:pt x="2452" y="12013"/>
                  <a:pt x="2720" y="12402"/>
                  <a:pt x="2990" y="12769"/>
                </a:cubicBezTo>
                <a:cubicBezTo>
                  <a:pt x="3274" y="13158"/>
                  <a:pt x="3546" y="13555"/>
                  <a:pt x="3806" y="13960"/>
                </a:cubicBezTo>
                <a:cubicBezTo>
                  <a:pt x="4325" y="14769"/>
                  <a:pt x="4800" y="15606"/>
                  <a:pt x="5243" y="16458"/>
                </a:cubicBezTo>
                <a:cubicBezTo>
                  <a:pt x="6087" y="18086"/>
                  <a:pt x="6809" y="19771"/>
                  <a:pt x="7517" y="21461"/>
                </a:cubicBezTo>
                <a:cubicBezTo>
                  <a:pt x="7488" y="21420"/>
                  <a:pt x="7455" y="21380"/>
                  <a:pt x="7425" y="21339"/>
                </a:cubicBezTo>
                <a:cubicBezTo>
                  <a:pt x="6660" y="19937"/>
                  <a:pt x="5745" y="18609"/>
                  <a:pt x="4786" y="17337"/>
                </a:cubicBezTo>
                <a:cubicBezTo>
                  <a:pt x="4494" y="16948"/>
                  <a:pt x="4207" y="16543"/>
                  <a:pt x="3881" y="16183"/>
                </a:cubicBezTo>
                <a:cubicBezTo>
                  <a:pt x="3865" y="16165"/>
                  <a:pt x="3845" y="16158"/>
                  <a:pt x="3826" y="16158"/>
                </a:cubicBezTo>
                <a:cubicBezTo>
                  <a:pt x="3776" y="16158"/>
                  <a:pt x="3729" y="16211"/>
                  <a:pt x="3768" y="16265"/>
                </a:cubicBezTo>
                <a:cubicBezTo>
                  <a:pt x="4014" y="16613"/>
                  <a:pt x="4297" y="16939"/>
                  <a:pt x="4554" y="17278"/>
                </a:cubicBezTo>
                <a:cubicBezTo>
                  <a:pt x="4808" y="17613"/>
                  <a:pt x="5056" y="17952"/>
                  <a:pt x="5298" y="18294"/>
                </a:cubicBezTo>
                <a:cubicBezTo>
                  <a:pt x="5794" y="18991"/>
                  <a:pt x="6270" y="19700"/>
                  <a:pt x="6724" y="20425"/>
                </a:cubicBezTo>
                <a:cubicBezTo>
                  <a:pt x="6738" y="20449"/>
                  <a:pt x="6754" y="20473"/>
                  <a:pt x="6768" y="20496"/>
                </a:cubicBezTo>
                <a:cubicBezTo>
                  <a:pt x="6135" y="19727"/>
                  <a:pt x="5453" y="19002"/>
                  <a:pt x="4749" y="18297"/>
                </a:cubicBezTo>
                <a:cubicBezTo>
                  <a:pt x="4300" y="17850"/>
                  <a:pt x="3846" y="17409"/>
                  <a:pt x="3387" y="16973"/>
                </a:cubicBezTo>
                <a:cubicBezTo>
                  <a:pt x="3370" y="16957"/>
                  <a:pt x="3351" y="16950"/>
                  <a:pt x="3334" y="16950"/>
                </a:cubicBezTo>
                <a:cubicBezTo>
                  <a:pt x="3268" y="16950"/>
                  <a:pt x="3214" y="17047"/>
                  <a:pt x="3277" y="17108"/>
                </a:cubicBezTo>
                <a:cubicBezTo>
                  <a:pt x="4792" y="18578"/>
                  <a:pt x="6326" y="20055"/>
                  <a:pt x="7533" y="21797"/>
                </a:cubicBezTo>
                <a:cubicBezTo>
                  <a:pt x="6418" y="20685"/>
                  <a:pt x="5097" y="19792"/>
                  <a:pt x="3885" y="18798"/>
                </a:cubicBezTo>
                <a:cubicBezTo>
                  <a:pt x="2515" y="17671"/>
                  <a:pt x="1221" y="16363"/>
                  <a:pt x="564" y="14682"/>
                </a:cubicBezTo>
                <a:cubicBezTo>
                  <a:pt x="253" y="13889"/>
                  <a:pt x="96" y="13004"/>
                  <a:pt x="221" y="12154"/>
                </a:cubicBezTo>
                <a:cubicBezTo>
                  <a:pt x="255" y="11931"/>
                  <a:pt x="320" y="11700"/>
                  <a:pt x="480" y="11531"/>
                </a:cubicBezTo>
                <a:cubicBezTo>
                  <a:pt x="615" y="11389"/>
                  <a:pt x="805" y="11312"/>
                  <a:pt x="997" y="11287"/>
                </a:cubicBezTo>
                <a:cubicBezTo>
                  <a:pt x="1044" y="11281"/>
                  <a:pt x="1092" y="11278"/>
                  <a:pt x="1139" y="11278"/>
                </a:cubicBezTo>
                <a:close/>
                <a:moveTo>
                  <a:pt x="14491" y="18925"/>
                </a:moveTo>
                <a:cubicBezTo>
                  <a:pt x="14555" y="18925"/>
                  <a:pt x="14616" y="18940"/>
                  <a:pt x="14668" y="18981"/>
                </a:cubicBezTo>
                <a:cubicBezTo>
                  <a:pt x="14855" y="19127"/>
                  <a:pt x="14746" y="19449"/>
                  <a:pt x="14658" y="19622"/>
                </a:cubicBezTo>
                <a:cubicBezTo>
                  <a:pt x="14438" y="20061"/>
                  <a:pt x="14076" y="20452"/>
                  <a:pt x="13726" y="20790"/>
                </a:cubicBezTo>
                <a:cubicBezTo>
                  <a:pt x="12991" y="21494"/>
                  <a:pt x="12111" y="22026"/>
                  <a:pt x="11263" y="22577"/>
                </a:cubicBezTo>
                <a:cubicBezTo>
                  <a:pt x="10769" y="22898"/>
                  <a:pt x="10278" y="23232"/>
                  <a:pt x="9824" y="23607"/>
                </a:cubicBezTo>
                <a:cubicBezTo>
                  <a:pt x="9973" y="23444"/>
                  <a:pt x="10128" y="23283"/>
                  <a:pt x="10284" y="23125"/>
                </a:cubicBezTo>
                <a:cubicBezTo>
                  <a:pt x="10905" y="22495"/>
                  <a:pt x="11584" y="21919"/>
                  <a:pt x="12301" y="21401"/>
                </a:cubicBezTo>
                <a:cubicBezTo>
                  <a:pt x="12710" y="21109"/>
                  <a:pt x="13136" y="20847"/>
                  <a:pt x="13543" y="20557"/>
                </a:cubicBezTo>
                <a:cubicBezTo>
                  <a:pt x="13578" y="20531"/>
                  <a:pt x="13557" y="20473"/>
                  <a:pt x="13519" y="20473"/>
                </a:cubicBezTo>
                <a:cubicBezTo>
                  <a:pt x="13513" y="20473"/>
                  <a:pt x="13507" y="20474"/>
                  <a:pt x="13500" y="20478"/>
                </a:cubicBezTo>
                <a:cubicBezTo>
                  <a:pt x="13097" y="20665"/>
                  <a:pt x="12726" y="20913"/>
                  <a:pt x="12360" y="21166"/>
                </a:cubicBezTo>
                <a:cubicBezTo>
                  <a:pt x="11994" y="21418"/>
                  <a:pt x="11639" y="21692"/>
                  <a:pt x="11296" y="21977"/>
                </a:cubicBezTo>
                <a:cubicBezTo>
                  <a:pt x="10618" y="22544"/>
                  <a:pt x="9985" y="23163"/>
                  <a:pt x="9410" y="23836"/>
                </a:cubicBezTo>
                <a:lnTo>
                  <a:pt x="9410" y="23836"/>
                </a:lnTo>
                <a:cubicBezTo>
                  <a:pt x="9459" y="23778"/>
                  <a:pt x="9503" y="23718"/>
                  <a:pt x="9549" y="23663"/>
                </a:cubicBezTo>
                <a:cubicBezTo>
                  <a:pt x="9665" y="23524"/>
                  <a:pt x="9776" y="23383"/>
                  <a:pt x="9894" y="23247"/>
                </a:cubicBezTo>
                <a:cubicBezTo>
                  <a:pt x="10127" y="22972"/>
                  <a:pt x="10363" y="22705"/>
                  <a:pt x="10607" y="22440"/>
                </a:cubicBezTo>
                <a:cubicBezTo>
                  <a:pt x="11097" y="21913"/>
                  <a:pt x="11635" y="21438"/>
                  <a:pt x="12137" y="20925"/>
                </a:cubicBezTo>
                <a:cubicBezTo>
                  <a:pt x="12171" y="20888"/>
                  <a:pt x="12132" y="20834"/>
                  <a:pt x="12091" y="20834"/>
                </a:cubicBezTo>
                <a:cubicBezTo>
                  <a:pt x="12081" y="20834"/>
                  <a:pt x="12071" y="20837"/>
                  <a:pt x="12062" y="20844"/>
                </a:cubicBezTo>
                <a:cubicBezTo>
                  <a:pt x="11501" y="21282"/>
                  <a:pt x="11008" y="21820"/>
                  <a:pt x="10525" y="22343"/>
                </a:cubicBezTo>
                <a:cubicBezTo>
                  <a:pt x="10281" y="22607"/>
                  <a:pt x="10044" y="22877"/>
                  <a:pt x="9813" y="23153"/>
                </a:cubicBezTo>
                <a:cubicBezTo>
                  <a:pt x="9749" y="23230"/>
                  <a:pt x="9690" y="23305"/>
                  <a:pt x="9627" y="23382"/>
                </a:cubicBezTo>
                <a:cubicBezTo>
                  <a:pt x="9692" y="23275"/>
                  <a:pt x="9756" y="23171"/>
                  <a:pt x="9826" y="23067"/>
                </a:cubicBezTo>
                <a:cubicBezTo>
                  <a:pt x="10163" y="22566"/>
                  <a:pt x="10529" y="22085"/>
                  <a:pt x="10925" y="21631"/>
                </a:cubicBezTo>
                <a:cubicBezTo>
                  <a:pt x="11327" y="21173"/>
                  <a:pt x="11757" y="20737"/>
                  <a:pt x="12214" y="20336"/>
                </a:cubicBezTo>
                <a:cubicBezTo>
                  <a:pt x="12690" y="19914"/>
                  <a:pt x="13197" y="19496"/>
                  <a:pt x="13761" y="19195"/>
                </a:cubicBezTo>
                <a:cubicBezTo>
                  <a:pt x="13888" y="19127"/>
                  <a:pt x="14018" y="19067"/>
                  <a:pt x="14152" y="19014"/>
                </a:cubicBezTo>
                <a:cubicBezTo>
                  <a:pt x="14249" y="18976"/>
                  <a:pt x="14375" y="18925"/>
                  <a:pt x="14491" y="18925"/>
                </a:cubicBezTo>
                <a:close/>
                <a:moveTo>
                  <a:pt x="3825" y="20486"/>
                </a:moveTo>
                <a:cubicBezTo>
                  <a:pt x="4048" y="20486"/>
                  <a:pt x="4284" y="20552"/>
                  <a:pt x="4466" y="20634"/>
                </a:cubicBezTo>
                <a:cubicBezTo>
                  <a:pt x="4912" y="20834"/>
                  <a:pt x="5297" y="21166"/>
                  <a:pt x="5679" y="21467"/>
                </a:cubicBezTo>
                <a:cubicBezTo>
                  <a:pt x="6057" y="21765"/>
                  <a:pt x="6431" y="22071"/>
                  <a:pt x="6785" y="22400"/>
                </a:cubicBezTo>
                <a:cubicBezTo>
                  <a:pt x="7374" y="22944"/>
                  <a:pt x="7909" y="23549"/>
                  <a:pt x="8335" y="24227"/>
                </a:cubicBezTo>
                <a:cubicBezTo>
                  <a:pt x="8220" y="24104"/>
                  <a:pt x="8095" y="23985"/>
                  <a:pt x="7957" y="23878"/>
                </a:cubicBezTo>
                <a:cubicBezTo>
                  <a:pt x="7913" y="23843"/>
                  <a:pt x="7865" y="23815"/>
                  <a:pt x="7818" y="23781"/>
                </a:cubicBezTo>
                <a:cubicBezTo>
                  <a:pt x="7622" y="23572"/>
                  <a:pt x="7418" y="23372"/>
                  <a:pt x="7200" y="23185"/>
                </a:cubicBezTo>
                <a:cubicBezTo>
                  <a:pt x="6886" y="22921"/>
                  <a:pt x="6553" y="22681"/>
                  <a:pt x="6201" y="22468"/>
                </a:cubicBezTo>
                <a:cubicBezTo>
                  <a:pt x="5829" y="22244"/>
                  <a:pt x="5430" y="22060"/>
                  <a:pt x="5097" y="21776"/>
                </a:cubicBezTo>
                <a:cubicBezTo>
                  <a:pt x="5085" y="21766"/>
                  <a:pt x="5072" y="21762"/>
                  <a:pt x="5060" y="21762"/>
                </a:cubicBezTo>
                <a:cubicBezTo>
                  <a:pt x="5013" y="21762"/>
                  <a:pt x="4969" y="21818"/>
                  <a:pt x="5006" y="21861"/>
                </a:cubicBezTo>
                <a:cubicBezTo>
                  <a:pt x="5276" y="22180"/>
                  <a:pt x="5652" y="22358"/>
                  <a:pt x="6005" y="22565"/>
                </a:cubicBezTo>
                <a:cubicBezTo>
                  <a:pt x="6367" y="22778"/>
                  <a:pt x="6712" y="23020"/>
                  <a:pt x="7036" y="23287"/>
                </a:cubicBezTo>
                <a:lnTo>
                  <a:pt x="7079" y="23324"/>
                </a:lnTo>
                <a:cubicBezTo>
                  <a:pt x="6533" y="23034"/>
                  <a:pt x="5957" y="22770"/>
                  <a:pt x="5369" y="22582"/>
                </a:cubicBezTo>
                <a:cubicBezTo>
                  <a:pt x="5362" y="22579"/>
                  <a:pt x="5354" y="22578"/>
                  <a:pt x="5347" y="22578"/>
                </a:cubicBezTo>
                <a:cubicBezTo>
                  <a:pt x="5282" y="22578"/>
                  <a:pt x="5248" y="22668"/>
                  <a:pt x="5317" y="22699"/>
                </a:cubicBezTo>
                <a:cubicBezTo>
                  <a:pt x="5882" y="22968"/>
                  <a:pt x="6475" y="23169"/>
                  <a:pt x="7028" y="23468"/>
                </a:cubicBezTo>
                <a:cubicBezTo>
                  <a:pt x="7244" y="23586"/>
                  <a:pt x="7454" y="23717"/>
                  <a:pt x="7655" y="23857"/>
                </a:cubicBezTo>
                <a:cubicBezTo>
                  <a:pt x="7754" y="23957"/>
                  <a:pt x="7854" y="24056"/>
                  <a:pt x="7949" y="24159"/>
                </a:cubicBezTo>
                <a:cubicBezTo>
                  <a:pt x="7950" y="24162"/>
                  <a:pt x="7953" y="24164"/>
                  <a:pt x="7956" y="24168"/>
                </a:cubicBezTo>
                <a:cubicBezTo>
                  <a:pt x="7937" y="24159"/>
                  <a:pt x="7922" y="24148"/>
                  <a:pt x="7903" y="24140"/>
                </a:cubicBezTo>
                <a:cubicBezTo>
                  <a:pt x="7404" y="23886"/>
                  <a:pt x="6889" y="23657"/>
                  <a:pt x="6382" y="23416"/>
                </a:cubicBezTo>
                <a:cubicBezTo>
                  <a:pt x="5852" y="23166"/>
                  <a:pt x="5321" y="22914"/>
                  <a:pt x="4792" y="22664"/>
                </a:cubicBezTo>
                <a:cubicBezTo>
                  <a:pt x="4346" y="22453"/>
                  <a:pt x="3846" y="22267"/>
                  <a:pt x="3487" y="21919"/>
                </a:cubicBezTo>
                <a:cubicBezTo>
                  <a:pt x="3203" y="21644"/>
                  <a:pt x="3035" y="21206"/>
                  <a:pt x="3213" y="20828"/>
                </a:cubicBezTo>
                <a:cubicBezTo>
                  <a:pt x="3331" y="20573"/>
                  <a:pt x="3569" y="20486"/>
                  <a:pt x="3825" y="20486"/>
                </a:cubicBezTo>
                <a:close/>
                <a:moveTo>
                  <a:pt x="7645" y="1"/>
                </a:moveTo>
                <a:cubicBezTo>
                  <a:pt x="7433" y="1"/>
                  <a:pt x="7293" y="200"/>
                  <a:pt x="7198" y="367"/>
                </a:cubicBezTo>
                <a:cubicBezTo>
                  <a:pt x="6974" y="754"/>
                  <a:pt x="6954" y="1226"/>
                  <a:pt x="6981" y="1662"/>
                </a:cubicBezTo>
                <a:cubicBezTo>
                  <a:pt x="6994" y="1852"/>
                  <a:pt x="7015" y="2041"/>
                  <a:pt x="7042" y="2228"/>
                </a:cubicBezTo>
                <a:cubicBezTo>
                  <a:pt x="6965" y="2015"/>
                  <a:pt x="6858" y="1817"/>
                  <a:pt x="6677" y="1690"/>
                </a:cubicBezTo>
                <a:cubicBezTo>
                  <a:pt x="6594" y="1631"/>
                  <a:pt x="6491" y="1594"/>
                  <a:pt x="6388" y="1594"/>
                </a:cubicBezTo>
                <a:cubicBezTo>
                  <a:pt x="6331" y="1594"/>
                  <a:pt x="6274" y="1605"/>
                  <a:pt x="6221" y="1631"/>
                </a:cubicBezTo>
                <a:cubicBezTo>
                  <a:pt x="6065" y="1705"/>
                  <a:pt x="6004" y="1875"/>
                  <a:pt x="5965" y="2031"/>
                </a:cubicBezTo>
                <a:cubicBezTo>
                  <a:pt x="5853" y="2475"/>
                  <a:pt x="5914" y="2942"/>
                  <a:pt x="6004" y="3383"/>
                </a:cubicBezTo>
                <a:cubicBezTo>
                  <a:pt x="6052" y="3616"/>
                  <a:pt x="6106" y="3847"/>
                  <a:pt x="6167" y="4078"/>
                </a:cubicBezTo>
                <a:cubicBezTo>
                  <a:pt x="6143" y="4036"/>
                  <a:pt x="6120" y="3992"/>
                  <a:pt x="6093" y="3950"/>
                </a:cubicBezTo>
                <a:cubicBezTo>
                  <a:pt x="6000" y="3804"/>
                  <a:pt x="5870" y="3651"/>
                  <a:pt x="5682" y="3651"/>
                </a:cubicBezTo>
                <a:cubicBezTo>
                  <a:pt x="5681" y="3651"/>
                  <a:pt x="5679" y="3651"/>
                  <a:pt x="5677" y="3651"/>
                </a:cubicBezTo>
                <a:cubicBezTo>
                  <a:pt x="5235" y="3655"/>
                  <a:pt x="5164" y="4325"/>
                  <a:pt x="5202" y="4641"/>
                </a:cubicBezTo>
                <a:cubicBezTo>
                  <a:pt x="5262" y="5129"/>
                  <a:pt x="5490" y="5599"/>
                  <a:pt x="5717" y="6029"/>
                </a:cubicBezTo>
                <a:cubicBezTo>
                  <a:pt x="5845" y="6270"/>
                  <a:pt x="5987" y="6503"/>
                  <a:pt x="6141" y="6726"/>
                </a:cubicBezTo>
                <a:cubicBezTo>
                  <a:pt x="6073" y="6702"/>
                  <a:pt x="6002" y="6688"/>
                  <a:pt x="5932" y="6688"/>
                </a:cubicBezTo>
                <a:cubicBezTo>
                  <a:pt x="5852" y="6688"/>
                  <a:pt x="5773" y="6706"/>
                  <a:pt x="5697" y="6748"/>
                </a:cubicBezTo>
                <a:cubicBezTo>
                  <a:pt x="5425" y="6903"/>
                  <a:pt x="5355" y="7255"/>
                  <a:pt x="5408" y="7540"/>
                </a:cubicBezTo>
                <a:cubicBezTo>
                  <a:pt x="5469" y="7862"/>
                  <a:pt x="5639" y="8166"/>
                  <a:pt x="5818" y="8437"/>
                </a:cubicBezTo>
                <a:cubicBezTo>
                  <a:pt x="6004" y="8720"/>
                  <a:pt x="6229" y="8979"/>
                  <a:pt x="6470" y="9215"/>
                </a:cubicBezTo>
                <a:cubicBezTo>
                  <a:pt x="6794" y="9532"/>
                  <a:pt x="7150" y="9803"/>
                  <a:pt x="7524" y="10054"/>
                </a:cubicBezTo>
                <a:cubicBezTo>
                  <a:pt x="7393" y="10224"/>
                  <a:pt x="7337" y="10458"/>
                  <a:pt x="7305" y="10668"/>
                </a:cubicBezTo>
                <a:cubicBezTo>
                  <a:pt x="7266" y="10895"/>
                  <a:pt x="7259" y="11128"/>
                  <a:pt x="7283" y="11356"/>
                </a:cubicBezTo>
                <a:cubicBezTo>
                  <a:pt x="7329" y="11813"/>
                  <a:pt x="7485" y="12263"/>
                  <a:pt x="7742" y="12643"/>
                </a:cubicBezTo>
                <a:cubicBezTo>
                  <a:pt x="7751" y="12656"/>
                  <a:pt x="7760" y="12669"/>
                  <a:pt x="7768" y="12683"/>
                </a:cubicBezTo>
                <a:cubicBezTo>
                  <a:pt x="7550" y="12604"/>
                  <a:pt x="7323" y="12548"/>
                  <a:pt x="7100" y="12528"/>
                </a:cubicBezTo>
                <a:cubicBezTo>
                  <a:pt x="7043" y="12523"/>
                  <a:pt x="6982" y="12520"/>
                  <a:pt x="6918" y="12520"/>
                </a:cubicBezTo>
                <a:cubicBezTo>
                  <a:pt x="6598" y="12520"/>
                  <a:pt x="6218" y="12595"/>
                  <a:pt x="6056" y="12873"/>
                </a:cubicBezTo>
                <a:cubicBezTo>
                  <a:pt x="5975" y="13008"/>
                  <a:pt x="5985" y="13178"/>
                  <a:pt x="6123" y="13270"/>
                </a:cubicBezTo>
                <a:cubicBezTo>
                  <a:pt x="6194" y="13319"/>
                  <a:pt x="6283" y="13333"/>
                  <a:pt x="6376" y="13333"/>
                </a:cubicBezTo>
                <a:cubicBezTo>
                  <a:pt x="6481" y="13333"/>
                  <a:pt x="6591" y="13314"/>
                  <a:pt x="6682" y="13306"/>
                </a:cubicBezTo>
                <a:cubicBezTo>
                  <a:pt x="7008" y="13273"/>
                  <a:pt x="7330" y="13216"/>
                  <a:pt x="7649" y="13140"/>
                </a:cubicBezTo>
                <a:lnTo>
                  <a:pt x="7649" y="13140"/>
                </a:lnTo>
                <a:cubicBezTo>
                  <a:pt x="7547" y="13263"/>
                  <a:pt x="7461" y="13395"/>
                  <a:pt x="7391" y="13541"/>
                </a:cubicBezTo>
                <a:cubicBezTo>
                  <a:pt x="7299" y="13739"/>
                  <a:pt x="7137" y="14143"/>
                  <a:pt x="7435" y="14251"/>
                </a:cubicBezTo>
                <a:cubicBezTo>
                  <a:pt x="7468" y="14263"/>
                  <a:pt x="7502" y="14268"/>
                  <a:pt x="7535" y="14268"/>
                </a:cubicBezTo>
                <a:cubicBezTo>
                  <a:pt x="7766" y="14268"/>
                  <a:pt x="7985" y="13996"/>
                  <a:pt x="8103" y="13838"/>
                </a:cubicBezTo>
                <a:cubicBezTo>
                  <a:pt x="8135" y="13798"/>
                  <a:pt x="8159" y="13756"/>
                  <a:pt x="8186" y="13713"/>
                </a:cubicBezTo>
                <a:lnTo>
                  <a:pt x="8186" y="13713"/>
                </a:lnTo>
                <a:cubicBezTo>
                  <a:pt x="8174" y="13927"/>
                  <a:pt x="8174" y="14143"/>
                  <a:pt x="8170" y="14356"/>
                </a:cubicBezTo>
                <a:cubicBezTo>
                  <a:pt x="8160" y="14739"/>
                  <a:pt x="8160" y="15122"/>
                  <a:pt x="8160" y="15505"/>
                </a:cubicBezTo>
                <a:cubicBezTo>
                  <a:pt x="8159" y="16292"/>
                  <a:pt x="8180" y="17080"/>
                  <a:pt x="8205" y="17864"/>
                </a:cubicBezTo>
                <a:cubicBezTo>
                  <a:pt x="8245" y="19144"/>
                  <a:pt x="8319" y="20421"/>
                  <a:pt x="8415" y="21695"/>
                </a:cubicBezTo>
                <a:cubicBezTo>
                  <a:pt x="8400" y="21589"/>
                  <a:pt x="8384" y="21481"/>
                  <a:pt x="8370" y="21374"/>
                </a:cubicBezTo>
                <a:cubicBezTo>
                  <a:pt x="8292" y="20813"/>
                  <a:pt x="8210" y="20251"/>
                  <a:pt x="8125" y="19687"/>
                </a:cubicBezTo>
                <a:cubicBezTo>
                  <a:pt x="7953" y="18557"/>
                  <a:pt x="7763" y="17429"/>
                  <a:pt x="7560" y="16302"/>
                </a:cubicBezTo>
                <a:cubicBezTo>
                  <a:pt x="7501" y="15985"/>
                  <a:pt x="7427" y="15375"/>
                  <a:pt x="6997" y="15375"/>
                </a:cubicBezTo>
                <a:cubicBezTo>
                  <a:pt x="6972" y="15375"/>
                  <a:pt x="6945" y="15377"/>
                  <a:pt x="6917" y="15381"/>
                </a:cubicBezTo>
                <a:cubicBezTo>
                  <a:pt x="6713" y="15416"/>
                  <a:pt x="6588" y="15625"/>
                  <a:pt x="6526" y="15804"/>
                </a:cubicBezTo>
                <a:cubicBezTo>
                  <a:pt x="6456" y="16006"/>
                  <a:pt x="6450" y="16223"/>
                  <a:pt x="6470" y="16436"/>
                </a:cubicBezTo>
                <a:cubicBezTo>
                  <a:pt x="6517" y="16952"/>
                  <a:pt x="6648" y="17470"/>
                  <a:pt x="6774" y="17971"/>
                </a:cubicBezTo>
                <a:cubicBezTo>
                  <a:pt x="6907" y="18501"/>
                  <a:pt x="7065" y="19025"/>
                  <a:pt x="7238" y="19543"/>
                </a:cubicBezTo>
                <a:cubicBezTo>
                  <a:pt x="7564" y="20517"/>
                  <a:pt x="7929" y="21494"/>
                  <a:pt x="8349" y="22436"/>
                </a:cubicBezTo>
                <a:cubicBezTo>
                  <a:pt x="8370" y="22593"/>
                  <a:pt x="8397" y="22751"/>
                  <a:pt x="8425" y="22907"/>
                </a:cubicBezTo>
                <a:cubicBezTo>
                  <a:pt x="8316" y="22714"/>
                  <a:pt x="8205" y="22522"/>
                  <a:pt x="8088" y="22338"/>
                </a:cubicBezTo>
                <a:cubicBezTo>
                  <a:pt x="8086" y="22329"/>
                  <a:pt x="8086" y="22319"/>
                  <a:pt x="8082" y="22311"/>
                </a:cubicBezTo>
                <a:cubicBezTo>
                  <a:pt x="7720" y="21374"/>
                  <a:pt x="7319" y="20452"/>
                  <a:pt x="6916" y="19534"/>
                </a:cubicBezTo>
                <a:cubicBezTo>
                  <a:pt x="6514" y="18622"/>
                  <a:pt x="6099" y="17715"/>
                  <a:pt x="5647" y="16827"/>
                </a:cubicBezTo>
                <a:cubicBezTo>
                  <a:pt x="5199" y="15940"/>
                  <a:pt x="4717" y="15072"/>
                  <a:pt x="4188" y="14229"/>
                </a:cubicBezTo>
                <a:cubicBezTo>
                  <a:pt x="3924" y="13811"/>
                  <a:pt x="3648" y="13398"/>
                  <a:pt x="3360" y="12995"/>
                </a:cubicBezTo>
                <a:cubicBezTo>
                  <a:pt x="3079" y="12604"/>
                  <a:pt x="2794" y="12208"/>
                  <a:pt x="2468" y="11852"/>
                </a:cubicBezTo>
                <a:cubicBezTo>
                  <a:pt x="2187" y="11544"/>
                  <a:pt x="1849" y="11264"/>
                  <a:pt x="1434" y="11172"/>
                </a:cubicBezTo>
                <a:cubicBezTo>
                  <a:pt x="1337" y="11151"/>
                  <a:pt x="1237" y="11140"/>
                  <a:pt x="1136" y="11140"/>
                </a:cubicBezTo>
                <a:cubicBezTo>
                  <a:pt x="871" y="11140"/>
                  <a:pt x="604" y="11218"/>
                  <a:pt x="405" y="11398"/>
                </a:cubicBezTo>
                <a:cubicBezTo>
                  <a:pt x="83" y="11690"/>
                  <a:pt x="36" y="12165"/>
                  <a:pt x="19" y="12575"/>
                </a:cubicBezTo>
                <a:cubicBezTo>
                  <a:pt x="1" y="13012"/>
                  <a:pt x="42" y="13452"/>
                  <a:pt x="137" y="13880"/>
                </a:cubicBezTo>
                <a:cubicBezTo>
                  <a:pt x="527" y="15637"/>
                  <a:pt x="1709" y="17122"/>
                  <a:pt x="3028" y="18296"/>
                </a:cubicBezTo>
                <a:cubicBezTo>
                  <a:pt x="4476" y="19585"/>
                  <a:pt x="6126" y="20622"/>
                  <a:pt x="7539" y="21953"/>
                </a:cubicBezTo>
                <a:cubicBezTo>
                  <a:pt x="7631" y="22040"/>
                  <a:pt x="7717" y="22131"/>
                  <a:pt x="7808" y="22219"/>
                </a:cubicBezTo>
                <a:cubicBezTo>
                  <a:pt x="7830" y="22253"/>
                  <a:pt x="7851" y="22284"/>
                  <a:pt x="7872" y="22318"/>
                </a:cubicBezTo>
                <a:cubicBezTo>
                  <a:pt x="7881" y="22339"/>
                  <a:pt x="7889" y="22360"/>
                  <a:pt x="7899" y="22380"/>
                </a:cubicBezTo>
                <a:cubicBezTo>
                  <a:pt x="7909" y="22403"/>
                  <a:pt x="7923" y="22416"/>
                  <a:pt x="7940" y="22426"/>
                </a:cubicBezTo>
                <a:cubicBezTo>
                  <a:pt x="8030" y="22568"/>
                  <a:pt x="8116" y="22712"/>
                  <a:pt x="8200" y="22857"/>
                </a:cubicBezTo>
                <a:cubicBezTo>
                  <a:pt x="8330" y="23084"/>
                  <a:pt x="8450" y="23317"/>
                  <a:pt x="8574" y="23546"/>
                </a:cubicBezTo>
                <a:cubicBezTo>
                  <a:pt x="8610" y="23939"/>
                  <a:pt x="8654" y="24331"/>
                  <a:pt x="8702" y="24721"/>
                </a:cubicBezTo>
                <a:cubicBezTo>
                  <a:pt x="8554" y="24332"/>
                  <a:pt x="8362" y="23972"/>
                  <a:pt x="8122" y="23629"/>
                </a:cubicBezTo>
                <a:cubicBezTo>
                  <a:pt x="7832" y="23216"/>
                  <a:pt x="7498" y="22836"/>
                  <a:pt x="7137" y="22482"/>
                </a:cubicBezTo>
                <a:cubicBezTo>
                  <a:pt x="6774" y="22126"/>
                  <a:pt x="6385" y="21794"/>
                  <a:pt x="5989" y="21475"/>
                </a:cubicBezTo>
                <a:cubicBezTo>
                  <a:pt x="5594" y="21156"/>
                  <a:pt x="5192" y="20815"/>
                  <a:pt x="4745" y="20566"/>
                </a:cubicBezTo>
                <a:cubicBezTo>
                  <a:pt x="4481" y="20418"/>
                  <a:pt x="4150" y="20294"/>
                  <a:pt x="3831" y="20294"/>
                </a:cubicBezTo>
                <a:cubicBezTo>
                  <a:pt x="3658" y="20294"/>
                  <a:pt x="3489" y="20330"/>
                  <a:pt x="3336" y="20418"/>
                </a:cubicBezTo>
                <a:cubicBezTo>
                  <a:pt x="2982" y="20624"/>
                  <a:pt x="2889" y="21071"/>
                  <a:pt x="2980" y="21445"/>
                </a:cubicBezTo>
                <a:cubicBezTo>
                  <a:pt x="3091" y="21901"/>
                  <a:pt x="3467" y="22206"/>
                  <a:pt x="3857" y="22428"/>
                </a:cubicBezTo>
                <a:cubicBezTo>
                  <a:pt x="4356" y="22712"/>
                  <a:pt x="4897" y="22936"/>
                  <a:pt x="5418" y="23183"/>
                </a:cubicBezTo>
                <a:cubicBezTo>
                  <a:pt x="6050" y="23483"/>
                  <a:pt x="6683" y="23785"/>
                  <a:pt x="7316" y="24084"/>
                </a:cubicBezTo>
                <a:cubicBezTo>
                  <a:pt x="7778" y="24290"/>
                  <a:pt x="8272" y="24491"/>
                  <a:pt x="8584" y="24909"/>
                </a:cubicBezTo>
                <a:cubicBezTo>
                  <a:pt x="8647" y="24992"/>
                  <a:pt x="8708" y="25161"/>
                  <a:pt x="8801" y="25214"/>
                </a:cubicBezTo>
                <a:cubicBezTo>
                  <a:pt x="8827" y="25227"/>
                  <a:pt x="8855" y="25235"/>
                  <a:pt x="8883" y="25235"/>
                </a:cubicBezTo>
                <a:cubicBezTo>
                  <a:pt x="8948" y="25235"/>
                  <a:pt x="9006" y="25195"/>
                  <a:pt x="8999" y="25111"/>
                </a:cubicBezTo>
                <a:cubicBezTo>
                  <a:pt x="8986" y="24979"/>
                  <a:pt x="8973" y="24850"/>
                  <a:pt x="8960" y="24720"/>
                </a:cubicBezTo>
                <a:cubicBezTo>
                  <a:pt x="10273" y="23090"/>
                  <a:pt x="12354" y="22343"/>
                  <a:pt x="13851" y="20912"/>
                </a:cubicBezTo>
                <a:cubicBezTo>
                  <a:pt x="14217" y="20560"/>
                  <a:pt x="14589" y="20151"/>
                  <a:pt x="14817" y="19692"/>
                </a:cubicBezTo>
                <a:cubicBezTo>
                  <a:pt x="14912" y="19499"/>
                  <a:pt x="14983" y="19250"/>
                  <a:pt x="14909" y="19039"/>
                </a:cubicBezTo>
                <a:cubicBezTo>
                  <a:pt x="14841" y="18843"/>
                  <a:pt x="14667" y="18765"/>
                  <a:pt x="14482" y="18765"/>
                </a:cubicBezTo>
                <a:cubicBezTo>
                  <a:pt x="14419" y="18765"/>
                  <a:pt x="14354" y="18774"/>
                  <a:pt x="14292" y="18791"/>
                </a:cubicBezTo>
                <a:cubicBezTo>
                  <a:pt x="13659" y="18961"/>
                  <a:pt x="13092" y="19401"/>
                  <a:pt x="12591" y="19805"/>
                </a:cubicBezTo>
                <a:cubicBezTo>
                  <a:pt x="12100" y="20201"/>
                  <a:pt x="11637" y="20631"/>
                  <a:pt x="11202" y="21089"/>
                </a:cubicBezTo>
                <a:cubicBezTo>
                  <a:pt x="10708" y="21613"/>
                  <a:pt x="10251" y="22170"/>
                  <a:pt x="9844" y="22765"/>
                </a:cubicBezTo>
                <a:cubicBezTo>
                  <a:pt x="9505" y="23254"/>
                  <a:pt x="9183" y="23771"/>
                  <a:pt x="8922" y="24311"/>
                </a:cubicBezTo>
                <a:lnTo>
                  <a:pt x="8847" y="23593"/>
                </a:lnTo>
                <a:cubicBezTo>
                  <a:pt x="8935" y="23305"/>
                  <a:pt x="9028" y="23022"/>
                  <a:pt x="9129" y="22741"/>
                </a:cubicBezTo>
                <a:cubicBezTo>
                  <a:pt x="9142" y="22731"/>
                  <a:pt x="9155" y="22721"/>
                  <a:pt x="9162" y="22705"/>
                </a:cubicBezTo>
                <a:cubicBezTo>
                  <a:pt x="9542" y="21957"/>
                  <a:pt x="10003" y="21268"/>
                  <a:pt x="10535" y="20621"/>
                </a:cubicBezTo>
                <a:cubicBezTo>
                  <a:pt x="11070" y="19970"/>
                  <a:pt x="11656" y="19364"/>
                  <a:pt x="12249" y="18765"/>
                </a:cubicBezTo>
                <a:cubicBezTo>
                  <a:pt x="13412" y="17590"/>
                  <a:pt x="14625" y="16427"/>
                  <a:pt x="15504" y="15013"/>
                </a:cubicBezTo>
                <a:cubicBezTo>
                  <a:pt x="15719" y="14665"/>
                  <a:pt x="15912" y="14306"/>
                  <a:pt x="16075" y="13929"/>
                </a:cubicBezTo>
                <a:cubicBezTo>
                  <a:pt x="16271" y="13482"/>
                  <a:pt x="16449" y="13005"/>
                  <a:pt x="16461" y="12514"/>
                </a:cubicBezTo>
                <a:cubicBezTo>
                  <a:pt x="16470" y="12094"/>
                  <a:pt x="16341" y="11661"/>
                  <a:pt x="16037" y="11361"/>
                </a:cubicBezTo>
                <a:cubicBezTo>
                  <a:pt x="15814" y="11141"/>
                  <a:pt x="15525" y="11045"/>
                  <a:pt x="15228" y="11045"/>
                </a:cubicBezTo>
                <a:cubicBezTo>
                  <a:pt x="15110" y="11045"/>
                  <a:pt x="14991" y="11060"/>
                  <a:pt x="14875" y="11088"/>
                </a:cubicBezTo>
                <a:cubicBezTo>
                  <a:pt x="14423" y="11202"/>
                  <a:pt x="14030" y="11478"/>
                  <a:pt x="13683" y="11779"/>
                </a:cubicBezTo>
                <a:cubicBezTo>
                  <a:pt x="13340" y="12081"/>
                  <a:pt x="13025" y="12415"/>
                  <a:pt x="12740" y="12771"/>
                </a:cubicBezTo>
                <a:cubicBezTo>
                  <a:pt x="12155" y="13507"/>
                  <a:pt x="11694" y="14339"/>
                  <a:pt x="11308" y="15196"/>
                </a:cubicBezTo>
                <a:cubicBezTo>
                  <a:pt x="10894" y="16118"/>
                  <a:pt x="10559" y="17077"/>
                  <a:pt x="10244" y="18039"/>
                </a:cubicBezTo>
                <a:cubicBezTo>
                  <a:pt x="9902" y="19093"/>
                  <a:pt x="9604" y="20161"/>
                  <a:pt x="9355" y="21241"/>
                </a:cubicBezTo>
                <a:cubicBezTo>
                  <a:pt x="9292" y="21511"/>
                  <a:pt x="9233" y="21782"/>
                  <a:pt x="9182" y="22055"/>
                </a:cubicBezTo>
                <a:cubicBezTo>
                  <a:pt x="9179" y="22075"/>
                  <a:pt x="9187" y="22085"/>
                  <a:pt x="9200" y="22092"/>
                </a:cubicBezTo>
                <a:cubicBezTo>
                  <a:pt x="9122" y="22287"/>
                  <a:pt x="9047" y="22481"/>
                  <a:pt x="8974" y="22678"/>
                </a:cubicBezTo>
                <a:cubicBezTo>
                  <a:pt x="9314" y="21163"/>
                  <a:pt x="9619" y="19641"/>
                  <a:pt x="9897" y="18113"/>
                </a:cubicBezTo>
                <a:cubicBezTo>
                  <a:pt x="9939" y="17881"/>
                  <a:pt x="9982" y="17650"/>
                  <a:pt x="10023" y="17417"/>
                </a:cubicBezTo>
                <a:cubicBezTo>
                  <a:pt x="10057" y="17226"/>
                  <a:pt x="10121" y="17006"/>
                  <a:pt x="10050" y="16817"/>
                </a:cubicBezTo>
                <a:cubicBezTo>
                  <a:pt x="10002" y="16691"/>
                  <a:pt x="9882" y="16583"/>
                  <a:pt x="9745" y="16576"/>
                </a:cubicBezTo>
                <a:cubicBezTo>
                  <a:pt x="9739" y="16576"/>
                  <a:pt x="9733" y="16576"/>
                  <a:pt x="9728" y="16576"/>
                </a:cubicBezTo>
                <a:cubicBezTo>
                  <a:pt x="9583" y="16576"/>
                  <a:pt x="9489" y="16696"/>
                  <a:pt x="9433" y="16819"/>
                </a:cubicBezTo>
                <a:cubicBezTo>
                  <a:pt x="9081" y="17581"/>
                  <a:pt x="9014" y="18477"/>
                  <a:pt x="8959" y="19303"/>
                </a:cubicBezTo>
                <a:cubicBezTo>
                  <a:pt x="8889" y="20343"/>
                  <a:pt x="8845" y="21383"/>
                  <a:pt x="8789" y="22424"/>
                </a:cubicBezTo>
                <a:cubicBezTo>
                  <a:pt x="8788" y="22448"/>
                  <a:pt x="8808" y="22462"/>
                  <a:pt x="8827" y="22462"/>
                </a:cubicBezTo>
                <a:cubicBezTo>
                  <a:pt x="8841" y="22462"/>
                  <a:pt x="8854" y="22454"/>
                  <a:pt x="8855" y="22436"/>
                </a:cubicBezTo>
                <a:cubicBezTo>
                  <a:pt x="8869" y="22244"/>
                  <a:pt x="8886" y="22053"/>
                  <a:pt x="8901" y="21861"/>
                </a:cubicBezTo>
                <a:lnTo>
                  <a:pt x="8901" y="21861"/>
                </a:lnTo>
                <a:cubicBezTo>
                  <a:pt x="8898" y="21899"/>
                  <a:pt x="8896" y="21936"/>
                  <a:pt x="8895" y="21976"/>
                </a:cubicBezTo>
                <a:cubicBezTo>
                  <a:pt x="8894" y="22010"/>
                  <a:pt x="8922" y="22028"/>
                  <a:pt x="8946" y="22031"/>
                </a:cubicBezTo>
                <a:cubicBezTo>
                  <a:pt x="8888" y="22308"/>
                  <a:pt x="8830" y="22585"/>
                  <a:pt x="8770" y="22858"/>
                </a:cubicBezTo>
                <a:cubicBezTo>
                  <a:pt x="8769" y="22836"/>
                  <a:pt x="8766" y="22813"/>
                  <a:pt x="8763" y="22790"/>
                </a:cubicBezTo>
                <a:cubicBezTo>
                  <a:pt x="8695" y="22013"/>
                  <a:pt x="8635" y="21237"/>
                  <a:pt x="8586" y="20459"/>
                </a:cubicBezTo>
                <a:cubicBezTo>
                  <a:pt x="8489" y="18904"/>
                  <a:pt x="8428" y="17346"/>
                  <a:pt x="8408" y="15790"/>
                </a:cubicBezTo>
                <a:cubicBezTo>
                  <a:pt x="8404" y="15352"/>
                  <a:pt x="8397" y="14913"/>
                  <a:pt x="8394" y="14476"/>
                </a:cubicBezTo>
                <a:lnTo>
                  <a:pt x="8394" y="14034"/>
                </a:lnTo>
                <a:cubicBezTo>
                  <a:pt x="8449" y="14173"/>
                  <a:pt x="8547" y="14288"/>
                  <a:pt x="8691" y="14288"/>
                </a:cubicBezTo>
                <a:cubicBezTo>
                  <a:pt x="8730" y="14288"/>
                  <a:pt x="8773" y="14279"/>
                  <a:pt x="8818" y="14261"/>
                </a:cubicBezTo>
                <a:cubicBezTo>
                  <a:pt x="9068" y="14160"/>
                  <a:pt x="9089" y="13868"/>
                  <a:pt x="9064" y="13636"/>
                </a:cubicBezTo>
                <a:cubicBezTo>
                  <a:pt x="9054" y="13563"/>
                  <a:pt x="9043" y="13487"/>
                  <a:pt x="9024" y="13415"/>
                </a:cubicBezTo>
                <a:lnTo>
                  <a:pt x="9024" y="13415"/>
                </a:lnTo>
                <a:cubicBezTo>
                  <a:pt x="9102" y="13485"/>
                  <a:pt x="9184" y="13550"/>
                  <a:pt x="9270" y="13607"/>
                </a:cubicBezTo>
                <a:cubicBezTo>
                  <a:pt x="9350" y="13659"/>
                  <a:pt x="9461" y="13695"/>
                  <a:pt x="9565" y="13695"/>
                </a:cubicBezTo>
                <a:cubicBezTo>
                  <a:pt x="9701" y="13695"/>
                  <a:pt x="9825" y="13634"/>
                  <a:pt x="9853" y="13469"/>
                </a:cubicBezTo>
                <a:cubicBezTo>
                  <a:pt x="9887" y="13263"/>
                  <a:pt x="9731" y="13075"/>
                  <a:pt x="9565" y="12955"/>
                </a:cubicBezTo>
                <a:cubicBezTo>
                  <a:pt x="9653" y="12944"/>
                  <a:pt x="9738" y="12927"/>
                  <a:pt x="9823" y="12906"/>
                </a:cubicBezTo>
                <a:cubicBezTo>
                  <a:pt x="9965" y="12870"/>
                  <a:pt x="10135" y="12828"/>
                  <a:pt x="10231" y="12710"/>
                </a:cubicBezTo>
                <a:cubicBezTo>
                  <a:pt x="10319" y="12604"/>
                  <a:pt x="10317" y="12456"/>
                  <a:pt x="10241" y="12344"/>
                </a:cubicBezTo>
                <a:cubicBezTo>
                  <a:pt x="10153" y="12215"/>
                  <a:pt x="10028" y="12171"/>
                  <a:pt x="9893" y="12171"/>
                </a:cubicBezTo>
                <a:cubicBezTo>
                  <a:pt x="9708" y="12171"/>
                  <a:pt x="9504" y="12253"/>
                  <a:pt x="9348" y="12314"/>
                </a:cubicBezTo>
                <a:cubicBezTo>
                  <a:pt x="9265" y="12345"/>
                  <a:pt x="9182" y="12379"/>
                  <a:pt x="9101" y="12416"/>
                </a:cubicBezTo>
                <a:cubicBezTo>
                  <a:pt x="9243" y="12140"/>
                  <a:pt x="9323" y="11819"/>
                  <a:pt x="9366" y="11537"/>
                </a:cubicBezTo>
                <a:cubicBezTo>
                  <a:pt x="9450" y="10990"/>
                  <a:pt x="9383" y="10427"/>
                  <a:pt x="9175" y="9915"/>
                </a:cubicBezTo>
                <a:cubicBezTo>
                  <a:pt x="9173" y="9911"/>
                  <a:pt x="9172" y="9911"/>
                  <a:pt x="9170" y="9908"/>
                </a:cubicBezTo>
                <a:cubicBezTo>
                  <a:pt x="9880" y="9092"/>
                  <a:pt x="10456" y="8153"/>
                  <a:pt x="10854" y="7153"/>
                </a:cubicBezTo>
                <a:cubicBezTo>
                  <a:pt x="10945" y="6926"/>
                  <a:pt x="11037" y="6642"/>
                  <a:pt x="10927" y="6405"/>
                </a:cubicBezTo>
                <a:cubicBezTo>
                  <a:pt x="10853" y="6246"/>
                  <a:pt x="10717" y="6182"/>
                  <a:pt x="10572" y="6182"/>
                </a:cubicBezTo>
                <a:cubicBezTo>
                  <a:pt x="10478" y="6182"/>
                  <a:pt x="10379" y="6209"/>
                  <a:pt x="10291" y="6255"/>
                </a:cubicBezTo>
                <a:cubicBezTo>
                  <a:pt x="10295" y="6233"/>
                  <a:pt x="10301" y="6213"/>
                  <a:pt x="10305" y="6192"/>
                </a:cubicBezTo>
                <a:cubicBezTo>
                  <a:pt x="10335" y="6070"/>
                  <a:pt x="10363" y="5945"/>
                  <a:pt x="10390" y="5822"/>
                </a:cubicBezTo>
                <a:cubicBezTo>
                  <a:pt x="10443" y="5573"/>
                  <a:pt x="10487" y="5325"/>
                  <a:pt x="10525" y="5074"/>
                </a:cubicBezTo>
                <a:cubicBezTo>
                  <a:pt x="10562" y="4824"/>
                  <a:pt x="10590" y="4573"/>
                  <a:pt x="10612" y="4321"/>
                </a:cubicBezTo>
                <a:cubicBezTo>
                  <a:pt x="10632" y="4098"/>
                  <a:pt x="10660" y="3865"/>
                  <a:pt x="10639" y="3641"/>
                </a:cubicBezTo>
                <a:cubicBezTo>
                  <a:pt x="10622" y="3485"/>
                  <a:pt x="10571" y="3319"/>
                  <a:pt x="10437" y="3225"/>
                </a:cubicBezTo>
                <a:cubicBezTo>
                  <a:pt x="10371" y="3178"/>
                  <a:pt x="10294" y="3157"/>
                  <a:pt x="10217" y="3157"/>
                </a:cubicBezTo>
                <a:cubicBezTo>
                  <a:pt x="10127" y="3157"/>
                  <a:pt x="10036" y="3186"/>
                  <a:pt x="9958" y="3235"/>
                </a:cubicBezTo>
                <a:cubicBezTo>
                  <a:pt x="9851" y="3303"/>
                  <a:pt x="9777" y="3406"/>
                  <a:pt x="9719" y="3518"/>
                </a:cubicBezTo>
                <a:cubicBezTo>
                  <a:pt x="9742" y="3292"/>
                  <a:pt x="9760" y="3067"/>
                  <a:pt x="9768" y="2840"/>
                </a:cubicBezTo>
                <a:cubicBezTo>
                  <a:pt x="9775" y="2594"/>
                  <a:pt x="9773" y="2343"/>
                  <a:pt x="9745" y="2099"/>
                </a:cubicBezTo>
                <a:cubicBezTo>
                  <a:pt x="9726" y="1939"/>
                  <a:pt x="9691" y="1775"/>
                  <a:pt x="9607" y="1636"/>
                </a:cubicBezTo>
                <a:cubicBezTo>
                  <a:pt x="9508" y="1469"/>
                  <a:pt x="9349" y="1390"/>
                  <a:pt x="9185" y="1390"/>
                </a:cubicBezTo>
                <a:cubicBezTo>
                  <a:pt x="9043" y="1390"/>
                  <a:pt x="8897" y="1449"/>
                  <a:pt x="8782" y="1561"/>
                </a:cubicBezTo>
                <a:cubicBezTo>
                  <a:pt x="8493" y="1842"/>
                  <a:pt x="8421" y="2347"/>
                  <a:pt x="8387" y="2726"/>
                </a:cubicBezTo>
                <a:cubicBezTo>
                  <a:pt x="8387" y="2737"/>
                  <a:pt x="8387" y="2746"/>
                  <a:pt x="8386" y="2754"/>
                </a:cubicBezTo>
                <a:cubicBezTo>
                  <a:pt x="8363" y="2455"/>
                  <a:pt x="8354" y="2154"/>
                  <a:pt x="8347" y="1851"/>
                </a:cubicBezTo>
                <a:cubicBezTo>
                  <a:pt x="8340" y="1584"/>
                  <a:pt x="8327" y="1317"/>
                  <a:pt x="8292" y="1052"/>
                </a:cubicBezTo>
                <a:cubicBezTo>
                  <a:pt x="8259" y="816"/>
                  <a:pt x="8221" y="562"/>
                  <a:pt x="8110" y="350"/>
                </a:cubicBezTo>
                <a:cubicBezTo>
                  <a:pt x="8022" y="176"/>
                  <a:pt x="7859" y="5"/>
                  <a:pt x="7649" y="1"/>
                </a:cubicBezTo>
                <a:cubicBezTo>
                  <a:pt x="7648" y="1"/>
                  <a:pt x="7646" y="1"/>
                  <a:pt x="76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" name="Google Shape;806;p32"/>
          <p:cNvGrpSpPr/>
          <p:nvPr/>
        </p:nvGrpSpPr>
        <p:grpSpPr>
          <a:xfrm rot="-3028909">
            <a:off x="-51359" y="3108581"/>
            <a:ext cx="1321768" cy="2046930"/>
            <a:chOff x="7214825" y="1797450"/>
            <a:chExt cx="492200" cy="762200"/>
          </a:xfrm>
        </p:grpSpPr>
        <p:sp>
          <p:nvSpPr>
            <p:cNvPr id="807" name="Google Shape;807;p32"/>
            <p:cNvSpPr/>
            <p:nvPr/>
          </p:nvSpPr>
          <p:spPr>
            <a:xfrm>
              <a:off x="7214825" y="1797450"/>
              <a:ext cx="492200" cy="762200"/>
            </a:xfrm>
            <a:custGeom>
              <a:avLst/>
              <a:gdLst/>
              <a:ahLst/>
              <a:cxnLst/>
              <a:rect l="l" t="t" r="r" b="b"/>
              <a:pathLst>
                <a:path w="19688" h="30488" extrusionOk="0">
                  <a:moveTo>
                    <a:pt x="6846" y="2962"/>
                  </a:moveTo>
                  <a:lnTo>
                    <a:pt x="6846" y="2962"/>
                  </a:lnTo>
                  <a:cubicBezTo>
                    <a:pt x="6850" y="2965"/>
                    <a:pt x="6852" y="2969"/>
                    <a:pt x="6854" y="2972"/>
                  </a:cubicBezTo>
                  <a:cubicBezTo>
                    <a:pt x="6922" y="3255"/>
                    <a:pt x="6979" y="3538"/>
                    <a:pt x="7032" y="3822"/>
                  </a:cubicBezTo>
                  <a:cubicBezTo>
                    <a:pt x="6982" y="3579"/>
                    <a:pt x="6928" y="3337"/>
                    <a:pt x="6867" y="3093"/>
                  </a:cubicBezTo>
                  <a:cubicBezTo>
                    <a:pt x="6860" y="3049"/>
                    <a:pt x="6853" y="3006"/>
                    <a:pt x="6846" y="2962"/>
                  </a:cubicBezTo>
                  <a:close/>
                  <a:moveTo>
                    <a:pt x="10710" y="116"/>
                  </a:moveTo>
                  <a:cubicBezTo>
                    <a:pt x="10837" y="116"/>
                    <a:pt x="10964" y="131"/>
                    <a:pt x="11088" y="153"/>
                  </a:cubicBezTo>
                  <a:cubicBezTo>
                    <a:pt x="11372" y="204"/>
                    <a:pt x="11653" y="284"/>
                    <a:pt x="11924" y="373"/>
                  </a:cubicBezTo>
                  <a:cubicBezTo>
                    <a:pt x="12186" y="458"/>
                    <a:pt x="12454" y="552"/>
                    <a:pt x="12698" y="680"/>
                  </a:cubicBezTo>
                  <a:cubicBezTo>
                    <a:pt x="12881" y="776"/>
                    <a:pt x="13100" y="918"/>
                    <a:pt x="13123" y="1134"/>
                  </a:cubicBezTo>
                  <a:cubicBezTo>
                    <a:pt x="13140" y="1297"/>
                    <a:pt x="13030" y="1446"/>
                    <a:pt x="12948" y="1579"/>
                  </a:cubicBezTo>
                  <a:cubicBezTo>
                    <a:pt x="12867" y="1710"/>
                    <a:pt x="12782" y="1837"/>
                    <a:pt x="12693" y="1964"/>
                  </a:cubicBezTo>
                  <a:cubicBezTo>
                    <a:pt x="12544" y="2173"/>
                    <a:pt x="12383" y="2376"/>
                    <a:pt x="12215" y="2574"/>
                  </a:cubicBezTo>
                  <a:cubicBezTo>
                    <a:pt x="11911" y="2772"/>
                    <a:pt x="11627" y="2998"/>
                    <a:pt x="11348" y="3228"/>
                  </a:cubicBezTo>
                  <a:cubicBezTo>
                    <a:pt x="11264" y="3202"/>
                    <a:pt x="11173" y="3192"/>
                    <a:pt x="11082" y="3192"/>
                  </a:cubicBezTo>
                  <a:cubicBezTo>
                    <a:pt x="10938" y="3192"/>
                    <a:pt x="10791" y="3217"/>
                    <a:pt x="10664" y="3247"/>
                  </a:cubicBezTo>
                  <a:cubicBezTo>
                    <a:pt x="10505" y="3284"/>
                    <a:pt x="10357" y="3362"/>
                    <a:pt x="10250" y="3473"/>
                  </a:cubicBezTo>
                  <a:cubicBezTo>
                    <a:pt x="10213" y="3247"/>
                    <a:pt x="10116" y="3022"/>
                    <a:pt x="9930" y="2872"/>
                  </a:cubicBezTo>
                  <a:cubicBezTo>
                    <a:pt x="9831" y="2792"/>
                    <a:pt x="9712" y="2734"/>
                    <a:pt x="9584" y="2710"/>
                  </a:cubicBezTo>
                  <a:cubicBezTo>
                    <a:pt x="9539" y="2703"/>
                    <a:pt x="9494" y="2698"/>
                    <a:pt x="9449" y="2698"/>
                  </a:cubicBezTo>
                  <a:cubicBezTo>
                    <a:pt x="9432" y="2698"/>
                    <a:pt x="9415" y="2698"/>
                    <a:pt x="9398" y="2700"/>
                  </a:cubicBezTo>
                  <a:cubicBezTo>
                    <a:pt x="9333" y="2706"/>
                    <a:pt x="9251" y="2713"/>
                    <a:pt x="9210" y="2767"/>
                  </a:cubicBezTo>
                  <a:cubicBezTo>
                    <a:pt x="9187" y="2798"/>
                    <a:pt x="9212" y="2845"/>
                    <a:pt x="9249" y="2854"/>
                  </a:cubicBezTo>
                  <a:cubicBezTo>
                    <a:pt x="9258" y="2856"/>
                    <a:pt x="9266" y="2857"/>
                    <a:pt x="9274" y="2857"/>
                  </a:cubicBezTo>
                  <a:cubicBezTo>
                    <a:pt x="9321" y="2857"/>
                    <a:pt x="9367" y="2834"/>
                    <a:pt x="9415" y="2828"/>
                  </a:cubicBezTo>
                  <a:cubicBezTo>
                    <a:pt x="9434" y="2825"/>
                    <a:pt x="9454" y="2824"/>
                    <a:pt x="9474" y="2824"/>
                  </a:cubicBezTo>
                  <a:cubicBezTo>
                    <a:pt x="9506" y="2824"/>
                    <a:pt x="9538" y="2827"/>
                    <a:pt x="9569" y="2833"/>
                  </a:cubicBezTo>
                  <a:cubicBezTo>
                    <a:pt x="9678" y="2852"/>
                    <a:pt x="9784" y="2900"/>
                    <a:pt x="9869" y="2971"/>
                  </a:cubicBezTo>
                  <a:cubicBezTo>
                    <a:pt x="10045" y="3118"/>
                    <a:pt x="10132" y="3333"/>
                    <a:pt x="10167" y="3547"/>
                  </a:cubicBezTo>
                  <a:cubicBezTo>
                    <a:pt x="10167" y="3553"/>
                    <a:pt x="10173" y="3554"/>
                    <a:pt x="10174" y="3558"/>
                  </a:cubicBezTo>
                  <a:cubicBezTo>
                    <a:pt x="10108" y="3650"/>
                    <a:pt x="10065" y="3758"/>
                    <a:pt x="10058" y="3879"/>
                  </a:cubicBezTo>
                  <a:cubicBezTo>
                    <a:pt x="10054" y="3930"/>
                    <a:pt x="10059" y="3984"/>
                    <a:pt x="10071" y="4035"/>
                  </a:cubicBezTo>
                  <a:cubicBezTo>
                    <a:pt x="9621" y="4028"/>
                    <a:pt x="9177" y="3961"/>
                    <a:pt x="8748" y="3824"/>
                  </a:cubicBezTo>
                  <a:cubicBezTo>
                    <a:pt x="8526" y="3751"/>
                    <a:pt x="8307" y="3663"/>
                    <a:pt x="8099" y="3557"/>
                  </a:cubicBezTo>
                  <a:cubicBezTo>
                    <a:pt x="7907" y="3459"/>
                    <a:pt x="7697" y="3352"/>
                    <a:pt x="7548" y="3198"/>
                  </a:cubicBezTo>
                  <a:cubicBezTo>
                    <a:pt x="7371" y="3015"/>
                    <a:pt x="7386" y="2776"/>
                    <a:pt x="7443" y="2551"/>
                  </a:cubicBezTo>
                  <a:cubicBezTo>
                    <a:pt x="7497" y="2330"/>
                    <a:pt x="7596" y="2121"/>
                    <a:pt x="7711" y="1925"/>
                  </a:cubicBezTo>
                  <a:cubicBezTo>
                    <a:pt x="7826" y="1731"/>
                    <a:pt x="7960" y="1549"/>
                    <a:pt x="8093" y="1368"/>
                  </a:cubicBezTo>
                  <a:cubicBezTo>
                    <a:pt x="8209" y="1210"/>
                    <a:pt x="8334" y="1031"/>
                    <a:pt x="8521" y="942"/>
                  </a:cubicBezTo>
                  <a:cubicBezTo>
                    <a:pt x="8582" y="914"/>
                    <a:pt x="8642" y="901"/>
                    <a:pt x="8701" y="901"/>
                  </a:cubicBezTo>
                  <a:cubicBezTo>
                    <a:pt x="8909" y="901"/>
                    <a:pt x="9103" y="1054"/>
                    <a:pt x="9266" y="1173"/>
                  </a:cubicBezTo>
                  <a:cubicBezTo>
                    <a:pt x="9482" y="1326"/>
                    <a:pt x="9692" y="1501"/>
                    <a:pt x="9919" y="1639"/>
                  </a:cubicBezTo>
                  <a:cubicBezTo>
                    <a:pt x="9988" y="1792"/>
                    <a:pt x="10064" y="1944"/>
                    <a:pt x="10130" y="2095"/>
                  </a:cubicBezTo>
                  <a:cubicBezTo>
                    <a:pt x="10292" y="2453"/>
                    <a:pt x="10448" y="2813"/>
                    <a:pt x="10600" y="3174"/>
                  </a:cubicBezTo>
                  <a:cubicBezTo>
                    <a:pt x="10615" y="3208"/>
                    <a:pt x="10642" y="3222"/>
                    <a:pt x="10669" y="3222"/>
                  </a:cubicBezTo>
                  <a:cubicBezTo>
                    <a:pt x="10716" y="3222"/>
                    <a:pt x="10760" y="3180"/>
                    <a:pt x="10733" y="3121"/>
                  </a:cubicBezTo>
                  <a:cubicBezTo>
                    <a:pt x="10492" y="2592"/>
                    <a:pt x="10251" y="2061"/>
                    <a:pt x="10014" y="1531"/>
                  </a:cubicBezTo>
                  <a:cubicBezTo>
                    <a:pt x="9902" y="1281"/>
                    <a:pt x="9780" y="997"/>
                    <a:pt x="9820" y="721"/>
                  </a:cubicBezTo>
                  <a:cubicBezTo>
                    <a:pt x="9855" y="478"/>
                    <a:pt x="10030" y="296"/>
                    <a:pt x="10257" y="199"/>
                  </a:cubicBezTo>
                  <a:cubicBezTo>
                    <a:pt x="10400" y="138"/>
                    <a:pt x="10554" y="116"/>
                    <a:pt x="10710" y="116"/>
                  </a:cubicBezTo>
                  <a:close/>
                  <a:moveTo>
                    <a:pt x="10330" y="3575"/>
                  </a:moveTo>
                  <a:lnTo>
                    <a:pt x="10330" y="3575"/>
                  </a:lnTo>
                  <a:cubicBezTo>
                    <a:pt x="10313" y="3601"/>
                    <a:pt x="10296" y="3625"/>
                    <a:pt x="10282" y="3652"/>
                  </a:cubicBezTo>
                  <a:cubicBezTo>
                    <a:pt x="10191" y="3824"/>
                    <a:pt x="10187" y="4039"/>
                    <a:pt x="10278" y="4212"/>
                  </a:cubicBezTo>
                  <a:cubicBezTo>
                    <a:pt x="10255" y="4178"/>
                    <a:pt x="10235" y="4143"/>
                    <a:pt x="10221" y="4104"/>
                  </a:cubicBezTo>
                  <a:cubicBezTo>
                    <a:pt x="10221" y="4090"/>
                    <a:pt x="10215" y="4076"/>
                    <a:pt x="10208" y="4065"/>
                  </a:cubicBezTo>
                  <a:cubicBezTo>
                    <a:pt x="10196" y="4025"/>
                    <a:pt x="10189" y="3984"/>
                    <a:pt x="10187" y="3941"/>
                  </a:cubicBezTo>
                  <a:cubicBezTo>
                    <a:pt x="10183" y="3801"/>
                    <a:pt x="10240" y="3675"/>
                    <a:pt x="10330" y="3575"/>
                  </a:cubicBezTo>
                  <a:close/>
                  <a:moveTo>
                    <a:pt x="11139" y="3344"/>
                  </a:moveTo>
                  <a:cubicBezTo>
                    <a:pt x="11163" y="3344"/>
                    <a:pt x="11184" y="3345"/>
                    <a:pt x="11206" y="3348"/>
                  </a:cubicBezTo>
                  <a:cubicBezTo>
                    <a:pt x="11201" y="3361"/>
                    <a:pt x="11213" y="3374"/>
                    <a:pt x="11227" y="3374"/>
                  </a:cubicBezTo>
                  <a:cubicBezTo>
                    <a:pt x="11232" y="3374"/>
                    <a:pt x="11237" y="3373"/>
                    <a:pt x="11241" y="3370"/>
                  </a:cubicBezTo>
                  <a:cubicBezTo>
                    <a:pt x="11244" y="3368"/>
                    <a:pt x="11248" y="3365"/>
                    <a:pt x="11251" y="3362"/>
                  </a:cubicBezTo>
                  <a:cubicBezTo>
                    <a:pt x="11416" y="3422"/>
                    <a:pt x="11515" y="3608"/>
                    <a:pt x="11498" y="3778"/>
                  </a:cubicBezTo>
                  <a:cubicBezTo>
                    <a:pt x="11490" y="3866"/>
                    <a:pt x="11454" y="3947"/>
                    <a:pt x="11406" y="4018"/>
                  </a:cubicBezTo>
                  <a:cubicBezTo>
                    <a:pt x="11386" y="4028"/>
                    <a:pt x="11376" y="4043"/>
                    <a:pt x="11370" y="4063"/>
                  </a:cubicBezTo>
                  <a:cubicBezTo>
                    <a:pt x="11295" y="4153"/>
                    <a:pt x="11194" y="4224"/>
                    <a:pt x="11088" y="4275"/>
                  </a:cubicBezTo>
                  <a:cubicBezTo>
                    <a:pt x="11082" y="4276"/>
                    <a:pt x="11078" y="4278"/>
                    <a:pt x="11072" y="4282"/>
                  </a:cubicBezTo>
                  <a:cubicBezTo>
                    <a:pt x="11068" y="4282"/>
                    <a:pt x="11065" y="4282"/>
                    <a:pt x="11064" y="4280"/>
                  </a:cubicBezTo>
                  <a:cubicBezTo>
                    <a:pt x="11051" y="4280"/>
                    <a:pt x="11045" y="4287"/>
                    <a:pt x="11043" y="4295"/>
                  </a:cubicBezTo>
                  <a:cubicBezTo>
                    <a:pt x="10958" y="4329"/>
                    <a:pt x="10862" y="4351"/>
                    <a:pt x="10769" y="4351"/>
                  </a:cubicBezTo>
                  <a:cubicBezTo>
                    <a:pt x="10657" y="4351"/>
                    <a:pt x="10550" y="4319"/>
                    <a:pt x="10469" y="4234"/>
                  </a:cubicBezTo>
                  <a:cubicBezTo>
                    <a:pt x="10352" y="4110"/>
                    <a:pt x="10337" y="3913"/>
                    <a:pt x="10401" y="3763"/>
                  </a:cubicBezTo>
                  <a:lnTo>
                    <a:pt x="10401" y="3763"/>
                  </a:lnTo>
                  <a:cubicBezTo>
                    <a:pt x="10410" y="3787"/>
                    <a:pt x="10439" y="3805"/>
                    <a:pt x="10467" y="3805"/>
                  </a:cubicBezTo>
                  <a:cubicBezTo>
                    <a:pt x="10481" y="3805"/>
                    <a:pt x="10495" y="3801"/>
                    <a:pt x="10506" y="3791"/>
                  </a:cubicBezTo>
                  <a:cubicBezTo>
                    <a:pt x="10556" y="3748"/>
                    <a:pt x="10607" y="3709"/>
                    <a:pt x="10657" y="3666"/>
                  </a:cubicBezTo>
                  <a:cubicBezTo>
                    <a:pt x="10705" y="3625"/>
                    <a:pt x="10753" y="3587"/>
                    <a:pt x="10804" y="3551"/>
                  </a:cubicBezTo>
                  <a:cubicBezTo>
                    <a:pt x="10876" y="3500"/>
                    <a:pt x="10976" y="3429"/>
                    <a:pt x="11073" y="3429"/>
                  </a:cubicBezTo>
                  <a:cubicBezTo>
                    <a:pt x="11091" y="3429"/>
                    <a:pt x="11110" y="3432"/>
                    <a:pt x="11128" y="3438"/>
                  </a:cubicBezTo>
                  <a:cubicBezTo>
                    <a:pt x="11131" y="3439"/>
                    <a:pt x="11135" y="3439"/>
                    <a:pt x="11139" y="3439"/>
                  </a:cubicBezTo>
                  <a:cubicBezTo>
                    <a:pt x="11174" y="3439"/>
                    <a:pt x="11204" y="3387"/>
                    <a:pt x="11170" y="3361"/>
                  </a:cubicBezTo>
                  <a:cubicBezTo>
                    <a:pt x="11160" y="3354"/>
                    <a:pt x="11150" y="3348"/>
                    <a:pt x="11139" y="3344"/>
                  </a:cubicBezTo>
                  <a:close/>
                  <a:moveTo>
                    <a:pt x="13847" y="2020"/>
                  </a:moveTo>
                  <a:cubicBezTo>
                    <a:pt x="13976" y="2020"/>
                    <a:pt x="14098" y="2053"/>
                    <a:pt x="14192" y="2148"/>
                  </a:cubicBezTo>
                  <a:cubicBezTo>
                    <a:pt x="14381" y="2344"/>
                    <a:pt x="14431" y="2666"/>
                    <a:pt x="14441" y="2920"/>
                  </a:cubicBezTo>
                  <a:cubicBezTo>
                    <a:pt x="14449" y="3199"/>
                    <a:pt x="14399" y="3476"/>
                    <a:pt x="14334" y="3748"/>
                  </a:cubicBezTo>
                  <a:cubicBezTo>
                    <a:pt x="14277" y="3978"/>
                    <a:pt x="14231" y="4255"/>
                    <a:pt x="14066" y="4441"/>
                  </a:cubicBezTo>
                  <a:cubicBezTo>
                    <a:pt x="13955" y="4567"/>
                    <a:pt x="13792" y="4606"/>
                    <a:pt x="13623" y="4606"/>
                  </a:cubicBezTo>
                  <a:cubicBezTo>
                    <a:pt x="13507" y="4606"/>
                    <a:pt x="13388" y="4587"/>
                    <a:pt x="13281" y="4567"/>
                  </a:cubicBezTo>
                  <a:cubicBezTo>
                    <a:pt x="12705" y="4458"/>
                    <a:pt x="12188" y="4148"/>
                    <a:pt x="11613" y="4035"/>
                  </a:cubicBezTo>
                  <a:cubicBezTo>
                    <a:pt x="11721" y="3855"/>
                    <a:pt x="11769" y="3642"/>
                    <a:pt x="11653" y="3452"/>
                  </a:cubicBezTo>
                  <a:cubicBezTo>
                    <a:pt x="11780" y="3409"/>
                    <a:pt x="11908" y="3370"/>
                    <a:pt x="12033" y="3326"/>
                  </a:cubicBezTo>
                  <a:cubicBezTo>
                    <a:pt x="12193" y="3270"/>
                    <a:pt x="12351" y="3208"/>
                    <a:pt x="12507" y="3145"/>
                  </a:cubicBezTo>
                  <a:cubicBezTo>
                    <a:pt x="12538" y="3131"/>
                    <a:pt x="12522" y="3085"/>
                    <a:pt x="12491" y="3085"/>
                  </a:cubicBezTo>
                  <a:cubicBezTo>
                    <a:pt x="12488" y="3085"/>
                    <a:pt x="12486" y="3085"/>
                    <a:pt x="12483" y="3086"/>
                  </a:cubicBezTo>
                  <a:cubicBezTo>
                    <a:pt x="12321" y="3137"/>
                    <a:pt x="12161" y="3189"/>
                    <a:pt x="12003" y="3249"/>
                  </a:cubicBezTo>
                  <a:cubicBezTo>
                    <a:pt x="11874" y="3299"/>
                    <a:pt x="11748" y="3352"/>
                    <a:pt x="11619" y="3402"/>
                  </a:cubicBezTo>
                  <a:cubicBezTo>
                    <a:pt x="11560" y="3327"/>
                    <a:pt x="11485" y="3277"/>
                    <a:pt x="11404" y="3243"/>
                  </a:cubicBezTo>
                  <a:cubicBezTo>
                    <a:pt x="11630" y="3073"/>
                    <a:pt x="11861" y="2903"/>
                    <a:pt x="12100" y="2745"/>
                  </a:cubicBezTo>
                  <a:cubicBezTo>
                    <a:pt x="12105" y="2752"/>
                    <a:pt x="12113" y="2757"/>
                    <a:pt x="12122" y="2757"/>
                  </a:cubicBezTo>
                  <a:cubicBezTo>
                    <a:pt x="12129" y="2757"/>
                    <a:pt x="12136" y="2754"/>
                    <a:pt x="12142" y="2747"/>
                  </a:cubicBezTo>
                  <a:cubicBezTo>
                    <a:pt x="12166" y="2721"/>
                    <a:pt x="12189" y="2694"/>
                    <a:pt x="12215" y="2667"/>
                  </a:cubicBezTo>
                  <a:cubicBezTo>
                    <a:pt x="12341" y="2592"/>
                    <a:pt x="12466" y="2515"/>
                    <a:pt x="12596" y="2444"/>
                  </a:cubicBezTo>
                  <a:cubicBezTo>
                    <a:pt x="12837" y="2313"/>
                    <a:pt x="13088" y="2199"/>
                    <a:pt x="13352" y="2120"/>
                  </a:cubicBezTo>
                  <a:cubicBezTo>
                    <a:pt x="13497" y="2076"/>
                    <a:pt x="13678" y="2020"/>
                    <a:pt x="13847" y="2020"/>
                  </a:cubicBezTo>
                  <a:close/>
                  <a:moveTo>
                    <a:pt x="11531" y="4163"/>
                  </a:moveTo>
                  <a:cubicBezTo>
                    <a:pt x="11600" y="4177"/>
                    <a:pt x="11671" y="4191"/>
                    <a:pt x="11741" y="4209"/>
                  </a:cubicBezTo>
                  <a:cubicBezTo>
                    <a:pt x="12051" y="4295"/>
                    <a:pt x="12349" y="4419"/>
                    <a:pt x="12652" y="4530"/>
                  </a:cubicBezTo>
                  <a:cubicBezTo>
                    <a:pt x="12910" y="4642"/>
                    <a:pt x="13175" y="4777"/>
                    <a:pt x="13378" y="4968"/>
                  </a:cubicBezTo>
                  <a:cubicBezTo>
                    <a:pt x="13483" y="5068"/>
                    <a:pt x="13577" y="5193"/>
                    <a:pt x="13594" y="5337"/>
                  </a:cubicBezTo>
                  <a:cubicBezTo>
                    <a:pt x="13618" y="5515"/>
                    <a:pt x="13508" y="5666"/>
                    <a:pt x="13392" y="5791"/>
                  </a:cubicBezTo>
                  <a:cubicBezTo>
                    <a:pt x="13159" y="6035"/>
                    <a:pt x="12890" y="6262"/>
                    <a:pt x="12585" y="6424"/>
                  </a:cubicBezTo>
                  <a:cubicBezTo>
                    <a:pt x="12323" y="6562"/>
                    <a:pt x="12027" y="6650"/>
                    <a:pt x="11727" y="6650"/>
                  </a:cubicBezTo>
                  <a:cubicBezTo>
                    <a:pt x="11618" y="6650"/>
                    <a:pt x="11508" y="6638"/>
                    <a:pt x="11399" y="6613"/>
                  </a:cubicBezTo>
                  <a:cubicBezTo>
                    <a:pt x="11393" y="6612"/>
                    <a:pt x="11388" y="6611"/>
                    <a:pt x="11383" y="6611"/>
                  </a:cubicBezTo>
                  <a:cubicBezTo>
                    <a:pt x="11370" y="6611"/>
                    <a:pt x="11358" y="6615"/>
                    <a:pt x="11348" y="6621"/>
                  </a:cubicBezTo>
                  <a:cubicBezTo>
                    <a:pt x="11336" y="6559"/>
                    <a:pt x="11328" y="6496"/>
                    <a:pt x="11315" y="6434"/>
                  </a:cubicBezTo>
                  <a:cubicBezTo>
                    <a:pt x="11315" y="6431"/>
                    <a:pt x="11315" y="6428"/>
                    <a:pt x="11314" y="6426"/>
                  </a:cubicBezTo>
                  <a:cubicBezTo>
                    <a:pt x="11220" y="5773"/>
                    <a:pt x="10940" y="5167"/>
                    <a:pt x="10641" y="4578"/>
                  </a:cubicBezTo>
                  <a:lnTo>
                    <a:pt x="10641" y="4578"/>
                  </a:lnTo>
                  <a:cubicBezTo>
                    <a:pt x="10674" y="4583"/>
                    <a:pt x="10706" y="4585"/>
                    <a:pt x="10738" y="4585"/>
                  </a:cubicBezTo>
                  <a:cubicBezTo>
                    <a:pt x="10838" y="4585"/>
                    <a:pt x="10935" y="4564"/>
                    <a:pt x="11028" y="4530"/>
                  </a:cubicBezTo>
                  <a:cubicBezTo>
                    <a:pt x="11082" y="4714"/>
                    <a:pt x="11142" y="4899"/>
                    <a:pt x="11265" y="5055"/>
                  </a:cubicBezTo>
                  <a:cubicBezTo>
                    <a:pt x="11387" y="5205"/>
                    <a:pt x="11563" y="5314"/>
                    <a:pt x="11759" y="5314"/>
                  </a:cubicBezTo>
                  <a:cubicBezTo>
                    <a:pt x="11784" y="5314"/>
                    <a:pt x="11808" y="5312"/>
                    <a:pt x="11833" y="5309"/>
                  </a:cubicBezTo>
                  <a:cubicBezTo>
                    <a:pt x="11887" y="5302"/>
                    <a:pt x="11870" y="5225"/>
                    <a:pt x="11820" y="5224"/>
                  </a:cubicBezTo>
                  <a:cubicBezTo>
                    <a:pt x="11420" y="5204"/>
                    <a:pt x="11214" y="4828"/>
                    <a:pt x="11097" y="4502"/>
                  </a:cubicBezTo>
                  <a:cubicBezTo>
                    <a:pt x="11172" y="4468"/>
                    <a:pt x="11241" y="4425"/>
                    <a:pt x="11307" y="4375"/>
                  </a:cubicBezTo>
                  <a:cubicBezTo>
                    <a:pt x="11441" y="4417"/>
                    <a:pt x="11568" y="4483"/>
                    <a:pt x="11677" y="4568"/>
                  </a:cubicBezTo>
                  <a:cubicBezTo>
                    <a:pt x="11848" y="4702"/>
                    <a:pt x="11969" y="4880"/>
                    <a:pt x="12057" y="5075"/>
                  </a:cubicBezTo>
                  <a:cubicBezTo>
                    <a:pt x="12065" y="5092"/>
                    <a:pt x="12078" y="5099"/>
                    <a:pt x="12093" y="5099"/>
                  </a:cubicBezTo>
                  <a:cubicBezTo>
                    <a:pt x="12120" y="5099"/>
                    <a:pt x="12151" y="5073"/>
                    <a:pt x="12145" y="5041"/>
                  </a:cubicBezTo>
                  <a:cubicBezTo>
                    <a:pt x="12067" y="4673"/>
                    <a:pt x="11735" y="4425"/>
                    <a:pt x="11370" y="4327"/>
                  </a:cubicBezTo>
                  <a:cubicBezTo>
                    <a:pt x="11390" y="4310"/>
                    <a:pt x="11409" y="4295"/>
                    <a:pt x="11429" y="4276"/>
                  </a:cubicBezTo>
                  <a:cubicBezTo>
                    <a:pt x="11464" y="4242"/>
                    <a:pt x="11498" y="4204"/>
                    <a:pt x="11531" y="4163"/>
                  </a:cubicBezTo>
                  <a:close/>
                  <a:moveTo>
                    <a:pt x="8768" y="3957"/>
                  </a:moveTo>
                  <a:cubicBezTo>
                    <a:pt x="8822" y="3972"/>
                    <a:pt x="8875" y="3990"/>
                    <a:pt x="8929" y="4004"/>
                  </a:cubicBezTo>
                  <a:cubicBezTo>
                    <a:pt x="8935" y="4014"/>
                    <a:pt x="8945" y="4019"/>
                    <a:pt x="8956" y="4019"/>
                  </a:cubicBezTo>
                  <a:cubicBezTo>
                    <a:pt x="8962" y="4019"/>
                    <a:pt x="8967" y="4017"/>
                    <a:pt x="8973" y="4015"/>
                  </a:cubicBezTo>
                  <a:cubicBezTo>
                    <a:pt x="9344" y="4113"/>
                    <a:pt x="9727" y="4164"/>
                    <a:pt x="10112" y="4165"/>
                  </a:cubicBezTo>
                  <a:cubicBezTo>
                    <a:pt x="10167" y="4287"/>
                    <a:pt x="10261" y="4388"/>
                    <a:pt x="10377" y="4449"/>
                  </a:cubicBezTo>
                  <a:cubicBezTo>
                    <a:pt x="10272" y="4575"/>
                    <a:pt x="10169" y="4703"/>
                    <a:pt x="10052" y="4819"/>
                  </a:cubicBezTo>
                  <a:cubicBezTo>
                    <a:pt x="9933" y="4936"/>
                    <a:pt x="9805" y="5044"/>
                    <a:pt x="9668" y="5140"/>
                  </a:cubicBezTo>
                  <a:cubicBezTo>
                    <a:pt x="9625" y="5169"/>
                    <a:pt x="9653" y="5232"/>
                    <a:pt x="9691" y="5232"/>
                  </a:cubicBezTo>
                  <a:cubicBezTo>
                    <a:pt x="9700" y="5232"/>
                    <a:pt x="9709" y="5229"/>
                    <a:pt x="9717" y="5222"/>
                  </a:cubicBezTo>
                  <a:cubicBezTo>
                    <a:pt x="9859" y="5122"/>
                    <a:pt x="9991" y="5010"/>
                    <a:pt x="10112" y="4886"/>
                  </a:cubicBezTo>
                  <a:cubicBezTo>
                    <a:pt x="10232" y="4764"/>
                    <a:pt x="10346" y="4631"/>
                    <a:pt x="10430" y="4483"/>
                  </a:cubicBezTo>
                  <a:cubicBezTo>
                    <a:pt x="10430" y="4483"/>
                    <a:pt x="10430" y="4483"/>
                    <a:pt x="10430" y="4483"/>
                  </a:cubicBezTo>
                  <a:lnTo>
                    <a:pt x="10430" y="4483"/>
                  </a:lnTo>
                  <a:cubicBezTo>
                    <a:pt x="10432" y="4502"/>
                    <a:pt x="10443" y="4520"/>
                    <a:pt x="10467" y="4530"/>
                  </a:cubicBezTo>
                  <a:cubicBezTo>
                    <a:pt x="10485" y="4537"/>
                    <a:pt x="10501" y="4539"/>
                    <a:pt x="10519" y="4546"/>
                  </a:cubicBezTo>
                  <a:cubicBezTo>
                    <a:pt x="10516" y="4551"/>
                    <a:pt x="10513" y="4556"/>
                    <a:pt x="10512" y="4561"/>
                  </a:cubicBezTo>
                  <a:cubicBezTo>
                    <a:pt x="10498" y="4574"/>
                    <a:pt x="10486" y="4590"/>
                    <a:pt x="10485" y="4610"/>
                  </a:cubicBezTo>
                  <a:cubicBezTo>
                    <a:pt x="10485" y="4615"/>
                    <a:pt x="10484" y="4618"/>
                    <a:pt x="10484" y="4624"/>
                  </a:cubicBezTo>
                  <a:cubicBezTo>
                    <a:pt x="10264" y="5099"/>
                    <a:pt x="10030" y="5571"/>
                    <a:pt x="9820" y="6051"/>
                  </a:cubicBezTo>
                  <a:cubicBezTo>
                    <a:pt x="9797" y="6054"/>
                    <a:pt x="9776" y="6062"/>
                    <a:pt x="9760" y="6081"/>
                  </a:cubicBezTo>
                  <a:cubicBezTo>
                    <a:pt x="9559" y="6346"/>
                    <a:pt x="9329" y="6657"/>
                    <a:pt x="8960" y="6697"/>
                  </a:cubicBezTo>
                  <a:cubicBezTo>
                    <a:pt x="8939" y="6699"/>
                    <a:pt x="8919" y="6700"/>
                    <a:pt x="8899" y="6700"/>
                  </a:cubicBezTo>
                  <a:cubicBezTo>
                    <a:pt x="8553" y="6700"/>
                    <a:pt x="8335" y="6361"/>
                    <a:pt x="8172" y="6102"/>
                  </a:cubicBezTo>
                  <a:cubicBezTo>
                    <a:pt x="8114" y="6010"/>
                    <a:pt x="8065" y="5915"/>
                    <a:pt x="8016" y="5817"/>
                  </a:cubicBezTo>
                  <a:cubicBezTo>
                    <a:pt x="7988" y="5668"/>
                    <a:pt x="7958" y="5522"/>
                    <a:pt x="7923" y="5371"/>
                  </a:cubicBezTo>
                  <a:cubicBezTo>
                    <a:pt x="7860" y="5112"/>
                    <a:pt x="7789" y="4852"/>
                    <a:pt x="7706" y="4597"/>
                  </a:cubicBezTo>
                  <a:cubicBezTo>
                    <a:pt x="7697" y="4458"/>
                    <a:pt x="7694" y="4290"/>
                    <a:pt x="7787" y="4195"/>
                  </a:cubicBezTo>
                  <a:cubicBezTo>
                    <a:pt x="7904" y="4070"/>
                    <a:pt x="8130" y="4063"/>
                    <a:pt x="8293" y="4036"/>
                  </a:cubicBezTo>
                  <a:lnTo>
                    <a:pt x="8626" y="3984"/>
                  </a:lnTo>
                  <a:cubicBezTo>
                    <a:pt x="8658" y="3978"/>
                    <a:pt x="8713" y="3964"/>
                    <a:pt x="8768" y="3957"/>
                  </a:cubicBezTo>
                  <a:close/>
                  <a:moveTo>
                    <a:pt x="10613" y="5061"/>
                  </a:moveTo>
                  <a:lnTo>
                    <a:pt x="10613" y="5061"/>
                  </a:lnTo>
                  <a:cubicBezTo>
                    <a:pt x="10664" y="5247"/>
                    <a:pt x="10711" y="5432"/>
                    <a:pt x="10752" y="5618"/>
                  </a:cubicBezTo>
                  <a:cubicBezTo>
                    <a:pt x="10823" y="5955"/>
                    <a:pt x="10887" y="6292"/>
                    <a:pt x="10901" y="6633"/>
                  </a:cubicBezTo>
                  <a:cubicBezTo>
                    <a:pt x="10918" y="7146"/>
                    <a:pt x="10799" y="7700"/>
                    <a:pt x="10425" y="8071"/>
                  </a:cubicBezTo>
                  <a:cubicBezTo>
                    <a:pt x="10669" y="7098"/>
                    <a:pt x="10712" y="6062"/>
                    <a:pt x="10613" y="5061"/>
                  </a:cubicBezTo>
                  <a:close/>
                  <a:moveTo>
                    <a:pt x="10408" y="5051"/>
                  </a:moveTo>
                  <a:cubicBezTo>
                    <a:pt x="10305" y="5502"/>
                    <a:pt x="10135" y="5935"/>
                    <a:pt x="10000" y="6377"/>
                  </a:cubicBezTo>
                  <a:cubicBezTo>
                    <a:pt x="9912" y="6665"/>
                    <a:pt x="9841" y="6955"/>
                    <a:pt x="9808" y="7253"/>
                  </a:cubicBezTo>
                  <a:cubicBezTo>
                    <a:pt x="9780" y="7518"/>
                    <a:pt x="9767" y="7816"/>
                    <a:pt x="9883" y="8068"/>
                  </a:cubicBezTo>
                  <a:cubicBezTo>
                    <a:pt x="9903" y="8108"/>
                    <a:pt x="9929" y="8148"/>
                    <a:pt x="9954" y="8185"/>
                  </a:cubicBezTo>
                  <a:cubicBezTo>
                    <a:pt x="9847" y="8098"/>
                    <a:pt x="9759" y="7990"/>
                    <a:pt x="9696" y="7867"/>
                  </a:cubicBezTo>
                  <a:cubicBezTo>
                    <a:pt x="9532" y="7541"/>
                    <a:pt x="9549" y="7165"/>
                    <a:pt x="9642" y="6824"/>
                  </a:cubicBezTo>
                  <a:cubicBezTo>
                    <a:pt x="9752" y="6440"/>
                    <a:pt x="9940" y="6077"/>
                    <a:pt x="10108" y="5713"/>
                  </a:cubicBezTo>
                  <a:cubicBezTo>
                    <a:pt x="10208" y="5493"/>
                    <a:pt x="10308" y="5271"/>
                    <a:pt x="10408" y="5051"/>
                  </a:cubicBezTo>
                  <a:close/>
                  <a:moveTo>
                    <a:pt x="10505" y="5347"/>
                  </a:moveTo>
                  <a:cubicBezTo>
                    <a:pt x="10528" y="5702"/>
                    <a:pt x="10532" y="6057"/>
                    <a:pt x="10511" y="6411"/>
                  </a:cubicBezTo>
                  <a:cubicBezTo>
                    <a:pt x="10478" y="6983"/>
                    <a:pt x="10379" y="7536"/>
                    <a:pt x="10255" y="8094"/>
                  </a:cubicBezTo>
                  <a:cubicBezTo>
                    <a:pt x="10248" y="8134"/>
                    <a:pt x="10271" y="8164"/>
                    <a:pt x="10301" y="8178"/>
                  </a:cubicBezTo>
                  <a:cubicBezTo>
                    <a:pt x="10288" y="8189"/>
                    <a:pt x="10278" y="8199"/>
                    <a:pt x="10264" y="8210"/>
                  </a:cubicBezTo>
                  <a:cubicBezTo>
                    <a:pt x="10150" y="8148"/>
                    <a:pt x="10065" y="8029"/>
                    <a:pt x="10028" y="7901"/>
                  </a:cubicBezTo>
                  <a:cubicBezTo>
                    <a:pt x="9954" y="7657"/>
                    <a:pt x="9981" y="7378"/>
                    <a:pt x="10018" y="7129"/>
                  </a:cubicBezTo>
                  <a:cubicBezTo>
                    <a:pt x="10058" y="6865"/>
                    <a:pt x="10129" y="6609"/>
                    <a:pt x="10207" y="6353"/>
                  </a:cubicBezTo>
                  <a:cubicBezTo>
                    <a:pt x="10309" y="6020"/>
                    <a:pt x="10421" y="5686"/>
                    <a:pt x="10505" y="5347"/>
                  </a:cubicBezTo>
                  <a:close/>
                  <a:moveTo>
                    <a:pt x="10850" y="5430"/>
                  </a:moveTo>
                  <a:lnTo>
                    <a:pt x="10850" y="5430"/>
                  </a:lnTo>
                  <a:cubicBezTo>
                    <a:pt x="10899" y="5533"/>
                    <a:pt x="10945" y="5642"/>
                    <a:pt x="10986" y="5750"/>
                  </a:cubicBezTo>
                  <a:cubicBezTo>
                    <a:pt x="11184" y="6399"/>
                    <a:pt x="11267" y="7065"/>
                    <a:pt x="10997" y="7711"/>
                  </a:cubicBezTo>
                  <a:cubicBezTo>
                    <a:pt x="10915" y="7910"/>
                    <a:pt x="10784" y="8137"/>
                    <a:pt x="10569" y="8226"/>
                  </a:cubicBezTo>
                  <a:cubicBezTo>
                    <a:pt x="10530" y="8242"/>
                    <a:pt x="10495" y="8249"/>
                    <a:pt x="10459" y="8253"/>
                  </a:cubicBezTo>
                  <a:cubicBezTo>
                    <a:pt x="10888" y="7873"/>
                    <a:pt x="11057" y="7305"/>
                    <a:pt x="11050" y="6750"/>
                  </a:cubicBezTo>
                  <a:cubicBezTo>
                    <a:pt x="11044" y="6306"/>
                    <a:pt x="10959" y="5865"/>
                    <a:pt x="10850" y="5430"/>
                  </a:cubicBezTo>
                  <a:close/>
                  <a:moveTo>
                    <a:pt x="17358" y="9736"/>
                  </a:moveTo>
                  <a:cubicBezTo>
                    <a:pt x="17356" y="9739"/>
                    <a:pt x="17354" y="9741"/>
                    <a:pt x="17352" y="9744"/>
                  </a:cubicBezTo>
                  <a:cubicBezTo>
                    <a:pt x="17354" y="9742"/>
                    <a:pt x="17356" y="9739"/>
                    <a:pt x="17358" y="9736"/>
                  </a:cubicBezTo>
                  <a:close/>
                  <a:moveTo>
                    <a:pt x="4528" y="10279"/>
                  </a:moveTo>
                  <a:lnTo>
                    <a:pt x="4528" y="10279"/>
                  </a:lnTo>
                  <a:cubicBezTo>
                    <a:pt x="4616" y="10329"/>
                    <a:pt x="4702" y="10381"/>
                    <a:pt x="4786" y="10435"/>
                  </a:cubicBezTo>
                  <a:cubicBezTo>
                    <a:pt x="4745" y="10441"/>
                    <a:pt x="4708" y="10468"/>
                    <a:pt x="4689" y="10505"/>
                  </a:cubicBezTo>
                  <a:cubicBezTo>
                    <a:pt x="4682" y="10499"/>
                    <a:pt x="4675" y="10496"/>
                    <a:pt x="4668" y="10490"/>
                  </a:cubicBezTo>
                  <a:cubicBezTo>
                    <a:pt x="4620" y="10421"/>
                    <a:pt x="4573" y="10353"/>
                    <a:pt x="4528" y="10279"/>
                  </a:cubicBezTo>
                  <a:close/>
                  <a:moveTo>
                    <a:pt x="16819" y="10037"/>
                  </a:moveTo>
                  <a:cubicBezTo>
                    <a:pt x="16828" y="10037"/>
                    <a:pt x="16837" y="10037"/>
                    <a:pt x="16847" y="10038"/>
                  </a:cubicBezTo>
                  <a:cubicBezTo>
                    <a:pt x="17054" y="10049"/>
                    <a:pt x="17282" y="10173"/>
                    <a:pt x="17385" y="10350"/>
                  </a:cubicBezTo>
                  <a:cubicBezTo>
                    <a:pt x="17390" y="10360"/>
                    <a:pt x="17399" y="10365"/>
                    <a:pt x="17408" y="10365"/>
                  </a:cubicBezTo>
                  <a:cubicBezTo>
                    <a:pt x="17411" y="10365"/>
                    <a:pt x="17413" y="10365"/>
                    <a:pt x="17416" y="10364"/>
                  </a:cubicBezTo>
                  <a:cubicBezTo>
                    <a:pt x="17423" y="10375"/>
                    <a:pt x="17430" y="10384"/>
                    <a:pt x="17436" y="10395"/>
                  </a:cubicBezTo>
                  <a:cubicBezTo>
                    <a:pt x="17463" y="10448"/>
                    <a:pt x="17478" y="10503"/>
                    <a:pt x="17478" y="10561"/>
                  </a:cubicBezTo>
                  <a:cubicBezTo>
                    <a:pt x="17480" y="10680"/>
                    <a:pt x="17438" y="10795"/>
                    <a:pt x="17360" y="10888"/>
                  </a:cubicBezTo>
                  <a:cubicBezTo>
                    <a:pt x="17336" y="10917"/>
                    <a:pt x="17304" y="10943"/>
                    <a:pt x="17274" y="10966"/>
                  </a:cubicBezTo>
                  <a:cubicBezTo>
                    <a:pt x="17219" y="10980"/>
                    <a:pt x="17160" y="10986"/>
                    <a:pt x="17101" y="10986"/>
                  </a:cubicBezTo>
                  <a:cubicBezTo>
                    <a:pt x="16998" y="10986"/>
                    <a:pt x="16894" y="10968"/>
                    <a:pt x="16803" y="10949"/>
                  </a:cubicBezTo>
                  <a:cubicBezTo>
                    <a:pt x="16699" y="10924"/>
                    <a:pt x="16590" y="10906"/>
                    <a:pt x="16495" y="10859"/>
                  </a:cubicBezTo>
                  <a:cubicBezTo>
                    <a:pt x="16442" y="10832"/>
                    <a:pt x="16406" y="10797"/>
                    <a:pt x="16367" y="10760"/>
                  </a:cubicBezTo>
                  <a:cubicBezTo>
                    <a:pt x="16342" y="10605"/>
                    <a:pt x="16452" y="10455"/>
                    <a:pt x="16584" y="10378"/>
                  </a:cubicBezTo>
                  <a:cubicBezTo>
                    <a:pt x="16622" y="10358"/>
                    <a:pt x="16604" y="10301"/>
                    <a:pt x="16564" y="10301"/>
                  </a:cubicBezTo>
                  <a:cubicBezTo>
                    <a:pt x="16559" y="10301"/>
                    <a:pt x="16555" y="10302"/>
                    <a:pt x="16550" y="10303"/>
                  </a:cubicBezTo>
                  <a:cubicBezTo>
                    <a:pt x="16445" y="10334"/>
                    <a:pt x="16367" y="10411"/>
                    <a:pt x="16323" y="10506"/>
                  </a:cubicBezTo>
                  <a:cubicBezTo>
                    <a:pt x="16303" y="10548"/>
                    <a:pt x="16293" y="10594"/>
                    <a:pt x="16289" y="10638"/>
                  </a:cubicBezTo>
                  <a:cubicBezTo>
                    <a:pt x="16258" y="10554"/>
                    <a:pt x="16251" y="10466"/>
                    <a:pt x="16267" y="10378"/>
                  </a:cubicBezTo>
                  <a:cubicBezTo>
                    <a:pt x="16282" y="10347"/>
                    <a:pt x="16301" y="10314"/>
                    <a:pt x="16322" y="10285"/>
                  </a:cubicBezTo>
                  <a:cubicBezTo>
                    <a:pt x="16436" y="10134"/>
                    <a:pt x="16623" y="10037"/>
                    <a:pt x="16819" y="10037"/>
                  </a:cubicBezTo>
                  <a:close/>
                  <a:moveTo>
                    <a:pt x="17089" y="7993"/>
                  </a:moveTo>
                  <a:cubicBezTo>
                    <a:pt x="17219" y="7993"/>
                    <a:pt x="17348" y="8000"/>
                    <a:pt x="17478" y="8015"/>
                  </a:cubicBezTo>
                  <a:cubicBezTo>
                    <a:pt x="17630" y="8033"/>
                    <a:pt x="17809" y="8061"/>
                    <a:pt x="17925" y="8169"/>
                  </a:cubicBezTo>
                  <a:cubicBezTo>
                    <a:pt x="18074" y="8305"/>
                    <a:pt x="18014" y="8491"/>
                    <a:pt x="17948" y="8650"/>
                  </a:cubicBezTo>
                  <a:cubicBezTo>
                    <a:pt x="17890" y="8785"/>
                    <a:pt x="17827" y="8914"/>
                    <a:pt x="17812" y="9062"/>
                  </a:cubicBezTo>
                  <a:cubicBezTo>
                    <a:pt x="17809" y="9076"/>
                    <a:pt x="17816" y="9086"/>
                    <a:pt x="17823" y="9093"/>
                  </a:cubicBezTo>
                  <a:cubicBezTo>
                    <a:pt x="17776" y="9168"/>
                    <a:pt x="17728" y="9242"/>
                    <a:pt x="17677" y="9314"/>
                  </a:cubicBezTo>
                  <a:cubicBezTo>
                    <a:pt x="17643" y="9367"/>
                    <a:pt x="17606" y="9416"/>
                    <a:pt x="17568" y="9463"/>
                  </a:cubicBezTo>
                  <a:cubicBezTo>
                    <a:pt x="17529" y="9513"/>
                    <a:pt x="17468" y="9565"/>
                    <a:pt x="17480" y="9632"/>
                  </a:cubicBezTo>
                  <a:cubicBezTo>
                    <a:pt x="17482" y="9651"/>
                    <a:pt x="17505" y="9669"/>
                    <a:pt x="17525" y="9669"/>
                  </a:cubicBezTo>
                  <a:cubicBezTo>
                    <a:pt x="17527" y="9669"/>
                    <a:pt x="17529" y="9669"/>
                    <a:pt x="17531" y="9669"/>
                  </a:cubicBezTo>
                  <a:cubicBezTo>
                    <a:pt x="17603" y="9662"/>
                    <a:pt x="17638" y="9589"/>
                    <a:pt x="17674" y="9537"/>
                  </a:cubicBezTo>
                  <a:cubicBezTo>
                    <a:pt x="17712" y="9483"/>
                    <a:pt x="17745" y="9428"/>
                    <a:pt x="17779" y="9371"/>
                  </a:cubicBezTo>
                  <a:cubicBezTo>
                    <a:pt x="17833" y="9282"/>
                    <a:pt x="17875" y="9179"/>
                    <a:pt x="17914" y="9083"/>
                  </a:cubicBezTo>
                  <a:cubicBezTo>
                    <a:pt x="18036" y="8971"/>
                    <a:pt x="18173" y="8853"/>
                    <a:pt x="18338" y="8802"/>
                  </a:cubicBezTo>
                  <a:cubicBezTo>
                    <a:pt x="18384" y="8788"/>
                    <a:pt x="18428" y="8781"/>
                    <a:pt x="18470" y="8781"/>
                  </a:cubicBezTo>
                  <a:cubicBezTo>
                    <a:pt x="18611" y="8781"/>
                    <a:pt x="18735" y="8854"/>
                    <a:pt x="18844" y="8955"/>
                  </a:cubicBezTo>
                  <a:cubicBezTo>
                    <a:pt x="18985" y="9084"/>
                    <a:pt x="19091" y="9242"/>
                    <a:pt x="19192" y="9399"/>
                  </a:cubicBezTo>
                  <a:cubicBezTo>
                    <a:pt x="19287" y="9547"/>
                    <a:pt x="19384" y="9697"/>
                    <a:pt x="19450" y="9859"/>
                  </a:cubicBezTo>
                  <a:cubicBezTo>
                    <a:pt x="19518" y="10031"/>
                    <a:pt x="19537" y="10211"/>
                    <a:pt x="19473" y="10385"/>
                  </a:cubicBezTo>
                  <a:cubicBezTo>
                    <a:pt x="19408" y="10558"/>
                    <a:pt x="19283" y="10719"/>
                    <a:pt x="19144" y="10846"/>
                  </a:cubicBezTo>
                  <a:cubicBezTo>
                    <a:pt x="18968" y="11009"/>
                    <a:pt x="18732" y="11122"/>
                    <a:pt x="18495" y="11122"/>
                  </a:cubicBezTo>
                  <a:cubicBezTo>
                    <a:pt x="18371" y="11122"/>
                    <a:pt x="18246" y="11092"/>
                    <a:pt x="18129" y="11021"/>
                  </a:cubicBezTo>
                  <a:cubicBezTo>
                    <a:pt x="18119" y="11016"/>
                    <a:pt x="18110" y="11014"/>
                    <a:pt x="18101" y="11014"/>
                  </a:cubicBezTo>
                  <a:cubicBezTo>
                    <a:pt x="18088" y="11014"/>
                    <a:pt x="18077" y="11018"/>
                    <a:pt x="18067" y="11024"/>
                  </a:cubicBezTo>
                  <a:cubicBezTo>
                    <a:pt x="18017" y="10998"/>
                    <a:pt x="17966" y="10971"/>
                    <a:pt x="17918" y="10943"/>
                  </a:cubicBezTo>
                  <a:cubicBezTo>
                    <a:pt x="17857" y="10907"/>
                    <a:pt x="17797" y="10868"/>
                    <a:pt x="17741" y="10829"/>
                  </a:cubicBezTo>
                  <a:cubicBezTo>
                    <a:pt x="17729" y="10822"/>
                    <a:pt x="17719" y="10814"/>
                    <a:pt x="17707" y="10804"/>
                  </a:cubicBezTo>
                  <a:cubicBezTo>
                    <a:pt x="17718" y="10767"/>
                    <a:pt x="17725" y="10726"/>
                    <a:pt x="17725" y="10683"/>
                  </a:cubicBezTo>
                  <a:cubicBezTo>
                    <a:pt x="17725" y="10614"/>
                    <a:pt x="17712" y="10546"/>
                    <a:pt x="17694" y="10479"/>
                  </a:cubicBezTo>
                  <a:cubicBezTo>
                    <a:pt x="17900" y="10456"/>
                    <a:pt x="18108" y="10436"/>
                    <a:pt x="18308" y="10391"/>
                  </a:cubicBezTo>
                  <a:cubicBezTo>
                    <a:pt x="18356" y="10381"/>
                    <a:pt x="18350" y="10304"/>
                    <a:pt x="18302" y="10304"/>
                  </a:cubicBezTo>
                  <a:cubicBezTo>
                    <a:pt x="18300" y="10304"/>
                    <a:pt x="18298" y="10304"/>
                    <a:pt x="18295" y="10304"/>
                  </a:cubicBezTo>
                  <a:cubicBezTo>
                    <a:pt x="18087" y="10329"/>
                    <a:pt x="17878" y="10371"/>
                    <a:pt x="17670" y="10404"/>
                  </a:cubicBezTo>
                  <a:cubicBezTo>
                    <a:pt x="17647" y="10341"/>
                    <a:pt x="17619" y="10279"/>
                    <a:pt x="17580" y="10222"/>
                  </a:cubicBezTo>
                  <a:lnTo>
                    <a:pt x="17580" y="10222"/>
                  </a:lnTo>
                  <a:cubicBezTo>
                    <a:pt x="17586" y="10225"/>
                    <a:pt x="17592" y="10227"/>
                    <a:pt x="17598" y="10227"/>
                  </a:cubicBezTo>
                  <a:cubicBezTo>
                    <a:pt x="17604" y="10227"/>
                    <a:pt x="17610" y="10225"/>
                    <a:pt x="17616" y="10221"/>
                  </a:cubicBezTo>
                  <a:cubicBezTo>
                    <a:pt x="17779" y="10127"/>
                    <a:pt x="17946" y="10041"/>
                    <a:pt x="18118" y="9960"/>
                  </a:cubicBezTo>
                  <a:cubicBezTo>
                    <a:pt x="18203" y="9921"/>
                    <a:pt x="18288" y="9885"/>
                    <a:pt x="18373" y="9846"/>
                  </a:cubicBezTo>
                  <a:cubicBezTo>
                    <a:pt x="18463" y="9809"/>
                    <a:pt x="18552" y="9775"/>
                    <a:pt x="18636" y="9730"/>
                  </a:cubicBezTo>
                  <a:cubicBezTo>
                    <a:pt x="18676" y="9707"/>
                    <a:pt x="18656" y="9650"/>
                    <a:pt x="18614" y="9650"/>
                  </a:cubicBezTo>
                  <a:cubicBezTo>
                    <a:pt x="18610" y="9650"/>
                    <a:pt x="18606" y="9651"/>
                    <a:pt x="18602" y="9652"/>
                  </a:cubicBezTo>
                  <a:cubicBezTo>
                    <a:pt x="18510" y="9673"/>
                    <a:pt x="18423" y="9711"/>
                    <a:pt x="18337" y="9751"/>
                  </a:cubicBezTo>
                  <a:cubicBezTo>
                    <a:pt x="18247" y="9789"/>
                    <a:pt x="18162" y="9831"/>
                    <a:pt x="18077" y="9873"/>
                  </a:cubicBezTo>
                  <a:cubicBezTo>
                    <a:pt x="17907" y="9960"/>
                    <a:pt x="17741" y="10053"/>
                    <a:pt x="17577" y="10154"/>
                  </a:cubicBezTo>
                  <a:cubicBezTo>
                    <a:pt x="17563" y="10163"/>
                    <a:pt x="17559" y="10175"/>
                    <a:pt x="17559" y="10187"/>
                  </a:cubicBezTo>
                  <a:cubicBezTo>
                    <a:pt x="17495" y="10097"/>
                    <a:pt x="17416" y="10015"/>
                    <a:pt x="17324" y="9951"/>
                  </a:cubicBezTo>
                  <a:cubicBezTo>
                    <a:pt x="17325" y="9951"/>
                    <a:pt x="17328" y="9951"/>
                    <a:pt x="17329" y="9950"/>
                  </a:cubicBezTo>
                  <a:cubicBezTo>
                    <a:pt x="17343" y="9943"/>
                    <a:pt x="17355" y="9937"/>
                    <a:pt x="17369" y="9927"/>
                  </a:cubicBezTo>
                  <a:cubicBezTo>
                    <a:pt x="17387" y="9911"/>
                    <a:pt x="17407" y="9899"/>
                    <a:pt x="17423" y="9882"/>
                  </a:cubicBezTo>
                  <a:cubicBezTo>
                    <a:pt x="17433" y="9870"/>
                    <a:pt x="17444" y="9858"/>
                    <a:pt x="17453" y="9845"/>
                  </a:cubicBezTo>
                  <a:cubicBezTo>
                    <a:pt x="17460" y="9836"/>
                    <a:pt x="17467" y="9828"/>
                    <a:pt x="17473" y="9818"/>
                  </a:cubicBezTo>
                  <a:cubicBezTo>
                    <a:pt x="17481" y="9804"/>
                    <a:pt x="17488" y="9789"/>
                    <a:pt x="17492" y="9774"/>
                  </a:cubicBezTo>
                  <a:cubicBezTo>
                    <a:pt x="17494" y="9760"/>
                    <a:pt x="17495" y="9745"/>
                    <a:pt x="17495" y="9731"/>
                  </a:cubicBezTo>
                  <a:cubicBezTo>
                    <a:pt x="17495" y="9704"/>
                    <a:pt x="17470" y="9681"/>
                    <a:pt x="17443" y="9681"/>
                  </a:cubicBezTo>
                  <a:cubicBezTo>
                    <a:pt x="17434" y="9681"/>
                    <a:pt x="17425" y="9684"/>
                    <a:pt x="17417" y="9689"/>
                  </a:cubicBezTo>
                  <a:cubicBezTo>
                    <a:pt x="17406" y="9696"/>
                    <a:pt x="17394" y="9703"/>
                    <a:pt x="17385" y="9711"/>
                  </a:cubicBezTo>
                  <a:cubicBezTo>
                    <a:pt x="17380" y="9716"/>
                    <a:pt x="17375" y="9717"/>
                    <a:pt x="17372" y="9721"/>
                  </a:cubicBezTo>
                  <a:cubicBezTo>
                    <a:pt x="17367" y="9724"/>
                    <a:pt x="17363" y="9730"/>
                    <a:pt x="17358" y="9736"/>
                  </a:cubicBezTo>
                  <a:lnTo>
                    <a:pt x="17358" y="9736"/>
                  </a:lnTo>
                  <a:cubicBezTo>
                    <a:pt x="17360" y="9734"/>
                    <a:pt x="17362" y="9732"/>
                    <a:pt x="17365" y="9730"/>
                  </a:cubicBezTo>
                  <a:lnTo>
                    <a:pt x="17365" y="9730"/>
                  </a:lnTo>
                  <a:cubicBezTo>
                    <a:pt x="17338" y="9761"/>
                    <a:pt x="17315" y="9795"/>
                    <a:pt x="17294" y="9831"/>
                  </a:cubicBezTo>
                  <a:cubicBezTo>
                    <a:pt x="17285" y="9845"/>
                    <a:pt x="17274" y="9859"/>
                    <a:pt x="17267" y="9875"/>
                  </a:cubicBezTo>
                  <a:cubicBezTo>
                    <a:pt x="17261" y="9886"/>
                    <a:pt x="17258" y="9896"/>
                    <a:pt x="17257" y="9909"/>
                  </a:cubicBezTo>
                  <a:cubicBezTo>
                    <a:pt x="17197" y="9875"/>
                    <a:pt x="17136" y="9846"/>
                    <a:pt x="17070" y="9828"/>
                  </a:cubicBezTo>
                  <a:cubicBezTo>
                    <a:pt x="17072" y="9823"/>
                    <a:pt x="17075" y="9822"/>
                    <a:pt x="17075" y="9818"/>
                  </a:cubicBezTo>
                  <a:cubicBezTo>
                    <a:pt x="17089" y="9690"/>
                    <a:pt x="17105" y="9562"/>
                    <a:pt x="17111" y="9435"/>
                  </a:cubicBezTo>
                  <a:cubicBezTo>
                    <a:pt x="17116" y="9311"/>
                    <a:pt x="17125" y="9182"/>
                    <a:pt x="17097" y="9059"/>
                  </a:cubicBezTo>
                  <a:cubicBezTo>
                    <a:pt x="17093" y="9044"/>
                    <a:pt x="17079" y="9036"/>
                    <a:pt x="17065" y="9036"/>
                  </a:cubicBezTo>
                  <a:cubicBezTo>
                    <a:pt x="17051" y="9036"/>
                    <a:pt x="17037" y="9044"/>
                    <a:pt x="17034" y="9059"/>
                  </a:cubicBezTo>
                  <a:cubicBezTo>
                    <a:pt x="17010" y="9182"/>
                    <a:pt x="17016" y="9311"/>
                    <a:pt x="17010" y="9435"/>
                  </a:cubicBezTo>
                  <a:cubicBezTo>
                    <a:pt x="17004" y="9560"/>
                    <a:pt x="17003" y="9683"/>
                    <a:pt x="16994" y="9808"/>
                  </a:cubicBezTo>
                  <a:cubicBezTo>
                    <a:pt x="16942" y="9797"/>
                    <a:pt x="16891" y="9788"/>
                    <a:pt x="16838" y="9787"/>
                  </a:cubicBezTo>
                  <a:cubicBezTo>
                    <a:pt x="16833" y="9787"/>
                    <a:pt x="16826" y="9788"/>
                    <a:pt x="16820" y="9788"/>
                  </a:cubicBezTo>
                  <a:cubicBezTo>
                    <a:pt x="16826" y="9781"/>
                    <a:pt x="16828" y="9772"/>
                    <a:pt x="16827" y="9760"/>
                  </a:cubicBezTo>
                  <a:cubicBezTo>
                    <a:pt x="16800" y="9615"/>
                    <a:pt x="16774" y="9469"/>
                    <a:pt x="16765" y="9321"/>
                  </a:cubicBezTo>
                  <a:cubicBezTo>
                    <a:pt x="16756" y="9177"/>
                    <a:pt x="16776" y="9037"/>
                    <a:pt x="16791" y="8894"/>
                  </a:cubicBezTo>
                  <a:cubicBezTo>
                    <a:pt x="16794" y="8873"/>
                    <a:pt x="16772" y="8859"/>
                    <a:pt x="16752" y="8859"/>
                  </a:cubicBezTo>
                  <a:cubicBezTo>
                    <a:pt x="16740" y="8859"/>
                    <a:pt x="16727" y="8865"/>
                    <a:pt x="16722" y="8877"/>
                  </a:cubicBezTo>
                  <a:cubicBezTo>
                    <a:pt x="16662" y="9015"/>
                    <a:pt x="16664" y="9175"/>
                    <a:pt x="16677" y="9321"/>
                  </a:cubicBezTo>
                  <a:cubicBezTo>
                    <a:pt x="16689" y="9476"/>
                    <a:pt x="16719" y="9629"/>
                    <a:pt x="16749" y="9780"/>
                  </a:cubicBezTo>
                  <a:cubicBezTo>
                    <a:pt x="16750" y="9785"/>
                    <a:pt x="16755" y="9787"/>
                    <a:pt x="16756" y="9789"/>
                  </a:cubicBezTo>
                  <a:cubicBezTo>
                    <a:pt x="16704" y="9794"/>
                    <a:pt x="16650" y="9801"/>
                    <a:pt x="16599" y="9815"/>
                  </a:cubicBezTo>
                  <a:cubicBezTo>
                    <a:pt x="16584" y="9795"/>
                    <a:pt x="16566" y="9780"/>
                    <a:pt x="16550" y="9764"/>
                  </a:cubicBezTo>
                  <a:cubicBezTo>
                    <a:pt x="16528" y="9743"/>
                    <a:pt x="16506" y="9719"/>
                    <a:pt x="16485" y="9697"/>
                  </a:cubicBezTo>
                  <a:cubicBezTo>
                    <a:pt x="16438" y="9650"/>
                    <a:pt x="16393" y="9602"/>
                    <a:pt x="16347" y="9554"/>
                  </a:cubicBezTo>
                  <a:cubicBezTo>
                    <a:pt x="16302" y="9504"/>
                    <a:pt x="16254" y="9459"/>
                    <a:pt x="16206" y="9411"/>
                  </a:cubicBezTo>
                  <a:cubicBezTo>
                    <a:pt x="16193" y="9396"/>
                    <a:pt x="16177" y="9384"/>
                    <a:pt x="16166" y="9369"/>
                  </a:cubicBezTo>
                  <a:cubicBezTo>
                    <a:pt x="16164" y="9361"/>
                    <a:pt x="16162" y="9350"/>
                    <a:pt x="16154" y="9341"/>
                  </a:cubicBezTo>
                  <a:cubicBezTo>
                    <a:pt x="16035" y="9198"/>
                    <a:pt x="15940" y="9037"/>
                    <a:pt x="15876" y="8866"/>
                  </a:cubicBezTo>
                  <a:cubicBezTo>
                    <a:pt x="15813" y="8694"/>
                    <a:pt x="15740" y="8463"/>
                    <a:pt x="15848" y="8298"/>
                  </a:cubicBezTo>
                  <a:cubicBezTo>
                    <a:pt x="15932" y="8169"/>
                    <a:pt x="16098" y="8118"/>
                    <a:pt x="16244" y="8084"/>
                  </a:cubicBezTo>
                  <a:cubicBezTo>
                    <a:pt x="16445" y="8037"/>
                    <a:pt x="16652" y="8013"/>
                    <a:pt x="16861" y="8000"/>
                  </a:cubicBezTo>
                  <a:cubicBezTo>
                    <a:pt x="16937" y="7996"/>
                    <a:pt x="17013" y="7993"/>
                    <a:pt x="17089" y="7993"/>
                  </a:cubicBezTo>
                  <a:close/>
                  <a:moveTo>
                    <a:pt x="4850" y="11100"/>
                  </a:moveTo>
                  <a:cubicBezTo>
                    <a:pt x="4872" y="11136"/>
                    <a:pt x="4896" y="11171"/>
                    <a:pt x="4921" y="11207"/>
                  </a:cubicBezTo>
                  <a:cubicBezTo>
                    <a:pt x="4944" y="11243"/>
                    <a:pt x="4978" y="11258"/>
                    <a:pt x="5013" y="11258"/>
                  </a:cubicBezTo>
                  <a:cubicBezTo>
                    <a:pt x="5020" y="11258"/>
                    <a:pt x="5027" y="11258"/>
                    <a:pt x="5034" y="11256"/>
                  </a:cubicBezTo>
                  <a:cubicBezTo>
                    <a:pt x="5086" y="11291"/>
                    <a:pt x="5145" y="11316"/>
                    <a:pt x="5209" y="11317"/>
                  </a:cubicBezTo>
                  <a:lnTo>
                    <a:pt x="5209" y="11317"/>
                  </a:lnTo>
                  <a:cubicBezTo>
                    <a:pt x="5208" y="11318"/>
                    <a:pt x="5207" y="11318"/>
                    <a:pt x="5206" y="11319"/>
                  </a:cubicBezTo>
                  <a:cubicBezTo>
                    <a:pt x="5171" y="11328"/>
                    <a:pt x="5137" y="11333"/>
                    <a:pt x="5104" y="11333"/>
                  </a:cubicBezTo>
                  <a:cubicBezTo>
                    <a:pt x="5033" y="11333"/>
                    <a:pt x="4970" y="11308"/>
                    <a:pt x="4923" y="11239"/>
                  </a:cubicBezTo>
                  <a:cubicBezTo>
                    <a:pt x="4894" y="11197"/>
                    <a:pt x="4868" y="11149"/>
                    <a:pt x="4845" y="11102"/>
                  </a:cubicBezTo>
                  <a:cubicBezTo>
                    <a:pt x="4847" y="11102"/>
                    <a:pt x="4847" y="11100"/>
                    <a:pt x="4850" y="11100"/>
                  </a:cubicBezTo>
                  <a:close/>
                  <a:moveTo>
                    <a:pt x="3525" y="6411"/>
                  </a:moveTo>
                  <a:cubicBezTo>
                    <a:pt x="3707" y="6411"/>
                    <a:pt x="3886" y="6447"/>
                    <a:pt x="4062" y="6491"/>
                  </a:cubicBezTo>
                  <a:cubicBezTo>
                    <a:pt x="4538" y="6616"/>
                    <a:pt x="5251" y="6922"/>
                    <a:pt x="5071" y="7515"/>
                  </a:cubicBezTo>
                  <a:cubicBezTo>
                    <a:pt x="4959" y="7881"/>
                    <a:pt x="4590" y="8085"/>
                    <a:pt x="4265" y="8264"/>
                  </a:cubicBezTo>
                  <a:cubicBezTo>
                    <a:pt x="4221" y="8290"/>
                    <a:pt x="4220" y="8361"/>
                    <a:pt x="4262" y="8388"/>
                  </a:cubicBezTo>
                  <a:cubicBezTo>
                    <a:pt x="4197" y="8412"/>
                    <a:pt x="4133" y="8440"/>
                    <a:pt x="4066" y="8469"/>
                  </a:cubicBezTo>
                  <a:cubicBezTo>
                    <a:pt x="3984" y="8505"/>
                    <a:pt x="3899" y="8541"/>
                    <a:pt x="3815" y="8576"/>
                  </a:cubicBezTo>
                  <a:cubicBezTo>
                    <a:pt x="3777" y="8593"/>
                    <a:pt x="3797" y="8652"/>
                    <a:pt x="3834" y="8652"/>
                  </a:cubicBezTo>
                  <a:cubicBezTo>
                    <a:pt x="3838" y="8652"/>
                    <a:pt x="3842" y="8652"/>
                    <a:pt x="3847" y="8650"/>
                  </a:cubicBezTo>
                  <a:lnTo>
                    <a:pt x="4108" y="8559"/>
                  </a:lnTo>
                  <a:cubicBezTo>
                    <a:pt x="4197" y="8530"/>
                    <a:pt x="4285" y="8501"/>
                    <a:pt x="4372" y="8463"/>
                  </a:cubicBezTo>
                  <a:cubicBezTo>
                    <a:pt x="4397" y="8453"/>
                    <a:pt x="4403" y="8430"/>
                    <a:pt x="4398" y="8409"/>
                  </a:cubicBezTo>
                  <a:lnTo>
                    <a:pt x="4398" y="8409"/>
                  </a:lnTo>
                  <a:cubicBezTo>
                    <a:pt x="4421" y="8410"/>
                    <a:pt x="4444" y="8410"/>
                    <a:pt x="4466" y="8410"/>
                  </a:cubicBezTo>
                  <a:cubicBezTo>
                    <a:pt x="4665" y="8410"/>
                    <a:pt x="4865" y="8381"/>
                    <a:pt x="5063" y="8381"/>
                  </a:cubicBezTo>
                  <a:cubicBezTo>
                    <a:pt x="5149" y="8381"/>
                    <a:pt x="5234" y="8386"/>
                    <a:pt x="5319" y="8402"/>
                  </a:cubicBezTo>
                  <a:cubicBezTo>
                    <a:pt x="5457" y="8426"/>
                    <a:pt x="5596" y="8476"/>
                    <a:pt x="5694" y="8579"/>
                  </a:cubicBezTo>
                  <a:cubicBezTo>
                    <a:pt x="5800" y="8688"/>
                    <a:pt x="5829" y="8839"/>
                    <a:pt x="5823" y="8985"/>
                  </a:cubicBezTo>
                  <a:cubicBezTo>
                    <a:pt x="5810" y="9270"/>
                    <a:pt x="5695" y="9595"/>
                    <a:pt x="5543" y="9838"/>
                  </a:cubicBezTo>
                  <a:cubicBezTo>
                    <a:pt x="5413" y="10050"/>
                    <a:pt x="5184" y="10225"/>
                    <a:pt x="4923" y="10225"/>
                  </a:cubicBezTo>
                  <a:cubicBezTo>
                    <a:pt x="4716" y="10090"/>
                    <a:pt x="4503" y="9970"/>
                    <a:pt x="4279" y="9866"/>
                  </a:cubicBezTo>
                  <a:cubicBezTo>
                    <a:pt x="4258" y="9856"/>
                    <a:pt x="4236" y="9851"/>
                    <a:pt x="4215" y="9851"/>
                  </a:cubicBezTo>
                  <a:cubicBezTo>
                    <a:pt x="4124" y="9851"/>
                    <a:pt x="4056" y="9942"/>
                    <a:pt x="4102" y="10035"/>
                  </a:cubicBezTo>
                  <a:cubicBezTo>
                    <a:pt x="4123" y="10077"/>
                    <a:pt x="4147" y="10120"/>
                    <a:pt x="4170" y="10163"/>
                  </a:cubicBezTo>
                  <a:cubicBezTo>
                    <a:pt x="4176" y="10178"/>
                    <a:pt x="4180" y="10194"/>
                    <a:pt x="4187" y="10211"/>
                  </a:cubicBezTo>
                  <a:cubicBezTo>
                    <a:pt x="4085" y="10045"/>
                    <a:pt x="3971" y="9885"/>
                    <a:pt x="3861" y="9728"/>
                  </a:cubicBezTo>
                  <a:cubicBezTo>
                    <a:pt x="3853" y="9716"/>
                    <a:pt x="3841" y="9711"/>
                    <a:pt x="3830" y="9711"/>
                  </a:cubicBezTo>
                  <a:cubicBezTo>
                    <a:pt x="3805" y="9711"/>
                    <a:pt x="3780" y="9736"/>
                    <a:pt x="3797" y="9764"/>
                  </a:cubicBezTo>
                  <a:cubicBezTo>
                    <a:pt x="3964" y="10042"/>
                    <a:pt x="4136" y="10320"/>
                    <a:pt x="4254" y="10622"/>
                  </a:cubicBezTo>
                  <a:cubicBezTo>
                    <a:pt x="4308" y="10761"/>
                    <a:pt x="4356" y="10909"/>
                    <a:pt x="4384" y="11056"/>
                  </a:cubicBezTo>
                  <a:cubicBezTo>
                    <a:pt x="4400" y="11142"/>
                    <a:pt x="4417" y="11235"/>
                    <a:pt x="4347" y="11300"/>
                  </a:cubicBezTo>
                  <a:cubicBezTo>
                    <a:pt x="4292" y="11354"/>
                    <a:pt x="4211" y="11381"/>
                    <a:pt x="4137" y="11404"/>
                  </a:cubicBezTo>
                  <a:cubicBezTo>
                    <a:pt x="3907" y="11475"/>
                    <a:pt x="3665" y="11497"/>
                    <a:pt x="3423" y="11497"/>
                  </a:cubicBezTo>
                  <a:cubicBezTo>
                    <a:pt x="3322" y="11497"/>
                    <a:pt x="3222" y="11493"/>
                    <a:pt x="3122" y="11488"/>
                  </a:cubicBezTo>
                  <a:cubicBezTo>
                    <a:pt x="3041" y="11482"/>
                    <a:pt x="2958" y="11476"/>
                    <a:pt x="2875" y="11469"/>
                  </a:cubicBezTo>
                  <a:cubicBezTo>
                    <a:pt x="2800" y="11464"/>
                    <a:pt x="2702" y="11468"/>
                    <a:pt x="2634" y="11428"/>
                  </a:cubicBezTo>
                  <a:cubicBezTo>
                    <a:pt x="2560" y="11386"/>
                    <a:pt x="2563" y="11286"/>
                    <a:pt x="2555" y="11214"/>
                  </a:cubicBezTo>
                  <a:cubicBezTo>
                    <a:pt x="2548" y="11130"/>
                    <a:pt x="2544" y="11045"/>
                    <a:pt x="2544" y="10963"/>
                  </a:cubicBezTo>
                  <a:cubicBezTo>
                    <a:pt x="2537" y="10554"/>
                    <a:pt x="2612" y="10163"/>
                    <a:pt x="2714" y="9768"/>
                  </a:cubicBezTo>
                  <a:cubicBezTo>
                    <a:pt x="2722" y="9737"/>
                    <a:pt x="2691" y="9712"/>
                    <a:pt x="2662" y="9712"/>
                  </a:cubicBezTo>
                  <a:cubicBezTo>
                    <a:pt x="2648" y="9712"/>
                    <a:pt x="2634" y="9719"/>
                    <a:pt x="2626" y="9736"/>
                  </a:cubicBezTo>
                  <a:cubicBezTo>
                    <a:pt x="2608" y="9780"/>
                    <a:pt x="2594" y="9828"/>
                    <a:pt x="2577" y="9873"/>
                  </a:cubicBezTo>
                  <a:cubicBezTo>
                    <a:pt x="2594" y="9815"/>
                    <a:pt x="2612" y="9757"/>
                    <a:pt x="2626" y="9697"/>
                  </a:cubicBezTo>
                  <a:cubicBezTo>
                    <a:pt x="2633" y="9672"/>
                    <a:pt x="2612" y="9656"/>
                    <a:pt x="2591" y="9656"/>
                  </a:cubicBezTo>
                  <a:cubicBezTo>
                    <a:pt x="2577" y="9656"/>
                    <a:pt x="2563" y="9663"/>
                    <a:pt x="2558" y="9680"/>
                  </a:cubicBezTo>
                  <a:cubicBezTo>
                    <a:pt x="2449" y="10065"/>
                    <a:pt x="2303" y="10439"/>
                    <a:pt x="2109" y="10794"/>
                  </a:cubicBezTo>
                  <a:cubicBezTo>
                    <a:pt x="2029" y="10941"/>
                    <a:pt x="1945" y="11098"/>
                    <a:pt x="1825" y="11218"/>
                  </a:cubicBezTo>
                  <a:cubicBezTo>
                    <a:pt x="1730" y="11312"/>
                    <a:pt x="1621" y="11355"/>
                    <a:pt x="1504" y="11355"/>
                  </a:cubicBezTo>
                  <a:cubicBezTo>
                    <a:pt x="1429" y="11355"/>
                    <a:pt x="1351" y="11337"/>
                    <a:pt x="1271" y="11303"/>
                  </a:cubicBezTo>
                  <a:cubicBezTo>
                    <a:pt x="951" y="11166"/>
                    <a:pt x="715" y="10913"/>
                    <a:pt x="537" y="10629"/>
                  </a:cubicBezTo>
                  <a:cubicBezTo>
                    <a:pt x="346" y="10327"/>
                    <a:pt x="136" y="9923"/>
                    <a:pt x="346" y="9588"/>
                  </a:cubicBezTo>
                  <a:cubicBezTo>
                    <a:pt x="573" y="9222"/>
                    <a:pt x="1056" y="9150"/>
                    <a:pt x="1459" y="9084"/>
                  </a:cubicBezTo>
                  <a:cubicBezTo>
                    <a:pt x="1530" y="9073"/>
                    <a:pt x="1520" y="8988"/>
                    <a:pt x="1476" y="8957"/>
                  </a:cubicBezTo>
                  <a:cubicBezTo>
                    <a:pt x="1219" y="8771"/>
                    <a:pt x="891" y="8735"/>
                    <a:pt x="612" y="8593"/>
                  </a:cubicBezTo>
                  <a:cubicBezTo>
                    <a:pt x="261" y="8412"/>
                    <a:pt x="212" y="8044"/>
                    <a:pt x="361" y="7718"/>
                  </a:cubicBezTo>
                  <a:cubicBezTo>
                    <a:pt x="515" y="7380"/>
                    <a:pt x="825" y="7129"/>
                    <a:pt x="1137" y="6924"/>
                  </a:cubicBezTo>
                  <a:cubicBezTo>
                    <a:pt x="1370" y="6770"/>
                    <a:pt x="1641" y="6571"/>
                    <a:pt x="1928" y="6571"/>
                  </a:cubicBezTo>
                  <a:cubicBezTo>
                    <a:pt x="2014" y="6571"/>
                    <a:pt x="2102" y="6589"/>
                    <a:pt x="2191" y="6633"/>
                  </a:cubicBezTo>
                  <a:cubicBezTo>
                    <a:pt x="2604" y="6836"/>
                    <a:pt x="2714" y="7302"/>
                    <a:pt x="2804" y="7697"/>
                  </a:cubicBezTo>
                  <a:cubicBezTo>
                    <a:pt x="2812" y="7733"/>
                    <a:pt x="2840" y="7748"/>
                    <a:pt x="2869" y="7748"/>
                  </a:cubicBezTo>
                  <a:cubicBezTo>
                    <a:pt x="2906" y="7748"/>
                    <a:pt x="2947" y="7722"/>
                    <a:pt x="2950" y="7680"/>
                  </a:cubicBezTo>
                  <a:cubicBezTo>
                    <a:pt x="2980" y="7332"/>
                    <a:pt x="3031" y="6980"/>
                    <a:pt x="3127" y="6644"/>
                  </a:cubicBezTo>
                  <a:cubicBezTo>
                    <a:pt x="3147" y="6576"/>
                    <a:pt x="3171" y="6505"/>
                    <a:pt x="3235" y="6465"/>
                  </a:cubicBezTo>
                  <a:cubicBezTo>
                    <a:pt x="3312" y="6417"/>
                    <a:pt x="3414" y="6413"/>
                    <a:pt x="3505" y="6411"/>
                  </a:cubicBezTo>
                  <a:cubicBezTo>
                    <a:pt x="3511" y="6411"/>
                    <a:pt x="3518" y="6411"/>
                    <a:pt x="3525" y="6411"/>
                  </a:cubicBezTo>
                  <a:close/>
                  <a:moveTo>
                    <a:pt x="15639" y="11147"/>
                  </a:moveTo>
                  <a:lnTo>
                    <a:pt x="15639" y="11147"/>
                  </a:lnTo>
                  <a:cubicBezTo>
                    <a:pt x="15395" y="11336"/>
                    <a:pt x="15116" y="11478"/>
                    <a:pt x="14821" y="11583"/>
                  </a:cubicBezTo>
                  <a:cubicBezTo>
                    <a:pt x="14636" y="11648"/>
                    <a:pt x="14448" y="11703"/>
                    <a:pt x="14258" y="11753"/>
                  </a:cubicBezTo>
                  <a:cubicBezTo>
                    <a:pt x="14178" y="11773"/>
                    <a:pt x="14100" y="11788"/>
                    <a:pt x="14022" y="11807"/>
                  </a:cubicBezTo>
                  <a:cubicBezTo>
                    <a:pt x="14046" y="11788"/>
                    <a:pt x="14072" y="11771"/>
                    <a:pt x="14096" y="11754"/>
                  </a:cubicBezTo>
                  <a:cubicBezTo>
                    <a:pt x="14138" y="11726"/>
                    <a:pt x="14151" y="11684"/>
                    <a:pt x="14145" y="11645"/>
                  </a:cubicBezTo>
                  <a:cubicBezTo>
                    <a:pt x="14619" y="11420"/>
                    <a:pt x="15116" y="11241"/>
                    <a:pt x="15639" y="11147"/>
                  </a:cubicBezTo>
                  <a:close/>
                  <a:moveTo>
                    <a:pt x="15874" y="10951"/>
                  </a:moveTo>
                  <a:cubicBezTo>
                    <a:pt x="15458" y="11004"/>
                    <a:pt x="15046" y="11102"/>
                    <a:pt x="14660" y="11255"/>
                  </a:cubicBezTo>
                  <a:cubicBezTo>
                    <a:pt x="14470" y="11329"/>
                    <a:pt x="14282" y="11413"/>
                    <a:pt x="14103" y="11510"/>
                  </a:cubicBezTo>
                  <a:cubicBezTo>
                    <a:pt x="14082" y="11522"/>
                    <a:pt x="14062" y="11535"/>
                    <a:pt x="14040" y="11547"/>
                  </a:cubicBezTo>
                  <a:cubicBezTo>
                    <a:pt x="14038" y="11547"/>
                    <a:pt x="14035" y="11547"/>
                    <a:pt x="14032" y="11547"/>
                  </a:cubicBezTo>
                  <a:cubicBezTo>
                    <a:pt x="14016" y="11547"/>
                    <a:pt x="13998" y="11551"/>
                    <a:pt x="13979" y="11563"/>
                  </a:cubicBezTo>
                  <a:cubicBezTo>
                    <a:pt x="13848" y="11651"/>
                    <a:pt x="13718" y="11740"/>
                    <a:pt x="13591" y="11835"/>
                  </a:cubicBezTo>
                  <a:cubicBezTo>
                    <a:pt x="13586" y="11796"/>
                    <a:pt x="13592" y="11753"/>
                    <a:pt x="13598" y="11723"/>
                  </a:cubicBezTo>
                  <a:cubicBezTo>
                    <a:pt x="13615" y="11637"/>
                    <a:pt x="13653" y="11556"/>
                    <a:pt x="13700" y="11482"/>
                  </a:cubicBezTo>
                  <a:cubicBezTo>
                    <a:pt x="13798" y="11334"/>
                    <a:pt x="13947" y="11222"/>
                    <a:pt x="14110" y="11149"/>
                  </a:cubicBezTo>
                  <a:cubicBezTo>
                    <a:pt x="14492" y="10973"/>
                    <a:pt x="14948" y="10991"/>
                    <a:pt x="15364" y="10973"/>
                  </a:cubicBezTo>
                  <a:cubicBezTo>
                    <a:pt x="15476" y="10967"/>
                    <a:pt x="15586" y="10964"/>
                    <a:pt x="15698" y="10959"/>
                  </a:cubicBezTo>
                  <a:cubicBezTo>
                    <a:pt x="15746" y="10957"/>
                    <a:pt x="15796" y="10956"/>
                    <a:pt x="15842" y="10951"/>
                  </a:cubicBezTo>
                  <a:close/>
                  <a:moveTo>
                    <a:pt x="15235" y="11584"/>
                  </a:moveTo>
                  <a:cubicBezTo>
                    <a:pt x="15069" y="11688"/>
                    <a:pt x="14890" y="11774"/>
                    <a:pt x="14704" y="11838"/>
                  </a:cubicBezTo>
                  <a:cubicBezTo>
                    <a:pt x="14537" y="11895"/>
                    <a:pt x="14363" y="11936"/>
                    <a:pt x="14185" y="11959"/>
                  </a:cubicBezTo>
                  <a:lnTo>
                    <a:pt x="14317" y="11922"/>
                  </a:lnTo>
                  <a:cubicBezTo>
                    <a:pt x="14520" y="11865"/>
                    <a:pt x="14720" y="11803"/>
                    <a:pt x="14916" y="11726"/>
                  </a:cubicBezTo>
                  <a:cubicBezTo>
                    <a:pt x="15024" y="11684"/>
                    <a:pt x="15130" y="11637"/>
                    <a:pt x="15235" y="11584"/>
                  </a:cubicBezTo>
                  <a:close/>
                  <a:moveTo>
                    <a:pt x="15138" y="8675"/>
                  </a:moveTo>
                  <a:cubicBezTo>
                    <a:pt x="15170" y="8675"/>
                    <a:pt x="15203" y="8679"/>
                    <a:pt x="15238" y="8687"/>
                  </a:cubicBezTo>
                  <a:cubicBezTo>
                    <a:pt x="15417" y="8730"/>
                    <a:pt x="15563" y="8887"/>
                    <a:pt x="15689" y="9008"/>
                  </a:cubicBezTo>
                  <a:cubicBezTo>
                    <a:pt x="15807" y="9120"/>
                    <a:pt x="15919" y="9239"/>
                    <a:pt x="16025" y="9361"/>
                  </a:cubicBezTo>
                  <a:cubicBezTo>
                    <a:pt x="16051" y="9402"/>
                    <a:pt x="16079" y="9439"/>
                    <a:pt x="16108" y="9476"/>
                  </a:cubicBezTo>
                  <a:cubicBezTo>
                    <a:pt x="16152" y="9531"/>
                    <a:pt x="16196" y="9588"/>
                    <a:pt x="16242" y="9640"/>
                  </a:cubicBezTo>
                  <a:cubicBezTo>
                    <a:pt x="16285" y="9690"/>
                    <a:pt x="16328" y="9743"/>
                    <a:pt x="16372" y="9792"/>
                  </a:cubicBezTo>
                  <a:cubicBezTo>
                    <a:pt x="16393" y="9815"/>
                    <a:pt x="16416" y="9842"/>
                    <a:pt x="16442" y="9865"/>
                  </a:cubicBezTo>
                  <a:cubicBezTo>
                    <a:pt x="16356" y="9907"/>
                    <a:pt x="16279" y="9965"/>
                    <a:pt x="16217" y="10036"/>
                  </a:cubicBezTo>
                  <a:cubicBezTo>
                    <a:pt x="16150" y="9963"/>
                    <a:pt x="16081" y="9889"/>
                    <a:pt x="16010" y="9821"/>
                  </a:cubicBezTo>
                  <a:cubicBezTo>
                    <a:pt x="15922" y="9736"/>
                    <a:pt x="15834" y="9653"/>
                    <a:pt x="15735" y="9581"/>
                  </a:cubicBezTo>
                  <a:cubicBezTo>
                    <a:pt x="15727" y="9576"/>
                    <a:pt x="15719" y="9573"/>
                    <a:pt x="15712" y="9573"/>
                  </a:cubicBezTo>
                  <a:cubicBezTo>
                    <a:pt x="15677" y="9573"/>
                    <a:pt x="15649" y="9622"/>
                    <a:pt x="15678" y="9650"/>
                  </a:cubicBezTo>
                  <a:cubicBezTo>
                    <a:pt x="15763" y="9733"/>
                    <a:pt x="15854" y="9809"/>
                    <a:pt x="15940" y="9893"/>
                  </a:cubicBezTo>
                  <a:cubicBezTo>
                    <a:pt x="16017" y="9965"/>
                    <a:pt x="16089" y="10042"/>
                    <a:pt x="16160" y="10120"/>
                  </a:cubicBezTo>
                  <a:cubicBezTo>
                    <a:pt x="16139" y="10154"/>
                    <a:pt x="16123" y="10190"/>
                    <a:pt x="16109" y="10225"/>
                  </a:cubicBezTo>
                  <a:cubicBezTo>
                    <a:pt x="16103" y="10205"/>
                    <a:pt x="16089" y="10187"/>
                    <a:pt x="16068" y="10182"/>
                  </a:cubicBezTo>
                  <a:cubicBezTo>
                    <a:pt x="15947" y="10155"/>
                    <a:pt x="15825" y="10129"/>
                    <a:pt x="15705" y="10102"/>
                  </a:cubicBezTo>
                  <a:cubicBezTo>
                    <a:pt x="15700" y="10100"/>
                    <a:pt x="15695" y="10100"/>
                    <a:pt x="15691" y="10100"/>
                  </a:cubicBezTo>
                  <a:cubicBezTo>
                    <a:pt x="15665" y="10100"/>
                    <a:pt x="15643" y="10116"/>
                    <a:pt x="15637" y="10140"/>
                  </a:cubicBezTo>
                  <a:cubicBezTo>
                    <a:pt x="15630" y="10168"/>
                    <a:pt x="15648" y="10198"/>
                    <a:pt x="15678" y="10205"/>
                  </a:cubicBezTo>
                  <a:cubicBezTo>
                    <a:pt x="15798" y="10234"/>
                    <a:pt x="15919" y="10260"/>
                    <a:pt x="16041" y="10289"/>
                  </a:cubicBezTo>
                  <a:cubicBezTo>
                    <a:pt x="16044" y="10289"/>
                    <a:pt x="16048" y="10290"/>
                    <a:pt x="16051" y="10290"/>
                  </a:cubicBezTo>
                  <a:cubicBezTo>
                    <a:pt x="16067" y="10290"/>
                    <a:pt x="16083" y="10284"/>
                    <a:pt x="16095" y="10275"/>
                  </a:cubicBezTo>
                  <a:lnTo>
                    <a:pt x="16095" y="10275"/>
                  </a:lnTo>
                  <a:cubicBezTo>
                    <a:pt x="16059" y="10388"/>
                    <a:pt x="16052" y="10510"/>
                    <a:pt x="16085" y="10625"/>
                  </a:cubicBezTo>
                  <a:cubicBezTo>
                    <a:pt x="16088" y="10653"/>
                    <a:pt x="16089" y="10680"/>
                    <a:pt x="16095" y="10709"/>
                  </a:cubicBezTo>
                  <a:cubicBezTo>
                    <a:pt x="16126" y="10873"/>
                    <a:pt x="16240" y="11012"/>
                    <a:pt x="16383" y="11106"/>
                  </a:cubicBezTo>
                  <a:cubicBezTo>
                    <a:pt x="16247" y="11298"/>
                    <a:pt x="16099" y="11485"/>
                    <a:pt x="15983" y="11688"/>
                  </a:cubicBezTo>
                  <a:cubicBezTo>
                    <a:pt x="15969" y="11710"/>
                    <a:pt x="15993" y="11739"/>
                    <a:pt x="16017" y="11739"/>
                  </a:cubicBezTo>
                  <a:cubicBezTo>
                    <a:pt x="16024" y="11739"/>
                    <a:pt x="16032" y="11736"/>
                    <a:pt x="16038" y="11729"/>
                  </a:cubicBezTo>
                  <a:cubicBezTo>
                    <a:pt x="16189" y="11544"/>
                    <a:pt x="16315" y="11340"/>
                    <a:pt x="16447" y="11143"/>
                  </a:cubicBezTo>
                  <a:cubicBezTo>
                    <a:pt x="16471" y="11156"/>
                    <a:pt x="16495" y="11166"/>
                    <a:pt x="16521" y="11177"/>
                  </a:cubicBezTo>
                  <a:cubicBezTo>
                    <a:pt x="16608" y="11212"/>
                    <a:pt x="16716" y="11232"/>
                    <a:pt x="16833" y="11237"/>
                  </a:cubicBezTo>
                  <a:cubicBezTo>
                    <a:pt x="16858" y="11242"/>
                    <a:pt x="16887" y="11247"/>
                    <a:pt x="16915" y="11247"/>
                  </a:cubicBezTo>
                  <a:cubicBezTo>
                    <a:pt x="16929" y="11342"/>
                    <a:pt x="16945" y="11438"/>
                    <a:pt x="16956" y="11533"/>
                  </a:cubicBezTo>
                  <a:cubicBezTo>
                    <a:pt x="16969" y="11634"/>
                    <a:pt x="16984" y="11733"/>
                    <a:pt x="17003" y="11832"/>
                  </a:cubicBezTo>
                  <a:cubicBezTo>
                    <a:pt x="16982" y="11845"/>
                    <a:pt x="16967" y="11861"/>
                    <a:pt x="16966" y="11888"/>
                  </a:cubicBezTo>
                  <a:cubicBezTo>
                    <a:pt x="16945" y="12193"/>
                    <a:pt x="16928" y="12521"/>
                    <a:pt x="16843" y="12816"/>
                  </a:cubicBezTo>
                  <a:cubicBezTo>
                    <a:pt x="16793" y="12987"/>
                    <a:pt x="16640" y="13014"/>
                    <a:pt x="16471" y="13024"/>
                  </a:cubicBezTo>
                  <a:cubicBezTo>
                    <a:pt x="16436" y="13027"/>
                    <a:pt x="16401" y="13028"/>
                    <a:pt x="16366" y="13028"/>
                  </a:cubicBezTo>
                  <a:cubicBezTo>
                    <a:pt x="16253" y="13028"/>
                    <a:pt x="16140" y="13015"/>
                    <a:pt x="16030" y="12992"/>
                  </a:cubicBezTo>
                  <a:cubicBezTo>
                    <a:pt x="15486" y="12868"/>
                    <a:pt x="15072" y="12454"/>
                    <a:pt x="14947" y="11937"/>
                  </a:cubicBezTo>
                  <a:cubicBezTo>
                    <a:pt x="15296" y="11786"/>
                    <a:pt x="15615" y="11573"/>
                    <a:pt x="15869" y="11299"/>
                  </a:cubicBezTo>
                  <a:cubicBezTo>
                    <a:pt x="15939" y="11225"/>
                    <a:pt x="16003" y="11147"/>
                    <a:pt x="16062" y="11065"/>
                  </a:cubicBezTo>
                  <a:cubicBezTo>
                    <a:pt x="16116" y="10994"/>
                    <a:pt x="16190" y="10893"/>
                    <a:pt x="16105" y="10814"/>
                  </a:cubicBezTo>
                  <a:cubicBezTo>
                    <a:pt x="16095" y="10802"/>
                    <a:pt x="16081" y="10795"/>
                    <a:pt x="16066" y="10788"/>
                  </a:cubicBezTo>
                  <a:cubicBezTo>
                    <a:pt x="16069" y="10767"/>
                    <a:pt x="16061" y="10746"/>
                    <a:pt x="16032" y="10743"/>
                  </a:cubicBezTo>
                  <a:cubicBezTo>
                    <a:pt x="15685" y="10695"/>
                    <a:pt x="15337" y="10648"/>
                    <a:pt x="14988" y="10601"/>
                  </a:cubicBezTo>
                  <a:cubicBezTo>
                    <a:pt x="14826" y="10580"/>
                    <a:pt x="14651" y="10573"/>
                    <a:pt x="14494" y="10527"/>
                  </a:cubicBezTo>
                  <a:cubicBezTo>
                    <a:pt x="14330" y="10482"/>
                    <a:pt x="14299" y="10333"/>
                    <a:pt x="14296" y="10187"/>
                  </a:cubicBezTo>
                  <a:cubicBezTo>
                    <a:pt x="14294" y="9858"/>
                    <a:pt x="14380" y="9524"/>
                    <a:pt x="14527" y="9228"/>
                  </a:cubicBezTo>
                  <a:cubicBezTo>
                    <a:pt x="14641" y="9001"/>
                    <a:pt x="14840" y="8675"/>
                    <a:pt x="15138" y="8675"/>
                  </a:cubicBezTo>
                  <a:close/>
                  <a:moveTo>
                    <a:pt x="17650" y="10946"/>
                  </a:moveTo>
                  <a:cubicBezTo>
                    <a:pt x="17654" y="10949"/>
                    <a:pt x="17657" y="10950"/>
                    <a:pt x="17658" y="10951"/>
                  </a:cubicBezTo>
                  <a:cubicBezTo>
                    <a:pt x="17721" y="10994"/>
                    <a:pt x="17786" y="11029"/>
                    <a:pt x="17854" y="11062"/>
                  </a:cubicBezTo>
                  <a:cubicBezTo>
                    <a:pt x="17952" y="11106"/>
                    <a:pt x="18051" y="11137"/>
                    <a:pt x="18152" y="11164"/>
                  </a:cubicBezTo>
                  <a:cubicBezTo>
                    <a:pt x="18172" y="11173"/>
                    <a:pt x="18189" y="11180"/>
                    <a:pt x="18209" y="11187"/>
                  </a:cubicBezTo>
                  <a:cubicBezTo>
                    <a:pt x="18460" y="11299"/>
                    <a:pt x="18732" y="11397"/>
                    <a:pt x="18931" y="11590"/>
                  </a:cubicBezTo>
                  <a:cubicBezTo>
                    <a:pt x="19039" y="11695"/>
                    <a:pt x="19130" y="11830"/>
                    <a:pt x="19144" y="11980"/>
                  </a:cubicBezTo>
                  <a:cubicBezTo>
                    <a:pt x="19159" y="12143"/>
                    <a:pt x="19084" y="12298"/>
                    <a:pt x="18982" y="12424"/>
                  </a:cubicBezTo>
                  <a:cubicBezTo>
                    <a:pt x="18789" y="12660"/>
                    <a:pt x="18507" y="12837"/>
                    <a:pt x="18230" y="12973"/>
                  </a:cubicBezTo>
                  <a:cubicBezTo>
                    <a:pt x="18077" y="13049"/>
                    <a:pt x="17880" y="13128"/>
                    <a:pt x="17700" y="13128"/>
                  </a:cubicBezTo>
                  <a:cubicBezTo>
                    <a:pt x="17558" y="13128"/>
                    <a:pt x="17427" y="13079"/>
                    <a:pt x="17335" y="12942"/>
                  </a:cubicBezTo>
                  <a:cubicBezTo>
                    <a:pt x="17243" y="12803"/>
                    <a:pt x="17204" y="12631"/>
                    <a:pt x="17169" y="12474"/>
                  </a:cubicBezTo>
                  <a:cubicBezTo>
                    <a:pt x="17126" y="12279"/>
                    <a:pt x="17102" y="12085"/>
                    <a:pt x="17095" y="11889"/>
                  </a:cubicBezTo>
                  <a:cubicBezTo>
                    <a:pt x="17094" y="11865"/>
                    <a:pt x="17081" y="11848"/>
                    <a:pt x="17065" y="11840"/>
                  </a:cubicBezTo>
                  <a:cubicBezTo>
                    <a:pt x="17061" y="11733"/>
                    <a:pt x="17055" y="11627"/>
                    <a:pt x="17044" y="11520"/>
                  </a:cubicBezTo>
                  <a:cubicBezTo>
                    <a:pt x="17033" y="11428"/>
                    <a:pt x="17020" y="11336"/>
                    <a:pt x="17010" y="11244"/>
                  </a:cubicBezTo>
                  <a:cubicBezTo>
                    <a:pt x="17033" y="11241"/>
                    <a:pt x="17055" y="11237"/>
                    <a:pt x="17080" y="11232"/>
                  </a:cubicBezTo>
                  <a:cubicBezTo>
                    <a:pt x="17167" y="11220"/>
                    <a:pt x="17257" y="11198"/>
                    <a:pt x="17338" y="11168"/>
                  </a:cubicBezTo>
                  <a:cubicBezTo>
                    <a:pt x="17386" y="11276"/>
                    <a:pt x="17430" y="11384"/>
                    <a:pt x="17470" y="11495"/>
                  </a:cubicBezTo>
                  <a:cubicBezTo>
                    <a:pt x="17512" y="11610"/>
                    <a:pt x="17548" y="11723"/>
                    <a:pt x="17606" y="11832"/>
                  </a:cubicBezTo>
                  <a:cubicBezTo>
                    <a:pt x="17612" y="11844"/>
                    <a:pt x="17625" y="11849"/>
                    <a:pt x="17637" y="11849"/>
                  </a:cubicBezTo>
                  <a:cubicBezTo>
                    <a:pt x="17656" y="11849"/>
                    <a:pt x="17675" y="11837"/>
                    <a:pt x="17671" y="11817"/>
                  </a:cubicBezTo>
                  <a:cubicBezTo>
                    <a:pt x="17663" y="11756"/>
                    <a:pt x="17651" y="11698"/>
                    <a:pt x="17633" y="11640"/>
                  </a:cubicBezTo>
                  <a:cubicBezTo>
                    <a:pt x="17613" y="11579"/>
                    <a:pt x="17587" y="11519"/>
                    <a:pt x="17563" y="11459"/>
                  </a:cubicBezTo>
                  <a:cubicBezTo>
                    <a:pt x="17519" y="11349"/>
                    <a:pt x="17471" y="11239"/>
                    <a:pt x="17423" y="11130"/>
                  </a:cubicBezTo>
                  <a:cubicBezTo>
                    <a:pt x="17460" y="11112"/>
                    <a:pt x="17494" y="11090"/>
                    <a:pt x="17526" y="11066"/>
                  </a:cubicBezTo>
                  <a:cubicBezTo>
                    <a:pt x="17570" y="11143"/>
                    <a:pt x="17616" y="11221"/>
                    <a:pt x="17661" y="11298"/>
                  </a:cubicBezTo>
                  <a:lnTo>
                    <a:pt x="17729" y="11420"/>
                  </a:lnTo>
                  <a:cubicBezTo>
                    <a:pt x="17755" y="11462"/>
                    <a:pt x="17783" y="11499"/>
                    <a:pt x="17813" y="11540"/>
                  </a:cubicBezTo>
                  <a:cubicBezTo>
                    <a:pt x="17820" y="11551"/>
                    <a:pt x="17830" y="11555"/>
                    <a:pt x="17839" y="11555"/>
                  </a:cubicBezTo>
                  <a:cubicBezTo>
                    <a:pt x="17859" y="11555"/>
                    <a:pt x="17877" y="11535"/>
                    <a:pt x="17867" y="11512"/>
                  </a:cubicBezTo>
                  <a:cubicBezTo>
                    <a:pt x="17847" y="11469"/>
                    <a:pt x="17829" y="11427"/>
                    <a:pt x="17806" y="11386"/>
                  </a:cubicBezTo>
                  <a:cubicBezTo>
                    <a:pt x="17782" y="11346"/>
                    <a:pt x="17756" y="11303"/>
                    <a:pt x="17734" y="11262"/>
                  </a:cubicBezTo>
                  <a:cubicBezTo>
                    <a:pt x="17685" y="11180"/>
                    <a:pt x="17637" y="11099"/>
                    <a:pt x="17592" y="11015"/>
                  </a:cubicBezTo>
                  <a:cubicBezTo>
                    <a:pt x="17613" y="10994"/>
                    <a:pt x="17633" y="10971"/>
                    <a:pt x="17650" y="10946"/>
                  </a:cubicBezTo>
                  <a:close/>
                  <a:moveTo>
                    <a:pt x="6992" y="4198"/>
                  </a:moveTo>
                  <a:lnTo>
                    <a:pt x="6992" y="4198"/>
                  </a:lnTo>
                  <a:cubicBezTo>
                    <a:pt x="7063" y="4607"/>
                    <a:pt x="7114" y="5017"/>
                    <a:pt x="7135" y="5432"/>
                  </a:cubicBezTo>
                  <a:cubicBezTo>
                    <a:pt x="7178" y="6271"/>
                    <a:pt x="7117" y="7109"/>
                    <a:pt x="7064" y="7948"/>
                  </a:cubicBezTo>
                  <a:cubicBezTo>
                    <a:pt x="7013" y="8785"/>
                    <a:pt x="6968" y="9625"/>
                    <a:pt x="7039" y="10463"/>
                  </a:cubicBezTo>
                  <a:cubicBezTo>
                    <a:pt x="7101" y="11218"/>
                    <a:pt x="7247" y="11966"/>
                    <a:pt x="7469" y="12694"/>
                  </a:cubicBezTo>
                  <a:cubicBezTo>
                    <a:pt x="7547" y="12949"/>
                    <a:pt x="7638" y="13199"/>
                    <a:pt x="7734" y="13447"/>
                  </a:cubicBezTo>
                  <a:cubicBezTo>
                    <a:pt x="7428" y="12817"/>
                    <a:pt x="7142" y="12180"/>
                    <a:pt x="6985" y="11495"/>
                  </a:cubicBezTo>
                  <a:cubicBezTo>
                    <a:pt x="6561" y="9655"/>
                    <a:pt x="6876" y="7765"/>
                    <a:pt x="6979" y="5916"/>
                  </a:cubicBezTo>
                  <a:cubicBezTo>
                    <a:pt x="7010" y="5346"/>
                    <a:pt x="7022" y="4771"/>
                    <a:pt x="6992" y="4198"/>
                  </a:cubicBezTo>
                  <a:close/>
                  <a:moveTo>
                    <a:pt x="7178" y="4723"/>
                  </a:moveTo>
                  <a:lnTo>
                    <a:pt x="7178" y="4723"/>
                  </a:lnTo>
                  <a:cubicBezTo>
                    <a:pt x="7337" y="5874"/>
                    <a:pt x="7408" y="7036"/>
                    <a:pt x="7446" y="8196"/>
                  </a:cubicBezTo>
                  <a:cubicBezTo>
                    <a:pt x="7474" y="9079"/>
                    <a:pt x="7470" y="9963"/>
                    <a:pt x="7524" y="10844"/>
                  </a:cubicBezTo>
                  <a:cubicBezTo>
                    <a:pt x="7577" y="11710"/>
                    <a:pt x="7713" y="12566"/>
                    <a:pt x="7930" y="13410"/>
                  </a:cubicBezTo>
                  <a:cubicBezTo>
                    <a:pt x="7987" y="13634"/>
                    <a:pt x="8050" y="13857"/>
                    <a:pt x="8116" y="14080"/>
                  </a:cubicBezTo>
                  <a:cubicBezTo>
                    <a:pt x="7603" y="12986"/>
                    <a:pt x="7279" y="11815"/>
                    <a:pt x="7159" y="10627"/>
                  </a:cubicBezTo>
                  <a:cubicBezTo>
                    <a:pt x="6995" y="8959"/>
                    <a:pt x="7301" y="7299"/>
                    <a:pt x="7250" y="5632"/>
                  </a:cubicBezTo>
                  <a:cubicBezTo>
                    <a:pt x="7242" y="5327"/>
                    <a:pt x="7215" y="5025"/>
                    <a:pt x="7178" y="4723"/>
                  </a:cubicBezTo>
                  <a:close/>
                  <a:moveTo>
                    <a:pt x="7311" y="3849"/>
                  </a:moveTo>
                  <a:cubicBezTo>
                    <a:pt x="7330" y="3897"/>
                    <a:pt x="7351" y="3943"/>
                    <a:pt x="7371" y="3991"/>
                  </a:cubicBezTo>
                  <a:cubicBezTo>
                    <a:pt x="7456" y="4204"/>
                    <a:pt x="7533" y="4418"/>
                    <a:pt x="7599" y="4636"/>
                  </a:cubicBezTo>
                  <a:cubicBezTo>
                    <a:pt x="7605" y="4723"/>
                    <a:pt x="7616" y="4808"/>
                    <a:pt x="7625" y="4890"/>
                  </a:cubicBezTo>
                  <a:cubicBezTo>
                    <a:pt x="7666" y="5211"/>
                    <a:pt x="7758" y="5525"/>
                    <a:pt x="7890" y="5821"/>
                  </a:cubicBezTo>
                  <a:cubicBezTo>
                    <a:pt x="8011" y="6468"/>
                    <a:pt x="8080" y="7125"/>
                    <a:pt x="8116" y="7779"/>
                  </a:cubicBezTo>
                  <a:cubicBezTo>
                    <a:pt x="8221" y="9673"/>
                    <a:pt x="8086" y="11569"/>
                    <a:pt x="8270" y="13461"/>
                  </a:cubicBezTo>
                  <a:cubicBezTo>
                    <a:pt x="8294" y="13711"/>
                    <a:pt x="8326" y="13961"/>
                    <a:pt x="8358" y="14209"/>
                  </a:cubicBezTo>
                  <a:cubicBezTo>
                    <a:pt x="8224" y="13705"/>
                    <a:pt x="8117" y="13194"/>
                    <a:pt x="8056" y="12677"/>
                  </a:cubicBezTo>
                  <a:cubicBezTo>
                    <a:pt x="7958" y="11872"/>
                    <a:pt x="7945" y="11062"/>
                    <a:pt x="7928" y="10251"/>
                  </a:cubicBezTo>
                  <a:cubicBezTo>
                    <a:pt x="7911" y="9430"/>
                    <a:pt x="7869" y="8615"/>
                    <a:pt x="7798" y="7795"/>
                  </a:cubicBezTo>
                  <a:cubicBezTo>
                    <a:pt x="7730" y="6980"/>
                    <a:pt x="7662" y="6164"/>
                    <a:pt x="7562" y="5354"/>
                  </a:cubicBezTo>
                  <a:cubicBezTo>
                    <a:pt x="7510" y="4922"/>
                    <a:pt x="7449" y="4489"/>
                    <a:pt x="7361" y="4062"/>
                  </a:cubicBezTo>
                  <a:cubicBezTo>
                    <a:pt x="7347" y="3991"/>
                    <a:pt x="7328" y="3920"/>
                    <a:pt x="7311" y="3849"/>
                  </a:cubicBezTo>
                  <a:close/>
                  <a:moveTo>
                    <a:pt x="16164" y="5134"/>
                  </a:moveTo>
                  <a:lnTo>
                    <a:pt x="16164" y="5134"/>
                  </a:lnTo>
                  <a:cubicBezTo>
                    <a:pt x="16081" y="5245"/>
                    <a:pt x="15998" y="5356"/>
                    <a:pt x="15916" y="5466"/>
                  </a:cubicBezTo>
                  <a:cubicBezTo>
                    <a:pt x="15776" y="5610"/>
                    <a:pt x="15639" y="5757"/>
                    <a:pt x="15502" y="5902"/>
                  </a:cubicBezTo>
                  <a:cubicBezTo>
                    <a:pt x="15222" y="6200"/>
                    <a:pt x="14948" y="6502"/>
                    <a:pt x="14683" y="6810"/>
                  </a:cubicBezTo>
                  <a:cubicBezTo>
                    <a:pt x="14144" y="7434"/>
                    <a:pt x="13613" y="8076"/>
                    <a:pt x="13165" y="8762"/>
                  </a:cubicBezTo>
                  <a:cubicBezTo>
                    <a:pt x="12718" y="9449"/>
                    <a:pt x="12392" y="10195"/>
                    <a:pt x="12090" y="10950"/>
                  </a:cubicBezTo>
                  <a:cubicBezTo>
                    <a:pt x="11773" y="11746"/>
                    <a:pt x="11464" y="12545"/>
                    <a:pt x="11152" y="13342"/>
                  </a:cubicBezTo>
                  <a:cubicBezTo>
                    <a:pt x="11007" y="13712"/>
                    <a:pt x="10860" y="14085"/>
                    <a:pt x="10723" y="14461"/>
                  </a:cubicBezTo>
                  <a:cubicBezTo>
                    <a:pt x="10801" y="14165"/>
                    <a:pt x="10881" y="13868"/>
                    <a:pt x="10959" y="13573"/>
                  </a:cubicBezTo>
                  <a:cubicBezTo>
                    <a:pt x="11186" y="12695"/>
                    <a:pt x="11387" y="11803"/>
                    <a:pt x="11708" y="10951"/>
                  </a:cubicBezTo>
                  <a:cubicBezTo>
                    <a:pt x="12278" y="9442"/>
                    <a:pt x="13273" y="8127"/>
                    <a:pt x="14374" y="6935"/>
                  </a:cubicBezTo>
                  <a:cubicBezTo>
                    <a:pt x="14686" y="6596"/>
                    <a:pt x="15010" y="6267"/>
                    <a:pt x="15337" y="5942"/>
                  </a:cubicBezTo>
                  <a:cubicBezTo>
                    <a:pt x="15611" y="5671"/>
                    <a:pt x="15899" y="5411"/>
                    <a:pt x="16164" y="5134"/>
                  </a:cubicBezTo>
                  <a:close/>
                  <a:moveTo>
                    <a:pt x="7015" y="3266"/>
                  </a:moveTo>
                  <a:lnTo>
                    <a:pt x="7015" y="3266"/>
                  </a:lnTo>
                  <a:cubicBezTo>
                    <a:pt x="7293" y="3865"/>
                    <a:pt x="7369" y="4558"/>
                    <a:pt x="7450" y="5197"/>
                  </a:cubicBezTo>
                  <a:cubicBezTo>
                    <a:pt x="7551" y="6000"/>
                    <a:pt x="7615" y="6807"/>
                    <a:pt x="7677" y="7612"/>
                  </a:cubicBezTo>
                  <a:cubicBezTo>
                    <a:pt x="7741" y="8432"/>
                    <a:pt x="7785" y="9250"/>
                    <a:pt x="7805" y="10072"/>
                  </a:cubicBezTo>
                  <a:cubicBezTo>
                    <a:pt x="7823" y="10875"/>
                    <a:pt x="7832" y="11678"/>
                    <a:pt x="7917" y="12478"/>
                  </a:cubicBezTo>
                  <a:cubicBezTo>
                    <a:pt x="7989" y="13163"/>
                    <a:pt x="8124" y="13840"/>
                    <a:pt x="8323" y="14504"/>
                  </a:cubicBezTo>
                  <a:cubicBezTo>
                    <a:pt x="8319" y="14490"/>
                    <a:pt x="8311" y="14477"/>
                    <a:pt x="8304" y="14464"/>
                  </a:cubicBezTo>
                  <a:cubicBezTo>
                    <a:pt x="7971" y="13365"/>
                    <a:pt x="7703" y="12250"/>
                    <a:pt x="7618" y="11102"/>
                  </a:cubicBezTo>
                  <a:cubicBezTo>
                    <a:pt x="7551" y="10219"/>
                    <a:pt x="7560" y="9334"/>
                    <a:pt x="7535" y="8449"/>
                  </a:cubicBezTo>
                  <a:cubicBezTo>
                    <a:pt x="7513" y="7572"/>
                    <a:pt x="7477" y="6692"/>
                    <a:pt x="7399" y="5815"/>
                  </a:cubicBezTo>
                  <a:cubicBezTo>
                    <a:pt x="7323" y="4959"/>
                    <a:pt x="7199" y="4106"/>
                    <a:pt x="7015" y="3266"/>
                  </a:cubicBezTo>
                  <a:close/>
                  <a:moveTo>
                    <a:pt x="15590" y="5902"/>
                  </a:moveTo>
                  <a:lnTo>
                    <a:pt x="15590" y="5902"/>
                  </a:lnTo>
                  <a:cubicBezTo>
                    <a:pt x="15346" y="6227"/>
                    <a:pt x="15106" y="6552"/>
                    <a:pt x="14869" y="6880"/>
                  </a:cubicBezTo>
                  <a:cubicBezTo>
                    <a:pt x="14343" y="7605"/>
                    <a:pt x="13798" y="8332"/>
                    <a:pt x="13367" y="9116"/>
                  </a:cubicBezTo>
                  <a:cubicBezTo>
                    <a:pt x="13158" y="9496"/>
                    <a:pt x="12991" y="9892"/>
                    <a:pt x="12856" y="10300"/>
                  </a:cubicBezTo>
                  <a:cubicBezTo>
                    <a:pt x="12718" y="10723"/>
                    <a:pt x="12606" y="11154"/>
                    <a:pt x="12466" y="11574"/>
                  </a:cubicBezTo>
                  <a:cubicBezTo>
                    <a:pt x="12200" y="12370"/>
                    <a:pt x="11790" y="13107"/>
                    <a:pt x="11366" y="13836"/>
                  </a:cubicBezTo>
                  <a:cubicBezTo>
                    <a:pt x="11097" y="14300"/>
                    <a:pt x="10814" y="14772"/>
                    <a:pt x="10572" y="15259"/>
                  </a:cubicBezTo>
                  <a:cubicBezTo>
                    <a:pt x="10726" y="14724"/>
                    <a:pt x="10919" y="14205"/>
                    <a:pt x="11122" y="13684"/>
                  </a:cubicBezTo>
                  <a:cubicBezTo>
                    <a:pt x="11429" y="12895"/>
                    <a:pt x="11738" y="12106"/>
                    <a:pt x="12044" y="11317"/>
                  </a:cubicBezTo>
                  <a:cubicBezTo>
                    <a:pt x="12341" y="10556"/>
                    <a:pt x="12643" y="9794"/>
                    <a:pt x="13062" y="9087"/>
                  </a:cubicBezTo>
                  <a:cubicBezTo>
                    <a:pt x="13484" y="8376"/>
                    <a:pt x="14009" y="7721"/>
                    <a:pt x="14541" y="7084"/>
                  </a:cubicBezTo>
                  <a:cubicBezTo>
                    <a:pt x="14835" y="6731"/>
                    <a:pt x="15140" y="6384"/>
                    <a:pt x="15452" y="6047"/>
                  </a:cubicBezTo>
                  <a:cubicBezTo>
                    <a:pt x="15496" y="5998"/>
                    <a:pt x="15543" y="5950"/>
                    <a:pt x="15590" y="5902"/>
                  </a:cubicBezTo>
                  <a:close/>
                  <a:moveTo>
                    <a:pt x="15437" y="5703"/>
                  </a:moveTo>
                  <a:lnTo>
                    <a:pt x="15373" y="5767"/>
                  </a:lnTo>
                  <a:cubicBezTo>
                    <a:pt x="15078" y="6058"/>
                    <a:pt x="14790" y="6353"/>
                    <a:pt x="14506" y="6653"/>
                  </a:cubicBezTo>
                  <a:cubicBezTo>
                    <a:pt x="13948" y="7243"/>
                    <a:pt x="13416" y="7857"/>
                    <a:pt x="12942" y="8511"/>
                  </a:cubicBezTo>
                  <a:cubicBezTo>
                    <a:pt x="12476" y="9161"/>
                    <a:pt x="12066" y="9850"/>
                    <a:pt x="11755" y="10583"/>
                  </a:cubicBezTo>
                  <a:cubicBezTo>
                    <a:pt x="11400" y="11417"/>
                    <a:pt x="11192" y="12298"/>
                    <a:pt x="10966" y="13170"/>
                  </a:cubicBezTo>
                  <a:cubicBezTo>
                    <a:pt x="10779" y="13887"/>
                    <a:pt x="10600" y="14605"/>
                    <a:pt x="10420" y="15325"/>
                  </a:cubicBezTo>
                  <a:cubicBezTo>
                    <a:pt x="10394" y="14619"/>
                    <a:pt x="10440" y="13917"/>
                    <a:pt x="10579" y="13221"/>
                  </a:cubicBezTo>
                  <a:cubicBezTo>
                    <a:pt x="10752" y="12370"/>
                    <a:pt x="11044" y="11542"/>
                    <a:pt x="11421" y="10757"/>
                  </a:cubicBezTo>
                  <a:cubicBezTo>
                    <a:pt x="12161" y="9218"/>
                    <a:pt x="13237" y="7850"/>
                    <a:pt x="14456" y="6630"/>
                  </a:cubicBezTo>
                  <a:cubicBezTo>
                    <a:pt x="14774" y="6312"/>
                    <a:pt x="15102" y="6004"/>
                    <a:pt x="15437" y="5703"/>
                  </a:cubicBezTo>
                  <a:close/>
                  <a:moveTo>
                    <a:pt x="8086" y="6199"/>
                  </a:moveTo>
                  <a:cubicBezTo>
                    <a:pt x="8250" y="6487"/>
                    <a:pt x="8482" y="6796"/>
                    <a:pt x="8822" y="6837"/>
                  </a:cubicBezTo>
                  <a:cubicBezTo>
                    <a:pt x="8855" y="6841"/>
                    <a:pt x="8887" y="6843"/>
                    <a:pt x="8918" y="6843"/>
                  </a:cubicBezTo>
                  <a:cubicBezTo>
                    <a:pt x="9216" y="6843"/>
                    <a:pt x="9454" y="6672"/>
                    <a:pt x="9647" y="6462"/>
                  </a:cubicBezTo>
                  <a:lnTo>
                    <a:pt x="9647" y="6462"/>
                  </a:lnTo>
                  <a:cubicBezTo>
                    <a:pt x="9647" y="6465"/>
                    <a:pt x="9645" y="6465"/>
                    <a:pt x="9645" y="6467"/>
                  </a:cubicBezTo>
                  <a:cubicBezTo>
                    <a:pt x="9437" y="6986"/>
                    <a:pt x="9333" y="7631"/>
                    <a:pt x="9720" y="8108"/>
                  </a:cubicBezTo>
                  <a:cubicBezTo>
                    <a:pt x="9832" y="8244"/>
                    <a:pt x="10001" y="8364"/>
                    <a:pt x="10184" y="8426"/>
                  </a:cubicBezTo>
                  <a:cubicBezTo>
                    <a:pt x="10157" y="9229"/>
                    <a:pt x="10213" y="10035"/>
                    <a:pt x="10174" y="10839"/>
                  </a:cubicBezTo>
                  <a:cubicBezTo>
                    <a:pt x="10136" y="11684"/>
                    <a:pt x="10024" y="12523"/>
                    <a:pt x="9787" y="13336"/>
                  </a:cubicBezTo>
                  <a:cubicBezTo>
                    <a:pt x="9557" y="14117"/>
                    <a:pt x="9235" y="14869"/>
                    <a:pt x="8947" y="15632"/>
                  </a:cubicBezTo>
                  <a:cubicBezTo>
                    <a:pt x="8907" y="15738"/>
                    <a:pt x="8868" y="15846"/>
                    <a:pt x="8829" y="15954"/>
                  </a:cubicBezTo>
                  <a:cubicBezTo>
                    <a:pt x="8669" y="15201"/>
                    <a:pt x="8546" y="14442"/>
                    <a:pt x="8462" y="13677"/>
                  </a:cubicBezTo>
                  <a:cubicBezTo>
                    <a:pt x="8361" y="12732"/>
                    <a:pt x="8330" y="11786"/>
                    <a:pt x="8321" y="10836"/>
                  </a:cubicBezTo>
                  <a:cubicBezTo>
                    <a:pt x="8306" y="9290"/>
                    <a:pt x="8334" y="7731"/>
                    <a:pt x="8086" y="6199"/>
                  </a:cubicBezTo>
                  <a:close/>
                  <a:moveTo>
                    <a:pt x="19232" y="13780"/>
                  </a:moveTo>
                  <a:lnTo>
                    <a:pt x="19232" y="13780"/>
                  </a:lnTo>
                  <a:cubicBezTo>
                    <a:pt x="19191" y="14591"/>
                    <a:pt x="18576" y="15350"/>
                    <a:pt x="18005" y="15900"/>
                  </a:cubicBezTo>
                  <a:cubicBezTo>
                    <a:pt x="17251" y="16625"/>
                    <a:pt x="16330" y="17130"/>
                    <a:pt x="15327" y="17469"/>
                  </a:cubicBezTo>
                  <a:cubicBezTo>
                    <a:pt x="14341" y="17803"/>
                    <a:pt x="13313" y="18003"/>
                    <a:pt x="12317" y="18308"/>
                  </a:cubicBezTo>
                  <a:cubicBezTo>
                    <a:pt x="12359" y="18291"/>
                    <a:pt x="12402" y="18272"/>
                    <a:pt x="12444" y="18257"/>
                  </a:cubicBezTo>
                  <a:cubicBezTo>
                    <a:pt x="14167" y="17567"/>
                    <a:pt x="15966" y="16960"/>
                    <a:pt x="17451" y="15852"/>
                  </a:cubicBezTo>
                  <a:cubicBezTo>
                    <a:pt x="18195" y="15299"/>
                    <a:pt x="18874" y="14619"/>
                    <a:pt x="19232" y="13780"/>
                  </a:cubicBezTo>
                  <a:close/>
                  <a:moveTo>
                    <a:pt x="19025" y="13532"/>
                  </a:moveTo>
                  <a:lnTo>
                    <a:pt x="19025" y="13532"/>
                  </a:lnTo>
                  <a:cubicBezTo>
                    <a:pt x="18938" y="13683"/>
                    <a:pt x="18846" y="13832"/>
                    <a:pt x="18734" y="13968"/>
                  </a:cubicBezTo>
                  <a:cubicBezTo>
                    <a:pt x="18598" y="14135"/>
                    <a:pt x="18442" y="14286"/>
                    <a:pt x="18273" y="14422"/>
                  </a:cubicBezTo>
                  <a:cubicBezTo>
                    <a:pt x="17924" y="14705"/>
                    <a:pt x="17526" y="14931"/>
                    <a:pt x="17116" y="15128"/>
                  </a:cubicBezTo>
                  <a:cubicBezTo>
                    <a:pt x="16242" y="15545"/>
                    <a:pt x="15315" y="15853"/>
                    <a:pt x="14395" y="16170"/>
                  </a:cubicBezTo>
                  <a:cubicBezTo>
                    <a:pt x="13487" y="16482"/>
                    <a:pt x="12576" y="16797"/>
                    <a:pt x="11718" y="17221"/>
                  </a:cubicBezTo>
                  <a:cubicBezTo>
                    <a:pt x="10875" y="17635"/>
                    <a:pt x="10101" y="18164"/>
                    <a:pt x="9429" y="18803"/>
                  </a:cubicBezTo>
                  <a:cubicBezTo>
                    <a:pt x="9357" y="18871"/>
                    <a:pt x="9288" y="18942"/>
                    <a:pt x="9219" y="19013"/>
                  </a:cubicBezTo>
                  <a:cubicBezTo>
                    <a:pt x="9813" y="18265"/>
                    <a:pt x="10496" y="17590"/>
                    <a:pt x="11359" y="17099"/>
                  </a:cubicBezTo>
                  <a:cubicBezTo>
                    <a:pt x="12243" y="16595"/>
                    <a:pt x="13222" y="16228"/>
                    <a:pt x="14192" y="15909"/>
                  </a:cubicBezTo>
                  <a:cubicBezTo>
                    <a:pt x="15068" y="15621"/>
                    <a:pt x="15977" y="15418"/>
                    <a:pt x="16835" y="15081"/>
                  </a:cubicBezTo>
                  <a:cubicBezTo>
                    <a:pt x="17287" y="14907"/>
                    <a:pt x="17721" y="14690"/>
                    <a:pt x="18110" y="14406"/>
                  </a:cubicBezTo>
                  <a:cubicBezTo>
                    <a:pt x="18453" y="14155"/>
                    <a:pt x="18744" y="13847"/>
                    <a:pt x="19025" y="13532"/>
                  </a:cubicBezTo>
                  <a:close/>
                  <a:moveTo>
                    <a:pt x="390" y="12738"/>
                  </a:moveTo>
                  <a:cubicBezTo>
                    <a:pt x="589" y="13038"/>
                    <a:pt x="738" y="13365"/>
                    <a:pt x="907" y="13683"/>
                  </a:cubicBezTo>
                  <a:cubicBezTo>
                    <a:pt x="1080" y="14007"/>
                    <a:pt x="1284" y="14315"/>
                    <a:pt x="1516" y="14609"/>
                  </a:cubicBezTo>
                  <a:cubicBezTo>
                    <a:pt x="1967" y="15179"/>
                    <a:pt x="2517" y="15677"/>
                    <a:pt x="3140" y="16075"/>
                  </a:cubicBezTo>
                  <a:cubicBezTo>
                    <a:pt x="3866" y="16540"/>
                    <a:pt x="4691" y="16805"/>
                    <a:pt x="5470" y="17174"/>
                  </a:cubicBezTo>
                  <a:cubicBezTo>
                    <a:pt x="6168" y="17506"/>
                    <a:pt x="6852" y="17959"/>
                    <a:pt x="7195" y="18650"/>
                  </a:cubicBezTo>
                  <a:cubicBezTo>
                    <a:pt x="7313" y="18885"/>
                    <a:pt x="7386" y="19136"/>
                    <a:pt x="7436" y="19392"/>
                  </a:cubicBezTo>
                  <a:cubicBezTo>
                    <a:pt x="7378" y="19226"/>
                    <a:pt x="7306" y="19067"/>
                    <a:pt x="7216" y="18911"/>
                  </a:cubicBezTo>
                  <a:cubicBezTo>
                    <a:pt x="6871" y="18306"/>
                    <a:pt x="6320" y="17885"/>
                    <a:pt x="5697" y="17556"/>
                  </a:cubicBezTo>
                  <a:cubicBezTo>
                    <a:pt x="4966" y="17168"/>
                    <a:pt x="4193" y="16866"/>
                    <a:pt x="3437" y="16529"/>
                  </a:cubicBezTo>
                  <a:cubicBezTo>
                    <a:pt x="2731" y="16214"/>
                    <a:pt x="1972" y="15890"/>
                    <a:pt x="1554" y="15228"/>
                  </a:cubicBezTo>
                  <a:cubicBezTo>
                    <a:pt x="1323" y="14863"/>
                    <a:pt x="1158" y="14463"/>
                    <a:pt x="974" y="14076"/>
                  </a:cubicBezTo>
                  <a:cubicBezTo>
                    <a:pt x="822" y="13755"/>
                    <a:pt x="666" y="13436"/>
                    <a:pt x="511" y="13116"/>
                  </a:cubicBezTo>
                  <a:cubicBezTo>
                    <a:pt x="485" y="13026"/>
                    <a:pt x="461" y="12938"/>
                    <a:pt x="436" y="12847"/>
                  </a:cubicBezTo>
                  <a:cubicBezTo>
                    <a:pt x="429" y="12819"/>
                    <a:pt x="407" y="12807"/>
                    <a:pt x="385" y="12807"/>
                  </a:cubicBezTo>
                  <a:cubicBezTo>
                    <a:pt x="380" y="12807"/>
                    <a:pt x="375" y="12808"/>
                    <a:pt x="371" y="12809"/>
                  </a:cubicBezTo>
                  <a:cubicBezTo>
                    <a:pt x="381" y="12786"/>
                    <a:pt x="385" y="12760"/>
                    <a:pt x="390" y="12738"/>
                  </a:cubicBezTo>
                  <a:close/>
                  <a:moveTo>
                    <a:pt x="19193" y="13338"/>
                  </a:moveTo>
                  <a:cubicBezTo>
                    <a:pt x="19205" y="13392"/>
                    <a:pt x="19215" y="13444"/>
                    <a:pt x="19222" y="13498"/>
                  </a:cubicBezTo>
                  <a:cubicBezTo>
                    <a:pt x="18437" y="15260"/>
                    <a:pt x="16420" y="16002"/>
                    <a:pt x="14713" y="16729"/>
                  </a:cubicBezTo>
                  <a:cubicBezTo>
                    <a:pt x="13740" y="17144"/>
                    <a:pt x="12769" y="17571"/>
                    <a:pt x="11819" y="18033"/>
                  </a:cubicBezTo>
                  <a:cubicBezTo>
                    <a:pt x="10904" y="18477"/>
                    <a:pt x="9969" y="18933"/>
                    <a:pt x="9141" y="19517"/>
                  </a:cubicBezTo>
                  <a:cubicBezTo>
                    <a:pt x="8895" y="19691"/>
                    <a:pt x="8658" y="19881"/>
                    <a:pt x="8438" y="20088"/>
                  </a:cubicBezTo>
                  <a:cubicBezTo>
                    <a:pt x="8533" y="19946"/>
                    <a:pt x="8628" y="19806"/>
                    <a:pt x="8726" y="19668"/>
                  </a:cubicBezTo>
                  <a:cubicBezTo>
                    <a:pt x="9507" y="18743"/>
                    <a:pt x="10465" y="17960"/>
                    <a:pt x="11565" y="17393"/>
                  </a:cubicBezTo>
                  <a:cubicBezTo>
                    <a:pt x="13301" y="16497"/>
                    <a:pt x="15256" y="16092"/>
                    <a:pt x="17033" y="15284"/>
                  </a:cubicBezTo>
                  <a:cubicBezTo>
                    <a:pt x="17481" y="15080"/>
                    <a:pt x="17915" y="14845"/>
                    <a:pt x="18301" y="14542"/>
                  </a:cubicBezTo>
                  <a:cubicBezTo>
                    <a:pt x="18664" y="14257"/>
                    <a:pt x="19023" y="13887"/>
                    <a:pt x="19174" y="13451"/>
                  </a:cubicBezTo>
                  <a:cubicBezTo>
                    <a:pt x="19182" y="13426"/>
                    <a:pt x="19162" y="13406"/>
                    <a:pt x="19138" y="13400"/>
                  </a:cubicBezTo>
                  <a:cubicBezTo>
                    <a:pt x="19155" y="13379"/>
                    <a:pt x="19175" y="13358"/>
                    <a:pt x="19193" y="13338"/>
                  </a:cubicBezTo>
                  <a:close/>
                  <a:moveTo>
                    <a:pt x="714" y="13795"/>
                  </a:moveTo>
                  <a:cubicBezTo>
                    <a:pt x="739" y="13851"/>
                    <a:pt x="766" y="13907"/>
                    <a:pt x="793" y="13963"/>
                  </a:cubicBezTo>
                  <a:cubicBezTo>
                    <a:pt x="962" y="14314"/>
                    <a:pt x="1121" y="14670"/>
                    <a:pt x="1304" y="15015"/>
                  </a:cubicBezTo>
                  <a:cubicBezTo>
                    <a:pt x="1466" y="15323"/>
                    <a:pt x="1663" y="15606"/>
                    <a:pt x="1941" y="15832"/>
                  </a:cubicBezTo>
                  <a:cubicBezTo>
                    <a:pt x="2222" y="16060"/>
                    <a:pt x="2548" y="16229"/>
                    <a:pt x="2879" y="16387"/>
                  </a:cubicBezTo>
                  <a:cubicBezTo>
                    <a:pt x="3617" y="16741"/>
                    <a:pt x="4384" y="17035"/>
                    <a:pt x="5128" y="17376"/>
                  </a:cubicBezTo>
                  <a:cubicBezTo>
                    <a:pt x="5809" y="17689"/>
                    <a:pt x="6491" y="18038"/>
                    <a:pt x="6944" y="18638"/>
                  </a:cubicBezTo>
                  <a:cubicBezTo>
                    <a:pt x="7239" y="19030"/>
                    <a:pt x="7429" y="19490"/>
                    <a:pt x="7508" y="19965"/>
                  </a:cubicBezTo>
                  <a:cubicBezTo>
                    <a:pt x="7514" y="20047"/>
                    <a:pt x="7520" y="20132"/>
                    <a:pt x="7527" y="20217"/>
                  </a:cubicBezTo>
                  <a:cubicBezTo>
                    <a:pt x="7528" y="20310"/>
                    <a:pt x="7531" y="20400"/>
                    <a:pt x="7531" y="20493"/>
                  </a:cubicBezTo>
                  <a:cubicBezTo>
                    <a:pt x="7496" y="20225"/>
                    <a:pt x="7435" y="19962"/>
                    <a:pt x="7344" y="19705"/>
                  </a:cubicBezTo>
                  <a:cubicBezTo>
                    <a:pt x="7074" y="18952"/>
                    <a:pt x="6554" y="18356"/>
                    <a:pt x="5846" y="17937"/>
                  </a:cubicBezTo>
                  <a:cubicBezTo>
                    <a:pt x="5087" y="17489"/>
                    <a:pt x="4223" y="17242"/>
                    <a:pt x="3417" y="16890"/>
                  </a:cubicBezTo>
                  <a:cubicBezTo>
                    <a:pt x="3022" y="16719"/>
                    <a:pt x="2636" y="16522"/>
                    <a:pt x="2290" y="16269"/>
                  </a:cubicBezTo>
                  <a:cubicBezTo>
                    <a:pt x="1950" y="16018"/>
                    <a:pt x="1664" y="15711"/>
                    <a:pt x="1432" y="15368"/>
                  </a:cubicBezTo>
                  <a:cubicBezTo>
                    <a:pt x="1107" y="14881"/>
                    <a:pt x="888" y="14344"/>
                    <a:pt x="714" y="13795"/>
                  </a:cubicBezTo>
                  <a:close/>
                  <a:moveTo>
                    <a:pt x="335" y="13000"/>
                  </a:moveTo>
                  <a:cubicBezTo>
                    <a:pt x="354" y="13038"/>
                    <a:pt x="373" y="13078"/>
                    <a:pt x="392" y="13116"/>
                  </a:cubicBezTo>
                  <a:cubicBezTo>
                    <a:pt x="579" y="13790"/>
                    <a:pt x="785" y="14466"/>
                    <a:pt x="1128" y="15086"/>
                  </a:cubicBezTo>
                  <a:cubicBezTo>
                    <a:pt x="1318" y="15426"/>
                    <a:pt x="1551" y="15748"/>
                    <a:pt x="1835" y="16024"/>
                  </a:cubicBezTo>
                  <a:cubicBezTo>
                    <a:pt x="2127" y="16307"/>
                    <a:pt x="2473" y="16537"/>
                    <a:pt x="2836" y="16730"/>
                  </a:cubicBezTo>
                  <a:cubicBezTo>
                    <a:pt x="3597" y="17129"/>
                    <a:pt x="4433" y="17366"/>
                    <a:pt x="5214" y="17718"/>
                  </a:cubicBezTo>
                  <a:cubicBezTo>
                    <a:pt x="5636" y="17908"/>
                    <a:pt x="6049" y="18132"/>
                    <a:pt x="6392" y="18435"/>
                  </a:cubicBezTo>
                  <a:cubicBezTo>
                    <a:pt x="6691" y="18698"/>
                    <a:pt x="6931" y="19014"/>
                    <a:pt x="7106" y="19363"/>
                  </a:cubicBezTo>
                  <a:cubicBezTo>
                    <a:pt x="7321" y="19796"/>
                    <a:pt x="7436" y="20266"/>
                    <a:pt x="7477" y="20742"/>
                  </a:cubicBezTo>
                  <a:cubicBezTo>
                    <a:pt x="7476" y="20757"/>
                    <a:pt x="7472" y="20771"/>
                    <a:pt x="7470" y="20783"/>
                  </a:cubicBezTo>
                  <a:cubicBezTo>
                    <a:pt x="7358" y="20371"/>
                    <a:pt x="7176" y="19975"/>
                    <a:pt x="6917" y="19622"/>
                  </a:cubicBezTo>
                  <a:cubicBezTo>
                    <a:pt x="6440" y="18972"/>
                    <a:pt x="5751" y="18511"/>
                    <a:pt x="5027" y="18139"/>
                  </a:cubicBezTo>
                  <a:cubicBezTo>
                    <a:pt x="3578" y="17395"/>
                    <a:pt x="1768" y="16916"/>
                    <a:pt x="846" y="15504"/>
                  </a:cubicBezTo>
                  <a:cubicBezTo>
                    <a:pt x="361" y="14761"/>
                    <a:pt x="180" y="13854"/>
                    <a:pt x="335" y="13000"/>
                  </a:cubicBezTo>
                  <a:close/>
                  <a:moveTo>
                    <a:pt x="18673" y="14527"/>
                  </a:moveTo>
                  <a:cubicBezTo>
                    <a:pt x="18361" y="14944"/>
                    <a:pt x="17975" y="15314"/>
                    <a:pt x="17563" y="15636"/>
                  </a:cubicBezTo>
                  <a:cubicBezTo>
                    <a:pt x="16835" y="16207"/>
                    <a:pt x="16010" y="16648"/>
                    <a:pt x="15160" y="17031"/>
                  </a:cubicBezTo>
                  <a:cubicBezTo>
                    <a:pt x="13494" y="17779"/>
                    <a:pt x="11719" y="18309"/>
                    <a:pt x="10125" y="19197"/>
                  </a:cubicBezTo>
                  <a:cubicBezTo>
                    <a:pt x="9299" y="19658"/>
                    <a:pt x="8529" y="20219"/>
                    <a:pt x="7906" y="20917"/>
                  </a:cubicBezTo>
                  <a:cubicBezTo>
                    <a:pt x="7955" y="20839"/>
                    <a:pt x="8006" y="20758"/>
                    <a:pt x="8055" y="20680"/>
                  </a:cubicBezTo>
                  <a:cubicBezTo>
                    <a:pt x="8334" y="20314"/>
                    <a:pt x="8680" y="19989"/>
                    <a:pt x="9053" y="19711"/>
                  </a:cubicBezTo>
                  <a:cubicBezTo>
                    <a:pt x="9862" y="19108"/>
                    <a:pt x="10797" y="18648"/>
                    <a:pt x="11707" y="18201"/>
                  </a:cubicBezTo>
                  <a:cubicBezTo>
                    <a:pt x="12649" y="17739"/>
                    <a:pt x="13611" y="17310"/>
                    <a:pt x="14578" y="16897"/>
                  </a:cubicBezTo>
                  <a:cubicBezTo>
                    <a:pt x="15505" y="16500"/>
                    <a:pt x="16458" y="16138"/>
                    <a:pt x="17321" y="15621"/>
                  </a:cubicBezTo>
                  <a:cubicBezTo>
                    <a:pt x="17820" y="15321"/>
                    <a:pt x="18290" y="14958"/>
                    <a:pt x="18673" y="14527"/>
                  </a:cubicBezTo>
                  <a:close/>
                  <a:moveTo>
                    <a:pt x="8720" y="20291"/>
                  </a:moveTo>
                  <a:cubicBezTo>
                    <a:pt x="8321" y="20646"/>
                    <a:pt x="7957" y="21033"/>
                    <a:pt x="7630" y="21450"/>
                  </a:cubicBezTo>
                  <a:cubicBezTo>
                    <a:pt x="7635" y="21421"/>
                    <a:pt x="7640" y="21388"/>
                    <a:pt x="7647" y="21358"/>
                  </a:cubicBezTo>
                  <a:cubicBezTo>
                    <a:pt x="7684" y="21279"/>
                    <a:pt x="7723" y="21199"/>
                    <a:pt x="7767" y="21121"/>
                  </a:cubicBezTo>
                  <a:cubicBezTo>
                    <a:pt x="7774" y="21118"/>
                    <a:pt x="7781" y="21115"/>
                    <a:pt x="7784" y="21108"/>
                  </a:cubicBezTo>
                  <a:cubicBezTo>
                    <a:pt x="7789" y="21100"/>
                    <a:pt x="7795" y="21093"/>
                    <a:pt x="7801" y="21083"/>
                  </a:cubicBezTo>
                  <a:cubicBezTo>
                    <a:pt x="7811" y="21106"/>
                    <a:pt x="7832" y="21124"/>
                    <a:pt x="7855" y="21124"/>
                  </a:cubicBezTo>
                  <a:cubicBezTo>
                    <a:pt x="7868" y="21124"/>
                    <a:pt x="7881" y="21118"/>
                    <a:pt x="7893" y="21104"/>
                  </a:cubicBezTo>
                  <a:cubicBezTo>
                    <a:pt x="8144" y="20809"/>
                    <a:pt x="8425" y="20539"/>
                    <a:pt x="8720" y="20291"/>
                  </a:cubicBezTo>
                  <a:close/>
                  <a:moveTo>
                    <a:pt x="13029" y="19457"/>
                  </a:moveTo>
                  <a:cubicBezTo>
                    <a:pt x="13061" y="19457"/>
                    <a:pt x="13093" y="19458"/>
                    <a:pt x="13125" y="19458"/>
                  </a:cubicBezTo>
                  <a:cubicBezTo>
                    <a:pt x="13463" y="19482"/>
                    <a:pt x="13796" y="19556"/>
                    <a:pt x="14110" y="19685"/>
                  </a:cubicBezTo>
                  <a:cubicBezTo>
                    <a:pt x="14724" y="19938"/>
                    <a:pt x="15249" y="20378"/>
                    <a:pt x="15605" y="20917"/>
                  </a:cubicBezTo>
                  <a:cubicBezTo>
                    <a:pt x="15798" y="21211"/>
                    <a:pt x="15946" y="21537"/>
                    <a:pt x="15988" y="21883"/>
                  </a:cubicBezTo>
                  <a:cubicBezTo>
                    <a:pt x="16031" y="22229"/>
                    <a:pt x="15976" y="22580"/>
                    <a:pt x="15866" y="22910"/>
                  </a:cubicBezTo>
                  <a:cubicBezTo>
                    <a:pt x="15641" y="23591"/>
                    <a:pt x="15181" y="24163"/>
                    <a:pt x="14754" y="24736"/>
                  </a:cubicBezTo>
                  <a:cubicBezTo>
                    <a:pt x="14483" y="25099"/>
                    <a:pt x="14216" y="25480"/>
                    <a:pt x="14023" y="25885"/>
                  </a:cubicBezTo>
                  <a:cubicBezTo>
                    <a:pt x="14087" y="25673"/>
                    <a:pt x="14154" y="25458"/>
                    <a:pt x="14229" y="25246"/>
                  </a:cubicBezTo>
                  <a:cubicBezTo>
                    <a:pt x="14452" y="24601"/>
                    <a:pt x="14683" y="23953"/>
                    <a:pt x="14781" y="23276"/>
                  </a:cubicBezTo>
                  <a:cubicBezTo>
                    <a:pt x="14869" y="22673"/>
                    <a:pt x="14868" y="22014"/>
                    <a:pt x="14636" y="21436"/>
                  </a:cubicBezTo>
                  <a:cubicBezTo>
                    <a:pt x="14438" y="20935"/>
                    <a:pt x="14083" y="20487"/>
                    <a:pt x="13613" y="20190"/>
                  </a:cubicBezTo>
                  <a:cubicBezTo>
                    <a:pt x="13585" y="20173"/>
                    <a:pt x="13557" y="20159"/>
                    <a:pt x="13528" y="20144"/>
                  </a:cubicBezTo>
                  <a:cubicBezTo>
                    <a:pt x="13504" y="20120"/>
                    <a:pt x="13477" y="20098"/>
                    <a:pt x="13449" y="20077"/>
                  </a:cubicBezTo>
                  <a:cubicBezTo>
                    <a:pt x="13340" y="20002"/>
                    <a:pt x="13222" y="19941"/>
                    <a:pt x="13097" y="19897"/>
                  </a:cubicBezTo>
                  <a:cubicBezTo>
                    <a:pt x="12879" y="19816"/>
                    <a:pt x="12642" y="19783"/>
                    <a:pt x="12405" y="19783"/>
                  </a:cubicBezTo>
                  <a:cubicBezTo>
                    <a:pt x="12400" y="19783"/>
                    <a:pt x="12395" y="19783"/>
                    <a:pt x="12390" y="19783"/>
                  </a:cubicBezTo>
                  <a:cubicBezTo>
                    <a:pt x="12384" y="19770"/>
                    <a:pt x="12374" y="19759"/>
                    <a:pt x="12357" y="19759"/>
                  </a:cubicBezTo>
                  <a:cubicBezTo>
                    <a:pt x="12355" y="19759"/>
                    <a:pt x="12353" y="19759"/>
                    <a:pt x="12351" y="19759"/>
                  </a:cubicBezTo>
                  <a:cubicBezTo>
                    <a:pt x="12166" y="19762"/>
                    <a:pt x="11985" y="19805"/>
                    <a:pt x="11807" y="19866"/>
                  </a:cubicBezTo>
                  <a:cubicBezTo>
                    <a:pt x="11345" y="19990"/>
                    <a:pt x="10925" y="20243"/>
                    <a:pt x="10542" y="20518"/>
                  </a:cubicBezTo>
                  <a:cubicBezTo>
                    <a:pt x="10003" y="20906"/>
                    <a:pt x="9462" y="21330"/>
                    <a:pt x="9038" y="21838"/>
                  </a:cubicBezTo>
                  <a:cubicBezTo>
                    <a:pt x="8575" y="22392"/>
                    <a:pt x="8273" y="23065"/>
                    <a:pt x="7953" y="23699"/>
                  </a:cubicBezTo>
                  <a:cubicBezTo>
                    <a:pt x="7653" y="24289"/>
                    <a:pt x="7362" y="24884"/>
                    <a:pt x="7071" y="25478"/>
                  </a:cubicBezTo>
                  <a:cubicBezTo>
                    <a:pt x="7084" y="25351"/>
                    <a:pt x="7094" y="25224"/>
                    <a:pt x="7107" y="25097"/>
                  </a:cubicBezTo>
                  <a:cubicBezTo>
                    <a:pt x="7110" y="25095"/>
                    <a:pt x="7115" y="25091"/>
                    <a:pt x="7117" y="25084"/>
                  </a:cubicBezTo>
                  <a:cubicBezTo>
                    <a:pt x="7347" y="24424"/>
                    <a:pt x="7571" y="23757"/>
                    <a:pt x="7887" y="23123"/>
                  </a:cubicBezTo>
                  <a:cubicBezTo>
                    <a:pt x="8199" y="22497"/>
                    <a:pt x="8584" y="21899"/>
                    <a:pt x="9058" y="21372"/>
                  </a:cubicBezTo>
                  <a:cubicBezTo>
                    <a:pt x="9891" y="20447"/>
                    <a:pt x="11028" y="19732"/>
                    <a:pt x="12302" y="19518"/>
                  </a:cubicBezTo>
                  <a:cubicBezTo>
                    <a:pt x="12541" y="19477"/>
                    <a:pt x="12784" y="19457"/>
                    <a:pt x="13029" y="19457"/>
                  </a:cubicBezTo>
                  <a:close/>
                  <a:moveTo>
                    <a:pt x="14273" y="19636"/>
                  </a:moveTo>
                  <a:lnTo>
                    <a:pt x="14273" y="19636"/>
                  </a:lnTo>
                  <a:cubicBezTo>
                    <a:pt x="14819" y="19795"/>
                    <a:pt x="15332" y="20059"/>
                    <a:pt x="15760" y="20429"/>
                  </a:cubicBezTo>
                  <a:cubicBezTo>
                    <a:pt x="16244" y="20847"/>
                    <a:pt x="16630" y="21413"/>
                    <a:pt x="16739" y="22032"/>
                  </a:cubicBezTo>
                  <a:cubicBezTo>
                    <a:pt x="16860" y="22719"/>
                    <a:pt x="16555" y="23364"/>
                    <a:pt x="16136" y="23899"/>
                  </a:cubicBezTo>
                  <a:cubicBezTo>
                    <a:pt x="15713" y="24440"/>
                    <a:pt x="15171" y="24871"/>
                    <a:pt x="14693" y="25365"/>
                  </a:cubicBezTo>
                  <a:cubicBezTo>
                    <a:pt x="14412" y="25656"/>
                    <a:pt x="14144" y="25973"/>
                    <a:pt x="13938" y="26322"/>
                  </a:cubicBezTo>
                  <a:cubicBezTo>
                    <a:pt x="14374" y="25091"/>
                    <a:pt x="15542" y="24204"/>
                    <a:pt x="15969" y="22958"/>
                  </a:cubicBezTo>
                  <a:cubicBezTo>
                    <a:pt x="16084" y="22621"/>
                    <a:pt x="16145" y="22259"/>
                    <a:pt x="16105" y="21904"/>
                  </a:cubicBezTo>
                  <a:cubicBezTo>
                    <a:pt x="16069" y="21572"/>
                    <a:pt x="15946" y="21257"/>
                    <a:pt x="15771" y="20968"/>
                  </a:cubicBezTo>
                  <a:cubicBezTo>
                    <a:pt x="15434" y="20408"/>
                    <a:pt x="14920" y="19938"/>
                    <a:pt x="14313" y="19653"/>
                  </a:cubicBezTo>
                  <a:cubicBezTo>
                    <a:pt x="14300" y="19647"/>
                    <a:pt x="14286" y="19641"/>
                    <a:pt x="14273" y="19636"/>
                  </a:cubicBezTo>
                  <a:close/>
                  <a:moveTo>
                    <a:pt x="12073" y="19938"/>
                  </a:moveTo>
                  <a:cubicBezTo>
                    <a:pt x="12053" y="19945"/>
                    <a:pt x="12029" y="19948"/>
                    <a:pt x="12003" y="19955"/>
                  </a:cubicBezTo>
                  <a:cubicBezTo>
                    <a:pt x="11413" y="20118"/>
                    <a:pt x="10931" y="20507"/>
                    <a:pt x="10564" y="20968"/>
                  </a:cubicBezTo>
                  <a:cubicBezTo>
                    <a:pt x="10145" y="21494"/>
                    <a:pt x="9845" y="22114"/>
                    <a:pt x="9567" y="22719"/>
                  </a:cubicBezTo>
                  <a:cubicBezTo>
                    <a:pt x="9276" y="23351"/>
                    <a:pt x="9029" y="24003"/>
                    <a:pt x="8824" y="24665"/>
                  </a:cubicBezTo>
                  <a:cubicBezTo>
                    <a:pt x="8446" y="25885"/>
                    <a:pt x="8131" y="27232"/>
                    <a:pt x="7113" y="28126"/>
                  </a:cubicBezTo>
                  <a:cubicBezTo>
                    <a:pt x="7036" y="28194"/>
                    <a:pt x="6954" y="28255"/>
                    <a:pt x="6871" y="28314"/>
                  </a:cubicBezTo>
                  <a:cubicBezTo>
                    <a:pt x="6888" y="27914"/>
                    <a:pt x="6910" y="27514"/>
                    <a:pt x="6935" y="27115"/>
                  </a:cubicBezTo>
                  <a:cubicBezTo>
                    <a:pt x="6981" y="27081"/>
                    <a:pt x="7023" y="27046"/>
                    <a:pt x="7063" y="27009"/>
                  </a:cubicBezTo>
                  <a:cubicBezTo>
                    <a:pt x="7179" y="26897"/>
                    <a:pt x="7286" y="26775"/>
                    <a:pt x="7382" y="26644"/>
                  </a:cubicBezTo>
                  <a:cubicBezTo>
                    <a:pt x="7578" y="26379"/>
                    <a:pt x="7733" y="26087"/>
                    <a:pt x="7860" y="25783"/>
                  </a:cubicBezTo>
                  <a:cubicBezTo>
                    <a:pt x="8124" y="25159"/>
                    <a:pt x="8279" y="24501"/>
                    <a:pt x="8493" y="23861"/>
                  </a:cubicBezTo>
                  <a:cubicBezTo>
                    <a:pt x="8625" y="23471"/>
                    <a:pt x="8782" y="23090"/>
                    <a:pt x="9002" y="22740"/>
                  </a:cubicBezTo>
                  <a:cubicBezTo>
                    <a:pt x="9032" y="22693"/>
                    <a:pt x="8987" y="22649"/>
                    <a:pt x="8942" y="22649"/>
                  </a:cubicBezTo>
                  <a:cubicBezTo>
                    <a:pt x="8923" y="22649"/>
                    <a:pt x="8903" y="22657"/>
                    <a:pt x="8890" y="22678"/>
                  </a:cubicBezTo>
                  <a:cubicBezTo>
                    <a:pt x="8177" y="23825"/>
                    <a:pt x="8148" y="25233"/>
                    <a:pt x="7435" y="26379"/>
                  </a:cubicBezTo>
                  <a:cubicBezTo>
                    <a:pt x="7300" y="26593"/>
                    <a:pt x="7142" y="26818"/>
                    <a:pt x="6944" y="26989"/>
                  </a:cubicBezTo>
                  <a:cubicBezTo>
                    <a:pt x="6968" y="26626"/>
                    <a:pt x="6995" y="26261"/>
                    <a:pt x="7025" y="25898"/>
                  </a:cubicBezTo>
                  <a:cubicBezTo>
                    <a:pt x="7314" y="25304"/>
                    <a:pt x="7603" y="24711"/>
                    <a:pt x="7897" y="24119"/>
                  </a:cubicBezTo>
                  <a:cubicBezTo>
                    <a:pt x="8058" y="23800"/>
                    <a:pt x="8216" y="23483"/>
                    <a:pt x="8382" y="23167"/>
                  </a:cubicBezTo>
                  <a:cubicBezTo>
                    <a:pt x="8538" y="22863"/>
                    <a:pt x="8695" y="22558"/>
                    <a:pt x="8883" y="22272"/>
                  </a:cubicBezTo>
                  <a:cubicBezTo>
                    <a:pt x="9248" y="21724"/>
                    <a:pt x="9754" y="21291"/>
                    <a:pt x="10276" y="20884"/>
                  </a:cubicBezTo>
                  <a:cubicBezTo>
                    <a:pt x="10379" y="20803"/>
                    <a:pt x="10485" y="20724"/>
                    <a:pt x="10591" y="20646"/>
                  </a:cubicBezTo>
                  <a:lnTo>
                    <a:pt x="10591" y="20646"/>
                  </a:lnTo>
                  <a:cubicBezTo>
                    <a:pt x="10180" y="21032"/>
                    <a:pt x="9841" y="21486"/>
                    <a:pt x="9519" y="21941"/>
                  </a:cubicBezTo>
                  <a:cubicBezTo>
                    <a:pt x="9503" y="21964"/>
                    <a:pt x="9524" y="21984"/>
                    <a:pt x="9546" y="21984"/>
                  </a:cubicBezTo>
                  <a:cubicBezTo>
                    <a:pt x="9555" y="21984"/>
                    <a:pt x="9565" y="21981"/>
                    <a:pt x="9571" y="21972"/>
                  </a:cubicBezTo>
                  <a:cubicBezTo>
                    <a:pt x="9957" y="21490"/>
                    <a:pt x="10333" y="20993"/>
                    <a:pt x="10811" y="20591"/>
                  </a:cubicBezTo>
                  <a:cubicBezTo>
                    <a:pt x="11028" y="20409"/>
                    <a:pt x="11264" y="20251"/>
                    <a:pt x="11519" y="20125"/>
                  </a:cubicBezTo>
                  <a:cubicBezTo>
                    <a:pt x="11654" y="20059"/>
                    <a:pt x="11790" y="20009"/>
                    <a:pt x="11932" y="19965"/>
                  </a:cubicBezTo>
                  <a:cubicBezTo>
                    <a:pt x="11979" y="19954"/>
                    <a:pt x="12026" y="19946"/>
                    <a:pt x="12073" y="19938"/>
                  </a:cubicBezTo>
                  <a:close/>
                  <a:moveTo>
                    <a:pt x="10704" y="0"/>
                  </a:moveTo>
                  <a:cubicBezTo>
                    <a:pt x="10609" y="0"/>
                    <a:pt x="10515" y="8"/>
                    <a:pt x="10421" y="27"/>
                  </a:cubicBezTo>
                  <a:cubicBezTo>
                    <a:pt x="10181" y="75"/>
                    <a:pt x="9952" y="201"/>
                    <a:pt x="9813" y="397"/>
                  </a:cubicBezTo>
                  <a:cubicBezTo>
                    <a:pt x="9661" y="617"/>
                    <a:pt x="9666" y="894"/>
                    <a:pt x="9733" y="1142"/>
                  </a:cubicBezTo>
                  <a:cubicBezTo>
                    <a:pt x="9766" y="1258"/>
                    <a:pt x="9808" y="1372"/>
                    <a:pt x="9854" y="1485"/>
                  </a:cubicBezTo>
                  <a:cubicBezTo>
                    <a:pt x="9681" y="1345"/>
                    <a:pt x="9489" y="1219"/>
                    <a:pt x="9312" y="1085"/>
                  </a:cubicBezTo>
                  <a:cubicBezTo>
                    <a:pt x="9132" y="952"/>
                    <a:pt x="8933" y="792"/>
                    <a:pt x="8693" y="792"/>
                  </a:cubicBezTo>
                  <a:cubicBezTo>
                    <a:pt x="8683" y="792"/>
                    <a:pt x="8673" y="792"/>
                    <a:pt x="8663" y="793"/>
                  </a:cubicBezTo>
                  <a:cubicBezTo>
                    <a:pt x="8451" y="806"/>
                    <a:pt x="8286" y="943"/>
                    <a:pt x="8157" y="1092"/>
                  </a:cubicBezTo>
                  <a:cubicBezTo>
                    <a:pt x="7999" y="1275"/>
                    <a:pt x="7859" y="1478"/>
                    <a:pt x="7724" y="1678"/>
                  </a:cubicBezTo>
                  <a:cubicBezTo>
                    <a:pt x="7584" y="1890"/>
                    <a:pt x="7457" y="2111"/>
                    <a:pt x="7375" y="2347"/>
                  </a:cubicBezTo>
                  <a:cubicBezTo>
                    <a:pt x="7300" y="2557"/>
                    <a:pt x="7236" y="2813"/>
                    <a:pt x="7306" y="3033"/>
                  </a:cubicBezTo>
                  <a:cubicBezTo>
                    <a:pt x="7368" y="3232"/>
                    <a:pt x="7538" y="3368"/>
                    <a:pt x="7713" y="3480"/>
                  </a:cubicBezTo>
                  <a:cubicBezTo>
                    <a:pt x="7935" y="3621"/>
                    <a:pt x="8171" y="3738"/>
                    <a:pt x="8415" y="3836"/>
                  </a:cubicBezTo>
                  <a:cubicBezTo>
                    <a:pt x="8469" y="3858"/>
                    <a:pt x="8524" y="3877"/>
                    <a:pt x="8578" y="3899"/>
                  </a:cubicBezTo>
                  <a:cubicBezTo>
                    <a:pt x="8372" y="3927"/>
                    <a:pt x="8160" y="3948"/>
                    <a:pt x="7960" y="3999"/>
                  </a:cubicBezTo>
                  <a:cubicBezTo>
                    <a:pt x="7795" y="4042"/>
                    <a:pt x="7656" y="4133"/>
                    <a:pt x="7618" y="4299"/>
                  </a:cubicBezTo>
                  <a:cubicBezTo>
                    <a:pt x="7616" y="4306"/>
                    <a:pt x="7616" y="4316"/>
                    <a:pt x="7613" y="4323"/>
                  </a:cubicBezTo>
                  <a:cubicBezTo>
                    <a:pt x="7574" y="4209"/>
                    <a:pt x="7531" y="4096"/>
                    <a:pt x="7484" y="3984"/>
                  </a:cubicBezTo>
                  <a:cubicBezTo>
                    <a:pt x="7398" y="3771"/>
                    <a:pt x="7304" y="3560"/>
                    <a:pt x="7199" y="3354"/>
                  </a:cubicBezTo>
                  <a:cubicBezTo>
                    <a:pt x="7093" y="3143"/>
                    <a:pt x="6985" y="2927"/>
                    <a:pt x="6798" y="2767"/>
                  </a:cubicBezTo>
                  <a:cubicBezTo>
                    <a:pt x="6786" y="2756"/>
                    <a:pt x="6773" y="2752"/>
                    <a:pt x="6761" y="2752"/>
                  </a:cubicBezTo>
                  <a:cubicBezTo>
                    <a:pt x="6730" y="2752"/>
                    <a:pt x="6702" y="2779"/>
                    <a:pt x="6710" y="2815"/>
                  </a:cubicBezTo>
                  <a:cubicBezTo>
                    <a:pt x="6713" y="2833"/>
                    <a:pt x="6717" y="2852"/>
                    <a:pt x="6720" y="2870"/>
                  </a:cubicBezTo>
                  <a:cubicBezTo>
                    <a:pt x="6708" y="2883"/>
                    <a:pt x="6703" y="2898"/>
                    <a:pt x="6708" y="2918"/>
                  </a:cubicBezTo>
                  <a:cubicBezTo>
                    <a:pt x="6737" y="3025"/>
                    <a:pt x="6762" y="3131"/>
                    <a:pt x="6788" y="3238"/>
                  </a:cubicBezTo>
                  <a:cubicBezTo>
                    <a:pt x="7063" y="4956"/>
                    <a:pt x="6791" y="6701"/>
                    <a:pt x="6698" y="8423"/>
                  </a:cubicBezTo>
                  <a:cubicBezTo>
                    <a:pt x="6651" y="9328"/>
                    <a:pt x="6651" y="10243"/>
                    <a:pt x="6810" y="11143"/>
                  </a:cubicBezTo>
                  <a:cubicBezTo>
                    <a:pt x="6890" y="11596"/>
                    <a:pt x="7013" y="12041"/>
                    <a:pt x="7181" y="12471"/>
                  </a:cubicBezTo>
                  <a:cubicBezTo>
                    <a:pt x="7342" y="12882"/>
                    <a:pt x="7538" y="13280"/>
                    <a:pt x="7734" y="13675"/>
                  </a:cubicBezTo>
                  <a:cubicBezTo>
                    <a:pt x="8153" y="14518"/>
                    <a:pt x="8595" y="15377"/>
                    <a:pt x="8702" y="16312"/>
                  </a:cubicBezTo>
                  <a:cubicBezTo>
                    <a:pt x="8510" y="16855"/>
                    <a:pt x="8333" y="17405"/>
                    <a:pt x="8171" y="17959"/>
                  </a:cubicBezTo>
                  <a:cubicBezTo>
                    <a:pt x="8011" y="18501"/>
                    <a:pt x="7872" y="19047"/>
                    <a:pt x="7740" y="19597"/>
                  </a:cubicBezTo>
                  <a:cubicBezTo>
                    <a:pt x="7744" y="19536"/>
                    <a:pt x="7748" y="19477"/>
                    <a:pt x="7751" y="19416"/>
                  </a:cubicBezTo>
                  <a:cubicBezTo>
                    <a:pt x="7758" y="19097"/>
                    <a:pt x="7758" y="18780"/>
                    <a:pt x="7752" y="18461"/>
                  </a:cubicBezTo>
                  <a:cubicBezTo>
                    <a:pt x="7744" y="17837"/>
                    <a:pt x="7713" y="17212"/>
                    <a:pt x="7642" y="16591"/>
                  </a:cubicBezTo>
                  <a:cubicBezTo>
                    <a:pt x="7503" y="15364"/>
                    <a:pt x="7202" y="14138"/>
                    <a:pt x="6659" y="13013"/>
                  </a:cubicBezTo>
                  <a:cubicBezTo>
                    <a:pt x="6382" y="12440"/>
                    <a:pt x="6037" y="11899"/>
                    <a:pt x="5656" y="11383"/>
                  </a:cubicBezTo>
                  <a:cubicBezTo>
                    <a:pt x="5752" y="11299"/>
                    <a:pt x="5796" y="11187"/>
                    <a:pt x="5766" y="11056"/>
                  </a:cubicBezTo>
                  <a:cubicBezTo>
                    <a:pt x="5702" y="10778"/>
                    <a:pt x="5433" y="10581"/>
                    <a:pt x="5209" y="10418"/>
                  </a:cubicBezTo>
                  <a:cubicBezTo>
                    <a:pt x="5184" y="10398"/>
                    <a:pt x="5156" y="10382"/>
                    <a:pt x="5131" y="10363"/>
                  </a:cubicBezTo>
                  <a:cubicBezTo>
                    <a:pt x="5247" y="10333"/>
                    <a:pt x="5355" y="10276"/>
                    <a:pt x="5448" y="10204"/>
                  </a:cubicBezTo>
                  <a:cubicBezTo>
                    <a:pt x="5682" y="10021"/>
                    <a:pt x="5800" y="9736"/>
                    <a:pt x="5885" y="9467"/>
                  </a:cubicBezTo>
                  <a:cubicBezTo>
                    <a:pt x="5961" y="9229"/>
                    <a:pt x="6030" y="8959"/>
                    <a:pt x="5951" y="8714"/>
                  </a:cubicBezTo>
                  <a:cubicBezTo>
                    <a:pt x="5873" y="8474"/>
                    <a:pt x="5656" y="8325"/>
                    <a:pt x="5407" y="8270"/>
                  </a:cubicBezTo>
                  <a:cubicBezTo>
                    <a:pt x="5308" y="8248"/>
                    <a:pt x="5207" y="8240"/>
                    <a:pt x="5107" y="8240"/>
                  </a:cubicBezTo>
                  <a:cubicBezTo>
                    <a:pt x="4927" y="8240"/>
                    <a:pt x="4747" y="8264"/>
                    <a:pt x="4567" y="8269"/>
                  </a:cubicBezTo>
                  <a:cubicBezTo>
                    <a:pt x="4824" y="8112"/>
                    <a:pt x="5065" y="7928"/>
                    <a:pt x="5186" y="7653"/>
                  </a:cubicBezTo>
                  <a:cubicBezTo>
                    <a:pt x="5312" y="7362"/>
                    <a:pt x="5254" y="7051"/>
                    <a:pt x="5028" y="6821"/>
                  </a:cubicBezTo>
                  <a:cubicBezTo>
                    <a:pt x="4816" y="6601"/>
                    <a:pt x="4512" y="6474"/>
                    <a:pt x="4218" y="6389"/>
                  </a:cubicBezTo>
                  <a:cubicBezTo>
                    <a:pt x="4008" y="6328"/>
                    <a:pt x="3790" y="6278"/>
                    <a:pt x="3570" y="6271"/>
                  </a:cubicBezTo>
                  <a:cubicBezTo>
                    <a:pt x="3556" y="6271"/>
                    <a:pt x="3541" y="6270"/>
                    <a:pt x="3526" y="6270"/>
                  </a:cubicBezTo>
                  <a:cubicBezTo>
                    <a:pt x="3375" y="6270"/>
                    <a:pt x="3202" y="6287"/>
                    <a:pt x="3095" y="6397"/>
                  </a:cubicBezTo>
                  <a:cubicBezTo>
                    <a:pt x="2960" y="6538"/>
                    <a:pt x="2943" y="6784"/>
                    <a:pt x="2907" y="6962"/>
                  </a:cubicBezTo>
                  <a:cubicBezTo>
                    <a:pt x="2886" y="7070"/>
                    <a:pt x="2868" y="7177"/>
                    <a:pt x="2852" y="7285"/>
                  </a:cubicBezTo>
                  <a:cubicBezTo>
                    <a:pt x="2765" y="7011"/>
                    <a:pt x="2634" y="6753"/>
                    <a:pt x="2382" y="6579"/>
                  </a:cubicBezTo>
                  <a:cubicBezTo>
                    <a:pt x="2248" y="6484"/>
                    <a:pt x="2086" y="6425"/>
                    <a:pt x="1921" y="6425"/>
                  </a:cubicBezTo>
                  <a:cubicBezTo>
                    <a:pt x="1893" y="6425"/>
                    <a:pt x="1865" y="6426"/>
                    <a:pt x="1838" y="6430"/>
                  </a:cubicBezTo>
                  <a:cubicBezTo>
                    <a:pt x="1629" y="6452"/>
                    <a:pt x="1446" y="6560"/>
                    <a:pt x="1271" y="6667"/>
                  </a:cubicBezTo>
                  <a:cubicBezTo>
                    <a:pt x="907" y="6891"/>
                    <a:pt x="538" y="7142"/>
                    <a:pt x="311" y="7502"/>
                  </a:cubicBezTo>
                  <a:cubicBezTo>
                    <a:pt x="118" y="7806"/>
                    <a:pt x="34" y="8233"/>
                    <a:pt x="297" y="8530"/>
                  </a:cubicBezTo>
                  <a:cubicBezTo>
                    <a:pt x="538" y="8802"/>
                    <a:pt x="931" y="8822"/>
                    <a:pt x="1246" y="8979"/>
                  </a:cubicBezTo>
                  <a:cubicBezTo>
                    <a:pt x="878" y="9042"/>
                    <a:pt x="508" y="9147"/>
                    <a:pt x="274" y="9438"/>
                  </a:cubicBezTo>
                  <a:cubicBezTo>
                    <a:pt x="0" y="9780"/>
                    <a:pt x="127" y="10194"/>
                    <a:pt x="318" y="10547"/>
                  </a:cubicBezTo>
                  <a:cubicBezTo>
                    <a:pt x="501" y="10880"/>
                    <a:pt x="756" y="11208"/>
                    <a:pt x="1118" y="11378"/>
                  </a:cubicBezTo>
                  <a:cubicBezTo>
                    <a:pt x="1234" y="11434"/>
                    <a:pt x="1364" y="11474"/>
                    <a:pt x="1494" y="11474"/>
                  </a:cubicBezTo>
                  <a:cubicBezTo>
                    <a:pt x="1557" y="11474"/>
                    <a:pt x="1620" y="11464"/>
                    <a:pt x="1680" y="11442"/>
                  </a:cubicBezTo>
                  <a:cubicBezTo>
                    <a:pt x="1842" y="11386"/>
                    <a:pt x="1955" y="11251"/>
                    <a:pt x="2043" y="11116"/>
                  </a:cubicBezTo>
                  <a:cubicBezTo>
                    <a:pt x="2235" y="10824"/>
                    <a:pt x="2382" y="10496"/>
                    <a:pt x="2496" y="10163"/>
                  </a:cubicBezTo>
                  <a:lnTo>
                    <a:pt x="2496" y="10163"/>
                  </a:lnTo>
                  <a:cubicBezTo>
                    <a:pt x="2433" y="10414"/>
                    <a:pt x="2402" y="10673"/>
                    <a:pt x="2398" y="10929"/>
                  </a:cubicBezTo>
                  <a:cubicBezTo>
                    <a:pt x="2397" y="11031"/>
                    <a:pt x="2399" y="11133"/>
                    <a:pt x="2407" y="11235"/>
                  </a:cubicBezTo>
                  <a:cubicBezTo>
                    <a:pt x="2412" y="11315"/>
                    <a:pt x="2418" y="11403"/>
                    <a:pt x="2462" y="11474"/>
                  </a:cubicBezTo>
                  <a:cubicBezTo>
                    <a:pt x="2553" y="11617"/>
                    <a:pt x="2750" y="11617"/>
                    <a:pt x="2902" y="11630"/>
                  </a:cubicBezTo>
                  <a:cubicBezTo>
                    <a:pt x="3082" y="11644"/>
                    <a:pt x="3265" y="11657"/>
                    <a:pt x="3447" y="11657"/>
                  </a:cubicBezTo>
                  <a:cubicBezTo>
                    <a:pt x="3669" y="11657"/>
                    <a:pt x="3890" y="11638"/>
                    <a:pt x="4105" y="11583"/>
                  </a:cubicBezTo>
                  <a:cubicBezTo>
                    <a:pt x="4254" y="11544"/>
                    <a:pt x="4433" y="11491"/>
                    <a:pt x="4519" y="11360"/>
                  </a:cubicBezTo>
                  <a:cubicBezTo>
                    <a:pt x="4582" y="11265"/>
                    <a:pt x="4577" y="11150"/>
                    <a:pt x="4555" y="11038"/>
                  </a:cubicBezTo>
                  <a:lnTo>
                    <a:pt x="4555" y="11038"/>
                  </a:lnTo>
                  <a:cubicBezTo>
                    <a:pt x="4618" y="11171"/>
                    <a:pt x="4675" y="11322"/>
                    <a:pt x="4779" y="11435"/>
                  </a:cubicBezTo>
                  <a:cubicBezTo>
                    <a:pt x="4865" y="11531"/>
                    <a:pt x="4986" y="11574"/>
                    <a:pt x="5113" y="11574"/>
                  </a:cubicBezTo>
                  <a:cubicBezTo>
                    <a:pt x="5136" y="11574"/>
                    <a:pt x="5159" y="11573"/>
                    <a:pt x="5183" y="11570"/>
                  </a:cubicBezTo>
                  <a:cubicBezTo>
                    <a:pt x="5275" y="11560"/>
                    <a:pt x="5372" y="11533"/>
                    <a:pt x="5463" y="11496"/>
                  </a:cubicBezTo>
                  <a:cubicBezTo>
                    <a:pt x="6152" y="12450"/>
                    <a:pt x="6708" y="13475"/>
                    <a:pt x="7006" y="14606"/>
                  </a:cubicBezTo>
                  <a:cubicBezTo>
                    <a:pt x="7321" y="15802"/>
                    <a:pt x="7419" y="17037"/>
                    <a:pt x="7462" y="18264"/>
                  </a:cubicBezTo>
                  <a:cubicBezTo>
                    <a:pt x="7470" y="18535"/>
                    <a:pt x="7476" y="18804"/>
                    <a:pt x="7481" y="19075"/>
                  </a:cubicBezTo>
                  <a:cubicBezTo>
                    <a:pt x="7474" y="19050"/>
                    <a:pt x="7469" y="19021"/>
                    <a:pt x="7460" y="18994"/>
                  </a:cubicBezTo>
                  <a:cubicBezTo>
                    <a:pt x="7230" y="18265"/>
                    <a:pt x="6694" y="17726"/>
                    <a:pt x="6024" y="17333"/>
                  </a:cubicBezTo>
                  <a:cubicBezTo>
                    <a:pt x="5268" y="16888"/>
                    <a:pt x="4410" y="16641"/>
                    <a:pt x="3637" y="16226"/>
                  </a:cubicBezTo>
                  <a:cubicBezTo>
                    <a:pt x="2958" y="15860"/>
                    <a:pt x="2353" y="15377"/>
                    <a:pt x="1849" y="14809"/>
                  </a:cubicBezTo>
                  <a:cubicBezTo>
                    <a:pt x="1565" y="14490"/>
                    <a:pt x="1317" y="14142"/>
                    <a:pt x="1107" y="13775"/>
                  </a:cubicBezTo>
                  <a:cubicBezTo>
                    <a:pt x="877" y="13372"/>
                    <a:pt x="704" y="12942"/>
                    <a:pt x="432" y="12562"/>
                  </a:cubicBezTo>
                  <a:cubicBezTo>
                    <a:pt x="417" y="12543"/>
                    <a:pt x="395" y="12533"/>
                    <a:pt x="374" y="12533"/>
                  </a:cubicBezTo>
                  <a:cubicBezTo>
                    <a:pt x="349" y="12533"/>
                    <a:pt x="325" y="12547"/>
                    <a:pt x="317" y="12576"/>
                  </a:cubicBezTo>
                  <a:cubicBezTo>
                    <a:pt x="56" y="13406"/>
                    <a:pt x="128" y="14314"/>
                    <a:pt x="494" y="15110"/>
                  </a:cubicBezTo>
                  <a:cubicBezTo>
                    <a:pt x="842" y="15866"/>
                    <a:pt x="1459" y="16446"/>
                    <a:pt x="2177" y="16888"/>
                  </a:cubicBezTo>
                  <a:cubicBezTo>
                    <a:pt x="3568" y="17744"/>
                    <a:pt x="5318" y="18120"/>
                    <a:pt x="6477" y="19305"/>
                  </a:cubicBezTo>
                  <a:cubicBezTo>
                    <a:pt x="6972" y="19810"/>
                    <a:pt x="7294" y="20450"/>
                    <a:pt x="7411" y="21124"/>
                  </a:cubicBezTo>
                  <a:cubicBezTo>
                    <a:pt x="7306" y="21653"/>
                    <a:pt x="7212" y="22182"/>
                    <a:pt x="7128" y="22717"/>
                  </a:cubicBezTo>
                  <a:cubicBezTo>
                    <a:pt x="6879" y="24323"/>
                    <a:pt x="6718" y="25942"/>
                    <a:pt x="6630" y="27565"/>
                  </a:cubicBezTo>
                  <a:cubicBezTo>
                    <a:pt x="6576" y="28529"/>
                    <a:pt x="6552" y="29493"/>
                    <a:pt x="6547" y="30458"/>
                  </a:cubicBezTo>
                  <a:lnTo>
                    <a:pt x="6830" y="30488"/>
                  </a:lnTo>
                  <a:cubicBezTo>
                    <a:pt x="6832" y="30152"/>
                    <a:pt x="6833" y="29813"/>
                    <a:pt x="6843" y="29475"/>
                  </a:cubicBezTo>
                  <a:cubicBezTo>
                    <a:pt x="6850" y="29167"/>
                    <a:pt x="6860" y="28861"/>
                    <a:pt x="6873" y="28553"/>
                  </a:cubicBezTo>
                  <a:cubicBezTo>
                    <a:pt x="7924" y="27865"/>
                    <a:pt x="8408" y="26687"/>
                    <a:pt x="8760" y="25559"/>
                  </a:cubicBezTo>
                  <a:cubicBezTo>
                    <a:pt x="8960" y="24916"/>
                    <a:pt x="9144" y="24271"/>
                    <a:pt x="9390" y="23639"/>
                  </a:cubicBezTo>
                  <a:cubicBezTo>
                    <a:pt x="9634" y="23008"/>
                    <a:pt x="9919" y="22388"/>
                    <a:pt x="10251" y="21797"/>
                  </a:cubicBezTo>
                  <a:cubicBezTo>
                    <a:pt x="10550" y="21263"/>
                    <a:pt x="10922" y="20738"/>
                    <a:pt x="11461" y="20400"/>
                  </a:cubicBezTo>
                  <a:cubicBezTo>
                    <a:pt x="11793" y="20192"/>
                    <a:pt x="12176" y="20065"/>
                    <a:pt x="12566" y="20065"/>
                  </a:cubicBezTo>
                  <a:cubicBezTo>
                    <a:pt x="12747" y="20065"/>
                    <a:pt x="12930" y="20093"/>
                    <a:pt x="13110" y="20152"/>
                  </a:cubicBezTo>
                  <a:cubicBezTo>
                    <a:pt x="13632" y="20324"/>
                    <a:pt x="14046" y="20724"/>
                    <a:pt x="14313" y="21175"/>
                  </a:cubicBezTo>
                  <a:cubicBezTo>
                    <a:pt x="14626" y="21706"/>
                    <a:pt x="14719" y="22313"/>
                    <a:pt x="14679" y="22913"/>
                  </a:cubicBezTo>
                  <a:cubicBezTo>
                    <a:pt x="14591" y="24259"/>
                    <a:pt x="13916" y="25480"/>
                    <a:pt x="13691" y="26799"/>
                  </a:cubicBezTo>
                  <a:cubicBezTo>
                    <a:pt x="13683" y="26847"/>
                    <a:pt x="13679" y="26896"/>
                    <a:pt x="13672" y="26941"/>
                  </a:cubicBezTo>
                  <a:cubicBezTo>
                    <a:pt x="13670" y="26947"/>
                    <a:pt x="13669" y="26954"/>
                    <a:pt x="13667" y="26959"/>
                  </a:cubicBezTo>
                  <a:cubicBezTo>
                    <a:pt x="13626" y="27104"/>
                    <a:pt x="13603" y="27253"/>
                    <a:pt x="13592" y="27402"/>
                  </a:cubicBezTo>
                  <a:cubicBezTo>
                    <a:pt x="13589" y="27452"/>
                    <a:pt x="13628" y="27477"/>
                    <a:pt x="13669" y="27477"/>
                  </a:cubicBezTo>
                  <a:cubicBezTo>
                    <a:pt x="13710" y="27477"/>
                    <a:pt x="13752" y="27452"/>
                    <a:pt x="13755" y="27402"/>
                  </a:cubicBezTo>
                  <a:cubicBezTo>
                    <a:pt x="13831" y="25973"/>
                    <a:pt x="15289" y="25126"/>
                    <a:pt x="16137" y="24115"/>
                  </a:cubicBezTo>
                  <a:cubicBezTo>
                    <a:pt x="16563" y="23605"/>
                    <a:pt x="16912" y="23002"/>
                    <a:pt x="16905" y="22331"/>
                  </a:cubicBezTo>
                  <a:cubicBezTo>
                    <a:pt x="16898" y="21692"/>
                    <a:pt x="16566" y="21074"/>
                    <a:pt x="16125" y="20600"/>
                  </a:cubicBezTo>
                  <a:cubicBezTo>
                    <a:pt x="15361" y="19782"/>
                    <a:pt x="14197" y="19341"/>
                    <a:pt x="13062" y="19341"/>
                  </a:cubicBezTo>
                  <a:cubicBezTo>
                    <a:pt x="13033" y="19341"/>
                    <a:pt x="13005" y="19341"/>
                    <a:pt x="12976" y="19342"/>
                  </a:cubicBezTo>
                  <a:cubicBezTo>
                    <a:pt x="12958" y="19342"/>
                    <a:pt x="12939" y="19342"/>
                    <a:pt x="12921" y="19342"/>
                  </a:cubicBezTo>
                  <a:cubicBezTo>
                    <a:pt x="12690" y="19342"/>
                    <a:pt x="12460" y="19366"/>
                    <a:pt x="12236" y="19419"/>
                  </a:cubicBezTo>
                  <a:cubicBezTo>
                    <a:pt x="11132" y="19619"/>
                    <a:pt x="10122" y="20193"/>
                    <a:pt x="9333" y="20948"/>
                  </a:cubicBezTo>
                  <a:cubicBezTo>
                    <a:pt x="8302" y="21934"/>
                    <a:pt x="7638" y="23229"/>
                    <a:pt x="7219" y="24555"/>
                  </a:cubicBezTo>
                  <a:cubicBezTo>
                    <a:pt x="7192" y="24640"/>
                    <a:pt x="7169" y="24725"/>
                    <a:pt x="7145" y="24810"/>
                  </a:cubicBezTo>
                  <a:cubicBezTo>
                    <a:pt x="7165" y="24634"/>
                    <a:pt x="7181" y="24458"/>
                    <a:pt x="7201" y="24285"/>
                  </a:cubicBezTo>
                  <a:cubicBezTo>
                    <a:pt x="7283" y="23601"/>
                    <a:pt x="7386" y="22923"/>
                    <a:pt x="7503" y="22245"/>
                  </a:cubicBezTo>
                  <a:cubicBezTo>
                    <a:pt x="7504" y="22245"/>
                    <a:pt x="7505" y="22245"/>
                    <a:pt x="7507" y="22245"/>
                  </a:cubicBezTo>
                  <a:cubicBezTo>
                    <a:pt x="7535" y="22245"/>
                    <a:pt x="7561" y="22230"/>
                    <a:pt x="7567" y="22195"/>
                  </a:cubicBezTo>
                  <a:cubicBezTo>
                    <a:pt x="7588" y="22046"/>
                    <a:pt x="7596" y="21897"/>
                    <a:pt x="7598" y="21748"/>
                  </a:cubicBezTo>
                  <a:cubicBezTo>
                    <a:pt x="8744" y="20220"/>
                    <a:pt x="10356" y="19085"/>
                    <a:pt x="12229" y="18487"/>
                  </a:cubicBezTo>
                  <a:cubicBezTo>
                    <a:pt x="13253" y="18160"/>
                    <a:pt x="14317" y="17952"/>
                    <a:pt x="15337" y="17605"/>
                  </a:cubicBezTo>
                  <a:cubicBezTo>
                    <a:pt x="16329" y="17271"/>
                    <a:pt x="17243" y="16781"/>
                    <a:pt x="17999" y="16080"/>
                  </a:cubicBezTo>
                  <a:cubicBezTo>
                    <a:pt x="18694" y="15435"/>
                    <a:pt x="19452" y="14498"/>
                    <a:pt x="19345" y="13514"/>
                  </a:cubicBezTo>
                  <a:cubicBezTo>
                    <a:pt x="19347" y="13507"/>
                    <a:pt x="19351" y="13502"/>
                    <a:pt x="19352" y="13497"/>
                  </a:cubicBezTo>
                  <a:cubicBezTo>
                    <a:pt x="19358" y="13478"/>
                    <a:pt x="19351" y="13463"/>
                    <a:pt x="19338" y="13450"/>
                  </a:cubicBezTo>
                  <a:cubicBezTo>
                    <a:pt x="19325" y="13370"/>
                    <a:pt x="19310" y="13291"/>
                    <a:pt x="19287" y="13212"/>
                  </a:cubicBezTo>
                  <a:cubicBezTo>
                    <a:pt x="19280" y="13188"/>
                    <a:pt x="19254" y="13171"/>
                    <a:pt x="19229" y="13171"/>
                  </a:cubicBezTo>
                  <a:cubicBezTo>
                    <a:pt x="19216" y="13171"/>
                    <a:pt x="19204" y="13175"/>
                    <a:pt x="19195" y="13186"/>
                  </a:cubicBezTo>
                  <a:cubicBezTo>
                    <a:pt x="18876" y="13559"/>
                    <a:pt x="18555" y="13932"/>
                    <a:pt x="18165" y="14242"/>
                  </a:cubicBezTo>
                  <a:cubicBezTo>
                    <a:pt x="17819" y="14514"/>
                    <a:pt x="17427" y="14730"/>
                    <a:pt x="17017" y="14904"/>
                  </a:cubicBezTo>
                  <a:cubicBezTo>
                    <a:pt x="16166" y="15269"/>
                    <a:pt x="15251" y="15470"/>
                    <a:pt x="14367" y="15753"/>
                  </a:cubicBezTo>
                  <a:cubicBezTo>
                    <a:pt x="13401" y="16060"/>
                    <a:pt x="12429" y="16421"/>
                    <a:pt x="11536" y="16895"/>
                  </a:cubicBezTo>
                  <a:cubicBezTo>
                    <a:pt x="10719" y="17330"/>
                    <a:pt x="10024" y="17916"/>
                    <a:pt x="9432" y="18607"/>
                  </a:cubicBezTo>
                  <a:cubicBezTo>
                    <a:pt x="9093" y="19003"/>
                    <a:pt x="8790" y="19423"/>
                    <a:pt x="8504" y="19853"/>
                  </a:cubicBezTo>
                  <a:cubicBezTo>
                    <a:pt x="8419" y="19965"/>
                    <a:pt x="8337" y="20076"/>
                    <a:pt x="8258" y="20192"/>
                  </a:cubicBezTo>
                  <a:lnTo>
                    <a:pt x="8801" y="19196"/>
                  </a:lnTo>
                  <a:cubicBezTo>
                    <a:pt x="9185" y="18492"/>
                    <a:pt x="9564" y="17784"/>
                    <a:pt x="9946" y="17079"/>
                  </a:cubicBezTo>
                  <a:cubicBezTo>
                    <a:pt x="10655" y="15768"/>
                    <a:pt x="11299" y="14392"/>
                    <a:pt x="12322" y="13273"/>
                  </a:cubicBezTo>
                  <a:cubicBezTo>
                    <a:pt x="12697" y="12864"/>
                    <a:pt x="13110" y="12489"/>
                    <a:pt x="13554" y="12152"/>
                  </a:cubicBezTo>
                  <a:cubicBezTo>
                    <a:pt x="13616" y="12186"/>
                    <a:pt x="13682" y="12191"/>
                    <a:pt x="13752" y="12191"/>
                  </a:cubicBezTo>
                  <a:cubicBezTo>
                    <a:pt x="13778" y="12191"/>
                    <a:pt x="13805" y="12190"/>
                    <a:pt x="13833" y="12190"/>
                  </a:cubicBezTo>
                  <a:cubicBezTo>
                    <a:pt x="13948" y="12187"/>
                    <a:pt x="14065" y="12180"/>
                    <a:pt x="14180" y="12164"/>
                  </a:cubicBezTo>
                  <a:cubicBezTo>
                    <a:pt x="14401" y="12136"/>
                    <a:pt x="14618" y="12079"/>
                    <a:pt x="14826" y="12001"/>
                  </a:cubicBezTo>
                  <a:cubicBezTo>
                    <a:pt x="14977" y="12589"/>
                    <a:pt x="15485" y="13053"/>
                    <a:pt x="16112" y="13152"/>
                  </a:cubicBezTo>
                  <a:cubicBezTo>
                    <a:pt x="16199" y="13165"/>
                    <a:pt x="16308" y="13178"/>
                    <a:pt x="16418" y="13178"/>
                  </a:cubicBezTo>
                  <a:cubicBezTo>
                    <a:pt x="16632" y="13178"/>
                    <a:pt x="16854" y="13132"/>
                    <a:pt x="16946" y="12959"/>
                  </a:cubicBezTo>
                  <a:cubicBezTo>
                    <a:pt x="17023" y="12817"/>
                    <a:pt x="17024" y="12631"/>
                    <a:pt x="17045" y="12477"/>
                  </a:cubicBezTo>
                  <a:cubicBezTo>
                    <a:pt x="17045" y="12474"/>
                    <a:pt x="17045" y="12470"/>
                    <a:pt x="17047" y="12467"/>
                  </a:cubicBezTo>
                  <a:lnTo>
                    <a:pt x="17047" y="12470"/>
                  </a:lnTo>
                  <a:cubicBezTo>
                    <a:pt x="17082" y="12637"/>
                    <a:pt x="17122" y="12814"/>
                    <a:pt x="17209" y="12966"/>
                  </a:cubicBezTo>
                  <a:cubicBezTo>
                    <a:pt x="17326" y="13172"/>
                    <a:pt x="17518" y="13251"/>
                    <a:pt x="17725" y="13251"/>
                  </a:cubicBezTo>
                  <a:cubicBezTo>
                    <a:pt x="17847" y="13251"/>
                    <a:pt x="17974" y="13224"/>
                    <a:pt x="18094" y="13179"/>
                  </a:cubicBezTo>
                  <a:cubicBezTo>
                    <a:pt x="18637" y="12975"/>
                    <a:pt x="19584" y="12379"/>
                    <a:pt x="19188" y="11709"/>
                  </a:cubicBezTo>
                  <a:cubicBezTo>
                    <a:pt x="19053" y="11482"/>
                    <a:pt x="18833" y="11347"/>
                    <a:pt x="18598" y="11235"/>
                  </a:cubicBezTo>
                  <a:cubicBezTo>
                    <a:pt x="19035" y="11184"/>
                    <a:pt x="19452" y="10795"/>
                    <a:pt x="19584" y="10391"/>
                  </a:cubicBezTo>
                  <a:cubicBezTo>
                    <a:pt x="19687" y="10066"/>
                    <a:pt x="19538" y="9761"/>
                    <a:pt x="19367" y="9483"/>
                  </a:cubicBezTo>
                  <a:cubicBezTo>
                    <a:pt x="19198" y="9212"/>
                    <a:pt x="19005" y="8870"/>
                    <a:pt x="18693" y="8725"/>
                  </a:cubicBezTo>
                  <a:cubicBezTo>
                    <a:pt x="18620" y="8692"/>
                    <a:pt x="18549" y="8678"/>
                    <a:pt x="18479" y="8678"/>
                  </a:cubicBezTo>
                  <a:cubicBezTo>
                    <a:pt x="18285" y="8678"/>
                    <a:pt x="18103" y="8788"/>
                    <a:pt x="17946" y="8910"/>
                  </a:cubicBezTo>
                  <a:cubicBezTo>
                    <a:pt x="18024" y="8686"/>
                    <a:pt x="18188" y="8463"/>
                    <a:pt x="18085" y="8227"/>
                  </a:cubicBezTo>
                  <a:cubicBezTo>
                    <a:pt x="17978" y="7978"/>
                    <a:pt x="17656" y="7928"/>
                    <a:pt x="17407" y="7907"/>
                  </a:cubicBezTo>
                  <a:cubicBezTo>
                    <a:pt x="17299" y="7897"/>
                    <a:pt x="17190" y="7893"/>
                    <a:pt x="17081" y="7893"/>
                  </a:cubicBezTo>
                  <a:cubicBezTo>
                    <a:pt x="16803" y="7893"/>
                    <a:pt x="16524" y="7923"/>
                    <a:pt x="16254" y="7979"/>
                  </a:cubicBezTo>
                  <a:cubicBezTo>
                    <a:pt x="15997" y="8033"/>
                    <a:pt x="15726" y="8148"/>
                    <a:pt x="15692" y="8427"/>
                  </a:cubicBezTo>
                  <a:cubicBezTo>
                    <a:pt x="15672" y="8601"/>
                    <a:pt x="15715" y="8782"/>
                    <a:pt x="15790" y="8955"/>
                  </a:cubicBezTo>
                  <a:lnTo>
                    <a:pt x="15742" y="8907"/>
                  </a:lnTo>
                  <a:cubicBezTo>
                    <a:pt x="15620" y="8792"/>
                    <a:pt x="15489" y="8660"/>
                    <a:pt x="15326" y="8598"/>
                  </a:cubicBezTo>
                  <a:cubicBezTo>
                    <a:pt x="15265" y="8575"/>
                    <a:pt x="15205" y="8564"/>
                    <a:pt x="15146" y="8564"/>
                  </a:cubicBezTo>
                  <a:cubicBezTo>
                    <a:pt x="14894" y="8564"/>
                    <a:pt x="14676" y="8761"/>
                    <a:pt x="14546" y="8964"/>
                  </a:cubicBezTo>
                  <a:cubicBezTo>
                    <a:pt x="14344" y="9277"/>
                    <a:pt x="14225" y="9643"/>
                    <a:pt x="14194" y="10009"/>
                  </a:cubicBezTo>
                  <a:cubicBezTo>
                    <a:pt x="14181" y="10148"/>
                    <a:pt x="14172" y="10299"/>
                    <a:pt x="14229" y="10432"/>
                  </a:cubicBezTo>
                  <a:cubicBezTo>
                    <a:pt x="14287" y="10567"/>
                    <a:pt x="14408" y="10624"/>
                    <a:pt x="14551" y="10645"/>
                  </a:cubicBezTo>
                  <a:cubicBezTo>
                    <a:pt x="14910" y="10697"/>
                    <a:pt x="15271" y="10743"/>
                    <a:pt x="15630" y="10787"/>
                  </a:cubicBezTo>
                  <a:cubicBezTo>
                    <a:pt x="15534" y="10790"/>
                    <a:pt x="15437" y="10795"/>
                    <a:pt x="15342" y="10800"/>
                  </a:cubicBezTo>
                  <a:cubicBezTo>
                    <a:pt x="14853" y="10821"/>
                    <a:pt x="14303" y="10808"/>
                    <a:pt x="13882" y="11078"/>
                  </a:cubicBezTo>
                  <a:cubicBezTo>
                    <a:pt x="13690" y="11200"/>
                    <a:pt x="13521" y="11377"/>
                    <a:pt x="13459" y="11596"/>
                  </a:cubicBezTo>
                  <a:cubicBezTo>
                    <a:pt x="13430" y="11693"/>
                    <a:pt x="13429" y="11824"/>
                    <a:pt x="13480" y="11916"/>
                  </a:cubicBezTo>
                  <a:cubicBezTo>
                    <a:pt x="12656" y="12533"/>
                    <a:pt x="11944" y="13275"/>
                    <a:pt x="11363" y="14110"/>
                  </a:cubicBezTo>
                  <a:cubicBezTo>
                    <a:pt x="11769" y="13403"/>
                    <a:pt x="12178" y="12691"/>
                    <a:pt x="12466" y="11930"/>
                  </a:cubicBezTo>
                  <a:cubicBezTo>
                    <a:pt x="12781" y="11102"/>
                    <a:pt x="12937" y="10225"/>
                    <a:pt x="13334" y="9425"/>
                  </a:cubicBezTo>
                  <a:cubicBezTo>
                    <a:pt x="13726" y="8637"/>
                    <a:pt x="14258" y="7915"/>
                    <a:pt x="14771" y="7199"/>
                  </a:cubicBezTo>
                  <a:cubicBezTo>
                    <a:pt x="15218" y="6573"/>
                    <a:pt x="15676" y="5956"/>
                    <a:pt x="16136" y="5339"/>
                  </a:cubicBezTo>
                  <a:cubicBezTo>
                    <a:pt x="16232" y="5238"/>
                    <a:pt x="16329" y="5136"/>
                    <a:pt x="16421" y="5031"/>
                  </a:cubicBezTo>
                  <a:cubicBezTo>
                    <a:pt x="16432" y="5019"/>
                    <a:pt x="16422" y="5002"/>
                    <a:pt x="16408" y="5002"/>
                  </a:cubicBezTo>
                  <a:cubicBezTo>
                    <a:pt x="16404" y="5002"/>
                    <a:pt x="16400" y="5004"/>
                    <a:pt x="16396" y="5007"/>
                  </a:cubicBezTo>
                  <a:lnTo>
                    <a:pt x="16349" y="5049"/>
                  </a:lnTo>
                  <a:cubicBezTo>
                    <a:pt x="16441" y="4927"/>
                    <a:pt x="16530" y="4802"/>
                    <a:pt x="16623" y="4680"/>
                  </a:cubicBezTo>
                  <a:cubicBezTo>
                    <a:pt x="16649" y="4647"/>
                    <a:pt x="16614" y="4613"/>
                    <a:pt x="16578" y="4613"/>
                  </a:cubicBezTo>
                  <a:cubicBezTo>
                    <a:pt x="16568" y="4613"/>
                    <a:pt x="16557" y="4616"/>
                    <a:pt x="16547" y="4624"/>
                  </a:cubicBezTo>
                  <a:cubicBezTo>
                    <a:pt x="15200" y="5730"/>
                    <a:pt x="13920" y="6925"/>
                    <a:pt x="12860" y="8294"/>
                  </a:cubicBezTo>
                  <a:cubicBezTo>
                    <a:pt x="11792" y="9673"/>
                    <a:pt x="10965" y="11229"/>
                    <a:pt x="10570" y="12916"/>
                  </a:cubicBezTo>
                  <a:cubicBezTo>
                    <a:pt x="10369" y="13783"/>
                    <a:pt x="10267" y="14690"/>
                    <a:pt x="10350" y="15579"/>
                  </a:cubicBezTo>
                  <a:lnTo>
                    <a:pt x="10250" y="15980"/>
                  </a:lnTo>
                  <a:cubicBezTo>
                    <a:pt x="10234" y="16022"/>
                    <a:pt x="10220" y="16062"/>
                    <a:pt x="10206" y="16104"/>
                  </a:cubicBezTo>
                  <a:cubicBezTo>
                    <a:pt x="10108" y="16289"/>
                    <a:pt x="10008" y="16476"/>
                    <a:pt x="9909" y="16661"/>
                  </a:cubicBezTo>
                  <a:cubicBezTo>
                    <a:pt x="9520" y="17378"/>
                    <a:pt x="9134" y="18096"/>
                    <a:pt x="8746" y="18817"/>
                  </a:cubicBezTo>
                  <a:cubicBezTo>
                    <a:pt x="8529" y="19219"/>
                    <a:pt x="8314" y="19622"/>
                    <a:pt x="8100" y="20024"/>
                  </a:cubicBezTo>
                  <a:cubicBezTo>
                    <a:pt x="8001" y="20210"/>
                    <a:pt x="7900" y="20396"/>
                    <a:pt x="7804" y="20585"/>
                  </a:cubicBezTo>
                  <a:cubicBezTo>
                    <a:pt x="7904" y="20112"/>
                    <a:pt x="8015" y="19646"/>
                    <a:pt x="8134" y="19177"/>
                  </a:cubicBezTo>
                  <a:cubicBezTo>
                    <a:pt x="8350" y="18333"/>
                    <a:pt x="8598" y="17496"/>
                    <a:pt x="8880" y="16669"/>
                  </a:cubicBezTo>
                  <a:cubicBezTo>
                    <a:pt x="8890" y="16635"/>
                    <a:pt x="8905" y="16602"/>
                    <a:pt x="8916" y="16568"/>
                  </a:cubicBezTo>
                  <a:cubicBezTo>
                    <a:pt x="8940" y="16550"/>
                    <a:pt x="8957" y="16524"/>
                    <a:pt x="8947" y="16486"/>
                  </a:cubicBezTo>
                  <a:cubicBezTo>
                    <a:pt x="8947" y="16485"/>
                    <a:pt x="8947" y="16483"/>
                    <a:pt x="8946" y="16483"/>
                  </a:cubicBezTo>
                  <a:cubicBezTo>
                    <a:pt x="9214" y="15726"/>
                    <a:pt x="9520" y="14981"/>
                    <a:pt x="9797" y="14227"/>
                  </a:cubicBezTo>
                  <a:cubicBezTo>
                    <a:pt x="10101" y="13397"/>
                    <a:pt x="10312" y="12553"/>
                    <a:pt x="10407" y="11675"/>
                  </a:cubicBezTo>
                  <a:cubicBezTo>
                    <a:pt x="10503" y="10787"/>
                    <a:pt x="10508" y="9885"/>
                    <a:pt x="10471" y="8991"/>
                  </a:cubicBezTo>
                  <a:cubicBezTo>
                    <a:pt x="10464" y="8816"/>
                    <a:pt x="10454" y="8646"/>
                    <a:pt x="10440" y="8474"/>
                  </a:cubicBezTo>
                  <a:cubicBezTo>
                    <a:pt x="10454" y="8474"/>
                    <a:pt x="10468" y="8475"/>
                    <a:pt x="10482" y="8475"/>
                  </a:cubicBezTo>
                  <a:cubicBezTo>
                    <a:pt x="10489" y="8475"/>
                    <a:pt x="10496" y="8475"/>
                    <a:pt x="10503" y="8474"/>
                  </a:cubicBezTo>
                  <a:cubicBezTo>
                    <a:pt x="10545" y="8485"/>
                    <a:pt x="10587" y="8490"/>
                    <a:pt x="10627" y="8490"/>
                  </a:cubicBezTo>
                  <a:cubicBezTo>
                    <a:pt x="10819" y="8490"/>
                    <a:pt x="10993" y="8377"/>
                    <a:pt x="11109" y="8225"/>
                  </a:cubicBezTo>
                  <a:cubicBezTo>
                    <a:pt x="11281" y="7998"/>
                    <a:pt x="11343" y="7690"/>
                    <a:pt x="11372" y="7417"/>
                  </a:cubicBezTo>
                  <a:cubicBezTo>
                    <a:pt x="11394" y="7196"/>
                    <a:pt x="11390" y="6977"/>
                    <a:pt x="11365" y="6759"/>
                  </a:cubicBezTo>
                  <a:lnTo>
                    <a:pt x="11365" y="6759"/>
                  </a:lnTo>
                  <a:cubicBezTo>
                    <a:pt x="11482" y="6783"/>
                    <a:pt x="11598" y="6795"/>
                    <a:pt x="11711" y="6795"/>
                  </a:cubicBezTo>
                  <a:cubicBezTo>
                    <a:pt x="12376" y="6795"/>
                    <a:pt x="12974" y="6404"/>
                    <a:pt x="13423" y="5949"/>
                  </a:cubicBezTo>
                  <a:cubicBezTo>
                    <a:pt x="13660" y="5710"/>
                    <a:pt x="13826" y="5422"/>
                    <a:pt x="13642" y="5103"/>
                  </a:cubicBezTo>
                  <a:cubicBezTo>
                    <a:pt x="13542" y="4933"/>
                    <a:pt x="13391" y="4801"/>
                    <a:pt x="13220" y="4692"/>
                  </a:cubicBezTo>
                  <a:lnTo>
                    <a:pt x="13220" y="4692"/>
                  </a:lnTo>
                  <a:cubicBezTo>
                    <a:pt x="13236" y="4695"/>
                    <a:pt x="13252" y="4699"/>
                    <a:pt x="13270" y="4702"/>
                  </a:cubicBezTo>
                  <a:cubicBezTo>
                    <a:pt x="13381" y="4722"/>
                    <a:pt x="13503" y="4738"/>
                    <a:pt x="13623" y="4738"/>
                  </a:cubicBezTo>
                  <a:cubicBezTo>
                    <a:pt x="13788" y="4738"/>
                    <a:pt x="13950" y="4707"/>
                    <a:pt x="14079" y="4610"/>
                  </a:cubicBezTo>
                  <a:cubicBezTo>
                    <a:pt x="14280" y="4455"/>
                    <a:pt x="14350" y="4197"/>
                    <a:pt x="14408" y="3968"/>
                  </a:cubicBezTo>
                  <a:cubicBezTo>
                    <a:pt x="14548" y="3422"/>
                    <a:pt x="14672" y="2776"/>
                    <a:pt x="14387" y="2246"/>
                  </a:cubicBezTo>
                  <a:cubicBezTo>
                    <a:pt x="14271" y="2029"/>
                    <a:pt x="14082" y="1928"/>
                    <a:pt x="13850" y="1928"/>
                  </a:cubicBezTo>
                  <a:cubicBezTo>
                    <a:pt x="13811" y="1928"/>
                    <a:pt x="13772" y="1931"/>
                    <a:pt x="13731" y="1937"/>
                  </a:cubicBezTo>
                  <a:cubicBezTo>
                    <a:pt x="13436" y="1976"/>
                    <a:pt x="13147" y="2081"/>
                    <a:pt x="12881" y="2203"/>
                  </a:cubicBezTo>
                  <a:cubicBezTo>
                    <a:pt x="12725" y="2274"/>
                    <a:pt x="12572" y="2355"/>
                    <a:pt x="12427" y="2443"/>
                  </a:cubicBezTo>
                  <a:cubicBezTo>
                    <a:pt x="12541" y="2311"/>
                    <a:pt x="12649" y="2178"/>
                    <a:pt x="12752" y="2039"/>
                  </a:cubicBezTo>
                  <a:cubicBezTo>
                    <a:pt x="12835" y="1925"/>
                    <a:pt x="12915" y="1807"/>
                    <a:pt x="12991" y="1691"/>
                  </a:cubicBezTo>
                  <a:cubicBezTo>
                    <a:pt x="13074" y="1561"/>
                    <a:pt x="13174" y="1426"/>
                    <a:pt x="13210" y="1275"/>
                  </a:cubicBezTo>
                  <a:cubicBezTo>
                    <a:pt x="13337" y="766"/>
                    <a:pt x="12643" y="521"/>
                    <a:pt x="12266" y="376"/>
                  </a:cubicBezTo>
                  <a:cubicBezTo>
                    <a:pt x="11958" y="260"/>
                    <a:pt x="11640" y="162"/>
                    <a:pt x="11319" y="85"/>
                  </a:cubicBezTo>
                  <a:cubicBezTo>
                    <a:pt x="11120" y="38"/>
                    <a:pt x="10911" y="0"/>
                    <a:pt x="10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2"/>
            <p:cNvSpPr/>
            <p:nvPr/>
          </p:nvSpPr>
          <p:spPr>
            <a:xfrm>
              <a:off x="7478900" y="1886900"/>
              <a:ext cx="8000" cy="12100"/>
            </a:xfrm>
            <a:custGeom>
              <a:avLst/>
              <a:gdLst/>
              <a:ahLst/>
              <a:cxnLst/>
              <a:rect l="l" t="t" r="r" b="b"/>
              <a:pathLst>
                <a:path w="320" h="484" extrusionOk="0">
                  <a:moveTo>
                    <a:pt x="275" y="0"/>
                  </a:moveTo>
                  <a:cubicBezTo>
                    <a:pt x="270" y="0"/>
                    <a:pt x="265" y="2"/>
                    <a:pt x="260" y="4"/>
                  </a:cubicBezTo>
                  <a:cubicBezTo>
                    <a:pt x="150" y="64"/>
                    <a:pt x="27" y="142"/>
                    <a:pt x="11" y="271"/>
                  </a:cubicBezTo>
                  <a:cubicBezTo>
                    <a:pt x="0" y="371"/>
                    <a:pt x="80" y="483"/>
                    <a:pt x="188" y="483"/>
                  </a:cubicBezTo>
                  <a:cubicBezTo>
                    <a:pt x="201" y="483"/>
                    <a:pt x="215" y="482"/>
                    <a:pt x="228" y="478"/>
                  </a:cubicBezTo>
                  <a:cubicBezTo>
                    <a:pt x="282" y="465"/>
                    <a:pt x="266" y="389"/>
                    <a:pt x="219" y="389"/>
                  </a:cubicBezTo>
                  <a:cubicBezTo>
                    <a:pt x="214" y="389"/>
                    <a:pt x="209" y="390"/>
                    <a:pt x="204" y="392"/>
                  </a:cubicBezTo>
                  <a:cubicBezTo>
                    <a:pt x="196" y="393"/>
                    <a:pt x="192" y="394"/>
                    <a:pt x="182" y="394"/>
                  </a:cubicBezTo>
                  <a:cubicBezTo>
                    <a:pt x="183" y="394"/>
                    <a:pt x="172" y="393"/>
                    <a:pt x="172" y="393"/>
                  </a:cubicBezTo>
                  <a:lnTo>
                    <a:pt x="163" y="390"/>
                  </a:lnTo>
                  <a:cubicBezTo>
                    <a:pt x="148" y="383"/>
                    <a:pt x="136" y="373"/>
                    <a:pt x="126" y="359"/>
                  </a:cubicBezTo>
                  <a:cubicBezTo>
                    <a:pt x="105" y="333"/>
                    <a:pt x="89" y="294"/>
                    <a:pt x="94" y="258"/>
                  </a:cubicBezTo>
                  <a:cubicBezTo>
                    <a:pt x="101" y="214"/>
                    <a:pt x="133" y="175"/>
                    <a:pt x="165" y="146"/>
                  </a:cubicBezTo>
                  <a:cubicBezTo>
                    <a:pt x="203" y="111"/>
                    <a:pt x="247" y="82"/>
                    <a:pt x="291" y="57"/>
                  </a:cubicBezTo>
                  <a:cubicBezTo>
                    <a:pt x="320" y="39"/>
                    <a:pt x="303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2"/>
            <p:cNvSpPr/>
            <p:nvPr/>
          </p:nvSpPr>
          <p:spPr>
            <a:xfrm>
              <a:off x="7481400" y="1883625"/>
              <a:ext cx="17175" cy="18950"/>
            </a:xfrm>
            <a:custGeom>
              <a:avLst/>
              <a:gdLst/>
              <a:ahLst/>
              <a:cxnLst/>
              <a:rect l="l" t="t" r="r" b="b"/>
              <a:pathLst>
                <a:path w="687" h="758" extrusionOk="0">
                  <a:moveTo>
                    <a:pt x="510" y="0"/>
                  </a:moveTo>
                  <a:cubicBezTo>
                    <a:pt x="495" y="0"/>
                    <a:pt x="479" y="8"/>
                    <a:pt x="473" y="26"/>
                  </a:cubicBezTo>
                  <a:cubicBezTo>
                    <a:pt x="465" y="50"/>
                    <a:pt x="455" y="74"/>
                    <a:pt x="446" y="98"/>
                  </a:cubicBezTo>
                  <a:cubicBezTo>
                    <a:pt x="426" y="96"/>
                    <a:pt x="409" y="93"/>
                    <a:pt x="388" y="93"/>
                  </a:cubicBezTo>
                  <a:cubicBezTo>
                    <a:pt x="365" y="96"/>
                    <a:pt x="348" y="128"/>
                    <a:pt x="375" y="140"/>
                  </a:cubicBezTo>
                  <a:cubicBezTo>
                    <a:pt x="391" y="147"/>
                    <a:pt x="408" y="155"/>
                    <a:pt x="422" y="164"/>
                  </a:cubicBezTo>
                  <a:cubicBezTo>
                    <a:pt x="390" y="249"/>
                    <a:pt x="360" y="334"/>
                    <a:pt x="334" y="422"/>
                  </a:cubicBezTo>
                  <a:cubicBezTo>
                    <a:pt x="334" y="412"/>
                    <a:pt x="333" y="403"/>
                    <a:pt x="327" y="398"/>
                  </a:cubicBezTo>
                  <a:cubicBezTo>
                    <a:pt x="323" y="389"/>
                    <a:pt x="316" y="384"/>
                    <a:pt x="304" y="379"/>
                  </a:cubicBezTo>
                  <a:cubicBezTo>
                    <a:pt x="299" y="377"/>
                    <a:pt x="292" y="375"/>
                    <a:pt x="286" y="375"/>
                  </a:cubicBezTo>
                  <a:cubicBezTo>
                    <a:pt x="282" y="375"/>
                    <a:pt x="278" y="376"/>
                    <a:pt x="275" y="377"/>
                  </a:cubicBezTo>
                  <a:cubicBezTo>
                    <a:pt x="263" y="381"/>
                    <a:pt x="252" y="388"/>
                    <a:pt x="246" y="398"/>
                  </a:cubicBezTo>
                  <a:cubicBezTo>
                    <a:pt x="225" y="446"/>
                    <a:pt x="205" y="494"/>
                    <a:pt x="184" y="541"/>
                  </a:cubicBezTo>
                  <a:cubicBezTo>
                    <a:pt x="178" y="554"/>
                    <a:pt x="177" y="565"/>
                    <a:pt x="178" y="577"/>
                  </a:cubicBezTo>
                  <a:cubicBezTo>
                    <a:pt x="182" y="592"/>
                    <a:pt x="195" y="602"/>
                    <a:pt x="207" y="608"/>
                  </a:cubicBezTo>
                  <a:cubicBezTo>
                    <a:pt x="213" y="610"/>
                    <a:pt x="219" y="611"/>
                    <a:pt x="226" y="611"/>
                  </a:cubicBezTo>
                  <a:cubicBezTo>
                    <a:pt x="232" y="611"/>
                    <a:pt x="238" y="610"/>
                    <a:pt x="245" y="608"/>
                  </a:cubicBezTo>
                  <a:cubicBezTo>
                    <a:pt x="260" y="602"/>
                    <a:pt x="268" y="591"/>
                    <a:pt x="273" y="577"/>
                  </a:cubicBezTo>
                  <a:cubicBezTo>
                    <a:pt x="290" y="533"/>
                    <a:pt x="309" y="489"/>
                    <a:pt x="326" y="443"/>
                  </a:cubicBezTo>
                  <a:lnTo>
                    <a:pt x="326" y="443"/>
                  </a:lnTo>
                  <a:cubicBezTo>
                    <a:pt x="316" y="483"/>
                    <a:pt x="304" y="524"/>
                    <a:pt x="296" y="567"/>
                  </a:cubicBezTo>
                  <a:cubicBezTo>
                    <a:pt x="292" y="586"/>
                    <a:pt x="302" y="599"/>
                    <a:pt x="312" y="608"/>
                  </a:cubicBezTo>
                  <a:cubicBezTo>
                    <a:pt x="296" y="613"/>
                    <a:pt x="280" y="616"/>
                    <a:pt x="262" y="622"/>
                  </a:cubicBezTo>
                  <a:cubicBezTo>
                    <a:pt x="189" y="643"/>
                    <a:pt x="113" y="660"/>
                    <a:pt x="39" y="674"/>
                  </a:cubicBezTo>
                  <a:cubicBezTo>
                    <a:pt x="15" y="680"/>
                    <a:pt x="1" y="706"/>
                    <a:pt x="8" y="727"/>
                  </a:cubicBezTo>
                  <a:cubicBezTo>
                    <a:pt x="14" y="747"/>
                    <a:pt x="34" y="757"/>
                    <a:pt x="54" y="757"/>
                  </a:cubicBezTo>
                  <a:cubicBezTo>
                    <a:pt x="57" y="757"/>
                    <a:pt x="59" y="757"/>
                    <a:pt x="62" y="757"/>
                  </a:cubicBezTo>
                  <a:cubicBezTo>
                    <a:pt x="140" y="744"/>
                    <a:pt x="216" y="728"/>
                    <a:pt x="292" y="710"/>
                  </a:cubicBezTo>
                  <a:cubicBezTo>
                    <a:pt x="330" y="701"/>
                    <a:pt x="367" y="691"/>
                    <a:pt x="402" y="677"/>
                  </a:cubicBezTo>
                  <a:cubicBezTo>
                    <a:pt x="439" y="663"/>
                    <a:pt x="476" y="643"/>
                    <a:pt x="512" y="625"/>
                  </a:cubicBezTo>
                  <a:cubicBezTo>
                    <a:pt x="544" y="609"/>
                    <a:pt x="527" y="563"/>
                    <a:pt x="495" y="563"/>
                  </a:cubicBezTo>
                  <a:cubicBezTo>
                    <a:pt x="492" y="563"/>
                    <a:pt x="489" y="563"/>
                    <a:pt x="486" y="564"/>
                  </a:cubicBezTo>
                  <a:cubicBezTo>
                    <a:pt x="452" y="572"/>
                    <a:pt x="418" y="578"/>
                    <a:pt x="387" y="586"/>
                  </a:cubicBezTo>
                  <a:cubicBezTo>
                    <a:pt x="432" y="472"/>
                    <a:pt x="466" y="352"/>
                    <a:pt x="496" y="232"/>
                  </a:cubicBezTo>
                  <a:cubicBezTo>
                    <a:pt x="497" y="235"/>
                    <a:pt x="502" y="239"/>
                    <a:pt x="503" y="242"/>
                  </a:cubicBezTo>
                  <a:cubicBezTo>
                    <a:pt x="516" y="259"/>
                    <a:pt x="524" y="276"/>
                    <a:pt x="533" y="296"/>
                  </a:cubicBezTo>
                  <a:cubicBezTo>
                    <a:pt x="536" y="297"/>
                    <a:pt x="536" y="301"/>
                    <a:pt x="536" y="301"/>
                  </a:cubicBezTo>
                  <a:cubicBezTo>
                    <a:pt x="537" y="306"/>
                    <a:pt x="539" y="310"/>
                    <a:pt x="540" y="316"/>
                  </a:cubicBezTo>
                  <a:cubicBezTo>
                    <a:pt x="544" y="325"/>
                    <a:pt x="546" y="334"/>
                    <a:pt x="550" y="345"/>
                  </a:cubicBezTo>
                  <a:cubicBezTo>
                    <a:pt x="551" y="351"/>
                    <a:pt x="551" y="355"/>
                    <a:pt x="553" y="361"/>
                  </a:cubicBezTo>
                  <a:cubicBezTo>
                    <a:pt x="553" y="362"/>
                    <a:pt x="553" y="367"/>
                    <a:pt x="554" y="368"/>
                  </a:cubicBezTo>
                  <a:cubicBezTo>
                    <a:pt x="554" y="377"/>
                    <a:pt x="557" y="384"/>
                    <a:pt x="557" y="394"/>
                  </a:cubicBezTo>
                  <a:lnTo>
                    <a:pt x="557" y="423"/>
                  </a:lnTo>
                  <a:lnTo>
                    <a:pt x="557" y="439"/>
                  </a:lnTo>
                  <a:lnTo>
                    <a:pt x="557" y="440"/>
                  </a:lnTo>
                  <a:lnTo>
                    <a:pt x="557" y="443"/>
                  </a:lnTo>
                  <a:cubicBezTo>
                    <a:pt x="554" y="453"/>
                    <a:pt x="554" y="466"/>
                    <a:pt x="553" y="476"/>
                  </a:cubicBezTo>
                  <a:cubicBezTo>
                    <a:pt x="553" y="475"/>
                    <a:pt x="553" y="475"/>
                    <a:pt x="553" y="475"/>
                  </a:cubicBezTo>
                  <a:cubicBezTo>
                    <a:pt x="552" y="475"/>
                    <a:pt x="551" y="483"/>
                    <a:pt x="551" y="486"/>
                  </a:cubicBezTo>
                  <a:cubicBezTo>
                    <a:pt x="550" y="490"/>
                    <a:pt x="550" y="497"/>
                    <a:pt x="547" y="503"/>
                  </a:cubicBezTo>
                  <a:cubicBezTo>
                    <a:pt x="540" y="532"/>
                    <a:pt x="568" y="560"/>
                    <a:pt x="595" y="560"/>
                  </a:cubicBezTo>
                  <a:cubicBezTo>
                    <a:pt x="606" y="560"/>
                    <a:pt x="617" y="555"/>
                    <a:pt x="625" y="545"/>
                  </a:cubicBezTo>
                  <a:cubicBezTo>
                    <a:pt x="663" y="503"/>
                    <a:pt x="686" y="453"/>
                    <a:pt x="685" y="395"/>
                  </a:cubicBezTo>
                  <a:cubicBezTo>
                    <a:pt x="682" y="341"/>
                    <a:pt x="666" y="290"/>
                    <a:pt x="639" y="245"/>
                  </a:cubicBezTo>
                  <a:cubicBezTo>
                    <a:pt x="614" y="196"/>
                    <a:pt x="573" y="154"/>
                    <a:pt x="523" y="125"/>
                  </a:cubicBezTo>
                  <a:lnTo>
                    <a:pt x="544" y="40"/>
                  </a:lnTo>
                  <a:cubicBezTo>
                    <a:pt x="552" y="16"/>
                    <a:pt x="531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2"/>
            <p:cNvSpPr/>
            <p:nvPr/>
          </p:nvSpPr>
          <p:spPr>
            <a:xfrm>
              <a:off x="7445850" y="1881300"/>
              <a:ext cx="21150" cy="7975"/>
            </a:xfrm>
            <a:custGeom>
              <a:avLst/>
              <a:gdLst/>
              <a:ahLst/>
              <a:cxnLst/>
              <a:rect l="l" t="t" r="r" b="b"/>
              <a:pathLst>
                <a:path w="846" h="319" extrusionOk="0">
                  <a:moveTo>
                    <a:pt x="53" y="0"/>
                  </a:moveTo>
                  <a:cubicBezTo>
                    <a:pt x="26" y="0"/>
                    <a:pt x="0" y="24"/>
                    <a:pt x="20" y="50"/>
                  </a:cubicBezTo>
                  <a:cubicBezTo>
                    <a:pt x="154" y="233"/>
                    <a:pt x="384" y="319"/>
                    <a:pt x="612" y="319"/>
                  </a:cubicBezTo>
                  <a:cubicBezTo>
                    <a:pt x="675" y="319"/>
                    <a:pt x="738" y="312"/>
                    <a:pt x="799" y="299"/>
                  </a:cubicBezTo>
                  <a:cubicBezTo>
                    <a:pt x="845" y="290"/>
                    <a:pt x="829" y="226"/>
                    <a:pt x="785" y="226"/>
                  </a:cubicBezTo>
                  <a:cubicBezTo>
                    <a:pt x="783" y="226"/>
                    <a:pt x="780" y="226"/>
                    <a:pt x="777" y="227"/>
                  </a:cubicBezTo>
                  <a:cubicBezTo>
                    <a:pt x="735" y="235"/>
                    <a:pt x="694" y="239"/>
                    <a:pt x="653" y="239"/>
                  </a:cubicBezTo>
                  <a:cubicBezTo>
                    <a:pt x="441" y="239"/>
                    <a:pt x="239" y="141"/>
                    <a:pt x="78" y="8"/>
                  </a:cubicBezTo>
                  <a:cubicBezTo>
                    <a:pt x="71" y="3"/>
                    <a:pt x="6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2"/>
            <p:cNvSpPr/>
            <p:nvPr/>
          </p:nvSpPr>
          <p:spPr>
            <a:xfrm>
              <a:off x="7442800" y="1910125"/>
              <a:ext cx="26025" cy="14250"/>
            </a:xfrm>
            <a:custGeom>
              <a:avLst/>
              <a:gdLst/>
              <a:ahLst/>
              <a:cxnLst/>
              <a:rect l="l" t="t" r="r" b="b"/>
              <a:pathLst>
                <a:path w="1041" h="570" extrusionOk="0">
                  <a:moveTo>
                    <a:pt x="997" y="0"/>
                  </a:moveTo>
                  <a:cubicBezTo>
                    <a:pt x="994" y="0"/>
                    <a:pt x="991" y="1"/>
                    <a:pt x="987" y="2"/>
                  </a:cubicBezTo>
                  <a:cubicBezTo>
                    <a:pt x="806" y="54"/>
                    <a:pt x="625" y="108"/>
                    <a:pt x="455" y="186"/>
                  </a:cubicBezTo>
                  <a:cubicBezTo>
                    <a:pt x="288" y="263"/>
                    <a:pt x="125" y="359"/>
                    <a:pt x="18" y="507"/>
                  </a:cubicBezTo>
                  <a:cubicBezTo>
                    <a:pt x="0" y="537"/>
                    <a:pt x="30" y="570"/>
                    <a:pt x="61" y="570"/>
                  </a:cubicBezTo>
                  <a:cubicBezTo>
                    <a:pt x="71" y="570"/>
                    <a:pt x="81" y="566"/>
                    <a:pt x="89" y="558"/>
                  </a:cubicBezTo>
                  <a:cubicBezTo>
                    <a:pt x="214" y="436"/>
                    <a:pt x="346" y="334"/>
                    <a:pt x="505" y="256"/>
                  </a:cubicBezTo>
                  <a:cubicBezTo>
                    <a:pt x="664" y="175"/>
                    <a:pt x="834" y="118"/>
                    <a:pt x="1004" y="61"/>
                  </a:cubicBezTo>
                  <a:cubicBezTo>
                    <a:pt x="1041" y="51"/>
                    <a:pt x="1029" y="0"/>
                    <a:pt x="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2"/>
            <p:cNvSpPr/>
            <p:nvPr/>
          </p:nvSpPr>
          <p:spPr>
            <a:xfrm>
              <a:off x="7507825" y="1881600"/>
              <a:ext cx="44275" cy="11925"/>
            </a:xfrm>
            <a:custGeom>
              <a:avLst/>
              <a:gdLst/>
              <a:ahLst/>
              <a:cxnLst/>
              <a:rect l="l" t="t" r="r" b="b"/>
              <a:pathLst>
                <a:path w="1771" h="477" extrusionOk="0">
                  <a:moveTo>
                    <a:pt x="1709" y="0"/>
                  </a:moveTo>
                  <a:cubicBezTo>
                    <a:pt x="1702" y="0"/>
                    <a:pt x="1694" y="2"/>
                    <a:pt x="1686" y="8"/>
                  </a:cubicBezTo>
                  <a:cubicBezTo>
                    <a:pt x="1452" y="170"/>
                    <a:pt x="1187" y="293"/>
                    <a:pt x="902" y="343"/>
                  </a:cubicBezTo>
                  <a:cubicBezTo>
                    <a:pt x="807" y="357"/>
                    <a:pt x="713" y="363"/>
                    <a:pt x="618" y="363"/>
                  </a:cubicBezTo>
                  <a:cubicBezTo>
                    <a:pt x="570" y="363"/>
                    <a:pt x="522" y="362"/>
                    <a:pt x="473" y="358"/>
                  </a:cubicBezTo>
                  <a:cubicBezTo>
                    <a:pt x="395" y="354"/>
                    <a:pt x="319" y="344"/>
                    <a:pt x="242" y="328"/>
                  </a:cubicBezTo>
                  <a:cubicBezTo>
                    <a:pt x="175" y="314"/>
                    <a:pt x="110" y="292"/>
                    <a:pt x="42" y="284"/>
                  </a:cubicBezTo>
                  <a:cubicBezTo>
                    <a:pt x="40" y="284"/>
                    <a:pt x="39" y="284"/>
                    <a:pt x="37" y="284"/>
                  </a:cubicBezTo>
                  <a:cubicBezTo>
                    <a:pt x="3" y="284"/>
                    <a:pt x="0" y="331"/>
                    <a:pt x="25" y="348"/>
                  </a:cubicBezTo>
                  <a:cubicBezTo>
                    <a:pt x="138" y="426"/>
                    <a:pt x="316" y="448"/>
                    <a:pt x="451" y="465"/>
                  </a:cubicBezTo>
                  <a:cubicBezTo>
                    <a:pt x="513" y="473"/>
                    <a:pt x="576" y="476"/>
                    <a:pt x="640" y="476"/>
                  </a:cubicBezTo>
                  <a:cubicBezTo>
                    <a:pt x="733" y="476"/>
                    <a:pt x="827" y="468"/>
                    <a:pt x="920" y="455"/>
                  </a:cubicBezTo>
                  <a:cubicBezTo>
                    <a:pt x="1225" y="408"/>
                    <a:pt x="1522" y="286"/>
                    <a:pt x="1742" y="77"/>
                  </a:cubicBezTo>
                  <a:cubicBezTo>
                    <a:pt x="1771" y="49"/>
                    <a:pt x="1743" y="0"/>
                    <a:pt x="1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2"/>
            <p:cNvSpPr/>
            <p:nvPr/>
          </p:nvSpPr>
          <p:spPr>
            <a:xfrm>
              <a:off x="7493400" y="1838925"/>
              <a:ext cx="9775" cy="38150"/>
            </a:xfrm>
            <a:custGeom>
              <a:avLst/>
              <a:gdLst/>
              <a:ahLst/>
              <a:cxnLst/>
              <a:rect l="l" t="t" r="r" b="b"/>
              <a:pathLst>
                <a:path w="391" h="1526" extrusionOk="0">
                  <a:moveTo>
                    <a:pt x="355" y="1"/>
                  </a:moveTo>
                  <a:cubicBezTo>
                    <a:pt x="346" y="1"/>
                    <a:pt x="338" y="5"/>
                    <a:pt x="334" y="14"/>
                  </a:cubicBezTo>
                  <a:cubicBezTo>
                    <a:pt x="216" y="246"/>
                    <a:pt x="148" y="502"/>
                    <a:pt x="95" y="756"/>
                  </a:cubicBezTo>
                  <a:cubicBezTo>
                    <a:pt x="71" y="879"/>
                    <a:pt x="50" y="1005"/>
                    <a:pt x="36" y="1132"/>
                  </a:cubicBezTo>
                  <a:cubicBezTo>
                    <a:pt x="22" y="1254"/>
                    <a:pt x="0" y="1384"/>
                    <a:pt x="17" y="1508"/>
                  </a:cubicBezTo>
                  <a:cubicBezTo>
                    <a:pt x="19" y="1520"/>
                    <a:pt x="30" y="1526"/>
                    <a:pt x="41" y="1526"/>
                  </a:cubicBezTo>
                  <a:cubicBezTo>
                    <a:pt x="53" y="1526"/>
                    <a:pt x="65" y="1519"/>
                    <a:pt x="67" y="1508"/>
                  </a:cubicBezTo>
                  <a:cubicBezTo>
                    <a:pt x="98" y="1390"/>
                    <a:pt x="95" y="1261"/>
                    <a:pt x="112" y="1142"/>
                  </a:cubicBezTo>
                  <a:cubicBezTo>
                    <a:pt x="128" y="1014"/>
                    <a:pt x="151" y="888"/>
                    <a:pt x="178" y="763"/>
                  </a:cubicBezTo>
                  <a:cubicBezTo>
                    <a:pt x="230" y="516"/>
                    <a:pt x="314" y="278"/>
                    <a:pt x="385" y="35"/>
                  </a:cubicBezTo>
                  <a:cubicBezTo>
                    <a:pt x="391" y="16"/>
                    <a:pt x="372" y="1"/>
                    <a:pt x="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2"/>
            <p:cNvSpPr/>
            <p:nvPr/>
          </p:nvSpPr>
          <p:spPr>
            <a:xfrm>
              <a:off x="7481525" y="1831850"/>
              <a:ext cx="7825" cy="42850"/>
            </a:xfrm>
            <a:custGeom>
              <a:avLst/>
              <a:gdLst/>
              <a:ahLst/>
              <a:cxnLst/>
              <a:rect l="l" t="t" r="r" b="b"/>
              <a:pathLst>
                <a:path w="313" h="1714" extrusionOk="0">
                  <a:moveTo>
                    <a:pt x="267" y="1"/>
                  </a:moveTo>
                  <a:cubicBezTo>
                    <a:pt x="256" y="1"/>
                    <a:pt x="244" y="6"/>
                    <a:pt x="236" y="17"/>
                  </a:cubicBezTo>
                  <a:cubicBezTo>
                    <a:pt x="37" y="268"/>
                    <a:pt x="0" y="606"/>
                    <a:pt x="13" y="912"/>
                  </a:cubicBezTo>
                  <a:cubicBezTo>
                    <a:pt x="17" y="1067"/>
                    <a:pt x="31" y="1225"/>
                    <a:pt x="57" y="1376"/>
                  </a:cubicBezTo>
                  <a:cubicBezTo>
                    <a:pt x="77" y="1507"/>
                    <a:pt x="106" y="1625"/>
                    <a:pt x="220" y="1708"/>
                  </a:cubicBezTo>
                  <a:cubicBezTo>
                    <a:pt x="224" y="1712"/>
                    <a:pt x="229" y="1713"/>
                    <a:pt x="233" y="1713"/>
                  </a:cubicBezTo>
                  <a:cubicBezTo>
                    <a:pt x="251" y="1713"/>
                    <a:pt x="265" y="1687"/>
                    <a:pt x="250" y="1671"/>
                  </a:cubicBezTo>
                  <a:cubicBezTo>
                    <a:pt x="156" y="1566"/>
                    <a:pt x="162" y="1409"/>
                    <a:pt x="148" y="1280"/>
                  </a:cubicBezTo>
                  <a:cubicBezTo>
                    <a:pt x="133" y="1142"/>
                    <a:pt x="122" y="1006"/>
                    <a:pt x="121" y="868"/>
                  </a:cubicBezTo>
                  <a:cubicBezTo>
                    <a:pt x="116" y="579"/>
                    <a:pt x="162" y="308"/>
                    <a:pt x="298" y="50"/>
                  </a:cubicBezTo>
                  <a:cubicBezTo>
                    <a:pt x="312" y="23"/>
                    <a:pt x="291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2"/>
            <p:cNvSpPr/>
            <p:nvPr/>
          </p:nvSpPr>
          <p:spPr>
            <a:xfrm>
              <a:off x="7633900" y="2053925"/>
              <a:ext cx="14425" cy="17250"/>
            </a:xfrm>
            <a:custGeom>
              <a:avLst/>
              <a:gdLst/>
              <a:ahLst/>
              <a:cxnLst/>
              <a:rect l="l" t="t" r="r" b="b"/>
              <a:pathLst>
                <a:path w="577" h="690" extrusionOk="0">
                  <a:moveTo>
                    <a:pt x="190" y="0"/>
                  </a:moveTo>
                  <a:cubicBezTo>
                    <a:pt x="141" y="0"/>
                    <a:pt x="91" y="9"/>
                    <a:pt x="41" y="17"/>
                  </a:cubicBezTo>
                  <a:cubicBezTo>
                    <a:pt x="1" y="24"/>
                    <a:pt x="17" y="80"/>
                    <a:pt x="54" y="80"/>
                  </a:cubicBezTo>
                  <a:cubicBezTo>
                    <a:pt x="57" y="80"/>
                    <a:pt x="59" y="80"/>
                    <a:pt x="61" y="80"/>
                  </a:cubicBezTo>
                  <a:cubicBezTo>
                    <a:pt x="83" y="75"/>
                    <a:pt x="106" y="73"/>
                    <a:pt x="129" y="73"/>
                  </a:cubicBezTo>
                  <a:cubicBezTo>
                    <a:pt x="177" y="73"/>
                    <a:pt x="226" y="83"/>
                    <a:pt x="264" y="112"/>
                  </a:cubicBezTo>
                  <a:cubicBezTo>
                    <a:pt x="317" y="152"/>
                    <a:pt x="349" y="214"/>
                    <a:pt x="368" y="272"/>
                  </a:cubicBezTo>
                  <a:cubicBezTo>
                    <a:pt x="387" y="335"/>
                    <a:pt x="395" y="394"/>
                    <a:pt x="375" y="453"/>
                  </a:cubicBezTo>
                  <a:cubicBezTo>
                    <a:pt x="375" y="455"/>
                    <a:pt x="370" y="463"/>
                    <a:pt x="369" y="465"/>
                  </a:cubicBezTo>
                  <a:cubicBezTo>
                    <a:pt x="369" y="467"/>
                    <a:pt x="360" y="484"/>
                    <a:pt x="360" y="485"/>
                  </a:cubicBezTo>
                  <a:cubicBezTo>
                    <a:pt x="353" y="497"/>
                    <a:pt x="346" y="512"/>
                    <a:pt x="338" y="524"/>
                  </a:cubicBezTo>
                  <a:cubicBezTo>
                    <a:pt x="321" y="549"/>
                    <a:pt x="305" y="568"/>
                    <a:pt x="281" y="592"/>
                  </a:cubicBezTo>
                  <a:cubicBezTo>
                    <a:pt x="243" y="626"/>
                    <a:pt x="274" y="689"/>
                    <a:pt x="323" y="689"/>
                  </a:cubicBezTo>
                  <a:cubicBezTo>
                    <a:pt x="328" y="689"/>
                    <a:pt x="333" y="688"/>
                    <a:pt x="339" y="687"/>
                  </a:cubicBezTo>
                  <a:cubicBezTo>
                    <a:pt x="545" y="630"/>
                    <a:pt x="576" y="387"/>
                    <a:pt x="498" y="223"/>
                  </a:cubicBezTo>
                  <a:cubicBezTo>
                    <a:pt x="463" y="146"/>
                    <a:pt x="403" y="67"/>
                    <a:pt x="321" y="27"/>
                  </a:cubicBezTo>
                  <a:cubicBezTo>
                    <a:pt x="278" y="7"/>
                    <a:pt x="234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2"/>
            <p:cNvSpPr/>
            <p:nvPr/>
          </p:nvSpPr>
          <p:spPr>
            <a:xfrm>
              <a:off x="7628050" y="2062675"/>
              <a:ext cx="14350" cy="6175"/>
            </a:xfrm>
            <a:custGeom>
              <a:avLst/>
              <a:gdLst/>
              <a:ahLst/>
              <a:cxnLst/>
              <a:rect l="l" t="t" r="r" b="b"/>
              <a:pathLst>
                <a:path w="574" h="247" extrusionOk="0">
                  <a:moveTo>
                    <a:pt x="58" y="1"/>
                  </a:moveTo>
                  <a:cubicBezTo>
                    <a:pt x="50" y="1"/>
                    <a:pt x="42" y="3"/>
                    <a:pt x="34" y="8"/>
                  </a:cubicBezTo>
                  <a:cubicBezTo>
                    <a:pt x="11" y="20"/>
                    <a:pt x="0" y="50"/>
                    <a:pt x="16" y="73"/>
                  </a:cubicBezTo>
                  <a:cubicBezTo>
                    <a:pt x="68" y="157"/>
                    <a:pt x="158" y="213"/>
                    <a:pt x="255" y="236"/>
                  </a:cubicBezTo>
                  <a:cubicBezTo>
                    <a:pt x="283" y="243"/>
                    <a:pt x="311" y="247"/>
                    <a:pt x="340" y="247"/>
                  </a:cubicBezTo>
                  <a:cubicBezTo>
                    <a:pt x="363" y="247"/>
                    <a:pt x="387" y="244"/>
                    <a:pt x="410" y="239"/>
                  </a:cubicBezTo>
                  <a:cubicBezTo>
                    <a:pt x="461" y="229"/>
                    <a:pt x="504" y="203"/>
                    <a:pt x="541" y="168"/>
                  </a:cubicBezTo>
                  <a:cubicBezTo>
                    <a:pt x="573" y="138"/>
                    <a:pt x="544" y="97"/>
                    <a:pt x="508" y="97"/>
                  </a:cubicBezTo>
                  <a:cubicBezTo>
                    <a:pt x="501" y="97"/>
                    <a:pt x="495" y="98"/>
                    <a:pt x="488" y="101"/>
                  </a:cubicBezTo>
                  <a:cubicBezTo>
                    <a:pt x="472" y="108"/>
                    <a:pt x="455" y="111"/>
                    <a:pt x="438" y="115"/>
                  </a:cubicBezTo>
                  <a:cubicBezTo>
                    <a:pt x="420" y="118"/>
                    <a:pt x="402" y="124"/>
                    <a:pt x="383" y="125"/>
                  </a:cubicBezTo>
                  <a:lnTo>
                    <a:pt x="362" y="125"/>
                  </a:lnTo>
                  <a:cubicBezTo>
                    <a:pt x="352" y="125"/>
                    <a:pt x="342" y="128"/>
                    <a:pt x="332" y="128"/>
                  </a:cubicBezTo>
                  <a:lnTo>
                    <a:pt x="302" y="128"/>
                  </a:lnTo>
                  <a:cubicBezTo>
                    <a:pt x="297" y="128"/>
                    <a:pt x="291" y="128"/>
                    <a:pt x="288" y="125"/>
                  </a:cubicBezTo>
                  <a:lnTo>
                    <a:pt x="282" y="125"/>
                  </a:lnTo>
                  <a:cubicBezTo>
                    <a:pt x="262" y="123"/>
                    <a:pt x="243" y="118"/>
                    <a:pt x="226" y="111"/>
                  </a:cubicBezTo>
                  <a:cubicBezTo>
                    <a:pt x="213" y="108"/>
                    <a:pt x="200" y="101"/>
                    <a:pt x="183" y="93"/>
                  </a:cubicBezTo>
                  <a:cubicBezTo>
                    <a:pt x="153" y="74"/>
                    <a:pt x="126" y="52"/>
                    <a:pt x="106" y="25"/>
                  </a:cubicBezTo>
                  <a:cubicBezTo>
                    <a:pt x="93" y="10"/>
                    <a:pt x="7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2"/>
            <p:cNvSpPr/>
            <p:nvPr/>
          </p:nvSpPr>
          <p:spPr>
            <a:xfrm>
              <a:off x="7626950" y="2079000"/>
              <a:ext cx="5400" cy="11375"/>
            </a:xfrm>
            <a:custGeom>
              <a:avLst/>
              <a:gdLst/>
              <a:ahLst/>
              <a:cxnLst/>
              <a:rect l="l" t="t" r="r" b="b"/>
              <a:pathLst>
                <a:path w="216" h="455" extrusionOk="0">
                  <a:moveTo>
                    <a:pt x="153" y="1"/>
                  </a:moveTo>
                  <a:cubicBezTo>
                    <a:pt x="133" y="1"/>
                    <a:pt x="113" y="11"/>
                    <a:pt x="106" y="36"/>
                  </a:cubicBezTo>
                  <a:lnTo>
                    <a:pt x="10" y="392"/>
                  </a:lnTo>
                  <a:cubicBezTo>
                    <a:pt x="1" y="429"/>
                    <a:pt x="33" y="454"/>
                    <a:pt x="65" y="454"/>
                  </a:cubicBezTo>
                  <a:cubicBezTo>
                    <a:pt x="86" y="454"/>
                    <a:pt x="106" y="443"/>
                    <a:pt x="114" y="419"/>
                  </a:cubicBezTo>
                  <a:lnTo>
                    <a:pt x="206" y="63"/>
                  </a:lnTo>
                  <a:cubicBezTo>
                    <a:pt x="216" y="25"/>
                    <a:pt x="18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2"/>
            <p:cNvSpPr/>
            <p:nvPr/>
          </p:nvSpPr>
          <p:spPr>
            <a:xfrm>
              <a:off x="7617100" y="2095050"/>
              <a:ext cx="5925" cy="10450"/>
            </a:xfrm>
            <a:custGeom>
              <a:avLst/>
              <a:gdLst/>
              <a:ahLst/>
              <a:cxnLst/>
              <a:rect l="l" t="t" r="r" b="b"/>
              <a:pathLst>
                <a:path w="237" h="418" extrusionOk="0">
                  <a:moveTo>
                    <a:pt x="190" y="0"/>
                  </a:moveTo>
                  <a:cubicBezTo>
                    <a:pt x="174" y="0"/>
                    <a:pt x="159" y="8"/>
                    <a:pt x="154" y="26"/>
                  </a:cubicBezTo>
                  <a:cubicBezTo>
                    <a:pt x="120" y="141"/>
                    <a:pt x="76" y="252"/>
                    <a:pt x="18" y="357"/>
                  </a:cubicBezTo>
                  <a:cubicBezTo>
                    <a:pt x="1" y="388"/>
                    <a:pt x="31" y="417"/>
                    <a:pt x="59" y="417"/>
                  </a:cubicBezTo>
                  <a:cubicBezTo>
                    <a:pt x="72" y="417"/>
                    <a:pt x="84" y="411"/>
                    <a:pt x="92" y="397"/>
                  </a:cubicBezTo>
                  <a:cubicBezTo>
                    <a:pt x="150" y="286"/>
                    <a:pt x="197" y="167"/>
                    <a:pt x="231" y="46"/>
                  </a:cubicBezTo>
                  <a:cubicBezTo>
                    <a:pt x="237" y="18"/>
                    <a:pt x="213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2"/>
            <p:cNvSpPr/>
            <p:nvPr/>
          </p:nvSpPr>
          <p:spPr>
            <a:xfrm>
              <a:off x="7605550" y="2098250"/>
              <a:ext cx="5100" cy="5975"/>
            </a:xfrm>
            <a:custGeom>
              <a:avLst/>
              <a:gdLst/>
              <a:ahLst/>
              <a:cxnLst/>
              <a:rect l="l" t="t" r="r" b="b"/>
              <a:pathLst>
                <a:path w="204" h="239" extrusionOk="0">
                  <a:moveTo>
                    <a:pt x="155" y="0"/>
                  </a:moveTo>
                  <a:cubicBezTo>
                    <a:pt x="141" y="0"/>
                    <a:pt x="127" y="7"/>
                    <a:pt x="118" y="19"/>
                  </a:cubicBezTo>
                  <a:cubicBezTo>
                    <a:pt x="83" y="73"/>
                    <a:pt x="47" y="127"/>
                    <a:pt x="12" y="181"/>
                  </a:cubicBezTo>
                  <a:cubicBezTo>
                    <a:pt x="1" y="198"/>
                    <a:pt x="8" y="225"/>
                    <a:pt x="27" y="233"/>
                  </a:cubicBezTo>
                  <a:cubicBezTo>
                    <a:pt x="34" y="237"/>
                    <a:pt x="42" y="239"/>
                    <a:pt x="48" y="239"/>
                  </a:cubicBezTo>
                  <a:cubicBezTo>
                    <a:pt x="63" y="239"/>
                    <a:pt x="76" y="231"/>
                    <a:pt x="84" y="219"/>
                  </a:cubicBezTo>
                  <a:cubicBezTo>
                    <a:pt x="120" y="167"/>
                    <a:pt x="155" y="111"/>
                    <a:pt x="191" y="59"/>
                  </a:cubicBezTo>
                  <a:cubicBezTo>
                    <a:pt x="203" y="42"/>
                    <a:pt x="195" y="13"/>
                    <a:pt x="175" y="5"/>
                  </a:cubicBezTo>
                  <a:cubicBezTo>
                    <a:pt x="168" y="2"/>
                    <a:pt x="16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2"/>
            <p:cNvSpPr/>
            <p:nvPr/>
          </p:nvSpPr>
          <p:spPr>
            <a:xfrm>
              <a:off x="7241650" y="1981375"/>
              <a:ext cx="98500" cy="83625"/>
            </a:xfrm>
            <a:custGeom>
              <a:avLst/>
              <a:gdLst/>
              <a:ahLst/>
              <a:cxnLst/>
              <a:rect l="l" t="t" r="r" b="b"/>
              <a:pathLst>
                <a:path w="3940" h="3345" extrusionOk="0">
                  <a:moveTo>
                    <a:pt x="2149" y="1251"/>
                  </a:moveTo>
                  <a:cubicBezTo>
                    <a:pt x="2344" y="1251"/>
                    <a:pt x="2521" y="1356"/>
                    <a:pt x="2608" y="1529"/>
                  </a:cubicBezTo>
                  <a:cubicBezTo>
                    <a:pt x="2688" y="1690"/>
                    <a:pt x="2642" y="1851"/>
                    <a:pt x="2517" y="1961"/>
                  </a:cubicBezTo>
                  <a:cubicBezTo>
                    <a:pt x="2532" y="1933"/>
                    <a:pt x="2549" y="1905"/>
                    <a:pt x="2558" y="1872"/>
                  </a:cubicBezTo>
                  <a:cubicBezTo>
                    <a:pt x="2571" y="1834"/>
                    <a:pt x="2575" y="1790"/>
                    <a:pt x="2574" y="1749"/>
                  </a:cubicBezTo>
                  <a:cubicBezTo>
                    <a:pt x="2574" y="1726"/>
                    <a:pt x="2571" y="1700"/>
                    <a:pt x="2566" y="1678"/>
                  </a:cubicBezTo>
                  <a:cubicBezTo>
                    <a:pt x="2561" y="1649"/>
                    <a:pt x="2538" y="1621"/>
                    <a:pt x="2517" y="1601"/>
                  </a:cubicBezTo>
                  <a:cubicBezTo>
                    <a:pt x="2500" y="1585"/>
                    <a:pt x="2478" y="1578"/>
                    <a:pt x="2457" y="1578"/>
                  </a:cubicBezTo>
                  <a:cubicBezTo>
                    <a:pt x="2420" y="1578"/>
                    <a:pt x="2385" y="1599"/>
                    <a:pt x="2375" y="1637"/>
                  </a:cubicBezTo>
                  <a:cubicBezTo>
                    <a:pt x="2369" y="1656"/>
                    <a:pt x="2365" y="1676"/>
                    <a:pt x="2365" y="1695"/>
                  </a:cubicBezTo>
                  <a:cubicBezTo>
                    <a:pt x="2365" y="1706"/>
                    <a:pt x="2368" y="1716"/>
                    <a:pt x="2369" y="1727"/>
                  </a:cubicBezTo>
                  <a:cubicBezTo>
                    <a:pt x="2369" y="1727"/>
                    <a:pt x="2372" y="1743"/>
                    <a:pt x="2372" y="1744"/>
                  </a:cubicBezTo>
                  <a:cubicBezTo>
                    <a:pt x="2373" y="1761"/>
                    <a:pt x="2372" y="1776"/>
                    <a:pt x="2372" y="1791"/>
                  </a:cubicBezTo>
                  <a:lnTo>
                    <a:pt x="2372" y="1798"/>
                  </a:lnTo>
                  <a:cubicBezTo>
                    <a:pt x="2369" y="1805"/>
                    <a:pt x="2369" y="1812"/>
                    <a:pt x="2368" y="1820"/>
                  </a:cubicBezTo>
                  <a:cubicBezTo>
                    <a:pt x="2364" y="1835"/>
                    <a:pt x="2361" y="1851"/>
                    <a:pt x="2355" y="1869"/>
                  </a:cubicBezTo>
                  <a:lnTo>
                    <a:pt x="2351" y="1885"/>
                  </a:lnTo>
                  <a:cubicBezTo>
                    <a:pt x="2351" y="1886"/>
                    <a:pt x="2347" y="1892"/>
                    <a:pt x="2345" y="1898"/>
                  </a:cubicBezTo>
                  <a:cubicBezTo>
                    <a:pt x="2338" y="1912"/>
                    <a:pt x="2331" y="1925"/>
                    <a:pt x="2322" y="1939"/>
                  </a:cubicBezTo>
                  <a:cubicBezTo>
                    <a:pt x="2318" y="1943"/>
                    <a:pt x="2315" y="1949"/>
                    <a:pt x="2311" y="1953"/>
                  </a:cubicBezTo>
                  <a:cubicBezTo>
                    <a:pt x="2310" y="1954"/>
                    <a:pt x="2304" y="1960"/>
                    <a:pt x="2303" y="1963"/>
                  </a:cubicBezTo>
                  <a:cubicBezTo>
                    <a:pt x="2291" y="1974"/>
                    <a:pt x="2281" y="1984"/>
                    <a:pt x="2268" y="1995"/>
                  </a:cubicBezTo>
                  <a:cubicBezTo>
                    <a:pt x="2268" y="1995"/>
                    <a:pt x="2259" y="2004"/>
                    <a:pt x="2256" y="2004"/>
                  </a:cubicBezTo>
                  <a:lnTo>
                    <a:pt x="2240" y="2014"/>
                  </a:lnTo>
                  <a:cubicBezTo>
                    <a:pt x="2226" y="2024"/>
                    <a:pt x="2213" y="2031"/>
                    <a:pt x="2199" y="2035"/>
                  </a:cubicBezTo>
                  <a:cubicBezTo>
                    <a:pt x="2192" y="2039"/>
                    <a:pt x="2188" y="2041"/>
                    <a:pt x="2181" y="2042"/>
                  </a:cubicBezTo>
                  <a:cubicBezTo>
                    <a:pt x="2178" y="2042"/>
                    <a:pt x="2168" y="2048"/>
                    <a:pt x="2166" y="2048"/>
                  </a:cubicBezTo>
                  <a:cubicBezTo>
                    <a:pt x="2139" y="2056"/>
                    <a:pt x="2110" y="2064"/>
                    <a:pt x="2083" y="2066"/>
                  </a:cubicBezTo>
                  <a:cubicBezTo>
                    <a:pt x="2049" y="2068"/>
                    <a:pt x="2015" y="2073"/>
                    <a:pt x="1982" y="2076"/>
                  </a:cubicBezTo>
                  <a:cubicBezTo>
                    <a:pt x="1968" y="2078"/>
                    <a:pt x="1956" y="2085"/>
                    <a:pt x="1951" y="2095"/>
                  </a:cubicBezTo>
                  <a:cubicBezTo>
                    <a:pt x="1919" y="2091"/>
                    <a:pt x="1887" y="2088"/>
                    <a:pt x="1856" y="2082"/>
                  </a:cubicBezTo>
                  <a:cubicBezTo>
                    <a:pt x="1855" y="2062"/>
                    <a:pt x="1840" y="2041"/>
                    <a:pt x="1819" y="2041"/>
                  </a:cubicBezTo>
                  <a:cubicBezTo>
                    <a:pt x="1812" y="2041"/>
                    <a:pt x="1805" y="2043"/>
                    <a:pt x="1797" y="2048"/>
                  </a:cubicBezTo>
                  <a:cubicBezTo>
                    <a:pt x="1783" y="2056"/>
                    <a:pt x="1766" y="2059"/>
                    <a:pt x="1752" y="2062"/>
                  </a:cubicBezTo>
                  <a:cubicBezTo>
                    <a:pt x="1719" y="2055"/>
                    <a:pt x="1685" y="2047"/>
                    <a:pt x="1651" y="2039"/>
                  </a:cubicBezTo>
                  <a:cubicBezTo>
                    <a:pt x="1641" y="2025"/>
                    <a:pt x="1624" y="2012"/>
                    <a:pt x="1609" y="2005"/>
                  </a:cubicBezTo>
                  <a:cubicBezTo>
                    <a:pt x="1539" y="1892"/>
                    <a:pt x="1517" y="1756"/>
                    <a:pt x="1539" y="1628"/>
                  </a:cubicBezTo>
                  <a:cubicBezTo>
                    <a:pt x="1644" y="1432"/>
                    <a:pt x="1857" y="1283"/>
                    <a:pt x="2085" y="1255"/>
                  </a:cubicBezTo>
                  <a:cubicBezTo>
                    <a:pt x="2107" y="1252"/>
                    <a:pt x="2128" y="1251"/>
                    <a:pt x="2149" y="1251"/>
                  </a:cubicBezTo>
                  <a:close/>
                  <a:moveTo>
                    <a:pt x="2615" y="0"/>
                  </a:moveTo>
                  <a:cubicBezTo>
                    <a:pt x="2604" y="0"/>
                    <a:pt x="2594" y="6"/>
                    <a:pt x="2588" y="19"/>
                  </a:cubicBezTo>
                  <a:cubicBezTo>
                    <a:pt x="2517" y="171"/>
                    <a:pt x="2450" y="326"/>
                    <a:pt x="2389" y="482"/>
                  </a:cubicBezTo>
                  <a:cubicBezTo>
                    <a:pt x="2361" y="558"/>
                    <a:pt x="2332" y="636"/>
                    <a:pt x="2304" y="714"/>
                  </a:cubicBezTo>
                  <a:cubicBezTo>
                    <a:pt x="2274" y="798"/>
                    <a:pt x="2253" y="883"/>
                    <a:pt x="2225" y="968"/>
                  </a:cubicBezTo>
                  <a:cubicBezTo>
                    <a:pt x="2223" y="975"/>
                    <a:pt x="2225" y="978"/>
                    <a:pt x="2226" y="984"/>
                  </a:cubicBezTo>
                  <a:cubicBezTo>
                    <a:pt x="2178" y="976"/>
                    <a:pt x="2130" y="972"/>
                    <a:pt x="2082" y="972"/>
                  </a:cubicBezTo>
                  <a:cubicBezTo>
                    <a:pt x="1998" y="972"/>
                    <a:pt x="1915" y="984"/>
                    <a:pt x="1834" y="1009"/>
                  </a:cubicBezTo>
                  <a:cubicBezTo>
                    <a:pt x="1834" y="953"/>
                    <a:pt x="1833" y="897"/>
                    <a:pt x="1827" y="841"/>
                  </a:cubicBezTo>
                  <a:cubicBezTo>
                    <a:pt x="1820" y="754"/>
                    <a:pt x="1813" y="669"/>
                    <a:pt x="1809" y="581"/>
                  </a:cubicBezTo>
                  <a:cubicBezTo>
                    <a:pt x="1808" y="558"/>
                    <a:pt x="1789" y="547"/>
                    <a:pt x="1771" y="547"/>
                  </a:cubicBezTo>
                  <a:cubicBezTo>
                    <a:pt x="1752" y="547"/>
                    <a:pt x="1734" y="558"/>
                    <a:pt x="1734" y="581"/>
                  </a:cubicBezTo>
                  <a:cubicBezTo>
                    <a:pt x="1735" y="669"/>
                    <a:pt x="1734" y="754"/>
                    <a:pt x="1729" y="841"/>
                  </a:cubicBezTo>
                  <a:cubicBezTo>
                    <a:pt x="1728" y="910"/>
                    <a:pt x="1731" y="977"/>
                    <a:pt x="1735" y="1046"/>
                  </a:cubicBezTo>
                  <a:cubicBezTo>
                    <a:pt x="1677" y="1073"/>
                    <a:pt x="1622" y="1103"/>
                    <a:pt x="1572" y="1144"/>
                  </a:cubicBezTo>
                  <a:cubicBezTo>
                    <a:pt x="1502" y="1198"/>
                    <a:pt x="1451" y="1268"/>
                    <a:pt x="1409" y="1341"/>
                  </a:cubicBezTo>
                  <a:cubicBezTo>
                    <a:pt x="1200" y="1217"/>
                    <a:pt x="979" y="1110"/>
                    <a:pt x="766" y="992"/>
                  </a:cubicBezTo>
                  <a:cubicBezTo>
                    <a:pt x="532" y="863"/>
                    <a:pt x="301" y="728"/>
                    <a:pt x="71" y="591"/>
                  </a:cubicBezTo>
                  <a:cubicBezTo>
                    <a:pt x="64" y="587"/>
                    <a:pt x="57" y="585"/>
                    <a:pt x="51" y="585"/>
                  </a:cubicBezTo>
                  <a:cubicBezTo>
                    <a:pt x="20" y="585"/>
                    <a:pt x="1" y="632"/>
                    <a:pt x="35" y="650"/>
                  </a:cubicBezTo>
                  <a:cubicBezTo>
                    <a:pt x="264" y="787"/>
                    <a:pt x="496" y="921"/>
                    <a:pt x="729" y="1055"/>
                  </a:cubicBezTo>
                  <a:cubicBezTo>
                    <a:pt x="941" y="1175"/>
                    <a:pt x="1153" y="1305"/>
                    <a:pt x="1376" y="1407"/>
                  </a:cubicBezTo>
                  <a:cubicBezTo>
                    <a:pt x="1342" y="1485"/>
                    <a:pt x="1319" y="1570"/>
                    <a:pt x="1312" y="1655"/>
                  </a:cubicBezTo>
                  <a:cubicBezTo>
                    <a:pt x="1192" y="1638"/>
                    <a:pt x="1071" y="1634"/>
                    <a:pt x="950" y="1628"/>
                  </a:cubicBezTo>
                  <a:cubicBezTo>
                    <a:pt x="891" y="1627"/>
                    <a:pt x="833" y="1623"/>
                    <a:pt x="774" y="1623"/>
                  </a:cubicBezTo>
                  <a:cubicBezTo>
                    <a:pt x="764" y="1623"/>
                    <a:pt x="754" y="1624"/>
                    <a:pt x="745" y="1624"/>
                  </a:cubicBezTo>
                  <a:cubicBezTo>
                    <a:pt x="708" y="1624"/>
                    <a:pt x="671" y="1627"/>
                    <a:pt x="635" y="1628"/>
                  </a:cubicBezTo>
                  <a:cubicBezTo>
                    <a:pt x="631" y="1628"/>
                    <a:pt x="626" y="1628"/>
                    <a:pt x="621" y="1628"/>
                  </a:cubicBezTo>
                  <a:cubicBezTo>
                    <a:pt x="616" y="1628"/>
                    <a:pt x="611" y="1628"/>
                    <a:pt x="605" y="1628"/>
                  </a:cubicBezTo>
                  <a:cubicBezTo>
                    <a:pt x="583" y="1628"/>
                    <a:pt x="561" y="1629"/>
                    <a:pt x="543" y="1642"/>
                  </a:cubicBezTo>
                  <a:cubicBezTo>
                    <a:pt x="530" y="1651"/>
                    <a:pt x="523" y="1669"/>
                    <a:pt x="538" y="1680"/>
                  </a:cubicBezTo>
                  <a:cubicBezTo>
                    <a:pt x="562" y="1702"/>
                    <a:pt x="593" y="1702"/>
                    <a:pt x="624" y="1707"/>
                  </a:cubicBezTo>
                  <a:cubicBezTo>
                    <a:pt x="660" y="1713"/>
                    <a:pt x="696" y="1720"/>
                    <a:pt x="732" y="1723"/>
                  </a:cubicBezTo>
                  <a:cubicBezTo>
                    <a:pt x="800" y="1733"/>
                    <a:pt x="867" y="1740"/>
                    <a:pt x="936" y="1747"/>
                  </a:cubicBezTo>
                  <a:cubicBezTo>
                    <a:pt x="1056" y="1757"/>
                    <a:pt x="1173" y="1769"/>
                    <a:pt x="1293" y="1769"/>
                  </a:cubicBezTo>
                  <a:cubicBezTo>
                    <a:pt x="1299" y="1769"/>
                    <a:pt x="1306" y="1769"/>
                    <a:pt x="1312" y="1768"/>
                  </a:cubicBezTo>
                  <a:cubicBezTo>
                    <a:pt x="1319" y="1872"/>
                    <a:pt x="1345" y="1976"/>
                    <a:pt x="1395" y="2069"/>
                  </a:cubicBezTo>
                  <a:cubicBezTo>
                    <a:pt x="1370" y="2116"/>
                    <a:pt x="1378" y="2169"/>
                    <a:pt x="1427" y="2201"/>
                  </a:cubicBezTo>
                  <a:cubicBezTo>
                    <a:pt x="1325" y="2244"/>
                    <a:pt x="1227" y="2293"/>
                    <a:pt x="1141" y="2364"/>
                  </a:cubicBezTo>
                  <a:cubicBezTo>
                    <a:pt x="1041" y="2445"/>
                    <a:pt x="963" y="2549"/>
                    <a:pt x="902" y="2658"/>
                  </a:cubicBezTo>
                  <a:cubicBezTo>
                    <a:pt x="888" y="2685"/>
                    <a:pt x="912" y="2711"/>
                    <a:pt x="937" y="2711"/>
                  </a:cubicBezTo>
                  <a:cubicBezTo>
                    <a:pt x="948" y="2711"/>
                    <a:pt x="959" y="2706"/>
                    <a:pt x="966" y="2693"/>
                  </a:cubicBezTo>
                  <a:cubicBezTo>
                    <a:pt x="1028" y="2593"/>
                    <a:pt x="1107" y="2508"/>
                    <a:pt x="1197" y="2430"/>
                  </a:cubicBezTo>
                  <a:cubicBezTo>
                    <a:pt x="1285" y="2352"/>
                    <a:pt x="1385" y="2282"/>
                    <a:pt x="1497" y="2238"/>
                  </a:cubicBezTo>
                  <a:cubicBezTo>
                    <a:pt x="1502" y="2237"/>
                    <a:pt x="1504" y="2232"/>
                    <a:pt x="1508" y="2230"/>
                  </a:cubicBezTo>
                  <a:cubicBezTo>
                    <a:pt x="1531" y="2234"/>
                    <a:pt x="1555" y="2241"/>
                    <a:pt x="1579" y="2247"/>
                  </a:cubicBezTo>
                  <a:cubicBezTo>
                    <a:pt x="1617" y="2286"/>
                    <a:pt x="1660" y="2322"/>
                    <a:pt x="1708" y="2350"/>
                  </a:cubicBezTo>
                  <a:cubicBezTo>
                    <a:pt x="1779" y="2393"/>
                    <a:pt x="1858" y="2423"/>
                    <a:pt x="1942" y="2438"/>
                  </a:cubicBezTo>
                  <a:cubicBezTo>
                    <a:pt x="1959" y="2728"/>
                    <a:pt x="1978" y="3017"/>
                    <a:pt x="1999" y="3305"/>
                  </a:cubicBezTo>
                  <a:cubicBezTo>
                    <a:pt x="2001" y="3331"/>
                    <a:pt x="2023" y="3344"/>
                    <a:pt x="2043" y="3344"/>
                  </a:cubicBezTo>
                  <a:cubicBezTo>
                    <a:pt x="2064" y="3344"/>
                    <a:pt x="2084" y="3331"/>
                    <a:pt x="2083" y="3305"/>
                  </a:cubicBezTo>
                  <a:cubicBezTo>
                    <a:pt x="2063" y="3020"/>
                    <a:pt x="2041" y="2735"/>
                    <a:pt x="2020" y="2449"/>
                  </a:cubicBezTo>
                  <a:lnTo>
                    <a:pt x="2020" y="2449"/>
                  </a:lnTo>
                  <a:cubicBezTo>
                    <a:pt x="2051" y="2452"/>
                    <a:pt x="2081" y="2454"/>
                    <a:pt x="2110" y="2454"/>
                  </a:cubicBezTo>
                  <a:cubicBezTo>
                    <a:pt x="2126" y="2454"/>
                    <a:pt x="2142" y="2454"/>
                    <a:pt x="2158" y="2452"/>
                  </a:cubicBezTo>
                  <a:cubicBezTo>
                    <a:pt x="2183" y="2451"/>
                    <a:pt x="2207" y="2445"/>
                    <a:pt x="2233" y="2442"/>
                  </a:cubicBezTo>
                  <a:cubicBezTo>
                    <a:pt x="2249" y="2702"/>
                    <a:pt x="2264" y="2963"/>
                    <a:pt x="2297" y="3223"/>
                  </a:cubicBezTo>
                  <a:cubicBezTo>
                    <a:pt x="2300" y="3249"/>
                    <a:pt x="2324" y="3264"/>
                    <a:pt x="2346" y="3264"/>
                  </a:cubicBezTo>
                  <a:cubicBezTo>
                    <a:pt x="2367" y="3264"/>
                    <a:pt x="2387" y="3251"/>
                    <a:pt x="2386" y="3223"/>
                  </a:cubicBezTo>
                  <a:cubicBezTo>
                    <a:pt x="2376" y="2955"/>
                    <a:pt x="2348" y="2688"/>
                    <a:pt x="2324" y="2421"/>
                  </a:cubicBezTo>
                  <a:cubicBezTo>
                    <a:pt x="2558" y="2354"/>
                    <a:pt x="2748" y="2196"/>
                    <a:pt x="2829" y="1971"/>
                  </a:cubicBezTo>
                  <a:cubicBezTo>
                    <a:pt x="2991" y="1991"/>
                    <a:pt x="3154" y="1993"/>
                    <a:pt x="3313" y="2014"/>
                  </a:cubicBezTo>
                  <a:cubicBezTo>
                    <a:pt x="3501" y="2041"/>
                    <a:pt x="3686" y="2083"/>
                    <a:pt x="3873" y="2117"/>
                  </a:cubicBezTo>
                  <a:cubicBezTo>
                    <a:pt x="3878" y="2119"/>
                    <a:pt x="3883" y="2119"/>
                    <a:pt x="3887" y="2119"/>
                  </a:cubicBezTo>
                  <a:cubicBezTo>
                    <a:pt x="3928" y="2119"/>
                    <a:pt x="3939" y="2062"/>
                    <a:pt x="3893" y="2047"/>
                  </a:cubicBezTo>
                  <a:cubicBezTo>
                    <a:pt x="3709" y="1984"/>
                    <a:pt x="3517" y="1956"/>
                    <a:pt x="3324" y="1936"/>
                  </a:cubicBezTo>
                  <a:cubicBezTo>
                    <a:pt x="3205" y="1924"/>
                    <a:pt x="3080" y="1911"/>
                    <a:pt x="2957" y="1911"/>
                  </a:cubicBezTo>
                  <a:cubicBezTo>
                    <a:pt x="2921" y="1911"/>
                    <a:pt x="2886" y="1912"/>
                    <a:pt x="2850" y="1915"/>
                  </a:cubicBezTo>
                  <a:cubicBezTo>
                    <a:pt x="2850" y="1913"/>
                    <a:pt x="2852" y="1912"/>
                    <a:pt x="2852" y="1910"/>
                  </a:cubicBezTo>
                  <a:cubicBezTo>
                    <a:pt x="2866" y="1849"/>
                    <a:pt x="2871" y="1790"/>
                    <a:pt x="2871" y="1727"/>
                  </a:cubicBezTo>
                  <a:cubicBezTo>
                    <a:pt x="3211" y="1713"/>
                    <a:pt x="3550" y="1699"/>
                    <a:pt x="3883" y="1641"/>
                  </a:cubicBezTo>
                  <a:cubicBezTo>
                    <a:pt x="3921" y="1632"/>
                    <a:pt x="3913" y="1573"/>
                    <a:pt x="3874" y="1573"/>
                  </a:cubicBezTo>
                  <a:cubicBezTo>
                    <a:pt x="3874" y="1573"/>
                    <a:pt x="3873" y="1573"/>
                    <a:pt x="3872" y="1573"/>
                  </a:cubicBezTo>
                  <a:cubicBezTo>
                    <a:pt x="3537" y="1600"/>
                    <a:pt x="3205" y="1641"/>
                    <a:pt x="2867" y="1654"/>
                  </a:cubicBezTo>
                  <a:cubicBezTo>
                    <a:pt x="2845" y="1427"/>
                    <a:pt x="2723" y="1212"/>
                    <a:pt x="2511" y="1086"/>
                  </a:cubicBezTo>
                  <a:cubicBezTo>
                    <a:pt x="2508" y="1085"/>
                    <a:pt x="2503" y="1083"/>
                    <a:pt x="2497" y="1079"/>
                  </a:cubicBezTo>
                  <a:cubicBezTo>
                    <a:pt x="2501" y="1078"/>
                    <a:pt x="2504" y="1076"/>
                    <a:pt x="2508" y="1070"/>
                  </a:cubicBezTo>
                  <a:cubicBezTo>
                    <a:pt x="2673" y="734"/>
                    <a:pt x="2852" y="404"/>
                    <a:pt x="3006" y="62"/>
                  </a:cubicBezTo>
                  <a:cubicBezTo>
                    <a:pt x="3016" y="39"/>
                    <a:pt x="2996" y="18"/>
                    <a:pt x="2978" y="18"/>
                  </a:cubicBezTo>
                  <a:cubicBezTo>
                    <a:pt x="2969" y="18"/>
                    <a:pt x="2961" y="23"/>
                    <a:pt x="2955" y="33"/>
                  </a:cubicBezTo>
                  <a:cubicBezTo>
                    <a:pt x="2778" y="365"/>
                    <a:pt x="2629" y="709"/>
                    <a:pt x="2460" y="1043"/>
                  </a:cubicBezTo>
                  <a:cubicBezTo>
                    <a:pt x="2457" y="1049"/>
                    <a:pt x="2459" y="1055"/>
                    <a:pt x="2460" y="1060"/>
                  </a:cubicBezTo>
                  <a:cubicBezTo>
                    <a:pt x="2400" y="1029"/>
                    <a:pt x="2337" y="1005"/>
                    <a:pt x="2268" y="991"/>
                  </a:cubicBezTo>
                  <a:cubicBezTo>
                    <a:pt x="2273" y="987"/>
                    <a:pt x="2276" y="985"/>
                    <a:pt x="2277" y="982"/>
                  </a:cubicBezTo>
                  <a:cubicBezTo>
                    <a:pt x="2304" y="904"/>
                    <a:pt x="2339" y="829"/>
                    <a:pt x="2369" y="751"/>
                  </a:cubicBezTo>
                  <a:cubicBezTo>
                    <a:pt x="2400" y="675"/>
                    <a:pt x="2430" y="597"/>
                    <a:pt x="2460" y="521"/>
                  </a:cubicBezTo>
                  <a:cubicBezTo>
                    <a:pt x="2524" y="365"/>
                    <a:pt x="2588" y="211"/>
                    <a:pt x="2653" y="56"/>
                  </a:cubicBezTo>
                  <a:cubicBezTo>
                    <a:pt x="2666" y="27"/>
                    <a:pt x="2640" y="0"/>
                    <a:pt x="2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2"/>
            <p:cNvSpPr/>
            <p:nvPr/>
          </p:nvSpPr>
          <p:spPr>
            <a:xfrm>
              <a:off x="7284825" y="2016025"/>
              <a:ext cx="10750" cy="6125"/>
            </a:xfrm>
            <a:custGeom>
              <a:avLst/>
              <a:gdLst/>
              <a:ahLst/>
              <a:cxnLst/>
              <a:rect l="l" t="t" r="r" b="b"/>
              <a:pathLst>
                <a:path w="430" h="245" extrusionOk="0">
                  <a:moveTo>
                    <a:pt x="395" y="0"/>
                  </a:moveTo>
                  <a:cubicBezTo>
                    <a:pt x="393" y="0"/>
                    <a:pt x="392" y="0"/>
                    <a:pt x="390" y="1"/>
                  </a:cubicBezTo>
                  <a:cubicBezTo>
                    <a:pt x="327" y="8"/>
                    <a:pt x="266" y="21"/>
                    <a:pt x="207" y="36"/>
                  </a:cubicBezTo>
                  <a:cubicBezTo>
                    <a:pt x="174" y="45"/>
                    <a:pt x="144" y="58"/>
                    <a:pt x="114" y="72"/>
                  </a:cubicBezTo>
                  <a:cubicBezTo>
                    <a:pt x="82" y="87"/>
                    <a:pt x="53" y="109"/>
                    <a:pt x="28" y="130"/>
                  </a:cubicBezTo>
                  <a:cubicBezTo>
                    <a:pt x="1" y="150"/>
                    <a:pt x="2" y="192"/>
                    <a:pt x="22" y="216"/>
                  </a:cubicBezTo>
                  <a:cubicBezTo>
                    <a:pt x="35" y="233"/>
                    <a:pt x="57" y="245"/>
                    <a:pt x="79" y="245"/>
                  </a:cubicBezTo>
                  <a:cubicBezTo>
                    <a:pt x="90" y="245"/>
                    <a:pt x="101" y="242"/>
                    <a:pt x="110" y="235"/>
                  </a:cubicBezTo>
                  <a:cubicBezTo>
                    <a:pt x="134" y="219"/>
                    <a:pt x="158" y="205"/>
                    <a:pt x="181" y="188"/>
                  </a:cubicBezTo>
                  <a:cubicBezTo>
                    <a:pt x="205" y="172"/>
                    <a:pt x="229" y="158"/>
                    <a:pt x="252" y="143"/>
                  </a:cubicBezTo>
                  <a:cubicBezTo>
                    <a:pt x="299" y="113"/>
                    <a:pt x="350" y="92"/>
                    <a:pt x="400" y="73"/>
                  </a:cubicBezTo>
                  <a:cubicBezTo>
                    <a:pt x="418" y="67"/>
                    <a:pt x="429" y="52"/>
                    <a:pt x="428" y="32"/>
                  </a:cubicBezTo>
                  <a:cubicBezTo>
                    <a:pt x="427" y="17"/>
                    <a:pt x="412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2"/>
            <p:cNvSpPr/>
            <p:nvPr/>
          </p:nvSpPr>
          <p:spPr>
            <a:xfrm>
              <a:off x="7284375" y="2025050"/>
              <a:ext cx="4025" cy="4800"/>
            </a:xfrm>
            <a:custGeom>
              <a:avLst/>
              <a:gdLst/>
              <a:ahLst/>
              <a:cxnLst/>
              <a:rect l="l" t="t" r="r" b="b"/>
              <a:pathLst>
                <a:path w="161" h="192" extrusionOk="0">
                  <a:moveTo>
                    <a:pt x="127" y="76"/>
                  </a:moveTo>
                  <a:lnTo>
                    <a:pt x="131" y="80"/>
                  </a:lnTo>
                  <a:cubicBezTo>
                    <a:pt x="129" y="79"/>
                    <a:pt x="128" y="78"/>
                    <a:pt x="127" y="76"/>
                  </a:cubicBezTo>
                  <a:close/>
                  <a:moveTo>
                    <a:pt x="59" y="0"/>
                  </a:moveTo>
                  <a:cubicBezTo>
                    <a:pt x="56" y="0"/>
                    <a:pt x="52" y="2"/>
                    <a:pt x="49" y="3"/>
                  </a:cubicBezTo>
                  <a:cubicBezTo>
                    <a:pt x="43" y="4"/>
                    <a:pt x="37" y="9"/>
                    <a:pt x="35" y="12"/>
                  </a:cubicBezTo>
                  <a:cubicBezTo>
                    <a:pt x="26" y="19"/>
                    <a:pt x="16" y="30"/>
                    <a:pt x="12" y="38"/>
                  </a:cubicBezTo>
                  <a:cubicBezTo>
                    <a:pt x="5" y="51"/>
                    <a:pt x="0" y="64"/>
                    <a:pt x="0" y="75"/>
                  </a:cubicBezTo>
                  <a:cubicBezTo>
                    <a:pt x="0" y="85"/>
                    <a:pt x="3" y="94"/>
                    <a:pt x="5" y="102"/>
                  </a:cubicBezTo>
                  <a:cubicBezTo>
                    <a:pt x="6" y="115"/>
                    <a:pt x="12" y="129"/>
                    <a:pt x="19" y="139"/>
                  </a:cubicBezTo>
                  <a:cubicBezTo>
                    <a:pt x="22" y="145"/>
                    <a:pt x="26" y="151"/>
                    <a:pt x="32" y="156"/>
                  </a:cubicBezTo>
                  <a:cubicBezTo>
                    <a:pt x="36" y="160"/>
                    <a:pt x="40" y="166"/>
                    <a:pt x="46" y="172"/>
                  </a:cubicBezTo>
                  <a:cubicBezTo>
                    <a:pt x="54" y="180"/>
                    <a:pt x="64" y="186"/>
                    <a:pt x="76" y="189"/>
                  </a:cubicBezTo>
                  <a:cubicBezTo>
                    <a:pt x="81" y="189"/>
                    <a:pt x="86" y="192"/>
                    <a:pt x="93" y="192"/>
                  </a:cubicBezTo>
                  <a:cubicBezTo>
                    <a:pt x="105" y="192"/>
                    <a:pt x="117" y="187"/>
                    <a:pt x="125" y="182"/>
                  </a:cubicBezTo>
                  <a:cubicBezTo>
                    <a:pt x="132" y="179"/>
                    <a:pt x="140" y="173"/>
                    <a:pt x="145" y="166"/>
                  </a:cubicBezTo>
                  <a:cubicBezTo>
                    <a:pt x="149" y="159"/>
                    <a:pt x="155" y="152"/>
                    <a:pt x="157" y="143"/>
                  </a:cubicBezTo>
                  <a:cubicBezTo>
                    <a:pt x="159" y="135"/>
                    <a:pt x="161" y="128"/>
                    <a:pt x="157" y="118"/>
                  </a:cubicBezTo>
                  <a:cubicBezTo>
                    <a:pt x="157" y="111"/>
                    <a:pt x="154" y="104"/>
                    <a:pt x="148" y="97"/>
                  </a:cubicBezTo>
                  <a:cubicBezTo>
                    <a:pt x="143" y="88"/>
                    <a:pt x="136" y="82"/>
                    <a:pt x="126" y="76"/>
                  </a:cubicBezTo>
                  <a:lnTo>
                    <a:pt x="126" y="76"/>
                  </a:lnTo>
                  <a:cubicBezTo>
                    <a:pt x="125" y="75"/>
                    <a:pt x="125" y="73"/>
                    <a:pt x="124" y="73"/>
                  </a:cubicBezTo>
                  <a:lnTo>
                    <a:pt x="121" y="71"/>
                  </a:lnTo>
                  <a:cubicBezTo>
                    <a:pt x="120" y="67"/>
                    <a:pt x="120" y="64"/>
                    <a:pt x="118" y="60"/>
                  </a:cubicBezTo>
                  <a:lnTo>
                    <a:pt x="118" y="58"/>
                  </a:lnTo>
                  <a:cubicBezTo>
                    <a:pt x="117" y="54"/>
                    <a:pt x="117" y="53"/>
                    <a:pt x="114" y="50"/>
                  </a:cubicBezTo>
                  <a:cubicBezTo>
                    <a:pt x="113" y="46"/>
                    <a:pt x="111" y="40"/>
                    <a:pt x="111" y="37"/>
                  </a:cubicBezTo>
                  <a:lnTo>
                    <a:pt x="111" y="43"/>
                  </a:lnTo>
                  <a:cubicBezTo>
                    <a:pt x="108" y="24"/>
                    <a:pt x="100" y="10"/>
                    <a:pt x="83" y="3"/>
                  </a:cubicBezTo>
                  <a:cubicBezTo>
                    <a:pt x="76" y="0"/>
                    <a:pt x="6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2"/>
            <p:cNvSpPr/>
            <p:nvPr/>
          </p:nvSpPr>
          <p:spPr>
            <a:xfrm>
              <a:off x="7258025" y="1988900"/>
              <a:ext cx="17850" cy="22950"/>
            </a:xfrm>
            <a:custGeom>
              <a:avLst/>
              <a:gdLst/>
              <a:ahLst/>
              <a:cxnLst/>
              <a:rect l="l" t="t" r="r" b="b"/>
              <a:pathLst>
                <a:path w="714" h="918" extrusionOk="0">
                  <a:moveTo>
                    <a:pt x="42" y="0"/>
                  </a:moveTo>
                  <a:cubicBezTo>
                    <a:pt x="21" y="0"/>
                    <a:pt x="0" y="23"/>
                    <a:pt x="13" y="44"/>
                  </a:cubicBezTo>
                  <a:cubicBezTo>
                    <a:pt x="202" y="348"/>
                    <a:pt x="427" y="635"/>
                    <a:pt x="661" y="910"/>
                  </a:cubicBezTo>
                  <a:cubicBezTo>
                    <a:pt x="667" y="915"/>
                    <a:pt x="673" y="918"/>
                    <a:pt x="679" y="918"/>
                  </a:cubicBezTo>
                  <a:cubicBezTo>
                    <a:pt x="696" y="918"/>
                    <a:pt x="713" y="898"/>
                    <a:pt x="703" y="882"/>
                  </a:cubicBezTo>
                  <a:cubicBezTo>
                    <a:pt x="511" y="578"/>
                    <a:pt x="301" y="280"/>
                    <a:pt x="61" y="9"/>
                  </a:cubicBezTo>
                  <a:cubicBezTo>
                    <a:pt x="56" y="3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2"/>
            <p:cNvSpPr/>
            <p:nvPr/>
          </p:nvSpPr>
          <p:spPr>
            <a:xfrm>
              <a:off x="7249900" y="1975025"/>
              <a:ext cx="8400" cy="10725"/>
            </a:xfrm>
            <a:custGeom>
              <a:avLst/>
              <a:gdLst/>
              <a:ahLst/>
              <a:cxnLst/>
              <a:rect l="l" t="t" r="r" b="b"/>
              <a:pathLst>
                <a:path w="336" h="429" extrusionOk="0">
                  <a:moveTo>
                    <a:pt x="33" y="0"/>
                  </a:moveTo>
                  <a:cubicBezTo>
                    <a:pt x="28" y="0"/>
                    <a:pt x="24" y="1"/>
                    <a:pt x="20" y="4"/>
                  </a:cubicBezTo>
                  <a:cubicBezTo>
                    <a:pt x="3" y="12"/>
                    <a:pt x="0" y="31"/>
                    <a:pt x="8" y="45"/>
                  </a:cubicBezTo>
                  <a:cubicBezTo>
                    <a:pt x="42" y="114"/>
                    <a:pt x="80" y="179"/>
                    <a:pt x="124" y="243"/>
                  </a:cubicBezTo>
                  <a:cubicBezTo>
                    <a:pt x="145" y="275"/>
                    <a:pt x="169" y="306"/>
                    <a:pt x="193" y="336"/>
                  </a:cubicBezTo>
                  <a:cubicBezTo>
                    <a:pt x="219" y="365"/>
                    <a:pt x="249" y="392"/>
                    <a:pt x="279" y="421"/>
                  </a:cubicBezTo>
                  <a:cubicBezTo>
                    <a:pt x="285" y="426"/>
                    <a:pt x="292" y="429"/>
                    <a:pt x="298" y="429"/>
                  </a:cubicBezTo>
                  <a:cubicBezTo>
                    <a:pt x="319" y="429"/>
                    <a:pt x="336" y="403"/>
                    <a:pt x="318" y="384"/>
                  </a:cubicBezTo>
                  <a:cubicBezTo>
                    <a:pt x="293" y="355"/>
                    <a:pt x="271" y="324"/>
                    <a:pt x="247" y="296"/>
                  </a:cubicBezTo>
                  <a:cubicBezTo>
                    <a:pt x="223" y="267"/>
                    <a:pt x="200" y="238"/>
                    <a:pt x="178" y="208"/>
                  </a:cubicBezTo>
                  <a:cubicBezTo>
                    <a:pt x="134" y="145"/>
                    <a:pt x="96" y="82"/>
                    <a:pt x="63" y="16"/>
                  </a:cubicBezTo>
                  <a:cubicBezTo>
                    <a:pt x="58" y="6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2"/>
            <p:cNvSpPr/>
            <p:nvPr/>
          </p:nvSpPr>
          <p:spPr>
            <a:xfrm>
              <a:off x="7254850" y="2031975"/>
              <a:ext cx="19400" cy="11000"/>
            </a:xfrm>
            <a:custGeom>
              <a:avLst/>
              <a:gdLst/>
              <a:ahLst/>
              <a:cxnLst/>
              <a:rect l="l" t="t" r="r" b="b"/>
              <a:pathLst>
                <a:path w="776" h="440" extrusionOk="0">
                  <a:moveTo>
                    <a:pt x="740" y="0"/>
                  </a:moveTo>
                  <a:cubicBezTo>
                    <a:pt x="736" y="0"/>
                    <a:pt x="732" y="1"/>
                    <a:pt x="727" y="4"/>
                  </a:cubicBezTo>
                  <a:cubicBezTo>
                    <a:pt x="618" y="79"/>
                    <a:pt x="503" y="146"/>
                    <a:pt x="384" y="210"/>
                  </a:cubicBezTo>
                  <a:cubicBezTo>
                    <a:pt x="265" y="272"/>
                    <a:pt x="143" y="328"/>
                    <a:pt x="24" y="389"/>
                  </a:cubicBezTo>
                  <a:cubicBezTo>
                    <a:pt x="0" y="402"/>
                    <a:pt x="11" y="439"/>
                    <a:pt x="35" y="439"/>
                  </a:cubicBezTo>
                  <a:cubicBezTo>
                    <a:pt x="38" y="439"/>
                    <a:pt x="41" y="438"/>
                    <a:pt x="45" y="437"/>
                  </a:cubicBezTo>
                  <a:cubicBezTo>
                    <a:pt x="298" y="343"/>
                    <a:pt x="532" y="194"/>
                    <a:pt x="752" y="47"/>
                  </a:cubicBezTo>
                  <a:cubicBezTo>
                    <a:pt x="775" y="32"/>
                    <a:pt x="761" y="0"/>
                    <a:pt x="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32"/>
          <p:cNvSpPr/>
          <p:nvPr/>
        </p:nvSpPr>
        <p:spPr>
          <a:xfrm rot="3153765">
            <a:off x="217951" y="4453150"/>
            <a:ext cx="477531" cy="908102"/>
          </a:xfrm>
          <a:custGeom>
            <a:avLst/>
            <a:gdLst/>
            <a:ahLst/>
            <a:cxnLst/>
            <a:rect l="l" t="t" r="r" b="b"/>
            <a:pathLst>
              <a:path w="12711" h="24172" extrusionOk="0">
                <a:moveTo>
                  <a:pt x="7098" y="8573"/>
                </a:moveTo>
                <a:lnTo>
                  <a:pt x="7028" y="9343"/>
                </a:lnTo>
                <a:cubicBezTo>
                  <a:pt x="7007" y="9582"/>
                  <a:pt x="6986" y="9820"/>
                  <a:pt x="6964" y="10058"/>
                </a:cubicBezTo>
                <a:cubicBezTo>
                  <a:pt x="6973" y="9872"/>
                  <a:pt x="6980" y="9684"/>
                  <a:pt x="6994" y="9498"/>
                </a:cubicBezTo>
                <a:cubicBezTo>
                  <a:pt x="7018" y="9189"/>
                  <a:pt x="7047" y="8881"/>
                  <a:pt x="7072" y="8574"/>
                </a:cubicBezTo>
                <a:cubicBezTo>
                  <a:pt x="7075" y="8575"/>
                  <a:pt x="7078" y="8575"/>
                  <a:pt x="7080" y="8575"/>
                </a:cubicBezTo>
                <a:cubicBezTo>
                  <a:pt x="7086" y="8575"/>
                  <a:pt x="7092" y="8574"/>
                  <a:pt x="7098" y="8573"/>
                </a:cubicBezTo>
                <a:close/>
                <a:moveTo>
                  <a:pt x="10145" y="5147"/>
                </a:moveTo>
                <a:cubicBezTo>
                  <a:pt x="10258" y="5147"/>
                  <a:pt x="10354" y="5200"/>
                  <a:pt x="10381" y="5351"/>
                </a:cubicBezTo>
                <a:cubicBezTo>
                  <a:pt x="10404" y="5480"/>
                  <a:pt x="10367" y="5619"/>
                  <a:pt x="10338" y="5744"/>
                </a:cubicBezTo>
                <a:cubicBezTo>
                  <a:pt x="10303" y="5898"/>
                  <a:pt x="10256" y="6050"/>
                  <a:pt x="10201" y="6199"/>
                </a:cubicBezTo>
                <a:cubicBezTo>
                  <a:pt x="10093" y="6490"/>
                  <a:pt x="9957" y="6772"/>
                  <a:pt x="9796" y="7038"/>
                </a:cubicBezTo>
                <a:cubicBezTo>
                  <a:pt x="9782" y="7060"/>
                  <a:pt x="9792" y="7085"/>
                  <a:pt x="9808" y="7096"/>
                </a:cubicBezTo>
                <a:cubicBezTo>
                  <a:pt x="9795" y="7116"/>
                  <a:pt x="9782" y="7137"/>
                  <a:pt x="9771" y="7157"/>
                </a:cubicBezTo>
                <a:cubicBezTo>
                  <a:pt x="9466" y="7642"/>
                  <a:pt x="9158" y="8127"/>
                  <a:pt x="8853" y="8613"/>
                </a:cubicBezTo>
                <a:cubicBezTo>
                  <a:pt x="8387" y="9356"/>
                  <a:pt x="7916" y="10098"/>
                  <a:pt x="7454" y="10843"/>
                </a:cubicBezTo>
                <a:cubicBezTo>
                  <a:pt x="7491" y="10768"/>
                  <a:pt x="7529" y="10691"/>
                  <a:pt x="7567" y="10619"/>
                </a:cubicBezTo>
                <a:lnTo>
                  <a:pt x="8057" y="9672"/>
                </a:lnTo>
                <a:cubicBezTo>
                  <a:pt x="8382" y="9038"/>
                  <a:pt x="8695" y="8401"/>
                  <a:pt x="9007" y="7763"/>
                </a:cubicBezTo>
                <a:cubicBezTo>
                  <a:pt x="9019" y="7739"/>
                  <a:pt x="8999" y="7722"/>
                  <a:pt x="8978" y="7722"/>
                </a:cubicBezTo>
                <a:cubicBezTo>
                  <a:pt x="8967" y="7722"/>
                  <a:pt x="8955" y="7727"/>
                  <a:pt x="8949" y="7740"/>
                </a:cubicBezTo>
                <a:cubicBezTo>
                  <a:pt x="8631" y="8369"/>
                  <a:pt x="8307" y="8993"/>
                  <a:pt x="7986" y="9617"/>
                </a:cubicBezTo>
                <a:cubicBezTo>
                  <a:pt x="7831" y="9918"/>
                  <a:pt x="7675" y="10217"/>
                  <a:pt x="7519" y="10518"/>
                </a:cubicBezTo>
                <a:cubicBezTo>
                  <a:pt x="7644" y="10179"/>
                  <a:pt x="7770" y="9841"/>
                  <a:pt x="7894" y="9504"/>
                </a:cubicBezTo>
                <a:cubicBezTo>
                  <a:pt x="8119" y="8893"/>
                  <a:pt x="8342" y="8283"/>
                  <a:pt x="8568" y="7675"/>
                </a:cubicBezTo>
                <a:cubicBezTo>
                  <a:pt x="8773" y="7114"/>
                  <a:pt x="8952" y="6527"/>
                  <a:pt x="9226" y="5994"/>
                </a:cubicBezTo>
                <a:cubicBezTo>
                  <a:pt x="9355" y="5741"/>
                  <a:pt x="9520" y="5487"/>
                  <a:pt x="9742" y="5307"/>
                </a:cubicBezTo>
                <a:cubicBezTo>
                  <a:pt x="9838" y="5228"/>
                  <a:pt x="10005" y="5147"/>
                  <a:pt x="10145" y="5147"/>
                </a:cubicBezTo>
                <a:close/>
                <a:moveTo>
                  <a:pt x="6296" y="4199"/>
                </a:moveTo>
                <a:cubicBezTo>
                  <a:pt x="6336" y="4199"/>
                  <a:pt x="6379" y="4206"/>
                  <a:pt x="6425" y="4221"/>
                </a:cubicBezTo>
                <a:cubicBezTo>
                  <a:pt x="6872" y="4368"/>
                  <a:pt x="6908" y="5036"/>
                  <a:pt x="6957" y="5423"/>
                </a:cubicBezTo>
                <a:cubicBezTo>
                  <a:pt x="7084" y="6405"/>
                  <a:pt x="7015" y="7398"/>
                  <a:pt x="6945" y="8383"/>
                </a:cubicBezTo>
                <a:cubicBezTo>
                  <a:pt x="6888" y="9169"/>
                  <a:pt x="6803" y="9967"/>
                  <a:pt x="6837" y="10759"/>
                </a:cubicBezTo>
                <a:cubicBezTo>
                  <a:pt x="6777" y="10284"/>
                  <a:pt x="6718" y="9807"/>
                  <a:pt x="6674" y="9329"/>
                </a:cubicBezTo>
                <a:cubicBezTo>
                  <a:pt x="6610" y="8665"/>
                  <a:pt x="6566" y="8000"/>
                  <a:pt x="6517" y="7333"/>
                </a:cubicBezTo>
                <a:cubicBezTo>
                  <a:pt x="6514" y="7288"/>
                  <a:pt x="6485" y="7269"/>
                  <a:pt x="6452" y="7269"/>
                </a:cubicBezTo>
                <a:cubicBezTo>
                  <a:pt x="6410" y="7269"/>
                  <a:pt x="6364" y="7302"/>
                  <a:pt x="6366" y="7356"/>
                </a:cubicBezTo>
                <a:cubicBezTo>
                  <a:pt x="6387" y="8520"/>
                  <a:pt x="6520" y="9698"/>
                  <a:pt x="6753" y="10844"/>
                </a:cubicBezTo>
                <a:lnTo>
                  <a:pt x="6750" y="10844"/>
                </a:lnTo>
                <a:cubicBezTo>
                  <a:pt x="6746" y="10836"/>
                  <a:pt x="6740" y="10826"/>
                  <a:pt x="6737" y="10817"/>
                </a:cubicBezTo>
                <a:cubicBezTo>
                  <a:pt x="6420" y="10009"/>
                  <a:pt x="6173" y="9173"/>
                  <a:pt x="6008" y="8320"/>
                </a:cubicBezTo>
                <a:cubicBezTo>
                  <a:pt x="5916" y="7846"/>
                  <a:pt x="5849" y="7370"/>
                  <a:pt x="5807" y="6892"/>
                </a:cubicBezTo>
                <a:cubicBezTo>
                  <a:pt x="5757" y="6382"/>
                  <a:pt x="5723" y="5864"/>
                  <a:pt x="5758" y="5355"/>
                </a:cubicBezTo>
                <a:cubicBezTo>
                  <a:pt x="5779" y="5042"/>
                  <a:pt x="5858" y="4199"/>
                  <a:pt x="6296" y="4199"/>
                </a:cubicBezTo>
                <a:close/>
                <a:moveTo>
                  <a:pt x="4607" y="5180"/>
                </a:moveTo>
                <a:cubicBezTo>
                  <a:pt x="4871" y="5180"/>
                  <a:pt x="5089" y="6066"/>
                  <a:pt x="5126" y="6223"/>
                </a:cubicBezTo>
                <a:cubicBezTo>
                  <a:pt x="5490" y="7797"/>
                  <a:pt x="5844" y="9400"/>
                  <a:pt x="6543" y="10863"/>
                </a:cubicBezTo>
                <a:cubicBezTo>
                  <a:pt x="6512" y="10863"/>
                  <a:pt x="6482" y="10863"/>
                  <a:pt x="6454" y="10866"/>
                </a:cubicBezTo>
                <a:cubicBezTo>
                  <a:pt x="6271" y="10551"/>
                  <a:pt x="6095" y="10234"/>
                  <a:pt x="5934" y="9909"/>
                </a:cubicBezTo>
                <a:cubicBezTo>
                  <a:pt x="5666" y="9369"/>
                  <a:pt x="5459" y="8806"/>
                  <a:pt x="5226" y="8249"/>
                </a:cubicBezTo>
                <a:cubicBezTo>
                  <a:pt x="5217" y="8226"/>
                  <a:pt x="5196" y="8216"/>
                  <a:pt x="5175" y="8216"/>
                </a:cubicBezTo>
                <a:cubicBezTo>
                  <a:pt x="5140" y="8216"/>
                  <a:pt x="5104" y="8242"/>
                  <a:pt x="5114" y="8281"/>
                </a:cubicBezTo>
                <a:cubicBezTo>
                  <a:pt x="5276" y="8872"/>
                  <a:pt x="5539" y="9440"/>
                  <a:pt x="5814" y="9986"/>
                </a:cubicBezTo>
                <a:cubicBezTo>
                  <a:pt x="5968" y="10292"/>
                  <a:pt x="6142" y="10586"/>
                  <a:pt x="6325" y="10876"/>
                </a:cubicBezTo>
                <a:cubicBezTo>
                  <a:pt x="6282" y="10880"/>
                  <a:pt x="6241" y="10883"/>
                  <a:pt x="6198" y="10890"/>
                </a:cubicBezTo>
                <a:cubicBezTo>
                  <a:pt x="6103" y="10782"/>
                  <a:pt x="6007" y="10668"/>
                  <a:pt x="5919" y="10542"/>
                </a:cubicBezTo>
                <a:cubicBezTo>
                  <a:pt x="5639" y="10149"/>
                  <a:pt x="5422" y="9718"/>
                  <a:pt x="5224" y="9279"/>
                </a:cubicBezTo>
                <a:cubicBezTo>
                  <a:pt x="5029" y="8852"/>
                  <a:pt x="4838" y="8420"/>
                  <a:pt x="4663" y="7983"/>
                </a:cubicBezTo>
                <a:cubicBezTo>
                  <a:pt x="4479" y="7522"/>
                  <a:pt x="4313" y="7048"/>
                  <a:pt x="4250" y="6553"/>
                </a:cubicBezTo>
                <a:cubicBezTo>
                  <a:pt x="4220" y="6311"/>
                  <a:pt x="4218" y="6066"/>
                  <a:pt x="4257" y="5825"/>
                </a:cubicBezTo>
                <a:cubicBezTo>
                  <a:pt x="4291" y="5627"/>
                  <a:pt x="4350" y="5342"/>
                  <a:pt x="4518" y="5213"/>
                </a:cubicBezTo>
                <a:cubicBezTo>
                  <a:pt x="4548" y="5190"/>
                  <a:pt x="4578" y="5180"/>
                  <a:pt x="4607" y="5180"/>
                </a:cubicBezTo>
                <a:close/>
                <a:moveTo>
                  <a:pt x="8777" y="4186"/>
                </a:moveTo>
                <a:cubicBezTo>
                  <a:pt x="8787" y="4186"/>
                  <a:pt x="8797" y="4187"/>
                  <a:pt x="8807" y="4187"/>
                </a:cubicBezTo>
                <a:cubicBezTo>
                  <a:pt x="9107" y="4210"/>
                  <a:pt x="9162" y="4602"/>
                  <a:pt x="9183" y="4833"/>
                </a:cubicBezTo>
                <a:cubicBezTo>
                  <a:pt x="9207" y="5094"/>
                  <a:pt x="9165" y="5347"/>
                  <a:pt x="9127" y="5602"/>
                </a:cubicBezTo>
                <a:cubicBezTo>
                  <a:pt x="9108" y="5649"/>
                  <a:pt x="9094" y="5697"/>
                  <a:pt x="9085" y="5747"/>
                </a:cubicBezTo>
                <a:cubicBezTo>
                  <a:pt x="9084" y="5756"/>
                  <a:pt x="9093" y="5765"/>
                  <a:pt x="9102" y="5765"/>
                </a:cubicBezTo>
                <a:cubicBezTo>
                  <a:pt x="9106" y="5765"/>
                  <a:pt x="9109" y="5764"/>
                  <a:pt x="9112" y="5761"/>
                </a:cubicBezTo>
                <a:lnTo>
                  <a:pt x="9114" y="5759"/>
                </a:lnTo>
                <a:cubicBezTo>
                  <a:pt x="9121" y="5781"/>
                  <a:pt x="9137" y="5793"/>
                  <a:pt x="9158" y="5795"/>
                </a:cubicBezTo>
                <a:cubicBezTo>
                  <a:pt x="8871" y="6287"/>
                  <a:pt x="8704" y="6858"/>
                  <a:pt x="8508" y="7387"/>
                </a:cubicBezTo>
                <a:cubicBezTo>
                  <a:pt x="8075" y="8557"/>
                  <a:pt x="7643" y="9731"/>
                  <a:pt x="7211" y="10901"/>
                </a:cubicBezTo>
                <a:lnTo>
                  <a:pt x="7153" y="10880"/>
                </a:lnTo>
                <a:cubicBezTo>
                  <a:pt x="7281" y="10383"/>
                  <a:pt x="7396" y="9882"/>
                  <a:pt x="7518" y="9384"/>
                </a:cubicBezTo>
                <a:cubicBezTo>
                  <a:pt x="7678" y="8739"/>
                  <a:pt x="7858" y="8095"/>
                  <a:pt x="7983" y="7442"/>
                </a:cubicBezTo>
                <a:cubicBezTo>
                  <a:pt x="7989" y="7410"/>
                  <a:pt x="7960" y="7390"/>
                  <a:pt x="7933" y="7390"/>
                </a:cubicBezTo>
                <a:cubicBezTo>
                  <a:pt x="7915" y="7390"/>
                  <a:pt x="7897" y="7399"/>
                  <a:pt x="7891" y="7419"/>
                </a:cubicBezTo>
                <a:cubicBezTo>
                  <a:pt x="7694" y="8044"/>
                  <a:pt x="7555" y="8688"/>
                  <a:pt x="7408" y="9323"/>
                </a:cubicBezTo>
                <a:cubicBezTo>
                  <a:pt x="7303" y="9777"/>
                  <a:pt x="7196" y="10231"/>
                  <a:pt x="7099" y="10688"/>
                </a:cubicBezTo>
                <a:cubicBezTo>
                  <a:pt x="7142" y="10248"/>
                  <a:pt x="7181" y="9809"/>
                  <a:pt x="7220" y="9369"/>
                </a:cubicBezTo>
                <a:cubicBezTo>
                  <a:pt x="7333" y="8100"/>
                  <a:pt x="7401" y="6797"/>
                  <a:pt x="7816" y="5583"/>
                </a:cubicBezTo>
                <a:cubicBezTo>
                  <a:pt x="7916" y="5291"/>
                  <a:pt x="8037" y="5003"/>
                  <a:pt x="8183" y="4731"/>
                </a:cubicBezTo>
                <a:cubicBezTo>
                  <a:pt x="8305" y="4504"/>
                  <a:pt x="8483" y="4186"/>
                  <a:pt x="8777" y="4186"/>
                </a:cubicBezTo>
                <a:close/>
                <a:moveTo>
                  <a:pt x="10940" y="5983"/>
                </a:moveTo>
                <a:cubicBezTo>
                  <a:pt x="11089" y="5983"/>
                  <a:pt x="11191" y="6118"/>
                  <a:pt x="11215" y="6291"/>
                </a:cubicBezTo>
                <a:cubicBezTo>
                  <a:pt x="11248" y="6527"/>
                  <a:pt x="11201" y="6782"/>
                  <a:pt x="11141" y="7012"/>
                </a:cubicBezTo>
                <a:cubicBezTo>
                  <a:pt x="11028" y="7446"/>
                  <a:pt x="10835" y="7863"/>
                  <a:pt x="10622" y="8255"/>
                </a:cubicBezTo>
                <a:cubicBezTo>
                  <a:pt x="10219" y="8996"/>
                  <a:pt x="9683" y="9667"/>
                  <a:pt x="9063" y="10234"/>
                </a:cubicBezTo>
                <a:cubicBezTo>
                  <a:pt x="8752" y="10518"/>
                  <a:pt x="8417" y="10776"/>
                  <a:pt x="8064" y="11007"/>
                </a:cubicBezTo>
                <a:cubicBezTo>
                  <a:pt x="7976" y="11064"/>
                  <a:pt x="7884" y="11115"/>
                  <a:pt x="7793" y="11169"/>
                </a:cubicBezTo>
                <a:cubicBezTo>
                  <a:pt x="7749" y="11144"/>
                  <a:pt x="7704" y="11121"/>
                  <a:pt x="7660" y="11100"/>
                </a:cubicBezTo>
                <a:cubicBezTo>
                  <a:pt x="7739" y="11027"/>
                  <a:pt x="7820" y="10952"/>
                  <a:pt x="7898" y="10878"/>
                </a:cubicBezTo>
                <a:cubicBezTo>
                  <a:pt x="8128" y="10660"/>
                  <a:pt x="8352" y="10431"/>
                  <a:pt x="8562" y="10193"/>
                </a:cubicBezTo>
                <a:cubicBezTo>
                  <a:pt x="9000" y="9698"/>
                  <a:pt x="9403" y="9164"/>
                  <a:pt x="9725" y="8587"/>
                </a:cubicBezTo>
                <a:cubicBezTo>
                  <a:pt x="9746" y="8549"/>
                  <a:pt x="9716" y="8509"/>
                  <a:pt x="9685" y="8509"/>
                </a:cubicBezTo>
                <a:cubicBezTo>
                  <a:pt x="9673" y="8509"/>
                  <a:pt x="9660" y="8516"/>
                  <a:pt x="9650" y="8530"/>
                </a:cubicBezTo>
                <a:cubicBezTo>
                  <a:pt x="9286" y="9074"/>
                  <a:pt x="8905" y="9606"/>
                  <a:pt x="8474" y="10099"/>
                </a:cubicBezTo>
                <a:cubicBezTo>
                  <a:pt x="8253" y="10352"/>
                  <a:pt x="8021" y="10597"/>
                  <a:pt x="7779" y="10832"/>
                </a:cubicBezTo>
                <a:cubicBezTo>
                  <a:pt x="7702" y="10907"/>
                  <a:pt x="7623" y="10978"/>
                  <a:pt x="7545" y="11049"/>
                </a:cubicBezTo>
                <a:cubicBezTo>
                  <a:pt x="7540" y="11046"/>
                  <a:pt x="7538" y="11044"/>
                  <a:pt x="7533" y="11044"/>
                </a:cubicBezTo>
                <a:cubicBezTo>
                  <a:pt x="8048" y="10237"/>
                  <a:pt x="8555" y="9427"/>
                  <a:pt x="9066" y="8617"/>
                </a:cubicBezTo>
                <a:lnTo>
                  <a:pt x="9917" y="7265"/>
                </a:lnTo>
                <a:cubicBezTo>
                  <a:pt x="10057" y="7043"/>
                  <a:pt x="10198" y="6822"/>
                  <a:pt x="10335" y="6599"/>
                </a:cubicBezTo>
                <a:cubicBezTo>
                  <a:pt x="10456" y="6405"/>
                  <a:pt x="10577" y="6141"/>
                  <a:pt x="10785" y="6028"/>
                </a:cubicBezTo>
                <a:cubicBezTo>
                  <a:pt x="10841" y="5997"/>
                  <a:pt x="10893" y="5983"/>
                  <a:pt x="10940" y="5983"/>
                </a:cubicBezTo>
                <a:close/>
                <a:moveTo>
                  <a:pt x="5998" y="11100"/>
                </a:moveTo>
                <a:cubicBezTo>
                  <a:pt x="6000" y="11103"/>
                  <a:pt x="6000" y="11107"/>
                  <a:pt x="6001" y="11110"/>
                </a:cubicBezTo>
                <a:cubicBezTo>
                  <a:pt x="6176" y="11437"/>
                  <a:pt x="6533" y="11664"/>
                  <a:pt x="6895" y="11720"/>
                </a:cubicBezTo>
                <a:cubicBezTo>
                  <a:pt x="6954" y="11729"/>
                  <a:pt x="7014" y="11733"/>
                  <a:pt x="7075" y="11733"/>
                </a:cubicBezTo>
                <a:cubicBezTo>
                  <a:pt x="7197" y="11733"/>
                  <a:pt x="7320" y="11715"/>
                  <a:pt x="7437" y="11679"/>
                </a:cubicBezTo>
                <a:cubicBezTo>
                  <a:pt x="7590" y="11632"/>
                  <a:pt x="7765" y="11551"/>
                  <a:pt x="7860" y="11413"/>
                </a:cubicBezTo>
                <a:cubicBezTo>
                  <a:pt x="8243" y="11616"/>
                  <a:pt x="8609" y="11859"/>
                  <a:pt x="8851" y="12228"/>
                </a:cubicBezTo>
                <a:cubicBezTo>
                  <a:pt x="8931" y="12348"/>
                  <a:pt x="8995" y="12477"/>
                  <a:pt x="9037" y="12616"/>
                </a:cubicBezTo>
                <a:cubicBezTo>
                  <a:pt x="9058" y="12683"/>
                  <a:pt x="9103" y="12812"/>
                  <a:pt x="8995" y="12812"/>
                </a:cubicBezTo>
                <a:cubicBezTo>
                  <a:pt x="8992" y="12812"/>
                  <a:pt x="8989" y="12812"/>
                  <a:pt x="8986" y="12812"/>
                </a:cubicBezTo>
                <a:cubicBezTo>
                  <a:pt x="8912" y="12809"/>
                  <a:pt x="8836" y="12744"/>
                  <a:pt x="8778" y="12706"/>
                </a:cubicBezTo>
                <a:cubicBezTo>
                  <a:pt x="8498" y="12527"/>
                  <a:pt x="8231" y="12335"/>
                  <a:pt x="7966" y="12137"/>
                </a:cubicBezTo>
                <a:cubicBezTo>
                  <a:pt x="7957" y="12130"/>
                  <a:pt x="7946" y="12127"/>
                  <a:pt x="7936" y="12127"/>
                </a:cubicBezTo>
                <a:cubicBezTo>
                  <a:pt x="7903" y="12127"/>
                  <a:pt x="7870" y="12154"/>
                  <a:pt x="7880" y="12188"/>
                </a:cubicBezTo>
                <a:cubicBezTo>
                  <a:pt x="7922" y="12344"/>
                  <a:pt x="7950" y="12503"/>
                  <a:pt x="7963" y="12663"/>
                </a:cubicBezTo>
                <a:cubicBezTo>
                  <a:pt x="7970" y="12761"/>
                  <a:pt x="7973" y="12860"/>
                  <a:pt x="7965" y="12958"/>
                </a:cubicBezTo>
                <a:cubicBezTo>
                  <a:pt x="7957" y="13032"/>
                  <a:pt x="7935" y="13096"/>
                  <a:pt x="7879" y="13096"/>
                </a:cubicBezTo>
                <a:cubicBezTo>
                  <a:pt x="7858" y="13096"/>
                  <a:pt x="7831" y="13086"/>
                  <a:pt x="7799" y="13065"/>
                </a:cubicBezTo>
                <a:cubicBezTo>
                  <a:pt x="7559" y="12909"/>
                  <a:pt x="7387" y="12601"/>
                  <a:pt x="7292" y="12341"/>
                </a:cubicBezTo>
                <a:cubicBezTo>
                  <a:pt x="7285" y="12319"/>
                  <a:pt x="7267" y="12309"/>
                  <a:pt x="7248" y="12309"/>
                </a:cubicBezTo>
                <a:cubicBezTo>
                  <a:pt x="7227" y="12309"/>
                  <a:pt x="7205" y="12322"/>
                  <a:pt x="7196" y="12343"/>
                </a:cubicBezTo>
                <a:cubicBezTo>
                  <a:pt x="7128" y="12489"/>
                  <a:pt x="7122" y="12648"/>
                  <a:pt x="7062" y="12795"/>
                </a:cubicBezTo>
                <a:cubicBezTo>
                  <a:pt x="7023" y="12891"/>
                  <a:pt x="6931" y="13007"/>
                  <a:pt x="6822" y="13007"/>
                </a:cubicBezTo>
                <a:cubicBezTo>
                  <a:pt x="6793" y="13007"/>
                  <a:pt x="6763" y="12999"/>
                  <a:pt x="6732" y="12980"/>
                </a:cubicBezTo>
                <a:cubicBezTo>
                  <a:pt x="6611" y="12904"/>
                  <a:pt x="6587" y="12723"/>
                  <a:pt x="6574" y="12594"/>
                </a:cubicBezTo>
                <a:cubicBezTo>
                  <a:pt x="6559" y="12442"/>
                  <a:pt x="6561" y="12289"/>
                  <a:pt x="6581" y="12138"/>
                </a:cubicBezTo>
                <a:cubicBezTo>
                  <a:pt x="6586" y="12100"/>
                  <a:pt x="6549" y="12068"/>
                  <a:pt x="6514" y="12068"/>
                </a:cubicBezTo>
                <a:cubicBezTo>
                  <a:pt x="6497" y="12068"/>
                  <a:pt x="6480" y="12076"/>
                  <a:pt x="6469" y="12094"/>
                </a:cubicBezTo>
                <a:cubicBezTo>
                  <a:pt x="6369" y="12272"/>
                  <a:pt x="6147" y="12528"/>
                  <a:pt x="5916" y="12528"/>
                </a:cubicBezTo>
                <a:cubicBezTo>
                  <a:pt x="5895" y="12528"/>
                  <a:pt x="5873" y="12526"/>
                  <a:pt x="5852" y="12521"/>
                </a:cubicBezTo>
                <a:cubicBezTo>
                  <a:pt x="5713" y="12493"/>
                  <a:pt x="5659" y="12331"/>
                  <a:pt x="5673" y="12203"/>
                </a:cubicBezTo>
                <a:cubicBezTo>
                  <a:pt x="5689" y="12072"/>
                  <a:pt x="5756" y="11952"/>
                  <a:pt x="5819" y="11837"/>
                </a:cubicBezTo>
                <a:cubicBezTo>
                  <a:pt x="5841" y="11794"/>
                  <a:pt x="5797" y="11741"/>
                  <a:pt x="5754" y="11741"/>
                </a:cubicBezTo>
                <a:cubicBezTo>
                  <a:pt x="5745" y="11741"/>
                  <a:pt x="5737" y="11743"/>
                  <a:pt x="5729" y="11748"/>
                </a:cubicBezTo>
                <a:cubicBezTo>
                  <a:pt x="5598" y="11827"/>
                  <a:pt x="5436" y="11932"/>
                  <a:pt x="5274" y="11932"/>
                </a:cubicBezTo>
                <a:cubicBezTo>
                  <a:pt x="5243" y="11932"/>
                  <a:pt x="5212" y="11928"/>
                  <a:pt x="5181" y="11920"/>
                </a:cubicBezTo>
                <a:cubicBezTo>
                  <a:pt x="5114" y="11903"/>
                  <a:pt x="5049" y="11860"/>
                  <a:pt x="5011" y="11802"/>
                </a:cubicBezTo>
                <a:cubicBezTo>
                  <a:pt x="4937" y="11691"/>
                  <a:pt x="5001" y="11592"/>
                  <a:pt x="5089" y="11515"/>
                </a:cubicBezTo>
                <a:cubicBezTo>
                  <a:pt x="5327" y="11307"/>
                  <a:pt x="5665" y="11173"/>
                  <a:pt x="5971" y="11104"/>
                </a:cubicBezTo>
                <a:lnTo>
                  <a:pt x="5998" y="11100"/>
                </a:lnTo>
                <a:close/>
                <a:moveTo>
                  <a:pt x="8475" y="17389"/>
                </a:moveTo>
                <a:cubicBezTo>
                  <a:pt x="8487" y="17389"/>
                  <a:pt x="8499" y="17391"/>
                  <a:pt x="8511" y="17395"/>
                </a:cubicBezTo>
                <a:cubicBezTo>
                  <a:pt x="8578" y="17420"/>
                  <a:pt x="8593" y="17498"/>
                  <a:pt x="8596" y="17561"/>
                </a:cubicBezTo>
                <a:cubicBezTo>
                  <a:pt x="8602" y="17686"/>
                  <a:pt x="8548" y="17816"/>
                  <a:pt x="8500" y="17931"/>
                </a:cubicBezTo>
                <a:cubicBezTo>
                  <a:pt x="8443" y="18067"/>
                  <a:pt x="8370" y="18199"/>
                  <a:pt x="8287" y="18323"/>
                </a:cubicBezTo>
                <a:cubicBezTo>
                  <a:pt x="8124" y="18568"/>
                  <a:pt x="7921" y="18782"/>
                  <a:pt x="7702" y="18977"/>
                </a:cubicBezTo>
                <a:cubicBezTo>
                  <a:pt x="7245" y="19385"/>
                  <a:pt x="6720" y="19713"/>
                  <a:pt x="6212" y="20058"/>
                </a:cubicBezTo>
                <a:lnTo>
                  <a:pt x="4585" y="21159"/>
                </a:lnTo>
                <a:cubicBezTo>
                  <a:pt x="4012" y="21545"/>
                  <a:pt x="3440" y="21935"/>
                  <a:pt x="2870" y="22324"/>
                </a:cubicBezTo>
                <a:cubicBezTo>
                  <a:pt x="3253" y="22045"/>
                  <a:pt x="3635" y="21765"/>
                  <a:pt x="4012" y="21479"/>
                </a:cubicBezTo>
                <a:cubicBezTo>
                  <a:pt x="4683" y="20970"/>
                  <a:pt x="5361" y="20456"/>
                  <a:pt x="5988" y="19892"/>
                </a:cubicBezTo>
                <a:cubicBezTo>
                  <a:pt x="6023" y="19860"/>
                  <a:pt x="5992" y="19816"/>
                  <a:pt x="5956" y="19816"/>
                </a:cubicBezTo>
                <a:cubicBezTo>
                  <a:pt x="5946" y="19816"/>
                  <a:pt x="5936" y="19819"/>
                  <a:pt x="5927" y="19827"/>
                </a:cubicBezTo>
                <a:cubicBezTo>
                  <a:pt x="5268" y="20330"/>
                  <a:pt x="4631" y="20864"/>
                  <a:pt x="3976" y="21374"/>
                </a:cubicBezTo>
                <a:cubicBezTo>
                  <a:pt x="3812" y="21504"/>
                  <a:pt x="3643" y="21630"/>
                  <a:pt x="3476" y="21756"/>
                </a:cubicBezTo>
                <a:cubicBezTo>
                  <a:pt x="3782" y="21478"/>
                  <a:pt x="4086" y="21197"/>
                  <a:pt x="4389" y="20916"/>
                </a:cubicBezTo>
                <a:cubicBezTo>
                  <a:pt x="5338" y="20038"/>
                  <a:pt x="6276" y="19148"/>
                  <a:pt x="7235" y="18286"/>
                </a:cubicBezTo>
                <a:cubicBezTo>
                  <a:pt x="7462" y="18081"/>
                  <a:pt x="7695" y="17881"/>
                  <a:pt x="7942" y="17703"/>
                </a:cubicBezTo>
                <a:cubicBezTo>
                  <a:pt x="8061" y="17615"/>
                  <a:pt x="8180" y="17528"/>
                  <a:pt x="8309" y="17454"/>
                </a:cubicBezTo>
                <a:cubicBezTo>
                  <a:pt x="8354" y="17427"/>
                  <a:pt x="8417" y="17389"/>
                  <a:pt x="8475" y="17389"/>
                </a:cubicBezTo>
                <a:close/>
                <a:moveTo>
                  <a:pt x="4017" y="14810"/>
                </a:moveTo>
                <a:cubicBezTo>
                  <a:pt x="4196" y="14810"/>
                  <a:pt x="4374" y="15103"/>
                  <a:pt x="4415" y="15251"/>
                </a:cubicBezTo>
                <a:cubicBezTo>
                  <a:pt x="4482" y="15499"/>
                  <a:pt x="4456" y="15766"/>
                  <a:pt x="4418" y="16016"/>
                </a:cubicBezTo>
                <a:cubicBezTo>
                  <a:pt x="4374" y="16312"/>
                  <a:pt x="4317" y="16606"/>
                  <a:pt x="4252" y="16898"/>
                </a:cubicBezTo>
                <a:cubicBezTo>
                  <a:pt x="3985" y="18107"/>
                  <a:pt x="3558" y="19277"/>
                  <a:pt x="2999" y="20380"/>
                </a:cubicBezTo>
                <a:cubicBezTo>
                  <a:pt x="2724" y="20919"/>
                  <a:pt x="2417" y="21443"/>
                  <a:pt x="2078" y="21945"/>
                </a:cubicBezTo>
                <a:cubicBezTo>
                  <a:pt x="2041" y="21999"/>
                  <a:pt x="2003" y="22051"/>
                  <a:pt x="1963" y="22105"/>
                </a:cubicBezTo>
                <a:cubicBezTo>
                  <a:pt x="2365" y="21413"/>
                  <a:pt x="2735" y="20706"/>
                  <a:pt x="3027" y="19956"/>
                </a:cubicBezTo>
                <a:cubicBezTo>
                  <a:pt x="3040" y="19926"/>
                  <a:pt x="3010" y="19903"/>
                  <a:pt x="2984" y="19903"/>
                </a:cubicBezTo>
                <a:cubicBezTo>
                  <a:pt x="2970" y="19903"/>
                  <a:pt x="2957" y="19909"/>
                  <a:pt x="2951" y="19923"/>
                </a:cubicBezTo>
                <a:cubicBezTo>
                  <a:pt x="2545" y="20807"/>
                  <a:pt x="2138" y="21699"/>
                  <a:pt x="1645" y="22542"/>
                </a:cubicBezTo>
                <a:cubicBezTo>
                  <a:pt x="1584" y="22623"/>
                  <a:pt x="1522" y="22707"/>
                  <a:pt x="1460" y="22789"/>
                </a:cubicBezTo>
                <a:cubicBezTo>
                  <a:pt x="1939" y="21732"/>
                  <a:pt x="2322" y="20634"/>
                  <a:pt x="2634" y="19519"/>
                </a:cubicBezTo>
                <a:cubicBezTo>
                  <a:pt x="2807" y="18896"/>
                  <a:pt x="2962" y="18267"/>
                  <a:pt x="3100" y="17639"/>
                </a:cubicBezTo>
                <a:cubicBezTo>
                  <a:pt x="3237" y="17016"/>
                  <a:pt x="3334" y="16383"/>
                  <a:pt x="3508" y="15769"/>
                </a:cubicBezTo>
                <a:cubicBezTo>
                  <a:pt x="3588" y="15485"/>
                  <a:pt x="3679" y="15150"/>
                  <a:pt x="3853" y="14910"/>
                </a:cubicBezTo>
                <a:cubicBezTo>
                  <a:pt x="3905" y="14839"/>
                  <a:pt x="3961" y="14810"/>
                  <a:pt x="4017" y="14810"/>
                </a:cubicBezTo>
                <a:close/>
                <a:moveTo>
                  <a:pt x="5011" y="17151"/>
                </a:moveTo>
                <a:cubicBezTo>
                  <a:pt x="5112" y="17151"/>
                  <a:pt x="5155" y="17328"/>
                  <a:pt x="5160" y="17417"/>
                </a:cubicBezTo>
                <a:cubicBezTo>
                  <a:pt x="5185" y="17879"/>
                  <a:pt x="4916" y="18330"/>
                  <a:pt x="4714" y="18727"/>
                </a:cubicBezTo>
                <a:cubicBezTo>
                  <a:pt x="4026" y="20080"/>
                  <a:pt x="3128" y="21315"/>
                  <a:pt x="2075" y="22402"/>
                </a:cubicBezTo>
                <a:cubicBezTo>
                  <a:pt x="2332" y="22112"/>
                  <a:pt x="2578" y="21811"/>
                  <a:pt x="2805" y="21492"/>
                </a:cubicBezTo>
                <a:cubicBezTo>
                  <a:pt x="3220" y="20905"/>
                  <a:pt x="3578" y="20282"/>
                  <a:pt x="3879" y="19628"/>
                </a:cubicBezTo>
                <a:cubicBezTo>
                  <a:pt x="3893" y="19597"/>
                  <a:pt x="3867" y="19568"/>
                  <a:pt x="3842" y="19568"/>
                </a:cubicBezTo>
                <a:cubicBezTo>
                  <a:pt x="3831" y="19568"/>
                  <a:pt x="3820" y="19574"/>
                  <a:pt x="3813" y="19588"/>
                </a:cubicBezTo>
                <a:cubicBezTo>
                  <a:pt x="3244" y="20787"/>
                  <a:pt x="2480" y="21919"/>
                  <a:pt x="1565" y="22885"/>
                </a:cubicBezTo>
                <a:cubicBezTo>
                  <a:pt x="2074" y="22230"/>
                  <a:pt x="2549" y="21546"/>
                  <a:pt x="2985" y="20840"/>
                </a:cubicBezTo>
                <a:cubicBezTo>
                  <a:pt x="3510" y="19984"/>
                  <a:pt x="3971" y="19096"/>
                  <a:pt x="4384" y="18185"/>
                </a:cubicBezTo>
                <a:cubicBezTo>
                  <a:pt x="4490" y="17949"/>
                  <a:pt x="4599" y="17714"/>
                  <a:pt x="4723" y="17488"/>
                </a:cubicBezTo>
                <a:cubicBezTo>
                  <a:pt x="4778" y="17389"/>
                  <a:pt x="4835" y="17259"/>
                  <a:pt x="4927" y="17186"/>
                </a:cubicBezTo>
                <a:cubicBezTo>
                  <a:pt x="4959" y="17161"/>
                  <a:pt x="4987" y="17151"/>
                  <a:pt x="5011" y="17151"/>
                </a:cubicBezTo>
                <a:close/>
                <a:moveTo>
                  <a:pt x="1991" y="15912"/>
                </a:moveTo>
                <a:cubicBezTo>
                  <a:pt x="2062" y="15912"/>
                  <a:pt x="2135" y="15950"/>
                  <a:pt x="2192" y="15989"/>
                </a:cubicBezTo>
                <a:cubicBezTo>
                  <a:pt x="2539" y="16224"/>
                  <a:pt x="2627" y="16732"/>
                  <a:pt x="2631" y="17118"/>
                </a:cubicBezTo>
                <a:cubicBezTo>
                  <a:pt x="2637" y="17596"/>
                  <a:pt x="2549" y="18069"/>
                  <a:pt x="2468" y="18537"/>
                </a:cubicBezTo>
                <a:cubicBezTo>
                  <a:pt x="2376" y="19093"/>
                  <a:pt x="2272" y="19646"/>
                  <a:pt x="2146" y="20194"/>
                </a:cubicBezTo>
                <a:cubicBezTo>
                  <a:pt x="2021" y="20732"/>
                  <a:pt x="1882" y="21267"/>
                  <a:pt x="1705" y="21790"/>
                </a:cubicBezTo>
                <a:cubicBezTo>
                  <a:pt x="1658" y="21926"/>
                  <a:pt x="1609" y="22061"/>
                  <a:pt x="1559" y="22196"/>
                </a:cubicBezTo>
                <a:cubicBezTo>
                  <a:pt x="1643" y="21871"/>
                  <a:pt x="1715" y="21543"/>
                  <a:pt x="1777" y="21214"/>
                </a:cubicBezTo>
                <a:cubicBezTo>
                  <a:pt x="1901" y="20550"/>
                  <a:pt x="1994" y="19869"/>
                  <a:pt x="2000" y="19194"/>
                </a:cubicBezTo>
                <a:cubicBezTo>
                  <a:pt x="2000" y="19164"/>
                  <a:pt x="1979" y="19150"/>
                  <a:pt x="1956" y="19150"/>
                </a:cubicBezTo>
                <a:cubicBezTo>
                  <a:pt x="1935" y="19150"/>
                  <a:pt x="1912" y="19164"/>
                  <a:pt x="1909" y="19192"/>
                </a:cubicBezTo>
                <a:cubicBezTo>
                  <a:pt x="1848" y="19875"/>
                  <a:pt x="1790" y="20554"/>
                  <a:pt x="1671" y="21230"/>
                </a:cubicBezTo>
                <a:cubicBezTo>
                  <a:pt x="1613" y="21562"/>
                  <a:pt x="1543" y="21891"/>
                  <a:pt x="1461" y="22219"/>
                </a:cubicBezTo>
                <a:cubicBezTo>
                  <a:pt x="1418" y="22395"/>
                  <a:pt x="1376" y="22570"/>
                  <a:pt x="1330" y="22746"/>
                </a:cubicBezTo>
                <a:cubicBezTo>
                  <a:pt x="1308" y="22799"/>
                  <a:pt x="1282" y="22853"/>
                  <a:pt x="1259" y="22905"/>
                </a:cubicBezTo>
                <a:cubicBezTo>
                  <a:pt x="1444" y="22019"/>
                  <a:pt x="1499" y="21108"/>
                  <a:pt x="1523" y="20210"/>
                </a:cubicBezTo>
                <a:cubicBezTo>
                  <a:pt x="1552" y="19167"/>
                  <a:pt x="1536" y="18123"/>
                  <a:pt x="1599" y="17081"/>
                </a:cubicBezTo>
                <a:cubicBezTo>
                  <a:pt x="1614" y="16806"/>
                  <a:pt x="1641" y="16529"/>
                  <a:pt x="1722" y="16265"/>
                </a:cubicBezTo>
                <a:cubicBezTo>
                  <a:pt x="1757" y="16149"/>
                  <a:pt x="1801" y="15965"/>
                  <a:pt x="1932" y="15922"/>
                </a:cubicBezTo>
                <a:cubicBezTo>
                  <a:pt x="1951" y="15915"/>
                  <a:pt x="1971" y="15912"/>
                  <a:pt x="1991" y="15912"/>
                </a:cubicBezTo>
                <a:close/>
                <a:moveTo>
                  <a:pt x="7120" y="20474"/>
                </a:moveTo>
                <a:cubicBezTo>
                  <a:pt x="7136" y="20474"/>
                  <a:pt x="7152" y="20474"/>
                  <a:pt x="7167" y="20475"/>
                </a:cubicBezTo>
                <a:cubicBezTo>
                  <a:pt x="7233" y="20479"/>
                  <a:pt x="7241" y="20479"/>
                  <a:pt x="7262" y="20549"/>
                </a:cubicBezTo>
                <a:cubicBezTo>
                  <a:pt x="7284" y="20614"/>
                  <a:pt x="7282" y="20608"/>
                  <a:pt x="7248" y="20658"/>
                </a:cubicBezTo>
                <a:cubicBezTo>
                  <a:pt x="7220" y="20703"/>
                  <a:pt x="7190" y="20744"/>
                  <a:pt x="7157" y="20786"/>
                </a:cubicBezTo>
                <a:cubicBezTo>
                  <a:pt x="7079" y="20889"/>
                  <a:pt x="6997" y="20989"/>
                  <a:pt x="6909" y="21084"/>
                </a:cubicBezTo>
                <a:cubicBezTo>
                  <a:pt x="6596" y="21423"/>
                  <a:pt x="6231" y="21712"/>
                  <a:pt x="5845" y="21963"/>
                </a:cubicBezTo>
                <a:cubicBezTo>
                  <a:pt x="5119" y="22443"/>
                  <a:pt x="4310" y="22783"/>
                  <a:pt x="3478" y="23034"/>
                </a:cubicBezTo>
                <a:cubicBezTo>
                  <a:pt x="2736" y="23260"/>
                  <a:pt x="1983" y="23395"/>
                  <a:pt x="1227" y="23547"/>
                </a:cubicBezTo>
                <a:cubicBezTo>
                  <a:pt x="1295" y="23511"/>
                  <a:pt x="1360" y="23474"/>
                  <a:pt x="1425" y="23439"/>
                </a:cubicBezTo>
                <a:cubicBezTo>
                  <a:pt x="1428" y="23456"/>
                  <a:pt x="1439" y="23471"/>
                  <a:pt x="1458" y="23471"/>
                </a:cubicBezTo>
                <a:cubicBezTo>
                  <a:pt x="1460" y="23471"/>
                  <a:pt x="1463" y="23471"/>
                  <a:pt x="1467" y="23470"/>
                </a:cubicBezTo>
                <a:cubicBezTo>
                  <a:pt x="1915" y="23344"/>
                  <a:pt x="2360" y="23210"/>
                  <a:pt x="2802" y="23063"/>
                </a:cubicBezTo>
                <a:cubicBezTo>
                  <a:pt x="3234" y="22918"/>
                  <a:pt x="3673" y="22772"/>
                  <a:pt x="4089" y="22579"/>
                </a:cubicBezTo>
                <a:cubicBezTo>
                  <a:pt x="4140" y="22555"/>
                  <a:pt x="4113" y="22477"/>
                  <a:pt x="4064" y="22477"/>
                </a:cubicBezTo>
                <a:cubicBezTo>
                  <a:pt x="4059" y="22477"/>
                  <a:pt x="4053" y="22477"/>
                  <a:pt x="4047" y="22480"/>
                </a:cubicBezTo>
                <a:cubicBezTo>
                  <a:pt x="3613" y="22627"/>
                  <a:pt x="3189" y="22807"/>
                  <a:pt x="2756" y="22963"/>
                </a:cubicBezTo>
                <a:cubicBezTo>
                  <a:pt x="2359" y="23105"/>
                  <a:pt x="1962" y="23243"/>
                  <a:pt x="1559" y="23368"/>
                </a:cubicBezTo>
                <a:cubicBezTo>
                  <a:pt x="2372" y="22932"/>
                  <a:pt x="3182" y="22488"/>
                  <a:pt x="3985" y="22034"/>
                </a:cubicBezTo>
                <a:cubicBezTo>
                  <a:pt x="4436" y="21779"/>
                  <a:pt x="4884" y="21522"/>
                  <a:pt x="5331" y="21261"/>
                </a:cubicBezTo>
                <a:cubicBezTo>
                  <a:pt x="5727" y="21031"/>
                  <a:pt x="6117" y="20769"/>
                  <a:pt x="6544" y="20603"/>
                </a:cubicBezTo>
                <a:cubicBezTo>
                  <a:pt x="6722" y="20536"/>
                  <a:pt x="6925" y="20474"/>
                  <a:pt x="7120" y="20474"/>
                </a:cubicBezTo>
                <a:close/>
                <a:moveTo>
                  <a:pt x="7468" y="0"/>
                </a:moveTo>
                <a:cubicBezTo>
                  <a:pt x="7387" y="0"/>
                  <a:pt x="7306" y="20"/>
                  <a:pt x="7235" y="60"/>
                </a:cubicBezTo>
                <a:cubicBezTo>
                  <a:pt x="7098" y="135"/>
                  <a:pt x="7018" y="262"/>
                  <a:pt x="6991" y="418"/>
                </a:cubicBezTo>
                <a:cubicBezTo>
                  <a:pt x="6950" y="663"/>
                  <a:pt x="7007" y="1011"/>
                  <a:pt x="7267" y="1113"/>
                </a:cubicBezTo>
                <a:cubicBezTo>
                  <a:pt x="7312" y="1131"/>
                  <a:pt x="7362" y="1140"/>
                  <a:pt x="7412" y="1140"/>
                </a:cubicBezTo>
                <a:cubicBezTo>
                  <a:pt x="7460" y="1140"/>
                  <a:pt x="7508" y="1132"/>
                  <a:pt x="7553" y="1117"/>
                </a:cubicBezTo>
                <a:cubicBezTo>
                  <a:pt x="7562" y="1232"/>
                  <a:pt x="7566" y="1347"/>
                  <a:pt x="7572" y="1465"/>
                </a:cubicBezTo>
                <a:cubicBezTo>
                  <a:pt x="7567" y="1844"/>
                  <a:pt x="7560" y="2224"/>
                  <a:pt x="7550" y="2603"/>
                </a:cubicBezTo>
                <a:cubicBezTo>
                  <a:pt x="7526" y="3355"/>
                  <a:pt x="7484" y="4107"/>
                  <a:pt x="7427" y="4858"/>
                </a:cubicBezTo>
                <a:cubicBezTo>
                  <a:pt x="7356" y="5470"/>
                  <a:pt x="7271" y="6083"/>
                  <a:pt x="7181" y="6693"/>
                </a:cubicBezTo>
                <a:cubicBezTo>
                  <a:pt x="7183" y="6517"/>
                  <a:pt x="7181" y="6341"/>
                  <a:pt x="7174" y="6165"/>
                </a:cubicBezTo>
                <a:cubicBezTo>
                  <a:pt x="7155" y="5666"/>
                  <a:pt x="7120" y="5132"/>
                  <a:pt x="6971" y="4651"/>
                </a:cubicBezTo>
                <a:cubicBezTo>
                  <a:pt x="6909" y="4453"/>
                  <a:pt x="6805" y="4256"/>
                  <a:pt x="6625" y="4141"/>
                </a:cubicBezTo>
                <a:cubicBezTo>
                  <a:pt x="6526" y="4076"/>
                  <a:pt x="6407" y="4037"/>
                  <a:pt x="6289" y="4037"/>
                </a:cubicBezTo>
                <a:cubicBezTo>
                  <a:pt x="6217" y="4037"/>
                  <a:pt x="6145" y="4052"/>
                  <a:pt x="6078" y="4085"/>
                </a:cubicBezTo>
                <a:cubicBezTo>
                  <a:pt x="5878" y="4185"/>
                  <a:pt x="5785" y="4412"/>
                  <a:pt x="5722" y="4612"/>
                </a:cubicBezTo>
                <a:cubicBezTo>
                  <a:pt x="5636" y="4877"/>
                  <a:pt x="5600" y="5154"/>
                  <a:pt x="5585" y="5430"/>
                </a:cubicBezTo>
                <a:cubicBezTo>
                  <a:pt x="5575" y="5602"/>
                  <a:pt x="5574" y="5775"/>
                  <a:pt x="5575" y="5950"/>
                </a:cubicBezTo>
                <a:cubicBezTo>
                  <a:pt x="5554" y="5793"/>
                  <a:pt x="5531" y="5639"/>
                  <a:pt x="5503" y="5483"/>
                </a:cubicBezTo>
                <a:cubicBezTo>
                  <a:pt x="5436" y="5104"/>
                  <a:pt x="5351" y="4725"/>
                  <a:pt x="5252" y="4353"/>
                </a:cubicBezTo>
                <a:cubicBezTo>
                  <a:pt x="5168" y="4041"/>
                  <a:pt x="5055" y="3738"/>
                  <a:pt x="4962" y="3430"/>
                </a:cubicBezTo>
                <a:cubicBezTo>
                  <a:pt x="5049" y="3383"/>
                  <a:pt x="5113" y="3311"/>
                  <a:pt x="5150" y="3224"/>
                </a:cubicBezTo>
                <a:cubicBezTo>
                  <a:pt x="5231" y="3085"/>
                  <a:pt x="5238" y="2909"/>
                  <a:pt x="5177" y="2760"/>
                </a:cubicBezTo>
                <a:cubicBezTo>
                  <a:pt x="5136" y="2661"/>
                  <a:pt x="5058" y="2579"/>
                  <a:pt x="4958" y="2539"/>
                </a:cubicBezTo>
                <a:cubicBezTo>
                  <a:pt x="4910" y="2519"/>
                  <a:pt x="4859" y="2511"/>
                  <a:pt x="4808" y="2511"/>
                </a:cubicBezTo>
                <a:cubicBezTo>
                  <a:pt x="4751" y="2511"/>
                  <a:pt x="4694" y="2522"/>
                  <a:pt x="4639" y="2540"/>
                </a:cubicBezTo>
                <a:cubicBezTo>
                  <a:pt x="4472" y="2597"/>
                  <a:pt x="4358" y="2757"/>
                  <a:pt x="4318" y="2923"/>
                </a:cubicBezTo>
                <a:cubicBezTo>
                  <a:pt x="4280" y="3092"/>
                  <a:pt x="4344" y="3271"/>
                  <a:pt x="4480" y="3377"/>
                </a:cubicBezTo>
                <a:cubicBezTo>
                  <a:pt x="4561" y="3441"/>
                  <a:pt x="4668" y="3477"/>
                  <a:pt x="4773" y="3477"/>
                </a:cubicBezTo>
                <a:cubicBezTo>
                  <a:pt x="4792" y="3477"/>
                  <a:pt x="4811" y="3476"/>
                  <a:pt x="4829" y="3474"/>
                </a:cubicBezTo>
                <a:cubicBezTo>
                  <a:pt x="4950" y="3772"/>
                  <a:pt x="5036" y="4091"/>
                  <a:pt x="5121" y="4395"/>
                </a:cubicBezTo>
                <a:cubicBezTo>
                  <a:pt x="5225" y="4759"/>
                  <a:pt x="5313" y="5128"/>
                  <a:pt x="5388" y="5498"/>
                </a:cubicBezTo>
                <a:cubicBezTo>
                  <a:pt x="5521" y="6175"/>
                  <a:pt x="5608" y="6860"/>
                  <a:pt x="5649" y="7547"/>
                </a:cubicBezTo>
                <a:cubicBezTo>
                  <a:pt x="5585" y="7283"/>
                  <a:pt x="5523" y="7019"/>
                  <a:pt x="5460" y="6753"/>
                </a:cubicBezTo>
                <a:cubicBezTo>
                  <a:pt x="5355" y="6299"/>
                  <a:pt x="5287" y="5801"/>
                  <a:pt x="5063" y="5385"/>
                </a:cubicBezTo>
                <a:cubicBezTo>
                  <a:pt x="4975" y="5219"/>
                  <a:pt x="4843" y="4985"/>
                  <a:pt x="4631" y="4971"/>
                </a:cubicBezTo>
                <a:cubicBezTo>
                  <a:pt x="4624" y="4970"/>
                  <a:pt x="4617" y="4970"/>
                  <a:pt x="4611" y="4970"/>
                </a:cubicBezTo>
                <a:cubicBezTo>
                  <a:pt x="4433" y="4970"/>
                  <a:pt x="4293" y="5133"/>
                  <a:pt x="4219" y="5278"/>
                </a:cubicBezTo>
                <a:cubicBezTo>
                  <a:pt x="3992" y="5728"/>
                  <a:pt x="3992" y="6274"/>
                  <a:pt x="4077" y="6758"/>
                </a:cubicBezTo>
                <a:cubicBezTo>
                  <a:pt x="4168" y="7275"/>
                  <a:pt x="4358" y="7773"/>
                  <a:pt x="4561" y="8254"/>
                </a:cubicBezTo>
                <a:cubicBezTo>
                  <a:pt x="4753" y="8708"/>
                  <a:pt x="4957" y="9159"/>
                  <a:pt x="5181" y="9599"/>
                </a:cubicBezTo>
                <a:cubicBezTo>
                  <a:pt x="5405" y="10044"/>
                  <a:pt x="5672" y="10524"/>
                  <a:pt x="6012" y="10925"/>
                </a:cubicBezTo>
                <a:cubicBezTo>
                  <a:pt x="5696" y="10993"/>
                  <a:pt x="5394" y="11117"/>
                  <a:pt x="5126" y="11298"/>
                </a:cubicBezTo>
                <a:cubicBezTo>
                  <a:pt x="5001" y="11382"/>
                  <a:pt x="4855" y="11488"/>
                  <a:pt x="4828" y="11647"/>
                </a:cubicBezTo>
                <a:cubicBezTo>
                  <a:pt x="4806" y="11769"/>
                  <a:pt x="4865" y="11887"/>
                  <a:pt x="4957" y="11965"/>
                </a:cubicBezTo>
                <a:cubicBezTo>
                  <a:pt x="5048" y="12043"/>
                  <a:pt x="5148" y="12073"/>
                  <a:pt x="5249" y="12073"/>
                </a:cubicBezTo>
                <a:cubicBezTo>
                  <a:pt x="5369" y="12073"/>
                  <a:pt x="5492" y="12031"/>
                  <a:pt x="5607" y="11974"/>
                </a:cubicBezTo>
                <a:lnTo>
                  <a:pt x="5607" y="11974"/>
                </a:lnTo>
                <a:cubicBezTo>
                  <a:pt x="5516" y="12215"/>
                  <a:pt x="5482" y="12513"/>
                  <a:pt x="5757" y="12632"/>
                </a:cubicBezTo>
                <a:cubicBezTo>
                  <a:pt x="5806" y="12653"/>
                  <a:pt x="5856" y="12663"/>
                  <a:pt x="5906" y="12663"/>
                </a:cubicBezTo>
                <a:cubicBezTo>
                  <a:pt x="6102" y="12663"/>
                  <a:pt x="6297" y="12515"/>
                  <a:pt x="6437" y="12355"/>
                </a:cubicBezTo>
                <a:lnTo>
                  <a:pt x="6437" y="12355"/>
                </a:lnTo>
                <a:cubicBezTo>
                  <a:pt x="6424" y="12649"/>
                  <a:pt x="6461" y="13025"/>
                  <a:pt x="6732" y="13113"/>
                </a:cubicBezTo>
                <a:cubicBezTo>
                  <a:pt x="6743" y="13116"/>
                  <a:pt x="6753" y="13117"/>
                  <a:pt x="6764" y="13121"/>
                </a:cubicBezTo>
                <a:cubicBezTo>
                  <a:pt x="6739" y="13336"/>
                  <a:pt x="6729" y="13553"/>
                  <a:pt x="6699" y="13767"/>
                </a:cubicBezTo>
                <a:cubicBezTo>
                  <a:pt x="6622" y="14299"/>
                  <a:pt x="6519" y="14827"/>
                  <a:pt x="6391" y="15349"/>
                </a:cubicBezTo>
                <a:cubicBezTo>
                  <a:pt x="5949" y="17168"/>
                  <a:pt x="5175" y="18906"/>
                  <a:pt x="4070" y="20421"/>
                </a:cubicBezTo>
                <a:cubicBezTo>
                  <a:pt x="3382" y="21366"/>
                  <a:pt x="2565" y="22217"/>
                  <a:pt x="1648" y="22941"/>
                </a:cubicBezTo>
                <a:cubicBezTo>
                  <a:pt x="2346" y="22292"/>
                  <a:pt x="2983" y="21577"/>
                  <a:pt x="3549" y="20807"/>
                </a:cubicBezTo>
                <a:cubicBezTo>
                  <a:pt x="4147" y="19994"/>
                  <a:pt x="4703" y="19111"/>
                  <a:pt x="5103" y="18182"/>
                </a:cubicBezTo>
                <a:cubicBezTo>
                  <a:pt x="5190" y="17979"/>
                  <a:pt x="5262" y="17766"/>
                  <a:pt x="5275" y="17542"/>
                </a:cubicBezTo>
                <a:cubicBezTo>
                  <a:pt x="5283" y="17376"/>
                  <a:pt x="5269" y="17125"/>
                  <a:pt x="5086" y="17051"/>
                </a:cubicBezTo>
                <a:cubicBezTo>
                  <a:pt x="5058" y="17040"/>
                  <a:pt x="5032" y="17035"/>
                  <a:pt x="5006" y="17035"/>
                </a:cubicBezTo>
                <a:cubicBezTo>
                  <a:pt x="4888" y="17035"/>
                  <a:pt x="4793" y="17145"/>
                  <a:pt x="4728" y="17243"/>
                </a:cubicBezTo>
                <a:cubicBezTo>
                  <a:pt x="4579" y="17471"/>
                  <a:pt x="4462" y="17724"/>
                  <a:pt x="4348" y="17969"/>
                </a:cubicBezTo>
                <a:cubicBezTo>
                  <a:pt x="3993" y="18738"/>
                  <a:pt x="3617" y="19490"/>
                  <a:pt x="3202" y="20222"/>
                </a:cubicBezTo>
                <a:cubicBezTo>
                  <a:pt x="3263" y="20098"/>
                  <a:pt x="3325" y="19973"/>
                  <a:pt x="3382" y="19846"/>
                </a:cubicBezTo>
                <a:cubicBezTo>
                  <a:pt x="3918" y="18682"/>
                  <a:pt x="4301" y="17440"/>
                  <a:pt x="4514" y="16175"/>
                </a:cubicBezTo>
                <a:cubicBezTo>
                  <a:pt x="4588" y="15738"/>
                  <a:pt x="4674" y="15129"/>
                  <a:pt x="4287" y="14804"/>
                </a:cubicBezTo>
                <a:cubicBezTo>
                  <a:pt x="4205" y="14736"/>
                  <a:pt x="4106" y="14695"/>
                  <a:pt x="4010" y="14695"/>
                </a:cubicBezTo>
                <a:cubicBezTo>
                  <a:pt x="3919" y="14695"/>
                  <a:pt x="3831" y="14732"/>
                  <a:pt x="3764" y="14818"/>
                </a:cubicBezTo>
                <a:cubicBezTo>
                  <a:pt x="3674" y="14930"/>
                  <a:pt x="3620" y="15078"/>
                  <a:pt x="3565" y="15208"/>
                </a:cubicBezTo>
                <a:cubicBezTo>
                  <a:pt x="3504" y="15352"/>
                  <a:pt x="3454" y="15499"/>
                  <a:pt x="3409" y="15647"/>
                </a:cubicBezTo>
                <a:cubicBezTo>
                  <a:pt x="3213" y="16294"/>
                  <a:pt x="3114" y="16969"/>
                  <a:pt x="2968" y="17627"/>
                </a:cubicBezTo>
                <a:cubicBezTo>
                  <a:pt x="2819" y="18296"/>
                  <a:pt x="2653" y="18963"/>
                  <a:pt x="2464" y="19622"/>
                </a:cubicBezTo>
                <a:cubicBezTo>
                  <a:pt x="2376" y="19926"/>
                  <a:pt x="2282" y="20229"/>
                  <a:pt x="2185" y="20530"/>
                </a:cubicBezTo>
                <a:cubicBezTo>
                  <a:pt x="2263" y="20231"/>
                  <a:pt x="2332" y="19932"/>
                  <a:pt x="2396" y="19626"/>
                </a:cubicBezTo>
                <a:cubicBezTo>
                  <a:pt x="2515" y="19050"/>
                  <a:pt x="2617" y="18469"/>
                  <a:pt x="2708" y="17887"/>
                </a:cubicBezTo>
                <a:cubicBezTo>
                  <a:pt x="2773" y="17456"/>
                  <a:pt x="2827" y="17012"/>
                  <a:pt x="2721" y="16583"/>
                </a:cubicBezTo>
                <a:cubicBezTo>
                  <a:pt x="2639" y="16248"/>
                  <a:pt x="2395" y="15760"/>
                  <a:pt x="1992" y="15753"/>
                </a:cubicBezTo>
                <a:cubicBezTo>
                  <a:pt x="1989" y="15753"/>
                  <a:pt x="1987" y="15753"/>
                  <a:pt x="1984" y="15753"/>
                </a:cubicBezTo>
                <a:cubicBezTo>
                  <a:pt x="1761" y="15753"/>
                  <a:pt x="1657" y="15950"/>
                  <a:pt x="1591" y="16138"/>
                </a:cubicBezTo>
                <a:cubicBezTo>
                  <a:pt x="1499" y="16397"/>
                  <a:pt x="1464" y="16674"/>
                  <a:pt x="1443" y="16946"/>
                </a:cubicBezTo>
                <a:cubicBezTo>
                  <a:pt x="1357" y="18060"/>
                  <a:pt x="1407" y="19181"/>
                  <a:pt x="1376" y="20296"/>
                </a:cubicBezTo>
                <a:cubicBezTo>
                  <a:pt x="1347" y="21357"/>
                  <a:pt x="1241" y="22409"/>
                  <a:pt x="967" y="23434"/>
                </a:cubicBezTo>
                <a:cubicBezTo>
                  <a:pt x="685" y="23627"/>
                  <a:pt x="395" y="23813"/>
                  <a:pt x="98" y="23982"/>
                </a:cubicBezTo>
                <a:cubicBezTo>
                  <a:pt x="1" y="24036"/>
                  <a:pt x="59" y="24172"/>
                  <a:pt x="148" y="24172"/>
                </a:cubicBezTo>
                <a:cubicBezTo>
                  <a:pt x="164" y="24172"/>
                  <a:pt x="180" y="24168"/>
                  <a:pt x="197" y="24158"/>
                </a:cubicBezTo>
                <a:cubicBezTo>
                  <a:pt x="442" y="24018"/>
                  <a:pt x="681" y="23864"/>
                  <a:pt x="915" y="23707"/>
                </a:cubicBezTo>
                <a:cubicBezTo>
                  <a:pt x="922" y="23707"/>
                  <a:pt x="927" y="23705"/>
                  <a:pt x="935" y="23704"/>
                </a:cubicBezTo>
                <a:cubicBezTo>
                  <a:pt x="1458" y="23644"/>
                  <a:pt x="1976" y="23535"/>
                  <a:pt x="2485" y="23417"/>
                </a:cubicBezTo>
                <a:cubicBezTo>
                  <a:pt x="2997" y="23301"/>
                  <a:pt x="3507" y="23161"/>
                  <a:pt x="4001" y="22985"/>
                </a:cubicBezTo>
                <a:cubicBezTo>
                  <a:pt x="4859" y="22683"/>
                  <a:pt x="5682" y="22272"/>
                  <a:pt x="6398" y="21706"/>
                </a:cubicBezTo>
                <a:cubicBezTo>
                  <a:pt x="6601" y="21548"/>
                  <a:pt x="6796" y="21373"/>
                  <a:pt x="6973" y="21186"/>
                </a:cubicBezTo>
                <a:cubicBezTo>
                  <a:pt x="7058" y="21095"/>
                  <a:pt x="7139" y="20998"/>
                  <a:pt x="7214" y="20902"/>
                </a:cubicBezTo>
                <a:cubicBezTo>
                  <a:pt x="7281" y="20817"/>
                  <a:pt x="7367" y="20720"/>
                  <a:pt x="7403" y="20620"/>
                </a:cubicBezTo>
                <a:cubicBezTo>
                  <a:pt x="7460" y="20455"/>
                  <a:pt x="7309" y="20366"/>
                  <a:pt x="7164" y="20360"/>
                </a:cubicBezTo>
                <a:cubicBezTo>
                  <a:pt x="7151" y="20359"/>
                  <a:pt x="7138" y="20359"/>
                  <a:pt x="7125" y="20359"/>
                </a:cubicBezTo>
                <a:cubicBezTo>
                  <a:pt x="6924" y="20359"/>
                  <a:pt x="6717" y="20418"/>
                  <a:pt x="6532" y="20488"/>
                </a:cubicBezTo>
                <a:cubicBezTo>
                  <a:pt x="6079" y="20658"/>
                  <a:pt x="5670" y="20935"/>
                  <a:pt x="5253" y="21176"/>
                </a:cubicBezTo>
                <a:cubicBezTo>
                  <a:pt x="4778" y="21451"/>
                  <a:pt x="4301" y="21725"/>
                  <a:pt x="3823" y="21994"/>
                </a:cubicBezTo>
                <a:cubicBezTo>
                  <a:pt x="3263" y="22309"/>
                  <a:pt x="2700" y="22616"/>
                  <a:pt x="2135" y="22924"/>
                </a:cubicBezTo>
                <a:cubicBezTo>
                  <a:pt x="3176" y="22233"/>
                  <a:pt x="4216" y="21543"/>
                  <a:pt x="5255" y="20849"/>
                </a:cubicBezTo>
                <a:cubicBezTo>
                  <a:pt x="5819" y="20473"/>
                  <a:pt x="6384" y="20100"/>
                  <a:pt x="6947" y="19720"/>
                </a:cubicBezTo>
                <a:cubicBezTo>
                  <a:pt x="7445" y="19381"/>
                  <a:pt x="7942" y="19015"/>
                  <a:pt x="8309" y="18533"/>
                </a:cubicBezTo>
                <a:cubicBezTo>
                  <a:pt x="8481" y="18306"/>
                  <a:pt x="8629" y="18045"/>
                  <a:pt x="8708" y="17769"/>
                </a:cubicBezTo>
                <a:cubicBezTo>
                  <a:pt x="8753" y="17606"/>
                  <a:pt x="8766" y="17356"/>
                  <a:pt x="8579" y="17277"/>
                </a:cubicBezTo>
                <a:cubicBezTo>
                  <a:pt x="8548" y="17263"/>
                  <a:pt x="8516" y="17258"/>
                  <a:pt x="8485" y="17258"/>
                </a:cubicBezTo>
                <a:cubicBezTo>
                  <a:pt x="8413" y="17258"/>
                  <a:pt x="8341" y="17289"/>
                  <a:pt x="8277" y="17327"/>
                </a:cubicBezTo>
                <a:cubicBezTo>
                  <a:pt x="8153" y="17398"/>
                  <a:pt x="8033" y="17483"/>
                  <a:pt x="7916" y="17565"/>
                </a:cubicBezTo>
                <a:cubicBezTo>
                  <a:pt x="7660" y="17749"/>
                  <a:pt x="7418" y="17954"/>
                  <a:pt x="7183" y="18165"/>
                </a:cubicBezTo>
                <a:cubicBezTo>
                  <a:pt x="6167" y="19073"/>
                  <a:pt x="5177" y="20015"/>
                  <a:pt x="4176" y="20939"/>
                </a:cubicBezTo>
                <a:cubicBezTo>
                  <a:pt x="3705" y="21374"/>
                  <a:pt x="3237" y="21813"/>
                  <a:pt x="2749" y="22230"/>
                </a:cubicBezTo>
                <a:cubicBezTo>
                  <a:pt x="2727" y="22251"/>
                  <a:pt x="2701" y="22268"/>
                  <a:pt x="2677" y="22290"/>
                </a:cubicBezTo>
                <a:cubicBezTo>
                  <a:pt x="3993" y="21018"/>
                  <a:pt x="5035" y="19478"/>
                  <a:pt x="5757" y="17796"/>
                </a:cubicBezTo>
                <a:cubicBezTo>
                  <a:pt x="6142" y="16901"/>
                  <a:pt x="6434" y="15966"/>
                  <a:pt x="6639" y="15015"/>
                </a:cubicBezTo>
                <a:cubicBezTo>
                  <a:pt x="6742" y="14550"/>
                  <a:pt x="6817" y="14081"/>
                  <a:pt x="6874" y="13607"/>
                </a:cubicBezTo>
                <a:cubicBezTo>
                  <a:pt x="6895" y="13435"/>
                  <a:pt x="6905" y="13263"/>
                  <a:pt x="6942" y="13093"/>
                </a:cubicBezTo>
                <a:cubicBezTo>
                  <a:pt x="6997" y="13068"/>
                  <a:pt x="7047" y="13028"/>
                  <a:pt x="7085" y="12978"/>
                </a:cubicBezTo>
                <a:cubicBezTo>
                  <a:pt x="7186" y="12852"/>
                  <a:pt x="7184" y="12704"/>
                  <a:pt x="7235" y="12562"/>
                </a:cubicBezTo>
                <a:cubicBezTo>
                  <a:pt x="7319" y="12677"/>
                  <a:pt x="7408" y="12798"/>
                  <a:pt x="7501" y="12907"/>
                </a:cubicBezTo>
                <a:cubicBezTo>
                  <a:pt x="7584" y="13006"/>
                  <a:pt x="7739" y="13206"/>
                  <a:pt x="7885" y="13206"/>
                </a:cubicBezTo>
                <a:cubicBezTo>
                  <a:pt x="7890" y="13206"/>
                  <a:pt x="7895" y="13206"/>
                  <a:pt x="7901" y="13205"/>
                </a:cubicBezTo>
                <a:cubicBezTo>
                  <a:pt x="8068" y="13187"/>
                  <a:pt x="8068" y="12958"/>
                  <a:pt x="8070" y="12838"/>
                </a:cubicBezTo>
                <a:cubicBezTo>
                  <a:pt x="8072" y="12660"/>
                  <a:pt x="8055" y="12483"/>
                  <a:pt x="8021" y="12308"/>
                </a:cubicBezTo>
                <a:lnTo>
                  <a:pt x="8021" y="12308"/>
                </a:lnTo>
                <a:cubicBezTo>
                  <a:pt x="8153" y="12411"/>
                  <a:pt x="8285" y="12511"/>
                  <a:pt x="8423" y="12605"/>
                </a:cubicBezTo>
                <a:cubicBezTo>
                  <a:pt x="8572" y="12709"/>
                  <a:pt x="8731" y="12843"/>
                  <a:pt x="8901" y="12907"/>
                </a:cubicBezTo>
                <a:cubicBezTo>
                  <a:pt x="8937" y="12920"/>
                  <a:pt x="8977" y="12929"/>
                  <a:pt x="9015" y="12929"/>
                </a:cubicBezTo>
                <a:cubicBezTo>
                  <a:pt x="9080" y="12929"/>
                  <a:pt x="9141" y="12905"/>
                  <a:pt x="9172" y="12839"/>
                </a:cubicBezTo>
                <a:cubicBezTo>
                  <a:pt x="9229" y="12718"/>
                  <a:pt x="9137" y="12520"/>
                  <a:pt x="9087" y="12411"/>
                </a:cubicBezTo>
                <a:cubicBezTo>
                  <a:pt x="8870" y="11917"/>
                  <a:pt x="8441" y="11602"/>
                  <a:pt x="7972" y="11369"/>
                </a:cubicBezTo>
                <a:cubicBezTo>
                  <a:pt x="7986" y="11347"/>
                  <a:pt x="7990" y="11320"/>
                  <a:pt x="7979" y="11294"/>
                </a:cubicBezTo>
                <a:cubicBezTo>
                  <a:pt x="8112" y="11213"/>
                  <a:pt x="8243" y="11127"/>
                  <a:pt x="8369" y="11043"/>
                </a:cubicBezTo>
                <a:cubicBezTo>
                  <a:pt x="8793" y="10755"/>
                  <a:pt x="9189" y="10426"/>
                  <a:pt x="9547" y="10060"/>
                </a:cubicBezTo>
                <a:cubicBezTo>
                  <a:pt x="10172" y="9424"/>
                  <a:pt x="10687" y="8675"/>
                  <a:pt x="11055" y="7863"/>
                </a:cubicBezTo>
                <a:cubicBezTo>
                  <a:pt x="11262" y="7405"/>
                  <a:pt x="11438" y="6910"/>
                  <a:pt x="11426" y="6402"/>
                </a:cubicBezTo>
                <a:cubicBezTo>
                  <a:pt x="11424" y="6208"/>
                  <a:pt x="11377" y="5988"/>
                  <a:pt x="11211" y="5870"/>
                </a:cubicBezTo>
                <a:cubicBezTo>
                  <a:pt x="11138" y="5819"/>
                  <a:pt x="11054" y="5796"/>
                  <a:pt x="10968" y="5796"/>
                </a:cubicBezTo>
                <a:cubicBezTo>
                  <a:pt x="10884" y="5796"/>
                  <a:pt x="10798" y="5818"/>
                  <a:pt x="10723" y="5856"/>
                </a:cubicBezTo>
                <a:cubicBezTo>
                  <a:pt x="10850" y="5671"/>
                  <a:pt x="10991" y="5496"/>
                  <a:pt x="11148" y="5331"/>
                </a:cubicBezTo>
                <a:cubicBezTo>
                  <a:pt x="11299" y="5175"/>
                  <a:pt x="11462" y="5029"/>
                  <a:pt x="11636" y="4898"/>
                </a:cubicBezTo>
                <a:cubicBezTo>
                  <a:pt x="11724" y="4830"/>
                  <a:pt x="11822" y="4772"/>
                  <a:pt x="11917" y="4710"/>
                </a:cubicBezTo>
                <a:cubicBezTo>
                  <a:pt x="11920" y="4711"/>
                  <a:pt x="11922" y="4715"/>
                  <a:pt x="11923" y="4717"/>
                </a:cubicBezTo>
                <a:cubicBezTo>
                  <a:pt x="11996" y="4787"/>
                  <a:pt x="12104" y="4825"/>
                  <a:pt x="12208" y="4825"/>
                </a:cubicBezTo>
                <a:cubicBezTo>
                  <a:pt x="12239" y="4825"/>
                  <a:pt x="12270" y="4821"/>
                  <a:pt x="12299" y="4815"/>
                </a:cubicBezTo>
                <a:cubicBezTo>
                  <a:pt x="12386" y="4793"/>
                  <a:pt x="12461" y="4744"/>
                  <a:pt x="12516" y="4675"/>
                </a:cubicBezTo>
                <a:cubicBezTo>
                  <a:pt x="12587" y="4631"/>
                  <a:pt x="12647" y="4569"/>
                  <a:pt x="12676" y="4490"/>
                </a:cubicBezTo>
                <a:cubicBezTo>
                  <a:pt x="12710" y="4399"/>
                  <a:pt x="12708" y="4305"/>
                  <a:pt x="12676" y="4217"/>
                </a:cubicBezTo>
                <a:cubicBezTo>
                  <a:pt x="12651" y="4141"/>
                  <a:pt x="12596" y="4068"/>
                  <a:pt x="12526" y="4026"/>
                </a:cubicBezTo>
                <a:cubicBezTo>
                  <a:pt x="12449" y="3977"/>
                  <a:pt x="12364" y="3956"/>
                  <a:pt x="12275" y="3956"/>
                </a:cubicBezTo>
                <a:cubicBezTo>
                  <a:pt x="12257" y="3956"/>
                  <a:pt x="12239" y="3957"/>
                  <a:pt x="12221" y="3959"/>
                </a:cubicBezTo>
                <a:cubicBezTo>
                  <a:pt x="12051" y="3975"/>
                  <a:pt x="11896" y="4081"/>
                  <a:pt x="11828" y="4238"/>
                </a:cubicBezTo>
                <a:cubicBezTo>
                  <a:pt x="11781" y="4341"/>
                  <a:pt x="11783" y="4454"/>
                  <a:pt x="11821" y="4555"/>
                </a:cubicBezTo>
                <a:cubicBezTo>
                  <a:pt x="11717" y="4622"/>
                  <a:pt x="11621" y="4701"/>
                  <a:pt x="11531" y="4772"/>
                </a:cubicBezTo>
                <a:cubicBezTo>
                  <a:pt x="11364" y="4907"/>
                  <a:pt x="11207" y="5054"/>
                  <a:pt x="11062" y="5212"/>
                </a:cubicBezTo>
                <a:cubicBezTo>
                  <a:pt x="10815" y="5480"/>
                  <a:pt x="10596" y="5781"/>
                  <a:pt x="10433" y="6108"/>
                </a:cubicBezTo>
                <a:cubicBezTo>
                  <a:pt x="10404" y="6150"/>
                  <a:pt x="10375" y="6191"/>
                  <a:pt x="10348" y="6233"/>
                </a:cubicBezTo>
                <a:cubicBezTo>
                  <a:pt x="10367" y="6184"/>
                  <a:pt x="10388" y="6135"/>
                  <a:pt x="10404" y="6086"/>
                </a:cubicBezTo>
                <a:cubicBezTo>
                  <a:pt x="10487" y="5828"/>
                  <a:pt x="10631" y="5440"/>
                  <a:pt x="10483" y="5182"/>
                </a:cubicBezTo>
                <a:cubicBezTo>
                  <a:pt x="10406" y="5046"/>
                  <a:pt x="10273" y="4992"/>
                  <a:pt x="10134" y="4992"/>
                </a:cubicBezTo>
                <a:cubicBezTo>
                  <a:pt x="10059" y="4992"/>
                  <a:pt x="9981" y="5008"/>
                  <a:pt x="9910" y="5034"/>
                </a:cubicBezTo>
                <a:cubicBezTo>
                  <a:pt x="9652" y="5128"/>
                  <a:pt x="9454" y="5352"/>
                  <a:pt x="9300" y="5574"/>
                </a:cubicBezTo>
                <a:cubicBezTo>
                  <a:pt x="9314" y="5530"/>
                  <a:pt x="9325" y="5483"/>
                  <a:pt x="9335" y="5435"/>
                </a:cubicBezTo>
                <a:cubicBezTo>
                  <a:pt x="9359" y="5395"/>
                  <a:pt x="9381" y="5352"/>
                  <a:pt x="9403" y="5313"/>
                </a:cubicBezTo>
                <a:cubicBezTo>
                  <a:pt x="9501" y="5139"/>
                  <a:pt x="9596" y="4963"/>
                  <a:pt x="9694" y="4789"/>
                </a:cubicBezTo>
                <a:cubicBezTo>
                  <a:pt x="9884" y="4454"/>
                  <a:pt x="10077" y="4119"/>
                  <a:pt x="10279" y="3789"/>
                </a:cubicBezTo>
                <a:cubicBezTo>
                  <a:pt x="10660" y="3162"/>
                  <a:pt x="11079" y="2562"/>
                  <a:pt x="11490" y="1954"/>
                </a:cubicBezTo>
                <a:cubicBezTo>
                  <a:pt x="11538" y="1970"/>
                  <a:pt x="11589" y="1980"/>
                  <a:pt x="11640" y="1980"/>
                </a:cubicBezTo>
                <a:cubicBezTo>
                  <a:pt x="11665" y="1980"/>
                  <a:pt x="11690" y="1977"/>
                  <a:pt x="11714" y="1973"/>
                </a:cubicBezTo>
                <a:cubicBezTo>
                  <a:pt x="11836" y="1950"/>
                  <a:pt x="11934" y="1873"/>
                  <a:pt x="12010" y="1780"/>
                </a:cubicBezTo>
                <a:cubicBezTo>
                  <a:pt x="12034" y="1751"/>
                  <a:pt x="12055" y="1722"/>
                  <a:pt x="12076" y="1688"/>
                </a:cubicBezTo>
                <a:cubicBezTo>
                  <a:pt x="12126" y="1635"/>
                  <a:pt x="12166" y="1574"/>
                  <a:pt x="12187" y="1509"/>
                </a:cubicBezTo>
                <a:cubicBezTo>
                  <a:pt x="12232" y="1374"/>
                  <a:pt x="12200" y="1232"/>
                  <a:pt x="12098" y="1133"/>
                </a:cubicBezTo>
                <a:cubicBezTo>
                  <a:pt x="12007" y="1046"/>
                  <a:pt x="11888" y="990"/>
                  <a:pt x="11760" y="980"/>
                </a:cubicBezTo>
                <a:cubicBezTo>
                  <a:pt x="11744" y="978"/>
                  <a:pt x="11729" y="978"/>
                  <a:pt x="11714" y="978"/>
                </a:cubicBezTo>
                <a:cubicBezTo>
                  <a:pt x="11488" y="978"/>
                  <a:pt x="11271" y="1104"/>
                  <a:pt x="11194" y="1323"/>
                </a:cubicBezTo>
                <a:cubicBezTo>
                  <a:pt x="11121" y="1530"/>
                  <a:pt x="11180" y="1764"/>
                  <a:pt x="11361" y="1890"/>
                </a:cubicBezTo>
                <a:cubicBezTo>
                  <a:pt x="10930" y="2481"/>
                  <a:pt x="10538" y="3108"/>
                  <a:pt x="10158" y="3731"/>
                </a:cubicBezTo>
                <a:cubicBezTo>
                  <a:pt x="9959" y="4058"/>
                  <a:pt x="9765" y="4390"/>
                  <a:pt x="9579" y="4725"/>
                </a:cubicBezTo>
                <a:cubicBezTo>
                  <a:pt x="9511" y="4849"/>
                  <a:pt x="9444" y="4972"/>
                  <a:pt x="9378" y="5097"/>
                </a:cubicBezTo>
                <a:cubicBezTo>
                  <a:pt x="9382" y="4961"/>
                  <a:pt x="9375" y="4824"/>
                  <a:pt x="9359" y="4697"/>
                </a:cubicBezTo>
                <a:cubicBezTo>
                  <a:pt x="9324" y="4424"/>
                  <a:pt x="9220" y="4104"/>
                  <a:pt x="8927" y="4014"/>
                </a:cubicBezTo>
                <a:cubicBezTo>
                  <a:pt x="8878" y="4000"/>
                  <a:pt x="8829" y="3993"/>
                  <a:pt x="8781" y="3993"/>
                </a:cubicBezTo>
                <a:cubicBezTo>
                  <a:pt x="8558" y="3993"/>
                  <a:pt x="8351" y="4138"/>
                  <a:pt x="8214" y="4314"/>
                </a:cubicBezTo>
                <a:cubicBezTo>
                  <a:pt x="8013" y="4575"/>
                  <a:pt x="7872" y="4902"/>
                  <a:pt x="7750" y="5206"/>
                </a:cubicBezTo>
                <a:cubicBezTo>
                  <a:pt x="7610" y="5557"/>
                  <a:pt x="7504" y="5921"/>
                  <a:pt x="7418" y="6291"/>
                </a:cubicBezTo>
                <a:cubicBezTo>
                  <a:pt x="7469" y="5784"/>
                  <a:pt x="7512" y="5277"/>
                  <a:pt x="7548" y="4768"/>
                </a:cubicBezTo>
                <a:cubicBezTo>
                  <a:pt x="7688" y="3539"/>
                  <a:pt x="7752" y="2303"/>
                  <a:pt x="7668" y="1065"/>
                </a:cubicBezTo>
                <a:cubicBezTo>
                  <a:pt x="7801" y="994"/>
                  <a:pt x="7912" y="863"/>
                  <a:pt x="7956" y="720"/>
                </a:cubicBezTo>
                <a:cubicBezTo>
                  <a:pt x="7999" y="579"/>
                  <a:pt x="7997" y="426"/>
                  <a:pt x="7929" y="296"/>
                </a:cubicBezTo>
                <a:cubicBezTo>
                  <a:pt x="7867" y="175"/>
                  <a:pt x="7763" y="70"/>
                  <a:pt x="7633" y="28"/>
                </a:cubicBezTo>
                <a:cubicBezTo>
                  <a:pt x="7580" y="10"/>
                  <a:pt x="7524" y="0"/>
                  <a:pt x="74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2"/>
          <p:cNvSpPr/>
          <p:nvPr/>
        </p:nvSpPr>
        <p:spPr>
          <a:xfrm rot="-10589814">
            <a:off x="7345301" y="-2140"/>
            <a:ext cx="793814" cy="1216143"/>
          </a:xfrm>
          <a:custGeom>
            <a:avLst/>
            <a:gdLst/>
            <a:ahLst/>
            <a:cxnLst/>
            <a:rect l="l" t="t" r="r" b="b"/>
            <a:pathLst>
              <a:path w="16470" h="25235" extrusionOk="0">
                <a:moveTo>
                  <a:pt x="7652" y="164"/>
                </a:moveTo>
                <a:cubicBezTo>
                  <a:pt x="7815" y="164"/>
                  <a:pt x="7944" y="402"/>
                  <a:pt x="7988" y="545"/>
                </a:cubicBezTo>
                <a:cubicBezTo>
                  <a:pt x="8127" y="988"/>
                  <a:pt x="8129" y="1473"/>
                  <a:pt x="8140" y="1932"/>
                </a:cubicBezTo>
                <a:cubicBezTo>
                  <a:pt x="8149" y="2322"/>
                  <a:pt x="8149" y="2722"/>
                  <a:pt x="8207" y="3109"/>
                </a:cubicBezTo>
                <a:cubicBezTo>
                  <a:pt x="8140" y="3027"/>
                  <a:pt x="8057" y="2959"/>
                  <a:pt x="7949" y="2935"/>
                </a:cubicBezTo>
                <a:cubicBezTo>
                  <a:pt x="7917" y="2927"/>
                  <a:pt x="7885" y="2923"/>
                  <a:pt x="7853" y="2923"/>
                </a:cubicBezTo>
                <a:cubicBezTo>
                  <a:pt x="7719" y="2923"/>
                  <a:pt x="7590" y="2987"/>
                  <a:pt x="7498" y="3084"/>
                </a:cubicBezTo>
                <a:cubicBezTo>
                  <a:pt x="7417" y="3166"/>
                  <a:pt x="7367" y="3269"/>
                  <a:pt x="7332" y="3379"/>
                </a:cubicBezTo>
                <a:cubicBezTo>
                  <a:pt x="7246" y="2942"/>
                  <a:pt x="7204" y="2483"/>
                  <a:pt x="7168" y="2041"/>
                </a:cubicBezTo>
                <a:cubicBezTo>
                  <a:pt x="7133" y="1617"/>
                  <a:pt x="7097" y="1175"/>
                  <a:pt x="7214" y="760"/>
                </a:cubicBezTo>
                <a:cubicBezTo>
                  <a:pt x="7268" y="569"/>
                  <a:pt x="7363" y="350"/>
                  <a:pt x="7516" y="220"/>
                </a:cubicBezTo>
                <a:cubicBezTo>
                  <a:pt x="7563" y="181"/>
                  <a:pt x="7609" y="164"/>
                  <a:pt x="7652" y="164"/>
                </a:cubicBezTo>
                <a:close/>
                <a:moveTo>
                  <a:pt x="9184" y="1536"/>
                </a:moveTo>
                <a:cubicBezTo>
                  <a:pt x="9316" y="1536"/>
                  <a:pt x="9425" y="1619"/>
                  <a:pt x="9485" y="1747"/>
                </a:cubicBezTo>
                <a:cubicBezTo>
                  <a:pt x="9555" y="1896"/>
                  <a:pt x="9566" y="2066"/>
                  <a:pt x="9576" y="2229"/>
                </a:cubicBezTo>
                <a:cubicBezTo>
                  <a:pt x="9592" y="2445"/>
                  <a:pt x="9592" y="2661"/>
                  <a:pt x="9583" y="2878"/>
                </a:cubicBezTo>
                <a:cubicBezTo>
                  <a:pt x="9575" y="3109"/>
                  <a:pt x="9553" y="3340"/>
                  <a:pt x="9526" y="3573"/>
                </a:cubicBezTo>
                <a:cubicBezTo>
                  <a:pt x="9504" y="3774"/>
                  <a:pt x="9454" y="3994"/>
                  <a:pt x="9468" y="4200"/>
                </a:cubicBezTo>
                <a:cubicBezTo>
                  <a:pt x="9453" y="4258"/>
                  <a:pt x="9436" y="4318"/>
                  <a:pt x="9424" y="4377"/>
                </a:cubicBezTo>
                <a:cubicBezTo>
                  <a:pt x="9329" y="4824"/>
                  <a:pt x="9314" y="5278"/>
                  <a:pt x="9306" y="5734"/>
                </a:cubicBezTo>
                <a:cubicBezTo>
                  <a:pt x="9268" y="5704"/>
                  <a:pt x="9223" y="5678"/>
                  <a:pt x="9169" y="5663"/>
                </a:cubicBezTo>
                <a:cubicBezTo>
                  <a:pt x="9124" y="5650"/>
                  <a:pt x="9080" y="5644"/>
                  <a:pt x="9036" y="5644"/>
                </a:cubicBezTo>
                <a:cubicBezTo>
                  <a:pt x="8906" y="5644"/>
                  <a:pt x="8780" y="5696"/>
                  <a:pt x="8677" y="5776"/>
                </a:cubicBezTo>
                <a:cubicBezTo>
                  <a:pt x="8695" y="5351"/>
                  <a:pt x="8681" y="4925"/>
                  <a:pt x="8620" y="4504"/>
                </a:cubicBezTo>
                <a:cubicBezTo>
                  <a:pt x="8594" y="4316"/>
                  <a:pt x="8556" y="4132"/>
                  <a:pt x="8516" y="3948"/>
                </a:cubicBezTo>
                <a:cubicBezTo>
                  <a:pt x="8511" y="3655"/>
                  <a:pt x="8506" y="3367"/>
                  <a:pt x="8519" y="3079"/>
                </a:cubicBezTo>
                <a:cubicBezTo>
                  <a:pt x="8535" y="2698"/>
                  <a:pt x="8577" y="2288"/>
                  <a:pt x="8725" y="1932"/>
                </a:cubicBezTo>
                <a:cubicBezTo>
                  <a:pt x="8793" y="1767"/>
                  <a:pt x="8902" y="1609"/>
                  <a:pt x="9079" y="1553"/>
                </a:cubicBezTo>
                <a:cubicBezTo>
                  <a:pt x="9115" y="1541"/>
                  <a:pt x="9151" y="1536"/>
                  <a:pt x="9184" y="1536"/>
                </a:cubicBezTo>
                <a:close/>
                <a:moveTo>
                  <a:pt x="6382" y="1741"/>
                </a:moveTo>
                <a:cubicBezTo>
                  <a:pt x="6514" y="1741"/>
                  <a:pt x="6658" y="1860"/>
                  <a:pt x="6733" y="1978"/>
                </a:cubicBezTo>
                <a:cubicBezTo>
                  <a:pt x="6860" y="2178"/>
                  <a:pt x="6923" y="2421"/>
                  <a:pt x="6974" y="2649"/>
                </a:cubicBezTo>
                <a:cubicBezTo>
                  <a:pt x="7029" y="2895"/>
                  <a:pt x="7076" y="3143"/>
                  <a:pt x="7112" y="3391"/>
                </a:cubicBezTo>
                <a:cubicBezTo>
                  <a:pt x="7144" y="3631"/>
                  <a:pt x="7158" y="3872"/>
                  <a:pt x="7218" y="4106"/>
                </a:cubicBezTo>
                <a:cubicBezTo>
                  <a:pt x="7221" y="4116"/>
                  <a:pt x="7228" y="4124"/>
                  <a:pt x="7235" y="4129"/>
                </a:cubicBezTo>
                <a:cubicBezTo>
                  <a:pt x="7235" y="4194"/>
                  <a:pt x="7234" y="4258"/>
                  <a:pt x="7235" y="4325"/>
                </a:cubicBezTo>
                <a:cubicBezTo>
                  <a:pt x="7249" y="4597"/>
                  <a:pt x="7289" y="4871"/>
                  <a:pt x="7347" y="5138"/>
                </a:cubicBezTo>
                <a:cubicBezTo>
                  <a:pt x="7391" y="5344"/>
                  <a:pt x="7439" y="5548"/>
                  <a:pt x="7512" y="5744"/>
                </a:cubicBezTo>
                <a:cubicBezTo>
                  <a:pt x="7454" y="5722"/>
                  <a:pt x="7394" y="5711"/>
                  <a:pt x="7333" y="5711"/>
                </a:cubicBezTo>
                <a:cubicBezTo>
                  <a:pt x="7211" y="5711"/>
                  <a:pt x="7087" y="5755"/>
                  <a:pt x="6980" y="5843"/>
                </a:cubicBezTo>
                <a:cubicBezTo>
                  <a:pt x="6957" y="5862"/>
                  <a:pt x="6936" y="5883"/>
                  <a:pt x="6916" y="5907"/>
                </a:cubicBezTo>
                <a:cubicBezTo>
                  <a:pt x="6912" y="5888"/>
                  <a:pt x="6909" y="5871"/>
                  <a:pt x="6906" y="5857"/>
                </a:cubicBezTo>
                <a:cubicBezTo>
                  <a:pt x="6892" y="5798"/>
                  <a:pt x="6875" y="5741"/>
                  <a:pt x="6859" y="5683"/>
                </a:cubicBezTo>
                <a:cubicBezTo>
                  <a:pt x="6824" y="5554"/>
                  <a:pt x="6782" y="5426"/>
                  <a:pt x="6738" y="5298"/>
                </a:cubicBezTo>
                <a:cubicBezTo>
                  <a:pt x="6653" y="5051"/>
                  <a:pt x="6551" y="4810"/>
                  <a:pt x="6439" y="4575"/>
                </a:cubicBezTo>
                <a:lnTo>
                  <a:pt x="6412" y="4521"/>
                </a:lnTo>
                <a:cubicBezTo>
                  <a:pt x="6381" y="4383"/>
                  <a:pt x="6353" y="4243"/>
                  <a:pt x="6320" y="4105"/>
                </a:cubicBezTo>
                <a:cubicBezTo>
                  <a:pt x="6265" y="3858"/>
                  <a:pt x="6208" y="3606"/>
                  <a:pt x="6161" y="3355"/>
                </a:cubicBezTo>
                <a:cubicBezTo>
                  <a:pt x="6114" y="3112"/>
                  <a:pt x="6077" y="2865"/>
                  <a:pt x="6069" y="2617"/>
                </a:cubicBezTo>
                <a:cubicBezTo>
                  <a:pt x="6062" y="2383"/>
                  <a:pt x="6072" y="2095"/>
                  <a:pt x="6182" y="1882"/>
                </a:cubicBezTo>
                <a:cubicBezTo>
                  <a:pt x="6234" y="1780"/>
                  <a:pt x="6306" y="1741"/>
                  <a:pt x="6382" y="1741"/>
                </a:cubicBezTo>
                <a:close/>
                <a:moveTo>
                  <a:pt x="10207" y="3339"/>
                </a:moveTo>
                <a:cubicBezTo>
                  <a:pt x="10240" y="3339"/>
                  <a:pt x="10275" y="3348"/>
                  <a:pt x="10311" y="3369"/>
                </a:cubicBezTo>
                <a:cubicBezTo>
                  <a:pt x="10440" y="3445"/>
                  <a:pt x="10440" y="3645"/>
                  <a:pt x="10434" y="3776"/>
                </a:cubicBezTo>
                <a:cubicBezTo>
                  <a:pt x="10420" y="4197"/>
                  <a:pt x="10372" y="4619"/>
                  <a:pt x="10311" y="5036"/>
                </a:cubicBezTo>
                <a:cubicBezTo>
                  <a:pt x="10275" y="5278"/>
                  <a:pt x="10233" y="5520"/>
                  <a:pt x="10185" y="5759"/>
                </a:cubicBezTo>
                <a:cubicBezTo>
                  <a:pt x="10162" y="5876"/>
                  <a:pt x="10135" y="5992"/>
                  <a:pt x="10108" y="6107"/>
                </a:cubicBezTo>
                <a:cubicBezTo>
                  <a:pt x="10084" y="6209"/>
                  <a:pt x="10050" y="6314"/>
                  <a:pt x="10050" y="6421"/>
                </a:cubicBezTo>
                <a:cubicBezTo>
                  <a:pt x="9873" y="6581"/>
                  <a:pt x="9722" y="6782"/>
                  <a:pt x="9597" y="6975"/>
                </a:cubicBezTo>
                <a:cubicBezTo>
                  <a:pt x="9580" y="7002"/>
                  <a:pt x="9566" y="7029"/>
                  <a:pt x="9549" y="7056"/>
                </a:cubicBezTo>
                <a:cubicBezTo>
                  <a:pt x="9573" y="6796"/>
                  <a:pt x="9575" y="6538"/>
                  <a:pt x="9548" y="6277"/>
                </a:cubicBezTo>
                <a:cubicBezTo>
                  <a:pt x="9533" y="6137"/>
                  <a:pt x="9499" y="5985"/>
                  <a:pt x="9427" y="5864"/>
                </a:cubicBezTo>
                <a:cubicBezTo>
                  <a:pt x="9478" y="5112"/>
                  <a:pt x="9528" y="4304"/>
                  <a:pt x="9874" y="3626"/>
                </a:cubicBezTo>
                <a:cubicBezTo>
                  <a:pt x="9933" y="3509"/>
                  <a:pt x="10060" y="3339"/>
                  <a:pt x="10207" y="3339"/>
                </a:cubicBezTo>
                <a:close/>
                <a:moveTo>
                  <a:pt x="7852" y="3096"/>
                </a:moveTo>
                <a:cubicBezTo>
                  <a:pt x="8010" y="3096"/>
                  <a:pt x="8109" y="3247"/>
                  <a:pt x="8166" y="3376"/>
                </a:cubicBezTo>
                <a:cubicBezTo>
                  <a:pt x="8325" y="3726"/>
                  <a:pt x="8381" y="4142"/>
                  <a:pt x="8431" y="4519"/>
                </a:cubicBezTo>
                <a:cubicBezTo>
                  <a:pt x="8491" y="4979"/>
                  <a:pt x="8511" y="5442"/>
                  <a:pt x="8482" y="5903"/>
                </a:cubicBezTo>
                <a:cubicBezTo>
                  <a:pt x="8481" y="5931"/>
                  <a:pt x="8489" y="5952"/>
                  <a:pt x="8503" y="5971"/>
                </a:cubicBezTo>
                <a:cubicBezTo>
                  <a:pt x="8360" y="6212"/>
                  <a:pt x="8320" y="6517"/>
                  <a:pt x="8278" y="6788"/>
                </a:cubicBezTo>
                <a:cubicBezTo>
                  <a:pt x="8254" y="6950"/>
                  <a:pt x="8235" y="7110"/>
                  <a:pt x="8221" y="7273"/>
                </a:cubicBezTo>
                <a:cubicBezTo>
                  <a:pt x="8194" y="7107"/>
                  <a:pt x="8161" y="6940"/>
                  <a:pt x="8116" y="6777"/>
                </a:cubicBezTo>
                <a:cubicBezTo>
                  <a:pt x="8037" y="6476"/>
                  <a:pt x="7929" y="6120"/>
                  <a:pt x="7716" y="5883"/>
                </a:cubicBezTo>
                <a:cubicBezTo>
                  <a:pt x="7693" y="5859"/>
                  <a:pt x="7668" y="5836"/>
                  <a:pt x="7641" y="5816"/>
                </a:cubicBezTo>
                <a:cubicBezTo>
                  <a:pt x="7602" y="5442"/>
                  <a:pt x="7495" y="5077"/>
                  <a:pt x="7446" y="4702"/>
                </a:cubicBezTo>
                <a:cubicBezTo>
                  <a:pt x="7393" y="4304"/>
                  <a:pt x="7383" y="3885"/>
                  <a:pt x="7482" y="3492"/>
                </a:cubicBezTo>
                <a:cubicBezTo>
                  <a:pt x="7524" y="3322"/>
                  <a:pt x="7628" y="3119"/>
                  <a:pt x="7825" y="3098"/>
                </a:cubicBezTo>
                <a:cubicBezTo>
                  <a:pt x="7834" y="3097"/>
                  <a:pt x="7843" y="3096"/>
                  <a:pt x="7852" y="3096"/>
                </a:cubicBezTo>
                <a:close/>
                <a:moveTo>
                  <a:pt x="5688" y="3803"/>
                </a:moveTo>
                <a:cubicBezTo>
                  <a:pt x="5881" y="3803"/>
                  <a:pt x="6002" y="4103"/>
                  <a:pt x="6076" y="4241"/>
                </a:cubicBezTo>
                <a:cubicBezTo>
                  <a:pt x="6179" y="4440"/>
                  <a:pt x="6275" y="4641"/>
                  <a:pt x="6360" y="4850"/>
                </a:cubicBezTo>
                <a:cubicBezTo>
                  <a:pt x="6459" y="5091"/>
                  <a:pt x="6544" y="5339"/>
                  <a:pt x="6618" y="5589"/>
                </a:cubicBezTo>
                <a:cubicBezTo>
                  <a:pt x="6655" y="5717"/>
                  <a:pt x="6690" y="5844"/>
                  <a:pt x="6721" y="5974"/>
                </a:cubicBezTo>
                <a:cubicBezTo>
                  <a:pt x="6737" y="6039"/>
                  <a:pt x="6747" y="6096"/>
                  <a:pt x="6781" y="6138"/>
                </a:cubicBezTo>
                <a:cubicBezTo>
                  <a:pt x="6717" y="6311"/>
                  <a:pt x="6710" y="6506"/>
                  <a:pt x="6723" y="6691"/>
                </a:cubicBezTo>
                <a:cubicBezTo>
                  <a:pt x="6740" y="6944"/>
                  <a:pt x="6780" y="7195"/>
                  <a:pt x="6829" y="7446"/>
                </a:cubicBezTo>
                <a:cubicBezTo>
                  <a:pt x="6731" y="7256"/>
                  <a:pt x="6622" y="7073"/>
                  <a:pt x="6470" y="6924"/>
                </a:cubicBezTo>
                <a:cubicBezTo>
                  <a:pt x="6442" y="6896"/>
                  <a:pt x="6412" y="6872"/>
                  <a:pt x="6380" y="6846"/>
                </a:cubicBezTo>
                <a:cubicBezTo>
                  <a:pt x="6243" y="6640"/>
                  <a:pt x="6118" y="6433"/>
                  <a:pt x="6001" y="6219"/>
                </a:cubicBezTo>
                <a:cubicBezTo>
                  <a:pt x="5792" y="5832"/>
                  <a:pt x="5589" y="5432"/>
                  <a:pt x="5459" y="5010"/>
                </a:cubicBezTo>
                <a:cubicBezTo>
                  <a:pt x="5389" y="4789"/>
                  <a:pt x="5340" y="4553"/>
                  <a:pt x="5367" y="4321"/>
                </a:cubicBezTo>
                <a:cubicBezTo>
                  <a:pt x="5384" y="4156"/>
                  <a:pt x="5466" y="3809"/>
                  <a:pt x="5686" y="3803"/>
                </a:cubicBezTo>
                <a:cubicBezTo>
                  <a:pt x="5687" y="3803"/>
                  <a:pt x="5688" y="3803"/>
                  <a:pt x="5688" y="3803"/>
                </a:cubicBezTo>
                <a:close/>
                <a:moveTo>
                  <a:pt x="9037" y="5840"/>
                </a:moveTo>
                <a:cubicBezTo>
                  <a:pt x="9295" y="5840"/>
                  <a:pt x="9322" y="6187"/>
                  <a:pt x="9336" y="6392"/>
                </a:cubicBezTo>
                <a:cubicBezTo>
                  <a:pt x="9370" y="6846"/>
                  <a:pt x="9311" y="7300"/>
                  <a:pt x="9204" y="7744"/>
                </a:cubicBezTo>
                <a:cubicBezTo>
                  <a:pt x="9190" y="7775"/>
                  <a:pt x="9176" y="7808"/>
                  <a:pt x="9163" y="7841"/>
                </a:cubicBezTo>
                <a:cubicBezTo>
                  <a:pt x="8889" y="8522"/>
                  <a:pt x="8674" y="9227"/>
                  <a:pt x="8435" y="9922"/>
                </a:cubicBezTo>
                <a:cubicBezTo>
                  <a:pt x="8420" y="9472"/>
                  <a:pt x="8397" y="9025"/>
                  <a:pt x="8363" y="8581"/>
                </a:cubicBezTo>
                <a:cubicBezTo>
                  <a:pt x="8354" y="7868"/>
                  <a:pt x="8389" y="7155"/>
                  <a:pt x="8540" y="6453"/>
                </a:cubicBezTo>
                <a:cubicBezTo>
                  <a:pt x="8594" y="6208"/>
                  <a:pt x="8691" y="5897"/>
                  <a:pt x="8977" y="5846"/>
                </a:cubicBezTo>
                <a:cubicBezTo>
                  <a:pt x="8999" y="5842"/>
                  <a:pt x="9018" y="5840"/>
                  <a:pt x="9037" y="5840"/>
                </a:cubicBezTo>
                <a:close/>
                <a:moveTo>
                  <a:pt x="10563" y="6365"/>
                </a:moveTo>
                <a:cubicBezTo>
                  <a:pt x="10621" y="6365"/>
                  <a:pt x="10674" y="6389"/>
                  <a:pt x="10718" y="6449"/>
                </a:cubicBezTo>
                <a:cubicBezTo>
                  <a:pt x="10854" y="6639"/>
                  <a:pt x="10704" y="6953"/>
                  <a:pt x="10627" y="7134"/>
                </a:cubicBezTo>
                <a:cubicBezTo>
                  <a:pt x="10385" y="7712"/>
                  <a:pt x="10088" y="8271"/>
                  <a:pt x="9741" y="8791"/>
                </a:cubicBezTo>
                <a:cubicBezTo>
                  <a:pt x="9460" y="9214"/>
                  <a:pt x="9140" y="9610"/>
                  <a:pt x="8796" y="9982"/>
                </a:cubicBezTo>
                <a:cubicBezTo>
                  <a:pt x="8755" y="9997"/>
                  <a:pt x="8712" y="10014"/>
                  <a:pt x="8669" y="10026"/>
                </a:cubicBezTo>
                <a:lnTo>
                  <a:pt x="8644" y="10031"/>
                </a:lnTo>
                <a:cubicBezTo>
                  <a:pt x="8874" y="9465"/>
                  <a:pt x="9102" y="8896"/>
                  <a:pt x="9282" y="8315"/>
                </a:cubicBezTo>
                <a:cubicBezTo>
                  <a:pt x="9346" y="8107"/>
                  <a:pt x="9403" y="7896"/>
                  <a:pt x="9448" y="7683"/>
                </a:cubicBezTo>
                <a:cubicBezTo>
                  <a:pt x="9592" y="7357"/>
                  <a:pt x="9766" y="7045"/>
                  <a:pt x="9999" y="6774"/>
                </a:cubicBezTo>
                <a:cubicBezTo>
                  <a:pt x="10094" y="6664"/>
                  <a:pt x="10357" y="6365"/>
                  <a:pt x="10563" y="6365"/>
                </a:cubicBezTo>
                <a:close/>
                <a:moveTo>
                  <a:pt x="7342" y="5965"/>
                </a:moveTo>
                <a:cubicBezTo>
                  <a:pt x="7437" y="5965"/>
                  <a:pt x="7515" y="6028"/>
                  <a:pt x="7576" y="6115"/>
                </a:cubicBezTo>
                <a:cubicBezTo>
                  <a:pt x="7746" y="6361"/>
                  <a:pt x="7839" y="6676"/>
                  <a:pt x="7908" y="6964"/>
                </a:cubicBezTo>
                <a:cubicBezTo>
                  <a:pt x="7980" y="7265"/>
                  <a:pt x="8021" y="7573"/>
                  <a:pt x="8058" y="7880"/>
                </a:cubicBezTo>
                <a:cubicBezTo>
                  <a:pt x="8143" y="8598"/>
                  <a:pt x="8198" y="9320"/>
                  <a:pt x="8230" y="10041"/>
                </a:cubicBezTo>
                <a:cubicBezTo>
                  <a:pt x="7960" y="9657"/>
                  <a:pt x="7725" y="9259"/>
                  <a:pt x="7532" y="8822"/>
                </a:cubicBezTo>
                <a:cubicBezTo>
                  <a:pt x="7297" y="8290"/>
                  <a:pt x="7126" y="7727"/>
                  <a:pt x="7036" y="7153"/>
                </a:cubicBezTo>
                <a:cubicBezTo>
                  <a:pt x="6994" y="6880"/>
                  <a:pt x="6929" y="6557"/>
                  <a:pt x="7002" y="6284"/>
                </a:cubicBezTo>
                <a:cubicBezTo>
                  <a:pt x="7038" y="6157"/>
                  <a:pt x="7114" y="6043"/>
                  <a:pt x="7241" y="5988"/>
                </a:cubicBezTo>
                <a:cubicBezTo>
                  <a:pt x="7276" y="5972"/>
                  <a:pt x="7310" y="5965"/>
                  <a:pt x="7342" y="5965"/>
                </a:cubicBezTo>
                <a:close/>
                <a:moveTo>
                  <a:pt x="5946" y="6889"/>
                </a:moveTo>
                <a:cubicBezTo>
                  <a:pt x="6152" y="6889"/>
                  <a:pt x="6366" y="7108"/>
                  <a:pt x="6475" y="7258"/>
                </a:cubicBezTo>
                <a:cubicBezTo>
                  <a:pt x="6653" y="7510"/>
                  <a:pt x="6778" y="7801"/>
                  <a:pt x="6907" y="8079"/>
                </a:cubicBezTo>
                <a:cubicBezTo>
                  <a:pt x="7029" y="8344"/>
                  <a:pt x="7147" y="8614"/>
                  <a:pt x="7271" y="8879"/>
                </a:cubicBezTo>
                <a:cubicBezTo>
                  <a:pt x="7463" y="9294"/>
                  <a:pt x="7682" y="9691"/>
                  <a:pt x="7957" y="10051"/>
                </a:cubicBezTo>
                <a:cubicBezTo>
                  <a:pt x="7066" y="9486"/>
                  <a:pt x="6198" y="8827"/>
                  <a:pt x="5751" y="7853"/>
                </a:cubicBezTo>
                <a:cubicBezTo>
                  <a:pt x="5633" y="7599"/>
                  <a:pt x="5510" y="7208"/>
                  <a:pt x="5742" y="6978"/>
                </a:cubicBezTo>
                <a:cubicBezTo>
                  <a:pt x="5806" y="6915"/>
                  <a:pt x="5876" y="6889"/>
                  <a:pt x="5946" y="6889"/>
                </a:cubicBezTo>
                <a:close/>
                <a:moveTo>
                  <a:pt x="7695" y="10200"/>
                </a:moveTo>
                <a:lnTo>
                  <a:pt x="7695" y="10200"/>
                </a:lnTo>
                <a:cubicBezTo>
                  <a:pt x="7744" y="10231"/>
                  <a:pt x="7804" y="10255"/>
                  <a:pt x="7856" y="10268"/>
                </a:cubicBezTo>
                <a:cubicBezTo>
                  <a:pt x="7771" y="10399"/>
                  <a:pt x="7709" y="10539"/>
                  <a:pt x="7665" y="10684"/>
                </a:cubicBezTo>
                <a:cubicBezTo>
                  <a:pt x="7672" y="10610"/>
                  <a:pt x="7681" y="10535"/>
                  <a:pt x="7689" y="10461"/>
                </a:cubicBezTo>
                <a:cubicBezTo>
                  <a:pt x="7700" y="10373"/>
                  <a:pt x="7717" y="10285"/>
                  <a:pt x="7695" y="10200"/>
                </a:cubicBezTo>
                <a:close/>
                <a:moveTo>
                  <a:pt x="9038" y="10149"/>
                </a:moveTo>
                <a:cubicBezTo>
                  <a:pt x="9126" y="10406"/>
                  <a:pt x="9183" y="10675"/>
                  <a:pt x="9197" y="10948"/>
                </a:cubicBezTo>
                <a:cubicBezTo>
                  <a:pt x="9142" y="10695"/>
                  <a:pt x="9048" y="10451"/>
                  <a:pt x="8909" y="10227"/>
                </a:cubicBezTo>
                <a:cubicBezTo>
                  <a:pt x="8905" y="10221"/>
                  <a:pt x="8902" y="10217"/>
                  <a:pt x="8898" y="10214"/>
                </a:cubicBezTo>
                <a:cubicBezTo>
                  <a:pt x="8947" y="10196"/>
                  <a:pt x="8994" y="10175"/>
                  <a:pt x="9038" y="10149"/>
                </a:cubicBezTo>
                <a:close/>
                <a:moveTo>
                  <a:pt x="8625" y="10577"/>
                </a:moveTo>
                <a:cubicBezTo>
                  <a:pt x="8661" y="10731"/>
                  <a:pt x="8658" y="10894"/>
                  <a:pt x="8659" y="11050"/>
                </a:cubicBezTo>
                <a:cubicBezTo>
                  <a:pt x="8659" y="11090"/>
                  <a:pt x="8658" y="11131"/>
                  <a:pt x="8658" y="11171"/>
                </a:cubicBezTo>
                <a:cubicBezTo>
                  <a:pt x="8633" y="10980"/>
                  <a:pt x="8598" y="10790"/>
                  <a:pt x="8554" y="10603"/>
                </a:cubicBezTo>
                <a:cubicBezTo>
                  <a:pt x="8580" y="10597"/>
                  <a:pt x="8603" y="10589"/>
                  <a:pt x="8625" y="10577"/>
                </a:cubicBezTo>
                <a:close/>
                <a:moveTo>
                  <a:pt x="7939" y="10373"/>
                </a:moveTo>
                <a:cubicBezTo>
                  <a:pt x="7952" y="10402"/>
                  <a:pt x="7963" y="10429"/>
                  <a:pt x="7984" y="10454"/>
                </a:cubicBezTo>
                <a:cubicBezTo>
                  <a:pt x="8010" y="10485"/>
                  <a:pt x="8044" y="10511"/>
                  <a:pt x="8079" y="10534"/>
                </a:cubicBezTo>
                <a:cubicBezTo>
                  <a:pt x="8085" y="10536"/>
                  <a:pt x="8092" y="10539"/>
                  <a:pt x="8098" y="10542"/>
                </a:cubicBezTo>
                <a:cubicBezTo>
                  <a:pt x="7966" y="10870"/>
                  <a:pt x="7908" y="11223"/>
                  <a:pt x="7913" y="11576"/>
                </a:cubicBezTo>
                <a:cubicBezTo>
                  <a:pt x="7872" y="11229"/>
                  <a:pt x="7866" y="10856"/>
                  <a:pt x="7957" y="10522"/>
                </a:cubicBezTo>
                <a:cubicBezTo>
                  <a:pt x="7965" y="10493"/>
                  <a:pt x="7943" y="10477"/>
                  <a:pt x="7919" y="10477"/>
                </a:cubicBezTo>
                <a:cubicBezTo>
                  <a:pt x="7913" y="10477"/>
                  <a:pt x="7907" y="10478"/>
                  <a:pt x="7902" y="10480"/>
                </a:cubicBezTo>
                <a:cubicBezTo>
                  <a:pt x="7915" y="10444"/>
                  <a:pt x="7925" y="10409"/>
                  <a:pt x="7939" y="10373"/>
                </a:cubicBezTo>
                <a:close/>
                <a:moveTo>
                  <a:pt x="8240" y="10603"/>
                </a:moveTo>
                <a:lnTo>
                  <a:pt x="8240" y="10603"/>
                </a:lnTo>
                <a:cubicBezTo>
                  <a:pt x="8269" y="10612"/>
                  <a:pt x="8299" y="10621"/>
                  <a:pt x="8332" y="10626"/>
                </a:cubicBezTo>
                <a:cubicBezTo>
                  <a:pt x="8337" y="10626"/>
                  <a:pt x="8342" y="10626"/>
                  <a:pt x="8348" y="10626"/>
                </a:cubicBezTo>
                <a:cubicBezTo>
                  <a:pt x="8354" y="10626"/>
                  <a:pt x="8359" y="10626"/>
                  <a:pt x="8364" y="10627"/>
                </a:cubicBezTo>
                <a:cubicBezTo>
                  <a:pt x="8367" y="10976"/>
                  <a:pt x="8363" y="11328"/>
                  <a:pt x="8350" y="11678"/>
                </a:cubicBezTo>
                <a:cubicBezTo>
                  <a:pt x="8343" y="11873"/>
                  <a:pt x="8335" y="12064"/>
                  <a:pt x="8325" y="12257"/>
                </a:cubicBezTo>
                <a:cubicBezTo>
                  <a:pt x="8322" y="12272"/>
                  <a:pt x="8322" y="12291"/>
                  <a:pt x="8322" y="12307"/>
                </a:cubicBezTo>
                <a:cubicBezTo>
                  <a:pt x="8292" y="12147"/>
                  <a:pt x="8282" y="11986"/>
                  <a:pt x="8269" y="11825"/>
                </a:cubicBezTo>
                <a:cubicBezTo>
                  <a:pt x="8237" y="11419"/>
                  <a:pt x="8214" y="11010"/>
                  <a:pt x="8240" y="10603"/>
                </a:cubicBezTo>
                <a:close/>
                <a:moveTo>
                  <a:pt x="8999" y="11274"/>
                </a:moveTo>
                <a:cubicBezTo>
                  <a:pt x="9030" y="11632"/>
                  <a:pt x="8974" y="11996"/>
                  <a:pt x="8824" y="12324"/>
                </a:cubicBezTo>
                <a:cubicBezTo>
                  <a:pt x="8803" y="12369"/>
                  <a:pt x="8779" y="12426"/>
                  <a:pt x="8747" y="12480"/>
                </a:cubicBezTo>
                <a:cubicBezTo>
                  <a:pt x="8872" y="12159"/>
                  <a:pt x="8959" y="11823"/>
                  <a:pt x="8987" y="11478"/>
                </a:cubicBezTo>
                <a:cubicBezTo>
                  <a:pt x="8993" y="11413"/>
                  <a:pt x="8996" y="11344"/>
                  <a:pt x="8999" y="11274"/>
                </a:cubicBezTo>
                <a:close/>
                <a:moveTo>
                  <a:pt x="9881" y="12386"/>
                </a:moveTo>
                <a:cubicBezTo>
                  <a:pt x="9912" y="12386"/>
                  <a:pt x="9942" y="12390"/>
                  <a:pt x="9970" y="12399"/>
                </a:cubicBezTo>
                <a:cubicBezTo>
                  <a:pt x="10017" y="12415"/>
                  <a:pt x="10091" y="12466"/>
                  <a:pt x="10078" y="12528"/>
                </a:cubicBezTo>
                <a:cubicBezTo>
                  <a:pt x="10070" y="12578"/>
                  <a:pt x="10003" y="12606"/>
                  <a:pt x="9965" y="12622"/>
                </a:cubicBezTo>
                <a:cubicBezTo>
                  <a:pt x="9843" y="12674"/>
                  <a:pt x="9709" y="12703"/>
                  <a:pt x="9577" y="12724"/>
                </a:cubicBezTo>
                <a:cubicBezTo>
                  <a:pt x="9474" y="12740"/>
                  <a:pt x="9371" y="12747"/>
                  <a:pt x="9267" y="12747"/>
                </a:cubicBezTo>
                <a:cubicBezTo>
                  <a:pt x="9186" y="12747"/>
                  <a:pt x="9105" y="12743"/>
                  <a:pt x="9024" y="12734"/>
                </a:cubicBezTo>
                <a:cubicBezTo>
                  <a:pt x="9010" y="12731"/>
                  <a:pt x="8999" y="12728"/>
                  <a:pt x="8984" y="12726"/>
                </a:cubicBezTo>
                <a:cubicBezTo>
                  <a:pt x="9052" y="12689"/>
                  <a:pt x="9122" y="12653"/>
                  <a:pt x="9194" y="12619"/>
                </a:cubicBezTo>
                <a:cubicBezTo>
                  <a:pt x="9312" y="12565"/>
                  <a:pt x="9430" y="12516"/>
                  <a:pt x="9553" y="12473"/>
                </a:cubicBezTo>
                <a:cubicBezTo>
                  <a:pt x="9649" y="12438"/>
                  <a:pt x="9770" y="12386"/>
                  <a:pt x="9881" y="12386"/>
                </a:cubicBezTo>
                <a:close/>
                <a:moveTo>
                  <a:pt x="6936" y="12740"/>
                </a:moveTo>
                <a:cubicBezTo>
                  <a:pt x="7057" y="12740"/>
                  <a:pt x="7177" y="12752"/>
                  <a:pt x="7283" y="12768"/>
                </a:cubicBezTo>
                <a:cubicBezTo>
                  <a:pt x="7445" y="12792"/>
                  <a:pt x="7602" y="12835"/>
                  <a:pt x="7760" y="12877"/>
                </a:cubicBezTo>
                <a:cubicBezTo>
                  <a:pt x="7483" y="12947"/>
                  <a:pt x="7204" y="13005"/>
                  <a:pt x="6920" y="13043"/>
                </a:cubicBezTo>
                <a:cubicBezTo>
                  <a:pt x="6750" y="13065"/>
                  <a:pt x="6577" y="13086"/>
                  <a:pt x="6406" y="13090"/>
                </a:cubicBezTo>
                <a:cubicBezTo>
                  <a:pt x="6392" y="13091"/>
                  <a:pt x="6374" y="13092"/>
                  <a:pt x="6356" y="13092"/>
                </a:cubicBezTo>
                <a:cubicBezTo>
                  <a:pt x="6303" y="13092"/>
                  <a:pt x="6244" y="13082"/>
                  <a:pt x="6246" y="13025"/>
                </a:cubicBezTo>
                <a:cubicBezTo>
                  <a:pt x="6248" y="12972"/>
                  <a:pt x="6320" y="12913"/>
                  <a:pt x="6357" y="12887"/>
                </a:cubicBezTo>
                <a:cubicBezTo>
                  <a:pt x="6517" y="12775"/>
                  <a:pt x="6729" y="12740"/>
                  <a:pt x="6936" y="12740"/>
                </a:cubicBezTo>
                <a:close/>
                <a:moveTo>
                  <a:pt x="8882" y="12940"/>
                </a:moveTo>
                <a:cubicBezTo>
                  <a:pt x="8932" y="12947"/>
                  <a:pt x="8984" y="12955"/>
                  <a:pt x="9034" y="12960"/>
                </a:cubicBezTo>
                <a:cubicBezTo>
                  <a:pt x="9262" y="13009"/>
                  <a:pt x="9488" y="13097"/>
                  <a:pt x="9599" y="13294"/>
                </a:cubicBezTo>
                <a:cubicBezTo>
                  <a:pt x="9623" y="13336"/>
                  <a:pt x="9663" y="13402"/>
                  <a:pt x="9631" y="13449"/>
                </a:cubicBezTo>
                <a:cubicBezTo>
                  <a:pt x="9615" y="13473"/>
                  <a:pt x="9585" y="13480"/>
                  <a:pt x="9555" y="13480"/>
                </a:cubicBezTo>
                <a:cubicBezTo>
                  <a:pt x="9532" y="13480"/>
                  <a:pt x="9508" y="13476"/>
                  <a:pt x="9491" y="13472"/>
                </a:cubicBezTo>
                <a:cubicBezTo>
                  <a:pt x="9393" y="13445"/>
                  <a:pt x="9305" y="13360"/>
                  <a:pt x="9228" y="13296"/>
                </a:cubicBezTo>
                <a:cubicBezTo>
                  <a:pt x="9101" y="13189"/>
                  <a:pt x="8987" y="13067"/>
                  <a:pt x="8882" y="12940"/>
                </a:cubicBezTo>
                <a:close/>
                <a:moveTo>
                  <a:pt x="8125" y="12970"/>
                </a:moveTo>
                <a:cubicBezTo>
                  <a:pt x="8159" y="12984"/>
                  <a:pt x="8194" y="12995"/>
                  <a:pt x="8231" y="13002"/>
                </a:cubicBezTo>
                <a:cubicBezTo>
                  <a:pt x="8238" y="13004"/>
                  <a:pt x="8245" y="13004"/>
                  <a:pt x="8254" y="13004"/>
                </a:cubicBezTo>
                <a:cubicBezTo>
                  <a:pt x="8213" y="13199"/>
                  <a:pt x="8143" y="13385"/>
                  <a:pt x="8042" y="13557"/>
                </a:cubicBezTo>
                <a:cubicBezTo>
                  <a:pt x="7984" y="13655"/>
                  <a:pt x="7915" y="13746"/>
                  <a:pt x="7838" y="13828"/>
                </a:cubicBezTo>
                <a:cubicBezTo>
                  <a:pt x="7771" y="13902"/>
                  <a:pt x="7679" y="14012"/>
                  <a:pt x="7577" y="14036"/>
                </a:cubicBezTo>
                <a:cubicBezTo>
                  <a:pt x="7565" y="14039"/>
                  <a:pt x="7555" y="14040"/>
                  <a:pt x="7546" y="14040"/>
                </a:cubicBezTo>
                <a:cubicBezTo>
                  <a:pt x="7444" y="14040"/>
                  <a:pt x="7494" y="13881"/>
                  <a:pt x="7517" y="13811"/>
                </a:cubicBezTo>
                <a:cubicBezTo>
                  <a:pt x="7550" y="13707"/>
                  <a:pt x="7593" y="13611"/>
                  <a:pt x="7646" y="13516"/>
                </a:cubicBezTo>
                <a:cubicBezTo>
                  <a:pt x="7757" y="13316"/>
                  <a:pt x="7912" y="13145"/>
                  <a:pt x="8093" y="13008"/>
                </a:cubicBezTo>
                <a:cubicBezTo>
                  <a:pt x="8108" y="12997"/>
                  <a:pt x="8118" y="12982"/>
                  <a:pt x="8125" y="12970"/>
                </a:cubicBezTo>
                <a:close/>
                <a:moveTo>
                  <a:pt x="8608" y="12945"/>
                </a:moveTo>
                <a:cubicBezTo>
                  <a:pt x="8715" y="13119"/>
                  <a:pt x="8794" y="13309"/>
                  <a:pt x="8834" y="13509"/>
                </a:cubicBezTo>
                <a:cubicBezTo>
                  <a:pt x="8865" y="13658"/>
                  <a:pt x="8935" y="13984"/>
                  <a:pt x="8746" y="14062"/>
                </a:cubicBezTo>
                <a:cubicBezTo>
                  <a:pt x="8730" y="14069"/>
                  <a:pt x="8715" y="14072"/>
                  <a:pt x="8701" y="14072"/>
                </a:cubicBezTo>
                <a:cubicBezTo>
                  <a:pt x="8548" y="14072"/>
                  <a:pt x="8526" y="13687"/>
                  <a:pt x="8512" y="13584"/>
                </a:cubicBezTo>
                <a:cubicBezTo>
                  <a:pt x="8484" y="13394"/>
                  <a:pt x="8472" y="13201"/>
                  <a:pt x="8471" y="13009"/>
                </a:cubicBezTo>
                <a:cubicBezTo>
                  <a:pt x="8482" y="13008"/>
                  <a:pt x="8495" y="13004"/>
                  <a:pt x="8505" y="12997"/>
                </a:cubicBezTo>
                <a:cubicBezTo>
                  <a:pt x="8525" y="12987"/>
                  <a:pt x="8546" y="12974"/>
                  <a:pt x="8566" y="12962"/>
                </a:cubicBezTo>
                <a:cubicBezTo>
                  <a:pt x="8579" y="12958"/>
                  <a:pt x="8594" y="12953"/>
                  <a:pt x="8608" y="12945"/>
                </a:cubicBezTo>
                <a:close/>
                <a:moveTo>
                  <a:pt x="6984" y="15525"/>
                </a:moveTo>
                <a:cubicBezTo>
                  <a:pt x="7096" y="15525"/>
                  <a:pt x="7199" y="15613"/>
                  <a:pt x="7255" y="15705"/>
                </a:cubicBezTo>
                <a:cubicBezTo>
                  <a:pt x="7375" y="15905"/>
                  <a:pt x="7388" y="16182"/>
                  <a:pt x="7428" y="16407"/>
                </a:cubicBezTo>
                <a:cubicBezTo>
                  <a:pt x="7618" y="17453"/>
                  <a:pt x="7794" y="18501"/>
                  <a:pt x="7956" y="19551"/>
                </a:cubicBezTo>
                <a:cubicBezTo>
                  <a:pt x="8045" y="20137"/>
                  <a:pt x="8130" y="20723"/>
                  <a:pt x="8213" y="21309"/>
                </a:cubicBezTo>
                <a:cubicBezTo>
                  <a:pt x="8227" y="21408"/>
                  <a:pt x="8237" y="21509"/>
                  <a:pt x="8249" y="21608"/>
                </a:cubicBezTo>
                <a:cubicBezTo>
                  <a:pt x="8150" y="21130"/>
                  <a:pt x="8066" y="20649"/>
                  <a:pt x="7986" y="20167"/>
                </a:cubicBezTo>
                <a:cubicBezTo>
                  <a:pt x="7879" y="19538"/>
                  <a:pt x="7815" y="18903"/>
                  <a:pt x="7700" y="18276"/>
                </a:cubicBezTo>
                <a:cubicBezTo>
                  <a:pt x="7695" y="18250"/>
                  <a:pt x="7676" y="18238"/>
                  <a:pt x="7656" y="18238"/>
                </a:cubicBezTo>
                <a:cubicBezTo>
                  <a:pt x="7633" y="18238"/>
                  <a:pt x="7609" y="18255"/>
                  <a:pt x="7610" y="18287"/>
                </a:cubicBezTo>
                <a:cubicBezTo>
                  <a:pt x="7629" y="18928"/>
                  <a:pt x="7744" y="19574"/>
                  <a:pt x="7858" y="20205"/>
                </a:cubicBezTo>
                <a:cubicBezTo>
                  <a:pt x="7939" y="20662"/>
                  <a:pt x="8042" y="21112"/>
                  <a:pt x="8150" y="21563"/>
                </a:cubicBezTo>
                <a:cubicBezTo>
                  <a:pt x="7957" y="21068"/>
                  <a:pt x="7760" y="20573"/>
                  <a:pt x="7584" y="20070"/>
                </a:cubicBezTo>
                <a:cubicBezTo>
                  <a:pt x="7246" y="19111"/>
                  <a:pt x="6953" y="18137"/>
                  <a:pt x="6753" y="17138"/>
                </a:cubicBezTo>
                <a:cubicBezTo>
                  <a:pt x="6668" y="16711"/>
                  <a:pt x="6519" y="16186"/>
                  <a:pt x="6710" y="15769"/>
                </a:cubicBezTo>
                <a:cubicBezTo>
                  <a:pt x="6753" y="15677"/>
                  <a:pt x="6821" y="15564"/>
                  <a:pt x="6924" y="15533"/>
                </a:cubicBezTo>
                <a:cubicBezTo>
                  <a:pt x="6944" y="15527"/>
                  <a:pt x="6964" y="15525"/>
                  <a:pt x="6984" y="15525"/>
                </a:cubicBezTo>
                <a:close/>
                <a:moveTo>
                  <a:pt x="15232" y="11205"/>
                </a:moveTo>
                <a:cubicBezTo>
                  <a:pt x="15321" y="11205"/>
                  <a:pt x="15411" y="11215"/>
                  <a:pt x="15499" y="11239"/>
                </a:cubicBezTo>
                <a:cubicBezTo>
                  <a:pt x="15932" y="11355"/>
                  <a:pt x="16200" y="11769"/>
                  <a:pt x="16266" y="12193"/>
                </a:cubicBezTo>
                <a:cubicBezTo>
                  <a:pt x="16344" y="12700"/>
                  <a:pt x="16170" y="13209"/>
                  <a:pt x="15979" y="13670"/>
                </a:cubicBezTo>
                <a:cubicBezTo>
                  <a:pt x="15824" y="14041"/>
                  <a:pt x="15640" y="14398"/>
                  <a:pt x="15436" y="14742"/>
                </a:cubicBezTo>
                <a:cubicBezTo>
                  <a:pt x="14613" y="16126"/>
                  <a:pt x="13444" y="17267"/>
                  <a:pt x="12319" y="18402"/>
                </a:cubicBezTo>
                <a:cubicBezTo>
                  <a:pt x="11510" y="19218"/>
                  <a:pt x="10698" y="20048"/>
                  <a:pt x="10010" y="20969"/>
                </a:cubicBezTo>
                <a:cubicBezTo>
                  <a:pt x="10725" y="19924"/>
                  <a:pt x="11490" y="18911"/>
                  <a:pt x="12320" y="17955"/>
                </a:cubicBezTo>
                <a:cubicBezTo>
                  <a:pt x="12612" y="17619"/>
                  <a:pt x="12936" y="17300"/>
                  <a:pt x="13208" y="16945"/>
                </a:cubicBezTo>
                <a:cubicBezTo>
                  <a:pt x="13240" y="16903"/>
                  <a:pt x="13203" y="16844"/>
                  <a:pt x="13161" y="16844"/>
                </a:cubicBezTo>
                <a:cubicBezTo>
                  <a:pt x="13149" y="16844"/>
                  <a:pt x="13138" y="16848"/>
                  <a:pt x="13127" y="16857"/>
                </a:cubicBezTo>
                <a:cubicBezTo>
                  <a:pt x="12831" y="17115"/>
                  <a:pt x="12575" y="17423"/>
                  <a:pt x="12319" y="17720"/>
                </a:cubicBezTo>
                <a:cubicBezTo>
                  <a:pt x="12053" y="18025"/>
                  <a:pt x="11795" y="18335"/>
                  <a:pt x="11542" y="18650"/>
                </a:cubicBezTo>
                <a:cubicBezTo>
                  <a:pt x="11043" y="19276"/>
                  <a:pt x="10569" y="19920"/>
                  <a:pt x="10124" y="20587"/>
                </a:cubicBezTo>
                <a:cubicBezTo>
                  <a:pt x="10022" y="20742"/>
                  <a:pt x="9924" y="20898"/>
                  <a:pt x="9826" y="21054"/>
                </a:cubicBezTo>
                <a:cubicBezTo>
                  <a:pt x="10417" y="19768"/>
                  <a:pt x="11120" y="18531"/>
                  <a:pt x="11855" y="17324"/>
                </a:cubicBezTo>
                <a:cubicBezTo>
                  <a:pt x="12208" y="16743"/>
                  <a:pt x="12561" y="16165"/>
                  <a:pt x="12923" y="15590"/>
                </a:cubicBezTo>
                <a:cubicBezTo>
                  <a:pt x="12945" y="15556"/>
                  <a:pt x="12915" y="15516"/>
                  <a:pt x="12885" y="15516"/>
                </a:cubicBezTo>
                <a:cubicBezTo>
                  <a:pt x="12874" y="15516"/>
                  <a:pt x="12863" y="15522"/>
                  <a:pt x="12855" y="15535"/>
                </a:cubicBezTo>
                <a:cubicBezTo>
                  <a:pt x="11836" y="17119"/>
                  <a:pt x="10822" y="18713"/>
                  <a:pt x="9975" y="20395"/>
                </a:cubicBezTo>
                <a:cubicBezTo>
                  <a:pt x="10141" y="19927"/>
                  <a:pt x="10308" y="19460"/>
                  <a:pt x="10477" y="18995"/>
                </a:cubicBezTo>
                <a:cubicBezTo>
                  <a:pt x="10646" y="18527"/>
                  <a:pt x="10817" y="18060"/>
                  <a:pt x="10993" y="17593"/>
                </a:cubicBezTo>
                <a:cubicBezTo>
                  <a:pt x="11166" y="17132"/>
                  <a:pt x="11362" y="16675"/>
                  <a:pt x="11498" y="16202"/>
                </a:cubicBezTo>
                <a:cubicBezTo>
                  <a:pt x="11507" y="16173"/>
                  <a:pt x="11484" y="16156"/>
                  <a:pt x="11459" y="16156"/>
                </a:cubicBezTo>
                <a:cubicBezTo>
                  <a:pt x="11444" y="16156"/>
                  <a:pt x="11427" y="16163"/>
                  <a:pt x="11419" y="16179"/>
                </a:cubicBezTo>
                <a:cubicBezTo>
                  <a:pt x="11193" y="16621"/>
                  <a:pt x="11030" y="17095"/>
                  <a:pt x="10857" y="17559"/>
                </a:cubicBezTo>
                <a:cubicBezTo>
                  <a:pt x="10681" y="18026"/>
                  <a:pt x="10511" y="18493"/>
                  <a:pt x="10342" y="18961"/>
                </a:cubicBezTo>
                <a:cubicBezTo>
                  <a:pt x="10081" y="19692"/>
                  <a:pt x="9840" y="20428"/>
                  <a:pt x="9604" y="21166"/>
                </a:cubicBezTo>
                <a:cubicBezTo>
                  <a:pt x="9521" y="21346"/>
                  <a:pt x="9438" y="21525"/>
                  <a:pt x="9360" y="21708"/>
                </a:cubicBezTo>
                <a:cubicBezTo>
                  <a:pt x="9604" y="20766"/>
                  <a:pt x="9850" y="19825"/>
                  <a:pt x="10135" y="18891"/>
                </a:cubicBezTo>
                <a:cubicBezTo>
                  <a:pt x="10432" y="17924"/>
                  <a:pt x="10755" y="16961"/>
                  <a:pt x="11132" y="16020"/>
                </a:cubicBezTo>
                <a:cubicBezTo>
                  <a:pt x="11477" y="15164"/>
                  <a:pt x="11874" y="14323"/>
                  <a:pt x="12381" y="13550"/>
                </a:cubicBezTo>
                <a:cubicBezTo>
                  <a:pt x="12869" y="12806"/>
                  <a:pt x="13473" y="12067"/>
                  <a:pt x="14218" y="11571"/>
                </a:cubicBezTo>
                <a:cubicBezTo>
                  <a:pt x="14512" y="11376"/>
                  <a:pt x="14871" y="11205"/>
                  <a:pt x="15232" y="11205"/>
                </a:cubicBezTo>
                <a:close/>
                <a:moveTo>
                  <a:pt x="9737" y="16715"/>
                </a:moveTo>
                <a:cubicBezTo>
                  <a:pt x="9842" y="16715"/>
                  <a:pt x="9915" y="16840"/>
                  <a:pt x="9929" y="16932"/>
                </a:cubicBezTo>
                <a:cubicBezTo>
                  <a:pt x="9959" y="17138"/>
                  <a:pt x="9878" y="17381"/>
                  <a:pt x="9840" y="17583"/>
                </a:cubicBezTo>
                <a:lnTo>
                  <a:pt x="9724" y="18205"/>
                </a:lnTo>
                <a:cubicBezTo>
                  <a:pt x="9562" y="19052"/>
                  <a:pt x="9397" y="19896"/>
                  <a:pt x="9223" y="20737"/>
                </a:cubicBezTo>
                <a:cubicBezTo>
                  <a:pt x="9155" y="21071"/>
                  <a:pt x="9081" y="21403"/>
                  <a:pt x="9010" y="21736"/>
                </a:cubicBezTo>
                <a:cubicBezTo>
                  <a:pt x="9070" y="20683"/>
                  <a:pt x="9227" y="19642"/>
                  <a:pt x="9332" y="18594"/>
                </a:cubicBezTo>
                <a:cubicBezTo>
                  <a:pt x="9336" y="18555"/>
                  <a:pt x="9306" y="18533"/>
                  <a:pt x="9276" y="18533"/>
                </a:cubicBezTo>
                <a:cubicBezTo>
                  <a:pt x="9252" y="18533"/>
                  <a:pt x="9228" y="18547"/>
                  <a:pt x="9221" y="18578"/>
                </a:cubicBezTo>
                <a:cubicBezTo>
                  <a:pt x="9169" y="18829"/>
                  <a:pt x="9123" y="19084"/>
                  <a:pt x="9088" y="19340"/>
                </a:cubicBezTo>
                <a:cubicBezTo>
                  <a:pt x="9133" y="18728"/>
                  <a:pt x="9194" y="18115"/>
                  <a:pt x="9349" y="17520"/>
                </a:cubicBezTo>
                <a:cubicBezTo>
                  <a:pt x="9403" y="17317"/>
                  <a:pt x="9464" y="17115"/>
                  <a:pt x="9545" y="16921"/>
                </a:cubicBezTo>
                <a:cubicBezTo>
                  <a:pt x="9575" y="16848"/>
                  <a:pt x="9613" y="16746"/>
                  <a:pt x="9697" y="16721"/>
                </a:cubicBezTo>
                <a:cubicBezTo>
                  <a:pt x="9710" y="16717"/>
                  <a:pt x="9724" y="16715"/>
                  <a:pt x="9737" y="16715"/>
                </a:cubicBezTo>
                <a:close/>
                <a:moveTo>
                  <a:pt x="1139" y="11278"/>
                </a:moveTo>
                <a:cubicBezTo>
                  <a:pt x="1505" y="11278"/>
                  <a:pt x="1842" y="11462"/>
                  <a:pt x="2113" y="11707"/>
                </a:cubicBezTo>
                <a:cubicBezTo>
                  <a:pt x="2452" y="12013"/>
                  <a:pt x="2720" y="12402"/>
                  <a:pt x="2990" y="12769"/>
                </a:cubicBezTo>
                <a:cubicBezTo>
                  <a:pt x="3274" y="13158"/>
                  <a:pt x="3546" y="13555"/>
                  <a:pt x="3806" y="13960"/>
                </a:cubicBezTo>
                <a:cubicBezTo>
                  <a:pt x="4325" y="14769"/>
                  <a:pt x="4800" y="15606"/>
                  <a:pt x="5243" y="16458"/>
                </a:cubicBezTo>
                <a:cubicBezTo>
                  <a:pt x="6087" y="18086"/>
                  <a:pt x="6809" y="19771"/>
                  <a:pt x="7517" y="21461"/>
                </a:cubicBezTo>
                <a:cubicBezTo>
                  <a:pt x="7488" y="21420"/>
                  <a:pt x="7455" y="21380"/>
                  <a:pt x="7425" y="21339"/>
                </a:cubicBezTo>
                <a:cubicBezTo>
                  <a:pt x="6660" y="19937"/>
                  <a:pt x="5745" y="18609"/>
                  <a:pt x="4786" y="17337"/>
                </a:cubicBezTo>
                <a:cubicBezTo>
                  <a:pt x="4494" y="16948"/>
                  <a:pt x="4207" y="16543"/>
                  <a:pt x="3881" y="16183"/>
                </a:cubicBezTo>
                <a:cubicBezTo>
                  <a:pt x="3865" y="16165"/>
                  <a:pt x="3845" y="16158"/>
                  <a:pt x="3826" y="16158"/>
                </a:cubicBezTo>
                <a:cubicBezTo>
                  <a:pt x="3776" y="16158"/>
                  <a:pt x="3729" y="16211"/>
                  <a:pt x="3768" y="16265"/>
                </a:cubicBezTo>
                <a:cubicBezTo>
                  <a:pt x="4014" y="16613"/>
                  <a:pt x="4297" y="16939"/>
                  <a:pt x="4554" y="17278"/>
                </a:cubicBezTo>
                <a:cubicBezTo>
                  <a:pt x="4808" y="17613"/>
                  <a:pt x="5056" y="17952"/>
                  <a:pt x="5298" y="18294"/>
                </a:cubicBezTo>
                <a:cubicBezTo>
                  <a:pt x="5794" y="18991"/>
                  <a:pt x="6270" y="19700"/>
                  <a:pt x="6724" y="20425"/>
                </a:cubicBezTo>
                <a:cubicBezTo>
                  <a:pt x="6738" y="20449"/>
                  <a:pt x="6754" y="20473"/>
                  <a:pt x="6768" y="20496"/>
                </a:cubicBezTo>
                <a:cubicBezTo>
                  <a:pt x="6135" y="19727"/>
                  <a:pt x="5453" y="19002"/>
                  <a:pt x="4749" y="18297"/>
                </a:cubicBezTo>
                <a:cubicBezTo>
                  <a:pt x="4300" y="17850"/>
                  <a:pt x="3846" y="17409"/>
                  <a:pt x="3387" y="16973"/>
                </a:cubicBezTo>
                <a:cubicBezTo>
                  <a:pt x="3370" y="16957"/>
                  <a:pt x="3351" y="16950"/>
                  <a:pt x="3334" y="16950"/>
                </a:cubicBezTo>
                <a:cubicBezTo>
                  <a:pt x="3268" y="16950"/>
                  <a:pt x="3214" y="17047"/>
                  <a:pt x="3277" y="17108"/>
                </a:cubicBezTo>
                <a:cubicBezTo>
                  <a:pt x="4792" y="18578"/>
                  <a:pt x="6326" y="20055"/>
                  <a:pt x="7533" y="21797"/>
                </a:cubicBezTo>
                <a:cubicBezTo>
                  <a:pt x="6418" y="20685"/>
                  <a:pt x="5097" y="19792"/>
                  <a:pt x="3885" y="18798"/>
                </a:cubicBezTo>
                <a:cubicBezTo>
                  <a:pt x="2515" y="17671"/>
                  <a:pt x="1221" y="16363"/>
                  <a:pt x="564" y="14682"/>
                </a:cubicBezTo>
                <a:cubicBezTo>
                  <a:pt x="253" y="13889"/>
                  <a:pt x="96" y="13004"/>
                  <a:pt x="221" y="12154"/>
                </a:cubicBezTo>
                <a:cubicBezTo>
                  <a:pt x="255" y="11931"/>
                  <a:pt x="320" y="11700"/>
                  <a:pt x="480" y="11531"/>
                </a:cubicBezTo>
                <a:cubicBezTo>
                  <a:pt x="615" y="11389"/>
                  <a:pt x="805" y="11312"/>
                  <a:pt x="997" y="11287"/>
                </a:cubicBezTo>
                <a:cubicBezTo>
                  <a:pt x="1044" y="11281"/>
                  <a:pt x="1092" y="11278"/>
                  <a:pt x="1139" y="11278"/>
                </a:cubicBezTo>
                <a:close/>
                <a:moveTo>
                  <a:pt x="14491" y="18925"/>
                </a:moveTo>
                <a:cubicBezTo>
                  <a:pt x="14555" y="18925"/>
                  <a:pt x="14616" y="18940"/>
                  <a:pt x="14668" y="18981"/>
                </a:cubicBezTo>
                <a:cubicBezTo>
                  <a:pt x="14855" y="19127"/>
                  <a:pt x="14746" y="19449"/>
                  <a:pt x="14658" y="19622"/>
                </a:cubicBezTo>
                <a:cubicBezTo>
                  <a:pt x="14438" y="20061"/>
                  <a:pt x="14076" y="20452"/>
                  <a:pt x="13726" y="20790"/>
                </a:cubicBezTo>
                <a:cubicBezTo>
                  <a:pt x="12991" y="21494"/>
                  <a:pt x="12111" y="22026"/>
                  <a:pt x="11263" y="22577"/>
                </a:cubicBezTo>
                <a:cubicBezTo>
                  <a:pt x="10769" y="22898"/>
                  <a:pt x="10278" y="23232"/>
                  <a:pt x="9824" y="23607"/>
                </a:cubicBezTo>
                <a:cubicBezTo>
                  <a:pt x="9973" y="23444"/>
                  <a:pt x="10128" y="23283"/>
                  <a:pt x="10284" y="23125"/>
                </a:cubicBezTo>
                <a:cubicBezTo>
                  <a:pt x="10905" y="22495"/>
                  <a:pt x="11584" y="21919"/>
                  <a:pt x="12301" y="21401"/>
                </a:cubicBezTo>
                <a:cubicBezTo>
                  <a:pt x="12710" y="21109"/>
                  <a:pt x="13136" y="20847"/>
                  <a:pt x="13543" y="20557"/>
                </a:cubicBezTo>
                <a:cubicBezTo>
                  <a:pt x="13578" y="20531"/>
                  <a:pt x="13557" y="20473"/>
                  <a:pt x="13519" y="20473"/>
                </a:cubicBezTo>
                <a:cubicBezTo>
                  <a:pt x="13513" y="20473"/>
                  <a:pt x="13507" y="20474"/>
                  <a:pt x="13500" y="20478"/>
                </a:cubicBezTo>
                <a:cubicBezTo>
                  <a:pt x="13097" y="20665"/>
                  <a:pt x="12726" y="20913"/>
                  <a:pt x="12360" y="21166"/>
                </a:cubicBezTo>
                <a:cubicBezTo>
                  <a:pt x="11994" y="21418"/>
                  <a:pt x="11639" y="21692"/>
                  <a:pt x="11296" y="21977"/>
                </a:cubicBezTo>
                <a:cubicBezTo>
                  <a:pt x="10618" y="22544"/>
                  <a:pt x="9985" y="23163"/>
                  <a:pt x="9410" y="23836"/>
                </a:cubicBezTo>
                <a:lnTo>
                  <a:pt x="9410" y="23836"/>
                </a:lnTo>
                <a:cubicBezTo>
                  <a:pt x="9459" y="23778"/>
                  <a:pt x="9503" y="23718"/>
                  <a:pt x="9549" y="23663"/>
                </a:cubicBezTo>
                <a:cubicBezTo>
                  <a:pt x="9665" y="23524"/>
                  <a:pt x="9776" y="23383"/>
                  <a:pt x="9894" y="23247"/>
                </a:cubicBezTo>
                <a:cubicBezTo>
                  <a:pt x="10127" y="22972"/>
                  <a:pt x="10363" y="22705"/>
                  <a:pt x="10607" y="22440"/>
                </a:cubicBezTo>
                <a:cubicBezTo>
                  <a:pt x="11097" y="21913"/>
                  <a:pt x="11635" y="21438"/>
                  <a:pt x="12137" y="20925"/>
                </a:cubicBezTo>
                <a:cubicBezTo>
                  <a:pt x="12171" y="20888"/>
                  <a:pt x="12132" y="20834"/>
                  <a:pt x="12091" y="20834"/>
                </a:cubicBezTo>
                <a:cubicBezTo>
                  <a:pt x="12081" y="20834"/>
                  <a:pt x="12071" y="20837"/>
                  <a:pt x="12062" y="20844"/>
                </a:cubicBezTo>
                <a:cubicBezTo>
                  <a:pt x="11501" y="21282"/>
                  <a:pt x="11008" y="21820"/>
                  <a:pt x="10525" y="22343"/>
                </a:cubicBezTo>
                <a:cubicBezTo>
                  <a:pt x="10281" y="22607"/>
                  <a:pt x="10044" y="22877"/>
                  <a:pt x="9813" y="23153"/>
                </a:cubicBezTo>
                <a:cubicBezTo>
                  <a:pt x="9749" y="23230"/>
                  <a:pt x="9690" y="23305"/>
                  <a:pt x="9627" y="23382"/>
                </a:cubicBezTo>
                <a:cubicBezTo>
                  <a:pt x="9692" y="23275"/>
                  <a:pt x="9756" y="23171"/>
                  <a:pt x="9826" y="23067"/>
                </a:cubicBezTo>
                <a:cubicBezTo>
                  <a:pt x="10163" y="22566"/>
                  <a:pt x="10529" y="22085"/>
                  <a:pt x="10925" y="21631"/>
                </a:cubicBezTo>
                <a:cubicBezTo>
                  <a:pt x="11327" y="21173"/>
                  <a:pt x="11757" y="20737"/>
                  <a:pt x="12214" y="20336"/>
                </a:cubicBezTo>
                <a:cubicBezTo>
                  <a:pt x="12690" y="19914"/>
                  <a:pt x="13197" y="19496"/>
                  <a:pt x="13761" y="19195"/>
                </a:cubicBezTo>
                <a:cubicBezTo>
                  <a:pt x="13888" y="19127"/>
                  <a:pt x="14018" y="19067"/>
                  <a:pt x="14152" y="19014"/>
                </a:cubicBezTo>
                <a:cubicBezTo>
                  <a:pt x="14249" y="18976"/>
                  <a:pt x="14375" y="18925"/>
                  <a:pt x="14491" y="18925"/>
                </a:cubicBezTo>
                <a:close/>
                <a:moveTo>
                  <a:pt x="3825" y="20486"/>
                </a:moveTo>
                <a:cubicBezTo>
                  <a:pt x="4048" y="20486"/>
                  <a:pt x="4284" y="20552"/>
                  <a:pt x="4466" y="20634"/>
                </a:cubicBezTo>
                <a:cubicBezTo>
                  <a:pt x="4912" y="20834"/>
                  <a:pt x="5297" y="21166"/>
                  <a:pt x="5679" y="21467"/>
                </a:cubicBezTo>
                <a:cubicBezTo>
                  <a:pt x="6057" y="21765"/>
                  <a:pt x="6431" y="22071"/>
                  <a:pt x="6785" y="22400"/>
                </a:cubicBezTo>
                <a:cubicBezTo>
                  <a:pt x="7374" y="22944"/>
                  <a:pt x="7909" y="23549"/>
                  <a:pt x="8335" y="24227"/>
                </a:cubicBezTo>
                <a:cubicBezTo>
                  <a:pt x="8220" y="24104"/>
                  <a:pt x="8095" y="23985"/>
                  <a:pt x="7957" y="23878"/>
                </a:cubicBezTo>
                <a:cubicBezTo>
                  <a:pt x="7913" y="23843"/>
                  <a:pt x="7865" y="23815"/>
                  <a:pt x="7818" y="23781"/>
                </a:cubicBezTo>
                <a:cubicBezTo>
                  <a:pt x="7622" y="23572"/>
                  <a:pt x="7418" y="23372"/>
                  <a:pt x="7200" y="23185"/>
                </a:cubicBezTo>
                <a:cubicBezTo>
                  <a:pt x="6886" y="22921"/>
                  <a:pt x="6553" y="22681"/>
                  <a:pt x="6201" y="22468"/>
                </a:cubicBezTo>
                <a:cubicBezTo>
                  <a:pt x="5829" y="22244"/>
                  <a:pt x="5430" y="22060"/>
                  <a:pt x="5097" y="21776"/>
                </a:cubicBezTo>
                <a:cubicBezTo>
                  <a:pt x="5085" y="21766"/>
                  <a:pt x="5072" y="21762"/>
                  <a:pt x="5060" y="21762"/>
                </a:cubicBezTo>
                <a:cubicBezTo>
                  <a:pt x="5013" y="21762"/>
                  <a:pt x="4969" y="21818"/>
                  <a:pt x="5006" y="21861"/>
                </a:cubicBezTo>
                <a:cubicBezTo>
                  <a:pt x="5276" y="22180"/>
                  <a:pt x="5652" y="22358"/>
                  <a:pt x="6005" y="22565"/>
                </a:cubicBezTo>
                <a:cubicBezTo>
                  <a:pt x="6367" y="22778"/>
                  <a:pt x="6712" y="23020"/>
                  <a:pt x="7036" y="23287"/>
                </a:cubicBezTo>
                <a:lnTo>
                  <a:pt x="7079" y="23324"/>
                </a:lnTo>
                <a:cubicBezTo>
                  <a:pt x="6533" y="23034"/>
                  <a:pt x="5957" y="22770"/>
                  <a:pt x="5369" y="22582"/>
                </a:cubicBezTo>
                <a:cubicBezTo>
                  <a:pt x="5362" y="22579"/>
                  <a:pt x="5354" y="22578"/>
                  <a:pt x="5347" y="22578"/>
                </a:cubicBezTo>
                <a:cubicBezTo>
                  <a:pt x="5282" y="22578"/>
                  <a:pt x="5248" y="22668"/>
                  <a:pt x="5317" y="22699"/>
                </a:cubicBezTo>
                <a:cubicBezTo>
                  <a:pt x="5882" y="22968"/>
                  <a:pt x="6475" y="23169"/>
                  <a:pt x="7028" y="23468"/>
                </a:cubicBezTo>
                <a:cubicBezTo>
                  <a:pt x="7244" y="23586"/>
                  <a:pt x="7454" y="23717"/>
                  <a:pt x="7655" y="23857"/>
                </a:cubicBezTo>
                <a:cubicBezTo>
                  <a:pt x="7754" y="23957"/>
                  <a:pt x="7854" y="24056"/>
                  <a:pt x="7949" y="24159"/>
                </a:cubicBezTo>
                <a:cubicBezTo>
                  <a:pt x="7950" y="24162"/>
                  <a:pt x="7953" y="24164"/>
                  <a:pt x="7956" y="24168"/>
                </a:cubicBezTo>
                <a:cubicBezTo>
                  <a:pt x="7937" y="24159"/>
                  <a:pt x="7922" y="24148"/>
                  <a:pt x="7903" y="24140"/>
                </a:cubicBezTo>
                <a:cubicBezTo>
                  <a:pt x="7404" y="23886"/>
                  <a:pt x="6889" y="23657"/>
                  <a:pt x="6382" y="23416"/>
                </a:cubicBezTo>
                <a:cubicBezTo>
                  <a:pt x="5852" y="23166"/>
                  <a:pt x="5321" y="22914"/>
                  <a:pt x="4792" y="22664"/>
                </a:cubicBezTo>
                <a:cubicBezTo>
                  <a:pt x="4346" y="22453"/>
                  <a:pt x="3846" y="22267"/>
                  <a:pt x="3487" y="21919"/>
                </a:cubicBezTo>
                <a:cubicBezTo>
                  <a:pt x="3203" y="21644"/>
                  <a:pt x="3035" y="21206"/>
                  <a:pt x="3213" y="20828"/>
                </a:cubicBezTo>
                <a:cubicBezTo>
                  <a:pt x="3331" y="20573"/>
                  <a:pt x="3569" y="20486"/>
                  <a:pt x="3825" y="20486"/>
                </a:cubicBezTo>
                <a:close/>
                <a:moveTo>
                  <a:pt x="7645" y="1"/>
                </a:moveTo>
                <a:cubicBezTo>
                  <a:pt x="7433" y="1"/>
                  <a:pt x="7293" y="200"/>
                  <a:pt x="7198" y="367"/>
                </a:cubicBezTo>
                <a:cubicBezTo>
                  <a:pt x="6974" y="754"/>
                  <a:pt x="6954" y="1226"/>
                  <a:pt x="6981" y="1662"/>
                </a:cubicBezTo>
                <a:cubicBezTo>
                  <a:pt x="6994" y="1852"/>
                  <a:pt x="7015" y="2041"/>
                  <a:pt x="7042" y="2228"/>
                </a:cubicBezTo>
                <a:cubicBezTo>
                  <a:pt x="6965" y="2015"/>
                  <a:pt x="6858" y="1817"/>
                  <a:pt x="6677" y="1690"/>
                </a:cubicBezTo>
                <a:cubicBezTo>
                  <a:pt x="6594" y="1631"/>
                  <a:pt x="6491" y="1594"/>
                  <a:pt x="6388" y="1594"/>
                </a:cubicBezTo>
                <a:cubicBezTo>
                  <a:pt x="6331" y="1594"/>
                  <a:pt x="6274" y="1605"/>
                  <a:pt x="6221" y="1631"/>
                </a:cubicBezTo>
                <a:cubicBezTo>
                  <a:pt x="6065" y="1705"/>
                  <a:pt x="6004" y="1875"/>
                  <a:pt x="5965" y="2031"/>
                </a:cubicBezTo>
                <a:cubicBezTo>
                  <a:pt x="5853" y="2475"/>
                  <a:pt x="5914" y="2942"/>
                  <a:pt x="6004" y="3383"/>
                </a:cubicBezTo>
                <a:cubicBezTo>
                  <a:pt x="6052" y="3616"/>
                  <a:pt x="6106" y="3847"/>
                  <a:pt x="6167" y="4078"/>
                </a:cubicBezTo>
                <a:cubicBezTo>
                  <a:pt x="6143" y="4036"/>
                  <a:pt x="6120" y="3992"/>
                  <a:pt x="6093" y="3950"/>
                </a:cubicBezTo>
                <a:cubicBezTo>
                  <a:pt x="6000" y="3804"/>
                  <a:pt x="5870" y="3651"/>
                  <a:pt x="5682" y="3651"/>
                </a:cubicBezTo>
                <a:cubicBezTo>
                  <a:pt x="5681" y="3651"/>
                  <a:pt x="5679" y="3651"/>
                  <a:pt x="5677" y="3651"/>
                </a:cubicBezTo>
                <a:cubicBezTo>
                  <a:pt x="5235" y="3655"/>
                  <a:pt x="5164" y="4325"/>
                  <a:pt x="5202" y="4641"/>
                </a:cubicBezTo>
                <a:cubicBezTo>
                  <a:pt x="5262" y="5129"/>
                  <a:pt x="5490" y="5599"/>
                  <a:pt x="5717" y="6029"/>
                </a:cubicBezTo>
                <a:cubicBezTo>
                  <a:pt x="5845" y="6270"/>
                  <a:pt x="5987" y="6503"/>
                  <a:pt x="6141" y="6726"/>
                </a:cubicBezTo>
                <a:cubicBezTo>
                  <a:pt x="6073" y="6702"/>
                  <a:pt x="6002" y="6688"/>
                  <a:pt x="5932" y="6688"/>
                </a:cubicBezTo>
                <a:cubicBezTo>
                  <a:pt x="5852" y="6688"/>
                  <a:pt x="5773" y="6706"/>
                  <a:pt x="5697" y="6748"/>
                </a:cubicBezTo>
                <a:cubicBezTo>
                  <a:pt x="5425" y="6903"/>
                  <a:pt x="5355" y="7255"/>
                  <a:pt x="5408" y="7540"/>
                </a:cubicBezTo>
                <a:cubicBezTo>
                  <a:pt x="5469" y="7862"/>
                  <a:pt x="5639" y="8166"/>
                  <a:pt x="5818" y="8437"/>
                </a:cubicBezTo>
                <a:cubicBezTo>
                  <a:pt x="6004" y="8720"/>
                  <a:pt x="6229" y="8979"/>
                  <a:pt x="6470" y="9215"/>
                </a:cubicBezTo>
                <a:cubicBezTo>
                  <a:pt x="6794" y="9532"/>
                  <a:pt x="7150" y="9803"/>
                  <a:pt x="7524" y="10054"/>
                </a:cubicBezTo>
                <a:cubicBezTo>
                  <a:pt x="7393" y="10224"/>
                  <a:pt x="7337" y="10458"/>
                  <a:pt x="7305" y="10668"/>
                </a:cubicBezTo>
                <a:cubicBezTo>
                  <a:pt x="7266" y="10895"/>
                  <a:pt x="7259" y="11128"/>
                  <a:pt x="7283" y="11356"/>
                </a:cubicBezTo>
                <a:cubicBezTo>
                  <a:pt x="7329" y="11813"/>
                  <a:pt x="7485" y="12263"/>
                  <a:pt x="7742" y="12643"/>
                </a:cubicBezTo>
                <a:cubicBezTo>
                  <a:pt x="7751" y="12656"/>
                  <a:pt x="7760" y="12669"/>
                  <a:pt x="7768" y="12683"/>
                </a:cubicBezTo>
                <a:cubicBezTo>
                  <a:pt x="7550" y="12604"/>
                  <a:pt x="7323" y="12548"/>
                  <a:pt x="7100" y="12528"/>
                </a:cubicBezTo>
                <a:cubicBezTo>
                  <a:pt x="7043" y="12523"/>
                  <a:pt x="6982" y="12520"/>
                  <a:pt x="6918" y="12520"/>
                </a:cubicBezTo>
                <a:cubicBezTo>
                  <a:pt x="6598" y="12520"/>
                  <a:pt x="6218" y="12595"/>
                  <a:pt x="6056" y="12873"/>
                </a:cubicBezTo>
                <a:cubicBezTo>
                  <a:pt x="5975" y="13008"/>
                  <a:pt x="5985" y="13178"/>
                  <a:pt x="6123" y="13270"/>
                </a:cubicBezTo>
                <a:cubicBezTo>
                  <a:pt x="6194" y="13319"/>
                  <a:pt x="6283" y="13333"/>
                  <a:pt x="6376" y="13333"/>
                </a:cubicBezTo>
                <a:cubicBezTo>
                  <a:pt x="6481" y="13333"/>
                  <a:pt x="6591" y="13314"/>
                  <a:pt x="6682" y="13306"/>
                </a:cubicBezTo>
                <a:cubicBezTo>
                  <a:pt x="7008" y="13273"/>
                  <a:pt x="7330" y="13216"/>
                  <a:pt x="7649" y="13140"/>
                </a:cubicBezTo>
                <a:lnTo>
                  <a:pt x="7649" y="13140"/>
                </a:lnTo>
                <a:cubicBezTo>
                  <a:pt x="7547" y="13263"/>
                  <a:pt x="7461" y="13395"/>
                  <a:pt x="7391" y="13541"/>
                </a:cubicBezTo>
                <a:cubicBezTo>
                  <a:pt x="7299" y="13739"/>
                  <a:pt x="7137" y="14143"/>
                  <a:pt x="7435" y="14251"/>
                </a:cubicBezTo>
                <a:cubicBezTo>
                  <a:pt x="7468" y="14263"/>
                  <a:pt x="7502" y="14268"/>
                  <a:pt x="7535" y="14268"/>
                </a:cubicBezTo>
                <a:cubicBezTo>
                  <a:pt x="7766" y="14268"/>
                  <a:pt x="7985" y="13996"/>
                  <a:pt x="8103" y="13838"/>
                </a:cubicBezTo>
                <a:cubicBezTo>
                  <a:pt x="8135" y="13798"/>
                  <a:pt x="8159" y="13756"/>
                  <a:pt x="8186" y="13713"/>
                </a:cubicBezTo>
                <a:lnTo>
                  <a:pt x="8186" y="13713"/>
                </a:lnTo>
                <a:cubicBezTo>
                  <a:pt x="8174" y="13927"/>
                  <a:pt x="8174" y="14143"/>
                  <a:pt x="8170" y="14356"/>
                </a:cubicBezTo>
                <a:cubicBezTo>
                  <a:pt x="8160" y="14739"/>
                  <a:pt x="8160" y="15122"/>
                  <a:pt x="8160" y="15505"/>
                </a:cubicBezTo>
                <a:cubicBezTo>
                  <a:pt x="8159" y="16292"/>
                  <a:pt x="8180" y="17080"/>
                  <a:pt x="8205" y="17864"/>
                </a:cubicBezTo>
                <a:cubicBezTo>
                  <a:pt x="8245" y="19144"/>
                  <a:pt x="8319" y="20421"/>
                  <a:pt x="8415" y="21695"/>
                </a:cubicBezTo>
                <a:cubicBezTo>
                  <a:pt x="8400" y="21589"/>
                  <a:pt x="8384" y="21481"/>
                  <a:pt x="8370" y="21374"/>
                </a:cubicBezTo>
                <a:cubicBezTo>
                  <a:pt x="8292" y="20813"/>
                  <a:pt x="8210" y="20251"/>
                  <a:pt x="8125" y="19687"/>
                </a:cubicBezTo>
                <a:cubicBezTo>
                  <a:pt x="7953" y="18557"/>
                  <a:pt x="7763" y="17429"/>
                  <a:pt x="7560" y="16302"/>
                </a:cubicBezTo>
                <a:cubicBezTo>
                  <a:pt x="7501" y="15985"/>
                  <a:pt x="7427" y="15375"/>
                  <a:pt x="6997" y="15375"/>
                </a:cubicBezTo>
                <a:cubicBezTo>
                  <a:pt x="6972" y="15375"/>
                  <a:pt x="6945" y="15377"/>
                  <a:pt x="6917" y="15381"/>
                </a:cubicBezTo>
                <a:cubicBezTo>
                  <a:pt x="6713" y="15416"/>
                  <a:pt x="6588" y="15625"/>
                  <a:pt x="6526" y="15804"/>
                </a:cubicBezTo>
                <a:cubicBezTo>
                  <a:pt x="6456" y="16006"/>
                  <a:pt x="6450" y="16223"/>
                  <a:pt x="6470" y="16436"/>
                </a:cubicBezTo>
                <a:cubicBezTo>
                  <a:pt x="6517" y="16952"/>
                  <a:pt x="6648" y="17470"/>
                  <a:pt x="6774" y="17971"/>
                </a:cubicBezTo>
                <a:cubicBezTo>
                  <a:pt x="6907" y="18501"/>
                  <a:pt x="7065" y="19025"/>
                  <a:pt x="7238" y="19543"/>
                </a:cubicBezTo>
                <a:cubicBezTo>
                  <a:pt x="7564" y="20517"/>
                  <a:pt x="7929" y="21494"/>
                  <a:pt x="8349" y="22436"/>
                </a:cubicBezTo>
                <a:cubicBezTo>
                  <a:pt x="8370" y="22593"/>
                  <a:pt x="8397" y="22751"/>
                  <a:pt x="8425" y="22907"/>
                </a:cubicBezTo>
                <a:cubicBezTo>
                  <a:pt x="8316" y="22714"/>
                  <a:pt x="8205" y="22522"/>
                  <a:pt x="8088" y="22338"/>
                </a:cubicBezTo>
                <a:cubicBezTo>
                  <a:pt x="8086" y="22329"/>
                  <a:pt x="8086" y="22319"/>
                  <a:pt x="8082" y="22311"/>
                </a:cubicBezTo>
                <a:cubicBezTo>
                  <a:pt x="7720" y="21374"/>
                  <a:pt x="7319" y="20452"/>
                  <a:pt x="6916" y="19534"/>
                </a:cubicBezTo>
                <a:cubicBezTo>
                  <a:pt x="6514" y="18622"/>
                  <a:pt x="6099" y="17715"/>
                  <a:pt x="5647" y="16827"/>
                </a:cubicBezTo>
                <a:cubicBezTo>
                  <a:pt x="5199" y="15940"/>
                  <a:pt x="4717" y="15072"/>
                  <a:pt x="4188" y="14229"/>
                </a:cubicBezTo>
                <a:cubicBezTo>
                  <a:pt x="3924" y="13811"/>
                  <a:pt x="3648" y="13398"/>
                  <a:pt x="3360" y="12995"/>
                </a:cubicBezTo>
                <a:cubicBezTo>
                  <a:pt x="3079" y="12604"/>
                  <a:pt x="2794" y="12208"/>
                  <a:pt x="2468" y="11852"/>
                </a:cubicBezTo>
                <a:cubicBezTo>
                  <a:pt x="2187" y="11544"/>
                  <a:pt x="1849" y="11264"/>
                  <a:pt x="1434" y="11172"/>
                </a:cubicBezTo>
                <a:cubicBezTo>
                  <a:pt x="1337" y="11151"/>
                  <a:pt x="1237" y="11140"/>
                  <a:pt x="1136" y="11140"/>
                </a:cubicBezTo>
                <a:cubicBezTo>
                  <a:pt x="871" y="11140"/>
                  <a:pt x="604" y="11218"/>
                  <a:pt x="405" y="11398"/>
                </a:cubicBezTo>
                <a:cubicBezTo>
                  <a:pt x="83" y="11690"/>
                  <a:pt x="36" y="12165"/>
                  <a:pt x="19" y="12575"/>
                </a:cubicBezTo>
                <a:cubicBezTo>
                  <a:pt x="1" y="13012"/>
                  <a:pt x="42" y="13452"/>
                  <a:pt x="137" y="13880"/>
                </a:cubicBezTo>
                <a:cubicBezTo>
                  <a:pt x="527" y="15637"/>
                  <a:pt x="1709" y="17122"/>
                  <a:pt x="3028" y="18296"/>
                </a:cubicBezTo>
                <a:cubicBezTo>
                  <a:pt x="4476" y="19585"/>
                  <a:pt x="6126" y="20622"/>
                  <a:pt x="7539" y="21953"/>
                </a:cubicBezTo>
                <a:cubicBezTo>
                  <a:pt x="7631" y="22040"/>
                  <a:pt x="7717" y="22131"/>
                  <a:pt x="7808" y="22219"/>
                </a:cubicBezTo>
                <a:cubicBezTo>
                  <a:pt x="7830" y="22253"/>
                  <a:pt x="7851" y="22284"/>
                  <a:pt x="7872" y="22318"/>
                </a:cubicBezTo>
                <a:cubicBezTo>
                  <a:pt x="7881" y="22339"/>
                  <a:pt x="7889" y="22360"/>
                  <a:pt x="7899" y="22380"/>
                </a:cubicBezTo>
                <a:cubicBezTo>
                  <a:pt x="7909" y="22403"/>
                  <a:pt x="7923" y="22416"/>
                  <a:pt x="7940" y="22426"/>
                </a:cubicBezTo>
                <a:cubicBezTo>
                  <a:pt x="8030" y="22568"/>
                  <a:pt x="8116" y="22712"/>
                  <a:pt x="8200" y="22857"/>
                </a:cubicBezTo>
                <a:cubicBezTo>
                  <a:pt x="8330" y="23084"/>
                  <a:pt x="8450" y="23317"/>
                  <a:pt x="8574" y="23546"/>
                </a:cubicBezTo>
                <a:cubicBezTo>
                  <a:pt x="8610" y="23939"/>
                  <a:pt x="8654" y="24331"/>
                  <a:pt x="8702" y="24721"/>
                </a:cubicBezTo>
                <a:cubicBezTo>
                  <a:pt x="8554" y="24332"/>
                  <a:pt x="8362" y="23972"/>
                  <a:pt x="8122" y="23629"/>
                </a:cubicBezTo>
                <a:cubicBezTo>
                  <a:pt x="7832" y="23216"/>
                  <a:pt x="7498" y="22836"/>
                  <a:pt x="7137" y="22482"/>
                </a:cubicBezTo>
                <a:cubicBezTo>
                  <a:pt x="6774" y="22126"/>
                  <a:pt x="6385" y="21794"/>
                  <a:pt x="5989" y="21475"/>
                </a:cubicBezTo>
                <a:cubicBezTo>
                  <a:pt x="5594" y="21156"/>
                  <a:pt x="5192" y="20815"/>
                  <a:pt x="4745" y="20566"/>
                </a:cubicBezTo>
                <a:cubicBezTo>
                  <a:pt x="4481" y="20418"/>
                  <a:pt x="4150" y="20294"/>
                  <a:pt x="3831" y="20294"/>
                </a:cubicBezTo>
                <a:cubicBezTo>
                  <a:pt x="3658" y="20294"/>
                  <a:pt x="3489" y="20330"/>
                  <a:pt x="3336" y="20418"/>
                </a:cubicBezTo>
                <a:cubicBezTo>
                  <a:pt x="2982" y="20624"/>
                  <a:pt x="2889" y="21071"/>
                  <a:pt x="2980" y="21445"/>
                </a:cubicBezTo>
                <a:cubicBezTo>
                  <a:pt x="3091" y="21901"/>
                  <a:pt x="3467" y="22206"/>
                  <a:pt x="3857" y="22428"/>
                </a:cubicBezTo>
                <a:cubicBezTo>
                  <a:pt x="4356" y="22712"/>
                  <a:pt x="4897" y="22936"/>
                  <a:pt x="5418" y="23183"/>
                </a:cubicBezTo>
                <a:cubicBezTo>
                  <a:pt x="6050" y="23483"/>
                  <a:pt x="6683" y="23785"/>
                  <a:pt x="7316" y="24084"/>
                </a:cubicBezTo>
                <a:cubicBezTo>
                  <a:pt x="7778" y="24290"/>
                  <a:pt x="8272" y="24491"/>
                  <a:pt x="8584" y="24909"/>
                </a:cubicBezTo>
                <a:cubicBezTo>
                  <a:pt x="8647" y="24992"/>
                  <a:pt x="8708" y="25161"/>
                  <a:pt x="8801" y="25214"/>
                </a:cubicBezTo>
                <a:cubicBezTo>
                  <a:pt x="8827" y="25227"/>
                  <a:pt x="8855" y="25235"/>
                  <a:pt x="8883" y="25235"/>
                </a:cubicBezTo>
                <a:cubicBezTo>
                  <a:pt x="8948" y="25235"/>
                  <a:pt x="9006" y="25195"/>
                  <a:pt x="8999" y="25111"/>
                </a:cubicBezTo>
                <a:cubicBezTo>
                  <a:pt x="8986" y="24979"/>
                  <a:pt x="8973" y="24850"/>
                  <a:pt x="8960" y="24720"/>
                </a:cubicBezTo>
                <a:cubicBezTo>
                  <a:pt x="10273" y="23090"/>
                  <a:pt x="12354" y="22343"/>
                  <a:pt x="13851" y="20912"/>
                </a:cubicBezTo>
                <a:cubicBezTo>
                  <a:pt x="14217" y="20560"/>
                  <a:pt x="14589" y="20151"/>
                  <a:pt x="14817" y="19692"/>
                </a:cubicBezTo>
                <a:cubicBezTo>
                  <a:pt x="14912" y="19499"/>
                  <a:pt x="14983" y="19250"/>
                  <a:pt x="14909" y="19039"/>
                </a:cubicBezTo>
                <a:cubicBezTo>
                  <a:pt x="14841" y="18843"/>
                  <a:pt x="14667" y="18765"/>
                  <a:pt x="14482" y="18765"/>
                </a:cubicBezTo>
                <a:cubicBezTo>
                  <a:pt x="14419" y="18765"/>
                  <a:pt x="14354" y="18774"/>
                  <a:pt x="14292" y="18791"/>
                </a:cubicBezTo>
                <a:cubicBezTo>
                  <a:pt x="13659" y="18961"/>
                  <a:pt x="13092" y="19401"/>
                  <a:pt x="12591" y="19805"/>
                </a:cubicBezTo>
                <a:cubicBezTo>
                  <a:pt x="12100" y="20201"/>
                  <a:pt x="11637" y="20631"/>
                  <a:pt x="11202" y="21089"/>
                </a:cubicBezTo>
                <a:cubicBezTo>
                  <a:pt x="10708" y="21613"/>
                  <a:pt x="10251" y="22170"/>
                  <a:pt x="9844" y="22765"/>
                </a:cubicBezTo>
                <a:cubicBezTo>
                  <a:pt x="9505" y="23254"/>
                  <a:pt x="9183" y="23771"/>
                  <a:pt x="8922" y="24311"/>
                </a:cubicBezTo>
                <a:lnTo>
                  <a:pt x="8847" y="23593"/>
                </a:lnTo>
                <a:cubicBezTo>
                  <a:pt x="8935" y="23305"/>
                  <a:pt x="9028" y="23022"/>
                  <a:pt x="9129" y="22741"/>
                </a:cubicBezTo>
                <a:cubicBezTo>
                  <a:pt x="9142" y="22731"/>
                  <a:pt x="9155" y="22721"/>
                  <a:pt x="9162" y="22705"/>
                </a:cubicBezTo>
                <a:cubicBezTo>
                  <a:pt x="9542" y="21957"/>
                  <a:pt x="10003" y="21268"/>
                  <a:pt x="10535" y="20621"/>
                </a:cubicBezTo>
                <a:cubicBezTo>
                  <a:pt x="11070" y="19970"/>
                  <a:pt x="11656" y="19364"/>
                  <a:pt x="12249" y="18765"/>
                </a:cubicBezTo>
                <a:cubicBezTo>
                  <a:pt x="13412" y="17590"/>
                  <a:pt x="14625" y="16427"/>
                  <a:pt x="15504" y="15013"/>
                </a:cubicBezTo>
                <a:cubicBezTo>
                  <a:pt x="15719" y="14665"/>
                  <a:pt x="15912" y="14306"/>
                  <a:pt x="16075" y="13929"/>
                </a:cubicBezTo>
                <a:cubicBezTo>
                  <a:pt x="16271" y="13482"/>
                  <a:pt x="16449" y="13005"/>
                  <a:pt x="16461" y="12514"/>
                </a:cubicBezTo>
                <a:cubicBezTo>
                  <a:pt x="16470" y="12094"/>
                  <a:pt x="16341" y="11661"/>
                  <a:pt x="16037" y="11361"/>
                </a:cubicBezTo>
                <a:cubicBezTo>
                  <a:pt x="15814" y="11141"/>
                  <a:pt x="15525" y="11045"/>
                  <a:pt x="15228" y="11045"/>
                </a:cubicBezTo>
                <a:cubicBezTo>
                  <a:pt x="15110" y="11045"/>
                  <a:pt x="14991" y="11060"/>
                  <a:pt x="14875" y="11088"/>
                </a:cubicBezTo>
                <a:cubicBezTo>
                  <a:pt x="14423" y="11202"/>
                  <a:pt x="14030" y="11478"/>
                  <a:pt x="13683" y="11779"/>
                </a:cubicBezTo>
                <a:cubicBezTo>
                  <a:pt x="13340" y="12081"/>
                  <a:pt x="13025" y="12415"/>
                  <a:pt x="12740" y="12771"/>
                </a:cubicBezTo>
                <a:cubicBezTo>
                  <a:pt x="12155" y="13507"/>
                  <a:pt x="11694" y="14339"/>
                  <a:pt x="11308" y="15196"/>
                </a:cubicBezTo>
                <a:cubicBezTo>
                  <a:pt x="10894" y="16118"/>
                  <a:pt x="10559" y="17077"/>
                  <a:pt x="10244" y="18039"/>
                </a:cubicBezTo>
                <a:cubicBezTo>
                  <a:pt x="9902" y="19093"/>
                  <a:pt x="9604" y="20161"/>
                  <a:pt x="9355" y="21241"/>
                </a:cubicBezTo>
                <a:cubicBezTo>
                  <a:pt x="9292" y="21511"/>
                  <a:pt x="9233" y="21782"/>
                  <a:pt x="9182" y="22055"/>
                </a:cubicBezTo>
                <a:cubicBezTo>
                  <a:pt x="9179" y="22075"/>
                  <a:pt x="9187" y="22085"/>
                  <a:pt x="9200" y="22092"/>
                </a:cubicBezTo>
                <a:cubicBezTo>
                  <a:pt x="9122" y="22287"/>
                  <a:pt x="9047" y="22481"/>
                  <a:pt x="8974" y="22678"/>
                </a:cubicBezTo>
                <a:cubicBezTo>
                  <a:pt x="9314" y="21163"/>
                  <a:pt x="9619" y="19641"/>
                  <a:pt x="9897" y="18113"/>
                </a:cubicBezTo>
                <a:cubicBezTo>
                  <a:pt x="9939" y="17881"/>
                  <a:pt x="9982" y="17650"/>
                  <a:pt x="10023" y="17417"/>
                </a:cubicBezTo>
                <a:cubicBezTo>
                  <a:pt x="10057" y="17226"/>
                  <a:pt x="10121" y="17006"/>
                  <a:pt x="10050" y="16817"/>
                </a:cubicBezTo>
                <a:cubicBezTo>
                  <a:pt x="10002" y="16691"/>
                  <a:pt x="9882" y="16583"/>
                  <a:pt x="9745" y="16576"/>
                </a:cubicBezTo>
                <a:cubicBezTo>
                  <a:pt x="9739" y="16576"/>
                  <a:pt x="9733" y="16576"/>
                  <a:pt x="9728" y="16576"/>
                </a:cubicBezTo>
                <a:cubicBezTo>
                  <a:pt x="9583" y="16576"/>
                  <a:pt x="9489" y="16696"/>
                  <a:pt x="9433" y="16819"/>
                </a:cubicBezTo>
                <a:cubicBezTo>
                  <a:pt x="9081" y="17581"/>
                  <a:pt x="9014" y="18477"/>
                  <a:pt x="8959" y="19303"/>
                </a:cubicBezTo>
                <a:cubicBezTo>
                  <a:pt x="8889" y="20343"/>
                  <a:pt x="8845" y="21383"/>
                  <a:pt x="8789" y="22424"/>
                </a:cubicBezTo>
                <a:cubicBezTo>
                  <a:pt x="8788" y="22448"/>
                  <a:pt x="8808" y="22462"/>
                  <a:pt x="8827" y="22462"/>
                </a:cubicBezTo>
                <a:cubicBezTo>
                  <a:pt x="8841" y="22462"/>
                  <a:pt x="8854" y="22454"/>
                  <a:pt x="8855" y="22436"/>
                </a:cubicBezTo>
                <a:cubicBezTo>
                  <a:pt x="8869" y="22244"/>
                  <a:pt x="8886" y="22053"/>
                  <a:pt x="8901" y="21861"/>
                </a:cubicBezTo>
                <a:lnTo>
                  <a:pt x="8901" y="21861"/>
                </a:lnTo>
                <a:cubicBezTo>
                  <a:pt x="8898" y="21899"/>
                  <a:pt x="8896" y="21936"/>
                  <a:pt x="8895" y="21976"/>
                </a:cubicBezTo>
                <a:cubicBezTo>
                  <a:pt x="8894" y="22010"/>
                  <a:pt x="8922" y="22028"/>
                  <a:pt x="8946" y="22031"/>
                </a:cubicBezTo>
                <a:cubicBezTo>
                  <a:pt x="8888" y="22308"/>
                  <a:pt x="8830" y="22585"/>
                  <a:pt x="8770" y="22858"/>
                </a:cubicBezTo>
                <a:cubicBezTo>
                  <a:pt x="8769" y="22836"/>
                  <a:pt x="8766" y="22813"/>
                  <a:pt x="8763" y="22790"/>
                </a:cubicBezTo>
                <a:cubicBezTo>
                  <a:pt x="8695" y="22013"/>
                  <a:pt x="8635" y="21237"/>
                  <a:pt x="8586" y="20459"/>
                </a:cubicBezTo>
                <a:cubicBezTo>
                  <a:pt x="8489" y="18904"/>
                  <a:pt x="8428" y="17346"/>
                  <a:pt x="8408" y="15790"/>
                </a:cubicBezTo>
                <a:cubicBezTo>
                  <a:pt x="8404" y="15352"/>
                  <a:pt x="8397" y="14913"/>
                  <a:pt x="8394" y="14476"/>
                </a:cubicBezTo>
                <a:lnTo>
                  <a:pt x="8394" y="14034"/>
                </a:lnTo>
                <a:cubicBezTo>
                  <a:pt x="8449" y="14173"/>
                  <a:pt x="8547" y="14288"/>
                  <a:pt x="8691" y="14288"/>
                </a:cubicBezTo>
                <a:cubicBezTo>
                  <a:pt x="8730" y="14288"/>
                  <a:pt x="8773" y="14279"/>
                  <a:pt x="8818" y="14261"/>
                </a:cubicBezTo>
                <a:cubicBezTo>
                  <a:pt x="9068" y="14160"/>
                  <a:pt x="9089" y="13868"/>
                  <a:pt x="9064" y="13636"/>
                </a:cubicBezTo>
                <a:cubicBezTo>
                  <a:pt x="9054" y="13563"/>
                  <a:pt x="9043" y="13487"/>
                  <a:pt x="9024" y="13415"/>
                </a:cubicBezTo>
                <a:lnTo>
                  <a:pt x="9024" y="13415"/>
                </a:lnTo>
                <a:cubicBezTo>
                  <a:pt x="9102" y="13485"/>
                  <a:pt x="9184" y="13550"/>
                  <a:pt x="9270" y="13607"/>
                </a:cubicBezTo>
                <a:cubicBezTo>
                  <a:pt x="9350" y="13659"/>
                  <a:pt x="9461" y="13695"/>
                  <a:pt x="9565" y="13695"/>
                </a:cubicBezTo>
                <a:cubicBezTo>
                  <a:pt x="9701" y="13695"/>
                  <a:pt x="9825" y="13634"/>
                  <a:pt x="9853" y="13469"/>
                </a:cubicBezTo>
                <a:cubicBezTo>
                  <a:pt x="9887" y="13263"/>
                  <a:pt x="9731" y="13075"/>
                  <a:pt x="9565" y="12955"/>
                </a:cubicBezTo>
                <a:cubicBezTo>
                  <a:pt x="9653" y="12944"/>
                  <a:pt x="9738" y="12927"/>
                  <a:pt x="9823" y="12906"/>
                </a:cubicBezTo>
                <a:cubicBezTo>
                  <a:pt x="9965" y="12870"/>
                  <a:pt x="10135" y="12828"/>
                  <a:pt x="10231" y="12710"/>
                </a:cubicBezTo>
                <a:cubicBezTo>
                  <a:pt x="10319" y="12604"/>
                  <a:pt x="10317" y="12456"/>
                  <a:pt x="10241" y="12344"/>
                </a:cubicBezTo>
                <a:cubicBezTo>
                  <a:pt x="10153" y="12215"/>
                  <a:pt x="10028" y="12171"/>
                  <a:pt x="9893" y="12171"/>
                </a:cubicBezTo>
                <a:cubicBezTo>
                  <a:pt x="9708" y="12171"/>
                  <a:pt x="9504" y="12253"/>
                  <a:pt x="9348" y="12314"/>
                </a:cubicBezTo>
                <a:cubicBezTo>
                  <a:pt x="9265" y="12345"/>
                  <a:pt x="9182" y="12379"/>
                  <a:pt x="9101" y="12416"/>
                </a:cubicBezTo>
                <a:cubicBezTo>
                  <a:pt x="9243" y="12140"/>
                  <a:pt x="9323" y="11819"/>
                  <a:pt x="9366" y="11537"/>
                </a:cubicBezTo>
                <a:cubicBezTo>
                  <a:pt x="9450" y="10990"/>
                  <a:pt x="9383" y="10427"/>
                  <a:pt x="9175" y="9915"/>
                </a:cubicBezTo>
                <a:cubicBezTo>
                  <a:pt x="9173" y="9911"/>
                  <a:pt x="9172" y="9911"/>
                  <a:pt x="9170" y="9908"/>
                </a:cubicBezTo>
                <a:cubicBezTo>
                  <a:pt x="9880" y="9092"/>
                  <a:pt x="10456" y="8153"/>
                  <a:pt x="10854" y="7153"/>
                </a:cubicBezTo>
                <a:cubicBezTo>
                  <a:pt x="10945" y="6926"/>
                  <a:pt x="11037" y="6642"/>
                  <a:pt x="10927" y="6405"/>
                </a:cubicBezTo>
                <a:cubicBezTo>
                  <a:pt x="10853" y="6246"/>
                  <a:pt x="10717" y="6182"/>
                  <a:pt x="10572" y="6182"/>
                </a:cubicBezTo>
                <a:cubicBezTo>
                  <a:pt x="10478" y="6182"/>
                  <a:pt x="10379" y="6209"/>
                  <a:pt x="10291" y="6255"/>
                </a:cubicBezTo>
                <a:cubicBezTo>
                  <a:pt x="10295" y="6233"/>
                  <a:pt x="10301" y="6213"/>
                  <a:pt x="10305" y="6192"/>
                </a:cubicBezTo>
                <a:cubicBezTo>
                  <a:pt x="10335" y="6070"/>
                  <a:pt x="10363" y="5945"/>
                  <a:pt x="10390" y="5822"/>
                </a:cubicBezTo>
                <a:cubicBezTo>
                  <a:pt x="10443" y="5573"/>
                  <a:pt x="10487" y="5325"/>
                  <a:pt x="10525" y="5074"/>
                </a:cubicBezTo>
                <a:cubicBezTo>
                  <a:pt x="10562" y="4824"/>
                  <a:pt x="10590" y="4573"/>
                  <a:pt x="10612" y="4321"/>
                </a:cubicBezTo>
                <a:cubicBezTo>
                  <a:pt x="10632" y="4098"/>
                  <a:pt x="10660" y="3865"/>
                  <a:pt x="10639" y="3641"/>
                </a:cubicBezTo>
                <a:cubicBezTo>
                  <a:pt x="10622" y="3485"/>
                  <a:pt x="10571" y="3319"/>
                  <a:pt x="10437" y="3225"/>
                </a:cubicBezTo>
                <a:cubicBezTo>
                  <a:pt x="10371" y="3178"/>
                  <a:pt x="10294" y="3157"/>
                  <a:pt x="10217" y="3157"/>
                </a:cubicBezTo>
                <a:cubicBezTo>
                  <a:pt x="10127" y="3157"/>
                  <a:pt x="10036" y="3186"/>
                  <a:pt x="9958" y="3235"/>
                </a:cubicBezTo>
                <a:cubicBezTo>
                  <a:pt x="9851" y="3303"/>
                  <a:pt x="9777" y="3406"/>
                  <a:pt x="9719" y="3518"/>
                </a:cubicBezTo>
                <a:cubicBezTo>
                  <a:pt x="9742" y="3292"/>
                  <a:pt x="9760" y="3067"/>
                  <a:pt x="9768" y="2840"/>
                </a:cubicBezTo>
                <a:cubicBezTo>
                  <a:pt x="9775" y="2594"/>
                  <a:pt x="9773" y="2343"/>
                  <a:pt x="9745" y="2099"/>
                </a:cubicBezTo>
                <a:cubicBezTo>
                  <a:pt x="9726" y="1939"/>
                  <a:pt x="9691" y="1775"/>
                  <a:pt x="9607" y="1636"/>
                </a:cubicBezTo>
                <a:cubicBezTo>
                  <a:pt x="9508" y="1469"/>
                  <a:pt x="9349" y="1390"/>
                  <a:pt x="9185" y="1390"/>
                </a:cubicBezTo>
                <a:cubicBezTo>
                  <a:pt x="9043" y="1390"/>
                  <a:pt x="8897" y="1449"/>
                  <a:pt x="8782" y="1561"/>
                </a:cubicBezTo>
                <a:cubicBezTo>
                  <a:pt x="8493" y="1842"/>
                  <a:pt x="8421" y="2347"/>
                  <a:pt x="8387" y="2726"/>
                </a:cubicBezTo>
                <a:cubicBezTo>
                  <a:pt x="8387" y="2737"/>
                  <a:pt x="8387" y="2746"/>
                  <a:pt x="8386" y="2754"/>
                </a:cubicBezTo>
                <a:cubicBezTo>
                  <a:pt x="8363" y="2455"/>
                  <a:pt x="8354" y="2154"/>
                  <a:pt x="8347" y="1851"/>
                </a:cubicBezTo>
                <a:cubicBezTo>
                  <a:pt x="8340" y="1584"/>
                  <a:pt x="8327" y="1317"/>
                  <a:pt x="8292" y="1052"/>
                </a:cubicBezTo>
                <a:cubicBezTo>
                  <a:pt x="8259" y="816"/>
                  <a:pt x="8221" y="562"/>
                  <a:pt x="8110" y="350"/>
                </a:cubicBezTo>
                <a:cubicBezTo>
                  <a:pt x="8022" y="176"/>
                  <a:pt x="7859" y="5"/>
                  <a:pt x="7649" y="1"/>
                </a:cubicBezTo>
                <a:cubicBezTo>
                  <a:pt x="7648" y="1"/>
                  <a:pt x="7646" y="1"/>
                  <a:pt x="76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8" name="Google Shape;828;p32"/>
          <p:cNvGrpSpPr/>
          <p:nvPr/>
        </p:nvGrpSpPr>
        <p:grpSpPr>
          <a:xfrm rot="7771091">
            <a:off x="8105271" y="11688"/>
            <a:ext cx="1321768" cy="2046930"/>
            <a:chOff x="7214825" y="1797450"/>
            <a:chExt cx="492200" cy="762200"/>
          </a:xfrm>
        </p:grpSpPr>
        <p:sp>
          <p:nvSpPr>
            <p:cNvPr id="829" name="Google Shape;829;p32"/>
            <p:cNvSpPr/>
            <p:nvPr/>
          </p:nvSpPr>
          <p:spPr>
            <a:xfrm>
              <a:off x="7214825" y="1797450"/>
              <a:ext cx="492200" cy="762200"/>
            </a:xfrm>
            <a:custGeom>
              <a:avLst/>
              <a:gdLst/>
              <a:ahLst/>
              <a:cxnLst/>
              <a:rect l="l" t="t" r="r" b="b"/>
              <a:pathLst>
                <a:path w="19688" h="30488" extrusionOk="0">
                  <a:moveTo>
                    <a:pt x="6846" y="2962"/>
                  </a:moveTo>
                  <a:lnTo>
                    <a:pt x="6846" y="2962"/>
                  </a:lnTo>
                  <a:cubicBezTo>
                    <a:pt x="6850" y="2965"/>
                    <a:pt x="6852" y="2969"/>
                    <a:pt x="6854" y="2972"/>
                  </a:cubicBezTo>
                  <a:cubicBezTo>
                    <a:pt x="6922" y="3255"/>
                    <a:pt x="6979" y="3538"/>
                    <a:pt x="7032" y="3822"/>
                  </a:cubicBezTo>
                  <a:cubicBezTo>
                    <a:pt x="6982" y="3579"/>
                    <a:pt x="6928" y="3337"/>
                    <a:pt x="6867" y="3093"/>
                  </a:cubicBezTo>
                  <a:cubicBezTo>
                    <a:pt x="6860" y="3049"/>
                    <a:pt x="6853" y="3006"/>
                    <a:pt x="6846" y="2962"/>
                  </a:cubicBezTo>
                  <a:close/>
                  <a:moveTo>
                    <a:pt x="10710" y="116"/>
                  </a:moveTo>
                  <a:cubicBezTo>
                    <a:pt x="10837" y="116"/>
                    <a:pt x="10964" y="131"/>
                    <a:pt x="11088" y="153"/>
                  </a:cubicBezTo>
                  <a:cubicBezTo>
                    <a:pt x="11372" y="204"/>
                    <a:pt x="11653" y="284"/>
                    <a:pt x="11924" y="373"/>
                  </a:cubicBezTo>
                  <a:cubicBezTo>
                    <a:pt x="12186" y="458"/>
                    <a:pt x="12454" y="552"/>
                    <a:pt x="12698" y="680"/>
                  </a:cubicBezTo>
                  <a:cubicBezTo>
                    <a:pt x="12881" y="776"/>
                    <a:pt x="13100" y="918"/>
                    <a:pt x="13123" y="1134"/>
                  </a:cubicBezTo>
                  <a:cubicBezTo>
                    <a:pt x="13140" y="1297"/>
                    <a:pt x="13030" y="1446"/>
                    <a:pt x="12948" y="1579"/>
                  </a:cubicBezTo>
                  <a:cubicBezTo>
                    <a:pt x="12867" y="1710"/>
                    <a:pt x="12782" y="1837"/>
                    <a:pt x="12693" y="1964"/>
                  </a:cubicBezTo>
                  <a:cubicBezTo>
                    <a:pt x="12544" y="2173"/>
                    <a:pt x="12383" y="2376"/>
                    <a:pt x="12215" y="2574"/>
                  </a:cubicBezTo>
                  <a:cubicBezTo>
                    <a:pt x="11911" y="2772"/>
                    <a:pt x="11627" y="2998"/>
                    <a:pt x="11348" y="3228"/>
                  </a:cubicBezTo>
                  <a:cubicBezTo>
                    <a:pt x="11264" y="3202"/>
                    <a:pt x="11173" y="3192"/>
                    <a:pt x="11082" y="3192"/>
                  </a:cubicBezTo>
                  <a:cubicBezTo>
                    <a:pt x="10938" y="3192"/>
                    <a:pt x="10791" y="3217"/>
                    <a:pt x="10664" y="3247"/>
                  </a:cubicBezTo>
                  <a:cubicBezTo>
                    <a:pt x="10505" y="3284"/>
                    <a:pt x="10357" y="3362"/>
                    <a:pt x="10250" y="3473"/>
                  </a:cubicBezTo>
                  <a:cubicBezTo>
                    <a:pt x="10213" y="3247"/>
                    <a:pt x="10116" y="3022"/>
                    <a:pt x="9930" y="2872"/>
                  </a:cubicBezTo>
                  <a:cubicBezTo>
                    <a:pt x="9831" y="2792"/>
                    <a:pt x="9712" y="2734"/>
                    <a:pt x="9584" y="2710"/>
                  </a:cubicBezTo>
                  <a:cubicBezTo>
                    <a:pt x="9539" y="2703"/>
                    <a:pt x="9494" y="2698"/>
                    <a:pt x="9449" y="2698"/>
                  </a:cubicBezTo>
                  <a:cubicBezTo>
                    <a:pt x="9432" y="2698"/>
                    <a:pt x="9415" y="2698"/>
                    <a:pt x="9398" y="2700"/>
                  </a:cubicBezTo>
                  <a:cubicBezTo>
                    <a:pt x="9333" y="2706"/>
                    <a:pt x="9251" y="2713"/>
                    <a:pt x="9210" y="2767"/>
                  </a:cubicBezTo>
                  <a:cubicBezTo>
                    <a:pt x="9187" y="2798"/>
                    <a:pt x="9212" y="2845"/>
                    <a:pt x="9249" y="2854"/>
                  </a:cubicBezTo>
                  <a:cubicBezTo>
                    <a:pt x="9258" y="2856"/>
                    <a:pt x="9266" y="2857"/>
                    <a:pt x="9274" y="2857"/>
                  </a:cubicBezTo>
                  <a:cubicBezTo>
                    <a:pt x="9321" y="2857"/>
                    <a:pt x="9367" y="2834"/>
                    <a:pt x="9415" y="2828"/>
                  </a:cubicBezTo>
                  <a:cubicBezTo>
                    <a:pt x="9434" y="2825"/>
                    <a:pt x="9454" y="2824"/>
                    <a:pt x="9474" y="2824"/>
                  </a:cubicBezTo>
                  <a:cubicBezTo>
                    <a:pt x="9506" y="2824"/>
                    <a:pt x="9538" y="2827"/>
                    <a:pt x="9569" y="2833"/>
                  </a:cubicBezTo>
                  <a:cubicBezTo>
                    <a:pt x="9678" y="2852"/>
                    <a:pt x="9784" y="2900"/>
                    <a:pt x="9869" y="2971"/>
                  </a:cubicBezTo>
                  <a:cubicBezTo>
                    <a:pt x="10045" y="3118"/>
                    <a:pt x="10132" y="3333"/>
                    <a:pt x="10167" y="3547"/>
                  </a:cubicBezTo>
                  <a:cubicBezTo>
                    <a:pt x="10167" y="3553"/>
                    <a:pt x="10173" y="3554"/>
                    <a:pt x="10174" y="3558"/>
                  </a:cubicBezTo>
                  <a:cubicBezTo>
                    <a:pt x="10108" y="3650"/>
                    <a:pt x="10065" y="3758"/>
                    <a:pt x="10058" y="3879"/>
                  </a:cubicBezTo>
                  <a:cubicBezTo>
                    <a:pt x="10054" y="3930"/>
                    <a:pt x="10059" y="3984"/>
                    <a:pt x="10071" y="4035"/>
                  </a:cubicBezTo>
                  <a:cubicBezTo>
                    <a:pt x="9621" y="4028"/>
                    <a:pt x="9177" y="3961"/>
                    <a:pt x="8748" y="3824"/>
                  </a:cubicBezTo>
                  <a:cubicBezTo>
                    <a:pt x="8526" y="3751"/>
                    <a:pt x="8307" y="3663"/>
                    <a:pt x="8099" y="3557"/>
                  </a:cubicBezTo>
                  <a:cubicBezTo>
                    <a:pt x="7907" y="3459"/>
                    <a:pt x="7697" y="3352"/>
                    <a:pt x="7548" y="3198"/>
                  </a:cubicBezTo>
                  <a:cubicBezTo>
                    <a:pt x="7371" y="3015"/>
                    <a:pt x="7386" y="2776"/>
                    <a:pt x="7443" y="2551"/>
                  </a:cubicBezTo>
                  <a:cubicBezTo>
                    <a:pt x="7497" y="2330"/>
                    <a:pt x="7596" y="2121"/>
                    <a:pt x="7711" y="1925"/>
                  </a:cubicBezTo>
                  <a:cubicBezTo>
                    <a:pt x="7826" y="1731"/>
                    <a:pt x="7960" y="1549"/>
                    <a:pt x="8093" y="1368"/>
                  </a:cubicBezTo>
                  <a:cubicBezTo>
                    <a:pt x="8209" y="1210"/>
                    <a:pt x="8334" y="1031"/>
                    <a:pt x="8521" y="942"/>
                  </a:cubicBezTo>
                  <a:cubicBezTo>
                    <a:pt x="8582" y="914"/>
                    <a:pt x="8642" y="901"/>
                    <a:pt x="8701" y="901"/>
                  </a:cubicBezTo>
                  <a:cubicBezTo>
                    <a:pt x="8909" y="901"/>
                    <a:pt x="9103" y="1054"/>
                    <a:pt x="9266" y="1173"/>
                  </a:cubicBezTo>
                  <a:cubicBezTo>
                    <a:pt x="9482" y="1326"/>
                    <a:pt x="9692" y="1501"/>
                    <a:pt x="9919" y="1639"/>
                  </a:cubicBezTo>
                  <a:cubicBezTo>
                    <a:pt x="9988" y="1792"/>
                    <a:pt x="10064" y="1944"/>
                    <a:pt x="10130" y="2095"/>
                  </a:cubicBezTo>
                  <a:cubicBezTo>
                    <a:pt x="10292" y="2453"/>
                    <a:pt x="10448" y="2813"/>
                    <a:pt x="10600" y="3174"/>
                  </a:cubicBezTo>
                  <a:cubicBezTo>
                    <a:pt x="10615" y="3208"/>
                    <a:pt x="10642" y="3222"/>
                    <a:pt x="10669" y="3222"/>
                  </a:cubicBezTo>
                  <a:cubicBezTo>
                    <a:pt x="10716" y="3222"/>
                    <a:pt x="10760" y="3180"/>
                    <a:pt x="10733" y="3121"/>
                  </a:cubicBezTo>
                  <a:cubicBezTo>
                    <a:pt x="10492" y="2592"/>
                    <a:pt x="10251" y="2061"/>
                    <a:pt x="10014" y="1531"/>
                  </a:cubicBezTo>
                  <a:cubicBezTo>
                    <a:pt x="9902" y="1281"/>
                    <a:pt x="9780" y="997"/>
                    <a:pt x="9820" y="721"/>
                  </a:cubicBezTo>
                  <a:cubicBezTo>
                    <a:pt x="9855" y="478"/>
                    <a:pt x="10030" y="296"/>
                    <a:pt x="10257" y="199"/>
                  </a:cubicBezTo>
                  <a:cubicBezTo>
                    <a:pt x="10400" y="138"/>
                    <a:pt x="10554" y="116"/>
                    <a:pt x="10710" y="116"/>
                  </a:cubicBezTo>
                  <a:close/>
                  <a:moveTo>
                    <a:pt x="10330" y="3575"/>
                  </a:moveTo>
                  <a:lnTo>
                    <a:pt x="10330" y="3575"/>
                  </a:lnTo>
                  <a:cubicBezTo>
                    <a:pt x="10313" y="3601"/>
                    <a:pt x="10296" y="3625"/>
                    <a:pt x="10282" y="3652"/>
                  </a:cubicBezTo>
                  <a:cubicBezTo>
                    <a:pt x="10191" y="3824"/>
                    <a:pt x="10187" y="4039"/>
                    <a:pt x="10278" y="4212"/>
                  </a:cubicBezTo>
                  <a:cubicBezTo>
                    <a:pt x="10255" y="4178"/>
                    <a:pt x="10235" y="4143"/>
                    <a:pt x="10221" y="4104"/>
                  </a:cubicBezTo>
                  <a:cubicBezTo>
                    <a:pt x="10221" y="4090"/>
                    <a:pt x="10215" y="4076"/>
                    <a:pt x="10208" y="4065"/>
                  </a:cubicBezTo>
                  <a:cubicBezTo>
                    <a:pt x="10196" y="4025"/>
                    <a:pt x="10189" y="3984"/>
                    <a:pt x="10187" y="3941"/>
                  </a:cubicBezTo>
                  <a:cubicBezTo>
                    <a:pt x="10183" y="3801"/>
                    <a:pt x="10240" y="3675"/>
                    <a:pt x="10330" y="3575"/>
                  </a:cubicBezTo>
                  <a:close/>
                  <a:moveTo>
                    <a:pt x="11139" y="3344"/>
                  </a:moveTo>
                  <a:cubicBezTo>
                    <a:pt x="11163" y="3344"/>
                    <a:pt x="11184" y="3345"/>
                    <a:pt x="11206" y="3348"/>
                  </a:cubicBezTo>
                  <a:cubicBezTo>
                    <a:pt x="11201" y="3361"/>
                    <a:pt x="11213" y="3374"/>
                    <a:pt x="11227" y="3374"/>
                  </a:cubicBezTo>
                  <a:cubicBezTo>
                    <a:pt x="11232" y="3374"/>
                    <a:pt x="11237" y="3373"/>
                    <a:pt x="11241" y="3370"/>
                  </a:cubicBezTo>
                  <a:cubicBezTo>
                    <a:pt x="11244" y="3368"/>
                    <a:pt x="11248" y="3365"/>
                    <a:pt x="11251" y="3362"/>
                  </a:cubicBezTo>
                  <a:cubicBezTo>
                    <a:pt x="11416" y="3422"/>
                    <a:pt x="11515" y="3608"/>
                    <a:pt x="11498" y="3778"/>
                  </a:cubicBezTo>
                  <a:cubicBezTo>
                    <a:pt x="11490" y="3866"/>
                    <a:pt x="11454" y="3947"/>
                    <a:pt x="11406" y="4018"/>
                  </a:cubicBezTo>
                  <a:cubicBezTo>
                    <a:pt x="11386" y="4028"/>
                    <a:pt x="11376" y="4043"/>
                    <a:pt x="11370" y="4063"/>
                  </a:cubicBezTo>
                  <a:cubicBezTo>
                    <a:pt x="11295" y="4153"/>
                    <a:pt x="11194" y="4224"/>
                    <a:pt x="11088" y="4275"/>
                  </a:cubicBezTo>
                  <a:cubicBezTo>
                    <a:pt x="11082" y="4276"/>
                    <a:pt x="11078" y="4278"/>
                    <a:pt x="11072" y="4282"/>
                  </a:cubicBezTo>
                  <a:cubicBezTo>
                    <a:pt x="11068" y="4282"/>
                    <a:pt x="11065" y="4282"/>
                    <a:pt x="11064" y="4280"/>
                  </a:cubicBezTo>
                  <a:cubicBezTo>
                    <a:pt x="11051" y="4280"/>
                    <a:pt x="11045" y="4287"/>
                    <a:pt x="11043" y="4295"/>
                  </a:cubicBezTo>
                  <a:cubicBezTo>
                    <a:pt x="10958" y="4329"/>
                    <a:pt x="10862" y="4351"/>
                    <a:pt x="10769" y="4351"/>
                  </a:cubicBezTo>
                  <a:cubicBezTo>
                    <a:pt x="10657" y="4351"/>
                    <a:pt x="10550" y="4319"/>
                    <a:pt x="10469" y="4234"/>
                  </a:cubicBezTo>
                  <a:cubicBezTo>
                    <a:pt x="10352" y="4110"/>
                    <a:pt x="10337" y="3913"/>
                    <a:pt x="10401" y="3763"/>
                  </a:cubicBezTo>
                  <a:lnTo>
                    <a:pt x="10401" y="3763"/>
                  </a:lnTo>
                  <a:cubicBezTo>
                    <a:pt x="10410" y="3787"/>
                    <a:pt x="10439" y="3805"/>
                    <a:pt x="10467" y="3805"/>
                  </a:cubicBezTo>
                  <a:cubicBezTo>
                    <a:pt x="10481" y="3805"/>
                    <a:pt x="10495" y="3801"/>
                    <a:pt x="10506" y="3791"/>
                  </a:cubicBezTo>
                  <a:cubicBezTo>
                    <a:pt x="10556" y="3748"/>
                    <a:pt x="10607" y="3709"/>
                    <a:pt x="10657" y="3666"/>
                  </a:cubicBezTo>
                  <a:cubicBezTo>
                    <a:pt x="10705" y="3625"/>
                    <a:pt x="10753" y="3587"/>
                    <a:pt x="10804" y="3551"/>
                  </a:cubicBezTo>
                  <a:cubicBezTo>
                    <a:pt x="10876" y="3500"/>
                    <a:pt x="10976" y="3429"/>
                    <a:pt x="11073" y="3429"/>
                  </a:cubicBezTo>
                  <a:cubicBezTo>
                    <a:pt x="11091" y="3429"/>
                    <a:pt x="11110" y="3432"/>
                    <a:pt x="11128" y="3438"/>
                  </a:cubicBezTo>
                  <a:cubicBezTo>
                    <a:pt x="11131" y="3439"/>
                    <a:pt x="11135" y="3439"/>
                    <a:pt x="11139" y="3439"/>
                  </a:cubicBezTo>
                  <a:cubicBezTo>
                    <a:pt x="11174" y="3439"/>
                    <a:pt x="11204" y="3387"/>
                    <a:pt x="11170" y="3361"/>
                  </a:cubicBezTo>
                  <a:cubicBezTo>
                    <a:pt x="11160" y="3354"/>
                    <a:pt x="11150" y="3348"/>
                    <a:pt x="11139" y="3344"/>
                  </a:cubicBezTo>
                  <a:close/>
                  <a:moveTo>
                    <a:pt x="13847" y="2020"/>
                  </a:moveTo>
                  <a:cubicBezTo>
                    <a:pt x="13976" y="2020"/>
                    <a:pt x="14098" y="2053"/>
                    <a:pt x="14192" y="2148"/>
                  </a:cubicBezTo>
                  <a:cubicBezTo>
                    <a:pt x="14381" y="2344"/>
                    <a:pt x="14431" y="2666"/>
                    <a:pt x="14441" y="2920"/>
                  </a:cubicBezTo>
                  <a:cubicBezTo>
                    <a:pt x="14449" y="3199"/>
                    <a:pt x="14399" y="3476"/>
                    <a:pt x="14334" y="3748"/>
                  </a:cubicBezTo>
                  <a:cubicBezTo>
                    <a:pt x="14277" y="3978"/>
                    <a:pt x="14231" y="4255"/>
                    <a:pt x="14066" y="4441"/>
                  </a:cubicBezTo>
                  <a:cubicBezTo>
                    <a:pt x="13955" y="4567"/>
                    <a:pt x="13792" y="4606"/>
                    <a:pt x="13623" y="4606"/>
                  </a:cubicBezTo>
                  <a:cubicBezTo>
                    <a:pt x="13507" y="4606"/>
                    <a:pt x="13388" y="4587"/>
                    <a:pt x="13281" y="4567"/>
                  </a:cubicBezTo>
                  <a:cubicBezTo>
                    <a:pt x="12705" y="4458"/>
                    <a:pt x="12188" y="4148"/>
                    <a:pt x="11613" y="4035"/>
                  </a:cubicBezTo>
                  <a:cubicBezTo>
                    <a:pt x="11721" y="3855"/>
                    <a:pt x="11769" y="3642"/>
                    <a:pt x="11653" y="3452"/>
                  </a:cubicBezTo>
                  <a:cubicBezTo>
                    <a:pt x="11780" y="3409"/>
                    <a:pt x="11908" y="3370"/>
                    <a:pt x="12033" y="3326"/>
                  </a:cubicBezTo>
                  <a:cubicBezTo>
                    <a:pt x="12193" y="3270"/>
                    <a:pt x="12351" y="3208"/>
                    <a:pt x="12507" y="3145"/>
                  </a:cubicBezTo>
                  <a:cubicBezTo>
                    <a:pt x="12538" y="3131"/>
                    <a:pt x="12522" y="3085"/>
                    <a:pt x="12491" y="3085"/>
                  </a:cubicBezTo>
                  <a:cubicBezTo>
                    <a:pt x="12488" y="3085"/>
                    <a:pt x="12486" y="3085"/>
                    <a:pt x="12483" y="3086"/>
                  </a:cubicBezTo>
                  <a:cubicBezTo>
                    <a:pt x="12321" y="3137"/>
                    <a:pt x="12161" y="3189"/>
                    <a:pt x="12003" y="3249"/>
                  </a:cubicBezTo>
                  <a:cubicBezTo>
                    <a:pt x="11874" y="3299"/>
                    <a:pt x="11748" y="3352"/>
                    <a:pt x="11619" y="3402"/>
                  </a:cubicBezTo>
                  <a:cubicBezTo>
                    <a:pt x="11560" y="3327"/>
                    <a:pt x="11485" y="3277"/>
                    <a:pt x="11404" y="3243"/>
                  </a:cubicBezTo>
                  <a:cubicBezTo>
                    <a:pt x="11630" y="3073"/>
                    <a:pt x="11861" y="2903"/>
                    <a:pt x="12100" y="2745"/>
                  </a:cubicBezTo>
                  <a:cubicBezTo>
                    <a:pt x="12105" y="2752"/>
                    <a:pt x="12113" y="2757"/>
                    <a:pt x="12122" y="2757"/>
                  </a:cubicBezTo>
                  <a:cubicBezTo>
                    <a:pt x="12129" y="2757"/>
                    <a:pt x="12136" y="2754"/>
                    <a:pt x="12142" y="2747"/>
                  </a:cubicBezTo>
                  <a:cubicBezTo>
                    <a:pt x="12166" y="2721"/>
                    <a:pt x="12189" y="2694"/>
                    <a:pt x="12215" y="2667"/>
                  </a:cubicBezTo>
                  <a:cubicBezTo>
                    <a:pt x="12341" y="2592"/>
                    <a:pt x="12466" y="2515"/>
                    <a:pt x="12596" y="2444"/>
                  </a:cubicBezTo>
                  <a:cubicBezTo>
                    <a:pt x="12837" y="2313"/>
                    <a:pt x="13088" y="2199"/>
                    <a:pt x="13352" y="2120"/>
                  </a:cubicBezTo>
                  <a:cubicBezTo>
                    <a:pt x="13497" y="2076"/>
                    <a:pt x="13678" y="2020"/>
                    <a:pt x="13847" y="2020"/>
                  </a:cubicBezTo>
                  <a:close/>
                  <a:moveTo>
                    <a:pt x="11531" y="4163"/>
                  </a:moveTo>
                  <a:cubicBezTo>
                    <a:pt x="11600" y="4177"/>
                    <a:pt x="11671" y="4191"/>
                    <a:pt x="11741" y="4209"/>
                  </a:cubicBezTo>
                  <a:cubicBezTo>
                    <a:pt x="12051" y="4295"/>
                    <a:pt x="12349" y="4419"/>
                    <a:pt x="12652" y="4530"/>
                  </a:cubicBezTo>
                  <a:cubicBezTo>
                    <a:pt x="12910" y="4642"/>
                    <a:pt x="13175" y="4777"/>
                    <a:pt x="13378" y="4968"/>
                  </a:cubicBezTo>
                  <a:cubicBezTo>
                    <a:pt x="13483" y="5068"/>
                    <a:pt x="13577" y="5193"/>
                    <a:pt x="13594" y="5337"/>
                  </a:cubicBezTo>
                  <a:cubicBezTo>
                    <a:pt x="13618" y="5515"/>
                    <a:pt x="13508" y="5666"/>
                    <a:pt x="13392" y="5791"/>
                  </a:cubicBezTo>
                  <a:cubicBezTo>
                    <a:pt x="13159" y="6035"/>
                    <a:pt x="12890" y="6262"/>
                    <a:pt x="12585" y="6424"/>
                  </a:cubicBezTo>
                  <a:cubicBezTo>
                    <a:pt x="12323" y="6562"/>
                    <a:pt x="12027" y="6650"/>
                    <a:pt x="11727" y="6650"/>
                  </a:cubicBezTo>
                  <a:cubicBezTo>
                    <a:pt x="11618" y="6650"/>
                    <a:pt x="11508" y="6638"/>
                    <a:pt x="11399" y="6613"/>
                  </a:cubicBezTo>
                  <a:cubicBezTo>
                    <a:pt x="11393" y="6612"/>
                    <a:pt x="11388" y="6611"/>
                    <a:pt x="11383" y="6611"/>
                  </a:cubicBezTo>
                  <a:cubicBezTo>
                    <a:pt x="11370" y="6611"/>
                    <a:pt x="11358" y="6615"/>
                    <a:pt x="11348" y="6621"/>
                  </a:cubicBezTo>
                  <a:cubicBezTo>
                    <a:pt x="11336" y="6559"/>
                    <a:pt x="11328" y="6496"/>
                    <a:pt x="11315" y="6434"/>
                  </a:cubicBezTo>
                  <a:cubicBezTo>
                    <a:pt x="11315" y="6431"/>
                    <a:pt x="11315" y="6428"/>
                    <a:pt x="11314" y="6426"/>
                  </a:cubicBezTo>
                  <a:cubicBezTo>
                    <a:pt x="11220" y="5773"/>
                    <a:pt x="10940" y="5167"/>
                    <a:pt x="10641" y="4578"/>
                  </a:cubicBezTo>
                  <a:lnTo>
                    <a:pt x="10641" y="4578"/>
                  </a:lnTo>
                  <a:cubicBezTo>
                    <a:pt x="10674" y="4583"/>
                    <a:pt x="10706" y="4585"/>
                    <a:pt x="10738" y="4585"/>
                  </a:cubicBezTo>
                  <a:cubicBezTo>
                    <a:pt x="10838" y="4585"/>
                    <a:pt x="10935" y="4564"/>
                    <a:pt x="11028" y="4530"/>
                  </a:cubicBezTo>
                  <a:cubicBezTo>
                    <a:pt x="11082" y="4714"/>
                    <a:pt x="11142" y="4899"/>
                    <a:pt x="11265" y="5055"/>
                  </a:cubicBezTo>
                  <a:cubicBezTo>
                    <a:pt x="11387" y="5205"/>
                    <a:pt x="11563" y="5314"/>
                    <a:pt x="11759" y="5314"/>
                  </a:cubicBezTo>
                  <a:cubicBezTo>
                    <a:pt x="11784" y="5314"/>
                    <a:pt x="11808" y="5312"/>
                    <a:pt x="11833" y="5309"/>
                  </a:cubicBezTo>
                  <a:cubicBezTo>
                    <a:pt x="11887" y="5302"/>
                    <a:pt x="11870" y="5225"/>
                    <a:pt x="11820" y="5224"/>
                  </a:cubicBezTo>
                  <a:cubicBezTo>
                    <a:pt x="11420" y="5204"/>
                    <a:pt x="11214" y="4828"/>
                    <a:pt x="11097" y="4502"/>
                  </a:cubicBezTo>
                  <a:cubicBezTo>
                    <a:pt x="11172" y="4468"/>
                    <a:pt x="11241" y="4425"/>
                    <a:pt x="11307" y="4375"/>
                  </a:cubicBezTo>
                  <a:cubicBezTo>
                    <a:pt x="11441" y="4417"/>
                    <a:pt x="11568" y="4483"/>
                    <a:pt x="11677" y="4568"/>
                  </a:cubicBezTo>
                  <a:cubicBezTo>
                    <a:pt x="11848" y="4702"/>
                    <a:pt x="11969" y="4880"/>
                    <a:pt x="12057" y="5075"/>
                  </a:cubicBezTo>
                  <a:cubicBezTo>
                    <a:pt x="12065" y="5092"/>
                    <a:pt x="12078" y="5099"/>
                    <a:pt x="12093" y="5099"/>
                  </a:cubicBezTo>
                  <a:cubicBezTo>
                    <a:pt x="12120" y="5099"/>
                    <a:pt x="12151" y="5073"/>
                    <a:pt x="12145" y="5041"/>
                  </a:cubicBezTo>
                  <a:cubicBezTo>
                    <a:pt x="12067" y="4673"/>
                    <a:pt x="11735" y="4425"/>
                    <a:pt x="11370" y="4327"/>
                  </a:cubicBezTo>
                  <a:cubicBezTo>
                    <a:pt x="11390" y="4310"/>
                    <a:pt x="11409" y="4295"/>
                    <a:pt x="11429" y="4276"/>
                  </a:cubicBezTo>
                  <a:cubicBezTo>
                    <a:pt x="11464" y="4242"/>
                    <a:pt x="11498" y="4204"/>
                    <a:pt x="11531" y="4163"/>
                  </a:cubicBezTo>
                  <a:close/>
                  <a:moveTo>
                    <a:pt x="8768" y="3957"/>
                  </a:moveTo>
                  <a:cubicBezTo>
                    <a:pt x="8822" y="3972"/>
                    <a:pt x="8875" y="3990"/>
                    <a:pt x="8929" y="4004"/>
                  </a:cubicBezTo>
                  <a:cubicBezTo>
                    <a:pt x="8935" y="4014"/>
                    <a:pt x="8945" y="4019"/>
                    <a:pt x="8956" y="4019"/>
                  </a:cubicBezTo>
                  <a:cubicBezTo>
                    <a:pt x="8962" y="4019"/>
                    <a:pt x="8967" y="4017"/>
                    <a:pt x="8973" y="4015"/>
                  </a:cubicBezTo>
                  <a:cubicBezTo>
                    <a:pt x="9344" y="4113"/>
                    <a:pt x="9727" y="4164"/>
                    <a:pt x="10112" y="4165"/>
                  </a:cubicBezTo>
                  <a:cubicBezTo>
                    <a:pt x="10167" y="4287"/>
                    <a:pt x="10261" y="4388"/>
                    <a:pt x="10377" y="4449"/>
                  </a:cubicBezTo>
                  <a:cubicBezTo>
                    <a:pt x="10272" y="4575"/>
                    <a:pt x="10169" y="4703"/>
                    <a:pt x="10052" y="4819"/>
                  </a:cubicBezTo>
                  <a:cubicBezTo>
                    <a:pt x="9933" y="4936"/>
                    <a:pt x="9805" y="5044"/>
                    <a:pt x="9668" y="5140"/>
                  </a:cubicBezTo>
                  <a:cubicBezTo>
                    <a:pt x="9625" y="5169"/>
                    <a:pt x="9653" y="5232"/>
                    <a:pt x="9691" y="5232"/>
                  </a:cubicBezTo>
                  <a:cubicBezTo>
                    <a:pt x="9700" y="5232"/>
                    <a:pt x="9709" y="5229"/>
                    <a:pt x="9717" y="5222"/>
                  </a:cubicBezTo>
                  <a:cubicBezTo>
                    <a:pt x="9859" y="5122"/>
                    <a:pt x="9991" y="5010"/>
                    <a:pt x="10112" y="4886"/>
                  </a:cubicBezTo>
                  <a:cubicBezTo>
                    <a:pt x="10232" y="4764"/>
                    <a:pt x="10346" y="4631"/>
                    <a:pt x="10430" y="4483"/>
                  </a:cubicBezTo>
                  <a:cubicBezTo>
                    <a:pt x="10430" y="4483"/>
                    <a:pt x="10430" y="4483"/>
                    <a:pt x="10430" y="4483"/>
                  </a:cubicBezTo>
                  <a:lnTo>
                    <a:pt x="10430" y="4483"/>
                  </a:lnTo>
                  <a:cubicBezTo>
                    <a:pt x="10432" y="4502"/>
                    <a:pt x="10443" y="4520"/>
                    <a:pt x="10467" y="4530"/>
                  </a:cubicBezTo>
                  <a:cubicBezTo>
                    <a:pt x="10485" y="4537"/>
                    <a:pt x="10501" y="4539"/>
                    <a:pt x="10519" y="4546"/>
                  </a:cubicBezTo>
                  <a:cubicBezTo>
                    <a:pt x="10516" y="4551"/>
                    <a:pt x="10513" y="4556"/>
                    <a:pt x="10512" y="4561"/>
                  </a:cubicBezTo>
                  <a:cubicBezTo>
                    <a:pt x="10498" y="4574"/>
                    <a:pt x="10486" y="4590"/>
                    <a:pt x="10485" y="4610"/>
                  </a:cubicBezTo>
                  <a:cubicBezTo>
                    <a:pt x="10485" y="4615"/>
                    <a:pt x="10484" y="4618"/>
                    <a:pt x="10484" y="4624"/>
                  </a:cubicBezTo>
                  <a:cubicBezTo>
                    <a:pt x="10264" y="5099"/>
                    <a:pt x="10030" y="5571"/>
                    <a:pt x="9820" y="6051"/>
                  </a:cubicBezTo>
                  <a:cubicBezTo>
                    <a:pt x="9797" y="6054"/>
                    <a:pt x="9776" y="6062"/>
                    <a:pt x="9760" y="6081"/>
                  </a:cubicBezTo>
                  <a:cubicBezTo>
                    <a:pt x="9559" y="6346"/>
                    <a:pt x="9329" y="6657"/>
                    <a:pt x="8960" y="6697"/>
                  </a:cubicBezTo>
                  <a:cubicBezTo>
                    <a:pt x="8939" y="6699"/>
                    <a:pt x="8919" y="6700"/>
                    <a:pt x="8899" y="6700"/>
                  </a:cubicBezTo>
                  <a:cubicBezTo>
                    <a:pt x="8553" y="6700"/>
                    <a:pt x="8335" y="6361"/>
                    <a:pt x="8172" y="6102"/>
                  </a:cubicBezTo>
                  <a:cubicBezTo>
                    <a:pt x="8114" y="6010"/>
                    <a:pt x="8065" y="5915"/>
                    <a:pt x="8016" y="5817"/>
                  </a:cubicBezTo>
                  <a:cubicBezTo>
                    <a:pt x="7988" y="5668"/>
                    <a:pt x="7958" y="5522"/>
                    <a:pt x="7923" y="5371"/>
                  </a:cubicBezTo>
                  <a:cubicBezTo>
                    <a:pt x="7860" y="5112"/>
                    <a:pt x="7789" y="4852"/>
                    <a:pt x="7706" y="4597"/>
                  </a:cubicBezTo>
                  <a:cubicBezTo>
                    <a:pt x="7697" y="4458"/>
                    <a:pt x="7694" y="4290"/>
                    <a:pt x="7787" y="4195"/>
                  </a:cubicBezTo>
                  <a:cubicBezTo>
                    <a:pt x="7904" y="4070"/>
                    <a:pt x="8130" y="4063"/>
                    <a:pt x="8293" y="4036"/>
                  </a:cubicBezTo>
                  <a:lnTo>
                    <a:pt x="8626" y="3984"/>
                  </a:lnTo>
                  <a:cubicBezTo>
                    <a:pt x="8658" y="3978"/>
                    <a:pt x="8713" y="3964"/>
                    <a:pt x="8768" y="3957"/>
                  </a:cubicBezTo>
                  <a:close/>
                  <a:moveTo>
                    <a:pt x="10613" y="5061"/>
                  </a:moveTo>
                  <a:lnTo>
                    <a:pt x="10613" y="5061"/>
                  </a:lnTo>
                  <a:cubicBezTo>
                    <a:pt x="10664" y="5247"/>
                    <a:pt x="10711" y="5432"/>
                    <a:pt x="10752" y="5618"/>
                  </a:cubicBezTo>
                  <a:cubicBezTo>
                    <a:pt x="10823" y="5955"/>
                    <a:pt x="10887" y="6292"/>
                    <a:pt x="10901" y="6633"/>
                  </a:cubicBezTo>
                  <a:cubicBezTo>
                    <a:pt x="10918" y="7146"/>
                    <a:pt x="10799" y="7700"/>
                    <a:pt x="10425" y="8071"/>
                  </a:cubicBezTo>
                  <a:cubicBezTo>
                    <a:pt x="10669" y="7098"/>
                    <a:pt x="10712" y="6062"/>
                    <a:pt x="10613" y="5061"/>
                  </a:cubicBezTo>
                  <a:close/>
                  <a:moveTo>
                    <a:pt x="10408" y="5051"/>
                  </a:moveTo>
                  <a:cubicBezTo>
                    <a:pt x="10305" y="5502"/>
                    <a:pt x="10135" y="5935"/>
                    <a:pt x="10000" y="6377"/>
                  </a:cubicBezTo>
                  <a:cubicBezTo>
                    <a:pt x="9912" y="6665"/>
                    <a:pt x="9841" y="6955"/>
                    <a:pt x="9808" y="7253"/>
                  </a:cubicBezTo>
                  <a:cubicBezTo>
                    <a:pt x="9780" y="7518"/>
                    <a:pt x="9767" y="7816"/>
                    <a:pt x="9883" y="8068"/>
                  </a:cubicBezTo>
                  <a:cubicBezTo>
                    <a:pt x="9903" y="8108"/>
                    <a:pt x="9929" y="8148"/>
                    <a:pt x="9954" y="8185"/>
                  </a:cubicBezTo>
                  <a:cubicBezTo>
                    <a:pt x="9847" y="8098"/>
                    <a:pt x="9759" y="7990"/>
                    <a:pt x="9696" y="7867"/>
                  </a:cubicBezTo>
                  <a:cubicBezTo>
                    <a:pt x="9532" y="7541"/>
                    <a:pt x="9549" y="7165"/>
                    <a:pt x="9642" y="6824"/>
                  </a:cubicBezTo>
                  <a:cubicBezTo>
                    <a:pt x="9752" y="6440"/>
                    <a:pt x="9940" y="6077"/>
                    <a:pt x="10108" y="5713"/>
                  </a:cubicBezTo>
                  <a:cubicBezTo>
                    <a:pt x="10208" y="5493"/>
                    <a:pt x="10308" y="5271"/>
                    <a:pt x="10408" y="5051"/>
                  </a:cubicBezTo>
                  <a:close/>
                  <a:moveTo>
                    <a:pt x="10505" y="5347"/>
                  </a:moveTo>
                  <a:cubicBezTo>
                    <a:pt x="10528" y="5702"/>
                    <a:pt x="10532" y="6057"/>
                    <a:pt x="10511" y="6411"/>
                  </a:cubicBezTo>
                  <a:cubicBezTo>
                    <a:pt x="10478" y="6983"/>
                    <a:pt x="10379" y="7536"/>
                    <a:pt x="10255" y="8094"/>
                  </a:cubicBezTo>
                  <a:cubicBezTo>
                    <a:pt x="10248" y="8134"/>
                    <a:pt x="10271" y="8164"/>
                    <a:pt x="10301" y="8178"/>
                  </a:cubicBezTo>
                  <a:cubicBezTo>
                    <a:pt x="10288" y="8189"/>
                    <a:pt x="10278" y="8199"/>
                    <a:pt x="10264" y="8210"/>
                  </a:cubicBezTo>
                  <a:cubicBezTo>
                    <a:pt x="10150" y="8148"/>
                    <a:pt x="10065" y="8029"/>
                    <a:pt x="10028" y="7901"/>
                  </a:cubicBezTo>
                  <a:cubicBezTo>
                    <a:pt x="9954" y="7657"/>
                    <a:pt x="9981" y="7378"/>
                    <a:pt x="10018" y="7129"/>
                  </a:cubicBezTo>
                  <a:cubicBezTo>
                    <a:pt x="10058" y="6865"/>
                    <a:pt x="10129" y="6609"/>
                    <a:pt x="10207" y="6353"/>
                  </a:cubicBezTo>
                  <a:cubicBezTo>
                    <a:pt x="10309" y="6020"/>
                    <a:pt x="10421" y="5686"/>
                    <a:pt x="10505" y="5347"/>
                  </a:cubicBezTo>
                  <a:close/>
                  <a:moveTo>
                    <a:pt x="10850" y="5430"/>
                  </a:moveTo>
                  <a:lnTo>
                    <a:pt x="10850" y="5430"/>
                  </a:lnTo>
                  <a:cubicBezTo>
                    <a:pt x="10899" y="5533"/>
                    <a:pt x="10945" y="5642"/>
                    <a:pt x="10986" y="5750"/>
                  </a:cubicBezTo>
                  <a:cubicBezTo>
                    <a:pt x="11184" y="6399"/>
                    <a:pt x="11267" y="7065"/>
                    <a:pt x="10997" y="7711"/>
                  </a:cubicBezTo>
                  <a:cubicBezTo>
                    <a:pt x="10915" y="7910"/>
                    <a:pt x="10784" y="8137"/>
                    <a:pt x="10569" y="8226"/>
                  </a:cubicBezTo>
                  <a:cubicBezTo>
                    <a:pt x="10530" y="8242"/>
                    <a:pt x="10495" y="8249"/>
                    <a:pt x="10459" y="8253"/>
                  </a:cubicBezTo>
                  <a:cubicBezTo>
                    <a:pt x="10888" y="7873"/>
                    <a:pt x="11057" y="7305"/>
                    <a:pt x="11050" y="6750"/>
                  </a:cubicBezTo>
                  <a:cubicBezTo>
                    <a:pt x="11044" y="6306"/>
                    <a:pt x="10959" y="5865"/>
                    <a:pt x="10850" y="5430"/>
                  </a:cubicBezTo>
                  <a:close/>
                  <a:moveTo>
                    <a:pt x="17358" y="9736"/>
                  </a:moveTo>
                  <a:cubicBezTo>
                    <a:pt x="17356" y="9739"/>
                    <a:pt x="17354" y="9741"/>
                    <a:pt x="17352" y="9744"/>
                  </a:cubicBezTo>
                  <a:cubicBezTo>
                    <a:pt x="17354" y="9742"/>
                    <a:pt x="17356" y="9739"/>
                    <a:pt x="17358" y="9736"/>
                  </a:cubicBezTo>
                  <a:close/>
                  <a:moveTo>
                    <a:pt x="4528" y="10279"/>
                  </a:moveTo>
                  <a:lnTo>
                    <a:pt x="4528" y="10279"/>
                  </a:lnTo>
                  <a:cubicBezTo>
                    <a:pt x="4616" y="10329"/>
                    <a:pt x="4702" y="10381"/>
                    <a:pt x="4786" y="10435"/>
                  </a:cubicBezTo>
                  <a:cubicBezTo>
                    <a:pt x="4745" y="10441"/>
                    <a:pt x="4708" y="10468"/>
                    <a:pt x="4689" y="10505"/>
                  </a:cubicBezTo>
                  <a:cubicBezTo>
                    <a:pt x="4682" y="10499"/>
                    <a:pt x="4675" y="10496"/>
                    <a:pt x="4668" y="10490"/>
                  </a:cubicBezTo>
                  <a:cubicBezTo>
                    <a:pt x="4620" y="10421"/>
                    <a:pt x="4573" y="10353"/>
                    <a:pt x="4528" y="10279"/>
                  </a:cubicBezTo>
                  <a:close/>
                  <a:moveTo>
                    <a:pt x="16819" y="10037"/>
                  </a:moveTo>
                  <a:cubicBezTo>
                    <a:pt x="16828" y="10037"/>
                    <a:pt x="16837" y="10037"/>
                    <a:pt x="16847" y="10038"/>
                  </a:cubicBezTo>
                  <a:cubicBezTo>
                    <a:pt x="17054" y="10049"/>
                    <a:pt x="17282" y="10173"/>
                    <a:pt x="17385" y="10350"/>
                  </a:cubicBezTo>
                  <a:cubicBezTo>
                    <a:pt x="17390" y="10360"/>
                    <a:pt x="17399" y="10365"/>
                    <a:pt x="17408" y="10365"/>
                  </a:cubicBezTo>
                  <a:cubicBezTo>
                    <a:pt x="17411" y="10365"/>
                    <a:pt x="17413" y="10365"/>
                    <a:pt x="17416" y="10364"/>
                  </a:cubicBezTo>
                  <a:cubicBezTo>
                    <a:pt x="17423" y="10375"/>
                    <a:pt x="17430" y="10384"/>
                    <a:pt x="17436" y="10395"/>
                  </a:cubicBezTo>
                  <a:cubicBezTo>
                    <a:pt x="17463" y="10448"/>
                    <a:pt x="17478" y="10503"/>
                    <a:pt x="17478" y="10561"/>
                  </a:cubicBezTo>
                  <a:cubicBezTo>
                    <a:pt x="17480" y="10680"/>
                    <a:pt x="17438" y="10795"/>
                    <a:pt x="17360" y="10888"/>
                  </a:cubicBezTo>
                  <a:cubicBezTo>
                    <a:pt x="17336" y="10917"/>
                    <a:pt x="17304" y="10943"/>
                    <a:pt x="17274" y="10966"/>
                  </a:cubicBezTo>
                  <a:cubicBezTo>
                    <a:pt x="17219" y="10980"/>
                    <a:pt x="17160" y="10986"/>
                    <a:pt x="17101" y="10986"/>
                  </a:cubicBezTo>
                  <a:cubicBezTo>
                    <a:pt x="16998" y="10986"/>
                    <a:pt x="16894" y="10968"/>
                    <a:pt x="16803" y="10949"/>
                  </a:cubicBezTo>
                  <a:cubicBezTo>
                    <a:pt x="16699" y="10924"/>
                    <a:pt x="16590" y="10906"/>
                    <a:pt x="16495" y="10859"/>
                  </a:cubicBezTo>
                  <a:cubicBezTo>
                    <a:pt x="16442" y="10832"/>
                    <a:pt x="16406" y="10797"/>
                    <a:pt x="16367" y="10760"/>
                  </a:cubicBezTo>
                  <a:cubicBezTo>
                    <a:pt x="16342" y="10605"/>
                    <a:pt x="16452" y="10455"/>
                    <a:pt x="16584" y="10378"/>
                  </a:cubicBezTo>
                  <a:cubicBezTo>
                    <a:pt x="16622" y="10358"/>
                    <a:pt x="16604" y="10301"/>
                    <a:pt x="16564" y="10301"/>
                  </a:cubicBezTo>
                  <a:cubicBezTo>
                    <a:pt x="16559" y="10301"/>
                    <a:pt x="16555" y="10302"/>
                    <a:pt x="16550" y="10303"/>
                  </a:cubicBezTo>
                  <a:cubicBezTo>
                    <a:pt x="16445" y="10334"/>
                    <a:pt x="16367" y="10411"/>
                    <a:pt x="16323" y="10506"/>
                  </a:cubicBezTo>
                  <a:cubicBezTo>
                    <a:pt x="16303" y="10548"/>
                    <a:pt x="16293" y="10594"/>
                    <a:pt x="16289" y="10638"/>
                  </a:cubicBezTo>
                  <a:cubicBezTo>
                    <a:pt x="16258" y="10554"/>
                    <a:pt x="16251" y="10466"/>
                    <a:pt x="16267" y="10378"/>
                  </a:cubicBezTo>
                  <a:cubicBezTo>
                    <a:pt x="16282" y="10347"/>
                    <a:pt x="16301" y="10314"/>
                    <a:pt x="16322" y="10285"/>
                  </a:cubicBezTo>
                  <a:cubicBezTo>
                    <a:pt x="16436" y="10134"/>
                    <a:pt x="16623" y="10037"/>
                    <a:pt x="16819" y="10037"/>
                  </a:cubicBezTo>
                  <a:close/>
                  <a:moveTo>
                    <a:pt x="17089" y="7993"/>
                  </a:moveTo>
                  <a:cubicBezTo>
                    <a:pt x="17219" y="7993"/>
                    <a:pt x="17348" y="8000"/>
                    <a:pt x="17478" y="8015"/>
                  </a:cubicBezTo>
                  <a:cubicBezTo>
                    <a:pt x="17630" y="8033"/>
                    <a:pt x="17809" y="8061"/>
                    <a:pt x="17925" y="8169"/>
                  </a:cubicBezTo>
                  <a:cubicBezTo>
                    <a:pt x="18074" y="8305"/>
                    <a:pt x="18014" y="8491"/>
                    <a:pt x="17948" y="8650"/>
                  </a:cubicBezTo>
                  <a:cubicBezTo>
                    <a:pt x="17890" y="8785"/>
                    <a:pt x="17827" y="8914"/>
                    <a:pt x="17812" y="9062"/>
                  </a:cubicBezTo>
                  <a:cubicBezTo>
                    <a:pt x="17809" y="9076"/>
                    <a:pt x="17816" y="9086"/>
                    <a:pt x="17823" y="9093"/>
                  </a:cubicBezTo>
                  <a:cubicBezTo>
                    <a:pt x="17776" y="9168"/>
                    <a:pt x="17728" y="9242"/>
                    <a:pt x="17677" y="9314"/>
                  </a:cubicBezTo>
                  <a:cubicBezTo>
                    <a:pt x="17643" y="9367"/>
                    <a:pt x="17606" y="9416"/>
                    <a:pt x="17568" y="9463"/>
                  </a:cubicBezTo>
                  <a:cubicBezTo>
                    <a:pt x="17529" y="9513"/>
                    <a:pt x="17468" y="9565"/>
                    <a:pt x="17480" y="9632"/>
                  </a:cubicBezTo>
                  <a:cubicBezTo>
                    <a:pt x="17482" y="9651"/>
                    <a:pt x="17505" y="9669"/>
                    <a:pt x="17525" y="9669"/>
                  </a:cubicBezTo>
                  <a:cubicBezTo>
                    <a:pt x="17527" y="9669"/>
                    <a:pt x="17529" y="9669"/>
                    <a:pt x="17531" y="9669"/>
                  </a:cubicBezTo>
                  <a:cubicBezTo>
                    <a:pt x="17603" y="9662"/>
                    <a:pt x="17638" y="9589"/>
                    <a:pt x="17674" y="9537"/>
                  </a:cubicBezTo>
                  <a:cubicBezTo>
                    <a:pt x="17712" y="9483"/>
                    <a:pt x="17745" y="9428"/>
                    <a:pt x="17779" y="9371"/>
                  </a:cubicBezTo>
                  <a:cubicBezTo>
                    <a:pt x="17833" y="9282"/>
                    <a:pt x="17875" y="9179"/>
                    <a:pt x="17914" y="9083"/>
                  </a:cubicBezTo>
                  <a:cubicBezTo>
                    <a:pt x="18036" y="8971"/>
                    <a:pt x="18173" y="8853"/>
                    <a:pt x="18338" y="8802"/>
                  </a:cubicBezTo>
                  <a:cubicBezTo>
                    <a:pt x="18384" y="8788"/>
                    <a:pt x="18428" y="8781"/>
                    <a:pt x="18470" y="8781"/>
                  </a:cubicBezTo>
                  <a:cubicBezTo>
                    <a:pt x="18611" y="8781"/>
                    <a:pt x="18735" y="8854"/>
                    <a:pt x="18844" y="8955"/>
                  </a:cubicBezTo>
                  <a:cubicBezTo>
                    <a:pt x="18985" y="9084"/>
                    <a:pt x="19091" y="9242"/>
                    <a:pt x="19192" y="9399"/>
                  </a:cubicBezTo>
                  <a:cubicBezTo>
                    <a:pt x="19287" y="9547"/>
                    <a:pt x="19384" y="9697"/>
                    <a:pt x="19450" y="9859"/>
                  </a:cubicBezTo>
                  <a:cubicBezTo>
                    <a:pt x="19518" y="10031"/>
                    <a:pt x="19537" y="10211"/>
                    <a:pt x="19473" y="10385"/>
                  </a:cubicBezTo>
                  <a:cubicBezTo>
                    <a:pt x="19408" y="10558"/>
                    <a:pt x="19283" y="10719"/>
                    <a:pt x="19144" y="10846"/>
                  </a:cubicBezTo>
                  <a:cubicBezTo>
                    <a:pt x="18968" y="11009"/>
                    <a:pt x="18732" y="11122"/>
                    <a:pt x="18495" y="11122"/>
                  </a:cubicBezTo>
                  <a:cubicBezTo>
                    <a:pt x="18371" y="11122"/>
                    <a:pt x="18246" y="11092"/>
                    <a:pt x="18129" y="11021"/>
                  </a:cubicBezTo>
                  <a:cubicBezTo>
                    <a:pt x="18119" y="11016"/>
                    <a:pt x="18110" y="11014"/>
                    <a:pt x="18101" y="11014"/>
                  </a:cubicBezTo>
                  <a:cubicBezTo>
                    <a:pt x="18088" y="11014"/>
                    <a:pt x="18077" y="11018"/>
                    <a:pt x="18067" y="11024"/>
                  </a:cubicBezTo>
                  <a:cubicBezTo>
                    <a:pt x="18017" y="10998"/>
                    <a:pt x="17966" y="10971"/>
                    <a:pt x="17918" y="10943"/>
                  </a:cubicBezTo>
                  <a:cubicBezTo>
                    <a:pt x="17857" y="10907"/>
                    <a:pt x="17797" y="10868"/>
                    <a:pt x="17741" y="10829"/>
                  </a:cubicBezTo>
                  <a:cubicBezTo>
                    <a:pt x="17729" y="10822"/>
                    <a:pt x="17719" y="10814"/>
                    <a:pt x="17707" y="10804"/>
                  </a:cubicBezTo>
                  <a:cubicBezTo>
                    <a:pt x="17718" y="10767"/>
                    <a:pt x="17725" y="10726"/>
                    <a:pt x="17725" y="10683"/>
                  </a:cubicBezTo>
                  <a:cubicBezTo>
                    <a:pt x="17725" y="10614"/>
                    <a:pt x="17712" y="10546"/>
                    <a:pt x="17694" y="10479"/>
                  </a:cubicBezTo>
                  <a:cubicBezTo>
                    <a:pt x="17900" y="10456"/>
                    <a:pt x="18108" y="10436"/>
                    <a:pt x="18308" y="10391"/>
                  </a:cubicBezTo>
                  <a:cubicBezTo>
                    <a:pt x="18356" y="10381"/>
                    <a:pt x="18350" y="10304"/>
                    <a:pt x="18302" y="10304"/>
                  </a:cubicBezTo>
                  <a:cubicBezTo>
                    <a:pt x="18300" y="10304"/>
                    <a:pt x="18298" y="10304"/>
                    <a:pt x="18295" y="10304"/>
                  </a:cubicBezTo>
                  <a:cubicBezTo>
                    <a:pt x="18087" y="10329"/>
                    <a:pt x="17878" y="10371"/>
                    <a:pt x="17670" y="10404"/>
                  </a:cubicBezTo>
                  <a:cubicBezTo>
                    <a:pt x="17647" y="10341"/>
                    <a:pt x="17619" y="10279"/>
                    <a:pt x="17580" y="10222"/>
                  </a:cubicBezTo>
                  <a:lnTo>
                    <a:pt x="17580" y="10222"/>
                  </a:lnTo>
                  <a:cubicBezTo>
                    <a:pt x="17586" y="10225"/>
                    <a:pt x="17592" y="10227"/>
                    <a:pt x="17598" y="10227"/>
                  </a:cubicBezTo>
                  <a:cubicBezTo>
                    <a:pt x="17604" y="10227"/>
                    <a:pt x="17610" y="10225"/>
                    <a:pt x="17616" y="10221"/>
                  </a:cubicBezTo>
                  <a:cubicBezTo>
                    <a:pt x="17779" y="10127"/>
                    <a:pt x="17946" y="10041"/>
                    <a:pt x="18118" y="9960"/>
                  </a:cubicBezTo>
                  <a:cubicBezTo>
                    <a:pt x="18203" y="9921"/>
                    <a:pt x="18288" y="9885"/>
                    <a:pt x="18373" y="9846"/>
                  </a:cubicBezTo>
                  <a:cubicBezTo>
                    <a:pt x="18463" y="9809"/>
                    <a:pt x="18552" y="9775"/>
                    <a:pt x="18636" y="9730"/>
                  </a:cubicBezTo>
                  <a:cubicBezTo>
                    <a:pt x="18676" y="9707"/>
                    <a:pt x="18656" y="9650"/>
                    <a:pt x="18614" y="9650"/>
                  </a:cubicBezTo>
                  <a:cubicBezTo>
                    <a:pt x="18610" y="9650"/>
                    <a:pt x="18606" y="9651"/>
                    <a:pt x="18602" y="9652"/>
                  </a:cubicBezTo>
                  <a:cubicBezTo>
                    <a:pt x="18510" y="9673"/>
                    <a:pt x="18423" y="9711"/>
                    <a:pt x="18337" y="9751"/>
                  </a:cubicBezTo>
                  <a:cubicBezTo>
                    <a:pt x="18247" y="9789"/>
                    <a:pt x="18162" y="9831"/>
                    <a:pt x="18077" y="9873"/>
                  </a:cubicBezTo>
                  <a:cubicBezTo>
                    <a:pt x="17907" y="9960"/>
                    <a:pt x="17741" y="10053"/>
                    <a:pt x="17577" y="10154"/>
                  </a:cubicBezTo>
                  <a:cubicBezTo>
                    <a:pt x="17563" y="10163"/>
                    <a:pt x="17559" y="10175"/>
                    <a:pt x="17559" y="10187"/>
                  </a:cubicBezTo>
                  <a:cubicBezTo>
                    <a:pt x="17495" y="10097"/>
                    <a:pt x="17416" y="10015"/>
                    <a:pt x="17324" y="9951"/>
                  </a:cubicBezTo>
                  <a:cubicBezTo>
                    <a:pt x="17325" y="9951"/>
                    <a:pt x="17328" y="9951"/>
                    <a:pt x="17329" y="9950"/>
                  </a:cubicBezTo>
                  <a:cubicBezTo>
                    <a:pt x="17343" y="9943"/>
                    <a:pt x="17355" y="9937"/>
                    <a:pt x="17369" y="9927"/>
                  </a:cubicBezTo>
                  <a:cubicBezTo>
                    <a:pt x="17387" y="9911"/>
                    <a:pt x="17407" y="9899"/>
                    <a:pt x="17423" y="9882"/>
                  </a:cubicBezTo>
                  <a:cubicBezTo>
                    <a:pt x="17433" y="9870"/>
                    <a:pt x="17444" y="9858"/>
                    <a:pt x="17453" y="9845"/>
                  </a:cubicBezTo>
                  <a:cubicBezTo>
                    <a:pt x="17460" y="9836"/>
                    <a:pt x="17467" y="9828"/>
                    <a:pt x="17473" y="9818"/>
                  </a:cubicBezTo>
                  <a:cubicBezTo>
                    <a:pt x="17481" y="9804"/>
                    <a:pt x="17488" y="9789"/>
                    <a:pt x="17492" y="9774"/>
                  </a:cubicBezTo>
                  <a:cubicBezTo>
                    <a:pt x="17494" y="9760"/>
                    <a:pt x="17495" y="9745"/>
                    <a:pt x="17495" y="9731"/>
                  </a:cubicBezTo>
                  <a:cubicBezTo>
                    <a:pt x="17495" y="9704"/>
                    <a:pt x="17470" y="9681"/>
                    <a:pt x="17443" y="9681"/>
                  </a:cubicBezTo>
                  <a:cubicBezTo>
                    <a:pt x="17434" y="9681"/>
                    <a:pt x="17425" y="9684"/>
                    <a:pt x="17417" y="9689"/>
                  </a:cubicBezTo>
                  <a:cubicBezTo>
                    <a:pt x="17406" y="9696"/>
                    <a:pt x="17394" y="9703"/>
                    <a:pt x="17385" y="9711"/>
                  </a:cubicBezTo>
                  <a:cubicBezTo>
                    <a:pt x="17380" y="9716"/>
                    <a:pt x="17375" y="9717"/>
                    <a:pt x="17372" y="9721"/>
                  </a:cubicBezTo>
                  <a:cubicBezTo>
                    <a:pt x="17367" y="9724"/>
                    <a:pt x="17363" y="9730"/>
                    <a:pt x="17358" y="9736"/>
                  </a:cubicBezTo>
                  <a:lnTo>
                    <a:pt x="17358" y="9736"/>
                  </a:lnTo>
                  <a:cubicBezTo>
                    <a:pt x="17360" y="9734"/>
                    <a:pt x="17362" y="9732"/>
                    <a:pt x="17365" y="9730"/>
                  </a:cubicBezTo>
                  <a:lnTo>
                    <a:pt x="17365" y="9730"/>
                  </a:lnTo>
                  <a:cubicBezTo>
                    <a:pt x="17338" y="9761"/>
                    <a:pt x="17315" y="9795"/>
                    <a:pt x="17294" y="9831"/>
                  </a:cubicBezTo>
                  <a:cubicBezTo>
                    <a:pt x="17285" y="9845"/>
                    <a:pt x="17274" y="9859"/>
                    <a:pt x="17267" y="9875"/>
                  </a:cubicBezTo>
                  <a:cubicBezTo>
                    <a:pt x="17261" y="9886"/>
                    <a:pt x="17258" y="9896"/>
                    <a:pt x="17257" y="9909"/>
                  </a:cubicBezTo>
                  <a:cubicBezTo>
                    <a:pt x="17197" y="9875"/>
                    <a:pt x="17136" y="9846"/>
                    <a:pt x="17070" y="9828"/>
                  </a:cubicBezTo>
                  <a:cubicBezTo>
                    <a:pt x="17072" y="9823"/>
                    <a:pt x="17075" y="9822"/>
                    <a:pt x="17075" y="9818"/>
                  </a:cubicBezTo>
                  <a:cubicBezTo>
                    <a:pt x="17089" y="9690"/>
                    <a:pt x="17105" y="9562"/>
                    <a:pt x="17111" y="9435"/>
                  </a:cubicBezTo>
                  <a:cubicBezTo>
                    <a:pt x="17116" y="9311"/>
                    <a:pt x="17125" y="9182"/>
                    <a:pt x="17097" y="9059"/>
                  </a:cubicBezTo>
                  <a:cubicBezTo>
                    <a:pt x="17093" y="9044"/>
                    <a:pt x="17079" y="9036"/>
                    <a:pt x="17065" y="9036"/>
                  </a:cubicBezTo>
                  <a:cubicBezTo>
                    <a:pt x="17051" y="9036"/>
                    <a:pt x="17037" y="9044"/>
                    <a:pt x="17034" y="9059"/>
                  </a:cubicBezTo>
                  <a:cubicBezTo>
                    <a:pt x="17010" y="9182"/>
                    <a:pt x="17016" y="9311"/>
                    <a:pt x="17010" y="9435"/>
                  </a:cubicBezTo>
                  <a:cubicBezTo>
                    <a:pt x="17004" y="9560"/>
                    <a:pt x="17003" y="9683"/>
                    <a:pt x="16994" y="9808"/>
                  </a:cubicBezTo>
                  <a:cubicBezTo>
                    <a:pt x="16942" y="9797"/>
                    <a:pt x="16891" y="9788"/>
                    <a:pt x="16838" y="9787"/>
                  </a:cubicBezTo>
                  <a:cubicBezTo>
                    <a:pt x="16833" y="9787"/>
                    <a:pt x="16826" y="9788"/>
                    <a:pt x="16820" y="9788"/>
                  </a:cubicBezTo>
                  <a:cubicBezTo>
                    <a:pt x="16826" y="9781"/>
                    <a:pt x="16828" y="9772"/>
                    <a:pt x="16827" y="9760"/>
                  </a:cubicBezTo>
                  <a:cubicBezTo>
                    <a:pt x="16800" y="9615"/>
                    <a:pt x="16774" y="9469"/>
                    <a:pt x="16765" y="9321"/>
                  </a:cubicBezTo>
                  <a:cubicBezTo>
                    <a:pt x="16756" y="9177"/>
                    <a:pt x="16776" y="9037"/>
                    <a:pt x="16791" y="8894"/>
                  </a:cubicBezTo>
                  <a:cubicBezTo>
                    <a:pt x="16794" y="8873"/>
                    <a:pt x="16772" y="8859"/>
                    <a:pt x="16752" y="8859"/>
                  </a:cubicBezTo>
                  <a:cubicBezTo>
                    <a:pt x="16740" y="8859"/>
                    <a:pt x="16727" y="8865"/>
                    <a:pt x="16722" y="8877"/>
                  </a:cubicBezTo>
                  <a:cubicBezTo>
                    <a:pt x="16662" y="9015"/>
                    <a:pt x="16664" y="9175"/>
                    <a:pt x="16677" y="9321"/>
                  </a:cubicBezTo>
                  <a:cubicBezTo>
                    <a:pt x="16689" y="9476"/>
                    <a:pt x="16719" y="9629"/>
                    <a:pt x="16749" y="9780"/>
                  </a:cubicBezTo>
                  <a:cubicBezTo>
                    <a:pt x="16750" y="9785"/>
                    <a:pt x="16755" y="9787"/>
                    <a:pt x="16756" y="9789"/>
                  </a:cubicBezTo>
                  <a:cubicBezTo>
                    <a:pt x="16704" y="9794"/>
                    <a:pt x="16650" y="9801"/>
                    <a:pt x="16599" y="9815"/>
                  </a:cubicBezTo>
                  <a:cubicBezTo>
                    <a:pt x="16584" y="9795"/>
                    <a:pt x="16566" y="9780"/>
                    <a:pt x="16550" y="9764"/>
                  </a:cubicBezTo>
                  <a:cubicBezTo>
                    <a:pt x="16528" y="9743"/>
                    <a:pt x="16506" y="9719"/>
                    <a:pt x="16485" y="9697"/>
                  </a:cubicBezTo>
                  <a:cubicBezTo>
                    <a:pt x="16438" y="9650"/>
                    <a:pt x="16393" y="9602"/>
                    <a:pt x="16347" y="9554"/>
                  </a:cubicBezTo>
                  <a:cubicBezTo>
                    <a:pt x="16302" y="9504"/>
                    <a:pt x="16254" y="9459"/>
                    <a:pt x="16206" y="9411"/>
                  </a:cubicBezTo>
                  <a:cubicBezTo>
                    <a:pt x="16193" y="9396"/>
                    <a:pt x="16177" y="9384"/>
                    <a:pt x="16166" y="9369"/>
                  </a:cubicBezTo>
                  <a:cubicBezTo>
                    <a:pt x="16164" y="9361"/>
                    <a:pt x="16162" y="9350"/>
                    <a:pt x="16154" y="9341"/>
                  </a:cubicBezTo>
                  <a:cubicBezTo>
                    <a:pt x="16035" y="9198"/>
                    <a:pt x="15940" y="9037"/>
                    <a:pt x="15876" y="8866"/>
                  </a:cubicBezTo>
                  <a:cubicBezTo>
                    <a:pt x="15813" y="8694"/>
                    <a:pt x="15740" y="8463"/>
                    <a:pt x="15848" y="8298"/>
                  </a:cubicBezTo>
                  <a:cubicBezTo>
                    <a:pt x="15932" y="8169"/>
                    <a:pt x="16098" y="8118"/>
                    <a:pt x="16244" y="8084"/>
                  </a:cubicBezTo>
                  <a:cubicBezTo>
                    <a:pt x="16445" y="8037"/>
                    <a:pt x="16652" y="8013"/>
                    <a:pt x="16861" y="8000"/>
                  </a:cubicBezTo>
                  <a:cubicBezTo>
                    <a:pt x="16937" y="7996"/>
                    <a:pt x="17013" y="7993"/>
                    <a:pt x="17089" y="7993"/>
                  </a:cubicBezTo>
                  <a:close/>
                  <a:moveTo>
                    <a:pt x="4850" y="11100"/>
                  </a:moveTo>
                  <a:cubicBezTo>
                    <a:pt x="4872" y="11136"/>
                    <a:pt x="4896" y="11171"/>
                    <a:pt x="4921" y="11207"/>
                  </a:cubicBezTo>
                  <a:cubicBezTo>
                    <a:pt x="4944" y="11243"/>
                    <a:pt x="4978" y="11258"/>
                    <a:pt x="5013" y="11258"/>
                  </a:cubicBezTo>
                  <a:cubicBezTo>
                    <a:pt x="5020" y="11258"/>
                    <a:pt x="5027" y="11258"/>
                    <a:pt x="5034" y="11256"/>
                  </a:cubicBezTo>
                  <a:cubicBezTo>
                    <a:pt x="5086" y="11291"/>
                    <a:pt x="5145" y="11316"/>
                    <a:pt x="5209" y="11317"/>
                  </a:cubicBezTo>
                  <a:lnTo>
                    <a:pt x="5209" y="11317"/>
                  </a:lnTo>
                  <a:cubicBezTo>
                    <a:pt x="5208" y="11318"/>
                    <a:pt x="5207" y="11318"/>
                    <a:pt x="5206" y="11319"/>
                  </a:cubicBezTo>
                  <a:cubicBezTo>
                    <a:pt x="5171" y="11328"/>
                    <a:pt x="5137" y="11333"/>
                    <a:pt x="5104" y="11333"/>
                  </a:cubicBezTo>
                  <a:cubicBezTo>
                    <a:pt x="5033" y="11333"/>
                    <a:pt x="4970" y="11308"/>
                    <a:pt x="4923" y="11239"/>
                  </a:cubicBezTo>
                  <a:cubicBezTo>
                    <a:pt x="4894" y="11197"/>
                    <a:pt x="4868" y="11149"/>
                    <a:pt x="4845" y="11102"/>
                  </a:cubicBezTo>
                  <a:cubicBezTo>
                    <a:pt x="4847" y="11102"/>
                    <a:pt x="4847" y="11100"/>
                    <a:pt x="4850" y="11100"/>
                  </a:cubicBezTo>
                  <a:close/>
                  <a:moveTo>
                    <a:pt x="3525" y="6411"/>
                  </a:moveTo>
                  <a:cubicBezTo>
                    <a:pt x="3707" y="6411"/>
                    <a:pt x="3886" y="6447"/>
                    <a:pt x="4062" y="6491"/>
                  </a:cubicBezTo>
                  <a:cubicBezTo>
                    <a:pt x="4538" y="6616"/>
                    <a:pt x="5251" y="6922"/>
                    <a:pt x="5071" y="7515"/>
                  </a:cubicBezTo>
                  <a:cubicBezTo>
                    <a:pt x="4959" y="7881"/>
                    <a:pt x="4590" y="8085"/>
                    <a:pt x="4265" y="8264"/>
                  </a:cubicBezTo>
                  <a:cubicBezTo>
                    <a:pt x="4221" y="8290"/>
                    <a:pt x="4220" y="8361"/>
                    <a:pt x="4262" y="8388"/>
                  </a:cubicBezTo>
                  <a:cubicBezTo>
                    <a:pt x="4197" y="8412"/>
                    <a:pt x="4133" y="8440"/>
                    <a:pt x="4066" y="8469"/>
                  </a:cubicBezTo>
                  <a:cubicBezTo>
                    <a:pt x="3984" y="8505"/>
                    <a:pt x="3899" y="8541"/>
                    <a:pt x="3815" y="8576"/>
                  </a:cubicBezTo>
                  <a:cubicBezTo>
                    <a:pt x="3777" y="8593"/>
                    <a:pt x="3797" y="8652"/>
                    <a:pt x="3834" y="8652"/>
                  </a:cubicBezTo>
                  <a:cubicBezTo>
                    <a:pt x="3838" y="8652"/>
                    <a:pt x="3842" y="8652"/>
                    <a:pt x="3847" y="8650"/>
                  </a:cubicBezTo>
                  <a:lnTo>
                    <a:pt x="4108" y="8559"/>
                  </a:lnTo>
                  <a:cubicBezTo>
                    <a:pt x="4197" y="8530"/>
                    <a:pt x="4285" y="8501"/>
                    <a:pt x="4372" y="8463"/>
                  </a:cubicBezTo>
                  <a:cubicBezTo>
                    <a:pt x="4397" y="8453"/>
                    <a:pt x="4403" y="8430"/>
                    <a:pt x="4398" y="8409"/>
                  </a:cubicBezTo>
                  <a:lnTo>
                    <a:pt x="4398" y="8409"/>
                  </a:lnTo>
                  <a:cubicBezTo>
                    <a:pt x="4421" y="8410"/>
                    <a:pt x="4444" y="8410"/>
                    <a:pt x="4466" y="8410"/>
                  </a:cubicBezTo>
                  <a:cubicBezTo>
                    <a:pt x="4665" y="8410"/>
                    <a:pt x="4865" y="8381"/>
                    <a:pt x="5063" y="8381"/>
                  </a:cubicBezTo>
                  <a:cubicBezTo>
                    <a:pt x="5149" y="8381"/>
                    <a:pt x="5234" y="8386"/>
                    <a:pt x="5319" y="8402"/>
                  </a:cubicBezTo>
                  <a:cubicBezTo>
                    <a:pt x="5457" y="8426"/>
                    <a:pt x="5596" y="8476"/>
                    <a:pt x="5694" y="8579"/>
                  </a:cubicBezTo>
                  <a:cubicBezTo>
                    <a:pt x="5800" y="8688"/>
                    <a:pt x="5829" y="8839"/>
                    <a:pt x="5823" y="8985"/>
                  </a:cubicBezTo>
                  <a:cubicBezTo>
                    <a:pt x="5810" y="9270"/>
                    <a:pt x="5695" y="9595"/>
                    <a:pt x="5543" y="9838"/>
                  </a:cubicBezTo>
                  <a:cubicBezTo>
                    <a:pt x="5413" y="10050"/>
                    <a:pt x="5184" y="10225"/>
                    <a:pt x="4923" y="10225"/>
                  </a:cubicBezTo>
                  <a:cubicBezTo>
                    <a:pt x="4716" y="10090"/>
                    <a:pt x="4503" y="9970"/>
                    <a:pt x="4279" y="9866"/>
                  </a:cubicBezTo>
                  <a:cubicBezTo>
                    <a:pt x="4258" y="9856"/>
                    <a:pt x="4236" y="9851"/>
                    <a:pt x="4215" y="9851"/>
                  </a:cubicBezTo>
                  <a:cubicBezTo>
                    <a:pt x="4124" y="9851"/>
                    <a:pt x="4056" y="9942"/>
                    <a:pt x="4102" y="10035"/>
                  </a:cubicBezTo>
                  <a:cubicBezTo>
                    <a:pt x="4123" y="10077"/>
                    <a:pt x="4147" y="10120"/>
                    <a:pt x="4170" y="10163"/>
                  </a:cubicBezTo>
                  <a:cubicBezTo>
                    <a:pt x="4176" y="10178"/>
                    <a:pt x="4180" y="10194"/>
                    <a:pt x="4187" y="10211"/>
                  </a:cubicBezTo>
                  <a:cubicBezTo>
                    <a:pt x="4085" y="10045"/>
                    <a:pt x="3971" y="9885"/>
                    <a:pt x="3861" y="9728"/>
                  </a:cubicBezTo>
                  <a:cubicBezTo>
                    <a:pt x="3853" y="9716"/>
                    <a:pt x="3841" y="9711"/>
                    <a:pt x="3830" y="9711"/>
                  </a:cubicBezTo>
                  <a:cubicBezTo>
                    <a:pt x="3805" y="9711"/>
                    <a:pt x="3780" y="9736"/>
                    <a:pt x="3797" y="9764"/>
                  </a:cubicBezTo>
                  <a:cubicBezTo>
                    <a:pt x="3964" y="10042"/>
                    <a:pt x="4136" y="10320"/>
                    <a:pt x="4254" y="10622"/>
                  </a:cubicBezTo>
                  <a:cubicBezTo>
                    <a:pt x="4308" y="10761"/>
                    <a:pt x="4356" y="10909"/>
                    <a:pt x="4384" y="11056"/>
                  </a:cubicBezTo>
                  <a:cubicBezTo>
                    <a:pt x="4400" y="11142"/>
                    <a:pt x="4417" y="11235"/>
                    <a:pt x="4347" y="11300"/>
                  </a:cubicBezTo>
                  <a:cubicBezTo>
                    <a:pt x="4292" y="11354"/>
                    <a:pt x="4211" y="11381"/>
                    <a:pt x="4137" y="11404"/>
                  </a:cubicBezTo>
                  <a:cubicBezTo>
                    <a:pt x="3907" y="11475"/>
                    <a:pt x="3665" y="11497"/>
                    <a:pt x="3423" y="11497"/>
                  </a:cubicBezTo>
                  <a:cubicBezTo>
                    <a:pt x="3322" y="11497"/>
                    <a:pt x="3222" y="11493"/>
                    <a:pt x="3122" y="11488"/>
                  </a:cubicBezTo>
                  <a:cubicBezTo>
                    <a:pt x="3041" y="11482"/>
                    <a:pt x="2958" y="11476"/>
                    <a:pt x="2875" y="11469"/>
                  </a:cubicBezTo>
                  <a:cubicBezTo>
                    <a:pt x="2800" y="11464"/>
                    <a:pt x="2702" y="11468"/>
                    <a:pt x="2634" y="11428"/>
                  </a:cubicBezTo>
                  <a:cubicBezTo>
                    <a:pt x="2560" y="11386"/>
                    <a:pt x="2563" y="11286"/>
                    <a:pt x="2555" y="11214"/>
                  </a:cubicBezTo>
                  <a:cubicBezTo>
                    <a:pt x="2548" y="11130"/>
                    <a:pt x="2544" y="11045"/>
                    <a:pt x="2544" y="10963"/>
                  </a:cubicBezTo>
                  <a:cubicBezTo>
                    <a:pt x="2537" y="10554"/>
                    <a:pt x="2612" y="10163"/>
                    <a:pt x="2714" y="9768"/>
                  </a:cubicBezTo>
                  <a:cubicBezTo>
                    <a:pt x="2722" y="9737"/>
                    <a:pt x="2691" y="9712"/>
                    <a:pt x="2662" y="9712"/>
                  </a:cubicBezTo>
                  <a:cubicBezTo>
                    <a:pt x="2648" y="9712"/>
                    <a:pt x="2634" y="9719"/>
                    <a:pt x="2626" y="9736"/>
                  </a:cubicBezTo>
                  <a:cubicBezTo>
                    <a:pt x="2608" y="9780"/>
                    <a:pt x="2594" y="9828"/>
                    <a:pt x="2577" y="9873"/>
                  </a:cubicBezTo>
                  <a:cubicBezTo>
                    <a:pt x="2594" y="9815"/>
                    <a:pt x="2612" y="9757"/>
                    <a:pt x="2626" y="9697"/>
                  </a:cubicBezTo>
                  <a:cubicBezTo>
                    <a:pt x="2633" y="9672"/>
                    <a:pt x="2612" y="9656"/>
                    <a:pt x="2591" y="9656"/>
                  </a:cubicBezTo>
                  <a:cubicBezTo>
                    <a:pt x="2577" y="9656"/>
                    <a:pt x="2563" y="9663"/>
                    <a:pt x="2558" y="9680"/>
                  </a:cubicBezTo>
                  <a:cubicBezTo>
                    <a:pt x="2449" y="10065"/>
                    <a:pt x="2303" y="10439"/>
                    <a:pt x="2109" y="10794"/>
                  </a:cubicBezTo>
                  <a:cubicBezTo>
                    <a:pt x="2029" y="10941"/>
                    <a:pt x="1945" y="11098"/>
                    <a:pt x="1825" y="11218"/>
                  </a:cubicBezTo>
                  <a:cubicBezTo>
                    <a:pt x="1730" y="11312"/>
                    <a:pt x="1621" y="11355"/>
                    <a:pt x="1504" y="11355"/>
                  </a:cubicBezTo>
                  <a:cubicBezTo>
                    <a:pt x="1429" y="11355"/>
                    <a:pt x="1351" y="11337"/>
                    <a:pt x="1271" y="11303"/>
                  </a:cubicBezTo>
                  <a:cubicBezTo>
                    <a:pt x="951" y="11166"/>
                    <a:pt x="715" y="10913"/>
                    <a:pt x="537" y="10629"/>
                  </a:cubicBezTo>
                  <a:cubicBezTo>
                    <a:pt x="346" y="10327"/>
                    <a:pt x="136" y="9923"/>
                    <a:pt x="346" y="9588"/>
                  </a:cubicBezTo>
                  <a:cubicBezTo>
                    <a:pt x="573" y="9222"/>
                    <a:pt x="1056" y="9150"/>
                    <a:pt x="1459" y="9084"/>
                  </a:cubicBezTo>
                  <a:cubicBezTo>
                    <a:pt x="1530" y="9073"/>
                    <a:pt x="1520" y="8988"/>
                    <a:pt x="1476" y="8957"/>
                  </a:cubicBezTo>
                  <a:cubicBezTo>
                    <a:pt x="1219" y="8771"/>
                    <a:pt x="891" y="8735"/>
                    <a:pt x="612" y="8593"/>
                  </a:cubicBezTo>
                  <a:cubicBezTo>
                    <a:pt x="261" y="8412"/>
                    <a:pt x="212" y="8044"/>
                    <a:pt x="361" y="7718"/>
                  </a:cubicBezTo>
                  <a:cubicBezTo>
                    <a:pt x="515" y="7380"/>
                    <a:pt x="825" y="7129"/>
                    <a:pt x="1137" y="6924"/>
                  </a:cubicBezTo>
                  <a:cubicBezTo>
                    <a:pt x="1370" y="6770"/>
                    <a:pt x="1641" y="6571"/>
                    <a:pt x="1928" y="6571"/>
                  </a:cubicBezTo>
                  <a:cubicBezTo>
                    <a:pt x="2014" y="6571"/>
                    <a:pt x="2102" y="6589"/>
                    <a:pt x="2191" y="6633"/>
                  </a:cubicBezTo>
                  <a:cubicBezTo>
                    <a:pt x="2604" y="6836"/>
                    <a:pt x="2714" y="7302"/>
                    <a:pt x="2804" y="7697"/>
                  </a:cubicBezTo>
                  <a:cubicBezTo>
                    <a:pt x="2812" y="7733"/>
                    <a:pt x="2840" y="7748"/>
                    <a:pt x="2869" y="7748"/>
                  </a:cubicBezTo>
                  <a:cubicBezTo>
                    <a:pt x="2906" y="7748"/>
                    <a:pt x="2947" y="7722"/>
                    <a:pt x="2950" y="7680"/>
                  </a:cubicBezTo>
                  <a:cubicBezTo>
                    <a:pt x="2980" y="7332"/>
                    <a:pt x="3031" y="6980"/>
                    <a:pt x="3127" y="6644"/>
                  </a:cubicBezTo>
                  <a:cubicBezTo>
                    <a:pt x="3147" y="6576"/>
                    <a:pt x="3171" y="6505"/>
                    <a:pt x="3235" y="6465"/>
                  </a:cubicBezTo>
                  <a:cubicBezTo>
                    <a:pt x="3312" y="6417"/>
                    <a:pt x="3414" y="6413"/>
                    <a:pt x="3505" y="6411"/>
                  </a:cubicBezTo>
                  <a:cubicBezTo>
                    <a:pt x="3511" y="6411"/>
                    <a:pt x="3518" y="6411"/>
                    <a:pt x="3525" y="6411"/>
                  </a:cubicBezTo>
                  <a:close/>
                  <a:moveTo>
                    <a:pt x="15639" y="11147"/>
                  </a:moveTo>
                  <a:lnTo>
                    <a:pt x="15639" y="11147"/>
                  </a:lnTo>
                  <a:cubicBezTo>
                    <a:pt x="15395" y="11336"/>
                    <a:pt x="15116" y="11478"/>
                    <a:pt x="14821" y="11583"/>
                  </a:cubicBezTo>
                  <a:cubicBezTo>
                    <a:pt x="14636" y="11648"/>
                    <a:pt x="14448" y="11703"/>
                    <a:pt x="14258" y="11753"/>
                  </a:cubicBezTo>
                  <a:cubicBezTo>
                    <a:pt x="14178" y="11773"/>
                    <a:pt x="14100" y="11788"/>
                    <a:pt x="14022" y="11807"/>
                  </a:cubicBezTo>
                  <a:cubicBezTo>
                    <a:pt x="14046" y="11788"/>
                    <a:pt x="14072" y="11771"/>
                    <a:pt x="14096" y="11754"/>
                  </a:cubicBezTo>
                  <a:cubicBezTo>
                    <a:pt x="14138" y="11726"/>
                    <a:pt x="14151" y="11684"/>
                    <a:pt x="14145" y="11645"/>
                  </a:cubicBezTo>
                  <a:cubicBezTo>
                    <a:pt x="14619" y="11420"/>
                    <a:pt x="15116" y="11241"/>
                    <a:pt x="15639" y="11147"/>
                  </a:cubicBezTo>
                  <a:close/>
                  <a:moveTo>
                    <a:pt x="15874" y="10951"/>
                  </a:moveTo>
                  <a:cubicBezTo>
                    <a:pt x="15458" y="11004"/>
                    <a:pt x="15046" y="11102"/>
                    <a:pt x="14660" y="11255"/>
                  </a:cubicBezTo>
                  <a:cubicBezTo>
                    <a:pt x="14470" y="11329"/>
                    <a:pt x="14282" y="11413"/>
                    <a:pt x="14103" y="11510"/>
                  </a:cubicBezTo>
                  <a:cubicBezTo>
                    <a:pt x="14082" y="11522"/>
                    <a:pt x="14062" y="11535"/>
                    <a:pt x="14040" y="11547"/>
                  </a:cubicBezTo>
                  <a:cubicBezTo>
                    <a:pt x="14038" y="11547"/>
                    <a:pt x="14035" y="11547"/>
                    <a:pt x="14032" y="11547"/>
                  </a:cubicBezTo>
                  <a:cubicBezTo>
                    <a:pt x="14016" y="11547"/>
                    <a:pt x="13998" y="11551"/>
                    <a:pt x="13979" y="11563"/>
                  </a:cubicBezTo>
                  <a:cubicBezTo>
                    <a:pt x="13848" y="11651"/>
                    <a:pt x="13718" y="11740"/>
                    <a:pt x="13591" y="11835"/>
                  </a:cubicBezTo>
                  <a:cubicBezTo>
                    <a:pt x="13586" y="11796"/>
                    <a:pt x="13592" y="11753"/>
                    <a:pt x="13598" y="11723"/>
                  </a:cubicBezTo>
                  <a:cubicBezTo>
                    <a:pt x="13615" y="11637"/>
                    <a:pt x="13653" y="11556"/>
                    <a:pt x="13700" y="11482"/>
                  </a:cubicBezTo>
                  <a:cubicBezTo>
                    <a:pt x="13798" y="11334"/>
                    <a:pt x="13947" y="11222"/>
                    <a:pt x="14110" y="11149"/>
                  </a:cubicBezTo>
                  <a:cubicBezTo>
                    <a:pt x="14492" y="10973"/>
                    <a:pt x="14948" y="10991"/>
                    <a:pt x="15364" y="10973"/>
                  </a:cubicBezTo>
                  <a:cubicBezTo>
                    <a:pt x="15476" y="10967"/>
                    <a:pt x="15586" y="10964"/>
                    <a:pt x="15698" y="10959"/>
                  </a:cubicBezTo>
                  <a:cubicBezTo>
                    <a:pt x="15746" y="10957"/>
                    <a:pt x="15796" y="10956"/>
                    <a:pt x="15842" y="10951"/>
                  </a:cubicBezTo>
                  <a:close/>
                  <a:moveTo>
                    <a:pt x="15235" y="11584"/>
                  </a:moveTo>
                  <a:cubicBezTo>
                    <a:pt x="15069" y="11688"/>
                    <a:pt x="14890" y="11774"/>
                    <a:pt x="14704" y="11838"/>
                  </a:cubicBezTo>
                  <a:cubicBezTo>
                    <a:pt x="14537" y="11895"/>
                    <a:pt x="14363" y="11936"/>
                    <a:pt x="14185" y="11959"/>
                  </a:cubicBezTo>
                  <a:lnTo>
                    <a:pt x="14317" y="11922"/>
                  </a:lnTo>
                  <a:cubicBezTo>
                    <a:pt x="14520" y="11865"/>
                    <a:pt x="14720" y="11803"/>
                    <a:pt x="14916" y="11726"/>
                  </a:cubicBezTo>
                  <a:cubicBezTo>
                    <a:pt x="15024" y="11684"/>
                    <a:pt x="15130" y="11637"/>
                    <a:pt x="15235" y="11584"/>
                  </a:cubicBezTo>
                  <a:close/>
                  <a:moveTo>
                    <a:pt x="15138" y="8675"/>
                  </a:moveTo>
                  <a:cubicBezTo>
                    <a:pt x="15170" y="8675"/>
                    <a:pt x="15203" y="8679"/>
                    <a:pt x="15238" y="8687"/>
                  </a:cubicBezTo>
                  <a:cubicBezTo>
                    <a:pt x="15417" y="8730"/>
                    <a:pt x="15563" y="8887"/>
                    <a:pt x="15689" y="9008"/>
                  </a:cubicBezTo>
                  <a:cubicBezTo>
                    <a:pt x="15807" y="9120"/>
                    <a:pt x="15919" y="9239"/>
                    <a:pt x="16025" y="9361"/>
                  </a:cubicBezTo>
                  <a:cubicBezTo>
                    <a:pt x="16051" y="9402"/>
                    <a:pt x="16079" y="9439"/>
                    <a:pt x="16108" y="9476"/>
                  </a:cubicBezTo>
                  <a:cubicBezTo>
                    <a:pt x="16152" y="9531"/>
                    <a:pt x="16196" y="9588"/>
                    <a:pt x="16242" y="9640"/>
                  </a:cubicBezTo>
                  <a:cubicBezTo>
                    <a:pt x="16285" y="9690"/>
                    <a:pt x="16328" y="9743"/>
                    <a:pt x="16372" y="9792"/>
                  </a:cubicBezTo>
                  <a:cubicBezTo>
                    <a:pt x="16393" y="9815"/>
                    <a:pt x="16416" y="9842"/>
                    <a:pt x="16442" y="9865"/>
                  </a:cubicBezTo>
                  <a:cubicBezTo>
                    <a:pt x="16356" y="9907"/>
                    <a:pt x="16279" y="9965"/>
                    <a:pt x="16217" y="10036"/>
                  </a:cubicBezTo>
                  <a:cubicBezTo>
                    <a:pt x="16150" y="9963"/>
                    <a:pt x="16081" y="9889"/>
                    <a:pt x="16010" y="9821"/>
                  </a:cubicBezTo>
                  <a:cubicBezTo>
                    <a:pt x="15922" y="9736"/>
                    <a:pt x="15834" y="9653"/>
                    <a:pt x="15735" y="9581"/>
                  </a:cubicBezTo>
                  <a:cubicBezTo>
                    <a:pt x="15727" y="9576"/>
                    <a:pt x="15719" y="9573"/>
                    <a:pt x="15712" y="9573"/>
                  </a:cubicBezTo>
                  <a:cubicBezTo>
                    <a:pt x="15677" y="9573"/>
                    <a:pt x="15649" y="9622"/>
                    <a:pt x="15678" y="9650"/>
                  </a:cubicBezTo>
                  <a:cubicBezTo>
                    <a:pt x="15763" y="9733"/>
                    <a:pt x="15854" y="9809"/>
                    <a:pt x="15940" y="9893"/>
                  </a:cubicBezTo>
                  <a:cubicBezTo>
                    <a:pt x="16017" y="9965"/>
                    <a:pt x="16089" y="10042"/>
                    <a:pt x="16160" y="10120"/>
                  </a:cubicBezTo>
                  <a:cubicBezTo>
                    <a:pt x="16139" y="10154"/>
                    <a:pt x="16123" y="10190"/>
                    <a:pt x="16109" y="10225"/>
                  </a:cubicBezTo>
                  <a:cubicBezTo>
                    <a:pt x="16103" y="10205"/>
                    <a:pt x="16089" y="10187"/>
                    <a:pt x="16068" y="10182"/>
                  </a:cubicBezTo>
                  <a:cubicBezTo>
                    <a:pt x="15947" y="10155"/>
                    <a:pt x="15825" y="10129"/>
                    <a:pt x="15705" y="10102"/>
                  </a:cubicBezTo>
                  <a:cubicBezTo>
                    <a:pt x="15700" y="10100"/>
                    <a:pt x="15695" y="10100"/>
                    <a:pt x="15691" y="10100"/>
                  </a:cubicBezTo>
                  <a:cubicBezTo>
                    <a:pt x="15665" y="10100"/>
                    <a:pt x="15643" y="10116"/>
                    <a:pt x="15637" y="10140"/>
                  </a:cubicBezTo>
                  <a:cubicBezTo>
                    <a:pt x="15630" y="10168"/>
                    <a:pt x="15648" y="10198"/>
                    <a:pt x="15678" y="10205"/>
                  </a:cubicBezTo>
                  <a:cubicBezTo>
                    <a:pt x="15798" y="10234"/>
                    <a:pt x="15919" y="10260"/>
                    <a:pt x="16041" y="10289"/>
                  </a:cubicBezTo>
                  <a:cubicBezTo>
                    <a:pt x="16044" y="10289"/>
                    <a:pt x="16048" y="10290"/>
                    <a:pt x="16051" y="10290"/>
                  </a:cubicBezTo>
                  <a:cubicBezTo>
                    <a:pt x="16067" y="10290"/>
                    <a:pt x="16083" y="10284"/>
                    <a:pt x="16095" y="10275"/>
                  </a:cubicBezTo>
                  <a:lnTo>
                    <a:pt x="16095" y="10275"/>
                  </a:lnTo>
                  <a:cubicBezTo>
                    <a:pt x="16059" y="10388"/>
                    <a:pt x="16052" y="10510"/>
                    <a:pt x="16085" y="10625"/>
                  </a:cubicBezTo>
                  <a:cubicBezTo>
                    <a:pt x="16088" y="10653"/>
                    <a:pt x="16089" y="10680"/>
                    <a:pt x="16095" y="10709"/>
                  </a:cubicBezTo>
                  <a:cubicBezTo>
                    <a:pt x="16126" y="10873"/>
                    <a:pt x="16240" y="11012"/>
                    <a:pt x="16383" y="11106"/>
                  </a:cubicBezTo>
                  <a:cubicBezTo>
                    <a:pt x="16247" y="11298"/>
                    <a:pt x="16099" y="11485"/>
                    <a:pt x="15983" y="11688"/>
                  </a:cubicBezTo>
                  <a:cubicBezTo>
                    <a:pt x="15969" y="11710"/>
                    <a:pt x="15993" y="11739"/>
                    <a:pt x="16017" y="11739"/>
                  </a:cubicBezTo>
                  <a:cubicBezTo>
                    <a:pt x="16024" y="11739"/>
                    <a:pt x="16032" y="11736"/>
                    <a:pt x="16038" y="11729"/>
                  </a:cubicBezTo>
                  <a:cubicBezTo>
                    <a:pt x="16189" y="11544"/>
                    <a:pt x="16315" y="11340"/>
                    <a:pt x="16447" y="11143"/>
                  </a:cubicBezTo>
                  <a:cubicBezTo>
                    <a:pt x="16471" y="11156"/>
                    <a:pt x="16495" y="11166"/>
                    <a:pt x="16521" y="11177"/>
                  </a:cubicBezTo>
                  <a:cubicBezTo>
                    <a:pt x="16608" y="11212"/>
                    <a:pt x="16716" y="11232"/>
                    <a:pt x="16833" y="11237"/>
                  </a:cubicBezTo>
                  <a:cubicBezTo>
                    <a:pt x="16858" y="11242"/>
                    <a:pt x="16887" y="11247"/>
                    <a:pt x="16915" y="11247"/>
                  </a:cubicBezTo>
                  <a:cubicBezTo>
                    <a:pt x="16929" y="11342"/>
                    <a:pt x="16945" y="11438"/>
                    <a:pt x="16956" y="11533"/>
                  </a:cubicBezTo>
                  <a:cubicBezTo>
                    <a:pt x="16969" y="11634"/>
                    <a:pt x="16984" y="11733"/>
                    <a:pt x="17003" y="11832"/>
                  </a:cubicBezTo>
                  <a:cubicBezTo>
                    <a:pt x="16982" y="11845"/>
                    <a:pt x="16967" y="11861"/>
                    <a:pt x="16966" y="11888"/>
                  </a:cubicBezTo>
                  <a:cubicBezTo>
                    <a:pt x="16945" y="12193"/>
                    <a:pt x="16928" y="12521"/>
                    <a:pt x="16843" y="12816"/>
                  </a:cubicBezTo>
                  <a:cubicBezTo>
                    <a:pt x="16793" y="12987"/>
                    <a:pt x="16640" y="13014"/>
                    <a:pt x="16471" y="13024"/>
                  </a:cubicBezTo>
                  <a:cubicBezTo>
                    <a:pt x="16436" y="13027"/>
                    <a:pt x="16401" y="13028"/>
                    <a:pt x="16366" y="13028"/>
                  </a:cubicBezTo>
                  <a:cubicBezTo>
                    <a:pt x="16253" y="13028"/>
                    <a:pt x="16140" y="13015"/>
                    <a:pt x="16030" y="12992"/>
                  </a:cubicBezTo>
                  <a:cubicBezTo>
                    <a:pt x="15486" y="12868"/>
                    <a:pt x="15072" y="12454"/>
                    <a:pt x="14947" y="11937"/>
                  </a:cubicBezTo>
                  <a:cubicBezTo>
                    <a:pt x="15296" y="11786"/>
                    <a:pt x="15615" y="11573"/>
                    <a:pt x="15869" y="11299"/>
                  </a:cubicBezTo>
                  <a:cubicBezTo>
                    <a:pt x="15939" y="11225"/>
                    <a:pt x="16003" y="11147"/>
                    <a:pt x="16062" y="11065"/>
                  </a:cubicBezTo>
                  <a:cubicBezTo>
                    <a:pt x="16116" y="10994"/>
                    <a:pt x="16190" y="10893"/>
                    <a:pt x="16105" y="10814"/>
                  </a:cubicBezTo>
                  <a:cubicBezTo>
                    <a:pt x="16095" y="10802"/>
                    <a:pt x="16081" y="10795"/>
                    <a:pt x="16066" y="10788"/>
                  </a:cubicBezTo>
                  <a:cubicBezTo>
                    <a:pt x="16069" y="10767"/>
                    <a:pt x="16061" y="10746"/>
                    <a:pt x="16032" y="10743"/>
                  </a:cubicBezTo>
                  <a:cubicBezTo>
                    <a:pt x="15685" y="10695"/>
                    <a:pt x="15337" y="10648"/>
                    <a:pt x="14988" y="10601"/>
                  </a:cubicBezTo>
                  <a:cubicBezTo>
                    <a:pt x="14826" y="10580"/>
                    <a:pt x="14651" y="10573"/>
                    <a:pt x="14494" y="10527"/>
                  </a:cubicBezTo>
                  <a:cubicBezTo>
                    <a:pt x="14330" y="10482"/>
                    <a:pt x="14299" y="10333"/>
                    <a:pt x="14296" y="10187"/>
                  </a:cubicBezTo>
                  <a:cubicBezTo>
                    <a:pt x="14294" y="9858"/>
                    <a:pt x="14380" y="9524"/>
                    <a:pt x="14527" y="9228"/>
                  </a:cubicBezTo>
                  <a:cubicBezTo>
                    <a:pt x="14641" y="9001"/>
                    <a:pt x="14840" y="8675"/>
                    <a:pt x="15138" y="8675"/>
                  </a:cubicBezTo>
                  <a:close/>
                  <a:moveTo>
                    <a:pt x="17650" y="10946"/>
                  </a:moveTo>
                  <a:cubicBezTo>
                    <a:pt x="17654" y="10949"/>
                    <a:pt x="17657" y="10950"/>
                    <a:pt x="17658" y="10951"/>
                  </a:cubicBezTo>
                  <a:cubicBezTo>
                    <a:pt x="17721" y="10994"/>
                    <a:pt x="17786" y="11029"/>
                    <a:pt x="17854" y="11062"/>
                  </a:cubicBezTo>
                  <a:cubicBezTo>
                    <a:pt x="17952" y="11106"/>
                    <a:pt x="18051" y="11137"/>
                    <a:pt x="18152" y="11164"/>
                  </a:cubicBezTo>
                  <a:cubicBezTo>
                    <a:pt x="18172" y="11173"/>
                    <a:pt x="18189" y="11180"/>
                    <a:pt x="18209" y="11187"/>
                  </a:cubicBezTo>
                  <a:cubicBezTo>
                    <a:pt x="18460" y="11299"/>
                    <a:pt x="18732" y="11397"/>
                    <a:pt x="18931" y="11590"/>
                  </a:cubicBezTo>
                  <a:cubicBezTo>
                    <a:pt x="19039" y="11695"/>
                    <a:pt x="19130" y="11830"/>
                    <a:pt x="19144" y="11980"/>
                  </a:cubicBezTo>
                  <a:cubicBezTo>
                    <a:pt x="19159" y="12143"/>
                    <a:pt x="19084" y="12298"/>
                    <a:pt x="18982" y="12424"/>
                  </a:cubicBezTo>
                  <a:cubicBezTo>
                    <a:pt x="18789" y="12660"/>
                    <a:pt x="18507" y="12837"/>
                    <a:pt x="18230" y="12973"/>
                  </a:cubicBezTo>
                  <a:cubicBezTo>
                    <a:pt x="18077" y="13049"/>
                    <a:pt x="17880" y="13128"/>
                    <a:pt x="17700" y="13128"/>
                  </a:cubicBezTo>
                  <a:cubicBezTo>
                    <a:pt x="17558" y="13128"/>
                    <a:pt x="17427" y="13079"/>
                    <a:pt x="17335" y="12942"/>
                  </a:cubicBezTo>
                  <a:cubicBezTo>
                    <a:pt x="17243" y="12803"/>
                    <a:pt x="17204" y="12631"/>
                    <a:pt x="17169" y="12474"/>
                  </a:cubicBezTo>
                  <a:cubicBezTo>
                    <a:pt x="17126" y="12279"/>
                    <a:pt x="17102" y="12085"/>
                    <a:pt x="17095" y="11889"/>
                  </a:cubicBezTo>
                  <a:cubicBezTo>
                    <a:pt x="17094" y="11865"/>
                    <a:pt x="17081" y="11848"/>
                    <a:pt x="17065" y="11840"/>
                  </a:cubicBezTo>
                  <a:cubicBezTo>
                    <a:pt x="17061" y="11733"/>
                    <a:pt x="17055" y="11627"/>
                    <a:pt x="17044" y="11520"/>
                  </a:cubicBezTo>
                  <a:cubicBezTo>
                    <a:pt x="17033" y="11428"/>
                    <a:pt x="17020" y="11336"/>
                    <a:pt x="17010" y="11244"/>
                  </a:cubicBezTo>
                  <a:cubicBezTo>
                    <a:pt x="17033" y="11241"/>
                    <a:pt x="17055" y="11237"/>
                    <a:pt x="17080" y="11232"/>
                  </a:cubicBezTo>
                  <a:cubicBezTo>
                    <a:pt x="17167" y="11220"/>
                    <a:pt x="17257" y="11198"/>
                    <a:pt x="17338" y="11168"/>
                  </a:cubicBezTo>
                  <a:cubicBezTo>
                    <a:pt x="17386" y="11276"/>
                    <a:pt x="17430" y="11384"/>
                    <a:pt x="17470" y="11495"/>
                  </a:cubicBezTo>
                  <a:cubicBezTo>
                    <a:pt x="17512" y="11610"/>
                    <a:pt x="17548" y="11723"/>
                    <a:pt x="17606" y="11832"/>
                  </a:cubicBezTo>
                  <a:cubicBezTo>
                    <a:pt x="17612" y="11844"/>
                    <a:pt x="17625" y="11849"/>
                    <a:pt x="17637" y="11849"/>
                  </a:cubicBezTo>
                  <a:cubicBezTo>
                    <a:pt x="17656" y="11849"/>
                    <a:pt x="17675" y="11837"/>
                    <a:pt x="17671" y="11817"/>
                  </a:cubicBezTo>
                  <a:cubicBezTo>
                    <a:pt x="17663" y="11756"/>
                    <a:pt x="17651" y="11698"/>
                    <a:pt x="17633" y="11640"/>
                  </a:cubicBezTo>
                  <a:cubicBezTo>
                    <a:pt x="17613" y="11579"/>
                    <a:pt x="17587" y="11519"/>
                    <a:pt x="17563" y="11459"/>
                  </a:cubicBezTo>
                  <a:cubicBezTo>
                    <a:pt x="17519" y="11349"/>
                    <a:pt x="17471" y="11239"/>
                    <a:pt x="17423" y="11130"/>
                  </a:cubicBezTo>
                  <a:cubicBezTo>
                    <a:pt x="17460" y="11112"/>
                    <a:pt x="17494" y="11090"/>
                    <a:pt x="17526" y="11066"/>
                  </a:cubicBezTo>
                  <a:cubicBezTo>
                    <a:pt x="17570" y="11143"/>
                    <a:pt x="17616" y="11221"/>
                    <a:pt x="17661" y="11298"/>
                  </a:cubicBezTo>
                  <a:lnTo>
                    <a:pt x="17729" y="11420"/>
                  </a:lnTo>
                  <a:cubicBezTo>
                    <a:pt x="17755" y="11462"/>
                    <a:pt x="17783" y="11499"/>
                    <a:pt x="17813" y="11540"/>
                  </a:cubicBezTo>
                  <a:cubicBezTo>
                    <a:pt x="17820" y="11551"/>
                    <a:pt x="17830" y="11555"/>
                    <a:pt x="17839" y="11555"/>
                  </a:cubicBezTo>
                  <a:cubicBezTo>
                    <a:pt x="17859" y="11555"/>
                    <a:pt x="17877" y="11535"/>
                    <a:pt x="17867" y="11512"/>
                  </a:cubicBezTo>
                  <a:cubicBezTo>
                    <a:pt x="17847" y="11469"/>
                    <a:pt x="17829" y="11427"/>
                    <a:pt x="17806" y="11386"/>
                  </a:cubicBezTo>
                  <a:cubicBezTo>
                    <a:pt x="17782" y="11346"/>
                    <a:pt x="17756" y="11303"/>
                    <a:pt x="17734" y="11262"/>
                  </a:cubicBezTo>
                  <a:cubicBezTo>
                    <a:pt x="17685" y="11180"/>
                    <a:pt x="17637" y="11099"/>
                    <a:pt x="17592" y="11015"/>
                  </a:cubicBezTo>
                  <a:cubicBezTo>
                    <a:pt x="17613" y="10994"/>
                    <a:pt x="17633" y="10971"/>
                    <a:pt x="17650" y="10946"/>
                  </a:cubicBezTo>
                  <a:close/>
                  <a:moveTo>
                    <a:pt x="6992" y="4198"/>
                  </a:moveTo>
                  <a:lnTo>
                    <a:pt x="6992" y="4198"/>
                  </a:lnTo>
                  <a:cubicBezTo>
                    <a:pt x="7063" y="4607"/>
                    <a:pt x="7114" y="5017"/>
                    <a:pt x="7135" y="5432"/>
                  </a:cubicBezTo>
                  <a:cubicBezTo>
                    <a:pt x="7178" y="6271"/>
                    <a:pt x="7117" y="7109"/>
                    <a:pt x="7064" y="7948"/>
                  </a:cubicBezTo>
                  <a:cubicBezTo>
                    <a:pt x="7013" y="8785"/>
                    <a:pt x="6968" y="9625"/>
                    <a:pt x="7039" y="10463"/>
                  </a:cubicBezTo>
                  <a:cubicBezTo>
                    <a:pt x="7101" y="11218"/>
                    <a:pt x="7247" y="11966"/>
                    <a:pt x="7469" y="12694"/>
                  </a:cubicBezTo>
                  <a:cubicBezTo>
                    <a:pt x="7547" y="12949"/>
                    <a:pt x="7638" y="13199"/>
                    <a:pt x="7734" y="13447"/>
                  </a:cubicBezTo>
                  <a:cubicBezTo>
                    <a:pt x="7428" y="12817"/>
                    <a:pt x="7142" y="12180"/>
                    <a:pt x="6985" y="11495"/>
                  </a:cubicBezTo>
                  <a:cubicBezTo>
                    <a:pt x="6561" y="9655"/>
                    <a:pt x="6876" y="7765"/>
                    <a:pt x="6979" y="5916"/>
                  </a:cubicBezTo>
                  <a:cubicBezTo>
                    <a:pt x="7010" y="5346"/>
                    <a:pt x="7022" y="4771"/>
                    <a:pt x="6992" y="4198"/>
                  </a:cubicBezTo>
                  <a:close/>
                  <a:moveTo>
                    <a:pt x="7178" y="4723"/>
                  </a:moveTo>
                  <a:lnTo>
                    <a:pt x="7178" y="4723"/>
                  </a:lnTo>
                  <a:cubicBezTo>
                    <a:pt x="7337" y="5874"/>
                    <a:pt x="7408" y="7036"/>
                    <a:pt x="7446" y="8196"/>
                  </a:cubicBezTo>
                  <a:cubicBezTo>
                    <a:pt x="7474" y="9079"/>
                    <a:pt x="7470" y="9963"/>
                    <a:pt x="7524" y="10844"/>
                  </a:cubicBezTo>
                  <a:cubicBezTo>
                    <a:pt x="7577" y="11710"/>
                    <a:pt x="7713" y="12566"/>
                    <a:pt x="7930" y="13410"/>
                  </a:cubicBezTo>
                  <a:cubicBezTo>
                    <a:pt x="7987" y="13634"/>
                    <a:pt x="8050" y="13857"/>
                    <a:pt x="8116" y="14080"/>
                  </a:cubicBezTo>
                  <a:cubicBezTo>
                    <a:pt x="7603" y="12986"/>
                    <a:pt x="7279" y="11815"/>
                    <a:pt x="7159" y="10627"/>
                  </a:cubicBezTo>
                  <a:cubicBezTo>
                    <a:pt x="6995" y="8959"/>
                    <a:pt x="7301" y="7299"/>
                    <a:pt x="7250" y="5632"/>
                  </a:cubicBezTo>
                  <a:cubicBezTo>
                    <a:pt x="7242" y="5327"/>
                    <a:pt x="7215" y="5025"/>
                    <a:pt x="7178" y="4723"/>
                  </a:cubicBezTo>
                  <a:close/>
                  <a:moveTo>
                    <a:pt x="7311" y="3849"/>
                  </a:moveTo>
                  <a:cubicBezTo>
                    <a:pt x="7330" y="3897"/>
                    <a:pt x="7351" y="3943"/>
                    <a:pt x="7371" y="3991"/>
                  </a:cubicBezTo>
                  <a:cubicBezTo>
                    <a:pt x="7456" y="4204"/>
                    <a:pt x="7533" y="4418"/>
                    <a:pt x="7599" y="4636"/>
                  </a:cubicBezTo>
                  <a:cubicBezTo>
                    <a:pt x="7605" y="4723"/>
                    <a:pt x="7616" y="4808"/>
                    <a:pt x="7625" y="4890"/>
                  </a:cubicBezTo>
                  <a:cubicBezTo>
                    <a:pt x="7666" y="5211"/>
                    <a:pt x="7758" y="5525"/>
                    <a:pt x="7890" y="5821"/>
                  </a:cubicBezTo>
                  <a:cubicBezTo>
                    <a:pt x="8011" y="6468"/>
                    <a:pt x="8080" y="7125"/>
                    <a:pt x="8116" y="7779"/>
                  </a:cubicBezTo>
                  <a:cubicBezTo>
                    <a:pt x="8221" y="9673"/>
                    <a:pt x="8086" y="11569"/>
                    <a:pt x="8270" y="13461"/>
                  </a:cubicBezTo>
                  <a:cubicBezTo>
                    <a:pt x="8294" y="13711"/>
                    <a:pt x="8326" y="13961"/>
                    <a:pt x="8358" y="14209"/>
                  </a:cubicBezTo>
                  <a:cubicBezTo>
                    <a:pt x="8224" y="13705"/>
                    <a:pt x="8117" y="13194"/>
                    <a:pt x="8056" y="12677"/>
                  </a:cubicBezTo>
                  <a:cubicBezTo>
                    <a:pt x="7958" y="11872"/>
                    <a:pt x="7945" y="11062"/>
                    <a:pt x="7928" y="10251"/>
                  </a:cubicBezTo>
                  <a:cubicBezTo>
                    <a:pt x="7911" y="9430"/>
                    <a:pt x="7869" y="8615"/>
                    <a:pt x="7798" y="7795"/>
                  </a:cubicBezTo>
                  <a:cubicBezTo>
                    <a:pt x="7730" y="6980"/>
                    <a:pt x="7662" y="6164"/>
                    <a:pt x="7562" y="5354"/>
                  </a:cubicBezTo>
                  <a:cubicBezTo>
                    <a:pt x="7510" y="4922"/>
                    <a:pt x="7449" y="4489"/>
                    <a:pt x="7361" y="4062"/>
                  </a:cubicBezTo>
                  <a:cubicBezTo>
                    <a:pt x="7347" y="3991"/>
                    <a:pt x="7328" y="3920"/>
                    <a:pt x="7311" y="3849"/>
                  </a:cubicBezTo>
                  <a:close/>
                  <a:moveTo>
                    <a:pt x="16164" y="5134"/>
                  </a:moveTo>
                  <a:lnTo>
                    <a:pt x="16164" y="5134"/>
                  </a:lnTo>
                  <a:cubicBezTo>
                    <a:pt x="16081" y="5245"/>
                    <a:pt x="15998" y="5356"/>
                    <a:pt x="15916" y="5466"/>
                  </a:cubicBezTo>
                  <a:cubicBezTo>
                    <a:pt x="15776" y="5610"/>
                    <a:pt x="15639" y="5757"/>
                    <a:pt x="15502" y="5902"/>
                  </a:cubicBezTo>
                  <a:cubicBezTo>
                    <a:pt x="15222" y="6200"/>
                    <a:pt x="14948" y="6502"/>
                    <a:pt x="14683" y="6810"/>
                  </a:cubicBezTo>
                  <a:cubicBezTo>
                    <a:pt x="14144" y="7434"/>
                    <a:pt x="13613" y="8076"/>
                    <a:pt x="13165" y="8762"/>
                  </a:cubicBezTo>
                  <a:cubicBezTo>
                    <a:pt x="12718" y="9449"/>
                    <a:pt x="12392" y="10195"/>
                    <a:pt x="12090" y="10950"/>
                  </a:cubicBezTo>
                  <a:cubicBezTo>
                    <a:pt x="11773" y="11746"/>
                    <a:pt x="11464" y="12545"/>
                    <a:pt x="11152" y="13342"/>
                  </a:cubicBezTo>
                  <a:cubicBezTo>
                    <a:pt x="11007" y="13712"/>
                    <a:pt x="10860" y="14085"/>
                    <a:pt x="10723" y="14461"/>
                  </a:cubicBezTo>
                  <a:cubicBezTo>
                    <a:pt x="10801" y="14165"/>
                    <a:pt x="10881" y="13868"/>
                    <a:pt x="10959" y="13573"/>
                  </a:cubicBezTo>
                  <a:cubicBezTo>
                    <a:pt x="11186" y="12695"/>
                    <a:pt x="11387" y="11803"/>
                    <a:pt x="11708" y="10951"/>
                  </a:cubicBezTo>
                  <a:cubicBezTo>
                    <a:pt x="12278" y="9442"/>
                    <a:pt x="13273" y="8127"/>
                    <a:pt x="14374" y="6935"/>
                  </a:cubicBezTo>
                  <a:cubicBezTo>
                    <a:pt x="14686" y="6596"/>
                    <a:pt x="15010" y="6267"/>
                    <a:pt x="15337" y="5942"/>
                  </a:cubicBezTo>
                  <a:cubicBezTo>
                    <a:pt x="15611" y="5671"/>
                    <a:pt x="15899" y="5411"/>
                    <a:pt x="16164" y="5134"/>
                  </a:cubicBezTo>
                  <a:close/>
                  <a:moveTo>
                    <a:pt x="7015" y="3266"/>
                  </a:moveTo>
                  <a:lnTo>
                    <a:pt x="7015" y="3266"/>
                  </a:lnTo>
                  <a:cubicBezTo>
                    <a:pt x="7293" y="3865"/>
                    <a:pt x="7369" y="4558"/>
                    <a:pt x="7450" y="5197"/>
                  </a:cubicBezTo>
                  <a:cubicBezTo>
                    <a:pt x="7551" y="6000"/>
                    <a:pt x="7615" y="6807"/>
                    <a:pt x="7677" y="7612"/>
                  </a:cubicBezTo>
                  <a:cubicBezTo>
                    <a:pt x="7741" y="8432"/>
                    <a:pt x="7785" y="9250"/>
                    <a:pt x="7805" y="10072"/>
                  </a:cubicBezTo>
                  <a:cubicBezTo>
                    <a:pt x="7823" y="10875"/>
                    <a:pt x="7832" y="11678"/>
                    <a:pt x="7917" y="12478"/>
                  </a:cubicBezTo>
                  <a:cubicBezTo>
                    <a:pt x="7989" y="13163"/>
                    <a:pt x="8124" y="13840"/>
                    <a:pt x="8323" y="14504"/>
                  </a:cubicBezTo>
                  <a:cubicBezTo>
                    <a:pt x="8319" y="14490"/>
                    <a:pt x="8311" y="14477"/>
                    <a:pt x="8304" y="14464"/>
                  </a:cubicBezTo>
                  <a:cubicBezTo>
                    <a:pt x="7971" y="13365"/>
                    <a:pt x="7703" y="12250"/>
                    <a:pt x="7618" y="11102"/>
                  </a:cubicBezTo>
                  <a:cubicBezTo>
                    <a:pt x="7551" y="10219"/>
                    <a:pt x="7560" y="9334"/>
                    <a:pt x="7535" y="8449"/>
                  </a:cubicBezTo>
                  <a:cubicBezTo>
                    <a:pt x="7513" y="7572"/>
                    <a:pt x="7477" y="6692"/>
                    <a:pt x="7399" y="5815"/>
                  </a:cubicBezTo>
                  <a:cubicBezTo>
                    <a:pt x="7323" y="4959"/>
                    <a:pt x="7199" y="4106"/>
                    <a:pt x="7015" y="3266"/>
                  </a:cubicBezTo>
                  <a:close/>
                  <a:moveTo>
                    <a:pt x="15590" y="5902"/>
                  </a:moveTo>
                  <a:lnTo>
                    <a:pt x="15590" y="5902"/>
                  </a:lnTo>
                  <a:cubicBezTo>
                    <a:pt x="15346" y="6227"/>
                    <a:pt x="15106" y="6552"/>
                    <a:pt x="14869" y="6880"/>
                  </a:cubicBezTo>
                  <a:cubicBezTo>
                    <a:pt x="14343" y="7605"/>
                    <a:pt x="13798" y="8332"/>
                    <a:pt x="13367" y="9116"/>
                  </a:cubicBezTo>
                  <a:cubicBezTo>
                    <a:pt x="13158" y="9496"/>
                    <a:pt x="12991" y="9892"/>
                    <a:pt x="12856" y="10300"/>
                  </a:cubicBezTo>
                  <a:cubicBezTo>
                    <a:pt x="12718" y="10723"/>
                    <a:pt x="12606" y="11154"/>
                    <a:pt x="12466" y="11574"/>
                  </a:cubicBezTo>
                  <a:cubicBezTo>
                    <a:pt x="12200" y="12370"/>
                    <a:pt x="11790" y="13107"/>
                    <a:pt x="11366" y="13836"/>
                  </a:cubicBezTo>
                  <a:cubicBezTo>
                    <a:pt x="11097" y="14300"/>
                    <a:pt x="10814" y="14772"/>
                    <a:pt x="10572" y="15259"/>
                  </a:cubicBezTo>
                  <a:cubicBezTo>
                    <a:pt x="10726" y="14724"/>
                    <a:pt x="10919" y="14205"/>
                    <a:pt x="11122" y="13684"/>
                  </a:cubicBezTo>
                  <a:cubicBezTo>
                    <a:pt x="11429" y="12895"/>
                    <a:pt x="11738" y="12106"/>
                    <a:pt x="12044" y="11317"/>
                  </a:cubicBezTo>
                  <a:cubicBezTo>
                    <a:pt x="12341" y="10556"/>
                    <a:pt x="12643" y="9794"/>
                    <a:pt x="13062" y="9087"/>
                  </a:cubicBezTo>
                  <a:cubicBezTo>
                    <a:pt x="13484" y="8376"/>
                    <a:pt x="14009" y="7721"/>
                    <a:pt x="14541" y="7084"/>
                  </a:cubicBezTo>
                  <a:cubicBezTo>
                    <a:pt x="14835" y="6731"/>
                    <a:pt x="15140" y="6384"/>
                    <a:pt x="15452" y="6047"/>
                  </a:cubicBezTo>
                  <a:cubicBezTo>
                    <a:pt x="15496" y="5998"/>
                    <a:pt x="15543" y="5950"/>
                    <a:pt x="15590" y="5902"/>
                  </a:cubicBezTo>
                  <a:close/>
                  <a:moveTo>
                    <a:pt x="15437" y="5703"/>
                  </a:moveTo>
                  <a:lnTo>
                    <a:pt x="15373" y="5767"/>
                  </a:lnTo>
                  <a:cubicBezTo>
                    <a:pt x="15078" y="6058"/>
                    <a:pt x="14790" y="6353"/>
                    <a:pt x="14506" y="6653"/>
                  </a:cubicBezTo>
                  <a:cubicBezTo>
                    <a:pt x="13948" y="7243"/>
                    <a:pt x="13416" y="7857"/>
                    <a:pt x="12942" y="8511"/>
                  </a:cubicBezTo>
                  <a:cubicBezTo>
                    <a:pt x="12476" y="9161"/>
                    <a:pt x="12066" y="9850"/>
                    <a:pt x="11755" y="10583"/>
                  </a:cubicBezTo>
                  <a:cubicBezTo>
                    <a:pt x="11400" y="11417"/>
                    <a:pt x="11192" y="12298"/>
                    <a:pt x="10966" y="13170"/>
                  </a:cubicBezTo>
                  <a:cubicBezTo>
                    <a:pt x="10779" y="13887"/>
                    <a:pt x="10600" y="14605"/>
                    <a:pt x="10420" y="15325"/>
                  </a:cubicBezTo>
                  <a:cubicBezTo>
                    <a:pt x="10394" y="14619"/>
                    <a:pt x="10440" y="13917"/>
                    <a:pt x="10579" y="13221"/>
                  </a:cubicBezTo>
                  <a:cubicBezTo>
                    <a:pt x="10752" y="12370"/>
                    <a:pt x="11044" y="11542"/>
                    <a:pt x="11421" y="10757"/>
                  </a:cubicBezTo>
                  <a:cubicBezTo>
                    <a:pt x="12161" y="9218"/>
                    <a:pt x="13237" y="7850"/>
                    <a:pt x="14456" y="6630"/>
                  </a:cubicBezTo>
                  <a:cubicBezTo>
                    <a:pt x="14774" y="6312"/>
                    <a:pt x="15102" y="6004"/>
                    <a:pt x="15437" y="5703"/>
                  </a:cubicBezTo>
                  <a:close/>
                  <a:moveTo>
                    <a:pt x="8086" y="6199"/>
                  </a:moveTo>
                  <a:cubicBezTo>
                    <a:pt x="8250" y="6487"/>
                    <a:pt x="8482" y="6796"/>
                    <a:pt x="8822" y="6837"/>
                  </a:cubicBezTo>
                  <a:cubicBezTo>
                    <a:pt x="8855" y="6841"/>
                    <a:pt x="8887" y="6843"/>
                    <a:pt x="8918" y="6843"/>
                  </a:cubicBezTo>
                  <a:cubicBezTo>
                    <a:pt x="9216" y="6843"/>
                    <a:pt x="9454" y="6672"/>
                    <a:pt x="9647" y="6462"/>
                  </a:cubicBezTo>
                  <a:lnTo>
                    <a:pt x="9647" y="6462"/>
                  </a:lnTo>
                  <a:cubicBezTo>
                    <a:pt x="9647" y="6465"/>
                    <a:pt x="9645" y="6465"/>
                    <a:pt x="9645" y="6467"/>
                  </a:cubicBezTo>
                  <a:cubicBezTo>
                    <a:pt x="9437" y="6986"/>
                    <a:pt x="9333" y="7631"/>
                    <a:pt x="9720" y="8108"/>
                  </a:cubicBezTo>
                  <a:cubicBezTo>
                    <a:pt x="9832" y="8244"/>
                    <a:pt x="10001" y="8364"/>
                    <a:pt x="10184" y="8426"/>
                  </a:cubicBezTo>
                  <a:cubicBezTo>
                    <a:pt x="10157" y="9229"/>
                    <a:pt x="10213" y="10035"/>
                    <a:pt x="10174" y="10839"/>
                  </a:cubicBezTo>
                  <a:cubicBezTo>
                    <a:pt x="10136" y="11684"/>
                    <a:pt x="10024" y="12523"/>
                    <a:pt x="9787" y="13336"/>
                  </a:cubicBezTo>
                  <a:cubicBezTo>
                    <a:pt x="9557" y="14117"/>
                    <a:pt x="9235" y="14869"/>
                    <a:pt x="8947" y="15632"/>
                  </a:cubicBezTo>
                  <a:cubicBezTo>
                    <a:pt x="8907" y="15738"/>
                    <a:pt x="8868" y="15846"/>
                    <a:pt x="8829" y="15954"/>
                  </a:cubicBezTo>
                  <a:cubicBezTo>
                    <a:pt x="8669" y="15201"/>
                    <a:pt x="8546" y="14442"/>
                    <a:pt x="8462" y="13677"/>
                  </a:cubicBezTo>
                  <a:cubicBezTo>
                    <a:pt x="8361" y="12732"/>
                    <a:pt x="8330" y="11786"/>
                    <a:pt x="8321" y="10836"/>
                  </a:cubicBezTo>
                  <a:cubicBezTo>
                    <a:pt x="8306" y="9290"/>
                    <a:pt x="8334" y="7731"/>
                    <a:pt x="8086" y="6199"/>
                  </a:cubicBezTo>
                  <a:close/>
                  <a:moveTo>
                    <a:pt x="19232" y="13780"/>
                  </a:moveTo>
                  <a:lnTo>
                    <a:pt x="19232" y="13780"/>
                  </a:lnTo>
                  <a:cubicBezTo>
                    <a:pt x="19191" y="14591"/>
                    <a:pt x="18576" y="15350"/>
                    <a:pt x="18005" y="15900"/>
                  </a:cubicBezTo>
                  <a:cubicBezTo>
                    <a:pt x="17251" y="16625"/>
                    <a:pt x="16330" y="17130"/>
                    <a:pt x="15327" y="17469"/>
                  </a:cubicBezTo>
                  <a:cubicBezTo>
                    <a:pt x="14341" y="17803"/>
                    <a:pt x="13313" y="18003"/>
                    <a:pt x="12317" y="18308"/>
                  </a:cubicBezTo>
                  <a:cubicBezTo>
                    <a:pt x="12359" y="18291"/>
                    <a:pt x="12402" y="18272"/>
                    <a:pt x="12444" y="18257"/>
                  </a:cubicBezTo>
                  <a:cubicBezTo>
                    <a:pt x="14167" y="17567"/>
                    <a:pt x="15966" y="16960"/>
                    <a:pt x="17451" y="15852"/>
                  </a:cubicBezTo>
                  <a:cubicBezTo>
                    <a:pt x="18195" y="15299"/>
                    <a:pt x="18874" y="14619"/>
                    <a:pt x="19232" y="13780"/>
                  </a:cubicBezTo>
                  <a:close/>
                  <a:moveTo>
                    <a:pt x="19025" y="13532"/>
                  </a:moveTo>
                  <a:lnTo>
                    <a:pt x="19025" y="13532"/>
                  </a:lnTo>
                  <a:cubicBezTo>
                    <a:pt x="18938" y="13683"/>
                    <a:pt x="18846" y="13832"/>
                    <a:pt x="18734" y="13968"/>
                  </a:cubicBezTo>
                  <a:cubicBezTo>
                    <a:pt x="18598" y="14135"/>
                    <a:pt x="18442" y="14286"/>
                    <a:pt x="18273" y="14422"/>
                  </a:cubicBezTo>
                  <a:cubicBezTo>
                    <a:pt x="17924" y="14705"/>
                    <a:pt x="17526" y="14931"/>
                    <a:pt x="17116" y="15128"/>
                  </a:cubicBezTo>
                  <a:cubicBezTo>
                    <a:pt x="16242" y="15545"/>
                    <a:pt x="15315" y="15853"/>
                    <a:pt x="14395" y="16170"/>
                  </a:cubicBezTo>
                  <a:cubicBezTo>
                    <a:pt x="13487" y="16482"/>
                    <a:pt x="12576" y="16797"/>
                    <a:pt x="11718" y="17221"/>
                  </a:cubicBezTo>
                  <a:cubicBezTo>
                    <a:pt x="10875" y="17635"/>
                    <a:pt x="10101" y="18164"/>
                    <a:pt x="9429" y="18803"/>
                  </a:cubicBezTo>
                  <a:cubicBezTo>
                    <a:pt x="9357" y="18871"/>
                    <a:pt x="9288" y="18942"/>
                    <a:pt x="9219" y="19013"/>
                  </a:cubicBezTo>
                  <a:cubicBezTo>
                    <a:pt x="9813" y="18265"/>
                    <a:pt x="10496" y="17590"/>
                    <a:pt x="11359" y="17099"/>
                  </a:cubicBezTo>
                  <a:cubicBezTo>
                    <a:pt x="12243" y="16595"/>
                    <a:pt x="13222" y="16228"/>
                    <a:pt x="14192" y="15909"/>
                  </a:cubicBezTo>
                  <a:cubicBezTo>
                    <a:pt x="15068" y="15621"/>
                    <a:pt x="15977" y="15418"/>
                    <a:pt x="16835" y="15081"/>
                  </a:cubicBezTo>
                  <a:cubicBezTo>
                    <a:pt x="17287" y="14907"/>
                    <a:pt x="17721" y="14690"/>
                    <a:pt x="18110" y="14406"/>
                  </a:cubicBezTo>
                  <a:cubicBezTo>
                    <a:pt x="18453" y="14155"/>
                    <a:pt x="18744" y="13847"/>
                    <a:pt x="19025" y="13532"/>
                  </a:cubicBezTo>
                  <a:close/>
                  <a:moveTo>
                    <a:pt x="390" y="12738"/>
                  </a:moveTo>
                  <a:cubicBezTo>
                    <a:pt x="589" y="13038"/>
                    <a:pt x="738" y="13365"/>
                    <a:pt x="907" y="13683"/>
                  </a:cubicBezTo>
                  <a:cubicBezTo>
                    <a:pt x="1080" y="14007"/>
                    <a:pt x="1284" y="14315"/>
                    <a:pt x="1516" y="14609"/>
                  </a:cubicBezTo>
                  <a:cubicBezTo>
                    <a:pt x="1967" y="15179"/>
                    <a:pt x="2517" y="15677"/>
                    <a:pt x="3140" y="16075"/>
                  </a:cubicBezTo>
                  <a:cubicBezTo>
                    <a:pt x="3866" y="16540"/>
                    <a:pt x="4691" y="16805"/>
                    <a:pt x="5470" y="17174"/>
                  </a:cubicBezTo>
                  <a:cubicBezTo>
                    <a:pt x="6168" y="17506"/>
                    <a:pt x="6852" y="17959"/>
                    <a:pt x="7195" y="18650"/>
                  </a:cubicBezTo>
                  <a:cubicBezTo>
                    <a:pt x="7313" y="18885"/>
                    <a:pt x="7386" y="19136"/>
                    <a:pt x="7436" y="19392"/>
                  </a:cubicBezTo>
                  <a:cubicBezTo>
                    <a:pt x="7378" y="19226"/>
                    <a:pt x="7306" y="19067"/>
                    <a:pt x="7216" y="18911"/>
                  </a:cubicBezTo>
                  <a:cubicBezTo>
                    <a:pt x="6871" y="18306"/>
                    <a:pt x="6320" y="17885"/>
                    <a:pt x="5697" y="17556"/>
                  </a:cubicBezTo>
                  <a:cubicBezTo>
                    <a:pt x="4966" y="17168"/>
                    <a:pt x="4193" y="16866"/>
                    <a:pt x="3437" y="16529"/>
                  </a:cubicBezTo>
                  <a:cubicBezTo>
                    <a:pt x="2731" y="16214"/>
                    <a:pt x="1972" y="15890"/>
                    <a:pt x="1554" y="15228"/>
                  </a:cubicBezTo>
                  <a:cubicBezTo>
                    <a:pt x="1323" y="14863"/>
                    <a:pt x="1158" y="14463"/>
                    <a:pt x="974" y="14076"/>
                  </a:cubicBezTo>
                  <a:cubicBezTo>
                    <a:pt x="822" y="13755"/>
                    <a:pt x="666" y="13436"/>
                    <a:pt x="511" y="13116"/>
                  </a:cubicBezTo>
                  <a:cubicBezTo>
                    <a:pt x="485" y="13026"/>
                    <a:pt x="461" y="12938"/>
                    <a:pt x="436" y="12847"/>
                  </a:cubicBezTo>
                  <a:cubicBezTo>
                    <a:pt x="429" y="12819"/>
                    <a:pt x="407" y="12807"/>
                    <a:pt x="385" y="12807"/>
                  </a:cubicBezTo>
                  <a:cubicBezTo>
                    <a:pt x="380" y="12807"/>
                    <a:pt x="375" y="12808"/>
                    <a:pt x="371" y="12809"/>
                  </a:cubicBezTo>
                  <a:cubicBezTo>
                    <a:pt x="381" y="12786"/>
                    <a:pt x="385" y="12760"/>
                    <a:pt x="390" y="12738"/>
                  </a:cubicBezTo>
                  <a:close/>
                  <a:moveTo>
                    <a:pt x="19193" y="13338"/>
                  </a:moveTo>
                  <a:cubicBezTo>
                    <a:pt x="19205" y="13392"/>
                    <a:pt x="19215" y="13444"/>
                    <a:pt x="19222" y="13498"/>
                  </a:cubicBezTo>
                  <a:cubicBezTo>
                    <a:pt x="18437" y="15260"/>
                    <a:pt x="16420" y="16002"/>
                    <a:pt x="14713" y="16729"/>
                  </a:cubicBezTo>
                  <a:cubicBezTo>
                    <a:pt x="13740" y="17144"/>
                    <a:pt x="12769" y="17571"/>
                    <a:pt x="11819" y="18033"/>
                  </a:cubicBezTo>
                  <a:cubicBezTo>
                    <a:pt x="10904" y="18477"/>
                    <a:pt x="9969" y="18933"/>
                    <a:pt x="9141" y="19517"/>
                  </a:cubicBezTo>
                  <a:cubicBezTo>
                    <a:pt x="8895" y="19691"/>
                    <a:pt x="8658" y="19881"/>
                    <a:pt x="8438" y="20088"/>
                  </a:cubicBezTo>
                  <a:cubicBezTo>
                    <a:pt x="8533" y="19946"/>
                    <a:pt x="8628" y="19806"/>
                    <a:pt x="8726" y="19668"/>
                  </a:cubicBezTo>
                  <a:cubicBezTo>
                    <a:pt x="9507" y="18743"/>
                    <a:pt x="10465" y="17960"/>
                    <a:pt x="11565" y="17393"/>
                  </a:cubicBezTo>
                  <a:cubicBezTo>
                    <a:pt x="13301" y="16497"/>
                    <a:pt x="15256" y="16092"/>
                    <a:pt x="17033" y="15284"/>
                  </a:cubicBezTo>
                  <a:cubicBezTo>
                    <a:pt x="17481" y="15080"/>
                    <a:pt x="17915" y="14845"/>
                    <a:pt x="18301" y="14542"/>
                  </a:cubicBezTo>
                  <a:cubicBezTo>
                    <a:pt x="18664" y="14257"/>
                    <a:pt x="19023" y="13887"/>
                    <a:pt x="19174" y="13451"/>
                  </a:cubicBezTo>
                  <a:cubicBezTo>
                    <a:pt x="19182" y="13426"/>
                    <a:pt x="19162" y="13406"/>
                    <a:pt x="19138" y="13400"/>
                  </a:cubicBezTo>
                  <a:cubicBezTo>
                    <a:pt x="19155" y="13379"/>
                    <a:pt x="19175" y="13358"/>
                    <a:pt x="19193" y="13338"/>
                  </a:cubicBezTo>
                  <a:close/>
                  <a:moveTo>
                    <a:pt x="714" y="13795"/>
                  </a:moveTo>
                  <a:cubicBezTo>
                    <a:pt x="739" y="13851"/>
                    <a:pt x="766" y="13907"/>
                    <a:pt x="793" y="13963"/>
                  </a:cubicBezTo>
                  <a:cubicBezTo>
                    <a:pt x="962" y="14314"/>
                    <a:pt x="1121" y="14670"/>
                    <a:pt x="1304" y="15015"/>
                  </a:cubicBezTo>
                  <a:cubicBezTo>
                    <a:pt x="1466" y="15323"/>
                    <a:pt x="1663" y="15606"/>
                    <a:pt x="1941" y="15832"/>
                  </a:cubicBezTo>
                  <a:cubicBezTo>
                    <a:pt x="2222" y="16060"/>
                    <a:pt x="2548" y="16229"/>
                    <a:pt x="2879" y="16387"/>
                  </a:cubicBezTo>
                  <a:cubicBezTo>
                    <a:pt x="3617" y="16741"/>
                    <a:pt x="4384" y="17035"/>
                    <a:pt x="5128" y="17376"/>
                  </a:cubicBezTo>
                  <a:cubicBezTo>
                    <a:pt x="5809" y="17689"/>
                    <a:pt x="6491" y="18038"/>
                    <a:pt x="6944" y="18638"/>
                  </a:cubicBezTo>
                  <a:cubicBezTo>
                    <a:pt x="7239" y="19030"/>
                    <a:pt x="7429" y="19490"/>
                    <a:pt x="7508" y="19965"/>
                  </a:cubicBezTo>
                  <a:cubicBezTo>
                    <a:pt x="7514" y="20047"/>
                    <a:pt x="7520" y="20132"/>
                    <a:pt x="7527" y="20217"/>
                  </a:cubicBezTo>
                  <a:cubicBezTo>
                    <a:pt x="7528" y="20310"/>
                    <a:pt x="7531" y="20400"/>
                    <a:pt x="7531" y="20493"/>
                  </a:cubicBezTo>
                  <a:cubicBezTo>
                    <a:pt x="7496" y="20225"/>
                    <a:pt x="7435" y="19962"/>
                    <a:pt x="7344" y="19705"/>
                  </a:cubicBezTo>
                  <a:cubicBezTo>
                    <a:pt x="7074" y="18952"/>
                    <a:pt x="6554" y="18356"/>
                    <a:pt x="5846" y="17937"/>
                  </a:cubicBezTo>
                  <a:cubicBezTo>
                    <a:pt x="5087" y="17489"/>
                    <a:pt x="4223" y="17242"/>
                    <a:pt x="3417" y="16890"/>
                  </a:cubicBezTo>
                  <a:cubicBezTo>
                    <a:pt x="3022" y="16719"/>
                    <a:pt x="2636" y="16522"/>
                    <a:pt x="2290" y="16269"/>
                  </a:cubicBezTo>
                  <a:cubicBezTo>
                    <a:pt x="1950" y="16018"/>
                    <a:pt x="1664" y="15711"/>
                    <a:pt x="1432" y="15368"/>
                  </a:cubicBezTo>
                  <a:cubicBezTo>
                    <a:pt x="1107" y="14881"/>
                    <a:pt x="888" y="14344"/>
                    <a:pt x="714" y="13795"/>
                  </a:cubicBezTo>
                  <a:close/>
                  <a:moveTo>
                    <a:pt x="335" y="13000"/>
                  </a:moveTo>
                  <a:cubicBezTo>
                    <a:pt x="354" y="13038"/>
                    <a:pt x="373" y="13078"/>
                    <a:pt x="392" y="13116"/>
                  </a:cubicBezTo>
                  <a:cubicBezTo>
                    <a:pt x="579" y="13790"/>
                    <a:pt x="785" y="14466"/>
                    <a:pt x="1128" y="15086"/>
                  </a:cubicBezTo>
                  <a:cubicBezTo>
                    <a:pt x="1318" y="15426"/>
                    <a:pt x="1551" y="15748"/>
                    <a:pt x="1835" y="16024"/>
                  </a:cubicBezTo>
                  <a:cubicBezTo>
                    <a:pt x="2127" y="16307"/>
                    <a:pt x="2473" y="16537"/>
                    <a:pt x="2836" y="16730"/>
                  </a:cubicBezTo>
                  <a:cubicBezTo>
                    <a:pt x="3597" y="17129"/>
                    <a:pt x="4433" y="17366"/>
                    <a:pt x="5214" y="17718"/>
                  </a:cubicBezTo>
                  <a:cubicBezTo>
                    <a:pt x="5636" y="17908"/>
                    <a:pt x="6049" y="18132"/>
                    <a:pt x="6392" y="18435"/>
                  </a:cubicBezTo>
                  <a:cubicBezTo>
                    <a:pt x="6691" y="18698"/>
                    <a:pt x="6931" y="19014"/>
                    <a:pt x="7106" y="19363"/>
                  </a:cubicBezTo>
                  <a:cubicBezTo>
                    <a:pt x="7321" y="19796"/>
                    <a:pt x="7436" y="20266"/>
                    <a:pt x="7477" y="20742"/>
                  </a:cubicBezTo>
                  <a:cubicBezTo>
                    <a:pt x="7476" y="20757"/>
                    <a:pt x="7472" y="20771"/>
                    <a:pt x="7470" y="20783"/>
                  </a:cubicBezTo>
                  <a:cubicBezTo>
                    <a:pt x="7358" y="20371"/>
                    <a:pt x="7176" y="19975"/>
                    <a:pt x="6917" y="19622"/>
                  </a:cubicBezTo>
                  <a:cubicBezTo>
                    <a:pt x="6440" y="18972"/>
                    <a:pt x="5751" y="18511"/>
                    <a:pt x="5027" y="18139"/>
                  </a:cubicBezTo>
                  <a:cubicBezTo>
                    <a:pt x="3578" y="17395"/>
                    <a:pt x="1768" y="16916"/>
                    <a:pt x="846" y="15504"/>
                  </a:cubicBezTo>
                  <a:cubicBezTo>
                    <a:pt x="361" y="14761"/>
                    <a:pt x="180" y="13854"/>
                    <a:pt x="335" y="13000"/>
                  </a:cubicBezTo>
                  <a:close/>
                  <a:moveTo>
                    <a:pt x="18673" y="14527"/>
                  </a:moveTo>
                  <a:cubicBezTo>
                    <a:pt x="18361" y="14944"/>
                    <a:pt x="17975" y="15314"/>
                    <a:pt x="17563" y="15636"/>
                  </a:cubicBezTo>
                  <a:cubicBezTo>
                    <a:pt x="16835" y="16207"/>
                    <a:pt x="16010" y="16648"/>
                    <a:pt x="15160" y="17031"/>
                  </a:cubicBezTo>
                  <a:cubicBezTo>
                    <a:pt x="13494" y="17779"/>
                    <a:pt x="11719" y="18309"/>
                    <a:pt x="10125" y="19197"/>
                  </a:cubicBezTo>
                  <a:cubicBezTo>
                    <a:pt x="9299" y="19658"/>
                    <a:pt x="8529" y="20219"/>
                    <a:pt x="7906" y="20917"/>
                  </a:cubicBezTo>
                  <a:cubicBezTo>
                    <a:pt x="7955" y="20839"/>
                    <a:pt x="8006" y="20758"/>
                    <a:pt x="8055" y="20680"/>
                  </a:cubicBezTo>
                  <a:cubicBezTo>
                    <a:pt x="8334" y="20314"/>
                    <a:pt x="8680" y="19989"/>
                    <a:pt x="9053" y="19711"/>
                  </a:cubicBezTo>
                  <a:cubicBezTo>
                    <a:pt x="9862" y="19108"/>
                    <a:pt x="10797" y="18648"/>
                    <a:pt x="11707" y="18201"/>
                  </a:cubicBezTo>
                  <a:cubicBezTo>
                    <a:pt x="12649" y="17739"/>
                    <a:pt x="13611" y="17310"/>
                    <a:pt x="14578" y="16897"/>
                  </a:cubicBezTo>
                  <a:cubicBezTo>
                    <a:pt x="15505" y="16500"/>
                    <a:pt x="16458" y="16138"/>
                    <a:pt x="17321" y="15621"/>
                  </a:cubicBezTo>
                  <a:cubicBezTo>
                    <a:pt x="17820" y="15321"/>
                    <a:pt x="18290" y="14958"/>
                    <a:pt x="18673" y="14527"/>
                  </a:cubicBezTo>
                  <a:close/>
                  <a:moveTo>
                    <a:pt x="8720" y="20291"/>
                  </a:moveTo>
                  <a:cubicBezTo>
                    <a:pt x="8321" y="20646"/>
                    <a:pt x="7957" y="21033"/>
                    <a:pt x="7630" y="21450"/>
                  </a:cubicBezTo>
                  <a:cubicBezTo>
                    <a:pt x="7635" y="21421"/>
                    <a:pt x="7640" y="21388"/>
                    <a:pt x="7647" y="21358"/>
                  </a:cubicBezTo>
                  <a:cubicBezTo>
                    <a:pt x="7684" y="21279"/>
                    <a:pt x="7723" y="21199"/>
                    <a:pt x="7767" y="21121"/>
                  </a:cubicBezTo>
                  <a:cubicBezTo>
                    <a:pt x="7774" y="21118"/>
                    <a:pt x="7781" y="21115"/>
                    <a:pt x="7784" y="21108"/>
                  </a:cubicBezTo>
                  <a:cubicBezTo>
                    <a:pt x="7789" y="21100"/>
                    <a:pt x="7795" y="21093"/>
                    <a:pt x="7801" y="21083"/>
                  </a:cubicBezTo>
                  <a:cubicBezTo>
                    <a:pt x="7811" y="21106"/>
                    <a:pt x="7832" y="21124"/>
                    <a:pt x="7855" y="21124"/>
                  </a:cubicBezTo>
                  <a:cubicBezTo>
                    <a:pt x="7868" y="21124"/>
                    <a:pt x="7881" y="21118"/>
                    <a:pt x="7893" y="21104"/>
                  </a:cubicBezTo>
                  <a:cubicBezTo>
                    <a:pt x="8144" y="20809"/>
                    <a:pt x="8425" y="20539"/>
                    <a:pt x="8720" y="20291"/>
                  </a:cubicBezTo>
                  <a:close/>
                  <a:moveTo>
                    <a:pt x="13029" y="19457"/>
                  </a:moveTo>
                  <a:cubicBezTo>
                    <a:pt x="13061" y="19457"/>
                    <a:pt x="13093" y="19458"/>
                    <a:pt x="13125" y="19458"/>
                  </a:cubicBezTo>
                  <a:cubicBezTo>
                    <a:pt x="13463" y="19482"/>
                    <a:pt x="13796" y="19556"/>
                    <a:pt x="14110" y="19685"/>
                  </a:cubicBezTo>
                  <a:cubicBezTo>
                    <a:pt x="14724" y="19938"/>
                    <a:pt x="15249" y="20378"/>
                    <a:pt x="15605" y="20917"/>
                  </a:cubicBezTo>
                  <a:cubicBezTo>
                    <a:pt x="15798" y="21211"/>
                    <a:pt x="15946" y="21537"/>
                    <a:pt x="15988" y="21883"/>
                  </a:cubicBezTo>
                  <a:cubicBezTo>
                    <a:pt x="16031" y="22229"/>
                    <a:pt x="15976" y="22580"/>
                    <a:pt x="15866" y="22910"/>
                  </a:cubicBezTo>
                  <a:cubicBezTo>
                    <a:pt x="15641" y="23591"/>
                    <a:pt x="15181" y="24163"/>
                    <a:pt x="14754" y="24736"/>
                  </a:cubicBezTo>
                  <a:cubicBezTo>
                    <a:pt x="14483" y="25099"/>
                    <a:pt x="14216" y="25480"/>
                    <a:pt x="14023" y="25885"/>
                  </a:cubicBezTo>
                  <a:cubicBezTo>
                    <a:pt x="14087" y="25673"/>
                    <a:pt x="14154" y="25458"/>
                    <a:pt x="14229" y="25246"/>
                  </a:cubicBezTo>
                  <a:cubicBezTo>
                    <a:pt x="14452" y="24601"/>
                    <a:pt x="14683" y="23953"/>
                    <a:pt x="14781" y="23276"/>
                  </a:cubicBezTo>
                  <a:cubicBezTo>
                    <a:pt x="14869" y="22673"/>
                    <a:pt x="14868" y="22014"/>
                    <a:pt x="14636" y="21436"/>
                  </a:cubicBezTo>
                  <a:cubicBezTo>
                    <a:pt x="14438" y="20935"/>
                    <a:pt x="14083" y="20487"/>
                    <a:pt x="13613" y="20190"/>
                  </a:cubicBezTo>
                  <a:cubicBezTo>
                    <a:pt x="13585" y="20173"/>
                    <a:pt x="13557" y="20159"/>
                    <a:pt x="13528" y="20144"/>
                  </a:cubicBezTo>
                  <a:cubicBezTo>
                    <a:pt x="13504" y="20120"/>
                    <a:pt x="13477" y="20098"/>
                    <a:pt x="13449" y="20077"/>
                  </a:cubicBezTo>
                  <a:cubicBezTo>
                    <a:pt x="13340" y="20002"/>
                    <a:pt x="13222" y="19941"/>
                    <a:pt x="13097" y="19897"/>
                  </a:cubicBezTo>
                  <a:cubicBezTo>
                    <a:pt x="12879" y="19816"/>
                    <a:pt x="12642" y="19783"/>
                    <a:pt x="12405" y="19783"/>
                  </a:cubicBezTo>
                  <a:cubicBezTo>
                    <a:pt x="12400" y="19783"/>
                    <a:pt x="12395" y="19783"/>
                    <a:pt x="12390" y="19783"/>
                  </a:cubicBezTo>
                  <a:cubicBezTo>
                    <a:pt x="12384" y="19770"/>
                    <a:pt x="12374" y="19759"/>
                    <a:pt x="12357" y="19759"/>
                  </a:cubicBezTo>
                  <a:cubicBezTo>
                    <a:pt x="12355" y="19759"/>
                    <a:pt x="12353" y="19759"/>
                    <a:pt x="12351" y="19759"/>
                  </a:cubicBezTo>
                  <a:cubicBezTo>
                    <a:pt x="12166" y="19762"/>
                    <a:pt x="11985" y="19805"/>
                    <a:pt x="11807" y="19866"/>
                  </a:cubicBezTo>
                  <a:cubicBezTo>
                    <a:pt x="11345" y="19990"/>
                    <a:pt x="10925" y="20243"/>
                    <a:pt x="10542" y="20518"/>
                  </a:cubicBezTo>
                  <a:cubicBezTo>
                    <a:pt x="10003" y="20906"/>
                    <a:pt x="9462" y="21330"/>
                    <a:pt x="9038" y="21838"/>
                  </a:cubicBezTo>
                  <a:cubicBezTo>
                    <a:pt x="8575" y="22392"/>
                    <a:pt x="8273" y="23065"/>
                    <a:pt x="7953" y="23699"/>
                  </a:cubicBezTo>
                  <a:cubicBezTo>
                    <a:pt x="7653" y="24289"/>
                    <a:pt x="7362" y="24884"/>
                    <a:pt x="7071" y="25478"/>
                  </a:cubicBezTo>
                  <a:cubicBezTo>
                    <a:pt x="7084" y="25351"/>
                    <a:pt x="7094" y="25224"/>
                    <a:pt x="7107" y="25097"/>
                  </a:cubicBezTo>
                  <a:cubicBezTo>
                    <a:pt x="7110" y="25095"/>
                    <a:pt x="7115" y="25091"/>
                    <a:pt x="7117" y="25084"/>
                  </a:cubicBezTo>
                  <a:cubicBezTo>
                    <a:pt x="7347" y="24424"/>
                    <a:pt x="7571" y="23757"/>
                    <a:pt x="7887" y="23123"/>
                  </a:cubicBezTo>
                  <a:cubicBezTo>
                    <a:pt x="8199" y="22497"/>
                    <a:pt x="8584" y="21899"/>
                    <a:pt x="9058" y="21372"/>
                  </a:cubicBezTo>
                  <a:cubicBezTo>
                    <a:pt x="9891" y="20447"/>
                    <a:pt x="11028" y="19732"/>
                    <a:pt x="12302" y="19518"/>
                  </a:cubicBezTo>
                  <a:cubicBezTo>
                    <a:pt x="12541" y="19477"/>
                    <a:pt x="12784" y="19457"/>
                    <a:pt x="13029" y="19457"/>
                  </a:cubicBezTo>
                  <a:close/>
                  <a:moveTo>
                    <a:pt x="14273" y="19636"/>
                  </a:moveTo>
                  <a:lnTo>
                    <a:pt x="14273" y="19636"/>
                  </a:lnTo>
                  <a:cubicBezTo>
                    <a:pt x="14819" y="19795"/>
                    <a:pt x="15332" y="20059"/>
                    <a:pt x="15760" y="20429"/>
                  </a:cubicBezTo>
                  <a:cubicBezTo>
                    <a:pt x="16244" y="20847"/>
                    <a:pt x="16630" y="21413"/>
                    <a:pt x="16739" y="22032"/>
                  </a:cubicBezTo>
                  <a:cubicBezTo>
                    <a:pt x="16860" y="22719"/>
                    <a:pt x="16555" y="23364"/>
                    <a:pt x="16136" y="23899"/>
                  </a:cubicBezTo>
                  <a:cubicBezTo>
                    <a:pt x="15713" y="24440"/>
                    <a:pt x="15171" y="24871"/>
                    <a:pt x="14693" y="25365"/>
                  </a:cubicBezTo>
                  <a:cubicBezTo>
                    <a:pt x="14412" y="25656"/>
                    <a:pt x="14144" y="25973"/>
                    <a:pt x="13938" y="26322"/>
                  </a:cubicBezTo>
                  <a:cubicBezTo>
                    <a:pt x="14374" y="25091"/>
                    <a:pt x="15542" y="24204"/>
                    <a:pt x="15969" y="22958"/>
                  </a:cubicBezTo>
                  <a:cubicBezTo>
                    <a:pt x="16084" y="22621"/>
                    <a:pt x="16145" y="22259"/>
                    <a:pt x="16105" y="21904"/>
                  </a:cubicBezTo>
                  <a:cubicBezTo>
                    <a:pt x="16069" y="21572"/>
                    <a:pt x="15946" y="21257"/>
                    <a:pt x="15771" y="20968"/>
                  </a:cubicBezTo>
                  <a:cubicBezTo>
                    <a:pt x="15434" y="20408"/>
                    <a:pt x="14920" y="19938"/>
                    <a:pt x="14313" y="19653"/>
                  </a:cubicBezTo>
                  <a:cubicBezTo>
                    <a:pt x="14300" y="19647"/>
                    <a:pt x="14286" y="19641"/>
                    <a:pt x="14273" y="19636"/>
                  </a:cubicBezTo>
                  <a:close/>
                  <a:moveTo>
                    <a:pt x="12073" y="19938"/>
                  </a:moveTo>
                  <a:cubicBezTo>
                    <a:pt x="12053" y="19945"/>
                    <a:pt x="12029" y="19948"/>
                    <a:pt x="12003" y="19955"/>
                  </a:cubicBezTo>
                  <a:cubicBezTo>
                    <a:pt x="11413" y="20118"/>
                    <a:pt x="10931" y="20507"/>
                    <a:pt x="10564" y="20968"/>
                  </a:cubicBezTo>
                  <a:cubicBezTo>
                    <a:pt x="10145" y="21494"/>
                    <a:pt x="9845" y="22114"/>
                    <a:pt x="9567" y="22719"/>
                  </a:cubicBezTo>
                  <a:cubicBezTo>
                    <a:pt x="9276" y="23351"/>
                    <a:pt x="9029" y="24003"/>
                    <a:pt x="8824" y="24665"/>
                  </a:cubicBezTo>
                  <a:cubicBezTo>
                    <a:pt x="8446" y="25885"/>
                    <a:pt x="8131" y="27232"/>
                    <a:pt x="7113" y="28126"/>
                  </a:cubicBezTo>
                  <a:cubicBezTo>
                    <a:pt x="7036" y="28194"/>
                    <a:pt x="6954" y="28255"/>
                    <a:pt x="6871" y="28314"/>
                  </a:cubicBezTo>
                  <a:cubicBezTo>
                    <a:pt x="6888" y="27914"/>
                    <a:pt x="6910" y="27514"/>
                    <a:pt x="6935" y="27115"/>
                  </a:cubicBezTo>
                  <a:cubicBezTo>
                    <a:pt x="6981" y="27081"/>
                    <a:pt x="7023" y="27046"/>
                    <a:pt x="7063" y="27009"/>
                  </a:cubicBezTo>
                  <a:cubicBezTo>
                    <a:pt x="7179" y="26897"/>
                    <a:pt x="7286" y="26775"/>
                    <a:pt x="7382" y="26644"/>
                  </a:cubicBezTo>
                  <a:cubicBezTo>
                    <a:pt x="7578" y="26379"/>
                    <a:pt x="7733" y="26087"/>
                    <a:pt x="7860" y="25783"/>
                  </a:cubicBezTo>
                  <a:cubicBezTo>
                    <a:pt x="8124" y="25159"/>
                    <a:pt x="8279" y="24501"/>
                    <a:pt x="8493" y="23861"/>
                  </a:cubicBezTo>
                  <a:cubicBezTo>
                    <a:pt x="8625" y="23471"/>
                    <a:pt x="8782" y="23090"/>
                    <a:pt x="9002" y="22740"/>
                  </a:cubicBezTo>
                  <a:cubicBezTo>
                    <a:pt x="9032" y="22693"/>
                    <a:pt x="8987" y="22649"/>
                    <a:pt x="8942" y="22649"/>
                  </a:cubicBezTo>
                  <a:cubicBezTo>
                    <a:pt x="8923" y="22649"/>
                    <a:pt x="8903" y="22657"/>
                    <a:pt x="8890" y="22678"/>
                  </a:cubicBezTo>
                  <a:cubicBezTo>
                    <a:pt x="8177" y="23825"/>
                    <a:pt x="8148" y="25233"/>
                    <a:pt x="7435" y="26379"/>
                  </a:cubicBezTo>
                  <a:cubicBezTo>
                    <a:pt x="7300" y="26593"/>
                    <a:pt x="7142" y="26818"/>
                    <a:pt x="6944" y="26989"/>
                  </a:cubicBezTo>
                  <a:cubicBezTo>
                    <a:pt x="6968" y="26626"/>
                    <a:pt x="6995" y="26261"/>
                    <a:pt x="7025" y="25898"/>
                  </a:cubicBezTo>
                  <a:cubicBezTo>
                    <a:pt x="7314" y="25304"/>
                    <a:pt x="7603" y="24711"/>
                    <a:pt x="7897" y="24119"/>
                  </a:cubicBezTo>
                  <a:cubicBezTo>
                    <a:pt x="8058" y="23800"/>
                    <a:pt x="8216" y="23483"/>
                    <a:pt x="8382" y="23167"/>
                  </a:cubicBezTo>
                  <a:cubicBezTo>
                    <a:pt x="8538" y="22863"/>
                    <a:pt x="8695" y="22558"/>
                    <a:pt x="8883" y="22272"/>
                  </a:cubicBezTo>
                  <a:cubicBezTo>
                    <a:pt x="9248" y="21724"/>
                    <a:pt x="9754" y="21291"/>
                    <a:pt x="10276" y="20884"/>
                  </a:cubicBezTo>
                  <a:cubicBezTo>
                    <a:pt x="10379" y="20803"/>
                    <a:pt x="10485" y="20724"/>
                    <a:pt x="10591" y="20646"/>
                  </a:cubicBezTo>
                  <a:lnTo>
                    <a:pt x="10591" y="20646"/>
                  </a:lnTo>
                  <a:cubicBezTo>
                    <a:pt x="10180" y="21032"/>
                    <a:pt x="9841" y="21486"/>
                    <a:pt x="9519" y="21941"/>
                  </a:cubicBezTo>
                  <a:cubicBezTo>
                    <a:pt x="9503" y="21964"/>
                    <a:pt x="9524" y="21984"/>
                    <a:pt x="9546" y="21984"/>
                  </a:cubicBezTo>
                  <a:cubicBezTo>
                    <a:pt x="9555" y="21984"/>
                    <a:pt x="9565" y="21981"/>
                    <a:pt x="9571" y="21972"/>
                  </a:cubicBezTo>
                  <a:cubicBezTo>
                    <a:pt x="9957" y="21490"/>
                    <a:pt x="10333" y="20993"/>
                    <a:pt x="10811" y="20591"/>
                  </a:cubicBezTo>
                  <a:cubicBezTo>
                    <a:pt x="11028" y="20409"/>
                    <a:pt x="11264" y="20251"/>
                    <a:pt x="11519" y="20125"/>
                  </a:cubicBezTo>
                  <a:cubicBezTo>
                    <a:pt x="11654" y="20059"/>
                    <a:pt x="11790" y="20009"/>
                    <a:pt x="11932" y="19965"/>
                  </a:cubicBezTo>
                  <a:cubicBezTo>
                    <a:pt x="11979" y="19954"/>
                    <a:pt x="12026" y="19946"/>
                    <a:pt x="12073" y="19938"/>
                  </a:cubicBezTo>
                  <a:close/>
                  <a:moveTo>
                    <a:pt x="10704" y="0"/>
                  </a:moveTo>
                  <a:cubicBezTo>
                    <a:pt x="10609" y="0"/>
                    <a:pt x="10515" y="8"/>
                    <a:pt x="10421" y="27"/>
                  </a:cubicBezTo>
                  <a:cubicBezTo>
                    <a:pt x="10181" y="75"/>
                    <a:pt x="9952" y="201"/>
                    <a:pt x="9813" y="397"/>
                  </a:cubicBezTo>
                  <a:cubicBezTo>
                    <a:pt x="9661" y="617"/>
                    <a:pt x="9666" y="894"/>
                    <a:pt x="9733" y="1142"/>
                  </a:cubicBezTo>
                  <a:cubicBezTo>
                    <a:pt x="9766" y="1258"/>
                    <a:pt x="9808" y="1372"/>
                    <a:pt x="9854" y="1485"/>
                  </a:cubicBezTo>
                  <a:cubicBezTo>
                    <a:pt x="9681" y="1345"/>
                    <a:pt x="9489" y="1219"/>
                    <a:pt x="9312" y="1085"/>
                  </a:cubicBezTo>
                  <a:cubicBezTo>
                    <a:pt x="9132" y="952"/>
                    <a:pt x="8933" y="792"/>
                    <a:pt x="8693" y="792"/>
                  </a:cubicBezTo>
                  <a:cubicBezTo>
                    <a:pt x="8683" y="792"/>
                    <a:pt x="8673" y="792"/>
                    <a:pt x="8663" y="793"/>
                  </a:cubicBezTo>
                  <a:cubicBezTo>
                    <a:pt x="8451" y="806"/>
                    <a:pt x="8286" y="943"/>
                    <a:pt x="8157" y="1092"/>
                  </a:cubicBezTo>
                  <a:cubicBezTo>
                    <a:pt x="7999" y="1275"/>
                    <a:pt x="7859" y="1478"/>
                    <a:pt x="7724" y="1678"/>
                  </a:cubicBezTo>
                  <a:cubicBezTo>
                    <a:pt x="7584" y="1890"/>
                    <a:pt x="7457" y="2111"/>
                    <a:pt x="7375" y="2347"/>
                  </a:cubicBezTo>
                  <a:cubicBezTo>
                    <a:pt x="7300" y="2557"/>
                    <a:pt x="7236" y="2813"/>
                    <a:pt x="7306" y="3033"/>
                  </a:cubicBezTo>
                  <a:cubicBezTo>
                    <a:pt x="7368" y="3232"/>
                    <a:pt x="7538" y="3368"/>
                    <a:pt x="7713" y="3480"/>
                  </a:cubicBezTo>
                  <a:cubicBezTo>
                    <a:pt x="7935" y="3621"/>
                    <a:pt x="8171" y="3738"/>
                    <a:pt x="8415" y="3836"/>
                  </a:cubicBezTo>
                  <a:cubicBezTo>
                    <a:pt x="8469" y="3858"/>
                    <a:pt x="8524" y="3877"/>
                    <a:pt x="8578" y="3899"/>
                  </a:cubicBezTo>
                  <a:cubicBezTo>
                    <a:pt x="8372" y="3927"/>
                    <a:pt x="8160" y="3948"/>
                    <a:pt x="7960" y="3999"/>
                  </a:cubicBezTo>
                  <a:cubicBezTo>
                    <a:pt x="7795" y="4042"/>
                    <a:pt x="7656" y="4133"/>
                    <a:pt x="7618" y="4299"/>
                  </a:cubicBezTo>
                  <a:cubicBezTo>
                    <a:pt x="7616" y="4306"/>
                    <a:pt x="7616" y="4316"/>
                    <a:pt x="7613" y="4323"/>
                  </a:cubicBezTo>
                  <a:cubicBezTo>
                    <a:pt x="7574" y="4209"/>
                    <a:pt x="7531" y="4096"/>
                    <a:pt x="7484" y="3984"/>
                  </a:cubicBezTo>
                  <a:cubicBezTo>
                    <a:pt x="7398" y="3771"/>
                    <a:pt x="7304" y="3560"/>
                    <a:pt x="7199" y="3354"/>
                  </a:cubicBezTo>
                  <a:cubicBezTo>
                    <a:pt x="7093" y="3143"/>
                    <a:pt x="6985" y="2927"/>
                    <a:pt x="6798" y="2767"/>
                  </a:cubicBezTo>
                  <a:cubicBezTo>
                    <a:pt x="6786" y="2756"/>
                    <a:pt x="6773" y="2752"/>
                    <a:pt x="6761" y="2752"/>
                  </a:cubicBezTo>
                  <a:cubicBezTo>
                    <a:pt x="6730" y="2752"/>
                    <a:pt x="6702" y="2779"/>
                    <a:pt x="6710" y="2815"/>
                  </a:cubicBezTo>
                  <a:cubicBezTo>
                    <a:pt x="6713" y="2833"/>
                    <a:pt x="6717" y="2852"/>
                    <a:pt x="6720" y="2870"/>
                  </a:cubicBezTo>
                  <a:cubicBezTo>
                    <a:pt x="6708" y="2883"/>
                    <a:pt x="6703" y="2898"/>
                    <a:pt x="6708" y="2918"/>
                  </a:cubicBezTo>
                  <a:cubicBezTo>
                    <a:pt x="6737" y="3025"/>
                    <a:pt x="6762" y="3131"/>
                    <a:pt x="6788" y="3238"/>
                  </a:cubicBezTo>
                  <a:cubicBezTo>
                    <a:pt x="7063" y="4956"/>
                    <a:pt x="6791" y="6701"/>
                    <a:pt x="6698" y="8423"/>
                  </a:cubicBezTo>
                  <a:cubicBezTo>
                    <a:pt x="6651" y="9328"/>
                    <a:pt x="6651" y="10243"/>
                    <a:pt x="6810" y="11143"/>
                  </a:cubicBezTo>
                  <a:cubicBezTo>
                    <a:pt x="6890" y="11596"/>
                    <a:pt x="7013" y="12041"/>
                    <a:pt x="7181" y="12471"/>
                  </a:cubicBezTo>
                  <a:cubicBezTo>
                    <a:pt x="7342" y="12882"/>
                    <a:pt x="7538" y="13280"/>
                    <a:pt x="7734" y="13675"/>
                  </a:cubicBezTo>
                  <a:cubicBezTo>
                    <a:pt x="8153" y="14518"/>
                    <a:pt x="8595" y="15377"/>
                    <a:pt x="8702" y="16312"/>
                  </a:cubicBezTo>
                  <a:cubicBezTo>
                    <a:pt x="8510" y="16855"/>
                    <a:pt x="8333" y="17405"/>
                    <a:pt x="8171" y="17959"/>
                  </a:cubicBezTo>
                  <a:cubicBezTo>
                    <a:pt x="8011" y="18501"/>
                    <a:pt x="7872" y="19047"/>
                    <a:pt x="7740" y="19597"/>
                  </a:cubicBezTo>
                  <a:cubicBezTo>
                    <a:pt x="7744" y="19536"/>
                    <a:pt x="7748" y="19477"/>
                    <a:pt x="7751" y="19416"/>
                  </a:cubicBezTo>
                  <a:cubicBezTo>
                    <a:pt x="7758" y="19097"/>
                    <a:pt x="7758" y="18780"/>
                    <a:pt x="7752" y="18461"/>
                  </a:cubicBezTo>
                  <a:cubicBezTo>
                    <a:pt x="7744" y="17837"/>
                    <a:pt x="7713" y="17212"/>
                    <a:pt x="7642" y="16591"/>
                  </a:cubicBezTo>
                  <a:cubicBezTo>
                    <a:pt x="7503" y="15364"/>
                    <a:pt x="7202" y="14138"/>
                    <a:pt x="6659" y="13013"/>
                  </a:cubicBezTo>
                  <a:cubicBezTo>
                    <a:pt x="6382" y="12440"/>
                    <a:pt x="6037" y="11899"/>
                    <a:pt x="5656" y="11383"/>
                  </a:cubicBezTo>
                  <a:cubicBezTo>
                    <a:pt x="5752" y="11299"/>
                    <a:pt x="5796" y="11187"/>
                    <a:pt x="5766" y="11056"/>
                  </a:cubicBezTo>
                  <a:cubicBezTo>
                    <a:pt x="5702" y="10778"/>
                    <a:pt x="5433" y="10581"/>
                    <a:pt x="5209" y="10418"/>
                  </a:cubicBezTo>
                  <a:cubicBezTo>
                    <a:pt x="5184" y="10398"/>
                    <a:pt x="5156" y="10382"/>
                    <a:pt x="5131" y="10363"/>
                  </a:cubicBezTo>
                  <a:cubicBezTo>
                    <a:pt x="5247" y="10333"/>
                    <a:pt x="5355" y="10276"/>
                    <a:pt x="5448" y="10204"/>
                  </a:cubicBezTo>
                  <a:cubicBezTo>
                    <a:pt x="5682" y="10021"/>
                    <a:pt x="5800" y="9736"/>
                    <a:pt x="5885" y="9467"/>
                  </a:cubicBezTo>
                  <a:cubicBezTo>
                    <a:pt x="5961" y="9229"/>
                    <a:pt x="6030" y="8959"/>
                    <a:pt x="5951" y="8714"/>
                  </a:cubicBezTo>
                  <a:cubicBezTo>
                    <a:pt x="5873" y="8474"/>
                    <a:pt x="5656" y="8325"/>
                    <a:pt x="5407" y="8270"/>
                  </a:cubicBezTo>
                  <a:cubicBezTo>
                    <a:pt x="5308" y="8248"/>
                    <a:pt x="5207" y="8240"/>
                    <a:pt x="5107" y="8240"/>
                  </a:cubicBezTo>
                  <a:cubicBezTo>
                    <a:pt x="4927" y="8240"/>
                    <a:pt x="4747" y="8264"/>
                    <a:pt x="4567" y="8269"/>
                  </a:cubicBezTo>
                  <a:cubicBezTo>
                    <a:pt x="4824" y="8112"/>
                    <a:pt x="5065" y="7928"/>
                    <a:pt x="5186" y="7653"/>
                  </a:cubicBezTo>
                  <a:cubicBezTo>
                    <a:pt x="5312" y="7362"/>
                    <a:pt x="5254" y="7051"/>
                    <a:pt x="5028" y="6821"/>
                  </a:cubicBezTo>
                  <a:cubicBezTo>
                    <a:pt x="4816" y="6601"/>
                    <a:pt x="4512" y="6474"/>
                    <a:pt x="4218" y="6389"/>
                  </a:cubicBezTo>
                  <a:cubicBezTo>
                    <a:pt x="4008" y="6328"/>
                    <a:pt x="3790" y="6278"/>
                    <a:pt x="3570" y="6271"/>
                  </a:cubicBezTo>
                  <a:cubicBezTo>
                    <a:pt x="3556" y="6271"/>
                    <a:pt x="3541" y="6270"/>
                    <a:pt x="3526" y="6270"/>
                  </a:cubicBezTo>
                  <a:cubicBezTo>
                    <a:pt x="3375" y="6270"/>
                    <a:pt x="3202" y="6287"/>
                    <a:pt x="3095" y="6397"/>
                  </a:cubicBezTo>
                  <a:cubicBezTo>
                    <a:pt x="2960" y="6538"/>
                    <a:pt x="2943" y="6784"/>
                    <a:pt x="2907" y="6962"/>
                  </a:cubicBezTo>
                  <a:cubicBezTo>
                    <a:pt x="2886" y="7070"/>
                    <a:pt x="2868" y="7177"/>
                    <a:pt x="2852" y="7285"/>
                  </a:cubicBezTo>
                  <a:cubicBezTo>
                    <a:pt x="2765" y="7011"/>
                    <a:pt x="2634" y="6753"/>
                    <a:pt x="2382" y="6579"/>
                  </a:cubicBezTo>
                  <a:cubicBezTo>
                    <a:pt x="2248" y="6484"/>
                    <a:pt x="2086" y="6425"/>
                    <a:pt x="1921" y="6425"/>
                  </a:cubicBezTo>
                  <a:cubicBezTo>
                    <a:pt x="1893" y="6425"/>
                    <a:pt x="1865" y="6426"/>
                    <a:pt x="1838" y="6430"/>
                  </a:cubicBezTo>
                  <a:cubicBezTo>
                    <a:pt x="1629" y="6452"/>
                    <a:pt x="1446" y="6560"/>
                    <a:pt x="1271" y="6667"/>
                  </a:cubicBezTo>
                  <a:cubicBezTo>
                    <a:pt x="907" y="6891"/>
                    <a:pt x="538" y="7142"/>
                    <a:pt x="311" y="7502"/>
                  </a:cubicBezTo>
                  <a:cubicBezTo>
                    <a:pt x="118" y="7806"/>
                    <a:pt x="34" y="8233"/>
                    <a:pt x="297" y="8530"/>
                  </a:cubicBezTo>
                  <a:cubicBezTo>
                    <a:pt x="538" y="8802"/>
                    <a:pt x="931" y="8822"/>
                    <a:pt x="1246" y="8979"/>
                  </a:cubicBezTo>
                  <a:cubicBezTo>
                    <a:pt x="878" y="9042"/>
                    <a:pt x="508" y="9147"/>
                    <a:pt x="274" y="9438"/>
                  </a:cubicBezTo>
                  <a:cubicBezTo>
                    <a:pt x="0" y="9780"/>
                    <a:pt x="127" y="10194"/>
                    <a:pt x="318" y="10547"/>
                  </a:cubicBezTo>
                  <a:cubicBezTo>
                    <a:pt x="501" y="10880"/>
                    <a:pt x="756" y="11208"/>
                    <a:pt x="1118" y="11378"/>
                  </a:cubicBezTo>
                  <a:cubicBezTo>
                    <a:pt x="1234" y="11434"/>
                    <a:pt x="1364" y="11474"/>
                    <a:pt x="1494" y="11474"/>
                  </a:cubicBezTo>
                  <a:cubicBezTo>
                    <a:pt x="1557" y="11474"/>
                    <a:pt x="1620" y="11464"/>
                    <a:pt x="1680" y="11442"/>
                  </a:cubicBezTo>
                  <a:cubicBezTo>
                    <a:pt x="1842" y="11386"/>
                    <a:pt x="1955" y="11251"/>
                    <a:pt x="2043" y="11116"/>
                  </a:cubicBezTo>
                  <a:cubicBezTo>
                    <a:pt x="2235" y="10824"/>
                    <a:pt x="2382" y="10496"/>
                    <a:pt x="2496" y="10163"/>
                  </a:cubicBezTo>
                  <a:lnTo>
                    <a:pt x="2496" y="10163"/>
                  </a:lnTo>
                  <a:cubicBezTo>
                    <a:pt x="2433" y="10414"/>
                    <a:pt x="2402" y="10673"/>
                    <a:pt x="2398" y="10929"/>
                  </a:cubicBezTo>
                  <a:cubicBezTo>
                    <a:pt x="2397" y="11031"/>
                    <a:pt x="2399" y="11133"/>
                    <a:pt x="2407" y="11235"/>
                  </a:cubicBezTo>
                  <a:cubicBezTo>
                    <a:pt x="2412" y="11315"/>
                    <a:pt x="2418" y="11403"/>
                    <a:pt x="2462" y="11474"/>
                  </a:cubicBezTo>
                  <a:cubicBezTo>
                    <a:pt x="2553" y="11617"/>
                    <a:pt x="2750" y="11617"/>
                    <a:pt x="2902" y="11630"/>
                  </a:cubicBezTo>
                  <a:cubicBezTo>
                    <a:pt x="3082" y="11644"/>
                    <a:pt x="3265" y="11657"/>
                    <a:pt x="3447" y="11657"/>
                  </a:cubicBezTo>
                  <a:cubicBezTo>
                    <a:pt x="3669" y="11657"/>
                    <a:pt x="3890" y="11638"/>
                    <a:pt x="4105" y="11583"/>
                  </a:cubicBezTo>
                  <a:cubicBezTo>
                    <a:pt x="4254" y="11544"/>
                    <a:pt x="4433" y="11491"/>
                    <a:pt x="4519" y="11360"/>
                  </a:cubicBezTo>
                  <a:cubicBezTo>
                    <a:pt x="4582" y="11265"/>
                    <a:pt x="4577" y="11150"/>
                    <a:pt x="4555" y="11038"/>
                  </a:cubicBezTo>
                  <a:lnTo>
                    <a:pt x="4555" y="11038"/>
                  </a:lnTo>
                  <a:cubicBezTo>
                    <a:pt x="4618" y="11171"/>
                    <a:pt x="4675" y="11322"/>
                    <a:pt x="4779" y="11435"/>
                  </a:cubicBezTo>
                  <a:cubicBezTo>
                    <a:pt x="4865" y="11531"/>
                    <a:pt x="4986" y="11574"/>
                    <a:pt x="5113" y="11574"/>
                  </a:cubicBezTo>
                  <a:cubicBezTo>
                    <a:pt x="5136" y="11574"/>
                    <a:pt x="5159" y="11573"/>
                    <a:pt x="5183" y="11570"/>
                  </a:cubicBezTo>
                  <a:cubicBezTo>
                    <a:pt x="5275" y="11560"/>
                    <a:pt x="5372" y="11533"/>
                    <a:pt x="5463" y="11496"/>
                  </a:cubicBezTo>
                  <a:cubicBezTo>
                    <a:pt x="6152" y="12450"/>
                    <a:pt x="6708" y="13475"/>
                    <a:pt x="7006" y="14606"/>
                  </a:cubicBezTo>
                  <a:cubicBezTo>
                    <a:pt x="7321" y="15802"/>
                    <a:pt x="7419" y="17037"/>
                    <a:pt x="7462" y="18264"/>
                  </a:cubicBezTo>
                  <a:cubicBezTo>
                    <a:pt x="7470" y="18535"/>
                    <a:pt x="7476" y="18804"/>
                    <a:pt x="7481" y="19075"/>
                  </a:cubicBezTo>
                  <a:cubicBezTo>
                    <a:pt x="7474" y="19050"/>
                    <a:pt x="7469" y="19021"/>
                    <a:pt x="7460" y="18994"/>
                  </a:cubicBezTo>
                  <a:cubicBezTo>
                    <a:pt x="7230" y="18265"/>
                    <a:pt x="6694" y="17726"/>
                    <a:pt x="6024" y="17333"/>
                  </a:cubicBezTo>
                  <a:cubicBezTo>
                    <a:pt x="5268" y="16888"/>
                    <a:pt x="4410" y="16641"/>
                    <a:pt x="3637" y="16226"/>
                  </a:cubicBezTo>
                  <a:cubicBezTo>
                    <a:pt x="2958" y="15860"/>
                    <a:pt x="2353" y="15377"/>
                    <a:pt x="1849" y="14809"/>
                  </a:cubicBezTo>
                  <a:cubicBezTo>
                    <a:pt x="1565" y="14490"/>
                    <a:pt x="1317" y="14142"/>
                    <a:pt x="1107" y="13775"/>
                  </a:cubicBezTo>
                  <a:cubicBezTo>
                    <a:pt x="877" y="13372"/>
                    <a:pt x="704" y="12942"/>
                    <a:pt x="432" y="12562"/>
                  </a:cubicBezTo>
                  <a:cubicBezTo>
                    <a:pt x="417" y="12543"/>
                    <a:pt x="395" y="12533"/>
                    <a:pt x="374" y="12533"/>
                  </a:cubicBezTo>
                  <a:cubicBezTo>
                    <a:pt x="349" y="12533"/>
                    <a:pt x="325" y="12547"/>
                    <a:pt x="317" y="12576"/>
                  </a:cubicBezTo>
                  <a:cubicBezTo>
                    <a:pt x="56" y="13406"/>
                    <a:pt x="128" y="14314"/>
                    <a:pt x="494" y="15110"/>
                  </a:cubicBezTo>
                  <a:cubicBezTo>
                    <a:pt x="842" y="15866"/>
                    <a:pt x="1459" y="16446"/>
                    <a:pt x="2177" y="16888"/>
                  </a:cubicBezTo>
                  <a:cubicBezTo>
                    <a:pt x="3568" y="17744"/>
                    <a:pt x="5318" y="18120"/>
                    <a:pt x="6477" y="19305"/>
                  </a:cubicBezTo>
                  <a:cubicBezTo>
                    <a:pt x="6972" y="19810"/>
                    <a:pt x="7294" y="20450"/>
                    <a:pt x="7411" y="21124"/>
                  </a:cubicBezTo>
                  <a:cubicBezTo>
                    <a:pt x="7306" y="21653"/>
                    <a:pt x="7212" y="22182"/>
                    <a:pt x="7128" y="22717"/>
                  </a:cubicBezTo>
                  <a:cubicBezTo>
                    <a:pt x="6879" y="24323"/>
                    <a:pt x="6718" y="25942"/>
                    <a:pt x="6630" y="27565"/>
                  </a:cubicBezTo>
                  <a:cubicBezTo>
                    <a:pt x="6576" y="28529"/>
                    <a:pt x="6552" y="29493"/>
                    <a:pt x="6547" y="30458"/>
                  </a:cubicBezTo>
                  <a:lnTo>
                    <a:pt x="6830" y="30488"/>
                  </a:lnTo>
                  <a:cubicBezTo>
                    <a:pt x="6832" y="30152"/>
                    <a:pt x="6833" y="29813"/>
                    <a:pt x="6843" y="29475"/>
                  </a:cubicBezTo>
                  <a:cubicBezTo>
                    <a:pt x="6850" y="29167"/>
                    <a:pt x="6860" y="28861"/>
                    <a:pt x="6873" y="28553"/>
                  </a:cubicBezTo>
                  <a:cubicBezTo>
                    <a:pt x="7924" y="27865"/>
                    <a:pt x="8408" y="26687"/>
                    <a:pt x="8760" y="25559"/>
                  </a:cubicBezTo>
                  <a:cubicBezTo>
                    <a:pt x="8960" y="24916"/>
                    <a:pt x="9144" y="24271"/>
                    <a:pt x="9390" y="23639"/>
                  </a:cubicBezTo>
                  <a:cubicBezTo>
                    <a:pt x="9634" y="23008"/>
                    <a:pt x="9919" y="22388"/>
                    <a:pt x="10251" y="21797"/>
                  </a:cubicBezTo>
                  <a:cubicBezTo>
                    <a:pt x="10550" y="21263"/>
                    <a:pt x="10922" y="20738"/>
                    <a:pt x="11461" y="20400"/>
                  </a:cubicBezTo>
                  <a:cubicBezTo>
                    <a:pt x="11793" y="20192"/>
                    <a:pt x="12176" y="20065"/>
                    <a:pt x="12566" y="20065"/>
                  </a:cubicBezTo>
                  <a:cubicBezTo>
                    <a:pt x="12747" y="20065"/>
                    <a:pt x="12930" y="20093"/>
                    <a:pt x="13110" y="20152"/>
                  </a:cubicBezTo>
                  <a:cubicBezTo>
                    <a:pt x="13632" y="20324"/>
                    <a:pt x="14046" y="20724"/>
                    <a:pt x="14313" y="21175"/>
                  </a:cubicBezTo>
                  <a:cubicBezTo>
                    <a:pt x="14626" y="21706"/>
                    <a:pt x="14719" y="22313"/>
                    <a:pt x="14679" y="22913"/>
                  </a:cubicBezTo>
                  <a:cubicBezTo>
                    <a:pt x="14591" y="24259"/>
                    <a:pt x="13916" y="25480"/>
                    <a:pt x="13691" y="26799"/>
                  </a:cubicBezTo>
                  <a:cubicBezTo>
                    <a:pt x="13683" y="26847"/>
                    <a:pt x="13679" y="26896"/>
                    <a:pt x="13672" y="26941"/>
                  </a:cubicBezTo>
                  <a:cubicBezTo>
                    <a:pt x="13670" y="26947"/>
                    <a:pt x="13669" y="26954"/>
                    <a:pt x="13667" y="26959"/>
                  </a:cubicBezTo>
                  <a:cubicBezTo>
                    <a:pt x="13626" y="27104"/>
                    <a:pt x="13603" y="27253"/>
                    <a:pt x="13592" y="27402"/>
                  </a:cubicBezTo>
                  <a:cubicBezTo>
                    <a:pt x="13589" y="27452"/>
                    <a:pt x="13628" y="27477"/>
                    <a:pt x="13669" y="27477"/>
                  </a:cubicBezTo>
                  <a:cubicBezTo>
                    <a:pt x="13710" y="27477"/>
                    <a:pt x="13752" y="27452"/>
                    <a:pt x="13755" y="27402"/>
                  </a:cubicBezTo>
                  <a:cubicBezTo>
                    <a:pt x="13831" y="25973"/>
                    <a:pt x="15289" y="25126"/>
                    <a:pt x="16137" y="24115"/>
                  </a:cubicBezTo>
                  <a:cubicBezTo>
                    <a:pt x="16563" y="23605"/>
                    <a:pt x="16912" y="23002"/>
                    <a:pt x="16905" y="22331"/>
                  </a:cubicBezTo>
                  <a:cubicBezTo>
                    <a:pt x="16898" y="21692"/>
                    <a:pt x="16566" y="21074"/>
                    <a:pt x="16125" y="20600"/>
                  </a:cubicBezTo>
                  <a:cubicBezTo>
                    <a:pt x="15361" y="19782"/>
                    <a:pt x="14197" y="19341"/>
                    <a:pt x="13062" y="19341"/>
                  </a:cubicBezTo>
                  <a:cubicBezTo>
                    <a:pt x="13033" y="19341"/>
                    <a:pt x="13005" y="19341"/>
                    <a:pt x="12976" y="19342"/>
                  </a:cubicBezTo>
                  <a:cubicBezTo>
                    <a:pt x="12958" y="19342"/>
                    <a:pt x="12939" y="19342"/>
                    <a:pt x="12921" y="19342"/>
                  </a:cubicBezTo>
                  <a:cubicBezTo>
                    <a:pt x="12690" y="19342"/>
                    <a:pt x="12460" y="19366"/>
                    <a:pt x="12236" y="19419"/>
                  </a:cubicBezTo>
                  <a:cubicBezTo>
                    <a:pt x="11132" y="19619"/>
                    <a:pt x="10122" y="20193"/>
                    <a:pt x="9333" y="20948"/>
                  </a:cubicBezTo>
                  <a:cubicBezTo>
                    <a:pt x="8302" y="21934"/>
                    <a:pt x="7638" y="23229"/>
                    <a:pt x="7219" y="24555"/>
                  </a:cubicBezTo>
                  <a:cubicBezTo>
                    <a:pt x="7192" y="24640"/>
                    <a:pt x="7169" y="24725"/>
                    <a:pt x="7145" y="24810"/>
                  </a:cubicBezTo>
                  <a:cubicBezTo>
                    <a:pt x="7165" y="24634"/>
                    <a:pt x="7181" y="24458"/>
                    <a:pt x="7201" y="24285"/>
                  </a:cubicBezTo>
                  <a:cubicBezTo>
                    <a:pt x="7283" y="23601"/>
                    <a:pt x="7386" y="22923"/>
                    <a:pt x="7503" y="22245"/>
                  </a:cubicBezTo>
                  <a:cubicBezTo>
                    <a:pt x="7504" y="22245"/>
                    <a:pt x="7505" y="22245"/>
                    <a:pt x="7507" y="22245"/>
                  </a:cubicBezTo>
                  <a:cubicBezTo>
                    <a:pt x="7535" y="22245"/>
                    <a:pt x="7561" y="22230"/>
                    <a:pt x="7567" y="22195"/>
                  </a:cubicBezTo>
                  <a:cubicBezTo>
                    <a:pt x="7588" y="22046"/>
                    <a:pt x="7596" y="21897"/>
                    <a:pt x="7598" y="21748"/>
                  </a:cubicBezTo>
                  <a:cubicBezTo>
                    <a:pt x="8744" y="20220"/>
                    <a:pt x="10356" y="19085"/>
                    <a:pt x="12229" y="18487"/>
                  </a:cubicBezTo>
                  <a:cubicBezTo>
                    <a:pt x="13253" y="18160"/>
                    <a:pt x="14317" y="17952"/>
                    <a:pt x="15337" y="17605"/>
                  </a:cubicBezTo>
                  <a:cubicBezTo>
                    <a:pt x="16329" y="17271"/>
                    <a:pt x="17243" y="16781"/>
                    <a:pt x="17999" y="16080"/>
                  </a:cubicBezTo>
                  <a:cubicBezTo>
                    <a:pt x="18694" y="15435"/>
                    <a:pt x="19452" y="14498"/>
                    <a:pt x="19345" y="13514"/>
                  </a:cubicBezTo>
                  <a:cubicBezTo>
                    <a:pt x="19347" y="13507"/>
                    <a:pt x="19351" y="13502"/>
                    <a:pt x="19352" y="13497"/>
                  </a:cubicBezTo>
                  <a:cubicBezTo>
                    <a:pt x="19358" y="13478"/>
                    <a:pt x="19351" y="13463"/>
                    <a:pt x="19338" y="13450"/>
                  </a:cubicBezTo>
                  <a:cubicBezTo>
                    <a:pt x="19325" y="13370"/>
                    <a:pt x="19310" y="13291"/>
                    <a:pt x="19287" y="13212"/>
                  </a:cubicBezTo>
                  <a:cubicBezTo>
                    <a:pt x="19280" y="13188"/>
                    <a:pt x="19254" y="13171"/>
                    <a:pt x="19229" y="13171"/>
                  </a:cubicBezTo>
                  <a:cubicBezTo>
                    <a:pt x="19216" y="13171"/>
                    <a:pt x="19204" y="13175"/>
                    <a:pt x="19195" y="13186"/>
                  </a:cubicBezTo>
                  <a:cubicBezTo>
                    <a:pt x="18876" y="13559"/>
                    <a:pt x="18555" y="13932"/>
                    <a:pt x="18165" y="14242"/>
                  </a:cubicBezTo>
                  <a:cubicBezTo>
                    <a:pt x="17819" y="14514"/>
                    <a:pt x="17427" y="14730"/>
                    <a:pt x="17017" y="14904"/>
                  </a:cubicBezTo>
                  <a:cubicBezTo>
                    <a:pt x="16166" y="15269"/>
                    <a:pt x="15251" y="15470"/>
                    <a:pt x="14367" y="15753"/>
                  </a:cubicBezTo>
                  <a:cubicBezTo>
                    <a:pt x="13401" y="16060"/>
                    <a:pt x="12429" y="16421"/>
                    <a:pt x="11536" y="16895"/>
                  </a:cubicBezTo>
                  <a:cubicBezTo>
                    <a:pt x="10719" y="17330"/>
                    <a:pt x="10024" y="17916"/>
                    <a:pt x="9432" y="18607"/>
                  </a:cubicBezTo>
                  <a:cubicBezTo>
                    <a:pt x="9093" y="19003"/>
                    <a:pt x="8790" y="19423"/>
                    <a:pt x="8504" y="19853"/>
                  </a:cubicBezTo>
                  <a:cubicBezTo>
                    <a:pt x="8419" y="19965"/>
                    <a:pt x="8337" y="20076"/>
                    <a:pt x="8258" y="20192"/>
                  </a:cubicBezTo>
                  <a:lnTo>
                    <a:pt x="8801" y="19196"/>
                  </a:lnTo>
                  <a:cubicBezTo>
                    <a:pt x="9185" y="18492"/>
                    <a:pt x="9564" y="17784"/>
                    <a:pt x="9946" y="17079"/>
                  </a:cubicBezTo>
                  <a:cubicBezTo>
                    <a:pt x="10655" y="15768"/>
                    <a:pt x="11299" y="14392"/>
                    <a:pt x="12322" y="13273"/>
                  </a:cubicBezTo>
                  <a:cubicBezTo>
                    <a:pt x="12697" y="12864"/>
                    <a:pt x="13110" y="12489"/>
                    <a:pt x="13554" y="12152"/>
                  </a:cubicBezTo>
                  <a:cubicBezTo>
                    <a:pt x="13616" y="12186"/>
                    <a:pt x="13682" y="12191"/>
                    <a:pt x="13752" y="12191"/>
                  </a:cubicBezTo>
                  <a:cubicBezTo>
                    <a:pt x="13778" y="12191"/>
                    <a:pt x="13805" y="12190"/>
                    <a:pt x="13833" y="12190"/>
                  </a:cubicBezTo>
                  <a:cubicBezTo>
                    <a:pt x="13948" y="12187"/>
                    <a:pt x="14065" y="12180"/>
                    <a:pt x="14180" y="12164"/>
                  </a:cubicBezTo>
                  <a:cubicBezTo>
                    <a:pt x="14401" y="12136"/>
                    <a:pt x="14618" y="12079"/>
                    <a:pt x="14826" y="12001"/>
                  </a:cubicBezTo>
                  <a:cubicBezTo>
                    <a:pt x="14977" y="12589"/>
                    <a:pt x="15485" y="13053"/>
                    <a:pt x="16112" y="13152"/>
                  </a:cubicBezTo>
                  <a:cubicBezTo>
                    <a:pt x="16199" y="13165"/>
                    <a:pt x="16308" y="13178"/>
                    <a:pt x="16418" y="13178"/>
                  </a:cubicBezTo>
                  <a:cubicBezTo>
                    <a:pt x="16632" y="13178"/>
                    <a:pt x="16854" y="13132"/>
                    <a:pt x="16946" y="12959"/>
                  </a:cubicBezTo>
                  <a:cubicBezTo>
                    <a:pt x="17023" y="12817"/>
                    <a:pt x="17024" y="12631"/>
                    <a:pt x="17045" y="12477"/>
                  </a:cubicBezTo>
                  <a:cubicBezTo>
                    <a:pt x="17045" y="12474"/>
                    <a:pt x="17045" y="12470"/>
                    <a:pt x="17047" y="12467"/>
                  </a:cubicBezTo>
                  <a:lnTo>
                    <a:pt x="17047" y="12470"/>
                  </a:lnTo>
                  <a:cubicBezTo>
                    <a:pt x="17082" y="12637"/>
                    <a:pt x="17122" y="12814"/>
                    <a:pt x="17209" y="12966"/>
                  </a:cubicBezTo>
                  <a:cubicBezTo>
                    <a:pt x="17326" y="13172"/>
                    <a:pt x="17518" y="13251"/>
                    <a:pt x="17725" y="13251"/>
                  </a:cubicBezTo>
                  <a:cubicBezTo>
                    <a:pt x="17847" y="13251"/>
                    <a:pt x="17974" y="13224"/>
                    <a:pt x="18094" y="13179"/>
                  </a:cubicBezTo>
                  <a:cubicBezTo>
                    <a:pt x="18637" y="12975"/>
                    <a:pt x="19584" y="12379"/>
                    <a:pt x="19188" y="11709"/>
                  </a:cubicBezTo>
                  <a:cubicBezTo>
                    <a:pt x="19053" y="11482"/>
                    <a:pt x="18833" y="11347"/>
                    <a:pt x="18598" y="11235"/>
                  </a:cubicBezTo>
                  <a:cubicBezTo>
                    <a:pt x="19035" y="11184"/>
                    <a:pt x="19452" y="10795"/>
                    <a:pt x="19584" y="10391"/>
                  </a:cubicBezTo>
                  <a:cubicBezTo>
                    <a:pt x="19687" y="10066"/>
                    <a:pt x="19538" y="9761"/>
                    <a:pt x="19367" y="9483"/>
                  </a:cubicBezTo>
                  <a:cubicBezTo>
                    <a:pt x="19198" y="9212"/>
                    <a:pt x="19005" y="8870"/>
                    <a:pt x="18693" y="8725"/>
                  </a:cubicBezTo>
                  <a:cubicBezTo>
                    <a:pt x="18620" y="8692"/>
                    <a:pt x="18549" y="8678"/>
                    <a:pt x="18479" y="8678"/>
                  </a:cubicBezTo>
                  <a:cubicBezTo>
                    <a:pt x="18285" y="8678"/>
                    <a:pt x="18103" y="8788"/>
                    <a:pt x="17946" y="8910"/>
                  </a:cubicBezTo>
                  <a:cubicBezTo>
                    <a:pt x="18024" y="8686"/>
                    <a:pt x="18188" y="8463"/>
                    <a:pt x="18085" y="8227"/>
                  </a:cubicBezTo>
                  <a:cubicBezTo>
                    <a:pt x="17978" y="7978"/>
                    <a:pt x="17656" y="7928"/>
                    <a:pt x="17407" y="7907"/>
                  </a:cubicBezTo>
                  <a:cubicBezTo>
                    <a:pt x="17299" y="7897"/>
                    <a:pt x="17190" y="7893"/>
                    <a:pt x="17081" y="7893"/>
                  </a:cubicBezTo>
                  <a:cubicBezTo>
                    <a:pt x="16803" y="7893"/>
                    <a:pt x="16524" y="7923"/>
                    <a:pt x="16254" y="7979"/>
                  </a:cubicBezTo>
                  <a:cubicBezTo>
                    <a:pt x="15997" y="8033"/>
                    <a:pt x="15726" y="8148"/>
                    <a:pt x="15692" y="8427"/>
                  </a:cubicBezTo>
                  <a:cubicBezTo>
                    <a:pt x="15672" y="8601"/>
                    <a:pt x="15715" y="8782"/>
                    <a:pt x="15790" y="8955"/>
                  </a:cubicBezTo>
                  <a:lnTo>
                    <a:pt x="15742" y="8907"/>
                  </a:lnTo>
                  <a:cubicBezTo>
                    <a:pt x="15620" y="8792"/>
                    <a:pt x="15489" y="8660"/>
                    <a:pt x="15326" y="8598"/>
                  </a:cubicBezTo>
                  <a:cubicBezTo>
                    <a:pt x="15265" y="8575"/>
                    <a:pt x="15205" y="8564"/>
                    <a:pt x="15146" y="8564"/>
                  </a:cubicBezTo>
                  <a:cubicBezTo>
                    <a:pt x="14894" y="8564"/>
                    <a:pt x="14676" y="8761"/>
                    <a:pt x="14546" y="8964"/>
                  </a:cubicBezTo>
                  <a:cubicBezTo>
                    <a:pt x="14344" y="9277"/>
                    <a:pt x="14225" y="9643"/>
                    <a:pt x="14194" y="10009"/>
                  </a:cubicBezTo>
                  <a:cubicBezTo>
                    <a:pt x="14181" y="10148"/>
                    <a:pt x="14172" y="10299"/>
                    <a:pt x="14229" y="10432"/>
                  </a:cubicBezTo>
                  <a:cubicBezTo>
                    <a:pt x="14287" y="10567"/>
                    <a:pt x="14408" y="10624"/>
                    <a:pt x="14551" y="10645"/>
                  </a:cubicBezTo>
                  <a:cubicBezTo>
                    <a:pt x="14910" y="10697"/>
                    <a:pt x="15271" y="10743"/>
                    <a:pt x="15630" y="10787"/>
                  </a:cubicBezTo>
                  <a:cubicBezTo>
                    <a:pt x="15534" y="10790"/>
                    <a:pt x="15437" y="10795"/>
                    <a:pt x="15342" y="10800"/>
                  </a:cubicBezTo>
                  <a:cubicBezTo>
                    <a:pt x="14853" y="10821"/>
                    <a:pt x="14303" y="10808"/>
                    <a:pt x="13882" y="11078"/>
                  </a:cubicBezTo>
                  <a:cubicBezTo>
                    <a:pt x="13690" y="11200"/>
                    <a:pt x="13521" y="11377"/>
                    <a:pt x="13459" y="11596"/>
                  </a:cubicBezTo>
                  <a:cubicBezTo>
                    <a:pt x="13430" y="11693"/>
                    <a:pt x="13429" y="11824"/>
                    <a:pt x="13480" y="11916"/>
                  </a:cubicBezTo>
                  <a:cubicBezTo>
                    <a:pt x="12656" y="12533"/>
                    <a:pt x="11944" y="13275"/>
                    <a:pt x="11363" y="14110"/>
                  </a:cubicBezTo>
                  <a:cubicBezTo>
                    <a:pt x="11769" y="13403"/>
                    <a:pt x="12178" y="12691"/>
                    <a:pt x="12466" y="11930"/>
                  </a:cubicBezTo>
                  <a:cubicBezTo>
                    <a:pt x="12781" y="11102"/>
                    <a:pt x="12937" y="10225"/>
                    <a:pt x="13334" y="9425"/>
                  </a:cubicBezTo>
                  <a:cubicBezTo>
                    <a:pt x="13726" y="8637"/>
                    <a:pt x="14258" y="7915"/>
                    <a:pt x="14771" y="7199"/>
                  </a:cubicBezTo>
                  <a:cubicBezTo>
                    <a:pt x="15218" y="6573"/>
                    <a:pt x="15676" y="5956"/>
                    <a:pt x="16136" y="5339"/>
                  </a:cubicBezTo>
                  <a:cubicBezTo>
                    <a:pt x="16232" y="5238"/>
                    <a:pt x="16329" y="5136"/>
                    <a:pt x="16421" y="5031"/>
                  </a:cubicBezTo>
                  <a:cubicBezTo>
                    <a:pt x="16432" y="5019"/>
                    <a:pt x="16422" y="5002"/>
                    <a:pt x="16408" y="5002"/>
                  </a:cubicBezTo>
                  <a:cubicBezTo>
                    <a:pt x="16404" y="5002"/>
                    <a:pt x="16400" y="5004"/>
                    <a:pt x="16396" y="5007"/>
                  </a:cubicBezTo>
                  <a:lnTo>
                    <a:pt x="16349" y="5049"/>
                  </a:lnTo>
                  <a:cubicBezTo>
                    <a:pt x="16441" y="4927"/>
                    <a:pt x="16530" y="4802"/>
                    <a:pt x="16623" y="4680"/>
                  </a:cubicBezTo>
                  <a:cubicBezTo>
                    <a:pt x="16649" y="4647"/>
                    <a:pt x="16614" y="4613"/>
                    <a:pt x="16578" y="4613"/>
                  </a:cubicBezTo>
                  <a:cubicBezTo>
                    <a:pt x="16568" y="4613"/>
                    <a:pt x="16557" y="4616"/>
                    <a:pt x="16547" y="4624"/>
                  </a:cubicBezTo>
                  <a:cubicBezTo>
                    <a:pt x="15200" y="5730"/>
                    <a:pt x="13920" y="6925"/>
                    <a:pt x="12860" y="8294"/>
                  </a:cubicBezTo>
                  <a:cubicBezTo>
                    <a:pt x="11792" y="9673"/>
                    <a:pt x="10965" y="11229"/>
                    <a:pt x="10570" y="12916"/>
                  </a:cubicBezTo>
                  <a:cubicBezTo>
                    <a:pt x="10369" y="13783"/>
                    <a:pt x="10267" y="14690"/>
                    <a:pt x="10350" y="15579"/>
                  </a:cubicBezTo>
                  <a:lnTo>
                    <a:pt x="10250" y="15980"/>
                  </a:lnTo>
                  <a:cubicBezTo>
                    <a:pt x="10234" y="16022"/>
                    <a:pt x="10220" y="16062"/>
                    <a:pt x="10206" y="16104"/>
                  </a:cubicBezTo>
                  <a:cubicBezTo>
                    <a:pt x="10108" y="16289"/>
                    <a:pt x="10008" y="16476"/>
                    <a:pt x="9909" y="16661"/>
                  </a:cubicBezTo>
                  <a:cubicBezTo>
                    <a:pt x="9520" y="17378"/>
                    <a:pt x="9134" y="18096"/>
                    <a:pt x="8746" y="18817"/>
                  </a:cubicBezTo>
                  <a:cubicBezTo>
                    <a:pt x="8529" y="19219"/>
                    <a:pt x="8314" y="19622"/>
                    <a:pt x="8100" y="20024"/>
                  </a:cubicBezTo>
                  <a:cubicBezTo>
                    <a:pt x="8001" y="20210"/>
                    <a:pt x="7900" y="20396"/>
                    <a:pt x="7804" y="20585"/>
                  </a:cubicBezTo>
                  <a:cubicBezTo>
                    <a:pt x="7904" y="20112"/>
                    <a:pt x="8015" y="19646"/>
                    <a:pt x="8134" y="19177"/>
                  </a:cubicBezTo>
                  <a:cubicBezTo>
                    <a:pt x="8350" y="18333"/>
                    <a:pt x="8598" y="17496"/>
                    <a:pt x="8880" y="16669"/>
                  </a:cubicBezTo>
                  <a:cubicBezTo>
                    <a:pt x="8890" y="16635"/>
                    <a:pt x="8905" y="16602"/>
                    <a:pt x="8916" y="16568"/>
                  </a:cubicBezTo>
                  <a:cubicBezTo>
                    <a:pt x="8940" y="16550"/>
                    <a:pt x="8957" y="16524"/>
                    <a:pt x="8947" y="16486"/>
                  </a:cubicBezTo>
                  <a:cubicBezTo>
                    <a:pt x="8947" y="16485"/>
                    <a:pt x="8947" y="16483"/>
                    <a:pt x="8946" y="16483"/>
                  </a:cubicBezTo>
                  <a:cubicBezTo>
                    <a:pt x="9214" y="15726"/>
                    <a:pt x="9520" y="14981"/>
                    <a:pt x="9797" y="14227"/>
                  </a:cubicBezTo>
                  <a:cubicBezTo>
                    <a:pt x="10101" y="13397"/>
                    <a:pt x="10312" y="12553"/>
                    <a:pt x="10407" y="11675"/>
                  </a:cubicBezTo>
                  <a:cubicBezTo>
                    <a:pt x="10503" y="10787"/>
                    <a:pt x="10508" y="9885"/>
                    <a:pt x="10471" y="8991"/>
                  </a:cubicBezTo>
                  <a:cubicBezTo>
                    <a:pt x="10464" y="8816"/>
                    <a:pt x="10454" y="8646"/>
                    <a:pt x="10440" y="8474"/>
                  </a:cubicBezTo>
                  <a:cubicBezTo>
                    <a:pt x="10454" y="8474"/>
                    <a:pt x="10468" y="8475"/>
                    <a:pt x="10482" y="8475"/>
                  </a:cubicBezTo>
                  <a:cubicBezTo>
                    <a:pt x="10489" y="8475"/>
                    <a:pt x="10496" y="8475"/>
                    <a:pt x="10503" y="8474"/>
                  </a:cubicBezTo>
                  <a:cubicBezTo>
                    <a:pt x="10545" y="8485"/>
                    <a:pt x="10587" y="8490"/>
                    <a:pt x="10627" y="8490"/>
                  </a:cubicBezTo>
                  <a:cubicBezTo>
                    <a:pt x="10819" y="8490"/>
                    <a:pt x="10993" y="8377"/>
                    <a:pt x="11109" y="8225"/>
                  </a:cubicBezTo>
                  <a:cubicBezTo>
                    <a:pt x="11281" y="7998"/>
                    <a:pt x="11343" y="7690"/>
                    <a:pt x="11372" y="7417"/>
                  </a:cubicBezTo>
                  <a:cubicBezTo>
                    <a:pt x="11394" y="7196"/>
                    <a:pt x="11390" y="6977"/>
                    <a:pt x="11365" y="6759"/>
                  </a:cubicBezTo>
                  <a:lnTo>
                    <a:pt x="11365" y="6759"/>
                  </a:lnTo>
                  <a:cubicBezTo>
                    <a:pt x="11482" y="6783"/>
                    <a:pt x="11598" y="6795"/>
                    <a:pt x="11711" y="6795"/>
                  </a:cubicBezTo>
                  <a:cubicBezTo>
                    <a:pt x="12376" y="6795"/>
                    <a:pt x="12974" y="6404"/>
                    <a:pt x="13423" y="5949"/>
                  </a:cubicBezTo>
                  <a:cubicBezTo>
                    <a:pt x="13660" y="5710"/>
                    <a:pt x="13826" y="5422"/>
                    <a:pt x="13642" y="5103"/>
                  </a:cubicBezTo>
                  <a:cubicBezTo>
                    <a:pt x="13542" y="4933"/>
                    <a:pt x="13391" y="4801"/>
                    <a:pt x="13220" y="4692"/>
                  </a:cubicBezTo>
                  <a:lnTo>
                    <a:pt x="13220" y="4692"/>
                  </a:lnTo>
                  <a:cubicBezTo>
                    <a:pt x="13236" y="4695"/>
                    <a:pt x="13252" y="4699"/>
                    <a:pt x="13270" y="4702"/>
                  </a:cubicBezTo>
                  <a:cubicBezTo>
                    <a:pt x="13381" y="4722"/>
                    <a:pt x="13503" y="4738"/>
                    <a:pt x="13623" y="4738"/>
                  </a:cubicBezTo>
                  <a:cubicBezTo>
                    <a:pt x="13788" y="4738"/>
                    <a:pt x="13950" y="4707"/>
                    <a:pt x="14079" y="4610"/>
                  </a:cubicBezTo>
                  <a:cubicBezTo>
                    <a:pt x="14280" y="4455"/>
                    <a:pt x="14350" y="4197"/>
                    <a:pt x="14408" y="3968"/>
                  </a:cubicBezTo>
                  <a:cubicBezTo>
                    <a:pt x="14548" y="3422"/>
                    <a:pt x="14672" y="2776"/>
                    <a:pt x="14387" y="2246"/>
                  </a:cubicBezTo>
                  <a:cubicBezTo>
                    <a:pt x="14271" y="2029"/>
                    <a:pt x="14082" y="1928"/>
                    <a:pt x="13850" y="1928"/>
                  </a:cubicBezTo>
                  <a:cubicBezTo>
                    <a:pt x="13811" y="1928"/>
                    <a:pt x="13772" y="1931"/>
                    <a:pt x="13731" y="1937"/>
                  </a:cubicBezTo>
                  <a:cubicBezTo>
                    <a:pt x="13436" y="1976"/>
                    <a:pt x="13147" y="2081"/>
                    <a:pt x="12881" y="2203"/>
                  </a:cubicBezTo>
                  <a:cubicBezTo>
                    <a:pt x="12725" y="2274"/>
                    <a:pt x="12572" y="2355"/>
                    <a:pt x="12427" y="2443"/>
                  </a:cubicBezTo>
                  <a:cubicBezTo>
                    <a:pt x="12541" y="2311"/>
                    <a:pt x="12649" y="2178"/>
                    <a:pt x="12752" y="2039"/>
                  </a:cubicBezTo>
                  <a:cubicBezTo>
                    <a:pt x="12835" y="1925"/>
                    <a:pt x="12915" y="1807"/>
                    <a:pt x="12991" y="1691"/>
                  </a:cubicBezTo>
                  <a:cubicBezTo>
                    <a:pt x="13074" y="1561"/>
                    <a:pt x="13174" y="1426"/>
                    <a:pt x="13210" y="1275"/>
                  </a:cubicBezTo>
                  <a:cubicBezTo>
                    <a:pt x="13337" y="766"/>
                    <a:pt x="12643" y="521"/>
                    <a:pt x="12266" y="376"/>
                  </a:cubicBezTo>
                  <a:cubicBezTo>
                    <a:pt x="11958" y="260"/>
                    <a:pt x="11640" y="162"/>
                    <a:pt x="11319" y="85"/>
                  </a:cubicBezTo>
                  <a:cubicBezTo>
                    <a:pt x="11120" y="38"/>
                    <a:pt x="10911" y="0"/>
                    <a:pt x="10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2"/>
            <p:cNvSpPr/>
            <p:nvPr/>
          </p:nvSpPr>
          <p:spPr>
            <a:xfrm>
              <a:off x="7478900" y="1886900"/>
              <a:ext cx="8000" cy="12100"/>
            </a:xfrm>
            <a:custGeom>
              <a:avLst/>
              <a:gdLst/>
              <a:ahLst/>
              <a:cxnLst/>
              <a:rect l="l" t="t" r="r" b="b"/>
              <a:pathLst>
                <a:path w="320" h="484" extrusionOk="0">
                  <a:moveTo>
                    <a:pt x="275" y="0"/>
                  </a:moveTo>
                  <a:cubicBezTo>
                    <a:pt x="270" y="0"/>
                    <a:pt x="265" y="2"/>
                    <a:pt x="260" y="4"/>
                  </a:cubicBezTo>
                  <a:cubicBezTo>
                    <a:pt x="150" y="64"/>
                    <a:pt x="27" y="142"/>
                    <a:pt x="11" y="271"/>
                  </a:cubicBezTo>
                  <a:cubicBezTo>
                    <a:pt x="0" y="371"/>
                    <a:pt x="80" y="483"/>
                    <a:pt x="188" y="483"/>
                  </a:cubicBezTo>
                  <a:cubicBezTo>
                    <a:pt x="201" y="483"/>
                    <a:pt x="215" y="482"/>
                    <a:pt x="228" y="478"/>
                  </a:cubicBezTo>
                  <a:cubicBezTo>
                    <a:pt x="282" y="465"/>
                    <a:pt x="266" y="389"/>
                    <a:pt x="219" y="389"/>
                  </a:cubicBezTo>
                  <a:cubicBezTo>
                    <a:pt x="214" y="389"/>
                    <a:pt x="209" y="390"/>
                    <a:pt x="204" y="392"/>
                  </a:cubicBezTo>
                  <a:cubicBezTo>
                    <a:pt x="196" y="393"/>
                    <a:pt x="192" y="394"/>
                    <a:pt x="182" y="394"/>
                  </a:cubicBezTo>
                  <a:cubicBezTo>
                    <a:pt x="183" y="394"/>
                    <a:pt x="172" y="393"/>
                    <a:pt x="172" y="393"/>
                  </a:cubicBezTo>
                  <a:lnTo>
                    <a:pt x="163" y="390"/>
                  </a:lnTo>
                  <a:cubicBezTo>
                    <a:pt x="148" y="383"/>
                    <a:pt x="136" y="373"/>
                    <a:pt x="126" y="359"/>
                  </a:cubicBezTo>
                  <a:cubicBezTo>
                    <a:pt x="105" y="333"/>
                    <a:pt x="89" y="294"/>
                    <a:pt x="94" y="258"/>
                  </a:cubicBezTo>
                  <a:cubicBezTo>
                    <a:pt x="101" y="214"/>
                    <a:pt x="133" y="175"/>
                    <a:pt x="165" y="146"/>
                  </a:cubicBezTo>
                  <a:cubicBezTo>
                    <a:pt x="203" y="111"/>
                    <a:pt x="247" y="82"/>
                    <a:pt x="291" y="57"/>
                  </a:cubicBezTo>
                  <a:cubicBezTo>
                    <a:pt x="320" y="39"/>
                    <a:pt x="303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2"/>
            <p:cNvSpPr/>
            <p:nvPr/>
          </p:nvSpPr>
          <p:spPr>
            <a:xfrm>
              <a:off x="7481400" y="1883625"/>
              <a:ext cx="17175" cy="18950"/>
            </a:xfrm>
            <a:custGeom>
              <a:avLst/>
              <a:gdLst/>
              <a:ahLst/>
              <a:cxnLst/>
              <a:rect l="l" t="t" r="r" b="b"/>
              <a:pathLst>
                <a:path w="687" h="758" extrusionOk="0">
                  <a:moveTo>
                    <a:pt x="510" y="0"/>
                  </a:moveTo>
                  <a:cubicBezTo>
                    <a:pt x="495" y="0"/>
                    <a:pt x="479" y="8"/>
                    <a:pt x="473" y="26"/>
                  </a:cubicBezTo>
                  <a:cubicBezTo>
                    <a:pt x="465" y="50"/>
                    <a:pt x="455" y="74"/>
                    <a:pt x="446" y="98"/>
                  </a:cubicBezTo>
                  <a:cubicBezTo>
                    <a:pt x="426" y="96"/>
                    <a:pt x="409" y="93"/>
                    <a:pt x="388" y="93"/>
                  </a:cubicBezTo>
                  <a:cubicBezTo>
                    <a:pt x="365" y="96"/>
                    <a:pt x="348" y="128"/>
                    <a:pt x="375" y="140"/>
                  </a:cubicBezTo>
                  <a:cubicBezTo>
                    <a:pt x="391" y="147"/>
                    <a:pt x="408" y="155"/>
                    <a:pt x="422" y="164"/>
                  </a:cubicBezTo>
                  <a:cubicBezTo>
                    <a:pt x="390" y="249"/>
                    <a:pt x="360" y="334"/>
                    <a:pt x="334" y="422"/>
                  </a:cubicBezTo>
                  <a:cubicBezTo>
                    <a:pt x="334" y="412"/>
                    <a:pt x="333" y="403"/>
                    <a:pt x="327" y="398"/>
                  </a:cubicBezTo>
                  <a:cubicBezTo>
                    <a:pt x="323" y="389"/>
                    <a:pt x="316" y="384"/>
                    <a:pt x="304" y="379"/>
                  </a:cubicBezTo>
                  <a:cubicBezTo>
                    <a:pt x="299" y="377"/>
                    <a:pt x="292" y="375"/>
                    <a:pt x="286" y="375"/>
                  </a:cubicBezTo>
                  <a:cubicBezTo>
                    <a:pt x="282" y="375"/>
                    <a:pt x="278" y="376"/>
                    <a:pt x="275" y="377"/>
                  </a:cubicBezTo>
                  <a:cubicBezTo>
                    <a:pt x="263" y="381"/>
                    <a:pt x="252" y="388"/>
                    <a:pt x="246" y="398"/>
                  </a:cubicBezTo>
                  <a:cubicBezTo>
                    <a:pt x="225" y="446"/>
                    <a:pt x="205" y="494"/>
                    <a:pt x="184" y="541"/>
                  </a:cubicBezTo>
                  <a:cubicBezTo>
                    <a:pt x="178" y="554"/>
                    <a:pt x="177" y="565"/>
                    <a:pt x="178" y="577"/>
                  </a:cubicBezTo>
                  <a:cubicBezTo>
                    <a:pt x="182" y="592"/>
                    <a:pt x="195" y="602"/>
                    <a:pt x="207" y="608"/>
                  </a:cubicBezTo>
                  <a:cubicBezTo>
                    <a:pt x="213" y="610"/>
                    <a:pt x="219" y="611"/>
                    <a:pt x="226" y="611"/>
                  </a:cubicBezTo>
                  <a:cubicBezTo>
                    <a:pt x="232" y="611"/>
                    <a:pt x="238" y="610"/>
                    <a:pt x="245" y="608"/>
                  </a:cubicBezTo>
                  <a:cubicBezTo>
                    <a:pt x="260" y="602"/>
                    <a:pt x="268" y="591"/>
                    <a:pt x="273" y="577"/>
                  </a:cubicBezTo>
                  <a:cubicBezTo>
                    <a:pt x="290" y="533"/>
                    <a:pt x="309" y="489"/>
                    <a:pt x="326" y="443"/>
                  </a:cubicBezTo>
                  <a:lnTo>
                    <a:pt x="326" y="443"/>
                  </a:lnTo>
                  <a:cubicBezTo>
                    <a:pt x="316" y="483"/>
                    <a:pt x="304" y="524"/>
                    <a:pt x="296" y="567"/>
                  </a:cubicBezTo>
                  <a:cubicBezTo>
                    <a:pt x="292" y="586"/>
                    <a:pt x="302" y="599"/>
                    <a:pt x="312" y="608"/>
                  </a:cubicBezTo>
                  <a:cubicBezTo>
                    <a:pt x="296" y="613"/>
                    <a:pt x="280" y="616"/>
                    <a:pt x="262" y="622"/>
                  </a:cubicBezTo>
                  <a:cubicBezTo>
                    <a:pt x="189" y="643"/>
                    <a:pt x="113" y="660"/>
                    <a:pt x="39" y="674"/>
                  </a:cubicBezTo>
                  <a:cubicBezTo>
                    <a:pt x="15" y="680"/>
                    <a:pt x="1" y="706"/>
                    <a:pt x="8" y="727"/>
                  </a:cubicBezTo>
                  <a:cubicBezTo>
                    <a:pt x="14" y="747"/>
                    <a:pt x="34" y="757"/>
                    <a:pt x="54" y="757"/>
                  </a:cubicBezTo>
                  <a:cubicBezTo>
                    <a:pt x="57" y="757"/>
                    <a:pt x="59" y="757"/>
                    <a:pt x="62" y="757"/>
                  </a:cubicBezTo>
                  <a:cubicBezTo>
                    <a:pt x="140" y="744"/>
                    <a:pt x="216" y="728"/>
                    <a:pt x="292" y="710"/>
                  </a:cubicBezTo>
                  <a:cubicBezTo>
                    <a:pt x="330" y="701"/>
                    <a:pt x="367" y="691"/>
                    <a:pt x="402" y="677"/>
                  </a:cubicBezTo>
                  <a:cubicBezTo>
                    <a:pt x="439" y="663"/>
                    <a:pt x="476" y="643"/>
                    <a:pt x="512" y="625"/>
                  </a:cubicBezTo>
                  <a:cubicBezTo>
                    <a:pt x="544" y="609"/>
                    <a:pt x="527" y="563"/>
                    <a:pt x="495" y="563"/>
                  </a:cubicBezTo>
                  <a:cubicBezTo>
                    <a:pt x="492" y="563"/>
                    <a:pt x="489" y="563"/>
                    <a:pt x="486" y="564"/>
                  </a:cubicBezTo>
                  <a:cubicBezTo>
                    <a:pt x="452" y="572"/>
                    <a:pt x="418" y="578"/>
                    <a:pt x="387" y="586"/>
                  </a:cubicBezTo>
                  <a:cubicBezTo>
                    <a:pt x="432" y="472"/>
                    <a:pt x="466" y="352"/>
                    <a:pt x="496" y="232"/>
                  </a:cubicBezTo>
                  <a:cubicBezTo>
                    <a:pt x="497" y="235"/>
                    <a:pt x="502" y="239"/>
                    <a:pt x="503" y="242"/>
                  </a:cubicBezTo>
                  <a:cubicBezTo>
                    <a:pt x="516" y="259"/>
                    <a:pt x="524" y="276"/>
                    <a:pt x="533" y="296"/>
                  </a:cubicBezTo>
                  <a:cubicBezTo>
                    <a:pt x="536" y="297"/>
                    <a:pt x="536" y="301"/>
                    <a:pt x="536" y="301"/>
                  </a:cubicBezTo>
                  <a:cubicBezTo>
                    <a:pt x="537" y="306"/>
                    <a:pt x="539" y="310"/>
                    <a:pt x="540" y="316"/>
                  </a:cubicBezTo>
                  <a:cubicBezTo>
                    <a:pt x="544" y="325"/>
                    <a:pt x="546" y="334"/>
                    <a:pt x="550" y="345"/>
                  </a:cubicBezTo>
                  <a:cubicBezTo>
                    <a:pt x="551" y="351"/>
                    <a:pt x="551" y="355"/>
                    <a:pt x="553" y="361"/>
                  </a:cubicBezTo>
                  <a:cubicBezTo>
                    <a:pt x="553" y="362"/>
                    <a:pt x="553" y="367"/>
                    <a:pt x="554" y="368"/>
                  </a:cubicBezTo>
                  <a:cubicBezTo>
                    <a:pt x="554" y="377"/>
                    <a:pt x="557" y="384"/>
                    <a:pt x="557" y="394"/>
                  </a:cubicBezTo>
                  <a:lnTo>
                    <a:pt x="557" y="423"/>
                  </a:lnTo>
                  <a:lnTo>
                    <a:pt x="557" y="439"/>
                  </a:lnTo>
                  <a:lnTo>
                    <a:pt x="557" y="440"/>
                  </a:lnTo>
                  <a:lnTo>
                    <a:pt x="557" y="443"/>
                  </a:lnTo>
                  <a:cubicBezTo>
                    <a:pt x="554" y="453"/>
                    <a:pt x="554" y="466"/>
                    <a:pt x="553" y="476"/>
                  </a:cubicBezTo>
                  <a:cubicBezTo>
                    <a:pt x="553" y="475"/>
                    <a:pt x="553" y="475"/>
                    <a:pt x="553" y="475"/>
                  </a:cubicBezTo>
                  <a:cubicBezTo>
                    <a:pt x="552" y="475"/>
                    <a:pt x="551" y="483"/>
                    <a:pt x="551" y="486"/>
                  </a:cubicBezTo>
                  <a:cubicBezTo>
                    <a:pt x="550" y="490"/>
                    <a:pt x="550" y="497"/>
                    <a:pt x="547" y="503"/>
                  </a:cubicBezTo>
                  <a:cubicBezTo>
                    <a:pt x="540" y="532"/>
                    <a:pt x="568" y="560"/>
                    <a:pt x="595" y="560"/>
                  </a:cubicBezTo>
                  <a:cubicBezTo>
                    <a:pt x="606" y="560"/>
                    <a:pt x="617" y="555"/>
                    <a:pt x="625" y="545"/>
                  </a:cubicBezTo>
                  <a:cubicBezTo>
                    <a:pt x="663" y="503"/>
                    <a:pt x="686" y="453"/>
                    <a:pt x="685" y="395"/>
                  </a:cubicBezTo>
                  <a:cubicBezTo>
                    <a:pt x="682" y="341"/>
                    <a:pt x="666" y="290"/>
                    <a:pt x="639" y="245"/>
                  </a:cubicBezTo>
                  <a:cubicBezTo>
                    <a:pt x="614" y="196"/>
                    <a:pt x="573" y="154"/>
                    <a:pt x="523" y="125"/>
                  </a:cubicBezTo>
                  <a:lnTo>
                    <a:pt x="544" y="40"/>
                  </a:lnTo>
                  <a:cubicBezTo>
                    <a:pt x="552" y="16"/>
                    <a:pt x="531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2"/>
            <p:cNvSpPr/>
            <p:nvPr/>
          </p:nvSpPr>
          <p:spPr>
            <a:xfrm>
              <a:off x="7445850" y="1881300"/>
              <a:ext cx="21150" cy="7975"/>
            </a:xfrm>
            <a:custGeom>
              <a:avLst/>
              <a:gdLst/>
              <a:ahLst/>
              <a:cxnLst/>
              <a:rect l="l" t="t" r="r" b="b"/>
              <a:pathLst>
                <a:path w="846" h="319" extrusionOk="0">
                  <a:moveTo>
                    <a:pt x="53" y="0"/>
                  </a:moveTo>
                  <a:cubicBezTo>
                    <a:pt x="26" y="0"/>
                    <a:pt x="0" y="24"/>
                    <a:pt x="20" y="50"/>
                  </a:cubicBezTo>
                  <a:cubicBezTo>
                    <a:pt x="154" y="233"/>
                    <a:pt x="384" y="319"/>
                    <a:pt x="612" y="319"/>
                  </a:cubicBezTo>
                  <a:cubicBezTo>
                    <a:pt x="675" y="319"/>
                    <a:pt x="738" y="312"/>
                    <a:pt x="799" y="299"/>
                  </a:cubicBezTo>
                  <a:cubicBezTo>
                    <a:pt x="845" y="290"/>
                    <a:pt x="829" y="226"/>
                    <a:pt x="785" y="226"/>
                  </a:cubicBezTo>
                  <a:cubicBezTo>
                    <a:pt x="783" y="226"/>
                    <a:pt x="780" y="226"/>
                    <a:pt x="777" y="227"/>
                  </a:cubicBezTo>
                  <a:cubicBezTo>
                    <a:pt x="735" y="235"/>
                    <a:pt x="694" y="239"/>
                    <a:pt x="653" y="239"/>
                  </a:cubicBezTo>
                  <a:cubicBezTo>
                    <a:pt x="441" y="239"/>
                    <a:pt x="239" y="141"/>
                    <a:pt x="78" y="8"/>
                  </a:cubicBezTo>
                  <a:cubicBezTo>
                    <a:pt x="71" y="3"/>
                    <a:pt x="6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2"/>
            <p:cNvSpPr/>
            <p:nvPr/>
          </p:nvSpPr>
          <p:spPr>
            <a:xfrm>
              <a:off x="7442800" y="1910125"/>
              <a:ext cx="26025" cy="14250"/>
            </a:xfrm>
            <a:custGeom>
              <a:avLst/>
              <a:gdLst/>
              <a:ahLst/>
              <a:cxnLst/>
              <a:rect l="l" t="t" r="r" b="b"/>
              <a:pathLst>
                <a:path w="1041" h="570" extrusionOk="0">
                  <a:moveTo>
                    <a:pt x="997" y="0"/>
                  </a:moveTo>
                  <a:cubicBezTo>
                    <a:pt x="994" y="0"/>
                    <a:pt x="991" y="1"/>
                    <a:pt x="987" y="2"/>
                  </a:cubicBezTo>
                  <a:cubicBezTo>
                    <a:pt x="806" y="54"/>
                    <a:pt x="625" y="108"/>
                    <a:pt x="455" y="186"/>
                  </a:cubicBezTo>
                  <a:cubicBezTo>
                    <a:pt x="288" y="263"/>
                    <a:pt x="125" y="359"/>
                    <a:pt x="18" y="507"/>
                  </a:cubicBezTo>
                  <a:cubicBezTo>
                    <a:pt x="0" y="537"/>
                    <a:pt x="30" y="570"/>
                    <a:pt x="61" y="570"/>
                  </a:cubicBezTo>
                  <a:cubicBezTo>
                    <a:pt x="71" y="570"/>
                    <a:pt x="81" y="566"/>
                    <a:pt x="89" y="558"/>
                  </a:cubicBezTo>
                  <a:cubicBezTo>
                    <a:pt x="214" y="436"/>
                    <a:pt x="346" y="334"/>
                    <a:pt x="505" y="256"/>
                  </a:cubicBezTo>
                  <a:cubicBezTo>
                    <a:pt x="664" y="175"/>
                    <a:pt x="834" y="118"/>
                    <a:pt x="1004" y="61"/>
                  </a:cubicBezTo>
                  <a:cubicBezTo>
                    <a:pt x="1041" y="51"/>
                    <a:pt x="1029" y="0"/>
                    <a:pt x="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2"/>
            <p:cNvSpPr/>
            <p:nvPr/>
          </p:nvSpPr>
          <p:spPr>
            <a:xfrm>
              <a:off x="7507825" y="1881600"/>
              <a:ext cx="44275" cy="11925"/>
            </a:xfrm>
            <a:custGeom>
              <a:avLst/>
              <a:gdLst/>
              <a:ahLst/>
              <a:cxnLst/>
              <a:rect l="l" t="t" r="r" b="b"/>
              <a:pathLst>
                <a:path w="1771" h="477" extrusionOk="0">
                  <a:moveTo>
                    <a:pt x="1709" y="0"/>
                  </a:moveTo>
                  <a:cubicBezTo>
                    <a:pt x="1702" y="0"/>
                    <a:pt x="1694" y="2"/>
                    <a:pt x="1686" y="8"/>
                  </a:cubicBezTo>
                  <a:cubicBezTo>
                    <a:pt x="1452" y="170"/>
                    <a:pt x="1187" y="293"/>
                    <a:pt x="902" y="343"/>
                  </a:cubicBezTo>
                  <a:cubicBezTo>
                    <a:pt x="807" y="357"/>
                    <a:pt x="713" y="363"/>
                    <a:pt x="618" y="363"/>
                  </a:cubicBezTo>
                  <a:cubicBezTo>
                    <a:pt x="570" y="363"/>
                    <a:pt x="522" y="362"/>
                    <a:pt x="473" y="358"/>
                  </a:cubicBezTo>
                  <a:cubicBezTo>
                    <a:pt x="395" y="354"/>
                    <a:pt x="319" y="344"/>
                    <a:pt x="242" y="328"/>
                  </a:cubicBezTo>
                  <a:cubicBezTo>
                    <a:pt x="175" y="314"/>
                    <a:pt x="110" y="292"/>
                    <a:pt x="42" y="284"/>
                  </a:cubicBezTo>
                  <a:cubicBezTo>
                    <a:pt x="40" y="284"/>
                    <a:pt x="39" y="284"/>
                    <a:pt x="37" y="284"/>
                  </a:cubicBezTo>
                  <a:cubicBezTo>
                    <a:pt x="3" y="284"/>
                    <a:pt x="0" y="331"/>
                    <a:pt x="25" y="348"/>
                  </a:cubicBezTo>
                  <a:cubicBezTo>
                    <a:pt x="138" y="426"/>
                    <a:pt x="316" y="448"/>
                    <a:pt x="451" y="465"/>
                  </a:cubicBezTo>
                  <a:cubicBezTo>
                    <a:pt x="513" y="473"/>
                    <a:pt x="576" y="476"/>
                    <a:pt x="640" y="476"/>
                  </a:cubicBezTo>
                  <a:cubicBezTo>
                    <a:pt x="733" y="476"/>
                    <a:pt x="827" y="468"/>
                    <a:pt x="920" y="455"/>
                  </a:cubicBezTo>
                  <a:cubicBezTo>
                    <a:pt x="1225" y="408"/>
                    <a:pt x="1522" y="286"/>
                    <a:pt x="1742" y="77"/>
                  </a:cubicBezTo>
                  <a:cubicBezTo>
                    <a:pt x="1771" y="49"/>
                    <a:pt x="1743" y="0"/>
                    <a:pt x="1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2"/>
            <p:cNvSpPr/>
            <p:nvPr/>
          </p:nvSpPr>
          <p:spPr>
            <a:xfrm>
              <a:off x="7493400" y="1838925"/>
              <a:ext cx="9775" cy="38150"/>
            </a:xfrm>
            <a:custGeom>
              <a:avLst/>
              <a:gdLst/>
              <a:ahLst/>
              <a:cxnLst/>
              <a:rect l="l" t="t" r="r" b="b"/>
              <a:pathLst>
                <a:path w="391" h="1526" extrusionOk="0">
                  <a:moveTo>
                    <a:pt x="355" y="1"/>
                  </a:moveTo>
                  <a:cubicBezTo>
                    <a:pt x="346" y="1"/>
                    <a:pt x="338" y="5"/>
                    <a:pt x="334" y="14"/>
                  </a:cubicBezTo>
                  <a:cubicBezTo>
                    <a:pt x="216" y="246"/>
                    <a:pt x="148" y="502"/>
                    <a:pt x="95" y="756"/>
                  </a:cubicBezTo>
                  <a:cubicBezTo>
                    <a:pt x="71" y="879"/>
                    <a:pt x="50" y="1005"/>
                    <a:pt x="36" y="1132"/>
                  </a:cubicBezTo>
                  <a:cubicBezTo>
                    <a:pt x="22" y="1254"/>
                    <a:pt x="0" y="1384"/>
                    <a:pt x="17" y="1508"/>
                  </a:cubicBezTo>
                  <a:cubicBezTo>
                    <a:pt x="19" y="1520"/>
                    <a:pt x="30" y="1526"/>
                    <a:pt x="41" y="1526"/>
                  </a:cubicBezTo>
                  <a:cubicBezTo>
                    <a:pt x="53" y="1526"/>
                    <a:pt x="65" y="1519"/>
                    <a:pt x="67" y="1508"/>
                  </a:cubicBezTo>
                  <a:cubicBezTo>
                    <a:pt x="98" y="1390"/>
                    <a:pt x="95" y="1261"/>
                    <a:pt x="112" y="1142"/>
                  </a:cubicBezTo>
                  <a:cubicBezTo>
                    <a:pt x="128" y="1014"/>
                    <a:pt x="151" y="888"/>
                    <a:pt x="178" y="763"/>
                  </a:cubicBezTo>
                  <a:cubicBezTo>
                    <a:pt x="230" y="516"/>
                    <a:pt x="314" y="278"/>
                    <a:pt x="385" y="35"/>
                  </a:cubicBezTo>
                  <a:cubicBezTo>
                    <a:pt x="391" y="16"/>
                    <a:pt x="372" y="1"/>
                    <a:pt x="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2"/>
            <p:cNvSpPr/>
            <p:nvPr/>
          </p:nvSpPr>
          <p:spPr>
            <a:xfrm>
              <a:off x="7481525" y="1831850"/>
              <a:ext cx="7825" cy="42850"/>
            </a:xfrm>
            <a:custGeom>
              <a:avLst/>
              <a:gdLst/>
              <a:ahLst/>
              <a:cxnLst/>
              <a:rect l="l" t="t" r="r" b="b"/>
              <a:pathLst>
                <a:path w="313" h="1714" extrusionOk="0">
                  <a:moveTo>
                    <a:pt x="267" y="1"/>
                  </a:moveTo>
                  <a:cubicBezTo>
                    <a:pt x="256" y="1"/>
                    <a:pt x="244" y="6"/>
                    <a:pt x="236" y="17"/>
                  </a:cubicBezTo>
                  <a:cubicBezTo>
                    <a:pt x="37" y="268"/>
                    <a:pt x="0" y="606"/>
                    <a:pt x="13" y="912"/>
                  </a:cubicBezTo>
                  <a:cubicBezTo>
                    <a:pt x="17" y="1067"/>
                    <a:pt x="31" y="1225"/>
                    <a:pt x="57" y="1376"/>
                  </a:cubicBezTo>
                  <a:cubicBezTo>
                    <a:pt x="77" y="1507"/>
                    <a:pt x="106" y="1625"/>
                    <a:pt x="220" y="1708"/>
                  </a:cubicBezTo>
                  <a:cubicBezTo>
                    <a:pt x="224" y="1712"/>
                    <a:pt x="229" y="1713"/>
                    <a:pt x="233" y="1713"/>
                  </a:cubicBezTo>
                  <a:cubicBezTo>
                    <a:pt x="251" y="1713"/>
                    <a:pt x="265" y="1687"/>
                    <a:pt x="250" y="1671"/>
                  </a:cubicBezTo>
                  <a:cubicBezTo>
                    <a:pt x="156" y="1566"/>
                    <a:pt x="162" y="1409"/>
                    <a:pt x="148" y="1280"/>
                  </a:cubicBezTo>
                  <a:cubicBezTo>
                    <a:pt x="133" y="1142"/>
                    <a:pt x="122" y="1006"/>
                    <a:pt x="121" y="868"/>
                  </a:cubicBezTo>
                  <a:cubicBezTo>
                    <a:pt x="116" y="579"/>
                    <a:pt x="162" y="308"/>
                    <a:pt x="298" y="50"/>
                  </a:cubicBezTo>
                  <a:cubicBezTo>
                    <a:pt x="312" y="23"/>
                    <a:pt x="291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2"/>
            <p:cNvSpPr/>
            <p:nvPr/>
          </p:nvSpPr>
          <p:spPr>
            <a:xfrm>
              <a:off x="7633900" y="2053925"/>
              <a:ext cx="14425" cy="17250"/>
            </a:xfrm>
            <a:custGeom>
              <a:avLst/>
              <a:gdLst/>
              <a:ahLst/>
              <a:cxnLst/>
              <a:rect l="l" t="t" r="r" b="b"/>
              <a:pathLst>
                <a:path w="577" h="690" extrusionOk="0">
                  <a:moveTo>
                    <a:pt x="190" y="0"/>
                  </a:moveTo>
                  <a:cubicBezTo>
                    <a:pt x="141" y="0"/>
                    <a:pt x="91" y="9"/>
                    <a:pt x="41" y="17"/>
                  </a:cubicBezTo>
                  <a:cubicBezTo>
                    <a:pt x="1" y="24"/>
                    <a:pt x="17" y="80"/>
                    <a:pt x="54" y="80"/>
                  </a:cubicBezTo>
                  <a:cubicBezTo>
                    <a:pt x="57" y="80"/>
                    <a:pt x="59" y="80"/>
                    <a:pt x="61" y="80"/>
                  </a:cubicBezTo>
                  <a:cubicBezTo>
                    <a:pt x="83" y="75"/>
                    <a:pt x="106" y="73"/>
                    <a:pt x="129" y="73"/>
                  </a:cubicBezTo>
                  <a:cubicBezTo>
                    <a:pt x="177" y="73"/>
                    <a:pt x="226" y="83"/>
                    <a:pt x="264" y="112"/>
                  </a:cubicBezTo>
                  <a:cubicBezTo>
                    <a:pt x="317" y="152"/>
                    <a:pt x="349" y="214"/>
                    <a:pt x="368" y="272"/>
                  </a:cubicBezTo>
                  <a:cubicBezTo>
                    <a:pt x="387" y="335"/>
                    <a:pt x="395" y="394"/>
                    <a:pt x="375" y="453"/>
                  </a:cubicBezTo>
                  <a:cubicBezTo>
                    <a:pt x="375" y="455"/>
                    <a:pt x="370" y="463"/>
                    <a:pt x="369" y="465"/>
                  </a:cubicBezTo>
                  <a:cubicBezTo>
                    <a:pt x="369" y="467"/>
                    <a:pt x="360" y="484"/>
                    <a:pt x="360" y="485"/>
                  </a:cubicBezTo>
                  <a:cubicBezTo>
                    <a:pt x="353" y="497"/>
                    <a:pt x="346" y="512"/>
                    <a:pt x="338" y="524"/>
                  </a:cubicBezTo>
                  <a:cubicBezTo>
                    <a:pt x="321" y="549"/>
                    <a:pt x="305" y="568"/>
                    <a:pt x="281" y="592"/>
                  </a:cubicBezTo>
                  <a:cubicBezTo>
                    <a:pt x="243" y="626"/>
                    <a:pt x="274" y="689"/>
                    <a:pt x="323" y="689"/>
                  </a:cubicBezTo>
                  <a:cubicBezTo>
                    <a:pt x="328" y="689"/>
                    <a:pt x="333" y="688"/>
                    <a:pt x="339" y="687"/>
                  </a:cubicBezTo>
                  <a:cubicBezTo>
                    <a:pt x="545" y="630"/>
                    <a:pt x="576" y="387"/>
                    <a:pt x="498" y="223"/>
                  </a:cubicBezTo>
                  <a:cubicBezTo>
                    <a:pt x="463" y="146"/>
                    <a:pt x="403" y="67"/>
                    <a:pt x="321" y="27"/>
                  </a:cubicBezTo>
                  <a:cubicBezTo>
                    <a:pt x="278" y="7"/>
                    <a:pt x="234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2"/>
            <p:cNvSpPr/>
            <p:nvPr/>
          </p:nvSpPr>
          <p:spPr>
            <a:xfrm>
              <a:off x="7628050" y="2062675"/>
              <a:ext cx="14350" cy="6175"/>
            </a:xfrm>
            <a:custGeom>
              <a:avLst/>
              <a:gdLst/>
              <a:ahLst/>
              <a:cxnLst/>
              <a:rect l="l" t="t" r="r" b="b"/>
              <a:pathLst>
                <a:path w="574" h="247" extrusionOk="0">
                  <a:moveTo>
                    <a:pt x="58" y="1"/>
                  </a:moveTo>
                  <a:cubicBezTo>
                    <a:pt x="50" y="1"/>
                    <a:pt x="42" y="3"/>
                    <a:pt x="34" y="8"/>
                  </a:cubicBezTo>
                  <a:cubicBezTo>
                    <a:pt x="11" y="20"/>
                    <a:pt x="0" y="50"/>
                    <a:pt x="16" y="73"/>
                  </a:cubicBezTo>
                  <a:cubicBezTo>
                    <a:pt x="68" y="157"/>
                    <a:pt x="158" y="213"/>
                    <a:pt x="255" y="236"/>
                  </a:cubicBezTo>
                  <a:cubicBezTo>
                    <a:pt x="283" y="243"/>
                    <a:pt x="311" y="247"/>
                    <a:pt x="340" y="247"/>
                  </a:cubicBezTo>
                  <a:cubicBezTo>
                    <a:pt x="363" y="247"/>
                    <a:pt x="387" y="244"/>
                    <a:pt x="410" y="239"/>
                  </a:cubicBezTo>
                  <a:cubicBezTo>
                    <a:pt x="461" y="229"/>
                    <a:pt x="504" y="203"/>
                    <a:pt x="541" y="168"/>
                  </a:cubicBezTo>
                  <a:cubicBezTo>
                    <a:pt x="573" y="138"/>
                    <a:pt x="544" y="97"/>
                    <a:pt x="508" y="97"/>
                  </a:cubicBezTo>
                  <a:cubicBezTo>
                    <a:pt x="501" y="97"/>
                    <a:pt x="495" y="98"/>
                    <a:pt x="488" y="101"/>
                  </a:cubicBezTo>
                  <a:cubicBezTo>
                    <a:pt x="472" y="108"/>
                    <a:pt x="455" y="111"/>
                    <a:pt x="438" y="115"/>
                  </a:cubicBezTo>
                  <a:cubicBezTo>
                    <a:pt x="420" y="118"/>
                    <a:pt x="402" y="124"/>
                    <a:pt x="383" y="125"/>
                  </a:cubicBezTo>
                  <a:lnTo>
                    <a:pt x="362" y="125"/>
                  </a:lnTo>
                  <a:cubicBezTo>
                    <a:pt x="352" y="125"/>
                    <a:pt x="342" y="128"/>
                    <a:pt x="332" y="128"/>
                  </a:cubicBezTo>
                  <a:lnTo>
                    <a:pt x="302" y="128"/>
                  </a:lnTo>
                  <a:cubicBezTo>
                    <a:pt x="297" y="128"/>
                    <a:pt x="291" y="128"/>
                    <a:pt x="288" y="125"/>
                  </a:cubicBezTo>
                  <a:lnTo>
                    <a:pt x="282" y="125"/>
                  </a:lnTo>
                  <a:cubicBezTo>
                    <a:pt x="262" y="123"/>
                    <a:pt x="243" y="118"/>
                    <a:pt x="226" y="111"/>
                  </a:cubicBezTo>
                  <a:cubicBezTo>
                    <a:pt x="213" y="108"/>
                    <a:pt x="200" y="101"/>
                    <a:pt x="183" y="93"/>
                  </a:cubicBezTo>
                  <a:cubicBezTo>
                    <a:pt x="153" y="74"/>
                    <a:pt x="126" y="52"/>
                    <a:pt x="106" y="25"/>
                  </a:cubicBezTo>
                  <a:cubicBezTo>
                    <a:pt x="93" y="10"/>
                    <a:pt x="7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2"/>
            <p:cNvSpPr/>
            <p:nvPr/>
          </p:nvSpPr>
          <p:spPr>
            <a:xfrm>
              <a:off x="7626950" y="2079000"/>
              <a:ext cx="5400" cy="11375"/>
            </a:xfrm>
            <a:custGeom>
              <a:avLst/>
              <a:gdLst/>
              <a:ahLst/>
              <a:cxnLst/>
              <a:rect l="l" t="t" r="r" b="b"/>
              <a:pathLst>
                <a:path w="216" h="455" extrusionOk="0">
                  <a:moveTo>
                    <a:pt x="153" y="1"/>
                  </a:moveTo>
                  <a:cubicBezTo>
                    <a:pt x="133" y="1"/>
                    <a:pt x="113" y="11"/>
                    <a:pt x="106" y="36"/>
                  </a:cubicBezTo>
                  <a:lnTo>
                    <a:pt x="10" y="392"/>
                  </a:lnTo>
                  <a:cubicBezTo>
                    <a:pt x="1" y="429"/>
                    <a:pt x="33" y="454"/>
                    <a:pt x="65" y="454"/>
                  </a:cubicBezTo>
                  <a:cubicBezTo>
                    <a:pt x="86" y="454"/>
                    <a:pt x="106" y="443"/>
                    <a:pt x="114" y="419"/>
                  </a:cubicBezTo>
                  <a:lnTo>
                    <a:pt x="206" y="63"/>
                  </a:lnTo>
                  <a:cubicBezTo>
                    <a:pt x="216" y="25"/>
                    <a:pt x="18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2"/>
            <p:cNvSpPr/>
            <p:nvPr/>
          </p:nvSpPr>
          <p:spPr>
            <a:xfrm>
              <a:off x="7617100" y="2095050"/>
              <a:ext cx="5925" cy="10450"/>
            </a:xfrm>
            <a:custGeom>
              <a:avLst/>
              <a:gdLst/>
              <a:ahLst/>
              <a:cxnLst/>
              <a:rect l="l" t="t" r="r" b="b"/>
              <a:pathLst>
                <a:path w="237" h="418" extrusionOk="0">
                  <a:moveTo>
                    <a:pt x="190" y="0"/>
                  </a:moveTo>
                  <a:cubicBezTo>
                    <a:pt x="174" y="0"/>
                    <a:pt x="159" y="8"/>
                    <a:pt x="154" y="26"/>
                  </a:cubicBezTo>
                  <a:cubicBezTo>
                    <a:pt x="120" y="141"/>
                    <a:pt x="76" y="252"/>
                    <a:pt x="18" y="357"/>
                  </a:cubicBezTo>
                  <a:cubicBezTo>
                    <a:pt x="1" y="388"/>
                    <a:pt x="31" y="417"/>
                    <a:pt x="59" y="417"/>
                  </a:cubicBezTo>
                  <a:cubicBezTo>
                    <a:pt x="72" y="417"/>
                    <a:pt x="84" y="411"/>
                    <a:pt x="92" y="397"/>
                  </a:cubicBezTo>
                  <a:cubicBezTo>
                    <a:pt x="150" y="286"/>
                    <a:pt x="197" y="167"/>
                    <a:pt x="231" y="46"/>
                  </a:cubicBezTo>
                  <a:cubicBezTo>
                    <a:pt x="237" y="18"/>
                    <a:pt x="213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2"/>
            <p:cNvSpPr/>
            <p:nvPr/>
          </p:nvSpPr>
          <p:spPr>
            <a:xfrm>
              <a:off x="7605550" y="2098250"/>
              <a:ext cx="5100" cy="5975"/>
            </a:xfrm>
            <a:custGeom>
              <a:avLst/>
              <a:gdLst/>
              <a:ahLst/>
              <a:cxnLst/>
              <a:rect l="l" t="t" r="r" b="b"/>
              <a:pathLst>
                <a:path w="204" h="239" extrusionOk="0">
                  <a:moveTo>
                    <a:pt x="155" y="0"/>
                  </a:moveTo>
                  <a:cubicBezTo>
                    <a:pt x="141" y="0"/>
                    <a:pt x="127" y="7"/>
                    <a:pt x="118" y="19"/>
                  </a:cubicBezTo>
                  <a:cubicBezTo>
                    <a:pt x="83" y="73"/>
                    <a:pt x="47" y="127"/>
                    <a:pt x="12" y="181"/>
                  </a:cubicBezTo>
                  <a:cubicBezTo>
                    <a:pt x="1" y="198"/>
                    <a:pt x="8" y="225"/>
                    <a:pt x="27" y="233"/>
                  </a:cubicBezTo>
                  <a:cubicBezTo>
                    <a:pt x="34" y="237"/>
                    <a:pt x="42" y="239"/>
                    <a:pt x="48" y="239"/>
                  </a:cubicBezTo>
                  <a:cubicBezTo>
                    <a:pt x="63" y="239"/>
                    <a:pt x="76" y="231"/>
                    <a:pt x="84" y="219"/>
                  </a:cubicBezTo>
                  <a:cubicBezTo>
                    <a:pt x="120" y="167"/>
                    <a:pt x="155" y="111"/>
                    <a:pt x="191" y="59"/>
                  </a:cubicBezTo>
                  <a:cubicBezTo>
                    <a:pt x="203" y="42"/>
                    <a:pt x="195" y="13"/>
                    <a:pt x="175" y="5"/>
                  </a:cubicBezTo>
                  <a:cubicBezTo>
                    <a:pt x="168" y="2"/>
                    <a:pt x="162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2"/>
            <p:cNvSpPr/>
            <p:nvPr/>
          </p:nvSpPr>
          <p:spPr>
            <a:xfrm>
              <a:off x="7241650" y="1981375"/>
              <a:ext cx="98500" cy="83625"/>
            </a:xfrm>
            <a:custGeom>
              <a:avLst/>
              <a:gdLst/>
              <a:ahLst/>
              <a:cxnLst/>
              <a:rect l="l" t="t" r="r" b="b"/>
              <a:pathLst>
                <a:path w="3940" h="3345" extrusionOk="0">
                  <a:moveTo>
                    <a:pt x="2149" y="1251"/>
                  </a:moveTo>
                  <a:cubicBezTo>
                    <a:pt x="2344" y="1251"/>
                    <a:pt x="2521" y="1356"/>
                    <a:pt x="2608" y="1529"/>
                  </a:cubicBezTo>
                  <a:cubicBezTo>
                    <a:pt x="2688" y="1690"/>
                    <a:pt x="2642" y="1851"/>
                    <a:pt x="2517" y="1961"/>
                  </a:cubicBezTo>
                  <a:cubicBezTo>
                    <a:pt x="2532" y="1933"/>
                    <a:pt x="2549" y="1905"/>
                    <a:pt x="2558" y="1872"/>
                  </a:cubicBezTo>
                  <a:cubicBezTo>
                    <a:pt x="2571" y="1834"/>
                    <a:pt x="2575" y="1790"/>
                    <a:pt x="2574" y="1749"/>
                  </a:cubicBezTo>
                  <a:cubicBezTo>
                    <a:pt x="2574" y="1726"/>
                    <a:pt x="2571" y="1700"/>
                    <a:pt x="2566" y="1678"/>
                  </a:cubicBezTo>
                  <a:cubicBezTo>
                    <a:pt x="2561" y="1649"/>
                    <a:pt x="2538" y="1621"/>
                    <a:pt x="2517" y="1601"/>
                  </a:cubicBezTo>
                  <a:cubicBezTo>
                    <a:pt x="2500" y="1585"/>
                    <a:pt x="2478" y="1578"/>
                    <a:pt x="2457" y="1578"/>
                  </a:cubicBezTo>
                  <a:cubicBezTo>
                    <a:pt x="2420" y="1578"/>
                    <a:pt x="2385" y="1599"/>
                    <a:pt x="2375" y="1637"/>
                  </a:cubicBezTo>
                  <a:cubicBezTo>
                    <a:pt x="2369" y="1656"/>
                    <a:pt x="2365" y="1676"/>
                    <a:pt x="2365" y="1695"/>
                  </a:cubicBezTo>
                  <a:cubicBezTo>
                    <a:pt x="2365" y="1706"/>
                    <a:pt x="2368" y="1716"/>
                    <a:pt x="2369" y="1727"/>
                  </a:cubicBezTo>
                  <a:cubicBezTo>
                    <a:pt x="2369" y="1727"/>
                    <a:pt x="2372" y="1743"/>
                    <a:pt x="2372" y="1744"/>
                  </a:cubicBezTo>
                  <a:cubicBezTo>
                    <a:pt x="2373" y="1761"/>
                    <a:pt x="2372" y="1776"/>
                    <a:pt x="2372" y="1791"/>
                  </a:cubicBezTo>
                  <a:lnTo>
                    <a:pt x="2372" y="1798"/>
                  </a:lnTo>
                  <a:cubicBezTo>
                    <a:pt x="2369" y="1805"/>
                    <a:pt x="2369" y="1812"/>
                    <a:pt x="2368" y="1820"/>
                  </a:cubicBezTo>
                  <a:cubicBezTo>
                    <a:pt x="2364" y="1835"/>
                    <a:pt x="2361" y="1851"/>
                    <a:pt x="2355" y="1869"/>
                  </a:cubicBezTo>
                  <a:lnTo>
                    <a:pt x="2351" y="1885"/>
                  </a:lnTo>
                  <a:cubicBezTo>
                    <a:pt x="2351" y="1886"/>
                    <a:pt x="2347" y="1892"/>
                    <a:pt x="2345" y="1898"/>
                  </a:cubicBezTo>
                  <a:cubicBezTo>
                    <a:pt x="2338" y="1912"/>
                    <a:pt x="2331" y="1925"/>
                    <a:pt x="2322" y="1939"/>
                  </a:cubicBezTo>
                  <a:cubicBezTo>
                    <a:pt x="2318" y="1943"/>
                    <a:pt x="2315" y="1949"/>
                    <a:pt x="2311" y="1953"/>
                  </a:cubicBezTo>
                  <a:cubicBezTo>
                    <a:pt x="2310" y="1954"/>
                    <a:pt x="2304" y="1960"/>
                    <a:pt x="2303" y="1963"/>
                  </a:cubicBezTo>
                  <a:cubicBezTo>
                    <a:pt x="2291" y="1974"/>
                    <a:pt x="2281" y="1984"/>
                    <a:pt x="2268" y="1995"/>
                  </a:cubicBezTo>
                  <a:cubicBezTo>
                    <a:pt x="2268" y="1995"/>
                    <a:pt x="2259" y="2004"/>
                    <a:pt x="2256" y="2004"/>
                  </a:cubicBezTo>
                  <a:lnTo>
                    <a:pt x="2240" y="2014"/>
                  </a:lnTo>
                  <a:cubicBezTo>
                    <a:pt x="2226" y="2024"/>
                    <a:pt x="2213" y="2031"/>
                    <a:pt x="2199" y="2035"/>
                  </a:cubicBezTo>
                  <a:cubicBezTo>
                    <a:pt x="2192" y="2039"/>
                    <a:pt x="2188" y="2041"/>
                    <a:pt x="2181" y="2042"/>
                  </a:cubicBezTo>
                  <a:cubicBezTo>
                    <a:pt x="2178" y="2042"/>
                    <a:pt x="2168" y="2048"/>
                    <a:pt x="2166" y="2048"/>
                  </a:cubicBezTo>
                  <a:cubicBezTo>
                    <a:pt x="2139" y="2056"/>
                    <a:pt x="2110" y="2064"/>
                    <a:pt x="2083" y="2066"/>
                  </a:cubicBezTo>
                  <a:cubicBezTo>
                    <a:pt x="2049" y="2068"/>
                    <a:pt x="2015" y="2073"/>
                    <a:pt x="1982" y="2076"/>
                  </a:cubicBezTo>
                  <a:cubicBezTo>
                    <a:pt x="1968" y="2078"/>
                    <a:pt x="1956" y="2085"/>
                    <a:pt x="1951" y="2095"/>
                  </a:cubicBezTo>
                  <a:cubicBezTo>
                    <a:pt x="1919" y="2091"/>
                    <a:pt x="1887" y="2088"/>
                    <a:pt x="1856" y="2082"/>
                  </a:cubicBezTo>
                  <a:cubicBezTo>
                    <a:pt x="1855" y="2062"/>
                    <a:pt x="1840" y="2041"/>
                    <a:pt x="1819" y="2041"/>
                  </a:cubicBezTo>
                  <a:cubicBezTo>
                    <a:pt x="1812" y="2041"/>
                    <a:pt x="1805" y="2043"/>
                    <a:pt x="1797" y="2048"/>
                  </a:cubicBezTo>
                  <a:cubicBezTo>
                    <a:pt x="1783" y="2056"/>
                    <a:pt x="1766" y="2059"/>
                    <a:pt x="1752" y="2062"/>
                  </a:cubicBezTo>
                  <a:cubicBezTo>
                    <a:pt x="1719" y="2055"/>
                    <a:pt x="1685" y="2047"/>
                    <a:pt x="1651" y="2039"/>
                  </a:cubicBezTo>
                  <a:cubicBezTo>
                    <a:pt x="1641" y="2025"/>
                    <a:pt x="1624" y="2012"/>
                    <a:pt x="1609" y="2005"/>
                  </a:cubicBezTo>
                  <a:cubicBezTo>
                    <a:pt x="1539" y="1892"/>
                    <a:pt x="1517" y="1756"/>
                    <a:pt x="1539" y="1628"/>
                  </a:cubicBezTo>
                  <a:cubicBezTo>
                    <a:pt x="1644" y="1432"/>
                    <a:pt x="1857" y="1283"/>
                    <a:pt x="2085" y="1255"/>
                  </a:cubicBezTo>
                  <a:cubicBezTo>
                    <a:pt x="2107" y="1252"/>
                    <a:pt x="2128" y="1251"/>
                    <a:pt x="2149" y="1251"/>
                  </a:cubicBezTo>
                  <a:close/>
                  <a:moveTo>
                    <a:pt x="2615" y="0"/>
                  </a:moveTo>
                  <a:cubicBezTo>
                    <a:pt x="2604" y="0"/>
                    <a:pt x="2594" y="6"/>
                    <a:pt x="2588" y="19"/>
                  </a:cubicBezTo>
                  <a:cubicBezTo>
                    <a:pt x="2517" y="171"/>
                    <a:pt x="2450" y="326"/>
                    <a:pt x="2389" y="482"/>
                  </a:cubicBezTo>
                  <a:cubicBezTo>
                    <a:pt x="2361" y="558"/>
                    <a:pt x="2332" y="636"/>
                    <a:pt x="2304" y="714"/>
                  </a:cubicBezTo>
                  <a:cubicBezTo>
                    <a:pt x="2274" y="798"/>
                    <a:pt x="2253" y="883"/>
                    <a:pt x="2225" y="968"/>
                  </a:cubicBezTo>
                  <a:cubicBezTo>
                    <a:pt x="2223" y="975"/>
                    <a:pt x="2225" y="978"/>
                    <a:pt x="2226" y="984"/>
                  </a:cubicBezTo>
                  <a:cubicBezTo>
                    <a:pt x="2178" y="976"/>
                    <a:pt x="2130" y="972"/>
                    <a:pt x="2082" y="972"/>
                  </a:cubicBezTo>
                  <a:cubicBezTo>
                    <a:pt x="1998" y="972"/>
                    <a:pt x="1915" y="984"/>
                    <a:pt x="1834" y="1009"/>
                  </a:cubicBezTo>
                  <a:cubicBezTo>
                    <a:pt x="1834" y="953"/>
                    <a:pt x="1833" y="897"/>
                    <a:pt x="1827" y="841"/>
                  </a:cubicBezTo>
                  <a:cubicBezTo>
                    <a:pt x="1820" y="754"/>
                    <a:pt x="1813" y="669"/>
                    <a:pt x="1809" y="581"/>
                  </a:cubicBezTo>
                  <a:cubicBezTo>
                    <a:pt x="1808" y="558"/>
                    <a:pt x="1789" y="547"/>
                    <a:pt x="1771" y="547"/>
                  </a:cubicBezTo>
                  <a:cubicBezTo>
                    <a:pt x="1752" y="547"/>
                    <a:pt x="1734" y="558"/>
                    <a:pt x="1734" y="581"/>
                  </a:cubicBezTo>
                  <a:cubicBezTo>
                    <a:pt x="1735" y="669"/>
                    <a:pt x="1734" y="754"/>
                    <a:pt x="1729" y="841"/>
                  </a:cubicBezTo>
                  <a:cubicBezTo>
                    <a:pt x="1728" y="910"/>
                    <a:pt x="1731" y="977"/>
                    <a:pt x="1735" y="1046"/>
                  </a:cubicBezTo>
                  <a:cubicBezTo>
                    <a:pt x="1677" y="1073"/>
                    <a:pt x="1622" y="1103"/>
                    <a:pt x="1572" y="1144"/>
                  </a:cubicBezTo>
                  <a:cubicBezTo>
                    <a:pt x="1502" y="1198"/>
                    <a:pt x="1451" y="1268"/>
                    <a:pt x="1409" y="1341"/>
                  </a:cubicBezTo>
                  <a:cubicBezTo>
                    <a:pt x="1200" y="1217"/>
                    <a:pt x="979" y="1110"/>
                    <a:pt x="766" y="992"/>
                  </a:cubicBezTo>
                  <a:cubicBezTo>
                    <a:pt x="532" y="863"/>
                    <a:pt x="301" y="728"/>
                    <a:pt x="71" y="591"/>
                  </a:cubicBezTo>
                  <a:cubicBezTo>
                    <a:pt x="64" y="587"/>
                    <a:pt x="57" y="585"/>
                    <a:pt x="51" y="585"/>
                  </a:cubicBezTo>
                  <a:cubicBezTo>
                    <a:pt x="20" y="585"/>
                    <a:pt x="1" y="632"/>
                    <a:pt x="35" y="650"/>
                  </a:cubicBezTo>
                  <a:cubicBezTo>
                    <a:pt x="264" y="787"/>
                    <a:pt x="496" y="921"/>
                    <a:pt x="729" y="1055"/>
                  </a:cubicBezTo>
                  <a:cubicBezTo>
                    <a:pt x="941" y="1175"/>
                    <a:pt x="1153" y="1305"/>
                    <a:pt x="1376" y="1407"/>
                  </a:cubicBezTo>
                  <a:cubicBezTo>
                    <a:pt x="1342" y="1485"/>
                    <a:pt x="1319" y="1570"/>
                    <a:pt x="1312" y="1655"/>
                  </a:cubicBezTo>
                  <a:cubicBezTo>
                    <a:pt x="1192" y="1638"/>
                    <a:pt x="1071" y="1634"/>
                    <a:pt x="950" y="1628"/>
                  </a:cubicBezTo>
                  <a:cubicBezTo>
                    <a:pt x="891" y="1627"/>
                    <a:pt x="833" y="1623"/>
                    <a:pt x="774" y="1623"/>
                  </a:cubicBezTo>
                  <a:cubicBezTo>
                    <a:pt x="764" y="1623"/>
                    <a:pt x="754" y="1624"/>
                    <a:pt x="745" y="1624"/>
                  </a:cubicBezTo>
                  <a:cubicBezTo>
                    <a:pt x="708" y="1624"/>
                    <a:pt x="671" y="1627"/>
                    <a:pt x="635" y="1628"/>
                  </a:cubicBezTo>
                  <a:cubicBezTo>
                    <a:pt x="631" y="1628"/>
                    <a:pt x="626" y="1628"/>
                    <a:pt x="621" y="1628"/>
                  </a:cubicBezTo>
                  <a:cubicBezTo>
                    <a:pt x="616" y="1628"/>
                    <a:pt x="611" y="1628"/>
                    <a:pt x="605" y="1628"/>
                  </a:cubicBezTo>
                  <a:cubicBezTo>
                    <a:pt x="583" y="1628"/>
                    <a:pt x="561" y="1629"/>
                    <a:pt x="543" y="1642"/>
                  </a:cubicBezTo>
                  <a:cubicBezTo>
                    <a:pt x="530" y="1651"/>
                    <a:pt x="523" y="1669"/>
                    <a:pt x="538" y="1680"/>
                  </a:cubicBezTo>
                  <a:cubicBezTo>
                    <a:pt x="562" y="1702"/>
                    <a:pt x="593" y="1702"/>
                    <a:pt x="624" y="1707"/>
                  </a:cubicBezTo>
                  <a:cubicBezTo>
                    <a:pt x="660" y="1713"/>
                    <a:pt x="696" y="1720"/>
                    <a:pt x="732" y="1723"/>
                  </a:cubicBezTo>
                  <a:cubicBezTo>
                    <a:pt x="800" y="1733"/>
                    <a:pt x="867" y="1740"/>
                    <a:pt x="936" y="1747"/>
                  </a:cubicBezTo>
                  <a:cubicBezTo>
                    <a:pt x="1056" y="1757"/>
                    <a:pt x="1173" y="1769"/>
                    <a:pt x="1293" y="1769"/>
                  </a:cubicBezTo>
                  <a:cubicBezTo>
                    <a:pt x="1299" y="1769"/>
                    <a:pt x="1306" y="1769"/>
                    <a:pt x="1312" y="1768"/>
                  </a:cubicBezTo>
                  <a:cubicBezTo>
                    <a:pt x="1319" y="1872"/>
                    <a:pt x="1345" y="1976"/>
                    <a:pt x="1395" y="2069"/>
                  </a:cubicBezTo>
                  <a:cubicBezTo>
                    <a:pt x="1370" y="2116"/>
                    <a:pt x="1378" y="2169"/>
                    <a:pt x="1427" y="2201"/>
                  </a:cubicBezTo>
                  <a:cubicBezTo>
                    <a:pt x="1325" y="2244"/>
                    <a:pt x="1227" y="2293"/>
                    <a:pt x="1141" y="2364"/>
                  </a:cubicBezTo>
                  <a:cubicBezTo>
                    <a:pt x="1041" y="2445"/>
                    <a:pt x="963" y="2549"/>
                    <a:pt x="902" y="2658"/>
                  </a:cubicBezTo>
                  <a:cubicBezTo>
                    <a:pt x="888" y="2685"/>
                    <a:pt x="912" y="2711"/>
                    <a:pt x="937" y="2711"/>
                  </a:cubicBezTo>
                  <a:cubicBezTo>
                    <a:pt x="948" y="2711"/>
                    <a:pt x="959" y="2706"/>
                    <a:pt x="966" y="2693"/>
                  </a:cubicBezTo>
                  <a:cubicBezTo>
                    <a:pt x="1028" y="2593"/>
                    <a:pt x="1107" y="2508"/>
                    <a:pt x="1197" y="2430"/>
                  </a:cubicBezTo>
                  <a:cubicBezTo>
                    <a:pt x="1285" y="2352"/>
                    <a:pt x="1385" y="2282"/>
                    <a:pt x="1497" y="2238"/>
                  </a:cubicBezTo>
                  <a:cubicBezTo>
                    <a:pt x="1502" y="2237"/>
                    <a:pt x="1504" y="2232"/>
                    <a:pt x="1508" y="2230"/>
                  </a:cubicBezTo>
                  <a:cubicBezTo>
                    <a:pt x="1531" y="2234"/>
                    <a:pt x="1555" y="2241"/>
                    <a:pt x="1579" y="2247"/>
                  </a:cubicBezTo>
                  <a:cubicBezTo>
                    <a:pt x="1617" y="2286"/>
                    <a:pt x="1660" y="2322"/>
                    <a:pt x="1708" y="2350"/>
                  </a:cubicBezTo>
                  <a:cubicBezTo>
                    <a:pt x="1779" y="2393"/>
                    <a:pt x="1858" y="2423"/>
                    <a:pt x="1942" y="2438"/>
                  </a:cubicBezTo>
                  <a:cubicBezTo>
                    <a:pt x="1959" y="2728"/>
                    <a:pt x="1978" y="3017"/>
                    <a:pt x="1999" y="3305"/>
                  </a:cubicBezTo>
                  <a:cubicBezTo>
                    <a:pt x="2001" y="3331"/>
                    <a:pt x="2023" y="3344"/>
                    <a:pt x="2043" y="3344"/>
                  </a:cubicBezTo>
                  <a:cubicBezTo>
                    <a:pt x="2064" y="3344"/>
                    <a:pt x="2084" y="3331"/>
                    <a:pt x="2083" y="3305"/>
                  </a:cubicBezTo>
                  <a:cubicBezTo>
                    <a:pt x="2063" y="3020"/>
                    <a:pt x="2041" y="2735"/>
                    <a:pt x="2020" y="2449"/>
                  </a:cubicBezTo>
                  <a:lnTo>
                    <a:pt x="2020" y="2449"/>
                  </a:lnTo>
                  <a:cubicBezTo>
                    <a:pt x="2051" y="2452"/>
                    <a:pt x="2081" y="2454"/>
                    <a:pt x="2110" y="2454"/>
                  </a:cubicBezTo>
                  <a:cubicBezTo>
                    <a:pt x="2126" y="2454"/>
                    <a:pt x="2142" y="2454"/>
                    <a:pt x="2158" y="2452"/>
                  </a:cubicBezTo>
                  <a:cubicBezTo>
                    <a:pt x="2183" y="2451"/>
                    <a:pt x="2207" y="2445"/>
                    <a:pt x="2233" y="2442"/>
                  </a:cubicBezTo>
                  <a:cubicBezTo>
                    <a:pt x="2249" y="2702"/>
                    <a:pt x="2264" y="2963"/>
                    <a:pt x="2297" y="3223"/>
                  </a:cubicBezTo>
                  <a:cubicBezTo>
                    <a:pt x="2300" y="3249"/>
                    <a:pt x="2324" y="3264"/>
                    <a:pt x="2346" y="3264"/>
                  </a:cubicBezTo>
                  <a:cubicBezTo>
                    <a:pt x="2367" y="3264"/>
                    <a:pt x="2387" y="3251"/>
                    <a:pt x="2386" y="3223"/>
                  </a:cubicBezTo>
                  <a:cubicBezTo>
                    <a:pt x="2376" y="2955"/>
                    <a:pt x="2348" y="2688"/>
                    <a:pt x="2324" y="2421"/>
                  </a:cubicBezTo>
                  <a:cubicBezTo>
                    <a:pt x="2558" y="2354"/>
                    <a:pt x="2748" y="2196"/>
                    <a:pt x="2829" y="1971"/>
                  </a:cubicBezTo>
                  <a:cubicBezTo>
                    <a:pt x="2991" y="1991"/>
                    <a:pt x="3154" y="1993"/>
                    <a:pt x="3313" y="2014"/>
                  </a:cubicBezTo>
                  <a:cubicBezTo>
                    <a:pt x="3501" y="2041"/>
                    <a:pt x="3686" y="2083"/>
                    <a:pt x="3873" y="2117"/>
                  </a:cubicBezTo>
                  <a:cubicBezTo>
                    <a:pt x="3878" y="2119"/>
                    <a:pt x="3883" y="2119"/>
                    <a:pt x="3887" y="2119"/>
                  </a:cubicBezTo>
                  <a:cubicBezTo>
                    <a:pt x="3928" y="2119"/>
                    <a:pt x="3939" y="2062"/>
                    <a:pt x="3893" y="2047"/>
                  </a:cubicBezTo>
                  <a:cubicBezTo>
                    <a:pt x="3709" y="1984"/>
                    <a:pt x="3517" y="1956"/>
                    <a:pt x="3324" y="1936"/>
                  </a:cubicBezTo>
                  <a:cubicBezTo>
                    <a:pt x="3205" y="1924"/>
                    <a:pt x="3080" y="1911"/>
                    <a:pt x="2957" y="1911"/>
                  </a:cubicBezTo>
                  <a:cubicBezTo>
                    <a:pt x="2921" y="1911"/>
                    <a:pt x="2886" y="1912"/>
                    <a:pt x="2850" y="1915"/>
                  </a:cubicBezTo>
                  <a:cubicBezTo>
                    <a:pt x="2850" y="1913"/>
                    <a:pt x="2852" y="1912"/>
                    <a:pt x="2852" y="1910"/>
                  </a:cubicBezTo>
                  <a:cubicBezTo>
                    <a:pt x="2866" y="1849"/>
                    <a:pt x="2871" y="1790"/>
                    <a:pt x="2871" y="1727"/>
                  </a:cubicBezTo>
                  <a:cubicBezTo>
                    <a:pt x="3211" y="1713"/>
                    <a:pt x="3550" y="1699"/>
                    <a:pt x="3883" y="1641"/>
                  </a:cubicBezTo>
                  <a:cubicBezTo>
                    <a:pt x="3921" y="1632"/>
                    <a:pt x="3913" y="1573"/>
                    <a:pt x="3874" y="1573"/>
                  </a:cubicBezTo>
                  <a:cubicBezTo>
                    <a:pt x="3874" y="1573"/>
                    <a:pt x="3873" y="1573"/>
                    <a:pt x="3872" y="1573"/>
                  </a:cubicBezTo>
                  <a:cubicBezTo>
                    <a:pt x="3537" y="1600"/>
                    <a:pt x="3205" y="1641"/>
                    <a:pt x="2867" y="1654"/>
                  </a:cubicBezTo>
                  <a:cubicBezTo>
                    <a:pt x="2845" y="1427"/>
                    <a:pt x="2723" y="1212"/>
                    <a:pt x="2511" y="1086"/>
                  </a:cubicBezTo>
                  <a:cubicBezTo>
                    <a:pt x="2508" y="1085"/>
                    <a:pt x="2503" y="1083"/>
                    <a:pt x="2497" y="1079"/>
                  </a:cubicBezTo>
                  <a:cubicBezTo>
                    <a:pt x="2501" y="1078"/>
                    <a:pt x="2504" y="1076"/>
                    <a:pt x="2508" y="1070"/>
                  </a:cubicBezTo>
                  <a:cubicBezTo>
                    <a:pt x="2673" y="734"/>
                    <a:pt x="2852" y="404"/>
                    <a:pt x="3006" y="62"/>
                  </a:cubicBezTo>
                  <a:cubicBezTo>
                    <a:pt x="3016" y="39"/>
                    <a:pt x="2996" y="18"/>
                    <a:pt x="2978" y="18"/>
                  </a:cubicBezTo>
                  <a:cubicBezTo>
                    <a:pt x="2969" y="18"/>
                    <a:pt x="2961" y="23"/>
                    <a:pt x="2955" y="33"/>
                  </a:cubicBezTo>
                  <a:cubicBezTo>
                    <a:pt x="2778" y="365"/>
                    <a:pt x="2629" y="709"/>
                    <a:pt x="2460" y="1043"/>
                  </a:cubicBezTo>
                  <a:cubicBezTo>
                    <a:pt x="2457" y="1049"/>
                    <a:pt x="2459" y="1055"/>
                    <a:pt x="2460" y="1060"/>
                  </a:cubicBezTo>
                  <a:cubicBezTo>
                    <a:pt x="2400" y="1029"/>
                    <a:pt x="2337" y="1005"/>
                    <a:pt x="2268" y="991"/>
                  </a:cubicBezTo>
                  <a:cubicBezTo>
                    <a:pt x="2273" y="987"/>
                    <a:pt x="2276" y="985"/>
                    <a:pt x="2277" y="982"/>
                  </a:cubicBezTo>
                  <a:cubicBezTo>
                    <a:pt x="2304" y="904"/>
                    <a:pt x="2339" y="829"/>
                    <a:pt x="2369" y="751"/>
                  </a:cubicBezTo>
                  <a:cubicBezTo>
                    <a:pt x="2400" y="675"/>
                    <a:pt x="2430" y="597"/>
                    <a:pt x="2460" y="521"/>
                  </a:cubicBezTo>
                  <a:cubicBezTo>
                    <a:pt x="2524" y="365"/>
                    <a:pt x="2588" y="211"/>
                    <a:pt x="2653" y="56"/>
                  </a:cubicBezTo>
                  <a:cubicBezTo>
                    <a:pt x="2666" y="27"/>
                    <a:pt x="2640" y="0"/>
                    <a:pt x="2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2"/>
            <p:cNvSpPr/>
            <p:nvPr/>
          </p:nvSpPr>
          <p:spPr>
            <a:xfrm>
              <a:off x="7284825" y="2016025"/>
              <a:ext cx="10750" cy="6125"/>
            </a:xfrm>
            <a:custGeom>
              <a:avLst/>
              <a:gdLst/>
              <a:ahLst/>
              <a:cxnLst/>
              <a:rect l="l" t="t" r="r" b="b"/>
              <a:pathLst>
                <a:path w="430" h="245" extrusionOk="0">
                  <a:moveTo>
                    <a:pt x="395" y="0"/>
                  </a:moveTo>
                  <a:cubicBezTo>
                    <a:pt x="393" y="0"/>
                    <a:pt x="392" y="0"/>
                    <a:pt x="390" y="1"/>
                  </a:cubicBezTo>
                  <a:cubicBezTo>
                    <a:pt x="327" y="8"/>
                    <a:pt x="266" y="21"/>
                    <a:pt x="207" y="36"/>
                  </a:cubicBezTo>
                  <a:cubicBezTo>
                    <a:pt x="174" y="45"/>
                    <a:pt x="144" y="58"/>
                    <a:pt x="114" y="72"/>
                  </a:cubicBezTo>
                  <a:cubicBezTo>
                    <a:pt x="82" y="87"/>
                    <a:pt x="53" y="109"/>
                    <a:pt x="28" y="130"/>
                  </a:cubicBezTo>
                  <a:cubicBezTo>
                    <a:pt x="1" y="150"/>
                    <a:pt x="2" y="192"/>
                    <a:pt x="22" y="216"/>
                  </a:cubicBezTo>
                  <a:cubicBezTo>
                    <a:pt x="35" y="233"/>
                    <a:pt x="57" y="245"/>
                    <a:pt x="79" y="245"/>
                  </a:cubicBezTo>
                  <a:cubicBezTo>
                    <a:pt x="90" y="245"/>
                    <a:pt x="101" y="242"/>
                    <a:pt x="110" y="235"/>
                  </a:cubicBezTo>
                  <a:cubicBezTo>
                    <a:pt x="134" y="219"/>
                    <a:pt x="158" y="205"/>
                    <a:pt x="181" y="188"/>
                  </a:cubicBezTo>
                  <a:cubicBezTo>
                    <a:pt x="205" y="172"/>
                    <a:pt x="229" y="158"/>
                    <a:pt x="252" y="143"/>
                  </a:cubicBezTo>
                  <a:cubicBezTo>
                    <a:pt x="299" y="113"/>
                    <a:pt x="350" y="92"/>
                    <a:pt x="400" y="73"/>
                  </a:cubicBezTo>
                  <a:cubicBezTo>
                    <a:pt x="418" y="67"/>
                    <a:pt x="429" y="52"/>
                    <a:pt x="428" y="32"/>
                  </a:cubicBezTo>
                  <a:cubicBezTo>
                    <a:pt x="427" y="17"/>
                    <a:pt x="412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2"/>
            <p:cNvSpPr/>
            <p:nvPr/>
          </p:nvSpPr>
          <p:spPr>
            <a:xfrm>
              <a:off x="7284375" y="2025050"/>
              <a:ext cx="4025" cy="4800"/>
            </a:xfrm>
            <a:custGeom>
              <a:avLst/>
              <a:gdLst/>
              <a:ahLst/>
              <a:cxnLst/>
              <a:rect l="l" t="t" r="r" b="b"/>
              <a:pathLst>
                <a:path w="161" h="192" extrusionOk="0">
                  <a:moveTo>
                    <a:pt x="127" y="76"/>
                  </a:moveTo>
                  <a:lnTo>
                    <a:pt x="131" y="80"/>
                  </a:lnTo>
                  <a:cubicBezTo>
                    <a:pt x="129" y="79"/>
                    <a:pt x="128" y="78"/>
                    <a:pt x="127" y="76"/>
                  </a:cubicBezTo>
                  <a:close/>
                  <a:moveTo>
                    <a:pt x="59" y="0"/>
                  </a:moveTo>
                  <a:cubicBezTo>
                    <a:pt x="56" y="0"/>
                    <a:pt x="52" y="2"/>
                    <a:pt x="49" y="3"/>
                  </a:cubicBezTo>
                  <a:cubicBezTo>
                    <a:pt x="43" y="4"/>
                    <a:pt x="37" y="9"/>
                    <a:pt x="35" y="12"/>
                  </a:cubicBezTo>
                  <a:cubicBezTo>
                    <a:pt x="26" y="19"/>
                    <a:pt x="16" y="30"/>
                    <a:pt x="12" y="38"/>
                  </a:cubicBezTo>
                  <a:cubicBezTo>
                    <a:pt x="5" y="51"/>
                    <a:pt x="0" y="64"/>
                    <a:pt x="0" y="75"/>
                  </a:cubicBezTo>
                  <a:cubicBezTo>
                    <a:pt x="0" y="85"/>
                    <a:pt x="3" y="94"/>
                    <a:pt x="5" y="102"/>
                  </a:cubicBezTo>
                  <a:cubicBezTo>
                    <a:pt x="6" y="115"/>
                    <a:pt x="12" y="129"/>
                    <a:pt x="19" y="139"/>
                  </a:cubicBezTo>
                  <a:cubicBezTo>
                    <a:pt x="22" y="145"/>
                    <a:pt x="26" y="151"/>
                    <a:pt x="32" y="156"/>
                  </a:cubicBezTo>
                  <a:cubicBezTo>
                    <a:pt x="36" y="160"/>
                    <a:pt x="40" y="166"/>
                    <a:pt x="46" y="172"/>
                  </a:cubicBezTo>
                  <a:cubicBezTo>
                    <a:pt x="54" y="180"/>
                    <a:pt x="64" y="186"/>
                    <a:pt x="76" y="189"/>
                  </a:cubicBezTo>
                  <a:cubicBezTo>
                    <a:pt x="81" y="189"/>
                    <a:pt x="86" y="192"/>
                    <a:pt x="93" y="192"/>
                  </a:cubicBezTo>
                  <a:cubicBezTo>
                    <a:pt x="105" y="192"/>
                    <a:pt x="117" y="187"/>
                    <a:pt x="125" y="182"/>
                  </a:cubicBezTo>
                  <a:cubicBezTo>
                    <a:pt x="132" y="179"/>
                    <a:pt x="140" y="173"/>
                    <a:pt x="145" y="166"/>
                  </a:cubicBezTo>
                  <a:cubicBezTo>
                    <a:pt x="149" y="159"/>
                    <a:pt x="155" y="152"/>
                    <a:pt x="157" y="143"/>
                  </a:cubicBezTo>
                  <a:cubicBezTo>
                    <a:pt x="159" y="135"/>
                    <a:pt x="161" y="128"/>
                    <a:pt x="157" y="118"/>
                  </a:cubicBezTo>
                  <a:cubicBezTo>
                    <a:pt x="157" y="111"/>
                    <a:pt x="154" y="104"/>
                    <a:pt x="148" y="97"/>
                  </a:cubicBezTo>
                  <a:cubicBezTo>
                    <a:pt x="143" y="88"/>
                    <a:pt x="136" y="82"/>
                    <a:pt x="126" y="76"/>
                  </a:cubicBezTo>
                  <a:lnTo>
                    <a:pt x="126" y="76"/>
                  </a:lnTo>
                  <a:cubicBezTo>
                    <a:pt x="125" y="75"/>
                    <a:pt x="125" y="73"/>
                    <a:pt x="124" y="73"/>
                  </a:cubicBezTo>
                  <a:lnTo>
                    <a:pt x="121" y="71"/>
                  </a:lnTo>
                  <a:cubicBezTo>
                    <a:pt x="120" y="67"/>
                    <a:pt x="120" y="64"/>
                    <a:pt x="118" y="60"/>
                  </a:cubicBezTo>
                  <a:lnTo>
                    <a:pt x="118" y="58"/>
                  </a:lnTo>
                  <a:cubicBezTo>
                    <a:pt x="117" y="54"/>
                    <a:pt x="117" y="53"/>
                    <a:pt x="114" y="50"/>
                  </a:cubicBezTo>
                  <a:cubicBezTo>
                    <a:pt x="113" y="46"/>
                    <a:pt x="111" y="40"/>
                    <a:pt x="111" y="37"/>
                  </a:cubicBezTo>
                  <a:lnTo>
                    <a:pt x="111" y="43"/>
                  </a:lnTo>
                  <a:cubicBezTo>
                    <a:pt x="108" y="24"/>
                    <a:pt x="100" y="10"/>
                    <a:pt x="83" y="3"/>
                  </a:cubicBezTo>
                  <a:cubicBezTo>
                    <a:pt x="76" y="0"/>
                    <a:pt x="6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2"/>
            <p:cNvSpPr/>
            <p:nvPr/>
          </p:nvSpPr>
          <p:spPr>
            <a:xfrm>
              <a:off x="7258025" y="1988900"/>
              <a:ext cx="17850" cy="22950"/>
            </a:xfrm>
            <a:custGeom>
              <a:avLst/>
              <a:gdLst/>
              <a:ahLst/>
              <a:cxnLst/>
              <a:rect l="l" t="t" r="r" b="b"/>
              <a:pathLst>
                <a:path w="714" h="918" extrusionOk="0">
                  <a:moveTo>
                    <a:pt x="42" y="0"/>
                  </a:moveTo>
                  <a:cubicBezTo>
                    <a:pt x="21" y="0"/>
                    <a:pt x="0" y="23"/>
                    <a:pt x="13" y="44"/>
                  </a:cubicBezTo>
                  <a:cubicBezTo>
                    <a:pt x="202" y="348"/>
                    <a:pt x="427" y="635"/>
                    <a:pt x="661" y="910"/>
                  </a:cubicBezTo>
                  <a:cubicBezTo>
                    <a:pt x="667" y="915"/>
                    <a:pt x="673" y="918"/>
                    <a:pt x="679" y="918"/>
                  </a:cubicBezTo>
                  <a:cubicBezTo>
                    <a:pt x="696" y="918"/>
                    <a:pt x="713" y="898"/>
                    <a:pt x="703" y="882"/>
                  </a:cubicBezTo>
                  <a:cubicBezTo>
                    <a:pt x="511" y="578"/>
                    <a:pt x="301" y="280"/>
                    <a:pt x="61" y="9"/>
                  </a:cubicBezTo>
                  <a:cubicBezTo>
                    <a:pt x="56" y="3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2"/>
            <p:cNvSpPr/>
            <p:nvPr/>
          </p:nvSpPr>
          <p:spPr>
            <a:xfrm>
              <a:off x="7249900" y="1975025"/>
              <a:ext cx="8400" cy="10725"/>
            </a:xfrm>
            <a:custGeom>
              <a:avLst/>
              <a:gdLst/>
              <a:ahLst/>
              <a:cxnLst/>
              <a:rect l="l" t="t" r="r" b="b"/>
              <a:pathLst>
                <a:path w="336" h="429" extrusionOk="0">
                  <a:moveTo>
                    <a:pt x="33" y="0"/>
                  </a:moveTo>
                  <a:cubicBezTo>
                    <a:pt x="28" y="0"/>
                    <a:pt x="24" y="1"/>
                    <a:pt x="20" y="4"/>
                  </a:cubicBezTo>
                  <a:cubicBezTo>
                    <a:pt x="3" y="12"/>
                    <a:pt x="0" y="31"/>
                    <a:pt x="8" y="45"/>
                  </a:cubicBezTo>
                  <a:cubicBezTo>
                    <a:pt x="42" y="114"/>
                    <a:pt x="80" y="179"/>
                    <a:pt x="124" y="243"/>
                  </a:cubicBezTo>
                  <a:cubicBezTo>
                    <a:pt x="145" y="275"/>
                    <a:pt x="169" y="306"/>
                    <a:pt x="193" y="336"/>
                  </a:cubicBezTo>
                  <a:cubicBezTo>
                    <a:pt x="219" y="365"/>
                    <a:pt x="249" y="392"/>
                    <a:pt x="279" y="421"/>
                  </a:cubicBezTo>
                  <a:cubicBezTo>
                    <a:pt x="285" y="426"/>
                    <a:pt x="292" y="429"/>
                    <a:pt x="298" y="429"/>
                  </a:cubicBezTo>
                  <a:cubicBezTo>
                    <a:pt x="319" y="429"/>
                    <a:pt x="336" y="403"/>
                    <a:pt x="318" y="384"/>
                  </a:cubicBezTo>
                  <a:cubicBezTo>
                    <a:pt x="293" y="355"/>
                    <a:pt x="271" y="324"/>
                    <a:pt x="247" y="296"/>
                  </a:cubicBezTo>
                  <a:cubicBezTo>
                    <a:pt x="223" y="267"/>
                    <a:pt x="200" y="238"/>
                    <a:pt x="178" y="208"/>
                  </a:cubicBezTo>
                  <a:cubicBezTo>
                    <a:pt x="134" y="145"/>
                    <a:pt x="96" y="82"/>
                    <a:pt x="63" y="16"/>
                  </a:cubicBezTo>
                  <a:cubicBezTo>
                    <a:pt x="58" y="6"/>
                    <a:pt x="44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2"/>
            <p:cNvSpPr/>
            <p:nvPr/>
          </p:nvSpPr>
          <p:spPr>
            <a:xfrm>
              <a:off x="7254850" y="2031975"/>
              <a:ext cx="19400" cy="11000"/>
            </a:xfrm>
            <a:custGeom>
              <a:avLst/>
              <a:gdLst/>
              <a:ahLst/>
              <a:cxnLst/>
              <a:rect l="l" t="t" r="r" b="b"/>
              <a:pathLst>
                <a:path w="776" h="440" extrusionOk="0">
                  <a:moveTo>
                    <a:pt x="740" y="0"/>
                  </a:moveTo>
                  <a:cubicBezTo>
                    <a:pt x="736" y="0"/>
                    <a:pt x="732" y="1"/>
                    <a:pt x="727" y="4"/>
                  </a:cubicBezTo>
                  <a:cubicBezTo>
                    <a:pt x="618" y="79"/>
                    <a:pt x="503" y="146"/>
                    <a:pt x="384" y="210"/>
                  </a:cubicBezTo>
                  <a:cubicBezTo>
                    <a:pt x="265" y="272"/>
                    <a:pt x="143" y="328"/>
                    <a:pt x="24" y="389"/>
                  </a:cubicBezTo>
                  <a:cubicBezTo>
                    <a:pt x="0" y="402"/>
                    <a:pt x="11" y="439"/>
                    <a:pt x="35" y="439"/>
                  </a:cubicBezTo>
                  <a:cubicBezTo>
                    <a:pt x="38" y="439"/>
                    <a:pt x="41" y="438"/>
                    <a:pt x="45" y="437"/>
                  </a:cubicBezTo>
                  <a:cubicBezTo>
                    <a:pt x="298" y="343"/>
                    <a:pt x="532" y="194"/>
                    <a:pt x="752" y="47"/>
                  </a:cubicBezTo>
                  <a:cubicBezTo>
                    <a:pt x="775" y="32"/>
                    <a:pt x="761" y="0"/>
                    <a:pt x="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" name="Google Shape;848;p32"/>
          <p:cNvSpPr/>
          <p:nvPr/>
        </p:nvSpPr>
        <p:spPr>
          <a:xfrm rot="-7646235">
            <a:off x="8680198" y="-194052"/>
            <a:ext cx="477531" cy="908102"/>
          </a:xfrm>
          <a:custGeom>
            <a:avLst/>
            <a:gdLst/>
            <a:ahLst/>
            <a:cxnLst/>
            <a:rect l="l" t="t" r="r" b="b"/>
            <a:pathLst>
              <a:path w="12711" h="24172" extrusionOk="0">
                <a:moveTo>
                  <a:pt x="7098" y="8573"/>
                </a:moveTo>
                <a:lnTo>
                  <a:pt x="7028" y="9343"/>
                </a:lnTo>
                <a:cubicBezTo>
                  <a:pt x="7007" y="9582"/>
                  <a:pt x="6986" y="9820"/>
                  <a:pt x="6964" y="10058"/>
                </a:cubicBezTo>
                <a:cubicBezTo>
                  <a:pt x="6973" y="9872"/>
                  <a:pt x="6980" y="9684"/>
                  <a:pt x="6994" y="9498"/>
                </a:cubicBezTo>
                <a:cubicBezTo>
                  <a:pt x="7018" y="9189"/>
                  <a:pt x="7047" y="8881"/>
                  <a:pt x="7072" y="8574"/>
                </a:cubicBezTo>
                <a:cubicBezTo>
                  <a:pt x="7075" y="8575"/>
                  <a:pt x="7078" y="8575"/>
                  <a:pt x="7080" y="8575"/>
                </a:cubicBezTo>
                <a:cubicBezTo>
                  <a:pt x="7086" y="8575"/>
                  <a:pt x="7092" y="8574"/>
                  <a:pt x="7098" y="8573"/>
                </a:cubicBezTo>
                <a:close/>
                <a:moveTo>
                  <a:pt x="10145" y="5147"/>
                </a:moveTo>
                <a:cubicBezTo>
                  <a:pt x="10258" y="5147"/>
                  <a:pt x="10354" y="5200"/>
                  <a:pt x="10381" y="5351"/>
                </a:cubicBezTo>
                <a:cubicBezTo>
                  <a:pt x="10404" y="5480"/>
                  <a:pt x="10367" y="5619"/>
                  <a:pt x="10338" y="5744"/>
                </a:cubicBezTo>
                <a:cubicBezTo>
                  <a:pt x="10303" y="5898"/>
                  <a:pt x="10256" y="6050"/>
                  <a:pt x="10201" y="6199"/>
                </a:cubicBezTo>
                <a:cubicBezTo>
                  <a:pt x="10093" y="6490"/>
                  <a:pt x="9957" y="6772"/>
                  <a:pt x="9796" y="7038"/>
                </a:cubicBezTo>
                <a:cubicBezTo>
                  <a:pt x="9782" y="7060"/>
                  <a:pt x="9792" y="7085"/>
                  <a:pt x="9808" y="7096"/>
                </a:cubicBezTo>
                <a:cubicBezTo>
                  <a:pt x="9795" y="7116"/>
                  <a:pt x="9782" y="7137"/>
                  <a:pt x="9771" y="7157"/>
                </a:cubicBezTo>
                <a:cubicBezTo>
                  <a:pt x="9466" y="7642"/>
                  <a:pt x="9158" y="8127"/>
                  <a:pt x="8853" y="8613"/>
                </a:cubicBezTo>
                <a:cubicBezTo>
                  <a:pt x="8387" y="9356"/>
                  <a:pt x="7916" y="10098"/>
                  <a:pt x="7454" y="10843"/>
                </a:cubicBezTo>
                <a:cubicBezTo>
                  <a:pt x="7491" y="10768"/>
                  <a:pt x="7529" y="10691"/>
                  <a:pt x="7567" y="10619"/>
                </a:cubicBezTo>
                <a:lnTo>
                  <a:pt x="8057" y="9672"/>
                </a:lnTo>
                <a:cubicBezTo>
                  <a:pt x="8382" y="9038"/>
                  <a:pt x="8695" y="8401"/>
                  <a:pt x="9007" y="7763"/>
                </a:cubicBezTo>
                <a:cubicBezTo>
                  <a:pt x="9019" y="7739"/>
                  <a:pt x="8999" y="7722"/>
                  <a:pt x="8978" y="7722"/>
                </a:cubicBezTo>
                <a:cubicBezTo>
                  <a:pt x="8967" y="7722"/>
                  <a:pt x="8955" y="7727"/>
                  <a:pt x="8949" y="7740"/>
                </a:cubicBezTo>
                <a:cubicBezTo>
                  <a:pt x="8631" y="8369"/>
                  <a:pt x="8307" y="8993"/>
                  <a:pt x="7986" y="9617"/>
                </a:cubicBezTo>
                <a:cubicBezTo>
                  <a:pt x="7831" y="9918"/>
                  <a:pt x="7675" y="10217"/>
                  <a:pt x="7519" y="10518"/>
                </a:cubicBezTo>
                <a:cubicBezTo>
                  <a:pt x="7644" y="10179"/>
                  <a:pt x="7770" y="9841"/>
                  <a:pt x="7894" y="9504"/>
                </a:cubicBezTo>
                <a:cubicBezTo>
                  <a:pt x="8119" y="8893"/>
                  <a:pt x="8342" y="8283"/>
                  <a:pt x="8568" y="7675"/>
                </a:cubicBezTo>
                <a:cubicBezTo>
                  <a:pt x="8773" y="7114"/>
                  <a:pt x="8952" y="6527"/>
                  <a:pt x="9226" y="5994"/>
                </a:cubicBezTo>
                <a:cubicBezTo>
                  <a:pt x="9355" y="5741"/>
                  <a:pt x="9520" y="5487"/>
                  <a:pt x="9742" y="5307"/>
                </a:cubicBezTo>
                <a:cubicBezTo>
                  <a:pt x="9838" y="5228"/>
                  <a:pt x="10005" y="5147"/>
                  <a:pt x="10145" y="5147"/>
                </a:cubicBezTo>
                <a:close/>
                <a:moveTo>
                  <a:pt x="6296" y="4199"/>
                </a:moveTo>
                <a:cubicBezTo>
                  <a:pt x="6336" y="4199"/>
                  <a:pt x="6379" y="4206"/>
                  <a:pt x="6425" y="4221"/>
                </a:cubicBezTo>
                <a:cubicBezTo>
                  <a:pt x="6872" y="4368"/>
                  <a:pt x="6908" y="5036"/>
                  <a:pt x="6957" y="5423"/>
                </a:cubicBezTo>
                <a:cubicBezTo>
                  <a:pt x="7084" y="6405"/>
                  <a:pt x="7015" y="7398"/>
                  <a:pt x="6945" y="8383"/>
                </a:cubicBezTo>
                <a:cubicBezTo>
                  <a:pt x="6888" y="9169"/>
                  <a:pt x="6803" y="9967"/>
                  <a:pt x="6837" y="10759"/>
                </a:cubicBezTo>
                <a:cubicBezTo>
                  <a:pt x="6777" y="10284"/>
                  <a:pt x="6718" y="9807"/>
                  <a:pt x="6674" y="9329"/>
                </a:cubicBezTo>
                <a:cubicBezTo>
                  <a:pt x="6610" y="8665"/>
                  <a:pt x="6566" y="8000"/>
                  <a:pt x="6517" y="7333"/>
                </a:cubicBezTo>
                <a:cubicBezTo>
                  <a:pt x="6514" y="7288"/>
                  <a:pt x="6485" y="7269"/>
                  <a:pt x="6452" y="7269"/>
                </a:cubicBezTo>
                <a:cubicBezTo>
                  <a:pt x="6410" y="7269"/>
                  <a:pt x="6364" y="7302"/>
                  <a:pt x="6366" y="7356"/>
                </a:cubicBezTo>
                <a:cubicBezTo>
                  <a:pt x="6387" y="8520"/>
                  <a:pt x="6520" y="9698"/>
                  <a:pt x="6753" y="10844"/>
                </a:cubicBezTo>
                <a:lnTo>
                  <a:pt x="6750" y="10844"/>
                </a:lnTo>
                <a:cubicBezTo>
                  <a:pt x="6746" y="10836"/>
                  <a:pt x="6740" y="10826"/>
                  <a:pt x="6737" y="10817"/>
                </a:cubicBezTo>
                <a:cubicBezTo>
                  <a:pt x="6420" y="10009"/>
                  <a:pt x="6173" y="9173"/>
                  <a:pt x="6008" y="8320"/>
                </a:cubicBezTo>
                <a:cubicBezTo>
                  <a:pt x="5916" y="7846"/>
                  <a:pt x="5849" y="7370"/>
                  <a:pt x="5807" y="6892"/>
                </a:cubicBezTo>
                <a:cubicBezTo>
                  <a:pt x="5757" y="6382"/>
                  <a:pt x="5723" y="5864"/>
                  <a:pt x="5758" y="5355"/>
                </a:cubicBezTo>
                <a:cubicBezTo>
                  <a:pt x="5779" y="5042"/>
                  <a:pt x="5858" y="4199"/>
                  <a:pt x="6296" y="4199"/>
                </a:cubicBezTo>
                <a:close/>
                <a:moveTo>
                  <a:pt x="4607" y="5180"/>
                </a:moveTo>
                <a:cubicBezTo>
                  <a:pt x="4871" y="5180"/>
                  <a:pt x="5089" y="6066"/>
                  <a:pt x="5126" y="6223"/>
                </a:cubicBezTo>
                <a:cubicBezTo>
                  <a:pt x="5490" y="7797"/>
                  <a:pt x="5844" y="9400"/>
                  <a:pt x="6543" y="10863"/>
                </a:cubicBezTo>
                <a:cubicBezTo>
                  <a:pt x="6512" y="10863"/>
                  <a:pt x="6482" y="10863"/>
                  <a:pt x="6454" y="10866"/>
                </a:cubicBezTo>
                <a:cubicBezTo>
                  <a:pt x="6271" y="10551"/>
                  <a:pt x="6095" y="10234"/>
                  <a:pt x="5934" y="9909"/>
                </a:cubicBezTo>
                <a:cubicBezTo>
                  <a:pt x="5666" y="9369"/>
                  <a:pt x="5459" y="8806"/>
                  <a:pt x="5226" y="8249"/>
                </a:cubicBezTo>
                <a:cubicBezTo>
                  <a:pt x="5217" y="8226"/>
                  <a:pt x="5196" y="8216"/>
                  <a:pt x="5175" y="8216"/>
                </a:cubicBezTo>
                <a:cubicBezTo>
                  <a:pt x="5140" y="8216"/>
                  <a:pt x="5104" y="8242"/>
                  <a:pt x="5114" y="8281"/>
                </a:cubicBezTo>
                <a:cubicBezTo>
                  <a:pt x="5276" y="8872"/>
                  <a:pt x="5539" y="9440"/>
                  <a:pt x="5814" y="9986"/>
                </a:cubicBezTo>
                <a:cubicBezTo>
                  <a:pt x="5968" y="10292"/>
                  <a:pt x="6142" y="10586"/>
                  <a:pt x="6325" y="10876"/>
                </a:cubicBezTo>
                <a:cubicBezTo>
                  <a:pt x="6282" y="10880"/>
                  <a:pt x="6241" y="10883"/>
                  <a:pt x="6198" y="10890"/>
                </a:cubicBezTo>
                <a:cubicBezTo>
                  <a:pt x="6103" y="10782"/>
                  <a:pt x="6007" y="10668"/>
                  <a:pt x="5919" y="10542"/>
                </a:cubicBezTo>
                <a:cubicBezTo>
                  <a:pt x="5639" y="10149"/>
                  <a:pt x="5422" y="9718"/>
                  <a:pt x="5224" y="9279"/>
                </a:cubicBezTo>
                <a:cubicBezTo>
                  <a:pt x="5029" y="8852"/>
                  <a:pt x="4838" y="8420"/>
                  <a:pt x="4663" y="7983"/>
                </a:cubicBezTo>
                <a:cubicBezTo>
                  <a:pt x="4479" y="7522"/>
                  <a:pt x="4313" y="7048"/>
                  <a:pt x="4250" y="6553"/>
                </a:cubicBezTo>
                <a:cubicBezTo>
                  <a:pt x="4220" y="6311"/>
                  <a:pt x="4218" y="6066"/>
                  <a:pt x="4257" y="5825"/>
                </a:cubicBezTo>
                <a:cubicBezTo>
                  <a:pt x="4291" y="5627"/>
                  <a:pt x="4350" y="5342"/>
                  <a:pt x="4518" y="5213"/>
                </a:cubicBezTo>
                <a:cubicBezTo>
                  <a:pt x="4548" y="5190"/>
                  <a:pt x="4578" y="5180"/>
                  <a:pt x="4607" y="5180"/>
                </a:cubicBezTo>
                <a:close/>
                <a:moveTo>
                  <a:pt x="8777" y="4186"/>
                </a:moveTo>
                <a:cubicBezTo>
                  <a:pt x="8787" y="4186"/>
                  <a:pt x="8797" y="4187"/>
                  <a:pt x="8807" y="4187"/>
                </a:cubicBezTo>
                <a:cubicBezTo>
                  <a:pt x="9107" y="4210"/>
                  <a:pt x="9162" y="4602"/>
                  <a:pt x="9183" y="4833"/>
                </a:cubicBezTo>
                <a:cubicBezTo>
                  <a:pt x="9207" y="5094"/>
                  <a:pt x="9165" y="5347"/>
                  <a:pt x="9127" y="5602"/>
                </a:cubicBezTo>
                <a:cubicBezTo>
                  <a:pt x="9108" y="5649"/>
                  <a:pt x="9094" y="5697"/>
                  <a:pt x="9085" y="5747"/>
                </a:cubicBezTo>
                <a:cubicBezTo>
                  <a:pt x="9084" y="5756"/>
                  <a:pt x="9093" y="5765"/>
                  <a:pt x="9102" y="5765"/>
                </a:cubicBezTo>
                <a:cubicBezTo>
                  <a:pt x="9106" y="5765"/>
                  <a:pt x="9109" y="5764"/>
                  <a:pt x="9112" y="5761"/>
                </a:cubicBezTo>
                <a:lnTo>
                  <a:pt x="9114" y="5759"/>
                </a:lnTo>
                <a:cubicBezTo>
                  <a:pt x="9121" y="5781"/>
                  <a:pt x="9137" y="5793"/>
                  <a:pt x="9158" y="5795"/>
                </a:cubicBezTo>
                <a:cubicBezTo>
                  <a:pt x="8871" y="6287"/>
                  <a:pt x="8704" y="6858"/>
                  <a:pt x="8508" y="7387"/>
                </a:cubicBezTo>
                <a:cubicBezTo>
                  <a:pt x="8075" y="8557"/>
                  <a:pt x="7643" y="9731"/>
                  <a:pt x="7211" y="10901"/>
                </a:cubicBezTo>
                <a:lnTo>
                  <a:pt x="7153" y="10880"/>
                </a:lnTo>
                <a:cubicBezTo>
                  <a:pt x="7281" y="10383"/>
                  <a:pt x="7396" y="9882"/>
                  <a:pt x="7518" y="9384"/>
                </a:cubicBezTo>
                <a:cubicBezTo>
                  <a:pt x="7678" y="8739"/>
                  <a:pt x="7858" y="8095"/>
                  <a:pt x="7983" y="7442"/>
                </a:cubicBezTo>
                <a:cubicBezTo>
                  <a:pt x="7989" y="7410"/>
                  <a:pt x="7960" y="7390"/>
                  <a:pt x="7933" y="7390"/>
                </a:cubicBezTo>
                <a:cubicBezTo>
                  <a:pt x="7915" y="7390"/>
                  <a:pt x="7897" y="7399"/>
                  <a:pt x="7891" y="7419"/>
                </a:cubicBezTo>
                <a:cubicBezTo>
                  <a:pt x="7694" y="8044"/>
                  <a:pt x="7555" y="8688"/>
                  <a:pt x="7408" y="9323"/>
                </a:cubicBezTo>
                <a:cubicBezTo>
                  <a:pt x="7303" y="9777"/>
                  <a:pt x="7196" y="10231"/>
                  <a:pt x="7099" y="10688"/>
                </a:cubicBezTo>
                <a:cubicBezTo>
                  <a:pt x="7142" y="10248"/>
                  <a:pt x="7181" y="9809"/>
                  <a:pt x="7220" y="9369"/>
                </a:cubicBezTo>
                <a:cubicBezTo>
                  <a:pt x="7333" y="8100"/>
                  <a:pt x="7401" y="6797"/>
                  <a:pt x="7816" y="5583"/>
                </a:cubicBezTo>
                <a:cubicBezTo>
                  <a:pt x="7916" y="5291"/>
                  <a:pt x="8037" y="5003"/>
                  <a:pt x="8183" y="4731"/>
                </a:cubicBezTo>
                <a:cubicBezTo>
                  <a:pt x="8305" y="4504"/>
                  <a:pt x="8483" y="4186"/>
                  <a:pt x="8777" y="4186"/>
                </a:cubicBezTo>
                <a:close/>
                <a:moveTo>
                  <a:pt x="10940" y="5983"/>
                </a:moveTo>
                <a:cubicBezTo>
                  <a:pt x="11089" y="5983"/>
                  <a:pt x="11191" y="6118"/>
                  <a:pt x="11215" y="6291"/>
                </a:cubicBezTo>
                <a:cubicBezTo>
                  <a:pt x="11248" y="6527"/>
                  <a:pt x="11201" y="6782"/>
                  <a:pt x="11141" y="7012"/>
                </a:cubicBezTo>
                <a:cubicBezTo>
                  <a:pt x="11028" y="7446"/>
                  <a:pt x="10835" y="7863"/>
                  <a:pt x="10622" y="8255"/>
                </a:cubicBezTo>
                <a:cubicBezTo>
                  <a:pt x="10219" y="8996"/>
                  <a:pt x="9683" y="9667"/>
                  <a:pt x="9063" y="10234"/>
                </a:cubicBezTo>
                <a:cubicBezTo>
                  <a:pt x="8752" y="10518"/>
                  <a:pt x="8417" y="10776"/>
                  <a:pt x="8064" y="11007"/>
                </a:cubicBezTo>
                <a:cubicBezTo>
                  <a:pt x="7976" y="11064"/>
                  <a:pt x="7884" y="11115"/>
                  <a:pt x="7793" y="11169"/>
                </a:cubicBezTo>
                <a:cubicBezTo>
                  <a:pt x="7749" y="11144"/>
                  <a:pt x="7704" y="11121"/>
                  <a:pt x="7660" y="11100"/>
                </a:cubicBezTo>
                <a:cubicBezTo>
                  <a:pt x="7739" y="11027"/>
                  <a:pt x="7820" y="10952"/>
                  <a:pt x="7898" y="10878"/>
                </a:cubicBezTo>
                <a:cubicBezTo>
                  <a:pt x="8128" y="10660"/>
                  <a:pt x="8352" y="10431"/>
                  <a:pt x="8562" y="10193"/>
                </a:cubicBezTo>
                <a:cubicBezTo>
                  <a:pt x="9000" y="9698"/>
                  <a:pt x="9403" y="9164"/>
                  <a:pt x="9725" y="8587"/>
                </a:cubicBezTo>
                <a:cubicBezTo>
                  <a:pt x="9746" y="8549"/>
                  <a:pt x="9716" y="8509"/>
                  <a:pt x="9685" y="8509"/>
                </a:cubicBezTo>
                <a:cubicBezTo>
                  <a:pt x="9673" y="8509"/>
                  <a:pt x="9660" y="8516"/>
                  <a:pt x="9650" y="8530"/>
                </a:cubicBezTo>
                <a:cubicBezTo>
                  <a:pt x="9286" y="9074"/>
                  <a:pt x="8905" y="9606"/>
                  <a:pt x="8474" y="10099"/>
                </a:cubicBezTo>
                <a:cubicBezTo>
                  <a:pt x="8253" y="10352"/>
                  <a:pt x="8021" y="10597"/>
                  <a:pt x="7779" y="10832"/>
                </a:cubicBezTo>
                <a:cubicBezTo>
                  <a:pt x="7702" y="10907"/>
                  <a:pt x="7623" y="10978"/>
                  <a:pt x="7545" y="11049"/>
                </a:cubicBezTo>
                <a:cubicBezTo>
                  <a:pt x="7540" y="11046"/>
                  <a:pt x="7538" y="11044"/>
                  <a:pt x="7533" y="11044"/>
                </a:cubicBezTo>
                <a:cubicBezTo>
                  <a:pt x="8048" y="10237"/>
                  <a:pt x="8555" y="9427"/>
                  <a:pt x="9066" y="8617"/>
                </a:cubicBezTo>
                <a:lnTo>
                  <a:pt x="9917" y="7265"/>
                </a:lnTo>
                <a:cubicBezTo>
                  <a:pt x="10057" y="7043"/>
                  <a:pt x="10198" y="6822"/>
                  <a:pt x="10335" y="6599"/>
                </a:cubicBezTo>
                <a:cubicBezTo>
                  <a:pt x="10456" y="6405"/>
                  <a:pt x="10577" y="6141"/>
                  <a:pt x="10785" y="6028"/>
                </a:cubicBezTo>
                <a:cubicBezTo>
                  <a:pt x="10841" y="5997"/>
                  <a:pt x="10893" y="5983"/>
                  <a:pt x="10940" y="5983"/>
                </a:cubicBezTo>
                <a:close/>
                <a:moveTo>
                  <a:pt x="5998" y="11100"/>
                </a:moveTo>
                <a:cubicBezTo>
                  <a:pt x="6000" y="11103"/>
                  <a:pt x="6000" y="11107"/>
                  <a:pt x="6001" y="11110"/>
                </a:cubicBezTo>
                <a:cubicBezTo>
                  <a:pt x="6176" y="11437"/>
                  <a:pt x="6533" y="11664"/>
                  <a:pt x="6895" y="11720"/>
                </a:cubicBezTo>
                <a:cubicBezTo>
                  <a:pt x="6954" y="11729"/>
                  <a:pt x="7014" y="11733"/>
                  <a:pt x="7075" y="11733"/>
                </a:cubicBezTo>
                <a:cubicBezTo>
                  <a:pt x="7197" y="11733"/>
                  <a:pt x="7320" y="11715"/>
                  <a:pt x="7437" y="11679"/>
                </a:cubicBezTo>
                <a:cubicBezTo>
                  <a:pt x="7590" y="11632"/>
                  <a:pt x="7765" y="11551"/>
                  <a:pt x="7860" y="11413"/>
                </a:cubicBezTo>
                <a:cubicBezTo>
                  <a:pt x="8243" y="11616"/>
                  <a:pt x="8609" y="11859"/>
                  <a:pt x="8851" y="12228"/>
                </a:cubicBezTo>
                <a:cubicBezTo>
                  <a:pt x="8931" y="12348"/>
                  <a:pt x="8995" y="12477"/>
                  <a:pt x="9037" y="12616"/>
                </a:cubicBezTo>
                <a:cubicBezTo>
                  <a:pt x="9058" y="12683"/>
                  <a:pt x="9103" y="12812"/>
                  <a:pt x="8995" y="12812"/>
                </a:cubicBezTo>
                <a:cubicBezTo>
                  <a:pt x="8992" y="12812"/>
                  <a:pt x="8989" y="12812"/>
                  <a:pt x="8986" y="12812"/>
                </a:cubicBezTo>
                <a:cubicBezTo>
                  <a:pt x="8912" y="12809"/>
                  <a:pt x="8836" y="12744"/>
                  <a:pt x="8778" y="12706"/>
                </a:cubicBezTo>
                <a:cubicBezTo>
                  <a:pt x="8498" y="12527"/>
                  <a:pt x="8231" y="12335"/>
                  <a:pt x="7966" y="12137"/>
                </a:cubicBezTo>
                <a:cubicBezTo>
                  <a:pt x="7957" y="12130"/>
                  <a:pt x="7946" y="12127"/>
                  <a:pt x="7936" y="12127"/>
                </a:cubicBezTo>
                <a:cubicBezTo>
                  <a:pt x="7903" y="12127"/>
                  <a:pt x="7870" y="12154"/>
                  <a:pt x="7880" y="12188"/>
                </a:cubicBezTo>
                <a:cubicBezTo>
                  <a:pt x="7922" y="12344"/>
                  <a:pt x="7950" y="12503"/>
                  <a:pt x="7963" y="12663"/>
                </a:cubicBezTo>
                <a:cubicBezTo>
                  <a:pt x="7970" y="12761"/>
                  <a:pt x="7973" y="12860"/>
                  <a:pt x="7965" y="12958"/>
                </a:cubicBezTo>
                <a:cubicBezTo>
                  <a:pt x="7957" y="13032"/>
                  <a:pt x="7935" y="13096"/>
                  <a:pt x="7879" y="13096"/>
                </a:cubicBezTo>
                <a:cubicBezTo>
                  <a:pt x="7858" y="13096"/>
                  <a:pt x="7831" y="13086"/>
                  <a:pt x="7799" y="13065"/>
                </a:cubicBezTo>
                <a:cubicBezTo>
                  <a:pt x="7559" y="12909"/>
                  <a:pt x="7387" y="12601"/>
                  <a:pt x="7292" y="12341"/>
                </a:cubicBezTo>
                <a:cubicBezTo>
                  <a:pt x="7285" y="12319"/>
                  <a:pt x="7267" y="12309"/>
                  <a:pt x="7248" y="12309"/>
                </a:cubicBezTo>
                <a:cubicBezTo>
                  <a:pt x="7227" y="12309"/>
                  <a:pt x="7205" y="12322"/>
                  <a:pt x="7196" y="12343"/>
                </a:cubicBezTo>
                <a:cubicBezTo>
                  <a:pt x="7128" y="12489"/>
                  <a:pt x="7122" y="12648"/>
                  <a:pt x="7062" y="12795"/>
                </a:cubicBezTo>
                <a:cubicBezTo>
                  <a:pt x="7023" y="12891"/>
                  <a:pt x="6931" y="13007"/>
                  <a:pt x="6822" y="13007"/>
                </a:cubicBezTo>
                <a:cubicBezTo>
                  <a:pt x="6793" y="13007"/>
                  <a:pt x="6763" y="12999"/>
                  <a:pt x="6732" y="12980"/>
                </a:cubicBezTo>
                <a:cubicBezTo>
                  <a:pt x="6611" y="12904"/>
                  <a:pt x="6587" y="12723"/>
                  <a:pt x="6574" y="12594"/>
                </a:cubicBezTo>
                <a:cubicBezTo>
                  <a:pt x="6559" y="12442"/>
                  <a:pt x="6561" y="12289"/>
                  <a:pt x="6581" y="12138"/>
                </a:cubicBezTo>
                <a:cubicBezTo>
                  <a:pt x="6586" y="12100"/>
                  <a:pt x="6549" y="12068"/>
                  <a:pt x="6514" y="12068"/>
                </a:cubicBezTo>
                <a:cubicBezTo>
                  <a:pt x="6497" y="12068"/>
                  <a:pt x="6480" y="12076"/>
                  <a:pt x="6469" y="12094"/>
                </a:cubicBezTo>
                <a:cubicBezTo>
                  <a:pt x="6369" y="12272"/>
                  <a:pt x="6147" y="12528"/>
                  <a:pt x="5916" y="12528"/>
                </a:cubicBezTo>
                <a:cubicBezTo>
                  <a:pt x="5895" y="12528"/>
                  <a:pt x="5873" y="12526"/>
                  <a:pt x="5852" y="12521"/>
                </a:cubicBezTo>
                <a:cubicBezTo>
                  <a:pt x="5713" y="12493"/>
                  <a:pt x="5659" y="12331"/>
                  <a:pt x="5673" y="12203"/>
                </a:cubicBezTo>
                <a:cubicBezTo>
                  <a:pt x="5689" y="12072"/>
                  <a:pt x="5756" y="11952"/>
                  <a:pt x="5819" y="11837"/>
                </a:cubicBezTo>
                <a:cubicBezTo>
                  <a:pt x="5841" y="11794"/>
                  <a:pt x="5797" y="11741"/>
                  <a:pt x="5754" y="11741"/>
                </a:cubicBezTo>
                <a:cubicBezTo>
                  <a:pt x="5745" y="11741"/>
                  <a:pt x="5737" y="11743"/>
                  <a:pt x="5729" y="11748"/>
                </a:cubicBezTo>
                <a:cubicBezTo>
                  <a:pt x="5598" y="11827"/>
                  <a:pt x="5436" y="11932"/>
                  <a:pt x="5274" y="11932"/>
                </a:cubicBezTo>
                <a:cubicBezTo>
                  <a:pt x="5243" y="11932"/>
                  <a:pt x="5212" y="11928"/>
                  <a:pt x="5181" y="11920"/>
                </a:cubicBezTo>
                <a:cubicBezTo>
                  <a:pt x="5114" y="11903"/>
                  <a:pt x="5049" y="11860"/>
                  <a:pt x="5011" y="11802"/>
                </a:cubicBezTo>
                <a:cubicBezTo>
                  <a:pt x="4937" y="11691"/>
                  <a:pt x="5001" y="11592"/>
                  <a:pt x="5089" y="11515"/>
                </a:cubicBezTo>
                <a:cubicBezTo>
                  <a:pt x="5327" y="11307"/>
                  <a:pt x="5665" y="11173"/>
                  <a:pt x="5971" y="11104"/>
                </a:cubicBezTo>
                <a:lnTo>
                  <a:pt x="5998" y="11100"/>
                </a:lnTo>
                <a:close/>
                <a:moveTo>
                  <a:pt x="8475" y="17389"/>
                </a:moveTo>
                <a:cubicBezTo>
                  <a:pt x="8487" y="17389"/>
                  <a:pt x="8499" y="17391"/>
                  <a:pt x="8511" y="17395"/>
                </a:cubicBezTo>
                <a:cubicBezTo>
                  <a:pt x="8578" y="17420"/>
                  <a:pt x="8593" y="17498"/>
                  <a:pt x="8596" y="17561"/>
                </a:cubicBezTo>
                <a:cubicBezTo>
                  <a:pt x="8602" y="17686"/>
                  <a:pt x="8548" y="17816"/>
                  <a:pt x="8500" y="17931"/>
                </a:cubicBezTo>
                <a:cubicBezTo>
                  <a:pt x="8443" y="18067"/>
                  <a:pt x="8370" y="18199"/>
                  <a:pt x="8287" y="18323"/>
                </a:cubicBezTo>
                <a:cubicBezTo>
                  <a:pt x="8124" y="18568"/>
                  <a:pt x="7921" y="18782"/>
                  <a:pt x="7702" y="18977"/>
                </a:cubicBezTo>
                <a:cubicBezTo>
                  <a:pt x="7245" y="19385"/>
                  <a:pt x="6720" y="19713"/>
                  <a:pt x="6212" y="20058"/>
                </a:cubicBezTo>
                <a:lnTo>
                  <a:pt x="4585" y="21159"/>
                </a:lnTo>
                <a:cubicBezTo>
                  <a:pt x="4012" y="21545"/>
                  <a:pt x="3440" y="21935"/>
                  <a:pt x="2870" y="22324"/>
                </a:cubicBezTo>
                <a:cubicBezTo>
                  <a:pt x="3253" y="22045"/>
                  <a:pt x="3635" y="21765"/>
                  <a:pt x="4012" y="21479"/>
                </a:cubicBezTo>
                <a:cubicBezTo>
                  <a:pt x="4683" y="20970"/>
                  <a:pt x="5361" y="20456"/>
                  <a:pt x="5988" y="19892"/>
                </a:cubicBezTo>
                <a:cubicBezTo>
                  <a:pt x="6023" y="19860"/>
                  <a:pt x="5992" y="19816"/>
                  <a:pt x="5956" y="19816"/>
                </a:cubicBezTo>
                <a:cubicBezTo>
                  <a:pt x="5946" y="19816"/>
                  <a:pt x="5936" y="19819"/>
                  <a:pt x="5927" y="19827"/>
                </a:cubicBezTo>
                <a:cubicBezTo>
                  <a:pt x="5268" y="20330"/>
                  <a:pt x="4631" y="20864"/>
                  <a:pt x="3976" y="21374"/>
                </a:cubicBezTo>
                <a:cubicBezTo>
                  <a:pt x="3812" y="21504"/>
                  <a:pt x="3643" y="21630"/>
                  <a:pt x="3476" y="21756"/>
                </a:cubicBezTo>
                <a:cubicBezTo>
                  <a:pt x="3782" y="21478"/>
                  <a:pt x="4086" y="21197"/>
                  <a:pt x="4389" y="20916"/>
                </a:cubicBezTo>
                <a:cubicBezTo>
                  <a:pt x="5338" y="20038"/>
                  <a:pt x="6276" y="19148"/>
                  <a:pt x="7235" y="18286"/>
                </a:cubicBezTo>
                <a:cubicBezTo>
                  <a:pt x="7462" y="18081"/>
                  <a:pt x="7695" y="17881"/>
                  <a:pt x="7942" y="17703"/>
                </a:cubicBezTo>
                <a:cubicBezTo>
                  <a:pt x="8061" y="17615"/>
                  <a:pt x="8180" y="17528"/>
                  <a:pt x="8309" y="17454"/>
                </a:cubicBezTo>
                <a:cubicBezTo>
                  <a:pt x="8354" y="17427"/>
                  <a:pt x="8417" y="17389"/>
                  <a:pt x="8475" y="17389"/>
                </a:cubicBezTo>
                <a:close/>
                <a:moveTo>
                  <a:pt x="4017" y="14810"/>
                </a:moveTo>
                <a:cubicBezTo>
                  <a:pt x="4196" y="14810"/>
                  <a:pt x="4374" y="15103"/>
                  <a:pt x="4415" y="15251"/>
                </a:cubicBezTo>
                <a:cubicBezTo>
                  <a:pt x="4482" y="15499"/>
                  <a:pt x="4456" y="15766"/>
                  <a:pt x="4418" y="16016"/>
                </a:cubicBezTo>
                <a:cubicBezTo>
                  <a:pt x="4374" y="16312"/>
                  <a:pt x="4317" y="16606"/>
                  <a:pt x="4252" y="16898"/>
                </a:cubicBezTo>
                <a:cubicBezTo>
                  <a:pt x="3985" y="18107"/>
                  <a:pt x="3558" y="19277"/>
                  <a:pt x="2999" y="20380"/>
                </a:cubicBezTo>
                <a:cubicBezTo>
                  <a:pt x="2724" y="20919"/>
                  <a:pt x="2417" y="21443"/>
                  <a:pt x="2078" y="21945"/>
                </a:cubicBezTo>
                <a:cubicBezTo>
                  <a:pt x="2041" y="21999"/>
                  <a:pt x="2003" y="22051"/>
                  <a:pt x="1963" y="22105"/>
                </a:cubicBezTo>
                <a:cubicBezTo>
                  <a:pt x="2365" y="21413"/>
                  <a:pt x="2735" y="20706"/>
                  <a:pt x="3027" y="19956"/>
                </a:cubicBezTo>
                <a:cubicBezTo>
                  <a:pt x="3040" y="19926"/>
                  <a:pt x="3010" y="19903"/>
                  <a:pt x="2984" y="19903"/>
                </a:cubicBezTo>
                <a:cubicBezTo>
                  <a:pt x="2970" y="19903"/>
                  <a:pt x="2957" y="19909"/>
                  <a:pt x="2951" y="19923"/>
                </a:cubicBezTo>
                <a:cubicBezTo>
                  <a:pt x="2545" y="20807"/>
                  <a:pt x="2138" y="21699"/>
                  <a:pt x="1645" y="22542"/>
                </a:cubicBezTo>
                <a:cubicBezTo>
                  <a:pt x="1584" y="22623"/>
                  <a:pt x="1522" y="22707"/>
                  <a:pt x="1460" y="22789"/>
                </a:cubicBezTo>
                <a:cubicBezTo>
                  <a:pt x="1939" y="21732"/>
                  <a:pt x="2322" y="20634"/>
                  <a:pt x="2634" y="19519"/>
                </a:cubicBezTo>
                <a:cubicBezTo>
                  <a:pt x="2807" y="18896"/>
                  <a:pt x="2962" y="18267"/>
                  <a:pt x="3100" y="17639"/>
                </a:cubicBezTo>
                <a:cubicBezTo>
                  <a:pt x="3237" y="17016"/>
                  <a:pt x="3334" y="16383"/>
                  <a:pt x="3508" y="15769"/>
                </a:cubicBezTo>
                <a:cubicBezTo>
                  <a:pt x="3588" y="15485"/>
                  <a:pt x="3679" y="15150"/>
                  <a:pt x="3853" y="14910"/>
                </a:cubicBezTo>
                <a:cubicBezTo>
                  <a:pt x="3905" y="14839"/>
                  <a:pt x="3961" y="14810"/>
                  <a:pt x="4017" y="14810"/>
                </a:cubicBezTo>
                <a:close/>
                <a:moveTo>
                  <a:pt x="5011" y="17151"/>
                </a:moveTo>
                <a:cubicBezTo>
                  <a:pt x="5112" y="17151"/>
                  <a:pt x="5155" y="17328"/>
                  <a:pt x="5160" y="17417"/>
                </a:cubicBezTo>
                <a:cubicBezTo>
                  <a:pt x="5185" y="17879"/>
                  <a:pt x="4916" y="18330"/>
                  <a:pt x="4714" y="18727"/>
                </a:cubicBezTo>
                <a:cubicBezTo>
                  <a:pt x="4026" y="20080"/>
                  <a:pt x="3128" y="21315"/>
                  <a:pt x="2075" y="22402"/>
                </a:cubicBezTo>
                <a:cubicBezTo>
                  <a:pt x="2332" y="22112"/>
                  <a:pt x="2578" y="21811"/>
                  <a:pt x="2805" y="21492"/>
                </a:cubicBezTo>
                <a:cubicBezTo>
                  <a:pt x="3220" y="20905"/>
                  <a:pt x="3578" y="20282"/>
                  <a:pt x="3879" y="19628"/>
                </a:cubicBezTo>
                <a:cubicBezTo>
                  <a:pt x="3893" y="19597"/>
                  <a:pt x="3867" y="19568"/>
                  <a:pt x="3842" y="19568"/>
                </a:cubicBezTo>
                <a:cubicBezTo>
                  <a:pt x="3831" y="19568"/>
                  <a:pt x="3820" y="19574"/>
                  <a:pt x="3813" y="19588"/>
                </a:cubicBezTo>
                <a:cubicBezTo>
                  <a:pt x="3244" y="20787"/>
                  <a:pt x="2480" y="21919"/>
                  <a:pt x="1565" y="22885"/>
                </a:cubicBezTo>
                <a:cubicBezTo>
                  <a:pt x="2074" y="22230"/>
                  <a:pt x="2549" y="21546"/>
                  <a:pt x="2985" y="20840"/>
                </a:cubicBezTo>
                <a:cubicBezTo>
                  <a:pt x="3510" y="19984"/>
                  <a:pt x="3971" y="19096"/>
                  <a:pt x="4384" y="18185"/>
                </a:cubicBezTo>
                <a:cubicBezTo>
                  <a:pt x="4490" y="17949"/>
                  <a:pt x="4599" y="17714"/>
                  <a:pt x="4723" y="17488"/>
                </a:cubicBezTo>
                <a:cubicBezTo>
                  <a:pt x="4778" y="17389"/>
                  <a:pt x="4835" y="17259"/>
                  <a:pt x="4927" y="17186"/>
                </a:cubicBezTo>
                <a:cubicBezTo>
                  <a:pt x="4959" y="17161"/>
                  <a:pt x="4987" y="17151"/>
                  <a:pt x="5011" y="17151"/>
                </a:cubicBezTo>
                <a:close/>
                <a:moveTo>
                  <a:pt x="1991" y="15912"/>
                </a:moveTo>
                <a:cubicBezTo>
                  <a:pt x="2062" y="15912"/>
                  <a:pt x="2135" y="15950"/>
                  <a:pt x="2192" y="15989"/>
                </a:cubicBezTo>
                <a:cubicBezTo>
                  <a:pt x="2539" y="16224"/>
                  <a:pt x="2627" y="16732"/>
                  <a:pt x="2631" y="17118"/>
                </a:cubicBezTo>
                <a:cubicBezTo>
                  <a:pt x="2637" y="17596"/>
                  <a:pt x="2549" y="18069"/>
                  <a:pt x="2468" y="18537"/>
                </a:cubicBezTo>
                <a:cubicBezTo>
                  <a:pt x="2376" y="19093"/>
                  <a:pt x="2272" y="19646"/>
                  <a:pt x="2146" y="20194"/>
                </a:cubicBezTo>
                <a:cubicBezTo>
                  <a:pt x="2021" y="20732"/>
                  <a:pt x="1882" y="21267"/>
                  <a:pt x="1705" y="21790"/>
                </a:cubicBezTo>
                <a:cubicBezTo>
                  <a:pt x="1658" y="21926"/>
                  <a:pt x="1609" y="22061"/>
                  <a:pt x="1559" y="22196"/>
                </a:cubicBezTo>
                <a:cubicBezTo>
                  <a:pt x="1643" y="21871"/>
                  <a:pt x="1715" y="21543"/>
                  <a:pt x="1777" y="21214"/>
                </a:cubicBezTo>
                <a:cubicBezTo>
                  <a:pt x="1901" y="20550"/>
                  <a:pt x="1994" y="19869"/>
                  <a:pt x="2000" y="19194"/>
                </a:cubicBezTo>
                <a:cubicBezTo>
                  <a:pt x="2000" y="19164"/>
                  <a:pt x="1979" y="19150"/>
                  <a:pt x="1956" y="19150"/>
                </a:cubicBezTo>
                <a:cubicBezTo>
                  <a:pt x="1935" y="19150"/>
                  <a:pt x="1912" y="19164"/>
                  <a:pt x="1909" y="19192"/>
                </a:cubicBezTo>
                <a:cubicBezTo>
                  <a:pt x="1848" y="19875"/>
                  <a:pt x="1790" y="20554"/>
                  <a:pt x="1671" y="21230"/>
                </a:cubicBezTo>
                <a:cubicBezTo>
                  <a:pt x="1613" y="21562"/>
                  <a:pt x="1543" y="21891"/>
                  <a:pt x="1461" y="22219"/>
                </a:cubicBezTo>
                <a:cubicBezTo>
                  <a:pt x="1418" y="22395"/>
                  <a:pt x="1376" y="22570"/>
                  <a:pt x="1330" y="22746"/>
                </a:cubicBezTo>
                <a:cubicBezTo>
                  <a:pt x="1308" y="22799"/>
                  <a:pt x="1282" y="22853"/>
                  <a:pt x="1259" y="22905"/>
                </a:cubicBezTo>
                <a:cubicBezTo>
                  <a:pt x="1444" y="22019"/>
                  <a:pt x="1499" y="21108"/>
                  <a:pt x="1523" y="20210"/>
                </a:cubicBezTo>
                <a:cubicBezTo>
                  <a:pt x="1552" y="19167"/>
                  <a:pt x="1536" y="18123"/>
                  <a:pt x="1599" y="17081"/>
                </a:cubicBezTo>
                <a:cubicBezTo>
                  <a:pt x="1614" y="16806"/>
                  <a:pt x="1641" y="16529"/>
                  <a:pt x="1722" y="16265"/>
                </a:cubicBezTo>
                <a:cubicBezTo>
                  <a:pt x="1757" y="16149"/>
                  <a:pt x="1801" y="15965"/>
                  <a:pt x="1932" y="15922"/>
                </a:cubicBezTo>
                <a:cubicBezTo>
                  <a:pt x="1951" y="15915"/>
                  <a:pt x="1971" y="15912"/>
                  <a:pt x="1991" y="15912"/>
                </a:cubicBezTo>
                <a:close/>
                <a:moveTo>
                  <a:pt x="7120" y="20474"/>
                </a:moveTo>
                <a:cubicBezTo>
                  <a:pt x="7136" y="20474"/>
                  <a:pt x="7152" y="20474"/>
                  <a:pt x="7167" y="20475"/>
                </a:cubicBezTo>
                <a:cubicBezTo>
                  <a:pt x="7233" y="20479"/>
                  <a:pt x="7241" y="20479"/>
                  <a:pt x="7262" y="20549"/>
                </a:cubicBezTo>
                <a:cubicBezTo>
                  <a:pt x="7284" y="20614"/>
                  <a:pt x="7282" y="20608"/>
                  <a:pt x="7248" y="20658"/>
                </a:cubicBezTo>
                <a:cubicBezTo>
                  <a:pt x="7220" y="20703"/>
                  <a:pt x="7190" y="20744"/>
                  <a:pt x="7157" y="20786"/>
                </a:cubicBezTo>
                <a:cubicBezTo>
                  <a:pt x="7079" y="20889"/>
                  <a:pt x="6997" y="20989"/>
                  <a:pt x="6909" y="21084"/>
                </a:cubicBezTo>
                <a:cubicBezTo>
                  <a:pt x="6596" y="21423"/>
                  <a:pt x="6231" y="21712"/>
                  <a:pt x="5845" y="21963"/>
                </a:cubicBezTo>
                <a:cubicBezTo>
                  <a:pt x="5119" y="22443"/>
                  <a:pt x="4310" y="22783"/>
                  <a:pt x="3478" y="23034"/>
                </a:cubicBezTo>
                <a:cubicBezTo>
                  <a:pt x="2736" y="23260"/>
                  <a:pt x="1983" y="23395"/>
                  <a:pt x="1227" y="23547"/>
                </a:cubicBezTo>
                <a:cubicBezTo>
                  <a:pt x="1295" y="23511"/>
                  <a:pt x="1360" y="23474"/>
                  <a:pt x="1425" y="23439"/>
                </a:cubicBezTo>
                <a:cubicBezTo>
                  <a:pt x="1428" y="23456"/>
                  <a:pt x="1439" y="23471"/>
                  <a:pt x="1458" y="23471"/>
                </a:cubicBezTo>
                <a:cubicBezTo>
                  <a:pt x="1460" y="23471"/>
                  <a:pt x="1463" y="23471"/>
                  <a:pt x="1467" y="23470"/>
                </a:cubicBezTo>
                <a:cubicBezTo>
                  <a:pt x="1915" y="23344"/>
                  <a:pt x="2360" y="23210"/>
                  <a:pt x="2802" y="23063"/>
                </a:cubicBezTo>
                <a:cubicBezTo>
                  <a:pt x="3234" y="22918"/>
                  <a:pt x="3673" y="22772"/>
                  <a:pt x="4089" y="22579"/>
                </a:cubicBezTo>
                <a:cubicBezTo>
                  <a:pt x="4140" y="22555"/>
                  <a:pt x="4113" y="22477"/>
                  <a:pt x="4064" y="22477"/>
                </a:cubicBezTo>
                <a:cubicBezTo>
                  <a:pt x="4059" y="22477"/>
                  <a:pt x="4053" y="22477"/>
                  <a:pt x="4047" y="22480"/>
                </a:cubicBezTo>
                <a:cubicBezTo>
                  <a:pt x="3613" y="22627"/>
                  <a:pt x="3189" y="22807"/>
                  <a:pt x="2756" y="22963"/>
                </a:cubicBezTo>
                <a:cubicBezTo>
                  <a:pt x="2359" y="23105"/>
                  <a:pt x="1962" y="23243"/>
                  <a:pt x="1559" y="23368"/>
                </a:cubicBezTo>
                <a:cubicBezTo>
                  <a:pt x="2372" y="22932"/>
                  <a:pt x="3182" y="22488"/>
                  <a:pt x="3985" y="22034"/>
                </a:cubicBezTo>
                <a:cubicBezTo>
                  <a:pt x="4436" y="21779"/>
                  <a:pt x="4884" y="21522"/>
                  <a:pt x="5331" y="21261"/>
                </a:cubicBezTo>
                <a:cubicBezTo>
                  <a:pt x="5727" y="21031"/>
                  <a:pt x="6117" y="20769"/>
                  <a:pt x="6544" y="20603"/>
                </a:cubicBezTo>
                <a:cubicBezTo>
                  <a:pt x="6722" y="20536"/>
                  <a:pt x="6925" y="20474"/>
                  <a:pt x="7120" y="20474"/>
                </a:cubicBezTo>
                <a:close/>
                <a:moveTo>
                  <a:pt x="7468" y="0"/>
                </a:moveTo>
                <a:cubicBezTo>
                  <a:pt x="7387" y="0"/>
                  <a:pt x="7306" y="20"/>
                  <a:pt x="7235" y="60"/>
                </a:cubicBezTo>
                <a:cubicBezTo>
                  <a:pt x="7098" y="135"/>
                  <a:pt x="7018" y="262"/>
                  <a:pt x="6991" y="418"/>
                </a:cubicBezTo>
                <a:cubicBezTo>
                  <a:pt x="6950" y="663"/>
                  <a:pt x="7007" y="1011"/>
                  <a:pt x="7267" y="1113"/>
                </a:cubicBezTo>
                <a:cubicBezTo>
                  <a:pt x="7312" y="1131"/>
                  <a:pt x="7362" y="1140"/>
                  <a:pt x="7412" y="1140"/>
                </a:cubicBezTo>
                <a:cubicBezTo>
                  <a:pt x="7460" y="1140"/>
                  <a:pt x="7508" y="1132"/>
                  <a:pt x="7553" y="1117"/>
                </a:cubicBezTo>
                <a:cubicBezTo>
                  <a:pt x="7562" y="1232"/>
                  <a:pt x="7566" y="1347"/>
                  <a:pt x="7572" y="1465"/>
                </a:cubicBezTo>
                <a:cubicBezTo>
                  <a:pt x="7567" y="1844"/>
                  <a:pt x="7560" y="2224"/>
                  <a:pt x="7550" y="2603"/>
                </a:cubicBezTo>
                <a:cubicBezTo>
                  <a:pt x="7526" y="3355"/>
                  <a:pt x="7484" y="4107"/>
                  <a:pt x="7427" y="4858"/>
                </a:cubicBezTo>
                <a:cubicBezTo>
                  <a:pt x="7356" y="5470"/>
                  <a:pt x="7271" y="6083"/>
                  <a:pt x="7181" y="6693"/>
                </a:cubicBezTo>
                <a:cubicBezTo>
                  <a:pt x="7183" y="6517"/>
                  <a:pt x="7181" y="6341"/>
                  <a:pt x="7174" y="6165"/>
                </a:cubicBezTo>
                <a:cubicBezTo>
                  <a:pt x="7155" y="5666"/>
                  <a:pt x="7120" y="5132"/>
                  <a:pt x="6971" y="4651"/>
                </a:cubicBezTo>
                <a:cubicBezTo>
                  <a:pt x="6909" y="4453"/>
                  <a:pt x="6805" y="4256"/>
                  <a:pt x="6625" y="4141"/>
                </a:cubicBezTo>
                <a:cubicBezTo>
                  <a:pt x="6526" y="4076"/>
                  <a:pt x="6407" y="4037"/>
                  <a:pt x="6289" y="4037"/>
                </a:cubicBezTo>
                <a:cubicBezTo>
                  <a:pt x="6217" y="4037"/>
                  <a:pt x="6145" y="4052"/>
                  <a:pt x="6078" y="4085"/>
                </a:cubicBezTo>
                <a:cubicBezTo>
                  <a:pt x="5878" y="4185"/>
                  <a:pt x="5785" y="4412"/>
                  <a:pt x="5722" y="4612"/>
                </a:cubicBezTo>
                <a:cubicBezTo>
                  <a:pt x="5636" y="4877"/>
                  <a:pt x="5600" y="5154"/>
                  <a:pt x="5585" y="5430"/>
                </a:cubicBezTo>
                <a:cubicBezTo>
                  <a:pt x="5575" y="5602"/>
                  <a:pt x="5574" y="5775"/>
                  <a:pt x="5575" y="5950"/>
                </a:cubicBezTo>
                <a:cubicBezTo>
                  <a:pt x="5554" y="5793"/>
                  <a:pt x="5531" y="5639"/>
                  <a:pt x="5503" y="5483"/>
                </a:cubicBezTo>
                <a:cubicBezTo>
                  <a:pt x="5436" y="5104"/>
                  <a:pt x="5351" y="4725"/>
                  <a:pt x="5252" y="4353"/>
                </a:cubicBezTo>
                <a:cubicBezTo>
                  <a:pt x="5168" y="4041"/>
                  <a:pt x="5055" y="3738"/>
                  <a:pt x="4962" y="3430"/>
                </a:cubicBezTo>
                <a:cubicBezTo>
                  <a:pt x="5049" y="3383"/>
                  <a:pt x="5113" y="3311"/>
                  <a:pt x="5150" y="3224"/>
                </a:cubicBezTo>
                <a:cubicBezTo>
                  <a:pt x="5231" y="3085"/>
                  <a:pt x="5238" y="2909"/>
                  <a:pt x="5177" y="2760"/>
                </a:cubicBezTo>
                <a:cubicBezTo>
                  <a:pt x="5136" y="2661"/>
                  <a:pt x="5058" y="2579"/>
                  <a:pt x="4958" y="2539"/>
                </a:cubicBezTo>
                <a:cubicBezTo>
                  <a:pt x="4910" y="2519"/>
                  <a:pt x="4859" y="2511"/>
                  <a:pt x="4808" y="2511"/>
                </a:cubicBezTo>
                <a:cubicBezTo>
                  <a:pt x="4751" y="2511"/>
                  <a:pt x="4694" y="2522"/>
                  <a:pt x="4639" y="2540"/>
                </a:cubicBezTo>
                <a:cubicBezTo>
                  <a:pt x="4472" y="2597"/>
                  <a:pt x="4358" y="2757"/>
                  <a:pt x="4318" y="2923"/>
                </a:cubicBezTo>
                <a:cubicBezTo>
                  <a:pt x="4280" y="3092"/>
                  <a:pt x="4344" y="3271"/>
                  <a:pt x="4480" y="3377"/>
                </a:cubicBezTo>
                <a:cubicBezTo>
                  <a:pt x="4561" y="3441"/>
                  <a:pt x="4668" y="3477"/>
                  <a:pt x="4773" y="3477"/>
                </a:cubicBezTo>
                <a:cubicBezTo>
                  <a:pt x="4792" y="3477"/>
                  <a:pt x="4811" y="3476"/>
                  <a:pt x="4829" y="3474"/>
                </a:cubicBezTo>
                <a:cubicBezTo>
                  <a:pt x="4950" y="3772"/>
                  <a:pt x="5036" y="4091"/>
                  <a:pt x="5121" y="4395"/>
                </a:cubicBezTo>
                <a:cubicBezTo>
                  <a:pt x="5225" y="4759"/>
                  <a:pt x="5313" y="5128"/>
                  <a:pt x="5388" y="5498"/>
                </a:cubicBezTo>
                <a:cubicBezTo>
                  <a:pt x="5521" y="6175"/>
                  <a:pt x="5608" y="6860"/>
                  <a:pt x="5649" y="7547"/>
                </a:cubicBezTo>
                <a:cubicBezTo>
                  <a:pt x="5585" y="7283"/>
                  <a:pt x="5523" y="7019"/>
                  <a:pt x="5460" y="6753"/>
                </a:cubicBezTo>
                <a:cubicBezTo>
                  <a:pt x="5355" y="6299"/>
                  <a:pt x="5287" y="5801"/>
                  <a:pt x="5063" y="5385"/>
                </a:cubicBezTo>
                <a:cubicBezTo>
                  <a:pt x="4975" y="5219"/>
                  <a:pt x="4843" y="4985"/>
                  <a:pt x="4631" y="4971"/>
                </a:cubicBezTo>
                <a:cubicBezTo>
                  <a:pt x="4624" y="4970"/>
                  <a:pt x="4617" y="4970"/>
                  <a:pt x="4611" y="4970"/>
                </a:cubicBezTo>
                <a:cubicBezTo>
                  <a:pt x="4433" y="4970"/>
                  <a:pt x="4293" y="5133"/>
                  <a:pt x="4219" y="5278"/>
                </a:cubicBezTo>
                <a:cubicBezTo>
                  <a:pt x="3992" y="5728"/>
                  <a:pt x="3992" y="6274"/>
                  <a:pt x="4077" y="6758"/>
                </a:cubicBezTo>
                <a:cubicBezTo>
                  <a:pt x="4168" y="7275"/>
                  <a:pt x="4358" y="7773"/>
                  <a:pt x="4561" y="8254"/>
                </a:cubicBezTo>
                <a:cubicBezTo>
                  <a:pt x="4753" y="8708"/>
                  <a:pt x="4957" y="9159"/>
                  <a:pt x="5181" y="9599"/>
                </a:cubicBezTo>
                <a:cubicBezTo>
                  <a:pt x="5405" y="10044"/>
                  <a:pt x="5672" y="10524"/>
                  <a:pt x="6012" y="10925"/>
                </a:cubicBezTo>
                <a:cubicBezTo>
                  <a:pt x="5696" y="10993"/>
                  <a:pt x="5394" y="11117"/>
                  <a:pt x="5126" y="11298"/>
                </a:cubicBezTo>
                <a:cubicBezTo>
                  <a:pt x="5001" y="11382"/>
                  <a:pt x="4855" y="11488"/>
                  <a:pt x="4828" y="11647"/>
                </a:cubicBezTo>
                <a:cubicBezTo>
                  <a:pt x="4806" y="11769"/>
                  <a:pt x="4865" y="11887"/>
                  <a:pt x="4957" y="11965"/>
                </a:cubicBezTo>
                <a:cubicBezTo>
                  <a:pt x="5048" y="12043"/>
                  <a:pt x="5148" y="12073"/>
                  <a:pt x="5249" y="12073"/>
                </a:cubicBezTo>
                <a:cubicBezTo>
                  <a:pt x="5369" y="12073"/>
                  <a:pt x="5492" y="12031"/>
                  <a:pt x="5607" y="11974"/>
                </a:cubicBezTo>
                <a:lnTo>
                  <a:pt x="5607" y="11974"/>
                </a:lnTo>
                <a:cubicBezTo>
                  <a:pt x="5516" y="12215"/>
                  <a:pt x="5482" y="12513"/>
                  <a:pt x="5757" y="12632"/>
                </a:cubicBezTo>
                <a:cubicBezTo>
                  <a:pt x="5806" y="12653"/>
                  <a:pt x="5856" y="12663"/>
                  <a:pt x="5906" y="12663"/>
                </a:cubicBezTo>
                <a:cubicBezTo>
                  <a:pt x="6102" y="12663"/>
                  <a:pt x="6297" y="12515"/>
                  <a:pt x="6437" y="12355"/>
                </a:cubicBezTo>
                <a:lnTo>
                  <a:pt x="6437" y="12355"/>
                </a:lnTo>
                <a:cubicBezTo>
                  <a:pt x="6424" y="12649"/>
                  <a:pt x="6461" y="13025"/>
                  <a:pt x="6732" y="13113"/>
                </a:cubicBezTo>
                <a:cubicBezTo>
                  <a:pt x="6743" y="13116"/>
                  <a:pt x="6753" y="13117"/>
                  <a:pt x="6764" y="13121"/>
                </a:cubicBezTo>
                <a:cubicBezTo>
                  <a:pt x="6739" y="13336"/>
                  <a:pt x="6729" y="13553"/>
                  <a:pt x="6699" y="13767"/>
                </a:cubicBezTo>
                <a:cubicBezTo>
                  <a:pt x="6622" y="14299"/>
                  <a:pt x="6519" y="14827"/>
                  <a:pt x="6391" y="15349"/>
                </a:cubicBezTo>
                <a:cubicBezTo>
                  <a:pt x="5949" y="17168"/>
                  <a:pt x="5175" y="18906"/>
                  <a:pt x="4070" y="20421"/>
                </a:cubicBezTo>
                <a:cubicBezTo>
                  <a:pt x="3382" y="21366"/>
                  <a:pt x="2565" y="22217"/>
                  <a:pt x="1648" y="22941"/>
                </a:cubicBezTo>
                <a:cubicBezTo>
                  <a:pt x="2346" y="22292"/>
                  <a:pt x="2983" y="21577"/>
                  <a:pt x="3549" y="20807"/>
                </a:cubicBezTo>
                <a:cubicBezTo>
                  <a:pt x="4147" y="19994"/>
                  <a:pt x="4703" y="19111"/>
                  <a:pt x="5103" y="18182"/>
                </a:cubicBezTo>
                <a:cubicBezTo>
                  <a:pt x="5190" y="17979"/>
                  <a:pt x="5262" y="17766"/>
                  <a:pt x="5275" y="17542"/>
                </a:cubicBezTo>
                <a:cubicBezTo>
                  <a:pt x="5283" y="17376"/>
                  <a:pt x="5269" y="17125"/>
                  <a:pt x="5086" y="17051"/>
                </a:cubicBezTo>
                <a:cubicBezTo>
                  <a:pt x="5058" y="17040"/>
                  <a:pt x="5032" y="17035"/>
                  <a:pt x="5006" y="17035"/>
                </a:cubicBezTo>
                <a:cubicBezTo>
                  <a:pt x="4888" y="17035"/>
                  <a:pt x="4793" y="17145"/>
                  <a:pt x="4728" y="17243"/>
                </a:cubicBezTo>
                <a:cubicBezTo>
                  <a:pt x="4579" y="17471"/>
                  <a:pt x="4462" y="17724"/>
                  <a:pt x="4348" y="17969"/>
                </a:cubicBezTo>
                <a:cubicBezTo>
                  <a:pt x="3993" y="18738"/>
                  <a:pt x="3617" y="19490"/>
                  <a:pt x="3202" y="20222"/>
                </a:cubicBezTo>
                <a:cubicBezTo>
                  <a:pt x="3263" y="20098"/>
                  <a:pt x="3325" y="19973"/>
                  <a:pt x="3382" y="19846"/>
                </a:cubicBezTo>
                <a:cubicBezTo>
                  <a:pt x="3918" y="18682"/>
                  <a:pt x="4301" y="17440"/>
                  <a:pt x="4514" y="16175"/>
                </a:cubicBezTo>
                <a:cubicBezTo>
                  <a:pt x="4588" y="15738"/>
                  <a:pt x="4674" y="15129"/>
                  <a:pt x="4287" y="14804"/>
                </a:cubicBezTo>
                <a:cubicBezTo>
                  <a:pt x="4205" y="14736"/>
                  <a:pt x="4106" y="14695"/>
                  <a:pt x="4010" y="14695"/>
                </a:cubicBezTo>
                <a:cubicBezTo>
                  <a:pt x="3919" y="14695"/>
                  <a:pt x="3831" y="14732"/>
                  <a:pt x="3764" y="14818"/>
                </a:cubicBezTo>
                <a:cubicBezTo>
                  <a:pt x="3674" y="14930"/>
                  <a:pt x="3620" y="15078"/>
                  <a:pt x="3565" y="15208"/>
                </a:cubicBezTo>
                <a:cubicBezTo>
                  <a:pt x="3504" y="15352"/>
                  <a:pt x="3454" y="15499"/>
                  <a:pt x="3409" y="15647"/>
                </a:cubicBezTo>
                <a:cubicBezTo>
                  <a:pt x="3213" y="16294"/>
                  <a:pt x="3114" y="16969"/>
                  <a:pt x="2968" y="17627"/>
                </a:cubicBezTo>
                <a:cubicBezTo>
                  <a:pt x="2819" y="18296"/>
                  <a:pt x="2653" y="18963"/>
                  <a:pt x="2464" y="19622"/>
                </a:cubicBezTo>
                <a:cubicBezTo>
                  <a:pt x="2376" y="19926"/>
                  <a:pt x="2282" y="20229"/>
                  <a:pt x="2185" y="20530"/>
                </a:cubicBezTo>
                <a:cubicBezTo>
                  <a:pt x="2263" y="20231"/>
                  <a:pt x="2332" y="19932"/>
                  <a:pt x="2396" y="19626"/>
                </a:cubicBezTo>
                <a:cubicBezTo>
                  <a:pt x="2515" y="19050"/>
                  <a:pt x="2617" y="18469"/>
                  <a:pt x="2708" y="17887"/>
                </a:cubicBezTo>
                <a:cubicBezTo>
                  <a:pt x="2773" y="17456"/>
                  <a:pt x="2827" y="17012"/>
                  <a:pt x="2721" y="16583"/>
                </a:cubicBezTo>
                <a:cubicBezTo>
                  <a:pt x="2639" y="16248"/>
                  <a:pt x="2395" y="15760"/>
                  <a:pt x="1992" y="15753"/>
                </a:cubicBezTo>
                <a:cubicBezTo>
                  <a:pt x="1989" y="15753"/>
                  <a:pt x="1987" y="15753"/>
                  <a:pt x="1984" y="15753"/>
                </a:cubicBezTo>
                <a:cubicBezTo>
                  <a:pt x="1761" y="15753"/>
                  <a:pt x="1657" y="15950"/>
                  <a:pt x="1591" y="16138"/>
                </a:cubicBezTo>
                <a:cubicBezTo>
                  <a:pt x="1499" y="16397"/>
                  <a:pt x="1464" y="16674"/>
                  <a:pt x="1443" y="16946"/>
                </a:cubicBezTo>
                <a:cubicBezTo>
                  <a:pt x="1357" y="18060"/>
                  <a:pt x="1407" y="19181"/>
                  <a:pt x="1376" y="20296"/>
                </a:cubicBezTo>
                <a:cubicBezTo>
                  <a:pt x="1347" y="21357"/>
                  <a:pt x="1241" y="22409"/>
                  <a:pt x="967" y="23434"/>
                </a:cubicBezTo>
                <a:cubicBezTo>
                  <a:pt x="685" y="23627"/>
                  <a:pt x="395" y="23813"/>
                  <a:pt x="98" y="23982"/>
                </a:cubicBezTo>
                <a:cubicBezTo>
                  <a:pt x="1" y="24036"/>
                  <a:pt x="59" y="24172"/>
                  <a:pt x="148" y="24172"/>
                </a:cubicBezTo>
                <a:cubicBezTo>
                  <a:pt x="164" y="24172"/>
                  <a:pt x="180" y="24168"/>
                  <a:pt x="197" y="24158"/>
                </a:cubicBezTo>
                <a:cubicBezTo>
                  <a:pt x="442" y="24018"/>
                  <a:pt x="681" y="23864"/>
                  <a:pt x="915" y="23707"/>
                </a:cubicBezTo>
                <a:cubicBezTo>
                  <a:pt x="922" y="23707"/>
                  <a:pt x="927" y="23705"/>
                  <a:pt x="935" y="23704"/>
                </a:cubicBezTo>
                <a:cubicBezTo>
                  <a:pt x="1458" y="23644"/>
                  <a:pt x="1976" y="23535"/>
                  <a:pt x="2485" y="23417"/>
                </a:cubicBezTo>
                <a:cubicBezTo>
                  <a:pt x="2997" y="23301"/>
                  <a:pt x="3507" y="23161"/>
                  <a:pt x="4001" y="22985"/>
                </a:cubicBezTo>
                <a:cubicBezTo>
                  <a:pt x="4859" y="22683"/>
                  <a:pt x="5682" y="22272"/>
                  <a:pt x="6398" y="21706"/>
                </a:cubicBezTo>
                <a:cubicBezTo>
                  <a:pt x="6601" y="21548"/>
                  <a:pt x="6796" y="21373"/>
                  <a:pt x="6973" y="21186"/>
                </a:cubicBezTo>
                <a:cubicBezTo>
                  <a:pt x="7058" y="21095"/>
                  <a:pt x="7139" y="20998"/>
                  <a:pt x="7214" y="20902"/>
                </a:cubicBezTo>
                <a:cubicBezTo>
                  <a:pt x="7281" y="20817"/>
                  <a:pt x="7367" y="20720"/>
                  <a:pt x="7403" y="20620"/>
                </a:cubicBezTo>
                <a:cubicBezTo>
                  <a:pt x="7460" y="20455"/>
                  <a:pt x="7309" y="20366"/>
                  <a:pt x="7164" y="20360"/>
                </a:cubicBezTo>
                <a:cubicBezTo>
                  <a:pt x="7151" y="20359"/>
                  <a:pt x="7138" y="20359"/>
                  <a:pt x="7125" y="20359"/>
                </a:cubicBezTo>
                <a:cubicBezTo>
                  <a:pt x="6924" y="20359"/>
                  <a:pt x="6717" y="20418"/>
                  <a:pt x="6532" y="20488"/>
                </a:cubicBezTo>
                <a:cubicBezTo>
                  <a:pt x="6079" y="20658"/>
                  <a:pt x="5670" y="20935"/>
                  <a:pt x="5253" y="21176"/>
                </a:cubicBezTo>
                <a:cubicBezTo>
                  <a:pt x="4778" y="21451"/>
                  <a:pt x="4301" y="21725"/>
                  <a:pt x="3823" y="21994"/>
                </a:cubicBezTo>
                <a:cubicBezTo>
                  <a:pt x="3263" y="22309"/>
                  <a:pt x="2700" y="22616"/>
                  <a:pt x="2135" y="22924"/>
                </a:cubicBezTo>
                <a:cubicBezTo>
                  <a:pt x="3176" y="22233"/>
                  <a:pt x="4216" y="21543"/>
                  <a:pt x="5255" y="20849"/>
                </a:cubicBezTo>
                <a:cubicBezTo>
                  <a:pt x="5819" y="20473"/>
                  <a:pt x="6384" y="20100"/>
                  <a:pt x="6947" y="19720"/>
                </a:cubicBezTo>
                <a:cubicBezTo>
                  <a:pt x="7445" y="19381"/>
                  <a:pt x="7942" y="19015"/>
                  <a:pt x="8309" y="18533"/>
                </a:cubicBezTo>
                <a:cubicBezTo>
                  <a:pt x="8481" y="18306"/>
                  <a:pt x="8629" y="18045"/>
                  <a:pt x="8708" y="17769"/>
                </a:cubicBezTo>
                <a:cubicBezTo>
                  <a:pt x="8753" y="17606"/>
                  <a:pt x="8766" y="17356"/>
                  <a:pt x="8579" y="17277"/>
                </a:cubicBezTo>
                <a:cubicBezTo>
                  <a:pt x="8548" y="17263"/>
                  <a:pt x="8516" y="17258"/>
                  <a:pt x="8485" y="17258"/>
                </a:cubicBezTo>
                <a:cubicBezTo>
                  <a:pt x="8413" y="17258"/>
                  <a:pt x="8341" y="17289"/>
                  <a:pt x="8277" y="17327"/>
                </a:cubicBezTo>
                <a:cubicBezTo>
                  <a:pt x="8153" y="17398"/>
                  <a:pt x="8033" y="17483"/>
                  <a:pt x="7916" y="17565"/>
                </a:cubicBezTo>
                <a:cubicBezTo>
                  <a:pt x="7660" y="17749"/>
                  <a:pt x="7418" y="17954"/>
                  <a:pt x="7183" y="18165"/>
                </a:cubicBezTo>
                <a:cubicBezTo>
                  <a:pt x="6167" y="19073"/>
                  <a:pt x="5177" y="20015"/>
                  <a:pt x="4176" y="20939"/>
                </a:cubicBezTo>
                <a:cubicBezTo>
                  <a:pt x="3705" y="21374"/>
                  <a:pt x="3237" y="21813"/>
                  <a:pt x="2749" y="22230"/>
                </a:cubicBezTo>
                <a:cubicBezTo>
                  <a:pt x="2727" y="22251"/>
                  <a:pt x="2701" y="22268"/>
                  <a:pt x="2677" y="22290"/>
                </a:cubicBezTo>
                <a:cubicBezTo>
                  <a:pt x="3993" y="21018"/>
                  <a:pt x="5035" y="19478"/>
                  <a:pt x="5757" y="17796"/>
                </a:cubicBezTo>
                <a:cubicBezTo>
                  <a:pt x="6142" y="16901"/>
                  <a:pt x="6434" y="15966"/>
                  <a:pt x="6639" y="15015"/>
                </a:cubicBezTo>
                <a:cubicBezTo>
                  <a:pt x="6742" y="14550"/>
                  <a:pt x="6817" y="14081"/>
                  <a:pt x="6874" y="13607"/>
                </a:cubicBezTo>
                <a:cubicBezTo>
                  <a:pt x="6895" y="13435"/>
                  <a:pt x="6905" y="13263"/>
                  <a:pt x="6942" y="13093"/>
                </a:cubicBezTo>
                <a:cubicBezTo>
                  <a:pt x="6997" y="13068"/>
                  <a:pt x="7047" y="13028"/>
                  <a:pt x="7085" y="12978"/>
                </a:cubicBezTo>
                <a:cubicBezTo>
                  <a:pt x="7186" y="12852"/>
                  <a:pt x="7184" y="12704"/>
                  <a:pt x="7235" y="12562"/>
                </a:cubicBezTo>
                <a:cubicBezTo>
                  <a:pt x="7319" y="12677"/>
                  <a:pt x="7408" y="12798"/>
                  <a:pt x="7501" y="12907"/>
                </a:cubicBezTo>
                <a:cubicBezTo>
                  <a:pt x="7584" y="13006"/>
                  <a:pt x="7739" y="13206"/>
                  <a:pt x="7885" y="13206"/>
                </a:cubicBezTo>
                <a:cubicBezTo>
                  <a:pt x="7890" y="13206"/>
                  <a:pt x="7895" y="13206"/>
                  <a:pt x="7901" y="13205"/>
                </a:cubicBezTo>
                <a:cubicBezTo>
                  <a:pt x="8068" y="13187"/>
                  <a:pt x="8068" y="12958"/>
                  <a:pt x="8070" y="12838"/>
                </a:cubicBezTo>
                <a:cubicBezTo>
                  <a:pt x="8072" y="12660"/>
                  <a:pt x="8055" y="12483"/>
                  <a:pt x="8021" y="12308"/>
                </a:cubicBezTo>
                <a:lnTo>
                  <a:pt x="8021" y="12308"/>
                </a:lnTo>
                <a:cubicBezTo>
                  <a:pt x="8153" y="12411"/>
                  <a:pt x="8285" y="12511"/>
                  <a:pt x="8423" y="12605"/>
                </a:cubicBezTo>
                <a:cubicBezTo>
                  <a:pt x="8572" y="12709"/>
                  <a:pt x="8731" y="12843"/>
                  <a:pt x="8901" y="12907"/>
                </a:cubicBezTo>
                <a:cubicBezTo>
                  <a:pt x="8937" y="12920"/>
                  <a:pt x="8977" y="12929"/>
                  <a:pt x="9015" y="12929"/>
                </a:cubicBezTo>
                <a:cubicBezTo>
                  <a:pt x="9080" y="12929"/>
                  <a:pt x="9141" y="12905"/>
                  <a:pt x="9172" y="12839"/>
                </a:cubicBezTo>
                <a:cubicBezTo>
                  <a:pt x="9229" y="12718"/>
                  <a:pt x="9137" y="12520"/>
                  <a:pt x="9087" y="12411"/>
                </a:cubicBezTo>
                <a:cubicBezTo>
                  <a:pt x="8870" y="11917"/>
                  <a:pt x="8441" y="11602"/>
                  <a:pt x="7972" y="11369"/>
                </a:cubicBezTo>
                <a:cubicBezTo>
                  <a:pt x="7986" y="11347"/>
                  <a:pt x="7990" y="11320"/>
                  <a:pt x="7979" y="11294"/>
                </a:cubicBezTo>
                <a:cubicBezTo>
                  <a:pt x="8112" y="11213"/>
                  <a:pt x="8243" y="11127"/>
                  <a:pt x="8369" y="11043"/>
                </a:cubicBezTo>
                <a:cubicBezTo>
                  <a:pt x="8793" y="10755"/>
                  <a:pt x="9189" y="10426"/>
                  <a:pt x="9547" y="10060"/>
                </a:cubicBezTo>
                <a:cubicBezTo>
                  <a:pt x="10172" y="9424"/>
                  <a:pt x="10687" y="8675"/>
                  <a:pt x="11055" y="7863"/>
                </a:cubicBezTo>
                <a:cubicBezTo>
                  <a:pt x="11262" y="7405"/>
                  <a:pt x="11438" y="6910"/>
                  <a:pt x="11426" y="6402"/>
                </a:cubicBezTo>
                <a:cubicBezTo>
                  <a:pt x="11424" y="6208"/>
                  <a:pt x="11377" y="5988"/>
                  <a:pt x="11211" y="5870"/>
                </a:cubicBezTo>
                <a:cubicBezTo>
                  <a:pt x="11138" y="5819"/>
                  <a:pt x="11054" y="5796"/>
                  <a:pt x="10968" y="5796"/>
                </a:cubicBezTo>
                <a:cubicBezTo>
                  <a:pt x="10884" y="5796"/>
                  <a:pt x="10798" y="5818"/>
                  <a:pt x="10723" y="5856"/>
                </a:cubicBezTo>
                <a:cubicBezTo>
                  <a:pt x="10850" y="5671"/>
                  <a:pt x="10991" y="5496"/>
                  <a:pt x="11148" y="5331"/>
                </a:cubicBezTo>
                <a:cubicBezTo>
                  <a:pt x="11299" y="5175"/>
                  <a:pt x="11462" y="5029"/>
                  <a:pt x="11636" y="4898"/>
                </a:cubicBezTo>
                <a:cubicBezTo>
                  <a:pt x="11724" y="4830"/>
                  <a:pt x="11822" y="4772"/>
                  <a:pt x="11917" y="4710"/>
                </a:cubicBezTo>
                <a:cubicBezTo>
                  <a:pt x="11920" y="4711"/>
                  <a:pt x="11922" y="4715"/>
                  <a:pt x="11923" y="4717"/>
                </a:cubicBezTo>
                <a:cubicBezTo>
                  <a:pt x="11996" y="4787"/>
                  <a:pt x="12104" y="4825"/>
                  <a:pt x="12208" y="4825"/>
                </a:cubicBezTo>
                <a:cubicBezTo>
                  <a:pt x="12239" y="4825"/>
                  <a:pt x="12270" y="4821"/>
                  <a:pt x="12299" y="4815"/>
                </a:cubicBezTo>
                <a:cubicBezTo>
                  <a:pt x="12386" y="4793"/>
                  <a:pt x="12461" y="4744"/>
                  <a:pt x="12516" y="4675"/>
                </a:cubicBezTo>
                <a:cubicBezTo>
                  <a:pt x="12587" y="4631"/>
                  <a:pt x="12647" y="4569"/>
                  <a:pt x="12676" y="4490"/>
                </a:cubicBezTo>
                <a:cubicBezTo>
                  <a:pt x="12710" y="4399"/>
                  <a:pt x="12708" y="4305"/>
                  <a:pt x="12676" y="4217"/>
                </a:cubicBezTo>
                <a:cubicBezTo>
                  <a:pt x="12651" y="4141"/>
                  <a:pt x="12596" y="4068"/>
                  <a:pt x="12526" y="4026"/>
                </a:cubicBezTo>
                <a:cubicBezTo>
                  <a:pt x="12449" y="3977"/>
                  <a:pt x="12364" y="3956"/>
                  <a:pt x="12275" y="3956"/>
                </a:cubicBezTo>
                <a:cubicBezTo>
                  <a:pt x="12257" y="3956"/>
                  <a:pt x="12239" y="3957"/>
                  <a:pt x="12221" y="3959"/>
                </a:cubicBezTo>
                <a:cubicBezTo>
                  <a:pt x="12051" y="3975"/>
                  <a:pt x="11896" y="4081"/>
                  <a:pt x="11828" y="4238"/>
                </a:cubicBezTo>
                <a:cubicBezTo>
                  <a:pt x="11781" y="4341"/>
                  <a:pt x="11783" y="4454"/>
                  <a:pt x="11821" y="4555"/>
                </a:cubicBezTo>
                <a:cubicBezTo>
                  <a:pt x="11717" y="4622"/>
                  <a:pt x="11621" y="4701"/>
                  <a:pt x="11531" y="4772"/>
                </a:cubicBezTo>
                <a:cubicBezTo>
                  <a:pt x="11364" y="4907"/>
                  <a:pt x="11207" y="5054"/>
                  <a:pt x="11062" y="5212"/>
                </a:cubicBezTo>
                <a:cubicBezTo>
                  <a:pt x="10815" y="5480"/>
                  <a:pt x="10596" y="5781"/>
                  <a:pt x="10433" y="6108"/>
                </a:cubicBezTo>
                <a:cubicBezTo>
                  <a:pt x="10404" y="6150"/>
                  <a:pt x="10375" y="6191"/>
                  <a:pt x="10348" y="6233"/>
                </a:cubicBezTo>
                <a:cubicBezTo>
                  <a:pt x="10367" y="6184"/>
                  <a:pt x="10388" y="6135"/>
                  <a:pt x="10404" y="6086"/>
                </a:cubicBezTo>
                <a:cubicBezTo>
                  <a:pt x="10487" y="5828"/>
                  <a:pt x="10631" y="5440"/>
                  <a:pt x="10483" y="5182"/>
                </a:cubicBezTo>
                <a:cubicBezTo>
                  <a:pt x="10406" y="5046"/>
                  <a:pt x="10273" y="4992"/>
                  <a:pt x="10134" y="4992"/>
                </a:cubicBezTo>
                <a:cubicBezTo>
                  <a:pt x="10059" y="4992"/>
                  <a:pt x="9981" y="5008"/>
                  <a:pt x="9910" y="5034"/>
                </a:cubicBezTo>
                <a:cubicBezTo>
                  <a:pt x="9652" y="5128"/>
                  <a:pt x="9454" y="5352"/>
                  <a:pt x="9300" y="5574"/>
                </a:cubicBezTo>
                <a:cubicBezTo>
                  <a:pt x="9314" y="5530"/>
                  <a:pt x="9325" y="5483"/>
                  <a:pt x="9335" y="5435"/>
                </a:cubicBezTo>
                <a:cubicBezTo>
                  <a:pt x="9359" y="5395"/>
                  <a:pt x="9381" y="5352"/>
                  <a:pt x="9403" y="5313"/>
                </a:cubicBezTo>
                <a:cubicBezTo>
                  <a:pt x="9501" y="5139"/>
                  <a:pt x="9596" y="4963"/>
                  <a:pt x="9694" y="4789"/>
                </a:cubicBezTo>
                <a:cubicBezTo>
                  <a:pt x="9884" y="4454"/>
                  <a:pt x="10077" y="4119"/>
                  <a:pt x="10279" y="3789"/>
                </a:cubicBezTo>
                <a:cubicBezTo>
                  <a:pt x="10660" y="3162"/>
                  <a:pt x="11079" y="2562"/>
                  <a:pt x="11490" y="1954"/>
                </a:cubicBezTo>
                <a:cubicBezTo>
                  <a:pt x="11538" y="1970"/>
                  <a:pt x="11589" y="1980"/>
                  <a:pt x="11640" y="1980"/>
                </a:cubicBezTo>
                <a:cubicBezTo>
                  <a:pt x="11665" y="1980"/>
                  <a:pt x="11690" y="1977"/>
                  <a:pt x="11714" y="1973"/>
                </a:cubicBezTo>
                <a:cubicBezTo>
                  <a:pt x="11836" y="1950"/>
                  <a:pt x="11934" y="1873"/>
                  <a:pt x="12010" y="1780"/>
                </a:cubicBezTo>
                <a:cubicBezTo>
                  <a:pt x="12034" y="1751"/>
                  <a:pt x="12055" y="1722"/>
                  <a:pt x="12076" y="1688"/>
                </a:cubicBezTo>
                <a:cubicBezTo>
                  <a:pt x="12126" y="1635"/>
                  <a:pt x="12166" y="1574"/>
                  <a:pt x="12187" y="1509"/>
                </a:cubicBezTo>
                <a:cubicBezTo>
                  <a:pt x="12232" y="1374"/>
                  <a:pt x="12200" y="1232"/>
                  <a:pt x="12098" y="1133"/>
                </a:cubicBezTo>
                <a:cubicBezTo>
                  <a:pt x="12007" y="1046"/>
                  <a:pt x="11888" y="990"/>
                  <a:pt x="11760" y="980"/>
                </a:cubicBezTo>
                <a:cubicBezTo>
                  <a:pt x="11744" y="978"/>
                  <a:pt x="11729" y="978"/>
                  <a:pt x="11714" y="978"/>
                </a:cubicBezTo>
                <a:cubicBezTo>
                  <a:pt x="11488" y="978"/>
                  <a:pt x="11271" y="1104"/>
                  <a:pt x="11194" y="1323"/>
                </a:cubicBezTo>
                <a:cubicBezTo>
                  <a:pt x="11121" y="1530"/>
                  <a:pt x="11180" y="1764"/>
                  <a:pt x="11361" y="1890"/>
                </a:cubicBezTo>
                <a:cubicBezTo>
                  <a:pt x="10930" y="2481"/>
                  <a:pt x="10538" y="3108"/>
                  <a:pt x="10158" y="3731"/>
                </a:cubicBezTo>
                <a:cubicBezTo>
                  <a:pt x="9959" y="4058"/>
                  <a:pt x="9765" y="4390"/>
                  <a:pt x="9579" y="4725"/>
                </a:cubicBezTo>
                <a:cubicBezTo>
                  <a:pt x="9511" y="4849"/>
                  <a:pt x="9444" y="4972"/>
                  <a:pt x="9378" y="5097"/>
                </a:cubicBezTo>
                <a:cubicBezTo>
                  <a:pt x="9382" y="4961"/>
                  <a:pt x="9375" y="4824"/>
                  <a:pt x="9359" y="4697"/>
                </a:cubicBezTo>
                <a:cubicBezTo>
                  <a:pt x="9324" y="4424"/>
                  <a:pt x="9220" y="4104"/>
                  <a:pt x="8927" y="4014"/>
                </a:cubicBezTo>
                <a:cubicBezTo>
                  <a:pt x="8878" y="4000"/>
                  <a:pt x="8829" y="3993"/>
                  <a:pt x="8781" y="3993"/>
                </a:cubicBezTo>
                <a:cubicBezTo>
                  <a:pt x="8558" y="3993"/>
                  <a:pt x="8351" y="4138"/>
                  <a:pt x="8214" y="4314"/>
                </a:cubicBezTo>
                <a:cubicBezTo>
                  <a:pt x="8013" y="4575"/>
                  <a:pt x="7872" y="4902"/>
                  <a:pt x="7750" y="5206"/>
                </a:cubicBezTo>
                <a:cubicBezTo>
                  <a:pt x="7610" y="5557"/>
                  <a:pt x="7504" y="5921"/>
                  <a:pt x="7418" y="6291"/>
                </a:cubicBezTo>
                <a:cubicBezTo>
                  <a:pt x="7469" y="5784"/>
                  <a:pt x="7512" y="5277"/>
                  <a:pt x="7548" y="4768"/>
                </a:cubicBezTo>
                <a:cubicBezTo>
                  <a:pt x="7688" y="3539"/>
                  <a:pt x="7752" y="2303"/>
                  <a:pt x="7668" y="1065"/>
                </a:cubicBezTo>
                <a:cubicBezTo>
                  <a:pt x="7801" y="994"/>
                  <a:pt x="7912" y="863"/>
                  <a:pt x="7956" y="720"/>
                </a:cubicBezTo>
                <a:cubicBezTo>
                  <a:pt x="7999" y="579"/>
                  <a:pt x="7997" y="426"/>
                  <a:pt x="7929" y="296"/>
                </a:cubicBezTo>
                <a:cubicBezTo>
                  <a:pt x="7867" y="175"/>
                  <a:pt x="7763" y="70"/>
                  <a:pt x="7633" y="28"/>
                </a:cubicBezTo>
                <a:cubicBezTo>
                  <a:pt x="7580" y="10"/>
                  <a:pt x="7524" y="0"/>
                  <a:pt x="74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3"/>
          <p:cNvSpPr/>
          <p:nvPr/>
        </p:nvSpPr>
        <p:spPr>
          <a:xfrm rot="8959712">
            <a:off x="8450825" y="2975995"/>
            <a:ext cx="519640" cy="221151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3"/>
          <p:cNvSpPr/>
          <p:nvPr/>
        </p:nvSpPr>
        <p:spPr>
          <a:xfrm rot="-539003">
            <a:off x="241561" y="2612640"/>
            <a:ext cx="318466" cy="614958"/>
          </a:xfrm>
          <a:custGeom>
            <a:avLst/>
            <a:gdLst/>
            <a:ahLst/>
            <a:cxnLst/>
            <a:rect l="l" t="t" r="r" b="b"/>
            <a:pathLst>
              <a:path w="6768" h="13069" extrusionOk="0">
                <a:moveTo>
                  <a:pt x="419" y="3168"/>
                </a:moveTo>
                <a:cubicBezTo>
                  <a:pt x="419" y="3169"/>
                  <a:pt x="419" y="3169"/>
                  <a:pt x="419" y="3169"/>
                </a:cubicBezTo>
                <a:lnTo>
                  <a:pt x="419" y="3169"/>
                </a:lnTo>
                <a:cubicBezTo>
                  <a:pt x="419" y="3169"/>
                  <a:pt x="419" y="3168"/>
                  <a:pt x="419" y="3168"/>
                </a:cubicBezTo>
                <a:close/>
                <a:moveTo>
                  <a:pt x="419" y="3169"/>
                </a:moveTo>
                <a:lnTo>
                  <a:pt x="419" y="3169"/>
                </a:lnTo>
                <a:cubicBezTo>
                  <a:pt x="417" y="3170"/>
                  <a:pt x="414" y="3171"/>
                  <a:pt x="412" y="3174"/>
                </a:cubicBezTo>
                <a:lnTo>
                  <a:pt x="412" y="3174"/>
                </a:lnTo>
                <a:cubicBezTo>
                  <a:pt x="414" y="3172"/>
                  <a:pt x="417" y="3170"/>
                  <a:pt x="419" y="3169"/>
                </a:cubicBezTo>
                <a:close/>
                <a:moveTo>
                  <a:pt x="412" y="3174"/>
                </a:moveTo>
                <a:cubicBezTo>
                  <a:pt x="405" y="3179"/>
                  <a:pt x="397" y="3184"/>
                  <a:pt x="391" y="3190"/>
                </a:cubicBezTo>
                <a:lnTo>
                  <a:pt x="412" y="3174"/>
                </a:lnTo>
                <a:cubicBezTo>
                  <a:pt x="412" y="3174"/>
                  <a:pt x="412" y="3174"/>
                  <a:pt x="412" y="3174"/>
                </a:cubicBezTo>
                <a:close/>
                <a:moveTo>
                  <a:pt x="4301" y="1132"/>
                </a:moveTo>
                <a:lnTo>
                  <a:pt x="4301" y="1132"/>
                </a:lnTo>
                <a:cubicBezTo>
                  <a:pt x="4407" y="1181"/>
                  <a:pt x="4515" y="1230"/>
                  <a:pt x="4606" y="1298"/>
                </a:cubicBezTo>
                <a:cubicBezTo>
                  <a:pt x="4761" y="1415"/>
                  <a:pt x="4810" y="1572"/>
                  <a:pt x="4797" y="1759"/>
                </a:cubicBezTo>
                <a:cubicBezTo>
                  <a:pt x="4775" y="2100"/>
                  <a:pt x="4640" y="2436"/>
                  <a:pt x="4511" y="2748"/>
                </a:cubicBezTo>
                <a:cubicBezTo>
                  <a:pt x="4379" y="3063"/>
                  <a:pt x="4244" y="3375"/>
                  <a:pt x="4143" y="3703"/>
                </a:cubicBezTo>
                <a:cubicBezTo>
                  <a:pt x="4121" y="3780"/>
                  <a:pt x="4097" y="3856"/>
                  <a:pt x="4072" y="3936"/>
                </a:cubicBezTo>
                <a:lnTo>
                  <a:pt x="4251" y="2134"/>
                </a:lnTo>
                <a:cubicBezTo>
                  <a:pt x="4273" y="1918"/>
                  <a:pt x="4295" y="1703"/>
                  <a:pt x="4315" y="1487"/>
                </a:cubicBezTo>
                <a:cubicBezTo>
                  <a:pt x="4326" y="1369"/>
                  <a:pt x="4334" y="1246"/>
                  <a:pt x="4301" y="1132"/>
                </a:cubicBezTo>
                <a:close/>
                <a:moveTo>
                  <a:pt x="3633" y="911"/>
                </a:moveTo>
                <a:cubicBezTo>
                  <a:pt x="3757" y="911"/>
                  <a:pt x="3883" y="931"/>
                  <a:pt x="3990" y="981"/>
                </a:cubicBezTo>
                <a:cubicBezTo>
                  <a:pt x="4151" y="1056"/>
                  <a:pt x="4172" y="1216"/>
                  <a:pt x="4165" y="1374"/>
                </a:cubicBezTo>
                <a:cubicBezTo>
                  <a:pt x="4149" y="1738"/>
                  <a:pt x="4094" y="2104"/>
                  <a:pt x="4055" y="2467"/>
                </a:cubicBezTo>
                <a:cubicBezTo>
                  <a:pt x="4004" y="2964"/>
                  <a:pt x="3955" y="3461"/>
                  <a:pt x="3908" y="3959"/>
                </a:cubicBezTo>
                <a:cubicBezTo>
                  <a:pt x="3889" y="3815"/>
                  <a:pt x="3874" y="3673"/>
                  <a:pt x="3855" y="3530"/>
                </a:cubicBezTo>
                <a:cubicBezTo>
                  <a:pt x="3803" y="3085"/>
                  <a:pt x="3749" y="2638"/>
                  <a:pt x="3697" y="2192"/>
                </a:cubicBezTo>
                <a:cubicBezTo>
                  <a:pt x="3670" y="1969"/>
                  <a:pt x="3641" y="1748"/>
                  <a:pt x="3614" y="1524"/>
                </a:cubicBezTo>
                <a:cubicBezTo>
                  <a:pt x="3593" y="1342"/>
                  <a:pt x="3590" y="1139"/>
                  <a:pt x="3529" y="965"/>
                </a:cubicBezTo>
                <a:cubicBezTo>
                  <a:pt x="3535" y="959"/>
                  <a:pt x="3539" y="955"/>
                  <a:pt x="3540" y="945"/>
                </a:cubicBezTo>
                <a:cubicBezTo>
                  <a:pt x="3540" y="935"/>
                  <a:pt x="3543" y="925"/>
                  <a:pt x="3546" y="914"/>
                </a:cubicBezTo>
                <a:cubicBezTo>
                  <a:pt x="3575" y="912"/>
                  <a:pt x="3604" y="911"/>
                  <a:pt x="3633" y="911"/>
                </a:cubicBezTo>
                <a:close/>
                <a:moveTo>
                  <a:pt x="3122" y="796"/>
                </a:moveTo>
                <a:cubicBezTo>
                  <a:pt x="3175" y="796"/>
                  <a:pt x="3227" y="806"/>
                  <a:pt x="3278" y="832"/>
                </a:cubicBezTo>
                <a:cubicBezTo>
                  <a:pt x="3452" y="921"/>
                  <a:pt x="3448" y="1166"/>
                  <a:pt x="3467" y="1332"/>
                </a:cubicBezTo>
                <a:cubicBezTo>
                  <a:pt x="3513" y="1723"/>
                  <a:pt x="3557" y="2113"/>
                  <a:pt x="3604" y="2503"/>
                </a:cubicBezTo>
                <a:cubicBezTo>
                  <a:pt x="3650" y="2885"/>
                  <a:pt x="3695" y="3268"/>
                  <a:pt x="3740" y="3649"/>
                </a:cubicBezTo>
                <a:cubicBezTo>
                  <a:pt x="3755" y="3780"/>
                  <a:pt x="3770" y="3912"/>
                  <a:pt x="3787" y="4042"/>
                </a:cubicBezTo>
                <a:cubicBezTo>
                  <a:pt x="3763" y="3977"/>
                  <a:pt x="3742" y="3909"/>
                  <a:pt x="3721" y="3845"/>
                </a:cubicBezTo>
                <a:cubicBezTo>
                  <a:pt x="3618" y="3533"/>
                  <a:pt x="3536" y="3214"/>
                  <a:pt x="3460" y="2895"/>
                </a:cubicBezTo>
                <a:cubicBezTo>
                  <a:pt x="3380" y="2558"/>
                  <a:pt x="3308" y="2222"/>
                  <a:pt x="3223" y="1887"/>
                </a:cubicBezTo>
                <a:cubicBezTo>
                  <a:pt x="3147" y="1592"/>
                  <a:pt x="3082" y="1273"/>
                  <a:pt x="2933" y="1003"/>
                </a:cubicBezTo>
                <a:cubicBezTo>
                  <a:pt x="2905" y="952"/>
                  <a:pt x="2869" y="903"/>
                  <a:pt x="2828" y="859"/>
                </a:cubicBezTo>
                <a:cubicBezTo>
                  <a:pt x="2925" y="831"/>
                  <a:pt x="3024" y="796"/>
                  <a:pt x="3122" y="796"/>
                </a:cubicBezTo>
                <a:close/>
                <a:moveTo>
                  <a:pt x="2082" y="1237"/>
                </a:moveTo>
                <a:lnTo>
                  <a:pt x="2082" y="1237"/>
                </a:lnTo>
                <a:cubicBezTo>
                  <a:pt x="2064" y="1303"/>
                  <a:pt x="2051" y="1369"/>
                  <a:pt x="2042" y="1430"/>
                </a:cubicBezTo>
                <a:cubicBezTo>
                  <a:pt x="1957" y="2042"/>
                  <a:pt x="2262" y="2650"/>
                  <a:pt x="2554" y="3168"/>
                </a:cubicBezTo>
                <a:cubicBezTo>
                  <a:pt x="2730" y="3476"/>
                  <a:pt x="2926" y="3770"/>
                  <a:pt x="3138" y="4051"/>
                </a:cubicBezTo>
                <a:cubicBezTo>
                  <a:pt x="2817" y="3743"/>
                  <a:pt x="2515" y="3417"/>
                  <a:pt x="2262" y="3051"/>
                </a:cubicBezTo>
                <a:cubicBezTo>
                  <a:pt x="2038" y="2729"/>
                  <a:pt x="1797" y="2341"/>
                  <a:pt x="1761" y="1943"/>
                </a:cubicBezTo>
                <a:cubicBezTo>
                  <a:pt x="1746" y="1758"/>
                  <a:pt x="1783" y="1571"/>
                  <a:pt x="1889" y="1415"/>
                </a:cubicBezTo>
                <a:cubicBezTo>
                  <a:pt x="1937" y="1345"/>
                  <a:pt x="2001" y="1287"/>
                  <a:pt x="2073" y="1242"/>
                </a:cubicBezTo>
                <a:cubicBezTo>
                  <a:pt x="2078" y="1240"/>
                  <a:pt x="2079" y="1239"/>
                  <a:pt x="2082" y="1237"/>
                </a:cubicBezTo>
                <a:close/>
                <a:moveTo>
                  <a:pt x="1598" y="1870"/>
                </a:moveTo>
                <a:cubicBezTo>
                  <a:pt x="1600" y="2043"/>
                  <a:pt x="1642" y="2219"/>
                  <a:pt x="1705" y="2381"/>
                </a:cubicBezTo>
                <a:cubicBezTo>
                  <a:pt x="1953" y="3021"/>
                  <a:pt x="2413" y="3573"/>
                  <a:pt x="2893" y="4055"/>
                </a:cubicBezTo>
                <a:cubicBezTo>
                  <a:pt x="2950" y="4112"/>
                  <a:pt x="3008" y="4167"/>
                  <a:pt x="3067" y="4221"/>
                </a:cubicBezTo>
                <a:cubicBezTo>
                  <a:pt x="2733" y="3993"/>
                  <a:pt x="2408" y="3756"/>
                  <a:pt x="2106" y="3489"/>
                </a:cubicBezTo>
                <a:cubicBezTo>
                  <a:pt x="1851" y="3268"/>
                  <a:pt x="1561" y="3014"/>
                  <a:pt x="1384" y="2723"/>
                </a:cubicBezTo>
                <a:cubicBezTo>
                  <a:pt x="1185" y="2394"/>
                  <a:pt x="1401" y="2126"/>
                  <a:pt x="1598" y="1870"/>
                </a:cubicBezTo>
                <a:close/>
                <a:moveTo>
                  <a:pt x="5598" y="2421"/>
                </a:moveTo>
                <a:cubicBezTo>
                  <a:pt x="5707" y="2574"/>
                  <a:pt x="5849" y="2723"/>
                  <a:pt x="5796" y="2913"/>
                </a:cubicBezTo>
                <a:cubicBezTo>
                  <a:pt x="5721" y="3171"/>
                  <a:pt x="5452" y="3375"/>
                  <a:pt x="5261" y="3551"/>
                </a:cubicBezTo>
                <a:cubicBezTo>
                  <a:pt x="5012" y="3781"/>
                  <a:pt x="4763" y="4014"/>
                  <a:pt x="4512" y="4242"/>
                </a:cubicBezTo>
                <a:lnTo>
                  <a:pt x="4710" y="3966"/>
                </a:lnTo>
                <a:cubicBezTo>
                  <a:pt x="4919" y="3665"/>
                  <a:pt x="5124" y="3356"/>
                  <a:pt x="5313" y="3036"/>
                </a:cubicBezTo>
                <a:cubicBezTo>
                  <a:pt x="5420" y="2855"/>
                  <a:pt x="5549" y="2645"/>
                  <a:pt x="5592" y="2426"/>
                </a:cubicBezTo>
                <a:lnTo>
                  <a:pt x="5598" y="2421"/>
                </a:lnTo>
                <a:close/>
                <a:moveTo>
                  <a:pt x="2559" y="889"/>
                </a:moveTo>
                <a:cubicBezTo>
                  <a:pt x="2566" y="889"/>
                  <a:pt x="2574" y="890"/>
                  <a:pt x="2583" y="893"/>
                </a:cubicBezTo>
                <a:cubicBezTo>
                  <a:pt x="2720" y="925"/>
                  <a:pt x="2803" y="1111"/>
                  <a:pt x="2848" y="1226"/>
                </a:cubicBezTo>
                <a:cubicBezTo>
                  <a:pt x="2952" y="1481"/>
                  <a:pt x="3011" y="1757"/>
                  <a:pt x="3078" y="2022"/>
                </a:cubicBezTo>
                <a:cubicBezTo>
                  <a:pt x="3149" y="2311"/>
                  <a:pt x="3213" y="2602"/>
                  <a:pt x="3281" y="2892"/>
                </a:cubicBezTo>
                <a:cubicBezTo>
                  <a:pt x="3357" y="3211"/>
                  <a:pt x="3440" y="3530"/>
                  <a:pt x="3539" y="3844"/>
                </a:cubicBezTo>
                <a:cubicBezTo>
                  <a:pt x="3596" y="4022"/>
                  <a:pt x="3660" y="4201"/>
                  <a:pt x="3706" y="4383"/>
                </a:cubicBezTo>
                <a:cubicBezTo>
                  <a:pt x="3465" y="3866"/>
                  <a:pt x="3237" y="3339"/>
                  <a:pt x="3037" y="2809"/>
                </a:cubicBezTo>
                <a:cubicBezTo>
                  <a:pt x="2918" y="2494"/>
                  <a:pt x="2811" y="2177"/>
                  <a:pt x="2725" y="1850"/>
                </a:cubicBezTo>
                <a:cubicBezTo>
                  <a:pt x="2641" y="1538"/>
                  <a:pt x="2557" y="1216"/>
                  <a:pt x="2527" y="893"/>
                </a:cubicBezTo>
                <a:cubicBezTo>
                  <a:pt x="2538" y="891"/>
                  <a:pt x="2548" y="889"/>
                  <a:pt x="2559" y="889"/>
                </a:cubicBezTo>
                <a:close/>
                <a:moveTo>
                  <a:pt x="1207" y="2677"/>
                </a:moveTo>
                <a:cubicBezTo>
                  <a:pt x="1253" y="2801"/>
                  <a:pt x="1340" y="2907"/>
                  <a:pt x="1426" y="3008"/>
                </a:cubicBezTo>
                <a:cubicBezTo>
                  <a:pt x="1557" y="3163"/>
                  <a:pt x="1699" y="3310"/>
                  <a:pt x="1846" y="3448"/>
                </a:cubicBezTo>
                <a:cubicBezTo>
                  <a:pt x="2222" y="3801"/>
                  <a:pt x="2640" y="4105"/>
                  <a:pt x="3065" y="4396"/>
                </a:cubicBezTo>
                <a:cubicBezTo>
                  <a:pt x="3037" y="4381"/>
                  <a:pt x="3007" y="4370"/>
                  <a:pt x="2976" y="4356"/>
                </a:cubicBezTo>
                <a:cubicBezTo>
                  <a:pt x="2652" y="4210"/>
                  <a:pt x="2333" y="4048"/>
                  <a:pt x="2017" y="3885"/>
                </a:cubicBezTo>
                <a:cubicBezTo>
                  <a:pt x="1744" y="3743"/>
                  <a:pt x="1414" y="3618"/>
                  <a:pt x="1198" y="3395"/>
                </a:cubicBezTo>
                <a:cubicBezTo>
                  <a:pt x="985" y="3177"/>
                  <a:pt x="987" y="2870"/>
                  <a:pt x="1207" y="2677"/>
                </a:cubicBezTo>
                <a:close/>
                <a:moveTo>
                  <a:pt x="4972" y="1615"/>
                </a:moveTo>
                <a:cubicBezTo>
                  <a:pt x="5039" y="1687"/>
                  <a:pt x="5110" y="1757"/>
                  <a:pt x="5175" y="1830"/>
                </a:cubicBezTo>
                <a:cubicBezTo>
                  <a:pt x="5286" y="1957"/>
                  <a:pt x="5415" y="2086"/>
                  <a:pt x="5426" y="2262"/>
                </a:cubicBezTo>
                <a:cubicBezTo>
                  <a:pt x="5436" y="2428"/>
                  <a:pt x="5355" y="2592"/>
                  <a:pt x="5277" y="2734"/>
                </a:cubicBezTo>
                <a:cubicBezTo>
                  <a:pt x="5198" y="2877"/>
                  <a:pt x="5111" y="3018"/>
                  <a:pt x="5024" y="3157"/>
                </a:cubicBezTo>
                <a:cubicBezTo>
                  <a:pt x="4849" y="3438"/>
                  <a:pt x="4661" y="3713"/>
                  <a:pt x="4470" y="3984"/>
                </a:cubicBezTo>
                <a:cubicBezTo>
                  <a:pt x="4373" y="4119"/>
                  <a:pt x="4277" y="4254"/>
                  <a:pt x="4179" y="4388"/>
                </a:cubicBezTo>
                <a:cubicBezTo>
                  <a:pt x="4158" y="4417"/>
                  <a:pt x="4135" y="4447"/>
                  <a:pt x="4111" y="4476"/>
                </a:cubicBezTo>
                <a:cubicBezTo>
                  <a:pt x="4192" y="4207"/>
                  <a:pt x="4264" y="3934"/>
                  <a:pt x="4349" y="3666"/>
                </a:cubicBezTo>
                <a:cubicBezTo>
                  <a:pt x="4465" y="3296"/>
                  <a:pt x="4634" y="2947"/>
                  <a:pt x="4772" y="2585"/>
                </a:cubicBezTo>
                <a:cubicBezTo>
                  <a:pt x="4884" y="2293"/>
                  <a:pt x="5013" y="1937"/>
                  <a:pt x="4972" y="1615"/>
                </a:cubicBezTo>
                <a:close/>
                <a:moveTo>
                  <a:pt x="2364" y="1043"/>
                </a:moveTo>
                <a:cubicBezTo>
                  <a:pt x="2432" y="1325"/>
                  <a:pt x="2492" y="1609"/>
                  <a:pt x="2579" y="1887"/>
                </a:cubicBezTo>
                <a:cubicBezTo>
                  <a:pt x="2682" y="2218"/>
                  <a:pt x="2797" y="2543"/>
                  <a:pt x="2920" y="2863"/>
                </a:cubicBezTo>
                <a:cubicBezTo>
                  <a:pt x="3138" y="3419"/>
                  <a:pt x="3396" y="3951"/>
                  <a:pt x="3657" y="4488"/>
                </a:cubicBezTo>
                <a:cubicBezTo>
                  <a:pt x="3397" y="4150"/>
                  <a:pt x="3149" y="3805"/>
                  <a:pt x="2923" y="3444"/>
                </a:cubicBezTo>
                <a:cubicBezTo>
                  <a:pt x="2634" y="2980"/>
                  <a:pt x="2343" y="2465"/>
                  <a:pt x="2241" y="1923"/>
                </a:cubicBezTo>
                <a:cubicBezTo>
                  <a:pt x="2191" y="1664"/>
                  <a:pt x="2200" y="1382"/>
                  <a:pt x="2313" y="1141"/>
                </a:cubicBezTo>
                <a:cubicBezTo>
                  <a:pt x="2327" y="1113"/>
                  <a:pt x="2344" y="1078"/>
                  <a:pt x="2364" y="1043"/>
                </a:cubicBezTo>
                <a:close/>
                <a:moveTo>
                  <a:pt x="1022" y="3411"/>
                </a:moveTo>
                <a:cubicBezTo>
                  <a:pt x="1167" y="3614"/>
                  <a:pt x="1418" y="3749"/>
                  <a:pt x="1631" y="3864"/>
                </a:cubicBezTo>
                <a:cubicBezTo>
                  <a:pt x="2004" y="4065"/>
                  <a:pt x="2380" y="4262"/>
                  <a:pt x="2763" y="4445"/>
                </a:cubicBezTo>
                <a:lnTo>
                  <a:pt x="2976" y="4546"/>
                </a:lnTo>
                <a:cubicBezTo>
                  <a:pt x="2720" y="4510"/>
                  <a:pt x="2465" y="4464"/>
                  <a:pt x="2215" y="4401"/>
                </a:cubicBezTo>
                <a:cubicBezTo>
                  <a:pt x="1907" y="4323"/>
                  <a:pt x="1605" y="4221"/>
                  <a:pt x="1312" y="4103"/>
                </a:cubicBezTo>
                <a:cubicBezTo>
                  <a:pt x="1178" y="4048"/>
                  <a:pt x="987" y="3991"/>
                  <a:pt x="943" y="3835"/>
                </a:cubicBezTo>
                <a:cubicBezTo>
                  <a:pt x="900" y="3685"/>
                  <a:pt x="999" y="3553"/>
                  <a:pt x="1022" y="3411"/>
                </a:cubicBezTo>
                <a:close/>
                <a:moveTo>
                  <a:pt x="5690" y="3394"/>
                </a:moveTo>
                <a:cubicBezTo>
                  <a:pt x="5775" y="3436"/>
                  <a:pt x="5859" y="3483"/>
                  <a:pt x="5933" y="3544"/>
                </a:cubicBezTo>
                <a:cubicBezTo>
                  <a:pt x="5989" y="3588"/>
                  <a:pt x="6055" y="3631"/>
                  <a:pt x="6018" y="3709"/>
                </a:cubicBezTo>
                <a:cubicBezTo>
                  <a:pt x="5991" y="3763"/>
                  <a:pt x="5947" y="3811"/>
                  <a:pt x="5906" y="3856"/>
                </a:cubicBezTo>
                <a:cubicBezTo>
                  <a:pt x="5744" y="4030"/>
                  <a:pt x="5534" y="4160"/>
                  <a:pt x="5330" y="4276"/>
                </a:cubicBezTo>
                <a:cubicBezTo>
                  <a:pt x="5115" y="4398"/>
                  <a:pt x="4891" y="4509"/>
                  <a:pt x="4661" y="4600"/>
                </a:cubicBezTo>
                <a:cubicBezTo>
                  <a:pt x="4521" y="4657"/>
                  <a:pt x="4373" y="4699"/>
                  <a:pt x="4230" y="4745"/>
                </a:cubicBezTo>
                <a:cubicBezTo>
                  <a:pt x="4670" y="4332"/>
                  <a:pt x="5131" y="3940"/>
                  <a:pt x="5564" y="3519"/>
                </a:cubicBezTo>
                <a:cubicBezTo>
                  <a:pt x="5605" y="3480"/>
                  <a:pt x="5647" y="3438"/>
                  <a:pt x="5690" y="3394"/>
                </a:cubicBezTo>
                <a:close/>
                <a:moveTo>
                  <a:pt x="1041" y="4130"/>
                </a:moveTo>
                <a:lnTo>
                  <a:pt x="1041" y="4130"/>
                </a:lnTo>
                <a:cubicBezTo>
                  <a:pt x="1140" y="4187"/>
                  <a:pt x="1252" y="4227"/>
                  <a:pt x="1356" y="4269"/>
                </a:cubicBezTo>
                <a:cubicBezTo>
                  <a:pt x="1522" y="4337"/>
                  <a:pt x="1692" y="4398"/>
                  <a:pt x="1863" y="4454"/>
                </a:cubicBezTo>
                <a:cubicBezTo>
                  <a:pt x="2201" y="4562"/>
                  <a:pt x="2547" y="4644"/>
                  <a:pt x="2896" y="4701"/>
                </a:cubicBezTo>
                <a:cubicBezTo>
                  <a:pt x="3115" y="4736"/>
                  <a:pt x="3342" y="4752"/>
                  <a:pt x="3559" y="4801"/>
                </a:cubicBezTo>
                <a:cubicBezTo>
                  <a:pt x="3559" y="4801"/>
                  <a:pt x="3562" y="4803"/>
                  <a:pt x="3563" y="4803"/>
                </a:cubicBezTo>
                <a:lnTo>
                  <a:pt x="3563" y="4803"/>
                </a:lnTo>
                <a:cubicBezTo>
                  <a:pt x="3423" y="4800"/>
                  <a:pt x="3284" y="4794"/>
                  <a:pt x="3140" y="4786"/>
                </a:cubicBezTo>
                <a:cubicBezTo>
                  <a:pt x="2832" y="4769"/>
                  <a:pt x="2523" y="4745"/>
                  <a:pt x="2215" y="4715"/>
                </a:cubicBezTo>
                <a:cubicBezTo>
                  <a:pt x="1937" y="4688"/>
                  <a:pt x="1639" y="4676"/>
                  <a:pt x="1367" y="4603"/>
                </a:cubicBezTo>
                <a:cubicBezTo>
                  <a:pt x="1249" y="4570"/>
                  <a:pt x="1130" y="4512"/>
                  <a:pt x="1066" y="4403"/>
                </a:cubicBezTo>
                <a:cubicBezTo>
                  <a:pt x="1009" y="4306"/>
                  <a:pt x="1018" y="4225"/>
                  <a:pt x="1041" y="4130"/>
                </a:cubicBezTo>
                <a:close/>
                <a:moveTo>
                  <a:pt x="3715" y="0"/>
                </a:moveTo>
                <a:cubicBezTo>
                  <a:pt x="3714" y="0"/>
                  <a:pt x="3712" y="0"/>
                  <a:pt x="3711" y="0"/>
                </a:cubicBezTo>
                <a:cubicBezTo>
                  <a:pt x="3671" y="3"/>
                  <a:pt x="3634" y="13"/>
                  <a:pt x="3599" y="31"/>
                </a:cubicBezTo>
                <a:cubicBezTo>
                  <a:pt x="3586" y="39"/>
                  <a:pt x="3576" y="46"/>
                  <a:pt x="3565" y="54"/>
                </a:cubicBezTo>
                <a:cubicBezTo>
                  <a:pt x="3555" y="63"/>
                  <a:pt x="3542" y="71"/>
                  <a:pt x="3533" y="83"/>
                </a:cubicBezTo>
                <a:cubicBezTo>
                  <a:pt x="3505" y="114"/>
                  <a:pt x="3482" y="149"/>
                  <a:pt x="3472" y="190"/>
                </a:cubicBezTo>
                <a:cubicBezTo>
                  <a:pt x="3464" y="230"/>
                  <a:pt x="3462" y="274"/>
                  <a:pt x="3475" y="312"/>
                </a:cubicBezTo>
                <a:cubicBezTo>
                  <a:pt x="3484" y="341"/>
                  <a:pt x="3498" y="369"/>
                  <a:pt x="3518" y="393"/>
                </a:cubicBezTo>
                <a:cubicBezTo>
                  <a:pt x="3528" y="424"/>
                  <a:pt x="3542" y="454"/>
                  <a:pt x="3567" y="478"/>
                </a:cubicBezTo>
                <a:cubicBezTo>
                  <a:pt x="3572" y="481"/>
                  <a:pt x="3577" y="487"/>
                  <a:pt x="3583" y="490"/>
                </a:cubicBezTo>
                <a:cubicBezTo>
                  <a:pt x="3540" y="595"/>
                  <a:pt x="3511" y="701"/>
                  <a:pt x="3492" y="813"/>
                </a:cubicBezTo>
                <a:cubicBezTo>
                  <a:pt x="3484" y="815"/>
                  <a:pt x="3472" y="816"/>
                  <a:pt x="3464" y="820"/>
                </a:cubicBezTo>
                <a:cubicBezTo>
                  <a:pt x="3382" y="721"/>
                  <a:pt x="3262" y="681"/>
                  <a:pt x="3135" y="681"/>
                </a:cubicBezTo>
                <a:cubicBezTo>
                  <a:pt x="3009" y="681"/>
                  <a:pt x="2877" y="721"/>
                  <a:pt x="2767" y="783"/>
                </a:cubicBezTo>
                <a:cubicBezTo>
                  <a:pt x="2701" y="732"/>
                  <a:pt x="2626" y="699"/>
                  <a:pt x="2548" y="699"/>
                </a:cubicBezTo>
                <a:cubicBezTo>
                  <a:pt x="2503" y="699"/>
                  <a:pt x="2457" y="710"/>
                  <a:pt x="2411" y="735"/>
                </a:cubicBezTo>
                <a:cubicBezTo>
                  <a:pt x="2378" y="741"/>
                  <a:pt x="2350" y="759"/>
                  <a:pt x="2336" y="790"/>
                </a:cubicBezTo>
                <a:cubicBezTo>
                  <a:pt x="2266" y="850"/>
                  <a:pt x="2212" y="930"/>
                  <a:pt x="2170" y="1019"/>
                </a:cubicBezTo>
                <a:cubicBezTo>
                  <a:pt x="2137" y="915"/>
                  <a:pt x="2100" y="816"/>
                  <a:pt x="2058" y="717"/>
                </a:cubicBezTo>
                <a:cubicBezTo>
                  <a:pt x="2150" y="663"/>
                  <a:pt x="2203" y="556"/>
                  <a:pt x="2207" y="451"/>
                </a:cubicBezTo>
                <a:cubicBezTo>
                  <a:pt x="2212" y="310"/>
                  <a:pt x="2110" y="189"/>
                  <a:pt x="1980" y="146"/>
                </a:cubicBezTo>
                <a:cubicBezTo>
                  <a:pt x="1953" y="138"/>
                  <a:pt x="1926" y="134"/>
                  <a:pt x="1898" y="134"/>
                </a:cubicBezTo>
                <a:cubicBezTo>
                  <a:pt x="1849" y="134"/>
                  <a:pt x="1801" y="147"/>
                  <a:pt x="1758" y="168"/>
                </a:cubicBezTo>
                <a:cubicBezTo>
                  <a:pt x="1751" y="170"/>
                  <a:pt x="1741" y="176"/>
                  <a:pt x="1734" y="182"/>
                </a:cubicBezTo>
                <a:cubicBezTo>
                  <a:pt x="1730" y="185"/>
                  <a:pt x="1723" y="185"/>
                  <a:pt x="1717" y="189"/>
                </a:cubicBezTo>
                <a:cubicBezTo>
                  <a:pt x="1669" y="217"/>
                  <a:pt x="1635" y="266"/>
                  <a:pt x="1621" y="318"/>
                </a:cubicBezTo>
                <a:cubicBezTo>
                  <a:pt x="1619" y="324"/>
                  <a:pt x="1617" y="329"/>
                  <a:pt x="1614" y="334"/>
                </a:cubicBezTo>
                <a:cubicBezTo>
                  <a:pt x="1605" y="358"/>
                  <a:pt x="1604" y="380"/>
                  <a:pt x="1602" y="403"/>
                </a:cubicBezTo>
                <a:cubicBezTo>
                  <a:pt x="1585" y="453"/>
                  <a:pt x="1585" y="514"/>
                  <a:pt x="1604" y="561"/>
                </a:cubicBezTo>
                <a:cubicBezTo>
                  <a:pt x="1625" y="622"/>
                  <a:pt x="1663" y="670"/>
                  <a:pt x="1716" y="707"/>
                </a:cubicBezTo>
                <a:cubicBezTo>
                  <a:pt x="1768" y="745"/>
                  <a:pt x="1830" y="763"/>
                  <a:pt x="1893" y="763"/>
                </a:cubicBezTo>
                <a:cubicBezTo>
                  <a:pt x="1913" y="763"/>
                  <a:pt x="1932" y="761"/>
                  <a:pt x="1951" y="758"/>
                </a:cubicBezTo>
                <a:cubicBezTo>
                  <a:pt x="2008" y="866"/>
                  <a:pt x="2061" y="975"/>
                  <a:pt x="2110" y="1084"/>
                </a:cubicBezTo>
                <a:cubicBezTo>
                  <a:pt x="2056" y="1097"/>
                  <a:pt x="2001" y="1125"/>
                  <a:pt x="1960" y="1152"/>
                </a:cubicBezTo>
                <a:cubicBezTo>
                  <a:pt x="1848" y="1223"/>
                  <a:pt x="1758" y="1330"/>
                  <a:pt x="1697" y="1446"/>
                </a:cubicBezTo>
                <a:cubicBezTo>
                  <a:pt x="1652" y="1537"/>
                  <a:pt x="1627" y="1632"/>
                  <a:pt x="1614" y="1728"/>
                </a:cubicBezTo>
                <a:cubicBezTo>
                  <a:pt x="1609" y="1731"/>
                  <a:pt x="1605" y="1735"/>
                  <a:pt x="1600" y="1738"/>
                </a:cubicBezTo>
                <a:cubicBezTo>
                  <a:pt x="1574" y="1653"/>
                  <a:pt x="1522" y="1574"/>
                  <a:pt x="1469" y="1503"/>
                </a:cubicBezTo>
                <a:cubicBezTo>
                  <a:pt x="1436" y="1460"/>
                  <a:pt x="1404" y="1422"/>
                  <a:pt x="1368" y="1382"/>
                </a:cubicBezTo>
                <a:cubicBezTo>
                  <a:pt x="1439" y="1320"/>
                  <a:pt x="1482" y="1232"/>
                  <a:pt x="1475" y="1135"/>
                </a:cubicBezTo>
                <a:cubicBezTo>
                  <a:pt x="1465" y="1019"/>
                  <a:pt x="1408" y="918"/>
                  <a:pt x="1312" y="850"/>
                </a:cubicBezTo>
                <a:cubicBezTo>
                  <a:pt x="1262" y="816"/>
                  <a:pt x="1196" y="793"/>
                  <a:pt x="1135" y="793"/>
                </a:cubicBezTo>
                <a:cubicBezTo>
                  <a:pt x="1131" y="793"/>
                  <a:pt x="1128" y="793"/>
                  <a:pt x="1124" y="793"/>
                </a:cubicBezTo>
                <a:cubicBezTo>
                  <a:pt x="1046" y="798"/>
                  <a:pt x="982" y="829"/>
                  <a:pt x="923" y="877"/>
                </a:cubicBezTo>
                <a:cubicBezTo>
                  <a:pt x="826" y="955"/>
                  <a:pt x="753" y="1088"/>
                  <a:pt x="795" y="1212"/>
                </a:cubicBezTo>
                <a:cubicBezTo>
                  <a:pt x="818" y="1280"/>
                  <a:pt x="866" y="1340"/>
                  <a:pt x="930" y="1372"/>
                </a:cubicBezTo>
                <a:cubicBezTo>
                  <a:pt x="943" y="1376"/>
                  <a:pt x="953" y="1379"/>
                  <a:pt x="965" y="1382"/>
                </a:cubicBezTo>
                <a:cubicBezTo>
                  <a:pt x="980" y="1395"/>
                  <a:pt x="992" y="1409"/>
                  <a:pt x="1008" y="1419"/>
                </a:cubicBezTo>
                <a:cubicBezTo>
                  <a:pt x="1053" y="1449"/>
                  <a:pt x="1106" y="1463"/>
                  <a:pt x="1160" y="1463"/>
                </a:cubicBezTo>
                <a:cubicBezTo>
                  <a:pt x="1204" y="1463"/>
                  <a:pt x="1247" y="1454"/>
                  <a:pt x="1286" y="1437"/>
                </a:cubicBezTo>
                <a:cubicBezTo>
                  <a:pt x="1323" y="1476"/>
                  <a:pt x="1361" y="1517"/>
                  <a:pt x="1397" y="1559"/>
                </a:cubicBezTo>
                <a:cubicBezTo>
                  <a:pt x="1453" y="1629"/>
                  <a:pt x="1503" y="1703"/>
                  <a:pt x="1560" y="1771"/>
                </a:cubicBezTo>
                <a:cubicBezTo>
                  <a:pt x="1327" y="1948"/>
                  <a:pt x="1146" y="2235"/>
                  <a:pt x="1181" y="2528"/>
                </a:cubicBezTo>
                <a:cubicBezTo>
                  <a:pt x="1063" y="2409"/>
                  <a:pt x="940" y="2294"/>
                  <a:pt x="816" y="2182"/>
                </a:cubicBezTo>
                <a:cubicBezTo>
                  <a:pt x="845" y="2152"/>
                  <a:pt x="867" y="2118"/>
                  <a:pt x="880" y="2079"/>
                </a:cubicBezTo>
                <a:cubicBezTo>
                  <a:pt x="910" y="1991"/>
                  <a:pt x="876" y="1883"/>
                  <a:pt x="808" y="1821"/>
                </a:cubicBezTo>
                <a:cubicBezTo>
                  <a:pt x="772" y="1788"/>
                  <a:pt x="730" y="1764"/>
                  <a:pt x="682" y="1757"/>
                </a:cubicBezTo>
                <a:cubicBezTo>
                  <a:pt x="664" y="1753"/>
                  <a:pt x="648" y="1751"/>
                  <a:pt x="632" y="1751"/>
                </a:cubicBezTo>
                <a:cubicBezTo>
                  <a:pt x="617" y="1751"/>
                  <a:pt x="601" y="1753"/>
                  <a:pt x="582" y="1757"/>
                </a:cubicBezTo>
                <a:cubicBezTo>
                  <a:pt x="554" y="1762"/>
                  <a:pt x="526" y="1772"/>
                  <a:pt x="500" y="1786"/>
                </a:cubicBezTo>
                <a:cubicBezTo>
                  <a:pt x="412" y="1835"/>
                  <a:pt x="340" y="1927"/>
                  <a:pt x="341" y="2029"/>
                </a:cubicBezTo>
                <a:cubicBezTo>
                  <a:pt x="343" y="2133"/>
                  <a:pt x="421" y="2223"/>
                  <a:pt x="521" y="2245"/>
                </a:cubicBezTo>
                <a:lnTo>
                  <a:pt x="538" y="2245"/>
                </a:lnTo>
                <a:cubicBezTo>
                  <a:pt x="571" y="2256"/>
                  <a:pt x="605" y="2263"/>
                  <a:pt x="640" y="2263"/>
                </a:cubicBezTo>
                <a:cubicBezTo>
                  <a:pt x="656" y="2263"/>
                  <a:pt x="672" y="2262"/>
                  <a:pt x="687" y="2259"/>
                </a:cubicBezTo>
                <a:cubicBezTo>
                  <a:pt x="709" y="2253"/>
                  <a:pt x="727" y="2246"/>
                  <a:pt x="747" y="2235"/>
                </a:cubicBezTo>
                <a:cubicBezTo>
                  <a:pt x="875" y="2354"/>
                  <a:pt x="1007" y="2469"/>
                  <a:pt x="1141" y="2582"/>
                </a:cubicBezTo>
                <a:cubicBezTo>
                  <a:pt x="946" y="2694"/>
                  <a:pt x="873" y="2975"/>
                  <a:pt x="926" y="3178"/>
                </a:cubicBezTo>
                <a:cubicBezTo>
                  <a:pt x="940" y="3235"/>
                  <a:pt x="965" y="3288"/>
                  <a:pt x="994" y="3337"/>
                </a:cubicBezTo>
                <a:cubicBezTo>
                  <a:pt x="909" y="3238"/>
                  <a:pt x="809" y="3153"/>
                  <a:pt x="701" y="3079"/>
                </a:cubicBezTo>
                <a:cubicBezTo>
                  <a:pt x="638" y="3035"/>
                  <a:pt x="568" y="2997"/>
                  <a:pt x="497" y="2965"/>
                </a:cubicBezTo>
                <a:cubicBezTo>
                  <a:pt x="497" y="2958"/>
                  <a:pt x="497" y="2950"/>
                  <a:pt x="496" y="2943"/>
                </a:cubicBezTo>
                <a:lnTo>
                  <a:pt x="490" y="2921"/>
                </a:lnTo>
                <a:cubicBezTo>
                  <a:pt x="482" y="2897"/>
                  <a:pt x="472" y="2872"/>
                  <a:pt x="456" y="2851"/>
                </a:cubicBezTo>
                <a:cubicBezTo>
                  <a:pt x="440" y="2829"/>
                  <a:pt x="426" y="2808"/>
                  <a:pt x="405" y="2791"/>
                </a:cubicBezTo>
                <a:cubicBezTo>
                  <a:pt x="391" y="2778"/>
                  <a:pt x="375" y="2764"/>
                  <a:pt x="357" y="2755"/>
                </a:cubicBezTo>
                <a:cubicBezTo>
                  <a:pt x="340" y="2744"/>
                  <a:pt x="320" y="2737"/>
                  <a:pt x="300" y="2730"/>
                </a:cubicBezTo>
                <a:cubicBezTo>
                  <a:pt x="293" y="2727"/>
                  <a:pt x="286" y="2724"/>
                  <a:pt x="279" y="2723"/>
                </a:cubicBezTo>
                <a:cubicBezTo>
                  <a:pt x="257" y="2717"/>
                  <a:pt x="236" y="2714"/>
                  <a:pt x="215" y="2714"/>
                </a:cubicBezTo>
                <a:cubicBezTo>
                  <a:pt x="195" y="2714"/>
                  <a:pt x="172" y="2716"/>
                  <a:pt x="152" y="2721"/>
                </a:cubicBezTo>
                <a:cubicBezTo>
                  <a:pt x="142" y="2723"/>
                  <a:pt x="134" y="2729"/>
                  <a:pt x="124" y="2731"/>
                </a:cubicBezTo>
                <a:cubicBezTo>
                  <a:pt x="114" y="2736"/>
                  <a:pt x="106" y="2738"/>
                  <a:pt x="96" y="2744"/>
                </a:cubicBezTo>
                <a:cubicBezTo>
                  <a:pt x="39" y="2780"/>
                  <a:pt x="1" y="2838"/>
                  <a:pt x="1" y="2907"/>
                </a:cubicBezTo>
                <a:cubicBezTo>
                  <a:pt x="2" y="2941"/>
                  <a:pt x="11" y="2970"/>
                  <a:pt x="25" y="3000"/>
                </a:cubicBezTo>
                <a:cubicBezTo>
                  <a:pt x="28" y="3004"/>
                  <a:pt x="30" y="3007"/>
                  <a:pt x="35" y="3012"/>
                </a:cubicBezTo>
                <a:cubicBezTo>
                  <a:pt x="37" y="3041"/>
                  <a:pt x="45" y="3069"/>
                  <a:pt x="57" y="3093"/>
                </a:cubicBezTo>
                <a:cubicBezTo>
                  <a:pt x="73" y="3129"/>
                  <a:pt x="100" y="3154"/>
                  <a:pt x="130" y="3175"/>
                </a:cubicBezTo>
                <a:cubicBezTo>
                  <a:pt x="152" y="3191"/>
                  <a:pt x="178" y="3202"/>
                  <a:pt x="205" y="3207"/>
                </a:cubicBezTo>
                <a:cubicBezTo>
                  <a:pt x="228" y="3212"/>
                  <a:pt x="249" y="3214"/>
                  <a:pt x="270" y="3214"/>
                </a:cubicBezTo>
                <a:cubicBezTo>
                  <a:pt x="287" y="3214"/>
                  <a:pt x="304" y="3213"/>
                  <a:pt x="323" y="3209"/>
                </a:cubicBezTo>
                <a:cubicBezTo>
                  <a:pt x="361" y="3204"/>
                  <a:pt x="391" y="3184"/>
                  <a:pt x="421" y="3161"/>
                </a:cubicBezTo>
                <a:cubicBezTo>
                  <a:pt x="426" y="3156"/>
                  <a:pt x="433" y="3153"/>
                  <a:pt x="439" y="3147"/>
                </a:cubicBezTo>
                <a:cubicBezTo>
                  <a:pt x="450" y="3133"/>
                  <a:pt x="463" y="3119"/>
                  <a:pt x="472" y="3103"/>
                </a:cubicBezTo>
                <a:cubicBezTo>
                  <a:pt x="476" y="3096"/>
                  <a:pt x="477" y="3089"/>
                  <a:pt x="482" y="3082"/>
                </a:cubicBezTo>
                <a:cubicBezTo>
                  <a:pt x="534" y="3110"/>
                  <a:pt x="589" y="3139"/>
                  <a:pt x="640" y="3170"/>
                </a:cubicBezTo>
                <a:cubicBezTo>
                  <a:pt x="744" y="3235"/>
                  <a:pt x="836" y="3316"/>
                  <a:pt x="926" y="3397"/>
                </a:cubicBezTo>
                <a:cubicBezTo>
                  <a:pt x="775" y="3578"/>
                  <a:pt x="770" y="3892"/>
                  <a:pt x="950" y="4048"/>
                </a:cubicBezTo>
                <a:cubicBezTo>
                  <a:pt x="789" y="4191"/>
                  <a:pt x="909" y="4489"/>
                  <a:pt x="1046" y="4607"/>
                </a:cubicBezTo>
                <a:cubicBezTo>
                  <a:pt x="1292" y="4814"/>
                  <a:pt x="1683" y="4814"/>
                  <a:pt x="1987" y="4850"/>
                </a:cubicBezTo>
                <a:cubicBezTo>
                  <a:pt x="2383" y="4895"/>
                  <a:pt x="2777" y="4930"/>
                  <a:pt x="3173" y="4959"/>
                </a:cubicBezTo>
                <a:cubicBezTo>
                  <a:pt x="3370" y="4973"/>
                  <a:pt x="3569" y="4987"/>
                  <a:pt x="3767" y="4997"/>
                </a:cubicBezTo>
                <a:cubicBezTo>
                  <a:pt x="3796" y="4998"/>
                  <a:pt x="3833" y="5001"/>
                  <a:pt x="3872" y="5001"/>
                </a:cubicBezTo>
                <a:cubicBezTo>
                  <a:pt x="3890" y="5001"/>
                  <a:pt x="3908" y="5000"/>
                  <a:pt x="3926" y="4999"/>
                </a:cubicBezTo>
                <a:cubicBezTo>
                  <a:pt x="3952" y="5176"/>
                  <a:pt x="3993" y="5353"/>
                  <a:pt x="4029" y="5525"/>
                </a:cubicBezTo>
                <a:cubicBezTo>
                  <a:pt x="4085" y="5796"/>
                  <a:pt x="4143" y="6065"/>
                  <a:pt x="4207" y="6334"/>
                </a:cubicBezTo>
                <a:cubicBezTo>
                  <a:pt x="4315" y="6789"/>
                  <a:pt x="4437" y="7243"/>
                  <a:pt x="4562" y="7697"/>
                </a:cubicBezTo>
                <a:cubicBezTo>
                  <a:pt x="4236" y="7164"/>
                  <a:pt x="3831" y="6673"/>
                  <a:pt x="3394" y="6231"/>
                </a:cubicBezTo>
                <a:cubicBezTo>
                  <a:pt x="3401" y="6220"/>
                  <a:pt x="3407" y="6212"/>
                  <a:pt x="3411" y="6197"/>
                </a:cubicBezTo>
                <a:cubicBezTo>
                  <a:pt x="3413" y="6192"/>
                  <a:pt x="3413" y="6189"/>
                  <a:pt x="3413" y="6183"/>
                </a:cubicBezTo>
                <a:cubicBezTo>
                  <a:pt x="3418" y="6169"/>
                  <a:pt x="3420" y="6155"/>
                  <a:pt x="3421" y="6139"/>
                </a:cubicBezTo>
                <a:lnTo>
                  <a:pt x="3421" y="6128"/>
                </a:lnTo>
                <a:cubicBezTo>
                  <a:pt x="3420" y="6098"/>
                  <a:pt x="3418" y="6091"/>
                  <a:pt x="3406" y="6064"/>
                </a:cubicBezTo>
                <a:cubicBezTo>
                  <a:pt x="3404" y="6061"/>
                  <a:pt x="3401" y="6058"/>
                  <a:pt x="3400" y="6056"/>
                </a:cubicBezTo>
                <a:cubicBezTo>
                  <a:pt x="3393" y="6044"/>
                  <a:pt x="3384" y="6033"/>
                  <a:pt x="3376" y="6023"/>
                </a:cubicBezTo>
                <a:cubicBezTo>
                  <a:pt x="3366" y="6014"/>
                  <a:pt x="3356" y="6006"/>
                  <a:pt x="3345" y="5999"/>
                </a:cubicBezTo>
                <a:lnTo>
                  <a:pt x="3335" y="5993"/>
                </a:lnTo>
                <a:cubicBezTo>
                  <a:pt x="3326" y="5987"/>
                  <a:pt x="3308" y="5979"/>
                  <a:pt x="3295" y="5978"/>
                </a:cubicBezTo>
                <a:cubicBezTo>
                  <a:pt x="3284" y="5973"/>
                  <a:pt x="3271" y="5973"/>
                  <a:pt x="3260" y="5972"/>
                </a:cubicBezTo>
                <a:lnTo>
                  <a:pt x="3255" y="5972"/>
                </a:lnTo>
                <a:cubicBezTo>
                  <a:pt x="3228" y="5973"/>
                  <a:pt x="3199" y="5979"/>
                  <a:pt x="3177" y="5993"/>
                </a:cubicBezTo>
                <a:cubicBezTo>
                  <a:pt x="3152" y="6012"/>
                  <a:pt x="3138" y="6026"/>
                  <a:pt x="3120" y="6050"/>
                </a:cubicBezTo>
                <a:cubicBezTo>
                  <a:pt x="3118" y="6054"/>
                  <a:pt x="3116" y="6056"/>
                  <a:pt x="3115" y="6058"/>
                </a:cubicBezTo>
                <a:cubicBezTo>
                  <a:pt x="3109" y="6070"/>
                  <a:pt x="3102" y="6084"/>
                  <a:pt x="3099" y="6098"/>
                </a:cubicBezTo>
                <a:cubicBezTo>
                  <a:pt x="3096" y="6100"/>
                  <a:pt x="3096" y="6101"/>
                  <a:pt x="3096" y="6104"/>
                </a:cubicBezTo>
                <a:cubicBezTo>
                  <a:pt x="3095" y="6115"/>
                  <a:pt x="3092" y="6128"/>
                  <a:pt x="3092" y="6141"/>
                </a:cubicBezTo>
                <a:cubicBezTo>
                  <a:pt x="3089" y="6155"/>
                  <a:pt x="3092" y="6169"/>
                  <a:pt x="3096" y="6182"/>
                </a:cubicBezTo>
                <a:cubicBezTo>
                  <a:pt x="3101" y="6190"/>
                  <a:pt x="3106" y="6205"/>
                  <a:pt x="3109" y="6212"/>
                </a:cubicBezTo>
                <a:cubicBezTo>
                  <a:pt x="3116" y="6220"/>
                  <a:pt x="3122" y="6227"/>
                  <a:pt x="3129" y="6236"/>
                </a:cubicBezTo>
                <a:cubicBezTo>
                  <a:pt x="3138" y="6243"/>
                  <a:pt x="3145" y="6248"/>
                  <a:pt x="3153" y="6256"/>
                </a:cubicBezTo>
                <a:cubicBezTo>
                  <a:pt x="3164" y="6261"/>
                  <a:pt x="3174" y="6267"/>
                  <a:pt x="3186" y="6270"/>
                </a:cubicBezTo>
                <a:cubicBezTo>
                  <a:pt x="3196" y="6274"/>
                  <a:pt x="3213" y="6275"/>
                  <a:pt x="3221" y="6275"/>
                </a:cubicBezTo>
                <a:lnTo>
                  <a:pt x="3223" y="6275"/>
                </a:lnTo>
                <a:cubicBezTo>
                  <a:pt x="3228" y="6278"/>
                  <a:pt x="3231" y="6283"/>
                  <a:pt x="3238" y="6284"/>
                </a:cubicBezTo>
                <a:cubicBezTo>
                  <a:pt x="3241" y="6285"/>
                  <a:pt x="3244" y="6285"/>
                  <a:pt x="3245" y="6285"/>
                </a:cubicBezTo>
                <a:cubicBezTo>
                  <a:pt x="3257" y="6288"/>
                  <a:pt x="3265" y="6290"/>
                  <a:pt x="3277" y="6290"/>
                </a:cubicBezTo>
                <a:lnTo>
                  <a:pt x="3284" y="6290"/>
                </a:lnTo>
                <a:cubicBezTo>
                  <a:pt x="3286" y="6290"/>
                  <a:pt x="3292" y="6288"/>
                  <a:pt x="3298" y="6288"/>
                </a:cubicBezTo>
                <a:cubicBezTo>
                  <a:pt x="3826" y="6816"/>
                  <a:pt x="4264" y="7405"/>
                  <a:pt x="4653" y="8036"/>
                </a:cubicBezTo>
                <a:cubicBezTo>
                  <a:pt x="4763" y="8435"/>
                  <a:pt x="4880" y="8832"/>
                  <a:pt x="4995" y="9229"/>
                </a:cubicBezTo>
                <a:cubicBezTo>
                  <a:pt x="4968" y="9191"/>
                  <a:pt x="4941" y="9154"/>
                  <a:pt x="4917" y="9114"/>
                </a:cubicBezTo>
                <a:cubicBezTo>
                  <a:pt x="4789" y="8923"/>
                  <a:pt x="4656" y="8737"/>
                  <a:pt x="4515" y="8555"/>
                </a:cubicBezTo>
                <a:cubicBezTo>
                  <a:pt x="4246" y="8205"/>
                  <a:pt x="3952" y="7872"/>
                  <a:pt x="3641" y="7554"/>
                </a:cubicBezTo>
                <a:cubicBezTo>
                  <a:pt x="3641" y="7552"/>
                  <a:pt x="3643" y="7551"/>
                  <a:pt x="3643" y="7548"/>
                </a:cubicBezTo>
                <a:lnTo>
                  <a:pt x="3643" y="7551"/>
                </a:lnTo>
                <a:cubicBezTo>
                  <a:pt x="3645" y="7548"/>
                  <a:pt x="3645" y="7548"/>
                  <a:pt x="3645" y="7547"/>
                </a:cubicBezTo>
                <a:cubicBezTo>
                  <a:pt x="3648" y="7541"/>
                  <a:pt x="3650" y="7534"/>
                  <a:pt x="3654" y="7527"/>
                </a:cubicBezTo>
                <a:cubicBezTo>
                  <a:pt x="3655" y="7524"/>
                  <a:pt x="3657" y="7523"/>
                  <a:pt x="3657" y="7518"/>
                </a:cubicBezTo>
                <a:cubicBezTo>
                  <a:pt x="3661" y="7508"/>
                  <a:pt x="3661" y="7491"/>
                  <a:pt x="3662" y="7483"/>
                </a:cubicBezTo>
                <a:lnTo>
                  <a:pt x="3662" y="7474"/>
                </a:lnTo>
                <a:cubicBezTo>
                  <a:pt x="3661" y="7462"/>
                  <a:pt x="3660" y="7449"/>
                  <a:pt x="3657" y="7439"/>
                </a:cubicBezTo>
                <a:cubicBezTo>
                  <a:pt x="3655" y="7430"/>
                  <a:pt x="3650" y="7416"/>
                  <a:pt x="3643" y="7406"/>
                </a:cubicBezTo>
                <a:cubicBezTo>
                  <a:pt x="3636" y="7398"/>
                  <a:pt x="3628" y="7388"/>
                  <a:pt x="3620" y="7378"/>
                </a:cubicBezTo>
                <a:cubicBezTo>
                  <a:pt x="3611" y="7371"/>
                  <a:pt x="3603" y="7364"/>
                  <a:pt x="3593" y="7359"/>
                </a:cubicBezTo>
                <a:cubicBezTo>
                  <a:pt x="3592" y="7359"/>
                  <a:pt x="3592" y="7357"/>
                  <a:pt x="3590" y="7357"/>
                </a:cubicBezTo>
                <a:cubicBezTo>
                  <a:pt x="3583" y="7354"/>
                  <a:pt x="3569" y="7348"/>
                  <a:pt x="3560" y="7345"/>
                </a:cubicBezTo>
                <a:lnTo>
                  <a:pt x="3557" y="7345"/>
                </a:lnTo>
                <a:cubicBezTo>
                  <a:pt x="3556" y="7342"/>
                  <a:pt x="3555" y="7342"/>
                  <a:pt x="3553" y="7342"/>
                </a:cubicBezTo>
                <a:cubicBezTo>
                  <a:pt x="3546" y="7341"/>
                  <a:pt x="3526" y="7338"/>
                  <a:pt x="3519" y="7338"/>
                </a:cubicBezTo>
                <a:cubicBezTo>
                  <a:pt x="3513" y="7338"/>
                  <a:pt x="3508" y="7340"/>
                  <a:pt x="3504" y="7340"/>
                </a:cubicBezTo>
                <a:cubicBezTo>
                  <a:pt x="3487" y="7341"/>
                  <a:pt x="3472" y="7345"/>
                  <a:pt x="3458" y="7354"/>
                </a:cubicBezTo>
                <a:cubicBezTo>
                  <a:pt x="3457" y="7355"/>
                  <a:pt x="3455" y="7355"/>
                  <a:pt x="3454" y="7357"/>
                </a:cubicBezTo>
                <a:cubicBezTo>
                  <a:pt x="3451" y="7359"/>
                  <a:pt x="3450" y="7359"/>
                  <a:pt x="3448" y="7361"/>
                </a:cubicBezTo>
                <a:cubicBezTo>
                  <a:pt x="3447" y="7361"/>
                  <a:pt x="3447" y="7362"/>
                  <a:pt x="3444" y="7362"/>
                </a:cubicBezTo>
                <a:cubicBezTo>
                  <a:pt x="3435" y="7369"/>
                  <a:pt x="3426" y="7376"/>
                  <a:pt x="3418" y="7384"/>
                </a:cubicBezTo>
                <a:cubicBezTo>
                  <a:pt x="3414" y="7388"/>
                  <a:pt x="3413" y="7391"/>
                  <a:pt x="3409" y="7395"/>
                </a:cubicBezTo>
                <a:cubicBezTo>
                  <a:pt x="3400" y="7405"/>
                  <a:pt x="3390" y="7418"/>
                  <a:pt x="3383" y="7430"/>
                </a:cubicBezTo>
                <a:cubicBezTo>
                  <a:pt x="3372" y="7446"/>
                  <a:pt x="3365" y="7466"/>
                  <a:pt x="3357" y="7483"/>
                </a:cubicBezTo>
                <a:cubicBezTo>
                  <a:pt x="3355" y="7491"/>
                  <a:pt x="3355" y="7501"/>
                  <a:pt x="3352" y="7511"/>
                </a:cubicBezTo>
                <a:cubicBezTo>
                  <a:pt x="3350" y="7520"/>
                  <a:pt x="3350" y="7530"/>
                  <a:pt x="3350" y="7540"/>
                </a:cubicBezTo>
                <a:cubicBezTo>
                  <a:pt x="3350" y="7554"/>
                  <a:pt x="3352" y="7569"/>
                  <a:pt x="3356" y="7584"/>
                </a:cubicBezTo>
                <a:cubicBezTo>
                  <a:pt x="3356" y="7589"/>
                  <a:pt x="3362" y="7598"/>
                  <a:pt x="3362" y="7601"/>
                </a:cubicBezTo>
                <a:cubicBezTo>
                  <a:pt x="3363" y="7608"/>
                  <a:pt x="3365" y="7611"/>
                  <a:pt x="3369" y="7616"/>
                </a:cubicBezTo>
                <a:cubicBezTo>
                  <a:pt x="3372" y="7622"/>
                  <a:pt x="3377" y="7626"/>
                  <a:pt x="3380" y="7632"/>
                </a:cubicBezTo>
                <a:cubicBezTo>
                  <a:pt x="3393" y="7650"/>
                  <a:pt x="3407" y="7664"/>
                  <a:pt x="3427" y="7674"/>
                </a:cubicBezTo>
                <a:cubicBezTo>
                  <a:pt x="3441" y="7681"/>
                  <a:pt x="3457" y="7687"/>
                  <a:pt x="3475" y="7687"/>
                </a:cubicBezTo>
                <a:cubicBezTo>
                  <a:pt x="3477" y="7687"/>
                  <a:pt x="3479" y="7687"/>
                  <a:pt x="3481" y="7687"/>
                </a:cubicBezTo>
                <a:cubicBezTo>
                  <a:pt x="3491" y="7687"/>
                  <a:pt x="3501" y="7685"/>
                  <a:pt x="3511" y="7680"/>
                </a:cubicBezTo>
                <a:cubicBezTo>
                  <a:pt x="3521" y="7676"/>
                  <a:pt x="3532" y="7669"/>
                  <a:pt x="3540" y="7660"/>
                </a:cubicBezTo>
                <a:cubicBezTo>
                  <a:pt x="3549" y="7651"/>
                  <a:pt x="3555" y="7641"/>
                  <a:pt x="3560" y="7629"/>
                </a:cubicBezTo>
                <a:lnTo>
                  <a:pt x="3560" y="7629"/>
                </a:lnTo>
                <a:cubicBezTo>
                  <a:pt x="3560" y="7627"/>
                  <a:pt x="3561" y="7625"/>
                  <a:pt x="3562" y="7623"/>
                </a:cubicBezTo>
                <a:lnTo>
                  <a:pt x="3562" y="7623"/>
                </a:lnTo>
                <a:cubicBezTo>
                  <a:pt x="3562" y="7623"/>
                  <a:pt x="3562" y="7623"/>
                  <a:pt x="3562" y="7623"/>
                </a:cubicBezTo>
                <a:cubicBezTo>
                  <a:pt x="3861" y="7930"/>
                  <a:pt x="4146" y="8250"/>
                  <a:pt x="4412" y="8589"/>
                </a:cubicBezTo>
                <a:cubicBezTo>
                  <a:pt x="4561" y="8781"/>
                  <a:pt x="4704" y="8977"/>
                  <a:pt x="4840" y="9177"/>
                </a:cubicBezTo>
                <a:cubicBezTo>
                  <a:pt x="4924" y="9297"/>
                  <a:pt x="5000" y="9425"/>
                  <a:pt x="5081" y="9547"/>
                </a:cubicBezTo>
                <a:cubicBezTo>
                  <a:pt x="5230" y="10062"/>
                  <a:pt x="5381" y="10574"/>
                  <a:pt x="5528" y="11088"/>
                </a:cubicBezTo>
                <a:cubicBezTo>
                  <a:pt x="5372" y="10779"/>
                  <a:pt x="5203" y="10475"/>
                  <a:pt x="5017" y="10183"/>
                </a:cubicBezTo>
                <a:cubicBezTo>
                  <a:pt x="4874" y="9957"/>
                  <a:pt x="4724" y="9736"/>
                  <a:pt x="4562" y="9520"/>
                </a:cubicBezTo>
                <a:cubicBezTo>
                  <a:pt x="4427" y="9340"/>
                  <a:pt x="4288" y="9144"/>
                  <a:pt x="4131" y="8978"/>
                </a:cubicBezTo>
                <a:cubicBezTo>
                  <a:pt x="4136" y="8960"/>
                  <a:pt x="4142" y="8943"/>
                  <a:pt x="4143" y="8923"/>
                </a:cubicBezTo>
                <a:lnTo>
                  <a:pt x="4143" y="8907"/>
                </a:lnTo>
                <a:cubicBezTo>
                  <a:pt x="4143" y="8892"/>
                  <a:pt x="4142" y="8873"/>
                  <a:pt x="4136" y="8859"/>
                </a:cubicBezTo>
                <a:cubicBezTo>
                  <a:pt x="4128" y="8835"/>
                  <a:pt x="4118" y="8814"/>
                  <a:pt x="4099" y="8794"/>
                </a:cubicBezTo>
                <a:cubicBezTo>
                  <a:pt x="4092" y="8787"/>
                  <a:pt x="4082" y="8781"/>
                  <a:pt x="4074" y="8774"/>
                </a:cubicBezTo>
                <a:cubicBezTo>
                  <a:pt x="4065" y="8771"/>
                  <a:pt x="4054" y="8765"/>
                  <a:pt x="4044" y="8761"/>
                </a:cubicBezTo>
                <a:cubicBezTo>
                  <a:pt x="4037" y="8758"/>
                  <a:pt x="4019" y="8757"/>
                  <a:pt x="4007" y="8757"/>
                </a:cubicBezTo>
                <a:cubicBezTo>
                  <a:pt x="3993" y="8757"/>
                  <a:pt x="3979" y="8757"/>
                  <a:pt x="3966" y="8761"/>
                </a:cubicBezTo>
                <a:cubicBezTo>
                  <a:pt x="3952" y="8767"/>
                  <a:pt x="3936" y="8772"/>
                  <a:pt x="3922" y="8781"/>
                </a:cubicBezTo>
                <a:cubicBezTo>
                  <a:pt x="3908" y="8790"/>
                  <a:pt x="3891" y="8801"/>
                  <a:pt x="3881" y="8814"/>
                </a:cubicBezTo>
                <a:cubicBezTo>
                  <a:pt x="3858" y="8839"/>
                  <a:pt x="3838" y="8866"/>
                  <a:pt x="3831" y="8900"/>
                </a:cubicBezTo>
                <a:cubicBezTo>
                  <a:pt x="3830" y="8913"/>
                  <a:pt x="3827" y="8927"/>
                  <a:pt x="3826" y="8941"/>
                </a:cubicBezTo>
                <a:lnTo>
                  <a:pt x="3826" y="8950"/>
                </a:lnTo>
                <a:cubicBezTo>
                  <a:pt x="3827" y="8981"/>
                  <a:pt x="3834" y="8999"/>
                  <a:pt x="3847" y="9028"/>
                </a:cubicBezTo>
                <a:cubicBezTo>
                  <a:pt x="3855" y="9045"/>
                  <a:pt x="3868" y="9056"/>
                  <a:pt x="3882" y="9069"/>
                </a:cubicBezTo>
                <a:cubicBezTo>
                  <a:pt x="3889" y="9073"/>
                  <a:pt x="3895" y="9079"/>
                  <a:pt x="3902" y="9083"/>
                </a:cubicBezTo>
                <a:cubicBezTo>
                  <a:pt x="3916" y="9092"/>
                  <a:pt x="3932" y="9099"/>
                  <a:pt x="3948" y="9102"/>
                </a:cubicBezTo>
                <a:cubicBezTo>
                  <a:pt x="3962" y="9106"/>
                  <a:pt x="3979" y="9107"/>
                  <a:pt x="3993" y="9107"/>
                </a:cubicBezTo>
                <a:cubicBezTo>
                  <a:pt x="4010" y="9107"/>
                  <a:pt x="4030" y="9102"/>
                  <a:pt x="4046" y="9093"/>
                </a:cubicBezTo>
                <a:cubicBezTo>
                  <a:pt x="4053" y="9087"/>
                  <a:pt x="4061" y="9080"/>
                  <a:pt x="4068" y="9076"/>
                </a:cubicBezTo>
                <a:cubicBezTo>
                  <a:pt x="4074" y="9069"/>
                  <a:pt x="4078" y="9063"/>
                  <a:pt x="4082" y="9058"/>
                </a:cubicBezTo>
                <a:cubicBezTo>
                  <a:pt x="4213" y="9222"/>
                  <a:pt x="4356" y="9377"/>
                  <a:pt x="4483" y="9544"/>
                </a:cubicBezTo>
                <a:cubicBezTo>
                  <a:pt x="4650" y="9767"/>
                  <a:pt x="4812" y="9998"/>
                  <a:pt x="4962" y="10235"/>
                </a:cubicBezTo>
                <a:cubicBezTo>
                  <a:pt x="5217" y="10634"/>
                  <a:pt x="5442" y="11050"/>
                  <a:pt x="5640" y="11478"/>
                </a:cubicBezTo>
                <a:cubicBezTo>
                  <a:pt x="5734" y="11819"/>
                  <a:pt x="5830" y="12159"/>
                  <a:pt x="5918" y="12502"/>
                </a:cubicBezTo>
                <a:cubicBezTo>
                  <a:pt x="5745" y="12155"/>
                  <a:pt x="5551" y="11814"/>
                  <a:pt x="5356" y="11477"/>
                </a:cubicBezTo>
                <a:cubicBezTo>
                  <a:pt x="5217" y="11237"/>
                  <a:pt x="5076" y="11000"/>
                  <a:pt x="4931" y="10764"/>
                </a:cubicBezTo>
                <a:cubicBezTo>
                  <a:pt x="4799" y="10549"/>
                  <a:pt x="4657" y="10342"/>
                  <a:pt x="4528" y="10127"/>
                </a:cubicBezTo>
                <a:cubicBezTo>
                  <a:pt x="4534" y="10120"/>
                  <a:pt x="4539" y="10113"/>
                  <a:pt x="4544" y="10108"/>
                </a:cubicBezTo>
                <a:cubicBezTo>
                  <a:pt x="4551" y="10098"/>
                  <a:pt x="4555" y="10085"/>
                  <a:pt x="4561" y="10073"/>
                </a:cubicBezTo>
                <a:cubicBezTo>
                  <a:pt x="4562" y="10071"/>
                  <a:pt x="4563" y="10066"/>
                  <a:pt x="4563" y="10064"/>
                </a:cubicBezTo>
                <a:cubicBezTo>
                  <a:pt x="4569" y="10035"/>
                  <a:pt x="4569" y="10015"/>
                  <a:pt x="4563" y="9987"/>
                </a:cubicBezTo>
                <a:cubicBezTo>
                  <a:pt x="4563" y="9986"/>
                  <a:pt x="4562" y="9984"/>
                  <a:pt x="4562" y="9981"/>
                </a:cubicBezTo>
                <a:cubicBezTo>
                  <a:pt x="4558" y="9973"/>
                  <a:pt x="4553" y="9963"/>
                  <a:pt x="4549" y="9953"/>
                </a:cubicBezTo>
                <a:cubicBezTo>
                  <a:pt x="4549" y="9953"/>
                  <a:pt x="4548" y="9951"/>
                  <a:pt x="4548" y="9950"/>
                </a:cubicBezTo>
                <a:cubicBezTo>
                  <a:pt x="4542" y="9942"/>
                  <a:pt x="4535" y="9932"/>
                  <a:pt x="4528" y="9923"/>
                </a:cubicBezTo>
                <a:cubicBezTo>
                  <a:pt x="4526" y="9920"/>
                  <a:pt x="4525" y="9917"/>
                  <a:pt x="4522" y="9916"/>
                </a:cubicBezTo>
                <a:cubicBezTo>
                  <a:pt x="4514" y="9909"/>
                  <a:pt x="4505" y="9902"/>
                  <a:pt x="4497" y="9896"/>
                </a:cubicBezTo>
                <a:cubicBezTo>
                  <a:pt x="4494" y="9895"/>
                  <a:pt x="4492" y="9893"/>
                  <a:pt x="4491" y="9893"/>
                </a:cubicBezTo>
                <a:cubicBezTo>
                  <a:pt x="4491" y="9893"/>
                  <a:pt x="4490" y="9892"/>
                  <a:pt x="4487" y="9892"/>
                </a:cubicBezTo>
                <a:cubicBezTo>
                  <a:pt x="4478" y="9888"/>
                  <a:pt x="4468" y="9882"/>
                  <a:pt x="4457" y="9879"/>
                </a:cubicBezTo>
                <a:cubicBezTo>
                  <a:pt x="4448" y="9878"/>
                  <a:pt x="4441" y="9878"/>
                  <a:pt x="4433" y="9875"/>
                </a:cubicBezTo>
                <a:cubicBezTo>
                  <a:pt x="4426" y="9875"/>
                  <a:pt x="4416" y="9873"/>
                  <a:pt x="4409" y="9873"/>
                </a:cubicBezTo>
                <a:cubicBezTo>
                  <a:pt x="4402" y="9873"/>
                  <a:pt x="4395" y="9875"/>
                  <a:pt x="4390" y="9875"/>
                </a:cubicBezTo>
                <a:cubicBezTo>
                  <a:pt x="4385" y="9878"/>
                  <a:pt x="4378" y="9878"/>
                  <a:pt x="4370" y="9879"/>
                </a:cubicBezTo>
                <a:cubicBezTo>
                  <a:pt x="4370" y="9879"/>
                  <a:pt x="4369" y="9881"/>
                  <a:pt x="4366" y="9881"/>
                </a:cubicBezTo>
                <a:cubicBezTo>
                  <a:pt x="4358" y="9885"/>
                  <a:pt x="4345" y="9888"/>
                  <a:pt x="4336" y="9893"/>
                </a:cubicBezTo>
                <a:cubicBezTo>
                  <a:pt x="4335" y="9893"/>
                  <a:pt x="4335" y="9895"/>
                  <a:pt x="4334" y="9895"/>
                </a:cubicBezTo>
                <a:cubicBezTo>
                  <a:pt x="4328" y="9899"/>
                  <a:pt x="4322" y="9903"/>
                  <a:pt x="4319" y="9906"/>
                </a:cubicBezTo>
                <a:cubicBezTo>
                  <a:pt x="4317" y="9907"/>
                  <a:pt x="4308" y="9913"/>
                  <a:pt x="4305" y="9916"/>
                </a:cubicBezTo>
                <a:cubicBezTo>
                  <a:pt x="4301" y="9920"/>
                  <a:pt x="4287" y="9937"/>
                  <a:pt x="4285" y="9942"/>
                </a:cubicBezTo>
                <a:lnTo>
                  <a:pt x="4284" y="9943"/>
                </a:lnTo>
                <a:cubicBezTo>
                  <a:pt x="4278" y="9953"/>
                  <a:pt x="4273" y="9964"/>
                  <a:pt x="4270" y="9974"/>
                </a:cubicBezTo>
                <a:cubicBezTo>
                  <a:pt x="4267" y="9977"/>
                  <a:pt x="4267" y="9977"/>
                  <a:pt x="4267" y="9978"/>
                </a:cubicBezTo>
                <a:lnTo>
                  <a:pt x="4267" y="9980"/>
                </a:lnTo>
                <a:cubicBezTo>
                  <a:pt x="4267" y="9987"/>
                  <a:pt x="4264" y="10003"/>
                  <a:pt x="4264" y="10012"/>
                </a:cubicBezTo>
                <a:lnTo>
                  <a:pt x="4264" y="10017"/>
                </a:lnTo>
                <a:cubicBezTo>
                  <a:pt x="4264" y="10028"/>
                  <a:pt x="4265" y="10041"/>
                  <a:pt x="4267" y="10051"/>
                </a:cubicBezTo>
                <a:cubicBezTo>
                  <a:pt x="4271" y="10064"/>
                  <a:pt x="4277" y="10078"/>
                  <a:pt x="4281" y="10086"/>
                </a:cubicBezTo>
                <a:cubicBezTo>
                  <a:pt x="4288" y="10100"/>
                  <a:pt x="4298" y="10113"/>
                  <a:pt x="4309" y="10123"/>
                </a:cubicBezTo>
                <a:cubicBezTo>
                  <a:pt x="4329" y="10142"/>
                  <a:pt x="4351" y="10156"/>
                  <a:pt x="4376" y="10161"/>
                </a:cubicBezTo>
                <a:cubicBezTo>
                  <a:pt x="4378" y="10163"/>
                  <a:pt x="4379" y="10163"/>
                  <a:pt x="4383" y="10163"/>
                </a:cubicBezTo>
                <a:cubicBezTo>
                  <a:pt x="4387" y="10164"/>
                  <a:pt x="4390" y="10169"/>
                  <a:pt x="4395" y="10170"/>
                </a:cubicBezTo>
                <a:cubicBezTo>
                  <a:pt x="4407" y="10176"/>
                  <a:pt x="4414" y="10178"/>
                  <a:pt x="4429" y="10178"/>
                </a:cubicBezTo>
                <a:cubicBezTo>
                  <a:pt x="4578" y="10384"/>
                  <a:pt x="4711" y="10606"/>
                  <a:pt x="4846" y="10818"/>
                </a:cubicBezTo>
                <a:cubicBezTo>
                  <a:pt x="4996" y="11058"/>
                  <a:pt x="5144" y="11304"/>
                  <a:pt x="5287" y="11548"/>
                </a:cubicBezTo>
                <a:cubicBezTo>
                  <a:pt x="5537" y="11979"/>
                  <a:pt x="5764" y="12420"/>
                  <a:pt x="6009" y="12853"/>
                </a:cubicBezTo>
                <a:cubicBezTo>
                  <a:pt x="6023" y="12908"/>
                  <a:pt x="6037" y="12961"/>
                  <a:pt x="6052" y="13016"/>
                </a:cubicBezTo>
                <a:cubicBezTo>
                  <a:pt x="6061" y="13053"/>
                  <a:pt x="6089" y="13068"/>
                  <a:pt x="6118" y="13068"/>
                </a:cubicBezTo>
                <a:cubicBezTo>
                  <a:pt x="6161" y="13068"/>
                  <a:pt x="6206" y="13033"/>
                  <a:pt x="6194" y="12979"/>
                </a:cubicBezTo>
                <a:cubicBezTo>
                  <a:pt x="6179" y="12922"/>
                  <a:pt x="6165" y="12864"/>
                  <a:pt x="6151" y="12807"/>
                </a:cubicBezTo>
                <a:cubicBezTo>
                  <a:pt x="6152" y="12805"/>
                  <a:pt x="6152" y="12802"/>
                  <a:pt x="6150" y="12802"/>
                </a:cubicBezTo>
                <a:cubicBezTo>
                  <a:pt x="6145" y="12788"/>
                  <a:pt x="6142" y="12775"/>
                  <a:pt x="6138" y="12761"/>
                </a:cubicBezTo>
                <a:cubicBezTo>
                  <a:pt x="6158" y="12511"/>
                  <a:pt x="6147" y="12256"/>
                  <a:pt x="6151" y="12003"/>
                </a:cubicBezTo>
                <a:cubicBezTo>
                  <a:pt x="6154" y="11711"/>
                  <a:pt x="6157" y="11420"/>
                  <a:pt x="6165" y="11129"/>
                </a:cubicBezTo>
                <a:cubicBezTo>
                  <a:pt x="6179" y="10581"/>
                  <a:pt x="6213" y="10034"/>
                  <a:pt x="6259" y="9488"/>
                </a:cubicBezTo>
                <a:cubicBezTo>
                  <a:pt x="6266" y="9483"/>
                  <a:pt x="6274" y="9480"/>
                  <a:pt x="6282" y="9473"/>
                </a:cubicBezTo>
                <a:cubicBezTo>
                  <a:pt x="6289" y="9466"/>
                  <a:pt x="6294" y="9459"/>
                  <a:pt x="6300" y="9452"/>
                </a:cubicBezTo>
                <a:cubicBezTo>
                  <a:pt x="6308" y="9435"/>
                  <a:pt x="6314" y="9418"/>
                  <a:pt x="6314" y="9398"/>
                </a:cubicBezTo>
                <a:cubicBezTo>
                  <a:pt x="6316" y="9385"/>
                  <a:pt x="6316" y="9374"/>
                  <a:pt x="6316" y="9361"/>
                </a:cubicBezTo>
                <a:cubicBezTo>
                  <a:pt x="6317" y="9340"/>
                  <a:pt x="6313" y="9319"/>
                  <a:pt x="6301" y="9299"/>
                </a:cubicBezTo>
                <a:cubicBezTo>
                  <a:pt x="6291" y="9279"/>
                  <a:pt x="6274" y="9268"/>
                  <a:pt x="6257" y="9255"/>
                </a:cubicBezTo>
                <a:cubicBezTo>
                  <a:pt x="6246" y="9248"/>
                  <a:pt x="6235" y="9242"/>
                  <a:pt x="6222" y="9239"/>
                </a:cubicBezTo>
                <a:cubicBezTo>
                  <a:pt x="6221" y="9239"/>
                  <a:pt x="6216" y="9236"/>
                  <a:pt x="6215" y="9236"/>
                </a:cubicBezTo>
                <a:cubicBezTo>
                  <a:pt x="6202" y="9235"/>
                  <a:pt x="6189" y="9234"/>
                  <a:pt x="6178" y="9234"/>
                </a:cubicBezTo>
                <a:cubicBezTo>
                  <a:pt x="6152" y="9235"/>
                  <a:pt x="6135" y="9236"/>
                  <a:pt x="6114" y="9249"/>
                </a:cubicBezTo>
                <a:cubicBezTo>
                  <a:pt x="6086" y="9265"/>
                  <a:pt x="6062" y="9293"/>
                  <a:pt x="6053" y="9326"/>
                </a:cubicBezTo>
                <a:cubicBezTo>
                  <a:pt x="6047" y="9346"/>
                  <a:pt x="6047" y="9368"/>
                  <a:pt x="6053" y="9390"/>
                </a:cubicBezTo>
                <a:cubicBezTo>
                  <a:pt x="6057" y="9400"/>
                  <a:pt x="6060" y="9410"/>
                  <a:pt x="6064" y="9418"/>
                </a:cubicBezTo>
                <a:lnTo>
                  <a:pt x="6064" y="9419"/>
                </a:lnTo>
                <a:cubicBezTo>
                  <a:pt x="6067" y="9425"/>
                  <a:pt x="6073" y="9432"/>
                  <a:pt x="6079" y="9438"/>
                </a:cubicBezTo>
                <a:cubicBezTo>
                  <a:pt x="6080" y="9445"/>
                  <a:pt x="6083" y="9452"/>
                  <a:pt x="6089" y="9459"/>
                </a:cubicBezTo>
                <a:cubicBezTo>
                  <a:pt x="6093" y="9466"/>
                  <a:pt x="6097" y="9471"/>
                  <a:pt x="6104" y="9475"/>
                </a:cubicBezTo>
                <a:cubicBezTo>
                  <a:pt x="6111" y="9483"/>
                  <a:pt x="6123" y="9488"/>
                  <a:pt x="6133" y="9490"/>
                </a:cubicBezTo>
                <a:cubicBezTo>
                  <a:pt x="6083" y="10044"/>
                  <a:pt x="6052" y="10598"/>
                  <a:pt x="6036" y="11155"/>
                </a:cubicBezTo>
                <a:cubicBezTo>
                  <a:pt x="6026" y="11447"/>
                  <a:pt x="6023" y="11738"/>
                  <a:pt x="6029" y="12029"/>
                </a:cubicBezTo>
                <a:cubicBezTo>
                  <a:pt x="6032" y="12136"/>
                  <a:pt x="6032" y="12247"/>
                  <a:pt x="6036" y="12355"/>
                </a:cubicBezTo>
                <a:cubicBezTo>
                  <a:pt x="5954" y="12036"/>
                  <a:pt x="5870" y="11716"/>
                  <a:pt x="5784" y="11399"/>
                </a:cubicBezTo>
                <a:cubicBezTo>
                  <a:pt x="5761" y="10383"/>
                  <a:pt x="5740" y="9367"/>
                  <a:pt x="5748" y="8350"/>
                </a:cubicBezTo>
                <a:cubicBezTo>
                  <a:pt x="5748" y="8350"/>
                  <a:pt x="5749" y="8348"/>
                  <a:pt x="5752" y="8348"/>
                </a:cubicBezTo>
                <a:cubicBezTo>
                  <a:pt x="5761" y="8343"/>
                  <a:pt x="5769" y="8338"/>
                  <a:pt x="5776" y="8331"/>
                </a:cubicBezTo>
                <a:lnTo>
                  <a:pt x="5781" y="8327"/>
                </a:lnTo>
                <a:cubicBezTo>
                  <a:pt x="5785" y="8321"/>
                  <a:pt x="5795" y="8311"/>
                  <a:pt x="5799" y="8303"/>
                </a:cubicBezTo>
                <a:cubicBezTo>
                  <a:pt x="5813" y="8279"/>
                  <a:pt x="5813" y="8269"/>
                  <a:pt x="5818" y="8242"/>
                </a:cubicBezTo>
                <a:lnTo>
                  <a:pt x="5818" y="8236"/>
                </a:lnTo>
                <a:lnTo>
                  <a:pt x="5818" y="8235"/>
                </a:lnTo>
                <a:cubicBezTo>
                  <a:pt x="5818" y="8228"/>
                  <a:pt x="5816" y="8215"/>
                  <a:pt x="5813" y="8206"/>
                </a:cubicBezTo>
                <a:lnTo>
                  <a:pt x="5813" y="8204"/>
                </a:lnTo>
                <a:cubicBezTo>
                  <a:pt x="5806" y="8182"/>
                  <a:pt x="5799" y="8165"/>
                  <a:pt x="5784" y="8150"/>
                </a:cubicBezTo>
                <a:cubicBezTo>
                  <a:pt x="5781" y="8147"/>
                  <a:pt x="5775" y="8141"/>
                  <a:pt x="5771" y="8140"/>
                </a:cubicBezTo>
                <a:cubicBezTo>
                  <a:pt x="5767" y="8135"/>
                  <a:pt x="5762" y="8130"/>
                  <a:pt x="5757" y="8128"/>
                </a:cubicBezTo>
                <a:cubicBezTo>
                  <a:pt x="5732" y="8114"/>
                  <a:pt x="5724" y="8113"/>
                  <a:pt x="5696" y="8111"/>
                </a:cubicBezTo>
                <a:cubicBezTo>
                  <a:pt x="5693" y="8111"/>
                  <a:pt x="5690" y="8110"/>
                  <a:pt x="5687" y="8110"/>
                </a:cubicBezTo>
                <a:cubicBezTo>
                  <a:pt x="5678" y="8110"/>
                  <a:pt x="5669" y="8113"/>
                  <a:pt x="5662" y="8114"/>
                </a:cubicBezTo>
                <a:cubicBezTo>
                  <a:pt x="5642" y="8120"/>
                  <a:pt x="5622" y="8133"/>
                  <a:pt x="5608" y="8144"/>
                </a:cubicBezTo>
                <a:cubicBezTo>
                  <a:pt x="5601" y="8151"/>
                  <a:pt x="5587" y="8170"/>
                  <a:pt x="5589" y="8170"/>
                </a:cubicBezTo>
                <a:cubicBezTo>
                  <a:pt x="5589" y="8170"/>
                  <a:pt x="5589" y="8170"/>
                  <a:pt x="5589" y="8170"/>
                </a:cubicBezTo>
                <a:lnTo>
                  <a:pt x="5589" y="8170"/>
                </a:lnTo>
                <a:cubicBezTo>
                  <a:pt x="5582" y="8178"/>
                  <a:pt x="5578" y="8191"/>
                  <a:pt x="5575" y="8201"/>
                </a:cubicBezTo>
                <a:cubicBezTo>
                  <a:pt x="5572" y="8211"/>
                  <a:pt x="5571" y="8222"/>
                  <a:pt x="5571" y="8233"/>
                </a:cubicBezTo>
                <a:cubicBezTo>
                  <a:pt x="5571" y="8236"/>
                  <a:pt x="5575" y="8260"/>
                  <a:pt x="5575" y="8263"/>
                </a:cubicBezTo>
                <a:lnTo>
                  <a:pt x="5575" y="8265"/>
                </a:lnTo>
                <a:cubicBezTo>
                  <a:pt x="5578" y="8274"/>
                  <a:pt x="5582" y="8284"/>
                  <a:pt x="5586" y="8293"/>
                </a:cubicBezTo>
                <a:cubicBezTo>
                  <a:pt x="5598" y="8310"/>
                  <a:pt x="5612" y="8321"/>
                  <a:pt x="5627" y="8333"/>
                </a:cubicBezTo>
                <a:cubicBezTo>
                  <a:pt x="5627" y="8334"/>
                  <a:pt x="5627" y="8335"/>
                  <a:pt x="5629" y="8338"/>
                </a:cubicBezTo>
                <a:cubicBezTo>
                  <a:pt x="5633" y="8341"/>
                  <a:pt x="5636" y="8341"/>
                  <a:pt x="5639" y="8343"/>
                </a:cubicBezTo>
                <a:cubicBezTo>
                  <a:pt x="5633" y="9244"/>
                  <a:pt x="5646" y="10147"/>
                  <a:pt x="5690" y="11045"/>
                </a:cubicBezTo>
                <a:cubicBezTo>
                  <a:pt x="5558" y="10570"/>
                  <a:pt x="5422" y="10095"/>
                  <a:pt x="5287" y="9622"/>
                </a:cubicBezTo>
                <a:cubicBezTo>
                  <a:pt x="5244" y="9170"/>
                  <a:pt x="5230" y="8709"/>
                  <a:pt x="5229" y="8255"/>
                </a:cubicBezTo>
                <a:cubicBezTo>
                  <a:pt x="5229" y="7788"/>
                  <a:pt x="5271" y="7331"/>
                  <a:pt x="5305" y="6867"/>
                </a:cubicBezTo>
                <a:cubicBezTo>
                  <a:pt x="5317" y="6863"/>
                  <a:pt x="5328" y="6856"/>
                  <a:pt x="5338" y="6846"/>
                </a:cubicBezTo>
                <a:cubicBezTo>
                  <a:pt x="5358" y="6829"/>
                  <a:pt x="5366" y="6807"/>
                  <a:pt x="5378" y="6782"/>
                </a:cubicBezTo>
                <a:cubicBezTo>
                  <a:pt x="5379" y="6779"/>
                  <a:pt x="5381" y="6775"/>
                  <a:pt x="5381" y="6772"/>
                </a:cubicBezTo>
                <a:cubicBezTo>
                  <a:pt x="5385" y="6759"/>
                  <a:pt x="5386" y="6745"/>
                  <a:pt x="5386" y="6732"/>
                </a:cubicBezTo>
                <a:cubicBezTo>
                  <a:pt x="5386" y="6707"/>
                  <a:pt x="5379" y="6678"/>
                  <a:pt x="5366" y="6654"/>
                </a:cubicBezTo>
                <a:cubicBezTo>
                  <a:pt x="5352" y="6630"/>
                  <a:pt x="5334" y="6610"/>
                  <a:pt x="5310" y="6596"/>
                </a:cubicBezTo>
                <a:cubicBezTo>
                  <a:pt x="5300" y="6589"/>
                  <a:pt x="5286" y="6583"/>
                  <a:pt x="5273" y="6580"/>
                </a:cubicBezTo>
                <a:cubicBezTo>
                  <a:pt x="5262" y="6576"/>
                  <a:pt x="5251" y="6575"/>
                  <a:pt x="5239" y="6575"/>
                </a:cubicBezTo>
                <a:cubicBezTo>
                  <a:pt x="5218" y="6575"/>
                  <a:pt x="5197" y="6580"/>
                  <a:pt x="5179" y="6590"/>
                </a:cubicBezTo>
                <a:cubicBezTo>
                  <a:pt x="5158" y="6603"/>
                  <a:pt x="5147" y="6617"/>
                  <a:pt x="5132" y="6637"/>
                </a:cubicBezTo>
                <a:cubicBezTo>
                  <a:pt x="5124" y="6647"/>
                  <a:pt x="5118" y="6661"/>
                  <a:pt x="5115" y="6676"/>
                </a:cubicBezTo>
                <a:cubicBezTo>
                  <a:pt x="5107" y="6704"/>
                  <a:pt x="5110" y="6721"/>
                  <a:pt x="5114" y="6749"/>
                </a:cubicBezTo>
                <a:cubicBezTo>
                  <a:pt x="5115" y="6761"/>
                  <a:pt x="5122" y="6778"/>
                  <a:pt x="5128" y="6788"/>
                </a:cubicBezTo>
                <a:lnTo>
                  <a:pt x="5132" y="6799"/>
                </a:lnTo>
                <a:cubicBezTo>
                  <a:pt x="5138" y="6806"/>
                  <a:pt x="5147" y="6820"/>
                  <a:pt x="5156" y="6829"/>
                </a:cubicBezTo>
                <a:cubicBezTo>
                  <a:pt x="5164" y="6834"/>
                  <a:pt x="5171" y="6842"/>
                  <a:pt x="5179" y="6846"/>
                </a:cubicBezTo>
                <a:cubicBezTo>
                  <a:pt x="5181" y="6850"/>
                  <a:pt x="5182" y="6853"/>
                  <a:pt x="5185" y="6856"/>
                </a:cubicBezTo>
                <a:lnTo>
                  <a:pt x="5189" y="6860"/>
                </a:lnTo>
                <a:cubicBezTo>
                  <a:pt x="5129" y="7321"/>
                  <a:pt x="5121" y="7796"/>
                  <a:pt x="5125" y="8257"/>
                </a:cubicBezTo>
                <a:cubicBezTo>
                  <a:pt x="5129" y="8616"/>
                  <a:pt x="5158" y="8965"/>
                  <a:pt x="5199" y="9317"/>
                </a:cubicBezTo>
                <a:cubicBezTo>
                  <a:pt x="5046" y="8781"/>
                  <a:pt x="4895" y="8246"/>
                  <a:pt x="4749" y="7708"/>
                </a:cubicBezTo>
                <a:cubicBezTo>
                  <a:pt x="4749" y="7355"/>
                  <a:pt x="4768" y="6998"/>
                  <a:pt x="4783" y="6646"/>
                </a:cubicBezTo>
                <a:cubicBezTo>
                  <a:pt x="4799" y="6278"/>
                  <a:pt x="4846" y="5912"/>
                  <a:pt x="4867" y="5545"/>
                </a:cubicBezTo>
                <a:cubicBezTo>
                  <a:pt x="4876" y="5543"/>
                  <a:pt x="4884" y="5543"/>
                  <a:pt x="4895" y="5538"/>
                </a:cubicBezTo>
                <a:cubicBezTo>
                  <a:pt x="4905" y="5532"/>
                  <a:pt x="4917" y="5525"/>
                  <a:pt x="4925" y="5516"/>
                </a:cubicBezTo>
                <a:cubicBezTo>
                  <a:pt x="4934" y="5508"/>
                  <a:pt x="4941" y="5498"/>
                  <a:pt x="4945" y="5487"/>
                </a:cubicBezTo>
                <a:cubicBezTo>
                  <a:pt x="4952" y="5474"/>
                  <a:pt x="4954" y="5461"/>
                  <a:pt x="4954" y="5448"/>
                </a:cubicBezTo>
                <a:cubicBezTo>
                  <a:pt x="4954" y="5444"/>
                  <a:pt x="4952" y="5438"/>
                  <a:pt x="4951" y="5431"/>
                </a:cubicBezTo>
                <a:cubicBezTo>
                  <a:pt x="4954" y="5419"/>
                  <a:pt x="4955" y="5409"/>
                  <a:pt x="4954" y="5396"/>
                </a:cubicBezTo>
                <a:cubicBezTo>
                  <a:pt x="4952" y="5383"/>
                  <a:pt x="4951" y="5367"/>
                  <a:pt x="4946" y="5355"/>
                </a:cubicBezTo>
                <a:cubicBezTo>
                  <a:pt x="4944" y="5345"/>
                  <a:pt x="4939" y="5333"/>
                  <a:pt x="4934" y="5323"/>
                </a:cubicBezTo>
                <a:cubicBezTo>
                  <a:pt x="4934" y="5321"/>
                  <a:pt x="4932" y="5318"/>
                  <a:pt x="4931" y="5316"/>
                </a:cubicBezTo>
                <a:cubicBezTo>
                  <a:pt x="4910" y="5282"/>
                  <a:pt x="4881" y="5254"/>
                  <a:pt x="4840" y="5245"/>
                </a:cubicBezTo>
                <a:cubicBezTo>
                  <a:pt x="4832" y="5245"/>
                  <a:pt x="4820" y="5243"/>
                  <a:pt x="4810" y="5241"/>
                </a:cubicBezTo>
                <a:cubicBezTo>
                  <a:pt x="4808" y="5241"/>
                  <a:pt x="4806" y="5241"/>
                  <a:pt x="4803" y="5241"/>
                </a:cubicBezTo>
                <a:cubicBezTo>
                  <a:pt x="4791" y="5241"/>
                  <a:pt x="4780" y="5244"/>
                  <a:pt x="4768" y="5250"/>
                </a:cubicBezTo>
                <a:cubicBezTo>
                  <a:pt x="4759" y="5253"/>
                  <a:pt x="4749" y="5257"/>
                  <a:pt x="4742" y="5264"/>
                </a:cubicBezTo>
                <a:cubicBezTo>
                  <a:pt x="4731" y="5271"/>
                  <a:pt x="4719" y="5282"/>
                  <a:pt x="4712" y="5296"/>
                </a:cubicBezTo>
                <a:cubicBezTo>
                  <a:pt x="4697" y="5319"/>
                  <a:pt x="4688" y="5355"/>
                  <a:pt x="4688" y="5384"/>
                </a:cubicBezTo>
                <a:cubicBezTo>
                  <a:pt x="4688" y="5416"/>
                  <a:pt x="4697" y="5447"/>
                  <a:pt x="4711" y="5474"/>
                </a:cubicBezTo>
                <a:cubicBezTo>
                  <a:pt x="4718" y="5488"/>
                  <a:pt x="4728" y="5501"/>
                  <a:pt x="4739" y="5511"/>
                </a:cubicBezTo>
                <a:cubicBezTo>
                  <a:pt x="4745" y="5515"/>
                  <a:pt x="4749" y="5518"/>
                  <a:pt x="4754" y="5522"/>
                </a:cubicBezTo>
                <a:cubicBezTo>
                  <a:pt x="4700" y="5885"/>
                  <a:pt x="4692" y="6261"/>
                  <a:pt x="4683" y="6624"/>
                </a:cubicBezTo>
                <a:cubicBezTo>
                  <a:pt x="4674" y="6922"/>
                  <a:pt x="4684" y="7218"/>
                  <a:pt x="4698" y="7511"/>
                </a:cubicBezTo>
                <a:cubicBezTo>
                  <a:pt x="4613" y="7192"/>
                  <a:pt x="4529" y="6871"/>
                  <a:pt x="4451" y="6548"/>
                </a:cubicBezTo>
                <a:cubicBezTo>
                  <a:pt x="4378" y="6243"/>
                  <a:pt x="4305" y="5936"/>
                  <a:pt x="4237" y="5628"/>
                </a:cubicBezTo>
                <a:cubicBezTo>
                  <a:pt x="4186" y="5392"/>
                  <a:pt x="4151" y="5142"/>
                  <a:pt x="4082" y="4906"/>
                </a:cubicBezTo>
                <a:cubicBezTo>
                  <a:pt x="4348" y="4881"/>
                  <a:pt x="4617" y="4781"/>
                  <a:pt x="4860" y="4686"/>
                </a:cubicBezTo>
                <a:cubicBezTo>
                  <a:pt x="5142" y="4576"/>
                  <a:pt x="5413" y="4440"/>
                  <a:pt x="5669" y="4278"/>
                </a:cubicBezTo>
                <a:cubicBezTo>
                  <a:pt x="5867" y="4153"/>
                  <a:pt x="6154" y="3961"/>
                  <a:pt x="6216" y="3716"/>
                </a:cubicBezTo>
                <a:cubicBezTo>
                  <a:pt x="6264" y="3526"/>
                  <a:pt x="6066" y="3377"/>
                  <a:pt x="5890" y="3278"/>
                </a:cubicBezTo>
                <a:cubicBezTo>
                  <a:pt x="6023" y="3208"/>
                  <a:pt x="6157" y="3143"/>
                  <a:pt x="6289" y="3079"/>
                </a:cubicBezTo>
                <a:cubicBezTo>
                  <a:pt x="6299" y="3086"/>
                  <a:pt x="6307" y="3090"/>
                  <a:pt x="6316" y="3096"/>
                </a:cubicBezTo>
                <a:cubicBezTo>
                  <a:pt x="6323" y="3106"/>
                  <a:pt x="6330" y="3117"/>
                  <a:pt x="6341" y="3126"/>
                </a:cubicBezTo>
                <a:cubicBezTo>
                  <a:pt x="6386" y="3165"/>
                  <a:pt x="6443" y="3183"/>
                  <a:pt x="6500" y="3183"/>
                </a:cubicBezTo>
                <a:cubicBezTo>
                  <a:pt x="6538" y="3183"/>
                  <a:pt x="6576" y="3175"/>
                  <a:pt x="6611" y="3160"/>
                </a:cubicBezTo>
                <a:cubicBezTo>
                  <a:pt x="6699" y="3119"/>
                  <a:pt x="6754" y="3025"/>
                  <a:pt x="6760" y="2929"/>
                </a:cubicBezTo>
                <a:cubicBezTo>
                  <a:pt x="6768" y="2761"/>
                  <a:pt x="6617" y="2640"/>
                  <a:pt x="6467" y="2640"/>
                </a:cubicBezTo>
                <a:cubicBezTo>
                  <a:pt x="6428" y="2640"/>
                  <a:pt x="6389" y="2649"/>
                  <a:pt x="6352" y="2666"/>
                </a:cubicBezTo>
                <a:cubicBezTo>
                  <a:pt x="6252" y="2717"/>
                  <a:pt x="6182" y="2834"/>
                  <a:pt x="6211" y="2947"/>
                </a:cubicBezTo>
                <a:cubicBezTo>
                  <a:pt x="6213" y="2951"/>
                  <a:pt x="6216" y="2957"/>
                  <a:pt x="6218" y="2963"/>
                </a:cubicBezTo>
                <a:cubicBezTo>
                  <a:pt x="6094" y="3048"/>
                  <a:pt x="5968" y="3133"/>
                  <a:pt x="5842" y="3214"/>
                </a:cubicBezTo>
                <a:cubicBezTo>
                  <a:pt x="5930" y="3097"/>
                  <a:pt x="5995" y="2968"/>
                  <a:pt x="5994" y="2826"/>
                </a:cubicBezTo>
                <a:cubicBezTo>
                  <a:pt x="5989" y="2599"/>
                  <a:pt x="5810" y="2453"/>
                  <a:pt x="5660" y="2303"/>
                </a:cubicBezTo>
                <a:cubicBezTo>
                  <a:pt x="5735" y="2152"/>
                  <a:pt x="5846" y="2025"/>
                  <a:pt x="5962" y="1901"/>
                </a:cubicBezTo>
                <a:cubicBezTo>
                  <a:pt x="5994" y="1917"/>
                  <a:pt x="6028" y="1927"/>
                  <a:pt x="6062" y="1927"/>
                </a:cubicBezTo>
                <a:cubicBezTo>
                  <a:pt x="6080" y="1927"/>
                  <a:pt x="6098" y="1924"/>
                  <a:pt x="6116" y="1918"/>
                </a:cubicBezTo>
                <a:cubicBezTo>
                  <a:pt x="6121" y="1916"/>
                  <a:pt x="6123" y="1913"/>
                  <a:pt x="6128" y="1911"/>
                </a:cubicBezTo>
                <a:cubicBezTo>
                  <a:pt x="6158" y="1904"/>
                  <a:pt x="6185" y="1890"/>
                  <a:pt x="6208" y="1866"/>
                </a:cubicBezTo>
                <a:cubicBezTo>
                  <a:pt x="6223" y="1849"/>
                  <a:pt x="6236" y="1829"/>
                  <a:pt x="6245" y="1809"/>
                </a:cubicBezTo>
                <a:cubicBezTo>
                  <a:pt x="6249" y="1806"/>
                  <a:pt x="6252" y="1802"/>
                  <a:pt x="6253" y="1799"/>
                </a:cubicBezTo>
                <a:cubicBezTo>
                  <a:pt x="6307" y="1694"/>
                  <a:pt x="6291" y="1552"/>
                  <a:pt x="6196" y="1476"/>
                </a:cubicBezTo>
                <a:cubicBezTo>
                  <a:pt x="6147" y="1436"/>
                  <a:pt x="6090" y="1410"/>
                  <a:pt x="6025" y="1409"/>
                </a:cubicBezTo>
                <a:cubicBezTo>
                  <a:pt x="6023" y="1409"/>
                  <a:pt x="6021" y="1409"/>
                  <a:pt x="6020" y="1409"/>
                </a:cubicBezTo>
                <a:cubicBezTo>
                  <a:pt x="5959" y="1409"/>
                  <a:pt x="5896" y="1434"/>
                  <a:pt x="5853" y="1479"/>
                </a:cubicBezTo>
                <a:cubicBezTo>
                  <a:pt x="5820" y="1511"/>
                  <a:pt x="5802" y="1552"/>
                  <a:pt x="5791" y="1595"/>
                </a:cubicBezTo>
                <a:cubicBezTo>
                  <a:pt x="5789" y="1596"/>
                  <a:pt x="5788" y="1601"/>
                  <a:pt x="5788" y="1602"/>
                </a:cubicBezTo>
                <a:lnTo>
                  <a:pt x="5788" y="1609"/>
                </a:lnTo>
                <a:cubicBezTo>
                  <a:pt x="5785" y="1622"/>
                  <a:pt x="5778" y="1635"/>
                  <a:pt x="5778" y="1649"/>
                </a:cubicBezTo>
                <a:cubicBezTo>
                  <a:pt x="5775" y="1713"/>
                  <a:pt x="5805" y="1778"/>
                  <a:pt x="5849" y="1822"/>
                </a:cubicBezTo>
                <a:cubicBezTo>
                  <a:pt x="5852" y="1826"/>
                  <a:pt x="5854" y="1828"/>
                  <a:pt x="5856" y="1829"/>
                </a:cubicBezTo>
                <a:cubicBezTo>
                  <a:pt x="5754" y="1928"/>
                  <a:pt x="5662" y="2039"/>
                  <a:pt x="5603" y="2164"/>
                </a:cubicBezTo>
                <a:cubicBezTo>
                  <a:pt x="5599" y="2154"/>
                  <a:pt x="5601" y="2143"/>
                  <a:pt x="5598" y="2133"/>
                </a:cubicBezTo>
                <a:cubicBezTo>
                  <a:pt x="5558" y="1985"/>
                  <a:pt x="5450" y="1864"/>
                  <a:pt x="5344" y="1759"/>
                </a:cubicBezTo>
                <a:cubicBezTo>
                  <a:pt x="5223" y="1639"/>
                  <a:pt x="5087" y="1508"/>
                  <a:pt x="4937" y="1429"/>
                </a:cubicBezTo>
                <a:cubicBezTo>
                  <a:pt x="4834" y="1189"/>
                  <a:pt x="4592" y="1070"/>
                  <a:pt x="4345" y="1005"/>
                </a:cubicBezTo>
                <a:cubicBezTo>
                  <a:pt x="4348" y="1003"/>
                  <a:pt x="4348" y="1003"/>
                  <a:pt x="4348" y="1000"/>
                </a:cubicBezTo>
                <a:lnTo>
                  <a:pt x="4379" y="915"/>
                </a:lnTo>
                <a:cubicBezTo>
                  <a:pt x="4399" y="857"/>
                  <a:pt x="4426" y="802"/>
                  <a:pt x="4456" y="749"/>
                </a:cubicBezTo>
                <a:cubicBezTo>
                  <a:pt x="4478" y="708"/>
                  <a:pt x="4507" y="667"/>
                  <a:pt x="4534" y="629"/>
                </a:cubicBezTo>
                <a:cubicBezTo>
                  <a:pt x="4553" y="637"/>
                  <a:pt x="4572" y="649"/>
                  <a:pt x="4593" y="651"/>
                </a:cubicBezTo>
                <a:cubicBezTo>
                  <a:pt x="4612" y="655"/>
                  <a:pt x="4631" y="657"/>
                  <a:pt x="4650" y="657"/>
                </a:cubicBezTo>
                <a:cubicBezTo>
                  <a:pt x="4757" y="657"/>
                  <a:pt x="4861" y="603"/>
                  <a:pt x="4912" y="508"/>
                </a:cubicBezTo>
                <a:cubicBezTo>
                  <a:pt x="4968" y="407"/>
                  <a:pt x="4972" y="274"/>
                  <a:pt x="4902" y="180"/>
                </a:cubicBezTo>
                <a:cubicBezTo>
                  <a:pt x="4843" y="99"/>
                  <a:pt x="4744" y="47"/>
                  <a:pt x="4644" y="47"/>
                </a:cubicBezTo>
                <a:cubicBezTo>
                  <a:pt x="4616" y="47"/>
                  <a:pt x="4588" y="51"/>
                  <a:pt x="4561" y="60"/>
                </a:cubicBezTo>
                <a:cubicBezTo>
                  <a:pt x="4440" y="98"/>
                  <a:pt x="4341" y="213"/>
                  <a:pt x="4348" y="344"/>
                </a:cubicBezTo>
                <a:cubicBezTo>
                  <a:pt x="4351" y="396"/>
                  <a:pt x="4370" y="444"/>
                  <a:pt x="4402" y="487"/>
                </a:cubicBezTo>
                <a:cubicBezTo>
                  <a:pt x="4412" y="511"/>
                  <a:pt x="4427" y="537"/>
                  <a:pt x="4443" y="558"/>
                </a:cubicBezTo>
                <a:cubicBezTo>
                  <a:pt x="4412" y="602"/>
                  <a:pt x="4380" y="646"/>
                  <a:pt x="4356" y="695"/>
                </a:cubicBezTo>
                <a:cubicBezTo>
                  <a:pt x="4328" y="756"/>
                  <a:pt x="4302" y="820"/>
                  <a:pt x="4285" y="884"/>
                </a:cubicBezTo>
                <a:cubicBezTo>
                  <a:pt x="4277" y="915"/>
                  <a:pt x="4271" y="947"/>
                  <a:pt x="4267" y="979"/>
                </a:cubicBezTo>
                <a:lnTo>
                  <a:pt x="4267" y="983"/>
                </a:lnTo>
                <a:cubicBezTo>
                  <a:pt x="4264" y="983"/>
                  <a:pt x="4263" y="982"/>
                  <a:pt x="4258" y="982"/>
                </a:cubicBezTo>
                <a:cubicBezTo>
                  <a:pt x="4256" y="982"/>
                  <a:pt x="4253" y="983"/>
                  <a:pt x="4250" y="983"/>
                </a:cubicBezTo>
                <a:cubicBezTo>
                  <a:pt x="4144" y="831"/>
                  <a:pt x="3955" y="773"/>
                  <a:pt x="3766" y="773"/>
                </a:cubicBezTo>
                <a:cubicBezTo>
                  <a:pt x="3702" y="773"/>
                  <a:pt x="3637" y="780"/>
                  <a:pt x="3576" y="792"/>
                </a:cubicBezTo>
                <a:cubicBezTo>
                  <a:pt x="3597" y="703"/>
                  <a:pt x="3627" y="616"/>
                  <a:pt x="3664" y="532"/>
                </a:cubicBezTo>
                <a:cubicBezTo>
                  <a:pt x="3682" y="538"/>
                  <a:pt x="3703" y="542"/>
                  <a:pt x="3723" y="542"/>
                </a:cubicBezTo>
                <a:cubicBezTo>
                  <a:pt x="3726" y="542"/>
                  <a:pt x="3729" y="542"/>
                  <a:pt x="3732" y="542"/>
                </a:cubicBezTo>
                <a:cubicBezTo>
                  <a:pt x="3802" y="535"/>
                  <a:pt x="3861" y="501"/>
                  <a:pt x="3904" y="446"/>
                </a:cubicBezTo>
                <a:cubicBezTo>
                  <a:pt x="3946" y="393"/>
                  <a:pt x="3972" y="331"/>
                  <a:pt x="3973" y="263"/>
                </a:cubicBezTo>
                <a:cubicBezTo>
                  <a:pt x="3975" y="196"/>
                  <a:pt x="3943" y="126"/>
                  <a:pt x="3897" y="78"/>
                </a:cubicBezTo>
                <a:cubicBezTo>
                  <a:pt x="3849" y="30"/>
                  <a:pt x="3783" y="0"/>
                  <a:pt x="37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3"/>
          <p:cNvSpPr/>
          <p:nvPr/>
        </p:nvSpPr>
        <p:spPr>
          <a:xfrm rot="8959712">
            <a:off x="66375" y="1555945"/>
            <a:ext cx="519640" cy="221151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3"/>
          <p:cNvSpPr/>
          <p:nvPr/>
        </p:nvSpPr>
        <p:spPr>
          <a:xfrm rot="-539003">
            <a:off x="8710036" y="1459965"/>
            <a:ext cx="318466" cy="614958"/>
          </a:xfrm>
          <a:custGeom>
            <a:avLst/>
            <a:gdLst/>
            <a:ahLst/>
            <a:cxnLst/>
            <a:rect l="l" t="t" r="r" b="b"/>
            <a:pathLst>
              <a:path w="6768" h="13069" extrusionOk="0">
                <a:moveTo>
                  <a:pt x="419" y="3168"/>
                </a:moveTo>
                <a:cubicBezTo>
                  <a:pt x="419" y="3169"/>
                  <a:pt x="419" y="3169"/>
                  <a:pt x="419" y="3169"/>
                </a:cubicBezTo>
                <a:lnTo>
                  <a:pt x="419" y="3169"/>
                </a:lnTo>
                <a:cubicBezTo>
                  <a:pt x="419" y="3169"/>
                  <a:pt x="419" y="3168"/>
                  <a:pt x="419" y="3168"/>
                </a:cubicBezTo>
                <a:close/>
                <a:moveTo>
                  <a:pt x="419" y="3169"/>
                </a:moveTo>
                <a:lnTo>
                  <a:pt x="419" y="3169"/>
                </a:lnTo>
                <a:cubicBezTo>
                  <a:pt x="417" y="3170"/>
                  <a:pt x="414" y="3171"/>
                  <a:pt x="412" y="3174"/>
                </a:cubicBezTo>
                <a:lnTo>
                  <a:pt x="412" y="3174"/>
                </a:lnTo>
                <a:cubicBezTo>
                  <a:pt x="414" y="3172"/>
                  <a:pt x="417" y="3170"/>
                  <a:pt x="419" y="3169"/>
                </a:cubicBezTo>
                <a:close/>
                <a:moveTo>
                  <a:pt x="412" y="3174"/>
                </a:moveTo>
                <a:cubicBezTo>
                  <a:pt x="405" y="3179"/>
                  <a:pt x="397" y="3184"/>
                  <a:pt x="391" y="3190"/>
                </a:cubicBezTo>
                <a:lnTo>
                  <a:pt x="412" y="3174"/>
                </a:lnTo>
                <a:cubicBezTo>
                  <a:pt x="412" y="3174"/>
                  <a:pt x="412" y="3174"/>
                  <a:pt x="412" y="3174"/>
                </a:cubicBezTo>
                <a:close/>
                <a:moveTo>
                  <a:pt x="4301" y="1132"/>
                </a:moveTo>
                <a:lnTo>
                  <a:pt x="4301" y="1132"/>
                </a:lnTo>
                <a:cubicBezTo>
                  <a:pt x="4407" y="1181"/>
                  <a:pt x="4515" y="1230"/>
                  <a:pt x="4606" y="1298"/>
                </a:cubicBezTo>
                <a:cubicBezTo>
                  <a:pt x="4761" y="1415"/>
                  <a:pt x="4810" y="1572"/>
                  <a:pt x="4797" y="1759"/>
                </a:cubicBezTo>
                <a:cubicBezTo>
                  <a:pt x="4775" y="2100"/>
                  <a:pt x="4640" y="2436"/>
                  <a:pt x="4511" y="2748"/>
                </a:cubicBezTo>
                <a:cubicBezTo>
                  <a:pt x="4379" y="3063"/>
                  <a:pt x="4244" y="3375"/>
                  <a:pt x="4143" y="3703"/>
                </a:cubicBezTo>
                <a:cubicBezTo>
                  <a:pt x="4121" y="3780"/>
                  <a:pt x="4097" y="3856"/>
                  <a:pt x="4072" y="3936"/>
                </a:cubicBezTo>
                <a:lnTo>
                  <a:pt x="4251" y="2134"/>
                </a:lnTo>
                <a:cubicBezTo>
                  <a:pt x="4273" y="1918"/>
                  <a:pt x="4295" y="1703"/>
                  <a:pt x="4315" y="1487"/>
                </a:cubicBezTo>
                <a:cubicBezTo>
                  <a:pt x="4326" y="1369"/>
                  <a:pt x="4334" y="1246"/>
                  <a:pt x="4301" y="1132"/>
                </a:cubicBezTo>
                <a:close/>
                <a:moveTo>
                  <a:pt x="3633" y="911"/>
                </a:moveTo>
                <a:cubicBezTo>
                  <a:pt x="3757" y="911"/>
                  <a:pt x="3883" y="931"/>
                  <a:pt x="3990" y="981"/>
                </a:cubicBezTo>
                <a:cubicBezTo>
                  <a:pt x="4151" y="1056"/>
                  <a:pt x="4172" y="1216"/>
                  <a:pt x="4165" y="1374"/>
                </a:cubicBezTo>
                <a:cubicBezTo>
                  <a:pt x="4149" y="1738"/>
                  <a:pt x="4094" y="2104"/>
                  <a:pt x="4055" y="2467"/>
                </a:cubicBezTo>
                <a:cubicBezTo>
                  <a:pt x="4004" y="2964"/>
                  <a:pt x="3955" y="3461"/>
                  <a:pt x="3908" y="3959"/>
                </a:cubicBezTo>
                <a:cubicBezTo>
                  <a:pt x="3889" y="3815"/>
                  <a:pt x="3874" y="3673"/>
                  <a:pt x="3855" y="3530"/>
                </a:cubicBezTo>
                <a:cubicBezTo>
                  <a:pt x="3803" y="3085"/>
                  <a:pt x="3749" y="2638"/>
                  <a:pt x="3697" y="2192"/>
                </a:cubicBezTo>
                <a:cubicBezTo>
                  <a:pt x="3670" y="1969"/>
                  <a:pt x="3641" y="1748"/>
                  <a:pt x="3614" y="1524"/>
                </a:cubicBezTo>
                <a:cubicBezTo>
                  <a:pt x="3593" y="1342"/>
                  <a:pt x="3590" y="1139"/>
                  <a:pt x="3529" y="965"/>
                </a:cubicBezTo>
                <a:cubicBezTo>
                  <a:pt x="3535" y="959"/>
                  <a:pt x="3539" y="955"/>
                  <a:pt x="3540" y="945"/>
                </a:cubicBezTo>
                <a:cubicBezTo>
                  <a:pt x="3540" y="935"/>
                  <a:pt x="3543" y="925"/>
                  <a:pt x="3546" y="914"/>
                </a:cubicBezTo>
                <a:cubicBezTo>
                  <a:pt x="3575" y="912"/>
                  <a:pt x="3604" y="911"/>
                  <a:pt x="3633" y="911"/>
                </a:cubicBezTo>
                <a:close/>
                <a:moveTo>
                  <a:pt x="3122" y="796"/>
                </a:moveTo>
                <a:cubicBezTo>
                  <a:pt x="3175" y="796"/>
                  <a:pt x="3227" y="806"/>
                  <a:pt x="3278" y="832"/>
                </a:cubicBezTo>
                <a:cubicBezTo>
                  <a:pt x="3452" y="921"/>
                  <a:pt x="3448" y="1166"/>
                  <a:pt x="3467" y="1332"/>
                </a:cubicBezTo>
                <a:cubicBezTo>
                  <a:pt x="3513" y="1723"/>
                  <a:pt x="3557" y="2113"/>
                  <a:pt x="3604" y="2503"/>
                </a:cubicBezTo>
                <a:cubicBezTo>
                  <a:pt x="3650" y="2885"/>
                  <a:pt x="3695" y="3268"/>
                  <a:pt x="3740" y="3649"/>
                </a:cubicBezTo>
                <a:cubicBezTo>
                  <a:pt x="3755" y="3780"/>
                  <a:pt x="3770" y="3912"/>
                  <a:pt x="3787" y="4042"/>
                </a:cubicBezTo>
                <a:cubicBezTo>
                  <a:pt x="3763" y="3977"/>
                  <a:pt x="3742" y="3909"/>
                  <a:pt x="3721" y="3845"/>
                </a:cubicBezTo>
                <a:cubicBezTo>
                  <a:pt x="3618" y="3533"/>
                  <a:pt x="3536" y="3214"/>
                  <a:pt x="3460" y="2895"/>
                </a:cubicBezTo>
                <a:cubicBezTo>
                  <a:pt x="3380" y="2558"/>
                  <a:pt x="3308" y="2222"/>
                  <a:pt x="3223" y="1887"/>
                </a:cubicBezTo>
                <a:cubicBezTo>
                  <a:pt x="3147" y="1592"/>
                  <a:pt x="3082" y="1273"/>
                  <a:pt x="2933" y="1003"/>
                </a:cubicBezTo>
                <a:cubicBezTo>
                  <a:pt x="2905" y="952"/>
                  <a:pt x="2869" y="903"/>
                  <a:pt x="2828" y="859"/>
                </a:cubicBezTo>
                <a:cubicBezTo>
                  <a:pt x="2925" y="831"/>
                  <a:pt x="3024" y="796"/>
                  <a:pt x="3122" y="796"/>
                </a:cubicBezTo>
                <a:close/>
                <a:moveTo>
                  <a:pt x="2082" y="1237"/>
                </a:moveTo>
                <a:lnTo>
                  <a:pt x="2082" y="1237"/>
                </a:lnTo>
                <a:cubicBezTo>
                  <a:pt x="2064" y="1303"/>
                  <a:pt x="2051" y="1369"/>
                  <a:pt x="2042" y="1430"/>
                </a:cubicBezTo>
                <a:cubicBezTo>
                  <a:pt x="1957" y="2042"/>
                  <a:pt x="2262" y="2650"/>
                  <a:pt x="2554" y="3168"/>
                </a:cubicBezTo>
                <a:cubicBezTo>
                  <a:pt x="2730" y="3476"/>
                  <a:pt x="2926" y="3770"/>
                  <a:pt x="3138" y="4051"/>
                </a:cubicBezTo>
                <a:cubicBezTo>
                  <a:pt x="2817" y="3743"/>
                  <a:pt x="2515" y="3417"/>
                  <a:pt x="2262" y="3051"/>
                </a:cubicBezTo>
                <a:cubicBezTo>
                  <a:pt x="2038" y="2729"/>
                  <a:pt x="1797" y="2341"/>
                  <a:pt x="1761" y="1943"/>
                </a:cubicBezTo>
                <a:cubicBezTo>
                  <a:pt x="1746" y="1758"/>
                  <a:pt x="1783" y="1571"/>
                  <a:pt x="1889" y="1415"/>
                </a:cubicBezTo>
                <a:cubicBezTo>
                  <a:pt x="1937" y="1345"/>
                  <a:pt x="2001" y="1287"/>
                  <a:pt x="2073" y="1242"/>
                </a:cubicBezTo>
                <a:cubicBezTo>
                  <a:pt x="2078" y="1240"/>
                  <a:pt x="2079" y="1239"/>
                  <a:pt x="2082" y="1237"/>
                </a:cubicBezTo>
                <a:close/>
                <a:moveTo>
                  <a:pt x="1598" y="1870"/>
                </a:moveTo>
                <a:cubicBezTo>
                  <a:pt x="1600" y="2043"/>
                  <a:pt x="1642" y="2219"/>
                  <a:pt x="1705" y="2381"/>
                </a:cubicBezTo>
                <a:cubicBezTo>
                  <a:pt x="1953" y="3021"/>
                  <a:pt x="2413" y="3573"/>
                  <a:pt x="2893" y="4055"/>
                </a:cubicBezTo>
                <a:cubicBezTo>
                  <a:pt x="2950" y="4112"/>
                  <a:pt x="3008" y="4167"/>
                  <a:pt x="3067" y="4221"/>
                </a:cubicBezTo>
                <a:cubicBezTo>
                  <a:pt x="2733" y="3993"/>
                  <a:pt x="2408" y="3756"/>
                  <a:pt x="2106" y="3489"/>
                </a:cubicBezTo>
                <a:cubicBezTo>
                  <a:pt x="1851" y="3268"/>
                  <a:pt x="1561" y="3014"/>
                  <a:pt x="1384" y="2723"/>
                </a:cubicBezTo>
                <a:cubicBezTo>
                  <a:pt x="1185" y="2394"/>
                  <a:pt x="1401" y="2126"/>
                  <a:pt x="1598" y="1870"/>
                </a:cubicBezTo>
                <a:close/>
                <a:moveTo>
                  <a:pt x="5598" y="2421"/>
                </a:moveTo>
                <a:cubicBezTo>
                  <a:pt x="5707" y="2574"/>
                  <a:pt x="5849" y="2723"/>
                  <a:pt x="5796" y="2913"/>
                </a:cubicBezTo>
                <a:cubicBezTo>
                  <a:pt x="5721" y="3171"/>
                  <a:pt x="5452" y="3375"/>
                  <a:pt x="5261" y="3551"/>
                </a:cubicBezTo>
                <a:cubicBezTo>
                  <a:pt x="5012" y="3781"/>
                  <a:pt x="4763" y="4014"/>
                  <a:pt x="4512" y="4242"/>
                </a:cubicBezTo>
                <a:lnTo>
                  <a:pt x="4710" y="3966"/>
                </a:lnTo>
                <a:cubicBezTo>
                  <a:pt x="4919" y="3665"/>
                  <a:pt x="5124" y="3356"/>
                  <a:pt x="5313" y="3036"/>
                </a:cubicBezTo>
                <a:cubicBezTo>
                  <a:pt x="5420" y="2855"/>
                  <a:pt x="5549" y="2645"/>
                  <a:pt x="5592" y="2426"/>
                </a:cubicBezTo>
                <a:lnTo>
                  <a:pt x="5598" y="2421"/>
                </a:lnTo>
                <a:close/>
                <a:moveTo>
                  <a:pt x="2559" y="889"/>
                </a:moveTo>
                <a:cubicBezTo>
                  <a:pt x="2566" y="889"/>
                  <a:pt x="2574" y="890"/>
                  <a:pt x="2583" y="893"/>
                </a:cubicBezTo>
                <a:cubicBezTo>
                  <a:pt x="2720" y="925"/>
                  <a:pt x="2803" y="1111"/>
                  <a:pt x="2848" y="1226"/>
                </a:cubicBezTo>
                <a:cubicBezTo>
                  <a:pt x="2952" y="1481"/>
                  <a:pt x="3011" y="1757"/>
                  <a:pt x="3078" y="2022"/>
                </a:cubicBezTo>
                <a:cubicBezTo>
                  <a:pt x="3149" y="2311"/>
                  <a:pt x="3213" y="2602"/>
                  <a:pt x="3281" y="2892"/>
                </a:cubicBezTo>
                <a:cubicBezTo>
                  <a:pt x="3357" y="3211"/>
                  <a:pt x="3440" y="3530"/>
                  <a:pt x="3539" y="3844"/>
                </a:cubicBezTo>
                <a:cubicBezTo>
                  <a:pt x="3596" y="4022"/>
                  <a:pt x="3660" y="4201"/>
                  <a:pt x="3706" y="4383"/>
                </a:cubicBezTo>
                <a:cubicBezTo>
                  <a:pt x="3465" y="3866"/>
                  <a:pt x="3237" y="3339"/>
                  <a:pt x="3037" y="2809"/>
                </a:cubicBezTo>
                <a:cubicBezTo>
                  <a:pt x="2918" y="2494"/>
                  <a:pt x="2811" y="2177"/>
                  <a:pt x="2725" y="1850"/>
                </a:cubicBezTo>
                <a:cubicBezTo>
                  <a:pt x="2641" y="1538"/>
                  <a:pt x="2557" y="1216"/>
                  <a:pt x="2527" y="893"/>
                </a:cubicBezTo>
                <a:cubicBezTo>
                  <a:pt x="2538" y="891"/>
                  <a:pt x="2548" y="889"/>
                  <a:pt x="2559" y="889"/>
                </a:cubicBezTo>
                <a:close/>
                <a:moveTo>
                  <a:pt x="1207" y="2677"/>
                </a:moveTo>
                <a:cubicBezTo>
                  <a:pt x="1253" y="2801"/>
                  <a:pt x="1340" y="2907"/>
                  <a:pt x="1426" y="3008"/>
                </a:cubicBezTo>
                <a:cubicBezTo>
                  <a:pt x="1557" y="3163"/>
                  <a:pt x="1699" y="3310"/>
                  <a:pt x="1846" y="3448"/>
                </a:cubicBezTo>
                <a:cubicBezTo>
                  <a:pt x="2222" y="3801"/>
                  <a:pt x="2640" y="4105"/>
                  <a:pt x="3065" y="4396"/>
                </a:cubicBezTo>
                <a:cubicBezTo>
                  <a:pt x="3037" y="4381"/>
                  <a:pt x="3007" y="4370"/>
                  <a:pt x="2976" y="4356"/>
                </a:cubicBezTo>
                <a:cubicBezTo>
                  <a:pt x="2652" y="4210"/>
                  <a:pt x="2333" y="4048"/>
                  <a:pt x="2017" y="3885"/>
                </a:cubicBezTo>
                <a:cubicBezTo>
                  <a:pt x="1744" y="3743"/>
                  <a:pt x="1414" y="3618"/>
                  <a:pt x="1198" y="3395"/>
                </a:cubicBezTo>
                <a:cubicBezTo>
                  <a:pt x="985" y="3177"/>
                  <a:pt x="987" y="2870"/>
                  <a:pt x="1207" y="2677"/>
                </a:cubicBezTo>
                <a:close/>
                <a:moveTo>
                  <a:pt x="4972" y="1615"/>
                </a:moveTo>
                <a:cubicBezTo>
                  <a:pt x="5039" y="1687"/>
                  <a:pt x="5110" y="1757"/>
                  <a:pt x="5175" y="1830"/>
                </a:cubicBezTo>
                <a:cubicBezTo>
                  <a:pt x="5286" y="1957"/>
                  <a:pt x="5415" y="2086"/>
                  <a:pt x="5426" y="2262"/>
                </a:cubicBezTo>
                <a:cubicBezTo>
                  <a:pt x="5436" y="2428"/>
                  <a:pt x="5355" y="2592"/>
                  <a:pt x="5277" y="2734"/>
                </a:cubicBezTo>
                <a:cubicBezTo>
                  <a:pt x="5198" y="2877"/>
                  <a:pt x="5111" y="3018"/>
                  <a:pt x="5024" y="3157"/>
                </a:cubicBezTo>
                <a:cubicBezTo>
                  <a:pt x="4849" y="3438"/>
                  <a:pt x="4661" y="3713"/>
                  <a:pt x="4470" y="3984"/>
                </a:cubicBezTo>
                <a:cubicBezTo>
                  <a:pt x="4373" y="4119"/>
                  <a:pt x="4277" y="4254"/>
                  <a:pt x="4179" y="4388"/>
                </a:cubicBezTo>
                <a:cubicBezTo>
                  <a:pt x="4158" y="4417"/>
                  <a:pt x="4135" y="4447"/>
                  <a:pt x="4111" y="4476"/>
                </a:cubicBezTo>
                <a:cubicBezTo>
                  <a:pt x="4192" y="4207"/>
                  <a:pt x="4264" y="3934"/>
                  <a:pt x="4349" y="3666"/>
                </a:cubicBezTo>
                <a:cubicBezTo>
                  <a:pt x="4465" y="3296"/>
                  <a:pt x="4634" y="2947"/>
                  <a:pt x="4772" y="2585"/>
                </a:cubicBezTo>
                <a:cubicBezTo>
                  <a:pt x="4884" y="2293"/>
                  <a:pt x="5013" y="1937"/>
                  <a:pt x="4972" y="1615"/>
                </a:cubicBezTo>
                <a:close/>
                <a:moveTo>
                  <a:pt x="2364" y="1043"/>
                </a:moveTo>
                <a:cubicBezTo>
                  <a:pt x="2432" y="1325"/>
                  <a:pt x="2492" y="1609"/>
                  <a:pt x="2579" y="1887"/>
                </a:cubicBezTo>
                <a:cubicBezTo>
                  <a:pt x="2682" y="2218"/>
                  <a:pt x="2797" y="2543"/>
                  <a:pt x="2920" y="2863"/>
                </a:cubicBezTo>
                <a:cubicBezTo>
                  <a:pt x="3138" y="3419"/>
                  <a:pt x="3396" y="3951"/>
                  <a:pt x="3657" y="4488"/>
                </a:cubicBezTo>
                <a:cubicBezTo>
                  <a:pt x="3397" y="4150"/>
                  <a:pt x="3149" y="3805"/>
                  <a:pt x="2923" y="3444"/>
                </a:cubicBezTo>
                <a:cubicBezTo>
                  <a:pt x="2634" y="2980"/>
                  <a:pt x="2343" y="2465"/>
                  <a:pt x="2241" y="1923"/>
                </a:cubicBezTo>
                <a:cubicBezTo>
                  <a:pt x="2191" y="1664"/>
                  <a:pt x="2200" y="1382"/>
                  <a:pt x="2313" y="1141"/>
                </a:cubicBezTo>
                <a:cubicBezTo>
                  <a:pt x="2327" y="1113"/>
                  <a:pt x="2344" y="1078"/>
                  <a:pt x="2364" y="1043"/>
                </a:cubicBezTo>
                <a:close/>
                <a:moveTo>
                  <a:pt x="1022" y="3411"/>
                </a:moveTo>
                <a:cubicBezTo>
                  <a:pt x="1167" y="3614"/>
                  <a:pt x="1418" y="3749"/>
                  <a:pt x="1631" y="3864"/>
                </a:cubicBezTo>
                <a:cubicBezTo>
                  <a:pt x="2004" y="4065"/>
                  <a:pt x="2380" y="4262"/>
                  <a:pt x="2763" y="4445"/>
                </a:cubicBezTo>
                <a:lnTo>
                  <a:pt x="2976" y="4546"/>
                </a:lnTo>
                <a:cubicBezTo>
                  <a:pt x="2720" y="4510"/>
                  <a:pt x="2465" y="4464"/>
                  <a:pt x="2215" y="4401"/>
                </a:cubicBezTo>
                <a:cubicBezTo>
                  <a:pt x="1907" y="4323"/>
                  <a:pt x="1605" y="4221"/>
                  <a:pt x="1312" y="4103"/>
                </a:cubicBezTo>
                <a:cubicBezTo>
                  <a:pt x="1178" y="4048"/>
                  <a:pt x="987" y="3991"/>
                  <a:pt x="943" y="3835"/>
                </a:cubicBezTo>
                <a:cubicBezTo>
                  <a:pt x="900" y="3685"/>
                  <a:pt x="999" y="3553"/>
                  <a:pt x="1022" y="3411"/>
                </a:cubicBezTo>
                <a:close/>
                <a:moveTo>
                  <a:pt x="5690" y="3394"/>
                </a:moveTo>
                <a:cubicBezTo>
                  <a:pt x="5775" y="3436"/>
                  <a:pt x="5859" y="3483"/>
                  <a:pt x="5933" y="3544"/>
                </a:cubicBezTo>
                <a:cubicBezTo>
                  <a:pt x="5989" y="3588"/>
                  <a:pt x="6055" y="3631"/>
                  <a:pt x="6018" y="3709"/>
                </a:cubicBezTo>
                <a:cubicBezTo>
                  <a:pt x="5991" y="3763"/>
                  <a:pt x="5947" y="3811"/>
                  <a:pt x="5906" y="3856"/>
                </a:cubicBezTo>
                <a:cubicBezTo>
                  <a:pt x="5744" y="4030"/>
                  <a:pt x="5534" y="4160"/>
                  <a:pt x="5330" y="4276"/>
                </a:cubicBezTo>
                <a:cubicBezTo>
                  <a:pt x="5115" y="4398"/>
                  <a:pt x="4891" y="4509"/>
                  <a:pt x="4661" y="4600"/>
                </a:cubicBezTo>
                <a:cubicBezTo>
                  <a:pt x="4521" y="4657"/>
                  <a:pt x="4373" y="4699"/>
                  <a:pt x="4230" y="4745"/>
                </a:cubicBezTo>
                <a:cubicBezTo>
                  <a:pt x="4670" y="4332"/>
                  <a:pt x="5131" y="3940"/>
                  <a:pt x="5564" y="3519"/>
                </a:cubicBezTo>
                <a:cubicBezTo>
                  <a:pt x="5605" y="3480"/>
                  <a:pt x="5647" y="3438"/>
                  <a:pt x="5690" y="3394"/>
                </a:cubicBezTo>
                <a:close/>
                <a:moveTo>
                  <a:pt x="1041" y="4130"/>
                </a:moveTo>
                <a:lnTo>
                  <a:pt x="1041" y="4130"/>
                </a:lnTo>
                <a:cubicBezTo>
                  <a:pt x="1140" y="4187"/>
                  <a:pt x="1252" y="4227"/>
                  <a:pt x="1356" y="4269"/>
                </a:cubicBezTo>
                <a:cubicBezTo>
                  <a:pt x="1522" y="4337"/>
                  <a:pt x="1692" y="4398"/>
                  <a:pt x="1863" y="4454"/>
                </a:cubicBezTo>
                <a:cubicBezTo>
                  <a:pt x="2201" y="4562"/>
                  <a:pt x="2547" y="4644"/>
                  <a:pt x="2896" y="4701"/>
                </a:cubicBezTo>
                <a:cubicBezTo>
                  <a:pt x="3115" y="4736"/>
                  <a:pt x="3342" y="4752"/>
                  <a:pt x="3559" y="4801"/>
                </a:cubicBezTo>
                <a:cubicBezTo>
                  <a:pt x="3559" y="4801"/>
                  <a:pt x="3562" y="4803"/>
                  <a:pt x="3563" y="4803"/>
                </a:cubicBezTo>
                <a:lnTo>
                  <a:pt x="3563" y="4803"/>
                </a:lnTo>
                <a:cubicBezTo>
                  <a:pt x="3423" y="4800"/>
                  <a:pt x="3284" y="4794"/>
                  <a:pt x="3140" y="4786"/>
                </a:cubicBezTo>
                <a:cubicBezTo>
                  <a:pt x="2832" y="4769"/>
                  <a:pt x="2523" y="4745"/>
                  <a:pt x="2215" y="4715"/>
                </a:cubicBezTo>
                <a:cubicBezTo>
                  <a:pt x="1937" y="4688"/>
                  <a:pt x="1639" y="4676"/>
                  <a:pt x="1367" y="4603"/>
                </a:cubicBezTo>
                <a:cubicBezTo>
                  <a:pt x="1249" y="4570"/>
                  <a:pt x="1130" y="4512"/>
                  <a:pt x="1066" y="4403"/>
                </a:cubicBezTo>
                <a:cubicBezTo>
                  <a:pt x="1009" y="4306"/>
                  <a:pt x="1018" y="4225"/>
                  <a:pt x="1041" y="4130"/>
                </a:cubicBezTo>
                <a:close/>
                <a:moveTo>
                  <a:pt x="3715" y="0"/>
                </a:moveTo>
                <a:cubicBezTo>
                  <a:pt x="3714" y="0"/>
                  <a:pt x="3712" y="0"/>
                  <a:pt x="3711" y="0"/>
                </a:cubicBezTo>
                <a:cubicBezTo>
                  <a:pt x="3671" y="3"/>
                  <a:pt x="3634" y="13"/>
                  <a:pt x="3599" y="31"/>
                </a:cubicBezTo>
                <a:cubicBezTo>
                  <a:pt x="3586" y="39"/>
                  <a:pt x="3576" y="46"/>
                  <a:pt x="3565" y="54"/>
                </a:cubicBezTo>
                <a:cubicBezTo>
                  <a:pt x="3555" y="63"/>
                  <a:pt x="3542" y="71"/>
                  <a:pt x="3533" y="83"/>
                </a:cubicBezTo>
                <a:cubicBezTo>
                  <a:pt x="3505" y="114"/>
                  <a:pt x="3482" y="149"/>
                  <a:pt x="3472" y="190"/>
                </a:cubicBezTo>
                <a:cubicBezTo>
                  <a:pt x="3464" y="230"/>
                  <a:pt x="3462" y="274"/>
                  <a:pt x="3475" y="312"/>
                </a:cubicBezTo>
                <a:cubicBezTo>
                  <a:pt x="3484" y="341"/>
                  <a:pt x="3498" y="369"/>
                  <a:pt x="3518" y="393"/>
                </a:cubicBezTo>
                <a:cubicBezTo>
                  <a:pt x="3528" y="424"/>
                  <a:pt x="3542" y="454"/>
                  <a:pt x="3567" y="478"/>
                </a:cubicBezTo>
                <a:cubicBezTo>
                  <a:pt x="3572" y="481"/>
                  <a:pt x="3577" y="487"/>
                  <a:pt x="3583" y="490"/>
                </a:cubicBezTo>
                <a:cubicBezTo>
                  <a:pt x="3540" y="595"/>
                  <a:pt x="3511" y="701"/>
                  <a:pt x="3492" y="813"/>
                </a:cubicBezTo>
                <a:cubicBezTo>
                  <a:pt x="3484" y="815"/>
                  <a:pt x="3472" y="816"/>
                  <a:pt x="3464" y="820"/>
                </a:cubicBezTo>
                <a:cubicBezTo>
                  <a:pt x="3382" y="721"/>
                  <a:pt x="3262" y="681"/>
                  <a:pt x="3135" y="681"/>
                </a:cubicBezTo>
                <a:cubicBezTo>
                  <a:pt x="3009" y="681"/>
                  <a:pt x="2877" y="721"/>
                  <a:pt x="2767" y="783"/>
                </a:cubicBezTo>
                <a:cubicBezTo>
                  <a:pt x="2701" y="732"/>
                  <a:pt x="2626" y="699"/>
                  <a:pt x="2548" y="699"/>
                </a:cubicBezTo>
                <a:cubicBezTo>
                  <a:pt x="2503" y="699"/>
                  <a:pt x="2457" y="710"/>
                  <a:pt x="2411" y="735"/>
                </a:cubicBezTo>
                <a:cubicBezTo>
                  <a:pt x="2378" y="741"/>
                  <a:pt x="2350" y="759"/>
                  <a:pt x="2336" y="790"/>
                </a:cubicBezTo>
                <a:cubicBezTo>
                  <a:pt x="2266" y="850"/>
                  <a:pt x="2212" y="930"/>
                  <a:pt x="2170" y="1019"/>
                </a:cubicBezTo>
                <a:cubicBezTo>
                  <a:pt x="2137" y="915"/>
                  <a:pt x="2100" y="816"/>
                  <a:pt x="2058" y="717"/>
                </a:cubicBezTo>
                <a:cubicBezTo>
                  <a:pt x="2150" y="663"/>
                  <a:pt x="2203" y="556"/>
                  <a:pt x="2207" y="451"/>
                </a:cubicBezTo>
                <a:cubicBezTo>
                  <a:pt x="2212" y="310"/>
                  <a:pt x="2110" y="189"/>
                  <a:pt x="1980" y="146"/>
                </a:cubicBezTo>
                <a:cubicBezTo>
                  <a:pt x="1953" y="138"/>
                  <a:pt x="1926" y="134"/>
                  <a:pt x="1898" y="134"/>
                </a:cubicBezTo>
                <a:cubicBezTo>
                  <a:pt x="1849" y="134"/>
                  <a:pt x="1801" y="147"/>
                  <a:pt x="1758" y="168"/>
                </a:cubicBezTo>
                <a:cubicBezTo>
                  <a:pt x="1751" y="170"/>
                  <a:pt x="1741" y="176"/>
                  <a:pt x="1734" y="182"/>
                </a:cubicBezTo>
                <a:cubicBezTo>
                  <a:pt x="1730" y="185"/>
                  <a:pt x="1723" y="185"/>
                  <a:pt x="1717" y="189"/>
                </a:cubicBezTo>
                <a:cubicBezTo>
                  <a:pt x="1669" y="217"/>
                  <a:pt x="1635" y="266"/>
                  <a:pt x="1621" y="318"/>
                </a:cubicBezTo>
                <a:cubicBezTo>
                  <a:pt x="1619" y="324"/>
                  <a:pt x="1617" y="329"/>
                  <a:pt x="1614" y="334"/>
                </a:cubicBezTo>
                <a:cubicBezTo>
                  <a:pt x="1605" y="358"/>
                  <a:pt x="1604" y="380"/>
                  <a:pt x="1602" y="403"/>
                </a:cubicBezTo>
                <a:cubicBezTo>
                  <a:pt x="1585" y="453"/>
                  <a:pt x="1585" y="514"/>
                  <a:pt x="1604" y="561"/>
                </a:cubicBezTo>
                <a:cubicBezTo>
                  <a:pt x="1625" y="622"/>
                  <a:pt x="1663" y="670"/>
                  <a:pt x="1716" y="707"/>
                </a:cubicBezTo>
                <a:cubicBezTo>
                  <a:pt x="1768" y="745"/>
                  <a:pt x="1830" y="763"/>
                  <a:pt x="1893" y="763"/>
                </a:cubicBezTo>
                <a:cubicBezTo>
                  <a:pt x="1913" y="763"/>
                  <a:pt x="1932" y="761"/>
                  <a:pt x="1951" y="758"/>
                </a:cubicBezTo>
                <a:cubicBezTo>
                  <a:pt x="2008" y="866"/>
                  <a:pt x="2061" y="975"/>
                  <a:pt x="2110" y="1084"/>
                </a:cubicBezTo>
                <a:cubicBezTo>
                  <a:pt x="2056" y="1097"/>
                  <a:pt x="2001" y="1125"/>
                  <a:pt x="1960" y="1152"/>
                </a:cubicBezTo>
                <a:cubicBezTo>
                  <a:pt x="1848" y="1223"/>
                  <a:pt x="1758" y="1330"/>
                  <a:pt x="1697" y="1446"/>
                </a:cubicBezTo>
                <a:cubicBezTo>
                  <a:pt x="1652" y="1537"/>
                  <a:pt x="1627" y="1632"/>
                  <a:pt x="1614" y="1728"/>
                </a:cubicBezTo>
                <a:cubicBezTo>
                  <a:pt x="1609" y="1731"/>
                  <a:pt x="1605" y="1735"/>
                  <a:pt x="1600" y="1738"/>
                </a:cubicBezTo>
                <a:cubicBezTo>
                  <a:pt x="1574" y="1653"/>
                  <a:pt x="1522" y="1574"/>
                  <a:pt x="1469" y="1503"/>
                </a:cubicBezTo>
                <a:cubicBezTo>
                  <a:pt x="1436" y="1460"/>
                  <a:pt x="1404" y="1422"/>
                  <a:pt x="1368" y="1382"/>
                </a:cubicBezTo>
                <a:cubicBezTo>
                  <a:pt x="1439" y="1320"/>
                  <a:pt x="1482" y="1232"/>
                  <a:pt x="1475" y="1135"/>
                </a:cubicBezTo>
                <a:cubicBezTo>
                  <a:pt x="1465" y="1019"/>
                  <a:pt x="1408" y="918"/>
                  <a:pt x="1312" y="850"/>
                </a:cubicBezTo>
                <a:cubicBezTo>
                  <a:pt x="1262" y="816"/>
                  <a:pt x="1196" y="793"/>
                  <a:pt x="1135" y="793"/>
                </a:cubicBezTo>
                <a:cubicBezTo>
                  <a:pt x="1131" y="793"/>
                  <a:pt x="1128" y="793"/>
                  <a:pt x="1124" y="793"/>
                </a:cubicBezTo>
                <a:cubicBezTo>
                  <a:pt x="1046" y="798"/>
                  <a:pt x="982" y="829"/>
                  <a:pt x="923" y="877"/>
                </a:cubicBezTo>
                <a:cubicBezTo>
                  <a:pt x="826" y="955"/>
                  <a:pt x="753" y="1088"/>
                  <a:pt x="795" y="1212"/>
                </a:cubicBezTo>
                <a:cubicBezTo>
                  <a:pt x="818" y="1280"/>
                  <a:pt x="866" y="1340"/>
                  <a:pt x="930" y="1372"/>
                </a:cubicBezTo>
                <a:cubicBezTo>
                  <a:pt x="943" y="1376"/>
                  <a:pt x="953" y="1379"/>
                  <a:pt x="965" y="1382"/>
                </a:cubicBezTo>
                <a:cubicBezTo>
                  <a:pt x="980" y="1395"/>
                  <a:pt x="992" y="1409"/>
                  <a:pt x="1008" y="1419"/>
                </a:cubicBezTo>
                <a:cubicBezTo>
                  <a:pt x="1053" y="1449"/>
                  <a:pt x="1106" y="1463"/>
                  <a:pt x="1160" y="1463"/>
                </a:cubicBezTo>
                <a:cubicBezTo>
                  <a:pt x="1204" y="1463"/>
                  <a:pt x="1247" y="1454"/>
                  <a:pt x="1286" y="1437"/>
                </a:cubicBezTo>
                <a:cubicBezTo>
                  <a:pt x="1323" y="1476"/>
                  <a:pt x="1361" y="1517"/>
                  <a:pt x="1397" y="1559"/>
                </a:cubicBezTo>
                <a:cubicBezTo>
                  <a:pt x="1453" y="1629"/>
                  <a:pt x="1503" y="1703"/>
                  <a:pt x="1560" y="1771"/>
                </a:cubicBezTo>
                <a:cubicBezTo>
                  <a:pt x="1327" y="1948"/>
                  <a:pt x="1146" y="2235"/>
                  <a:pt x="1181" y="2528"/>
                </a:cubicBezTo>
                <a:cubicBezTo>
                  <a:pt x="1063" y="2409"/>
                  <a:pt x="940" y="2294"/>
                  <a:pt x="816" y="2182"/>
                </a:cubicBezTo>
                <a:cubicBezTo>
                  <a:pt x="845" y="2152"/>
                  <a:pt x="867" y="2118"/>
                  <a:pt x="880" y="2079"/>
                </a:cubicBezTo>
                <a:cubicBezTo>
                  <a:pt x="910" y="1991"/>
                  <a:pt x="876" y="1883"/>
                  <a:pt x="808" y="1821"/>
                </a:cubicBezTo>
                <a:cubicBezTo>
                  <a:pt x="772" y="1788"/>
                  <a:pt x="730" y="1764"/>
                  <a:pt x="682" y="1757"/>
                </a:cubicBezTo>
                <a:cubicBezTo>
                  <a:pt x="664" y="1753"/>
                  <a:pt x="648" y="1751"/>
                  <a:pt x="632" y="1751"/>
                </a:cubicBezTo>
                <a:cubicBezTo>
                  <a:pt x="617" y="1751"/>
                  <a:pt x="601" y="1753"/>
                  <a:pt x="582" y="1757"/>
                </a:cubicBezTo>
                <a:cubicBezTo>
                  <a:pt x="554" y="1762"/>
                  <a:pt x="526" y="1772"/>
                  <a:pt x="500" y="1786"/>
                </a:cubicBezTo>
                <a:cubicBezTo>
                  <a:pt x="412" y="1835"/>
                  <a:pt x="340" y="1927"/>
                  <a:pt x="341" y="2029"/>
                </a:cubicBezTo>
                <a:cubicBezTo>
                  <a:pt x="343" y="2133"/>
                  <a:pt x="421" y="2223"/>
                  <a:pt x="521" y="2245"/>
                </a:cubicBezTo>
                <a:lnTo>
                  <a:pt x="538" y="2245"/>
                </a:lnTo>
                <a:cubicBezTo>
                  <a:pt x="571" y="2256"/>
                  <a:pt x="605" y="2263"/>
                  <a:pt x="640" y="2263"/>
                </a:cubicBezTo>
                <a:cubicBezTo>
                  <a:pt x="656" y="2263"/>
                  <a:pt x="672" y="2262"/>
                  <a:pt x="687" y="2259"/>
                </a:cubicBezTo>
                <a:cubicBezTo>
                  <a:pt x="709" y="2253"/>
                  <a:pt x="727" y="2246"/>
                  <a:pt x="747" y="2235"/>
                </a:cubicBezTo>
                <a:cubicBezTo>
                  <a:pt x="875" y="2354"/>
                  <a:pt x="1007" y="2469"/>
                  <a:pt x="1141" y="2582"/>
                </a:cubicBezTo>
                <a:cubicBezTo>
                  <a:pt x="946" y="2694"/>
                  <a:pt x="873" y="2975"/>
                  <a:pt x="926" y="3178"/>
                </a:cubicBezTo>
                <a:cubicBezTo>
                  <a:pt x="940" y="3235"/>
                  <a:pt x="965" y="3288"/>
                  <a:pt x="994" y="3337"/>
                </a:cubicBezTo>
                <a:cubicBezTo>
                  <a:pt x="909" y="3238"/>
                  <a:pt x="809" y="3153"/>
                  <a:pt x="701" y="3079"/>
                </a:cubicBezTo>
                <a:cubicBezTo>
                  <a:pt x="638" y="3035"/>
                  <a:pt x="568" y="2997"/>
                  <a:pt x="497" y="2965"/>
                </a:cubicBezTo>
                <a:cubicBezTo>
                  <a:pt x="497" y="2958"/>
                  <a:pt x="497" y="2950"/>
                  <a:pt x="496" y="2943"/>
                </a:cubicBezTo>
                <a:lnTo>
                  <a:pt x="490" y="2921"/>
                </a:lnTo>
                <a:cubicBezTo>
                  <a:pt x="482" y="2897"/>
                  <a:pt x="472" y="2872"/>
                  <a:pt x="456" y="2851"/>
                </a:cubicBezTo>
                <a:cubicBezTo>
                  <a:pt x="440" y="2829"/>
                  <a:pt x="426" y="2808"/>
                  <a:pt x="405" y="2791"/>
                </a:cubicBezTo>
                <a:cubicBezTo>
                  <a:pt x="391" y="2778"/>
                  <a:pt x="375" y="2764"/>
                  <a:pt x="357" y="2755"/>
                </a:cubicBezTo>
                <a:cubicBezTo>
                  <a:pt x="340" y="2744"/>
                  <a:pt x="320" y="2737"/>
                  <a:pt x="300" y="2730"/>
                </a:cubicBezTo>
                <a:cubicBezTo>
                  <a:pt x="293" y="2727"/>
                  <a:pt x="286" y="2724"/>
                  <a:pt x="279" y="2723"/>
                </a:cubicBezTo>
                <a:cubicBezTo>
                  <a:pt x="257" y="2717"/>
                  <a:pt x="236" y="2714"/>
                  <a:pt x="215" y="2714"/>
                </a:cubicBezTo>
                <a:cubicBezTo>
                  <a:pt x="195" y="2714"/>
                  <a:pt x="172" y="2716"/>
                  <a:pt x="152" y="2721"/>
                </a:cubicBezTo>
                <a:cubicBezTo>
                  <a:pt x="142" y="2723"/>
                  <a:pt x="134" y="2729"/>
                  <a:pt x="124" y="2731"/>
                </a:cubicBezTo>
                <a:cubicBezTo>
                  <a:pt x="114" y="2736"/>
                  <a:pt x="106" y="2738"/>
                  <a:pt x="96" y="2744"/>
                </a:cubicBezTo>
                <a:cubicBezTo>
                  <a:pt x="39" y="2780"/>
                  <a:pt x="1" y="2838"/>
                  <a:pt x="1" y="2907"/>
                </a:cubicBezTo>
                <a:cubicBezTo>
                  <a:pt x="2" y="2941"/>
                  <a:pt x="11" y="2970"/>
                  <a:pt x="25" y="3000"/>
                </a:cubicBezTo>
                <a:cubicBezTo>
                  <a:pt x="28" y="3004"/>
                  <a:pt x="30" y="3007"/>
                  <a:pt x="35" y="3012"/>
                </a:cubicBezTo>
                <a:cubicBezTo>
                  <a:pt x="37" y="3041"/>
                  <a:pt x="45" y="3069"/>
                  <a:pt x="57" y="3093"/>
                </a:cubicBezTo>
                <a:cubicBezTo>
                  <a:pt x="73" y="3129"/>
                  <a:pt x="100" y="3154"/>
                  <a:pt x="130" y="3175"/>
                </a:cubicBezTo>
                <a:cubicBezTo>
                  <a:pt x="152" y="3191"/>
                  <a:pt x="178" y="3202"/>
                  <a:pt x="205" y="3207"/>
                </a:cubicBezTo>
                <a:cubicBezTo>
                  <a:pt x="228" y="3212"/>
                  <a:pt x="249" y="3214"/>
                  <a:pt x="270" y="3214"/>
                </a:cubicBezTo>
                <a:cubicBezTo>
                  <a:pt x="287" y="3214"/>
                  <a:pt x="304" y="3213"/>
                  <a:pt x="323" y="3209"/>
                </a:cubicBezTo>
                <a:cubicBezTo>
                  <a:pt x="361" y="3204"/>
                  <a:pt x="391" y="3184"/>
                  <a:pt x="421" y="3161"/>
                </a:cubicBezTo>
                <a:cubicBezTo>
                  <a:pt x="426" y="3156"/>
                  <a:pt x="433" y="3153"/>
                  <a:pt x="439" y="3147"/>
                </a:cubicBezTo>
                <a:cubicBezTo>
                  <a:pt x="450" y="3133"/>
                  <a:pt x="463" y="3119"/>
                  <a:pt x="472" y="3103"/>
                </a:cubicBezTo>
                <a:cubicBezTo>
                  <a:pt x="476" y="3096"/>
                  <a:pt x="477" y="3089"/>
                  <a:pt x="482" y="3082"/>
                </a:cubicBezTo>
                <a:cubicBezTo>
                  <a:pt x="534" y="3110"/>
                  <a:pt x="589" y="3139"/>
                  <a:pt x="640" y="3170"/>
                </a:cubicBezTo>
                <a:cubicBezTo>
                  <a:pt x="744" y="3235"/>
                  <a:pt x="836" y="3316"/>
                  <a:pt x="926" y="3397"/>
                </a:cubicBezTo>
                <a:cubicBezTo>
                  <a:pt x="775" y="3578"/>
                  <a:pt x="770" y="3892"/>
                  <a:pt x="950" y="4048"/>
                </a:cubicBezTo>
                <a:cubicBezTo>
                  <a:pt x="789" y="4191"/>
                  <a:pt x="909" y="4489"/>
                  <a:pt x="1046" y="4607"/>
                </a:cubicBezTo>
                <a:cubicBezTo>
                  <a:pt x="1292" y="4814"/>
                  <a:pt x="1683" y="4814"/>
                  <a:pt x="1987" y="4850"/>
                </a:cubicBezTo>
                <a:cubicBezTo>
                  <a:pt x="2383" y="4895"/>
                  <a:pt x="2777" y="4930"/>
                  <a:pt x="3173" y="4959"/>
                </a:cubicBezTo>
                <a:cubicBezTo>
                  <a:pt x="3370" y="4973"/>
                  <a:pt x="3569" y="4987"/>
                  <a:pt x="3767" y="4997"/>
                </a:cubicBezTo>
                <a:cubicBezTo>
                  <a:pt x="3796" y="4998"/>
                  <a:pt x="3833" y="5001"/>
                  <a:pt x="3872" y="5001"/>
                </a:cubicBezTo>
                <a:cubicBezTo>
                  <a:pt x="3890" y="5001"/>
                  <a:pt x="3908" y="5000"/>
                  <a:pt x="3926" y="4999"/>
                </a:cubicBezTo>
                <a:cubicBezTo>
                  <a:pt x="3952" y="5176"/>
                  <a:pt x="3993" y="5353"/>
                  <a:pt x="4029" y="5525"/>
                </a:cubicBezTo>
                <a:cubicBezTo>
                  <a:pt x="4085" y="5796"/>
                  <a:pt x="4143" y="6065"/>
                  <a:pt x="4207" y="6334"/>
                </a:cubicBezTo>
                <a:cubicBezTo>
                  <a:pt x="4315" y="6789"/>
                  <a:pt x="4437" y="7243"/>
                  <a:pt x="4562" y="7697"/>
                </a:cubicBezTo>
                <a:cubicBezTo>
                  <a:pt x="4236" y="7164"/>
                  <a:pt x="3831" y="6673"/>
                  <a:pt x="3394" y="6231"/>
                </a:cubicBezTo>
                <a:cubicBezTo>
                  <a:pt x="3401" y="6220"/>
                  <a:pt x="3407" y="6212"/>
                  <a:pt x="3411" y="6197"/>
                </a:cubicBezTo>
                <a:cubicBezTo>
                  <a:pt x="3413" y="6192"/>
                  <a:pt x="3413" y="6189"/>
                  <a:pt x="3413" y="6183"/>
                </a:cubicBezTo>
                <a:cubicBezTo>
                  <a:pt x="3418" y="6169"/>
                  <a:pt x="3420" y="6155"/>
                  <a:pt x="3421" y="6139"/>
                </a:cubicBezTo>
                <a:lnTo>
                  <a:pt x="3421" y="6128"/>
                </a:lnTo>
                <a:cubicBezTo>
                  <a:pt x="3420" y="6098"/>
                  <a:pt x="3418" y="6091"/>
                  <a:pt x="3406" y="6064"/>
                </a:cubicBezTo>
                <a:cubicBezTo>
                  <a:pt x="3404" y="6061"/>
                  <a:pt x="3401" y="6058"/>
                  <a:pt x="3400" y="6056"/>
                </a:cubicBezTo>
                <a:cubicBezTo>
                  <a:pt x="3393" y="6044"/>
                  <a:pt x="3384" y="6033"/>
                  <a:pt x="3376" y="6023"/>
                </a:cubicBezTo>
                <a:cubicBezTo>
                  <a:pt x="3366" y="6014"/>
                  <a:pt x="3356" y="6006"/>
                  <a:pt x="3345" y="5999"/>
                </a:cubicBezTo>
                <a:lnTo>
                  <a:pt x="3335" y="5993"/>
                </a:lnTo>
                <a:cubicBezTo>
                  <a:pt x="3326" y="5987"/>
                  <a:pt x="3308" y="5979"/>
                  <a:pt x="3295" y="5978"/>
                </a:cubicBezTo>
                <a:cubicBezTo>
                  <a:pt x="3284" y="5973"/>
                  <a:pt x="3271" y="5973"/>
                  <a:pt x="3260" y="5972"/>
                </a:cubicBezTo>
                <a:lnTo>
                  <a:pt x="3255" y="5972"/>
                </a:lnTo>
                <a:cubicBezTo>
                  <a:pt x="3228" y="5973"/>
                  <a:pt x="3199" y="5979"/>
                  <a:pt x="3177" y="5993"/>
                </a:cubicBezTo>
                <a:cubicBezTo>
                  <a:pt x="3152" y="6012"/>
                  <a:pt x="3138" y="6026"/>
                  <a:pt x="3120" y="6050"/>
                </a:cubicBezTo>
                <a:cubicBezTo>
                  <a:pt x="3118" y="6054"/>
                  <a:pt x="3116" y="6056"/>
                  <a:pt x="3115" y="6058"/>
                </a:cubicBezTo>
                <a:cubicBezTo>
                  <a:pt x="3109" y="6070"/>
                  <a:pt x="3102" y="6084"/>
                  <a:pt x="3099" y="6098"/>
                </a:cubicBezTo>
                <a:cubicBezTo>
                  <a:pt x="3096" y="6100"/>
                  <a:pt x="3096" y="6101"/>
                  <a:pt x="3096" y="6104"/>
                </a:cubicBezTo>
                <a:cubicBezTo>
                  <a:pt x="3095" y="6115"/>
                  <a:pt x="3092" y="6128"/>
                  <a:pt x="3092" y="6141"/>
                </a:cubicBezTo>
                <a:cubicBezTo>
                  <a:pt x="3089" y="6155"/>
                  <a:pt x="3092" y="6169"/>
                  <a:pt x="3096" y="6182"/>
                </a:cubicBezTo>
                <a:cubicBezTo>
                  <a:pt x="3101" y="6190"/>
                  <a:pt x="3106" y="6205"/>
                  <a:pt x="3109" y="6212"/>
                </a:cubicBezTo>
                <a:cubicBezTo>
                  <a:pt x="3116" y="6220"/>
                  <a:pt x="3122" y="6227"/>
                  <a:pt x="3129" y="6236"/>
                </a:cubicBezTo>
                <a:cubicBezTo>
                  <a:pt x="3138" y="6243"/>
                  <a:pt x="3145" y="6248"/>
                  <a:pt x="3153" y="6256"/>
                </a:cubicBezTo>
                <a:cubicBezTo>
                  <a:pt x="3164" y="6261"/>
                  <a:pt x="3174" y="6267"/>
                  <a:pt x="3186" y="6270"/>
                </a:cubicBezTo>
                <a:cubicBezTo>
                  <a:pt x="3196" y="6274"/>
                  <a:pt x="3213" y="6275"/>
                  <a:pt x="3221" y="6275"/>
                </a:cubicBezTo>
                <a:lnTo>
                  <a:pt x="3223" y="6275"/>
                </a:lnTo>
                <a:cubicBezTo>
                  <a:pt x="3228" y="6278"/>
                  <a:pt x="3231" y="6283"/>
                  <a:pt x="3238" y="6284"/>
                </a:cubicBezTo>
                <a:cubicBezTo>
                  <a:pt x="3241" y="6285"/>
                  <a:pt x="3244" y="6285"/>
                  <a:pt x="3245" y="6285"/>
                </a:cubicBezTo>
                <a:cubicBezTo>
                  <a:pt x="3257" y="6288"/>
                  <a:pt x="3265" y="6290"/>
                  <a:pt x="3277" y="6290"/>
                </a:cubicBezTo>
                <a:lnTo>
                  <a:pt x="3284" y="6290"/>
                </a:lnTo>
                <a:cubicBezTo>
                  <a:pt x="3286" y="6290"/>
                  <a:pt x="3292" y="6288"/>
                  <a:pt x="3298" y="6288"/>
                </a:cubicBezTo>
                <a:cubicBezTo>
                  <a:pt x="3826" y="6816"/>
                  <a:pt x="4264" y="7405"/>
                  <a:pt x="4653" y="8036"/>
                </a:cubicBezTo>
                <a:cubicBezTo>
                  <a:pt x="4763" y="8435"/>
                  <a:pt x="4880" y="8832"/>
                  <a:pt x="4995" y="9229"/>
                </a:cubicBezTo>
                <a:cubicBezTo>
                  <a:pt x="4968" y="9191"/>
                  <a:pt x="4941" y="9154"/>
                  <a:pt x="4917" y="9114"/>
                </a:cubicBezTo>
                <a:cubicBezTo>
                  <a:pt x="4789" y="8923"/>
                  <a:pt x="4656" y="8737"/>
                  <a:pt x="4515" y="8555"/>
                </a:cubicBezTo>
                <a:cubicBezTo>
                  <a:pt x="4246" y="8205"/>
                  <a:pt x="3952" y="7872"/>
                  <a:pt x="3641" y="7554"/>
                </a:cubicBezTo>
                <a:cubicBezTo>
                  <a:pt x="3641" y="7552"/>
                  <a:pt x="3643" y="7551"/>
                  <a:pt x="3643" y="7548"/>
                </a:cubicBezTo>
                <a:lnTo>
                  <a:pt x="3643" y="7551"/>
                </a:lnTo>
                <a:cubicBezTo>
                  <a:pt x="3645" y="7548"/>
                  <a:pt x="3645" y="7548"/>
                  <a:pt x="3645" y="7547"/>
                </a:cubicBezTo>
                <a:cubicBezTo>
                  <a:pt x="3648" y="7541"/>
                  <a:pt x="3650" y="7534"/>
                  <a:pt x="3654" y="7527"/>
                </a:cubicBezTo>
                <a:cubicBezTo>
                  <a:pt x="3655" y="7524"/>
                  <a:pt x="3657" y="7523"/>
                  <a:pt x="3657" y="7518"/>
                </a:cubicBezTo>
                <a:cubicBezTo>
                  <a:pt x="3661" y="7508"/>
                  <a:pt x="3661" y="7491"/>
                  <a:pt x="3662" y="7483"/>
                </a:cubicBezTo>
                <a:lnTo>
                  <a:pt x="3662" y="7474"/>
                </a:lnTo>
                <a:cubicBezTo>
                  <a:pt x="3661" y="7462"/>
                  <a:pt x="3660" y="7449"/>
                  <a:pt x="3657" y="7439"/>
                </a:cubicBezTo>
                <a:cubicBezTo>
                  <a:pt x="3655" y="7430"/>
                  <a:pt x="3650" y="7416"/>
                  <a:pt x="3643" y="7406"/>
                </a:cubicBezTo>
                <a:cubicBezTo>
                  <a:pt x="3636" y="7398"/>
                  <a:pt x="3628" y="7388"/>
                  <a:pt x="3620" y="7378"/>
                </a:cubicBezTo>
                <a:cubicBezTo>
                  <a:pt x="3611" y="7371"/>
                  <a:pt x="3603" y="7364"/>
                  <a:pt x="3593" y="7359"/>
                </a:cubicBezTo>
                <a:cubicBezTo>
                  <a:pt x="3592" y="7359"/>
                  <a:pt x="3592" y="7357"/>
                  <a:pt x="3590" y="7357"/>
                </a:cubicBezTo>
                <a:cubicBezTo>
                  <a:pt x="3583" y="7354"/>
                  <a:pt x="3569" y="7348"/>
                  <a:pt x="3560" y="7345"/>
                </a:cubicBezTo>
                <a:lnTo>
                  <a:pt x="3557" y="7345"/>
                </a:lnTo>
                <a:cubicBezTo>
                  <a:pt x="3556" y="7342"/>
                  <a:pt x="3555" y="7342"/>
                  <a:pt x="3553" y="7342"/>
                </a:cubicBezTo>
                <a:cubicBezTo>
                  <a:pt x="3546" y="7341"/>
                  <a:pt x="3526" y="7338"/>
                  <a:pt x="3519" y="7338"/>
                </a:cubicBezTo>
                <a:cubicBezTo>
                  <a:pt x="3513" y="7338"/>
                  <a:pt x="3508" y="7340"/>
                  <a:pt x="3504" y="7340"/>
                </a:cubicBezTo>
                <a:cubicBezTo>
                  <a:pt x="3487" y="7341"/>
                  <a:pt x="3472" y="7345"/>
                  <a:pt x="3458" y="7354"/>
                </a:cubicBezTo>
                <a:cubicBezTo>
                  <a:pt x="3457" y="7355"/>
                  <a:pt x="3455" y="7355"/>
                  <a:pt x="3454" y="7357"/>
                </a:cubicBezTo>
                <a:cubicBezTo>
                  <a:pt x="3451" y="7359"/>
                  <a:pt x="3450" y="7359"/>
                  <a:pt x="3448" y="7361"/>
                </a:cubicBezTo>
                <a:cubicBezTo>
                  <a:pt x="3447" y="7361"/>
                  <a:pt x="3447" y="7362"/>
                  <a:pt x="3444" y="7362"/>
                </a:cubicBezTo>
                <a:cubicBezTo>
                  <a:pt x="3435" y="7369"/>
                  <a:pt x="3426" y="7376"/>
                  <a:pt x="3418" y="7384"/>
                </a:cubicBezTo>
                <a:cubicBezTo>
                  <a:pt x="3414" y="7388"/>
                  <a:pt x="3413" y="7391"/>
                  <a:pt x="3409" y="7395"/>
                </a:cubicBezTo>
                <a:cubicBezTo>
                  <a:pt x="3400" y="7405"/>
                  <a:pt x="3390" y="7418"/>
                  <a:pt x="3383" y="7430"/>
                </a:cubicBezTo>
                <a:cubicBezTo>
                  <a:pt x="3372" y="7446"/>
                  <a:pt x="3365" y="7466"/>
                  <a:pt x="3357" y="7483"/>
                </a:cubicBezTo>
                <a:cubicBezTo>
                  <a:pt x="3355" y="7491"/>
                  <a:pt x="3355" y="7501"/>
                  <a:pt x="3352" y="7511"/>
                </a:cubicBezTo>
                <a:cubicBezTo>
                  <a:pt x="3350" y="7520"/>
                  <a:pt x="3350" y="7530"/>
                  <a:pt x="3350" y="7540"/>
                </a:cubicBezTo>
                <a:cubicBezTo>
                  <a:pt x="3350" y="7554"/>
                  <a:pt x="3352" y="7569"/>
                  <a:pt x="3356" y="7584"/>
                </a:cubicBezTo>
                <a:cubicBezTo>
                  <a:pt x="3356" y="7589"/>
                  <a:pt x="3362" y="7598"/>
                  <a:pt x="3362" y="7601"/>
                </a:cubicBezTo>
                <a:cubicBezTo>
                  <a:pt x="3363" y="7608"/>
                  <a:pt x="3365" y="7611"/>
                  <a:pt x="3369" y="7616"/>
                </a:cubicBezTo>
                <a:cubicBezTo>
                  <a:pt x="3372" y="7622"/>
                  <a:pt x="3377" y="7626"/>
                  <a:pt x="3380" y="7632"/>
                </a:cubicBezTo>
                <a:cubicBezTo>
                  <a:pt x="3393" y="7650"/>
                  <a:pt x="3407" y="7664"/>
                  <a:pt x="3427" y="7674"/>
                </a:cubicBezTo>
                <a:cubicBezTo>
                  <a:pt x="3441" y="7681"/>
                  <a:pt x="3457" y="7687"/>
                  <a:pt x="3475" y="7687"/>
                </a:cubicBezTo>
                <a:cubicBezTo>
                  <a:pt x="3477" y="7687"/>
                  <a:pt x="3479" y="7687"/>
                  <a:pt x="3481" y="7687"/>
                </a:cubicBezTo>
                <a:cubicBezTo>
                  <a:pt x="3491" y="7687"/>
                  <a:pt x="3501" y="7685"/>
                  <a:pt x="3511" y="7680"/>
                </a:cubicBezTo>
                <a:cubicBezTo>
                  <a:pt x="3521" y="7676"/>
                  <a:pt x="3532" y="7669"/>
                  <a:pt x="3540" y="7660"/>
                </a:cubicBezTo>
                <a:cubicBezTo>
                  <a:pt x="3549" y="7651"/>
                  <a:pt x="3555" y="7641"/>
                  <a:pt x="3560" y="7629"/>
                </a:cubicBezTo>
                <a:lnTo>
                  <a:pt x="3560" y="7629"/>
                </a:lnTo>
                <a:cubicBezTo>
                  <a:pt x="3560" y="7627"/>
                  <a:pt x="3561" y="7625"/>
                  <a:pt x="3562" y="7623"/>
                </a:cubicBezTo>
                <a:lnTo>
                  <a:pt x="3562" y="7623"/>
                </a:lnTo>
                <a:cubicBezTo>
                  <a:pt x="3562" y="7623"/>
                  <a:pt x="3562" y="7623"/>
                  <a:pt x="3562" y="7623"/>
                </a:cubicBezTo>
                <a:cubicBezTo>
                  <a:pt x="3861" y="7930"/>
                  <a:pt x="4146" y="8250"/>
                  <a:pt x="4412" y="8589"/>
                </a:cubicBezTo>
                <a:cubicBezTo>
                  <a:pt x="4561" y="8781"/>
                  <a:pt x="4704" y="8977"/>
                  <a:pt x="4840" y="9177"/>
                </a:cubicBezTo>
                <a:cubicBezTo>
                  <a:pt x="4924" y="9297"/>
                  <a:pt x="5000" y="9425"/>
                  <a:pt x="5081" y="9547"/>
                </a:cubicBezTo>
                <a:cubicBezTo>
                  <a:pt x="5230" y="10062"/>
                  <a:pt x="5381" y="10574"/>
                  <a:pt x="5528" y="11088"/>
                </a:cubicBezTo>
                <a:cubicBezTo>
                  <a:pt x="5372" y="10779"/>
                  <a:pt x="5203" y="10475"/>
                  <a:pt x="5017" y="10183"/>
                </a:cubicBezTo>
                <a:cubicBezTo>
                  <a:pt x="4874" y="9957"/>
                  <a:pt x="4724" y="9736"/>
                  <a:pt x="4562" y="9520"/>
                </a:cubicBezTo>
                <a:cubicBezTo>
                  <a:pt x="4427" y="9340"/>
                  <a:pt x="4288" y="9144"/>
                  <a:pt x="4131" y="8978"/>
                </a:cubicBezTo>
                <a:cubicBezTo>
                  <a:pt x="4136" y="8960"/>
                  <a:pt x="4142" y="8943"/>
                  <a:pt x="4143" y="8923"/>
                </a:cubicBezTo>
                <a:lnTo>
                  <a:pt x="4143" y="8907"/>
                </a:lnTo>
                <a:cubicBezTo>
                  <a:pt x="4143" y="8892"/>
                  <a:pt x="4142" y="8873"/>
                  <a:pt x="4136" y="8859"/>
                </a:cubicBezTo>
                <a:cubicBezTo>
                  <a:pt x="4128" y="8835"/>
                  <a:pt x="4118" y="8814"/>
                  <a:pt x="4099" y="8794"/>
                </a:cubicBezTo>
                <a:cubicBezTo>
                  <a:pt x="4092" y="8787"/>
                  <a:pt x="4082" y="8781"/>
                  <a:pt x="4074" y="8774"/>
                </a:cubicBezTo>
                <a:cubicBezTo>
                  <a:pt x="4065" y="8771"/>
                  <a:pt x="4054" y="8765"/>
                  <a:pt x="4044" y="8761"/>
                </a:cubicBezTo>
                <a:cubicBezTo>
                  <a:pt x="4037" y="8758"/>
                  <a:pt x="4019" y="8757"/>
                  <a:pt x="4007" y="8757"/>
                </a:cubicBezTo>
                <a:cubicBezTo>
                  <a:pt x="3993" y="8757"/>
                  <a:pt x="3979" y="8757"/>
                  <a:pt x="3966" y="8761"/>
                </a:cubicBezTo>
                <a:cubicBezTo>
                  <a:pt x="3952" y="8767"/>
                  <a:pt x="3936" y="8772"/>
                  <a:pt x="3922" y="8781"/>
                </a:cubicBezTo>
                <a:cubicBezTo>
                  <a:pt x="3908" y="8790"/>
                  <a:pt x="3891" y="8801"/>
                  <a:pt x="3881" y="8814"/>
                </a:cubicBezTo>
                <a:cubicBezTo>
                  <a:pt x="3858" y="8839"/>
                  <a:pt x="3838" y="8866"/>
                  <a:pt x="3831" y="8900"/>
                </a:cubicBezTo>
                <a:cubicBezTo>
                  <a:pt x="3830" y="8913"/>
                  <a:pt x="3827" y="8927"/>
                  <a:pt x="3826" y="8941"/>
                </a:cubicBezTo>
                <a:lnTo>
                  <a:pt x="3826" y="8950"/>
                </a:lnTo>
                <a:cubicBezTo>
                  <a:pt x="3827" y="8981"/>
                  <a:pt x="3834" y="8999"/>
                  <a:pt x="3847" y="9028"/>
                </a:cubicBezTo>
                <a:cubicBezTo>
                  <a:pt x="3855" y="9045"/>
                  <a:pt x="3868" y="9056"/>
                  <a:pt x="3882" y="9069"/>
                </a:cubicBezTo>
                <a:cubicBezTo>
                  <a:pt x="3889" y="9073"/>
                  <a:pt x="3895" y="9079"/>
                  <a:pt x="3902" y="9083"/>
                </a:cubicBezTo>
                <a:cubicBezTo>
                  <a:pt x="3916" y="9092"/>
                  <a:pt x="3932" y="9099"/>
                  <a:pt x="3948" y="9102"/>
                </a:cubicBezTo>
                <a:cubicBezTo>
                  <a:pt x="3962" y="9106"/>
                  <a:pt x="3979" y="9107"/>
                  <a:pt x="3993" y="9107"/>
                </a:cubicBezTo>
                <a:cubicBezTo>
                  <a:pt x="4010" y="9107"/>
                  <a:pt x="4030" y="9102"/>
                  <a:pt x="4046" y="9093"/>
                </a:cubicBezTo>
                <a:cubicBezTo>
                  <a:pt x="4053" y="9087"/>
                  <a:pt x="4061" y="9080"/>
                  <a:pt x="4068" y="9076"/>
                </a:cubicBezTo>
                <a:cubicBezTo>
                  <a:pt x="4074" y="9069"/>
                  <a:pt x="4078" y="9063"/>
                  <a:pt x="4082" y="9058"/>
                </a:cubicBezTo>
                <a:cubicBezTo>
                  <a:pt x="4213" y="9222"/>
                  <a:pt x="4356" y="9377"/>
                  <a:pt x="4483" y="9544"/>
                </a:cubicBezTo>
                <a:cubicBezTo>
                  <a:pt x="4650" y="9767"/>
                  <a:pt x="4812" y="9998"/>
                  <a:pt x="4962" y="10235"/>
                </a:cubicBezTo>
                <a:cubicBezTo>
                  <a:pt x="5217" y="10634"/>
                  <a:pt x="5442" y="11050"/>
                  <a:pt x="5640" y="11478"/>
                </a:cubicBezTo>
                <a:cubicBezTo>
                  <a:pt x="5734" y="11819"/>
                  <a:pt x="5830" y="12159"/>
                  <a:pt x="5918" y="12502"/>
                </a:cubicBezTo>
                <a:cubicBezTo>
                  <a:pt x="5745" y="12155"/>
                  <a:pt x="5551" y="11814"/>
                  <a:pt x="5356" y="11477"/>
                </a:cubicBezTo>
                <a:cubicBezTo>
                  <a:pt x="5217" y="11237"/>
                  <a:pt x="5076" y="11000"/>
                  <a:pt x="4931" y="10764"/>
                </a:cubicBezTo>
                <a:cubicBezTo>
                  <a:pt x="4799" y="10549"/>
                  <a:pt x="4657" y="10342"/>
                  <a:pt x="4528" y="10127"/>
                </a:cubicBezTo>
                <a:cubicBezTo>
                  <a:pt x="4534" y="10120"/>
                  <a:pt x="4539" y="10113"/>
                  <a:pt x="4544" y="10108"/>
                </a:cubicBezTo>
                <a:cubicBezTo>
                  <a:pt x="4551" y="10098"/>
                  <a:pt x="4555" y="10085"/>
                  <a:pt x="4561" y="10073"/>
                </a:cubicBezTo>
                <a:cubicBezTo>
                  <a:pt x="4562" y="10071"/>
                  <a:pt x="4563" y="10066"/>
                  <a:pt x="4563" y="10064"/>
                </a:cubicBezTo>
                <a:cubicBezTo>
                  <a:pt x="4569" y="10035"/>
                  <a:pt x="4569" y="10015"/>
                  <a:pt x="4563" y="9987"/>
                </a:cubicBezTo>
                <a:cubicBezTo>
                  <a:pt x="4563" y="9986"/>
                  <a:pt x="4562" y="9984"/>
                  <a:pt x="4562" y="9981"/>
                </a:cubicBezTo>
                <a:cubicBezTo>
                  <a:pt x="4558" y="9973"/>
                  <a:pt x="4553" y="9963"/>
                  <a:pt x="4549" y="9953"/>
                </a:cubicBezTo>
                <a:cubicBezTo>
                  <a:pt x="4549" y="9953"/>
                  <a:pt x="4548" y="9951"/>
                  <a:pt x="4548" y="9950"/>
                </a:cubicBezTo>
                <a:cubicBezTo>
                  <a:pt x="4542" y="9942"/>
                  <a:pt x="4535" y="9932"/>
                  <a:pt x="4528" y="9923"/>
                </a:cubicBezTo>
                <a:cubicBezTo>
                  <a:pt x="4526" y="9920"/>
                  <a:pt x="4525" y="9917"/>
                  <a:pt x="4522" y="9916"/>
                </a:cubicBezTo>
                <a:cubicBezTo>
                  <a:pt x="4514" y="9909"/>
                  <a:pt x="4505" y="9902"/>
                  <a:pt x="4497" y="9896"/>
                </a:cubicBezTo>
                <a:cubicBezTo>
                  <a:pt x="4494" y="9895"/>
                  <a:pt x="4492" y="9893"/>
                  <a:pt x="4491" y="9893"/>
                </a:cubicBezTo>
                <a:cubicBezTo>
                  <a:pt x="4491" y="9893"/>
                  <a:pt x="4490" y="9892"/>
                  <a:pt x="4487" y="9892"/>
                </a:cubicBezTo>
                <a:cubicBezTo>
                  <a:pt x="4478" y="9888"/>
                  <a:pt x="4468" y="9882"/>
                  <a:pt x="4457" y="9879"/>
                </a:cubicBezTo>
                <a:cubicBezTo>
                  <a:pt x="4448" y="9878"/>
                  <a:pt x="4441" y="9878"/>
                  <a:pt x="4433" y="9875"/>
                </a:cubicBezTo>
                <a:cubicBezTo>
                  <a:pt x="4426" y="9875"/>
                  <a:pt x="4416" y="9873"/>
                  <a:pt x="4409" y="9873"/>
                </a:cubicBezTo>
                <a:cubicBezTo>
                  <a:pt x="4402" y="9873"/>
                  <a:pt x="4395" y="9875"/>
                  <a:pt x="4390" y="9875"/>
                </a:cubicBezTo>
                <a:cubicBezTo>
                  <a:pt x="4385" y="9878"/>
                  <a:pt x="4378" y="9878"/>
                  <a:pt x="4370" y="9879"/>
                </a:cubicBezTo>
                <a:cubicBezTo>
                  <a:pt x="4370" y="9879"/>
                  <a:pt x="4369" y="9881"/>
                  <a:pt x="4366" y="9881"/>
                </a:cubicBezTo>
                <a:cubicBezTo>
                  <a:pt x="4358" y="9885"/>
                  <a:pt x="4345" y="9888"/>
                  <a:pt x="4336" y="9893"/>
                </a:cubicBezTo>
                <a:cubicBezTo>
                  <a:pt x="4335" y="9893"/>
                  <a:pt x="4335" y="9895"/>
                  <a:pt x="4334" y="9895"/>
                </a:cubicBezTo>
                <a:cubicBezTo>
                  <a:pt x="4328" y="9899"/>
                  <a:pt x="4322" y="9903"/>
                  <a:pt x="4319" y="9906"/>
                </a:cubicBezTo>
                <a:cubicBezTo>
                  <a:pt x="4317" y="9907"/>
                  <a:pt x="4308" y="9913"/>
                  <a:pt x="4305" y="9916"/>
                </a:cubicBezTo>
                <a:cubicBezTo>
                  <a:pt x="4301" y="9920"/>
                  <a:pt x="4287" y="9937"/>
                  <a:pt x="4285" y="9942"/>
                </a:cubicBezTo>
                <a:lnTo>
                  <a:pt x="4284" y="9943"/>
                </a:lnTo>
                <a:cubicBezTo>
                  <a:pt x="4278" y="9953"/>
                  <a:pt x="4273" y="9964"/>
                  <a:pt x="4270" y="9974"/>
                </a:cubicBezTo>
                <a:cubicBezTo>
                  <a:pt x="4267" y="9977"/>
                  <a:pt x="4267" y="9977"/>
                  <a:pt x="4267" y="9978"/>
                </a:cubicBezTo>
                <a:lnTo>
                  <a:pt x="4267" y="9980"/>
                </a:lnTo>
                <a:cubicBezTo>
                  <a:pt x="4267" y="9987"/>
                  <a:pt x="4264" y="10003"/>
                  <a:pt x="4264" y="10012"/>
                </a:cubicBezTo>
                <a:lnTo>
                  <a:pt x="4264" y="10017"/>
                </a:lnTo>
                <a:cubicBezTo>
                  <a:pt x="4264" y="10028"/>
                  <a:pt x="4265" y="10041"/>
                  <a:pt x="4267" y="10051"/>
                </a:cubicBezTo>
                <a:cubicBezTo>
                  <a:pt x="4271" y="10064"/>
                  <a:pt x="4277" y="10078"/>
                  <a:pt x="4281" y="10086"/>
                </a:cubicBezTo>
                <a:cubicBezTo>
                  <a:pt x="4288" y="10100"/>
                  <a:pt x="4298" y="10113"/>
                  <a:pt x="4309" y="10123"/>
                </a:cubicBezTo>
                <a:cubicBezTo>
                  <a:pt x="4329" y="10142"/>
                  <a:pt x="4351" y="10156"/>
                  <a:pt x="4376" y="10161"/>
                </a:cubicBezTo>
                <a:cubicBezTo>
                  <a:pt x="4378" y="10163"/>
                  <a:pt x="4379" y="10163"/>
                  <a:pt x="4383" y="10163"/>
                </a:cubicBezTo>
                <a:cubicBezTo>
                  <a:pt x="4387" y="10164"/>
                  <a:pt x="4390" y="10169"/>
                  <a:pt x="4395" y="10170"/>
                </a:cubicBezTo>
                <a:cubicBezTo>
                  <a:pt x="4407" y="10176"/>
                  <a:pt x="4414" y="10178"/>
                  <a:pt x="4429" y="10178"/>
                </a:cubicBezTo>
                <a:cubicBezTo>
                  <a:pt x="4578" y="10384"/>
                  <a:pt x="4711" y="10606"/>
                  <a:pt x="4846" y="10818"/>
                </a:cubicBezTo>
                <a:cubicBezTo>
                  <a:pt x="4996" y="11058"/>
                  <a:pt x="5144" y="11304"/>
                  <a:pt x="5287" y="11548"/>
                </a:cubicBezTo>
                <a:cubicBezTo>
                  <a:pt x="5537" y="11979"/>
                  <a:pt x="5764" y="12420"/>
                  <a:pt x="6009" y="12853"/>
                </a:cubicBezTo>
                <a:cubicBezTo>
                  <a:pt x="6023" y="12908"/>
                  <a:pt x="6037" y="12961"/>
                  <a:pt x="6052" y="13016"/>
                </a:cubicBezTo>
                <a:cubicBezTo>
                  <a:pt x="6061" y="13053"/>
                  <a:pt x="6089" y="13068"/>
                  <a:pt x="6118" y="13068"/>
                </a:cubicBezTo>
                <a:cubicBezTo>
                  <a:pt x="6161" y="13068"/>
                  <a:pt x="6206" y="13033"/>
                  <a:pt x="6194" y="12979"/>
                </a:cubicBezTo>
                <a:cubicBezTo>
                  <a:pt x="6179" y="12922"/>
                  <a:pt x="6165" y="12864"/>
                  <a:pt x="6151" y="12807"/>
                </a:cubicBezTo>
                <a:cubicBezTo>
                  <a:pt x="6152" y="12805"/>
                  <a:pt x="6152" y="12802"/>
                  <a:pt x="6150" y="12802"/>
                </a:cubicBezTo>
                <a:cubicBezTo>
                  <a:pt x="6145" y="12788"/>
                  <a:pt x="6142" y="12775"/>
                  <a:pt x="6138" y="12761"/>
                </a:cubicBezTo>
                <a:cubicBezTo>
                  <a:pt x="6158" y="12511"/>
                  <a:pt x="6147" y="12256"/>
                  <a:pt x="6151" y="12003"/>
                </a:cubicBezTo>
                <a:cubicBezTo>
                  <a:pt x="6154" y="11711"/>
                  <a:pt x="6157" y="11420"/>
                  <a:pt x="6165" y="11129"/>
                </a:cubicBezTo>
                <a:cubicBezTo>
                  <a:pt x="6179" y="10581"/>
                  <a:pt x="6213" y="10034"/>
                  <a:pt x="6259" y="9488"/>
                </a:cubicBezTo>
                <a:cubicBezTo>
                  <a:pt x="6266" y="9483"/>
                  <a:pt x="6274" y="9480"/>
                  <a:pt x="6282" y="9473"/>
                </a:cubicBezTo>
                <a:cubicBezTo>
                  <a:pt x="6289" y="9466"/>
                  <a:pt x="6294" y="9459"/>
                  <a:pt x="6300" y="9452"/>
                </a:cubicBezTo>
                <a:cubicBezTo>
                  <a:pt x="6308" y="9435"/>
                  <a:pt x="6314" y="9418"/>
                  <a:pt x="6314" y="9398"/>
                </a:cubicBezTo>
                <a:cubicBezTo>
                  <a:pt x="6316" y="9385"/>
                  <a:pt x="6316" y="9374"/>
                  <a:pt x="6316" y="9361"/>
                </a:cubicBezTo>
                <a:cubicBezTo>
                  <a:pt x="6317" y="9340"/>
                  <a:pt x="6313" y="9319"/>
                  <a:pt x="6301" y="9299"/>
                </a:cubicBezTo>
                <a:cubicBezTo>
                  <a:pt x="6291" y="9279"/>
                  <a:pt x="6274" y="9268"/>
                  <a:pt x="6257" y="9255"/>
                </a:cubicBezTo>
                <a:cubicBezTo>
                  <a:pt x="6246" y="9248"/>
                  <a:pt x="6235" y="9242"/>
                  <a:pt x="6222" y="9239"/>
                </a:cubicBezTo>
                <a:cubicBezTo>
                  <a:pt x="6221" y="9239"/>
                  <a:pt x="6216" y="9236"/>
                  <a:pt x="6215" y="9236"/>
                </a:cubicBezTo>
                <a:cubicBezTo>
                  <a:pt x="6202" y="9235"/>
                  <a:pt x="6189" y="9234"/>
                  <a:pt x="6178" y="9234"/>
                </a:cubicBezTo>
                <a:cubicBezTo>
                  <a:pt x="6152" y="9235"/>
                  <a:pt x="6135" y="9236"/>
                  <a:pt x="6114" y="9249"/>
                </a:cubicBezTo>
                <a:cubicBezTo>
                  <a:pt x="6086" y="9265"/>
                  <a:pt x="6062" y="9293"/>
                  <a:pt x="6053" y="9326"/>
                </a:cubicBezTo>
                <a:cubicBezTo>
                  <a:pt x="6047" y="9346"/>
                  <a:pt x="6047" y="9368"/>
                  <a:pt x="6053" y="9390"/>
                </a:cubicBezTo>
                <a:cubicBezTo>
                  <a:pt x="6057" y="9400"/>
                  <a:pt x="6060" y="9410"/>
                  <a:pt x="6064" y="9418"/>
                </a:cubicBezTo>
                <a:lnTo>
                  <a:pt x="6064" y="9419"/>
                </a:lnTo>
                <a:cubicBezTo>
                  <a:pt x="6067" y="9425"/>
                  <a:pt x="6073" y="9432"/>
                  <a:pt x="6079" y="9438"/>
                </a:cubicBezTo>
                <a:cubicBezTo>
                  <a:pt x="6080" y="9445"/>
                  <a:pt x="6083" y="9452"/>
                  <a:pt x="6089" y="9459"/>
                </a:cubicBezTo>
                <a:cubicBezTo>
                  <a:pt x="6093" y="9466"/>
                  <a:pt x="6097" y="9471"/>
                  <a:pt x="6104" y="9475"/>
                </a:cubicBezTo>
                <a:cubicBezTo>
                  <a:pt x="6111" y="9483"/>
                  <a:pt x="6123" y="9488"/>
                  <a:pt x="6133" y="9490"/>
                </a:cubicBezTo>
                <a:cubicBezTo>
                  <a:pt x="6083" y="10044"/>
                  <a:pt x="6052" y="10598"/>
                  <a:pt x="6036" y="11155"/>
                </a:cubicBezTo>
                <a:cubicBezTo>
                  <a:pt x="6026" y="11447"/>
                  <a:pt x="6023" y="11738"/>
                  <a:pt x="6029" y="12029"/>
                </a:cubicBezTo>
                <a:cubicBezTo>
                  <a:pt x="6032" y="12136"/>
                  <a:pt x="6032" y="12247"/>
                  <a:pt x="6036" y="12355"/>
                </a:cubicBezTo>
                <a:cubicBezTo>
                  <a:pt x="5954" y="12036"/>
                  <a:pt x="5870" y="11716"/>
                  <a:pt x="5784" y="11399"/>
                </a:cubicBezTo>
                <a:cubicBezTo>
                  <a:pt x="5761" y="10383"/>
                  <a:pt x="5740" y="9367"/>
                  <a:pt x="5748" y="8350"/>
                </a:cubicBezTo>
                <a:cubicBezTo>
                  <a:pt x="5748" y="8350"/>
                  <a:pt x="5749" y="8348"/>
                  <a:pt x="5752" y="8348"/>
                </a:cubicBezTo>
                <a:cubicBezTo>
                  <a:pt x="5761" y="8343"/>
                  <a:pt x="5769" y="8338"/>
                  <a:pt x="5776" y="8331"/>
                </a:cubicBezTo>
                <a:lnTo>
                  <a:pt x="5781" y="8327"/>
                </a:lnTo>
                <a:cubicBezTo>
                  <a:pt x="5785" y="8321"/>
                  <a:pt x="5795" y="8311"/>
                  <a:pt x="5799" y="8303"/>
                </a:cubicBezTo>
                <a:cubicBezTo>
                  <a:pt x="5813" y="8279"/>
                  <a:pt x="5813" y="8269"/>
                  <a:pt x="5818" y="8242"/>
                </a:cubicBezTo>
                <a:lnTo>
                  <a:pt x="5818" y="8236"/>
                </a:lnTo>
                <a:lnTo>
                  <a:pt x="5818" y="8235"/>
                </a:lnTo>
                <a:cubicBezTo>
                  <a:pt x="5818" y="8228"/>
                  <a:pt x="5816" y="8215"/>
                  <a:pt x="5813" y="8206"/>
                </a:cubicBezTo>
                <a:lnTo>
                  <a:pt x="5813" y="8204"/>
                </a:lnTo>
                <a:cubicBezTo>
                  <a:pt x="5806" y="8182"/>
                  <a:pt x="5799" y="8165"/>
                  <a:pt x="5784" y="8150"/>
                </a:cubicBezTo>
                <a:cubicBezTo>
                  <a:pt x="5781" y="8147"/>
                  <a:pt x="5775" y="8141"/>
                  <a:pt x="5771" y="8140"/>
                </a:cubicBezTo>
                <a:cubicBezTo>
                  <a:pt x="5767" y="8135"/>
                  <a:pt x="5762" y="8130"/>
                  <a:pt x="5757" y="8128"/>
                </a:cubicBezTo>
                <a:cubicBezTo>
                  <a:pt x="5732" y="8114"/>
                  <a:pt x="5724" y="8113"/>
                  <a:pt x="5696" y="8111"/>
                </a:cubicBezTo>
                <a:cubicBezTo>
                  <a:pt x="5693" y="8111"/>
                  <a:pt x="5690" y="8110"/>
                  <a:pt x="5687" y="8110"/>
                </a:cubicBezTo>
                <a:cubicBezTo>
                  <a:pt x="5678" y="8110"/>
                  <a:pt x="5669" y="8113"/>
                  <a:pt x="5662" y="8114"/>
                </a:cubicBezTo>
                <a:cubicBezTo>
                  <a:pt x="5642" y="8120"/>
                  <a:pt x="5622" y="8133"/>
                  <a:pt x="5608" y="8144"/>
                </a:cubicBezTo>
                <a:cubicBezTo>
                  <a:pt x="5601" y="8151"/>
                  <a:pt x="5587" y="8170"/>
                  <a:pt x="5589" y="8170"/>
                </a:cubicBezTo>
                <a:cubicBezTo>
                  <a:pt x="5589" y="8170"/>
                  <a:pt x="5589" y="8170"/>
                  <a:pt x="5589" y="8170"/>
                </a:cubicBezTo>
                <a:lnTo>
                  <a:pt x="5589" y="8170"/>
                </a:lnTo>
                <a:cubicBezTo>
                  <a:pt x="5582" y="8178"/>
                  <a:pt x="5578" y="8191"/>
                  <a:pt x="5575" y="8201"/>
                </a:cubicBezTo>
                <a:cubicBezTo>
                  <a:pt x="5572" y="8211"/>
                  <a:pt x="5571" y="8222"/>
                  <a:pt x="5571" y="8233"/>
                </a:cubicBezTo>
                <a:cubicBezTo>
                  <a:pt x="5571" y="8236"/>
                  <a:pt x="5575" y="8260"/>
                  <a:pt x="5575" y="8263"/>
                </a:cubicBezTo>
                <a:lnTo>
                  <a:pt x="5575" y="8265"/>
                </a:lnTo>
                <a:cubicBezTo>
                  <a:pt x="5578" y="8274"/>
                  <a:pt x="5582" y="8284"/>
                  <a:pt x="5586" y="8293"/>
                </a:cubicBezTo>
                <a:cubicBezTo>
                  <a:pt x="5598" y="8310"/>
                  <a:pt x="5612" y="8321"/>
                  <a:pt x="5627" y="8333"/>
                </a:cubicBezTo>
                <a:cubicBezTo>
                  <a:pt x="5627" y="8334"/>
                  <a:pt x="5627" y="8335"/>
                  <a:pt x="5629" y="8338"/>
                </a:cubicBezTo>
                <a:cubicBezTo>
                  <a:pt x="5633" y="8341"/>
                  <a:pt x="5636" y="8341"/>
                  <a:pt x="5639" y="8343"/>
                </a:cubicBezTo>
                <a:cubicBezTo>
                  <a:pt x="5633" y="9244"/>
                  <a:pt x="5646" y="10147"/>
                  <a:pt x="5690" y="11045"/>
                </a:cubicBezTo>
                <a:cubicBezTo>
                  <a:pt x="5558" y="10570"/>
                  <a:pt x="5422" y="10095"/>
                  <a:pt x="5287" y="9622"/>
                </a:cubicBezTo>
                <a:cubicBezTo>
                  <a:pt x="5244" y="9170"/>
                  <a:pt x="5230" y="8709"/>
                  <a:pt x="5229" y="8255"/>
                </a:cubicBezTo>
                <a:cubicBezTo>
                  <a:pt x="5229" y="7788"/>
                  <a:pt x="5271" y="7331"/>
                  <a:pt x="5305" y="6867"/>
                </a:cubicBezTo>
                <a:cubicBezTo>
                  <a:pt x="5317" y="6863"/>
                  <a:pt x="5328" y="6856"/>
                  <a:pt x="5338" y="6846"/>
                </a:cubicBezTo>
                <a:cubicBezTo>
                  <a:pt x="5358" y="6829"/>
                  <a:pt x="5366" y="6807"/>
                  <a:pt x="5378" y="6782"/>
                </a:cubicBezTo>
                <a:cubicBezTo>
                  <a:pt x="5379" y="6779"/>
                  <a:pt x="5381" y="6775"/>
                  <a:pt x="5381" y="6772"/>
                </a:cubicBezTo>
                <a:cubicBezTo>
                  <a:pt x="5385" y="6759"/>
                  <a:pt x="5386" y="6745"/>
                  <a:pt x="5386" y="6732"/>
                </a:cubicBezTo>
                <a:cubicBezTo>
                  <a:pt x="5386" y="6707"/>
                  <a:pt x="5379" y="6678"/>
                  <a:pt x="5366" y="6654"/>
                </a:cubicBezTo>
                <a:cubicBezTo>
                  <a:pt x="5352" y="6630"/>
                  <a:pt x="5334" y="6610"/>
                  <a:pt x="5310" y="6596"/>
                </a:cubicBezTo>
                <a:cubicBezTo>
                  <a:pt x="5300" y="6589"/>
                  <a:pt x="5286" y="6583"/>
                  <a:pt x="5273" y="6580"/>
                </a:cubicBezTo>
                <a:cubicBezTo>
                  <a:pt x="5262" y="6576"/>
                  <a:pt x="5251" y="6575"/>
                  <a:pt x="5239" y="6575"/>
                </a:cubicBezTo>
                <a:cubicBezTo>
                  <a:pt x="5218" y="6575"/>
                  <a:pt x="5197" y="6580"/>
                  <a:pt x="5179" y="6590"/>
                </a:cubicBezTo>
                <a:cubicBezTo>
                  <a:pt x="5158" y="6603"/>
                  <a:pt x="5147" y="6617"/>
                  <a:pt x="5132" y="6637"/>
                </a:cubicBezTo>
                <a:cubicBezTo>
                  <a:pt x="5124" y="6647"/>
                  <a:pt x="5118" y="6661"/>
                  <a:pt x="5115" y="6676"/>
                </a:cubicBezTo>
                <a:cubicBezTo>
                  <a:pt x="5107" y="6704"/>
                  <a:pt x="5110" y="6721"/>
                  <a:pt x="5114" y="6749"/>
                </a:cubicBezTo>
                <a:cubicBezTo>
                  <a:pt x="5115" y="6761"/>
                  <a:pt x="5122" y="6778"/>
                  <a:pt x="5128" y="6788"/>
                </a:cubicBezTo>
                <a:lnTo>
                  <a:pt x="5132" y="6799"/>
                </a:lnTo>
                <a:cubicBezTo>
                  <a:pt x="5138" y="6806"/>
                  <a:pt x="5147" y="6820"/>
                  <a:pt x="5156" y="6829"/>
                </a:cubicBezTo>
                <a:cubicBezTo>
                  <a:pt x="5164" y="6834"/>
                  <a:pt x="5171" y="6842"/>
                  <a:pt x="5179" y="6846"/>
                </a:cubicBezTo>
                <a:cubicBezTo>
                  <a:pt x="5181" y="6850"/>
                  <a:pt x="5182" y="6853"/>
                  <a:pt x="5185" y="6856"/>
                </a:cubicBezTo>
                <a:lnTo>
                  <a:pt x="5189" y="6860"/>
                </a:lnTo>
                <a:cubicBezTo>
                  <a:pt x="5129" y="7321"/>
                  <a:pt x="5121" y="7796"/>
                  <a:pt x="5125" y="8257"/>
                </a:cubicBezTo>
                <a:cubicBezTo>
                  <a:pt x="5129" y="8616"/>
                  <a:pt x="5158" y="8965"/>
                  <a:pt x="5199" y="9317"/>
                </a:cubicBezTo>
                <a:cubicBezTo>
                  <a:pt x="5046" y="8781"/>
                  <a:pt x="4895" y="8246"/>
                  <a:pt x="4749" y="7708"/>
                </a:cubicBezTo>
                <a:cubicBezTo>
                  <a:pt x="4749" y="7355"/>
                  <a:pt x="4768" y="6998"/>
                  <a:pt x="4783" y="6646"/>
                </a:cubicBezTo>
                <a:cubicBezTo>
                  <a:pt x="4799" y="6278"/>
                  <a:pt x="4846" y="5912"/>
                  <a:pt x="4867" y="5545"/>
                </a:cubicBezTo>
                <a:cubicBezTo>
                  <a:pt x="4876" y="5543"/>
                  <a:pt x="4884" y="5543"/>
                  <a:pt x="4895" y="5538"/>
                </a:cubicBezTo>
                <a:cubicBezTo>
                  <a:pt x="4905" y="5532"/>
                  <a:pt x="4917" y="5525"/>
                  <a:pt x="4925" y="5516"/>
                </a:cubicBezTo>
                <a:cubicBezTo>
                  <a:pt x="4934" y="5508"/>
                  <a:pt x="4941" y="5498"/>
                  <a:pt x="4945" y="5487"/>
                </a:cubicBezTo>
                <a:cubicBezTo>
                  <a:pt x="4952" y="5474"/>
                  <a:pt x="4954" y="5461"/>
                  <a:pt x="4954" y="5448"/>
                </a:cubicBezTo>
                <a:cubicBezTo>
                  <a:pt x="4954" y="5444"/>
                  <a:pt x="4952" y="5438"/>
                  <a:pt x="4951" y="5431"/>
                </a:cubicBezTo>
                <a:cubicBezTo>
                  <a:pt x="4954" y="5419"/>
                  <a:pt x="4955" y="5409"/>
                  <a:pt x="4954" y="5396"/>
                </a:cubicBezTo>
                <a:cubicBezTo>
                  <a:pt x="4952" y="5383"/>
                  <a:pt x="4951" y="5367"/>
                  <a:pt x="4946" y="5355"/>
                </a:cubicBezTo>
                <a:cubicBezTo>
                  <a:pt x="4944" y="5345"/>
                  <a:pt x="4939" y="5333"/>
                  <a:pt x="4934" y="5323"/>
                </a:cubicBezTo>
                <a:cubicBezTo>
                  <a:pt x="4934" y="5321"/>
                  <a:pt x="4932" y="5318"/>
                  <a:pt x="4931" y="5316"/>
                </a:cubicBezTo>
                <a:cubicBezTo>
                  <a:pt x="4910" y="5282"/>
                  <a:pt x="4881" y="5254"/>
                  <a:pt x="4840" y="5245"/>
                </a:cubicBezTo>
                <a:cubicBezTo>
                  <a:pt x="4832" y="5245"/>
                  <a:pt x="4820" y="5243"/>
                  <a:pt x="4810" y="5241"/>
                </a:cubicBezTo>
                <a:cubicBezTo>
                  <a:pt x="4808" y="5241"/>
                  <a:pt x="4806" y="5241"/>
                  <a:pt x="4803" y="5241"/>
                </a:cubicBezTo>
                <a:cubicBezTo>
                  <a:pt x="4791" y="5241"/>
                  <a:pt x="4780" y="5244"/>
                  <a:pt x="4768" y="5250"/>
                </a:cubicBezTo>
                <a:cubicBezTo>
                  <a:pt x="4759" y="5253"/>
                  <a:pt x="4749" y="5257"/>
                  <a:pt x="4742" y="5264"/>
                </a:cubicBezTo>
                <a:cubicBezTo>
                  <a:pt x="4731" y="5271"/>
                  <a:pt x="4719" y="5282"/>
                  <a:pt x="4712" y="5296"/>
                </a:cubicBezTo>
                <a:cubicBezTo>
                  <a:pt x="4697" y="5319"/>
                  <a:pt x="4688" y="5355"/>
                  <a:pt x="4688" y="5384"/>
                </a:cubicBezTo>
                <a:cubicBezTo>
                  <a:pt x="4688" y="5416"/>
                  <a:pt x="4697" y="5447"/>
                  <a:pt x="4711" y="5474"/>
                </a:cubicBezTo>
                <a:cubicBezTo>
                  <a:pt x="4718" y="5488"/>
                  <a:pt x="4728" y="5501"/>
                  <a:pt x="4739" y="5511"/>
                </a:cubicBezTo>
                <a:cubicBezTo>
                  <a:pt x="4745" y="5515"/>
                  <a:pt x="4749" y="5518"/>
                  <a:pt x="4754" y="5522"/>
                </a:cubicBezTo>
                <a:cubicBezTo>
                  <a:pt x="4700" y="5885"/>
                  <a:pt x="4692" y="6261"/>
                  <a:pt x="4683" y="6624"/>
                </a:cubicBezTo>
                <a:cubicBezTo>
                  <a:pt x="4674" y="6922"/>
                  <a:pt x="4684" y="7218"/>
                  <a:pt x="4698" y="7511"/>
                </a:cubicBezTo>
                <a:cubicBezTo>
                  <a:pt x="4613" y="7192"/>
                  <a:pt x="4529" y="6871"/>
                  <a:pt x="4451" y="6548"/>
                </a:cubicBezTo>
                <a:cubicBezTo>
                  <a:pt x="4378" y="6243"/>
                  <a:pt x="4305" y="5936"/>
                  <a:pt x="4237" y="5628"/>
                </a:cubicBezTo>
                <a:cubicBezTo>
                  <a:pt x="4186" y="5392"/>
                  <a:pt x="4151" y="5142"/>
                  <a:pt x="4082" y="4906"/>
                </a:cubicBezTo>
                <a:cubicBezTo>
                  <a:pt x="4348" y="4881"/>
                  <a:pt x="4617" y="4781"/>
                  <a:pt x="4860" y="4686"/>
                </a:cubicBezTo>
                <a:cubicBezTo>
                  <a:pt x="5142" y="4576"/>
                  <a:pt x="5413" y="4440"/>
                  <a:pt x="5669" y="4278"/>
                </a:cubicBezTo>
                <a:cubicBezTo>
                  <a:pt x="5867" y="4153"/>
                  <a:pt x="6154" y="3961"/>
                  <a:pt x="6216" y="3716"/>
                </a:cubicBezTo>
                <a:cubicBezTo>
                  <a:pt x="6264" y="3526"/>
                  <a:pt x="6066" y="3377"/>
                  <a:pt x="5890" y="3278"/>
                </a:cubicBezTo>
                <a:cubicBezTo>
                  <a:pt x="6023" y="3208"/>
                  <a:pt x="6157" y="3143"/>
                  <a:pt x="6289" y="3079"/>
                </a:cubicBezTo>
                <a:cubicBezTo>
                  <a:pt x="6299" y="3086"/>
                  <a:pt x="6307" y="3090"/>
                  <a:pt x="6316" y="3096"/>
                </a:cubicBezTo>
                <a:cubicBezTo>
                  <a:pt x="6323" y="3106"/>
                  <a:pt x="6330" y="3117"/>
                  <a:pt x="6341" y="3126"/>
                </a:cubicBezTo>
                <a:cubicBezTo>
                  <a:pt x="6386" y="3165"/>
                  <a:pt x="6443" y="3183"/>
                  <a:pt x="6500" y="3183"/>
                </a:cubicBezTo>
                <a:cubicBezTo>
                  <a:pt x="6538" y="3183"/>
                  <a:pt x="6576" y="3175"/>
                  <a:pt x="6611" y="3160"/>
                </a:cubicBezTo>
                <a:cubicBezTo>
                  <a:pt x="6699" y="3119"/>
                  <a:pt x="6754" y="3025"/>
                  <a:pt x="6760" y="2929"/>
                </a:cubicBezTo>
                <a:cubicBezTo>
                  <a:pt x="6768" y="2761"/>
                  <a:pt x="6617" y="2640"/>
                  <a:pt x="6467" y="2640"/>
                </a:cubicBezTo>
                <a:cubicBezTo>
                  <a:pt x="6428" y="2640"/>
                  <a:pt x="6389" y="2649"/>
                  <a:pt x="6352" y="2666"/>
                </a:cubicBezTo>
                <a:cubicBezTo>
                  <a:pt x="6252" y="2717"/>
                  <a:pt x="6182" y="2834"/>
                  <a:pt x="6211" y="2947"/>
                </a:cubicBezTo>
                <a:cubicBezTo>
                  <a:pt x="6213" y="2951"/>
                  <a:pt x="6216" y="2957"/>
                  <a:pt x="6218" y="2963"/>
                </a:cubicBezTo>
                <a:cubicBezTo>
                  <a:pt x="6094" y="3048"/>
                  <a:pt x="5968" y="3133"/>
                  <a:pt x="5842" y="3214"/>
                </a:cubicBezTo>
                <a:cubicBezTo>
                  <a:pt x="5930" y="3097"/>
                  <a:pt x="5995" y="2968"/>
                  <a:pt x="5994" y="2826"/>
                </a:cubicBezTo>
                <a:cubicBezTo>
                  <a:pt x="5989" y="2599"/>
                  <a:pt x="5810" y="2453"/>
                  <a:pt x="5660" y="2303"/>
                </a:cubicBezTo>
                <a:cubicBezTo>
                  <a:pt x="5735" y="2152"/>
                  <a:pt x="5846" y="2025"/>
                  <a:pt x="5962" y="1901"/>
                </a:cubicBezTo>
                <a:cubicBezTo>
                  <a:pt x="5994" y="1917"/>
                  <a:pt x="6028" y="1927"/>
                  <a:pt x="6062" y="1927"/>
                </a:cubicBezTo>
                <a:cubicBezTo>
                  <a:pt x="6080" y="1927"/>
                  <a:pt x="6098" y="1924"/>
                  <a:pt x="6116" y="1918"/>
                </a:cubicBezTo>
                <a:cubicBezTo>
                  <a:pt x="6121" y="1916"/>
                  <a:pt x="6123" y="1913"/>
                  <a:pt x="6128" y="1911"/>
                </a:cubicBezTo>
                <a:cubicBezTo>
                  <a:pt x="6158" y="1904"/>
                  <a:pt x="6185" y="1890"/>
                  <a:pt x="6208" y="1866"/>
                </a:cubicBezTo>
                <a:cubicBezTo>
                  <a:pt x="6223" y="1849"/>
                  <a:pt x="6236" y="1829"/>
                  <a:pt x="6245" y="1809"/>
                </a:cubicBezTo>
                <a:cubicBezTo>
                  <a:pt x="6249" y="1806"/>
                  <a:pt x="6252" y="1802"/>
                  <a:pt x="6253" y="1799"/>
                </a:cubicBezTo>
                <a:cubicBezTo>
                  <a:pt x="6307" y="1694"/>
                  <a:pt x="6291" y="1552"/>
                  <a:pt x="6196" y="1476"/>
                </a:cubicBezTo>
                <a:cubicBezTo>
                  <a:pt x="6147" y="1436"/>
                  <a:pt x="6090" y="1410"/>
                  <a:pt x="6025" y="1409"/>
                </a:cubicBezTo>
                <a:cubicBezTo>
                  <a:pt x="6023" y="1409"/>
                  <a:pt x="6021" y="1409"/>
                  <a:pt x="6020" y="1409"/>
                </a:cubicBezTo>
                <a:cubicBezTo>
                  <a:pt x="5959" y="1409"/>
                  <a:pt x="5896" y="1434"/>
                  <a:pt x="5853" y="1479"/>
                </a:cubicBezTo>
                <a:cubicBezTo>
                  <a:pt x="5820" y="1511"/>
                  <a:pt x="5802" y="1552"/>
                  <a:pt x="5791" y="1595"/>
                </a:cubicBezTo>
                <a:cubicBezTo>
                  <a:pt x="5789" y="1596"/>
                  <a:pt x="5788" y="1601"/>
                  <a:pt x="5788" y="1602"/>
                </a:cubicBezTo>
                <a:lnTo>
                  <a:pt x="5788" y="1609"/>
                </a:lnTo>
                <a:cubicBezTo>
                  <a:pt x="5785" y="1622"/>
                  <a:pt x="5778" y="1635"/>
                  <a:pt x="5778" y="1649"/>
                </a:cubicBezTo>
                <a:cubicBezTo>
                  <a:pt x="5775" y="1713"/>
                  <a:pt x="5805" y="1778"/>
                  <a:pt x="5849" y="1822"/>
                </a:cubicBezTo>
                <a:cubicBezTo>
                  <a:pt x="5852" y="1826"/>
                  <a:pt x="5854" y="1828"/>
                  <a:pt x="5856" y="1829"/>
                </a:cubicBezTo>
                <a:cubicBezTo>
                  <a:pt x="5754" y="1928"/>
                  <a:pt x="5662" y="2039"/>
                  <a:pt x="5603" y="2164"/>
                </a:cubicBezTo>
                <a:cubicBezTo>
                  <a:pt x="5599" y="2154"/>
                  <a:pt x="5601" y="2143"/>
                  <a:pt x="5598" y="2133"/>
                </a:cubicBezTo>
                <a:cubicBezTo>
                  <a:pt x="5558" y="1985"/>
                  <a:pt x="5450" y="1864"/>
                  <a:pt x="5344" y="1759"/>
                </a:cubicBezTo>
                <a:cubicBezTo>
                  <a:pt x="5223" y="1639"/>
                  <a:pt x="5087" y="1508"/>
                  <a:pt x="4937" y="1429"/>
                </a:cubicBezTo>
                <a:cubicBezTo>
                  <a:pt x="4834" y="1189"/>
                  <a:pt x="4592" y="1070"/>
                  <a:pt x="4345" y="1005"/>
                </a:cubicBezTo>
                <a:cubicBezTo>
                  <a:pt x="4348" y="1003"/>
                  <a:pt x="4348" y="1003"/>
                  <a:pt x="4348" y="1000"/>
                </a:cubicBezTo>
                <a:lnTo>
                  <a:pt x="4379" y="915"/>
                </a:lnTo>
                <a:cubicBezTo>
                  <a:pt x="4399" y="857"/>
                  <a:pt x="4426" y="802"/>
                  <a:pt x="4456" y="749"/>
                </a:cubicBezTo>
                <a:cubicBezTo>
                  <a:pt x="4478" y="708"/>
                  <a:pt x="4507" y="667"/>
                  <a:pt x="4534" y="629"/>
                </a:cubicBezTo>
                <a:cubicBezTo>
                  <a:pt x="4553" y="637"/>
                  <a:pt x="4572" y="649"/>
                  <a:pt x="4593" y="651"/>
                </a:cubicBezTo>
                <a:cubicBezTo>
                  <a:pt x="4612" y="655"/>
                  <a:pt x="4631" y="657"/>
                  <a:pt x="4650" y="657"/>
                </a:cubicBezTo>
                <a:cubicBezTo>
                  <a:pt x="4757" y="657"/>
                  <a:pt x="4861" y="603"/>
                  <a:pt x="4912" y="508"/>
                </a:cubicBezTo>
                <a:cubicBezTo>
                  <a:pt x="4968" y="407"/>
                  <a:pt x="4972" y="274"/>
                  <a:pt x="4902" y="180"/>
                </a:cubicBezTo>
                <a:cubicBezTo>
                  <a:pt x="4843" y="99"/>
                  <a:pt x="4744" y="47"/>
                  <a:pt x="4644" y="47"/>
                </a:cubicBezTo>
                <a:cubicBezTo>
                  <a:pt x="4616" y="47"/>
                  <a:pt x="4588" y="51"/>
                  <a:pt x="4561" y="60"/>
                </a:cubicBezTo>
                <a:cubicBezTo>
                  <a:pt x="4440" y="98"/>
                  <a:pt x="4341" y="213"/>
                  <a:pt x="4348" y="344"/>
                </a:cubicBezTo>
                <a:cubicBezTo>
                  <a:pt x="4351" y="396"/>
                  <a:pt x="4370" y="444"/>
                  <a:pt x="4402" y="487"/>
                </a:cubicBezTo>
                <a:cubicBezTo>
                  <a:pt x="4412" y="511"/>
                  <a:pt x="4427" y="537"/>
                  <a:pt x="4443" y="558"/>
                </a:cubicBezTo>
                <a:cubicBezTo>
                  <a:pt x="4412" y="602"/>
                  <a:pt x="4380" y="646"/>
                  <a:pt x="4356" y="695"/>
                </a:cubicBezTo>
                <a:cubicBezTo>
                  <a:pt x="4328" y="756"/>
                  <a:pt x="4302" y="820"/>
                  <a:pt x="4285" y="884"/>
                </a:cubicBezTo>
                <a:cubicBezTo>
                  <a:pt x="4277" y="915"/>
                  <a:pt x="4271" y="947"/>
                  <a:pt x="4267" y="979"/>
                </a:cubicBezTo>
                <a:lnTo>
                  <a:pt x="4267" y="983"/>
                </a:lnTo>
                <a:cubicBezTo>
                  <a:pt x="4264" y="983"/>
                  <a:pt x="4263" y="982"/>
                  <a:pt x="4258" y="982"/>
                </a:cubicBezTo>
                <a:cubicBezTo>
                  <a:pt x="4256" y="982"/>
                  <a:pt x="4253" y="983"/>
                  <a:pt x="4250" y="983"/>
                </a:cubicBezTo>
                <a:cubicBezTo>
                  <a:pt x="4144" y="831"/>
                  <a:pt x="3955" y="773"/>
                  <a:pt x="3766" y="773"/>
                </a:cubicBezTo>
                <a:cubicBezTo>
                  <a:pt x="3702" y="773"/>
                  <a:pt x="3637" y="780"/>
                  <a:pt x="3576" y="792"/>
                </a:cubicBezTo>
                <a:cubicBezTo>
                  <a:pt x="3597" y="703"/>
                  <a:pt x="3627" y="616"/>
                  <a:pt x="3664" y="532"/>
                </a:cubicBezTo>
                <a:cubicBezTo>
                  <a:pt x="3682" y="538"/>
                  <a:pt x="3703" y="542"/>
                  <a:pt x="3723" y="542"/>
                </a:cubicBezTo>
                <a:cubicBezTo>
                  <a:pt x="3726" y="542"/>
                  <a:pt x="3729" y="542"/>
                  <a:pt x="3732" y="542"/>
                </a:cubicBezTo>
                <a:cubicBezTo>
                  <a:pt x="3802" y="535"/>
                  <a:pt x="3861" y="501"/>
                  <a:pt x="3904" y="446"/>
                </a:cubicBezTo>
                <a:cubicBezTo>
                  <a:pt x="3946" y="393"/>
                  <a:pt x="3972" y="331"/>
                  <a:pt x="3973" y="263"/>
                </a:cubicBezTo>
                <a:cubicBezTo>
                  <a:pt x="3975" y="196"/>
                  <a:pt x="3943" y="126"/>
                  <a:pt x="3897" y="78"/>
                </a:cubicBezTo>
                <a:cubicBezTo>
                  <a:pt x="3849" y="30"/>
                  <a:pt x="3783" y="0"/>
                  <a:pt x="37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3"/>
          <p:cNvSpPr/>
          <p:nvPr/>
        </p:nvSpPr>
        <p:spPr>
          <a:xfrm rot="539003" flipH="1">
            <a:off x="241561" y="272765"/>
            <a:ext cx="318466" cy="614958"/>
          </a:xfrm>
          <a:custGeom>
            <a:avLst/>
            <a:gdLst/>
            <a:ahLst/>
            <a:cxnLst/>
            <a:rect l="l" t="t" r="r" b="b"/>
            <a:pathLst>
              <a:path w="6768" h="13069" extrusionOk="0">
                <a:moveTo>
                  <a:pt x="419" y="3168"/>
                </a:moveTo>
                <a:cubicBezTo>
                  <a:pt x="419" y="3169"/>
                  <a:pt x="419" y="3169"/>
                  <a:pt x="419" y="3169"/>
                </a:cubicBezTo>
                <a:lnTo>
                  <a:pt x="419" y="3169"/>
                </a:lnTo>
                <a:cubicBezTo>
                  <a:pt x="419" y="3169"/>
                  <a:pt x="419" y="3168"/>
                  <a:pt x="419" y="3168"/>
                </a:cubicBezTo>
                <a:close/>
                <a:moveTo>
                  <a:pt x="419" y="3169"/>
                </a:moveTo>
                <a:lnTo>
                  <a:pt x="419" y="3169"/>
                </a:lnTo>
                <a:cubicBezTo>
                  <a:pt x="417" y="3170"/>
                  <a:pt x="414" y="3171"/>
                  <a:pt x="412" y="3174"/>
                </a:cubicBezTo>
                <a:lnTo>
                  <a:pt x="412" y="3174"/>
                </a:lnTo>
                <a:cubicBezTo>
                  <a:pt x="414" y="3172"/>
                  <a:pt x="417" y="3170"/>
                  <a:pt x="419" y="3169"/>
                </a:cubicBezTo>
                <a:close/>
                <a:moveTo>
                  <a:pt x="412" y="3174"/>
                </a:moveTo>
                <a:cubicBezTo>
                  <a:pt x="405" y="3179"/>
                  <a:pt x="397" y="3184"/>
                  <a:pt x="391" y="3190"/>
                </a:cubicBezTo>
                <a:lnTo>
                  <a:pt x="412" y="3174"/>
                </a:lnTo>
                <a:cubicBezTo>
                  <a:pt x="412" y="3174"/>
                  <a:pt x="412" y="3174"/>
                  <a:pt x="412" y="3174"/>
                </a:cubicBezTo>
                <a:close/>
                <a:moveTo>
                  <a:pt x="4301" y="1132"/>
                </a:moveTo>
                <a:lnTo>
                  <a:pt x="4301" y="1132"/>
                </a:lnTo>
                <a:cubicBezTo>
                  <a:pt x="4407" y="1181"/>
                  <a:pt x="4515" y="1230"/>
                  <a:pt x="4606" y="1298"/>
                </a:cubicBezTo>
                <a:cubicBezTo>
                  <a:pt x="4761" y="1415"/>
                  <a:pt x="4810" y="1572"/>
                  <a:pt x="4797" y="1759"/>
                </a:cubicBezTo>
                <a:cubicBezTo>
                  <a:pt x="4775" y="2100"/>
                  <a:pt x="4640" y="2436"/>
                  <a:pt x="4511" y="2748"/>
                </a:cubicBezTo>
                <a:cubicBezTo>
                  <a:pt x="4379" y="3063"/>
                  <a:pt x="4244" y="3375"/>
                  <a:pt x="4143" y="3703"/>
                </a:cubicBezTo>
                <a:cubicBezTo>
                  <a:pt x="4121" y="3780"/>
                  <a:pt x="4097" y="3856"/>
                  <a:pt x="4072" y="3936"/>
                </a:cubicBezTo>
                <a:lnTo>
                  <a:pt x="4251" y="2134"/>
                </a:lnTo>
                <a:cubicBezTo>
                  <a:pt x="4273" y="1918"/>
                  <a:pt x="4295" y="1703"/>
                  <a:pt x="4315" y="1487"/>
                </a:cubicBezTo>
                <a:cubicBezTo>
                  <a:pt x="4326" y="1369"/>
                  <a:pt x="4334" y="1246"/>
                  <a:pt x="4301" y="1132"/>
                </a:cubicBezTo>
                <a:close/>
                <a:moveTo>
                  <a:pt x="3633" y="911"/>
                </a:moveTo>
                <a:cubicBezTo>
                  <a:pt x="3757" y="911"/>
                  <a:pt x="3883" y="931"/>
                  <a:pt x="3990" y="981"/>
                </a:cubicBezTo>
                <a:cubicBezTo>
                  <a:pt x="4151" y="1056"/>
                  <a:pt x="4172" y="1216"/>
                  <a:pt x="4165" y="1374"/>
                </a:cubicBezTo>
                <a:cubicBezTo>
                  <a:pt x="4149" y="1738"/>
                  <a:pt x="4094" y="2104"/>
                  <a:pt x="4055" y="2467"/>
                </a:cubicBezTo>
                <a:cubicBezTo>
                  <a:pt x="4004" y="2964"/>
                  <a:pt x="3955" y="3461"/>
                  <a:pt x="3908" y="3959"/>
                </a:cubicBezTo>
                <a:cubicBezTo>
                  <a:pt x="3889" y="3815"/>
                  <a:pt x="3874" y="3673"/>
                  <a:pt x="3855" y="3530"/>
                </a:cubicBezTo>
                <a:cubicBezTo>
                  <a:pt x="3803" y="3085"/>
                  <a:pt x="3749" y="2638"/>
                  <a:pt x="3697" y="2192"/>
                </a:cubicBezTo>
                <a:cubicBezTo>
                  <a:pt x="3670" y="1969"/>
                  <a:pt x="3641" y="1748"/>
                  <a:pt x="3614" y="1524"/>
                </a:cubicBezTo>
                <a:cubicBezTo>
                  <a:pt x="3593" y="1342"/>
                  <a:pt x="3590" y="1139"/>
                  <a:pt x="3529" y="965"/>
                </a:cubicBezTo>
                <a:cubicBezTo>
                  <a:pt x="3535" y="959"/>
                  <a:pt x="3539" y="955"/>
                  <a:pt x="3540" y="945"/>
                </a:cubicBezTo>
                <a:cubicBezTo>
                  <a:pt x="3540" y="935"/>
                  <a:pt x="3543" y="925"/>
                  <a:pt x="3546" y="914"/>
                </a:cubicBezTo>
                <a:cubicBezTo>
                  <a:pt x="3575" y="912"/>
                  <a:pt x="3604" y="911"/>
                  <a:pt x="3633" y="911"/>
                </a:cubicBezTo>
                <a:close/>
                <a:moveTo>
                  <a:pt x="3122" y="796"/>
                </a:moveTo>
                <a:cubicBezTo>
                  <a:pt x="3175" y="796"/>
                  <a:pt x="3227" y="806"/>
                  <a:pt x="3278" y="832"/>
                </a:cubicBezTo>
                <a:cubicBezTo>
                  <a:pt x="3452" y="921"/>
                  <a:pt x="3448" y="1166"/>
                  <a:pt x="3467" y="1332"/>
                </a:cubicBezTo>
                <a:cubicBezTo>
                  <a:pt x="3513" y="1723"/>
                  <a:pt x="3557" y="2113"/>
                  <a:pt x="3604" y="2503"/>
                </a:cubicBezTo>
                <a:cubicBezTo>
                  <a:pt x="3650" y="2885"/>
                  <a:pt x="3695" y="3268"/>
                  <a:pt x="3740" y="3649"/>
                </a:cubicBezTo>
                <a:cubicBezTo>
                  <a:pt x="3755" y="3780"/>
                  <a:pt x="3770" y="3912"/>
                  <a:pt x="3787" y="4042"/>
                </a:cubicBezTo>
                <a:cubicBezTo>
                  <a:pt x="3763" y="3977"/>
                  <a:pt x="3742" y="3909"/>
                  <a:pt x="3721" y="3845"/>
                </a:cubicBezTo>
                <a:cubicBezTo>
                  <a:pt x="3618" y="3533"/>
                  <a:pt x="3536" y="3214"/>
                  <a:pt x="3460" y="2895"/>
                </a:cubicBezTo>
                <a:cubicBezTo>
                  <a:pt x="3380" y="2558"/>
                  <a:pt x="3308" y="2222"/>
                  <a:pt x="3223" y="1887"/>
                </a:cubicBezTo>
                <a:cubicBezTo>
                  <a:pt x="3147" y="1592"/>
                  <a:pt x="3082" y="1273"/>
                  <a:pt x="2933" y="1003"/>
                </a:cubicBezTo>
                <a:cubicBezTo>
                  <a:pt x="2905" y="952"/>
                  <a:pt x="2869" y="903"/>
                  <a:pt x="2828" y="859"/>
                </a:cubicBezTo>
                <a:cubicBezTo>
                  <a:pt x="2925" y="831"/>
                  <a:pt x="3024" y="796"/>
                  <a:pt x="3122" y="796"/>
                </a:cubicBezTo>
                <a:close/>
                <a:moveTo>
                  <a:pt x="2082" y="1237"/>
                </a:moveTo>
                <a:lnTo>
                  <a:pt x="2082" y="1237"/>
                </a:lnTo>
                <a:cubicBezTo>
                  <a:pt x="2064" y="1303"/>
                  <a:pt x="2051" y="1369"/>
                  <a:pt x="2042" y="1430"/>
                </a:cubicBezTo>
                <a:cubicBezTo>
                  <a:pt x="1957" y="2042"/>
                  <a:pt x="2262" y="2650"/>
                  <a:pt x="2554" y="3168"/>
                </a:cubicBezTo>
                <a:cubicBezTo>
                  <a:pt x="2730" y="3476"/>
                  <a:pt x="2926" y="3770"/>
                  <a:pt x="3138" y="4051"/>
                </a:cubicBezTo>
                <a:cubicBezTo>
                  <a:pt x="2817" y="3743"/>
                  <a:pt x="2515" y="3417"/>
                  <a:pt x="2262" y="3051"/>
                </a:cubicBezTo>
                <a:cubicBezTo>
                  <a:pt x="2038" y="2729"/>
                  <a:pt x="1797" y="2341"/>
                  <a:pt x="1761" y="1943"/>
                </a:cubicBezTo>
                <a:cubicBezTo>
                  <a:pt x="1746" y="1758"/>
                  <a:pt x="1783" y="1571"/>
                  <a:pt x="1889" y="1415"/>
                </a:cubicBezTo>
                <a:cubicBezTo>
                  <a:pt x="1937" y="1345"/>
                  <a:pt x="2001" y="1287"/>
                  <a:pt x="2073" y="1242"/>
                </a:cubicBezTo>
                <a:cubicBezTo>
                  <a:pt x="2078" y="1240"/>
                  <a:pt x="2079" y="1239"/>
                  <a:pt x="2082" y="1237"/>
                </a:cubicBezTo>
                <a:close/>
                <a:moveTo>
                  <a:pt x="1598" y="1870"/>
                </a:moveTo>
                <a:cubicBezTo>
                  <a:pt x="1600" y="2043"/>
                  <a:pt x="1642" y="2219"/>
                  <a:pt x="1705" y="2381"/>
                </a:cubicBezTo>
                <a:cubicBezTo>
                  <a:pt x="1953" y="3021"/>
                  <a:pt x="2413" y="3573"/>
                  <a:pt x="2893" y="4055"/>
                </a:cubicBezTo>
                <a:cubicBezTo>
                  <a:pt x="2950" y="4112"/>
                  <a:pt x="3008" y="4167"/>
                  <a:pt x="3067" y="4221"/>
                </a:cubicBezTo>
                <a:cubicBezTo>
                  <a:pt x="2733" y="3993"/>
                  <a:pt x="2408" y="3756"/>
                  <a:pt x="2106" y="3489"/>
                </a:cubicBezTo>
                <a:cubicBezTo>
                  <a:pt x="1851" y="3268"/>
                  <a:pt x="1561" y="3014"/>
                  <a:pt x="1384" y="2723"/>
                </a:cubicBezTo>
                <a:cubicBezTo>
                  <a:pt x="1185" y="2394"/>
                  <a:pt x="1401" y="2126"/>
                  <a:pt x="1598" y="1870"/>
                </a:cubicBezTo>
                <a:close/>
                <a:moveTo>
                  <a:pt x="5598" y="2421"/>
                </a:moveTo>
                <a:cubicBezTo>
                  <a:pt x="5707" y="2574"/>
                  <a:pt x="5849" y="2723"/>
                  <a:pt x="5796" y="2913"/>
                </a:cubicBezTo>
                <a:cubicBezTo>
                  <a:pt x="5721" y="3171"/>
                  <a:pt x="5452" y="3375"/>
                  <a:pt x="5261" y="3551"/>
                </a:cubicBezTo>
                <a:cubicBezTo>
                  <a:pt x="5012" y="3781"/>
                  <a:pt x="4763" y="4014"/>
                  <a:pt x="4512" y="4242"/>
                </a:cubicBezTo>
                <a:lnTo>
                  <a:pt x="4710" y="3966"/>
                </a:lnTo>
                <a:cubicBezTo>
                  <a:pt x="4919" y="3665"/>
                  <a:pt x="5124" y="3356"/>
                  <a:pt x="5313" y="3036"/>
                </a:cubicBezTo>
                <a:cubicBezTo>
                  <a:pt x="5420" y="2855"/>
                  <a:pt x="5549" y="2645"/>
                  <a:pt x="5592" y="2426"/>
                </a:cubicBezTo>
                <a:lnTo>
                  <a:pt x="5598" y="2421"/>
                </a:lnTo>
                <a:close/>
                <a:moveTo>
                  <a:pt x="2559" y="889"/>
                </a:moveTo>
                <a:cubicBezTo>
                  <a:pt x="2566" y="889"/>
                  <a:pt x="2574" y="890"/>
                  <a:pt x="2583" y="893"/>
                </a:cubicBezTo>
                <a:cubicBezTo>
                  <a:pt x="2720" y="925"/>
                  <a:pt x="2803" y="1111"/>
                  <a:pt x="2848" y="1226"/>
                </a:cubicBezTo>
                <a:cubicBezTo>
                  <a:pt x="2952" y="1481"/>
                  <a:pt x="3011" y="1757"/>
                  <a:pt x="3078" y="2022"/>
                </a:cubicBezTo>
                <a:cubicBezTo>
                  <a:pt x="3149" y="2311"/>
                  <a:pt x="3213" y="2602"/>
                  <a:pt x="3281" y="2892"/>
                </a:cubicBezTo>
                <a:cubicBezTo>
                  <a:pt x="3357" y="3211"/>
                  <a:pt x="3440" y="3530"/>
                  <a:pt x="3539" y="3844"/>
                </a:cubicBezTo>
                <a:cubicBezTo>
                  <a:pt x="3596" y="4022"/>
                  <a:pt x="3660" y="4201"/>
                  <a:pt x="3706" y="4383"/>
                </a:cubicBezTo>
                <a:cubicBezTo>
                  <a:pt x="3465" y="3866"/>
                  <a:pt x="3237" y="3339"/>
                  <a:pt x="3037" y="2809"/>
                </a:cubicBezTo>
                <a:cubicBezTo>
                  <a:pt x="2918" y="2494"/>
                  <a:pt x="2811" y="2177"/>
                  <a:pt x="2725" y="1850"/>
                </a:cubicBezTo>
                <a:cubicBezTo>
                  <a:pt x="2641" y="1538"/>
                  <a:pt x="2557" y="1216"/>
                  <a:pt x="2527" y="893"/>
                </a:cubicBezTo>
                <a:cubicBezTo>
                  <a:pt x="2538" y="891"/>
                  <a:pt x="2548" y="889"/>
                  <a:pt x="2559" y="889"/>
                </a:cubicBezTo>
                <a:close/>
                <a:moveTo>
                  <a:pt x="1207" y="2677"/>
                </a:moveTo>
                <a:cubicBezTo>
                  <a:pt x="1253" y="2801"/>
                  <a:pt x="1340" y="2907"/>
                  <a:pt x="1426" y="3008"/>
                </a:cubicBezTo>
                <a:cubicBezTo>
                  <a:pt x="1557" y="3163"/>
                  <a:pt x="1699" y="3310"/>
                  <a:pt x="1846" y="3448"/>
                </a:cubicBezTo>
                <a:cubicBezTo>
                  <a:pt x="2222" y="3801"/>
                  <a:pt x="2640" y="4105"/>
                  <a:pt x="3065" y="4396"/>
                </a:cubicBezTo>
                <a:cubicBezTo>
                  <a:pt x="3037" y="4381"/>
                  <a:pt x="3007" y="4370"/>
                  <a:pt x="2976" y="4356"/>
                </a:cubicBezTo>
                <a:cubicBezTo>
                  <a:pt x="2652" y="4210"/>
                  <a:pt x="2333" y="4048"/>
                  <a:pt x="2017" y="3885"/>
                </a:cubicBezTo>
                <a:cubicBezTo>
                  <a:pt x="1744" y="3743"/>
                  <a:pt x="1414" y="3618"/>
                  <a:pt x="1198" y="3395"/>
                </a:cubicBezTo>
                <a:cubicBezTo>
                  <a:pt x="985" y="3177"/>
                  <a:pt x="987" y="2870"/>
                  <a:pt x="1207" y="2677"/>
                </a:cubicBezTo>
                <a:close/>
                <a:moveTo>
                  <a:pt x="4972" y="1615"/>
                </a:moveTo>
                <a:cubicBezTo>
                  <a:pt x="5039" y="1687"/>
                  <a:pt x="5110" y="1757"/>
                  <a:pt x="5175" y="1830"/>
                </a:cubicBezTo>
                <a:cubicBezTo>
                  <a:pt x="5286" y="1957"/>
                  <a:pt x="5415" y="2086"/>
                  <a:pt x="5426" y="2262"/>
                </a:cubicBezTo>
                <a:cubicBezTo>
                  <a:pt x="5436" y="2428"/>
                  <a:pt x="5355" y="2592"/>
                  <a:pt x="5277" y="2734"/>
                </a:cubicBezTo>
                <a:cubicBezTo>
                  <a:pt x="5198" y="2877"/>
                  <a:pt x="5111" y="3018"/>
                  <a:pt x="5024" y="3157"/>
                </a:cubicBezTo>
                <a:cubicBezTo>
                  <a:pt x="4849" y="3438"/>
                  <a:pt x="4661" y="3713"/>
                  <a:pt x="4470" y="3984"/>
                </a:cubicBezTo>
                <a:cubicBezTo>
                  <a:pt x="4373" y="4119"/>
                  <a:pt x="4277" y="4254"/>
                  <a:pt x="4179" y="4388"/>
                </a:cubicBezTo>
                <a:cubicBezTo>
                  <a:pt x="4158" y="4417"/>
                  <a:pt x="4135" y="4447"/>
                  <a:pt x="4111" y="4476"/>
                </a:cubicBezTo>
                <a:cubicBezTo>
                  <a:pt x="4192" y="4207"/>
                  <a:pt x="4264" y="3934"/>
                  <a:pt x="4349" y="3666"/>
                </a:cubicBezTo>
                <a:cubicBezTo>
                  <a:pt x="4465" y="3296"/>
                  <a:pt x="4634" y="2947"/>
                  <a:pt x="4772" y="2585"/>
                </a:cubicBezTo>
                <a:cubicBezTo>
                  <a:pt x="4884" y="2293"/>
                  <a:pt x="5013" y="1937"/>
                  <a:pt x="4972" y="1615"/>
                </a:cubicBezTo>
                <a:close/>
                <a:moveTo>
                  <a:pt x="2364" y="1043"/>
                </a:moveTo>
                <a:cubicBezTo>
                  <a:pt x="2432" y="1325"/>
                  <a:pt x="2492" y="1609"/>
                  <a:pt x="2579" y="1887"/>
                </a:cubicBezTo>
                <a:cubicBezTo>
                  <a:pt x="2682" y="2218"/>
                  <a:pt x="2797" y="2543"/>
                  <a:pt x="2920" y="2863"/>
                </a:cubicBezTo>
                <a:cubicBezTo>
                  <a:pt x="3138" y="3419"/>
                  <a:pt x="3396" y="3951"/>
                  <a:pt x="3657" y="4488"/>
                </a:cubicBezTo>
                <a:cubicBezTo>
                  <a:pt x="3397" y="4150"/>
                  <a:pt x="3149" y="3805"/>
                  <a:pt x="2923" y="3444"/>
                </a:cubicBezTo>
                <a:cubicBezTo>
                  <a:pt x="2634" y="2980"/>
                  <a:pt x="2343" y="2465"/>
                  <a:pt x="2241" y="1923"/>
                </a:cubicBezTo>
                <a:cubicBezTo>
                  <a:pt x="2191" y="1664"/>
                  <a:pt x="2200" y="1382"/>
                  <a:pt x="2313" y="1141"/>
                </a:cubicBezTo>
                <a:cubicBezTo>
                  <a:pt x="2327" y="1113"/>
                  <a:pt x="2344" y="1078"/>
                  <a:pt x="2364" y="1043"/>
                </a:cubicBezTo>
                <a:close/>
                <a:moveTo>
                  <a:pt x="1022" y="3411"/>
                </a:moveTo>
                <a:cubicBezTo>
                  <a:pt x="1167" y="3614"/>
                  <a:pt x="1418" y="3749"/>
                  <a:pt x="1631" y="3864"/>
                </a:cubicBezTo>
                <a:cubicBezTo>
                  <a:pt x="2004" y="4065"/>
                  <a:pt x="2380" y="4262"/>
                  <a:pt x="2763" y="4445"/>
                </a:cubicBezTo>
                <a:lnTo>
                  <a:pt x="2976" y="4546"/>
                </a:lnTo>
                <a:cubicBezTo>
                  <a:pt x="2720" y="4510"/>
                  <a:pt x="2465" y="4464"/>
                  <a:pt x="2215" y="4401"/>
                </a:cubicBezTo>
                <a:cubicBezTo>
                  <a:pt x="1907" y="4323"/>
                  <a:pt x="1605" y="4221"/>
                  <a:pt x="1312" y="4103"/>
                </a:cubicBezTo>
                <a:cubicBezTo>
                  <a:pt x="1178" y="4048"/>
                  <a:pt x="987" y="3991"/>
                  <a:pt x="943" y="3835"/>
                </a:cubicBezTo>
                <a:cubicBezTo>
                  <a:pt x="900" y="3685"/>
                  <a:pt x="999" y="3553"/>
                  <a:pt x="1022" y="3411"/>
                </a:cubicBezTo>
                <a:close/>
                <a:moveTo>
                  <a:pt x="5690" y="3394"/>
                </a:moveTo>
                <a:cubicBezTo>
                  <a:pt x="5775" y="3436"/>
                  <a:pt x="5859" y="3483"/>
                  <a:pt x="5933" y="3544"/>
                </a:cubicBezTo>
                <a:cubicBezTo>
                  <a:pt x="5989" y="3588"/>
                  <a:pt x="6055" y="3631"/>
                  <a:pt x="6018" y="3709"/>
                </a:cubicBezTo>
                <a:cubicBezTo>
                  <a:pt x="5991" y="3763"/>
                  <a:pt x="5947" y="3811"/>
                  <a:pt x="5906" y="3856"/>
                </a:cubicBezTo>
                <a:cubicBezTo>
                  <a:pt x="5744" y="4030"/>
                  <a:pt x="5534" y="4160"/>
                  <a:pt x="5330" y="4276"/>
                </a:cubicBezTo>
                <a:cubicBezTo>
                  <a:pt x="5115" y="4398"/>
                  <a:pt x="4891" y="4509"/>
                  <a:pt x="4661" y="4600"/>
                </a:cubicBezTo>
                <a:cubicBezTo>
                  <a:pt x="4521" y="4657"/>
                  <a:pt x="4373" y="4699"/>
                  <a:pt x="4230" y="4745"/>
                </a:cubicBezTo>
                <a:cubicBezTo>
                  <a:pt x="4670" y="4332"/>
                  <a:pt x="5131" y="3940"/>
                  <a:pt x="5564" y="3519"/>
                </a:cubicBezTo>
                <a:cubicBezTo>
                  <a:pt x="5605" y="3480"/>
                  <a:pt x="5647" y="3438"/>
                  <a:pt x="5690" y="3394"/>
                </a:cubicBezTo>
                <a:close/>
                <a:moveTo>
                  <a:pt x="1041" y="4130"/>
                </a:moveTo>
                <a:lnTo>
                  <a:pt x="1041" y="4130"/>
                </a:lnTo>
                <a:cubicBezTo>
                  <a:pt x="1140" y="4187"/>
                  <a:pt x="1252" y="4227"/>
                  <a:pt x="1356" y="4269"/>
                </a:cubicBezTo>
                <a:cubicBezTo>
                  <a:pt x="1522" y="4337"/>
                  <a:pt x="1692" y="4398"/>
                  <a:pt x="1863" y="4454"/>
                </a:cubicBezTo>
                <a:cubicBezTo>
                  <a:pt x="2201" y="4562"/>
                  <a:pt x="2547" y="4644"/>
                  <a:pt x="2896" y="4701"/>
                </a:cubicBezTo>
                <a:cubicBezTo>
                  <a:pt x="3115" y="4736"/>
                  <a:pt x="3342" y="4752"/>
                  <a:pt x="3559" y="4801"/>
                </a:cubicBezTo>
                <a:cubicBezTo>
                  <a:pt x="3559" y="4801"/>
                  <a:pt x="3562" y="4803"/>
                  <a:pt x="3563" y="4803"/>
                </a:cubicBezTo>
                <a:lnTo>
                  <a:pt x="3563" y="4803"/>
                </a:lnTo>
                <a:cubicBezTo>
                  <a:pt x="3423" y="4800"/>
                  <a:pt x="3284" y="4794"/>
                  <a:pt x="3140" y="4786"/>
                </a:cubicBezTo>
                <a:cubicBezTo>
                  <a:pt x="2832" y="4769"/>
                  <a:pt x="2523" y="4745"/>
                  <a:pt x="2215" y="4715"/>
                </a:cubicBezTo>
                <a:cubicBezTo>
                  <a:pt x="1937" y="4688"/>
                  <a:pt x="1639" y="4676"/>
                  <a:pt x="1367" y="4603"/>
                </a:cubicBezTo>
                <a:cubicBezTo>
                  <a:pt x="1249" y="4570"/>
                  <a:pt x="1130" y="4512"/>
                  <a:pt x="1066" y="4403"/>
                </a:cubicBezTo>
                <a:cubicBezTo>
                  <a:pt x="1009" y="4306"/>
                  <a:pt x="1018" y="4225"/>
                  <a:pt x="1041" y="4130"/>
                </a:cubicBezTo>
                <a:close/>
                <a:moveTo>
                  <a:pt x="3715" y="0"/>
                </a:moveTo>
                <a:cubicBezTo>
                  <a:pt x="3714" y="0"/>
                  <a:pt x="3712" y="0"/>
                  <a:pt x="3711" y="0"/>
                </a:cubicBezTo>
                <a:cubicBezTo>
                  <a:pt x="3671" y="3"/>
                  <a:pt x="3634" y="13"/>
                  <a:pt x="3599" y="31"/>
                </a:cubicBezTo>
                <a:cubicBezTo>
                  <a:pt x="3586" y="39"/>
                  <a:pt x="3576" y="46"/>
                  <a:pt x="3565" y="54"/>
                </a:cubicBezTo>
                <a:cubicBezTo>
                  <a:pt x="3555" y="63"/>
                  <a:pt x="3542" y="71"/>
                  <a:pt x="3533" y="83"/>
                </a:cubicBezTo>
                <a:cubicBezTo>
                  <a:pt x="3505" y="114"/>
                  <a:pt x="3482" y="149"/>
                  <a:pt x="3472" y="190"/>
                </a:cubicBezTo>
                <a:cubicBezTo>
                  <a:pt x="3464" y="230"/>
                  <a:pt x="3462" y="274"/>
                  <a:pt x="3475" y="312"/>
                </a:cubicBezTo>
                <a:cubicBezTo>
                  <a:pt x="3484" y="341"/>
                  <a:pt x="3498" y="369"/>
                  <a:pt x="3518" y="393"/>
                </a:cubicBezTo>
                <a:cubicBezTo>
                  <a:pt x="3528" y="424"/>
                  <a:pt x="3542" y="454"/>
                  <a:pt x="3567" y="478"/>
                </a:cubicBezTo>
                <a:cubicBezTo>
                  <a:pt x="3572" y="481"/>
                  <a:pt x="3577" y="487"/>
                  <a:pt x="3583" y="490"/>
                </a:cubicBezTo>
                <a:cubicBezTo>
                  <a:pt x="3540" y="595"/>
                  <a:pt x="3511" y="701"/>
                  <a:pt x="3492" y="813"/>
                </a:cubicBezTo>
                <a:cubicBezTo>
                  <a:pt x="3484" y="815"/>
                  <a:pt x="3472" y="816"/>
                  <a:pt x="3464" y="820"/>
                </a:cubicBezTo>
                <a:cubicBezTo>
                  <a:pt x="3382" y="721"/>
                  <a:pt x="3262" y="681"/>
                  <a:pt x="3135" y="681"/>
                </a:cubicBezTo>
                <a:cubicBezTo>
                  <a:pt x="3009" y="681"/>
                  <a:pt x="2877" y="721"/>
                  <a:pt x="2767" y="783"/>
                </a:cubicBezTo>
                <a:cubicBezTo>
                  <a:pt x="2701" y="732"/>
                  <a:pt x="2626" y="699"/>
                  <a:pt x="2548" y="699"/>
                </a:cubicBezTo>
                <a:cubicBezTo>
                  <a:pt x="2503" y="699"/>
                  <a:pt x="2457" y="710"/>
                  <a:pt x="2411" y="735"/>
                </a:cubicBezTo>
                <a:cubicBezTo>
                  <a:pt x="2378" y="741"/>
                  <a:pt x="2350" y="759"/>
                  <a:pt x="2336" y="790"/>
                </a:cubicBezTo>
                <a:cubicBezTo>
                  <a:pt x="2266" y="850"/>
                  <a:pt x="2212" y="930"/>
                  <a:pt x="2170" y="1019"/>
                </a:cubicBezTo>
                <a:cubicBezTo>
                  <a:pt x="2137" y="915"/>
                  <a:pt x="2100" y="816"/>
                  <a:pt x="2058" y="717"/>
                </a:cubicBezTo>
                <a:cubicBezTo>
                  <a:pt x="2150" y="663"/>
                  <a:pt x="2203" y="556"/>
                  <a:pt x="2207" y="451"/>
                </a:cubicBezTo>
                <a:cubicBezTo>
                  <a:pt x="2212" y="310"/>
                  <a:pt x="2110" y="189"/>
                  <a:pt x="1980" y="146"/>
                </a:cubicBezTo>
                <a:cubicBezTo>
                  <a:pt x="1953" y="138"/>
                  <a:pt x="1926" y="134"/>
                  <a:pt x="1898" y="134"/>
                </a:cubicBezTo>
                <a:cubicBezTo>
                  <a:pt x="1849" y="134"/>
                  <a:pt x="1801" y="147"/>
                  <a:pt x="1758" y="168"/>
                </a:cubicBezTo>
                <a:cubicBezTo>
                  <a:pt x="1751" y="170"/>
                  <a:pt x="1741" y="176"/>
                  <a:pt x="1734" y="182"/>
                </a:cubicBezTo>
                <a:cubicBezTo>
                  <a:pt x="1730" y="185"/>
                  <a:pt x="1723" y="185"/>
                  <a:pt x="1717" y="189"/>
                </a:cubicBezTo>
                <a:cubicBezTo>
                  <a:pt x="1669" y="217"/>
                  <a:pt x="1635" y="266"/>
                  <a:pt x="1621" y="318"/>
                </a:cubicBezTo>
                <a:cubicBezTo>
                  <a:pt x="1619" y="324"/>
                  <a:pt x="1617" y="329"/>
                  <a:pt x="1614" y="334"/>
                </a:cubicBezTo>
                <a:cubicBezTo>
                  <a:pt x="1605" y="358"/>
                  <a:pt x="1604" y="380"/>
                  <a:pt x="1602" y="403"/>
                </a:cubicBezTo>
                <a:cubicBezTo>
                  <a:pt x="1585" y="453"/>
                  <a:pt x="1585" y="514"/>
                  <a:pt x="1604" y="561"/>
                </a:cubicBezTo>
                <a:cubicBezTo>
                  <a:pt x="1625" y="622"/>
                  <a:pt x="1663" y="670"/>
                  <a:pt x="1716" y="707"/>
                </a:cubicBezTo>
                <a:cubicBezTo>
                  <a:pt x="1768" y="745"/>
                  <a:pt x="1830" y="763"/>
                  <a:pt x="1893" y="763"/>
                </a:cubicBezTo>
                <a:cubicBezTo>
                  <a:pt x="1913" y="763"/>
                  <a:pt x="1932" y="761"/>
                  <a:pt x="1951" y="758"/>
                </a:cubicBezTo>
                <a:cubicBezTo>
                  <a:pt x="2008" y="866"/>
                  <a:pt x="2061" y="975"/>
                  <a:pt x="2110" y="1084"/>
                </a:cubicBezTo>
                <a:cubicBezTo>
                  <a:pt x="2056" y="1097"/>
                  <a:pt x="2001" y="1125"/>
                  <a:pt x="1960" y="1152"/>
                </a:cubicBezTo>
                <a:cubicBezTo>
                  <a:pt x="1848" y="1223"/>
                  <a:pt x="1758" y="1330"/>
                  <a:pt x="1697" y="1446"/>
                </a:cubicBezTo>
                <a:cubicBezTo>
                  <a:pt x="1652" y="1537"/>
                  <a:pt x="1627" y="1632"/>
                  <a:pt x="1614" y="1728"/>
                </a:cubicBezTo>
                <a:cubicBezTo>
                  <a:pt x="1609" y="1731"/>
                  <a:pt x="1605" y="1735"/>
                  <a:pt x="1600" y="1738"/>
                </a:cubicBezTo>
                <a:cubicBezTo>
                  <a:pt x="1574" y="1653"/>
                  <a:pt x="1522" y="1574"/>
                  <a:pt x="1469" y="1503"/>
                </a:cubicBezTo>
                <a:cubicBezTo>
                  <a:pt x="1436" y="1460"/>
                  <a:pt x="1404" y="1422"/>
                  <a:pt x="1368" y="1382"/>
                </a:cubicBezTo>
                <a:cubicBezTo>
                  <a:pt x="1439" y="1320"/>
                  <a:pt x="1482" y="1232"/>
                  <a:pt x="1475" y="1135"/>
                </a:cubicBezTo>
                <a:cubicBezTo>
                  <a:pt x="1465" y="1019"/>
                  <a:pt x="1408" y="918"/>
                  <a:pt x="1312" y="850"/>
                </a:cubicBezTo>
                <a:cubicBezTo>
                  <a:pt x="1262" y="816"/>
                  <a:pt x="1196" y="793"/>
                  <a:pt x="1135" y="793"/>
                </a:cubicBezTo>
                <a:cubicBezTo>
                  <a:pt x="1131" y="793"/>
                  <a:pt x="1128" y="793"/>
                  <a:pt x="1124" y="793"/>
                </a:cubicBezTo>
                <a:cubicBezTo>
                  <a:pt x="1046" y="798"/>
                  <a:pt x="982" y="829"/>
                  <a:pt x="923" y="877"/>
                </a:cubicBezTo>
                <a:cubicBezTo>
                  <a:pt x="826" y="955"/>
                  <a:pt x="753" y="1088"/>
                  <a:pt x="795" y="1212"/>
                </a:cubicBezTo>
                <a:cubicBezTo>
                  <a:pt x="818" y="1280"/>
                  <a:pt x="866" y="1340"/>
                  <a:pt x="930" y="1372"/>
                </a:cubicBezTo>
                <a:cubicBezTo>
                  <a:pt x="943" y="1376"/>
                  <a:pt x="953" y="1379"/>
                  <a:pt x="965" y="1382"/>
                </a:cubicBezTo>
                <a:cubicBezTo>
                  <a:pt x="980" y="1395"/>
                  <a:pt x="992" y="1409"/>
                  <a:pt x="1008" y="1419"/>
                </a:cubicBezTo>
                <a:cubicBezTo>
                  <a:pt x="1053" y="1449"/>
                  <a:pt x="1106" y="1463"/>
                  <a:pt x="1160" y="1463"/>
                </a:cubicBezTo>
                <a:cubicBezTo>
                  <a:pt x="1204" y="1463"/>
                  <a:pt x="1247" y="1454"/>
                  <a:pt x="1286" y="1437"/>
                </a:cubicBezTo>
                <a:cubicBezTo>
                  <a:pt x="1323" y="1476"/>
                  <a:pt x="1361" y="1517"/>
                  <a:pt x="1397" y="1559"/>
                </a:cubicBezTo>
                <a:cubicBezTo>
                  <a:pt x="1453" y="1629"/>
                  <a:pt x="1503" y="1703"/>
                  <a:pt x="1560" y="1771"/>
                </a:cubicBezTo>
                <a:cubicBezTo>
                  <a:pt x="1327" y="1948"/>
                  <a:pt x="1146" y="2235"/>
                  <a:pt x="1181" y="2528"/>
                </a:cubicBezTo>
                <a:cubicBezTo>
                  <a:pt x="1063" y="2409"/>
                  <a:pt x="940" y="2294"/>
                  <a:pt x="816" y="2182"/>
                </a:cubicBezTo>
                <a:cubicBezTo>
                  <a:pt x="845" y="2152"/>
                  <a:pt x="867" y="2118"/>
                  <a:pt x="880" y="2079"/>
                </a:cubicBezTo>
                <a:cubicBezTo>
                  <a:pt x="910" y="1991"/>
                  <a:pt x="876" y="1883"/>
                  <a:pt x="808" y="1821"/>
                </a:cubicBezTo>
                <a:cubicBezTo>
                  <a:pt x="772" y="1788"/>
                  <a:pt x="730" y="1764"/>
                  <a:pt x="682" y="1757"/>
                </a:cubicBezTo>
                <a:cubicBezTo>
                  <a:pt x="664" y="1753"/>
                  <a:pt x="648" y="1751"/>
                  <a:pt x="632" y="1751"/>
                </a:cubicBezTo>
                <a:cubicBezTo>
                  <a:pt x="617" y="1751"/>
                  <a:pt x="601" y="1753"/>
                  <a:pt x="582" y="1757"/>
                </a:cubicBezTo>
                <a:cubicBezTo>
                  <a:pt x="554" y="1762"/>
                  <a:pt x="526" y="1772"/>
                  <a:pt x="500" y="1786"/>
                </a:cubicBezTo>
                <a:cubicBezTo>
                  <a:pt x="412" y="1835"/>
                  <a:pt x="340" y="1927"/>
                  <a:pt x="341" y="2029"/>
                </a:cubicBezTo>
                <a:cubicBezTo>
                  <a:pt x="343" y="2133"/>
                  <a:pt x="421" y="2223"/>
                  <a:pt x="521" y="2245"/>
                </a:cubicBezTo>
                <a:lnTo>
                  <a:pt x="538" y="2245"/>
                </a:lnTo>
                <a:cubicBezTo>
                  <a:pt x="571" y="2256"/>
                  <a:pt x="605" y="2263"/>
                  <a:pt x="640" y="2263"/>
                </a:cubicBezTo>
                <a:cubicBezTo>
                  <a:pt x="656" y="2263"/>
                  <a:pt x="672" y="2262"/>
                  <a:pt x="687" y="2259"/>
                </a:cubicBezTo>
                <a:cubicBezTo>
                  <a:pt x="709" y="2253"/>
                  <a:pt x="727" y="2246"/>
                  <a:pt x="747" y="2235"/>
                </a:cubicBezTo>
                <a:cubicBezTo>
                  <a:pt x="875" y="2354"/>
                  <a:pt x="1007" y="2469"/>
                  <a:pt x="1141" y="2582"/>
                </a:cubicBezTo>
                <a:cubicBezTo>
                  <a:pt x="946" y="2694"/>
                  <a:pt x="873" y="2975"/>
                  <a:pt x="926" y="3178"/>
                </a:cubicBezTo>
                <a:cubicBezTo>
                  <a:pt x="940" y="3235"/>
                  <a:pt x="965" y="3288"/>
                  <a:pt x="994" y="3337"/>
                </a:cubicBezTo>
                <a:cubicBezTo>
                  <a:pt x="909" y="3238"/>
                  <a:pt x="809" y="3153"/>
                  <a:pt x="701" y="3079"/>
                </a:cubicBezTo>
                <a:cubicBezTo>
                  <a:pt x="638" y="3035"/>
                  <a:pt x="568" y="2997"/>
                  <a:pt x="497" y="2965"/>
                </a:cubicBezTo>
                <a:cubicBezTo>
                  <a:pt x="497" y="2958"/>
                  <a:pt x="497" y="2950"/>
                  <a:pt x="496" y="2943"/>
                </a:cubicBezTo>
                <a:lnTo>
                  <a:pt x="490" y="2921"/>
                </a:lnTo>
                <a:cubicBezTo>
                  <a:pt x="482" y="2897"/>
                  <a:pt x="472" y="2872"/>
                  <a:pt x="456" y="2851"/>
                </a:cubicBezTo>
                <a:cubicBezTo>
                  <a:pt x="440" y="2829"/>
                  <a:pt x="426" y="2808"/>
                  <a:pt x="405" y="2791"/>
                </a:cubicBezTo>
                <a:cubicBezTo>
                  <a:pt x="391" y="2778"/>
                  <a:pt x="375" y="2764"/>
                  <a:pt x="357" y="2755"/>
                </a:cubicBezTo>
                <a:cubicBezTo>
                  <a:pt x="340" y="2744"/>
                  <a:pt x="320" y="2737"/>
                  <a:pt x="300" y="2730"/>
                </a:cubicBezTo>
                <a:cubicBezTo>
                  <a:pt x="293" y="2727"/>
                  <a:pt x="286" y="2724"/>
                  <a:pt x="279" y="2723"/>
                </a:cubicBezTo>
                <a:cubicBezTo>
                  <a:pt x="257" y="2717"/>
                  <a:pt x="236" y="2714"/>
                  <a:pt x="215" y="2714"/>
                </a:cubicBezTo>
                <a:cubicBezTo>
                  <a:pt x="195" y="2714"/>
                  <a:pt x="172" y="2716"/>
                  <a:pt x="152" y="2721"/>
                </a:cubicBezTo>
                <a:cubicBezTo>
                  <a:pt x="142" y="2723"/>
                  <a:pt x="134" y="2729"/>
                  <a:pt x="124" y="2731"/>
                </a:cubicBezTo>
                <a:cubicBezTo>
                  <a:pt x="114" y="2736"/>
                  <a:pt x="106" y="2738"/>
                  <a:pt x="96" y="2744"/>
                </a:cubicBezTo>
                <a:cubicBezTo>
                  <a:pt x="39" y="2780"/>
                  <a:pt x="1" y="2838"/>
                  <a:pt x="1" y="2907"/>
                </a:cubicBezTo>
                <a:cubicBezTo>
                  <a:pt x="2" y="2941"/>
                  <a:pt x="11" y="2970"/>
                  <a:pt x="25" y="3000"/>
                </a:cubicBezTo>
                <a:cubicBezTo>
                  <a:pt x="28" y="3004"/>
                  <a:pt x="30" y="3007"/>
                  <a:pt x="35" y="3012"/>
                </a:cubicBezTo>
                <a:cubicBezTo>
                  <a:pt x="37" y="3041"/>
                  <a:pt x="45" y="3069"/>
                  <a:pt x="57" y="3093"/>
                </a:cubicBezTo>
                <a:cubicBezTo>
                  <a:pt x="73" y="3129"/>
                  <a:pt x="100" y="3154"/>
                  <a:pt x="130" y="3175"/>
                </a:cubicBezTo>
                <a:cubicBezTo>
                  <a:pt x="152" y="3191"/>
                  <a:pt x="178" y="3202"/>
                  <a:pt x="205" y="3207"/>
                </a:cubicBezTo>
                <a:cubicBezTo>
                  <a:pt x="228" y="3212"/>
                  <a:pt x="249" y="3214"/>
                  <a:pt x="270" y="3214"/>
                </a:cubicBezTo>
                <a:cubicBezTo>
                  <a:pt x="287" y="3214"/>
                  <a:pt x="304" y="3213"/>
                  <a:pt x="323" y="3209"/>
                </a:cubicBezTo>
                <a:cubicBezTo>
                  <a:pt x="361" y="3204"/>
                  <a:pt x="391" y="3184"/>
                  <a:pt x="421" y="3161"/>
                </a:cubicBezTo>
                <a:cubicBezTo>
                  <a:pt x="426" y="3156"/>
                  <a:pt x="433" y="3153"/>
                  <a:pt x="439" y="3147"/>
                </a:cubicBezTo>
                <a:cubicBezTo>
                  <a:pt x="450" y="3133"/>
                  <a:pt x="463" y="3119"/>
                  <a:pt x="472" y="3103"/>
                </a:cubicBezTo>
                <a:cubicBezTo>
                  <a:pt x="476" y="3096"/>
                  <a:pt x="477" y="3089"/>
                  <a:pt x="482" y="3082"/>
                </a:cubicBezTo>
                <a:cubicBezTo>
                  <a:pt x="534" y="3110"/>
                  <a:pt x="589" y="3139"/>
                  <a:pt x="640" y="3170"/>
                </a:cubicBezTo>
                <a:cubicBezTo>
                  <a:pt x="744" y="3235"/>
                  <a:pt x="836" y="3316"/>
                  <a:pt x="926" y="3397"/>
                </a:cubicBezTo>
                <a:cubicBezTo>
                  <a:pt x="775" y="3578"/>
                  <a:pt x="770" y="3892"/>
                  <a:pt x="950" y="4048"/>
                </a:cubicBezTo>
                <a:cubicBezTo>
                  <a:pt x="789" y="4191"/>
                  <a:pt x="909" y="4489"/>
                  <a:pt x="1046" y="4607"/>
                </a:cubicBezTo>
                <a:cubicBezTo>
                  <a:pt x="1292" y="4814"/>
                  <a:pt x="1683" y="4814"/>
                  <a:pt x="1987" y="4850"/>
                </a:cubicBezTo>
                <a:cubicBezTo>
                  <a:pt x="2383" y="4895"/>
                  <a:pt x="2777" y="4930"/>
                  <a:pt x="3173" y="4959"/>
                </a:cubicBezTo>
                <a:cubicBezTo>
                  <a:pt x="3370" y="4973"/>
                  <a:pt x="3569" y="4987"/>
                  <a:pt x="3767" y="4997"/>
                </a:cubicBezTo>
                <a:cubicBezTo>
                  <a:pt x="3796" y="4998"/>
                  <a:pt x="3833" y="5001"/>
                  <a:pt x="3872" y="5001"/>
                </a:cubicBezTo>
                <a:cubicBezTo>
                  <a:pt x="3890" y="5001"/>
                  <a:pt x="3908" y="5000"/>
                  <a:pt x="3926" y="4999"/>
                </a:cubicBezTo>
                <a:cubicBezTo>
                  <a:pt x="3952" y="5176"/>
                  <a:pt x="3993" y="5353"/>
                  <a:pt x="4029" y="5525"/>
                </a:cubicBezTo>
                <a:cubicBezTo>
                  <a:pt x="4085" y="5796"/>
                  <a:pt x="4143" y="6065"/>
                  <a:pt x="4207" y="6334"/>
                </a:cubicBezTo>
                <a:cubicBezTo>
                  <a:pt x="4315" y="6789"/>
                  <a:pt x="4437" y="7243"/>
                  <a:pt x="4562" y="7697"/>
                </a:cubicBezTo>
                <a:cubicBezTo>
                  <a:pt x="4236" y="7164"/>
                  <a:pt x="3831" y="6673"/>
                  <a:pt x="3394" y="6231"/>
                </a:cubicBezTo>
                <a:cubicBezTo>
                  <a:pt x="3401" y="6220"/>
                  <a:pt x="3407" y="6212"/>
                  <a:pt x="3411" y="6197"/>
                </a:cubicBezTo>
                <a:cubicBezTo>
                  <a:pt x="3413" y="6192"/>
                  <a:pt x="3413" y="6189"/>
                  <a:pt x="3413" y="6183"/>
                </a:cubicBezTo>
                <a:cubicBezTo>
                  <a:pt x="3418" y="6169"/>
                  <a:pt x="3420" y="6155"/>
                  <a:pt x="3421" y="6139"/>
                </a:cubicBezTo>
                <a:lnTo>
                  <a:pt x="3421" y="6128"/>
                </a:lnTo>
                <a:cubicBezTo>
                  <a:pt x="3420" y="6098"/>
                  <a:pt x="3418" y="6091"/>
                  <a:pt x="3406" y="6064"/>
                </a:cubicBezTo>
                <a:cubicBezTo>
                  <a:pt x="3404" y="6061"/>
                  <a:pt x="3401" y="6058"/>
                  <a:pt x="3400" y="6056"/>
                </a:cubicBezTo>
                <a:cubicBezTo>
                  <a:pt x="3393" y="6044"/>
                  <a:pt x="3384" y="6033"/>
                  <a:pt x="3376" y="6023"/>
                </a:cubicBezTo>
                <a:cubicBezTo>
                  <a:pt x="3366" y="6014"/>
                  <a:pt x="3356" y="6006"/>
                  <a:pt x="3345" y="5999"/>
                </a:cubicBezTo>
                <a:lnTo>
                  <a:pt x="3335" y="5993"/>
                </a:lnTo>
                <a:cubicBezTo>
                  <a:pt x="3326" y="5987"/>
                  <a:pt x="3308" y="5979"/>
                  <a:pt x="3295" y="5978"/>
                </a:cubicBezTo>
                <a:cubicBezTo>
                  <a:pt x="3284" y="5973"/>
                  <a:pt x="3271" y="5973"/>
                  <a:pt x="3260" y="5972"/>
                </a:cubicBezTo>
                <a:lnTo>
                  <a:pt x="3255" y="5972"/>
                </a:lnTo>
                <a:cubicBezTo>
                  <a:pt x="3228" y="5973"/>
                  <a:pt x="3199" y="5979"/>
                  <a:pt x="3177" y="5993"/>
                </a:cubicBezTo>
                <a:cubicBezTo>
                  <a:pt x="3152" y="6012"/>
                  <a:pt x="3138" y="6026"/>
                  <a:pt x="3120" y="6050"/>
                </a:cubicBezTo>
                <a:cubicBezTo>
                  <a:pt x="3118" y="6054"/>
                  <a:pt x="3116" y="6056"/>
                  <a:pt x="3115" y="6058"/>
                </a:cubicBezTo>
                <a:cubicBezTo>
                  <a:pt x="3109" y="6070"/>
                  <a:pt x="3102" y="6084"/>
                  <a:pt x="3099" y="6098"/>
                </a:cubicBezTo>
                <a:cubicBezTo>
                  <a:pt x="3096" y="6100"/>
                  <a:pt x="3096" y="6101"/>
                  <a:pt x="3096" y="6104"/>
                </a:cubicBezTo>
                <a:cubicBezTo>
                  <a:pt x="3095" y="6115"/>
                  <a:pt x="3092" y="6128"/>
                  <a:pt x="3092" y="6141"/>
                </a:cubicBezTo>
                <a:cubicBezTo>
                  <a:pt x="3089" y="6155"/>
                  <a:pt x="3092" y="6169"/>
                  <a:pt x="3096" y="6182"/>
                </a:cubicBezTo>
                <a:cubicBezTo>
                  <a:pt x="3101" y="6190"/>
                  <a:pt x="3106" y="6205"/>
                  <a:pt x="3109" y="6212"/>
                </a:cubicBezTo>
                <a:cubicBezTo>
                  <a:pt x="3116" y="6220"/>
                  <a:pt x="3122" y="6227"/>
                  <a:pt x="3129" y="6236"/>
                </a:cubicBezTo>
                <a:cubicBezTo>
                  <a:pt x="3138" y="6243"/>
                  <a:pt x="3145" y="6248"/>
                  <a:pt x="3153" y="6256"/>
                </a:cubicBezTo>
                <a:cubicBezTo>
                  <a:pt x="3164" y="6261"/>
                  <a:pt x="3174" y="6267"/>
                  <a:pt x="3186" y="6270"/>
                </a:cubicBezTo>
                <a:cubicBezTo>
                  <a:pt x="3196" y="6274"/>
                  <a:pt x="3213" y="6275"/>
                  <a:pt x="3221" y="6275"/>
                </a:cubicBezTo>
                <a:lnTo>
                  <a:pt x="3223" y="6275"/>
                </a:lnTo>
                <a:cubicBezTo>
                  <a:pt x="3228" y="6278"/>
                  <a:pt x="3231" y="6283"/>
                  <a:pt x="3238" y="6284"/>
                </a:cubicBezTo>
                <a:cubicBezTo>
                  <a:pt x="3241" y="6285"/>
                  <a:pt x="3244" y="6285"/>
                  <a:pt x="3245" y="6285"/>
                </a:cubicBezTo>
                <a:cubicBezTo>
                  <a:pt x="3257" y="6288"/>
                  <a:pt x="3265" y="6290"/>
                  <a:pt x="3277" y="6290"/>
                </a:cubicBezTo>
                <a:lnTo>
                  <a:pt x="3284" y="6290"/>
                </a:lnTo>
                <a:cubicBezTo>
                  <a:pt x="3286" y="6290"/>
                  <a:pt x="3292" y="6288"/>
                  <a:pt x="3298" y="6288"/>
                </a:cubicBezTo>
                <a:cubicBezTo>
                  <a:pt x="3826" y="6816"/>
                  <a:pt x="4264" y="7405"/>
                  <a:pt x="4653" y="8036"/>
                </a:cubicBezTo>
                <a:cubicBezTo>
                  <a:pt x="4763" y="8435"/>
                  <a:pt x="4880" y="8832"/>
                  <a:pt x="4995" y="9229"/>
                </a:cubicBezTo>
                <a:cubicBezTo>
                  <a:pt x="4968" y="9191"/>
                  <a:pt x="4941" y="9154"/>
                  <a:pt x="4917" y="9114"/>
                </a:cubicBezTo>
                <a:cubicBezTo>
                  <a:pt x="4789" y="8923"/>
                  <a:pt x="4656" y="8737"/>
                  <a:pt x="4515" y="8555"/>
                </a:cubicBezTo>
                <a:cubicBezTo>
                  <a:pt x="4246" y="8205"/>
                  <a:pt x="3952" y="7872"/>
                  <a:pt x="3641" y="7554"/>
                </a:cubicBezTo>
                <a:cubicBezTo>
                  <a:pt x="3641" y="7552"/>
                  <a:pt x="3643" y="7551"/>
                  <a:pt x="3643" y="7548"/>
                </a:cubicBezTo>
                <a:lnTo>
                  <a:pt x="3643" y="7551"/>
                </a:lnTo>
                <a:cubicBezTo>
                  <a:pt x="3645" y="7548"/>
                  <a:pt x="3645" y="7548"/>
                  <a:pt x="3645" y="7547"/>
                </a:cubicBezTo>
                <a:cubicBezTo>
                  <a:pt x="3648" y="7541"/>
                  <a:pt x="3650" y="7534"/>
                  <a:pt x="3654" y="7527"/>
                </a:cubicBezTo>
                <a:cubicBezTo>
                  <a:pt x="3655" y="7524"/>
                  <a:pt x="3657" y="7523"/>
                  <a:pt x="3657" y="7518"/>
                </a:cubicBezTo>
                <a:cubicBezTo>
                  <a:pt x="3661" y="7508"/>
                  <a:pt x="3661" y="7491"/>
                  <a:pt x="3662" y="7483"/>
                </a:cubicBezTo>
                <a:lnTo>
                  <a:pt x="3662" y="7474"/>
                </a:lnTo>
                <a:cubicBezTo>
                  <a:pt x="3661" y="7462"/>
                  <a:pt x="3660" y="7449"/>
                  <a:pt x="3657" y="7439"/>
                </a:cubicBezTo>
                <a:cubicBezTo>
                  <a:pt x="3655" y="7430"/>
                  <a:pt x="3650" y="7416"/>
                  <a:pt x="3643" y="7406"/>
                </a:cubicBezTo>
                <a:cubicBezTo>
                  <a:pt x="3636" y="7398"/>
                  <a:pt x="3628" y="7388"/>
                  <a:pt x="3620" y="7378"/>
                </a:cubicBezTo>
                <a:cubicBezTo>
                  <a:pt x="3611" y="7371"/>
                  <a:pt x="3603" y="7364"/>
                  <a:pt x="3593" y="7359"/>
                </a:cubicBezTo>
                <a:cubicBezTo>
                  <a:pt x="3592" y="7359"/>
                  <a:pt x="3592" y="7357"/>
                  <a:pt x="3590" y="7357"/>
                </a:cubicBezTo>
                <a:cubicBezTo>
                  <a:pt x="3583" y="7354"/>
                  <a:pt x="3569" y="7348"/>
                  <a:pt x="3560" y="7345"/>
                </a:cubicBezTo>
                <a:lnTo>
                  <a:pt x="3557" y="7345"/>
                </a:lnTo>
                <a:cubicBezTo>
                  <a:pt x="3556" y="7342"/>
                  <a:pt x="3555" y="7342"/>
                  <a:pt x="3553" y="7342"/>
                </a:cubicBezTo>
                <a:cubicBezTo>
                  <a:pt x="3546" y="7341"/>
                  <a:pt x="3526" y="7338"/>
                  <a:pt x="3519" y="7338"/>
                </a:cubicBezTo>
                <a:cubicBezTo>
                  <a:pt x="3513" y="7338"/>
                  <a:pt x="3508" y="7340"/>
                  <a:pt x="3504" y="7340"/>
                </a:cubicBezTo>
                <a:cubicBezTo>
                  <a:pt x="3487" y="7341"/>
                  <a:pt x="3472" y="7345"/>
                  <a:pt x="3458" y="7354"/>
                </a:cubicBezTo>
                <a:cubicBezTo>
                  <a:pt x="3457" y="7355"/>
                  <a:pt x="3455" y="7355"/>
                  <a:pt x="3454" y="7357"/>
                </a:cubicBezTo>
                <a:cubicBezTo>
                  <a:pt x="3451" y="7359"/>
                  <a:pt x="3450" y="7359"/>
                  <a:pt x="3448" y="7361"/>
                </a:cubicBezTo>
                <a:cubicBezTo>
                  <a:pt x="3447" y="7361"/>
                  <a:pt x="3447" y="7362"/>
                  <a:pt x="3444" y="7362"/>
                </a:cubicBezTo>
                <a:cubicBezTo>
                  <a:pt x="3435" y="7369"/>
                  <a:pt x="3426" y="7376"/>
                  <a:pt x="3418" y="7384"/>
                </a:cubicBezTo>
                <a:cubicBezTo>
                  <a:pt x="3414" y="7388"/>
                  <a:pt x="3413" y="7391"/>
                  <a:pt x="3409" y="7395"/>
                </a:cubicBezTo>
                <a:cubicBezTo>
                  <a:pt x="3400" y="7405"/>
                  <a:pt x="3390" y="7418"/>
                  <a:pt x="3383" y="7430"/>
                </a:cubicBezTo>
                <a:cubicBezTo>
                  <a:pt x="3372" y="7446"/>
                  <a:pt x="3365" y="7466"/>
                  <a:pt x="3357" y="7483"/>
                </a:cubicBezTo>
                <a:cubicBezTo>
                  <a:pt x="3355" y="7491"/>
                  <a:pt x="3355" y="7501"/>
                  <a:pt x="3352" y="7511"/>
                </a:cubicBezTo>
                <a:cubicBezTo>
                  <a:pt x="3350" y="7520"/>
                  <a:pt x="3350" y="7530"/>
                  <a:pt x="3350" y="7540"/>
                </a:cubicBezTo>
                <a:cubicBezTo>
                  <a:pt x="3350" y="7554"/>
                  <a:pt x="3352" y="7569"/>
                  <a:pt x="3356" y="7584"/>
                </a:cubicBezTo>
                <a:cubicBezTo>
                  <a:pt x="3356" y="7589"/>
                  <a:pt x="3362" y="7598"/>
                  <a:pt x="3362" y="7601"/>
                </a:cubicBezTo>
                <a:cubicBezTo>
                  <a:pt x="3363" y="7608"/>
                  <a:pt x="3365" y="7611"/>
                  <a:pt x="3369" y="7616"/>
                </a:cubicBezTo>
                <a:cubicBezTo>
                  <a:pt x="3372" y="7622"/>
                  <a:pt x="3377" y="7626"/>
                  <a:pt x="3380" y="7632"/>
                </a:cubicBezTo>
                <a:cubicBezTo>
                  <a:pt x="3393" y="7650"/>
                  <a:pt x="3407" y="7664"/>
                  <a:pt x="3427" y="7674"/>
                </a:cubicBezTo>
                <a:cubicBezTo>
                  <a:pt x="3441" y="7681"/>
                  <a:pt x="3457" y="7687"/>
                  <a:pt x="3475" y="7687"/>
                </a:cubicBezTo>
                <a:cubicBezTo>
                  <a:pt x="3477" y="7687"/>
                  <a:pt x="3479" y="7687"/>
                  <a:pt x="3481" y="7687"/>
                </a:cubicBezTo>
                <a:cubicBezTo>
                  <a:pt x="3491" y="7687"/>
                  <a:pt x="3501" y="7685"/>
                  <a:pt x="3511" y="7680"/>
                </a:cubicBezTo>
                <a:cubicBezTo>
                  <a:pt x="3521" y="7676"/>
                  <a:pt x="3532" y="7669"/>
                  <a:pt x="3540" y="7660"/>
                </a:cubicBezTo>
                <a:cubicBezTo>
                  <a:pt x="3549" y="7651"/>
                  <a:pt x="3555" y="7641"/>
                  <a:pt x="3560" y="7629"/>
                </a:cubicBezTo>
                <a:lnTo>
                  <a:pt x="3560" y="7629"/>
                </a:lnTo>
                <a:cubicBezTo>
                  <a:pt x="3560" y="7627"/>
                  <a:pt x="3561" y="7625"/>
                  <a:pt x="3562" y="7623"/>
                </a:cubicBezTo>
                <a:lnTo>
                  <a:pt x="3562" y="7623"/>
                </a:lnTo>
                <a:cubicBezTo>
                  <a:pt x="3562" y="7623"/>
                  <a:pt x="3562" y="7623"/>
                  <a:pt x="3562" y="7623"/>
                </a:cubicBezTo>
                <a:cubicBezTo>
                  <a:pt x="3861" y="7930"/>
                  <a:pt x="4146" y="8250"/>
                  <a:pt x="4412" y="8589"/>
                </a:cubicBezTo>
                <a:cubicBezTo>
                  <a:pt x="4561" y="8781"/>
                  <a:pt x="4704" y="8977"/>
                  <a:pt x="4840" y="9177"/>
                </a:cubicBezTo>
                <a:cubicBezTo>
                  <a:pt x="4924" y="9297"/>
                  <a:pt x="5000" y="9425"/>
                  <a:pt x="5081" y="9547"/>
                </a:cubicBezTo>
                <a:cubicBezTo>
                  <a:pt x="5230" y="10062"/>
                  <a:pt x="5381" y="10574"/>
                  <a:pt x="5528" y="11088"/>
                </a:cubicBezTo>
                <a:cubicBezTo>
                  <a:pt x="5372" y="10779"/>
                  <a:pt x="5203" y="10475"/>
                  <a:pt x="5017" y="10183"/>
                </a:cubicBezTo>
                <a:cubicBezTo>
                  <a:pt x="4874" y="9957"/>
                  <a:pt x="4724" y="9736"/>
                  <a:pt x="4562" y="9520"/>
                </a:cubicBezTo>
                <a:cubicBezTo>
                  <a:pt x="4427" y="9340"/>
                  <a:pt x="4288" y="9144"/>
                  <a:pt x="4131" y="8978"/>
                </a:cubicBezTo>
                <a:cubicBezTo>
                  <a:pt x="4136" y="8960"/>
                  <a:pt x="4142" y="8943"/>
                  <a:pt x="4143" y="8923"/>
                </a:cubicBezTo>
                <a:lnTo>
                  <a:pt x="4143" y="8907"/>
                </a:lnTo>
                <a:cubicBezTo>
                  <a:pt x="4143" y="8892"/>
                  <a:pt x="4142" y="8873"/>
                  <a:pt x="4136" y="8859"/>
                </a:cubicBezTo>
                <a:cubicBezTo>
                  <a:pt x="4128" y="8835"/>
                  <a:pt x="4118" y="8814"/>
                  <a:pt x="4099" y="8794"/>
                </a:cubicBezTo>
                <a:cubicBezTo>
                  <a:pt x="4092" y="8787"/>
                  <a:pt x="4082" y="8781"/>
                  <a:pt x="4074" y="8774"/>
                </a:cubicBezTo>
                <a:cubicBezTo>
                  <a:pt x="4065" y="8771"/>
                  <a:pt x="4054" y="8765"/>
                  <a:pt x="4044" y="8761"/>
                </a:cubicBezTo>
                <a:cubicBezTo>
                  <a:pt x="4037" y="8758"/>
                  <a:pt x="4019" y="8757"/>
                  <a:pt x="4007" y="8757"/>
                </a:cubicBezTo>
                <a:cubicBezTo>
                  <a:pt x="3993" y="8757"/>
                  <a:pt x="3979" y="8757"/>
                  <a:pt x="3966" y="8761"/>
                </a:cubicBezTo>
                <a:cubicBezTo>
                  <a:pt x="3952" y="8767"/>
                  <a:pt x="3936" y="8772"/>
                  <a:pt x="3922" y="8781"/>
                </a:cubicBezTo>
                <a:cubicBezTo>
                  <a:pt x="3908" y="8790"/>
                  <a:pt x="3891" y="8801"/>
                  <a:pt x="3881" y="8814"/>
                </a:cubicBezTo>
                <a:cubicBezTo>
                  <a:pt x="3858" y="8839"/>
                  <a:pt x="3838" y="8866"/>
                  <a:pt x="3831" y="8900"/>
                </a:cubicBezTo>
                <a:cubicBezTo>
                  <a:pt x="3830" y="8913"/>
                  <a:pt x="3827" y="8927"/>
                  <a:pt x="3826" y="8941"/>
                </a:cubicBezTo>
                <a:lnTo>
                  <a:pt x="3826" y="8950"/>
                </a:lnTo>
                <a:cubicBezTo>
                  <a:pt x="3827" y="8981"/>
                  <a:pt x="3834" y="8999"/>
                  <a:pt x="3847" y="9028"/>
                </a:cubicBezTo>
                <a:cubicBezTo>
                  <a:pt x="3855" y="9045"/>
                  <a:pt x="3868" y="9056"/>
                  <a:pt x="3882" y="9069"/>
                </a:cubicBezTo>
                <a:cubicBezTo>
                  <a:pt x="3889" y="9073"/>
                  <a:pt x="3895" y="9079"/>
                  <a:pt x="3902" y="9083"/>
                </a:cubicBezTo>
                <a:cubicBezTo>
                  <a:pt x="3916" y="9092"/>
                  <a:pt x="3932" y="9099"/>
                  <a:pt x="3948" y="9102"/>
                </a:cubicBezTo>
                <a:cubicBezTo>
                  <a:pt x="3962" y="9106"/>
                  <a:pt x="3979" y="9107"/>
                  <a:pt x="3993" y="9107"/>
                </a:cubicBezTo>
                <a:cubicBezTo>
                  <a:pt x="4010" y="9107"/>
                  <a:pt x="4030" y="9102"/>
                  <a:pt x="4046" y="9093"/>
                </a:cubicBezTo>
                <a:cubicBezTo>
                  <a:pt x="4053" y="9087"/>
                  <a:pt x="4061" y="9080"/>
                  <a:pt x="4068" y="9076"/>
                </a:cubicBezTo>
                <a:cubicBezTo>
                  <a:pt x="4074" y="9069"/>
                  <a:pt x="4078" y="9063"/>
                  <a:pt x="4082" y="9058"/>
                </a:cubicBezTo>
                <a:cubicBezTo>
                  <a:pt x="4213" y="9222"/>
                  <a:pt x="4356" y="9377"/>
                  <a:pt x="4483" y="9544"/>
                </a:cubicBezTo>
                <a:cubicBezTo>
                  <a:pt x="4650" y="9767"/>
                  <a:pt x="4812" y="9998"/>
                  <a:pt x="4962" y="10235"/>
                </a:cubicBezTo>
                <a:cubicBezTo>
                  <a:pt x="5217" y="10634"/>
                  <a:pt x="5442" y="11050"/>
                  <a:pt x="5640" y="11478"/>
                </a:cubicBezTo>
                <a:cubicBezTo>
                  <a:pt x="5734" y="11819"/>
                  <a:pt x="5830" y="12159"/>
                  <a:pt x="5918" y="12502"/>
                </a:cubicBezTo>
                <a:cubicBezTo>
                  <a:pt x="5745" y="12155"/>
                  <a:pt x="5551" y="11814"/>
                  <a:pt x="5356" y="11477"/>
                </a:cubicBezTo>
                <a:cubicBezTo>
                  <a:pt x="5217" y="11237"/>
                  <a:pt x="5076" y="11000"/>
                  <a:pt x="4931" y="10764"/>
                </a:cubicBezTo>
                <a:cubicBezTo>
                  <a:pt x="4799" y="10549"/>
                  <a:pt x="4657" y="10342"/>
                  <a:pt x="4528" y="10127"/>
                </a:cubicBezTo>
                <a:cubicBezTo>
                  <a:pt x="4534" y="10120"/>
                  <a:pt x="4539" y="10113"/>
                  <a:pt x="4544" y="10108"/>
                </a:cubicBezTo>
                <a:cubicBezTo>
                  <a:pt x="4551" y="10098"/>
                  <a:pt x="4555" y="10085"/>
                  <a:pt x="4561" y="10073"/>
                </a:cubicBezTo>
                <a:cubicBezTo>
                  <a:pt x="4562" y="10071"/>
                  <a:pt x="4563" y="10066"/>
                  <a:pt x="4563" y="10064"/>
                </a:cubicBezTo>
                <a:cubicBezTo>
                  <a:pt x="4569" y="10035"/>
                  <a:pt x="4569" y="10015"/>
                  <a:pt x="4563" y="9987"/>
                </a:cubicBezTo>
                <a:cubicBezTo>
                  <a:pt x="4563" y="9986"/>
                  <a:pt x="4562" y="9984"/>
                  <a:pt x="4562" y="9981"/>
                </a:cubicBezTo>
                <a:cubicBezTo>
                  <a:pt x="4558" y="9973"/>
                  <a:pt x="4553" y="9963"/>
                  <a:pt x="4549" y="9953"/>
                </a:cubicBezTo>
                <a:cubicBezTo>
                  <a:pt x="4549" y="9953"/>
                  <a:pt x="4548" y="9951"/>
                  <a:pt x="4548" y="9950"/>
                </a:cubicBezTo>
                <a:cubicBezTo>
                  <a:pt x="4542" y="9942"/>
                  <a:pt x="4535" y="9932"/>
                  <a:pt x="4528" y="9923"/>
                </a:cubicBezTo>
                <a:cubicBezTo>
                  <a:pt x="4526" y="9920"/>
                  <a:pt x="4525" y="9917"/>
                  <a:pt x="4522" y="9916"/>
                </a:cubicBezTo>
                <a:cubicBezTo>
                  <a:pt x="4514" y="9909"/>
                  <a:pt x="4505" y="9902"/>
                  <a:pt x="4497" y="9896"/>
                </a:cubicBezTo>
                <a:cubicBezTo>
                  <a:pt x="4494" y="9895"/>
                  <a:pt x="4492" y="9893"/>
                  <a:pt x="4491" y="9893"/>
                </a:cubicBezTo>
                <a:cubicBezTo>
                  <a:pt x="4491" y="9893"/>
                  <a:pt x="4490" y="9892"/>
                  <a:pt x="4487" y="9892"/>
                </a:cubicBezTo>
                <a:cubicBezTo>
                  <a:pt x="4478" y="9888"/>
                  <a:pt x="4468" y="9882"/>
                  <a:pt x="4457" y="9879"/>
                </a:cubicBezTo>
                <a:cubicBezTo>
                  <a:pt x="4448" y="9878"/>
                  <a:pt x="4441" y="9878"/>
                  <a:pt x="4433" y="9875"/>
                </a:cubicBezTo>
                <a:cubicBezTo>
                  <a:pt x="4426" y="9875"/>
                  <a:pt x="4416" y="9873"/>
                  <a:pt x="4409" y="9873"/>
                </a:cubicBezTo>
                <a:cubicBezTo>
                  <a:pt x="4402" y="9873"/>
                  <a:pt x="4395" y="9875"/>
                  <a:pt x="4390" y="9875"/>
                </a:cubicBezTo>
                <a:cubicBezTo>
                  <a:pt x="4385" y="9878"/>
                  <a:pt x="4378" y="9878"/>
                  <a:pt x="4370" y="9879"/>
                </a:cubicBezTo>
                <a:cubicBezTo>
                  <a:pt x="4370" y="9879"/>
                  <a:pt x="4369" y="9881"/>
                  <a:pt x="4366" y="9881"/>
                </a:cubicBezTo>
                <a:cubicBezTo>
                  <a:pt x="4358" y="9885"/>
                  <a:pt x="4345" y="9888"/>
                  <a:pt x="4336" y="9893"/>
                </a:cubicBezTo>
                <a:cubicBezTo>
                  <a:pt x="4335" y="9893"/>
                  <a:pt x="4335" y="9895"/>
                  <a:pt x="4334" y="9895"/>
                </a:cubicBezTo>
                <a:cubicBezTo>
                  <a:pt x="4328" y="9899"/>
                  <a:pt x="4322" y="9903"/>
                  <a:pt x="4319" y="9906"/>
                </a:cubicBezTo>
                <a:cubicBezTo>
                  <a:pt x="4317" y="9907"/>
                  <a:pt x="4308" y="9913"/>
                  <a:pt x="4305" y="9916"/>
                </a:cubicBezTo>
                <a:cubicBezTo>
                  <a:pt x="4301" y="9920"/>
                  <a:pt x="4287" y="9937"/>
                  <a:pt x="4285" y="9942"/>
                </a:cubicBezTo>
                <a:lnTo>
                  <a:pt x="4284" y="9943"/>
                </a:lnTo>
                <a:cubicBezTo>
                  <a:pt x="4278" y="9953"/>
                  <a:pt x="4273" y="9964"/>
                  <a:pt x="4270" y="9974"/>
                </a:cubicBezTo>
                <a:cubicBezTo>
                  <a:pt x="4267" y="9977"/>
                  <a:pt x="4267" y="9977"/>
                  <a:pt x="4267" y="9978"/>
                </a:cubicBezTo>
                <a:lnTo>
                  <a:pt x="4267" y="9980"/>
                </a:lnTo>
                <a:cubicBezTo>
                  <a:pt x="4267" y="9987"/>
                  <a:pt x="4264" y="10003"/>
                  <a:pt x="4264" y="10012"/>
                </a:cubicBezTo>
                <a:lnTo>
                  <a:pt x="4264" y="10017"/>
                </a:lnTo>
                <a:cubicBezTo>
                  <a:pt x="4264" y="10028"/>
                  <a:pt x="4265" y="10041"/>
                  <a:pt x="4267" y="10051"/>
                </a:cubicBezTo>
                <a:cubicBezTo>
                  <a:pt x="4271" y="10064"/>
                  <a:pt x="4277" y="10078"/>
                  <a:pt x="4281" y="10086"/>
                </a:cubicBezTo>
                <a:cubicBezTo>
                  <a:pt x="4288" y="10100"/>
                  <a:pt x="4298" y="10113"/>
                  <a:pt x="4309" y="10123"/>
                </a:cubicBezTo>
                <a:cubicBezTo>
                  <a:pt x="4329" y="10142"/>
                  <a:pt x="4351" y="10156"/>
                  <a:pt x="4376" y="10161"/>
                </a:cubicBezTo>
                <a:cubicBezTo>
                  <a:pt x="4378" y="10163"/>
                  <a:pt x="4379" y="10163"/>
                  <a:pt x="4383" y="10163"/>
                </a:cubicBezTo>
                <a:cubicBezTo>
                  <a:pt x="4387" y="10164"/>
                  <a:pt x="4390" y="10169"/>
                  <a:pt x="4395" y="10170"/>
                </a:cubicBezTo>
                <a:cubicBezTo>
                  <a:pt x="4407" y="10176"/>
                  <a:pt x="4414" y="10178"/>
                  <a:pt x="4429" y="10178"/>
                </a:cubicBezTo>
                <a:cubicBezTo>
                  <a:pt x="4578" y="10384"/>
                  <a:pt x="4711" y="10606"/>
                  <a:pt x="4846" y="10818"/>
                </a:cubicBezTo>
                <a:cubicBezTo>
                  <a:pt x="4996" y="11058"/>
                  <a:pt x="5144" y="11304"/>
                  <a:pt x="5287" y="11548"/>
                </a:cubicBezTo>
                <a:cubicBezTo>
                  <a:pt x="5537" y="11979"/>
                  <a:pt x="5764" y="12420"/>
                  <a:pt x="6009" y="12853"/>
                </a:cubicBezTo>
                <a:cubicBezTo>
                  <a:pt x="6023" y="12908"/>
                  <a:pt x="6037" y="12961"/>
                  <a:pt x="6052" y="13016"/>
                </a:cubicBezTo>
                <a:cubicBezTo>
                  <a:pt x="6061" y="13053"/>
                  <a:pt x="6089" y="13068"/>
                  <a:pt x="6118" y="13068"/>
                </a:cubicBezTo>
                <a:cubicBezTo>
                  <a:pt x="6161" y="13068"/>
                  <a:pt x="6206" y="13033"/>
                  <a:pt x="6194" y="12979"/>
                </a:cubicBezTo>
                <a:cubicBezTo>
                  <a:pt x="6179" y="12922"/>
                  <a:pt x="6165" y="12864"/>
                  <a:pt x="6151" y="12807"/>
                </a:cubicBezTo>
                <a:cubicBezTo>
                  <a:pt x="6152" y="12805"/>
                  <a:pt x="6152" y="12802"/>
                  <a:pt x="6150" y="12802"/>
                </a:cubicBezTo>
                <a:cubicBezTo>
                  <a:pt x="6145" y="12788"/>
                  <a:pt x="6142" y="12775"/>
                  <a:pt x="6138" y="12761"/>
                </a:cubicBezTo>
                <a:cubicBezTo>
                  <a:pt x="6158" y="12511"/>
                  <a:pt x="6147" y="12256"/>
                  <a:pt x="6151" y="12003"/>
                </a:cubicBezTo>
                <a:cubicBezTo>
                  <a:pt x="6154" y="11711"/>
                  <a:pt x="6157" y="11420"/>
                  <a:pt x="6165" y="11129"/>
                </a:cubicBezTo>
                <a:cubicBezTo>
                  <a:pt x="6179" y="10581"/>
                  <a:pt x="6213" y="10034"/>
                  <a:pt x="6259" y="9488"/>
                </a:cubicBezTo>
                <a:cubicBezTo>
                  <a:pt x="6266" y="9483"/>
                  <a:pt x="6274" y="9480"/>
                  <a:pt x="6282" y="9473"/>
                </a:cubicBezTo>
                <a:cubicBezTo>
                  <a:pt x="6289" y="9466"/>
                  <a:pt x="6294" y="9459"/>
                  <a:pt x="6300" y="9452"/>
                </a:cubicBezTo>
                <a:cubicBezTo>
                  <a:pt x="6308" y="9435"/>
                  <a:pt x="6314" y="9418"/>
                  <a:pt x="6314" y="9398"/>
                </a:cubicBezTo>
                <a:cubicBezTo>
                  <a:pt x="6316" y="9385"/>
                  <a:pt x="6316" y="9374"/>
                  <a:pt x="6316" y="9361"/>
                </a:cubicBezTo>
                <a:cubicBezTo>
                  <a:pt x="6317" y="9340"/>
                  <a:pt x="6313" y="9319"/>
                  <a:pt x="6301" y="9299"/>
                </a:cubicBezTo>
                <a:cubicBezTo>
                  <a:pt x="6291" y="9279"/>
                  <a:pt x="6274" y="9268"/>
                  <a:pt x="6257" y="9255"/>
                </a:cubicBezTo>
                <a:cubicBezTo>
                  <a:pt x="6246" y="9248"/>
                  <a:pt x="6235" y="9242"/>
                  <a:pt x="6222" y="9239"/>
                </a:cubicBezTo>
                <a:cubicBezTo>
                  <a:pt x="6221" y="9239"/>
                  <a:pt x="6216" y="9236"/>
                  <a:pt x="6215" y="9236"/>
                </a:cubicBezTo>
                <a:cubicBezTo>
                  <a:pt x="6202" y="9235"/>
                  <a:pt x="6189" y="9234"/>
                  <a:pt x="6178" y="9234"/>
                </a:cubicBezTo>
                <a:cubicBezTo>
                  <a:pt x="6152" y="9235"/>
                  <a:pt x="6135" y="9236"/>
                  <a:pt x="6114" y="9249"/>
                </a:cubicBezTo>
                <a:cubicBezTo>
                  <a:pt x="6086" y="9265"/>
                  <a:pt x="6062" y="9293"/>
                  <a:pt x="6053" y="9326"/>
                </a:cubicBezTo>
                <a:cubicBezTo>
                  <a:pt x="6047" y="9346"/>
                  <a:pt x="6047" y="9368"/>
                  <a:pt x="6053" y="9390"/>
                </a:cubicBezTo>
                <a:cubicBezTo>
                  <a:pt x="6057" y="9400"/>
                  <a:pt x="6060" y="9410"/>
                  <a:pt x="6064" y="9418"/>
                </a:cubicBezTo>
                <a:lnTo>
                  <a:pt x="6064" y="9419"/>
                </a:lnTo>
                <a:cubicBezTo>
                  <a:pt x="6067" y="9425"/>
                  <a:pt x="6073" y="9432"/>
                  <a:pt x="6079" y="9438"/>
                </a:cubicBezTo>
                <a:cubicBezTo>
                  <a:pt x="6080" y="9445"/>
                  <a:pt x="6083" y="9452"/>
                  <a:pt x="6089" y="9459"/>
                </a:cubicBezTo>
                <a:cubicBezTo>
                  <a:pt x="6093" y="9466"/>
                  <a:pt x="6097" y="9471"/>
                  <a:pt x="6104" y="9475"/>
                </a:cubicBezTo>
                <a:cubicBezTo>
                  <a:pt x="6111" y="9483"/>
                  <a:pt x="6123" y="9488"/>
                  <a:pt x="6133" y="9490"/>
                </a:cubicBezTo>
                <a:cubicBezTo>
                  <a:pt x="6083" y="10044"/>
                  <a:pt x="6052" y="10598"/>
                  <a:pt x="6036" y="11155"/>
                </a:cubicBezTo>
                <a:cubicBezTo>
                  <a:pt x="6026" y="11447"/>
                  <a:pt x="6023" y="11738"/>
                  <a:pt x="6029" y="12029"/>
                </a:cubicBezTo>
                <a:cubicBezTo>
                  <a:pt x="6032" y="12136"/>
                  <a:pt x="6032" y="12247"/>
                  <a:pt x="6036" y="12355"/>
                </a:cubicBezTo>
                <a:cubicBezTo>
                  <a:pt x="5954" y="12036"/>
                  <a:pt x="5870" y="11716"/>
                  <a:pt x="5784" y="11399"/>
                </a:cubicBezTo>
                <a:cubicBezTo>
                  <a:pt x="5761" y="10383"/>
                  <a:pt x="5740" y="9367"/>
                  <a:pt x="5748" y="8350"/>
                </a:cubicBezTo>
                <a:cubicBezTo>
                  <a:pt x="5748" y="8350"/>
                  <a:pt x="5749" y="8348"/>
                  <a:pt x="5752" y="8348"/>
                </a:cubicBezTo>
                <a:cubicBezTo>
                  <a:pt x="5761" y="8343"/>
                  <a:pt x="5769" y="8338"/>
                  <a:pt x="5776" y="8331"/>
                </a:cubicBezTo>
                <a:lnTo>
                  <a:pt x="5781" y="8327"/>
                </a:lnTo>
                <a:cubicBezTo>
                  <a:pt x="5785" y="8321"/>
                  <a:pt x="5795" y="8311"/>
                  <a:pt x="5799" y="8303"/>
                </a:cubicBezTo>
                <a:cubicBezTo>
                  <a:pt x="5813" y="8279"/>
                  <a:pt x="5813" y="8269"/>
                  <a:pt x="5818" y="8242"/>
                </a:cubicBezTo>
                <a:lnTo>
                  <a:pt x="5818" y="8236"/>
                </a:lnTo>
                <a:lnTo>
                  <a:pt x="5818" y="8235"/>
                </a:lnTo>
                <a:cubicBezTo>
                  <a:pt x="5818" y="8228"/>
                  <a:pt x="5816" y="8215"/>
                  <a:pt x="5813" y="8206"/>
                </a:cubicBezTo>
                <a:lnTo>
                  <a:pt x="5813" y="8204"/>
                </a:lnTo>
                <a:cubicBezTo>
                  <a:pt x="5806" y="8182"/>
                  <a:pt x="5799" y="8165"/>
                  <a:pt x="5784" y="8150"/>
                </a:cubicBezTo>
                <a:cubicBezTo>
                  <a:pt x="5781" y="8147"/>
                  <a:pt x="5775" y="8141"/>
                  <a:pt x="5771" y="8140"/>
                </a:cubicBezTo>
                <a:cubicBezTo>
                  <a:pt x="5767" y="8135"/>
                  <a:pt x="5762" y="8130"/>
                  <a:pt x="5757" y="8128"/>
                </a:cubicBezTo>
                <a:cubicBezTo>
                  <a:pt x="5732" y="8114"/>
                  <a:pt x="5724" y="8113"/>
                  <a:pt x="5696" y="8111"/>
                </a:cubicBezTo>
                <a:cubicBezTo>
                  <a:pt x="5693" y="8111"/>
                  <a:pt x="5690" y="8110"/>
                  <a:pt x="5687" y="8110"/>
                </a:cubicBezTo>
                <a:cubicBezTo>
                  <a:pt x="5678" y="8110"/>
                  <a:pt x="5669" y="8113"/>
                  <a:pt x="5662" y="8114"/>
                </a:cubicBezTo>
                <a:cubicBezTo>
                  <a:pt x="5642" y="8120"/>
                  <a:pt x="5622" y="8133"/>
                  <a:pt x="5608" y="8144"/>
                </a:cubicBezTo>
                <a:cubicBezTo>
                  <a:pt x="5601" y="8151"/>
                  <a:pt x="5587" y="8170"/>
                  <a:pt x="5589" y="8170"/>
                </a:cubicBezTo>
                <a:cubicBezTo>
                  <a:pt x="5589" y="8170"/>
                  <a:pt x="5589" y="8170"/>
                  <a:pt x="5589" y="8170"/>
                </a:cubicBezTo>
                <a:lnTo>
                  <a:pt x="5589" y="8170"/>
                </a:lnTo>
                <a:cubicBezTo>
                  <a:pt x="5582" y="8178"/>
                  <a:pt x="5578" y="8191"/>
                  <a:pt x="5575" y="8201"/>
                </a:cubicBezTo>
                <a:cubicBezTo>
                  <a:pt x="5572" y="8211"/>
                  <a:pt x="5571" y="8222"/>
                  <a:pt x="5571" y="8233"/>
                </a:cubicBezTo>
                <a:cubicBezTo>
                  <a:pt x="5571" y="8236"/>
                  <a:pt x="5575" y="8260"/>
                  <a:pt x="5575" y="8263"/>
                </a:cubicBezTo>
                <a:lnTo>
                  <a:pt x="5575" y="8265"/>
                </a:lnTo>
                <a:cubicBezTo>
                  <a:pt x="5578" y="8274"/>
                  <a:pt x="5582" y="8284"/>
                  <a:pt x="5586" y="8293"/>
                </a:cubicBezTo>
                <a:cubicBezTo>
                  <a:pt x="5598" y="8310"/>
                  <a:pt x="5612" y="8321"/>
                  <a:pt x="5627" y="8333"/>
                </a:cubicBezTo>
                <a:cubicBezTo>
                  <a:pt x="5627" y="8334"/>
                  <a:pt x="5627" y="8335"/>
                  <a:pt x="5629" y="8338"/>
                </a:cubicBezTo>
                <a:cubicBezTo>
                  <a:pt x="5633" y="8341"/>
                  <a:pt x="5636" y="8341"/>
                  <a:pt x="5639" y="8343"/>
                </a:cubicBezTo>
                <a:cubicBezTo>
                  <a:pt x="5633" y="9244"/>
                  <a:pt x="5646" y="10147"/>
                  <a:pt x="5690" y="11045"/>
                </a:cubicBezTo>
                <a:cubicBezTo>
                  <a:pt x="5558" y="10570"/>
                  <a:pt x="5422" y="10095"/>
                  <a:pt x="5287" y="9622"/>
                </a:cubicBezTo>
                <a:cubicBezTo>
                  <a:pt x="5244" y="9170"/>
                  <a:pt x="5230" y="8709"/>
                  <a:pt x="5229" y="8255"/>
                </a:cubicBezTo>
                <a:cubicBezTo>
                  <a:pt x="5229" y="7788"/>
                  <a:pt x="5271" y="7331"/>
                  <a:pt x="5305" y="6867"/>
                </a:cubicBezTo>
                <a:cubicBezTo>
                  <a:pt x="5317" y="6863"/>
                  <a:pt x="5328" y="6856"/>
                  <a:pt x="5338" y="6846"/>
                </a:cubicBezTo>
                <a:cubicBezTo>
                  <a:pt x="5358" y="6829"/>
                  <a:pt x="5366" y="6807"/>
                  <a:pt x="5378" y="6782"/>
                </a:cubicBezTo>
                <a:cubicBezTo>
                  <a:pt x="5379" y="6779"/>
                  <a:pt x="5381" y="6775"/>
                  <a:pt x="5381" y="6772"/>
                </a:cubicBezTo>
                <a:cubicBezTo>
                  <a:pt x="5385" y="6759"/>
                  <a:pt x="5386" y="6745"/>
                  <a:pt x="5386" y="6732"/>
                </a:cubicBezTo>
                <a:cubicBezTo>
                  <a:pt x="5386" y="6707"/>
                  <a:pt x="5379" y="6678"/>
                  <a:pt x="5366" y="6654"/>
                </a:cubicBezTo>
                <a:cubicBezTo>
                  <a:pt x="5352" y="6630"/>
                  <a:pt x="5334" y="6610"/>
                  <a:pt x="5310" y="6596"/>
                </a:cubicBezTo>
                <a:cubicBezTo>
                  <a:pt x="5300" y="6589"/>
                  <a:pt x="5286" y="6583"/>
                  <a:pt x="5273" y="6580"/>
                </a:cubicBezTo>
                <a:cubicBezTo>
                  <a:pt x="5262" y="6576"/>
                  <a:pt x="5251" y="6575"/>
                  <a:pt x="5239" y="6575"/>
                </a:cubicBezTo>
                <a:cubicBezTo>
                  <a:pt x="5218" y="6575"/>
                  <a:pt x="5197" y="6580"/>
                  <a:pt x="5179" y="6590"/>
                </a:cubicBezTo>
                <a:cubicBezTo>
                  <a:pt x="5158" y="6603"/>
                  <a:pt x="5147" y="6617"/>
                  <a:pt x="5132" y="6637"/>
                </a:cubicBezTo>
                <a:cubicBezTo>
                  <a:pt x="5124" y="6647"/>
                  <a:pt x="5118" y="6661"/>
                  <a:pt x="5115" y="6676"/>
                </a:cubicBezTo>
                <a:cubicBezTo>
                  <a:pt x="5107" y="6704"/>
                  <a:pt x="5110" y="6721"/>
                  <a:pt x="5114" y="6749"/>
                </a:cubicBezTo>
                <a:cubicBezTo>
                  <a:pt x="5115" y="6761"/>
                  <a:pt x="5122" y="6778"/>
                  <a:pt x="5128" y="6788"/>
                </a:cubicBezTo>
                <a:lnTo>
                  <a:pt x="5132" y="6799"/>
                </a:lnTo>
                <a:cubicBezTo>
                  <a:pt x="5138" y="6806"/>
                  <a:pt x="5147" y="6820"/>
                  <a:pt x="5156" y="6829"/>
                </a:cubicBezTo>
                <a:cubicBezTo>
                  <a:pt x="5164" y="6834"/>
                  <a:pt x="5171" y="6842"/>
                  <a:pt x="5179" y="6846"/>
                </a:cubicBezTo>
                <a:cubicBezTo>
                  <a:pt x="5181" y="6850"/>
                  <a:pt x="5182" y="6853"/>
                  <a:pt x="5185" y="6856"/>
                </a:cubicBezTo>
                <a:lnTo>
                  <a:pt x="5189" y="6860"/>
                </a:lnTo>
                <a:cubicBezTo>
                  <a:pt x="5129" y="7321"/>
                  <a:pt x="5121" y="7796"/>
                  <a:pt x="5125" y="8257"/>
                </a:cubicBezTo>
                <a:cubicBezTo>
                  <a:pt x="5129" y="8616"/>
                  <a:pt x="5158" y="8965"/>
                  <a:pt x="5199" y="9317"/>
                </a:cubicBezTo>
                <a:cubicBezTo>
                  <a:pt x="5046" y="8781"/>
                  <a:pt x="4895" y="8246"/>
                  <a:pt x="4749" y="7708"/>
                </a:cubicBezTo>
                <a:cubicBezTo>
                  <a:pt x="4749" y="7355"/>
                  <a:pt x="4768" y="6998"/>
                  <a:pt x="4783" y="6646"/>
                </a:cubicBezTo>
                <a:cubicBezTo>
                  <a:pt x="4799" y="6278"/>
                  <a:pt x="4846" y="5912"/>
                  <a:pt x="4867" y="5545"/>
                </a:cubicBezTo>
                <a:cubicBezTo>
                  <a:pt x="4876" y="5543"/>
                  <a:pt x="4884" y="5543"/>
                  <a:pt x="4895" y="5538"/>
                </a:cubicBezTo>
                <a:cubicBezTo>
                  <a:pt x="4905" y="5532"/>
                  <a:pt x="4917" y="5525"/>
                  <a:pt x="4925" y="5516"/>
                </a:cubicBezTo>
                <a:cubicBezTo>
                  <a:pt x="4934" y="5508"/>
                  <a:pt x="4941" y="5498"/>
                  <a:pt x="4945" y="5487"/>
                </a:cubicBezTo>
                <a:cubicBezTo>
                  <a:pt x="4952" y="5474"/>
                  <a:pt x="4954" y="5461"/>
                  <a:pt x="4954" y="5448"/>
                </a:cubicBezTo>
                <a:cubicBezTo>
                  <a:pt x="4954" y="5444"/>
                  <a:pt x="4952" y="5438"/>
                  <a:pt x="4951" y="5431"/>
                </a:cubicBezTo>
                <a:cubicBezTo>
                  <a:pt x="4954" y="5419"/>
                  <a:pt x="4955" y="5409"/>
                  <a:pt x="4954" y="5396"/>
                </a:cubicBezTo>
                <a:cubicBezTo>
                  <a:pt x="4952" y="5383"/>
                  <a:pt x="4951" y="5367"/>
                  <a:pt x="4946" y="5355"/>
                </a:cubicBezTo>
                <a:cubicBezTo>
                  <a:pt x="4944" y="5345"/>
                  <a:pt x="4939" y="5333"/>
                  <a:pt x="4934" y="5323"/>
                </a:cubicBezTo>
                <a:cubicBezTo>
                  <a:pt x="4934" y="5321"/>
                  <a:pt x="4932" y="5318"/>
                  <a:pt x="4931" y="5316"/>
                </a:cubicBezTo>
                <a:cubicBezTo>
                  <a:pt x="4910" y="5282"/>
                  <a:pt x="4881" y="5254"/>
                  <a:pt x="4840" y="5245"/>
                </a:cubicBezTo>
                <a:cubicBezTo>
                  <a:pt x="4832" y="5245"/>
                  <a:pt x="4820" y="5243"/>
                  <a:pt x="4810" y="5241"/>
                </a:cubicBezTo>
                <a:cubicBezTo>
                  <a:pt x="4808" y="5241"/>
                  <a:pt x="4806" y="5241"/>
                  <a:pt x="4803" y="5241"/>
                </a:cubicBezTo>
                <a:cubicBezTo>
                  <a:pt x="4791" y="5241"/>
                  <a:pt x="4780" y="5244"/>
                  <a:pt x="4768" y="5250"/>
                </a:cubicBezTo>
                <a:cubicBezTo>
                  <a:pt x="4759" y="5253"/>
                  <a:pt x="4749" y="5257"/>
                  <a:pt x="4742" y="5264"/>
                </a:cubicBezTo>
                <a:cubicBezTo>
                  <a:pt x="4731" y="5271"/>
                  <a:pt x="4719" y="5282"/>
                  <a:pt x="4712" y="5296"/>
                </a:cubicBezTo>
                <a:cubicBezTo>
                  <a:pt x="4697" y="5319"/>
                  <a:pt x="4688" y="5355"/>
                  <a:pt x="4688" y="5384"/>
                </a:cubicBezTo>
                <a:cubicBezTo>
                  <a:pt x="4688" y="5416"/>
                  <a:pt x="4697" y="5447"/>
                  <a:pt x="4711" y="5474"/>
                </a:cubicBezTo>
                <a:cubicBezTo>
                  <a:pt x="4718" y="5488"/>
                  <a:pt x="4728" y="5501"/>
                  <a:pt x="4739" y="5511"/>
                </a:cubicBezTo>
                <a:cubicBezTo>
                  <a:pt x="4745" y="5515"/>
                  <a:pt x="4749" y="5518"/>
                  <a:pt x="4754" y="5522"/>
                </a:cubicBezTo>
                <a:cubicBezTo>
                  <a:pt x="4700" y="5885"/>
                  <a:pt x="4692" y="6261"/>
                  <a:pt x="4683" y="6624"/>
                </a:cubicBezTo>
                <a:cubicBezTo>
                  <a:pt x="4674" y="6922"/>
                  <a:pt x="4684" y="7218"/>
                  <a:pt x="4698" y="7511"/>
                </a:cubicBezTo>
                <a:cubicBezTo>
                  <a:pt x="4613" y="7192"/>
                  <a:pt x="4529" y="6871"/>
                  <a:pt x="4451" y="6548"/>
                </a:cubicBezTo>
                <a:cubicBezTo>
                  <a:pt x="4378" y="6243"/>
                  <a:pt x="4305" y="5936"/>
                  <a:pt x="4237" y="5628"/>
                </a:cubicBezTo>
                <a:cubicBezTo>
                  <a:pt x="4186" y="5392"/>
                  <a:pt x="4151" y="5142"/>
                  <a:pt x="4082" y="4906"/>
                </a:cubicBezTo>
                <a:cubicBezTo>
                  <a:pt x="4348" y="4881"/>
                  <a:pt x="4617" y="4781"/>
                  <a:pt x="4860" y="4686"/>
                </a:cubicBezTo>
                <a:cubicBezTo>
                  <a:pt x="5142" y="4576"/>
                  <a:pt x="5413" y="4440"/>
                  <a:pt x="5669" y="4278"/>
                </a:cubicBezTo>
                <a:cubicBezTo>
                  <a:pt x="5867" y="4153"/>
                  <a:pt x="6154" y="3961"/>
                  <a:pt x="6216" y="3716"/>
                </a:cubicBezTo>
                <a:cubicBezTo>
                  <a:pt x="6264" y="3526"/>
                  <a:pt x="6066" y="3377"/>
                  <a:pt x="5890" y="3278"/>
                </a:cubicBezTo>
                <a:cubicBezTo>
                  <a:pt x="6023" y="3208"/>
                  <a:pt x="6157" y="3143"/>
                  <a:pt x="6289" y="3079"/>
                </a:cubicBezTo>
                <a:cubicBezTo>
                  <a:pt x="6299" y="3086"/>
                  <a:pt x="6307" y="3090"/>
                  <a:pt x="6316" y="3096"/>
                </a:cubicBezTo>
                <a:cubicBezTo>
                  <a:pt x="6323" y="3106"/>
                  <a:pt x="6330" y="3117"/>
                  <a:pt x="6341" y="3126"/>
                </a:cubicBezTo>
                <a:cubicBezTo>
                  <a:pt x="6386" y="3165"/>
                  <a:pt x="6443" y="3183"/>
                  <a:pt x="6500" y="3183"/>
                </a:cubicBezTo>
                <a:cubicBezTo>
                  <a:pt x="6538" y="3183"/>
                  <a:pt x="6576" y="3175"/>
                  <a:pt x="6611" y="3160"/>
                </a:cubicBezTo>
                <a:cubicBezTo>
                  <a:pt x="6699" y="3119"/>
                  <a:pt x="6754" y="3025"/>
                  <a:pt x="6760" y="2929"/>
                </a:cubicBezTo>
                <a:cubicBezTo>
                  <a:pt x="6768" y="2761"/>
                  <a:pt x="6617" y="2640"/>
                  <a:pt x="6467" y="2640"/>
                </a:cubicBezTo>
                <a:cubicBezTo>
                  <a:pt x="6428" y="2640"/>
                  <a:pt x="6389" y="2649"/>
                  <a:pt x="6352" y="2666"/>
                </a:cubicBezTo>
                <a:cubicBezTo>
                  <a:pt x="6252" y="2717"/>
                  <a:pt x="6182" y="2834"/>
                  <a:pt x="6211" y="2947"/>
                </a:cubicBezTo>
                <a:cubicBezTo>
                  <a:pt x="6213" y="2951"/>
                  <a:pt x="6216" y="2957"/>
                  <a:pt x="6218" y="2963"/>
                </a:cubicBezTo>
                <a:cubicBezTo>
                  <a:pt x="6094" y="3048"/>
                  <a:pt x="5968" y="3133"/>
                  <a:pt x="5842" y="3214"/>
                </a:cubicBezTo>
                <a:cubicBezTo>
                  <a:pt x="5930" y="3097"/>
                  <a:pt x="5995" y="2968"/>
                  <a:pt x="5994" y="2826"/>
                </a:cubicBezTo>
                <a:cubicBezTo>
                  <a:pt x="5989" y="2599"/>
                  <a:pt x="5810" y="2453"/>
                  <a:pt x="5660" y="2303"/>
                </a:cubicBezTo>
                <a:cubicBezTo>
                  <a:pt x="5735" y="2152"/>
                  <a:pt x="5846" y="2025"/>
                  <a:pt x="5962" y="1901"/>
                </a:cubicBezTo>
                <a:cubicBezTo>
                  <a:pt x="5994" y="1917"/>
                  <a:pt x="6028" y="1927"/>
                  <a:pt x="6062" y="1927"/>
                </a:cubicBezTo>
                <a:cubicBezTo>
                  <a:pt x="6080" y="1927"/>
                  <a:pt x="6098" y="1924"/>
                  <a:pt x="6116" y="1918"/>
                </a:cubicBezTo>
                <a:cubicBezTo>
                  <a:pt x="6121" y="1916"/>
                  <a:pt x="6123" y="1913"/>
                  <a:pt x="6128" y="1911"/>
                </a:cubicBezTo>
                <a:cubicBezTo>
                  <a:pt x="6158" y="1904"/>
                  <a:pt x="6185" y="1890"/>
                  <a:pt x="6208" y="1866"/>
                </a:cubicBezTo>
                <a:cubicBezTo>
                  <a:pt x="6223" y="1849"/>
                  <a:pt x="6236" y="1829"/>
                  <a:pt x="6245" y="1809"/>
                </a:cubicBezTo>
                <a:cubicBezTo>
                  <a:pt x="6249" y="1806"/>
                  <a:pt x="6252" y="1802"/>
                  <a:pt x="6253" y="1799"/>
                </a:cubicBezTo>
                <a:cubicBezTo>
                  <a:pt x="6307" y="1694"/>
                  <a:pt x="6291" y="1552"/>
                  <a:pt x="6196" y="1476"/>
                </a:cubicBezTo>
                <a:cubicBezTo>
                  <a:pt x="6147" y="1436"/>
                  <a:pt x="6090" y="1410"/>
                  <a:pt x="6025" y="1409"/>
                </a:cubicBezTo>
                <a:cubicBezTo>
                  <a:pt x="6023" y="1409"/>
                  <a:pt x="6021" y="1409"/>
                  <a:pt x="6020" y="1409"/>
                </a:cubicBezTo>
                <a:cubicBezTo>
                  <a:pt x="5959" y="1409"/>
                  <a:pt x="5896" y="1434"/>
                  <a:pt x="5853" y="1479"/>
                </a:cubicBezTo>
                <a:cubicBezTo>
                  <a:pt x="5820" y="1511"/>
                  <a:pt x="5802" y="1552"/>
                  <a:pt x="5791" y="1595"/>
                </a:cubicBezTo>
                <a:cubicBezTo>
                  <a:pt x="5789" y="1596"/>
                  <a:pt x="5788" y="1601"/>
                  <a:pt x="5788" y="1602"/>
                </a:cubicBezTo>
                <a:lnTo>
                  <a:pt x="5788" y="1609"/>
                </a:lnTo>
                <a:cubicBezTo>
                  <a:pt x="5785" y="1622"/>
                  <a:pt x="5778" y="1635"/>
                  <a:pt x="5778" y="1649"/>
                </a:cubicBezTo>
                <a:cubicBezTo>
                  <a:pt x="5775" y="1713"/>
                  <a:pt x="5805" y="1778"/>
                  <a:pt x="5849" y="1822"/>
                </a:cubicBezTo>
                <a:cubicBezTo>
                  <a:pt x="5852" y="1826"/>
                  <a:pt x="5854" y="1828"/>
                  <a:pt x="5856" y="1829"/>
                </a:cubicBezTo>
                <a:cubicBezTo>
                  <a:pt x="5754" y="1928"/>
                  <a:pt x="5662" y="2039"/>
                  <a:pt x="5603" y="2164"/>
                </a:cubicBezTo>
                <a:cubicBezTo>
                  <a:pt x="5599" y="2154"/>
                  <a:pt x="5601" y="2143"/>
                  <a:pt x="5598" y="2133"/>
                </a:cubicBezTo>
                <a:cubicBezTo>
                  <a:pt x="5558" y="1985"/>
                  <a:pt x="5450" y="1864"/>
                  <a:pt x="5344" y="1759"/>
                </a:cubicBezTo>
                <a:cubicBezTo>
                  <a:pt x="5223" y="1639"/>
                  <a:pt x="5087" y="1508"/>
                  <a:pt x="4937" y="1429"/>
                </a:cubicBezTo>
                <a:cubicBezTo>
                  <a:pt x="4834" y="1189"/>
                  <a:pt x="4592" y="1070"/>
                  <a:pt x="4345" y="1005"/>
                </a:cubicBezTo>
                <a:cubicBezTo>
                  <a:pt x="4348" y="1003"/>
                  <a:pt x="4348" y="1003"/>
                  <a:pt x="4348" y="1000"/>
                </a:cubicBezTo>
                <a:lnTo>
                  <a:pt x="4379" y="915"/>
                </a:lnTo>
                <a:cubicBezTo>
                  <a:pt x="4399" y="857"/>
                  <a:pt x="4426" y="802"/>
                  <a:pt x="4456" y="749"/>
                </a:cubicBezTo>
                <a:cubicBezTo>
                  <a:pt x="4478" y="708"/>
                  <a:pt x="4507" y="667"/>
                  <a:pt x="4534" y="629"/>
                </a:cubicBezTo>
                <a:cubicBezTo>
                  <a:pt x="4553" y="637"/>
                  <a:pt x="4572" y="649"/>
                  <a:pt x="4593" y="651"/>
                </a:cubicBezTo>
                <a:cubicBezTo>
                  <a:pt x="4612" y="655"/>
                  <a:pt x="4631" y="657"/>
                  <a:pt x="4650" y="657"/>
                </a:cubicBezTo>
                <a:cubicBezTo>
                  <a:pt x="4757" y="657"/>
                  <a:pt x="4861" y="603"/>
                  <a:pt x="4912" y="508"/>
                </a:cubicBezTo>
                <a:cubicBezTo>
                  <a:pt x="4968" y="407"/>
                  <a:pt x="4972" y="274"/>
                  <a:pt x="4902" y="180"/>
                </a:cubicBezTo>
                <a:cubicBezTo>
                  <a:pt x="4843" y="99"/>
                  <a:pt x="4744" y="47"/>
                  <a:pt x="4644" y="47"/>
                </a:cubicBezTo>
                <a:cubicBezTo>
                  <a:pt x="4616" y="47"/>
                  <a:pt x="4588" y="51"/>
                  <a:pt x="4561" y="60"/>
                </a:cubicBezTo>
                <a:cubicBezTo>
                  <a:pt x="4440" y="98"/>
                  <a:pt x="4341" y="213"/>
                  <a:pt x="4348" y="344"/>
                </a:cubicBezTo>
                <a:cubicBezTo>
                  <a:pt x="4351" y="396"/>
                  <a:pt x="4370" y="444"/>
                  <a:pt x="4402" y="487"/>
                </a:cubicBezTo>
                <a:cubicBezTo>
                  <a:pt x="4412" y="511"/>
                  <a:pt x="4427" y="537"/>
                  <a:pt x="4443" y="558"/>
                </a:cubicBezTo>
                <a:cubicBezTo>
                  <a:pt x="4412" y="602"/>
                  <a:pt x="4380" y="646"/>
                  <a:pt x="4356" y="695"/>
                </a:cubicBezTo>
                <a:cubicBezTo>
                  <a:pt x="4328" y="756"/>
                  <a:pt x="4302" y="820"/>
                  <a:pt x="4285" y="884"/>
                </a:cubicBezTo>
                <a:cubicBezTo>
                  <a:pt x="4277" y="915"/>
                  <a:pt x="4271" y="947"/>
                  <a:pt x="4267" y="979"/>
                </a:cubicBezTo>
                <a:lnTo>
                  <a:pt x="4267" y="983"/>
                </a:lnTo>
                <a:cubicBezTo>
                  <a:pt x="4264" y="983"/>
                  <a:pt x="4263" y="982"/>
                  <a:pt x="4258" y="982"/>
                </a:cubicBezTo>
                <a:cubicBezTo>
                  <a:pt x="4256" y="982"/>
                  <a:pt x="4253" y="983"/>
                  <a:pt x="4250" y="983"/>
                </a:cubicBezTo>
                <a:cubicBezTo>
                  <a:pt x="4144" y="831"/>
                  <a:pt x="3955" y="773"/>
                  <a:pt x="3766" y="773"/>
                </a:cubicBezTo>
                <a:cubicBezTo>
                  <a:pt x="3702" y="773"/>
                  <a:pt x="3637" y="780"/>
                  <a:pt x="3576" y="792"/>
                </a:cubicBezTo>
                <a:cubicBezTo>
                  <a:pt x="3597" y="703"/>
                  <a:pt x="3627" y="616"/>
                  <a:pt x="3664" y="532"/>
                </a:cubicBezTo>
                <a:cubicBezTo>
                  <a:pt x="3682" y="538"/>
                  <a:pt x="3703" y="542"/>
                  <a:pt x="3723" y="542"/>
                </a:cubicBezTo>
                <a:cubicBezTo>
                  <a:pt x="3726" y="542"/>
                  <a:pt x="3729" y="542"/>
                  <a:pt x="3732" y="542"/>
                </a:cubicBezTo>
                <a:cubicBezTo>
                  <a:pt x="3802" y="535"/>
                  <a:pt x="3861" y="501"/>
                  <a:pt x="3904" y="446"/>
                </a:cubicBezTo>
                <a:cubicBezTo>
                  <a:pt x="3946" y="393"/>
                  <a:pt x="3972" y="331"/>
                  <a:pt x="3973" y="263"/>
                </a:cubicBezTo>
                <a:cubicBezTo>
                  <a:pt x="3975" y="196"/>
                  <a:pt x="3943" y="126"/>
                  <a:pt x="3897" y="78"/>
                </a:cubicBezTo>
                <a:cubicBezTo>
                  <a:pt x="3849" y="30"/>
                  <a:pt x="3783" y="0"/>
                  <a:pt x="37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3"/>
          <p:cNvSpPr/>
          <p:nvPr/>
        </p:nvSpPr>
        <p:spPr>
          <a:xfrm rot="-7256473">
            <a:off x="8534870" y="420791"/>
            <a:ext cx="519612" cy="221139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6" name="Google Shape;856;p33"/>
          <p:cNvGrpSpPr/>
          <p:nvPr/>
        </p:nvGrpSpPr>
        <p:grpSpPr>
          <a:xfrm rot="2959062">
            <a:off x="4856328" y="3731891"/>
            <a:ext cx="1441307" cy="1567562"/>
            <a:chOff x="6166475" y="1231025"/>
            <a:chExt cx="547675" cy="595650"/>
          </a:xfrm>
        </p:grpSpPr>
        <p:sp>
          <p:nvSpPr>
            <p:cNvPr id="857" name="Google Shape;857;p33"/>
            <p:cNvSpPr/>
            <p:nvPr/>
          </p:nvSpPr>
          <p:spPr>
            <a:xfrm>
              <a:off x="6584675" y="1382775"/>
              <a:ext cx="3075" cy="7700"/>
            </a:xfrm>
            <a:custGeom>
              <a:avLst/>
              <a:gdLst/>
              <a:ahLst/>
              <a:cxnLst/>
              <a:rect l="l" t="t" r="r" b="b"/>
              <a:pathLst>
                <a:path w="123" h="308" extrusionOk="0">
                  <a:moveTo>
                    <a:pt x="88" y="0"/>
                  </a:moveTo>
                  <a:cubicBezTo>
                    <a:pt x="70" y="0"/>
                    <a:pt x="57" y="16"/>
                    <a:pt x="56" y="34"/>
                  </a:cubicBezTo>
                  <a:cubicBezTo>
                    <a:pt x="44" y="108"/>
                    <a:pt x="23" y="179"/>
                    <a:pt x="6" y="253"/>
                  </a:cubicBezTo>
                  <a:cubicBezTo>
                    <a:pt x="0" y="275"/>
                    <a:pt x="13" y="302"/>
                    <a:pt x="37" y="307"/>
                  </a:cubicBezTo>
                  <a:cubicBezTo>
                    <a:pt x="41" y="307"/>
                    <a:pt x="45" y="308"/>
                    <a:pt x="49" y="308"/>
                  </a:cubicBezTo>
                  <a:cubicBezTo>
                    <a:pt x="70" y="308"/>
                    <a:pt x="87" y="296"/>
                    <a:pt x="93" y="275"/>
                  </a:cubicBezTo>
                  <a:cubicBezTo>
                    <a:pt x="117" y="199"/>
                    <a:pt x="122" y="115"/>
                    <a:pt x="122" y="34"/>
                  </a:cubicBezTo>
                  <a:cubicBezTo>
                    <a:pt x="122" y="16"/>
                    <a:pt x="108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3"/>
            <p:cNvSpPr/>
            <p:nvPr/>
          </p:nvSpPr>
          <p:spPr>
            <a:xfrm>
              <a:off x="6575975" y="1384050"/>
              <a:ext cx="7700" cy="7925"/>
            </a:xfrm>
            <a:custGeom>
              <a:avLst/>
              <a:gdLst/>
              <a:ahLst/>
              <a:cxnLst/>
              <a:rect l="l" t="t" r="r" b="b"/>
              <a:pathLst>
                <a:path w="308" h="317" extrusionOk="0">
                  <a:moveTo>
                    <a:pt x="35" y="0"/>
                  </a:moveTo>
                  <a:cubicBezTo>
                    <a:pt x="21" y="0"/>
                    <a:pt x="11" y="11"/>
                    <a:pt x="9" y="26"/>
                  </a:cubicBezTo>
                  <a:cubicBezTo>
                    <a:pt x="1" y="92"/>
                    <a:pt x="25" y="163"/>
                    <a:pt x="65" y="217"/>
                  </a:cubicBezTo>
                  <a:cubicBezTo>
                    <a:pt x="86" y="247"/>
                    <a:pt x="114" y="280"/>
                    <a:pt x="148" y="297"/>
                  </a:cubicBezTo>
                  <a:cubicBezTo>
                    <a:pt x="170" y="308"/>
                    <a:pt x="192" y="315"/>
                    <a:pt x="215" y="317"/>
                  </a:cubicBezTo>
                  <a:cubicBezTo>
                    <a:pt x="217" y="317"/>
                    <a:pt x="220" y="317"/>
                    <a:pt x="222" y="317"/>
                  </a:cubicBezTo>
                  <a:cubicBezTo>
                    <a:pt x="242" y="317"/>
                    <a:pt x="260" y="311"/>
                    <a:pt x="277" y="302"/>
                  </a:cubicBezTo>
                  <a:cubicBezTo>
                    <a:pt x="307" y="285"/>
                    <a:pt x="307" y="241"/>
                    <a:pt x="280" y="227"/>
                  </a:cubicBezTo>
                  <a:cubicBezTo>
                    <a:pt x="276" y="224"/>
                    <a:pt x="270" y="220"/>
                    <a:pt x="263" y="217"/>
                  </a:cubicBezTo>
                  <a:cubicBezTo>
                    <a:pt x="255" y="212"/>
                    <a:pt x="242" y="209"/>
                    <a:pt x="231" y="204"/>
                  </a:cubicBezTo>
                  <a:cubicBezTo>
                    <a:pt x="223" y="203"/>
                    <a:pt x="216" y="202"/>
                    <a:pt x="212" y="199"/>
                  </a:cubicBezTo>
                  <a:cubicBezTo>
                    <a:pt x="208" y="198"/>
                    <a:pt x="196" y="193"/>
                    <a:pt x="196" y="193"/>
                  </a:cubicBezTo>
                  <a:lnTo>
                    <a:pt x="196" y="193"/>
                  </a:lnTo>
                  <a:cubicBezTo>
                    <a:pt x="196" y="193"/>
                    <a:pt x="196" y="194"/>
                    <a:pt x="199" y="194"/>
                  </a:cubicBezTo>
                  <a:lnTo>
                    <a:pt x="199" y="194"/>
                  </a:lnTo>
                  <a:cubicBezTo>
                    <a:pt x="190" y="191"/>
                    <a:pt x="182" y="188"/>
                    <a:pt x="172" y="185"/>
                  </a:cubicBezTo>
                  <a:cubicBezTo>
                    <a:pt x="167" y="183"/>
                    <a:pt x="166" y="183"/>
                    <a:pt x="167" y="183"/>
                  </a:cubicBezTo>
                  <a:lnTo>
                    <a:pt x="167" y="183"/>
                  </a:lnTo>
                  <a:cubicBezTo>
                    <a:pt x="168" y="183"/>
                    <a:pt x="172" y="184"/>
                    <a:pt x="172" y="185"/>
                  </a:cubicBezTo>
                  <a:cubicBezTo>
                    <a:pt x="172" y="183"/>
                    <a:pt x="162" y="180"/>
                    <a:pt x="162" y="180"/>
                  </a:cubicBezTo>
                  <a:cubicBezTo>
                    <a:pt x="150" y="173"/>
                    <a:pt x="137" y="166"/>
                    <a:pt x="124" y="156"/>
                  </a:cubicBezTo>
                  <a:lnTo>
                    <a:pt x="123" y="156"/>
                  </a:lnTo>
                  <a:lnTo>
                    <a:pt x="121" y="155"/>
                  </a:lnTo>
                  <a:cubicBezTo>
                    <a:pt x="117" y="153"/>
                    <a:pt x="116" y="149"/>
                    <a:pt x="114" y="148"/>
                  </a:cubicBezTo>
                  <a:cubicBezTo>
                    <a:pt x="109" y="142"/>
                    <a:pt x="103" y="139"/>
                    <a:pt x="100" y="134"/>
                  </a:cubicBezTo>
                  <a:cubicBezTo>
                    <a:pt x="96" y="131"/>
                    <a:pt x="94" y="128"/>
                    <a:pt x="93" y="125"/>
                  </a:cubicBezTo>
                  <a:cubicBezTo>
                    <a:pt x="92" y="124"/>
                    <a:pt x="92" y="121"/>
                    <a:pt x="89" y="121"/>
                  </a:cubicBezTo>
                  <a:cubicBezTo>
                    <a:pt x="86" y="114"/>
                    <a:pt x="82" y="109"/>
                    <a:pt x="79" y="102"/>
                  </a:cubicBezTo>
                  <a:cubicBezTo>
                    <a:pt x="67" y="78"/>
                    <a:pt x="59" y="53"/>
                    <a:pt x="59" y="26"/>
                  </a:cubicBezTo>
                  <a:cubicBezTo>
                    <a:pt x="59" y="11"/>
                    <a:pt x="48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3"/>
            <p:cNvSpPr/>
            <p:nvPr/>
          </p:nvSpPr>
          <p:spPr>
            <a:xfrm>
              <a:off x="6598575" y="1375800"/>
              <a:ext cx="12000" cy="5250"/>
            </a:xfrm>
            <a:custGeom>
              <a:avLst/>
              <a:gdLst/>
              <a:ahLst/>
              <a:cxnLst/>
              <a:rect l="l" t="t" r="r" b="b"/>
              <a:pathLst>
                <a:path w="480" h="210" extrusionOk="0">
                  <a:moveTo>
                    <a:pt x="432" y="0"/>
                  </a:moveTo>
                  <a:cubicBezTo>
                    <a:pt x="429" y="0"/>
                    <a:pt x="426" y="0"/>
                    <a:pt x="423" y="1"/>
                  </a:cubicBezTo>
                  <a:cubicBezTo>
                    <a:pt x="389" y="8"/>
                    <a:pt x="355" y="12"/>
                    <a:pt x="324" y="22"/>
                  </a:cubicBezTo>
                  <a:cubicBezTo>
                    <a:pt x="291" y="31"/>
                    <a:pt x="262" y="41"/>
                    <a:pt x="230" y="53"/>
                  </a:cubicBezTo>
                  <a:cubicBezTo>
                    <a:pt x="166" y="75"/>
                    <a:pt x="104" y="99"/>
                    <a:pt x="40" y="119"/>
                  </a:cubicBezTo>
                  <a:cubicBezTo>
                    <a:pt x="17" y="129"/>
                    <a:pt x="0" y="150"/>
                    <a:pt x="6" y="174"/>
                  </a:cubicBezTo>
                  <a:cubicBezTo>
                    <a:pt x="11" y="195"/>
                    <a:pt x="32" y="209"/>
                    <a:pt x="52" y="209"/>
                  </a:cubicBezTo>
                  <a:cubicBezTo>
                    <a:pt x="55" y="209"/>
                    <a:pt x="58" y="209"/>
                    <a:pt x="61" y="208"/>
                  </a:cubicBezTo>
                  <a:cubicBezTo>
                    <a:pt x="127" y="188"/>
                    <a:pt x="192" y="171"/>
                    <a:pt x="256" y="151"/>
                  </a:cubicBezTo>
                  <a:cubicBezTo>
                    <a:pt x="288" y="143"/>
                    <a:pt x="323" y="132"/>
                    <a:pt x="354" y="122"/>
                  </a:cubicBezTo>
                  <a:cubicBezTo>
                    <a:pt x="388" y="110"/>
                    <a:pt x="419" y="95"/>
                    <a:pt x="452" y="79"/>
                  </a:cubicBezTo>
                  <a:cubicBezTo>
                    <a:pt x="473" y="72"/>
                    <a:pt x="480" y="45"/>
                    <a:pt x="473" y="28"/>
                  </a:cubicBezTo>
                  <a:cubicBezTo>
                    <a:pt x="466" y="11"/>
                    <a:pt x="450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3"/>
            <p:cNvSpPr/>
            <p:nvPr/>
          </p:nvSpPr>
          <p:spPr>
            <a:xfrm>
              <a:off x="6578550" y="1350300"/>
              <a:ext cx="3350" cy="21125"/>
            </a:xfrm>
            <a:custGeom>
              <a:avLst/>
              <a:gdLst/>
              <a:ahLst/>
              <a:cxnLst/>
              <a:rect l="l" t="t" r="r" b="b"/>
              <a:pathLst>
                <a:path w="134" h="845" extrusionOk="0">
                  <a:moveTo>
                    <a:pt x="74" y="1"/>
                  </a:moveTo>
                  <a:cubicBezTo>
                    <a:pt x="59" y="1"/>
                    <a:pt x="44" y="9"/>
                    <a:pt x="41" y="26"/>
                  </a:cubicBezTo>
                  <a:cubicBezTo>
                    <a:pt x="21" y="157"/>
                    <a:pt x="25" y="289"/>
                    <a:pt x="25" y="419"/>
                  </a:cubicBezTo>
                  <a:cubicBezTo>
                    <a:pt x="25" y="553"/>
                    <a:pt x="20" y="686"/>
                    <a:pt x="3" y="818"/>
                  </a:cubicBezTo>
                  <a:cubicBezTo>
                    <a:pt x="0" y="835"/>
                    <a:pt x="15" y="844"/>
                    <a:pt x="30" y="844"/>
                  </a:cubicBezTo>
                  <a:cubicBezTo>
                    <a:pt x="41" y="844"/>
                    <a:pt x="53" y="838"/>
                    <a:pt x="55" y="825"/>
                  </a:cubicBezTo>
                  <a:cubicBezTo>
                    <a:pt x="74" y="693"/>
                    <a:pt x="95" y="561"/>
                    <a:pt x="111" y="427"/>
                  </a:cubicBezTo>
                  <a:cubicBezTo>
                    <a:pt x="125" y="292"/>
                    <a:pt x="133" y="158"/>
                    <a:pt x="109" y="26"/>
                  </a:cubicBezTo>
                  <a:cubicBezTo>
                    <a:pt x="106" y="10"/>
                    <a:pt x="90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3"/>
            <p:cNvSpPr/>
            <p:nvPr/>
          </p:nvSpPr>
          <p:spPr>
            <a:xfrm>
              <a:off x="6477325" y="1345800"/>
              <a:ext cx="15900" cy="15475"/>
            </a:xfrm>
            <a:custGeom>
              <a:avLst/>
              <a:gdLst/>
              <a:ahLst/>
              <a:cxnLst/>
              <a:rect l="l" t="t" r="r" b="b"/>
              <a:pathLst>
                <a:path w="636" h="619" extrusionOk="0">
                  <a:moveTo>
                    <a:pt x="36" y="0"/>
                  </a:moveTo>
                  <a:cubicBezTo>
                    <a:pt x="15" y="0"/>
                    <a:pt x="0" y="29"/>
                    <a:pt x="17" y="48"/>
                  </a:cubicBezTo>
                  <a:cubicBezTo>
                    <a:pt x="102" y="147"/>
                    <a:pt x="193" y="239"/>
                    <a:pt x="285" y="334"/>
                  </a:cubicBezTo>
                  <a:cubicBezTo>
                    <a:pt x="329" y="378"/>
                    <a:pt x="373" y="424"/>
                    <a:pt x="415" y="470"/>
                  </a:cubicBezTo>
                  <a:cubicBezTo>
                    <a:pt x="438" y="493"/>
                    <a:pt x="459" y="517"/>
                    <a:pt x="481" y="541"/>
                  </a:cubicBezTo>
                  <a:cubicBezTo>
                    <a:pt x="505" y="565"/>
                    <a:pt x="526" y="595"/>
                    <a:pt x="557" y="612"/>
                  </a:cubicBezTo>
                  <a:cubicBezTo>
                    <a:pt x="566" y="617"/>
                    <a:pt x="574" y="619"/>
                    <a:pt x="582" y="619"/>
                  </a:cubicBezTo>
                  <a:cubicBezTo>
                    <a:pt x="614" y="619"/>
                    <a:pt x="636" y="584"/>
                    <a:pt x="621" y="551"/>
                  </a:cubicBezTo>
                  <a:cubicBezTo>
                    <a:pt x="608" y="521"/>
                    <a:pt x="583" y="499"/>
                    <a:pt x="559" y="476"/>
                  </a:cubicBezTo>
                  <a:cubicBezTo>
                    <a:pt x="536" y="452"/>
                    <a:pt x="515" y="428"/>
                    <a:pt x="492" y="405"/>
                  </a:cubicBezTo>
                  <a:cubicBezTo>
                    <a:pt x="445" y="357"/>
                    <a:pt x="398" y="309"/>
                    <a:pt x="350" y="260"/>
                  </a:cubicBezTo>
                  <a:cubicBezTo>
                    <a:pt x="256" y="168"/>
                    <a:pt x="159" y="82"/>
                    <a:pt x="51" y="5"/>
                  </a:cubicBezTo>
                  <a:cubicBezTo>
                    <a:pt x="46" y="2"/>
                    <a:pt x="4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3"/>
            <p:cNvSpPr/>
            <p:nvPr/>
          </p:nvSpPr>
          <p:spPr>
            <a:xfrm>
              <a:off x="6490100" y="1340500"/>
              <a:ext cx="7100" cy="19500"/>
            </a:xfrm>
            <a:custGeom>
              <a:avLst/>
              <a:gdLst/>
              <a:ahLst/>
              <a:cxnLst/>
              <a:rect l="l" t="t" r="r" b="b"/>
              <a:pathLst>
                <a:path w="284" h="780" extrusionOk="0">
                  <a:moveTo>
                    <a:pt x="44" y="0"/>
                  </a:moveTo>
                  <a:cubicBezTo>
                    <a:pt x="23" y="0"/>
                    <a:pt x="1" y="23"/>
                    <a:pt x="12" y="47"/>
                  </a:cubicBezTo>
                  <a:cubicBezTo>
                    <a:pt x="69" y="164"/>
                    <a:pt x="68" y="294"/>
                    <a:pt x="76" y="420"/>
                  </a:cubicBezTo>
                  <a:cubicBezTo>
                    <a:pt x="82" y="482"/>
                    <a:pt x="87" y="543"/>
                    <a:pt x="103" y="604"/>
                  </a:cubicBezTo>
                  <a:cubicBezTo>
                    <a:pt x="112" y="636"/>
                    <a:pt x="123" y="668"/>
                    <a:pt x="137" y="697"/>
                  </a:cubicBezTo>
                  <a:cubicBezTo>
                    <a:pt x="153" y="728"/>
                    <a:pt x="175" y="750"/>
                    <a:pt x="204" y="773"/>
                  </a:cubicBezTo>
                  <a:cubicBezTo>
                    <a:pt x="210" y="778"/>
                    <a:pt x="218" y="780"/>
                    <a:pt x="225" y="780"/>
                  </a:cubicBezTo>
                  <a:cubicBezTo>
                    <a:pt x="254" y="780"/>
                    <a:pt x="283" y="749"/>
                    <a:pt x="273" y="721"/>
                  </a:cubicBezTo>
                  <a:cubicBezTo>
                    <a:pt x="252" y="667"/>
                    <a:pt x="225" y="614"/>
                    <a:pt x="207" y="557"/>
                  </a:cubicBezTo>
                  <a:cubicBezTo>
                    <a:pt x="187" y="498"/>
                    <a:pt x="175" y="437"/>
                    <a:pt x="165" y="376"/>
                  </a:cubicBezTo>
                  <a:cubicBezTo>
                    <a:pt x="146" y="252"/>
                    <a:pt x="126" y="129"/>
                    <a:pt x="69" y="17"/>
                  </a:cubicBezTo>
                  <a:cubicBezTo>
                    <a:pt x="63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3"/>
            <p:cNvSpPr/>
            <p:nvPr/>
          </p:nvSpPr>
          <p:spPr>
            <a:xfrm>
              <a:off x="6496950" y="1349475"/>
              <a:ext cx="21350" cy="12725"/>
            </a:xfrm>
            <a:custGeom>
              <a:avLst/>
              <a:gdLst/>
              <a:ahLst/>
              <a:cxnLst/>
              <a:rect l="l" t="t" r="r" b="b"/>
              <a:pathLst>
                <a:path w="854" h="509" extrusionOk="0">
                  <a:moveTo>
                    <a:pt x="766" y="0"/>
                  </a:moveTo>
                  <a:cubicBezTo>
                    <a:pt x="762" y="0"/>
                    <a:pt x="757" y="0"/>
                    <a:pt x="753" y="1"/>
                  </a:cubicBezTo>
                  <a:cubicBezTo>
                    <a:pt x="717" y="10"/>
                    <a:pt x="682" y="27"/>
                    <a:pt x="650" y="41"/>
                  </a:cubicBezTo>
                  <a:cubicBezTo>
                    <a:pt x="618" y="55"/>
                    <a:pt x="587" y="69"/>
                    <a:pt x="553" y="85"/>
                  </a:cubicBezTo>
                  <a:cubicBezTo>
                    <a:pt x="487" y="118"/>
                    <a:pt x="423" y="153"/>
                    <a:pt x="361" y="191"/>
                  </a:cubicBezTo>
                  <a:cubicBezTo>
                    <a:pt x="239" y="268"/>
                    <a:pt x="127" y="356"/>
                    <a:pt x="21" y="454"/>
                  </a:cubicBezTo>
                  <a:cubicBezTo>
                    <a:pt x="1" y="474"/>
                    <a:pt x="18" y="509"/>
                    <a:pt x="42" y="509"/>
                  </a:cubicBezTo>
                  <a:cubicBezTo>
                    <a:pt x="47" y="509"/>
                    <a:pt x="52" y="507"/>
                    <a:pt x="57" y="504"/>
                  </a:cubicBezTo>
                  <a:cubicBezTo>
                    <a:pt x="174" y="425"/>
                    <a:pt x="294" y="355"/>
                    <a:pt x="416" y="291"/>
                  </a:cubicBezTo>
                  <a:cubicBezTo>
                    <a:pt x="476" y="259"/>
                    <a:pt x="540" y="230"/>
                    <a:pt x="602" y="201"/>
                  </a:cubicBezTo>
                  <a:cubicBezTo>
                    <a:pt x="632" y="187"/>
                    <a:pt x="663" y="173"/>
                    <a:pt x="694" y="160"/>
                  </a:cubicBezTo>
                  <a:cubicBezTo>
                    <a:pt x="729" y="146"/>
                    <a:pt x="765" y="135"/>
                    <a:pt x="798" y="116"/>
                  </a:cubicBezTo>
                  <a:cubicBezTo>
                    <a:pt x="854" y="79"/>
                    <a:pt x="826" y="0"/>
                    <a:pt x="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3"/>
            <p:cNvSpPr/>
            <p:nvPr/>
          </p:nvSpPr>
          <p:spPr>
            <a:xfrm>
              <a:off x="6500975" y="1358475"/>
              <a:ext cx="20725" cy="7025"/>
            </a:xfrm>
            <a:custGeom>
              <a:avLst/>
              <a:gdLst/>
              <a:ahLst/>
              <a:cxnLst/>
              <a:rect l="l" t="t" r="r" b="b"/>
              <a:pathLst>
                <a:path w="829" h="281" extrusionOk="0">
                  <a:moveTo>
                    <a:pt x="753" y="0"/>
                  </a:moveTo>
                  <a:cubicBezTo>
                    <a:pt x="698" y="0"/>
                    <a:pt x="640" y="21"/>
                    <a:pt x="587" y="34"/>
                  </a:cubicBezTo>
                  <a:cubicBezTo>
                    <a:pt x="525" y="50"/>
                    <a:pt x="463" y="68"/>
                    <a:pt x="400" y="85"/>
                  </a:cubicBezTo>
                  <a:cubicBezTo>
                    <a:pt x="277" y="121"/>
                    <a:pt x="156" y="169"/>
                    <a:pt x="37" y="214"/>
                  </a:cubicBezTo>
                  <a:cubicBezTo>
                    <a:pt x="1" y="227"/>
                    <a:pt x="8" y="280"/>
                    <a:pt x="42" y="280"/>
                  </a:cubicBezTo>
                  <a:cubicBezTo>
                    <a:pt x="45" y="280"/>
                    <a:pt x="49" y="279"/>
                    <a:pt x="52" y="278"/>
                  </a:cubicBezTo>
                  <a:cubicBezTo>
                    <a:pt x="177" y="246"/>
                    <a:pt x="304" y="222"/>
                    <a:pt x="427" y="192"/>
                  </a:cubicBezTo>
                  <a:cubicBezTo>
                    <a:pt x="489" y="178"/>
                    <a:pt x="553" y="163"/>
                    <a:pt x="616" y="151"/>
                  </a:cubicBezTo>
                  <a:cubicBezTo>
                    <a:pt x="677" y="139"/>
                    <a:pt x="745" y="132"/>
                    <a:pt x="800" y="100"/>
                  </a:cubicBezTo>
                  <a:cubicBezTo>
                    <a:pt x="816" y="91"/>
                    <a:pt x="829" y="73"/>
                    <a:pt x="826" y="56"/>
                  </a:cubicBezTo>
                  <a:lnTo>
                    <a:pt x="826" y="41"/>
                  </a:lnTo>
                  <a:cubicBezTo>
                    <a:pt x="819" y="16"/>
                    <a:pt x="802" y="6"/>
                    <a:pt x="776" y="2"/>
                  </a:cubicBezTo>
                  <a:cubicBezTo>
                    <a:pt x="769" y="1"/>
                    <a:pt x="761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3"/>
            <p:cNvSpPr/>
            <p:nvPr/>
          </p:nvSpPr>
          <p:spPr>
            <a:xfrm>
              <a:off x="6500300" y="1367825"/>
              <a:ext cx="20575" cy="12575"/>
            </a:xfrm>
            <a:custGeom>
              <a:avLst/>
              <a:gdLst/>
              <a:ahLst/>
              <a:cxnLst/>
              <a:rect l="l" t="t" r="r" b="b"/>
              <a:pathLst>
                <a:path w="823" h="503" extrusionOk="0">
                  <a:moveTo>
                    <a:pt x="29" y="0"/>
                  </a:moveTo>
                  <a:cubicBezTo>
                    <a:pt x="11" y="0"/>
                    <a:pt x="0" y="25"/>
                    <a:pt x="18" y="35"/>
                  </a:cubicBezTo>
                  <a:cubicBezTo>
                    <a:pt x="84" y="67"/>
                    <a:pt x="135" y="120"/>
                    <a:pt x="197" y="158"/>
                  </a:cubicBezTo>
                  <a:lnTo>
                    <a:pt x="367" y="270"/>
                  </a:lnTo>
                  <a:cubicBezTo>
                    <a:pt x="484" y="347"/>
                    <a:pt x="597" y="432"/>
                    <a:pt x="722" y="497"/>
                  </a:cubicBezTo>
                  <a:cubicBezTo>
                    <a:pt x="729" y="501"/>
                    <a:pt x="736" y="502"/>
                    <a:pt x="743" y="502"/>
                  </a:cubicBezTo>
                  <a:cubicBezTo>
                    <a:pt x="783" y="502"/>
                    <a:pt x="822" y="452"/>
                    <a:pt x="785" y="418"/>
                  </a:cubicBezTo>
                  <a:cubicBezTo>
                    <a:pt x="680" y="321"/>
                    <a:pt x="552" y="249"/>
                    <a:pt x="430" y="180"/>
                  </a:cubicBezTo>
                  <a:cubicBezTo>
                    <a:pt x="369" y="144"/>
                    <a:pt x="305" y="111"/>
                    <a:pt x="241" y="83"/>
                  </a:cubicBezTo>
                  <a:cubicBezTo>
                    <a:pt x="175" y="52"/>
                    <a:pt x="104" y="36"/>
                    <a:pt x="37" y="2"/>
                  </a:cubicBezTo>
                  <a:cubicBezTo>
                    <a:pt x="34" y="1"/>
                    <a:pt x="31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3"/>
            <p:cNvSpPr/>
            <p:nvPr/>
          </p:nvSpPr>
          <p:spPr>
            <a:xfrm>
              <a:off x="6498575" y="1369250"/>
              <a:ext cx="15100" cy="19400"/>
            </a:xfrm>
            <a:custGeom>
              <a:avLst/>
              <a:gdLst/>
              <a:ahLst/>
              <a:cxnLst/>
              <a:rect l="l" t="t" r="r" b="b"/>
              <a:pathLst>
                <a:path w="604" h="776" extrusionOk="0">
                  <a:moveTo>
                    <a:pt x="50" y="1"/>
                  </a:moveTo>
                  <a:cubicBezTo>
                    <a:pt x="25" y="1"/>
                    <a:pt x="1" y="26"/>
                    <a:pt x="9" y="53"/>
                  </a:cubicBezTo>
                  <a:cubicBezTo>
                    <a:pt x="32" y="123"/>
                    <a:pt x="85" y="179"/>
                    <a:pt x="129" y="236"/>
                  </a:cubicBezTo>
                  <a:cubicBezTo>
                    <a:pt x="175" y="297"/>
                    <a:pt x="222" y="357"/>
                    <a:pt x="269" y="416"/>
                  </a:cubicBezTo>
                  <a:cubicBezTo>
                    <a:pt x="361" y="535"/>
                    <a:pt x="461" y="646"/>
                    <a:pt x="550" y="767"/>
                  </a:cubicBezTo>
                  <a:cubicBezTo>
                    <a:pt x="555" y="773"/>
                    <a:pt x="561" y="776"/>
                    <a:pt x="567" y="776"/>
                  </a:cubicBezTo>
                  <a:cubicBezTo>
                    <a:pt x="586" y="776"/>
                    <a:pt x="603" y="749"/>
                    <a:pt x="588" y="730"/>
                  </a:cubicBezTo>
                  <a:cubicBezTo>
                    <a:pt x="500" y="609"/>
                    <a:pt x="424" y="479"/>
                    <a:pt x="339" y="357"/>
                  </a:cubicBezTo>
                  <a:cubicBezTo>
                    <a:pt x="297" y="298"/>
                    <a:pt x="258" y="240"/>
                    <a:pt x="215" y="181"/>
                  </a:cubicBezTo>
                  <a:cubicBezTo>
                    <a:pt x="173" y="121"/>
                    <a:pt x="131" y="50"/>
                    <a:pt x="70" y="8"/>
                  </a:cubicBezTo>
                  <a:cubicBezTo>
                    <a:pt x="64" y="3"/>
                    <a:pt x="57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3"/>
            <p:cNvSpPr/>
            <p:nvPr/>
          </p:nvSpPr>
          <p:spPr>
            <a:xfrm>
              <a:off x="6482675" y="1371625"/>
              <a:ext cx="11475" cy="18300"/>
            </a:xfrm>
            <a:custGeom>
              <a:avLst/>
              <a:gdLst/>
              <a:ahLst/>
              <a:cxnLst/>
              <a:rect l="l" t="t" r="r" b="b"/>
              <a:pathLst>
                <a:path w="459" h="732" extrusionOk="0">
                  <a:moveTo>
                    <a:pt x="389" y="0"/>
                  </a:moveTo>
                  <a:cubicBezTo>
                    <a:pt x="374" y="0"/>
                    <a:pt x="359" y="8"/>
                    <a:pt x="349" y="26"/>
                  </a:cubicBezTo>
                  <a:lnTo>
                    <a:pt x="174" y="348"/>
                  </a:lnTo>
                  <a:cubicBezTo>
                    <a:pt x="118" y="455"/>
                    <a:pt x="52" y="561"/>
                    <a:pt x="11" y="676"/>
                  </a:cubicBezTo>
                  <a:cubicBezTo>
                    <a:pt x="0" y="710"/>
                    <a:pt x="27" y="732"/>
                    <a:pt x="55" y="732"/>
                  </a:cubicBezTo>
                  <a:cubicBezTo>
                    <a:pt x="70" y="732"/>
                    <a:pt x="85" y="725"/>
                    <a:pt x="95" y="711"/>
                  </a:cubicBezTo>
                  <a:cubicBezTo>
                    <a:pt x="166" y="616"/>
                    <a:pt x="216" y="503"/>
                    <a:pt x="271" y="398"/>
                  </a:cubicBezTo>
                  <a:cubicBezTo>
                    <a:pt x="326" y="291"/>
                    <a:pt x="383" y="185"/>
                    <a:pt x="437" y="79"/>
                  </a:cubicBezTo>
                  <a:cubicBezTo>
                    <a:pt x="458" y="38"/>
                    <a:pt x="423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3"/>
            <p:cNvSpPr/>
            <p:nvPr/>
          </p:nvSpPr>
          <p:spPr>
            <a:xfrm>
              <a:off x="6476350" y="1370675"/>
              <a:ext cx="15425" cy="12550"/>
            </a:xfrm>
            <a:custGeom>
              <a:avLst/>
              <a:gdLst/>
              <a:ahLst/>
              <a:cxnLst/>
              <a:rect l="l" t="t" r="r" b="b"/>
              <a:pathLst>
                <a:path w="617" h="502" extrusionOk="0">
                  <a:moveTo>
                    <a:pt x="596" y="1"/>
                  </a:moveTo>
                  <a:cubicBezTo>
                    <a:pt x="593" y="1"/>
                    <a:pt x="589" y="2"/>
                    <a:pt x="586" y="5"/>
                  </a:cubicBezTo>
                  <a:cubicBezTo>
                    <a:pt x="491" y="88"/>
                    <a:pt x="396" y="168"/>
                    <a:pt x="298" y="246"/>
                  </a:cubicBezTo>
                  <a:cubicBezTo>
                    <a:pt x="250" y="284"/>
                    <a:pt x="203" y="319"/>
                    <a:pt x="155" y="356"/>
                  </a:cubicBezTo>
                  <a:cubicBezTo>
                    <a:pt x="115" y="386"/>
                    <a:pt x="71" y="409"/>
                    <a:pt x="27" y="433"/>
                  </a:cubicBezTo>
                  <a:cubicBezTo>
                    <a:pt x="0" y="447"/>
                    <a:pt x="5" y="491"/>
                    <a:pt x="34" y="498"/>
                  </a:cubicBezTo>
                  <a:cubicBezTo>
                    <a:pt x="44" y="500"/>
                    <a:pt x="53" y="501"/>
                    <a:pt x="62" y="501"/>
                  </a:cubicBezTo>
                  <a:cubicBezTo>
                    <a:pt x="110" y="501"/>
                    <a:pt x="151" y="474"/>
                    <a:pt x="192" y="443"/>
                  </a:cubicBezTo>
                  <a:cubicBezTo>
                    <a:pt x="242" y="405"/>
                    <a:pt x="284" y="358"/>
                    <a:pt x="328" y="314"/>
                  </a:cubicBezTo>
                  <a:cubicBezTo>
                    <a:pt x="422" y="220"/>
                    <a:pt x="515" y="124"/>
                    <a:pt x="608" y="29"/>
                  </a:cubicBezTo>
                  <a:cubicBezTo>
                    <a:pt x="617" y="16"/>
                    <a:pt x="607" y="1"/>
                    <a:pt x="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3"/>
            <p:cNvSpPr/>
            <p:nvPr/>
          </p:nvSpPr>
          <p:spPr>
            <a:xfrm>
              <a:off x="6490925" y="1365850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cubicBezTo>
                    <a:pt x="0" y="2"/>
                    <a:pt x="0" y="2"/>
                    <a:pt x="3" y="3"/>
                  </a:cubicBezTo>
                  <a:cubicBezTo>
                    <a:pt x="3" y="2"/>
                    <a:pt x="3" y="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3"/>
            <p:cNvSpPr/>
            <p:nvPr/>
          </p:nvSpPr>
          <p:spPr>
            <a:xfrm>
              <a:off x="6363525" y="1237100"/>
              <a:ext cx="295650" cy="191075"/>
            </a:xfrm>
            <a:custGeom>
              <a:avLst/>
              <a:gdLst/>
              <a:ahLst/>
              <a:cxnLst/>
              <a:rect l="l" t="t" r="r" b="b"/>
              <a:pathLst>
                <a:path w="11826" h="7643" extrusionOk="0">
                  <a:moveTo>
                    <a:pt x="9594" y="223"/>
                  </a:moveTo>
                  <a:cubicBezTo>
                    <a:pt x="9615" y="223"/>
                    <a:pt x="9636" y="228"/>
                    <a:pt x="9655" y="239"/>
                  </a:cubicBezTo>
                  <a:cubicBezTo>
                    <a:pt x="9730" y="281"/>
                    <a:pt x="9740" y="397"/>
                    <a:pt x="9740" y="473"/>
                  </a:cubicBezTo>
                  <a:cubicBezTo>
                    <a:pt x="9740" y="643"/>
                    <a:pt x="9673" y="813"/>
                    <a:pt x="9614" y="969"/>
                  </a:cubicBezTo>
                  <a:cubicBezTo>
                    <a:pt x="9549" y="1137"/>
                    <a:pt x="9472" y="1298"/>
                    <a:pt x="9390" y="1457"/>
                  </a:cubicBezTo>
                  <a:cubicBezTo>
                    <a:pt x="9225" y="1775"/>
                    <a:pt x="9038" y="2079"/>
                    <a:pt x="8846" y="2379"/>
                  </a:cubicBezTo>
                  <a:cubicBezTo>
                    <a:pt x="8858" y="2087"/>
                    <a:pt x="8868" y="1795"/>
                    <a:pt x="8899" y="1505"/>
                  </a:cubicBezTo>
                  <a:cubicBezTo>
                    <a:pt x="8931" y="1193"/>
                    <a:pt x="8984" y="861"/>
                    <a:pt x="9144" y="586"/>
                  </a:cubicBezTo>
                  <a:cubicBezTo>
                    <a:pt x="9210" y="471"/>
                    <a:pt x="9299" y="365"/>
                    <a:pt x="9410" y="294"/>
                  </a:cubicBezTo>
                  <a:cubicBezTo>
                    <a:pt x="9457" y="263"/>
                    <a:pt x="9529" y="223"/>
                    <a:pt x="9594" y="223"/>
                  </a:cubicBezTo>
                  <a:close/>
                  <a:moveTo>
                    <a:pt x="10508" y="777"/>
                  </a:moveTo>
                  <a:cubicBezTo>
                    <a:pt x="10648" y="777"/>
                    <a:pt x="10769" y="859"/>
                    <a:pt x="10806" y="1009"/>
                  </a:cubicBezTo>
                  <a:cubicBezTo>
                    <a:pt x="10848" y="1181"/>
                    <a:pt x="10776" y="1348"/>
                    <a:pt x="10664" y="1477"/>
                  </a:cubicBezTo>
                  <a:cubicBezTo>
                    <a:pt x="10442" y="1735"/>
                    <a:pt x="10119" y="1931"/>
                    <a:pt x="9824" y="2093"/>
                  </a:cubicBezTo>
                  <a:cubicBezTo>
                    <a:pt x="9543" y="2246"/>
                    <a:pt x="9245" y="2365"/>
                    <a:pt x="8939" y="2455"/>
                  </a:cubicBezTo>
                  <a:cubicBezTo>
                    <a:pt x="9153" y="2154"/>
                    <a:pt x="9367" y="1855"/>
                    <a:pt x="9597" y="1568"/>
                  </a:cubicBezTo>
                  <a:cubicBezTo>
                    <a:pt x="9716" y="1416"/>
                    <a:pt x="9841" y="1267"/>
                    <a:pt x="9973" y="1125"/>
                  </a:cubicBezTo>
                  <a:cubicBezTo>
                    <a:pt x="10093" y="993"/>
                    <a:pt x="10224" y="843"/>
                    <a:pt x="10403" y="792"/>
                  </a:cubicBezTo>
                  <a:cubicBezTo>
                    <a:pt x="10438" y="782"/>
                    <a:pt x="10474" y="777"/>
                    <a:pt x="10508" y="777"/>
                  </a:cubicBezTo>
                  <a:close/>
                  <a:moveTo>
                    <a:pt x="10760" y="1551"/>
                  </a:moveTo>
                  <a:cubicBezTo>
                    <a:pt x="10762" y="1564"/>
                    <a:pt x="10770" y="1575"/>
                    <a:pt x="10786" y="1575"/>
                  </a:cubicBezTo>
                  <a:cubicBezTo>
                    <a:pt x="10906" y="1575"/>
                    <a:pt x="11047" y="1584"/>
                    <a:pt x="11132" y="1681"/>
                  </a:cubicBezTo>
                  <a:cubicBezTo>
                    <a:pt x="11216" y="1775"/>
                    <a:pt x="11200" y="1920"/>
                    <a:pt x="11140" y="2022"/>
                  </a:cubicBezTo>
                  <a:cubicBezTo>
                    <a:pt x="11018" y="2232"/>
                    <a:pt x="10725" y="2303"/>
                    <a:pt x="10506" y="2355"/>
                  </a:cubicBezTo>
                  <a:cubicBezTo>
                    <a:pt x="10254" y="2415"/>
                    <a:pt x="9997" y="2436"/>
                    <a:pt x="9740" y="2457"/>
                  </a:cubicBezTo>
                  <a:cubicBezTo>
                    <a:pt x="9600" y="2469"/>
                    <a:pt x="9459" y="2480"/>
                    <a:pt x="9320" y="2490"/>
                  </a:cubicBezTo>
                  <a:cubicBezTo>
                    <a:pt x="9286" y="2492"/>
                    <a:pt x="9246" y="2497"/>
                    <a:pt x="9207" y="2500"/>
                  </a:cubicBezTo>
                  <a:cubicBezTo>
                    <a:pt x="9441" y="2419"/>
                    <a:pt x="9669" y="2321"/>
                    <a:pt x="9885" y="2201"/>
                  </a:cubicBezTo>
                  <a:cubicBezTo>
                    <a:pt x="10062" y="2103"/>
                    <a:pt x="10231" y="1995"/>
                    <a:pt x="10394" y="1876"/>
                  </a:cubicBezTo>
                  <a:cubicBezTo>
                    <a:pt x="10526" y="1779"/>
                    <a:pt x="10655" y="1677"/>
                    <a:pt x="10760" y="1551"/>
                  </a:cubicBezTo>
                  <a:close/>
                  <a:moveTo>
                    <a:pt x="6847" y="2142"/>
                  </a:moveTo>
                  <a:cubicBezTo>
                    <a:pt x="6901" y="2142"/>
                    <a:pt x="6954" y="2151"/>
                    <a:pt x="7005" y="2171"/>
                  </a:cubicBezTo>
                  <a:cubicBezTo>
                    <a:pt x="7152" y="2229"/>
                    <a:pt x="7253" y="2374"/>
                    <a:pt x="7270" y="2530"/>
                  </a:cubicBezTo>
                  <a:cubicBezTo>
                    <a:pt x="7209" y="2511"/>
                    <a:pt x="7145" y="2502"/>
                    <a:pt x="7082" y="2502"/>
                  </a:cubicBezTo>
                  <a:cubicBezTo>
                    <a:pt x="6916" y="2502"/>
                    <a:pt x="6750" y="2564"/>
                    <a:pt x="6626" y="2677"/>
                  </a:cubicBezTo>
                  <a:cubicBezTo>
                    <a:pt x="6643" y="2534"/>
                    <a:pt x="6615" y="2368"/>
                    <a:pt x="6529" y="2256"/>
                  </a:cubicBezTo>
                  <a:cubicBezTo>
                    <a:pt x="6618" y="2184"/>
                    <a:pt x="6733" y="2142"/>
                    <a:pt x="6847" y="2142"/>
                  </a:cubicBezTo>
                  <a:close/>
                  <a:moveTo>
                    <a:pt x="7952" y="2661"/>
                  </a:moveTo>
                  <a:cubicBezTo>
                    <a:pt x="8012" y="2661"/>
                    <a:pt x="8071" y="2673"/>
                    <a:pt x="8124" y="2704"/>
                  </a:cubicBezTo>
                  <a:cubicBezTo>
                    <a:pt x="8204" y="2750"/>
                    <a:pt x="8249" y="2829"/>
                    <a:pt x="8252" y="2923"/>
                  </a:cubicBezTo>
                  <a:cubicBezTo>
                    <a:pt x="8253" y="2971"/>
                    <a:pt x="8245" y="3021"/>
                    <a:pt x="8229" y="3069"/>
                  </a:cubicBezTo>
                  <a:cubicBezTo>
                    <a:pt x="8221" y="3095"/>
                    <a:pt x="8209" y="3119"/>
                    <a:pt x="8199" y="3144"/>
                  </a:cubicBezTo>
                  <a:cubicBezTo>
                    <a:pt x="8197" y="3147"/>
                    <a:pt x="8194" y="3153"/>
                    <a:pt x="8192" y="3157"/>
                  </a:cubicBezTo>
                  <a:cubicBezTo>
                    <a:pt x="8158" y="3149"/>
                    <a:pt x="8123" y="3146"/>
                    <a:pt x="8088" y="3146"/>
                  </a:cubicBezTo>
                  <a:cubicBezTo>
                    <a:pt x="7920" y="3146"/>
                    <a:pt x="7757" y="3231"/>
                    <a:pt x="7626" y="3341"/>
                  </a:cubicBezTo>
                  <a:cubicBezTo>
                    <a:pt x="7672" y="3157"/>
                    <a:pt x="7674" y="2954"/>
                    <a:pt x="7591" y="2792"/>
                  </a:cubicBezTo>
                  <a:cubicBezTo>
                    <a:pt x="7619" y="2754"/>
                    <a:pt x="7672" y="2734"/>
                    <a:pt x="7713" y="2717"/>
                  </a:cubicBezTo>
                  <a:cubicBezTo>
                    <a:pt x="7757" y="2697"/>
                    <a:pt x="7804" y="2682"/>
                    <a:pt x="7852" y="2672"/>
                  </a:cubicBezTo>
                  <a:cubicBezTo>
                    <a:pt x="7885" y="2665"/>
                    <a:pt x="7919" y="2661"/>
                    <a:pt x="7952" y="2661"/>
                  </a:cubicBezTo>
                  <a:close/>
                  <a:moveTo>
                    <a:pt x="6270" y="2242"/>
                  </a:moveTo>
                  <a:cubicBezTo>
                    <a:pt x="6302" y="2242"/>
                    <a:pt x="6334" y="2250"/>
                    <a:pt x="6366" y="2266"/>
                  </a:cubicBezTo>
                  <a:cubicBezTo>
                    <a:pt x="6521" y="2344"/>
                    <a:pt x="6562" y="2528"/>
                    <a:pt x="6559" y="2686"/>
                  </a:cubicBezTo>
                  <a:cubicBezTo>
                    <a:pt x="6559" y="2706"/>
                    <a:pt x="6572" y="2714"/>
                    <a:pt x="6585" y="2717"/>
                  </a:cubicBezTo>
                  <a:cubicBezTo>
                    <a:pt x="6380" y="2938"/>
                    <a:pt x="6314" y="3261"/>
                    <a:pt x="6356" y="3554"/>
                  </a:cubicBezTo>
                  <a:cubicBezTo>
                    <a:pt x="6373" y="3671"/>
                    <a:pt x="6409" y="3781"/>
                    <a:pt x="6459" y="3885"/>
                  </a:cubicBezTo>
                  <a:cubicBezTo>
                    <a:pt x="6457" y="3885"/>
                    <a:pt x="6457" y="3883"/>
                    <a:pt x="6456" y="3883"/>
                  </a:cubicBezTo>
                  <a:cubicBezTo>
                    <a:pt x="6366" y="3834"/>
                    <a:pt x="6275" y="3800"/>
                    <a:pt x="6183" y="3787"/>
                  </a:cubicBezTo>
                  <a:cubicBezTo>
                    <a:pt x="6061" y="3619"/>
                    <a:pt x="5968" y="3428"/>
                    <a:pt x="5917" y="3228"/>
                  </a:cubicBezTo>
                  <a:cubicBezTo>
                    <a:pt x="5854" y="2975"/>
                    <a:pt x="5841" y="2679"/>
                    <a:pt x="5980" y="2450"/>
                  </a:cubicBezTo>
                  <a:cubicBezTo>
                    <a:pt x="6042" y="2349"/>
                    <a:pt x="6150" y="2242"/>
                    <a:pt x="6270" y="2242"/>
                  </a:cubicBezTo>
                  <a:close/>
                  <a:moveTo>
                    <a:pt x="7071" y="2619"/>
                  </a:moveTo>
                  <a:cubicBezTo>
                    <a:pt x="7207" y="2619"/>
                    <a:pt x="7346" y="2667"/>
                    <a:pt x="7440" y="2768"/>
                  </a:cubicBezTo>
                  <a:cubicBezTo>
                    <a:pt x="7589" y="2927"/>
                    <a:pt x="7571" y="3181"/>
                    <a:pt x="7514" y="3377"/>
                  </a:cubicBezTo>
                  <a:cubicBezTo>
                    <a:pt x="7501" y="3419"/>
                    <a:pt x="7487" y="3459"/>
                    <a:pt x="7470" y="3499"/>
                  </a:cubicBezTo>
                  <a:cubicBezTo>
                    <a:pt x="7374" y="3607"/>
                    <a:pt x="7284" y="3722"/>
                    <a:pt x="7193" y="3834"/>
                  </a:cubicBezTo>
                  <a:cubicBezTo>
                    <a:pt x="7097" y="3953"/>
                    <a:pt x="7000" y="4072"/>
                    <a:pt x="6904" y="4190"/>
                  </a:cubicBezTo>
                  <a:cubicBezTo>
                    <a:pt x="6891" y="4187"/>
                    <a:pt x="6880" y="4186"/>
                    <a:pt x="6867" y="4181"/>
                  </a:cubicBezTo>
                  <a:cubicBezTo>
                    <a:pt x="6823" y="4048"/>
                    <a:pt x="6816" y="3902"/>
                    <a:pt x="6819" y="3763"/>
                  </a:cubicBezTo>
                  <a:cubicBezTo>
                    <a:pt x="6823" y="3611"/>
                    <a:pt x="6859" y="3463"/>
                    <a:pt x="6903" y="3317"/>
                  </a:cubicBezTo>
                  <a:cubicBezTo>
                    <a:pt x="6911" y="3289"/>
                    <a:pt x="6886" y="3266"/>
                    <a:pt x="6862" y="3266"/>
                  </a:cubicBezTo>
                  <a:cubicBezTo>
                    <a:pt x="6849" y="3266"/>
                    <a:pt x="6837" y="3272"/>
                    <a:pt x="6830" y="3286"/>
                  </a:cubicBezTo>
                  <a:cubicBezTo>
                    <a:pt x="6754" y="3435"/>
                    <a:pt x="6727" y="3604"/>
                    <a:pt x="6731" y="3770"/>
                  </a:cubicBezTo>
                  <a:cubicBezTo>
                    <a:pt x="6734" y="3912"/>
                    <a:pt x="6775" y="4039"/>
                    <a:pt x="6826" y="4169"/>
                  </a:cubicBezTo>
                  <a:cubicBezTo>
                    <a:pt x="6817" y="4167"/>
                    <a:pt x="6810" y="4164"/>
                    <a:pt x="6802" y="4160"/>
                  </a:cubicBezTo>
                  <a:cubicBezTo>
                    <a:pt x="6613" y="3981"/>
                    <a:pt x="6491" y="3739"/>
                    <a:pt x="6468" y="3478"/>
                  </a:cubicBezTo>
                  <a:cubicBezTo>
                    <a:pt x="6437" y="3144"/>
                    <a:pt x="6578" y="2731"/>
                    <a:pt x="6937" y="2635"/>
                  </a:cubicBezTo>
                  <a:cubicBezTo>
                    <a:pt x="6980" y="2624"/>
                    <a:pt x="7025" y="2619"/>
                    <a:pt x="7071" y="2619"/>
                  </a:cubicBezTo>
                  <a:close/>
                  <a:moveTo>
                    <a:pt x="2010" y="4024"/>
                  </a:moveTo>
                  <a:cubicBezTo>
                    <a:pt x="2035" y="4024"/>
                    <a:pt x="2059" y="4025"/>
                    <a:pt x="2083" y="4027"/>
                  </a:cubicBezTo>
                  <a:cubicBezTo>
                    <a:pt x="2110" y="4031"/>
                    <a:pt x="2145" y="4032"/>
                    <a:pt x="2165" y="4052"/>
                  </a:cubicBezTo>
                  <a:cubicBezTo>
                    <a:pt x="2209" y="4100"/>
                    <a:pt x="2155" y="4171"/>
                    <a:pt x="2121" y="4201"/>
                  </a:cubicBezTo>
                  <a:cubicBezTo>
                    <a:pt x="2114" y="4207"/>
                    <a:pt x="2107" y="4213"/>
                    <a:pt x="2100" y="4218"/>
                  </a:cubicBezTo>
                  <a:cubicBezTo>
                    <a:pt x="2082" y="4181"/>
                    <a:pt x="2062" y="4144"/>
                    <a:pt x="2045" y="4106"/>
                  </a:cubicBezTo>
                  <a:cubicBezTo>
                    <a:pt x="2039" y="4095"/>
                    <a:pt x="2028" y="4090"/>
                    <a:pt x="2016" y="4090"/>
                  </a:cubicBezTo>
                  <a:cubicBezTo>
                    <a:pt x="2012" y="4090"/>
                    <a:pt x="2008" y="4091"/>
                    <a:pt x="2005" y="4092"/>
                  </a:cubicBezTo>
                  <a:cubicBezTo>
                    <a:pt x="1991" y="4098"/>
                    <a:pt x="1981" y="4113"/>
                    <a:pt x="1987" y="4130"/>
                  </a:cubicBezTo>
                  <a:cubicBezTo>
                    <a:pt x="1991" y="4146"/>
                    <a:pt x="1996" y="4161"/>
                    <a:pt x="2001" y="4176"/>
                  </a:cubicBezTo>
                  <a:cubicBezTo>
                    <a:pt x="1955" y="4176"/>
                    <a:pt x="1913" y="4197"/>
                    <a:pt x="1896" y="4247"/>
                  </a:cubicBezTo>
                  <a:cubicBezTo>
                    <a:pt x="1894" y="4254"/>
                    <a:pt x="1894" y="4259"/>
                    <a:pt x="1891" y="4266"/>
                  </a:cubicBezTo>
                  <a:cubicBezTo>
                    <a:pt x="1889" y="4265"/>
                    <a:pt x="1887" y="4265"/>
                    <a:pt x="1883" y="4262"/>
                  </a:cubicBezTo>
                  <a:lnTo>
                    <a:pt x="1882" y="4262"/>
                  </a:lnTo>
                  <a:cubicBezTo>
                    <a:pt x="1874" y="4259"/>
                    <a:pt x="1866" y="4255"/>
                    <a:pt x="1859" y="4251"/>
                  </a:cubicBezTo>
                  <a:cubicBezTo>
                    <a:pt x="1855" y="4249"/>
                    <a:pt x="1853" y="4246"/>
                    <a:pt x="1850" y="4245"/>
                  </a:cubicBezTo>
                  <a:lnTo>
                    <a:pt x="1850" y="4245"/>
                  </a:lnTo>
                  <a:cubicBezTo>
                    <a:pt x="1849" y="4244"/>
                    <a:pt x="1847" y="4242"/>
                    <a:pt x="1846" y="4239"/>
                  </a:cubicBezTo>
                  <a:cubicBezTo>
                    <a:pt x="1839" y="4234"/>
                    <a:pt x="1833" y="4228"/>
                    <a:pt x="1828" y="4221"/>
                  </a:cubicBezTo>
                  <a:lnTo>
                    <a:pt x="1826" y="4218"/>
                  </a:lnTo>
                  <a:cubicBezTo>
                    <a:pt x="1826" y="4218"/>
                    <a:pt x="1826" y="4217"/>
                    <a:pt x="1825" y="4217"/>
                  </a:cubicBezTo>
                  <a:cubicBezTo>
                    <a:pt x="1823" y="4214"/>
                    <a:pt x="1819" y="4210"/>
                    <a:pt x="1818" y="4207"/>
                  </a:cubicBezTo>
                  <a:cubicBezTo>
                    <a:pt x="1812" y="4197"/>
                    <a:pt x="1812" y="4197"/>
                    <a:pt x="1811" y="4190"/>
                  </a:cubicBezTo>
                  <a:cubicBezTo>
                    <a:pt x="1809" y="4183"/>
                    <a:pt x="1806" y="4174"/>
                    <a:pt x="1806" y="4173"/>
                  </a:cubicBezTo>
                  <a:lnTo>
                    <a:pt x="1806" y="4154"/>
                  </a:lnTo>
                  <a:cubicBezTo>
                    <a:pt x="1809" y="4146"/>
                    <a:pt x="1811" y="4140"/>
                    <a:pt x="1813" y="4136"/>
                  </a:cubicBezTo>
                  <a:cubicBezTo>
                    <a:pt x="1825" y="4115"/>
                    <a:pt x="1819" y="4089"/>
                    <a:pt x="1799" y="4076"/>
                  </a:cubicBezTo>
                  <a:cubicBezTo>
                    <a:pt x="1849" y="4048"/>
                    <a:pt x="1908" y="4029"/>
                    <a:pt x="1965" y="4025"/>
                  </a:cubicBezTo>
                  <a:cubicBezTo>
                    <a:pt x="1980" y="4024"/>
                    <a:pt x="1995" y="4024"/>
                    <a:pt x="2010" y="4024"/>
                  </a:cubicBezTo>
                  <a:close/>
                  <a:moveTo>
                    <a:pt x="8074" y="3276"/>
                  </a:moveTo>
                  <a:cubicBezTo>
                    <a:pt x="8192" y="3276"/>
                    <a:pt x="8310" y="3321"/>
                    <a:pt x="8372" y="3427"/>
                  </a:cubicBezTo>
                  <a:cubicBezTo>
                    <a:pt x="8551" y="3729"/>
                    <a:pt x="8060" y="4012"/>
                    <a:pt x="7849" y="4122"/>
                  </a:cubicBezTo>
                  <a:cubicBezTo>
                    <a:pt x="7672" y="4211"/>
                    <a:pt x="7479" y="4271"/>
                    <a:pt x="7281" y="4308"/>
                  </a:cubicBezTo>
                  <a:cubicBezTo>
                    <a:pt x="7274" y="4304"/>
                    <a:pt x="7267" y="4303"/>
                    <a:pt x="7259" y="4303"/>
                  </a:cubicBezTo>
                  <a:cubicBezTo>
                    <a:pt x="7256" y="4303"/>
                    <a:pt x="7253" y="4303"/>
                    <a:pt x="7250" y="4303"/>
                  </a:cubicBezTo>
                  <a:cubicBezTo>
                    <a:pt x="7246" y="4303"/>
                    <a:pt x="7245" y="4303"/>
                    <a:pt x="7242" y="4306"/>
                  </a:cubicBezTo>
                  <a:cubicBezTo>
                    <a:pt x="7239" y="4300"/>
                    <a:pt x="7237" y="4295"/>
                    <a:pt x="7232" y="4292"/>
                  </a:cubicBezTo>
                  <a:cubicBezTo>
                    <a:pt x="7555" y="4161"/>
                    <a:pt x="7838" y="3913"/>
                    <a:pt x="8059" y="3655"/>
                  </a:cubicBezTo>
                  <a:cubicBezTo>
                    <a:pt x="8087" y="3623"/>
                    <a:pt x="8060" y="3581"/>
                    <a:pt x="8028" y="3581"/>
                  </a:cubicBezTo>
                  <a:cubicBezTo>
                    <a:pt x="8019" y="3581"/>
                    <a:pt x="8009" y="3585"/>
                    <a:pt x="8001" y="3593"/>
                  </a:cubicBezTo>
                  <a:cubicBezTo>
                    <a:pt x="7825" y="3744"/>
                    <a:pt x="7669" y="3920"/>
                    <a:pt x="7477" y="4055"/>
                  </a:cubicBezTo>
                  <a:cubicBezTo>
                    <a:pt x="7364" y="4134"/>
                    <a:pt x="7239" y="4201"/>
                    <a:pt x="7108" y="4245"/>
                  </a:cubicBezTo>
                  <a:cubicBezTo>
                    <a:pt x="7080" y="4238"/>
                    <a:pt x="7052" y="4230"/>
                    <a:pt x="7022" y="4222"/>
                  </a:cubicBezTo>
                  <a:cubicBezTo>
                    <a:pt x="7206" y="4035"/>
                    <a:pt x="7391" y="3855"/>
                    <a:pt x="7514" y="3621"/>
                  </a:cubicBezTo>
                  <a:cubicBezTo>
                    <a:pt x="7535" y="3595"/>
                    <a:pt x="7557" y="3571"/>
                    <a:pt x="7579" y="3549"/>
                  </a:cubicBezTo>
                  <a:cubicBezTo>
                    <a:pt x="7684" y="3436"/>
                    <a:pt x="7806" y="3331"/>
                    <a:pt x="7958" y="3290"/>
                  </a:cubicBezTo>
                  <a:cubicBezTo>
                    <a:pt x="7995" y="3281"/>
                    <a:pt x="8035" y="3276"/>
                    <a:pt x="8074" y="3276"/>
                  </a:cubicBezTo>
                  <a:close/>
                  <a:moveTo>
                    <a:pt x="1724" y="4137"/>
                  </a:moveTo>
                  <a:lnTo>
                    <a:pt x="1724" y="4137"/>
                  </a:lnTo>
                  <a:cubicBezTo>
                    <a:pt x="1706" y="4211"/>
                    <a:pt x="1741" y="4295"/>
                    <a:pt x="1801" y="4343"/>
                  </a:cubicBezTo>
                  <a:cubicBezTo>
                    <a:pt x="1813" y="4354"/>
                    <a:pt x="1830" y="4360"/>
                    <a:pt x="1847" y="4367"/>
                  </a:cubicBezTo>
                  <a:cubicBezTo>
                    <a:pt x="1846" y="4386"/>
                    <a:pt x="1845" y="4401"/>
                    <a:pt x="1843" y="4415"/>
                  </a:cubicBezTo>
                  <a:cubicBezTo>
                    <a:pt x="1818" y="4407"/>
                    <a:pt x="1795" y="4396"/>
                    <a:pt x="1772" y="4381"/>
                  </a:cubicBezTo>
                  <a:cubicBezTo>
                    <a:pt x="1733" y="4357"/>
                    <a:pt x="1687" y="4315"/>
                    <a:pt x="1677" y="4265"/>
                  </a:cubicBezTo>
                  <a:cubicBezTo>
                    <a:pt x="1677" y="4258"/>
                    <a:pt x="1677" y="4252"/>
                    <a:pt x="1674" y="4247"/>
                  </a:cubicBezTo>
                  <a:cubicBezTo>
                    <a:pt x="1674" y="4245"/>
                    <a:pt x="1673" y="4244"/>
                    <a:pt x="1674" y="4241"/>
                  </a:cubicBezTo>
                  <a:cubicBezTo>
                    <a:pt x="1677" y="4203"/>
                    <a:pt x="1697" y="4167"/>
                    <a:pt x="1724" y="4137"/>
                  </a:cubicBezTo>
                  <a:close/>
                  <a:moveTo>
                    <a:pt x="2297" y="4176"/>
                  </a:moveTo>
                  <a:cubicBezTo>
                    <a:pt x="2299" y="4279"/>
                    <a:pt x="2233" y="4371"/>
                    <a:pt x="2138" y="4415"/>
                  </a:cubicBezTo>
                  <a:cubicBezTo>
                    <a:pt x="2095" y="4436"/>
                    <a:pt x="2046" y="4445"/>
                    <a:pt x="1995" y="4445"/>
                  </a:cubicBezTo>
                  <a:cubicBezTo>
                    <a:pt x="1974" y="4445"/>
                    <a:pt x="1952" y="4444"/>
                    <a:pt x="1931" y="4441"/>
                  </a:cubicBezTo>
                  <a:cubicBezTo>
                    <a:pt x="1933" y="4425"/>
                    <a:pt x="1933" y="4410"/>
                    <a:pt x="1933" y="4396"/>
                  </a:cubicBezTo>
                  <a:cubicBezTo>
                    <a:pt x="1944" y="4398"/>
                    <a:pt x="1952" y="4401"/>
                    <a:pt x="1961" y="4401"/>
                  </a:cubicBezTo>
                  <a:cubicBezTo>
                    <a:pt x="1967" y="4401"/>
                    <a:pt x="1974" y="4400"/>
                    <a:pt x="1979" y="4400"/>
                  </a:cubicBezTo>
                  <a:cubicBezTo>
                    <a:pt x="1994" y="4403"/>
                    <a:pt x="2008" y="4406"/>
                    <a:pt x="2023" y="4406"/>
                  </a:cubicBezTo>
                  <a:cubicBezTo>
                    <a:pt x="2037" y="4406"/>
                    <a:pt x="2051" y="4404"/>
                    <a:pt x="2065" y="4400"/>
                  </a:cubicBezTo>
                  <a:cubicBezTo>
                    <a:pt x="2086" y="4393"/>
                    <a:pt x="2103" y="4381"/>
                    <a:pt x="2123" y="4370"/>
                  </a:cubicBezTo>
                  <a:cubicBezTo>
                    <a:pt x="2127" y="4367"/>
                    <a:pt x="2131" y="4367"/>
                    <a:pt x="2135" y="4366"/>
                  </a:cubicBezTo>
                  <a:cubicBezTo>
                    <a:pt x="2150" y="4360"/>
                    <a:pt x="2158" y="4352"/>
                    <a:pt x="2165" y="4339"/>
                  </a:cubicBezTo>
                  <a:cubicBezTo>
                    <a:pt x="2172" y="4335"/>
                    <a:pt x="2181" y="4329"/>
                    <a:pt x="2188" y="4322"/>
                  </a:cubicBezTo>
                  <a:cubicBezTo>
                    <a:pt x="2226" y="4292"/>
                    <a:pt x="2262" y="4254"/>
                    <a:pt x="2284" y="4211"/>
                  </a:cubicBezTo>
                  <a:cubicBezTo>
                    <a:pt x="2290" y="4201"/>
                    <a:pt x="2293" y="4188"/>
                    <a:pt x="2297" y="4176"/>
                  </a:cubicBezTo>
                  <a:close/>
                  <a:moveTo>
                    <a:pt x="9799" y="3388"/>
                  </a:moveTo>
                  <a:cubicBezTo>
                    <a:pt x="9914" y="3388"/>
                    <a:pt x="10030" y="3464"/>
                    <a:pt x="10024" y="3591"/>
                  </a:cubicBezTo>
                  <a:cubicBezTo>
                    <a:pt x="10024" y="3611"/>
                    <a:pt x="10036" y="3620"/>
                    <a:pt x="10051" y="3620"/>
                  </a:cubicBezTo>
                  <a:cubicBezTo>
                    <a:pt x="10053" y="3620"/>
                    <a:pt x="10056" y="3620"/>
                    <a:pt x="10058" y="3619"/>
                  </a:cubicBezTo>
                  <a:lnTo>
                    <a:pt x="10058" y="3619"/>
                  </a:lnTo>
                  <a:cubicBezTo>
                    <a:pt x="9974" y="3760"/>
                    <a:pt x="9929" y="3920"/>
                    <a:pt x="9888" y="4076"/>
                  </a:cubicBezTo>
                  <a:cubicBezTo>
                    <a:pt x="9832" y="4275"/>
                    <a:pt x="9794" y="4476"/>
                    <a:pt x="9763" y="4678"/>
                  </a:cubicBezTo>
                  <a:cubicBezTo>
                    <a:pt x="9752" y="4677"/>
                    <a:pt x="9741" y="4677"/>
                    <a:pt x="9729" y="4677"/>
                  </a:cubicBezTo>
                  <a:cubicBezTo>
                    <a:pt x="9684" y="4677"/>
                    <a:pt x="9638" y="4682"/>
                    <a:pt x="9594" y="4692"/>
                  </a:cubicBezTo>
                  <a:cubicBezTo>
                    <a:pt x="9568" y="4529"/>
                    <a:pt x="9543" y="4366"/>
                    <a:pt x="9516" y="4203"/>
                  </a:cubicBezTo>
                  <a:cubicBezTo>
                    <a:pt x="9492" y="4045"/>
                    <a:pt x="9456" y="3878"/>
                    <a:pt x="9485" y="3719"/>
                  </a:cubicBezTo>
                  <a:cubicBezTo>
                    <a:pt x="9509" y="3580"/>
                    <a:pt x="9584" y="3444"/>
                    <a:pt x="9725" y="3400"/>
                  </a:cubicBezTo>
                  <a:cubicBezTo>
                    <a:pt x="9748" y="3392"/>
                    <a:pt x="9774" y="3388"/>
                    <a:pt x="9799" y="3388"/>
                  </a:cubicBezTo>
                  <a:close/>
                  <a:moveTo>
                    <a:pt x="10751" y="3310"/>
                  </a:moveTo>
                  <a:cubicBezTo>
                    <a:pt x="10839" y="3310"/>
                    <a:pt x="10923" y="3342"/>
                    <a:pt x="10997" y="3419"/>
                  </a:cubicBezTo>
                  <a:cubicBezTo>
                    <a:pt x="11245" y="3679"/>
                    <a:pt x="11074" y="4082"/>
                    <a:pt x="10906" y="4336"/>
                  </a:cubicBezTo>
                  <a:cubicBezTo>
                    <a:pt x="10820" y="4469"/>
                    <a:pt x="10718" y="4591"/>
                    <a:pt x="10604" y="4699"/>
                  </a:cubicBezTo>
                  <a:cubicBezTo>
                    <a:pt x="10545" y="4754"/>
                    <a:pt x="10484" y="4807"/>
                    <a:pt x="10417" y="4855"/>
                  </a:cubicBezTo>
                  <a:cubicBezTo>
                    <a:pt x="10366" y="4892"/>
                    <a:pt x="10309" y="4926"/>
                    <a:pt x="10261" y="4967"/>
                  </a:cubicBezTo>
                  <a:cubicBezTo>
                    <a:pt x="10164" y="4820"/>
                    <a:pt x="10005" y="4718"/>
                    <a:pt x="9835" y="4685"/>
                  </a:cubicBezTo>
                  <a:cubicBezTo>
                    <a:pt x="9869" y="4506"/>
                    <a:pt x="9916" y="4327"/>
                    <a:pt x="9966" y="4152"/>
                  </a:cubicBezTo>
                  <a:cubicBezTo>
                    <a:pt x="10010" y="3984"/>
                    <a:pt x="10055" y="3804"/>
                    <a:pt x="10150" y="3655"/>
                  </a:cubicBezTo>
                  <a:cubicBezTo>
                    <a:pt x="10240" y="3509"/>
                    <a:pt x="10389" y="3428"/>
                    <a:pt x="10542" y="3360"/>
                  </a:cubicBezTo>
                  <a:cubicBezTo>
                    <a:pt x="10613" y="3328"/>
                    <a:pt x="10683" y="3310"/>
                    <a:pt x="10751" y="3310"/>
                  </a:cubicBezTo>
                  <a:close/>
                  <a:moveTo>
                    <a:pt x="11468" y="3784"/>
                  </a:moveTo>
                  <a:cubicBezTo>
                    <a:pt x="11469" y="3784"/>
                    <a:pt x="11470" y="3784"/>
                    <a:pt x="11471" y="3784"/>
                  </a:cubicBezTo>
                  <a:cubicBezTo>
                    <a:pt x="11592" y="3788"/>
                    <a:pt x="11619" y="3920"/>
                    <a:pt x="11614" y="4020"/>
                  </a:cubicBezTo>
                  <a:cubicBezTo>
                    <a:pt x="11606" y="4238"/>
                    <a:pt x="11451" y="4414"/>
                    <a:pt x="11297" y="4554"/>
                  </a:cubicBezTo>
                  <a:cubicBezTo>
                    <a:pt x="11013" y="4813"/>
                    <a:pt x="10699" y="5047"/>
                    <a:pt x="10352" y="5216"/>
                  </a:cubicBezTo>
                  <a:cubicBezTo>
                    <a:pt x="10345" y="5173"/>
                    <a:pt x="10336" y="5129"/>
                    <a:pt x="10320" y="5088"/>
                  </a:cubicBezTo>
                  <a:cubicBezTo>
                    <a:pt x="10438" y="5048"/>
                    <a:pt x="10552" y="4952"/>
                    <a:pt x="10647" y="4874"/>
                  </a:cubicBezTo>
                  <a:cubicBezTo>
                    <a:pt x="10760" y="4777"/>
                    <a:pt x="10862" y="4669"/>
                    <a:pt x="10952" y="4550"/>
                  </a:cubicBezTo>
                  <a:cubicBezTo>
                    <a:pt x="11095" y="4359"/>
                    <a:pt x="11226" y="4126"/>
                    <a:pt x="11253" y="3883"/>
                  </a:cubicBezTo>
                  <a:cubicBezTo>
                    <a:pt x="11317" y="3834"/>
                    <a:pt x="11384" y="3784"/>
                    <a:pt x="11468" y="3784"/>
                  </a:cubicBezTo>
                  <a:close/>
                  <a:moveTo>
                    <a:pt x="2894" y="2748"/>
                  </a:moveTo>
                  <a:cubicBezTo>
                    <a:pt x="2979" y="2748"/>
                    <a:pt x="3065" y="2769"/>
                    <a:pt x="3146" y="2816"/>
                  </a:cubicBezTo>
                  <a:cubicBezTo>
                    <a:pt x="3358" y="2940"/>
                    <a:pt x="3415" y="3224"/>
                    <a:pt x="3347" y="3445"/>
                  </a:cubicBezTo>
                  <a:cubicBezTo>
                    <a:pt x="3266" y="3702"/>
                    <a:pt x="3042" y="3883"/>
                    <a:pt x="2811" y="4003"/>
                  </a:cubicBezTo>
                  <a:cubicBezTo>
                    <a:pt x="2761" y="4028"/>
                    <a:pt x="2784" y="4103"/>
                    <a:pt x="2838" y="4105"/>
                  </a:cubicBezTo>
                  <a:cubicBezTo>
                    <a:pt x="3207" y="4115"/>
                    <a:pt x="3692" y="4268"/>
                    <a:pt x="3703" y="4706"/>
                  </a:cubicBezTo>
                  <a:cubicBezTo>
                    <a:pt x="3574" y="4776"/>
                    <a:pt x="3486" y="4903"/>
                    <a:pt x="3476" y="5058"/>
                  </a:cubicBezTo>
                  <a:cubicBezTo>
                    <a:pt x="3461" y="5060"/>
                    <a:pt x="3444" y="5068"/>
                    <a:pt x="3434" y="5086"/>
                  </a:cubicBezTo>
                  <a:cubicBezTo>
                    <a:pt x="3339" y="5221"/>
                    <a:pt x="3174" y="5296"/>
                    <a:pt x="3010" y="5296"/>
                  </a:cubicBezTo>
                  <a:cubicBezTo>
                    <a:pt x="2927" y="5296"/>
                    <a:pt x="2843" y="5277"/>
                    <a:pt x="2770" y="5235"/>
                  </a:cubicBezTo>
                  <a:cubicBezTo>
                    <a:pt x="2642" y="5162"/>
                    <a:pt x="2560" y="5025"/>
                    <a:pt x="2486" y="4903"/>
                  </a:cubicBezTo>
                  <a:cubicBezTo>
                    <a:pt x="2406" y="4767"/>
                    <a:pt x="2341" y="4623"/>
                    <a:pt x="2287" y="4474"/>
                  </a:cubicBezTo>
                  <a:cubicBezTo>
                    <a:pt x="2361" y="4414"/>
                    <a:pt x="2405" y="4330"/>
                    <a:pt x="2421" y="4242"/>
                  </a:cubicBezTo>
                  <a:cubicBezTo>
                    <a:pt x="2670" y="4308"/>
                    <a:pt x="2926" y="4379"/>
                    <a:pt x="3184" y="4400"/>
                  </a:cubicBezTo>
                  <a:cubicBezTo>
                    <a:pt x="3185" y="4400"/>
                    <a:pt x="3186" y="4400"/>
                    <a:pt x="3186" y="4400"/>
                  </a:cubicBezTo>
                  <a:cubicBezTo>
                    <a:pt x="3237" y="4400"/>
                    <a:pt x="3248" y="4316"/>
                    <a:pt x="3195" y="4306"/>
                  </a:cubicBezTo>
                  <a:cubicBezTo>
                    <a:pt x="3068" y="4279"/>
                    <a:pt x="2940" y="4261"/>
                    <a:pt x="2812" y="4242"/>
                  </a:cubicBezTo>
                  <a:cubicBezTo>
                    <a:pt x="2685" y="4221"/>
                    <a:pt x="2557" y="4195"/>
                    <a:pt x="2432" y="4167"/>
                  </a:cubicBezTo>
                  <a:cubicBezTo>
                    <a:pt x="2428" y="4167"/>
                    <a:pt x="2428" y="4169"/>
                    <a:pt x="2425" y="4169"/>
                  </a:cubicBezTo>
                  <a:cubicBezTo>
                    <a:pt x="2422" y="4122"/>
                    <a:pt x="2412" y="4072"/>
                    <a:pt x="2391" y="4024"/>
                  </a:cubicBezTo>
                  <a:cubicBezTo>
                    <a:pt x="2378" y="3998"/>
                    <a:pt x="2362" y="3976"/>
                    <a:pt x="2347" y="3954"/>
                  </a:cubicBezTo>
                  <a:cubicBezTo>
                    <a:pt x="2372" y="3939"/>
                    <a:pt x="2399" y="3923"/>
                    <a:pt x="2425" y="3905"/>
                  </a:cubicBezTo>
                  <a:cubicBezTo>
                    <a:pt x="2490" y="3859"/>
                    <a:pt x="2555" y="3814"/>
                    <a:pt x="2624" y="3768"/>
                  </a:cubicBezTo>
                  <a:cubicBezTo>
                    <a:pt x="2687" y="3724"/>
                    <a:pt x="2751" y="3679"/>
                    <a:pt x="2817" y="3635"/>
                  </a:cubicBezTo>
                  <a:cubicBezTo>
                    <a:pt x="2886" y="3590"/>
                    <a:pt x="2957" y="3543"/>
                    <a:pt x="3017" y="3486"/>
                  </a:cubicBezTo>
                  <a:cubicBezTo>
                    <a:pt x="3059" y="3445"/>
                    <a:pt x="3022" y="3388"/>
                    <a:pt x="2976" y="3388"/>
                  </a:cubicBezTo>
                  <a:cubicBezTo>
                    <a:pt x="2967" y="3388"/>
                    <a:pt x="2958" y="3390"/>
                    <a:pt x="2950" y="3394"/>
                  </a:cubicBezTo>
                  <a:cubicBezTo>
                    <a:pt x="2876" y="3428"/>
                    <a:pt x="2811" y="3476"/>
                    <a:pt x="2746" y="3522"/>
                  </a:cubicBezTo>
                  <a:cubicBezTo>
                    <a:pt x="2676" y="3570"/>
                    <a:pt x="2609" y="3618"/>
                    <a:pt x="2541" y="3669"/>
                  </a:cubicBezTo>
                  <a:cubicBezTo>
                    <a:pt x="2477" y="3717"/>
                    <a:pt x="2414" y="3764"/>
                    <a:pt x="2350" y="3814"/>
                  </a:cubicBezTo>
                  <a:cubicBezTo>
                    <a:pt x="2323" y="3834"/>
                    <a:pt x="2299" y="3856"/>
                    <a:pt x="2276" y="3878"/>
                  </a:cubicBezTo>
                  <a:cubicBezTo>
                    <a:pt x="2263" y="3868"/>
                    <a:pt x="2250" y="3861"/>
                    <a:pt x="2238" y="3852"/>
                  </a:cubicBezTo>
                  <a:cubicBezTo>
                    <a:pt x="2238" y="3852"/>
                    <a:pt x="2240" y="3852"/>
                    <a:pt x="2240" y="3849"/>
                  </a:cubicBezTo>
                  <a:cubicBezTo>
                    <a:pt x="2276" y="3793"/>
                    <a:pt x="2323" y="3747"/>
                    <a:pt x="2370" y="3697"/>
                  </a:cubicBezTo>
                  <a:cubicBezTo>
                    <a:pt x="2414" y="3648"/>
                    <a:pt x="2458" y="3594"/>
                    <a:pt x="2504" y="3547"/>
                  </a:cubicBezTo>
                  <a:cubicBezTo>
                    <a:pt x="2597" y="3451"/>
                    <a:pt x="2699" y="3363"/>
                    <a:pt x="2790" y="3266"/>
                  </a:cubicBezTo>
                  <a:cubicBezTo>
                    <a:pt x="2813" y="3241"/>
                    <a:pt x="2793" y="3202"/>
                    <a:pt x="2763" y="3202"/>
                  </a:cubicBezTo>
                  <a:cubicBezTo>
                    <a:pt x="2758" y="3202"/>
                    <a:pt x="2752" y="3203"/>
                    <a:pt x="2746" y="3207"/>
                  </a:cubicBezTo>
                  <a:cubicBezTo>
                    <a:pt x="2624" y="3270"/>
                    <a:pt x="2517" y="3373"/>
                    <a:pt x="2428" y="3476"/>
                  </a:cubicBezTo>
                  <a:cubicBezTo>
                    <a:pt x="2384" y="3527"/>
                    <a:pt x="2340" y="3580"/>
                    <a:pt x="2304" y="3639"/>
                  </a:cubicBezTo>
                  <a:cubicBezTo>
                    <a:pt x="2266" y="3699"/>
                    <a:pt x="2240" y="3767"/>
                    <a:pt x="2202" y="3828"/>
                  </a:cubicBezTo>
                  <a:cubicBezTo>
                    <a:pt x="2144" y="3793"/>
                    <a:pt x="2079" y="3768"/>
                    <a:pt x="2009" y="3761"/>
                  </a:cubicBezTo>
                  <a:cubicBezTo>
                    <a:pt x="2093" y="3485"/>
                    <a:pt x="2187" y="3194"/>
                    <a:pt x="2392" y="2981"/>
                  </a:cubicBezTo>
                  <a:cubicBezTo>
                    <a:pt x="2523" y="2846"/>
                    <a:pt x="2708" y="2748"/>
                    <a:pt x="2894" y="2748"/>
                  </a:cubicBezTo>
                  <a:close/>
                  <a:moveTo>
                    <a:pt x="8723" y="5795"/>
                  </a:moveTo>
                  <a:cubicBezTo>
                    <a:pt x="8722" y="5795"/>
                    <a:pt x="8722" y="5796"/>
                    <a:pt x="8721" y="5797"/>
                  </a:cubicBezTo>
                  <a:cubicBezTo>
                    <a:pt x="8721" y="5797"/>
                    <a:pt x="8722" y="5796"/>
                    <a:pt x="8723" y="5795"/>
                  </a:cubicBezTo>
                  <a:close/>
                  <a:moveTo>
                    <a:pt x="1654" y="2387"/>
                  </a:moveTo>
                  <a:cubicBezTo>
                    <a:pt x="1893" y="2387"/>
                    <a:pt x="2060" y="2636"/>
                    <a:pt x="2074" y="2869"/>
                  </a:cubicBezTo>
                  <a:cubicBezTo>
                    <a:pt x="2094" y="3165"/>
                    <a:pt x="1965" y="3444"/>
                    <a:pt x="1893" y="3723"/>
                  </a:cubicBezTo>
                  <a:cubicBezTo>
                    <a:pt x="1889" y="3736"/>
                    <a:pt x="1890" y="3744"/>
                    <a:pt x="1893" y="3756"/>
                  </a:cubicBezTo>
                  <a:cubicBezTo>
                    <a:pt x="1872" y="3759"/>
                    <a:pt x="1850" y="3766"/>
                    <a:pt x="1829" y="3773"/>
                  </a:cubicBezTo>
                  <a:cubicBezTo>
                    <a:pt x="1830" y="3770"/>
                    <a:pt x="1832" y="3766"/>
                    <a:pt x="1832" y="3763"/>
                  </a:cubicBezTo>
                  <a:cubicBezTo>
                    <a:pt x="1819" y="3638"/>
                    <a:pt x="1815" y="3514"/>
                    <a:pt x="1818" y="3390"/>
                  </a:cubicBezTo>
                  <a:cubicBezTo>
                    <a:pt x="1822" y="3266"/>
                    <a:pt x="1838" y="3144"/>
                    <a:pt x="1843" y="3019"/>
                  </a:cubicBezTo>
                  <a:cubicBezTo>
                    <a:pt x="1844" y="3002"/>
                    <a:pt x="1830" y="2993"/>
                    <a:pt x="1815" y="2993"/>
                  </a:cubicBezTo>
                  <a:cubicBezTo>
                    <a:pt x="1804" y="2993"/>
                    <a:pt x="1792" y="2999"/>
                    <a:pt x="1789" y="3012"/>
                  </a:cubicBezTo>
                  <a:cubicBezTo>
                    <a:pt x="1755" y="3133"/>
                    <a:pt x="1747" y="3259"/>
                    <a:pt x="1744" y="3383"/>
                  </a:cubicBezTo>
                  <a:cubicBezTo>
                    <a:pt x="1740" y="3509"/>
                    <a:pt x="1745" y="3636"/>
                    <a:pt x="1760" y="3763"/>
                  </a:cubicBezTo>
                  <a:cubicBezTo>
                    <a:pt x="1761" y="3777"/>
                    <a:pt x="1769" y="3785"/>
                    <a:pt x="1781" y="3791"/>
                  </a:cubicBezTo>
                  <a:cubicBezTo>
                    <a:pt x="1684" y="3834"/>
                    <a:pt x="1603" y="3906"/>
                    <a:pt x="1552" y="4000"/>
                  </a:cubicBezTo>
                  <a:cubicBezTo>
                    <a:pt x="1541" y="4021"/>
                    <a:pt x="1531" y="4044"/>
                    <a:pt x="1524" y="4066"/>
                  </a:cubicBezTo>
                  <a:cubicBezTo>
                    <a:pt x="1462" y="4052"/>
                    <a:pt x="1398" y="4041"/>
                    <a:pt x="1335" y="4024"/>
                  </a:cubicBezTo>
                  <a:cubicBezTo>
                    <a:pt x="1223" y="3993"/>
                    <a:pt x="1115" y="3956"/>
                    <a:pt x="1002" y="3934"/>
                  </a:cubicBezTo>
                  <a:cubicBezTo>
                    <a:pt x="1000" y="3934"/>
                    <a:pt x="998" y="3934"/>
                    <a:pt x="996" y="3934"/>
                  </a:cubicBezTo>
                  <a:cubicBezTo>
                    <a:pt x="965" y="3934"/>
                    <a:pt x="942" y="3978"/>
                    <a:pt x="978" y="3995"/>
                  </a:cubicBezTo>
                  <a:cubicBezTo>
                    <a:pt x="1084" y="4042"/>
                    <a:pt x="1195" y="4071"/>
                    <a:pt x="1308" y="4099"/>
                  </a:cubicBezTo>
                  <a:cubicBezTo>
                    <a:pt x="1375" y="4116"/>
                    <a:pt x="1440" y="4130"/>
                    <a:pt x="1504" y="4144"/>
                  </a:cubicBezTo>
                  <a:cubicBezTo>
                    <a:pt x="1498" y="4177"/>
                    <a:pt x="1496" y="4211"/>
                    <a:pt x="1498" y="4245"/>
                  </a:cubicBezTo>
                  <a:cubicBezTo>
                    <a:pt x="1419" y="4254"/>
                    <a:pt x="1337" y="4261"/>
                    <a:pt x="1257" y="4269"/>
                  </a:cubicBezTo>
                  <a:cubicBezTo>
                    <a:pt x="1130" y="4282"/>
                    <a:pt x="1000" y="4289"/>
                    <a:pt x="874" y="4316"/>
                  </a:cubicBezTo>
                  <a:cubicBezTo>
                    <a:pt x="840" y="4323"/>
                    <a:pt x="847" y="4376"/>
                    <a:pt x="881" y="4376"/>
                  </a:cubicBezTo>
                  <a:cubicBezTo>
                    <a:pt x="1009" y="4376"/>
                    <a:pt x="1137" y="4357"/>
                    <a:pt x="1264" y="4344"/>
                  </a:cubicBezTo>
                  <a:cubicBezTo>
                    <a:pt x="1348" y="4336"/>
                    <a:pt x="1432" y="4329"/>
                    <a:pt x="1514" y="4319"/>
                  </a:cubicBezTo>
                  <a:cubicBezTo>
                    <a:pt x="1542" y="4410"/>
                    <a:pt x="1611" y="4481"/>
                    <a:pt x="1694" y="4527"/>
                  </a:cubicBezTo>
                  <a:cubicBezTo>
                    <a:pt x="1738" y="4552"/>
                    <a:pt x="1786" y="4566"/>
                    <a:pt x="1836" y="4577"/>
                  </a:cubicBezTo>
                  <a:cubicBezTo>
                    <a:pt x="1823" y="4672"/>
                    <a:pt x="1808" y="4769"/>
                    <a:pt x="1784" y="4862"/>
                  </a:cubicBezTo>
                  <a:cubicBezTo>
                    <a:pt x="1741" y="5034"/>
                    <a:pt x="1677" y="5197"/>
                    <a:pt x="1612" y="5360"/>
                  </a:cubicBezTo>
                  <a:cubicBezTo>
                    <a:pt x="1602" y="5387"/>
                    <a:pt x="1626" y="5407"/>
                    <a:pt x="1649" y="5407"/>
                  </a:cubicBezTo>
                  <a:cubicBezTo>
                    <a:pt x="1661" y="5407"/>
                    <a:pt x="1673" y="5401"/>
                    <a:pt x="1680" y="5389"/>
                  </a:cubicBezTo>
                  <a:cubicBezTo>
                    <a:pt x="1815" y="5146"/>
                    <a:pt x="1890" y="4868"/>
                    <a:pt x="1923" y="4588"/>
                  </a:cubicBezTo>
                  <a:cubicBezTo>
                    <a:pt x="1928" y="4589"/>
                    <a:pt x="1933" y="4589"/>
                    <a:pt x="1938" y="4589"/>
                  </a:cubicBezTo>
                  <a:cubicBezTo>
                    <a:pt x="1954" y="4589"/>
                    <a:pt x="1970" y="4587"/>
                    <a:pt x="1985" y="4586"/>
                  </a:cubicBezTo>
                  <a:cubicBezTo>
                    <a:pt x="2011" y="4828"/>
                    <a:pt x="2015" y="5074"/>
                    <a:pt x="2001" y="5316"/>
                  </a:cubicBezTo>
                  <a:cubicBezTo>
                    <a:pt x="1999" y="5338"/>
                    <a:pt x="2016" y="5350"/>
                    <a:pt x="2033" y="5350"/>
                  </a:cubicBezTo>
                  <a:cubicBezTo>
                    <a:pt x="2051" y="5350"/>
                    <a:pt x="2069" y="5339"/>
                    <a:pt x="2070" y="5316"/>
                  </a:cubicBezTo>
                  <a:cubicBezTo>
                    <a:pt x="2080" y="5071"/>
                    <a:pt x="2063" y="4825"/>
                    <a:pt x="2025" y="4581"/>
                  </a:cubicBezTo>
                  <a:cubicBezTo>
                    <a:pt x="2060" y="4577"/>
                    <a:pt x="2096" y="4570"/>
                    <a:pt x="2130" y="4557"/>
                  </a:cubicBezTo>
                  <a:cubicBezTo>
                    <a:pt x="2148" y="4552"/>
                    <a:pt x="2167" y="4546"/>
                    <a:pt x="2184" y="4539"/>
                  </a:cubicBezTo>
                  <a:cubicBezTo>
                    <a:pt x="2258" y="4813"/>
                    <a:pt x="2284" y="5112"/>
                    <a:pt x="2216" y="5392"/>
                  </a:cubicBezTo>
                  <a:cubicBezTo>
                    <a:pt x="2159" y="5634"/>
                    <a:pt x="1975" y="5895"/>
                    <a:pt x="1704" y="5895"/>
                  </a:cubicBezTo>
                  <a:cubicBezTo>
                    <a:pt x="1688" y="5895"/>
                    <a:pt x="1671" y="5894"/>
                    <a:pt x="1655" y="5892"/>
                  </a:cubicBezTo>
                  <a:cubicBezTo>
                    <a:pt x="1372" y="5861"/>
                    <a:pt x="1202" y="5584"/>
                    <a:pt x="1198" y="5321"/>
                  </a:cubicBezTo>
                  <a:cubicBezTo>
                    <a:pt x="1191" y="5010"/>
                    <a:pt x="1357" y="4736"/>
                    <a:pt x="1545" y="4502"/>
                  </a:cubicBezTo>
                  <a:cubicBezTo>
                    <a:pt x="1575" y="4464"/>
                    <a:pt x="1551" y="4398"/>
                    <a:pt x="1507" y="4398"/>
                  </a:cubicBezTo>
                  <a:cubicBezTo>
                    <a:pt x="1498" y="4398"/>
                    <a:pt x="1487" y="4401"/>
                    <a:pt x="1476" y="4408"/>
                  </a:cubicBezTo>
                  <a:cubicBezTo>
                    <a:pt x="1265" y="4544"/>
                    <a:pt x="1025" y="4664"/>
                    <a:pt x="769" y="4664"/>
                  </a:cubicBezTo>
                  <a:cubicBezTo>
                    <a:pt x="740" y="4664"/>
                    <a:pt x="711" y="4663"/>
                    <a:pt x="683" y="4659"/>
                  </a:cubicBezTo>
                  <a:cubicBezTo>
                    <a:pt x="407" y="4630"/>
                    <a:pt x="159" y="4437"/>
                    <a:pt x="151" y="4144"/>
                  </a:cubicBezTo>
                  <a:cubicBezTo>
                    <a:pt x="142" y="3848"/>
                    <a:pt x="493" y="3740"/>
                    <a:pt x="738" y="3724"/>
                  </a:cubicBezTo>
                  <a:cubicBezTo>
                    <a:pt x="762" y="3723"/>
                    <a:pt x="787" y="3722"/>
                    <a:pt x="811" y="3722"/>
                  </a:cubicBezTo>
                  <a:cubicBezTo>
                    <a:pt x="1042" y="3722"/>
                    <a:pt x="1271" y="3801"/>
                    <a:pt x="1453" y="3946"/>
                  </a:cubicBezTo>
                  <a:cubicBezTo>
                    <a:pt x="1464" y="3955"/>
                    <a:pt x="1478" y="3959"/>
                    <a:pt x="1492" y="3959"/>
                  </a:cubicBezTo>
                  <a:cubicBezTo>
                    <a:pt x="1535" y="3959"/>
                    <a:pt x="1580" y="3920"/>
                    <a:pt x="1547" y="3876"/>
                  </a:cubicBezTo>
                  <a:cubicBezTo>
                    <a:pt x="1379" y="3649"/>
                    <a:pt x="1240" y="3385"/>
                    <a:pt x="1198" y="3104"/>
                  </a:cubicBezTo>
                  <a:cubicBezTo>
                    <a:pt x="1155" y="2832"/>
                    <a:pt x="1244" y="2501"/>
                    <a:pt x="1535" y="2406"/>
                  </a:cubicBezTo>
                  <a:cubicBezTo>
                    <a:pt x="1576" y="2393"/>
                    <a:pt x="1616" y="2387"/>
                    <a:pt x="1654" y="2387"/>
                  </a:cubicBezTo>
                  <a:close/>
                  <a:moveTo>
                    <a:pt x="8460" y="4141"/>
                  </a:moveTo>
                  <a:cubicBezTo>
                    <a:pt x="8709" y="4141"/>
                    <a:pt x="8958" y="4345"/>
                    <a:pt x="9072" y="4552"/>
                  </a:cubicBezTo>
                  <a:cubicBezTo>
                    <a:pt x="9211" y="4806"/>
                    <a:pt x="9168" y="5132"/>
                    <a:pt x="8937" y="5315"/>
                  </a:cubicBezTo>
                  <a:cubicBezTo>
                    <a:pt x="8885" y="5356"/>
                    <a:pt x="8927" y="5420"/>
                    <a:pt x="8981" y="5423"/>
                  </a:cubicBezTo>
                  <a:cubicBezTo>
                    <a:pt x="8987" y="5427"/>
                    <a:pt x="8993" y="5429"/>
                    <a:pt x="9000" y="5429"/>
                  </a:cubicBezTo>
                  <a:cubicBezTo>
                    <a:pt x="9007" y="5429"/>
                    <a:pt x="9014" y="5426"/>
                    <a:pt x="9019" y="5416"/>
                  </a:cubicBezTo>
                  <a:cubicBezTo>
                    <a:pt x="9019" y="5414"/>
                    <a:pt x="9022" y="5413"/>
                    <a:pt x="9022" y="5413"/>
                  </a:cubicBezTo>
                  <a:cubicBezTo>
                    <a:pt x="9024" y="5410"/>
                    <a:pt x="9025" y="5410"/>
                    <a:pt x="9026" y="5410"/>
                  </a:cubicBezTo>
                  <a:cubicBezTo>
                    <a:pt x="9146" y="5316"/>
                    <a:pt x="9224" y="5186"/>
                    <a:pt x="9259" y="5041"/>
                  </a:cubicBezTo>
                  <a:cubicBezTo>
                    <a:pt x="9317" y="4970"/>
                    <a:pt x="9384" y="4905"/>
                    <a:pt x="9462" y="4857"/>
                  </a:cubicBezTo>
                  <a:cubicBezTo>
                    <a:pt x="9541" y="4809"/>
                    <a:pt x="9628" y="4787"/>
                    <a:pt x="9714" y="4787"/>
                  </a:cubicBezTo>
                  <a:cubicBezTo>
                    <a:pt x="9877" y="4787"/>
                    <a:pt x="10037" y="4865"/>
                    <a:pt x="10140" y="5001"/>
                  </a:cubicBezTo>
                  <a:cubicBezTo>
                    <a:pt x="10306" y="5218"/>
                    <a:pt x="10261" y="5542"/>
                    <a:pt x="10076" y="5733"/>
                  </a:cubicBezTo>
                  <a:cubicBezTo>
                    <a:pt x="9948" y="5867"/>
                    <a:pt x="9767" y="5934"/>
                    <a:pt x="9586" y="5934"/>
                  </a:cubicBezTo>
                  <a:cubicBezTo>
                    <a:pt x="9502" y="5934"/>
                    <a:pt x="9418" y="5920"/>
                    <a:pt x="9339" y="5891"/>
                  </a:cubicBezTo>
                  <a:cubicBezTo>
                    <a:pt x="9332" y="5889"/>
                    <a:pt x="9326" y="5888"/>
                    <a:pt x="9321" y="5888"/>
                  </a:cubicBezTo>
                  <a:cubicBezTo>
                    <a:pt x="9304" y="5888"/>
                    <a:pt x="9290" y="5897"/>
                    <a:pt x="9280" y="5909"/>
                  </a:cubicBezTo>
                  <a:cubicBezTo>
                    <a:pt x="9279" y="5885"/>
                    <a:pt x="9280" y="5861"/>
                    <a:pt x="9278" y="5838"/>
                  </a:cubicBezTo>
                  <a:cubicBezTo>
                    <a:pt x="9265" y="5776"/>
                    <a:pt x="9236" y="5712"/>
                    <a:pt x="9197" y="5654"/>
                  </a:cubicBezTo>
                  <a:cubicBezTo>
                    <a:pt x="9229" y="5636"/>
                    <a:pt x="9259" y="5619"/>
                    <a:pt x="9289" y="5599"/>
                  </a:cubicBezTo>
                  <a:cubicBezTo>
                    <a:pt x="9336" y="5565"/>
                    <a:pt x="9384" y="5533"/>
                    <a:pt x="9428" y="5498"/>
                  </a:cubicBezTo>
                  <a:cubicBezTo>
                    <a:pt x="9471" y="5464"/>
                    <a:pt x="9513" y="5430"/>
                    <a:pt x="9556" y="5399"/>
                  </a:cubicBezTo>
                  <a:cubicBezTo>
                    <a:pt x="9601" y="5363"/>
                    <a:pt x="9648" y="5325"/>
                    <a:pt x="9676" y="5274"/>
                  </a:cubicBezTo>
                  <a:cubicBezTo>
                    <a:pt x="9690" y="5249"/>
                    <a:pt x="9673" y="5213"/>
                    <a:pt x="9645" y="5213"/>
                  </a:cubicBezTo>
                  <a:cubicBezTo>
                    <a:pt x="9641" y="5213"/>
                    <a:pt x="9637" y="5214"/>
                    <a:pt x="9632" y="5216"/>
                  </a:cubicBezTo>
                  <a:cubicBezTo>
                    <a:pt x="9601" y="5224"/>
                    <a:pt x="9578" y="5237"/>
                    <a:pt x="9556" y="5254"/>
                  </a:cubicBezTo>
                  <a:cubicBezTo>
                    <a:pt x="9533" y="5272"/>
                    <a:pt x="9509" y="5288"/>
                    <a:pt x="9488" y="5306"/>
                  </a:cubicBezTo>
                  <a:lnTo>
                    <a:pt x="9360" y="5413"/>
                  </a:lnTo>
                  <a:cubicBezTo>
                    <a:pt x="9320" y="5445"/>
                    <a:pt x="9279" y="5484"/>
                    <a:pt x="9238" y="5519"/>
                  </a:cubicBezTo>
                  <a:cubicBezTo>
                    <a:pt x="9210" y="5543"/>
                    <a:pt x="9183" y="5572"/>
                    <a:pt x="9158" y="5599"/>
                  </a:cubicBezTo>
                  <a:cubicBezTo>
                    <a:pt x="9095" y="5522"/>
                    <a:pt x="9012" y="5460"/>
                    <a:pt x="8927" y="5427"/>
                  </a:cubicBezTo>
                  <a:cubicBezTo>
                    <a:pt x="8878" y="5408"/>
                    <a:pt x="8823" y="5399"/>
                    <a:pt x="8766" y="5399"/>
                  </a:cubicBezTo>
                  <a:cubicBezTo>
                    <a:pt x="8737" y="5399"/>
                    <a:pt x="8708" y="5401"/>
                    <a:pt x="8679" y="5406"/>
                  </a:cubicBezTo>
                  <a:cubicBezTo>
                    <a:pt x="8660" y="5404"/>
                    <a:pt x="8641" y="5403"/>
                    <a:pt x="8621" y="5403"/>
                  </a:cubicBezTo>
                  <a:cubicBezTo>
                    <a:pt x="8594" y="5403"/>
                    <a:pt x="8565" y="5405"/>
                    <a:pt x="8537" y="5410"/>
                  </a:cubicBezTo>
                  <a:cubicBezTo>
                    <a:pt x="8533" y="5413"/>
                    <a:pt x="8527" y="5414"/>
                    <a:pt x="8521" y="5414"/>
                  </a:cubicBezTo>
                  <a:cubicBezTo>
                    <a:pt x="8528" y="5406"/>
                    <a:pt x="8534" y="5393"/>
                    <a:pt x="8528" y="5379"/>
                  </a:cubicBezTo>
                  <a:cubicBezTo>
                    <a:pt x="8486" y="5274"/>
                    <a:pt x="8441" y="5169"/>
                    <a:pt x="8392" y="5067"/>
                  </a:cubicBezTo>
                  <a:cubicBezTo>
                    <a:pt x="8344" y="4966"/>
                    <a:pt x="8296" y="4859"/>
                    <a:pt x="8218" y="4777"/>
                  </a:cubicBezTo>
                  <a:cubicBezTo>
                    <a:pt x="8212" y="4771"/>
                    <a:pt x="8205" y="4769"/>
                    <a:pt x="8198" y="4769"/>
                  </a:cubicBezTo>
                  <a:cubicBezTo>
                    <a:pt x="8180" y="4769"/>
                    <a:pt x="8162" y="4784"/>
                    <a:pt x="8168" y="4806"/>
                  </a:cubicBezTo>
                  <a:cubicBezTo>
                    <a:pt x="8201" y="4913"/>
                    <a:pt x="8263" y="5010"/>
                    <a:pt x="8317" y="5109"/>
                  </a:cubicBezTo>
                  <a:cubicBezTo>
                    <a:pt x="8371" y="5208"/>
                    <a:pt x="8422" y="5309"/>
                    <a:pt x="8470" y="5413"/>
                  </a:cubicBezTo>
                  <a:cubicBezTo>
                    <a:pt x="8473" y="5420"/>
                    <a:pt x="8479" y="5423"/>
                    <a:pt x="8486" y="5427"/>
                  </a:cubicBezTo>
                  <a:cubicBezTo>
                    <a:pt x="8408" y="5453"/>
                    <a:pt x="8337" y="5498"/>
                    <a:pt x="8279" y="5556"/>
                  </a:cubicBezTo>
                  <a:cubicBezTo>
                    <a:pt x="8206" y="5481"/>
                    <a:pt x="8131" y="5406"/>
                    <a:pt x="8052" y="5336"/>
                  </a:cubicBezTo>
                  <a:cubicBezTo>
                    <a:pt x="7934" y="5194"/>
                    <a:pt x="7852" y="5033"/>
                    <a:pt x="7853" y="4833"/>
                  </a:cubicBezTo>
                  <a:cubicBezTo>
                    <a:pt x="7853" y="4540"/>
                    <a:pt x="8045" y="4252"/>
                    <a:pt x="8327" y="4161"/>
                  </a:cubicBezTo>
                  <a:cubicBezTo>
                    <a:pt x="8371" y="4147"/>
                    <a:pt x="8415" y="4141"/>
                    <a:pt x="8460" y="4141"/>
                  </a:cubicBezTo>
                  <a:close/>
                  <a:moveTo>
                    <a:pt x="8880" y="6041"/>
                  </a:moveTo>
                  <a:lnTo>
                    <a:pt x="8880" y="6041"/>
                  </a:lnTo>
                  <a:cubicBezTo>
                    <a:pt x="8879" y="6044"/>
                    <a:pt x="8878" y="6046"/>
                    <a:pt x="8877" y="6047"/>
                  </a:cubicBezTo>
                  <a:lnTo>
                    <a:pt x="8877" y="6047"/>
                  </a:lnTo>
                  <a:lnTo>
                    <a:pt x="8880" y="6041"/>
                  </a:lnTo>
                  <a:close/>
                  <a:moveTo>
                    <a:pt x="8770" y="5560"/>
                  </a:moveTo>
                  <a:cubicBezTo>
                    <a:pt x="8771" y="5560"/>
                    <a:pt x="8773" y="5560"/>
                    <a:pt x="8775" y="5560"/>
                  </a:cubicBezTo>
                  <a:cubicBezTo>
                    <a:pt x="8919" y="5563"/>
                    <a:pt x="9038" y="5680"/>
                    <a:pt x="9097" y="5802"/>
                  </a:cubicBezTo>
                  <a:cubicBezTo>
                    <a:pt x="9117" y="5841"/>
                    <a:pt x="9124" y="5884"/>
                    <a:pt x="9124" y="5928"/>
                  </a:cubicBezTo>
                  <a:cubicBezTo>
                    <a:pt x="9122" y="5921"/>
                    <a:pt x="9122" y="5912"/>
                    <a:pt x="9117" y="5905"/>
                  </a:cubicBezTo>
                  <a:cubicBezTo>
                    <a:pt x="9089" y="5857"/>
                    <a:pt x="9045" y="5821"/>
                    <a:pt x="9001" y="5787"/>
                  </a:cubicBezTo>
                  <a:cubicBezTo>
                    <a:pt x="8958" y="5755"/>
                    <a:pt x="8916" y="5722"/>
                    <a:pt x="8869" y="5692"/>
                  </a:cubicBezTo>
                  <a:cubicBezTo>
                    <a:pt x="8824" y="5662"/>
                    <a:pt x="8776" y="5635"/>
                    <a:pt x="8721" y="5635"/>
                  </a:cubicBezTo>
                  <a:cubicBezTo>
                    <a:pt x="8714" y="5635"/>
                    <a:pt x="8706" y="5636"/>
                    <a:pt x="8699" y="5637"/>
                  </a:cubicBezTo>
                  <a:cubicBezTo>
                    <a:pt x="8643" y="5645"/>
                    <a:pt x="8599" y="5687"/>
                    <a:pt x="8577" y="5736"/>
                  </a:cubicBezTo>
                  <a:cubicBezTo>
                    <a:pt x="8551" y="5806"/>
                    <a:pt x="8555" y="5871"/>
                    <a:pt x="8568" y="5939"/>
                  </a:cubicBezTo>
                  <a:cubicBezTo>
                    <a:pt x="8573" y="5968"/>
                    <a:pt x="8601" y="5984"/>
                    <a:pt x="8628" y="5984"/>
                  </a:cubicBezTo>
                  <a:cubicBezTo>
                    <a:pt x="8648" y="5984"/>
                    <a:pt x="8668" y="5975"/>
                    <a:pt x="8677" y="5955"/>
                  </a:cubicBezTo>
                  <a:cubicBezTo>
                    <a:pt x="8692" y="5926"/>
                    <a:pt x="8699" y="5902"/>
                    <a:pt x="8704" y="5871"/>
                  </a:cubicBezTo>
                  <a:cubicBezTo>
                    <a:pt x="8706" y="5854"/>
                    <a:pt x="8712" y="5819"/>
                    <a:pt x="8714" y="5810"/>
                  </a:cubicBezTo>
                  <a:cubicBezTo>
                    <a:pt x="8717" y="5808"/>
                    <a:pt x="8722" y="5796"/>
                    <a:pt x="8723" y="5795"/>
                  </a:cubicBezTo>
                  <a:lnTo>
                    <a:pt x="8723" y="5795"/>
                  </a:lnTo>
                  <a:cubicBezTo>
                    <a:pt x="8724" y="5794"/>
                    <a:pt x="8725" y="5793"/>
                    <a:pt x="8726" y="5793"/>
                  </a:cubicBezTo>
                  <a:cubicBezTo>
                    <a:pt x="8727" y="5793"/>
                    <a:pt x="8727" y="5793"/>
                    <a:pt x="8728" y="5793"/>
                  </a:cubicBezTo>
                  <a:cubicBezTo>
                    <a:pt x="8742" y="5793"/>
                    <a:pt x="8755" y="5803"/>
                    <a:pt x="8764" y="5810"/>
                  </a:cubicBezTo>
                  <a:cubicBezTo>
                    <a:pt x="8804" y="5834"/>
                    <a:pt x="8842" y="5863"/>
                    <a:pt x="8878" y="5892"/>
                  </a:cubicBezTo>
                  <a:cubicBezTo>
                    <a:pt x="8895" y="5907"/>
                    <a:pt x="8916" y="5921"/>
                    <a:pt x="8934" y="5938"/>
                  </a:cubicBezTo>
                  <a:cubicBezTo>
                    <a:pt x="8926" y="5949"/>
                    <a:pt x="8919" y="5960"/>
                    <a:pt x="8912" y="5973"/>
                  </a:cubicBezTo>
                  <a:cubicBezTo>
                    <a:pt x="8897" y="5997"/>
                    <a:pt x="8889" y="6026"/>
                    <a:pt x="8876" y="6051"/>
                  </a:cubicBezTo>
                  <a:cubicBezTo>
                    <a:pt x="8877" y="6050"/>
                    <a:pt x="8877" y="6049"/>
                    <a:pt x="8877" y="6047"/>
                  </a:cubicBezTo>
                  <a:lnTo>
                    <a:pt x="8877" y="6047"/>
                  </a:lnTo>
                  <a:lnTo>
                    <a:pt x="8875" y="6053"/>
                  </a:lnTo>
                  <a:cubicBezTo>
                    <a:pt x="8873" y="6058"/>
                    <a:pt x="8869" y="6063"/>
                    <a:pt x="8868" y="6068"/>
                  </a:cubicBezTo>
                  <a:cubicBezTo>
                    <a:pt x="8862" y="6077"/>
                    <a:pt x="8856" y="6088"/>
                    <a:pt x="8852" y="6097"/>
                  </a:cubicBezTo>
                  <a:cubicBezTo>
                    <a:pt x="8846" y="6108"/>
                    <a:pt x="8839" y="6117"/>
                    <a:pt x="8832" y="6125"/>
                  </a:cubicBezTo>
                  <a:cubicBezTo>
                    <a:pt x="8831" y="6126"/>
                    <a:pt x="8831" y="6129"/>
                    <a:pt x="8828" y="6131"/>
                  </a:cubicBezTo>
                  <a:cubicBezTo>
                    <a:pt x="8824" y="6136"/>
                    <a:pt x="8819" y="6141"/>
                    <a:pt x="8814" y="6146"/>
                  </a:cubicBezTo>
                  <a:cubicBezTo>
                    <a:pt x="8812" y="6148"/>
                    <a:pt x="8809" y="6153"/>
                    <a:pt x="8805" y="6158"/>
                  </a:cubicBezTo>
                  <a:lnTo>
                    <a:pt x="8804" y="6159"/>
                  </a:lnTo>
                  <a:lnTo>
                    <a:pt x="8799" y="6162"/>
                  </a:lnTo>
                  <a:cubicBezTo>
                    <a:pt x="8792" y="6169"/>
                    <a:pt x="8785" y="6176"/>
                    <a:pt x="8777" y="6183"/>
                  </a:cubicBezTo>
                  <a:lnTo>
                    <a:pt x="8775" y="6186"/>
                  </a:lnTo>
                  <a:lnTo>
                    <a:pt x="8774" y="6187"/>
                  </a:lnTo>
                  <a:cubicBezTo>
                    <a:pt x="8770" y="6190"/>
                    <a:pt x="8764" y="6193"/>
                    <a:pt x="8760" y="6196"/>
                  </a:cubicBezTo>
                  <a:cubicBezTo>
                    <a:pt x="8750" y="6202"/>
                    <a:pt x="8741" y="6207"/>
                    <a:pt x="8731" y="6210"/>
                  </a:cubicBezTo>
                  <a:cubicBezTo>
                    <a:pt x="8734" y="6209"/>
                    <a:pt x="8734" y="6209"/>
                    <a:pt x="8734" y="6209"/>
                  </a:cubicBezTo>
                  <a:lnTo>
                    <a:pt x="8734" y="6209"/>
                  </a:lnTo>
                  <a:cubicBezTo>
                    <a:pt x="8734" y="6209"/>
                    <a:pt x="8725" y="6212"/>
                    <a:pt x="8724" y="6212"/>
                  </a:cubicBezTo>
                  <a:cubicBezTo>
                    <a:pt x="8719" y="6214"/>
                    <a:pt x="8713" y="6216"/>
                    <a:pt x="8710" y="6216"/>
                  </a:cubicBezTo>
                  <a:cubicBezTo>
                    <a:pt x="8704" y="6217"/>
                    <a:pt x="8699" y="6217"/>
                    <a:pt x="8696" y="6219"/>
                  </a:cubicBezTo>
                  <a:cubicBezTo>
                    <a:pt x="8693" y="6219"/>
                    <a:pt x="8692" y="6219"/>
                    <a:pt x="8692" y="6219"/>
                  </a:cubicBezTo>
                  <a:cubicBezTo>
                    <a:pt x="8691" y="6219"/>
                    <a:pt x="8694" y="6219"/>
                    <a:pt x="8689" y="6219"/>
                  </a:cubicBezTo>
                  <a:cubicBezTo>
                    <a:pt x="8668" y="6219"/>
                    <a:pt x="8655" y="6219"/>
                    <a:pt x="8635" y="6212"/>
                  </a:cubicBezTo>
                  <a:cubicBezTo>
                    <a:pt x="8634" y="6211"/>
                    <a:pt x="8633" y="6211"/>
                    <a:pt x="8632" y="6211"/>
                  </a:cubicBezTo>
                  <a:cubicBezTo>
                    <a:pt x="8629" y="6211"/>
                    <a:pt x="8627" y="6212"/>
                    <a:pt x="8625" y="6212"/>
                  </a:cubicBezTo>
                  <a:cubicBezTo>
                    <a:pt x="8598" y="6197"/>
                    <a:pt x="8570" y="6183"/>
                    <a:pt x="8544" y="6166"/>
                  </a:cubicBezTo>
                  <a:cubicBezTo>
                    <a:pt x="8494" y="6131"/>
                    <a:pt x="8452" y="6085"/>
                    <a:pt x="8422" y="6034"/>
                  </a:cubicBezTo>
                  <a:cubicBezTo>
                    <a:pt x="8365" y="5936"/>
                    <a:pt x="8357" y="5811"/>
                    <a:pt x="8416" y="5712"/>
                  </a:cubicBezTo>
                  <a:cubicBezTo>
                    <a:pt x="8483" y="5603"/>
                    <a:pt x="8649" y="5560"/>
                    <a:pt x="8770" y="5560"/>
                  </a:cubicBezTo>
                  <a:close/>
                  <a:moveTo>
                    <a:pt x="4773" y="3512"/>
                  </a:moveTo>
                  <a:cubicBezTo>
                    <a:pt x="4806" y="3512"/>
                    <a:pt x="4841" y="3517"/>
                    <a:pt x="4875" y="3527"/>
                  </a:cubicBezTo>
                  <a:cubicBezTo>
                    <a:pt x="5010" y="3567"/>
                    <a:pt x="5115" y="3683"/>
                    <a:pt x="5189" y="3798"/>
                  </a:cubicBezTo>
                  <a:cubicBezTo>
                    <a:pt x="5343" y="4031"/>
                    <a:pt x="5427" y="4303"/>
                    <a:pt x="5444" y="4580"/>
                  </a:cubicBezTo>
                  <a:cubicBezTo>
                    <a:pt x="5447" y="4620"/>
                    <a:pt x="5480" y="4640"/>
                    <a:pt x="5511" y="4640"/>
                  </a:cubicBezTo>
                  <a:cubicBezTo>
                    <a:pt x="5524" y="4640"/>
                    <a:pt x="5537" y="4636"/>
                    <a:pt x="5548" y="4630"/>
                  </a:cubicBezTo>
                  <a:cubicBezTo>
                    <a:pt x="5576" y="4628"/>
                    <a:pt x="5604" y="4610"/>
                    <a:pt x="5617" y="4573"/>
                  </a:cubicBezTo>
                  <a:cubicBezTo>
                    <a:pt x="5681" y="4360"/>
                    <a:pt x="5756" y="4110"/>
                    <a:pt x="5975" y="4007"/>
                  </a:cubicBezTo>
                  <a:cubicBezTo>
                    <a:pt x="6018" y="3986"/>
                    <a:pt x="6064" y="3977"/>
                    <a:pt x="6111" y="3977"/>
                  </a:cubicBezTo>
                  <a:cubicBezTo>
                    <a:pt x="6275" y="3977"/>
                    <a:pt x="6447" y="4090"/>
                    <a:pt x="6556" y="4201"/>
                  </a:cubicBezTo>
                  <a:cubicBezTo>
                    <a:pt x="6707" y="4353"/>
                    <a:pt x="6745" y="4584"/>
                    <a:pt x="6674" y="4783"/>
                  </a:cubicBezTo>
                  <a:cubicBezTo>
                    <a:pt x="6640" y="4879"/>
                    <a:pt x="6576" y="4972"/>
                    <a:pt x="6498" y="5050"/>
                  </a:cubicBezTo>
                  <a:cubicBezTo>
                    <a:pt x="6356" y="5162"/>
                    <a:pt x="6186" y="5203"/>
                    <a:pt x="6004" y="5216"/>
                  </a:cubicBezTo>
                  <a:cubicBezTo>
                    <a:pt x="5943" y="5218"/>
                    <a:pt x="5925" y="5308"/>
                    <a:pt x="5989" y="5325"/>
                  </a:cubicBezTo>
                  <a:cubicBezTo>
                    <a:pt x="6102" y="5357"/>
                    <a:pt x="6217" y="5379"/>
                    <a:pt x="6331" y="5410"/>
                  </a:cubicBezTo>
                  <a:cubicBezTo>
                    <a:pt x="6416" y="5434"/>
                    <a:pt x="6514" y="5465"/>
                    <a:pt x="6565" y="5543"/>
                  </a:cubicBezTo>
                  <a:cubicBezTo>
                    <a:pt x="6569" y="5549"/>
                    <a:pt x="6575" y="5552"/>
                    <a:pt x="6578" y="5556"/>
                  </a:cubicBezTo>
                  <a:cubicBezTo>
                    <a:pt x="6505" y="5736"/>
                    <a:pt x="6497" y="5939"/>
                    <a:pt x="6579" y="6125"/>
                  </a:cubicBezTo>
                  <a:cubicBezTo>
                    <a:pt x="6586" y="6141"/>
                    <a:pt x="6598" y="6156"/>
                    <a:pt x="6606" y="6175"/>
                  </a:cubicBezTo>
                  <a:cubicBezTo>
                    <a:pt x="6514" y="6350"/>
                    <a:pt x="6294" y="6418"/>
                    <a:pt x="6084" y="6418"/>
                  </a:cubicBezTo>
                  <a:cubicBezTo>
                    <a:pt x="5983" y="6418"/>
                    <a:pt x="5885" y="6402"/>
                    <a:pt x="5804" y="6375"/>
                  </a:cubicBezTo>
                  <a:cubicBezTo>
                    <a:pt x="5525" y="6278"/>
                    <a:pt x="5397" y="5982"/>
                    <a:pt x="5292" y="5728"/>
                  </a:cubicBezTo>
                  <a:cubicBezTo>
                    <a:pt x="5282" y="5705"/>
                    <a:pt x="5264" y="5696"/>
                    <a:pt x="5247" y="5696"/>
                  </a:cubicBezTo>
                  <a:cubicBezTo>
                    <a:pt x="5209" y="5696"/>
                    <a:pt x="5169" y="5737"/>
                    <a:pt x="5189" y="5785"/>
                  </a:cubicBezTo>
                  <a:cubicBezTo>
                    <a:pt x="5312" y="6054"/>
                    <a:pt x="5250" y="6373"/>
                    <a:pt x="5033" y="6575"/>
                  </a:cubicBezTo>
                  <a:cubicBezTo>
                    <a:pt x="4908" y="6692"/>
                    <a:pt x="4733" y="6767"/>
                    <a:pt x="4561" y="6767"/>
                  </a:cubicBezTo>
                  <a:cubicBezTo>
                    <a:pt x="4439" y="6767"/>
                    <a:pt x="4319" y="6729"/>
                    <a:pt x="4221" y="6643"/>
                  </a:cubicBezTo>
                  <a:cubicBezTo>
                    <a:pt x="3980" y="6430"/>
                    <a:pt x="4086" y="6105"/>
                    <a:pt x="4272" y="5897"/>
                  </a:cubicBezTo>
                  <a:cubicBezTo>
                    <a:pt x="4308" y="5857"/>
                    <a:pt x="4347" y="5821"/>
                    <a:pt x="4386" y="5789"/>
                  </a:cubicBezTo>
                  <a:cubicBezTo>
                    <a:pt x="4394" y="5782"/>
                    <a:pt x="4406" y="5776"/>
                    <a:pt x="4414" y="5769"/>
                  </a:cubicBezTo>
                  <a:cubicBezTo>
                    <a:pt x="4576" y="5661"/>
                    <a:pt x="4721" y="5535"/>
                    <a:pt x="4861" y="5401"/>
                  </a:cubicBezTo>
                  <a:cubicBezTo>
                    <a:pt x="4926" y="5484"/>
                    <a:pt x="5033" y="5531"/>
                    <a:pt x="5138" y="5548"/>
                  </a:cubicBezTo>
                  <a:cubicBezTo>
                    <a:pt x="5176" y="5554"/>
                    <a:pt x="5215" y="5557"/>
                    <a:pt x="5254" y="5557"/>
                  </a:cubicBezTo>
                  <a:cubicBezTo>
                    <a:pt x="5359" y="5557"/>
                    <a:pt x="5463" y="5531"/>
                    <a:pt x="5546" y="5460"/>
                  </a:cubicBezTo>
                  <a:cubicBezTo>
                    <a:pt x="5671" y="5352"/>
                    <a:pt x="5677" y="5147"/>
                    <a:pt x="5585" y="5017"/>
                  </a:cubicBezTo>
                  <a:cubicBezTo>
                    <a:pt x="5501" y="4899"/>
                    <a:pt x="5357" y="4828"/>
                    <a:pt x="5213" y="4828"/>
                  </a:cubicBezTo>
                  <a:cubicBezTo>
                    <a:pt x="5196" y="4828"/>
                    <a:pt x="5180" y="4829"/>
                    <a:pt x="5163" y="4831"/>
                  </a:cubicBezTo>
                  <a:cubicBezTo>
                    <a:pt x="5078" y="4840"/>
                    <a:pt x="4990" y="4869"/>
                    <a:pt x="4930" y="4938"/>
                  </a:cubicBezTo>
                  <a:cubicBezTo>
                    <a:pt x="4915" y="4955"/>
                    <a:pt x="4902" y="4974"/>
                    <a:pt x="4889" y="4993"/>
                  </a:cubicBezTo>
                  <a:cubicBezTo>
                    <a:pt x="4867" y="5018"/>
                    <a:pt x="4848" y="5045"/>
                    <a:pt x="4833" y="5074"/>
                  </a:cubicBezTo>
                  <a:lnTo>
                    <a:pt x="4831" y="5074"/>
                  </a:lnTo>
                  <a:lnTo>
                    <a:pt x="4810" y="5084"/>
                  </a:lnTo>
                  <a:cubicBezTo>
                    <a:pt x="4811" y="5062"/>
                    <a:pt x="4801" y="5041"/>
                    <a:pt x="4774" y="5038"/>
                  </a:cubicBezTo>
                  <a:lnTo>
                    <a:pt x="4471" y="5006"/>
                  </a:lnTo>
                  <a:cubicBezTo>
                    <a:pt x="4398" y="4998"/>
                    <a:pt x="4323" y="4985"/>
                    <a:pt x="4248" y="4985"/>
                  </a:cubicBezTo>
                  <a:cubicBezTo>
                    <a:pt x="4221" y="4985"/>
                    <a:pt x="4194" y="4987"/>
                    <a:pt x="4167" y="4991"/>
                  </a:cubicBezTo>
                  <a:cubicBezTo>
                    <a:pt x="4125" y="4999"/>
                    <a:pt x="4130" y="5060"/>
                    <a:pt x="4167" y="5071"/>
                  </a:cubicBezTo>
                  <a:cubicBezTo>
                    <a:pt x="4262" y="5103"/>
                    <a:pt x="4371" y="5096"/>
                    <a:pt x="4471" y="5102"/>
                  </a:cubicBezTo>
                  <a:lnTo>
                    <a:pt x="4742" y="5116"/>
                  </a:lnTo>
                  <a:cubicBezTo>
                    <a:pt x="4706" y="5130"/>
                    <a:pt x="4669" y="5145"/>
                    <a:pt x="4633" y="5160"/>
                  </a:cubicBezTo>
                  <a:cubicBezTo>
                    <a:pt x="4567" y="5187"/>
                    <a:pt x="4501" y="5213"/>
                    <a:pt x="4435" y="5237"/>
                  </a:cubicBezTo>
                  <a:cubicBezTo>
                    <a:pt x="4370" y="5260"/>
                    <a:pt x="4302" y="5281"/>
                    <a:pt x="4237" y="5301"/>
                  </a:cubicBezTo>
                  <a:cubicBezTo>
                    <a:pt x="4173" y="5319"/>
                    <a:pt x="4096" y="5332"/>
                    <a:pt x="4045" y="5374"/>
                  </a:cubicBezTo>
                  <a:cubicBezTo>
                    <a:pt x="4028" y="5389"/>
                    <a:pt x="4037" y="5424"/>
                    <a:pt x="4059" y="5428"/>
                  </a:cubicBezTo>
                  <a:cubicBezTo>
                    <a:pt x="4071" y="5430"/>
                    <a:pt x="4083" y="5431"/>
                    <a:pt x="4094" y="5431"/>
                  </a:cubicBezTo>
                  <a:cubicBezTo>
                    <a:pt x="4151" y="5431"/>
                    <a:pt x="4209" y="5411"/>
                    <a:pt x="4262" y="5394"/>
                  </a:cubicBezTo>
                  <a:cubicBezTo>
                    <a:pt x="4333" y="5373"/>
                    <a:pt x="4404" y="5348"/>
                    <a:pt x="4472" y="5322"/>
                  </a:cubicBezTo>
                  <a:cubicBezTo>
                    <a:pt x="4540" y="5295"/>
                    <a:pt x="4606" y="5268"/>
                    <a:pt x="4669" y="5238"/>
                  </a:cubicBezTo>
                  <a:cubicBezTo>
                    <a:pt x="4716" y="5217"/>
                    <a:pt x="4759" y="5194"/>
                    <a:pt x="4803" y="5169"/>
                  </a:cubicBezTo>
                  <a:lnTo>
                    <a:pt x="4803" y="5169"/>
                  </a:lnTo>
                  <a:cubicBezTo>
                    <a:pt x="4796" y="5213"/>
                    <a:pt x="4796" y="5260"/>
                    <a:pt x="4811" y="5305"/>
                  </a:cubicBezTo>
                  <a:cubicBezTo>
                    <a:pt x="4811" y="5305"/>
                    <a:pt x="4811" y="5308"/>
                    <a:pt x="4813" y="5308"/>
                  </a:cubicBezTo>
                  <a:cubicBezTo>
                    <a:pt x="4625" y="5475"/>
                    <a:pt x="4397" y="5603"/>
                    <a:pt x="4217" y="5780"/>
                  </a:cubicBezTo>
                  <a:cubicBezTo>
                    <a:pt x="4156" y="5814"/>
                    <a:pt x="4091" y="5839"/>
                    <a:pt x="4032" y="5839"/>
                  </a:cubicBezTo>
                  <a:cubicBezTo>
                    <a:pt x="4020" y="5839"/>
                    <a:pt x="4009" y="5838"/>
                    <a:pt x="3997" y="5836"/>
                  </a:cubicBezTo>
                  <a:cubicBezTo>
                    <a:pt x="3695" y="5783"/>
                    <a:pt x="3526" y="5401"/>
                    <a:pt x="3576" y="5126"/>
                  </a:cubicBezTo>
                  <a:cubicBezTo>
                    <a:pt x="3581" y="5099"/>
                    <a:pt x="3567" y="5078"/>
                    <a:pt x="3549" y="5067"/>
                  </a:cubicBezTo>
                  <a:cubicBezTo>
                    <a:pt x="3591" y="4864"/>
                    <a:pt x="3831" y="4747"/>
                    <a:pt x="4021" y="4735"/>
                  </a:cubicBezTo>
                  <a:cubicBezTo>
                    <a:pt x="4043" y="4733"/>
                    <a:pt x="4065" y="4733"/>
                    <a:pt x="4087" y="4733"/>
                  </a:cubicBezTo>
                  <a:cubicBezTo>
                    <a:pt x="4321" y="4733"/>
                    <a:pt x="4556" y="4805"/>
                    <a:pt x="4770" y="4891"/>
                  </a:cubicBezTo>
                  <a:lnTo>
                    <a:pt x="4770" y="4889"/>
                  </a:lnTo>
                  <a:cubicBezTo>
                    <a:pt x="4773" y="4890"/>
                    <a:pt x="4777" y="4890"/>
                    <a:pt x="4780" y="4890"/>
                  </a:cubicBezTo>
                  <a:cubicBezTo>
                    <a:pt x="4832" y="4890"/>
                    <a:pt x="4869" y="4818"/>
                    <a:pt x="4813" y="4791"/>
                  </a:cubicBezTo>
                  <a:cubicBezTo>
                    <a:pt x="4767" y="4770"/>
                    <a:pt x="4719" y="4749"/>
                    <a:pt x="4669" y="4729"/>
                  </a:cubicBezTo>
                  <a:cubicBezTo>
                    <a:pt x="4451" y="4628"/>
                    <a:pt x="4231" y="4489"/>
                    <a:pt x="4149" y="4259"/>
                  </a:cubicBezTo>
                  <a:cubicBezTo>
                    <a:pt x="4045" y="3977"/>
                    <a:pt x="4255" y="3741"/>
                    <a:pt x="4484" y="3607"/>
                  </a:cubicBezTo>
                  <a:cubicBezTo>
                    <a:pt x="4571" y="3555"/>
                    <a:pt x="4670" y="3512"/>
                    <a:pt x="4773" y="3512"/>
                  </a:cubicBezTo>
                  <a:close/>
                  <a:moveTo>
                    <a:pt x="7333" y="5129"/>
                  </a:moveTo>
                  <a:cubicBezTo>
                    <a:pt x="7339" y="5129"/>
                    <a:pt x="7344" y="5129"/>
                    <a:pt x="7349" y="5129"/>
                  </a:cubicBezTo>
                  <a:cubicBezTo>
                    <a:pt x="7579" y="5133"/>
                    <a:pt x="7775" y="5251"/>
                    <a:pt x="7947" y="5396"/>
                  </a:cubicBezTo>
                  <a:cubicBezTo>
                    <a:pt x="8022" y="5487"/>
                    <a:pt x="8111" y="5569"/>
                    <a:pt x="8206" y="5650"/>
                  </a:cubicBezTo>
                  <a:cubicBezTo>
                    <a:pt x="8194" y="5670"/>
                    <a:pt x="8181" y="5685"/>
                    <a:pt x="8171" y="5706"/>
                  </a:cubicBezTo>
                  <a:cubicBezTo>
                    <a:pt x="8161" y="5725"/>
                    <a:pt x="8157" y="5742"/>
                    <a:pt x="8151" y="5760"/>
                  </a:cubicBezTo>
                  <a:cubicBezTo>
                    <a:pt x="8046" y="5714"/>
                    <a:pt x="7941" y="5668"/>
                    <a:pt x="7835" y="5626"/>
                  </a:cubicBezTo>
                  <a:cubicBezTo>
                    <a:pt x="7689" y="5566"/>
                    <a:pt x="7523" y="5501"/>
                    <a:pt x="7364" y="5495"/>
                  </a:cubicBezTo>
                  <a:cubicBezTo>
                    <a:pt x="7363" y="5495"/>
                    <a:pt x="7363" y="5495"/>
                    <a:pt x="7362" y="5495"/>
                  </a:cubicBezTo>
                  <a:cubicBezTo>
                    <a:pt x="7335" y="5495"/>
                    <a:pt x="7323" y="5536"/>
                    <a:pt x="7348" y="5550"/>
                  </a:cubicBezTo>
                  <a:cubicBezTo>
                    <a:pt x="7419" y="5589"/>
                    <a:pt x="7494" y="5614"/>
                    <a:pt x="7571" y="5641"/>
                  </a:cubicBezTo>
                  <a:cubicBezTo>
                    <a:pt x="7643" y="5665"/>
                    <a:pt x="7717" y="5691"/>
                    <a:pt x="7791" y="5715"/>
                  </a:cubicBezTo>
                  <a:cubicBezTo>
                    <a:pt x="7906" y="5752"/>
                    <a:pt x="8018" y="5794"/>
                    <a:pt x="8130" y="5841"/>
                  </a:cubicBezTo>
                  <a:cubicBezTo>
                    <a:pt x="8130" y="5847"/>
                    <a:pt x="8128" y="5850"/>
                    <a:pt x="8126" y="5855"/>
                  </a:cubicBezTo>
                  <a:cubicBezTo>
                    <a:pt x="8001" y="5875"/>
                    <a:pt x="7876" y="5892"/>
                    <a:pt x="7750" y="5907"/>
                  </a:cubicBezTo>
                  <a:cubicBezTo>
                    <a:pt x="7672" y="5915"/>
                    <a:pt x="7592" y="5925"/>
                    <a:pt x="7514" y="5933"/>
                  </a:cubicBezTo>
                  <a:cubicBezTo>
                    <a:pt x="7437" y="5942"/>
                    <a:pt x="7352" y="5939"/>
                    <a:pt x="7284" y="5972"/>
                  </a:cubicBezTo>
                  <a:cubicBezTo>
                    <a:pt x="7263" y="5983"/>
                    <a:pt x="7267" y="6014"/>
                    <a:pt x="7288" y="6020"/>
                  </a:cubicBezTo>
                  <a:cubicBezTo>
                    <a:pt x="7314" y="6027"/>
                    <a:pt x="7341" y="6030"/>
                    <a:pt x="7368" y="6030"/>
                  </a:cubicBezTo>
                  <a:cubicBezTo>
                    <a:pt x="7423" y="6030"/>
                    <a:pt x="7480" y="6019"/>
                    <a:pt x="7533" y="6014"/>
                  </a:cubicBezTo>
                  <a:cubicBezTo>
                    <a:pt x="7612" y="6007"/>
                    <a:pt x="7690" y="5999"/>
                    <a:pt x="7769" y="5986"/>
                  </a:cubicBezTo>
                  <a:cubicBezTo>
                    <a:pt x="7887" y="5970"/>
                    <a:pt x="8005" y="5949"/>
                    <a:pt x="8123" y="5929"/>
                  </a:cubicBezTo>
                  <a:cubicBezTo>
                    <a:pt x="8123" y="6024"/>
                    <a:pt x="8144" y="6117"/>
                    <a:pt x="8194" y="6197"/>
                  </a:cubicBezTo>
                  <a:cubicBezTo>
                    <a:pt x="8214" y="6231"/>
                    <a:pt x="8239" y="6258"/>
                    <a:pt x="8266" y="6287"/>
                  </a:cubicBezTo>
                  <a:cubicBezTo>
                    <a:pt x="8216" y="6366"/>
                    <a:pt x="8165" y="6446"/>
                    <a:pt x="8104" y="6521"/>
                  </a:cubicBezTo>
                  <a:cubicBezTo>
                    <a:pt x="8026" y="6617"/>
                    <a:pt x="7934" y="6702"/>
                    <a:pt x="7859" y="6802"/>
                  </a:cubicBezTo>
                  <a:cubicBezTo>
                    <a:pt x="7843" y="6824"/>
                    <a:pt x="7865" y="6855"/>
                    <a:pt x="7889" y="6855"/>
                  </a:cubicBezTo>
                  <a:cubicBezTo>
                    <a:pt x="7894" y="6855"/>
                    <a:pt x="7899" y="6853"/>
                    <a:pt x="7904" y="6850"/>
                  </a:cubicBezTo>
                  <a:cubicBezTo>
                    <a:pt x="8011" y="6779"/>
                    <a:pt x="8093" y="6673"/>
                    <a:pt x="8171" y="6573"/>
                  </a:cubicBezTo>
                  <a:cubicBezTo>
                    <a:pt x="8228" y="6500"/>
                    <a:pt x="8279" y="6422"/>
                    <a:pt x="8327" y="6339"/>
                  </a:cubicBezTo>
                  <a:cubicBezTo>
                    <a:pt x="8350" y="6355"/>
                    <a:pt x="8371" y="6375"/>
                    <a:pt x="8395" y="6387"/>
                  </a:cubicBezTo>
                  <a:cubicBezTo>
                    <a:pt x="8357" y="6507"/>
                    <a:pt x="8317" y="6624"/>
                    <a:pt x="8280" y="6744"/>
                  </a:cubicBezTo>
                  <a:cubicBezTo>
                    <a:pt x="8232" y="6893"/>
                    <a:pt x="8181" y="7039"/>
                    <a:pt x="8145" y="7191"/>
                  </a:cubicBezTo>
                  <a:cubicBezTo>
                    <a:pt x="8140" y="7219"/>
                    <a:pt x="8160" y="7237"/>
                    <a:pt x="8182" y="7237"/>
                  </a:cubicBezTo>
                  <a:cubicBezTo>
                    <a:pt x="8196" y="7237"/>
                    <a:pt x="8211" y="7229"/>
                    <a:pt x="8218" y="7210"/>
                  </a:cubicBezTo>
                  <a:cubicBezTo>
                    <a:pt x="8277" y="7064"/>
                    <a:pt x="8320" y="6915"/>
                    <a:pt x="8365" y="6766"/>
                  </a:cubicBezTo>
                  <a:cubicBezTo>
                    <a:pt x="8401" y="6651"/>
                    <a:pt x="8436" y="6535"/>
                    <a:pt x="8472" y="6419"/>
                  </a:cubicBezTo>
                  <a:cubicBezTo>
                    <a:pt x="8528" y="6440"/>
                    <a:pt x="8590" y="6458"/>
                    <a:pt x="8649" y="6464"/>
                  </a:cubicBezTo>
                  <a:cubicBezTo>
                    <a:pt x="8668" y="6466"/>
                    <a:pt x="8686" y="6467"/>
                    <a:pt x="8705" y="6467"/>
                  </a:cubicBezTo>
                  <a:cubicBezTo>
                    <a:pt x="8778" y="6467"/>
                    <a:pt x="8853" y="6454"/>
                    <a:pt x="8923" y="6430"/>
                  </a:cubicBezTo>
                  <a:cubicBezTo>
                    <a:pt x="8958" y="6510"/>
                    <a:pt x="8991" y="6589"/>
                    <a:pt x="9024" y="6671"/>
                  </a:cubicBezTo>
                  <a:cubicBezTo>
                    <a:pt x="9073" y="6799"/>
                    <a:pt x="9112" y="6932"/>
                    <a:pt x="9174" y="7054"/>
                  </a:cubicBezTo>
                  <a:cubicBezTo>
                    <a:pt x="9182" y="7070"/>
                    <a:pt x="9195" y="7076"/>
                    <a:pt x="9208" y="7076"/>
                  </a:cubicBezTo>
                  <a:cubicBezTo>
                    <a:pt x="9233" y="7076"/>
                    <a:pt x="9258" y="7054"/>
                    <a:pt x="9252" y="7025"/>
                  </a:cubicBezTo>
                  <a:cubicBezTo>
                    <a:pt x="9224" y="6887"/>
                    <a:pt x="9161" y="6759"/>
                    <a:pt x="9103" y="6634"/>
                  </a:cubicBezTo>
                  <a:cubicBezTo>
                    <a:pt x="9066" y="6556"/>
                    <a:pt x="9026" y="6480"/>
                    <a:pt x="8988" y="6402"/>
                  </a:cubicBezTo>
                  <a:cubicBezTo>
                    <a:pt x="9039" y="6376"/>
                    <a:pt x="9089" y="6346"/>
                    <a:pt x="9130" y="6308"/>
                  </a:cubicBezTo>
                  <a:cubicBezTo>
                    <a:pt x="9146" y="6291"/>
                    <a:pt x="9160" y="6274"/>
                    <a:pt x="9174" y="6258"/>
                  </a:cubicBezTo>
                  <a:cubicBezTo>
                    <a:pt x="9215" y="6312"/>
                    <a:pt x="9258" y="6369"/>
                    <a:pt x="9303" y="6422"/>
                  </a:cubicBezTo>
                  <a:cubicBezTo>
                    <a:pt x="9380" y="6508"/>
                    <a:pt x="9466" y="6595"/>
                    <a:pt x="9571" y="6644"/>
                  </a:cubicBezTo>
                  <a:cubicBezTo>
                    <a:pt x="9579" y="6649"/>
                    <a:pt x="9588" y="6651"/>
                    <a:pt x="9597" y="6651"/>
                  </a:cubicBezTo>
                  <a:cubicBezTo>
                    <a:pt x="9611" y="6651"/>
                    <a:pt x="9625" y="6645"/>
                    <a:pt x="9635" y="6632"/>
                  </a:cubicBezTo>
                  <a:cubicBezTo>
                    <a:pt x="9649" y="6614"/>
                    <a:pt x="9651" y="6585"/>
                    <a:pt x="9634" y="6568"/>
                  </a:cubicBezTo>
                  <a:cubicBezTo>
                    <a:pt x="9554" y="6492"/>
                    <a:pt x="9459" y="6430"/>
                    <a:pt x="9374" y="6359"/>
                  </a:cubicBezTo>
                  <a:cubicBezTo>
                    <a:pt x="9316" y="6309"/>
                    <a:pt x="9263" y="6256"/>
                    <a:pt x="9215" y="6197"/>
                  </a:cubicBezTo>
                  <a:cubicBezTo>
                    <a:pt x="9252" y="6134"/>
                    <a:pt x="9279" y="6061"/>
                    <a:pt x="9286" y="5986"/>
                  </a:cubicBezTo>
                  <a:cubicBezTo>
                    <a:pt x="9293" y="5996"/>
                    <a:pt x="9300" y="6003"/>
                    <a:pt x="9314" y="6007"/>
                  </a:cubicBezTo>
                  <a:cubicBezTo>
                    <a:pt x="9549" y="6090"/>
                    <a:pt x="9788" y="6226"/>
                    <a:pt x="9925" y="6447"/>
                  </a:cubicBezTo>
                  <a:cubicBezTo>
                    <a:pt x="10055" y="6663"/>
                    <a:pt x="10071" y="6971"/>
                    <a:pt x="9885" y="7161"/>
                  </a:cubicBezTo>
                  <a:cubicBezTo>
                    <a:pt x="9763" y="7284"/>
                    <a:pt x="9586" y="7341"/>
                    <a:pt x="9409" y="7341"/>
                  </a:cubicBezTo>
                  <a:cubicBezTo>
                    <a:pt x="9308" y="7341"/>
                    <a:pt x="9207" y="7322"/>
                    <a:pt x="9117" y="7287"/>
                  </a:cubicBezTo>
                  <a:cubicBezTo>
                    <a:pt x="8875" y="7191"/>
                    <a:pt x="8710" y="6969"/>
                    <a:pt x="8658" y="6719"/>
                  </a:cubicBezTo>
                  <a:cubicBezTo>
                    <a:pt x="8651" y="6685"/>
                    <a:pt x="8625" y="6670"/>
                    <a:pt x="8598" y="6670"/>
                  </a:cubicBezTo>
                  <a:cubicBezTo>
                    <a:pt x="8558" y="6670"/>
                    <a:pt x="8516" y="6702"/>
                    <a:pt x="8527" y="6752"/>
                  </a:cubicBezTo>
                  <a:cubicBezTo>
                    <a:pt x="8580" y="6983"/>
                    <a:pt x="8543" y="7389"/>
                    <a:pt x="8272" y="7471"/>
                  </a:cubicBezTo>
                  <a:cubicBezTo>
                    <a:pt x="8214" y="7489"/>
                    <a:pt x="8154" y="7497"/>
                    <a:pt x="8094" y="7497"/>
                  </a:cubicBezTo>
                  <a:cubicBezTo>
                    <a:pt x="7910" y="7497"/>
                    <a:pt x="7724" y="7418"/>
                    <a:pt x="7605" y="7277"/>
                  </a:cubicBezTo>
                  <a:cubicBezTo>
                    <a:pt x="7447" y="7091"/>
                    <a:pt x="7429" y="6827"/>
                    <a:pt x="7555" y="6622"/>
                  </a:cubicBezTo>
                  <a:cubicBezTo>
                    <a:pt x="7594" y="6559"/>
                    <a:pt x="7640" y="6504"/>
                    <a:pt x="7691" y="6453"/>
                  </a:cubicBezTo>
                  <a:cubicBezTo>
                    <a:pt x="7838" y="6373"/>
                    <a:pt x="7965" y="6258"/>
                    <a:pt x="8065" y="6131"/>
                  </a:cubicBezTo>
                  <a:lnTo>
                    <a:pt x="8066" y="6128"/>
                  </a:lnTo>
                  <a:cubicBezTo>
                    <a:pt x="8069" y="6125"/>
                    <a:pt x="8073" y="6119"/>
                    <a:pt x="8076" y="6117"/>
                  </a:cubicBezTo>
                  <a:cubicBezTo>
                    <a:pt x="8109" y="6073"/>
                    <a:pt x="8065" y="6027"/>
                    <a:pt x="8022" y="6027"/>
                  </a:cubicBezTo>
                  <a:cubicBezTo>
                    <a:pt x="8008" y="6027"/>
                    <a:pt x="7995" y="6031"/>
                    <a:pt x="7984" y="6041"/>
                  </a:cubicBezTo>
                  <a:cubicBezTo>
                    <a:pt x="7859" y="6153"/>
                    <a:pt x="7713" y="6254"/>
                    <a:pt x="7592" y="6375"/>
                  </a:cubicBezTo>
                  <a:cubicBezTo>
                    <a:pt x="7487" y="6426"/>
                    <a:pt x="7373" y="6457"/>
                    <a:pt x="7259" y="6457"/>
                  </a:cubicBezTo>
                  <a:cubicBezTo>
                    <a:pt x="7206" y="6457"/>
                    <a:pt x="7153" y="6450"/>
                    <a:pt x="7100" y="6436"/>
                  </a:cubicBezTo>
                  <a:cubicBezTo>
                    <a:pt x="6816" y="6358"/>
                    <a:pt x="6605" y="6067"/>
                    <a:pt x="6639" y="5772"/>
                  </a:cubicBezTo>
                  <a:cubicBezTo>
                    <a:pt x="6676" y="5437"/>
                    <a:pt x="6992" y="5129"/>
                    <a:pt x="7333" y="5129"/>
                  </a:cubicBezTo>
                  <a:close/>
                  <a:moveTo>
                    <a:pt x="10460" y="0"/>
                  </a:moveTo>
                  <a:cubicBezTo>
                    <a:pt x="10392" y="0"/>
                    <a:pt x="10326" y="80"/>
                    <a:pt x="10316" y="149"/>
                  </a:cubicBezTo>
                  <a:cubicBezTo>
                    <a:pt x="10315" y="158"/>
                    <a:pt x="10315" y="166"/>
                    <a:pt x="10315" y="175"/>
                  </a:cubicBezTo>
                  <a:cubicBezTo>
                    <a:pt x="10082" y="392"/>
                    <a:pt x="9913" y="664"/>
                    <a:pt x="9747" y="939"/>
                  </a:cubicBezTo>
                  <a:lnTo>
                    <a:pt x="9763" y="903"/>
                  </a:lnTo>
                  <a:cubicBezTo>
                    <a:pt x="9828" y="728"/>
                    <a:pt x="9891" y="544"/>
                    <a:pt x="9864" y="356"/>
                  </a:cubicBezTo>
                  <a:cubicBezTo>
                    <a:pt x="9845" y="217"/>
                    <a:pt x="9764" y="90"/>
                    <a:pt x="9614" y="78"/>
                  </a:cubicBezTo>
                  <a:cubicBezTo>
                    <a:pt x="9605" y="77"/>
                    <a:pt x="9596" y="77"/>
                    <a:pt x="9587" y="77"/>
                  </a:cubicBezTo>
                  <a:cubicBezTo>
                    <a:pt x="9451" y="77"/>
                    <a:pt x="9314" y="164"/>
                    <a:pt x="9217" y="253"/>
                  </a:cubicBezTo>
                  <a:cubicBezTo>
                    <a:pt x="8974" y="477"/>
                    <a:pt x="8873" y="819"/>
                    <a:pt x="8817" y="1132"/>
                  </a:cubicBezTo>
                  <a:cubicBezTo>
                    <a:pt x="8748" y="1511"/>
                    <a:pt x="8740" y="1890"/>
                    <a:pt x="8760" y="2270"/>
                  </a:cubicBezTo>
                  <a:cubicBezTo>
                    <a:pt x="8744" y="2258"/>
                    <a:pt x="8727" y="2250"/>
                    <a:pt x="8708" y="2250"/>
                  </a:cubicBezTo>
                  <a:cubicBezTo>
                    <a:pt x="8696" y="2250"/>
                    <a:pt x="8684" y="2253"/>
                    <a:pt x="8672" y="2259"/>
                  </a:cubicBezTo>
                  <a:cubicBezTo>
                    <a:pt x="8646" y="2273"/>
                    <a:pt x="8629" y="2299"/>
                    <a:pt x="8611" y="2321"/>
                  </a:cubicBezTo>
                  <a:cubicBezTo>
                    <a:pt x="8591" y="2345"/>
                    <a:pt x="8572" y="2372"/>
                    <a:pt x="8555" y="2399"/>
                  </a:cubicBezTo>
                  <a:cubicBezTo>
                    <a:pt x="8523" y="2450"/>
                    <a:pt x="8494" y="2504"/>
                    <a:pt x="8470" y="2557"/>
                  </a:cubicBezTo>
                  <a:cubicBezTo>
                    <a:pt x="8443" y="2614"/>
                    <a:pt x="8416" y="2672"/>
                    <a:pt x="8398" y="2731"/>
                  </a:cubicBezTo>
                  <a:cubicBezTo>
                    <a:pt x="8387" y="2764"/>
                    <a:pt x="8388" y="2798"/>
                    <a:pt x="8401" y="2828"/>
                  </a:cubicBezTo>
                  <a:cubicBezTo>
                    <a:pt x="8394" y="2841"/>
                    <a:pt x="8385" y="2849"/>
                    <a:pt x="8377" y="2862"/>
                  </a:cubicBezTo>
                  <a:cubicBezTo>
                    <a:pt x="8372" y="2868"/>
                    <a:pt x="8371" y="2873"/>
                    <a:pt x="8367" y="2877"/>
                  </a:cubicBezTo>
                  <a:cubicBezTo>
                    <a:pt x="8351" y="2754"/>
                    <a:pt x="8284" y="2643"/>
                    <a:pt x="8171" y="2587"/>
                  </a:cubicBezTo>
                  <a:cubicBezTo>
                    <a:pt x="8104" y="2552"/>
                    <a:pt x="8031" y="2536"/>
                    <a:pt x="7957" y="2536"/>
                  </a:cubicBezTo>
                  <a:cubicBezTo>
                    <a:pt x="7906" y="2536"/>
                    <a:pt x="7855" y="2543"/>
                    <a:pt x="7806" y="2558"/>
                  </a:cubicBezTo>
                  <a:cubicBezTo>
                    <a:pt x="7720" y="2585"/>
                    <a:pt x="7592" y="2633"/>
                    <a:pt x="7548" y="2721"/>
                  </a:cubicBezTo>
                  <a:cubicBezTo>
                    <a:pt x="7518" y="2682"/>
                    <a:pt x="7484" y="2642"/>
                    <a:pt x="7440" y="2611"/>
                  </a:cubicBezTo>
                  <a:cubicBezTo>
                    <a:pt x="7413" y="2591"/>
                    <a:pt x="7385" y="2575"/>
                    <a:pt x="7355" y="2558"/>
                  </a:cubicBezTo>
                  <a:cubicBezTo>
                    <a:pt x="7349" y="2355"/>
                    <a:pt x="7223" y="2165"/>
                    <a:pt x="7033" y="2087"/>
                  </a:cubicBezTo>
                  <a:cubicBezTo>
                    <a:pt x="6975" y="2063"/>
                    <a:pt x="6914" y="2052"/>
                    <a:pt x="6853" y="2052"/>
                  </a:cubicBezTo>
                  <a:cubicBezTo>
                    <a:pt x="6718" y="2052"/>
                    <a:pt x="6584" y="2108"/>
                    <a:pt x="6493" y="2211"/>
                  </a:cubicBezTo>
                  <a:cubicBezTo>
                    <a:pt x="6436" y="2153"/>
                    <a:pt x="6360" y="2114"/>
                    <a:pt x="6260" y="2114"/>
                  </a:cubicBezTo>
                  <a:cubicBezTo>
                    <a:pt x="6257" y="2114"/>
                    <a:pt x="6253" y="2114"/>
                    <a:pt x="6250" y="2114"/>
                  </a:cubicBezTo>
                  <a:cubicBezTo>
                    <a:pt x="5979" y="2117"/>
                    <a:pt x="5810" y="2431"/>
                    <a:pt x="5768" y="2662"/>
                  </a:cubicBezTo>
                  <a:cubicBezTo>
                    <a:pt x="5697" y="3045"/>
                    <a:pt x="5816" y="3451"/>
                    <a:pt x="6037" y="3777"/>
                  </a:cubicBezTo>
                  <a:cubicBezTo>
                    <a:pt x="5962" y="3785"/>
                    <a:pt x="5890" y="3812"/>
                    <a:pt x="5819" y="3859"/>
                  </a:cubicBezTo>
                  <a:cubicBezTo>
                    <a:pt x="5668" y="3960"/>
                    <a:pt x="5576" y="4110"/>
                    <a:pt x="5518" y="4275"/>
                  </a:cubicBezTo>
                  <a:cubicBezTo>
                    <a:pt x="5480" y="4115"/>
                    <a:pt x="5423" y="3959"/>
                    <a:pt x="5341" y="3812"/>
                  </a:cubicBezTo>
                  <a:cubicBezTo>
                    <a:pt x="5224" y="3611"/>
                    <a:pt x="5047" y="3401"/>
                    <a:pt x="4799" y="3384"/>
                  </a:cubicBezTo>
                  <a:cubicBezTo>
                    <a:pt x="4786" y="3383"/>
                    <a:pt x="4774" y="3383"/>
                    <a:pt x="4761" y="3383"/>
                  </a:cubicBezTo>
                  <a:cubicBezTo>
                    <a:pt x="4534" y="3383"/>
                    <a:pt x="4301" y="3538"/>
                    <a:pt x="4159" y="3703"/>
                  </a:cubicBezTo>
                  <a:cubicBezTo>
                    <a:pt x="4001" y="3883"/>
                    <a:pt x="3952" y="4115"/>
                    <a:pt x="4051" y="4337"/>
                  </a:cubicBezTo>
                  <a:cubicBezTo>
                    <a:pt x="4103" y="4455"/>
                    <a:pt x="4184" y="4543"/>
                    <a:pt x="4276" y="4618"/>
                  </a:cubicBezTo>
                  <a:cubicBezTo>
                    <a:pt x="4213" y="4608"/>
                    <a:pt x="4149" y="4603"/>
                    <a:pt x="4086" y="4603"/>
                  </a:cubicBezTo>
                  <a:cubicBezTo>
                    <a:pt x="4013" y="4603"/>
                    <a:pt x="3941" y="4610"/>
                    <a:pt x="3872" y="4625"/>
                  </a:cubicBezTo>
                  <a:cubicBezTo>
                    <a:pt x="3839" y="4632"/>
                    <a:pt x="3810" y="4641"/>
                    <a:pt x="3781" y="4654"/>
                  </a:cubicBezTo>
                  <a:cubicBezTo>
                    <a:pt x="3780" y="4471"/>
                    <a:pt x="3688" y="4308"/>
                    <a:pt x="3541" y="4193"/>
                  </a:cubicBezTo>
                  <a:cubicBezTo>
                    <a:pt x="3391" y="4072"/>
                    <a:pt x="3202" y="4018"/>
                    <a:pt x="3014" y="3997"/>
                  </a:cubicBezTo>
                  <a:cubicBezTo>
                    <a:pt x="3217" y="3862"/>
                    <a:pt x="3394" y="3678"/>
                    <a:pt x="3456" y="3436"/>
                  </a:cubicBezTo>
                  <a:cubicBezTo>
                    <a:pt x="3524" y="3181"/>
                    <a:pt x="3451" y="2880"/>
                    <a:pt x="3227" y="2726"/>
                  </a:cubicBezTo>
                  <a:cubicBezTo>
                    <a:pt x="3124" y="2655"/>
                    <a:pt x="3007" y="2625"/>
                    <a:pt x="2890" y="2625"/>
                  </a:cubicBezTo>
                  <a:cubicBezTo>
                    <a:pt x="2711" y="2625"/>
                    <a:pt x="2529" y="2696"/>
                    <a:pt x="2389" y="2809"/>
                  </a:cubicBezTo>
                  <a:cubicBezTo>
                    <a:pt x="2306" y="2876"/>
                    <a:pt x="2238" y="2954"/>
                    <a:pt x="2179" y="3038"/>
                  </a:cubicBezTo>
                  <a:cubicBezTo>
                    <a:pt x="2191" y="2917"/>
                    <a:pt x="2181" y="2797"/>
                    <a:pt x="2138" y="2677"/>
                  </a:cubicBezTo>
                  <a:cubicBezTo>
                    <a:pt x="2063" y="2462"/>
                    <a:pt x="1870" y="2284"/>
                    <a:pt x="1643" y="2284"/>
                  </a:cubicBezTo>
                  <a:cubicBezTo>
                    <a:pt x="1607" y="2284"/>
                    <a:pt x="1569" y="2289"/>
                    <a:pt x="1531" y="2299"/>
                  </a:cubicBezTo>
                  <a:cubicBezTo>
                    <a:pt x="1250" y="2371"/>
                    <a:pt x="1087" y="2648"/>
                    <a:pt x="1077" y="2924"/>
                  </a:cubicBezTo>
                  <a:cubicBezTo>
                    <a:pt x="1066" y="3192"/>
                    <a:pt x="1162" y="3465"/>
                    <a:pt x="1294" y="3705"/>
                  </a:cubicBezTo>
                  <a:cubicBezTo>
                    <a:pt x="1141" y="3630"/>
                    <a:pt x="971" y="3589"/>
                    <a:pt x="798" y="3589"/>
                  </a:cubicBezTo>
                  <a:cubicBezTo>
                    <a:pt x="755" y="3589"/>
                    <a:pt x="712" y="3592"/>
                    <a:pt x="668" y="3597"/>
                  </a:cubicBezTo>
                  <a:cubicBezTo>
                    <a:pt x="379" y="3628"/>
                    <a:pt x="24" y="3770"/>
                    <a:pt x="13" y="4105"/>
                  </a:cubicBezTo>
                  <a:cubicBezTo>
                    <a:pt x="0" y="4430"/>
                    <a:pt x="244" y="4686"/>
                    <a:pt x="548" y="4760"/>
                  </a:cubicBezTo>
                  <a:cubicBezTo>
                    <a:pt x="615" y="4776"/>
                    <a:pt x="682" y="4783"/>
                    <a:pt x="748" y="4783"/>
                  </a:cubicBezTo>
                  <a:cubicBezTo>
                    <a:pt x="936" y="4783"/>
                    <a:pt x="1119" y="4725"/>
                    <a:pt x="1290" y="4641"/>
                  </a:cubicBezTo>
                  <a:lnTo>
                    <a:pt x="1290" y="4641"/>
                  </a:lnTo>
                  <a:cubicBezTo>
                    <a:pt x="1148" y="4862"/>
                    <a:pt x="1050" y="5111"/>
                    <a:pt x="1077" y="5382"/>
                  </a:cubicBezTo>
                  <a:cubicBezTo>
                    <a:pt x="1105" y="5672"/>
                    <a:pt x="1301" y="5946"/>
                    <a:pt x="1602" y="5997"/>
                  </a:cubicBezTo>
                  <a:cubicBezTo>
                    <a:pt x="1633" y="6003"/>
                    <a:pt x="1663" y="6006"/>
                    <a:pt x="1693" y="6006"/>
                  </a:cubicBezTo>
                  <a:cubicBezTo>
                    <a:pt x="1950" y="6006"/>
                    <a:pt x="2168" y="5809"/>
                    <a:pt x="2266" y="5577"/>
                  </a:cubicBezTo>
                  <a:cubicBezTo>
                    <a:pt x="2354" y="5374"/>
                    <a:pt x="2375" y="5145"/>
                    <a:pt x="2358" y="4919"/>
                  </a:cubicBezTo>
                  <a:lnTo>
                    <a:pt x="2358" y="4919"/>
                  </a:lnTo>
                  <a:cubicBezTo>
                    <a:pt x="2377" y="4952"/>
                    <a:pt x="2392" y="4987"/>
                    <a:pt x="2412" y="5018"/>
                  </a:cubicBezTo>
                  <a:cubicBezTo>
                    <a:pt x="2500" y="5160"/>
                    <a:pt x="2605" y="5296"/>
                    <a:pt x="2763" y="5365"/>
                  </a:cubicBezTo>
                  <a:cubicBezTo>
                    <a:pt x="2842" y="5398"/>
                    <a:pt x="2925" y="5414"/>
                    <a:pt x="3008" y="5414"/>
                  </a:cubicBezTo>
                  <a:cubicBezTo>
                    <a:pt x="3169" y="5414"/>
                    <a:pt x="3328" y="5354"/>
                    <a:pt x="3449" y="5244"/>
                  </a:cubicBezTo>
                  <a:cubicBezTo>
                    <a:pt x="3458" y="5528"/>
                    <a:pt x="3620" y="5807"/>
                    <a:pt x="3891" y="5912"/>
                  </a:cubicBezTo>
                  <a:cubicBezTo>
                    <a:pt x="3932" y="5929"/>
                    <a:pt x="3972" y="5936"/>
                    <a:pt x="4011" y="5936"/>
                  </a:cubicBezTo>
                  <a:cubicBezTo>
                    <a:pt x="4035" y="5936"/>
                    <a:pt x="4059" y="5933"/>
                    <a:pt x="4082" y="5928"/>
                  </a:cubicBezTo>
                  <a:lnTo>
                    <a:pt x="4082" y="5928"/>
                  </a:lnTo>
                  <a:cubicBezTo>
                    <a:pt x="4061" y="5959"/>
                    <a:pt x="4042" y="5989"/>
                    <a:pt x="4024" y="6023"/>
                  </a:cubicBezTo>
                  <a:cubicBezTo>
                    <a:pt x="3879" y="6308"/>
                    <a:pt x="3943" y="6650"/>
                    <a:pt x="4237" y="6812"/>
                  </a:cubicBezTo>
                  <a:cubicBezTo>
                    <a:pt x="4335" y="6865"/>
                    <a:pt x="4442" y="6889"/>
                    <a:pt x="4550" y="6889"/>
                  </a:cubicBezTo>
                  <a:cubicBezTo>
                    <a:pt x="4766" y="6889"/>
                    <a:pt x="4983" y="6792"/>
                    <a:pt x="5132" y="6637"/>
                  </a:cubicBezTo>
                  <a:cubicBezTo>
                    <a:pt x="5271" y="6495"/>
                    <a:pt x="5343" y="6315"/>
                    <a:pt x="5358" y="6129"/>
                  </a:cubicBezTo>
                  <a:cubicBezTo>
                    <a:pt x="5472" y="6309"/>
                    <a:pt x="5626" y="6457"/>
                    <a:pt x="5856" y="6505"/>
                  </a:cubicBezTo>
                  <a:cubicBezTo>
                    <a:pt x="5916" y="6517"/>
                    <a:pt x="5990" y="6525"/>
                    <a:pt x="6069" y="6525"/>
                  </a:cubicBezTo>
                  <a:cubicBezTo>
                    <a:pt x="6302" y="6525"/>
                    <a:pt x="6574" y="6460"/>
                    <a:pt x="6653" y="6257"/>
                  </a:cubicBezTo>
                  <a:cubicBezTo>
                    <a:pt x="6776" y="6424"/>
                    <a:pt x="6966" y="6544"/>
                    <a:pt x="7175" y="6565"/>
                  </a:cubicBezTo>
                  <a:cubicBezTo>
                    <a:pt x="7199" y="6567"/>
                    <a:pt x="7222" y="6568"/>
                    <a:pt x="7246" y="6568"/>
                  </a:cubicBezTo>
                  <a:cubicBezTo>
                    <a:pt x="7312" y="6568"/>
                    <a:pt x="7378" y="6560"/>
                    <a:pt x="7442" y="6545"/>
                  </a:cubicBezTo>
                  <a:lnTo>
                    <a:pt x="7442" y="6545"/>
                  </a:lnTo>
                  <a:cubicBezTo>
                    <a:pt x="7412" y="6592"/>
                    <a:pt x="7385" y="6640"/>
                    <a:pt x="7365" y="6693"/>
                  </a:cubicBezTo>
                  <a:cubicBezTo>
                    <a:pt x="7266" y="6964"/>
                    <a:pt x="7364" y="7281"/>
                    <a:pt x="7585" y="7463"/>
                  </a:cubicBezTo>
                  <a:cubicBezTo>
                    <a:pt x="7719" y="7572"/>
                    <a:pt x="7911" y="7642"/>
                    <a:pt x="8097" y="7642"/>
                  </a:cubicBezTo>
                  <a:cubicBezTo>
                    <a:pt x="8206" y="7642"/>
                    <a:pt x="8313" y="7618"/>
                    <a:pt x="8405" y="7564"/>
                  </a:cubicBezTo>
                  <a:cubicBezTo>
                    <a:pt x="8565" y="7467"/>
                    <a:pt x="8642" y="7281"/>
                    <a:pt x="8668" y="7088"/>
                  </a:cubicBezTo>
                  <a:cubicBezTo>
                    <a:pt x="8768" y="7233"/>
                    <a:pt x="8909" y="7351"/>
                    <a:pt x="9076" y="7416"/>
                  </a:cubicBezTo>
                  <a:cubicBezTo>
                    <a:pt x="9179" y="7456"/>
                    <a:pt x="9291" y="7476"/>
                    <a:pt x="9405" y="7476"/>
                  </a:cubicBezTo>
                  <a:cubicBezTo>
                    <a:pt x="9616" y="7476"/>
                    <a:pt x="9828" y="7405"/>
                    <a:pt x="9976" y="7254"/>
                  </a:cubicBezTo>
                  <a:cubicBezTo>
                    <a:pt x="10188" y="7040"/>
                    <a:pt x="10197" y="6697"/>
                    <a:pt x="10066" y="6437"/>
                  </a:cubicBezTo>
                  <a:cubicBezTo>
                    <a:pt x="9981" y="6268"/>
                    <a:pt x="9841" y="6141"/>
                    <a:pt x="9682" y="6046"/>
                  </a:cubicBezTo>
                  <a:cubicBezTo>
                    <a:pt x="9868" y="6030"/>
                    <a:pt x="10045" y="5955"/>
                    <a:pt x="10173" y="5810"/>
                  </a:cubicBezTo>
                  <a:cubicBezTo>
                    <a:pt x="10299" y="5665"/>
                    <a:pt x="10367" y="5470"/>
                    <a:pt x="10357" y="5278"/>
                  </a:cubicBezTo>
                  <a:cubicBezTo>
                    <a:pt x="10598" y="5223"/>
                    <a:pt x="10804" y="5103"/>
                    <a:pt x="11003" y="4959"/>
                  </a:cubicBezTo>
                  <a:cubicBezTo>
                    <a:pt x="11207" y="4810"/>
                    <a:pt x="11423" y="4644"/>
                    <a:pt x="11579" y="4444"/>
                  </a:cubicBezTo>
                  <a:cubicBezTo>
                    <a:pt x="11721" y="4268"/>
                    <a:pt x="11826" y="3987"/>
                    <a:pt x="11698" y="3774"/>
                  </a:cubicBezTo>
                  <a:cubicBezTo>
                    <a:pt x="11643" y="3682"/>
                    <a:pt x="11564" y="3646"/>
                    <a:pt x="11480" y="3646"/>
                  </a:cubicBezTo>
                  <a:cubicBezTo>
                    <a:pt x="11404" y="3646"/>
                    <a:pt x="11323" y="3676"/>
                    <a:pt x="11253" y="3719"/>
                  </a:cubicBezTo>
                  <a:lnTo>
                    <a:pt x="11253" y="3705"/>
                  </a:lnTo>
                  <a:cubicBezTo>
                    <a:pt x="11223" y="3470"/>
                    <a:pt x="11038" y="3231"/>
                    <a:pt x="10791" y="3207"/>
                  </a:cubicBezTo>
                  <a:cubicBezTo>
                    <a:pt x="10778" y="3205"/>
                    <a:pt x="10765" y="3205"/>
                    <a:pt x="10752" y="3205"/>
                  </a:cubicBezTo>
                  <a:cubicBezTo>
                    <a:pt x="10627" y="3205"/>
                    <a:pt x="10509" y="3264"/>
                    <a:pt x="10397" y="3320"/>
                  </a:cubicBezTo>
                  <a:cubicBezTo>
                    <a:pt x="10275" y="3381"/>
                    <a:pt x="10167" y="3459"/>
                    <a:pt x="10088" y="3573"/>
                  </a:cubicBezTo>
                  <a:cubicBezTo>
                    <a:pt x="10095" y="3429"/>
                    <a:pt x="9991" y="3299"/>
                    <a:pt x="9849" y="3273"/>
                  </a:cubicBezTo>
                  <a:cubicBezTo>
                    <a:pt x="9830" y="3270"/>
                    <a:pt x="9811" y="3268"/>
                    <a:pt x="9793" y="3268"/>
                  </a:cubicBezTo>
                  <a:cubicBezTo>
                    <a:pt x="9643" y="3268"/>
                    <a:pt x="9506" y="3369"/>
                    <a:pt x="9435" y="3500"/>
                  </a:cubicBezTo>
                  <a:cubicBezTo>
                    <a:pt x="9341" y="3675"/>
                    <a:pt x="9350" y="3873"/>
                    <a:pt x="9377" y="4061"/>
                  </a:cubicBezTo>
                  <a:cubicBezTo>
                    <a:pt x="9408" y="4282"/>
                    <a:pt x="9448" y="4502"/>
                    <a:pt x="9483" y="4722"/>
                  </a:cubicBezTo>
                  <a:cubicBezTo>
                    <a:pt x="9483" y="4725"/>
                    <a:pt x="9485" y="4726"/>
                    <a:pt x="9485" y="4728"/>
                  </a:cubicBezTo>
                  <a:cubicBezTo>
                    <a:pt x="9407" y="4763"/>
                    <a:pt x="9339" y="4810"/>
                    <a:pt x="9282" y="4868"/>
                  </a:cubicBezTo>
                  <a:cubicBezTo>
                    <a:pt x="9282" y="4825"/>
                    <a:pt x="9280" y="4784"/>
                    <a:pt x="9275" y="4742"/>
                  </a:cubicBezTo>
                  <a:cubicBezTo>
                    <a:pt x="9235" y="4479"/>
                    <a:pt x="9052" y="4256"/>
                    <a:pt x="8826" y="4123"/>
                  </a:cubicBezTo>
                  <a:cubicBezTo>
                    <a:pt x="8706" y="4052"/>
                    <a:pt x="8582" y="4016"/>
                    <a:pt x="8460" y="4016"/>
                  </a:cubicBezTo>
                  <a:cubicBezTo>
                    <a:pt x="8323" y="4016"/>
                    <a:pt x="8188" y="4062"/>
                    <a:pt x="8062" y="4157"/>
                  </a:cubicBezTo>
                  <a:cubicBezTo>
                    <a:pt x="7842" y="4323"/>
                    <a:pt x="7713" y="4591"/>
                    <a:pt x="7725" y="4868"/>
                  </a:cubicBezTo>
                  <a:cubicBezTo>
                    <a:pt x="7731" y="4970"/>
                    <a:pt x="7754" y="5061"/>
                    <a:pt x="7789" y="5146"/>
                  </a:cubicBezTo>
                  <a:cubicBezTo>
                    <a:pt x="7697" y="5094"/>
                    <a:pt x="7598" y="5052"/>
                    <a:pt x="7491" y="5031"/>
                  </a:cubicBezTo>
                  <a:cubicBezTo>
                    <a:pt x="7442" y="5021"/>
                    <a:pt x="7393" y="5017"/>
                    <a:pt x="7344" y="5017"/>
                  </a:cubicBezTo>
                  <a:cubicBezTo>
                    <a:pt x="7093" y="5017"/>
                    <a:pt x="6859" y="5144"/>
                    <a:pt x="6700" y="5346"/>
                  </a:cubicBezTo>
                  <a:cubicBezTo>
                    <a:pt x="6678" y="5373"/>
                    <a:pt x="6660" y="5401"/>
                    <a:pt x="6642" y="5430"/>
                  </a:cubicBezTo>
                  <a:cubicBezTo>
                    <a:pt x="6578" y="5363"/>
                    <a:pt x="6497" y="5322"/>
                    <a:pt x="6405" y="5295"/>
                  </a:cubicBezTo>
                  <a:cubicBezTo>
                    <a:pt x="6388" y="5289"/>
                    <a:pt x="6371" y="5288"/>
                    <a:pt x="6355" y="5282"/>
                  </a:cubicBezTo>
                  <a:cubicBezTo>
                    <a:pt x="6358" y="5281"/>
                    <a:pt x="6363" y="5281"/>
                    <a:pt x="6366" y="5279"/>
                  </a:cubicBezTo>
                  <a:cubicBezTo>
                    <a:pt x="6483" y="5243"/>
                    <a:pt x="6578" y="5172"/>
                    <a:pt x="6663" y="5088"/>
                  </a:cubicBezTo>
                  <a:cubicBezTo>
                    <a:pt x="6745" y="5006"/>
                    <a:pt x="6830" y="4911"/>
                    <a:pt x="6867" y="4798"/>
                  </a:cubicBezTo>
                  <a:cubicBezTo>
                    <a:pt x="6884" y="4747"/>
                    <a:pt x="6884" y="4686"/>
                    <a:pt x="6873" y="4628"/>
                  </a:cubicBezTo>
                  <a:cubicBezTo>
                    <a:pt x="6877" y="4597"/>
                    <a:pt x="6884" y="4566"/>
                    <a:pt x="6884" y="4535"/>
                  </a:cubicBezTo>
                  <a:cubicBezTo>
                    <a:pt x="6906" y="4537"/>
                    <a:pt x="6928" y="4538"/>
                    <a:pt x="6950" y="4538"/>
                  </a:cubicBezTo>
                  <a:cubicBezTo>
                    <a:pt x="7081" y="4538"/>
                    <a:pt x="7211" y="4500"/>
                    <a:pt x="7310" y="4413"/>
                  </a:cubicBezTo>
                  <a:cubicBezTo>
                    <a:pt x="7317" y="4405"/>
                    <a:pt x="7323" y="4398"/>
                    <a:pt x="7327" y="4391"/>
                  </a:cubicBezTo>
                  <a:cubicBezTo>
                    <a:pt x="7477" y="4370"/>
                    <a:pt x="7626" y="4332"/>
                    <a:pt x="7771" y="4275"/>
                  </a:cubicBezTo>
                  <a:cubicBezTo>
                    <a:pt x="8031" y="4174"/>
                    <a:pt x="8331" y="4022"/>
                    <a:pt x="8473" y="3770"/>
                  </a:cubicBezTo>
                  <a:cubicBezTo>
                    <a:pt x="8587" y="3568"/>
                    <a:pt x="8528" y="3341"/>
                    <a:pt x="8344" y="3222"/>
                  </a:cubicBezTo>
                  <a:cubicBezTo>
                    <a:pt x="8351" y="3217"/>
                    <a:pt x="8360" y="3214"/>
                    <a:pt x="8367" y="3204"/>
                  </a:cubicBezTo>
                  <a:cubicBezTo>
                    <a:pt x="8428" y="3123"/>
                    <a:pt x="8490" y="3041"/>
                    <a:pt x="8547" y="2958"/>
                  </a:cubicBezTo>
                  <a:cubicBezTo>
                    <a:pt x="8551" y="2948"/>
                    <a:pt x="8558" y="2940"/>
                    <a:pt x="8564" y="2931"/>
                  </a:cubicBezTo>
                  <a:cubicBezTo>
                    <a:pt x="8577" y="2933"/>
                    <a:pt x="8591" y="2933"/>
                    <a:pt x="8605" y="2933"/>
                  </a:cubicBezTo>
                  <a:cubicBezTo>
                    <a:pt x="8676" y="2933"/>
                    <a:pt x="8748" y="2916"/>
                    <a:pt x="8811" y="2896"/>
                  </a:cubicBezTo>
                  <a:cubicBezTo>
                    <a:pt x="8937" y="2852"/>
                    <a:pt x="9048" y="2784"/>
                    <a:pt x="9147" y="2697"/>
                  </a:cubicBezTo>
                  <a:cubicBezTo>
                    <a:pt x="9168" y="2677"/>
                    <a:pt x="9171" y="2653"/>
                    <a:pt x="9161" y="2629"/>
                  </a:cubicBezTo>
                  <a:cubicBezTo>
                    <a:pt x="9185" y="2628"/>
                    <a:pt x="9210" y="2626"/>
                    <a:pt x="9232" y="2622"/>
                  </a:cubicBezTo>
                  <a:cubicBezTo>
                    <a:pt x="9414" y="2605"/>
                    <a:pt x="9594" y="2589"/>
                    <a:pt x="9777" y="2575"/>
                  </a:cubicBezTo>
                  <a:cubicBezTo>
                    <a:pt x="10119" y="2548"/>
                    <a:pt x="10471" y="2520"/>
                    <a:pt x="10796" y="2402"/>
                  </a:cubicBezTo>
                  <a:cubicBezTo>
                    <a:pt x="11034" y="2316"/>
                    <a:pt x="11301" y="2157"/>
                    <a:pt x="11304" y="1869"/>
                  </a:cubicBezTo>
                  <a:cubicBezTo>
                    <a:pt x="11308" y="1579"/>
                    <a:pt x="11056" y="1507"/>
                    <a:pt x="10817" y="1507"/>
                  </a:cubicBezTo>
                  <a:cubicBezTo>
                    <a:pt x="10815" y="1507"/>
                    <a:pt x="10813" y="1507"/>
                    <a:pt x="10810" y="1507"/>
                  </a:cubicBezTo>
                  <a:lnTo>
                    <a:pt x="10810" y="1507"/>
                  </a:lnTo>
                  <a:cubicBezTo>
                    <a:pt x="10811" y="1507"/>
                    <a:pt x="10811" y="1507"/>
                    <a:pt x="10813" y="1505"/>
                  </a:cubicBezTo>
                  <a:cubicBezTo>
                    <a:pt x="10925" y="1401"/>
                    <a:pt x="11037" y="1296"/>
                    <a:pt x="11148" y="1193"/>
                  </a:cubicBezTo>
                  <a:lnTo>
                    <a:pt x="11297" y="1054"/>
                  </a:lnTo>
                  <a:cubicBezTo>
                    <a:pt x="11313" y="1070"/>
                    <a:pt x="11336" y="1079"/>
                    <a:pt x="11359" y="1079"/>
                  </a:cubicBezTo>
                  <a:cubicBezTo>
                    <a:pt x="11373" y="1079"/>
                    <a:pt x="11388" y="1076"/>
                    <a:pt x="11402" y="1069"/>
                  </a:cubicBezTo>
                  <a:cubicBezTo>
                    <a:pt x="11409" y="1066"/>
                    <a:pt x="11413" y="1060"/>
                    <a:pt x="11420" y="1057"/>
                  </a:cubicBezTo>
                  <a:cubicBezTo>
                    <a:pt x="11444" y="1053"/>
                    <a:pt x="11471" y="1044"/>
                    <a:pt x="11491" y="1025"/>
                  </a:cubicBezTo>
                  <a:cubicBezTo>
                    <a:pt x="11541" y="979"/>
                    <a:pt x="11570" y="881"/>
                    <a:pt x="11536" y="823"/>
                  </a:cubicBezTo>
                  <a:cubicBezTo>
                    <a:pt x="11536" y="820"/>
                    <a:pt x="11535" y="819"/>
                    <a:pt x="11535" y="817"/>
                  </a:cubicBezTo>
                  <a:cubicBezTo>
                    <a:pt x="11533" y="813"/>
                    <a:pt x="11531" y="812"/>
                    <a:pt x="11528" y="810"/>
                  </a:cubicBezTo>
                  <a:cubicBezTo>
                    <a:pt x="11519" y="798"/>
                    <a:pt x="11509" y="783"/>
                    <a:pt x="11498" y="775"/>
                  </a:cubicBezTo>
                  <a:cubicBezTo>
                    <a:pt x="11479" y="763"/>
                    <a:pt x="11461" y="757"/>
                    <a:pt x="11443" y="757"/>
                  </a:cubicBezTo>
                  <a:cubicBezTo>
                    <a:pt x="11400" y="757"/>
                    <a:pt x="11363" y="788"/>
                    <a:pt x="11342" y="832"/>
                  </a:cubicBezTo>
                  <a:cubicBezTo>
                    <a:pt x="11339" y="833"/>
                    <a:pt x="11339" y="834"/>
                    <a:pt x="11338" y="837"/>
                  </a:cubicBezTo>
                  <a:cubicBezTo>
                    <a:pt x="11301" y="877"/>
                    <a:pt x="11275" y="931"/>
                    <a:pt x="11268" y="975"/>
                  </a:cubicBezTo>
                  <a:cubicBezTo>
                    <a:pt x="11217" y="1023"/>
                    <a:pt x="11167" y="1073"/>
                    <a:pt x="11118" y="1121"/>
                  </a:cubicBezTo>
                  <a:cubicBezTo>
                    <a:pt x="11038" y="1199"/>
                    <a:pt x="10959" y="1278"/>
                    <a:pt x="10877" y="1357"/>
                  </a:cubicBezTo>
                  <a:cubicBezTo>
                    <a:pt x="10982" y="1108"/>
                    <a:pt x="10946" y="773"/>
                    <a:pt x="10657" y="674"/>
                  </a:cubicBezTo>
                  <a:cubicBezTo>
                    <a:pt x="10605" y="656"/>
                    <a:pt x="10554" y="648"/>
                    <a:pt x="10505" y="648"/>
                  </a:cubicBezTo>
                  <a:cubicBezTo>
                    <a:pt x="10181" y="648"/>
                    <a:pt x="9917" y="993"/>
                    <a:pt x="9727" y="1216"/>
                  </a:cubicBezTo>
                  <a:cubicBezTo>
                    <a:pt x="9646" y="1313"/>
                    <a:pt x="9568" y="1409"/>
                    <a:pt x="9490" y="1507"/>
                  </a:cubicBezTo>
                  <a:cubicBezTo>
                    <a:pt x="9500" y="1487"/>
                    <a:pt x="9512" y="1469"/>
                    <a:pt x="9522" y="1447"/>
                  </a:cubicBezTo>
                  <a:cubicBezTo>
                    <a:pt x="9831" y="1088"/>
                    <a:pt x="10024" y="634"/>
                    <a:pt x="10357" y="300"/>
                  </a:cubicBezTo>
                  <a:cubicBezTo>
                    <a:pt x="10374" y="313"/>
                    <a:pt x="10396" y="322"/>
                    <a:pt x="10424" y="322"/>
                  </a:cubicBezTo>
                  <a:cubicBezTo>
                    <a:pt x="10431" y="322"/>
                    <a:pt x="10438" y="322"/>
                    <a:pt x="10445" y="321"/>
                  </a:cubicBezTo>
                  <a:cubicBezTo>
                    <a:pt x="10549" y="307"/>
                    <a:pt x="10573" y="207"/>
                    <a:pt x="10559" y="121"/>
                  </a:cubicBezTo>
                  <a:cubicBezTo>
                    <a:pt x="10563" y="94"/>
                    <a:pt x="10557" y="64"/>
                    <a:pt x="10536" y="38"/>
                  </a:cubicBezTo>
                  <a:cubicBezTo>
                    <a:pt x="10512" y="11"/>
                    <a:pt x="10486" y="0"/>
                    <a:pt x="10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3"/>
            <p:cNvSpPr/>
            <p:nvPr/>
          </p:nvSpPr>
          <p:spPr>
            <a:xfrm>
              <a:off x="6424025" y="1345125"/>
              <a:ext cx="17575" cy="12700"/>
            </a:xfrm>
            <a:custGeom>
              <a:avLst/>
              <a:gdLst/>
              <a:ahLst/>
              <a:cxnLst/>
              <a:rect l="l" t="t" r="r" b="b"/>
              <a:pathLst>
                <a:path w="703" h="508" extrusionOk="0">
                  <a:moveTo>
                    <a:pt x="26" y="0"/>
                  </a:moveTo>
                  <a:cubicBezTo>
                    <a:pt x="10" y="0"/>
                    <a:pt x="1" y="25"/>
                    <a:pt x="16" y="38"/>
                  </a:cubicBezTo>
                  <a:cubicBezTo>
                    <a:pt x="120" y="116"/>
                    <a:pt x="222" y="194"/>
                    <a:pt x="324" y="273"/>
                  </a:cubicBezTo>
                  <a:cubicBezTo>
                    <a:pt x="426" y="354"/>
                    <a:pt x="526" y="432"/>
                    <a:pt x="633" y="503"/>
                  </a:cubicBezTo>
                  <a:cubicBezTo>
                    <a:pt x="639" y="506"/>
                    <a:pt x="644" y="507"/>
                    <a:pt x="649" y="507"/>
                  </a:cubicBezTo>
                  <a:cubicBezTo>
                    <a:pt x="677" y="507"/>
                    <a:pt x="702" y="471"/>
                    <a:pt x="676" y="449"/>
                  </a:cubicBezTo>
                  <a:cubicBezTo>
                    <a:pt x="575" y="368"/>
                    <a:pt x="469" y="297"/>
                    <a:pt x="361" y="224"/>
                  </a:cubicBezTo>
                  <a:cubicBezTo>
                    <a:pt x="253" y="151"/>
                    <a:pt x="144" y="77"/>
                    <a:pt x="36" y="4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3"/>
            <p:cNvSpPr/>
            <p:nvPr/>
          </p:nvSpPr>
          <p:spPr>
            <a:xfrm>
              <a:off x="6400950" y="1312650"/>
              <a:ext cx="4700" cy="18900"/>
            </a:xfrm>
            <a:custGeom>
              <a:avLst/>
              <a:gdLst/>
              <a:ahLst/>
              <a:cxnLst/>
              <a:rect l="l" t="t" r="r" b="b"/>
              <a:pathLst>
                <a:path w="188" h="756" extrusionOk="0">
                  <a:moveTo>
                    <a:pt x="37" y="0"/>
                  </a:moveTo>
                  <a:cubicBezTo>
                    <a:pt x="24" y="0"/>
                    <a:pt x="11" y="9"/>
                    <a:pt x="10" y="29"/>
                  </a:cubicBezTo>
                  <a:cubicBezTo>
                    <a:pt x="0" y="264"/>
                    <a:pt x="43" y="504"/>
                    <a:pt x="106" y="728"/>
                  </a:cubicBezTo>
                  <a:cubicBezTo>
                    <a:pt x="112" y="747"/>
                    <a:pt x="127" y="756"/>
                    <a:pt x="142" y="756"/>
                  </a:cubicBezTo>
                  <a:cubicBezTo>
                    <a:pt x="165" y="756"/>
                    <a:pt x="188" y="737"/>
                    <a:pt x="180" y="710"/>
                  </a:cubicBezTo>
                  <a:cubicBezTo>
                    <a:pt x="119" y="487"/>
                    <a:pt x="92" y="258"/>
                    <a:pt x="67" y="29"/>
                  </a:cubicBezTo>
                  <a:cubicBezTo>
                    <a:pt x="65" y="10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3"/>
            <p:cNvSpPr/>
            <p:nvPr/>
          </p:nvSpPr>
          <p:spPr>
            <a:xfrm>
              <a:off x="6426200" y="1242650"/>
              <a:ext cx="72725" cy="100525"/>
            </a:xfrm>
            <a:custGeom>
              <a:avLst/>
              <a:gdLst/>
              <a:ahLst/>
              <a:cxnLst/>
              <a:rect l="l" t="t" r="r" b="b"/>
              <a:pathLst>
                <a:path w="2909" h="4021" extrusionOk="0">
                  <a:moveTo>
                    <a:pt x="1897" y="128"/>
                  </a:moveTo>
                  <a:cubicBezTo>
                    <a:pt x="2038" y="128"/>
                    <a:pt x="2157" y="223"/>
                    <a:pt x="2248" y="324"/>
                  </a:cubicBezTo>
                  <a:cubicBezTo>
                    <a:pt x="2340" y="427"/>
                    <a:pt x="2455" y="556"/>
                    <a:pt x="2452" y="702"/>
                  </a:cubicBezTo>
                  <a:cubicBezTo>
                    <a:pt x="2431" y="705"/>
                    <a:pt x="2408" y="709"/>
                    <a:pt x="2385" y="719"/>
                  </a:cubicBezTo>
                  <a:cubicBezTo>
                    <a:pt x="2327" y="747"/>
                    <a:pt x="2284" y="800"/>
                    <a:pt x="2267" y="859"/>
                  </a:cubicBezTo>
                  <a:cubicBezTo>
                    <a:pt x="2157" y="757"/>
                    <a:pt x="2013" y="698"/>
                    <a:pt x="1867" y="698"/>
                  </a:cubicBezTo>
                  <a:cubicBezTo>
                    <a:pt x="1800" y="698"/>
                    <a:pt x="1732" y="711"/>
                    <a:pt x="1666" y="737"/>
                  </a:cubicBezTo>
                  <a:cubicBezTo>
                    <a:pt x="1584" y="768"/>
                    <a:pt x="1524" y="821"/>
                    <a:pt x="1474" y="881"/>
                  </a:cubicBezTo>
                  <a:cubicBezTo>
                    <a:pt x="1479" y="872"/>
                    <a:pt x="1481" y="864"/>
                    <a:pt x="1480" y="852"/>
                  </a:cubicBezTo>
                  <a:cubicBezTo>
                    <a:pt x="1480" y="845"/>
                    <a:pt x="1477" y="838"/>
                    <a:pt x="1477" y="831"/>
                  </a:cubicBezTo>
                  <a:cubicBezTo>
                    <a:pt x="1447" y="554"/>
                    <a:pt x="1532" y="151"/>
                    <a:pt x="1876" y="129"/>
                  </a:cubicBezTo>
                  <a:cubicBezTo>
                    <a:pt x="1883" y="128"/>
                    <a:pt x="1890" y="128"/>
                    <a:pt x="1897" y="128"/>
                  </a:cubicBezTo>
                  <a:close/>
                  <a:moveTo>
                    <a:pt x="951" y="209"/>
                  </a:moveTo>
                  <a:cubicBezTo>
                    <a:pt x="1219" y="209"/>
                    <a:pt x="1320" y="553"/>
                    <a:pt x="1347" y="793"/>
                  </a:cubicBezTo>
                  <a:cubicBezTo>
                    <a:pt x="1347" y="801"/>
                    <a:pt x="1348" y="810"/>
                    <a:pt x="1348" y="817"/>
                  </a:cubicBezTo>
                  <a:cubicBezTo>
                    <a:pt x="1351" y="828"/>
                    <a:pt x="1351" y="838"/>
                    <a:pt x="1352" y="849"/>
                  </a:cubicBezTo>
                  <a:cubicBezTo>
                    <a:pt x="1352" y="854"/>
                    <a:pt x="1354" y="859"/>
                    <a:pt x="1354" y="865"/>
                  </a:cubicBezTo>
                  <a:cubicBezTo>
                    <a:pt x="1358" y="897"/>
                    <a:pt x="1386" y="911"/>
                    <a:pt x="1414" y="911"/>
                  </a:cubicBezTo>
                  <a:cubicBezTo>
                    <a:pt x="1433" y="911"/>
                    <a:pt x="1451" y="905"/>
                    <a:pt x="1464" y="893"/>
                  </a:cubicBezTo>
                  <a:lnTo>
                    <a:pt x="1464" y="893"/>
                  </a:lnTo>
                  <a:cubicBezTo>
                    <a:pt x="1430" y="939"/>
                    <a:pt x="1402" y="987"/>
                    <a:pt x="1382" y="1042"/>
                  </a:cubicBezTo>
                  <a:cubicBezTo>
                    <a:pt x="1323" y="886"/>
                    <a:pt x="1195" y="761"/>
                    <a:pt x="1015" y="746"/>
                  </a:cubicBezTo>
                  <a:cubicBezTo>
                    <a:pt x="1001" y="745"/>
                    <a:pt x="988" y="744"/>
                    <a:pt x="975" y="744"/>
                  </a:cubicBezTo>
                  <a:cubicBezTo>
                    <a:pt x="837" y="744"/>
                    <a:pt x="707" y="809"/>
                    <a:pt x="609" y="906"/>
                  </a:cubicBezTo>
                  <a:cubicBezTo>
                    <a:pt x="514" y="646"/>
                    <a:pt x="545" y="306"/>
                    <a:pt x="857" y="222"/>
                  </a:cubicBezTo>
                  <a:cubicBezTo>
                    <a:pt x="891" y="213"/>
                    <a:pt x="922" y="209"/>
                    <a:pt x="951" y="209"/>
                  </a:cubicBezTo>
                  <a:close/>
                  <a:moveTo>
                    <a:pt x="399" y="679"/>
                  </a:moveTo>
                  <a:cubicBezTo>
                    <a:pt x="414" y="679"/>
                    <a:pt x="430" y="681"/>
                    <a:pt x="446" y="688"/>
                  </a:cubicBezTo>
                  <a:cubicBezTo>
                    <a:pt x="451" y="800"/>
                    <a:pt x="478" y="910"/>
                    <a:pt x="525" y="1010"/>
                  </a:cubicBezTo>
                  <a:cubicBezTo>
                    <a:pt x="500" y="1051"/>
                    <a:pt x="475" y="1093"/>
                    <a:pt x="461" y="1137"/>
                  </a:cubicBezTo>
                  <a:cubicBezTo>
                    <a:pt x="368" y="1420"/>
                    <a:pt x="478" y="1732"/>
                    <a:pt x="634" y="1972"/>
                  </a:cubicBezTo>
                  <a:cubicBezTo>
                    <a:pt x="687" y="2052"/>
                    <a:pt x="751" y="2128"/>
                    <a:pt x="819" y="2199"/>
                  </a:cubicBezTo>
                  <a:cubicBezTo>
                    <a:pt x="815" y="2204"/>
                    <a:pt x="812" y="2209"/>
                    <a:pt x="807" y="2213"/>
                  </a:cubicBezTo>
                  <a:cubicBezTo>
                    <a:pt x="776" y="2192"/>
                    <a:pt x="744" y="2172"/>
                    <a:pt x="712" y="2149"/>
                  </a:cubicBezTo>
                  <a:cubicBezTo>
                    <a:pt x="643" y="2101"/>
                    <a:pt x="579" y="2045"/>
                    <a:pt x="521" y="1986"/>
                  </a:cubicBezTo>
                  <a:cubicBezTo>
                    <a:pt x="402" y="1865"/>
                    <a:pt x="304" y="1725"/>
                    <a:pt x="231" y="1570"/>
                  </a:cubicBezTo>
                  <a:cubicBezTo>
                    <a:pt x="156" y="1414"/>
                    <a:pt x="111" y="1237"/>
                    <a:pt x="126" y="1064"/>
                  </a:cubicBezTo>
                  <a:cubicBezTo>
                    <a:pt x="135" y="974"/>
                    <a:pt x="161" y="886"/>
                    <a:pt x="209" y="810"/>
                  </a:cubicBezTo>
                  <a:cubicBezTo>
                    <a:pt x="248" y="748"/>
                    <a:pt x="321" y="679"/>
                    <a:pt x="399" y="679"/>
                  </a:cubicBezTo>
                  <a:close/>
                  <a:moveTo>
                    <a:pt x="971" y="878"/>
                  </a:moveTo>
                  <a:cubicBezTo>
                    <a:pt x="1157" y="878"/>
                    <a:pt x="1301" y="1053"/>
                    <a:pt x="1296" y="1264"/>
                  </a:cubicBezTo>
                  <a:cubicBezTo>
                    <a:pt x="1296" y="1289"/>
                    <a:pt x="1305" y="1305"/>
                    <a:pt x="1321" y="1313"/>
                  </a:cubicBezTo>
                  <a:cubicBezTo>
                    <a:pt x="1315" y="1371"/>
                    <a:pt x="1310" y="1432"/>
                    <a:pt x="1305" y="1489"/>
                  </a:cubicBezTo>
                  <a:cubicBezTo>
                    <a:pt x="1291" y="1740"/>
                    <a:pt x="1321" y="1993"/>
                    <a:pt x="1389" y="2235"/>
                  </a:cubicBezTo>
                  <a:cubicBezTo>
                    <a:pt x="1260" y="2227"/>
                    <a:pt x="1131" y="2213"/>
                    <a:pt x="999" y="2193"/>
                  </a:cubicBezTo>
                  <a:cubicBezTo>
                    <a:pt x="815" y="2038"/>
                    <a:pt x="673" y="1818"/>
                    <a:pt x="606" y="1610"/>
                  </a:cubicBezTo>
                  <a:cubicBezTo>
                    <a:pt x="524" y="1357"/>
                    <a:pt x="554" y="1055"/>
                    <a:pt x="812" y="919"/>
                  </a:cubicBezTo>
                  <a:cubicBezTo>
                    <a:pt x="866" y="890"/>
                    <a:pt x="920" y="878"/>
                    <a:pt x="971" y="878"/>
                  </a:cubicBezTo>
                  <a:close/>
                  <a:moveTo>
                    <a:pt x="1878" y="797"/>
                  </a:moveTo>
                  <a:cubicBezTo>
                    <a:pt x="1932" y="797"/>
                    <a:pt x="1987" y="807"/>
                    <a:pt x="2039" y="828"/>
                  </a:cubicBezTo>
                  <a:cubicBezTo>
                    <a:pt x="2262" y="916"/>
                    <a:pt x="2387" y="1159"/>
                    <a:pt x="2394" y="1390"/>
                  </a:cubicBezTo>
                  <a:cubicBezTo>
                    <a:pt x="2404" y="1715"/>
                    <a:pt x="2221" y="2057"/>
                    <a:pt x="1947" y="2248"/>
                  </a:cubicBezTo>
                  <a:cubicBezTo>
                    <a:pt x="1794" y="2247"/>
                    <a:pt x="1640" y="2248"/>
                    <a:pt x="1487" y="2241"/>
                  </a:cubicBezTo>
                  <a:cubicBezTo>
                    <a:pt x="1450" y="2087"/>
                    <a:pt x="1425" y="1930"/>
                    <a:pt x="1416" y="1773"/>
                  </a:cubicBezTo>
                  <a:cubicBezTo>
                    <a:pt x="1403" y="1540"/>
                    <a:pt x="1405" y="1258"/>
                    <a:pt x="1496" y="1041"/>
                  </a:cubicBezTo>
                  <a:cubicBezTo>
                    <a:pt x="1560" y="884"/>
                    <a:pt x="1717" y="797"/>
                    <a:pt x="1878" y="797"/>
                  </a:cubicBezTo>
                  <a:close/>
                  <a:moveTo>
                    <a:pt x="2470" y="793"/>
                  </a:moveTo>
                  <a:cubicBezTo>
                    <a:pt x="2515" y="793"/>
                    <a:pt x="2562" y="807"/>
                    <a:pt x="2597" y="831"/>
                  </a:cubicBezTo>
                  <a:cubicBezTo>
                    <a:pt x="2682" y="892"/>
                    <a:pt x="2731" y="993"/>
                    <a:pt x="2753" y="1092"/>
                  </a:cubicBezTo>
                  <a:cubicBezTo>
                    <a:pt x="2794" y="1291"/>
                    <a:pt x="2734" y="1502"/>
                    <a:pt x="2659" y="1686"/>
                  </a:cubicBezTo>
                  <a:cubicBezTo>
                    <a:pt x="2574" y="1895"/>
                    <a:pt x="2448" y="2084"/>
                    <a:pt x="2246" y="2193"/>
                  </a:cubicBezTo>
                  <a:cubicBezTo>
                    <a:pt x="2199" y="2218"/>
                    <a:pt x="2152" y="2237"/>
                    <a:pt x="2104" y="2255"/>
                  </a:cubicBezTo>
                  <a:cubicBezTo>
                    <a:pt x="2269" y="2106"/>
                    <a:pt x="2395" y="1909"/>
                    <a:pt x="2455" y="1701"/>
                  </a:cubicBezTo>
                  <a:cubicBezTo>
                    <a:pt x="2533" y="1435"/>
                    <a:pt x="2507" y="1140"/>
                    <a:pt x="2330" y="922"/>
                  </a:cubicBezTo>
                  <a:cubicBezTo>
                    <a:pt x="2324" y="832"/>
                    <a:pt x="2394" y="793"/>
                    <a:pt x="2470" y="793"/>
                  </a:cubicBezTo>
                  <a:close/>
                  <a:moveTo>
                    <a:pt x="1895" y="1"/>
                  </a:moveTo>
                  <a:cubicBezTo>
                    <a:pt x="1888" y="1"/>
                    <a:pt x="1882" y="1"/>
                    <a:pt x="1876" y="1"/>
                  </a:cubicBezTo>
                  <a:cubicBezTo>
                    <a:pt x="1706" y="8"/>
                    <a:pt x="1551" y="114"/>
                    <a:pt x="1457" y="253"/>
                  </a:cubicBezTo>
                  <a:cubicBezTo>
                    <a:pt x="1425" y="300"/>
                    <a:pt x="1399" y="353"/>
                    <a:pt x="1382" y="405"/>
                  </a:cubicBezTo>
                  <a:cubicBezTo>
                    <a:pt x="1359" y="356"/>
                    <a:pt x="1331" y="310"/>
                    <a:pt x="1296" y="265"/>
                  </a:cubicBezTo>
                  <a:cubicBezTo>
                    <a:pt x="1203" y="156"/>
                    <a:pt x="1072" y="86"/>
                    <a:pt x="934" y="86"/>
                  </a:cubicBezTo>
                  <a:cubicBezTo>
                    <a:pt x="898" y="86"/>
                    <a:pt x="861" y="90"/>
                    <a:pt x="825" y="100"/>
                  </a:cubicBezTo>
                  <a:cubicBezTo>
                    <a:pt x="565" y="171"/>
                    <a:pt x="451" y="385"/>
                    <a:pt x="441" y="618"/>
                  </a:cubicBezTo>
                  <a:cubicBezTo>
                    <a:pt x="420" y="610"/>
                    <a:pt x="397" y="606"/>
                    <a:pt x="376" y="606"/>
                  </a:cubicBezTo>
                  <a:cubicBezTo>
                    <a:pt x="255" y="606"/>
                    <a:pt x="141" y="724"/>
                    <a:pt x="91" y="829"/>
                  </a:cubicBezTo>
                  <a:cubicBezTo>
                    <a:pt x="0" y="1014"/>
                    <a:pt x="9" y="1232"/>
                    <a:pt x="64" y="1425"/>
                  </a:cubicBezTo>
                  <a:cubicBezTo>
                    <a:pt x="173" y="1810"/>
                    <a:pt x="467" y="2179"/>
                    <a:pt x="823" y="2367"/>
                  </a:cubicBezTo>
                  <a:cubicBezTo>
                    <a:pt x="910" y="2576"/>
                    <a:pt x="1104" y="2733"/>
                    <a:pt x="1331" y="2773"/>
                  </a:cubicBezTo>
                  <a:cubicBezTo>
                    <a:pt x="1318" y="2826"/>
                    <a:pt x="1308" y="2880"/>
                    <a:pt x="1296" y="2931"/>
                  </a:cubicBezTo>
                  <a:cubicBezTo>
                    <a:pt x="1267" y="3044"/>
                    <a:pt x="1237" y="3158"/>
                    <a:pt x="1202" y="3270"/>
                  </a:cubicBezTo>
                  <a:cubicBezTo>
                    <a:pt x="1166" y="3382"/>
                    <a:pt x="1131" y="3493"/>
                    <a:pt x="1090" y="3603"/>
                  </a:cubicBezTo>
                  <a:cubicBezTo>
                    <a:pt x="1049" y="3715"/>
                    <a:pt x="979" y="3832"/>
                    <a:pt x="964" y="3949"/>
                  </a:cubicBezTo>
                  <a:cubicBezTo>
                    <a:pt x="959" y="3989"/>
                    <a:pt x="1000" y="4020"/>
                    <a:pt x="1039" y="4020"/>
                  </a:cubicBezTo>
                  <a:cubicBezTo>
                    <a:pt x="1056" y="4020"/>
                    <a:pt x="1072" y="4014"/>
                    <a:pt x="1083" y="4000"/>
                  </a:cubicBezTo>
                  <a:cubicBezTo>
                    <a:pt x="1155" y="3910"/>
                    <a:pt x="1188" y="3776"/>
                    <a:pt x="1226" y="3668"/>
                  </a:cubicBezTo>
                  <a:cubicBezTo>
                    <a:pt x="1269" y="3549"/>
                    <a:pt x="1305" y="3429"/>
                    <a:pt x="1338" y="3307"/>
                  </a:cubicBezTo>
                  <a:cubicBezTo>
                    <a:pt x="1369" y="3185"/>
                    <a:pt x="1396" y="3060"/>
                    <a:pt x="1419" y="2936"/>
                  </a:cubicBezTo>
                  <a:cubicBezTo>
                    <a:pt x="1429" y="2887"/>
                    <a:pt x="1437" y="2833"/>
                    <a:pt x="1445" y="2782"/>
                  </a:cubicBezTo>
                  <a:cubicBezTo>
                    <a:pt x="1680" y="2776"/>
                    <a:pt x="1908" y="2637"/>
                    <a:pt x="2021" y="2427"/>
                  </a:cubicBezTo>
                  <a:cubicBezTo>
                    <a:pt x="2177" y="2379"/>
                    <a:pt x="2327" y="2312"/>
                    <a:pt x="2450" y="2214"/>
                  </a:cubicBezTo>
                  <a:cubicBezTo>
                    <a:pt x="2670" y="2037"/>
                    <a:pt x="2799" y="1746"/>
                    <a:pt x="2858" y="1475"/>
                  </a:cubicBezTo>
                  <a:cubicBezTo>
                    <a:pt x="2909" y="1240"/>
                    <a:pt x="2904" y="953"/>
                    <a:pt x="2703" y="783"/>
                  </a:cubicBezTo>
                  <a:cubicBezTo>
                    <a:pt x="2653" y="740"/>
                    <a:pt x="2592" y="710"/>
                    <a:pt x="2526" y="702"/>
                  </a:cubicBezTo>
                  <a:cubicBezTo>
                    <a:pt x="2545" y="541"/>
                    <a:pt x="2452" y="384"/>
                    <a:pt x="2354" y="263"/>
                  </a:cubicBezTo>
                  <a:cubicBezTo>
                    <a:pt x="2239" y="123"/>
                    <a:pt x="2082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3"/>
            <p:cNvSpPr/>
            <p:nvPr/>
          </p:nvSpPr>
          <p:spPr>
            <a:xfrm>
              <a:off x="6377175" y="1438675"/>
              <a:ext cx="11625" cy="10525"/>
            </a:xfrm>
            <a:custGeom>
              <a:avLst/>
              <a:gdLst/>
              <a:ahLst/>
              <a:cxnLst/>
              <a:rect l="l" t="t" r="r" b="b"/>
              <a:pathLst>
                <a:path w="465" h="421" extrusionOk="0">
                  <a:moveTo>
                    <a:pt x="40" y="0"/>
                  </a:moveTo>
                  <a:cubicBezTo>
                    <a:pt x="19" y="0"/>
                    <a:pt x="0" y="28"/>
                    <a:pt x="17" y="50"/>
                  </a:cubicBezTo>
                  <a:cubicBezTo>
                    <a:pt x="131" y="187"/>
                    <a:pt x="257" y="315"/>
                    <a:pt x="405" y="416"/>
                  </a:cubicBezTo>
                  <a:cubicBezTo>
                    <a:pt x="410" y="419"/>
                    <a:pt x="416" y="420"/>
                    <a:pt x="422" y="420"/>
                  </a:cubicBezTo>
                  <a:cubicBezTo>
                    <a:pt x="434" y="420"/>
                    <a:pt x="448" y="414"/>
                    <a:pt x="456" y="403"/>
                  </a:cubicBezTo>
                  <a:cubicBezTo>
                    <a:pt x="464" y="382"/>
                    <a:pt x="457" y="362"/>
                    <a:pt x="442" y="350"/>
                  </a:cubicBezTo>
                  <a:cubicBezTo>
                    <a:pt x="307" y="246"/>
                    <a:pt x="176" y="135"/>
                    <a:pt x="60" y="10"/>
                  </a:cubicBezTo>
                  <a:cubicBezTo>
                    <a:pt x="54" y="3"/>
                    <a:pt x="47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6346025" y="1422350"/>
              <a:ext cx="16625" cy="3950"/>
            </a:xfrm>
            <a:custGeom>
              <a:avLst/>
              <a:gdLst/>
              <a:ahLst/>
              <a:cxnLst/>
              <a:rect l="l" t="t" r="r" b="b"/>
              <a:pathLst>
                <a:path w="665" h="158" extrusionOk="0">
                  <a:moveTo>
                    <a:pt x="46" y="0"/>
                  </a:moveTo>
                  <a:cubicBezTo>
                    <a:pt x="1" y="0"/>
                    <a:pt x="2" y="71"/>
                    <a:pt x="49" y="74"/>
                  </a:cubicBezTo>
                  <a:cubicBezTo>
                    <a:pt x="246" y="86"/>
                    <a:pt x="441" y="111"/>
                    <a:pt x="632" y="156"/>
                  </a:cubicBezTo>
                  <a:cubicBezTo>
                    <a:pt x="634" y="157"/>
                    <a:pt x="636" y="157"/>
                    <a:pt x="638" y="157"/>
                  </a:cubicBezTo>
                  <a:cubicBezTo>
                    <a:pt x="659" y="157"/>
                    <a:pt x="664" y="126"/>
                    <a:pt x="643" y="120"/>
                  </a:cubicBezTo>
                  <a:cubicBezTo>
                    <a:pt x="451" y="59"/>
                    <a:pt x="252" y="15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6577375" y="1544425"/>
              <a:ext cx="3275" cy="11700"/>
            </a:xfrm>
            <a:custGeom>
              <a:avLst/>
              <a:gdLst/>
              <a:ahLst/>
              <a:cxnLst/>
              <a:rect l="l" t="t" r="r" b="b"/>
              <a:pathLst>
                <a:path w="131" h="468" extrusionOk="0">
                  <a:moveTo>
                    <a:pt x="39" y="0"/>
                  </a:moveTo>
                  <a:cubicBezTo>
                    <a:pt x="20" y="0"/>
                    <a:pt x="1" y="15"/>
                    <a:pt x="9" y="36"/>
                  </a:cubicBezTo>
                  <a:cubicBezTo>
                    <a:pt x="31" y="97"/>
                    <a:pt x="40" y="165"/>
                    <a:pt x="44" y="232"/>
                  </a:cubicBezTo>
                  <a:cubicBezTo>
                    <a:pt x="47" y="300"/>
                    <a:pt x="51" y="367"/>
                    <a:pt x="47" y="435"/>
                  </a:cubicBezTo>
                  <a:cubicBezTo>
                    <a:pt x="46" y="456"/>
                    <a:pt x="64" y="467"/>
                    <a:pt x="81" y="467"/>
                  </a:cubicBezTo>
                  <a:cubicBezTo>
                    <a:pt x="94" y="467"/>
                    <a:pt x="108" y="460"/>
                    <a:pt x="111" y="443"/>
                  </a:cubicBezTo>
                  <a:cubicBezTo>
                    <a:pt x="121" y="408"/>
                    <a:pt x="128" y="371"/>
                    <a:pt x="129" y="336"/>
                  </a:cubicBezTo>
                  <a:cubicBezTo>
                    <a:pt x="131" y="300"/>
                    <a:pt x="128" y="263"/>
                    <a:pt x="123" y="228"/>
                  </a:cubicBezTo>
                  <a:cubicBezTo>
                    <a:pt x="118" y="194"/>
                    <a:pt x="114" y="158"/>
                    <a:pt x="104" y="124"/>
                  </a:cubicBezTo>
                  <a:cubicBezTo>
                    <a:pt x="99" y="109"/>
                    <a:pt x="92" y="92"/>
                    <a:pt x="87" y="76"/>
                  </a:cubicBezTo>
                  <a:cubicBezTo>
                    <a:pt x="79" y="59"/>
                    <a:pt x="75" y="39"/>
                    <a:pt x="68" y="22"/>
                  </a:cubicBezTo>
                  <a:cubicBezTo>
                    <a:pt x="64" y="7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3"/>
            <p:cNvSpPr/>
            <p:nvPr/>
          </p:nvSpPr>
          <p:spPr>
            <a:xfrm>
              <a:off x="6545625" y="1534500"/>
              <a:ext cx="14225" cy="6800"/>
            </a:xfrm>
            <a:custGeom>
              <a:avLst/>
              <a:gdLst/>
              <a:ahLst/>
              <a:cxnLst/>
              <a:rect l="l" t="t" r="r" b="b"/>
              <a:pathLst>
                <a:path w="569" h="272" extrusionOk="0">
                  <a:moveTo>
                    <a:pt x="525" y="1"/>
                  </a:moveTo>
                  <a:cubicBezTo>
                    <a:pt x="522" y="1"/>
                    <a:pt x="519" y="1"/>
                    <a:pt x="515" y="2"/>
                  </a:cubicBezTo>
                  <a:cubicBezTo>
                    <a:pt x="349" y="46"/>
                    <a:pt x="186" y="110"/>
                    <a:pt x="37" y="199"/>
                  </a:cubicBezTo>
                  <a:cubicBezTo>
                    <a:pt x="1" y="220"/>
                    <a:pt x="22" y="271"/>
                    <a:pt x="56" y="271"/>
                  </a:cubicBezTo>
                  <a:cubicBezTo>
                    <a:pt x="61" y="271"/>
                    <a:pt x="68" y="269"/>
                    <a:pt x="74" y="266"/>
                  </a:cubicBezTo>
                  <a:cubicBezTo>
                    <a:pt x="220" y="185"/>
                    <a:pt x="372" y="115"/>
                    <a:pt x="532" y="66"/>
                  </a:cubicBezTo>
                  <a:cubicBezTo>
                    <a:pt x="569" y="54"/>
                    <a:pt x="559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6166475" y="1355125"/>
              <a:ext cx="547675" cy="471550"/>
            </a:xfrm>
            <a:custGeom>
              <a:avLst/>
              <a:gdLst/>
              <a:ahLst/>
              <a:cxnLst/>
              <a:rect l="l" t="t" r="r" b="b"/>
              <a:pathLst>
                <a:path w="21907" h="18862" extrusionOk="0">
                  <a:moveTo>
                    <a:pt x="8282" y="1548"/>
                  </a:moveTo>
                  <a:cubicBezTo>
                    <a:pt x="8460" y="1548"/>
                    <a:pt x="8630" y="1630"/>
                    <a:pt x="8714" y="1803"/>
                  </a:cubicBezTo>
                  <a:cubicBezTo>
                    <a:pt x="8813" y="2010"/>
                    <a:pt x="8731" y="2252"/>
                    <a:pt x="8541" y="2370"/>
                  </a:cubicBezTo>
                  <a:cubicBezTo>
                    <a:pt x="8502" y="2394"/>
                    <a:pt x="8502" y="2435"/>
                    <a:pt x="8522" y="2465"/>
                  </a:cubicBezTo>
                  <a:cubicBezTo>
                    <a:pt x="8499" y="2488"/>
                    <a:pt x="8478" y="2512"/>
                    <a:pt x="8457" y="2536"/>
                  </a:cubicBezTo>
                  <a:cubicBezTo>
                    <a:pt x="8424" y="2522"/>
                    <a:pt x="8389" y="2512"/>
                    <a:pt x="8355" y="2508"/>
                  </a:cubicBezTo>
                  <a:cubicBezTo>
                    <a:pt x="8367" y="2430"/>
                    <a:pt x="8367" y="2347"/>
                    <a:pt x="8372" y="2269"/>
                  </a:cubicBezTo>
                  <a:cubicBezTo>
                    <a:pt x="8376" y="2164"/>
                    <a:pt x="8380" y="2058"/>
                    <a:pt x="8379" y="1954"/>
                  </a:cubicBezTo>
                  <a:cubicBezTo>
                    <a:pt x="8377" y="1928"/>
                    <a:pt x="8358" y="1915"/>
                    <a:pt x="8339" y="1915"/>
                  </a:cubicBezTo>
                  <a:cubicBezTo>
                    <a:pt x="8320" y="1915"/>
                    <a:pt x="8300" y="1928"/>
                    <a:pt x="8298" y="1954"/>
                  </a:cubicBezTo>
                  <a:cubicBezTo>
                    <a:pt x="8289" y="2058"/>
                    <a:pt x="8288" y="2164"/>
                    <a:pt x="8288" y="2269"/>
                  </a:cubicBezTo>
                  <a:cubicBezTo>
                    <a:pt x="8288" y="2346"/>
                    <a:pt x="8282" y="2424"/>
                    <a:pt x="8289" y="2501"/>
                  </a:cubicBezTo>
                  <a:cubicBezTo>
                    <a:pt x="8271" y="2499"/>
                    <a:pt x="8253" y="2497"/>
                    <a:pt x="8236" y="2497"/>
                  </a:cubicBezTo>
                  <a:cubicBezTo>
                    <a:pt x="8223" y="2497"/>
                    <a:pt x="8210" y="2498"/>
                    <a:pt x="8197" y="2501"/>
                  </a:cubicBezTo>
                  <a:cubicBezTo>
                    <a:pt x="8187" y="2433"/>
                    <a:pt x="8167" y="2363"/>
                    <a:pt x="8152" y="2298"/>
                  </a:cubicBezTo>
                  <a:cubicBezTo>
                    <a:pt x="8126" y="2197"/>
                    <a:pt x="8102" y="2094"/>
                    <a:pt x="8064" y="1997"/>
                  </a:cubicBezTo>
                  <a:cubicBezTo>
                    <a:pt x="8057" y="1980"/>
                    <a:pt x="8044" y="1972"/>
                    <a:pt x="8030" y="1972"/>
                  </a:cubicBezTo>
                  <a:cubicBezTo>
                    <a:pt x="8011" y="1972"/>
                    <a:pt x="7993" y="1988"/>
                    <a:pt x="7997" y="2014"/>
                  </a:cubicBezTo>
                  <a:cubicBezTo>
                    <a:pt x="8013" y="2118"/>
                    <a:pt x="8043" y="2218"/>
                    <a:pt x="8071" y="2319"/>
                  </a:cubicBezTo>
                  <a:cubicBezTo>
                    <a:pt x="8085" y="2369"/>
                    <a:pt x="8098" y="2418"/>
                    <a:pt x="8113" y="2467"/>
                  </a:cubicBezTo>
                  <a:cubicBezTo>
                    <a:pt x="8119" y="2484"/>
                    <a:pt x="8126" y="2501"/>
                    <a:pt x="8133" y="2518"/>
                  </a:cubicBezTo>
                  <a:cubicBezTo>
                    <a:pt x="8067" y="2538"/>
                    <a:pt x="8000" y="2567"/>
                    <a:pt x="7949" y="2618"/>
                  </a:cubicBezTo>
                  <a:cubicBezTo>
                    <a:pt x="7945" y="2623"/>
                    <a:pt x="7942" y="2628"/>
                    <a:pt x="7940" y="2633"/>
                  </a:cubicBezTo>
                  <a:lnTo>
                    <a:pt x="7940" y="2617"/>
                  </a:lnTo>
                  <a:cubicBezTo>
                    <a:pt x="7905" y="2470"/>
                    <a:pt x="7821" y="2347"/>
                    <a:pt x="7712" y="2261"/>
                  </a:cubicBezTo>
                  <a:cubicBezTo>
                    <a:pt x="7678" y="2179"/>
                    <a:pt x="7662" y="2092"/>
                    <a:pt x="7679" y="2001"/>
                  </a:cubicBezTo>
                  <a:cubicBezTo>
                    <a:pt x="7719" y="1779"/>
                    <a:pt x="7925" y="1618"/>
                    <a:pt x="8132" y="1567"/>
                  </a:cubicBezTo>
                  <a:cubicBezTo>
                    <a:pt x="8181" y="1555"/>
                    <a:pt x="8232" y="1548"/>
                    <a:pt x="8282" y="1548"/>
                  </a:cubicBezTo>
                  <a:close/>
                  <a:moveTo>
                    <a:pt x="9387" y="2062"/>
                  </a:moveTo>
                  <a:cubicBezTo>
                    <a:pt x="9597" y="2062"/>
                    <a:pt x="9801" y="2222"/>
                    <a:pt x="9863" y="2421"/>
                  </a:cubicBezTo>
                  <a:cubicBezTo>
                    <a:pt x="9947" y="2687"/>
                    <a:pt x="9783" y="2980"/>
                    <a:pt x="9555" y="3114"/>
                  </a:cubicBezTo>
                  <a:cubicBezTo>
                    <a:pt x="9440" y="3180"/>
                    <a:pt x="9314" y="3208"/>
                    <a:pt x="9187" y="3208"/>
                  </a:cubicBezTo>
                  <a:cubicBezTo>
                    <a:pt x="9177" y="3208"/>
                    <a:pt x="9168" y="3208"/>
                    <a:pt x="9159" y="3207"/>
                  </a:cubicBezTo>
                  <a:cubicBezTo>
                    <a:pt x="9006" y="3136"/>
                    <a:pt x="8843" y="3087"/>
                    <a:pt x="8691" y="3054"/>
                  </a:cubicBezTo>
                  <a:cubicBezTo>
                    <a:pt x="8699" y="3019"/>
                    <a:pt x="8705" y="2983"/>
                    <a:pt x="8707" y="2948"/>
                  </a:cubicBezTo>
                  <a:cubicBezTo>
                    <a:pt x="8806" y="2909"/>
                    <a:pt x="8909" y="2881"/>
                    <a:pt x="9012" y="2853"/>
                  </a:cubicBezTo>
                  <a:cubicBezTo>
                    <a:pt x="9126" y="2819"/>
                    <a:pt x="9246" y="2794"/>
                    <a:pt x="9358" y="2752"/>
                  </a:cubicBezTo>
                  <a:cubicBezTo>
                    <a:pt x="9399" y="2737"/>
                    <a:pt x="9386" y="2684"/>
                    <a:pt x="9344" y="2684"/>
                  </a:cubicBezTo>
                  <a:cubicBezTo>
                    <a:pt x="9343" y="2684"/>
                    <a:pt x="9341" y="2684"/>
                    <a:pt x="9339" y="2684"/>
                  </a:cubicBezTo>
                  <a:cubicBezTo>
                    <a:pt x="9216" y="2701"/>
                    <a:pt x="9098" y="2745"/>
                    <a:pt x="8982" y="2786"/>
                  </a:cubicBezTo>
                  <a:cubicBezTo>
                    <a:pt x="8888" y="2819"/>
                    <a:pt x="8797" y="2860"/>
                    <a:pt x="8705" y="2899"/>
                  </a:cubicBezTo>
                  <a:cubicBezTo>
                    <a:pt x="8699" y="2796"/>
                    <a:pt x="8664" y="2697"/>
                    <a:pt x="8587" y="2623"/>
                  </a:cubicBezTo>
                  <a:cubicBezTo>
                    <a:pt x="8586" y="2621"/>
                    <a:pt x="8585" y="2621"/>
                    <a:pt x="8583" y="2618"/>
                  </a:cubicBezTo>
                  <a:cubicBezTo>
                    <a:pt x="8670" y="2536"/>
                    <a:pt x="8758" y="2452"/>
                    <a:pt x="8850" y="2373"/>
                  </a:cubicBezTo>
                  <a:cubicBezTo>
                    <a:pt x="8973" y="2264"/>
                    <a:pt x="9108" y="2133"/>
                    <a:pt x="9267" y="2081"/>
                  </a:cubicBezTo>
                  <a:cubicBezTo>
                    <a:pt x="9307" y="2068"/>
                    <a:pt x="9347" y="2062"/>
                    <a:pt x="9387" y="2062"/>
                  </a:cubicBezTo>
                  <a:close/>
                  <a:moveTo>
                    <a:pt x="8366" y="2694"/>
                  </a:moveTo>
                  <a:cubicBezTo>
                    <a:pt x="8375" y="2701"/>
                    <a:pt x="8384" y="2708"/>
                    <a:pt x="8393" y="2716"/>
                  </a:cubicBezTo>
                  <a:cubicBezTo>
                    <a:pt x="8397" y="2721"/>
                    <a:pt x="8401" y="2723"/>
                    <a:pt x="8406" y="2723"/>
                  </a:cubicBezTo>
                  <a:cubicBezTo>
                    <a:pt x="8417" y="2723"/>
                    <a:pt x="8428" y="2712"/>
                    <a:pt x="8427" y="2701"/>
                  </a:cubicBezTo>
                  <a:cubicBezTo>
                    <a:pt x="8428" y="2700"/>
                    <a:pt x="8428" y="2700"/>
                    <a:pt x="8429" y="2700"/>
                  </a:cubicBezTo>
                  <a:cubicBezTo>
                    <a:pt x="8430" y="2700"/>
                    <a:pt x="8431" y="2700"/>
                    <a:pt x="8431" y="2699"/>
                  </a:cubicBezTo>
                  <a:cubicBezTo>
                    <a:pt x="8488" y="2731"/>
                    <a:pt x="8533" y="2779"/>
                    <a:pt x="8553" y="2838"/>
                  </a:cubicBezTo>
                  <a:cubicBezTo>
                    <a:pt x="8577" y="2906"/>
                    <a:pt x="8577" y="2977"/>
                    <a:pt x="8558" y="3047"/>
                  </a:cubicBezTo>
                  <a:cubicBezTo>
                    <a:pt x="8545" y="3092"/>
                    <a:pt x="8518" y="3133"/>
                    <a:pt x="8487" y="3170"/>
                  </a:cubicBezTo>
                  <a:cubicBezTo>
                    <a:pt x="8526" y="3055"/>
                    <a:pt x="8516" y="2926"/>
                    <a:pt x="8470" y="2817"/>
                  </a:cubicBezTo>
                  <a:cubicBezTo>
                    <a:pt x="8464" y="2805"/>
                    <a:pt x="8453" y="2800"/>
                    <a:pt x="8442" y="2800"/>
                  </a:cubicBezTo>
                  <a:cubicBezTo>
                    <a:pt x="8421" y="2800"/>
                    <a:pt x="8398" y="2819"/>
                    <a:pt x="8407" y="2843"/>
                  </a:cubicBezTo>
                  <a:cubicBezTo>
                    <a:pt x="8458" y="2973"/>
                    <a:pt x="8434" y="3112"/>
                    <a:pt x="8359" y="3229"/>
                  </a:cubicBezTo>
                  <a:cubicBezTo>
                    <a:pt x="8358" y="3233"/>
                    <a:pt x="8358" y="3238"/>
                    <a:pt x="8358" y="3241"/>
                  </a:cubicBezTo>
                  <a:cubicBezTo>
                    <a:pt x="8288" y="3227"/>
                    <a:pt x="8220" y="3193"/>
                    <a:pt x="8177" y="3136"/>
                  </a:cubicBezTo>
                  <a:cubicBezTo>
                    <a:pt x="8182" y="3133"/>
                    <a:pt x="8183" y="3128"/>
                    <a:pt x="8187" y="3125"/>
                  </a:cubicBezTo>
                  <a:cubicBezTo>
                    <a:pt x="8198" y="3109"/>
                    <a:pt x="8184" y="3094"/>
                    <a:pt x="8168" y="3094"/>
                  </a:cubicBezTo>
                  <a:cubicBezTo>
                    <a:pt x="8164" y="3094"/>
                    <a:pt x="8159" y="3095"/>
                    <a:pt x="8155" y="3098"/>
                  </a:cubicBezTo>
                  <a:cubicBezTo>
                    <a:pt x="8153" y="3094"/>
                    <a:pt x="8152" y="3092"/>
                    <a:pt x="8150" y="3091"/>
                  </a:cubicBezTo>
                  <a:cubicBezTo>
                    <a:pt x="8115" y="3002"/>
                    <a:pt x="8138" y="2897"/>
                    <a:pt x="8204" y="2828"/>
                  </a:cubicBezTo>
                  <a:cubicBezTo>
                    <a:pt x="8223" y="2810"/>
                    <a:pt x="8207" y="2787"/>
                    <a:pt x="8188" y="2787"/>
                  </a:cubicBezTo>
                  <a:cubicBezTo>
                    <a:pt x="8183" y="2787"/>
                    <a:pt x="8177" y="2789"/>
                    <a:pt x="8172" y="2793"/>
                  </a:cubicBezTo>
                  <a:cubicBezTo>
                    <a:pt x="8077" y="2865"/>
                    <a:pt x="8031" y="2999"/>
                    <a:pt x="8067" y="3114"/>
                  </a:cubicBezTo>
                  <a:cubicBezTo>
                    <a:pt x="8074" y="3136"/>
                    <a:pt x="8084" y="3158"/>
                    <a:pt x="8096" y="3179"/>
                  </a:cubicBezTo>
                  <a:cubicBezTo>
                    <a:pt x="8096" y="3180"/>
                    <a:pt x="8095" y="3180"/>
                    <a:pt x="8095" y="3183"/>
                  </a:cubicBezTo>
                  <a:cubicBezTo>
                    <a:pt x="8013" y="3116"/>
                    <a:pt x="7960" y="3021"/>
                    <a:pt x="7959" y="2918"/>
                  </a:cubicBezTo>
                  <a:cubicBezTo>
                    <a:pt x="7977" y="2916"/>
                    <a:pt x="7997" y="2911"/>
                    <a:pt x="8013" y="2897"/>
                  </a:cubicBezTo>
                  <a:cubicBezTo>
                    <a:pt x="8031" y="2882"/>
                    <a:pt x="8026" y="2861"/>
                    <a:pt x="8013" y="2850"/>
                  </a:cubicBezTo>
                  <a:cubicBezTo>
                    <a:pt x="8048" y="2814"/>
                    <a:pt x="8087" y="2780"/>
                    <a:pt x="8132" y="2758"/>
                  </a:cubicBezTo>
                  <a:cubicBezTo>
                    <a:pt x="8198" y="2725"/>
                    <a:pt x="8271" y="2704"/>
                    <a:pt x="8343" y="2704"/>
                  </a:cubicBezTo>
                  <a:cubicBezTo>
                    <a:pt x="8346" y="2704"/>
                    <a:pt x="8348" y="2704"/>
                    <a:pt x="8350" y="2704"/>
                  </a:cubicBezTo>
                  <a:cubicBezTo>
                    <a:pt x="8359" y="2704"/>
                    <a:pt x="8365" y="2698"/>
                    <a:pt x="8366" y="2694"/>
                  </a:cubicBezTo>
                  <a:close/>
                  <a:moveTo>
                    <a:pt x="7296" y="2240"/>
                  </a:moveTo>
                  <a:cubicBezTo>
                    <a:pt x="7410" y="2240"/>
                    <a:pt x="7519" y="2281"/>
                    <a:pt x="7607" y="2347"/>
                  </a:cubicBezTo>
                  <a:cubicBezTo>
                    <a:pt x="7664" y="2464"/>
                    <a:pt x="7743" y="2576"/>
                    <a:pt x="7825" y="2675"/>
                  </a:cubicBezTo>
                  <a:cubicBezTo>
                    <a:pt x="7837" y="2690"/>
                    <a:pt x="7852" y="2696"/>
                    <a:pt x="7867" y="2696"/>
                  </a:cubicBezTo>
                  <a:cubicBezTo>
                    <a:pt x="7888" y="2696"/>
                    <a:pt x="7909" y="2684"/>
                    <a:pt x="7923" y="2667"/>
                  </a:cubicBezTo>
                  <a:cubicBezTo>
                    <a:pt x="7923" y="2674"/>
                    <a:pt x="7923" y="2681"/>
                    <a:pt x="7925" y="2689"/>
                  </a:cubicBezTo>
                  <a:cubicBezTo>
                    <a:pt x="7921" y="2695"/>
                    <a:pt x="7916" y="2699"/>
                    <a:pt x="7912" y="2706"/>
                  </a:cubicBezTo>
                  <a:cubicBezTo>
                    <a:pt x="7852" y="2796"/>
                    <a:pt x="7838" y="2898"/>
                    <a:pt x="7857" y="2993"/>
                  </a:cubicBezTo>
                  <a:cubicBezTo>
                    <a:pt x="7850" y="2994"/>
                    <a:pt x="7844" y="2996"/>
                    <a:pt x="7838" y="3002"/>
                  </a:cubicBezTo>
                  <a:cubicBezTo>
                    <a:pt x="7783" y="3041"/>
                    <a:pt x="7728" y="3082"/>
                    <a:pt x="7672" y="3125"/>
                  </a:cubicBezTo>
                  <a:cubicBezTo>
                    <a:pt x="7557" y="3198"/>
                    <a:pt x="7435" y="3253"/>
                    <a:pt x="7304" y="3253"/>
                  </a:cubicBezTo>
                  <a:cubicBezTo>
                    <a:pt x="7241" y="3253"/>
                    <a:pt x="7176" y="3240"/>
                    <a:pt x="7109" y="3210"/>
                  </a:cubicBezTo>
                  <a:cubicBezTo>
                    <a:pt x="6895" y="3114"/>
                    <a:pt x="6756" y="2887"/>
                    <a:pt x="6811" y="2653"/>
                  </a:cubicBezTo>
                  <a:cubicBezTo>
                    <a:pt x="6862" y="2427"/>
                    <a:pt x="7059" y="2240"/>
                    <a:pt x="7296" y="2240"/>
                  </a:cubicBezTo>
                  <a:close/>
                  <a:moveTo>
                    <a:pt x="13935" y="2401"/>
                  </a:moveTo>
                  <a:cubicBezTo>
                    <a:pt x="13945" y="2401"/>
                    <a:pt x="13954" y="2402"/>
                    <a:pt x="13963" y="2403"/>
                  </a:cubicBezTo>
                  <a:cubicBezTo>
                    <a:pt x="14088" y="2416"/>
                    <a:pt x="14149" y="2526"/>
                    <a:pt x="14182" y="2636"/>
                  </a:cubicBezTo>
                  <a:cubicBezTo>
                    <a:pt x="14247" y="2857"/>
                    <a:pt x="14238" y="3098"/>
                    <a:pt x="14177" y="3319"/>
                  </a:cubicBezTo>
                  <a:cubicBezTo>
                    <a:pt x="14166" y="3360"/>
                    <a:pt x="14200" y="3390"/>
                    <a:pt x="14235" y="3390"/>
                  </a:cubicBezTo>
                  <a:cubicBezTo>
                    <a:pt x="14253" y="3390"/>
                    <a:pt x="14271" y="3382"/>
                    <a:pt x="14282" y="3363"/>
                  </a:cubicBezTo>
                  <a:cubicBezTo>
                    <a:pt x="14397" y="3175"/>
                    <a:pt x="14524" y="2962"/>
                    <a:pt x="14729" y="2860"/>
                  </a:cubicBezTo>
                  <a:cubicBezTo>
                    <a:pt x="14799" y="2826"/>
                    <a:pt x="14873" y="2810"/>
                    <a:pt x="14946" y="2810"/>
                  </a:cubicBezTo>
                  <a:cubicBezTo>
                    <a:pt x="15081" y="2810"/>
                    <a:pt x="15215" y="2862"/>
                    <a:pt x="15322" y="2950"/>
                  </a:cubicBezTo>
                  <a:cubicBezTo>
                    <a:pt x="15683" y="3248"/>
                    <a:pt x="15563" y="3766"/>
                    <a:pt x="15257" y="4053"/>
                  </a:cubicBezTo>
                  <a:cubicBezTo>
                    <a:pt x="15254" y="4051"/>
                    <a:pt x="15251" y="4050"/>
                    <a:pt x="15247" y="4050"/>
                  </a:cubicBezTo>
                  <a:cubicBezTo>
                    <a:pt x="15022" y="4027"/>
                    <a:pt x="14800" y="3985"/>
                    <a:pt x="14575" y="3956"/>
                  </a:cubicBezTo>
                  <a:cubicBezTo>
                    <a:pt x="14566" y="3954"/>
                    <a:pt x="14555" y="3952"/>
                    <a:pt x="14546" y="3952"/>
                  </a:cubicBezTo>
                  <a:cubicBezTo>
                    <a:pt x="14543" y="3938"/>
                    <a:pt x="14543" y="3924"/>
                    <a:pt x="14539" y="3911"/>
                  </a:cubicBezTo>
                  <a:lnTo>
                    <a:pt x="14539" y="3894"/>
                  </a:lnTo>
                  <a:cubicBezTo>
                    <a:pt x="14712" y="3883"/>
                    <a:pt x="14892" y="3860"/>
                    <a:pt x="15050" y="3790"/>
                  </a:cubicBezTo>
                  <a:cubicBezTo>
                    <a:pt x="15103" y="3768"/>
                    <a:pt x="15073" y="3694"/>
                    <a:pt x="15024" y="3694"/>
                  </a:cubicBezTo>
                  <a:cubicBezTo>
                    <a:pt x="15021" y="3694"/>
                    <a:pt x="15017" y="3694"/>
                    <a:pt x="15013" y="3695"/>
                  </a:cubicBezTo>
                  <a:cubicBezTo>
                    <a:pt x="14924" y="3715"/>
                    <a:pt x="14837" y="3744"/>
                    <a:pt x="14749" y="3766"/>
                  </a:cubicBezTo>
                  <a:cubicBezTo>
                    <a:pt x="14678" y="3783"/>
                    <a:pt x="14604" y="3797"/>
                    <a:pt x="14532" y="3812"/>
                  </a:cubicBezTo>
                  <a:cubicBezTo>
                    <a:pt x="14525" y="3761"/>
                    <a:pt x="14515" y="3710"/>
                    <a:pt x="14491" y="3660"/>
                  </a:cubicBezTo>
                  <a:cubicBezTo>
                    <a:pt x="14579" y="3617"/>
                    <a:pt x="14665" y="3576"/>
                    <a:pt x="14753" y="3539"/>
                  </a:cubicBezTo>
                  <a:cubicBezTo>
                    <a:pt x="14848" y="3500"/>
                    <a:pt x="14943" y="3464"/>
                    <a:pt x="15029" y="3412"/>
                  </a:cubicBezTo>
                  <a:cubicBezTo>
                    <a:pt x="15063" y="3390"/>
                    <a:pt x="15045" y="3341"/>
                    <a:pt x="15009" y="3341"/>
                  </a:cubicBezTo>
                  <a:cubicBezTo>
                    <a:pt x="15007" y="3341"/>
                    <a:pt x="15004" y="3342"/>
                    <a:pt x="15002" y="3342"/>
                  </a:cubicBezTo>
                  <a:cubicBezTo>
                    <a:pt x="14901" y="3360"/>
                    <a:pt x="14803" y="3406"/>
                    <a:pt x="14711" y="3453"/>
                  </a:cubicBezTo>
                  <a:cubicBezTo>
                    <a:pt x="14624" y="3497"/>
                    <a:pt x="14538" y="3545"/>
                    <a:pt x="14454" y="3595"/>
                  </a:cubicBezTo>
                  <a:cubicBezTo>
                    <a:pt x="14402" y="3517"/>
                    <a:pt x="14326" y="3450"/>
                    <a:pt x="14236" y="3426"/>
                  </a:cubicBezTo>
                  <a:cubicBezTo>
                    <a:pt x="14205" y="3417"/>
                    <a:pt x="14174" y="3413"/>
                    <a:pt x="14143" y="3413"/>
                  </a:cubicBezTo>
                  <a:cubicBezTo>
                    <a:pt x="14070" y="3413"/>
                    <a:pt x="13998" y="3435"/>
                    <a:pt x="13929" y="3468"/>
                  </a:cubicBezTo>
                  <a:cubicBezTo>
                    <a:pt x="13909" y="3375"/>
                    <a:pt x="13869" y="3285"/>
                    <a:pt x="13838" y="3193"/>
                  </a:cubicBezTo>
                  <a:cubicBezTo>
                    <a:pt x="13821" y="3143"/>
                    <a:pt x="13808" y="3092"/>
                    <a:pt x="13801" y="3038"/>
                  </a:cubicBezTo>
                  <a:cubicBezTo>
                    <a:pt x="13794" y="2986"/>
                    <a:pt x="13799" y="2932"/>
                    <a:pt x="13791" y="2880"/>
                  </a:cubicBezTo>
                  <a:cubicBezTo>
                    <a:pt x="13789" y="2860"/>
                    <a:pt x="13769" y="2848"/>
                    <a:pt x="13749" y="2848"/>
                  </a:cubicBezTo>
                  <a:cubicBezTo>
                    <a:pt x="13739" y="2848"/>
                    <a:pt x="13729" y="2852"/>
                    <a:pt x="13722" y="2860"/>
                  </a:cubicBezTo>
                  <a:cubicBezTo>
                    <a:pt x="13638" y="2958"/>
                    <a:pt x="13685" y="3098"/>
                    <a:pt x="13730" y="3202"/>
                  </a:cubicBezTo>
                  <a:cubicBezTo>
                    <a:pt x="13774" y="3304"/>
                    <a:pt x="13837" y="3397"/>
                    <a:pt x="13868" y="3504"/>
                  </a:cubicBezTo>
                  <a:cubicBezTo>
                    <a:pt x="13793" y="3552"/>
                    <a:pt x="13728" y="3613"/>
                    <a:pt x="13678" y="3677"/>
                  </a:cubicBezTo>
                  <a:cubicBezTo>
                    <a:pt x="13681" y="3666"/>
                    <a:pt x="13681" y="3651"/>
                    <a:pt x="13672" y="3639"/>
                  </a:cubicBezTo>
                  <a:cubicBezTo>
                    <a:pt x="13556" y="3463"/>
                    <a:pt x="13435" y="3277"/>
                    <a:pt x="13397" y="3065"/>
                  </a:cubicBezTo>
                  <a:cubicBezTo>
                    <a:pt x="13357" y="2843"/>
                    <a:pt x="13428" y="2606"/>
                    <a:pt x="13637" y="2495"/>
                  </a:cubicBezTo>
                  <a:cubicBezTo>
                    <a:pt x="13719" y="2451"/>
                    <a:pt x="13837" y="2401"/>
                    <a:pt x="13935" y="2401"/>
                  </a:cubicBezTo>
                  <a:close/>
                  <a:moveTo>
                    <a:pt x="14138" y="3563"/>
                  </a:moveTo>
                  <a:cubicBezTo>
                    <a:pt x="14227" y="3563"/>
                    <a:pt x="14304" y="3624"/>
                    <a:pt x="14348" y="3697"/>
                  </a:cubicBezTo>
                  <a:cubicBezTo>
                    <a:pt x="14366" y="3727"/>
                    <a:pt x="14380" y="3761"/>
                    <a:pt x="14396" y="3795"/>
                  </a:cubicBezTo>
                  <a:cubicBezTo>
                    <a:pt x="14394" y="3796"/>
                    <a:pt x="14394" y="3797"/>
                    <a:pt x="14393" y="3800"/>
                  </a:cubicBezTo>
                  <a:cubicBezTo>
                    <a:pt x="14359" y="3752"/>
                    <a:pt x="14315" y="3712"/>
                    <a:pt x="14260" y="3695"/>
                  </a:cubicBezTo>
                  <a:cubicBezTo>
                    <a:pt x="14228" y="3685"/>
                    <a:pt x="14195" y="3680"/>
                    <a:pt x="14163" y="3680"/>
                  </a:cubicBezTo>
                  <a:cubicBezTo>
                    <a:pt x="14097" y="3680"/>
                    <a:pt x="14032" y="3700"/>
                    <a:pt x="13972" y="3731"/>
                  </a:cubicBezTo>
                  <a:cubicBezTo>
                    <a:pt x="13882" y="3779"/>
                    <a:pt x="13794" y="3851"/>
                    <a:pt x="13738" y="3937"/>
                  </a:cubicBezTo>
                  <a:cubicBezTo>
                    <a:pt x="13712" y="3979"/>
                    <a:pt x="13691" y="4037"/>
                    <a:pt x="13688" y="4094"/>
                  </a:cubicBezTo>
                  <a:cubicBezTo>
                    <a:pt x="13679" y="4007"/>
                    <a:pt x="13698" y="3918"/>
                    <a:pt x="13736" y="3844"/>
                  </a:cubicBezTo>
                  <a:cubicBezTo>
                    <a:pt x="13808" y="3708"/>
                    <a:pt x="13972" y="3568"/>
                    <a:pt x="14135" y="3563"/>
                  </a:cubicBezTo>
                  <a:cubicBezTo>
                    <a:pt x="14136" y="3563"/>
                    <a:pt x="14137" y="3563"/>
                    <a:pt x="14138" y="3563"/>
                  </a:cubicBezTo>
                  <a:close/>
                  <a:moveTo>
                    <a:pt x="14186" y="3795"/>
                  </a:moveTo>
                  <a:cubicBezTo>
                    <a:pt x="14199" y="3795"/>
                    <a:pt x="14212" y="3796"/>
                    <a:pt x="14226" y="3799"/>
                  </a:cubicBezTo>
                  <a:cubicBezTo>
                    <a:pt x="14282" y="3807"/>
                    <a:pt x="14335" y="3824"/>
                    <a:pt x="14370" y="3867"/>
                  </a:cubicBezTo>
                  <a:cubicBezTo>
                    <a:pt x="14387" y="3959"/>
                    <a:pt x="14417" y="4063"/>
                    <a:pt x="14380" y="4154"/>
                  </a:cubicBezTo>
                  <a:cubicBezTo>
                    <a:pt x="14359" y="4203"/>
                    <a:pt x="14325" y="4249"/>
                    <a:pt x="14285" y="4290"/>
                  </a:cubicBezTo>
                  <a:cubicBezTo>
                    <a:pt x="14278" y="4263"/>
                    <a:pt x="14255" y="4250"/>
                    <a:pt x="14228" y="4249"/>
                  </a:cubicBezTo>
                  <a:cubicBezTo>
                    <a:pt x="14253" y="4229"/>
                    <a:pt x="14274" y="4208"/>
                    <a:pt x="14292" y="4186"/>
                  </a:cubicBezTo>
                  <a:cubicBezTo>
                    <a:pt x="14336" y="4136"/>
                    <a:pt x="14298" y="4075"/>
                    <a:pt x="14250" y="4075"/>
                  </a:cubicBezTo>
                  <a:cubicBezTo>
                    <a:pt x="14242" y="4075"/>
                    <a:pt x="14234" y="4076"/>
                    <a:pt x="14226" y="4080"/>
                  </a:cubicBezTo>
                  <a:cubicBezTo>
                    <a:pt x="14231" y="4064"/>
                    <a:pt x="14238" y="4050"/>
                    <a:pt x="14240" y="4034"/>
                  </a:cubicBezTo>
                  <a:cubicBezTo>
                    <a:pt x="14244" y="4005"/>
                    <a:pt x="14213" y="3981"/>
                    <a:pt x="14184" y="3979"/>
                  </a:cubicBezTo>
                  <a:cubicBezTo>
                    <a:pt x="14182" y="3979"/>
                    <a:pt x="14180" y="3979"/>
                    <a:pt x="14177" y="3979"/>
                  </a:cubicBezTo>
                  <a:cubicBezTo>
                    <a:pt x="14121" y="3979"/>
                    <a:pt x="14064" y="4010"/>
                    <a:pt x="14023" y="4047"/>
                  </a:cubicBezTo>
                  <a:cubicBezTo>
                    <a:pt x="13979" y="4085"/>
                    <a:pt x="13930" y="4154"/>
                    <a:pt x="13949" y="4213"/>
                  </a:cubicBezTo>
                  <a:cubicBezTo>
                    <a:pt x="13945" y="4212"/>
                    <a:pt x="13936" y="4208"/>
                    <a:pt x="13934" y="4208"/>
                  </a:cubicBezTo>
                  <a:lnTo>
                    <a:pt x="13934" y="4208"/>
                  </a:lnTo>
                  <a:cubicBezTo>
                    <a:pt x="13933" y="4208"/>
                    <a:pt x="13934" y="4209"/>
                    <a:pt x="13936" y="4210"/>
                  </a:cubicBezTo>
                  <a:cubicBezTo>
                    <a:pt x="13930" y="4207"/>
                    <a:pt x="13924" y="4204"/>
                    <a:pt x="13917" y="4199"/>
                  </a:cubicBezTo>
                  <a:lnTo>
                    <a:pt x="13917" y="4199"/>
                  </a:lnTo>
                  <a:cubicBezTo>
                    <a:pt x="13916" y="4198"/>
                    <a:pt x="13907" y="4190"/>
                    <a:pt x="13906" y="4189"/>
                  </a:cubicBezTo>
                  <a:lnTo>
                    <a:pt x="13902" y="4185"/>
                  </a:lnTo>
                  <a:cubicBezTo>
                    <a:pt x="13901" y="4182"/>
                    <a:pt x="13898" y="4178"/>
                    <a:pt x="13895" y="4175"/>
                  </a:cubicBezTo>
                  <a:cubicBezTo>
                    <a:pt x="13877" y="4137"/>
                    <a:pt x="13851" y="4105"/>
                    <a:pt x="13810" y="4100"/>
                  </a:cubicBezTo>
                  <a:cubicBezTo>
                    <a:pt x="13814" y="4063"/>
                    <a:pt x="13827" y="4027"/>
                    <a:pt x="13850" y="3993"/>
                  </a:cubicBezTo>
                  <a:cubicBezTo>
                    <a:pt x="13892" y="3931"/>
                    <a:pt x="13959" y="3878"/>
                    <a:pt x="14026" y="3841"/>
                  </a:cubicBezTo>
                  <a:cubicBezTo>
                    <a:pt x="14074" y="3815"/>
                    <a:pt x="14130" y="3795"/>
                    <a:pt x="14186" y="3795"/>
                  </a:cubicBezTo>
                  <a:close/>
                  <a:moveTo>
                    <a:pt x="17015" y="3479"/>
                  </a:moveTo>
                  <a:cubicBezTo>
                    <a:pt x="17200" y="3479"/>
                    <a:pt x="17386" y="3497"/>
                    <a:pt x="17571" y="3532"/>
                  </a:cubicBezTo>
                  <a:cubicBezTo>
                    <a:pt x="17639" y="3545"/>
                    <a:pt x="17817" y="3558"/>
                    <a:pt x="17852" y="3630"/>
                  </a:cubicBezTo>
                  <a:cubicBezTo>
                    <a:pt x="17878" y="3683"/>
                    <a:pt x="17828" y="3796"/>
                    <a:pt x="17812" y="3849"/>
                  </a:cubicBezTo>
                  <a:cubicBezTo>
                    <a:pt x="17780" y="3942"/>
                    <a:pt x="17736" y="4042"/>
                    <a:pt x="17649" y="4094"/>
                  </a:cubicBezTo>
                  <a:cubicBezTo>
                    <a:pt x="17574" y="4141"/>
                    <a:pt x="17476" y="4149"/>
                    <a:pt x="17394" y="4164"/>
                  </a:cubicBezTo>
                  <a:cubicBezTo>
                    <a:pt x="17060" y="4222"/>
                    <a:pt x="16721" y="4253"/>
                    <a:pt x="16382" y="4256"/>
                  </a:cubicBezTo>
                  <a:cubicBezTo>
                    <a:pt x="16376" y="4254"/>
                    <a:pt x="16369" y="4252"/>
                    <a:pt x="16361" y="4252"/>
                  </a:cubicBezTo>
                  <a:cubicBezTo>
                    <a:pt x="16358" y="4252"/>
                    <a:pt x="16354" y="4252"/>
                    <a:pt x="16351" y="4253"/>
                  </a:cubicBezTo>
                  <a:cubicBezTo>
                    <a:pt x="16338" y="4254"/>
                    <a:pt x="16325" y="4254"/>
                    <a:pt x="16313" y="4256"/>
                  </a:cubicBezTo>
                  <a:cubicBezTo>
                    <a:pt x="16275" y="4256"/>
                    <a:pt x="16237" y="4256"/>
                    <a:pt x="16200" y="4256"/>
                  </a:cubicBezTo>
                  <a:cubicBezTo>
                    <a:pt x="16181" y="4256"/>
                    <a:pt x="16163" y="4256"/>
                    <a:pt x="16145" y="4256"/>
                  </a:cubicBezTo>
                  <a:cubicBezTo>
                    <a:pt x="16144" y="4256"/>
                    <a:pt x="16143" y="4256"/>
                    <a:pt x="16143" y="4256"/>
                  </a:cubicBezTo>
                  <a:cubicBezTo>
                    <a:pt x="16102" y="4256"/>
                    <a:pt x="16086" y="4289"/>
                    <a:pt x="16091" y="4318"/>
                  </a:cubicBezTo>
                  <a:cubicBezTo>
                    <a:pt x="16029" y="4314"/>
                    <a:pt x="15965" y="4311"/>
                    <a:pt x="15904" y="4303"/>
                  </a:cubicBezTo>
                  <a:cubicBezTo>
                    <a:pt x="15850" y="4295"/>
                    <a:pt x="15795" y="4286"/>
                    <a:pt x="15742" y="4276"/>
                  </a:cubicBezTo>
                  <a:cubicBezTo>
                    <a:pt x="15694" y="4267"/>
                    <a:pt x="15642" y="4247"/>
                    <a:pt x="15592" y="4247"/>
                  </a:cubicBezTo>
                  <a:cubicBezTo>
                    <a:pt x="15544" y="4190"/>
                    <a:pt x="15485" y="4146"/>
                    <a:pt x="15415" y="4120"/>
                  </a:cubicBezTo>
                  <a:cubicBezTo>
                    <a:pt x="15403" y="4112"/>
                    <a:pt x="15393" y="4105"/>
                    <a:pt x="15380" y="4100"/>
                  </a:cubicBezTo>
                  <a:cubicBezTo>
                    <a:pt x="15454" y="4026"/>
                    <a:pt x="15515" y="3937"/>
                    <a:pt x="15563" y="3844"/>
                  </a:cubicBezTo>
                  <a:cubicBezTo>
                    <a:pt x="15566" y="3854"/>
                    <a:pt x="15575" y="3863"/>
                    <a:pt x="15585" y="3863"/>
                  </a:cubicBezTo>
                  <a:cubicBezTo>
                    <a:pt x="15589" y="3863"/>
                    <a:pt x="15593" y="3862"/>
                    <a:pt x="15596" y="3860"/>
                  </a:cubicBezTo>
                  <a:cubicBezTo>
                    <a:pt x="16034" y="3606"/>
                    <a:pt x="16520" y="3479"/>
                    <a:pt x="17015" y="3479"/>
                  </a:cubicBezTo>
                  <a:close/>
                  <a:moveTo>
                    <a:pt x="7906" y="3122"/>
                  </a:moveTo>
                  <a:cubicBezTo>
                    <a:pt x="7939" y="3179"/>
                    <a:pt x="7982" y="3231"/>
                    <a:pt x="8034" y="3274"/>
                  </a:cubicBezTo>
                  <a:cubicBezTo>
                    <a:pt x="7950" y="3399"/>
                    <a:pt x="7867" y="3525"/>
                    <a:pt x="7784" y="3653"/>
                  </a:cubicBezTo>
                  <a:cubicBezTo>
                    <a:pt x="7770" y="3674"/>
                    <a:pt x="7790" y="3693"/>
                    <a:pt x="7809" y="3693"/>
                  </a:cubicBezTo>
                  <a:cubicBezTo>
                    <a:pt x="7817" y="3693"/>
                    <a:pt x="7826" y="3690"/>
                    <a:pt x="7831" y="3681"/>
                  </a:cubicBezTo>
                  <a:cubicBezTo>
                    <a:pt x="7913" y="3555"/>
                    <a:pt x="7991" y="3427"/>
                    <a:pt x="8072" y="3299"/>
                  </a:cubicBezTo>
                  <a:cubicBezTo>
                    <a:pt x="8141" y="3345"/>
                    <a:pt x="8220" y="3375"/>
                    <a:pt x="8302" y="3375"/>
                  </a:cubicBezTo>
                  <a:cubicBezTo>
                    <a:pt x="8332" y="3375"/>
                    <a:pt x="8363" y="3371"/>
                    <a:pt x="8393" y="3362"/>
                  </a:cubicBezTo>
                  <a:cubicBezTo>
                    <a:pt x="8491" y="3334"/>
                    <a:pt x="8572" y="3274"/>
                    <a:pt x="8627" y="3190"/>
                  </a:cubicBezTo>
                  <a:cubicBezTo>
                    <a:pt x="8768" y="3268"/>
                    <a:pt x="8924" y="3318"/>
                    <a:pt x="9081" y="3332"/>
                  </a:cubicBezTo>
                  <a:cubicBezTo>
                    <a:pt x="9173" y="3375"/>
                    <a:pt x="9261" y="3424"/>
                    <a:pt x="9344" y="3483"/>
                  </a:cubicBezTo>
                  <a:cubicBezTo>
                    <a:pt x="9432" y="3546"/>
                    <a:pt x="9527" y="3636"/>
                    <a:pt x="9558" y="3744"/>
                  </a:cubicBezTo>
                  <a:cubicBezTo>
                    <a:pt x="9559" y="3749"/>
                    <a:pt x="9559" y="3753"/>
                    <a:pt x="9559" y="3759"/>
                  </a:cubicBezTo>
                  <a:cubicBezTo>
                    <a:pt x="9542" y="3746"/>
                    <a:pt x="9521" y="3740"/>
                    <a:pt x="9501" y="3740"/>
                  </a:cubicBezTo>
                  <a:cubicBezTo>
                    <a:pt x="9434" y="3740"/>
                    <a:pt x="9367" y="3804"/>
                    <a:pt x="9417" y="3874"/>
                  </a:cubicBezTo>
                  <a:cubicBezTo>
                    <a:pt x="9443" y="3908"/>
                    <a:pt x="9463" y="3944"/>
                    <a:pt x="9484" y="3978"/>
                  </a:cubicBezTo>
                  <a:cubicBezTo>
                    <a:pt x="9456" y="4005"/>
                    <a:pt x="9423" y="4029"/>
                    <a:pt x="9389" y="4050"/>
                  </a:cubicBezTo>
                  <a:cubicBezTo>
                    <a:pt x="9256" y="4131"/>
                    <a:pt x="9096" y="4183"/>
                    <a:pt x="8937" y="4183"/>
                  </a:cubicBezTo>
                  <a:cubicBezTo>
                    <a:pt x="8847" y="4183"/>
                    <a:pt x="8757" y="4166"/>
                    <a:pt x="8672" y="4128"/>
                  </a:cubicBezTo>
                  <a:cubicBezTo>
                    <a:pt x="8573" y="4083"/>
                    <a:pt x="8488" y="4006"/>
                    <a:pt x="8430" y="3912"/>
                  </a:cubicBezTo>
                  <a:cubicBezTo>
                    <a:pt x="8448" y="3778"/>
                    <a:pt x="8424" y="3639"/>
                    <a:pt x="8352" y="3519"/>
                  </a:cubicBezTo>
                  <a:cubicBezTo>
                    <a:pt x="8338" y="3496"/>
                    <a:pt x="8309" y="3483"/>
                    <a:pt x="8282" y="3483"/>
                  </a:cubicBezTo>
                  <a:cubicBezTo>
                    <a:pt x="8250" y="3483"/>
                    <a:pt x="8221" y="3500"/>
                    <a:pt x="8216" y="3536"/>
                  </a:cubicBezTo>
                  <a:cubicBezTo>
                    <a:pt x="8193" y="3675"/>
                    <a:pt x="8217" y="3815"/>
                    <a:pt x="8278" y="3937"/>
                  </a:cubicBezTo>
                  <a:cubicBezTo>
                    <a:pt x="8261" y="4016"/>
                    <a:pt x="8228" y="4091"/>
                    <a:pt x="8176" y="4156"/>
                  </a:cubicBezTo>
                  <a:cubicBezTo>
                    <a:pt x="8091" y="4265"/>
                    <a:pt x="7970" y="4320"/>
                    <a:pt x="7845" y="4320"/>
                  </a:cubicBezTo>
                  <a:cubicBezTo>
                    <a:pt x="7769" y="4320"/>
                    <a:pt x="7692" y="4300"/>
                    <a:pt x="7620" y="4260"/>
                  </a:cubicBezTo>
                  <a:cubicBezTo>
                    <a:pt x="7417" y="4148"/>
                    <a:pt x="7309" y="3927"/>
                    <a:pt x="7379" y="3701"/>
                  </a:cubicBezTo>
                  <a:cubicBezTo>
                    <a:pt x="7437" y="3511"/>
                    <a:pt x="7587" y="3363"/>
                    <a:pt x="7747" y="3240"/>
                  </a:cubicBezTo>
                  <a:cubicBezTo>
                    <a:pt x="7803" y="3204"/>
                    <a:pt x="7855" y="3163"/>
                    <a:pt x="7906" y="3122"/>
                  </a:cubicBezTo>
                  <a:close/>
                  <a:moveTo>
                    <a:pt x="13708" y="4186"/>
                  </a:moveTo>
                  <a:cubicBezTo>
                    <a:pt x="13716" y="4205"/>
                    <a:pt x="13729" y="4222"/>
                    <a:pt x="13747" y="4239"/>
                  </a:cubicBezTo>
                  <a:cubicBezTo>
                    <a:pt x="13784" y="4303"/>
                    <a:pt x="13850" y="4348"/>
                    <a:pt x="13919" y="4371"/>
                  </a:cubicBezTo>
                  <a:cubicBezTo>
                    <a:pt x="13960" y="4384"/>
                    <a:pt x="14003" y="4390"/>
                    <a:pt x="14047" y="4390"/>
                  </a:cubicBezTo>
                  <a:cubicBezTo>
                    <a:pt x="14089" y="4390"/>
                    <a:pt x="14131" y="4385"/>
                    <a:pt x="14173" y="4378"/>
                  </a:cubicBezTo>
                  <a:lnTo>
                    <a:pt x="14173" y="4378"/>
                  </a:lnTo>
                  <a:cubicBezTo>
                    <a:pt x="14124" y="4405"/>
                    <a:pt x="14070" y="4418"/>
                    <a:pt x="14017" y="4418"/>
                  </a:cubicBezTo>
                  <a:cubicBezTo>
                    <a:pt x="13927" y="4418"/>
                    <a:pt x="13837" y="4380"/>
                    <a:pt x="13773" y="4305"/>
                  </a:cubicBezTo>
                  <a:cubicBezTo>
                    <a:pt x="13743" y="4270"/>
                    <a:pt x="13723" y="4229"/>
                    <a:pt x="13708" y="4186"/>
                  </a:cubicBezTo>
                  <a:close/>
                  <a:moveTo>
                    <a:pt x="17585" y="4240"/>
                  </a:moveTo>
                  <a:cubicBezTo>
                    <a:pt x="17587" y="4243"/>
                    <a:pt x="17588" y="4249"/>
                    <a:pt x="17594" y="4250"/>
                  </a:cubicBezTo>
                  <a:cubicBezTo>
                    <a:pt x="17809" y="4362"/>
                    <a:pt x="17909" y="4626"/>
                    <a:pt x="17765" y="4836"/>
                  </a:cubicBezTo>
                  <a:cubicBezTo>
                    <a:pt x="17676" y="4966"/>
                    <a:pt x="17529" y="5005"/>
                    <a:pt x="17379" y="5005"/>
                  </a:cubicBezTo>
                  <a:cubicBezTo>
                    <a:pt x="17292" y="5005"/>
                    <a:pt x="17204" y="4992"/>
                    <a:pt x="17126" y="4976"/>
                  </a:cubicBezTo>
                  <a:cubicBezTo>
                    <a:pt x="16636" y="4879"/>
                    <a:pt x="16175" y="4681"/>
                    <a:pt x="15764" y="4398"/>
                  </a:cubicBezTo>
                  <a:cubicBezTo>
                    <a:pt x="15754" y="4391"/>
                    <a:pt x="15744" y="4388"/>
                    <a:pt x="15735" y="4388"/>
                  </a:cubicBezTo>
                  <a:cubicBezTo>
                    <a:pt x="15717" y="4388"/>
                    <a:pt x="15701" y="4398"/>
                    <a:pt x="15691" y="4413"/>
                  </a:cubicBezTo>
                  <a:cubicBezTo>
                    <a:pt x="15681" y="4392"/>
                    <a:pt x="15671" y="4374"/>
                    <a:pt x="15660" y="4354"/>
                  </a:cubicBezTo>
                  <a:lnTo>
                    <a:pt x="15660" y="4354"/>
                  </a:lnTo>
                  <a:cubicBezTo>
                    <a:pt x="15678" y="4355"/>
                    <a:pt x="15698" y="4355"/>
                    <a:pt x="15715" y="4356"/>
                  </a:cubicBezTo>
                  <a:cubicBezTo>
                    <a:pt x="15772" y="4361"/>
                    <a:pt x="15830" y="4362"/>
                    <a:pt x="15887" y="4362"/>
                  </a:cubicBezTo>
                  <a:cubicBezTo>
                    <a:pt x="15962" y="4362"/>
                    <a:pt x="16036" y="4356"/>
                    <a:pt x="16111" y="4354"/>
                  </a:cubicBezTo>
                  <a:cubicBezTo>
                    <a:pt x="16120" y="4361"/>
                    <a:pt x="16128" y="4366"/>
                    <a:pt x="16141" y="4366"/>
                  </a:cubicBezTo>
                  <a:cubicBezTo>
                    <a:pt x="16170" y="4370"/>
                    <a:pt x="16199" y="4372"/>
                    <a:pt x="16227" y="4372"/>
                  </a:cubicBezTo>
                  <a:cubicBezTo>
                    <a:pt x="16257" y="4372"/>
                    <a:pt x="16288" y="4370"/>
                    <a:pt x="16318" y="4366"/>
                  </a:cubicBezTo>
                  <a:cubicBezTo>
                    <a:pt x="16646" y="4364"/>
                    <a:pt x="16972" y="4342"/>
                    <a:pt x="17297" y="4293"/>
                  </a:cubicBezTo>
                  <a:cubicBezTo>
                    <a:pt x="17388" y="4278"/>
                    <a:pt x="17490" y="4269"/>
                    <a:pt x="17585" y="4240"/>
                  </a:cubicBezTo>
                  <a:close/>
                  <a:moveTo>
                    <a:pt x="14552" y="4084"/>
                  </a:moveTo>
                  <a:cubicBezTo>
                    <a:pt x="14758" y="4131"/>
                    <a:pt x="14970" y="4151"/>
                    <a:pt x="15182" y="4169"/>
                  </a:cubicBezTo>
                  <a:cubicBezTo>
                    <a:pt x="15189" y="4191"/>
                    <a:pt x="15209" y="4210"/>
                    <a:pt x="15232" y="4210"/>
                  </a:cubicBezTo>
                  <a:cubicBezTo>
                    <a:pt x="15233" y="4210"/>
                    <a:pt x="15234" y="4210"/>
                    <a:pt x="15234" y="4210"/>
                  </a:cubicBezTo>
                  <a:cubicBezTo>
                    <a:pt x="15247" y="4209"/>
                    <a:pt x="15258" y="4209"/>
                    <a:pt x="15270" y="4209"/>
                  </a:cubicBezTo>
                  <a:cubicBezTo>
                    <a:pt x="15558" y="4209"/>
                    <a:pt x="15653" y="4539"/>
                    <a:pt x="15660" y="4781"/>
                  </a:cubicBezTo>
                  <a:cubicBezTo>
                    <a:pt x="15656" y="4786"/>
                    <a:pt x="15651" y="4792"/>
                    <a:pt x="15650" y="4801"/>
                  </a:cubicBezTo>
                  <a:cubicBezTo>
                    <a:pt x="15644" y="4825"/>
                    <a:pt x="15650" y="4847"/>
                    <a:pt x="15660" y="4871"/>
                  </a:cubicBezTo>
                  <a:cubicBezTo>
                    <a:pt x="15653" y="5107"/>
                    <a:pt x="15585" y="5412"/>
                    <a:pt x="15318" y="5426"/>
                  </a:cubicBezTo>
                  <a:cubicBezTo>
                    <a:pt x="14936" y="5355"/>
                    <a:pt x="14603" y="5123"/>
                    <a:pt x="14414" y="4781"/>
                  </a:cubicBezTo>
                  <a:lnTo>
                    <a:pt x="14410" y="4778"/>
                  </a:lnTo>
                  <a:lnTo>
                    <a:pt x="14410" y="4767"/>
                  </a:lnTo>
                  <a:cubicBezTo>
                    <a:pt x="14403" y="4704"/>
                    <a:pt x="14394" y="4644"/>
                    <a:pt x="14386" y="4583"/>
                  </a:cubicBezTo>
                  <a:cubicBezTo>
                    <a:pt x="14379" y="4532"/>
                    <a:pt x="14373" y="4481"/>
                    <a:pt x="14353" y="4432"/>
                  </a:cubicBezTo>
                  <a:lnTo>
                    <a:pt x="14353" y="4430"/>
                  </a:lnTo>
                  <a:cubicBezTo>
                    <a:pt x="14386" y="4403"/>
                    <a:pt x="14416" y="4371"/>
                    <a:pt x="14443" y="4339"/>
                  </a:cubicBezTo>
                  <a:cubicBezTo>
                    <a:pt x="14535" y="4376"/>
                    <a:pt x="14627" y="4410"/>
                    <a:pt x="14721" y="4440"/>
                  </a:cubicBezTo>
                  <a:cubicBezTo>
                    <a:pt x="14821" y="4473"/>
                    <a:pt x="14919" y="4498"/>
                    <a:pt x="15026" y="4510"/>
                  </a:cubicBezTo>
                  <a:cubicBezTo>
                    <a:pt x="15027" y="4510"/>
                    <a:pt x="15029" y="4510"/>
                    <a:pt x="15031" y="4510"/>
                  </a:cubicBezTo>
                  <a:cubicBezTo>
                    <a:pt x="15077" y="4510"/>
                    <a:pt x="15084" y="4434"/>
                    <a:pt x="15039" y="4422"/>
                  </a:cubicBezTo>
                  <a:cubicBezTo>
                    <a:pt x="14939" y="4395"/>
                    <a:pt x="14840" y="4378"/>
                    <a:pt x="14738" y="4355"/>
                  </a:cubicBezTo>
                  <a:cubicBezTo>
                    <a:pt x="14651" y="4335"/>
                    <a:pt x="14566" y="4308"/>
                    <a:pt x="14481" y="4283"/>
                  </a:cubicBezTo>
                  <a:cubicBezTo>
                    <a:pt x="14489" y="4270"/>
                    <a:pt x="14501" y="4257"/>
                    <a:pt x="14508" y="4243"/>
                  </a:cubicBezTo>
                  <a:cubicBezTo>
                    <a:pt x="14535" y="4193"/>
                    <a:pt x="14549" y="4138"/>
                    <a:pt x="14552" y="4084"/>
                  </a:cubicBezTo>
                  <a:close/>
                  <a:moveTo>
                    <a:pt x="15722" y="4501"/>
                  </a:moveTo>
                  <a:lnTo>
                    <a:pt x="15722" y="4501"/>
                  </a:lnTo>
                  <a:cubicBezTo>
                    <a:pt x="15982" y="4664"/>
                    <a:pt x="16256" y="4799"/>
                    <a:pt x="16544" y="4907"/>
                  </a:cubicBezTo>
                  <a:cubicBezTo>
                    <a:pt x="16802" y="5003"/>
                    <a:pt x="17099" y="5106"/>
                    <a:pt x="17380" y="5106"/>
                  </a:cubicBezTo>
                  <a:cubicBezTo>
                    <a:pt x="17393" y="5106"/>
                    <a:pt x="17405" y="5106"/>
                    <a:pt x="17418" y="5106"/>
                  </a:cubicBezTo>
                  <a:cubicBezTo>
                    <a:pt x="17426" y="5106"/>
                    <a:pt x="17436" y="5104"/>
                    <a:pt x="17445" y="5101"/>
                  </a:cubicBezTo>
                  <a:cubicBezTo>
                    <a:pt x="17446" y="5108"/>
                    <a:pt x="17448" y="5118"/>
                    <a:pt x="17455" y="5123"/>
                  </a:cubicBezTo>
                  <a:lnTo>
                    <a:pt x="17458" y="5123"/>
                  </a:lnTo>
                  <a:lnTo>
                    <a:pt x="17458" y="5125"/>
                  </a:lnTo>
                  <a:cubicBezTo>
                    <a:pt x="17460" y="5135"/>
                    <a:pt x="17465" y="5148"/>
                    <a:pt x="17466" y="5158"/>
                  </a:cubicBezTo>
                  <a:cubicBezTo>
                    <a:pt x="17469" y="5179"/>
                    <a:pt x="17472" y="5199"/>
                    <a:pt x="17473" y="5221"/>
                  </a:cubicBezTo>
                  <a:cubicBezTo>
                    <a:pt x="17475" y="5269"/>
                    <a:pt x="17466" y="5314"/>
                    <a:pt x="17450" y="5348"/>
                  </a:cubicBezTo>
                  <a:cubicBezTo>
                    <a:pt x="17446" y="5357"/>
                    <a:pt x="17441" y="5367"/>
                    <a:pt x="17436" y="5374"/>
                  </a:cubicBezTo>
                  <a:lnTo>
                    <a:pt x="17425" y="5389"/>
                  </a:lnTo>
                  <a:cubicBezTo>
                    <a:pt x="17425" y="5391"/>
                    <a:pt x="17424" y="5391"/>
                    <a:pt x="17424" y="5392"/>
                  </a:cubicBezTo>
                  <a:cubicBezTo>
                    <a:pt x="17409" y="5409"/>
                    <a:pt x="17395" y="5425"/>
                    <a:pt x="17380" y="5439"/>
                  </a:cubicBezTo>
                  <a:cubicBezTo>
                    <a:pt x="17375" y="5442"/>
                    <a:pt x="17372" y="5446"/>
                    <a:pt x="17368" y="5448"/>
                  </a:cubicBezTo>
                  <a:cubicBezTo>
                    <a:pt x="17367" y="5449"/>
                    <a:pt x="17358" y="5456"/>
                    <a:pt x="17358" y="5456"/>
                  </a:cubicBezTo>
                  <a:cubicBezTo>
                    <a:pt x="17358" y="5456"/>
                    <a:pt x="17358" y="5456"/>
                    <a:pt x="17360" y="5455"/>
                  </a:cubicBezTo>
                  <a:cubicBezTo>
                    <a:pt x="17361" y="5454"/>
                    <a:pt x="17361" y="5454"/>
                    <a:pt x="17361" y="5454"/>
                  </a:cubicBezTo>
                  <a:lnTo>
                    <a:pt x="17361" y="5454"/>
                  </a:lnTo>
                  <a:cubicBezTo>
                    <a:pt x="17362" y="5454"/>
                    <a:pt x="17354" y="5459"/>
                    <a:pt x="17353" y="5460"/>
                  </a:cubicBezTo>
                  <a:cubicBezTo>
                    <a:pt x="17348" y="5462"/>
                    <a:pt x="17344" y="5466"/>
                    <a:pt x="17340" y="5467"/>
                  </a:cubicBezTo>
                  <a:cubicBezTo>
                    <a:pt x="17320" y="5480"/>
                    <a:pt x="17299" y="5489"/>
                    <a:pt x="17277" y="5497"/>
                  </a:cubicBezTo>
                  <a:cubicBezTo>
                    <a:pt x="17276" y="5497"/>
                    <a:pt x="17275" y="5499"/>
                    <a:pt x="17273" y="5501"/>
                  </a:cubicBezTo>
                  <a:cubicBezTo>
                    <a:pt x="17174" y="5448"/>
                    <a:pt x="17064" y="5420"/>
                    <a:pt x="16953" y="5420"/>
                  </a:cubicBezTo>
                  <a:cubicBezTo>
                    <a:pt x="16819" y="5420"/>
                    <a:pt x="16683" y="5462"/>
                    <a:pt x="16568" y="5551"/>
                  </a:cubicBezTo>
                  <a:cubicBezTo>
                    <a:pt x="16561" y="5552"/>
                    <a:pt x="16555" y="5552"/>
                    <a:pt x="16549" y="5552"/>
                  </a:cubicBezTo>
                  <a:cubicBezTo>
                    <a:pt x="16450" y="5552"/>
                    <a:pt x="16375" y="5473"/>
                    <a:pt x="16311" y="5404"/>
                  </a:cubicBezTo>
                  <a:cubicBezTo>
                    <a:pt x="16244" y="5328"/>
                    <a:pt x="16181" y="5249"/>
                    <a:pt x="16117" y="5171"/>
                  </a:cubicBezTo>
                  <a:cubicBezTo>
                    <a:pt x="16054" y="5097"/>
                    <a:pt x="15989" y="5022"/>
                    <a:pt x="15915" y="4957"/>
                  </a:cubicBezTo>
                  <a:cubicBezTo>
                    <a:pt x="15883" y="4927"/>
                    <a:pt x="15847" y="4898"/>
                    <a:pt x="15815" y="4866"/>
                  </a:cubicBezTo>
                  <a:cubicBezTo>
                    <a:pt x="15798" y="4849"/>
                    <a:pt x="15781" y="4823"/>
                    <a:pt x="15764" y="4802"/>
                  </a:cubicBezTo>
                  <a:lnTo>
                    <a:pt x="15764" y="4781"/>
                  </a:lnTo>
                  <a:cubicBezTo>
                    <a:pt x="15764" y="4690"/>
                    <a:pt x="15749" y="4595"/>
                    <a:pt x="15722" y="4501"/>
                  </a:cubicBezTo>
                  <a:close/>
                  <a:moveTo>
                    <a:pt x="13037" y="3605"/>
                  </a:moveTo>
                  <a:cubicBezTo>
                    <a:pt x="13228" y="3605"/>
                    <a:pt x="13421" y="3667"/>
                    <a:pt x="13600" y="3725"/>
                  </a:cubicBezTo>
                  <a:cubicBezTo>
                    <a:pt x="13604" y="3727"/>
                    <a:pt x="13609" y="3727"/>
                    <a:pt x="13613" y="3727"/>
                  </a:cubicBezTo>
                  <a:cubicBezTo>
                    <a:pt x="13623" y="3727"/>
                    <a:pt x="13633" y="3723"/>
                    <a:pt x="13642" y="3718"/>
                  </a:cubicBezTo>
                  <a:lnTo>
                    <a:pt x="13642" y="3718"/>
                  </a:lnTo>
                  <a:cubicBezTo>
                    <a:pt x="13518" y="3905"/>
                    <a:pt x="13503" y="4164"/>
                    <a:pt x="13633" y="4351"/>
                  </a:cubicBezTo>
                  <a:cubicBezTo>
                    <a:pt x="13699" y="4446"/>
                    <a:pt x="13793" y="4513"/>
                    <a:pt x="13898" y="4544"/>
                  </a:cubicBezTo>
                  <a:cubicBezTo>
                    <a:pt x="13892" y="4715"/>
                    <a:pt x="13852" y="4881"/>
                    <a:pt x="13828" y="5052"/>
                  </a:cubicBezTo>
                  <a:cubicBezTo>
                    <a:pt x="13824" y="5082"/>
                    <a:pt x="13848" y="5102"/>
                    <a:pt x="13871" y="5102"/>
                  </a:cubicBezTo>
                  <a:cubicBezTo>
                    <a:pt x="13886" y="5102"/>
                    <a:pt x="13901" y="5093"/>
                    <a:pt x="13906" y="5073"/>
                  </a:cubicBezTo>
                  <a:cubicBezTo>
                    <a:pt x="13956" y="4907"/>
                    <a:pt x="13957" y="4730"/>
                    <a:pt x="13962" y="4557"/>
                  </a:cubicBezTo>
                  <a:cubicBezTo>
                    <a:pt x="13985" y="4560"/>
                    <a:pt x="14009" y="4562"/>
                    <a:pt x="14034" y="4562"/>
                  </a:cubicBezTo>
                  <a:cubicBezTo>
                    <a:pt x="14096" y="4562"/>
                    <a:pt x="14158" y="4549"/>
                    <a:pt x="14218" y="4520"/>
                  </a:cubicBezTo>
                  <a:cubicBezTo>
                    <a:pt x="14223" y="4518"/>
                    <a:pt x="14226" y="4514"/>
                    <a:pt x="14231" y="4513"/>
                  </a:cubicBezTo>
                  <a:cubicBezTo>
                    <a:pt x="14245" y="4557"/>
                    <a:pt x="14258" y="4603"/>
                    <a:pt x="14271" y="4647"/>
                  </a:cubicBezTo>
                  <a:cubicBezTo>
                    <a:pt x="14284" y="4688"/>
                    <a:pt x="14297" y="4730"/>
                    <a:pt x="14311" y="4769"/>
                  </a:cubicBezTo>
                  <a:cubicBezTo>
                    <a:pt x="14302" y="4781"/>
                    <a:pt x="14295" y="4793"/>
                    <a:pt x="14294" y="4809"/>
                  </a:cubicBezTo>
                  <a:cubicBezTo>
                    <a:pt x="14270" y="5003"/>
                    <a:pt x="14298" y="5216"/>
                    <a:pt x="14216" y="5401"/>
                  </a:cubicBezTo>
                  <a:cubicBezTo>
                    <a:pt x="14160" y="5527"/>
                    <a:pt x="14054" y="5610"/>
                    <a:pt x="13933" y="5610"/>
                  </a:cubicBezTo>
                  <a:cubicBezTo>
                    <a:pt x="13885" y="5610"/>
                    <a:pt x="13835" y="5597"/>
                    <a:pt x="13784" y="5568"/>
                  </a:cubicBezTo>
                  <a:cubicBezTo>
                    <a:pt x="13401" y="5354"/>
                    <a:pt x="13621" y="4801"/>
                    <a:pt x="13691" y="4481"/>
                  </a:cubicBezTo>
                  <a:cubicBezTo>
                    <a:pt x="13695" y="4454"/>
                    <a:pt x="13686" y="4425"/>
                    <a:pt x="13662" y="4410"/>
                  </a:cubicBezTo>
                  <a:cubicBezTo>
                    <a:pt x="13655" y="4406"/>
                    <a:pt x="13650" y="4406"/>
                    <a:pt x="13644" y="4403"/>
                  </a:cubicBezTo>
                  <a:cubicBezTo>
                    <a:pt x="13638" y="4399"/>
                    <a:pt x="13631" y="4398"/>
                    <a:pt x="13623" y="4396"/>
                  </a:cubicBezTo>
                  <a:cubicBezTo>
                    <a:pt x="13599" y="4389"/>
                    <a:pt x="13576" y="4385"/>
                    <a:pt x="13554" y="4385"/>
                  </a:cubicBezTo>
                  <a:cubicBezTo>
                    <a:pt x="13501" y="4385"/>
                    <a:pt x="13450" y="4403"/>
                    <a:pt x="13394" y="4426"/>
                  </a:cubicBezTo>
                  <a:cubicBezTo>
                    <a:pt x="13265" y="4477"/>
                    <a:pt x="13126" y="4505"/>
                    <a:pt x="12983" y="4508"/>
                  </a:cubicBezTo>
                  <a:cubicBezTo>
                    <a:pt x="12980" y="4508"/>
                    <a:pt x="12978" y="4508"/>
                    <a:pt x="12975" y="4508"/>
                  </a:cubicBezTo>
                  <a:cubicBezTo>
                    <a:pt x="12754" y="4508"/>
                    <a:pt x="12304" y="4444"/>
                    <a:pt x="12395" y="4134"/>
                  </a:cubicBezTo>
                  <a:cubicBezTo>
                    <a:pt x="12466" y="3895"/>
                    <a:pt x="12644" y="3664"/>
                    <a:pt x="12898" y="3617"/>
                  </a:cubicBezTo>
                  <a:cubicBezTo>
                    <a:pt x="12944" y="3609"/>
                    <a:pt x="12991" y="3605"/>
                    <a:pt x="13037" y="3605"/>
                  </a:cubicBezTo>
                  <a:close/>
                  <a:moveTo>
                    <a:pt x="15751" y="4971"/>
                  </a:moveTo>
                  <a:cubicBezTo>
                    <a:pt x="15776" y="4989"/>
                    <a:pt x="15802" y="5009"/>
                    <a:pt x="15822" y="5025"/>
                  </a:cubicBezTo>
                  <a:cubicBezTo>
                    <a:pt x="15911" y="5098"/>
                    <a:pt x="15989" y="5184"/>
                    <a:pt x="16064" y="5269"/>
                  </a:cubicBezTo>
                  <a:cubicBezTo>
                    <a:pt x="16176" y="5394"/>
                    <a:pt x="16313" y="5595"/>
                    <a:pt x="16496" y="5616"/>
                  </a:cubicBezTo>
                  <a:cubicBezTo>
                    <a:pt x="16359" y="5758"/>
                    <a:pt x="16277" y="5940"/>
                    <a:pt x="16218" y="6129"/>
                  </a:cubicBezTo>
                  <a:cubicBezTo>
                    <a:pt x="16169" y="5916"/>
                    <a:pt x="16091" y="5704"/>
                    <a:pt x="15918" y="5564"/>
                  </a:cubicBezTo>
                  <a:cubicBezTo>
                    <a:pt x="15812" y="5479"/>
                    <a:pt x="15673" y="5426"/>
                    <a:pt x="15538" y="5426"/>
                  </a:cubicBezTo>
                  <a:cubicBezTo>
                    <a:pt x="15666" y="5331"/>
                    <a:pt x="15728" y="5144"/>
                    <a:pt x="15751" y="4971"/>
                  </a:cubicBezTo>
                  <a:close/>
                  <a:moveTo>
                    <a:pt x="19659" y="6454"/>
                  </a:moveTo>
                  <a:cubicBezTo>
                    <a:pt x="19676" y="6454"/>
                    <a:pt x="19693" y="6454"/>
                    <a:pt x="19711" y="6455"/>
                  </a:cubicBezTo>
                  <a:cubicBezTo>
                    <a:pt x="19881" y="6461"/>
                    <a:pt x="20079" y="6479"/>
                    <a:pt x="20226" y="6577"/>
                  </a:cubicBezTo>
                  <a:cubicBezTo>
                    <a:pt x="20441" y="6723"/>
                    <a:pt x="20328" y="6973"/>
                    <a:pt x="20125" y="7063"/>
                  </a:cubicBezTo>
                  <a:cubicBezTo>
                    <a:pt x="19930" y="7149"/>
                    <a:pt x="19696" y="7161"/>
                    <a:pt x="19488" y="7166"/>
                  </a:cubicBezTo>
                  <a:cubicBezTo>
                    <a:pt x="19421" y="7168"/>
                    <a:pt x="19354" y="7169"/>
                    <a:pt x="19287" y="7169"/>
                  </a:cubicBezTo>
                  <a:cubicBezTo>
                    <a:pt x="18916" y="7169"/>
                    <a:pt x="18544" y="7139"/>
                    <a:pt x="18175" y="7116"/>
                  </a:cubicBezTo>
                  <a:cubicBezTo>
                    <a:pt x="18168" y="7116"/>
                    <a:pt x="18164" y="7120"/>
                    <a:pt x="18157" y="7123"/>
                  </a:cubicBezTo>
                  <a:lnTo>
                    <a:pt x="18157" y="7081"/>
                  </a:lnTo>
                  <a:cubicBezTo>
                    <a:pt x="18167" y="7081"/>
                    <a:pt x="18177" y="7078"/>
                    <a:pt x="18185" y="7071"/>
                  </a:cubicBezTo>
                  <a:cubicBezTo>
                    <a:pt x="18473" y="6824"/>
                    <a:pt x="18793" y="6621"/>
                    <a:pt x="19162" y="6523"/>
                  </a:cubicBezTo>
                  <a:cubicBezTo>
                    <a:pt x="19324" y="6479"/>
                    <a:pt x="19491" y="6454"/>
                    <a:pt x="19659" y="6454"/>
                  </a:cubicBezTo>
                  <a:close/>
                  <a:moveTo>
                    <a:pt x="16318" y="6566"/>
                  </a:moveTo>
                  <a:cubicBezTo>
                    <a:pt x="16415" y="6566"/>
                    <a:pt x="16510" y="6600"/>
                    <a:pt x="16592" y="6655"/>
                  </a:cubicBezTo>
                  <a:cubicBezTo>
                    <a:pt x="16586" y="6659"/>
                    <a:pt x="16582" y="6666"/>
                    <a:pt x="16579" y="6672"/>
                  </a:cubicBezTo>
                  <a:cubicBezTo>
                    <a:pt x="16554" y="6659"/>
                    <a:pt x="16530" y="6648"/>
                    <a:pt x="16503" y="6644"/>
                  </a:cubicBezTo>
                  <a:cubicBezTo>
                    <a:pt x="16483" y="6639"/>
                    <a:pt x="16462" y="6637"/>
                    <a:pt x="16442" y="6637"/>
                  </a:cubicBezTo>
                  <a:cubicBezTo>
                    <a:pt x="16360" y="6637"/>
                    <a:pt x="16276" y="6668"/>
                    <a:pt x="16205" y="6705"/>
                  </a:cubicBezTo>
                  <a:cubicBezTo>
                    <a:pt x="16042" y="6790"/>
                    <a:pt x="15883" y="6939"/>
                    <a:pt x="15901" y="7134"/>
                  </a:cubicBezTo>
                  <a:cubicBezTo>
                    <a:pt x="15911" y="7222"/>
                    <a:pt x="15968" y="7336"/>
                    <a:pt x="16064" y="7347"/>
                  </a:cubicBezTo>
                  <a:cubicBezTo>
                    <a:pt x="16065" y="7347"/>
                    <a:pt x="16066" y="7347"/>
                    <a:pt x="16068" y="7347"/>
                  </a:cubicBezTo>
                  <a:cubicBezTo>
                    <a:pt x="16099" y="7347"/>
                    <a:pt x="16109" y="7307"/>
                    <a:pt x="16091" y="7286"/>
                  </a:cubicBezTo>
                  <a:cubicBezTo>
                    <a:pt x="16067" y="7256"/>
                    <a:pt x="16039" y="7234"/>
                    <a:pt x="16025" y="7194"/>
                  </a:cubicBezTo>
                  <a:cubicBezTo>
                    <a:pt x="16010" y="7159"/>
                    <a:pt x="16006" y="7120"/>
                    <a:pt x="16010" y="7082"/>
                  </a:cubicBezTo>
                  <a:cubicBezTo>
                    <a:pt x="16019" y="6997"/>
                    <a:pt x="16077" y="6929"/>
                    <a:pt x="16142" y="6878"/>
                  </a:cubicBezTo>
                  <a:cubicBezTo>
                    <a:pt x="16203" y="6829"/>
                    <a:pt x="16277" y="6787"/>
                    <a:pt x="16354" y="6763"/>
                  </a:cubicBezTo>
                  <a:lnTo>
                    <a:pt x="16354" y="6763"/>
                  </a:lnTo>
                  <a:cubicBezTo>
                    <a:pt x="16338" y="6775"/>
                    <a:pt x="16323" y="6787"/>
                    <a:pt x="16308" y="6798"/>
                  </a:cubicBezTo>
                  <a:cubicBezTo>
                    <a:pt x="16263" y="6836"/>
                    <a:pt x="16220" y="6873"/>
                    <a:pt x="16181" y="6913"/>
                  </a:cubicBezTo>
                  <a:cubicBezTo>
                    <a:pt x="16140" y="6951"/>
                    <a:pt x="16103" y="7000"/>
                    <a:pt x="16097" y="7058"/>
                  </a:cubicBezTo>
                  <a:cubicBezTo>
                    <a:pt x="16093" y="7093"/>
                    <a:pt x="16103" y="7123"/>
                    <a:pt x="16117" y="7151"/>
                  </a:cubicBezTo>
                  <a:cubicBezTo>
                    <a:pt x="16114" y="7176"/>
                    <a:pt x="16114" y="7200"/>
                    <a:pt x="16120" y="7222"/>
                  </a:cubicBezTo>
                  <a:cubicBezTo>
                    <a:pt x="16145" y="7326"/>
                    <a:pt x="16242" y="7371"/>
                    <a:pt x="16338" y="7381"/>
                  </a:cubicBezTo>
                  <a:cubicBezTo>
                    <a:pt x="16353" y="7383"/>
                    <a:pt x="16367" y="7383"/>
                    <a:pt x="16382" y="7383"/>
                  </a:cubicBezTo>
                  <a:cubicBezTo>
                    <a:pt x="16467" y="7383"/>
                    <a:pt x="16552" y="7358"/>
                    <a:pt x="16611" y="7293"/>
                  </a:cubicBezTo>
                  <a:cubicBezTo>
                    <a:pt x="16622" y="7283"/>
                    <a:pt x="16630" y="7269"/>
                    <a:pt x="16639" y="7258"/>
                  </a:cubicBezTo>
                  <a:cubicBezTo>
                    <a:pt x="16643" y="7255"/>
                    <a:pt x="16645" y="7251"/>
                    <a:pt x="16649" y="7247"/>
                  </a:cubicBezTo>
                  <a:cubicBezTo>
                    <a:pt x="16653" y="7239"/>
                    <a:pt x="16659" y="7232"/>
                    <a:pt x="16663" y="7222"/>
                  </a:cubicBezTo>
                  <a:cubicBezTo>
                    <a:pt x="16700" y="7164"/>
                    <a:pt x="16721" y="7095"/>
                    <a:pt x="16735" y="7027"/>
                  </a:cubicBezTo>
                  <a:cubicBezTo>
                    <a:pt x="16744" y="6985"/>
                    <a:pt x="16723" y="6943"/>
                    <a:pt x="16681" y="6930"/>
                  </a:cubicBezTo>
                  <a:cubicBezTo>
                    <a:pt x="16676" y="6929"/>
                    <a:pt x="16670" y="6928"/>
                    <a:pt x="16664" y="6928"/>
                  </a:cubicBezTo>
                  <a:cubicBezTo>
                    <a:pt x="16630" y="6928"/>
                    <a:pt x="16595" y="6950"/>
                    <a:pt x="16586" y="6984"/>
                  </a:cubicBezTo>
                  <a:cubicBezTo>
                    <a:pt x="16579" y="7015"/>
                    <a:pt x="16571" y="7045"/>
                    <a:pt x="16559" y="7078"/>
                  </a:cubicBezTo>
                  <a:cubicBezTo>
                    <a:pt x="16558" y="7085"/>
                    <a:pt x="16554" y="7092"/>
                    <a:pt x="16552" y="7099"/>
                  </a:cubicBezTo>
                  <a:cubicBezTo>
                    <a:pt x="16551" y="7102"/>
                    <a:pt x="16546" y="7115"/>
                    <a:pt x="16546" y="7115"/>
                  </a:cubicBezTo>
                  <a:cubicBezTo>
                    <a:pt x="16547" y="7115"/>
                    <a:pt x="16547" y="7115"/>
                    <a:pt x="16547" y="7115"/>
                  </a:cubicBezTo>
                  <a:cubicBezTo>
                    <a:pt x="16547" y="7114"/>
                    <a:pt x="16547" y="7114"/>
                    <a:pt x="16547" y="7114"/>
                  </a:cubicBezTo>
                  <a:lnTo>
                    <a:pt x="16547" y="7114"/>
                  </a:lnTo>
                  <a:cubicBezTo>
                    <a:pt x="16548" y="7114"/>
                    <a:pt x="16542" y="7127"/>
                    <a:pt x="16540" y="7129"/>
                  </a:cubicBezTo>
                  <a:cubicBezTo>
                    <a:pt x="16537" y="7134"/>
                    <a:pt x="16535" y="7140"/>
                    <a:pt x="16531" y="7144"/>
                  </a:cubicBezTo>
                  <a:cubicBezTo>
                    <a:pt x="16530" y="7147"/>
                    <a:pt x="16528" y="7149"/>
                    <a:pt x="16528" y="7150"/>
                  </a:cubicBezTo>
                  <a:cubicBezTo>
                    <a:pt x="16524" y="7154"/>
                    <a:pt x="16521" y="7159"/>
                    <a:pt x="16515" y="7163"/>
                  </a:cubicBezTo>
                  <a:cubicBezTo>
                    <a:pt x="16511" y="7164"/>
                    <a:pt x="16510" y="7168"/>
                    <a:pt x="16507" y="7170"/>
                  </a:cubicBezTo>
                  <a:lnTo>
                    <a:pt x="16504" y="7170"/>
                  </a:lnTo>
                  <a:cubicBezTo>
                    <a:pt x="16501" y="7171"/>
                    <a:pt x="16489" y="7178"/>
                    <a:pt x="16489" y="7178"/>
                  </a:cubicBezTo>
                  <a:cubicBezTo>
                    <a:pt x="16487" y="7178"/>
                    <a:pt x="16473" y="7184"/>
                    <a:pt x="16466" y="7184"/>
                  </a:cubicBezTo>
                  <a:cubicBezTo>
                    <a:pt x="16463" y="7185"/>
                    <a:pt x="16456" y="7185"/>
                    <a:pt x="16449" y="7185"/>
                  </a:cubicBezTo>
                  <a:cubicBezTo>
                    <a:pt x="16442" y="7185"/>
                    <a:pt x="16435" y="7185"/>
                    <a:pt x="16430" y="7184"/>
                  </a:cubicBezTo>
                  <a:cubicBezTo>
                    <a:pt x="16412" y="7183"/>
                    <a:pt x="16402" y="7180"/>
                    <a:pt x="16381" y="7176"/>
                  </a:cubicBezTo>
                  <a:cubicBezTo>
                    <a:pt x="16345" y="7166"/>
                    <a:pt x="16315" y="7154"/>
                    <a:pt x="16284" y="7137"/>
                  </a:cubicBezTo>
                  <a:cubicBezTo>
                    <a:pt x="16266" y="7129"/>
                    <a:pt x="16246" y="7116"/>
                    <a:pt x="16230" y="7105"/>
                  </a:cubicBezTo>
                  <a:cubicBezTo>
                    <a:pt x="16235" y="7086"/>
                    <a:pt x="16244" y="7069"/>
                    <a:pt x="16254" y="7052"/>
                  </a:cubicBezTo>
                  <a:cubicBezTo>
                    <a:pt x="16297" y="6994"/>
                    <a:pt x="16375" y="6964"/>
                    <a:pt x="16440" y="6939"/>
                  </a:cubicBezTo>
                  <a:cubicBezTo>
                    <a:pt x="16442" y="6970"/>
                    <a:pt x="16471" y="6989"/>
                    <a:pt x="16500" y="6989"/>
                  </a:cubicBezTo>
                  <a:cubicBezTo>
                    <a:pt x="16522" y="6989"/>
                    <a:pt x="16544" y="6977"/>
                    <a:pt x="16554" y="6950"/>
                  </a:cubicBezTo>
                  <a:cubicBezTo>
                    <a:pt x="16572" y="6900"/>
                    <a:pt x="16588" y="6849"/>
                    <a:pt x="16603" y="6800"/>
                  </a:cubicBezTo>
                  <a:cubicBezTo>
                    <a:pt x="16606" y="6795"/>
                    <a:pt x="16603" y="6790"/>
                    <a:pt x="16603" y="6785"/>
                  </a:cubicBezTo>
                  <a:lnTo>
                    <a:pt x="16603" y="6785"/>
                  </a:lnTo>
                  <a:cubicBezTo>
                    <a:pt x="16618" y="6795"/>
                    <a:pt x="16632" y="6808"/>
                    <a:pt x="16643" y="6824"/>
                  </a:cubicBezTo>
                  <a:cubicBezTo>
                    <a:pt x="16649" y="6833"/>
                    <a:pt x="16657" y="6837"/>
                    <a:pt x="16665" y="6837"/>
                  </a:cubicBezTo>
                  <a:cubicBezTo>
                    <a:pt x="16670" y="6837"/>
                    <a:pt x="16675" y="6836"/>
                    <a:pt x="16680" y="6834"/>
                  </a:cubicBezTo>
                  <a:cubicBezTo>
                    <a:pt x="16723" y="6886"/>
                    <a:pt x="16755" y="6956"/>
                    <a:pt x="16769" y="7010"/>
                  </a:cubicBezTo>
                  <a:cubicBezTo>
                    <a:pt x="16798" y="7116"/>
                    <a:pt x="16728" y="7217"/>
                    <a:pt x="16656" y="7290"/>
                  </a:cubicBezTo>
                  <a:cubicBezTo>
                    <a:pt x="16558" y="7386"/>
                    <a:pt x="16425" y="7438"/>
                    <a:pt x="16291" y="7438"/>
                  </a:cubicBezTo>
                  <a:cubicBezTo>
                    <a:pt x="16213" y="7438"/>
                    <a:pt x="16135" y="7421"/>
                    <a:pt x="16063" y="7384"/>
                  </a:cubicBezTo>
                  <a:cubicBezTo>
                    <a:pt x="15982" y="7342"/>
                    <a:pt x="15907" y="7276"/>
                    <a:pt x="15871" y="7190"/>
                  </a:cubicBezTo>
                  <a:cubicBezTo>
                    <a:pt x="15830" y="7092"/>
                    <a:pt x="15844" y="6977"/>
                    <a:pt x="15884" y="6880"/>
                  </a:cubicBezTo>
                  <a:cubicBezTo>
                    <a:pt x="15949" y="6716"/>
                    <a:pt x="16111" y="6580"/>
                    <a:pt x="16291" y="6567"/>
                  </a:cubicBezTo>
                  <a:cubicBezTo>
                    <a:pt x="16300" y="6566"/>
                    <a:pt x="16309" y="6566"/>
                    <a:pt x="16318" y="6566"/>
                  </a:cubicBezTo>
                  <a:close/>
                  <a:moveTo>
                    <a:pt x="13546" y="4555"/>
                  </a:moveTo>
                  <a:lnTo>
                    <a:pt x="13546" y="4555"/>
                  </a:lnTo>
                  <a:cubicBezTo>
                    <a:pt x="13471" y="4883"/>
                    <a:pt x="13360" y="5325"/>
                    <a:pt x="13589" y="5574"/>
                  </a:cubicBezTo>
                  <a:cubicBezTo>
                    <a:pt x="12807" y="6093"/>
                    <a:pt x="12229" y="6933"/>
                    <a:pt x="12056" y="7859"/>
                  </a:cubicBezTo>
                  <a:cubicBezTo>
                    <a:pt x="12024" y="7598"/>
                    <a:pt x="12000" y="7339"/>
                    <a:pt x="12012" y="7069"/>
                  </a:cubicBezTo>
                  <a:cubicBezTo>
                    <a:pt x="12031" y="6675"/>
                    <a:pt x="12109" y="6282"/>
                    <a:pt x="12265" y="5917"/>
                  </a:cubicBezTo>
                  <a:cubicBezTo>
                    <a:pt x="12397" y="5608"/>
                    <a:pt x="12585" y="5318"/>
                    <a:pt x="12818" y="5076"/>
                  </a:cubicBezTo>
                  <a:cubicBezTo>
                    <a:pt x="12933" y="4954"/>
                    <a:pt x="13059" y="4845"/>
                    <a:pt x="13196" y="4751"/>
                  </a:cubicBezTo>
                  <a:cubicBezTo>
                    <a:pt x="13308" y="4673"/>
                    <a:pt x="13425" y="4616"/>
                    <a:pt x="13546" y="4555"/>
                  </a:cubicBezTo>
                  <a:close/>
                  <a:moveTo>
                    <a:pt x="14409" y="5002"/>
                  </a:moveTo>
                  <a:cubicBezTo>
                    <a:pt x="14504" y="5133"/>
                    <a:pt x="14621" y="5242"/>
                    <a:pt x="14752" y="5333"/>
                  </a:cubicBezTo>
                  <a:cubicBezTo>
                    <a:pt x="14743" y="5338"/>
                    <a:pt x="14736" y="5344"/>
                    <a:pt x="14736" y="5360"/>
                  </a:cubicBezTo>
                  <a:cubicBezTo>
                    <a:pt x="14745" y="5728"/>
                    <a:pt x="14627" y="6102"/>
                    <a:pt x="14403" y="6397"/>
                  </a:cubicBezTo>
                  <a:cubicBezTo>
                    <a:pt x="14197" y="6669"/>
                    <a:pt x="13899" y="6846"/>
                    <a:pt x="13598" y="6995"/>
                  </a:cubicBezTo>
                  <a:cubicBezTo>
                    <a:pt x="13305" y="7142"/>
                    <a:pt x="13003" y="7265"/>
                    <a:pt x="12726" y="7439"/>
                  </a:cubicBezTo>
                  <a:cubicBezTo>
                    <a:pt x="12509" y="7576"/>
                    <a:pt x="12322" y="7745"/>
                    <a:pt x="12170" y="7945"/>
                  </a:cubicBezTo>
                  <a:cubicBezTo>
                    <a:pt x="12305" y="7000"/>
                    <a:pt x="12839" y="6136"/>
                    <a:pt x="13669" y="5640"/>
                  </a:cubicBezTo>
                  <a:cubicBezTo>
                    <a:pt x="13705" y="5666"/>
                    <a:pt x="13745" y="5689"/>
                    <a:pt x="13793" y="5707"/>
                  </a:cubicBezTo>
                  <a:cubicBezTo>
                    <a:pt x="13842" y="5726"/>
                    <a:pt x="13892" y="5735"/>
                    <a:pt x="13940" y="5735"/>
                  </a:cubicBezTo>
                  <a:cubicBezTo>
                    <a:pt x="14075" y="5735"/>
                    <a:pt x="14200" y="5665"/>
                    <a:pt x="14281" y="5545"/>
                  </a:cubicBezTo>
                  <a:cubicBezTo>
                    <a:pt x="14390" y="5384"/>
                    <a:pt x="14400" y="5192"/>
                    <a:pt x="14409" y="5002"/>
                  </a:cubicBezTo>
                  <a:close/>
                  <a:moveTo>
                    <a:pt x="20030" y="7208"/>
                  </a:moveTo>
                  <a:cubicBezTo>
                    <a:pt x="20034" y="7214"/>
                    <a:pt x="20037" y="7220"/>
                    <a:pt x="20044" y="7221"/>
                  </a:cubicBezTo>
                  <a:cubicBezTo>
                    <a:pt x="20257" y="7305"/>
                    <a:pt x="20531" y="7478"/>
                    <a:pt x="20383" y="7740"/>
                  </a:cubicBezTo>
                  <a:cubicBezTo>
                    <a:pt x="20286" y="7917"/>
                    <a:pt x="20092" y="7963"/>
                    <a:pt x="19901" y="7963"/>
                  </a:cubicBezTo>
                  <a:cubicBezTo>
                    <a:pt x="19836" y="7963"/>
                    <a:pt x="19771" y="7958"/>
                    <a:pt x="19711" y="7950"/>
                  </a:cubicBezTo>
                  <a:lnTo>
                    <a:pt x="19647" y="7939"/>
                  </a:lnTo>
                  <a:cubicBezTo>
                    <a:pt x="19526" y="7879"/>
                    <a:pt x="19380" y="7840"/>
                    <a:pt x="19278" y="7801"/>
                  </a:cubicBezTo>
                  <a:cubicBezTo>
                    <a:pt x="19069" y="7719"/>
                    <a:pt x="18864" y="7631"/>
                    <a:pt x="18659" y="7535"/>
                  </a:cubicBezTo>
                  <a:cubicBezTo>
                    <a:pt x="18488" y="7454"/>
                    <a:pt x="18317" y="7360"/>
                    <a:pt x="18190" y="7215"/>
                  </a:cubicBezTo>
                  <a:lnTo>
                    <a:pt x="18190" y="7215"/>
                  </a:lnTo>
                  <a:cubicBezTo>
                    <a:pt x="18567" y="7235"/>
                    <a:pt x="18946" y="7273"/>
                    <a:pt x="19323" y="7273"/>
                  </a:cubicBezTo>
                  <a:cubicBezTo>
                    <a:pt x="19363" y="7273"/>
                    <a:pt x="19404" y="7273"/>
                    <a:pt x="19444" y="7272"/>
                  </a:cubicBezTo>
                  <a:cubicBezTo>
                    <a:pt x="19616" y="7269"/>
                    <a:pt x="19835" y="7264"/>
                    <a:pt x="20030" y="7208"/>
                  </a:cubicBezTo>
                  <a:close/>
                  <a:moveTo>
                    <a:pt x="14802" y="5367"/>
                  </a:moveTo>
                  <a:lnTo>
                    <a:pt x="14802" y="5367"/>
                  </a:lnTo>
                  <a:cubicBezTo>
                    <a:pt x="14934" y="5449"/>
                    <a:pt x="15078" y="5511"/>
                    <a:pt x="15233" y="5547"/>
                  </a:cubicBezTo>
                  <a:cubicBezTo>
                    <a:pt x="15047" y="5731"/>
                    <a:pt x="15060" y="6041"/>
                    <a:pt x="15142" y="6269"/>
                  </a:cubicBezTo>
                  <a:cubicBezTo>
                    <a:pt x="15217" y="6472"/>
                    <a:pt x="15351" y="6655"/>
                    <a:pt x="15528" y="6781"/>
                  </a:cubicBezTo>
                  <a:cubicBezTo>
                    <a:pt x="14400" y="6866"/>
                    <a:pt x="13235" y="7271"/>
                    <a:pt x="12329" y="7964"/>
                  </a:cubicBezTo>
                  <a:cubicBezTo>
                    <a:pt x="12493" y="7766"/>
                    <a:pt x="12695" y="7605"/>
                    <a:pt x="12926" y="7476"/>
                  </a:cubicBezTo>
                  <a:cubicBezTo>
                    <a:pt x="13220" y="7312"/>
                    <a:pt x="13536" y="7191"/>
                    <a:pt x="13830" y="7027"/>
                  </a:cubicBezTo>
                  <a:cubicBezTo>
                    <a:pt x="14119" y="6863"/>
                    <a:pt x="14383" y="6656"/>
                    <a:pt x="14565" y="6375"/>
                  </a:cubicBezTo>
                  <a:cubicBezTo>
                    <a:pt x="14756" y="6073"/>
                    <a:pt x="14836" y="5721"/>
                    <a:pt x="14802" y="5367"/>
                  </a:cubicBezTo>
                  <a:close/>
                  <a:moveTo>
                    <a:pt x="18235" y="7431"/>
                  </a:moveTo>
                  <a:lnTo>
                    <a:pt x="18235" y="7431"/>
                  </a:lnTo>
                  <a:cubicBezTo>
                    <a:pt x="18319" y="7492"/>
                    <a:pt x="18405" y="7547"/>
                    <a:pt x="18498" y="7597"/>
                  </a:cubicBezTo>
                  <a:cubicBezTo>
                    <a:pt x="18673" y="7702"/>
                    <a:pt x="18855" y="7794"/>
                    <a:pt x="19047" y="7867"/>
                  </a:cubicBezTo>
                  <a:cubicBezTo>
                    <a:pt x="19135" y="7901"/>
                    <a:pt x="19228" y="7935"/>
                    <a:pt x="19325" y="7963"/>
                  </a:cubicBezTo>
                  <a:cubicBezTo>
                    <a:pt x="19374" y="7981"/>
                    <a:pt x="19424" y="8003"/>
                    <a:pt x="19474" y="8021"/>
                  </a:cubicBezTo>
                  <a:cubicBezTo>
                    <a:pt x="19550" y="8050"/>
                    <a:pt x="19686" y="8071"/>
                    <a:pt x="19718" y="8157"/>
                  </a:cubicBezTo>
                  <a:cubicBezTo>
                    <a:pt x="19756" y="8250"/>
                    <a:pt x="19681" y="8340"/>
                    <a:pt x="19604" y="8382"/>
                  </a:cubicBezTo>
                  <a:cubicBezTo>
                    <a:pt x="19517" y="8428"/>
                    <a:pt x="19418" y="8447"/>
                    <a:pt x="19314" y="8447"/>
                  </a:cubicBezTo>
                  <a:cubicBezTo>
                    <a:pt x="19091" y="8447"/>
                    <a:pt x="18852" y="8358"/>
                    <a:pt x="18686" y="8254"/>
                  </a:cubicBezTo>
                  <a:cubicBezTo>
                    <a:pt x="18432" y="8094"/>
                    <a:pt x="18141" y="7752"/>
                    <a:pt x="18235" y="7431"/>
                  </a:cubicBezTo>
                  <a:close/>
                  <a:moveTo>
                    <a:pt x="16949" y="5521"/>
                  </a:moveTo>
                  <a:cubicBezTo>
                    <a:pt x="17034" y="5521"/>
                    <a:pt x="17120" y="5543"/>
                    <a:pt x="17204" y="5589"/>
                  </a:cubicBezTo>
                  <a:cubicBezTo>
                    <a:pt x="17422" y="5716"/>
                    <a:pt x="17546" y="5950"/>
                    <a:pt x="17479" y="6190"/>
                  </a:cubicBezTo>
                  <a:cubicBezTo>
                    <a:pt x="17436" y="6338"/>
                    <a:pt x="17333" y="6463"/>
                    <a:pt x="17202" y="6540"/>
                  </a:cubicBezTo>
                  <a:cubicBezTo>
                    <a:pt x="17099" y="6561"/>
                    <a:pt x="16995" y="6594"/>
                    <a:pt x="16899" y="6625"/>
                  </a:cubicBezTo>
                  <a:cubicBezTo>
                    <a:pt x="16836" y="6646"/>
                    <a:pt x="16840" y="6744"/>
                    <a:pt x="16913" y="6744"/>
                  </a:cubicBezTo>
                  <a:cubicBezTo>
                    <a:pt x="17029" y="6743"/>
                    <a:pt x="17141" y="6709"/>
                    <a:pt x="17242" y="6652"/>
                  </a:cubicBezTo>
                  <a:cubicBezTo>
                    <a:pt x="17317" y="6636"/>
                    <a:pt x="17393" y="6626"/>
                    <a:pt x="17469" y="6626"/>
                  </a:cubicBezTo>
                  <a:cubicBezTo>
                    <a:pt x="17553" y="6626"/>
                    <a:pt x="17636" y="6638"/>
                    <a:pt x="17716" y="6668"/>
                  </a:cubicBezTo>
                  <a:cubicBezTo>
                    <a:pt x="17980" y="6767"/>
                    <a:pt x="18100" y="7012"/>
                    <a:pt x="18004" y="7282"/>
                  </a:cubicBezTo>
                  <a:cubicBezTo>
                    <a:pt x="17896" y="7581"/>
                    <a:pt x="17621" y="7741"/>
                    <a:pt x="17341" y="7741"/>
                  </a:cubicBezTo>
                  <a:cubicBezTo>
                    <a:pt x="17153" y="7741"/>
                    <a:pt x="16962" y="7668"/>
                    <a:pt x="16819" y="7516"/>
                  </a:cubicBezTo>
                  <a:cubicBezTo>
                    <a:pt x="16807" y="7503"/>
                    <a:pt x="16792" y="7498"/>
                    <a:pt x="16777" y="7498"/>
                  </a:cubicBezTo>
                  <a:cubicBezTo>
                    <a:pt x="16734" y="7498"/>
                    <a:pt x="16693" y="7543"/>
                    <a:pt x="16720" y="7588"/>
                  </a:cubicBezTo>
                  <a:cubicBezTo>
                    <a:pt x="16857" y="7817"/>
                    <a:pt x="16998" y="8143"/>
                    <a:pt x="16826" y="8391"/>
                  </a:cubicBezTo>
                  <a:cubicBezTo>
                    <a:pt x="16732" y="8527"/>
                    <a:pt x="16565" y="8589"/>
                    <a:pt x="16404" y="8589"/>
                  </a:cubicBezTo>
                  <a:cubicBezTo>
                    <a:pt x="16363" y="8589"/>
                    <a:pt x="16322" y="8585"/>
                    <a:pt x="16283" y="8577"/>
                  </a:cubicBezTo>
                  <a:cubicBezTo>
                    <a:pt x="15772" y="8482"/>
                    <a:pt x="15693" y="7864"/>
                    <a:pt x="15851" y="7455"/>
                  </a:cubicBezTo>
                  <a:cubicBezTo>
                    <a:pt x="15869" y="7409"/>
                    <a:pt x="15825" y="7373"/>
                    <a:pt x="15784" y="7373"/>
                  </a:cubicBezTo>
                  <a:cubicBezTo>
                    <a:pt x="15763" y="7373"/>
                    <a:pt x="15742" y="7382"/>
                    <a:pt x="15731" y="7404"/>
                  </a:cubicBezTo>
                  <a:cubicBezTo>
                    <a:pt x="15637" y="7584"/>
                    <a:pt x="15507" y="7794"/>
                    <a:pt x="15304" y="7861"/>
                  </a:cubicBezTo>
                  <a:cubicBezTo>
                    <a:pt x="15267" y="7873"/>
                    <a:pt x="15231" y="7879"/>
                    <a:pt x="15197" y="7879"/>
                  </a:cubicBezTo>
                  <a:cubicBezTo>
                    <a:pt x="15042" y="7879"/>
                    <a:pt x="14914" y="7762"/>
                    <a:pt x="14864" y="7605"/>
                  </a:cubicBezTo>
                  <a:cubicBezTo>
                    <a:pt x="14730" y="7183"/>
                    <a:pt x="15149" y="6951"/>
                    <a:pt x="15515" y="6951"/>
                  </a:cubicBezTo>
                  <a:cubicBezTo>
                    <a:pt x="15565" y="6951"/>
                    <a:pt x="15614" y="6956"/>
                    <a:pt x="15660" y="6964"/>
                  </a:cubicBezTo>
                  <a:cubicBezTo>
                    <a:pt x="15665" y="6965"/>
                    <a:pt x="15669" y="6966"/>
                    <a:pt x="15674" y="6966"/>
                  </a:cubicBezTo>
                  <a:cubicBezTo>
                    <a:pt x="15694" y="6966"/>
                    <a:pt x="15711" y="6956"/>
                    <a:pt x="15722" y="6943"/>
                  </a:cubicBezTo>
                  <a:lnTo>
                    <a:pt x="15722" y="6943"/>
                  </a:lnTo>
                  <a:cubicBezTo>
                    <a:pt x="15705" y="7031"/>
                    <a:pt x="15703" y="7122"/>
                    <a:pt x="15731" y="7208"/>
                  </a:cubicBezTo>
                  <a:cubicBezTo>
                    <a:pt x="15772" y="7332"/>
                    <a:pt x="15864" y="7431"/>
                    <a:pt x="15976" y="7492"/>
                  </a:cubicBezTo>
                  <a:cubicBezTo>
                    <a:pt x="16033" y="7525"/>
                    <a:pt x="16093" y="7546"/>
                    <a:pt x="16155" y="7559"/>
                  </a:cubicBezTo>
                  <a:cubicBezTo>
                    <a:pt x="16152" y="7563"/>
                    <a:pt x="16148" y="7569"/>
                    <a:pt x="16148" y="7577"/>
                  </a:cubicBezTo>
                  <a:cubicBezTo>
                    <a:pt x="16154" y="7665"/>
                    <a:pt x="16161" y="7752"/>
                    <a:pt x="16166" y="7838"/>
                  </a:cubicBezTo>
                  <a:cubicBezTo>
                    <a:pt x="16171" y="7925"/>
                    <a:pt x="16176" y="8010"/>
                    <a:pt x="16196" y="8094"/>
                  </a:cubicBezTo>
                  <a:cubicBezTo>
                    <a:pt x="16199" y="8105"/>
                    <a:pt x="16208" y="8111"/>
                    <a:pt x="16217" y="8111"/>
                  </a:cubicBezTo>
                  <a:cubicBezTo>
                    <a:pt x="16229" y="8111"/>
                    <a:pt x="16241" y="8102"/>
                    <a:pt x="16242" y="8088"/>
                  </a:cubicBezTo>
                  <a:cubicBezTo>
                    <a:pt x="16249" y="8003"/>
                    <a:pt x="16240" y="7920"/>
                    <a:pt x="16232" y="7832"/>
                  </a:cubicBezTo>
                  <a:cubicBezTo>
                    <a:pt x="16225" y="7747"/>
                    <a:pt x="16218" y="7662"/>
                    <a:pt x="16209" y="7577"/>
                  </a:cubicBezTo>
                  <a:cubicBezTo>
                    <a:pt x="16209" y="7571"/>
                    <a:pt x="16205" y="7569"/>
                    <a:pt x="16203" y="7566"/>
                  </a:cubicBezTo>
                  <a:lnTo>
                    <a:pt x="16203" y="7566"/>
                  </a:lnTo>
                  <a:cubicBezTo>
                    <a:pt x="16232" y="7569"/>
                    <a:pt x="16260" y="7571"/>
                    <a:pt x="16289" y="7571"/>
                  </a:cubicBezTo>
                  <a:cubicBezTo>
                    <a:pt x="16452" y="7571"/>
                    <a:pt x="16614" y="7513"/>
                    <a:pt x="16737" y="7400"/>
                  </a:cubicBezTo>
                  <a:cubicBezTo>
                    <a:pt x="16850" y="7298"/>
                    <a:pt x="16937" y="7149"/>
                    <a:pt x="16908" y="6991"/>
                  </a:cubicBezTo>
                  <a:lnTo>
                    <a:pt x="16908" y="6991"/>
                  </a:lnTo>
                  <a:cubicBezTo>
                    <a:pt x="17001" y="7020"/>
                    <a:pt x="17093" y="7046"/>
                    <a:pt x="17188" y="7063"/>
                  </a:cubicBezTo>
                  <a:cubicBezTo>
                    <a:pt x="17258" y="7074"/>
                    <a:pt x="17333" y="7087"/>
                    <a:pt x="17406" y="7087"/>
                  </a:cubicBezTo>
                  <a:cubicBezTo>
                    <a:pt x="17446" y="7087"/>
                    <a:pt x="17486" y="7083"/>
                    <a:pt x="17524" y="7073"/>
                  </a:cubicBezTo>
                  <a:cubicBezTo>
                    <a:pt x="17551" y="7066"/>
                    <a:pt x="17554" y="7024"/>
                    <a:pt x="17524" y="7017"/>
                  </a:cubicBezTo>
                  <a:cubicBezTo>
                    <a:pt x="17418" y="6993"/>
                    <a:pt x="17306" y="7000"/>
                    <a:pt x="17198" y="6988"/>
                  </a:cubicBezTo>
                  <a:cubicBezTo>
                    <a:pt x="17096" y="6978"/>
                    <a:pt x="16994" y="6964"/>
                    <a:pt x="16894" y="6937"/>
                  </a:cubicBezTo>
                  <a:cubicBezTo>
                    <a:pt x="16879" y="6885"/>
                    <a:pt x="16856" y="6831"/>
                    <a:pt x="16823" y="6785"/>
                  </a:cubicBezTo>
                  <a:cubicBezTo>
                    <a:pt x="16815" y="6744"/>
                    <a:pt x="16802" y="6705"/>
                    <a:pt x="16778" y="6666"/>
                  </a:cubicBezTo>
                  <a:cubicBezTo>
                    <a:pt x="16745" y="6617"/>
                    <a:pt x="16703" y="6575"/>
                    <a:pt x="16656" y="6541"/>
                  </a:cubicBezTo>
                  <a:cubicBezTo>
                    <a:pt x="16630" y="6524"/>
                    <a:pt x="16603" y="6506"/>
                    <a:pt x="16578" y="6492"/>
                  </a:cubicBezTo>
                  <a:lnTo>
                    <a:pt x="16615" y="6439"/>
                  </a:lnTo>
                  <a:cubicBezTo>
                    <a:pt x="16646" y="6392"/>
                    <a:pt x="16679" y="6346"/>
                    <a:pt x="16710" y="6299"/>
                  </a:cubicBezTo>
                  <a:cubicBezTo>
                    <a:pt x="16774" y="6204"/>
                    <a:pt x="16840" y="6109"/>
                    <a:pt x="16907" y="6016"/>
                  </a:cubicBezTo>
                  <a:cubicBezTo>
                    <a:pt x="16927" y="5989"/>
                    <a:pt x="16900" y="5962"/>
                    <a:pt x="16873" y="5962"/>
                  </a:cubicBezTo>
                  <a:cubicBezTo>
                    <a:pt x="16862" y="5962"/>
                    <a:pt x="16850" y="5966"/>
                    <a:pt x="16842" y="5978"/>
                  </a:cubicBezTo>
                  <a:cubicBezTo>
                    <a:pt x="16777" y="6070"/>
                    <a:pt x="16710" y="6163"/>
                    <a:pt x="16643" y="6253"/>
                  </a:cubicBezTo>
                  <a:cubicBezTo>
                    <a:pt x="16611" y="6297"/>
                    <a:pt x="16578" y="6341"/>
                    <a:pt x="16545" y="6384"/>
                  </a:cubicBezTo>
                  <a:cubicBezTo>
                    <a:pt x="16528" y="6409"/>
                    <a:pt x="16510" y="6432"/>
                    <a:pt x="16493" y="6456"/>
                  </a:cubicBezTo>
                  <a:cubicBezTo>
                    <a:pt x="16439" y="6439"/>
                    <a:pt x="16384" y="6428"/>
                    <a:pt x="16330" y="6426"/>
                  </a:cubicBezTo>
                  <a:cubicBezTo>
                    <a:pt x="16326" y="6426"/>
                    <a:pt x="16322" y="6426"/>
                    <a:pt x="16318" y="6426"/>
                  </a:cubicBezTo>
                  <a:cubicBezTo>
                    <a:pt x="16190" y="6426"/>
                    <a:pt x="16068" y="6473"/>
                    <a:pt x="15968" y="6548"/>
                  </a:cubicBezTo>
                  <a:cubicBezTo>
                    <a:pt x="15934" y="6461"/>
                    <a:pt x="15897" y="6371"/>
                    <a:pt x="15850" y="6290"/>
                  </a:cubicBezTo>
                  <a:cubicBezTo>
                    <a:pt x="15799" y="6201"/>
                    <a:pt x="15737" y="6121"/>
                    <a:pt x="15664" y="6050"/>
                  </a:cubicBezTo>
                  <a:cubicBezTo>
                    <a:pt x="15657" y="6043"/>
                    <a:pt x="15649" y="6040"/>
                    <a:pt x="15642" y="6040"/>
                  </a:cubicBezTo>
                  <a:cubicBezTo>
                    <a:pt x="15618" y="6040"/>
                    <a:pt x="15599" y="6071"/>
                    <a:pt x="15616" y="6094"/>
                  </a:cubicBezTo>
                  <a:cubicBezTo>
                    <a:pt x="15674" y="6171"/>
                    <a:pt x="15729" y="6251"/>
                    <a:pt x="15785" y="6329"/>
                  </a:cubicBezTo>
                  <a:cubicBezTo>
                    <a:pt x="15840" y="6407"/>
                    <a:pt x="15891" y="6487"/>
                    <a:pt x="15935" y="6573"/>
                  </a:cubicBezTo>
                  <a:cubicBezTo>
                    <a:pt x="15861" y="6634"/>
                    <a:pt x="15800" y="6714"/>
                    <a:pt x="15759" y="6801"/>
                  </a:cubicBezTo>
                  <a:cubicBezTo>
                    <a:pt x="15751" y="6821"/>
                    <a:pt x="15744" y="6844"/>
                    <a:pt x="15737" y="6865"/>
                  </a:cubicBezTo>
                  <a:cubicBezTo>
                    <a:pt x="15735" y="6858"/>
                    <a:pt x="15734" y="6849"/>
                    <a:pt x="15728" y="6844"/>
                  </a:cubicBezTo>
                  <a:cubicBezTo>
                    <a:pt x="15734" y="6831"/>
                    <a:pt x="15731" y="6815"/>
                    <a:pt x="15715" y="6804"/>
                  </a:cubicBezTo>
                  <a:cubicBezTo>
                    <a:pt x="15707" y="6783"/>
                    <a:pt x="15688" y="6767"/>
                    <a:pt x="15664" y="6766"/>
                  </a:cubicBezTo>
                  <a:cubicBezTo>
                    <a:pt x="15494" y="6644"/>
                    <a:pt x="15351" y="6489"/>
                    <a:pt x="15266" y="6296"/>
                  </a:cubicBezTo>
                  <a:cubicBezTo>
                    <a:pt x="15176" y="6094"/>
                    <a:pt x="15134" y="5809"/>
                    <a:pt x="15295" y="5632"/>
                  </a:cubicBezTo>
                  <a:cubicBezTo>
                    <a:pt x="15361" y="5560"/>
                    <a:pt x="15445" y="5530"/>
                    <a:pt x="15532" y="5530"/>
                  </a:cubicBezTo>
                  <a:cubicBezTo>
                    <a:pt x="15660" y="5530"/>
                    <a:pt x="15795" y="5595"/>
                    <a:pt x="15883" y="5686"/>
                  </a:cubicBezTo>
                  <a:cubicBezTo>
                    <a:pt x="16060" y="5867"/>
                    <a:pt x="16103" y="6141"/>
                    <a:pt x="16141" y="6382"/>
                  </a:cubicBezTo>
                  <a:cubicBezTo>
                    <a:pt x="16145" y="6411"/>
                    <a:pt x="16169" y="6425"/>
                    <a:pt x="16194" y="6425"/>
                  </a:cubicBezTo>
                  <a:cubicBezTo>
                    <a:pt x="16220" y="6425"/>
                    <a:pt x="16246" y="6411"/>
                    <a:pt x="16253" y="6384"/>
                  </a:cubicBezTo>
                  <a:cubicBezTo>
                    <a:pt x="16315" y="6150"/>
                    <a:pt x="16386" y="5894"/>
                    <a:pt x="16552" y="5709"/>
                  </a:cubicBezTo>
                  <a:cubicBezTo>
                    <a:pt x="16660" y="5587"/>
                    <a:pt x="16802" y="5521"/>
                    <a:pt x="16949" y="5521"/>
                  </a:cubicBezTo>
                  <a:close/>
                  <a:moveTo>
                    <a:pt x="14873" y="7044"/>
                  </a:moveTo>
                  <a:cubicBezTo>
                    <a:pt x="14714" y="7208"/>
                    <a:pt x="14658" y="7442"/>
                    <a:pt x="14736" y="7666"/>
                  </a:cubicBezTo>
                  <a:cubicBezTo>
                    <a:pt x="14752" y="7712"/>
                    <a:pt x="14775" y="7753"/>
                    <a:pt x="14800" y="7791"/>
                  </a:cubicBezTo>
                  <a:cubicBezTo>
                    <a:pt x="14571" y="7760"/>
                    <a:pt x="14336" y="7742"/>
                    <a:pt x="14101" y="7742"/>
                  </a:cubicBezTo>
                  <a:cubicBezTo>
                    <a:pt x="13775" y="7742"/>
                    <a:pt x="13450" y="7777"/>
                    <a:pt x="13140" y="7859"/>
                  </a:cubicBezTo>
                  <a:cubicBezTo>
                    <a:pt x="12688" y="7980"/>
                    <a:pt x="12205" y="8271"/>
                    <a:pt x="12082" y="8748"/>
                  </a:cubicBezTo>
                  <a:cubicBezTo>
                    <a:pt x="12036" y="8773"/>
                    <a:pt x="11992" y="8797"/>
                    <a:pt x="11950" y="8824"/>
                  </a:cubicBezTo>
                  <a:cubicBezTo>
                    <a:pt x="11720" y="8975"/>
                    <a:pt x="11514" y="9162"/>
                    <a:pt x="11340" y="9375"/>
                  </a:cubicBezTo>
                  <a:cubicBezTo>
                    <a:pt x="11397" y="9278"/>
                    <a:pt x="11456" y="9180"/>
                    <a:pt x="11520" y="9088"/>
                  </a:cubicBezTo>
                  <a:cubicBezTo>
                    <a:pt x="12106" y="8230"/>
                    <a:pt x="13010" y="7632"/>
                    <a:pt x="13980" y="7290"/>
                  </a:cubicBezTo>
                  <a:cubicBezTo>
                    <a:pt x="14271" y="7187"/>
                    <a:pt x="14572" y="7109"/>
                    <a:pt x="14873" y="7044"/>
                  </a:cubicBezTo>
                  <a:close/>
                  <a:moveTo>
                    <a:pt x="4953" y="6379"/>
                  </a:moveTo>
                  <a:cubicBezTo>
                    <a:pt x="5457" y="6379"/>
                    <a:pt x="5957" y="6455"/>
                    <a:pt x="6441" y="6618"/>
                  </a:cubicBezTo>
                  <a:cubicBezTo>
                    <a:pt x="7692" y="7039"/>
                    <a:pt x="8736" y="7966"/>
                    <a:pt x="9324" y="9145"/>
                  </a:cubicBezTo>
                  <a:cubicBezTo>
                    <a:pt x="9345" y="9187"/>
                    <a:pt x="9365" y="9231"/>
                    <a:pt x="9385" y="9275"/>
                  </a:cubicBezTo>
                  <a:cubicBezTo>
                    <a:pt x="9283" y="9212"/>
                    <a:pt x="9179" y="9152"/>
                    <a:pt x="9068" y="9105"/>
                  </a:cubicBezTo>
                  <a:cubicBezTo>
                    <a:pt x="8471" y="8844"/>
                    <a:pt x="7800" y="8782"/>
                    <a:pt x="7161" y="8679"/>
                  </a:cubicBezTo>
                  <a:cubicBezTo>
                    <a:pt x="6419" y="8557"/>
                    <a:pt x="5677" y="8440"/>
                    <a:pt x="4934" y="8319"/>
                  </a:cubicBezTo>
                  <a:cubicBezTo>
                    <a:pt x="4101" y="8184"/>
                    <a:pt x="3267" y="8050"/>
                    <a:pt x="2433" y="7923"/>
                  </a:cubicBezTo>
                  <a:cubicBezTo>
                    <a:pt x="2429" y="7923"/>
                    <a:pt x="2426" y="7922"/>
                    <a:pt x="2423" y="7922"/>
                  </a:cubicBezTo>
                  <a:cubicBezTo>
                    <a:pt x="2362" y="7922"/>
                    <a:pt x="2337" y="8017"/>
                    <a:pt x="2404" y="8028"/>
                  </a:cubicBezTo>
                  <a:cubicBezTo>
                    <a:pt x="3842" y="8278"/>
                    <a:pt x="5286" y="8505"/>
                    <a:pt x="6727" y="8740"/>
                  </a:cubicBezTo>
                  <a:cubicBezTo>
                    <a:pt x="7081" y="8797"/>
                    <a:pt x="7435" y="8855"/>
                    <a:pt x="7787" y="8912"/>
                  </a:cubicBezTo>
                  <a:cubicBezTo>
                    <a:pt x="8091" y="8962"/>
                    <a:pt x="8394" y="9016"/>
                    <a:pt x="8687" y="9107"/>
                  </a:cubicBezTo>
                  <a:cubicBezTo>
                    <a:pt x="8973" y="9193"/>
                    <a:pt x="9253" y="9319"/>
                    <a:pt x="9485" y="9511"/>
                  </a:cubicBezTo>
                  <a:cubicBezTo>
                    <a:pt x="9490" y="9521"/>
                    <a:pt x="9494" y="9534"/>
                    <a:pt x="9500" y="9544"/>
                  </a:cubicBezTo>
                  <a:cubicBezTo>
                    <a:pt x="9410" y="9521"/>
                    <a:pt x="9321" y="9511"/>
                    <a:pt x="9234" y="9511"/>
                  </a:cubicBezTo>
                  <a:cubicBezTo>
                    <a:pt x="8662" y="9511"/>
                    <a:pt x="8130" y="9939"/>
                    <a:pt x="7642" y="10216"/>
                  </a:cubicBezTo>
                  <a:cubicBezTo>
                    <a:pt x="6994" y="10585"/>
                    <a:pt x="6268" y="10819"/>
                    <a:pt x="5527" y="10903"/>
                  </a:cubicBezTo>
                  <a:cubicBezTo>
                    <a:pt x="5328" y="10925"/>
                    <a:pt x="5128" y="10937"/>
                    <a:pt x="4929" y="10937"/>
                  </a:cubicBezTo>
                  <a:cubicBezTo>
                    <a:pt x="3706" y="10937"/>
                    <a:pt x="2512" y="10512"/>
                    <a:pt x="1586" y="9690"/>
                  </a:cubicBezTo>
                  <a:cubicBezTo>
                    <a:pt x="1085" y="9244"/>
                    <a:pt x="673" y="8699"/>
                    <a:pt x="394" y="8091"/>
                  </a:cubicBezTo>
                  <a:cubicBezTo>
                    <a:pt x="323" y="7933"/>
                    <a:pt x="259" y="7773"/>
                    <a:pt x="208" y="7610"/>
                  </a:cubicBezTo>
                  <a:cubicBezTo>
                    <a:pt x="188" y="7552"/>
                    <a:pt x="113" y="7397"/>
                    <a:pt x="174" y="7353"/>
                  </a:cubicBezTo>
                  <a:cubicBezTo>
                    <a:pt x="202" y="7332"/>
                    <a:pt x="272" y="7329"/>
                    <a:pt x="305" y="7320"/>
                  </a:cubicBezTo>
                  <a:cubicBezTo>
                    <a:pt x="366" y="7306"/>
                    <a:pt x="428" y="7290"/>
                    <a:pt x="490" y="7276"/>
                  </a:cubicBezTo>
                  <a:cubicBezTo>
                    <a:pt x="930" y="7171"/>
                    <a:pt x="1370" y="7065"/>
                    <a:pt x="1810" y="6960"/>
                  </a:cubicBezTo>
                  <a:cubicBezTo>
                    <a:pt x="2657" y="6758"/>
                    <a:pt x="3512" y="6507"/>
                    <a:pt x="4381" y="6411"/>
                  </a:cubicBezTo>
                  <a:cubicBezTo>
                    <a:pt x="4572" y="6389"/>
                    <a:pt x="4763" y="6379"/>
                    <a:pt x="4953" y="6379"/>
                  </a:cubicBezTo>
                  <a:close/>
                  <a:moveTo>
                    <a:pt x="14103" y="7854"/>
                  </a:moveTo>
                  <a:cubicBezTo>
                    <a:pt x="14371" y="7854"/>
                    <a:pt x="14638" y="7878"/>
                    <a:pt x="14898" y="7919"/>
                  </a:cubicBezTo>
                  <a:cubicBezTo>
                    <a:pt x="14901" y="7920"/>
                    <a:pt x="14904" y="7920"/>
                    <a:pt x="14906" y="7920"/>
                  </a:cubicBezTo>
                  <a:cubicBezTo>
                    <a:pt x="14911" y="7920"/>
                    <a:pt x="14916" y="7919"/>
                    <a:pt x="14921" y="7919"/>
                  </a:cubicBezTo>
                  <a:cubicBezTo>
                    <a:pt x="14997" y="7980"/>
                    <a:pt x="15093" y="8016"/>
                    <a:pt x="15196" y="8016"/>
                  </a:cubicBezTo>
                  <a:cubicBezTo>
                    <a:pt x="15220" y="8016"/>
                    <a:pt x="15246" y="8014"/>
                    <a:pt x="15271" y="8010"/>
                  </a:cubicBezTo>
                  <a:cubicBezTo>
                    <a:pt x="15321" y="8001"/>
                    <a:pt x="15368" y="7983"/>
                    <a:pt x="15412" y="7962"/>
                  </a:cubicBezTo>
                  <a:cubicBezTo>
                    <a:pt x="15421" y="7960"/>
                    <a:pt x="15430" y="7960"/>
                    <a:pt x="15439" y="7959"/>
                  </a:cubicBezTo>
                  <a:lnTo>
                    <a:pt x="15439" y="7959"/>
                  </a:lnTo>
                  <a:cubicBezTo>
                    <a:pt x="15439" y="7959"/>
                    <a:pt x="15439" y="7959"/>
                    <a:pt x="15439" y="7959"/>
                  </a:cubicBezTo>
                  <a:cubicBezTo>
                    <a:pt x="15441" y="7959"/>
                    <a:pt x="15450" y="7959"/>
                    <a:pt x="15451" y="7959"/>
                  </a:cubicBezTo>
                  <a:cubicBezTo>
                    <a:pt x="15456" y="7959"/>
                    <a:pt x="15463" y="7959"/>
                    <a:pt x="15468" y="7957"/>
                  </a:cubicBezTo>
                  <a:cubicBezTo>
                    <a:pt x="15480" y="7957"/>
                    <a:pt x="15490" y="7956"/>
                    <a:pt x="15502" y="7956"/>
                  </a:cubicBezTo>
                  <a:cubicBezTo>
                    <a:pt x="15512" y="7956"/>
                    <a:pt x="15524" y="7957"/>
                    <a:pt x="15537" y="7957"/>
                  </a:cubicBezTo>
                  <a:cubicBezTo>
                    <a:pt x="15541" y="7959"/>
                    <a:pt x="15548" y="7959"/>
                    <a:pt x="15554" y="7959"/>
                  </a:cubicBezTo>
                  <a:cubicBezTo>
                    <a:pt x="15559" y="7959"/>
                    <a:pt x="15565" y="7959"/>
                    <a:pt x="15572" y="7960"/>
                  </a:cubicBezTo>
                  <a:cubicBezTo>
                    <a:pt x="15575" y="7960"/>
                    <a:pt x="15576" y="7960"/>
                    <a:pt x="15581" y="7962"/>
                  </a:cubicBezTo>
                  <a:lnTo>
                    <a:pt x="15582" y="7962"/>
                  </a:lnTo>
                  <a:cubicBezTo>
                    <a:pt x="15588" y="7964"/>
                    <a:pt x="15593" y="7964"/>
                    <a:pt x="15600" y="7966"/>
                  </a:cubicBezTo>
                  <a:cubicBezTo>
                    <a:pt x="15612" y="7967"/>
                    <a:pt x="15624" y="7967"/>
                    <a:pt x="15639" y="7967"/>
                  </a:cubicBezTo>
                  <a:cubicBezTo>
                    <a:pt x="15647" y="7967"/>
                    <a:pt x="15654" y="7964"/>
                    <a:pt x="15660" y="7957"/>
                  </a:cubicBezTo>
                  <a:cubicBezTo>
                    <a:pt x="15695" y="8326"/>
                    <a:pt x="15907" y="8662"/>
                    <a:pt x="16321" y="8708"/>
                  </a:cubicBezTo>
                  <a:cubicBezTo>
                    <a:pt x="16348" y="8711"/>
                    <a:pt x="16374" y="8712"/>
                    <a:pt x="16401" y="8712"/>
                  </a:cubicBezTo>
                  <a:cubicBezTo>
                    <a:pt x="16608" y="8712"/>
                    <a:pt x="16819" y="8629"/>
                    <a:pt x="16937" y="8454"/>
                  </a:cubicBezTo>
                  <a:cubicBezTo>
                    <a:pt x="16972" y="8393"/>
                    <a:pt x="16999" y="8328"/>
                    <a:pt x="17013" y="8261"/>
                  </a:cubicBezTo>
                  <a:cubicBezTo>
                    <a:pt x="17467" y="8675"/>
                    <a:pt x="18091" y="8915"/>
                    <a:pt x="18708" y="8915"/>
                  </a:cubicBezTo>
                  <a:cubicBezTo>
                    <a:pt x="19122" y="8915"/>
                    <a:pt x="19533" y="8806"/>
                    <a:pt x="19886" y="8570"/>
                  </a:cubicBezTo>
                  <a:lnTo>
                    <a:pt x="19886" y="8570"/>
                  </a:lnTo>
                  <a:cubicBezTo>
                    <a:pt x="19607" y="9780"/>
                    <a:pt x="18725" y="10999"/>
                    <a:pt x="17448" y="11222"/>
                  </a:cubicBezTo>
                  <a:cubicBezTo>
                    <a:pt x="17230" y="11260"/>
                    <a:pt x="17011" y="11278"/>
                    <a:pt x="16792" y="11278"/>
                  </a:cubicBezTo>
                  <a:cubicBezTo>
                    <a:pt x="15700" y="11278"/>
                    <a:pt x="14617" y="10823"/>
                    <a:pt x="13827" y="10073"/>
                  </a:cubicBezTo>
                  <a:cubicBezTo>
                    <a:pt x="13340" y="9612"/>
                    <a:pt x="12865" y="9016"/>
                    <a:pt x="12183" y="8870"/>
                  </a:cubicBezTo>
                  <a:cubicBezTo>
                    <a:pt x="12391" y="8756"/>
                    <a:pt x="12615" y="8672"/>
                    <a:pt x="12848" y="8621"/>
                  </a:cubicBezTo>
                  <a:cubicBezTo>
                    <a:pt x="13089" y="8568"/>
                    <a:pt x="13328" y="8559"/>
                    <a:pt x="13569" y="8559"/>
                  </a:cubicBezTo>
                  <a:cubicBezTo>
                    <a:pt x="13625" y="8559"/>
                    <a:pt x="13681" y="8560"/>
                    <a:pt x="13738" y="8560"/>
                  </a:cubicBezTo>
                  <a:cubicBezTo>
                    <a:pt x="13797" y="8560"/>
                    <a:pt x="13811" y="8472"/>
                    <a:pt x="13752" y="8457"/>
                  </a:cubicBezTo>
                  <a:cubicBezTo>
                    <a:pt x="13610" y="8421"/>
                    <a:pt x="13463" y="8404"/>
                    <a:pt x="13314" y="8404"/>
                  </a:cubicBezTo>
                  <a:cubicBezTo>
                    <a:pt x="12930" y="8404"/>
                    <a:pt x="12534" y="8514"/>
                    <a:pt x="12195" y="8685"/>
                  </a:cubicBezTo>
                  <a:cubicBezTo>
                    <a:pt x="12410" y="8291"/>
                    <a:pt x="12800" y="8051"/>
                    <a:pt x="13240" y="7947"/>
                  </a:cubicBezTo>
                  <a:cubicBezTo>
                    <a:pt x="13520" y="7882"/>
                    <a:pt x="13812" y="7854"/>
                    <a:pt x="14103" y="7854"/>
                  </a:cubicBezTo>
                  <a:close/>
                  <a:moveTo>
                    <a:pt x="10229" y="1"/>
                  </a:moveTo>
                  <a:cubicBezTo>
                    <a:pt x="10212" y="1"/>
                    <a:pt x="10195" y="14"/>
                    <a:pt x="10201" y="36"/>
                  </a:cubicBezTo>
                  <a:cubicBezTo>
                    <a:pt x="10358" y="720"/>
                    <a:pt x="10416" y="1417"/>
                    <a:pt x="10439" y="2115"/>
                  </a:cubicBezTo>
                  <a:cubicBezTo>
                    <a:pt x="10464" y="2841"/>
                    <a:pt x="10467" y="3566"/>
                    <a:pt x="10471" y="4290"/>
                  </a:cubicBezTo>
                  <a:cubicBezTo>
                    <a:pt x="10476" y="5133"/>
                    <a:pt x="10471" y="5977"/>
                    <a:pt x="10457" y="6818"/>
                  </a:cubicBezTo>
                  <a:cubicBezTo>
                    <a:pt x="10415" y="6256"/>
                    <a:pt x="10342" y="5696"/>
                    <a:pt x="10202" y="5155"/>
                  </a:cubicBezTo>
                  <a:cubicBezTo>
                    <a:pt x="10090" y="4725"/>
                    <a:pt x="9921" y="4312"/>
                    <a:pt x="9684" y="3941"/>
                  </a:cubicBezTo>
                  <a:cubicBezTo>
                    <a:pt x="9694" y="3915"/>
                    <a:pt x="9704" y="3888"/>
                    <a:pt x="9708" y="3860"/>
                  </a:cubicBezTo>
                  <a:cubicBezTo>
                    <a:pt x="9728" y="3725"/>
                    <a:pt x="9660" y="3600"/>
                    <a:pt x="9573" y="3502"/>
                  </a:cubicBezTo>
                  <a:cubicBezTo>
                    <a:pt x="9514" y="3434"/>
                    <a:pt x="9443" y="3376"/>
                    <a:pt x="9365" y="3324"/>
                  </a:cubicBezTo>
                  <a:cubicBezTo>
                    <a:pt x="9634" y="3274"/>
                    <a:pt x="9870" y="3108"/>
                    <a:pt x="9978" y="2813"/>
                  </a:cubicBezTo>
                  <a:cubicBezTo>
                    <a:pt x="10060" y="2586"/>
                    <a:pt x="10016" y="2332"/>
                    <a:pt x="9849" y="2156"/>
                  </a:cubicBezTo>
                  <a:cubicBezTo>
                    <a:pt x="9733" y="2033"/>
                    <a:pt x="9567" y="1952"/>
                    <a:pt x="9399" y="1952"/>
                  </a:cubicBezTo>
                  <a:cubicBezTo>
                    <a:pt x="9340" y="1952"/>
                    <a:pt x="9282" y="1962"/>
                    <a:pt x="9224" y="1983"/>
                  </a:cubicBezTo>
                  <a:cubicBezTo>
                    <a:pt x="9070" y="2038"/>
                    <a:pt x="8948" y="2157"/>
                    <a:pt x="8829" y="2268"/>
                  </a:cubicBezTo>
                  <a:cubicBezTo>
                    <a:pt x="8812" y="2284"/>
                    <a:pt x="8796" y="2304"/>
                    <a:pt x="8777" y="2319"/>
                  </a:cubicBezTo>
                  <a:cubicBezTo>
                    <a:pt x="8882" y="2170"/>
                    <a:pt x="8919" y="1980"/>
                    <a:pt x="8853" y="1800"/>
                  </a:cubicBezTo>
                  <a:cubicBezTo>
                    <a:pt x="8761" y="1555"/>
                    <a:pt x="8530" y="1420"/>
                    <a:pt x="8281" y="1420"/>
                  </a:cubicBezTo>
                  <a:cubicBezTo>
                    <a:pt x="8252" y="1420"/>
                    <a:pt x="8224" y="1422"/>
                    <a:pt x="8196" y="1425"/>
                  </a:cubicBezTo>
                  <a:cubicBezTo>
                    <a:pt x="7923" y="1459"/>
                    <a:pt x="7657" y="1638"/>
                    <a:pt x="7566" y="1903"/>
                  </a:cubicBezTo>
                  <a:cubicBezTo>
                    <a:pt x="7536" y="1994"/>
                    <a:pt x="7535" y="2081"/>
                    <a:pt x="7549" y="2164"/>
                  </a:cubicBezTo>
                  <a:cubicBezTo>
                    <a:pt x="7467" y="2129"/>
                    <a:pt x="7378" y="2111"/>
                    <a:pt x="7289" y="2111"/>
                  </a:cubicBezTo>
                  <a:cubicBezTo>
                    <a:pt x="7140" y="2111"/>
                    <a:pt x="6990" y="2163"/>
                    <a:pt x="6869" y="2279"/>
                  </a:cubicBezTo>
                  <a:cubicBezTo>
                    <a:pt x="6707" y="2438"/>
                    <a:pt x="6622" y="2679"/>
                    <a:pt x="6676" y="2901"/>
                  </a:cubicBezTo>
                  <a:cubicBezTo>
                    <a:pt x="6732" y="3122"/>
                    <a:pt x="6917" y="3299"/>
                    <a:pt x="7132" y="3365"/>
                  </a:cubicBezTo>
                  <a:cubicBezTo>
                    <a:pt x="7191" y="3383"/>
                    <a:pt x="7247" y="3391"/>
                    <a:pt x="7303" y="3391"/>
                  </a:cubicBezTo>
                  <a:cubicBezTo>
                    <a:pt x="7332" y="3391"/>
                    <a:pt x="7362" y="3389"/>
                    <a:pt x="7391" y="3385"/>
                  </a:cubicBezTo>
                  <a:lnTo>
                    <a:pt x="7391" y="3385"/>
                  </a:lnTo>
                  <a:cubicBezTo>
                    <a:pt x="7303" y="3492"/>
                    <a:pt x="7238" y="3613"/>
                    <a:pt x="7215" y="3755"/>
                  </a:cubicBezTo>
                  <a:cubicBezTo>
                    <a:pt x="7173" y="4032"/>
                    <a:pt x="7339" y="4294"/>
                    <a:pt x="7590" y="4410"/>
                  </a:cubicBezTo>
                  <a:cubicBezTo>
                    <a:pt x="7672" y="4449"/>
                    <a:pt x="7758" y="4467"/>
                    <a:pt x="7842" y="4467"/>
                  </a:cubicBezTo>
                  <a:cubicBezTo>
                    <a:pt x="8012" y="4467"/>
                    <a:pt x="8174" y="4392"/>
                    <a:pt x="8288" y="4249"/>
                  </a:cubicBezTo>
                  <a:cubicBezTo>
                    <a:pt x="8325" y="4200"/>
                    <a:pt x="8358" y="4148"/>
                    <a:pt x="8380" y="4091"/>
                  </a:cubicBezTo>
                  <a:cubicBezTo>
                    <a:pt x="8434" y="4149"/>
                    <a:pt x="8498" y="4202"/>
                    <a:pt x="8570" y="4240"/>
                  </a:cubicBezTo>
                  <a:cubicBezTo>
                    <a:pt x="8683" y="4300"/>
                    <a:pt x="8808" y="4326"/>
                    <a:pt x="8934" y="4326"/>
                  </a:cubicBezTo>
                  <a:cubicBezTo>
                    <a:pt x="9117" y="4326"/>
                    <a:pt x="9302" y="4269"/>
                    <a:pt x="9457" y="4173"/>
                  </a:cubicBezTo>
                  <a:cubicBezTo>
                    <a:pt x="9493" y="4151"/>
                    <a:pt x="9528" y="4127"/>
                    <a:pt x="9559" y="4098"/>
                  </a:cubicBezTo>
                  <a:cubicBezTo>
                    <a:pt x="9974" y="4784"/>
                    <a:pt x="10137" y="5588"/>
                    <a:pt x="10219" y="6378"/>
                  </a:cubicBezTo>
                  <a:cubicBezTo>
                    <a:pt x="10365" y="7754"/>
                    <a:pt x="10219" y="9177"/>
                    <a:pt x="10330" y="10558"/>
                  </a:cubicBezTo>
                  <a:cubicBezTo>
                    <a:pt x="10301" y="10486"/>
                    <a:pt x="10271" y="10413"/>
                    <a:pt x="10239" y="10341"/>
                  </a:cubicBezTo>
                  <a:cubicBezTo>
                    <a:pt x="10120" y="10076"/>
                    <a:pt x="9975" y="9819"/>
                    <a:pt x="9778" y="9603"/>
                  </a:cubicBezTo>
                  <a:cubicBezTo>
                    <a:pt x="9705" y="9522"/>
                    <a:pt x="9626" y="9454"/>
                    <a:pt x="9542" y="9387"/>
                  </a:cubicBezTo>
                  <a:cubicBezTo>
                    <a:pt x="9111" y="8186"/>
                    <a:pt x="8131" y="7205"/>
                    <a:pt x="6977" y="6675"/>
                  </a:cubicBezTo>
                  <a:cubicBezTo>
                    <a:pt x="6367" y="6394"/>
                    <a:pt x="5700" y="6229"/>
                    <a:pt x="5026" y="6224"/>
                  </a:cubicBezTo>
                  <a:cubicBezTo>
                    <a:pt x="5013" y="6223"/>
                    <a:pt x="5001" y="6223"/>
                    <a:pt x="4988" y="6223"/>
                  </a:cubicBezTo>
                  <a:cubicBezTo>
                    <a:pt x="4120" y="6223"/>
                    <a:pt x="3269" y="6459"/>
                    <a:pt x="2433" y="6662"/>
                  </a:cubicBezTo>
                  <a:cubicBezTo>
                    <a:pt x="1979" y="6773"/>
                    <a:pt x="1526" y="6882"/>
                    <a:pt x="1072" y="6990"/>
                  </a:cubicBezTo>
                  <a:lnTo>
                    <a:pt x="371" y="7160"/>
                  </a:lnTo>
                  <a:cubicBezTo>
                    <a:pt x="238" y="7193"/>
                    <a:pt x="1" y="7201"/>
                    <a:pt x="9" y="7390"/>
                  </a:cubicBezTo>
                  <a:cubicBezTo>
                    <a:pt x="17" y="7549"/>
                    <a:pt x="103" y="7730"/>
                    <a:pt x="160" y="7875"/>
                  </a:cubicBezTo>
                  <a:cubicBezTo>
                    <a:pt x="221" y="8031"/>
                    <a:pt x="290" y="8186"/>
                    <a:pt x="366" y="8335"/>
                  </a:cubicBezTo>
                  <a:cubicBezTo>
                    <a:pt x="524" y="8641"/>
                    <a:pt x="717" y="8931"/>
                    <a:pt x="936" y="9199"/>
                  </a:cubicBezTo>
                  <a:cubicBezTo>
                    <a:pt x="1847" y="10315"/>
                    <a:pt x="3206" y="10989"/>
                    <a:pt x="4643" y="11062"/>
                  </a:cubicBezTo>
                  <a:cubicBezTo>
                    <a:pt x="4736" y="11066"/>
                    <a:pt x="4828" y="11069"/>
                    <a:pt x="4921" y="11069"/>
                  </a:cubicBezTo>
                  <a:cubicBezTo>
                    <a:pt x="5586" y="11069"/>
                    <a:pt x="6252" y="10949"/>
                    <a:pt x="6875" y="10718"/>
                  </a:cubicBezTo>
                  <a:cubicBezTo>
                    <a:pt x="7235" y="10585"/>
                    <a:pt x="7580" y="10419"/>
                    <a:pt x="7906" y="10216"/>
                  </a:cubicBezTo>
                  <a:cubicBezTo>
                    <a:pt x="8258" y="9998"/>
                    <a:pt x="8604" y="9739"/>
                    <a:pt x="9020" y="9668"/>
                  </a:cubicBezTo>
                  <a:cubicBezTo>
                    <a:pt x="9080" y="9658"/>
                    <a:pt x="9141" y="9652"/>
                    <a:pt x="9202" y="9652"/>
                  </a:cubicBezTo>
                  <a:cubicBezTo>
                    <a:pt x="9263" y="9652"/>
                    <a:pt x="9323" y="9658"/>
                    <a:pt x="9382" y="9668"/>
                  </a:cubicBezTo>
                  <a:cubicBezTo>
                    <a:pt x="9281" y="9718"/>
                    <a:pt x="9186" y="9803"/>
                    <a:pt x="9101" y="9894"/>
                  </a:cubicBezTo>
                  <a:cubicBezTo>
                    <a:pt x="9093" y="9892"/>
                    <a:pt x="9086" y="9890"/>
                    <a:pt x="9078" y="9890"/>
                  </a:cubicBezTo>
                  <a:cubicBezTo>
                    <a:pt x="9055" y="9890"/>
                    <a:pt x="9032" y="9903"/>
                    <a:pt x="9016" y="9929"/>
                  </a:cubicBezTo>
                  <a:cubicBezTo>
                    <a:pt x="8216" y="11313"/>
                    <a:pt x="6483" y="11452"/>
                    <a:pt x="5209" y="12182"/>
                  </a:cubicBezTo>
                  <a:cubicBezTo>
                    <a:pt x="4025" y="12862"/>
                    <a:pt x="3108" y="13987"/>
                    <a:pt x="2670" y="15278"/>
                  </a:cubicBezTo>
                  <a:cubicBezTo>
                    <a:pt x="2533" y="15678"/>
                    <a:pt x="2477" y="16091"/>
                    <a:pt x="2379" y="16501"/>
                  </a:cubicBezTo>
                  <a:cubicBezTo>
                    <a:pt x="2284" y="16897"/>
                    <a:pt x="2089" y="17337"/>
                    <a:pt x="1677" y="17482"/>
                  </a:cubicBezTo>
                  <a:cubicBezTo>
                    <a:pt x="1617" y="17503"/>
                    <a:pt x="1577" y="17608"/>
                    <a:pt x="1654" y="17642"/>
                  </a:cubicBezTo>
                  <a:cubicBezTo>
                    <a:pt x="2295" y="17918"/>
                    <a:pt x="2989" y="18054"/>
                    <a:pt x="3682" y="18054"/>
                  </a:cubicBezTo>
                  <a:cubicBezTo>
                    <a:pt x="4616" y="18054"/>
                    <a:pt x="5549" y="17808"/>
                    <a:pt x="6353" y="17323"/>
                  </a:cubicBezTo>
                  <a:cubicBezTo>
                    <a:pt x="7806" y="16446"/>
                    <a:pt x="8719" y="14831"/>
                    <a:pt x="8875" y="13159"/>
                  </a:cubicBezTo>
                  <a:cubicBezTo>
                    <a:pt x="8970" y="12138"/>
                    <a:pt x="8671" y="10982"/>
                    <a:pt x="9236" y="10057"/>
                  </a:cubicBezTo>
                  <a:cubicBezTo>
                    <a:pt x="9244" y="10042"/>
                    <a:pt x="9232" y="10029"/>
                    <a:pt x="9219" y="10029"/>
                  </a:cubicBezTo>
                  <a:cubicBezTo>
                    <a:pt x="9213" y="10029"/>
                    <a:pt x="9207" y="10031"/>
                    <a:pt x="9203" y="10037"/>
                  </a:cubicBezTo>
                  <a:cubicBezTo>
                    <a:pt x="8684" y="10792"/>
                    <a:pt x="8785" y="11745"/>
                    <a:pt x="8762" y="12615"/>
                  </a:cubicBezTo>
                  <a:cubicBezTo>
                    <a:pt x="8739" y="13462"/>
                    <a:pt x="8549" y="14296"/>
                    <a:pt x="8176" y="15058"/>
                  </a:cubicBezTo>
                  <a:cubicBezTo>
                    <a:pt x="7813" y="15799"/>
                    <a:pt x="7281" y="16464"/>
                    <a:pt x="6611" y="16952"/>
                  </a:cubicBezTo>
                  <a:cubicBezTo>
                    <a:pt x="5961" y="17423"/>
                    <a:pt x="5194" y="17720"/>
                    <a:pt x="4401" y="17835"/>
                  </a:cubicBezTo>
                  <a:cubicBezTo>
                    <a:pt x="4165" y="17869"/>
                    <a:pt x="3926" y="17886"/>
                    <a:pt x="3687" y="17886"/>
                  </a:cubicBezTo>
                  <a:cubicBezTo>
                    <a:pt x="3082" y="17886"/>
                    <a:pt x="2475" y="17777"/>
                    <a:pt x="1912" y="17558"/>
                  </a:cubicBezTo>
                  <a:cubicBezTo>
                    <a:pt x="2501" y="17212"/>
                    <a:pt x="2556" y="16409"/>
                    <a:pt x="2702" y="15796"/>
                  </a:cubicBezTo>
                  <a:cubicBezTo>
                    <a:pt x="2865" y="15108"/>
                    <a:pt x="3166" y="14455"/>
                    <a:pt x="3578" y="13881"/>
                  </a:cubicBezTo>
                  <a:cubicBezTo>
                    <a:pt x="3988" y="13308"/>
                    <a:pt x="4508" y="12810"/>
                    <a:pt x="5104" y="12434"/>
                  </a:cubicBezTo>
                  <a:cubicBezTo>
                    <a:pt x="5782" y="12005"/>
                    <a:pt x="6550" y="11782"/>
                    <a:pt x="7285" y="11477"/>
                  </a:cubicBezTo>
                  <a:cubicBezTo>
                    <a:pt x="7664" y="11320"/>
                    <a:pt x="8051" y="11125"/>
                    <a:pt x="8389" y="10874"/>
                  </a:cubicBezTo>
                  <a:lnTo>
                    <a:pt x="8389" y="10874"/>
                  </a:lnTo>
                  <a:cubicBezTo>
                    <a:pt x="8338" y="10962"/>
                    <a:pt x="8288" y="11053"/>
                    <a:pt x="8238" y="11144"/>
                  </a:cubicBezTo>
                  <a:cubicBezTo>
                    <a:pt x="7845" y="11876"/>
                    <a:pt x="7506" y="12635"/>
                    <a:pt x="7100" y="13363"/>
                  </a:cubicBezTo>
                  <a:cubicBezTo>
                    <a:pt x="6705" y="14072"/>
                    <a:pt x="6265" y="14757"/>
                    <a:pt x="5761" y="15396"/>
                  </a:cubicBezTo>
                  <a:cubicBezTo>
                    <a:pt x="5188" y="16120"/>
                    <a:pt x="4521" y="16775"/>
                    <a:pt x="3759" y="17296"/>
                  </a:cubicBezTo>
                  <a:cubicBezTo>
                    <a:pt x="3712" y="17329"/>
                    <a:pt x="3739" y="17399"/>
                    <a:pt x="3783" y="17399"/>
                  </a:cubicBezTo>
                  <a:cubicBezTo>
                    <a:pt x="3791" y="17399"/>
                    <a:pt x="3801" y="17396"/>
                    <a:pt x="3810" y="17389"/>
                  </a:cubicBezTo>
                  <a:cubicBezTo>
                    <a:pt x="5082" y="16507"/>
                    <a:pt x="6065" y="15278"/>
                    <a:pt x="6866" y="13967"/>
                  </a:cubicBezTo>
                  <a:cubicBezTo>
                    <a:pt x="7278" y="13295"/>
                    <a:pt x="7650" y="12604"/>
                    <a:pt x="8004" y="11902"/>
                  </a:cubicBezTo>
                  <a:cubicBezTo>
                    <a:pt x="8189" y="11535"/>
                    <a:pt x="8372" y="11168"/>
                    <a:pt x="8583" y="10818"/>
                  </a:cubicBezTo>
                  <a:cubicBezTo>
                    <a:pt x="8630" y="10738"/>
                    <a:pt x="8680" y="10657"/>
                    <a:pt x="8733" y="10579"/>
                  </a:cubicBezTo>
                  <a:cubicBezTo>
                    <a:pt x="8884" y="10429"/>
                    <a:pt x="9016" y="10259"/>
                    <a:pt x="9119" y="10071"/>
                  </a:cubicBezTo>
                  <a:cubicBezTo>
                    <a:pt x="9186" y="9998"/>
                    <a:pt x="9254" y="9929"/>
                    <a:pt x="9328" y="9866"/>
                  </a:cubicBezTo>
                  <a:cubicBezTo>
                    <a:pt x="9391" y="9810"/>
                    <a:pt x="9467" y="9761"/>
                    <a:pt x="9544" y="9761"/>
                  </a:cubicBezTo>
                  <a:cubicBezTo>
                    <a:pt x="9584" y="9761"/>
                    <a:pt x="9625" y="9774"/>
                    <a:pt x="9664" y="9806"/>
                  </a:cubicBezTo>
                  <a:cubicBezTo>
                    <a:pt x="9747" y="9873"/>
                    <a:pt x="9798" y="9972"/>
                    <a:pt x="9849" y="10060"/>
                  </a:cubicBezTo>
                  <a:cubicBezTo>
                    <a:pt x="9968" y="10263"/>
                    <a:pt x="10077" y="10469"/>
                    <a:pt x="10181" y="10677"/>
                  </a:cubicBezTo>
                  <a:cubicBezTo>
                    <a:pt x="10260" y="10840"/>
                    <a:pt x="10331" y="11008"/>
                    <a:pt x="10399" y="11175"/>
                  </a:cubicBezTo>
                  <a:cubicBezTo>
                    <a:pt x="10428" y="11371"/>
                    <a:pt x="10460" y="11565"/>
                    <a:pt x="10506" y="11760"/>
                  </a:cubicBezTo>
                  <a:cubicBezTo>
                    <a:pt x="10747" y="12812"/>
                    <a:pt x="11212" y="13814"/>
                    <a:pt x="11870" y="14671"/>
                  </a:cubicBezTo>
                  <a:cubicBezTo>
                    <a:pt x="13028" y="16183"/>
                    <a:pt x="14177" y="17286"/>
                    <a:pt x="15964" y="18028"/>
                  </a:cubicBezTo>
                  <a:cubicBezTo>
                    <a:pt x="16656" y="18316"/>
                    <a:pt x="17377" y="18530"/>
                    <a:pt x="18113" y="18670"/>
                  </a:cubicBezTo>
                  <a:cubicBezTo>
                    <a:pt x="18113" y="18672"/>
                    <a:pt x="18113" y="18676"/>
                    <a:pt x="18112" y="18678"/>
                  </a:cubicBezTo>
                  <a:lnTo>
                    <a:pt x="18160" y="18683"/>
                  </a:lnTo>
                  <a:cubicBezTo>
                    <a:pt x="18200" y="18687"/>
                    <a:pt x="18225" y="18709"/>
                    <a:pt x="18241" y="18736"/>
                  </a:cubicBezTo>
                  <a:cubicBezTo>
                    <a:pt x="18242" y="18722"/>
                    <a:pt x="18246" y="18709"/>
                    <a:pt x="18248" y="18697"/>
                  </a:cubicBezTo>
                  <a:cubicBezTo>
                    <a:pt x="18864" y="18806"/>
                    <a:pt x="19489" y="18862"/>
                    <a:pt x="20115" y="18862"/>
                  </a:cubicBezTo>
                  <a:cubicBezTo>
                    <a:pt x="20488" y="18862"/>
                    <a:pt x="20861" y="18842"/>
                    <a:pt x="21233" y="18801"/>
                  </a:cubicBezTo>
                  <a:cubicBezTo>
                    <a:pt x="21803" y="18743"/>
                    <a:pt x="21907" y="18306"/>
                    <a:pt x="21583" y="18093"/>
                  </a:cubicBezTo>
                  <a:cubicBezTo>
                    <a:pt x="21500" y="18038"/>
                    <a:pt x="21390" y="17998"/>
                    <a:pt x="21251" y="17982"/>
                  </a:cubicBezTo>
                  <a:cubicBezTo>
                    <a:pt x="21145" y="17971"/>
                    <a:pt x="21038" y="17966"/>
                    <a:pt x="20929" y="17966"/>
                  </a:cubicBezTo>
                  <a:cubicBezTo>
                    <a:pt x="20405" y="17966"/>
                    <a:pt x="19856" y="18076"/>
                    <a:pt x="19316" y="18076"/>
                  </a:cubicBezTo>
                  <a:cubicBezTo>
                    <a:pt x="19200" y="18076"/>
                    <a:pt x="19085" y="18071"/>
                    <a:pt x="18971" y="18059"/>
                  </a:cubicBezTo>
                  <a:cubicBezTo>
                    <a:pt x="18815" y="18043"/>
                    <a:pt x="18659" y="18019"/>
                    <a:pt x="18503" y="17994"/>
                  </a:cubicBezTo>
                  <a:cubicBezTo>
                    <a:pt x="18492" y="17997"/>
                    <a:pt x="18479" y="17999"/>
                    <a:pt x="18467" y="17999"/>
                  </a:cubicBezTo>
                  <a:cubicBezTo>
                    <a:pt x="18462" y="17999"/>
                    <a:pt x="18458" y="17999"/>
                    <a:pt x="18454" y="17998"/>
                  </a:cubicBezTo>
                  <a:cubicBezTo>
                    <a:pt x="18285" y="17980"/>
                    <a:pt x="18117" y="17958"/>
                    <a:pt x="17956" y="17904"/>
                  </a:cubicBezTo>
                  <a:cubicBezTo>
                    <a:pt x="17937" y="17899"/>
                    <a:pt x="17923" y="17889"/>
                    <a:pt x="17912" y="17875"/>
                  </a:cubicBezTo>
                  <a:cubicBezTo>
                    <a:pt x="17128" y="17692"/>
                    <a:pt x="16369" y="17402"/>
                    <a:pt x="15660" y="17025"/>
                  </a:cubicBezTo>
                  <a:lnTo>
                    <a:pt x="15660" y="16995"/>
                  </a:lnTo>
                  <a:cubicBezTo>
                    <a:pt x="15529" y="16945"/>
                    <a:pt x="15393" y="16908"/>
                    <a:pt x="15257" y="16869"/>
                  </a:cubicBezTo>
                  <a:cubicBezTo>
                    <a:pt x="15206" y="16853"/>
                    <a:pt x="15182" y="16799"/>
                    <a:pt x="15182" y="16749"/>
                  </a:cubicBezTo>
                  <a:cubicBezTo>
                    <a:pt x="14982" y="16627"/>
                    <a:pt x="14783" y="16501"/>
                    <a:pt x="14592" y="16366"/>
                  </a:cubicBezTo>
                  <a:cubicBezTo>
                    <a:pt x="13677" y="15717"/>
                    <a:pt x="12871" y="14915"/>
                    <a:pt x="12191" y="14021"/>
                  </a:cubicBezTo>
                  <a:cubicBezTo>
                    <a:pt x="11826" y="13539"/>
                    <a:pt x="11492" y="13025"/>
                    <a:pt x="11233" y="12476"/>
                  </a:cubicBezTo>
                  <a:cubicBezTo>
                    <a:pt x="11045" y="12067"/>
                    <a:pt x="10904" y="11639"/>
                    <a:pt x="10803" y="11202"/>
                  </a:cubicBezTo>
                  <a:cubicBezTo>
                    <a:pt x="10812" y="10951"/>
                    <a:pt x="10846" y="10701"/>
                    <a:pt x="10906" y="10454"/>
                  </a:cubicBezTo>
                  <a:cubicBezTo>
                    <a:pt x="10927" y="10371"/>
                    <a:pt x="10954" y="10291"/>
                    <a:pt x="10978" y="10209"/>
                  </a:cubicBezTo>
                  <a:cubicBezTo>
                    <a:pt x="10978" y="10209"/>
                    <a:pt x="10981" y="10209"/>
                    <a:pt x="10981" y="10207"/>
                  </a:cubicBezTo>
                  <a:cubicBezTo>
                    <a:pt x="11056" y="10095"/>
                    <a:pt x="11106" y="9971"/>
                    <a:pt x="11174" y="9853"/>
                  </a:cubicBezTo>
                  <a:cubicBezTo>
                    <a:pt x="11243" y="9731"/>
                    <a:pt x="11323" y="9613"/>
                    <a:pt x="11411" y="9505"/>
                  </a:cubicBezTo>
                  <a:cubicBezTo>
                    <a:pt x="11588" y="9287"/>
                    <a:pt x="11801" y="9098"/>
                    <a:pt x="12041" y="8950"/>
                  </a:cubicBezTo>
                  <a:cubicBezTo>
                    <a:pt x="12059" y="8939"/>
                    <a:pt x="12076" y="8931"/>
                    <a:pt x="12092" y="8921"/>
                  </a:cubicBezTo>
                  <a:cubicBezTo>
                    <a:pt x="12787" y="9099"/>
                    <a:pt x="13244" y="9674"/>
                    <a:pt x="13740" y="10155"/>
                  </a:cubicBezTo>
                  <a:cubicBezTo>
                    <a:pt x="14217" y="10616"/>
                    <a:pt x="14790" y="10964"/>
                    <a:pt x="15422" y="11174"/>
                  </a:cubicBezTo>
                  <a:cubicBezTo>
                    <a:pt x="15866" y="11322"/>
                    <a:pt x="16337" y="11400"/>
                    <a:pt x="16807" y="11400"/>
                  </a:cubicBezTo>
                  <a:cubicBezTo>
                    <a:pt x="16988" y="11400"/>
                    <a:pt x="17169" y="11389"/>
                    <a:pt x="17348" y="11365"/>
                  </a:cubicBezTo>
                  <a:cubicBezTo>
                    <a:pt x="17685" y="11321"/>
                    <a:pt x="18012" y="11226"/>
                    <a:pt x="18305" y="11056"/>
                  </a:cubicBezTo>
                  <a:cubicBezTo>
                    <a:pt x="18590" y="10890"/>
                    <a:pt x="18844" y="10667"/>
                    <a:pt x="19065" y="10425"/>
                  </a:cubicBezTo>
                  <a:cubicBezTo>
                    <a:pt x="19567" y="9874"/>
                    <a:pt x="19915" y="9187"/>
                    <a:pt x="20064" y="8457"/>
                  </a:cubicBezTo>
                  <a:cubicBezTo>
                    <a:pt x="20076" y="8400"/>
                    <a:pt x="20027" y="8363"/>
                    <a:pt x="19982" y="8363"/>
                  </a:cubicBezTo>
                  <a:cubicBezTo>
                    <a:pt x="19953" y="8363"/>
                    <a:pt x="19925" y="8379"/>
                    <a:pt x="19918" y="8417"/>
                  </a:cubicBezTo>
                  <a:cubicBezTo>
                    <a:pt x="19915" y="8435"/>
                    <a:pt x="19909" y="8457"/>
                    <a:pt x="19904" y="8477"/>
                  </a:cubicBezTo>
                  <a:cubicBezTo>
                    <a:pt x="19522" y="8679"/>
                    <a:pt x="19119" y="8808"/>
                    <a:pt x="18688" y="8808"/>
                  </a:cubicBezTo>
                  <a:cubicBezTo>
                    <a:pt x="18632" y="8808"/>
                    <a:pt x="18576" y="8806"/>
                    <a:pt x="18520" y="8801"/>
                  </a:cubicBezTo>
                  <a:cubicBezTo>
                    <a:pt x="17988" y="8759"/>
                    <a:pt x="17480" y="8518"/>
                    <a:pt x="17104" y="8140"/>
                  </a:cubicBezTo>
                  <a:cubicBezTo>
                    <a:pt x="17088" y="8124"/>
                    <a:pt x="17071" y="8118"/>
                    <a:pt x="17054" y="8118"/>
                  </a:cubicBezTo>
                  <a:cubicBezTo>
                    <a:pt x="17044" y="8118"/>
                    <a:pt x="17035" y="8120"/>
                    <a:pt x="17026" y="8123"/>
                  </a:cubicBezTo>
                  <a:cubicBezTo>
                    <a:pt x="17025" y="8003"/>
                    <a:pt x="16994" y="7881"/>
                    <a:pt x="16947" y="7766"/>
                  </a:cubicBezTo>
                  <a:lnTo>
                    <a:pt x="16947" y="7766"/>
                  </a:lnTo>
                  <a:cubicBezTo>
                    <a:pt x="17069" y="7831"/>
                    <a:pt x="17204" y="7863"/>
                    <a:pt x="17337" y="7863"/>
                  </a:cubicBezTo>
                  <a:cubicBezTo>
                    <a:pt x="17664" y="7863"/>
                    <a:pt x="17986" y="7673"/>
                    <a:pt x="18114" y="7327"/>
                  </a:cubicBezTo>
                  <a:cubicBezTo>
                    <a:pt x="18124" y="7336"/>
                    <a:pt x="18134" y="7346"/>
                    <a:pt x="18143" y="7354"/>
                  </a:cubicBezTo>
                  <a:cubicBezTo>
                    <a:pt x="18042" y="7624"/>
                    <a:pt x="18163" y="7910"/>
                    <a:pt x="18343" y="8122"/>
                  </a:cubicBezTo>
                  <a:cubicBezTo>
                    <a:pt x="18537" y="8349"/>
                    <a:pt x="18817" y="8502"/>
                    <a:pt x="19112" y="8549"/>
                  </a:cubicBezTo>
                  <a:cubicBezTo>
                    <a:pt x="19177" y="8560"/>
                    <a:pt x="19253" y="8568"/>
                    <a:pt x="19331" y="8568"/>
                  </a:cubicBezTo>
                  <a:cubicBezTo>
                    <a:pt x="19535" y="8568"/>
                    <a:pt x="19754" y="8514"/>
                    <a:pt x="19833" y="8322"/>
                  </a:cubicBezTo>
                  <a:cubicBezTo>
                    <a:pt x="19862" y="8254"/>
                    <a:pt x="19865" y="8194"/>
                    <a:pt x="19851" y="8143"/>
                  </a:cubicBezTo>
                  <a:lnTo>
                    <a:pt x="19851" y="8143"/>
                  </a:lnTo>
                  <a:cubicBezTo>
                    <a:pt x="19885" y="8156"/>
                    <a:pt x="19916" y="8166"/>
                    <a:pt x="19950" y="8179"/>
                  </a:cubicBezTo>
                  <a:cubicBezTo>
                    <a:pt x="20007" y="8199"/>
                    <a:pt x="20064" y="8211"/>
                    <a:pt x="20119" y="8234"/>
                  </a:cubicBezTo>
                  <a:cubicBezTo>
                    <a:pt x="20122" y="8236"/>
                    <a:pt x="20126" y="8237"/>
                    <a:pt x="20129" y="8237"/>
                  </a:cubicBezTo>
                  <a:cubicBezTo>
                    <a:pt x="20135" y="8237"/>
                    <a:pt x="20141" y="8234"/>
                    <a:pt x="20146" y="8230"/>
                  </a:cubicBezTo>
                  <a:cubicBezTo>
                    <a:pt x="20186" y="8248"/>
                    <a:pt x="20227" y="8265"/>
                    <a:pt x="20265" y="8289"/>
                  </a:cubicBezTo>
                  <a:cubicBezTo>
                    <a:pt x="20288" y="8299"/>
                    <a:pt x="20315" y="8313"/>
                    <a:pt x="20342" y="8332"/>
                  </a:cubicBezTo>
                  <a:cubicBezTo>
                    <a:pt x="20336" y="8350"/>
                    <a:pt x="20339" y="8370"/>
                    <a:pt x="20349" y="8386"/>
                  </a:cubicBezTo>
                  <a:cubicBezTo>
                    <a:pt x="20355" y="8393"/>
                    <a:pt x="20362" y="8399"/>
                    <a:pt x="20367" y="8406"/>
                  </a:cubicBezTo>
                  <a:cubicBezTo>
                    <a:pt x="20392" y="8455"/>
                    <a:pt x="20428" y="8498"/>
                    <a:pt x="20481" y="8521"/>
                  </a:cubicBezTo>
                  <a:cubicBezTo>
                    <a:pt x="20492" y="8526"/>
                    <a:pt x="20504" y="8528"/>
                    <a:pt x="20515" y="8528"/>
                  </a:cubicBezTo>
                  <a:cubicBezTo>
                    <a:pt x="20546" y="8528"/>
                    <a:pt x="20576" y="8512"/>
                    <a:pt x="20585" y="8481"/>
                  </a:cubicBezTo>
                  <a:lnTo>
                    <a:pt x="20590" y="8481"/>
                  </a:lnTo>
                  <a:cubicBezTo>
                    <a:pt x="20638" y="8464"/>
                    <a:pt x="20660" y="8417"/>
                    <a:pt x="20638" y="8370"/>
                  </a:cubicBezTo>
                  <a:cubicBezTo>
                    <a:pt x="20597" y="8284"/>
                    <a:pt x="20507" y="8228"/>
                    <a:pt x="20411" y="8228"/>
                  </a:cubicBezTo>
                  <a:cubicBezTo>
                    <a:pt x="20399" y="8228"/>
                    <a:pt x="20389" y="8233"/>
                    <a:pt x="20377" y="8237"/>
                  </a:cubicBezTo>
                  <a:cubicBezTo>
                    <a:pt x="20367" y="8234"/>
                    <a:pt x="20358" y="8228"/>
                    <a:pt x="20348" y="8225"/>
                  </a:cubicBezTo>
                  <a:cubicBezTo>
                    <a:pt x="20243" y="8183"/>
                    <a:pt x="20135" y="8149"/>
                    <a:pt x="20024" y="8119"/>
                  </a:cubicBezTo>
                  <a:cubicBezTo>
                    <a:pt x="20009" y="8112"/>
                    <a:pt x="19994" y="8102"/>
                    <a:pt x="19979" y="8095"/>
                  </a:cubicBezTo>
                  <a:cubicBezTo>
                    <a:pt x="19957" y="8085"/>
                    <a:pt x="19935" y="8076"/>
                    <a:pt x="19913" y="8065"/>
                  </a:cubicBezTo>
                  <a:cubicBezTo>
                    <a:pt x="19936" y="8065"/>
                    <a:pt x="19958" y="8068"/>
                    <a:pt x="19980" y="8068"/>
                  </a:cubicBezTo>
                  <a:cubicBezTo>
                    <a:pt x="19988" y="8068"/>
                    <a:pt x="19995" y="8067"/>
                    <a:pt x="20003" y="8067"/>
                  </a:cubicBezTo>
                  <a:cubicBezTo>
                    <a:pt x="20248" y="8051"/>
                    <a:pt x="20507" y="7893"/>
                    <a:pt x="20528" y="7627"/>
                  </a:cubicBezTo>
                  <a:cubicBezTo>
                    <a:pt x="20548" y="7384"/>
                    <a:pt x="20328" y="7251"/>
                    <a:pt x="20128" y="7177"/>
                  </a:cubicBezTo>
                  <a:cubicBezTo>
                    <a:pt x="20145" y="7170"/>
                    <a:pt x="20162" y="7161"/>
                    <a:pt x="20179" y="7154"/>
                  </a:cubicBezTo>
                  <a:cubicBezTo>
                    <a:pt x="20228" y="7155"/>
                    <a:pt x="20277" y="7155"/>
                    <a:pt x="20326" y="7155"/>
                  </a:cubicBezTo>
                  <a:cubicBezTo>
                    <a:pt x="20485" y="7155"/>
                    <a:pt x="20645" y="7152"/>
                    <a:pt x="20803" y="7143"/>
                  </a:cubicBezTo>
                  <a:cubicBezTo>
                    <a:pt x="20803" y="7173"/>
                    <a:pt x="20812" y="7201"/>
                    <a:pt x="20840" y="7225"/>
                  </a:cubicBezTo>
                  <a:cubicBezTo>
                    <a:pt x="20863" y="7245"/>
                    <a:pt x="20887" y="7253"/>
                    <a:pt x="20911" y="7253"/>
                  </a:cubicBezTo>
                  <a:cubicBezTo>
                    <a:pt x="20930" y="7253"/>
                    <a:pt x="20949" y="7248"/>
                    <a:pt x="20966" y="7239"/>
                  </a:cubicBezTo>
                  <a:cubicBezTo>
                    <a:pt x="21041" y="7239"/>
                    <a:pt x="21124" y="7200"/>
                    <a:pt x="21151" y="7143"/>
                  </a:cubicBezTo>
                  <a:cubicBezTo>
                    <a:pt x="21180" y="7081"/>
                    <a:pt x="21155" y="7010"/>
                    <a:pt x="21100" y="6973"/>
                  </a:cubicBezTo>
                  <a:cubicBezTo>
                    <a:pt x="21073" y="6954"/>
                    <a:pt x="21043" y="6946"/>
                    <a:pt x="21013" y="6946"/>
                  </a:cubicBezTo>
                  <a:cubicBezTo>
                    <a:pt x="20986" y="6946"/>
                    <a:pt x="20958" y="6953"/>
                    <a:pt x="20932" y="6966"/>
                  </a:cubicBezTo>
                  <a:cubicBezTo>
                    <a:pt x="20907" y="6978"/>
                    <a:pt x="20880" y="7001"/>
                    <a:pt x="20857" y="7027"/>
                  </a:cubicBezTo>
                  <a:cubicBezTo>
                    <a:pt x="20670" y="7051"/>
                    <a:pt x="20484" y="7069"/>
                    <a:pt x="20298" y="7076"/>
                  </a:cubicBezTo>
                  <a:cubicBezTo>
                    <a:pt x="20332" y="7048"/>
                    <a:pt x="20363" y="7017"/>
                    <a:pt x="20389" y="6980"/>
                  </a:cubicBezTo>
                  <a:cubicBezTo>
                    <a:pt x="20576" y="6703"/>
                    <a:pt x="20333" y="6463"/>
                    <a:pt x="20070" y="6395"/>
                  </a:cubicBezTo>
                  <a:cubicBezTo>
                    <a:pt x="19942" y="6362"/>
                    <a:pt x="19809" y="6346"/>
                    <a:pt x="19675" y="6346"/>
                  </a:cubicBezTo>
                  <a:cubicBezTo>
                    <a:pt x="19483" y="6346"/>
                    <a:pt x="19289" y="6378"/>
                    <a:pt x="19108" y="6434"/>
                  </a:cubicBezTo>
                  <a:cubicBezTo>
                    <a:pt x="18753" y="6541"/>
                    <a:pt x="18417" y="6739"/>
                    <a:pt x="18156" y="7005"/>
                  </a:cubicBezTo>
                  <a:cubicBezTo>
                    <a:pt x="18129" y="6836"/>
                    <a:pt x="18028" y="6689"/>
                    <a:pt x="17859" y="6598"/>
                  </a:cubicBezTo>
                  <a:cubicBezTo>
                    <a:pt x="17738" y="6532"/>
                    <a:pt x="17609" y="6507"/>
                    <a:pt x="17479" y="6507"/>
                  </a:cubicBezTo>
                  <a:cubicBezTo>
                    <a:pt x="17461" y="6507"/>
                    <a:pt x="17444" y="6508"/>
                    <a:pt x="17426" y="6509"/>
                  </a:cubicBezTo>
                  <a:cubicBezTo>
                    <a:pt x="17598" y="6326"/>
                    <a:pt x="17679" y="6062"/>
                    <a:pt x="17568" y="5811"/>
                  </a:cubicBezTo>
                  <a:cubicBezTo>
                    <a:pt x="17531" y="5728"/>
                    <a:pt x="17476" y="5659"/>
                    <a:pt x="17414" y="5601"/>
                  </a:cubicBezTo>
                  <a:cubicBezTo>
                    <a:pt x="17516" y="5541"/>
                    <a:pt x="17582" y="5430"/>
                    <a:pt x="17591" y="5311"/>
                  </a:cubicBezTo>
                  <a:cubicBezTo>
                    <a:pt x="17597" y="5240"/>
                    <a:pt x="17581" y="5168"/>
                    <a:pt x="17541" y="5108"/>
                  </a:cubicBezTo>
                  <a:cubicBezTo>
                    <a:pt x="17538" y="5104"/>
                    <a:pt x="17534" y="5098"/>
                    <a:pt x="17530" y="5093"/>
                  </a:cubicBezTo>
                  <a:cubicBezTo>
                    <a:pt x="17721" y="5055"/>
                    <a:pt x="17886" y="4927"/>
                    <a:pt x="17923" y="4718"/>
                  </a:cubicBezTo>
                  <a:cubicBezTo>
                    <a:pt x="17963" y="4505"/>
                    <a:pt x="17846" y="4307"/>
                    <a:pt x="17651" y="4232"/>
                  </a:cubicBezTo>
                  <a:lnTo>
                    <a:pt x="17651" y="4232"/>
                  </a:lnTo>
                  <a:cubicBezTo>
                    <a:pt x="17853" y="4242"/>
                    <a:pt x="18058" y="4260"/>
                    <a:pt x="18263" y="4267"/>
                  </a:cubicBezTo>
                  <a:cubicBezTo>
                    <a:pt x="18277" y="4267"/>
                    <a:pt x="18290" y="4268"/>
                    <a:pt x="18303" y="4268"/>
                  </a:cubicBezTo>
                  <a:cubicBezTo>
                    <a:pt x="18410" y="4268"/>
                    <a:pt x="18516" y="4256"/>
                    <a:pt x="18611" y="4215"/>
                  </a:cubicBezTo>
                  <a:cubicBezTo>
                    <a:pt x="18627" y="4231"/>
                    <a:pt x="18651" y="4242"/>
                    <a:pt x="18674" y="4242"/>
                  </a:cubicBezTo>
                  <a:cubicBezTo>
                    <a:pt x="18679" y="4242"/>
                    <a:pt x="18684" y="4241"/>
                    <a:pt x="18689" y="4240"/>
                  </a:cubicBezTo>
                  <a:cubicBezTo>
                    <a:pt x="18706" y="4244"/>
                    <a:pt x="18724" y="4246"/>
                    <a:pt x="18741" y="4246"/>
                  </a:cubicBezTo>
                  <a:cubicBezTo>
                    <a:pt x="18776" y="4246"/>
                    <a:pt x="18811" y="4239"/>
                    <a:pt x="18839" y="4225"/>
                  </a:cubicBezTo>
                  <a:cubicBezTo>
                    <a:pt x="18937" y="4175"/>
                    <a:pt x="18929" y="4043"/>
                    <a:pt x="18822" y="4012"/>
                  </a:cubicBezTo>
                  <a:cubicBezTo>
                    <a:pt x="18806" y="4006"/>
                    <a:pt x="18789" y="4004"/>
                    <a:pt x="18772" y="4004"/>
                  </a:cubicBezTo>
                  <a:cubicBezTo>
                    <a:pt x="18738" y="4004"/>
                    <a:pt x="18706" y="4014"/>
                    <a:pt x="18679" y="4030"/>
                  </a:cubicBezTo>
                  <a:cubicBezTo>
                    <a:pt x="18631" y="4043"/>
                    <a:pt x="18594" y="4077"/>
                    <a:pt x="18595" y="4132"/>
                  </a:cubicBezTo>
                  <a:cubicBezTo>
                    <a:pt x="18508" y="4176"/>
                    <a:pt x="18400" y="4184"/>
                    <a:pt x="18299" y="4184"/>
                  </a:cubicBezTo>
                  <a:cubicBezTo>
                    <a:pt x="18259" y="4184"/>
                    <a:pt x="18220" y="4183"/>
                    <a:pt x="18184" y="4182"/>
                  </a:cubicBezTo>
                  <a:cubicBezTo>
                    <a:pt x="18036" y="4176"/>
                    <a:pt x="17892" y="4172"/>
                    <a:pt x="17744" y="4168"/>
                  </a:cubicBezTo>
                  <a:cubicBezTo>
                    <a:pt x="17858" y="4078"/>
                    <a:pt x="17907" y="3934"/>
                    <a:pt x="17943" y="3799"/>
                  </a:cubicBezTo>
                  <a:cubicBezTo>
                    <a:pt x="17967" y="3702"/>
                    <a:pt x="17991" y="3579"/>
                    <a:pt x="17896" y="3511"/>
                  </a:cubicBezTo>
                  <a:cubicBezTo>
                    <a:pt x="17839" y="3470"/>
                    <a:pt x="17751" y="3461"/>
                    <a:pt x="17683" y="3447"/>
                  </a:cubicBezTo>
                  <a:cubicBezTo>
                    <a:pt x="17604" y="3431"/>
                    <a:pt x="17526" y="3417"/>
                    <a:pt x="17446" y="3406"/>
                  </a:cubicBezTo>
                  <a:cubicBezTo>
                    <a:pt x="17305" y="3386"/>
                    <a:pt x="17163" y="3376"/>
                    <a:pt x="17020" y="3376"/>
                  </a:cubicBezTo>
                  <a:cubicBezTo>
                    <a:pt x="16854" y="3376"/>
                    <a:pt x="16688" y="3390"/>
                    <a:pt x="16524" y="3417"/>
                  </a:cubicBezTo>
                  <a:cubicBezTo>
                    <a:pt x="16179" y="3475"/>
                    <a:pt x="15853" y="3600"/>
                    <a:pt x="15579" y="3816"/>
                  </a:cubicBezTo>
                  <a:cubicBezTo>
                    <a:pt x="15732" y="3490"/>
                    <a:pt x="15710" y="3094"/>
                    <a:pt x="15395" y="2843"/>
                  </a:cubicBezTo>
                  <a:cubicBezTo>
                    <a:pt x="15268" y="2741"/>
                    <a:pt x="15109" y="2678"/>
                    <a:pt x="14948" y="2678"/>
                  </a:cubicBezTo>
                  <a:cubicBezTo>
                    <a:pt x="14878" y="2678"/>
                    <a:pt x="14807" y="2690"/>
                    <a:pt x="14739" y="2716"/>
                  </a:cubicBezTo>
                  <a:cubicBezTo>
                    <a:pt x="14566" y="2782"/>
                    <a:pt x="14440" y="2915"/>
                    <a:pt x="14335" y="3063"/>
                  </a:cubicBezTo>
                  <a:cubicBezTo>
                    <a:pt x="14349" y="2878"/>
                    <a:pt x="14332" y="2687"/>
                    <a:pt x="14260" y="2522"/>
                  </a:cubicBezTo>
                  <a:cubicBezTo>
                    <a:pt x="14218" y="2427"/>
                    <a:pt x="14149" y="2339"/>
                    <a:pt x="14050" y="2305"/>
                  </a:cubicBezTo>
                  <a:cubicBezTo>
                    <a:pt x="14015" y="2293"/>
                    <a:pt x="13979" y="2288"/>
                    <a:pt x="13943" y="2288"/>
                  </a:cubicBezTo>
                  <a:cubicBezTo>
                    <a:pt x="13848" y="2288"/>
                    <a:pt x="13750" y="2322"/>
                    <a:pt x="13665" y="2356"/>
                  </a:cubicBezTo>
                  <a:cubicBezTo>
                    <a:pt x="13425" y="2454"/>
                    <a:pt x="13284" y="2654"/>
                    <a:pt x="13274" y="2914"/>
                  </a:cubicBezTo>
                  <a:cubicBezTo>
                    <a:pt x="13265" y="3149"/>
                    <a:pt x="13366" y="3362"/>
                    <a:pt x="13484" y="3561"/>
                  </a:cubicBezTo>
                  <a:cubicBezTo>
                    <a:pt x="13335" y="3514"/>
                    <a:pt x="13180" y="3476"/>
                    <a:pt x="13026" y="3476"/>
                  </a:cubicBezTo>
                  <a:cubicBezTo>
                    <a:pt x="12963" y="3476"/>
                    <a:pt x="12901" y="3482"/>
                    <a:pt x="12839" y="3497"/>
                  </a:cubicBezTo>
                  <a:cubicBezTo>
                    <a:pt x="12560" y="3561"/>
                    <a:pt x="12375" y="3809"/>
                    <a:pt x="12283" y="4066"/>
                  </a:cubicBezTo>
                  <a:cubicBezTo>
                    <a:pt x="12244" y="4182"/>
                    <a:pt x="12236" y="4312"/>
                    <a:pt x="12316" y="4413"/>
                  </a:cubicBezTo>
                  <a:cubicBezTo>
                    <a:pt x="12400" y="4518"/>
                    <a:pt x="12546" y="4566"/>
                    <a:pt x="12671" y="4596"/>
                  </a:cubicBezTo>
                  <a:cubicBezTo>
                    <a:pt x="12770" y="4620"/>
                    <a:pt x="12874" y="4633"/>
                    <a:pt x="12977" y="4633"/>
                  </a:cubicBezTo>
                  <a:cubicBezTo>
                    <a:pt x="13026" y="4633"/>
                    <a:pt x="13075" y="4631"/>
                    <a:pt x="13123" y="4625"/>
                  </a:cubicBezTo>
                  <a:cubicBezTo>
                    <a:pt x="13139" y="4623"/>
                    <a:pt x="13154" y="4619"/>
                    <a:pt x="13170" y="4618"/>
                  </a:cubicBezTo>
                  <a:lnTo>
                    <a:pt x="13170" y="4618"/>
                  </a:lnTo>
                  <a:cubicBezTo>
                    <a:pt x="13082" y="4679"/>
                    <a:pt x="12997" y="4744"/>
                    <a:pt x="12919" y="4809"/>
                  </a:cubicBezTo>
                  <a:cubicBezTo>
                    <a:pt x="12709" y="4988"/>
                    <a:pt x="12529" y="5201"/>
                    <a:pt x="12383" y="5433"/>
                  </a:cubicBezTo>
                  <a:cubicBezTo>
                    <a:pt x="12051" y="5960"/>
                    <a:pt x="11900" y="6587"/>
                    <a:pt x="11902" y="7205"/>
                  </a:cubicBezTo>
                  <a:cubicBezTo>
                    <a:pt x="11902" y="7518"/>
                    <a:pt x="11936" y="7840"/>
                    <a:pt x="12019" y="8143"/>
                  </a:cubicBezTo>
                  <a:cubicBezTo>
                    <a:pt x="12018" y="8166"/>
                    <a:pt x="12014" y="8190"/>
                    <a:pt x="12012" y="8211"/>
                  </a:cubicBezTo>
                  <a:cubicBezTo>
                    <a:pt x="12012" y="8214"/>
                    <a:pt x="12014" y="8216"/>
                    <a:pt x="12017" y="8220"/>
                  </a:cubicBezTo>
                  <a:cubicBezTo>
                    <a:pt x="11418" y="8760"/>
                    <a:pt x="10965" y="9448"/>
                    <a:pt x="10768" y="10278"/>
                  </a:cubicBezTo>
                  <a:cubicBezTo>
                    <a:pt x="10737" y="10400"/>
                    <a:pt x="10716" y="10527"/>
                    <a:pt x="10699" y="10653"/>
                  </a:cubicBezTo>
                  <a:cubicBezTo>
                    <a:pt x="10630" y="10226"/>
                    <a:pt x="10594" y="9793"/>
                    <a:pt x="10579" y="9360"/>
                  </a:cubicBezTo>
                  <a:cubicBezTo>
                    <a:pt x="10584" y="9247"/>
                    <a:pt x="10588" y="9135"/>
                    <a:pt x="10591" y="9021"/>
                  </a:cubicBezTo>
                  <a:cubicBezTo>
                    <a:pt x="10601" y="8660"/>
                    <a:pt x="10608" y="8299"/>
                    <a:pt x="10615" y="7937"/>
                  </a:cubicBezTo>
                  <a:cubicBezTo>
                    <a:pt x="10628" y="7665"/>
                    <a:pt x="10636" y="7393"/>
                    <a:pt x="10650" y="7120"/>
                  </a:cubicBezTo>
                  <a:cubicBezTo>
                    <a:pt x="10717" y="5780"/>
                    <a:pt x="10832" y="4435"/>
                    <a:pt x="11252" y="3153"/>
                  </a:cubicBezTo>
                  <a:cubicBezTo>
                    <a:pt x="11479" y="2458"/>
                    <a:pt x="11792" y="1791"/>
                    <a:pt x="12153" y="1156"/>
                  </a:cubicBezTo>
                  <a:cubicBezTo>
                    <a:pt x="12170" y="1125"/>
                    <a:pt x="12143" y="1098"/>
                    <a:pt x="12116" y="1098"/>
                  </a:cubicBezTo>
                  <a:cubicBezTo>
                    <a:pt x="12105" y="1098"/>
                    <a:pt x="12093" y="1103"/>
                    <a:pt x="12085" y="1115"/>
                  </a:cubicBezTo>
                  <a:cubicBezTo>
                    <a:pt x="11324" y="2203"/>
                    <a:pt x="10893" y="3474"/>
                    <a:pt x="10689" y="4778"/>
                  </a:cubicBezTo>
                  <a:cubicBezTo>
                    <a:pt x="10670" y="4901"/>
                    <a:pt x="10653" y="5028"/>
                    <a:pt x="10636" y="5151"/>
                  </a:cubicBezTo>
                  <a:cubicBezTo>
                    <a:pt x="10632" y="4212"/>
                    <a:pt x="10620" y="3271"/>
                    <a:pt x="10586" y="2333"/>
                  </a:cubicBezTo>
                  <a:cubicBezTo>
                    <a:pt x="10558" y="1554"/>
                    <a:pt x="10501" y="767"/>
                    <a:pt x="10259" y="22"/>
                  </a:cubicBezTo>
                  <a:cubicBezTo>
                    <a:pt x="10253" y="7"/>
                    <a:pt x="10241" y="1"/>
                    <a:pt x="10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>
              <a:off x="6460000" y="1231025"/>
              <a:ext cx="34000" cy="37050"/>
            </a:xfrm>
            <a:custGeom>
              <a:avLst/>
              <a:gdLst/>
              <a:ahLst/>
              <a:cxnLst/>
              <a:rect l="l" t="t" r="r" b="b"/>
              <a:pathLst>
                <a:path w="1360" h="1482" extrusionOk="0">
                  <a:moveTo>
                    <a:pt x="183" y="0"/>
                  </a:moveTo>
                  <a:cubicBezTo>
                    <a:pt x="168" y="0"/>
                    <a:pt x="153" y="6"/>
                    <a:pt x="142" y="18"/>
                  </a:cubicBezTo>
                  <a:cubicBezTo>
                    <a:pt x="98" y="40"/>
                    <a:pt x="64" y="90"/>
                    <a:pt x="66" y="144"/>
                  </a:cubicBezTo>
                  <a:cubicBezTo>
                    <a:pt x="67" y="169"/>
                    <a:pt x="77" y="195"/>
                    <a:pt x="88" y="218"/>
                  </a:cubicBezTo>
                  <a:cubicBezTo>
                    <a:pt x="51" y="386"/>
                    <a:pt x="23" y="558"/>
                    <a:pt x="10" y="730"/>
                  </a:cubicBezTo>
                  <a:cubicBezTo>
                    <a:pt x="2" y="843"/>
                    <a:pt x="0" y="957"/>
                    <a:pt x="3" y="1070"/>
                  </a:cubicBezTo>
                  <a:cubicBezTo>
                    <a:pt x="7" y="1188"/>
                    <a:pt x="0" y="1303"/>
                    <a:pt x="0" y="1421"/>
                  </a:cubicBezTo>
                  <a:cubicBezTo>
                    <a:pt x="0" y="1432"/>
                    <a:pt x="7" y="1442"/>
                    <a:pt x="14" y="1446"/>
                  </a:cubicBezTo>
                  <a:cubicBezTo>
                    <a:pt x="8" y="1467"/>
                    <a:pt x="25" y="1482"/>
                    <a:pt x="42" y="1482"/>
                  </a:cubicBezTo>
                  <a:cubicBezTo>
                    <a:pt x="51" y="1482"/>
                    <a:pt x="60" y="1477"/>
                    <a:pt x="66" y="1468"/>
                  </a:cubicBezTo>
                  <a:cubicBezTo>
                    <a:pt x="193" y="1222"/>
                    <a:pt x="324" y="984"/>
                    <a:pt x="508" y="772"/>
                  </a:cubicBezTo>
                  <a:cubicBezTo>
                    <a:pt x="620" y="648"/>
                    <a:pt x="747" y="530"/>
                    <a:pt x="883" y="425"/>
                  </a:cubicBezTo>
                  <a:lnTo>
                    <a:pt x="883" y="425"/>
                  </a:lnTo>
                  <a:cubicBezTo>
                    <a:pt x="878" y="469"/>
                    <a:pt x="922" y="506"/>
                    <a:pt x="967" y="506"/>
                  </a:cubicBezTo>
                  <a:cubicBezTo>
                    <a:pt x="991" y="506"/>
                    <a:pt x="1015" y="496"/>
                    <a:pt x="1032" y="472"/>
                  </a:cubicBezTo>
                  <a:cubicBezTo>
                    <a:pt x="1045" y="453"/>
                    <a:pt x="1059" y="438"/>
                    <a:pt x="1074" y="422"/>
                  </a:cubicBezTo>
                  <a:cubicBezTo>
                    <a:pt x="1086" y="425"/>
                    <a:pt x="1098" y="427"/>
                    <a:pt x="1110" y="427"/>
                  </a:cubicBezTo>
                  <a:cubicBezTo>
                    <a:pt x="1225" y="427"/>
                    <a:pt x="1359" y="291"/>
                    <a:pt x="1279" y="176"/>
                  </a:cubicBezTo>
                  <a:cubicBezTo>
                    <a:pt x="1248" y="134"/>
                    <a:pt x="1196" y="109"/>
                    <a:pt x="1143" y="109"/>
                  </a:cubicBezTo>
                  <a:cubicBezTo>
                    <a:pt x="1121" y="109"/>
                    <a:pt x="1100" y="113"/>
                    <a:pt x="1080" y="123"/>
                  </a:cubicBezTo>
                  <a:cubicBezTo>
                    <a:pt x="1020" y="148"/>
                    <a:pt x="988" y="202"/>
                    <a:pt x="972" y="262"/>
                  </a:cubicBezTo>
                  <a:cubicBezTo>
                    <a:pt x="776" y="394"/>
                    <a:pt x="596" y="541"/>
                    <a:pt x="440" y="721"/>
                  </a:cubicBezTo>
                  <a:cubicBezTo>
                    <a:pt x="315" y="865"/>
                    <a:pt x="202" y="1026"/>
                    <a:pt x="115" y="1201"/>
                  </a:cubicBezTo>
                  <a:cubicBezTo>
                    <a:pt x="115" y="1175"/>
                    <a:pt x="115" y="1148"/>
                    <a:pt x="114" y="1126"/>
                  </a:cubicBezTo>
                  <a:cubicBezTo>
                    <a:pt x="111" y="1012"/>
                    <a:pt x="115" y="899"/>
                    <a:pt x="122" y="785"/>
                  </a:cubicBezTo>
                  <a:cubicBezTo>
                    <a:pt x="134" y="616"/>
                    <a:pt x="162" y="450"/>
                    <a:pt x="198" y="283"/>
                  </a:cubicBezTo>
                  <a:cubicBezTo>
                    <a:pt x="213" y="281"/>
                    <a:pt x="230" y="276"/>
                    <a:pt x="247" y="264"/>
                  </a:cubicBezTo>
                  <a:cubicBezTo>
                    <a:pt x="307" y="222"/>
                    <a:pt x="308" y="159"/>
                    <a:pt x="285" y="103"/>
                  </a:cubicBezTo>
                  <a:cubicBezTo>
                    <a:pt x="285" y="80"/>
                    <a:pt x="278" y="56"/>
                    <a:pt x="259" y="37"/>
                  </a:cubicBezTo>
                  <a:cubicBezTo>
                    <a:pt x="247" y="25"/>
                    <a:pt x="234" y="18"/>
                    <a:pt x="220" y="12"/>
                  </a:cubicBezTo>
                  <a:cubicBezTo>
                    <a:pt x="209" y="4"/>
                    <a:pt x="196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3"/>
            <p:cNvSpPr/>
            <p:nvPr/>
          </p:nvSpPr>
          <p:spPr>
            <a:xfrm>
              <a:off x="6529025" y="1274200"/>
              <a:ext cx="12425" cy="30800"/>
            </a:xfrm>
            <a:custGeom>
              <a:avLst/>
              <a:gdLst/>
              <a:ahLst/>
              <a:cxnLst/>
              <a:rect l="l" t="t" r="r" b="b"/>
              <a:pathLst>
                <a:path w="497" h="1232" extrusionOk="0">
                  <a:moveTo>
                    <a:pt x="344" y="1"/>
                  </a:moveTo>
                  <a:cubicBezTo>
                    <a:pt x="334" y="1"/>
                    <a:pt x="323" y="2"/>
                    <a:pt x="312" y="3"/>
                  </a:cubicBezTo>
                  <a:cubicBezTo>
                    <a:pt x="308" y="3"/>
                    <a:pt x="307" y="6"/>
                    <a:pt x="305" y="6"/>
                  </a:cubicBezTo>
                  <a:cubicBezTo>
                    <a:pt x="297" y="7"/>
                    <a:pt x="287" y="10"/>
                    <a:pt x="278" y="16"/>
                  </a:cubicBezTo>
                  <a:cubicBezTo>
                    <a:pt x="268" y="23"/>
                    <a:pt x="258" y="29"/>
                    <a:pt x="250" y="37"/>
                  </a:cubicBezTo>
                  <a:cubicBezTo>
                    <a:pt x="227" y="63"/>
                    <a:pt x="219" y="95"/>
                    <a:pt x="230" y="128"/>
                  </a:cubicBezTo>
                  <a:cubicBezTo>
                    <a:pt x="233" y="135"/>
                    <a:pt x="240" y="138"/>
                    <a:pt x="243" y="144"/>
                  </a:cubicBezTo>
                  <a:cubicBezTo>
                    <a:pt x="240" y="144"/>
                    <a:pt x="236" y="144"/>
                    <a:pt x="234" y="148"/>
                  </a:cubicBezTo>
                  <a:cubicBezTo>
                    <a:pt x="227" y="156"/>
                    <a:pt x="226" y="169"/>
                    <a:pt x="223" y="179"/>
                  </a:cubicBezTo>
                  <a:lnTo>
                    <a:pt x="223" y="186"/>
                  </a:lnTo>
                  <a:lnTo>
                    <a:pt x="223" y="192"/>
                  </a:lnTo>
                  <a:cubicBezTo>
                    <a:pt x="223" y="192"/>
                    <a:pt x="223" y="193"/>
                    <a:pt x="223" y="193"/>
                  </a:cubicBezTo>
                  <a:lnTo>
                    <a:pt x="223" y="193"/>
                  </a:lnTo>
                  <a:cubicBezTo>
                    <a:pt x="223" y="193"/>
                    <a:pt x="223" y="193"/>
                    <a:pt x="223" y="193"/>
                  </a:cubicBezTo>
                  <a:cubicBezTo>
                    <a:pt x="223" y="193"/>
                    <a:pt x="223" y="193"/>
                    <a:pt x="223" y="193"/>
                  </a:cubicBezTo>
                  <a:cubicBezTo>
                    <a:pt x="223" y="200"/>
                    <a:pt x="226" y="207"/>
                    <a:pt x="227" y="213"/>
                  </a:cubicBezTo>
                  <a:cubicBezTo>
                    <a:pt x="230" y="224"/>
                    <a:pt x="236" y="236"/>
                    <a:pt x="243" y="246"/>
                  </a:cubicBezTo>
                  <a:cubicBezTo>
                    <a:pt x="226" y="402"/>
                    <a:pt x="195" y="556"/>
                    <a:pt x="156" y="710"/>
                  </a:cubicBezTo>
                  <a:cubicBezTo>
                    <a:pt x="136" y="785"/>
                    <a:pt x="114" y="861"/>
                    <a:pt x="91" y="937"/>
                  </a:cubicBezTo>
                  <a:cubicBezTo>
                    <a:pt x="66" y="1016"/>
                    <a:pt x="46" y="1103"/>
                    <a:pt x="13" y="1178"/>
                  </a:cubicBezTo>
                  <a:cubicBezTo>
                    <a:pt x="0" y="1205"/>
                    <a:pt x="25" y="1232"/>
                    <a:pt x="48" y="1232"/>
                  </a:cubicBezTo>
                  <a:cubicBezTo>
                    <a:pt x="58" y="1232"/>
                    <a:pt x="67" y="1226"/>
                    <a:pt x="73" y="1213"/>
                  </a:cubicBezTo>
                  <a:cubicBezTo>
                    <a:pt x="108" y="1135"/>
                    <a:pt x="151" y="1060"/>
                    <a:pt x="183" y="981"/>
                  </a:cubicBezTo>
                  <a:cubicBezTo>
                    <a:pt x="214" y="901"/>
                    <a:pt x="243" y="820"/>
                    <a:pt x="266" y="738"/>
                  </a:cubicBezTo>
                  <a:cubicBezTo>
                    <a:pt x="308" y="589"/>
                    <a:pt x="336" y="436"/>
                    <a:pt x="359" y="281"/>
                  </a:cubicBezTo>
                  <a:cubicBezTo>
                    <a:pt x="375" y="277"/>
                    <a:pt x="389" y="270"/>
                    <a:pt x="399" y="257"/>
                  </a:cubicBezTo>
                  <a:cubicBezTo>
                    <a:pt x="405" y="251"/>
                    <a:pt x="407" y="243"/>
                    <a:pt x="412" y="237"/>
                  </a:cubicBezTo>
                  <a:cubicBezTo>
                    <a:pt x="420" y="236"/>
                    <a:pt x="427" y="231"/>
                    <a:pt x="436" y="229"/>
                  </a:cubicBezTo>
                  <a:cubicBezTo>
                    <a:pt x="439" y="227"/>
                    <a:pt x="440" y="227"/>
                    <a:pt x="441" y="224"/>
                  </a:cubicBezTo>
                  <a:cubicBezTo>
                    <a:pt x="449" y="220"/>
                    <a:pt x="457" y="214"/>
                    <a:pt x="464" y="207"/>
                  </a:cubicBezTo>
                  <a:cubicBezTo>
                    <a:pt x="474" y="199"/>
                    <a:pt x="483" y="186"/>
                    <a:pt x="488" y="173"/>
                  </a:cubicBezTo>
                  <a:lnTo>
                    <a:pt x="493" y="163"/>
                  </a:lnTo>
                  <a:cubicBezTo>
                    <a:pt x="497" y="156"/>
                    <a:pt x="497" y="144"/>
                    <a:pt x="495" y="131"/>
                  </a:cubicBezTo>
                  <a:cubicBezTo>
                    <a:pt x="495" y="128"/>
                    <a:pt x="495" y="122"/>
                    <a:pt x="494" y="117"/>
                  </a:cubicBezTo>
                  <a:cubicBezTo>
                    <a:pt x="491" y="105"/>
                    <a:pt x="487" y="94"/>
                    <a:pt x="481" y="84"/>
                  </a:cubicBezTo>
                  <a:cubicBezTo>
                    <a:pt x="474" y="70"/>
                    <a:pt x="463" y="56"/>
                    <a:pt x="450" y="44"/>
                  </a:cubicBezTo>
                  <a:cubicBezTo>
                    <a:pt x="429" y="24"/>
                    <a:pt x="413" y="17"/>
                    <a:pt x="386" y="7"/>
                  </a:cubicBezTo>
                  <a:cubicBezTo>
                    <a:pt x="373" y="2"/>
                    <a:pt x="358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6553700" y="1280575"/>
              <a:ext cx="7450" cy="40600"/>
            </a:xfrm>
            <a:custGeom>
              <a:avLst/>
              <a:gdLst/>
              <a:ahLst/>
              <a:cxnLst/>
              <a:rect l="l" t="t" r="r" b="b"/>
              <a:pathLst>
                <a:path w="298" h="1624" extrusionOk="0">
                  <a:moveTo>
                    <a:pt x="145" y="1"/>
                  </a:moveTo>
                  <a:cubicBezTo>
                    <a:pt x="65" y="1"/>
                    <a:pt x="1" y="89"/>
                    <a:pt x="12" y="172"/>
                  </a:cubicBezTo>
                  <a:cubicBezTo>
                    <a:pt x="21" y="236"/>
                    <a:pt x="70" y="284"/>
                    <a:pt x="127" y="299"/>
                  </a:cubicBezTo>
                  <a:cubicBezTo>
                    <a:pt x="134" y="490"/>
                    <a:pt x="134" y="683"/>
                    <a:pt x="121" y="875"/>
                  </a:cubicBezTo>
                  <a:cubicBezTo>
                    <a:pt x="106" y="1121"/>
                    <a:pt x="50" y="1365"/>
                    <a:pt x="48" y="1612"/>
                  </a:cubicBezTo>
                  <a:cubicBezTo>
                    <a:pt x="48" y="1619"/>
                    <a:pt x="54" y="1623"/>
                    <a:pt x="60" y="1623"/>
                  </a:cubicBezTo>
                  <a:cubicBezTo>
                    <a:pt x="63" y="1623"/>
                    <a:pt x="67" y="1622"/>
                    <a:pt x="69" y="1618"/>
                  </a:cubicBezTo>
                  <a:cubicBezTo>
                    <a:pt x="164" y="1394"/>
                    <a:pt x="188" y="1143"/>
                    <a:pt x="212" y="903"/>
                  </a:cubicBezTo>
                  <a:cubicBezTo>
                    <a:pt x="233" y="694"/>
                    <a:pt x="239" y="484"/>
                    <a:pt x="238" y="274"/>
                  </a:cubicBezTo>
                  <a:cubicBezTo>
                    <a:pt x="246" y="267"/>
                    <a:pt x="253" y="263"/>
                    <a:pt x="262" y="253"/>
                  </a:cubicBezTo>
                  <a:cubicBezTo>
                    <a:pt x="297" y="209"/>
                    <a:pt x="294" y="158"/>
                    <a:pt x="269" y="120"/>
                  </a:cubicBezTo>
                  <a:cubicBezTo>
                    <a:pt x="267" y="79"/>
                    <a:pt x="248" y="43"/>
                    <a:pt x="202" y="16"/>
                  </a:cubicBezTo>
                  <a:cubicBezTo>
                    <a:pt x="183" y="6"/>
                    <a:pt x="163" y="1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3"/>
            <p:cNvSpPr/>
            <p:nvPr/>
          </p:nvSpPr>
          <p:spPr>
            <a:xfrm>
              <a:off x="6642675" y="1310075"/>
              <a:ext cx="13025" cy="23400"/>
            </a:xfrm>
            <a:custGeom>
              <a:avLst/>
              <a:gdLst/>
              <a:ahLst/>
              <a:cxnLst/>
              <a:rect l="l" t="t" r="r" b="b"/>
              <a:pathLst>
                <a:path w="521" h="936" extrusionOk="0">
                  <a:moveTo>
                    <a:pt x="461" y="0"/>
                  </a:moveTo>
                  <a:cubicBezTo>
                    <a:pt x="452" y="0"/>
                    <a:pt x="442" y="4"/>
                    <a:pt x="434" y="14"/>
                  </a:cubicBezTo>
                  <a:cubicBezTo>
                    <a:pt x="326" y="139"/>
                    <a:pt x="241" y="278"/>
                    <a:pt x="170" y="427"/>
                  </a:cubicBezTo>
                  <a:cubicBezTo>
                    <a:pt x="136" y="498"/>
                    <a:pt x="106" y="571"/>
                    <a:pt x="78" y="645"/>
                  </a:cubicBezTo>
                  <a:cubicBezTo>
                    <a:pt x="47" y="725"/>
                    <a:pt x="31" y="808"/>
                    <a:pt x="9" y="891"/>
                  </a:cubicBezTo>
                  <a:cubicBezTo>
                    <a:pt x="1" y="918"/>
                    <a:pt x="23" y="936"/>
                    <a:pt x="45" y="936"/>
                  </a:cubicBezTo>
                  <a:cubicBezTo>
                    <a:pt x="60" y="936"/>
                    <a:pt x="74" y="928"/>
                    <a:pt x="79" y="909"/>
                  </a:cubicBezTo>
                  <a:cubicBezTo>
                    <a:pt x="121" y="759"/>
                    <a:pt x="186" y="610"/>
                    <a:pt x="257" y="472"/>
                  </a:cubicBezTo>
                  <a:cubicBezTo>
                    <a:pt x="328" y="332"/>
                    <a:pt x="413" y="200"/>
                    <a:pt x="499" y="71"/>
                  </a:cubicBezTo>
                  <a:cubicBezTo>
                    <a:pt x="521" y="38"/>
                    <a:pt x="491" y="0"/>
                    <a:pt x="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3"/>
            <p:cNvSpPr/>
            <p:nvPr/>
          </p:nvSpPr>
          <p:spPr>
            <a:xfrm>
              <a:off x="6637350" y="1302000"/>
              <a:ext cx="12850" cy="18550"/>
            </a:xfrm>
            <a:custGeom>
              <a:avLst/>
              <a:gdLst/>
              <a:ahLst/>
              <a:cxnLst/>
              <a:rect l="l" t="t" r="r" b="b"/>
              <a:pathLst>
                <a:path w="514" h="742" extrusionOk="0">
                  <a:moveTo>
                    <a:pt x="356" y="1"/>
                  </a:moveTo>
                  <a:cubicBezTo>
                    <a:pt x="344" y="1"/>
                    <a:pt x="329" y="2"/>
                    <a:pt x="318" y="8"/>
                  </a:cubicBezTo>
                  <a:lnTo>
                    <a:pt x="291" y="18"/>
                  </a:lnTo>
                  <a:lnTo>
                    <a:pt x="275" y="29"/>
                  </a:lnTo>
                  <a:cubicBezTo>
                    <a:pt x="265" y="33"/>
                    <a:pt x="258" y="40"/>
                    <a:pt x="251" y="47"/>
                  </a:cubicBezTo>
                  <a:cubicBezTo>
                    <a:pt x="243" y="59"/>
                    <a:pt x="234" y="69"/>
                    <a:pt x="227" y="81"/>
                  </a:cubicBezTo>
                  <a:cubicBezTo>
                    <a:pt x="222" y="94"/>
                    <a:pt x="214" y="107"/>
                    <a:pt x="213" y="118"/>
                  </a:cubicBezTo>
                  <a:cubicBezTo>
                    <a:pt x="212" y="131"/>
                    <a:pt x="207" y="145"/>
                    <a:pt x="209" y="158"/>
                  </a:cubicBezTo>
                  <a:cubicBezTo>
                    <a:pt x="212" y="181"/>
                    <a:pt x="214" y="195"/>
                    <a:pt x="223" y="215"/>
                  </a:cubicBezTo>
                  <a:cubicBezTo>
                    <a:pt x="229" y="228"/>
                    <a:pt x="237" y="237"/>
                    <a:pt x="247" y="246"/>
                  </a:cubicBezTo>
                  <a:lnTo>
                    <a:pt x="251" y="252"/>
                  </a:lnTo>
                  <a:lnTo>
                    <a:pt x="253" y="253"/>
                  </a:lnTo>
                  <a:cubicBezTo>
                    <a:pt x="209" y="307"/>
                    <a:pt x="170" y="367"/>
                    <a:pt x="135" y="426"/>
                  </a:cubicBezTo>
                  <a:cubicBezTo>
                    <a:pt x="107" y="473"/>
                    <a:pt x="75" y="521"/>
                    <a:pt x="53" y="572"/>
                  </a:cubicBezTo>
                  <a:cubicBezTo>
                    <a:pt x="40" y="599"/>
                    <a:pt x="29" y="626"/>
                    <a:pt x="17" y="653"/>
                  </a:cubicBezTo>
                  <a:cubicBezTo>
                    <a:pt x="10" y="676"/>
                    <a:pt x="0" y="700"/>
                    <a:pt x="4" y="726"/>
                  </a:cubicBezTo>
                  <a:cubicBezTo>
                    <a:pt x="8" y="736"/>
                    <a:pt x="17" y="742"/>
                    <a:pt x="26" y="742"/>
                  </a:cubicBezTo>
                  <a:cubicBezTo>
                    <a:pt x="30" y="742"/>
                    <a:pt x="33" y="741"/>
                    <a:pt x="36" y="740"/>
                  </a:cubicBezTo>
                  <a:cubicBezTo>
                    <a:pt x="58" y="728"/>
                    <a:pt x="74" y="704"/>
                    <a:pt x="90" y="684"/>
                  </a:cubicBezTo>
                  <a:cubicBezTo>
                    <a:pt x="107" y="665"/>
                    <a:pt x="118" y="642"/>
                    <a:pt x="132" y="622"/>
                  </a:cubicBezTo>
                  <a:cubicBezTo>
                    <a:pt x="165" y="577"/>
                    <a:pt x="193" y="527"/>
                    <a:pt x="223" y="480"/>
                  </a:cubicBezTo>
                  <a:cubicBezTo>
                    <a:pt x="263" y="420"/>
                    <a:pt x="302" y="358"/>
                    <a:pt x="341" y="294"/>
                  </a:cubicBezTo>
                  <a:cubicBezTo>
                    <a:pt x="342" y="294"/>
                    <a:pt x="344" y="296"/>
                    <a:pt x="348" y="296"/>
                  </a:cubicBezTo>
                  <a:cubicBezTo>
                    <a:pt x="353" y="296"/>
                    <a:pt x="356" y="297"/>
                    <a:pt x="360" y="297"/>
                  </a:cubicBezTo>
                  <a:cubicBezTo>
                    <a:pt x="362" y="297"/>
                    <a:pt x="364" y="297"/>
                    <a:pt x="366" y="296"/>
                  </a:cubicBezTo>
                  <a:cubicBezTo>
                    <a:pt x="379" y="294"/>
                    <a:pt x="392" y="294"/>
                    <a:pt x="405" y="291"/>
                  </a:cubicBezTo>
                  <a:cubicBezTo>
                    <a:pt x="429" y="284"/>
                    <a:pt x="453" y="272"/>
                    <a:pt x="471" y="256"/>
                  </a:cubicBezTo>
                  <a:lnTo>
                    <a:pt x="478" y="249"/>
                  </a:lnTo>
                  <a:cubicBezTo>
                    <a:pt x="485" y="242"/>
                    <a:pt x="492" y="232"/>
                    <a:pt x="498" y="223"/>
                  </a:cubicBezTo>
                  <a:cubicBezTo>
                    <a:pt x="500" y="222"/>
                    <a:pt x="501" y="218"/>
                    <a:pt x="501" y="216"/>
                  </a:cubicBezTo>
                  <a:cubicBezTo>
                    <a:pt x="504" y="211"/>
                    <a:pt x="508" y="201"/>
                    <a:pt x="511" y="195"/>
                  </a:cubicBezTo>
                  <a:cubicBezTo>
                    <a:pt x="511" y="192"/>
                    <a:pt x="512" y="188"/>
                    <a:pt x="512" y="185"/>
                  </a:cubicBezTo>
                  <a:cubicBezTo>
                    <a:pt x="514" y="172"/>
                    <a:pt x="512" y="161"/>
                    <a:pt x="511" y="151"/>
                  </a:cubicBezTo>
                  <a:cubicBezTo>
                    <a:pt x="510" y="142"/>
                    <a:pt x="505" y="135"/>
                    <a:pt x="502" y="128"/>
                  </a:cubicBezTo>
                  <a:cubicBezTo>
                    <a:pt x="500" y="124"/>
                    <a:pt x="498" y="123"/>
                    <a:pt x="497" y="118"/>
                  </a:cubicBezTo>
                  <a:cubicBezTo>
                    <a:pt x="492" y="114"/>
                    <a:pt x="490" y="110"/>
                    <a:pt x="485" y="104"/>
                  </a:cubicBezTo>
                  <a:cubicBezTo>
                    <a:pt x="485" y="100"/>
                    <a:pt x="485" y="94"/>
                    <a:pt x="484" y="88"/>
                  </a:cubicBezTo>
                  <a:cubicBezTo>
                    <a:pt x="478" y="69"/>
                    <a:pt x="471" y="57"/>
                    <a:pt x="460" y="43"/>
                  </a:cubicBezTo>
                  <a:cubicBezTo>
                    <a:pt x="453" y="33"/>
                    <a:pt x="441" y="26"/>
                    <a:pt x="431" y="19"/>
                  </a:cubicBezTo>
                  <a:cubicBezTo>
                    <a:pt x="429" y="18"/>
                    <a:pt x="426" y="16"/>
                    <a:pt x="424" y="15"/>
                  </a:cubicBezTo>
                  <a:cubicBezTo>
                    <a:pt x="414" y="10"/>
                    <a:pt x="406" y="5"/>
                    <a:pt x="396" y="3"/>
                  </a:cubicBezTo>
                  <a:cubicBezTo>
                    <a:pt x="386" y="2"/>
                    <a:pt x="376" y="1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3"/>
            <p:cNvSpPr/>
            <p:nvPr/>
          </p:nvSpPr>
          <p:spPr>
            <a:xfrm>
              <a:off x="6652500" y="1308625"/>
              <a:ext cx="4600" cy="5200"/>
            </a:xfrm>
            <a:custGeom>
              <a:avLst/>
              <a:gdLst/>
              <a:ahLst/>
              <a:cxnLst/>
              <a:rect l="l" t="t" r="r" b="b"/>
              <a:pathLst>
                <a:path w="184" h="208" extrusionOk="0">
                  <a:moveTo>
                    <a:pt x="176" y="111"/>
                  </a:moveTo>
                  <a:cubicBezTo>
                    <a:pt x="175" y="114"/>
                    <a:pt x="173" y="117"/>
                    <a:pt x="172" y="120"/>
                  </a:cubicBezTo>
                  <a:lnTo>
                    <a:pt x="172" y="120"/>
                  </a:lnTo>
                  <a:cubicBezTo>
                    <a:pt x="173" y="117"/>
                    <a:pt x="175" y="114"/>
                    <a:pt x="176" y="111"/>
                  </a:cubicBezTo>
                  <a:close/>
                  <a:moveTo>
                    <a:pt x="175" y="116"/>
                  </a:moveTo>
                  <a:lnTo>
                    <a:pt x="175" y="116"/>
                  </a:lnTo>
                  <a:cubicBezTo>
                    <a:pt x="173" y="119"/>
                    <a:pt x="172" y="121"/>
                    <a:pt x="171" y="124"/>
                  </a:cubicBezTo>
                  <a:lnTo>
                    <a:pt x="171" y="124"/>
                  </a:lnTo>
                  <a:cubicBezTo>
                    <a:pt x="172" y="121"/>
                    <a:pt x="174" y="119"/>
                    <a:pt x="175" y="116"/>
                  </a:cubicBezTo>
                  <a:close/>
                  <a:moveTo>
                    <a:pt x="80" y="1"/>
                  </a:moveTo>
                  <a:cubicBezTo>
                    <a:pt x="73" y="1"/>
                    <a:pt x="67" y="1"/>
                    <a:pt x="61" y="2"/>
                  </a:cubicBezTo>
                  <a:cubicBezTo>
                    <a:pt x="35" y="9"/>
                    <a:pt x="24" y="24"/>
                    <a:pt x="10" y="42"/>
                  </a:cubicBezTo>
                  <a:cubicBezTo>
                    <a:pt x="6" y="49"/>
                    <a:pt x="3" y="56"/>
                    <a:pt x="3" y="63"/>
                  </a:cubicBezTo>
                  <a:cubicBezTo>
                    <a:pt x="0" y="70"/>
                    <a:pt x="0" y="77"/>
                    <a:pt x="3" y="85"/>
                  </a:cubicBezTo>
                  <a:cubicBezTo>
                    <a:pt x="5" y="98"/>
                    <a:pt x="13" y="107"/>
                    <a:pt x="24" y="114"/>
                  </a:cubicBezTo>
                  <a:lnTo>
                    <a:pt x="24" y="114"/>
                  </a:lnTo>
                  <a:cubicBezTo>
                    <a:pt x="24" y="114"/>
                    <a:pt x="23" y="114"/>
                    <a:pt x="21" y="113"/>
                  </a:cubicBezTo>
                  <a:lnTo>
                    <a:pt x="21" y="113"/>
                  </a:lnTo>
                  <a:cubicBezTo>
                    <a:pt x="24" y="114"/>
                    <a:pt x="26" y="114"/>
                    <a:pt x="26" y="116"/>
                  </a:cubicBezTo>
                  <a:lnTo>
                    <a:pt x="27" y="116"/>
                  </a:lnTo>
                  <a:lnTo>
                    <a:pt x="27" y="119"/>
                  </a:lnTo>
                  <a:cubicBezTo>
                    <a:pt x="25" y="124"/>
                    <a:pt x="23" y="129"/>
                    <a:pt x="21" y="134"/>
                  </a:cubicBezTo>
                  <a:lnTo>
                    <a:pt x="21" y="134"/>
                  </a:lnTo>
                  <a:cubicBezTo>
                    <a:pt x="21" y="134"/>
                    <a:pt x="21" y="134"/>
                    <a:pt x="21" y="134"/>
                  </a:cubicBezTo>
                  <a:lnTo>
                    <a:pt x="21" y="134"/>
                  </a:lnTo>
                  <a:cubicBezTo>
                    <a:pt x="21" y="137"/>
                    <a:pt x="20" y="139"/>
                    <a:pt x="20" y="141"/>
                  </a:cubicBezTo>
                  <a:lnTo>
                    <a:pt x="20" y="141"/>
                  </a:lnTo>
                  <a:cubicBezTo>
                    <a:pt x="20" y="139"/>
                    <a:pt x="20" y="137"/>
                    <a:pt x="21" y="134"/>
                  </a:cubicBezTo>
                  <a:lnTo>
                    <a:pt x="21" y="134"/>
                  </a:lnTo>
                  <a:cubicBezTo>
                    <a:pt x="20" y="136"/>
                    <a:pt x="20" y="139"/>
                    <a:pt x="20" y="142"/>
                  </a:cubicBezTo>
                  <a:lnTo>
                    <a:pt x="20" y="142"/>
                  </a:lnTo>
                  <a:cubicBezTo>
                    <a:pt x="20" y="141"/>
                    <a:pt x="20" y="141"/>
                    <a:pt x="20" y="141"/>
                  </a:cubicBezTo>
                  <a:lnTo>
                    <a:pt x="20" y="141"/>
                  </a:lnTo>
                  <a:cubicBezTo>
                    <a:pt x="20" y="142"/>
                    <a:pt x="20" y="142"/>
                    <a:pt x="20" y="143"/>
                  </a:cubicBezTo>
                  <a:cubicBezTo>
                    <a:pt x="20" y="142"/>
                    <a:pt x="20" y="142"/>
                    <a:pt x="20" y="142"/>
                  </a:cubicBezTo>
                  <a:lnTo>
                    <a:pt x="20" y="142"/>
                  </a:lnTo>
                  <a:cubicBezTo>
                    <a:pt x="19" y="146"/>
                    <a:pt x="18" y="150"/>
                    <a:pt x="18" y="154"/>
                  </a:cubicBezTo>
                  <a:lnTo>
                    <a:pt x="18" y="158"/>
                  </a:lnTo>
                  <a:cubicBezTo>
                    <a:pt x="18" y="165"/>
                    <a:pt x="18" y="168"/>
                    <a:pt x="20" y="173"/>
                  </a:cubicBezTo>
                  <a:cubicBezTo>
                    <a:pt x="21" y="177"/>
                    <a:pt x="24" y="182"/>
                    <a:pt x="26" y="185"/>
                  </a:cubicBezTo>
                  <a:cubicBezTo>
                    <a:pt x="27" y="190"/>
                    <a:pt x="31" y="192"/>
                    <a:pt x="33" y="194"/>
                  </a:cubicBezTo>
                  <a:cubicBezTo>
                    <a:pt x="35" y="199"/>
                    <a:pt x="41" y="204"/>
                    <a:pt x="48" y="205"/>
                  </a:cubicBezTo>
                  <a:cubicBezTo>
                    <a:pt x="55" y="207"/>
                    <a:pt x="60" y="207"/>
                    <a:pt x="65" y="207"/>
                  </a:cubicBezTo>
                  <a:cubicBezTo>
                    <a:pt x="69" y="207"/>
                    <a:pt x="73" y="207"/>
                    <a:pt x="77" y="207"/>
                  </a:cubicBezTo>
                  <a:cubicBezTo>
                    <a:pt x="88" y="205"/>
                    <a:pt x="98" y="201"/>
                    <a:pt x="106" y="197"/>
                  </a:cubicBezTo>
                  <a:cubicBezTo>
                    <a:pt x="118" y="191"/>
                    <a:pt x="126" y="184"/>
                    <a:pt x="135" y="177"/>
                  </a:cubicBezTo>
                  <a:cubicBezTo>
                    <a:pt x="145" y="170"/>
                    <a:pt x="152" y="158"/>
                    <a:pt x="159" y="150"/>
                  </a:cubicBezTo>
                  <a:cubicBezTo>
                    <a:pt x="164" y="142"/>
                    <a:pt x="167" y="134"/>
                    <a:pt x="171" y="124"/>
                  </a:cubicBezTo>
                  <a:lnTo>
                    <a:pt x="171" y="124"/>
                  </a:lnTo>
                  <a:cubicBezTo>
                    <a:pt x="170" y="126"/>
                    <a:pt x="169" y="129"/>
                    <a:pt x="168" y="131"/>
                  </a:cubicBezTo>
                  <a:lnTo>
                    <a:pt x="168" y="131"/>
                  </a:lnTo>
                  <a:cubicBezTo>
                    <a:pt x="169" y="127"/>
                    <a:pt x="170" y="124"/>
                    <a:pt x="172" y="120"/>
                  </a:cubicBezTo>
                  <a:lnTo>
                    <a:pt x="172" y="120"/>
                  </a:lnTo>
                  <a:cubicBezTo>
                    <a:pt x="171" y="121"/>
                    <a:pt x="171" y="122"/>
                    <a:pt x="170" y="123"/>
                  </a:cubicBezTo>
                  <a:cubicBezTo>
                    <a:pt x="171" y="122"/>
                    <a:pt x="171" y="121"/>
                    <a:pt x="172" y="120"/>
                  </a:cubicBezTo>
                  <a:lnTo>
                    <a:pt x="172" y="120"/>
                  </a:lnTo>
                  <a:cubicBezTo>
                    <a:pt x="172" y="120"/>
                    <a:pt x="172" y="120"/>
                    <a:pt x="172" y="120"/>
                  </a:cubicBezTo>
                  <a:lnTo>
                    <a:pt x="172" y="120"/>
                  </a:lnTo>
                  <a:cubicBezTo>
                    <a:pt x="174" y="117"/>
                    <a:pt x="176" y="112"/>
                    <a:pt x="177" y="107"/>
                  </a:cubicBezTo>
                  <a:lnTo>
                    <a:pt x="177" y="107"/>
                  </a:lnTo>
                  <a:cubicBezTo>
                    <a:pt x="177" y="108"/>
                    <a:pt x="176" y="110"/>
                    <a:pt x="176" y="111"/>
                  </a:cubicBezTo>
                  <a:lnTo>
                    <a:pt x="176" y="111"/>
                  </a:lnTo>
                  <a:cubicBezTo>
                    <a:pt x="176" y="109"/>
                    <a:pt x="177" y="107"/>
                    <a:pt x="177" y="106"/>
                  </a:cubicBezTo>
                  <a:cubicBezTo>
                    <a:pt x="180" y="99"/>
                    <a:pt x="180" y="93"/>
                    <a:pt x="180" y="86"/>
                  </a:cubicBezTo>
                  <a:cubicBezTo>
                    <a:pt x="182" y="87"/>
                    <a:pt x="182" y="87"/>
                    <a:pt x="183" y="87"/>
                  </a:cubicBezTo>
                  <a:cubicBezTo>
                    <a:pt x="183" y="87"/>
                    <a:pt x="183" y="87"/>
                    <a:pt x="183" y="86"/>
                  </a:cubicBezTo>
                  <a:cubicBezTo>
                    <a:pt x="183" y="72"/>
                    <a:pt x="182" y="58"/>
                    <a:pt x="175" y="45"/>
                  </a:cubicBezTo>
                  <a:cubicBezTo>
                    <a:pt x="167" y="33"/>
                    <a:pt x="155" y="22"/>
                    <a:pt x="142" y="15"/>
                  </a:cubicBezTo>
                  <a:cubicBezTo>
                    <a:pt x="133" y="9"/>
                    <a:pt x="125" y="7"/>
                    <a:pt x="116" y="5"/>
                  </a:cubicBezTo>
                  <a:cubicBezTo>
                    <a:pt x="104" y="2"/>
                    <a:pt x="9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6514025" y="1453300"/>
              <a:ext cx="12125" cy="9375"/>
            </a:xfrm>
            <a:custGeom>
              <a:avLst/>
              <a:gdLst/>
              <a:ahLst/>
              <a:cxnLst/>
              <a:rect l="l" t="t" r="r" b="b"/>
              <a:pathLst>
                <a:path w="485" h="375" extrusionOk="0">
                  <a:moveTo>
                    <a:pt x="434" y="1"/>
                  </a:moveTo>
                  <a:cubicBezTo>
                    <a:pt x="418" y="1"/>
                    <a:pt x="403" y="8"/>
                    <a:pt x="395" y="24"/>
                  </a:cubicBezTo>
                  <a:cubicBezTo>
                    <a:pt x="382" y="45"/>
                    <a:pt x="368" y="65"/>
                    <a:pt x="358" y="88"/>
                  </a:cubicBezTo>
                  <a:cubicBezTo>
                    <a:pt x="346" y="110"/>
                    <a:pt x="332" y="132"/>
                    <a:pt x="321" y="153"/>
                  </a:cubicBezTo>
                  <a:lnTo>
                    <a:pt x="309" y="168"/>
                  </a:lnTo>
                  <a:cubicBezTo>
                    <a:pt x="308" y="171"/>
                    <a:pt x="298" y="180"/>
                    <a:pt x="298" y="184"/>
                  </a:cubicBezTo>
                  <a:lnTo>
                    <a:pt x="295" y="187"/>
                  </a:lnTo>
                  <a:cubicBezTo>
                    <a:pt x="290" y="193"/>
                    <a:pt x="287" y="197"/>
                    <a:pt x="281" y="202"/>
                  </a:cubicBezTo>
                  <a:cubicBezTo>
                    <a:pt x="274" y="211"/>
                    <a:pt x="265" y="219"/>
                    <a:pt x="255" y="227"/>
                  </a:cubicBezTo>
                  <a:lnTo>
                    <a:pt x="251" y="231"/>
                  </a:lnTo>
                  <a:cubicBezTo>
                    <a:pt x="246" y="235"/>
                    <a:pt x="240" y="238"/>
                    <a:pt x="233" y="242"/>
                  </a:cubicBezTo>
                  <a:cubicBezTo>
                    <a:pt x="229" y="245"/>
                    <a:pt x="223" y="248"/>
                    <a:pt x="217" y="251"/>
                  </a:cubicBezTo>
                  <a:cubicBezTo>
                    <a:pt x="214" y="252"/>
                    <a:pt x="211" y="252"/>
                    <a:pt x="209" y="255"/>
                  </a:cubicBezTo>
                  <a:cubicBezTo>
                    <a:pt x="207" y="255"/>
                    <a:pt x="204" y="256"/>
                    <a:pt x="203" y="256"/>
                  </a:cubicBezTo>
                  <a:cubicBezTo>
                    <a:pt x="200" y="258"/>
                    <a:pt x="197" y="258"/>
                    <a:pt x="194" y="259"/>
                  </a:cubicBezTo>
                  <a:cubicBezTo>
                    <a:pt x="187" y="261"/>
                    <a:pt x="182" y="263"/>
                    <a:pt x="175" y="265"/>
                  </a:cubicBezTo>
                  <a:cubicBezTo>
                    <a:pt x="169" y="266"/>
                    <a:pt x="161" y="267"/>
                    <a:pt x="154" y="267"/>
                  </a:cubicBezTo>
                  <a:cubicBezTo>
                    <a:pt x="151" y="267"/>
                    <a:pt x="149" y="267"/>
                    <a:pt x="146" y="266"/>
                  </a:cubicBezTo>
                  <a:cubicBezTo>
                    <a:pt x="150" y="266"/>
                    <a:pt x="138" y="263"/>
                    <a:pt x="134" y="263"/>
                  </a:cubicBezTo>
                  <a:cubicBezTo>
                    <a:pt x="134" y="263"/>
                    <a:pt x="133" y="263"/>
                    <a:pt x="133" y="263"/>
                  </a:cubicBezTo>
                  <a:lnTo>
                    <a:pt x="133" y="263"/>
                  </a:lnTo>
                  <a:cubicBezTo>
                    <a:pt x="132" y="263"/>
                    <a:pt x="131" y="262"/>
                    <a:pt x="131" y="262"/>
                  </a:cubicBezTo>
                  <a:cubicBezTo>
                    <a:pt x="128" y="259"/>
                    <a:pt x="126" y="259"/>
                    <a:pt x="126" y="258"/>
                  </a:cubicBezTo>
                  <a:cubicBezTo>
                    <a:pt x="125" y="256"/>
                    <a:pt x="123" y="254"/>
                    <a:pt x="122" y="253"/>
                  </a:cubicBezTo>
                  <a:lnTo>
                    <a:pt x="122" y="253"/>
                  </a:lnTo>
                  <a:cubicBezTo>
                    <a:pt x="121" y="251"/>
                    <a:pt x="119" y="249"/>
                    <a:pt x="118" y="248"/>
                  </a:cubicBezTo>
                  <a:cubicBezTo>
                    <a:pt x="118" y="245"/>
                    <a:pt x="116" y="244"/>
                    <a:pt x="116" y="241"/>
                  </a:cubicBezTo>
                  <a:cubicBezTo>
                    <a:pt x="116" y="238"/>
                    <a:pt x="116" y="237"/>
                    <a:pt x="114" y="235"/>
                  </a:cubicBezTo>
                  <a:lnTo>
                    <a:pt x="114" y="234"/>
                  </a:lnTo>
                  <a:lnTo>
                    <a:pt x="114" y="231"/>
                  </a:lnTo>
                  <a:lnTo>
                    <a:pt x="114" y="217"/>
                  </a:lnTo>
                  <a:lnTo>
                    <a:pt x="114" y="214"/>
                  </a:lnTo>
                  <a:lnTo>
                    <a:pt x="114" y="210"/>
                  </a:lnTo>
                  <a:cubicBezTo>
                    <a:pt x="116" y="205"/>
                    <a:pt x="118" y="201"/>
                    <a:pt x="118" y="195"/>
                  </a:cubicBezTo>
                  <a:lnTo>
                    <a:pt x="118" y="194"/>
                  </a:lnTo>
                  <a:cubicBezTo>
                    <a:pt x="119" y="191"/>
                    <a:pt x="121" y="187"/>
                    <a:pt x="124" y="185"/>
                  </a:cubicBezTo>
                  <a:cubicBezTo>
                    <a:pt x="133" y="167"/>
                    <a:pt x="155" y="150"/>
                    <a:pt x="175" y="137"/>
                  </a:cubicBezTo>
                  <a:cubicBezTo>
                    <a:pt x="202" y="122"/>
                    <a:pt x="231" y="109"/>
                    <a:pt x="260" y="96"/>
                  </a:cubicBezTo>
                  <a:cubicBezTo>
                    <a:pt x="277" y="89"/>
                    <a:pt x="282" y="65"/>
                    <a:pt x="275" y="49"/>
                  </a:cubicBezTo>
                  <a:cubicBezTo>
                    <a:pt x="269" y="35"/>
                    <a:pt x="254" y="24"/>
                    <a:pt x="239" y="24"/>
                  </a:cubicBezTo>
                  <a:cubicBezTo>
                    <a:pt x="236" y="24"/>
                    <a:pt x="234" y="25"/>
                    <a:pt x="231" y="25"/>
                  </a:cubicBezTo>
                  <a:cubicBezTo>
                    <a:pt x="168" y="45"/>
                    <a:pt x="99" y="68"/>
                    <a:pt x="55" y="122"/>
                  </a:cubicBezTo>
                  <a:cubicBezTo>
                    <a:pt x="13" y="171"/>
                    <a:pt x="0" y="245"/>
                    <a:pt x="31" y="305"/>
                  </a:cubicBezTo>
                  <a:cubicBezTo>
                    <a:pt x="57" y="356"/>
                    <a:pt x="111" y="375"/>
                    <a:pt x="165" y="375"/>
                  </a:cubicBezTo>
                  <a:cubicBezTo>
                    <a:pt x="188" y="375"/>
                    <a:pt x="210" y="372"/>
                    <a:pt x="231" y="366"/>
                  </a:cubicBezTo>
                  <a:cubicBezTo>
                    <a:pt x="294" y="349"/>
                    <a:pt x="351" y="312"/>
                    <a:pt x="390" y="263"/>
                  </a:cubicBezTo>
                  <a:cubicBezTo>
                    <a:pt x="416" y="235"/>
                    <a:pt x="437" y="205"/>
                    <a:pt x="453" y="171"/>
                  </a:cubicBezTo>
                  <a:cubicBezTo>
                    <a:pt x="464" y="149"/>
                    <a:pt x="474" y="127"/>
                    <a:pt x="475" y="100"/>
                  </a:cubicBezTo>
                  <a:cubicBezTo>
                    <a:pt x="481" y="82"/>
                    <a:pt x="484" y="65"/>
                    <a:pt x="484" y="49"/>
                  </a:cubicBezTo>
                  <a:cubicBezTo>
                    <a:pt x="485" y="19"/>
                    <a:pt x="459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6493550" y="1457625"/>
              <a:ext cx="11775" cy="2550"/>
            </a:xfrm>
            <a:custGeom>
              <a:avLst/>
              <a:gdLst/>
              <a:ahLst/>
              <a:cxnLst/>
              <a:rect l="l" t="t" r="r" b="b"/>
              <a:pathLst>
                <a:path w="471" h="102" extrusionOk="0">
                  <a:moveTo>
                    <a:pt x="281" y="1"/>
                  </a:moveTo>
                  <a:cubicBezTo>
                    <a:pt x="204" y="1"/>
                    <a:pt x="126" y="5"/>
                    <a:pt x="49" y="14"/>
                  </a:cubicBezTo>
                  <a:cubicBezTo>
                    <a:pt x="22" y="18"/>
                    <a:pt x="0" y="35"/>
                    <a:pt x="5" y="64"/>
                  </a:cubicBezTo>
                  <a:cubicBezTo>
                    <a:pt x="7" y="88"/>
                    <a:pt x="26" y="102"/>
                    <a:pt x="48" y="102"/>
                  </a:cubicBezTo>
                  <a:cubicBezTo>
                    <a:pt x="51" y="102"/>
                    <a:pt x="55" y="101"/>
                    <a:pt x="59" y="100"/>
                  </a:cubicBezTo>
                  <a:cubicBezTo>
                    <a:pt x="153" y="87"/>
                    <a:pt x="248" y="81"/>
                    <a:pt x="344" y="81"/>
                  </a:cubicBezTo>
                  <a:cubicBezTo>
                    <a:pt x="369" y="81"/>
                    <a:pt x="395" y="81"/>
                    <a:pt x="420" y="82"/>
                  </a:cubicBezTo>
                  <a:cubicBezTo>
                    <a:pt x="421" y="82"/>
                    <a:pt x="421" y="82"/>
                    <a:pt x="422" y="82"/>
                  </a:cubicBezTo>
                  <a:cubicBezTo>
                    <a:pt x="470" y="82"/>
                    <a:pt x="470" y="8"/>
                    <a:pt x="420" y="5"/>
                  </a:cubicBezTo>
                  <a:cubicBezTo>
                    <a:pt x="374" y="2"/>
                    <a:pt x="328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6604700" y="1482175"/>
              <a:ext cx="21000" cy="10950"/>
            </a:xfrm>
            <a:custGeom>
              <a:avLst/>
              <a:gdLst/>
              <a:ahLst/>
              <a:cxnLst/>
              <a:rect l="l" t="t" r="r" b="b"/>
              <a:pathLst>
                <a:path w="840" h="438" extrusionOk="0">
                  <a:moveTo>
                    <a:pt x="57" y="1"/>
                  </a:moveTo>
                  <a:cubicBezTo>
                    <a:pt x="15" y="1"/>
                    <a:pt x="1" y="66"/>
                    <a:pt x="48" y="82"/>
                  </a:cubicBezTo>
                  <a:cubicBezTo>
                    <a:pt x="164" y="120"/>
                    <a:pt x="278" y="165"/>
                    <a:pt x="388" y="215"/>
                  </a:cubicBezTo>
                  <a:cubicBezTo>
                    <a:pt x="429" y="232"/>
                    <a:pt x="469" y="252"/>
                    <a:pt x="509" y="273"/>
                  </a:cubicBezTo>
                  <a:cubicBezTo>
                    <a:pt x="507" y="275"/>
                    <a:pt x="506" y="278"/>
                    <a:pt x="505" y="280"/>
                  </a:cubicBezTo>
                  <a:cubicBezTo>
                    <a:pt x="483" y="310"/>
                    <a:pt x="492" y="357"/>
                    <a:pt x="517" y="384"/>
                  </a:cubicBezTo>
                  <a:cubicBezTo>
                    <a:pt x="551" y="420"/>
                    <a:pt x="593" y="438"/>
                    <a:pt x="637" y="438"/>
                  </a:cubicBezTo>
                  <a:cubicBezTo>
                    <a:pt x="662" y="438"/>
                    <a:pt x="687" y="432"/>
                    <a:pt x="712" y="422"/>
                  </a:cubicBezTo>
                  <a:cubicBezTo>
                    <a:pt x="746" y="419"/>
                    <a:pt x="778" y="405"/>
                    <a:pt x="801" y="378"/>
                  </a:cubicBezTo>
                  <a:cubicBezTo>
                    <a:pt x="829" y="341"/>
                    <a:pt x="839" y="286"/>
                    <a:pt x="801" y="251"/>
                  </a:cubicBezTo>
                  <a:cubicBezTo>
                    <a:pt x="761" y="213"/>
                    <a:pt x="714" y="194"/>
                    <a:pt x="667" y="194"/>
                  </a:cubicBezTo>
                  <a:cubicBezTo>
                    <a:pt x="661" y="194"/>
                    <a:pt x="654" y="195"/>
                    <a:pt x="648" y="195"/>
                  </a:cubicBezTo>
                  <a:cubicBezTo>
                    <a:pt x="595" y="164"/>
                    <a:pt x="530" y="144"/>
                    <a:pt x="478" y="124"/>
                  </a:cubicBezTo>
                  <a:cubicBezTo>
                    <a:pt x="343" y="79"/>
                    <a:pt x="207" y="38"/>
                    <a:pt x="69" y="2"/>
                  </a:cubicBezTo>
                  <a:cubicBezTo>
                    <a:pt x="65" y="1"/>
                    <a:pt x="6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6516575" y="1568450"/>
              <a:ext cx="134575" cy="35750"/>
            </a:xfrm>
            <a:custGeom>
              <a:avLst/>
              <a:gdLst/>
              <a:ahLst/>
              <a:cxnLst/>
              <a:rect l="l" t="t" r="r" b="b"/>
              <a:pathLst>
                <a:path w="5383" h="1430" extrusionOk="0">
                  <a:moveTo>
                    <a:pt x="69" y="0"/>
                  </a:moveTo>
                  <a:cubicBezTo>
                    <a:pt x="18" y="0"/>
                    <a:pt x="0" y="79"/>
                    <a:pt x="57" y="94"/>
                  </a:cubicBezTo>
                  <a:cubicBezTo>
                    <a:pt x="843" y="298"/>
                    <a:pt x="1574" y="612"/>
                    <a:pt x="2294" y="979"/>
                  </a:cubicBezTo>
                  <a:cubicBezTo>
                    <a:pt x="2633" y="1151"/>
                    <a:pt x="2981" y="1318"/>
                    <a:pt x="3357" y="1392"/>
                  </a:cubicBezTo>
                  <a:cubicBezTo>
                    <a:pt x="3484" y="1418"/>
                    <a:pt x="3610" y="1430"/>
                    <a:pt x="3734" y="1430"/>
                  </a:cubicBezTo>
                  <a:cubicBezTo>
                    <a:pt x="3978" y="1430"/>
                    <a:pt x="4216" y="1383"/>
                    <a:pt x="4454" y="1296"/>
                  </a:cubicBezTo>
                  <a:cubicBezTo>
                    <a:pt x="4777" y="1175"/>
                    <a:pt x="5158" y="1040"/>
                    <a:pt x="5348" y="730"/>
                  </a:cubicBezTo>
                  <a:cubicBezTo>
                    <a:pt x="5382" y="671"/>
                    <a:pt x="5329" y="616"/>
                    <a:pt x="5276" y="616"/>
                  </a:cubicBezTo>
                  <a:cubicBezTo>
                    <a:pt x="5253" y="616"/>
                    <a:pt x="5230" y="626"/>
                    <a:pt x="5214" y="652"/>
                  </a:cubicBezTo>
                  <a:cubicBezTo>
                    <a:pt x="5043" y="920"/>
                    <a:pt x="4702" y="1042"/>
                    <a:pt x="4415" y="1150"/>
                  </a:cubicBezTo>
                  <a:cubicBezTo>
                    <a:pt x="4185" y="1237"/>
                    <a:pt x="3953" y="1284"/>
                    <a:pt x="3717" y="1284"/>
                  </a:cubicBezTo>
                  <a:cubicBezTo>
                    <a:pt x="3585" y="1284"/>
                    <a:pt x="3452" y="1269"/>
                    <a:pt x="3316" y="1239"/>
                  </a:cubicBezTo>
                  <a:cubicBezTo>
                    <a:pt x="2947" y="1155"/>
                    <a:pt x="2609" y="988"/>
                    <a:pt x="2273" y="818"/>
                  </a:cubicBezTo>
                  <a:cubicBezTo>
                    <a:pt x="1950" y="654"/>
                    <a:pt x="1623" y="501"/>
                    <a:pt x="1283" y="369"/>
                  </a:cubicBezTo>
                  <a:cubicBezTo>
                    <a:pt x="890" y="219"/>
                    <a:pt x="490" y="95"/>
                    <a:pt x="81" y="2"/>
                  </a:cubicBezTo>
                  <a:cubicBezTo>
                    <a:pt x="77" y="1"/>
                    <a:pt x="73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9" name="Google Shape;889;p33"/>
          <p:cNvSpPr/>
          <p:nvPr/>
        </p:nvSpPr>
        <p:spPr>
          <a:xfrm rot="2491060">
            <a:off x="6437278" y="4158795"/>
            <a:ext cx="532984" cy="1244269"/>
          </a:xfrm>
          <a:custGeom>
            <a:avLst/>
            <a:gdLst/>
            <a:ahLst/>
            <a:cxnLst/>
            <a:rect l="l" t="t" r="r" b="b"/>
            <a:pathLst>
              <a:path w="10953" h="25572" extrusionOk="0">
                <a:moveTo>
                  <a:pt x="4277" y="1024"/>
                </a:moveTo>
                <a:cubicBezTo>
                  <a:pt x="4293" y="1024"/>
                  <a:pt x="4309" y="1025"/>
                  <a:pt x="4325" y="1028"/>
                </a:cubicBezTo>
                <a:cubicBezTo>
                  <a:pt x="4507" y="1056"/>
                  <a:pt x="4643" y="1224"/>
                  <a:pt x="4739" y="1366"/>
                </a:cubicBezTo>
                <a:cubicBezTo>
                  <a:pt x="4959" y="1680"/>
                  <a:pt x="5112" y="2042"/>
                  <a:pt x="5220" y="2411"/>
                </a:cubicBezTo>
                <a:cubicBezTo>
                  <a:pt x="5314" y="2735"/>
                  <a:pt x="5373" y="3062"/>
                  <a:pt x="5410" y="3396"/>
                </a:cubicBezTo>
                <a:cubicBezTo>
                  <a:pt x="5383" y="3261"/>
                  <a:pt x="5355" y="3132"/>
                  <a:pt x="5322" y="3004"/>
                </a:cubicBezTo>
                <a:cubicBezTo>
                  <a:pt x="5210" y="2573"/>
                  <a:pt x="5054" y="2149"/>
                  <a:pt x="4830" y="1763"/>
                </a:cubicBezTo>
                <a:cubicBezTo>
                  <a:pt x="4648" y="1445"/>
                  <a:pt x="4383" y="1191"/>
                  <a:pt x="4014" y="1173"/>
                </a:cubicBezTo>
                <a:cubicBezTo>
                  <a:pt x="4059" y="1077"/>
                  <a:pt x="4169" y="1024"/>
                  <a:pt x="4277" y="1024"/>
                </a:cubicBezTo>
                <a:close/>
                <a:moveTo>
                  <a:pt x="7723" y="842"/>
                </a:moveTo>
                <a:lnTo>
                  <a:pt x="7723" y="842"/>
                </a:lnTo>
                <a:cubicBezTo>
                  <a:pt x="7760" y="974"/>
                  <a:pt x="7675" y="1133"/>
                  <a:pt x="7624" y="1252"/>
                </a:cubicBezTo>
                <a:cubicBezTo>
                  <a:pt x="7540" y="1439"/>
                  <a:pt x="7455" y="1629"/>
                  <a:pt x="7370" y="1818"/>
                </a:cubicBezTo>
                <a:cubicBezTo>
                  <a:pt x="7195" y="2210"/>
                  <a:pt x="7019" y="2603"/>
                  <a:pt x="6843" y="2996"/>
                </a:cubicBezTo>
                <a:cubicBezTo>
                  <a:pt x="6686" y="3348"/>
                  <a:pt x="6528" y="3701"/>
                  <a:pt x="6369" y="4053"/>
                </a:cubicBezTo>
                <a:cubicBezTo>
                  <a:pt x="6473" y="3763"/>
                  <a:pt x="6575" y="3474"/>
                  <a:pt x="6677" y="3184"/>
                </a:cubicBezTo>
                <a:cubicBezTo>
                  <a:pt x="6829" y="2747"/>
                  <a:pt x="6971" y="2305"/>
                  <a:pt x="7138" y="1872"/>
                </a:cubicBezTo>
                <a:cubicBezTo>
                  <a:pt x="7280" y="1500"/>
                  <a:pt x="7460" y="1141"/>
                  <a:pt x="7723" y="842"/>
                </a:cubicBezTo>
                <a:close/>
                <a:moveTo>
                  <a:pt x="8624" y="2669"/>
                </a:moveTo>
                <a:cubicBezTo>
                  <a:pt x="8675" y="2669"/>
                  <a:pt x="8727" y="2677"/>
                  <a:pt x="8778" y="2693"/>
                </a:cubicBezTo>
                <a:cubicBezTo>
                  <a:pt x="8937" y="2747"/>
                  <a:pt x="9085" y="2877"/>
                  <a:pt x="9089" y="3048"/>
                </a:cubicBezTo>
                <a:cubicBezTo>
                  <a:pt x="9074" y="3050"/>
                  <a:pt x="9059" y="3051"/>
                  <a:pt x="9043" y="3051"/>
                </a:cubicBezTo>
                <a:cubicBezTo>
                  <a:pt x="8887" y="3051"/>
                  <a:pt x="8725" y="2961"/>
                  <a:pt x="8567" y="2961"/>
                </a:cubicBezTo>
                <a:cubicBezTo>
                  <a:pt x="8557" y="2961"/>
                  <a:pt x="8547" y="2961"/>
                  <a:pt x="8537" y="2962"/>
                </a:cubicBezTo>
                <a:cubicBezTo>
                  <a:pt x="8349" y="2976"/>
                  <a:pt x="8183" y="3078"/>
                  <a:pt x="8039" y="3191"/>
                </a:cubicBezTo>
                <a:cubicBezTo>
                  <a:pt x="7721" y="3444"/>
                  <a:pt x="7431" y="3742"/>
                  <a:pt x="7160" y="4041"/>
                </a:cubicBezTo>
                <a:cubicBezTo>
                  <a:pt x="6886" y="4345"/>
                  <a:pt x="6632" y="4666"/>
                  <a:pt x="6401" y="5000"/>
                </a:cubicBezTo>
                <a:cubicBezTo>
                  <a:pt x="6281" y="5174"/>
                  <a:pt x="6161" y="5352"/>
                  <a:pt x="6050" y="5537"/>
                </a:cubicBezTo>
                <a:cubicBezTo>
                  <a:pt x="6097" y="5281"/>
                  <a:pt x="6174" y="5033"/>
                  <a:pt x="6315" y="4807"/>
                </a:cubicBezTo>
                <a:cubicBezTo>
                  <a:pt x="6554" y="4430"/>
                  <a:pt x="6901" y="4111"/>
                  <a:pt x="7205" y="3786"/>
                </a:cubicBezTo>
                <a:cubicBezTo>
                  <a:pt x="7370" y="3609"/>
                  <a:pt x="7538" y="3433"/>
                  <a:pt x="7709" y="3260"/>
                </a:cubicBezTo>
                <a:cubicBezTo>
                  <a:pt x="7862" y="3105"/>
                  <a:pt x="8012" y="2946"/>
                  <a:pt x="8191" y="2823"/>
                </a:cubicBezTo>
                <a:cubicBezTo>
                  <a:pt x="8319" y="2736"/>
                  <a:pt x="8470" y="2669"/>
                  <a:pt x="8624" y="2669"/>
                </a:cubicBezTo>
                <a:close/>
                <a:moveTo>
                  <a:pt x="5836" y="226"/>
                </a:moveTo>
                <a:cubicBezTo>
                  <a:pt x="5921" y="406"/>
                  <a:pt x="5949" y="609"/>
                  <a:pt x="5969" y="805"/>
                </a:cubicBezTo>
                <a:cubicBezTo>
                  <a:pt x="5993" y="1056"/>
                  <a:pt x="6008" y="1309"/>
                  <a:pt x="6019" y="1563"/>
                </a:cubicBezTo>
                <a:cubicBezTo>
                  <a:pt x="6040" y="2083"/>
                  <a:pt x="6036" y="2607"/>
                  <a:pt x="6015" y="3128"/>
                </a:cubicBezTo>
                <a:cubicBezTo>
                  <a:pt x="5988" y="3809"/>
                  <a:pt x="5935" y="4490"/>
                  <a:pt x="5869" y="5169"/>
                </a:cubicBezTo>
                <a:cubicBezTo>
                  <a:pt x="5844" y="5230"/>
                  <a:pt x="5820" y="5291"/>
                  <a:pt x="5799" y="5352"/>
                </a:cubicBezTo>
                <a:cubicBezTo>
                  <a:pt x="5785" y="5396"/>
                  <a:pt x="5809" y="5430"/>
                  <a:pt x="5842" y="5440"/>
                </a:cubicBezTo>
                <a:cubicBezTo>
                  <a:pt x="5820" y="5653"/>
                  <a:pt x="5798" y="5864"/>
                  <a:pt x="5773" y="6077"/>
                </a:cubicBezTo>
                <a:cubicBezTo>
                  <a:pt x="5772" y="6083"/>
                  <a:pt x="5772" y="6087"/>
                  <a:pt x="5772" y="6093"/>
                </a:cubicBezTo>
                <a:cubicBezTo>
                  <a:pt x="5771" y="6116"/>
                  <a:pt x="5766" y="6137"/>
                  <a:pt x="5765" y="6161"/>
                </a:cubicBezTo>
                <a:cubicBezTo>
                  <a:pt x="5710" y="5138"/>
                  <a:pt x="5681" y="4111"/>
                  <a:pt x="5748" y="3084"/>
                </a:cubicBezTo>
                <a:cubicBezTo>
                  <a:pt x="5779" y="2574"/>
                  <a:pt x="5842" y="2068"/>
                  <a:pt x="5843" y="1558"/>
                </a:cubicBezTo>
                <a:cubicBezTo>
                  <a:pt x="5844" y="1305"/>
                  <a:pt x="5815" y="1056"/>
                  <a:pt x="5792" y="802"/>
                </a:cubicBezTo>
                <a:cubicBezTo>
                  <a:pt x="5773" y="602"/>
                  <a:pt x="5776" y="411"/>
                  <a:pt x="5836" y="226"/>
                </a:cubicBezTo>
                <a:close/>
                <a:moveTo>
                  <a:pt x="9239" y="4056"/>
                </a:moveTo>
                <a:cubicBezTo>
                  <a:pt x="9353" y="4056"/>
                  <a:pt x="9469" y="4085"/>
                  <a:pt x="9557" y="4162"/>
                </a:cubicBezTo>
                <a:cubicBezTo>
                  <a:pt x="9675" y="4267"/>
                  <a:pt x="9739" y="4475"/>
                  <a:pt x="9735" y="4632"/>
                </a:cubicBezTo>
                <a:cubicBezTo>
                  <a:pt x="9732" y="4654"/>
                  <a:pt x="9730" y="4710"/>
                  <a:pt x="9715" y="4725"/>
                </a:cubicBezTo>
                <a:cubicBezTo>
                  <a:pt x="9700" y="4741"/>
                  <a:pt x="9687" y="4747"/>
                  <a:pt x="9676" y="4747"/>
                </a:cubicBezTo>
                <a:cubicBezTo>
                  <a:pt x="9644" y="4747"/>
                  <a:pt x="9627" y="4697"/>
                  <a:pt x="9611" y="4668"/>
                </a:cubicBezTo>
                <a:cubicBezTo>
                  <a:pt x="9586" y="4622"/>
                  <a:pt x="9560" y="4576"/>
                  <a:pt x="9523" y="4536"/>
                </a:cubicBezTo>
                <a:cubicBezTo>
                  <a:pt x="9434" y="4440"/>
                  <a:pt x="9312" y="4382"/>
                  <a:pt x="9186" y="4355"/>
                </a:cubicBezTo>
                <a:cubicBezTo>
                  <a:pt x="9136" y="4344"/>
                  <a:pt x="9085" y="4340"/>
                  <a:pt x="9036" y="4340"/>
                </a:cubicBezTo>
                <a:cubicBezTo>
                  <a:pt x="8773" y="4340"/>
                  <a:pt x="8516" y="4470"/>
                  <a:pt x="8288" y="4582"/>
                </a:cubicBezTo>
                <a:cubicBezTo>
                  <a:pt x="7998" y="4722"/>
                  <a:pt x="7717" y="4880"/>
                  <a:pt x="7448" y="5051"/>
                </a:cubicBezTo>
                <a:cubicBezTo>
                  <a:pt x="7134" y="5253"/>
                  <a:pt x="6835" y="5474"/>
                  <a:pt x="6551" y="5715"/>
                </a:cubicBezTo>
                <a:cubicBezTo>
                  <a:pt x="6327" y="5907"/>
                  <a:pt x="6097" y="6108"/>
                  <a:pt x="5898" y="6331"/>
                </a:cubicBezTo>
                <a:lnTo>
                  <a:pt x="5893" y="6326"/>
                </a:lnTo>
                <a:cubicBezTo>
                  <a:pt x="5957" y="6219"/>
                  <a:pt x="6042" y="6124"/>
                  <a:pt x="6124" y="6022"/>
                </a:cubicBezTo>
                <a:cubicBezTo>
                  <a:pt x="6227" y="5891"/>
                  <a:pt x="6347" y="5771"/>
                  <a:pt x="6473" y="5659"/>
                </a:cubicBezTo>
                <a:cubicBezTo>
                  <a:pt x="6707" y="5452"/>
                  <a:pt x="6962" y="5273"/>
                  <a:pt x="7226" y="5107"/>
                </a:cubicBezTo>
                <a:cubicBezTo>
                  <a:pt x="7517" y="4925"/>
                  <a:pt x="7817" y="4756"/>
                  <a:pt x="8113" y="4582"/>
                </a:cubicBezTo>
                <a:cubicBezTo>
                  <a:pt x="8273" y="4490"/>
                  <a:pt x="8431" y="4397"/>
                  <a:pt x="8590" y="4305"/>
                </a:cubicBezTo>
                <a:cubicBezTo>
                  <a:pt x="8760" y="4206"/>
                  <a:pt x="8935" y="4097"/>
                  <a:pt x="9132" y="4064"/>
                </a:cubicBezTo>
                <a:cubicBezTo>
                  <a:pt x="9167" y="4059"/>
                  <a:pt x="9203" y="4056"/>
                  <a:pt x="9239" y="4056"/>
                </a:cubicBezTo>
                <a:close/>
                <a:moveTo>
                  <a:pt x="3627" y="2644"/>
                </a:moveTo>
                <a:cubicBezTo>
                  <a:pt x="3933" y="2806"/>
                  <a:pt x="4167" y="3055"/>
                  <a:pt x="4375" y="3331"/>
                </a:cubicBezTo>
                <a:cubicBezTo>
                  <a:pt x="4596" y="3624"/>
                  <a:pt x="4807" y="3931"/>
                  <a:pt x="4997" y="4247"/>
                </a:cubicBezTo>
                <a:cubicBezTo>
                  <a:pt x="5203" y="4589"/>
                  <a:pt x="5382" y="4961"/>
                  <a:pt x="5485" y="5345"/>
                </a:cubicBezTo>
                <a:cubicBezTo>
                  <a:pt x="5490" y="5444"/>
                  <a:pt x="5495" y="5544"/>
                  <a:pt x="5502" y="5643"/>
                </a:cubicBezTo>
                <a:cubicBezTo>
                  <a:pt x="5494" y="5730"/>
                  <a:pt x="5483" y="5816"/>
                  <a:pt x="5476" y="5904"/>
                </a:cubicBezTo>
                <a:cubicBezTo>
                  <a:pt x="5464" y="6046"/>
                  <a:pt x="5450" y="6188"/>
                  <a:pt x="5443" y="6330"/>
                </a:cubicBezTo>
                <a:cubicBezTo>
                  <a:pt x="5436" y="6439"/>
                  <a:pt x="5432" y="6557"/>
                  <a:pt x="5460" y="6665"/>
                </a:cubicBezTo>
                <a:cubicBezTo>
                  <a:pt x="5439" y="6709"/>
                  <a:pt x="5416" y="6753"/>
                  <a:pt x="5398" y="6799"/>
                </a:cubicBezTo>
                <a:cubicBezTo>
                  <a:pt x="5430" y="6021"/>
                  <a:pt x="5190" y="5260"/>
                  <a:pt x="4887" y="4545"/>
                </a:cubicBezTo>
                <a:cubicBezTo>
                  <a:pt x="4736" y="4189"/>
                  <a:pt x="4599" y="3780"/>
                  <a:pt x="4350" y="3478"/>
                </a:cubicBezTo>
                <a:cubicBezTo>
                  <a:pt x="4231" y="3331"/>
                  <a:pt x="4077" y="3234"/>
                  <a:pt x="3926" y="3125"/>
                </a:cubicBezTo>
                <a:cubicBezTo>
                  <a:pt x="3766" y="3007"/>
                  <a:pt x="3608" y="2848"/>
                  <a:pt x="3627" y="2644"/>
                </a:cubicBezTo>
                <a:close/>
                <a:moveTo>
                  <a:pt x="7722" y="5555"/>
                </a:moveTo>
                <a:cubicBezTo>
                  <a:pt x="7725" y="5555"/>
                  <a:pt x="7728" y="5555"/>
                  <a:pt x="7731" y="5555"/>
                </a:cubicBezTo>
                <a:cubicBezTo>
                  <a:pt x="7744" y="5558"/>
                  <a:pt x="7808" y="5585"/>
                  <a:pt x="7808" y="5605"/>
                </a:cubicBezTo>
                <a:cubicBezTo>
                  <a:pt x="7808" y="5633"/>
                  <a:pt x="7743" y="5679"/>
                  <a:pt x="7721" y="5694"/>
                </a:cubicBezTo>
                <a:cubicBezTo>
                  <a:pt x="7557" y="5815"/>
                  <a:pt x="7382" y="5920"/>
                  <a:pt x="7222" y="6043"/>
                </a:cubicBezTo>
                <a:cubicBezTo>
                  <a:pt x="6913" y="6287"/>
                  <a:pt x="6625" y="6560"/>
                  <a:pt x="6369" y="6858"/>
                </a:cubicBezTo>
                <a:cubicBezTo>
                  <a:pt x="6232" y="7019"/>
                  <a:pt x="6104" y="7188"/>
                  <a:pt x="5983" y="7361"/>
                </a:cubicBezTo>
                <a:cubicBezTo>
                  <a:pt x="6114" y="7120"/>
                  <a:pt x="6269" y="6883"/>
                  <a:pt x="6430" y="6665"/>
                </a:cubicBezTo>
                <a:cubicBezTo>
                  <a:pt x="6674" y="6334"/>
                  <a:pt x="6962" y="6005"/>
                  <a:pt x="7296" y="5759"/>
                </a:cubicBezTo>
                <a:cubicBezTo>
                  <a:pt x="7382" y="5696"/>
                  <a:pt x="7476" y="5639"/>
                  <a:pt x="7577" y="5601"/>
                </a:cubicBezTo>
                <a:cubicBezTo>
                  <a:pt x="7615" y="5586"/>
                  <a:pt x="7680" y="5555"/>
                  <a:pt x="7722" y="5555"/>
                </a:cubicBezTo>
                <a:close/>
                <a:moveTo>
                  <a:pt x="8994" y="6355"/>
                </a:moveTo>
                <a:cubicBezTo>
                  <a:pt x="9095" y="6355"/>
                  <a:pt x="9196" y="6361"/>
                  <a:pt x="9296" y="6372"/>
                </a:cubicBezTo>
                <a:cubicBezTo>
                  <a:pt x="9596" y="6405"/>
                  <a:pt x="9940" y="6523"/>
                  <a:pt x="10084" y="6799"/>
                </a:cubicBezTo>
                <a:cubicBezTo>
                  <a:pt x="9728" y="6728"/>
                  <a:pt x="9394" y="6568"/>
                  <a:pt x="9032" y="6510"/>
                </a:cubicBezTo>
                <a:cubicBezTo>
                  <a:pt x="8930" y="6493"/>
                  <a:pt x="8826" y="6485"/>
                  <a:pt x="8722" y="6485"/>
                </a:cubicBezTo>
                <a:cubicBezTo>
                  <a:pt x="8454" y="6485"/>
                  <a:pt x="8186" y="6538"/>
                  <a:pt x="7934" y="6631"/>
                </a:cubicBezTo>
                <a:cubicBezTo>
                  <a:pt x="7189" y="6904"/>
                  <a:pt x="6623" y="7489"/>
                  <a:pt x="6097" y="8058"/>
                </a:cubicBezTo>
                <a:cubicBezTo>
                  <a:pt x="6053" y="8106"/>
                  <a:pt x="6008" y="8156"/>
                  <a:pt x="5964" y="8204"/>
                </a:cubicBezTo>
                <a:cubicBezTo>
                  <a:pt x="6259" y="7750"/>
                  <a:pt x="6603" y="7337"/>
                  <a:pt x="7056" y="7012"/>
                </a:cubicBezTo>
                <a:cubicBezTo>
                  <a:pt x="7610" y="6616"/>
                  <a:pt x="8304" y="6355"/>
                  <a:pt x="8994" y="6355"/>
                </a:cubicBezTo>
                <a:close/>
                <a:moveTo>
                  <a:pt x="7469" y="7129"/>
                </a:moveTo>
                <a:cubicBezTo>
                  <a:pt x="7477" y="7129"/>
                  <a:pt x="7447" y="7171"/>
                  <a:pt x="7438" y="7198"/>
                </a:cubicBezTo>
                <a:cubicBezTo>
                  <a:pt x="7345" y="7472"/>
                  <a:pt x="7191" y="7732"/>
                  <a:pt x="7040" y="7977"/>
                </a:cubicBezTo>
                <a:cubicBezTo>
                  <a:pt x="6738" y="8465"/>
                  <a:pt x="6382" y="8913"/>
                  <a:pt x="6079" y="9399"/>
                </a:cubicBezTo>
                <a:cubicBezTo>
                  <a:pt x="5951" y="9604"/>
                  <a:pt x="5833" y="9817"/>
                  <a:pt x="5734" y="10037"/>
                </a:cubicBezTo>
                <a:cubicBezTo>
                  <a:pt x="5802" y="9746"/>
                  <a:pt x="5890" y="9461"/>
                  <a:pt x="6018" y="9190"/>
                </a:cubicBezTo>
                <a:cubicBezTo>
                  <a:pt x="6267" y="8654"/>
                  <a:pt x="6628" y="8157"/>
                  <a:pt x="6978" y="7685"/>
                </a:cubicBezTo>
                <a:cubicBezTo>
                  <a:pt x="7060" y="7574"/>
                  <a:pt x="7143" y="7468"/>
                  <a:pt x="7232" y="7367"/>
                </a:cubicBezTo>
                <a:cubicBezTo>
                  <a:pt x="7270" y="7323"/>
                  <a:pt x="7311" y="7278"/>
                  <a:pt x="7354" y="7234"/>
                </a:cubicBezTo>
                <a:cubicBezTo>
                  <a:pt x="7384" y="7204"/>
                  <a:pt x="7412" y="7174"/>
                  <a:pt x="7445" y="7147"/>
                </a:cubicBezTo>
                <a:cubicBezTo>
                  <a:pt x="7459" y="7135"/>
                  <a:pt x="7466" y="7129"/>
                  <a:pt x="7469" y="7129"/>
                </a:cubicBezTo>
                <a:close/>
                <a:moveTo>
                  <a:pt x="3459" y="8404"/>
                </a:moveTo>
                <a:cubicBezTo>
                  <a:pt x="3652" y="8479"/>
                  <a:pt x="3793" y="8658"/>
                  <a:pt x="3908" y="8851"/>
                </a:cubicBezTo>
                <a:cubicBezTo>
                  <a:pt x="4006" y="9291"/>
                  <a:pt x="4148" y="9716"/>
                  <a:pt x="4323" y="10128"/>
                </a:cubicBezTo>
                <a:cubicBezTo>
                  <a:pt x="4258" y="10026"/>
                  <a:pt x="4190" y="9921"/>
                  <a:pt x="4125" y="9814"/>
                </a:cubicBezTo>
                <a:cubicBezTo>
                  <a:pt x="3979" y="9580"/>
                  <a:pt x="3841" y="9342"/>
                  <a:pt x="3722" y="9096"/>
                </a:cubicBezTo>
                <a:cubicBezTo>
                  <a:pt x="3617" y="8878"/>
                  <a:pt x="3513" y="8644"/>
                  <a:pt x="3459" y="8404"/>
                </a:cubicBezTo>
                <a:close/>
                <a:moveTo>
                  <a:pt x="7050" y="7370"/>
                </a:moveTo>
                <a:lnTo>
                  <a:pt x="7050" y="7370"/>
                </a:lnTo>
                <a:cubicBezTo>
                  <a:pt x="6873" y="7585"/>
                  <a:pt x="6714" y="7814"/>
                  <a:pt x="6554" y="8042"/>
                </a:cubicBezTo>
                <a:cubicBezTo>
                  <a:pt x="6374" y="8303"/>
                  <a:pt x="6198" y="8567"/>
                  <a:pt x="6047" y="8845"/>
                </a:cubicBezTo>
                <a:cubicBezTo>
                  <a:pt x="5749" y="9399"/>
                  <a:pt x="5615" y="9999"/>
                  <a:pt x="5522" y="10609"/>
                </a:cubicBezTo>
                <a:cubicBezTo>
                  <a:pt x="5515" y="10126"/>
                  <a:pt x="5556" y="9645"/>
                  <a:pt x="5615" y="9165"/>
                </a:cubicBezTo>
                <a:cubicBezTo>
                  <a:pt x="5636" y="9155"/>
                  <a:pt x="5653" y="9133"/>
                  <a:pt x="5659" y="9101"/>
                </a:cubicBezTo>
                <a:cubicBezTo>
                  <a:pt x="5720" y="8654"/>
                  <a:pt x="6098" y="8316"/>
                  <a:pt x="6393" y="8004"/>
                </a:cubicBezTo>
                <a:cubicBezTo>
                  <a:pt x="6601" y="7781"/>
                  <a:pt x="6819" y="7566"/>
                  <a:pt x="7050" y="7370"/>
                </a:cubicBezTo>
                <a:close/>
                <a:moveTo>
                  <a:pt x="5740" y="6459"/>
                </a:moveTo>
                <a:cubicBezTo>
                  <a:pt x="5747" y="6459"/>
                  <a:pt x="5755" y="6460"/>
                  <a:pt x="5764" y="6462"/>
                </a:cubicBezTo>
                <a:cubicBezTo>
                  <a:pt x="5771" y="6465"/>
                  <a:pt x="5773" y="6467"/>
                  <a:pt x="5779" y="6469"/>
                </a:cubicBezTo>
                <a:lnTo>
                  <a:pt x="5752" y="6501"/>
                </a:lnTo>
                <a:cubicBezTo>
                  <a:pt x="5712" y="6554"/>
                  <a:pt x="5749" y="6609"/>
                  <a:pt x="5799" y="6618"/>
                </a:cubicBezTo>
                <a:cubicBezTo>
                  <a:pt x="5798" y="6656"/>
                  <a:pt x="5795" y="6693"/>
                  <a:pt x="5792" y="6731"/>
                </a:cubicBezTo>
                <a:cubicBezTo>
                  <a:pt x="5772" y="7028"/>
                  <a:pt x="5738" y="7322"/>
                  <a:pt x="5700" y="7617"/>
                </a:cubicBezTo>
                <a:cubicBezTo>
                  <a:pt x="5687" y="7703"/>
                  <a:pt x="5674" y="7790"/>
                  <a:pt x="5661" y="7879"/>
                </a:cubicBezTo>
                <a:cubicBezTo>
                  <a:pt x="5644" y="7917"/>
                  <a:pt x="5626" y="7957"/>
                  <a:pt x="5615" y="7995"/>
                </a:cubicBezTo>
                <a:cubicBezTo>
                  <a:pt x="5605" y="8022"/>
                  <a:pt x="5617" y="8048"/>
                  <a:pt x="5637" y="8064"/>
                </a:cubicBezTo>
                <a:cubicBezTo>
                  <a:pt x="5595" y="8350"/>
                  <a:pt x="5552" y="8638"/>
                  <a:pt x="5512" y="8925"/>
                </a:cubicBezTo>
                <a:cubicBezTo>
                  <a:pt x="5498" y="8974"/>
                  <a:pt x="5488" y="9024"/>
                  <a:pt x="5481" y="9077"/>
                </a:cubicBezTo>
                <a:cubicBezTo>
                  <a:pt x="5478" y="9094"/>
                  <a:pt x="5481" y="9108"/>
                  <a:pt x="5487" y="9122"/>
                </a:cubicBezTo>
                <a:cubicBezTo>
                  <a:pt x="5476" y="9210"/>
                  <a:pt x="5464" y="9296"/>
                  <a:pt x="5454" y="9382"/>
                </a:cubicBezTo>
                <a:cubicBezTo>
                  <a:pt x="5396" y="9895"/>
                  <a:pt x="5368" y="10413"/>
                  <a:pt x="5400" y="10928"/>
                </a:cubicBezTo>
                <a:lnTo>
                  <a:pt x="5310" y="10545"/>
                </a:lnTo>
                <a:cubicBezTo>
                  <a:pt x="5319" y="10541"/>
                  <a:pt x="5329" y="10534"/>
                  <a:pt x="5327" y="10518"/>
                </a:cubicBezTo>
                <a:cubicBezTo>
                  <a:pt x="5290" y="9999"/>
                  <a:pt x="5277" y="9475"/>
                  <a:pt x="5281" y="8955"/>
                </a:cubicBezTo>
                <a:cubicBezTo>
                  <a:pt x="5283" y="8950"/>
                  <a:pt x="5287" y="8947"/>
                  <a:pt x="5287" y="8942"/>
                </a:cubicBezTo>
                <a:cubicBezTo>
                  <a:pt x="5288" y="8901"/>
                  <a:pt x="5284" y="8858"/>
                  <a:pt x="5283" y="8817"/>
                </a:cubicBezTo>
                <a:cubicBezTo>
                  <a:pt x="5284" y="8749"/>
                  <a:pt x="5284" y="8679"/>
                  <a:pt x="5284" y="8611"/>
                </a:cubicBezTo>
                <a:cubicBezTo>
                  <a:pt x="5297" y="8062"/>
                  <a:pt x="5305" y="7490"/>
                  <a:pt x="5481" y="6965"/>
                </a:cubicBezTo>
                <a:cubicBezTo>
                  <a:pt x="5502" y="6902"/>
                  <a:pt x="5528" y="6838"/>
                  <a:pt x="5552" y="6775"/>
                </a:cubicBezTo>
                <a:cubicBezTo>
                  <a:pt x="5585" y="6772"/>
                  <a:pt x="5613" y="6751"/>
                  <a:pt x="5606" y="6709"/>
                </a:cubicBezTo>
                <a:cubicBezTo>
                  <a:pt x="5603" y="6694"/>
                  <a:pt x="5603" y="6680"/>
                  <a:pt x="5602" y="6666"/>
                </a:cubicBezTo>
                <a:cubicBezTo>
                  <a:pt x="5609" y="6652"/>
                  <a:pt x="5615" y="6638"/>
                  <a:pt x="5622" y="6623"/>
                </a:cubicBezTo>
                <a:cubicBezTo>
                  <a:pt x="5637" y="6592"/>
                  <a:pt x="5656" y="6558"/>
                  <a:pt x="5674" y="6528"/>
                </a:cubicBezTo>
                <a:cubicBezTo>
                  <a:pt x="5698" y="6487"/>
                  <a:pt x="5701" y="6459"/>
                  <a:pt x="5740" y="6459"/>
                </a:cubicBezTo>
                <a:close/>
                <a:moveTo>
                  <a:pt x="8949" y="8728"/>
                </a:moveTo>
                <a:lnTo>
                  <a:pt x="8949" y="8728"/>
                </a:lnTo>
                <a:cubicBezTo>
                  <a:pt x="8086" y="9559"/>
                  <a:pt x="6977" y="10291"/>
                  <a:pt x="6263" y="11271"/>
                </a:cubicBezTo>
                <a:cubicBezTo>
                  <a:pt x="6523" y="10859"/>
                  <a:pt x="6805" y="10460"/>
                  <a:pt x="7110" y="10085"/>
                </a:cubicBezTo>
                <a:cubicBezTo>
                  <a:pt x="7360" y="9779"/>
                  <a:pt x="7632" y="9487"/>
                  <a:pt x="7947" y="9241"/>
                </a:cubicBezTo>
                <a:cubicBezTo>
                  <a:pt x="8105" y="9119"/>
                  <a:pt x="8271" y="9008"/>
                  <a:pt x="8448" y="8919"/>
                </a:cubicBezTo>
                <a:cubicBezTo>
                  <a:pt x="8533" y="8877"/>
                  <a:pt x="8622" y="8837"/>
                  <a:pt x="8710" y="8803"/>
                </a:cubicBezTo>
                <a:cubicBezTo>
                  <a:pt x="8766" y="8781"/>
                  <a:pt x="8865" y="8736"/>
                  <a:pt x="8949" y="8728"/>
                </a:cubicBezTo>
                <a:close/>
                <a:moveTo>
                  <a:pt x="8755" y="7991"/>
                </a:moveTo>
                <a:cubicBezTo>
                  <a:pt x="8767" y="7991"/>
                  <a:pt x="8779" y="7991"/>
                  <a:pt x="8791" y="7991"/>
                </a:cubicBezTo>
                <a:cubicBezTo>
                  <a:pt x="8595" y="8249"/>
                  <a:pt x="8271" y="8388"/>
                  <a:pt x="8001" y="8554"/>
                </a:cubicBezTo>
                <a:cubicBezTo>
                  <a:pt x="7695" y="8745"/>
                  <a:pt x="7405" y="8960"/>
                  <a:pt x="7136" y="9200"/>
                </a:cubicBezTo>
                <a:cubicBezTo>
                  <a:pt x="6618" y="9660"/>
                  <a:pt x="6175" y="10202"/>
                  <a:pt x="5827" y="10802"/>
                </a:cubicBezTo>
                <a:cubicBezTo>
                  <a:pt x="5734" y="10964"/>
                  <a:pt x="5650" y="11131"/>
                  <a:pt x="5571" y="11301"/>
                </a:cubicBezTo>
                <a:cubicBezTo>
                  <a:pt x="5566" y="11286"/>
                  <a:pt x="5566" y="11274"/>
                  <a:pt x="5565" y="11261"/>
                </a:cubicBezTo>
                <a:cubicBezTo>
                  <a:pt x="5815" y="10498"/>
                  <a:pt x="6107" y="9738"/>
                  <a:pt x="6618" y="9112"/>
                </a:cubicBezTo>
                <a:cubicBezTo>
                  <a:pt x="7139" y="8474"/>
                  <a:pt x="7915" y="7991"/>
                  <a:pt x="8755" y="7991"/>
                </a:cubicBezTo>
                <a:close/>
                <a:moveTo>
                  <a:pt x="4028" y="6994"/>
                </a:moveTo>
                <a:cubicBezTo>
                  <a:pt x="4315" y="7083"/>
                  <a:pt x="4376" y="7522"/>
                  <a:pt x="4437" y="7766"/>
                </a:cubicBezTo>
                <a:cubicBezTo>
                  <a:pt x="4549" y="8218"/>
                  <a:pt x="4665" y="8668"/>
                  <a:pt x="4780" y="9119"/>
                </a:cubicBezTo>
                <a:cubicBezTo>
                  <a:pt x="4990" y="9929"/>
                  <a:pt x="5180" y="10744"/>
                  <a:pt x="5393" y="11554"/>
                </a:cubicBezTo>
                <a:cubicBezTo>
                  <a:pt x="5390" y="11572"/>
                  <a:pt x="5386" y="11589"/>
                  <a:pt x="5380" y="11609"/>
                </a:cubicBezTo>
                <a:cubicBezTo>
                  <a:pt x="5197" y="11168"/>
                  <a:pt x="4999" y="10731"/>
                  <a:pt x="4793" y="10298"/>
                </a:cubicBezTo>
                <a:cubicBezTo>
                  <a:pt x="4617" y="9931"/>
                  <a:pt x="4433" y="9569"/>
                  <a:pt x="4241" y="9210"/>
                </a:cubicBezTo>
                <a:cubicBezTo>
                  <a:pt x="4166" y="8942"/>
                  <a:pt x="4102" y="8671"/>
                  <a:pt x="4060" y="8396"/>
                </a:cubicBezTo>
                <a:cubicBezTo>
                  <a:pt x="4020" y="8147"/>
                  <a:pt x="3996" y="7898"/>
                  <a:pt x="3984" y="7645"/>
                </a:cubicBezTo>
                <a:cubicBezTo>
                  <a:pt x="3979" y="7509"/>
                  <a:pt x="3976" y="7373"/>
                  <a:pt x="3979" y="7235"/>
                </a:cubicBezTo>
                <a:cubicBezTo>
                  <a:pt x="3982" y="7157"/>
                  <a:pt x="3982" y="7058"/>
                  <a:pt x="4028" y="6994"/>
                </a:cubicBezTo>
                <a:close/>
                <a:moveTo>
                  <a:pt x="6245" y="11569"/>
                </a:moveTo>
                <a:cubicBezTo>
                  <a:pt x="6015" y="11978"/>
                  <a:pt x="5870" y="12428"/>
                  <a:pt x="5778" y="12887"/>
                </a:cubicBezTo>
                <a:cubicBezTo>
                  <a:pt x="5778" y="12825"/>
                  <a:pt x="5781" y="12764"/>
                  <a:pt x="5779" y="12703"/>
                </a:cubicBezTo>
                <a:cubicBezTo>
                  <a:pt x="5866" y="12286"/>
                  <a:pt x="6026" y="11913"/>
                  <a:pt x="6245" y="11569"/>
                </a:cubicBezTo>
                <a:close/>
                <a:moveTo>
                  <a:pt x="9680" y="13348"/>
                </a:moveTo>
                <a:cubicBezTo>
                  <a:pt x="9690" y="13348"/>
                  <a:pt x="9700" y="13348"/>
                  <a:pt x="9709" y="13348"/>
                </a:cubicBezTo>
                <a:cubicBezTo>
                  <a:pt x="9766" y="13350"/>
                  <a:pt x="9823" y="13353"/>
                  <a:pt x="9878" y="13357"/>
                </a:cubicBezTo>
                <a:cubicBezTo>
                  <a:pt x="9901" y="13360"/>
                  <a:pt x="9929" y="13361"/>
                  <a:pt x="9953" y="13368"/>
                </a:cubicBezTo>
                <a:cubicBezTo>
                  <a:pt x="10009" y="13383"/>
                  <a:pt x="10048" y="13387"/>
                  <a:pt x="10034" y="13449"/>
                </a:cubicBezTo>
                <a:cubicBezTo>
                  <a:pt x="10018" y="13514"/>
                  <a:pt x="9963" y="13503"/>
                  <a:pt x="9905" y="13506"/>
                </a:cubicBezTo>
                <a:cubicBezTo>
                  <a:pt x="9847" y="13510"/>
                  <a:pt x="9791" y="13514"/>
                  <a:pt x="9735" y="13520"/>
                </a:cubicBezTo>
                <a:cubicBezTo>
                  <a:pt x="9621" y="13533"/>
                  <a:pt x="9509" y="13549"/>
                  <a:pt x="9397" y="13568"/>
                </a:cubicBezTo>
                <a:cubicBezTo>
                  <a:pt x="8973" y="13645"/>
                  <a:pt x="8561" y="13776"/>
                  <a:pt x="8174" y="13960"/>
                </a:cubicBezTo>
                <a:cubicBezTo>
                  <a:pt x="7964" y="14059"/>
                  <a:pt x="7764" y="14174"/>
                  <a:pt x="7571" y="14305"/>
                </a:cubicBezTo>
                <a:cubicBezTo>
                  <a:pt x="7551" y="14317"/>
                  <a:pt x="7531" y="14330"/>
                  <a:pt x="7513" y="14343"/>
                </a:cubicBezTo>
                <a:cubicBezTo>
                  <a:pt x="8032" y="13856"/>
                  <a:pt x="8644" y="13466"/>
                  <a:pt x="9363" y="13370"/>
                </a:cubicBezTo>
                <a:cubicBezTo>
                  <a:pt x="9470" y="13355"/>
                  <a:pt x="9575" y="13348"/>
                  <a:pt x="9680" y="13348"/>
                </a:cubicBezTo>
                <a:close/>
                <a:moveTo>
                  <a:pt x="2899" y="9241"/>
                </a:moveTo>
                <a:lnTo>
                  <a:pt x="2899" y="9241"/>
                </a:lnTo>
                <a:cubicBezTo>
                  <a:pt x="3176" y="9468"/>
                  <a:pt x="3431" y="9721"/>
                  <a:pt x="3652" y="10002"/>
                </a:cubicBezTo>
                <a:cubicBezTo>
                  <a:pt x="3911" y="10332"/>
                  <a:pt x="4118" y="10697"/>
                  <a:pt x="4326" y="11057"/>
                </a:cubicBezTo>
                <a:cubicBezTo>
                  <a:pt x="4729" y="11750"/>
                  <a:pt x="5128" y="12463"/>
                  <a:pt x="5358" y="13235"/>
                </a:cubicBezTo>
                <a:cubicBezTo>
                  <a:pt x="5490" y="13686"/>
                  <a:pt x="5558" y="14151"/>
                  <a:pt x="5529" y="14623"/>
                </a:cubicBezTo>
                <a:cubicBezTo>
                  <a:pt x="5528" y="14644"/>
                  <a:pt x="5545" y="14655"/>
                  <a:pt x="5562" y="14655"/>
                </a:cubicBezTo>
                <a:cubicBezTo>
                  <a:pt x="5565" y="14655"/>
                  <a:pt x="5569" y="14655"/>
                  <a:pt x="5572" y="14654"/>
                </a:cubicBezTo>
                <a:lnTo>
                  <a:pt x="5572" y="14654"/>
                </a:lnTo>
                <a:cubicBezTo>
                  <a:pt x="5571" y="14726"/>
                  <a:pt x="5566" y="14797"/>
                  <a:pt x="5565" y="14871"/>
                </a:cubicBezTo>
                <a:cubicBezTo>
                  <a:pt x="5480" y="14247"/>
                  <a:pt x="5345" y="13631"/>
                  <a:pt x="5159" y="13033"/>
                </a:cubicBezTo>
                <a:cubicBezTo>
                  <a:pt x="5090" y="12809"/>
                  <a:pt x="5013" y="12587"/>
                  <a:pt x="4928" y="12368"/>
                </a:cubicBezTo>
                <a:cubicBezTo>
                  <a:pt x="4884" y="12252"/>
                  <a:pt x="4827" y="12077"/>
                  <a:pt x="4678" y="12077"/>
                </a:cubicBezTo>
                <a:cubicBezTo>
                  <a:pt x="4676" y="12077"/>
                  <a:pt x="4674" y="12077"/>
                  <a:pt x="4673" y="12077"/>
                </a:cubicBezTo>
                <a:cubicBezTo>
                  <a:pt x="4372" y="11605"/>
                  <a:pt x="4068" y="11134"/>
                  <a:pt x="3766" y="10661"/>
                </a:cubicBezTo>
                <a:lnTo>
                  <a:pt x="3309" y="9948"/>
                </a:lnTo>
                <a:cubicBezTo>
                  <a:pt x="3231" y="9824"/>
                  <a:pt x="3153" y="9701"/>
                  <a:pt x="3075" y="9579"/>
                </a:cubicBezTo>
                <a:cubicBezTo>
                  <a:pt x="3010" y="9475"/>
                  <a:pt x="2920" y="9363"/>
                  <a:pt x="2899" y="9241"/>
                </a:cubicBezTo>
                <a:close/>
                <a:moveTo>
                  <a:pt x="9124" y="12387"/>
                </a:moveTo>
                <a:cubicBezTo>
                  <a:pt x="9391" y="12387"/>
                  <a:pt x="9655" y="12446"/>
                  <a:pt x="9891" y="12567"/>
                </a:cubicBezTo>
                <a:cubicBezTo>
                  <a:pt x="9823" y="12562"/>
                  <a:pt x="9755" y="12560"/>
                  <a:pt x="9688" y="12560"/>
                </a:cubicBezTo>
                <a:cubicBezTo>
                  <a:pt x="9061" y="12560"/>
                  <a:pt x="8439" y="12747"/>
                  <a:pt x="7895" y="13066"/>
                </a:cubicBezTo>
                <a:cubicBezTo>
                  <a:pt x="7178" y="13485"/>
                  <a:pt x="6623" y="14132"/>
                  <a:pt x="6230" y="14857"/>
                </a:cubicBezTo>
                <a:cubicBezTo>
                  <a:pt x="6127" y="15045"/>
                  <a:pt x="6036" y="15241"/>
                  <a:pt x="5955" y="15438"/>
                </a:cubicBezTo>
                <a:cubicBezTo>
                  <a:pt x="6157" y="14753"/>
                  <a:pt x="6538" y="14105"/>
                  <a:pt x="7001" y="13573"/>
                </a:cubicBezTo>
                <a:cubicBezTo>
                  <a:pt x="7509" y="12988"/>
                  <a:pt x="8200" y="12445"/>
                  <a:pt x="9000" y="12391"/>
                </a:cubicBezTo>
                <a:cubicBezTo>
                  <a:pt x="9041" y="12388"/>
                  <a:pt x="9083" y="12387"/>
                  <a:pt x="9124" y="12387"/>
                </a:cubicBezTo>
                <a:close/>
                <a:moveTo>
                  <a:pt x="7100" y="10882"/>
                </a:moveTo>
                <a:cubicBezTo>
                  <a:pt x="7152" y="10882"/>
                  <a:pt x="7195" y="10907"/>
                  <a:pt x="7211" y="10978"/>
                </a:cubicBezTo>
                <a:cubicBezTo>
                  <a:pt x="7232" y="11076"/>
                  <a:pt x="7198" y="11199"/>
                  <a:pt x="7178" y="11296"/>
                </a:cubicBezTo>
                <a:cubicBezTo>
                  <a:pt x="7138" y="11498"/>
                  <a:pt x="7067" y="11696"/>
                  <a:pt x="6985" y="11887"/>
                </a:cubicBezTo>
                <a:cubicBezTo>
                  <a:pt x="6826" y="12262"/>
                  <a:pt x="6635" y="12622"/>
                  <a:pt x="6476" y="12995"/>
                </a:cubicBezTo>
                <a:cubicBezTo>
                  <a:pt x="6318" y="13368"/>
                  <a:pt x="6181" y="13750"/>
                  <a:pt x="6060" y="14136"/>
                </a:cubicBezTo>
                <a:cubicBezTo>
                  <a:pt x="5925" y="14570"/>
                  <a:pt x="5813" y="15013"/>
                  <a:pt x="5728" y="15458"/>
                </a:cubicBezTo>
                <a:cubicBezTo>
                  <a:pt x="5741" y="14945"/>
                  <a:pt x="5737" y="14432"/>
                  <a:pt x="5773" y="13922"/>
                </a:cubicBezTo>
                <a:cubicBezTo>
                  <a:pt x="5830" y="13171"/>
                  <a:pt x="5971" y="12412"/>
                  <a:pt x="6320" y="11740"/>
                </a:cubicBezTo>
                <a:cubicBezTo>
                  <a:pt x="6403" y="11581"/>
                  <a:pt x="6500" y="11426"/>
                  <a:pt x="6608" y="11283"/>
                </a:cubicBezTo>
                <a:cubicBezTo>
                  <a:pt x="6710" y="11147"/>
                  <a:pt x="6828" y="10981"/>
                  <a:pt x="6989" y="10910"/>
                </a:cubicBezTo>
                <a:cubicBezTo>
                  <a:pt x="7026" y="10894"/>
                  <a:pt x="7065" y="10882"/>
                  <a:pt x="7100" y="10882"/>
                </a:cubicBezTo>
                <a:close/>
                <a:moveTo>
                  <a:pt x="1684" y="11245"/>
                </a:moveTo>
                <a:cubicBezTo>
                  <a:pt x="1708" y="11245"/>
                  <a:pt x="1746" y="11267"/>
                  <a:pt x="1777" y="11278"/>
                </a:cubicBezTo>
                <a:cubicBezTo>
                  <a:pt x="1828" y="11298"/>
                  <a:pt x="1878" y="11327"/>
                  <a:pt x="1926" y="11352"/>
                </a:cubicBezTo>
                <a:cubicBezTo>
                  <a:pt x="2544" y="11674"/>
                  <a:pt x="3018" y="12213"/>
                  <a:pt x="3424" y="12768"/>
                </a:cubicBezTo>
                <a:cubicBezTo>
                  <a:pt x="3679" y="13119"/>
                  <a:pt x="3915" y="13479"/>
                  <a:pt x="4148" y="13845"/>
                </a:cubicBezTo>
                <a:cubicBezTo>
                  <a:pt x="4379" y="14211"/>
                  <a:pt x="4593" y="14587"/>
                  <a:pt x="4843" y="14937"/>
                </a:cubicBezTo>
                <a:cubicBezTo>
                  <a:pt x="4891" y="15113"/>
                  <a:pt x="4936" y="15288"/>
                  <a:pt x="4985" y="15464"/>
                </a:cubicBezTo>
                <a:cubicBezTo>
                  <a:pt x="4970" y="15433"/>
                  <a:pt x="4956" y="15400"/>
                  <a:pt x="4942" y="15367"/>
                </a:cubicBezTo>
                <a:cubicBezTo>
                  <a:pt x="4793" y="15034"/>
                  <a:pt x="4600" y="14719"/>
                  <a:pt x="4394" y="14418"/>
                </a:cubicBezTo>
                <a:cubicBezTo>
                  <a:pt x="3967" y="13795"/>
                  <a:pt x="3489" y="13201"/>
                  <a:pt x="2984" y="12643"/>
                </a:cubicBezTo>
                <a:cubicBezTo>
                  <a:pt x="2730" y="12362"/>
                  <a:pt x="2471" y="12090"/>
                  <a:pt x="2195" y="11829"/>
                </a:cubicBezTo>
                <a:cubicBezTo>
                  <a:pt x="2070" y="11711"/>
                  <a:pt x="1946" y="11596"/>
                  <a:pt x="1815" y="11484"/>
                </a:cubicBezTo>
                <a:cubicBezTo>
                  <a:pt x="1764" y="11440"/>
                  <a:pt x="1670" y="11376"/>
                  <a:pt x="1659" y="11300"/>
                </a:cubicBezTo>
                <a:cubicBezTo>
                  <a:pt x="1653" y="11259"/>
                  <a:pt x="1664" y="11245"/>
                  <a:pt x="1684" y="11245"/>
                </a:cubicBezTo>
                <a:close/>
                <a:moveTo>
                  <a:pt x="258" y="14990"/>
                </a:moveTo>
                <a:cubicBezTo>
                  <a:pt x="305" y="14990"/>
                  <a:pt x="370" y="15004"/>
                  <a:pt x="396" y="15007"/>
                </a:cubicBezTo>
                <a:cubicBezTo>
                  <a:pt x="452" y="15011"/>
                  <a:pt x="507" y="15018"/>
                  <a:pt x="559" y="15028"/>
                </a:cubicBezTo>
                <a:cubicBezTo>
                  <a:pt x="699" y="15051"/>
                  <a:pt x="839" y="15081"/>
                  <a:pt x="974" y="15122"/>
                </a:cubicBezTo>
                <a:cubicBezTo>
                  <a:pt x="1194" y="15187"/>
                  <a:pt x="1408" y="15274"/>
                  <a:pt x="1619" y="15369"/>
                </a:cubicBezTo>
                <a:cubicBezTo>
                  <a:pt x="2112" y="15592"/>
                  <a:pt x="2574" y="15875"/>
                  <a:pt x="2998" y="16210"/>
                </a:cubicBezTo>
                <a:cubicBezTo>
                  <a:pt x="2573" y="15899"/>
                  <a:pt x="2106" y="15643"/>
                  <a:pt x="1587" y="15475"/>
                </a:cubicBezTo>
                <a:cubicBezTo>
                  <a:pt x="1347" y="15397"/>
                  <a:pt x="1104" y="15335"/>
                  <a:pt x="862" y="15271"/>
                </a:cubicBezTo>
                <a:cubicBezTo>
                  <a:pt x="742" y="15240"/>
                  <a:pt x="626" y="15208"/>
                  <a:pt x="508" y="15174"/>
                </a:cubicBezTo>
                <a:cubicBezTo>
                  <a:pt x="466" y="15163"/>
                  <a:pt x="117" y="15079"/>
                  <a:pt x="209" y="15001"/>
                </a:cubicBezTo>
                <a:cubicBezTo>
                  <a:pt x="218" y="14993"/>
                  <a:pt x="236" y="14990"/>
                  <a:pt x="258" y="14990"/>
                </a:cubicBezTo>
                <a:close/>
                <a:moveTo>
                  <a:pt x="4712" y="12198"/>
                </a:moveTo>
                <a:cubicBezTo>
                  <a:pt x="4769" y="12222"/>
                  <a:pt x="4797" y="12313"/>
                  <a:pt x="4816" y="12364"/>
                </a:cubicBezTo>
                <a:cubicBezTo>
                  <a:pt x="4897" y="12568"/>
                  <a:pt x="4968" y="12775"/>
                  <a:pt x="5034" y="12985"/>
                </a:cubicBezTo>
                <a:cubicBezTo>
                  <a:pt x="5308" y="13845"/>
                  <a:pt x="5471" y="14740"/>
                  <a:pt x="5525" y="15643"/>
                </a:cubicBezTo>
                <a:cubicBezTo>
                  <a:pt x="5566" y="16325"/>
                  <a:pt x="5542" y="17003"/>
                  <a:pt x="5461" y="17679"/>
                </a:cubicBezTo>
                <a:cubicBezTo>
                  <a:pt x="5450" y="16369"/>
                  <a:pt x="4941" y="15071"/>
                  <a:pt x="4687" y="13802"/>
                </a:cubicBezTo>
                <a:cubicBezTo>
                  <a:pt x="4606" y="13391"/>
                  <a:pt x="4545" y="12972"/>
                  <a:pt x="4538" y="12554"/>
                </a:cubicBezTo>
                <a:cubicBezTo>
                  <a:pt x="4536" y="12462"/>
                  <a:pt x="4538" y="12371"/>
                  <a:pt x="4577" y="12289"/>
                </a:cubicBezTo>
                <a:cubicBezTo>
                  <a:pt x="4587" y="12265"/>
                  <a:pt x="4606" y="12235"/>
                  <a:pt x="4629" y="12213"/>
                </a:cubicBezTo>
                <a:cubicBezTo>
                  <a:pt x="4638" y="12222"/>
                  <a:pt x="4650" y="12226"/>
                  <a:pt x="4661" y="12226"/>
                </a:cubicBezTo>
                <a:cubicBezTo>
                  <a:pt x="4681" y="12226"/>
                  <a:pt x="4701" y="12215"/>
                  <a:pt x="4712" y="12198"/>
                </a:cubicBezTo>
                <a:close/>
                <a:moveTo>
                  <a:pt x="3689" y="14567"/>
                </a:moveTo>
                <a:cubicBezTo>
                  <a:pt x="3715" y="14567"/>
                  <a:pt x="3744" y="14575"/>
                  <a:pt x="3777" y="14593"/>
                </a:cubicBezTo>
                <a:cubicBezTo>
                  <a:pt x="3894" y="14657"/>
                  <a:pt x="3970" y="14779"/>
                  <a:pt x="4034" y="14891"/>
                </a:cubicBezTo>
                <a:cubicBezTo>
                  <a:pt x="4189" y="15166"/>
                  <a:pt x="4326" y="15451"/>
                  <a:pt x="4453" y="15742"/>
                </a:cubicBezTo>
                <a:cubicBezTo>
                  <a:pt x="4773" y="16480"/>
                  <a:pt x="4996" y="17246"/>
                  <a:pt x="5145" y="18029"/>
                </a:cubicBezTo>
                <a:cubicBezTo>
                  <a:pt x="4968" y="17447"/>
                  <a:pt x="4745" y="16880"/>
                  <a:pt x="4458" y="16346"/>
                </a:cubicBezTo>
                <a:cubicBezTo>
                  <a:pt x="4315" y="16080"/>
                  <a:pt x="4152" y="15826"/>
                  <a:pt x="3993" y="15569"/>
                </a:cubicBezTo>
                <a:cubicBezTo>
                  <a:pt x="3913" y="15441"/>
                  <a:pt x="3835" y="15313"/>
                  <a:pt x="3763" y="15180"/>
                </a:cubicBezTo>
                <a:cubicBezTo>
                  <a:pt x="3694" y="15055"/>
                  <a:pt x="3607" y="14918"/>
                  <a:pt x="3579" y="14774"/>
                </a:cubicBezTo>
                <a:cubicBezTo>
                  <a:pt x="3557" y="14664"/>
                  <a:pt x="3600" y="14567"/>
                  <a:pt x="3689" y="14567"/>
                </a:cubicBezTo>
                <a:close/>
                <a:moveTo>
                  <a:pt x="7557" y="17220"/>
                </a:moveTo>
                <a:lnTo>
                  <a:pt x="7557" y="17220"/>
                </a:lnTo>
                <a:cubicBezTo>
                  <a:pt x="7246" y="17439"/>
                  <a:pt x="6950" y="17676"/>
                  <a:pt x="6672" y="17933"/>
                </a:cubicBezTo>
                <a:cubicBezTo>
                  <a:pt x="6538" y="18056"/>
                  <a:pt x="6415" y="18184"/>
                  <a:pt x="6288" y="18314"/>
                </a:cubicBezTo>
                <a:cubicBezTo>
                  <a:pt x="6629" y="17881"/>
                  <a:pt x="7072" y="17525"/>
                  <a:pt x="7557" y="17220"/>
                </a:cubicBezTo>
                <a:close/>
                <a:moveTo>
                  <a:pt x="9930" y="15591"/>
                </a:moveTo>
                <a:cubicBezTo>
                  <a:pt x="10037" y="15591"/>
                  <a:pt x="10142" y="15611"/>
                  <a:pt x="10231" y="15670"/>
                </a:cubicBezTo>
                <a:cubicBezTo>
                  <a:pt x="9879" y="15843"/>
                  <a:pt x="9511" y="15975"/>
                  <a:pt x="9147" y="16121"/>
                </a:cubicBezTo>
                <a:cubicBezTo>
                  <a:pt x="8767" y="16273"/>
                  <a:pt x="8390" y="16433"/>
                  <a:pt x="8026" y="16620"/>
                </a:cubicBezTo>
                <a:cubicBezTo>
                  <a:pt x="7384" y="16951"/>
                  <a:pt x="6779" y="17369"/>
                  <a:pt x="6317" y="17931"/>
                </a:cubicBezTo>
                <a:cubicBezTo>
                  <a:pt x="6185" y="18091"/>
                  <a:pt x="6069" y="18262"/>
                  <a:pt x="5966" y="18440"/>
                </a:cubicBezTo>
                <a:cubicBezTo>
                  <a:pt x="6002" y="18327"/>
                  <a:pt x="6040" y="18215"/>
                  <a:pt x="6079" y="18101"/>
                </a:cubicBezTo>
                <a:cubicBezTo>
                  <a:pt x="6083" y="18100"/>
                  <a:pt x="6087" y="18100"/>
                  <a:pt x="6090" y="18094"/>
                </a:cubicBezTo>
                <a:cubicBezTo>
                  <a:pt x="6588" y="17399"/>
                  <a:pt x="7184" y="16793"/>
                  <a:pt x="7914" y="16341"/>
                </a:cubicBezTo>
                <a:cubicBezTo>
                  <a:pt x="8275" y="16119"/>
                  <a:pt x="8658" y="15935"/>
                  <a:pt x="9057" y="15796"/>
                </a:cubicBezTo>
                <a:cubicBezTo>
                  <a:pt x="9264" y="15723"/>
                  <a:pt x="9476" y="15658"/>
                  <a:pt x="9692" y="15617"/>
                </a:cubicBezTo>
                <a:cubicBezTo>
                  <a:pt x="9770" y="15602"/>
                  <a:pt x="9851" y="15591"/>
                  <a:pt x="9930" y="15591"/>
                </a:cubicBezTo>
                <a:close/>
                <a:moveTo>
                  <a:pt x="1671" y="17298"/>
                </a:moveTo>
                <a:cubicBezTo>
                  <a:pt x="1676" y="17298"/>
                  <a:pt x="1681" y="17298"/>
                  <a:pt x="1686" y="17298"/>
                </a:cubicBezTo>
                <a:cubicBezTo>
                  <a:pt x="1744" y="17304"/>
                  <a:pt x="1801" y="17341"/>
                  <a:pt x="1853" y="17369"/>
                </a:cubicBezTo>
                <a:cubicBezTo>
                  <a:pt x="2068" y="17486"/>
                  <a:pt x="2280" y="17609"/>
                  <a:pt x="2493" y="17731"/>
                </a:cubicBezTo>
                <a:cubicBezTo>
                  <a:pt x="2747" y="17876"/>
                  <a:pt x="2997" y="18030"/>
                  <a:pt x="3241" y="18192"/>
                </a:cubicBezTo>
                <a:cubicBezTo>
                  <a:pt x="3055" y="18079"/>
                  <a:pt x="2864" y="17974"/>
                  <a:pt x="2669" y="17876"/>
                </a:cubicBezTo>
                <a:cubicBezTo>
                  <a:pt x="2465" y="17775"/>
                  <a:pt x="2256" y="17680"/>
                  <a:pt x="2042" y="17603"/>
                </a:cubicBezTo>
                <a:cubicBezTo>
                  <a:pt x="1969" y="17577"/>
                  <a:pt x="1899" y="17563"/>
                  <a:pt x="1833" y="17563"/>
                </a:cubicBezTo>
                <a:cubicBezTo>
                  <a:pt x="1711" y="17563"/>
                  <a:pt x="1599" y="17610"/>
                  <a:pt x="1489" y="17706"/>
                </a:cubicBezTo>
                <a:cubicBezTo>
                  <a:pt x="1195" y="17959"/>
                  <a:pt x="1005" y="18371"/>
                  <a:pt x="647" y="18538"/>
                </a:cubicBezTo>
                <a:cubicBezTo>
                  <a:pt x="751" y="18160"/>
                  <a:pt x="1015" y="17857"/>
                  <a:pt x="1294" y="17585"/>
                </a:cubicBezTo>
                <a:cubicBezTo>
                  <a:pt x="1364" y="17518"/>
                  <a:pt x="1432" y="17452"/>
                  <a:pt x="1502" y="17389"/>
                </a:cubicBezTo>
                <a:cubicBezTo>
                  <a:pt x="1552" y="17344"/>
                  <a:pt x="1601" y="17298"/>
                  <a:pt x="1671" y="17298"/>
                </a:cubicBezTo>
                <a:close/>
                <a:moveTo>
                  <a:pt x="6375" y="18385"/>
                </a:moveTo>
                <a:cubicBezTo>
                  <a:pt x="6154" y="18628"/>
                  <a:pt x="5962" y="18896"/>
                  <a:pt x="5809" y="19191"/>
                </a:cubicBezTo>
                <a:cubicBezTo>
                  <a:pt x="5786" y="19241"/>
                  <a:pt x="5766" y="19292"/>
                  <a:pt x="5744" y="19341"/>
                </a:cubicBezTo>
                <a:cubicBezTo>
                  <a:pt x="5791" y="19182"/>
                  <a:pt x="5852" y="19036"/>
                  <a:pt x="5921" y="18894"/>
                </a:cubicBezTo>
                <a:cubicBezTo>
                  <a:pt x="6067" y="18719"/>
                  <a:pt x="6218" y="18548"/>
                  <a:pt x="6375" y="18385"/>
                </a:cubicBezTo>
                <a:close/>
                <a:moveTo>
                  <a:pt x="7189" y="14911"/>
                </a:moveTo>
                <a:cubicBezTo>
                  <a:pt x="7209" y="14911"/>
                  <a:pt x="7227" y="14915"/>
                  <a:pt x="7235" y="14925"/>
                </a:cubicBezTo>
                <a:cubicBezTo>
                  <a:pt x="7276" y="14974"/>
                  <a:pt x="7235" y="15071"/>
                  <a:pt x="7214" y="15119"/>
                </a:cubicBezTo>
                <a:cubicBezTo>
                  <a:pt x="7072" y="15443"/>
                  <a:pt x="6921" y="15762"/>
                  <a:pt x="6772" y="16084"/>
                </a:cubicBezTo>
                <a:cubicBezTo>
                  <a:pt x="6480" y="16710"/>
                  <a:pt x="6191" y="17339"/>
                  <a:pt x="5958" y="17992"/>
                </a:cubicBezTo>
                <a:cubicBezTo>
                  <a:pt x="5830" y="18348"/>
                  <a:pt x="5727" y="18711"/>
                  <a:pt x="5646" y="19080"/>
                </a:cubicBezTo>
                <a:cubicBezTo>
                  <a:pt x="5582" y="19241"/>
                  <a:pt x="5531" y="19407"/>
                  <a:pt x="5495" y="19578"/>
                </a:cubicBezTo>
                <a:cubicBezTo>
                  <a:pt x="5493" y="19561"/>
                  <a:pt x="5488" y="19543"/>
                  <a:pt x="5487" y="19524"/>
                </a:cubicBezTo>
                <a:cubicBezTo>
                  <a:pt x="5487" y="19463"/>
                  <a:pt x="5481" y="19404"/>
                  <a:pt x="5480" y="19343"/>
                </a:cubicBezTo>
                <a:cubicBezTo>
                  <a:pt x="5490" y="19343"/>
                  <a:pt x="5501" y="19337"/>
                  <a:pt x="5501" y="19326"/>
                </a:cubicBezTo>
                <a:cubicBezTo>
                  <a:pt x="5518" y="18567"/>
                  <a:pt x="5609" y="17815"/>
                  <a:pt x="5735" y="17067"/>
                </a:cubicBezTo>
                <a:cubicBezTo>
                  <a:pt x="5847" y="16404"/>
                  <a:pt x="6026" y="15682"/>
                  <a:pt x="6557" y="15223"/>
                </a:cubicBezTo>
                <a:cubicBezTo>
                  <a:pt x="6666" y="15129"/>
                  <a:pt x="6786" y="15048"/>
                  <a:pt x="6918" y="14989"/>
                </a:cubicBezTo>
                <a:cubicBezTo>
                  <a:pt x="6984" y="14960"/>
                  <a:pt x="7055" y="14928"/>
                  <a:pt x="7126" y="14918"/>
                </a:cubicBezTo>
                <a:cubicBezTo>
                  <a:pt x="7138" y="14916"/>
                  <a:pt x="7165" y="14911"/>
                  <a:pt x="7189" y="14911"/>
                </a:cubicBezTo>
                <a:close/>
                <a:moveTo>
                  <a:pt x="9420" y="16862"/>
                </a:moveTo>
                <a:cubicBezTo>
                  <a:pt x="9562" y="16862"/>
                  <a:pt x="9694" y="16898"/>
                  <a:pt x="9801" y="16995"/>
                </a:cubicBezTo>
                <a:cubicBezTo>
                  <a:pt x="8323" y="17381"/>
                  <a:pt x="6957" y="18235"/>
                  <a:pt x="5992" y="19428"/>
                </a:cubicBezTo>
                <a:cubicBezTo>
                  <a:pt x="5871" y="19577"/>
                  <a:pt x="5759" y="19734"/>
                  <a:pt x="5664" y="19900"/>
                </a:cubicBezTo>
                <a:cubicBezTo>
                  <a:pt x="5664" y="19896"/>
                  <a:pt x="5664" y="19895"/>
                  <a:pt x="5666" y="19890"/>
                </a:cubicBezTo>
                <a:cubicBezTo>
                  <a:pt x="5834" y="19360"/>
                  <a:pt x="6132" y="18872"/>
                  <a:pt x="6510" y="18463"/>
                </a:cubicBezTo>
                <a:cubicBezTo>
                  <a:pt x="7074" y="17854"/>
                  <a:pt x="7807" y="17432"/>
                  <a:pt x="8561" y="17115"/>
                </a:cubicBezTo>
                <a:cubicBezTo>
                  <a:pt x="8796" y="17017"/>
                  <a:pt x="9128" y="16862"/>
                  <a:pt x="9420" y="16862"/>
                </a:cubicBezTo>
                <a:close/>
                <a:moveTo>
                  <a:pt x="9580" y="17875"/>
                </a:moveTo>
                <a:cubicBezTo>
                  <a:pt x="9660" y="17875"/>
                  <a:pt x="9744" y="17893"/>
                  <a:pt x="9786" y="17965"/>
                </a:cubicBezTo>
                <a:cubicBezTo>
                  <a:pt x="9877" y="18117"/>
                  <a:pt x="9681" y="18164"/>
                  <a:pt x="9581" y="18195"/>
                </a:cubicBezTo>
                <a:cubicBezTo>
                  <a:pt x="9397" y="18256"/>
                  <a:pt x="9214" y="18314"/>
                  <a:pt x="9031" y="18375"/>
                </a:cubicBezTo>
                <a:cubicBezTo>
                  <a:pt x="8354" y="18602"/>
                  <a:pt x="7682" y="18860"/>
                  <a:pt x="7065" y="19226"/>
                </a:cubicBezTo>
                <a:cubicBezTo>
                  <a:pt x="6521" y="19548"/>
                  <a:pt x="6019" y="19954"/>
                  <a:pt x="5627" y="20455"/>
                </a:cubicBezTo>
                <a:cubicBezTo>
                  <a:pt x="5622" y="20422"/>
                  <a:pt x="5617" y="20391"/>
                  <a:pt x="5615" y="20357"/>
                </a:cubicBezTo>
                <a:cubicBezTo>
                  <a:pt x="5806" y="20122"/>
                  <a:pt x="5989" y="19879"/>
                  <a:pt x="6198" y="19659"/>
                </a:cubicBezTo>
                <a:cubicBezTo>
                  <a:pt x="6418" y="19428"/>
                  <a:pt x="6655" y="19217"/>
                  <a:pt x="6907" y="19024"/>
                </a:cubicBezTo>
                <a:cubicBezTo>
                  <a:pt x="7411" y="18640"/>
                  <a:pt x="7973" y="18334"/>
                  <a:pt x="8570" y="18123"/>
                </a:cubicBezTo>
                <a:cubicBezTo>
                  <a:pt x="8866" y="18018"/>
                  <a:pt x="9187" y="17914"/>
                  <a:pt x="9502" y="17880"/>
                </a:cubicBezTo>
                <a:cubicBezTo>
                  <a:pt x="9526" y="17877"/>
                  <a:pt x="9553" y="17875"/>
                  <a:pt x="9580" y="17875"/>
                </a:cubicBezTo>
                <a:close/>
                <a:moveTo>
                  <a:pt x="9814" y="20010"/>
                </a:moveTo>
                <a:cubicBezTo>
                  <a:pt x="10028" y="20058"/>
                  <a:pt x="10233" y="20163"/>
                  <a:pt x="10367" y="20337"/>
                </a:cubicBezTo>
                <a:cubicBezTo>
                  <a:pt x="10392" y="20370"/>
                  <a:pt x="10413" y="20404"/>
                  <a:pt x="10433" y="20437"/>
                </a:cubicBezTo>
                <a:cubicBezTo>
                  <a:pt x="10438" y="20447"/>
                  <a:pt x="10458" y="20474"/>
                  <a:pt x="10458" y="20486"/>
                </a:cubicBezTo>
                <a:cubicBezTo>
                  <a:pt x="10458" y="20512"/>
                  <a:pt x="10452" y="20520"/>
                  <a:pt x="10441" y="20520"/>
                </a:cubicBezTo>
                <a:cubicBezTo>
                  <a:pt x="10432" y="20520"/>
                  <a:pt x="10419" y="20513"/>
                  <a:pt x="10404" y="20508"/>
                </a:cubicBezTo>
                <a:cubicBezTo>
                  <a:pt x="10328" y="20478"/>
                  <a:pt x="10292" y="20350"/>
                  <a:pt x="10243" y="20288"/>
                </a:cubicBezTo>
                <a:cubicBezTo>
                  <a:pt x="10157" y="20180"/>
                  <a:pt x="10044" y="20098"/>
                  <a:pt x="9919" y="20045"/>
                </a:cubicBezTo>
                <a:cubicBezTo>
                  <a:pt x="9884" y="20031"/>
                  <a:pt x="9850" y="20020"/>
                  <a:pt x="9814" y="20010"/>
                </a:cubicBezTo>
                <a:close/>
                <a:moveTo>
                  <a:pt x="9140" y="20032"/>
                </a:moveTo>
                <a:lnTo>
                  <a:pt x="9140" y="20032"/>
                </a:lnTo>
                <a:cubicBezTo>
                  <a:pt x="8749" y="20166"/>
                  <a:pt x="8390" y="20475"/>
                  <a:pt x="8079" y="20727"/>
                </a:cubicBezTo>
                <a:lnTo>
                  <a:pt x="7734" y="21010"/>
                </a:lnTo>
                <a:cubicBezTo>
                  <a:pt x="8149" y="20647"/>
                  <a:pt x="8595" y="20188"/>
                  <a:pt x="9140" y="20032"/>
                </a:cubicBezTo>
                <a:close/>
                <a:moveTo>
                  <a:pt x="10814" y="18713"/>
                </a:moveTo>
                <a:lnTo>
                  <a:pt x="10814" y="18713"/>
                </a:lnTo>
                <a:cubicBezTo>
                  <a:pt x="10775" y="19151"/>
                  <a:pt x="10219" y="19262"/>
                  <a:pt x="9857" y="19290"/>
                </a:cubicBezTo>
                <a:cubicBezTo>
                  <a:pt x="9408" y="19326"/>
                  <a:pt x="8964" y="19378"/>
                  <a:pt x="8526" y="19483"/>
                </a:cubicBezTo>
                <a:cubicBezTo>
                  <a:pt x="7738" y="19671"/>
                  <a:pt x="6979" y="20010"/>
                  <a:pt x="6368" y="20549"/>
                </a:cubicBezTo>
                <a:cubicBezTo>
                  <a:pt x="6127" y="20762"/>
                  <a:pt x="5913" y="21003"/>
                  <a:pt x="5731" y="21271"/>
                </a:cubicBezTo>
                <a:cubicBezTo>
                  <a:pt x="5727" y="21221"/>
                  <a:pt x="5720" y="21172"/>
                  <a:pt x="5712" y="21122"/>
                </a:cubicBezTo>
                <a:cubicBezTo>
                  <a:pt x="6212" y="20603"/>
                  <a:pt x="6772" y="20144"/>
                  <a:pt x="7402" y="19790"/>
                </a:cubicBezTo>
                <a:cubicBezTo>
                  <a:pt x="8085" y="19407"/>
                  <a:pt x="8824" y="19160"/>
                  <a:pt x="9594" y="19029"/>
                </a:cubicBezTo>
                <a:cubicBezTo>
                  <a:pt x="10009" y="18958"/>
                  <a:pt x="10431" y="18893"/>
                  <a:pt x="10814" y="18713"/>
                </a:cubicBezTo>
                <a:close/>
                <a:moveTo>
                  <a:pt x="2719" y="18980"/>
                </a:moveTo>
                <a:cubicBezTo>
                  <a:pt x="2798" y="18980"/>
                  <a:pt x="2878" y="18995"/>
                  <a:pt x="2961" y="19029"/>
                </a:cubicBezTo>
                <a:cubicBezTo>
                  <a:pt x="3296" y="19170"/>
                  <a:pt x="3580" y="19442"/>
                  <a:pt x="3843" y="19685"/>
                </a:cubicBezTo>
                <a:cubicBezTo>
                  <a:pt x="4167" y="19985"/>
                  <a:pt x="4489" y="20288"/>
                  <a:pt x="4813" y="20590"/>
                </a:cubicBezTo>
                <a:cubicBezTo>
                  <a:pt x="4976" y="20742"/>
                  <a:pt x="5141" y="20893"/>
                  <a:pt x="5305" y="21042"/>
                </a:cubicBezTo>
                <a:cubicBezTo>
                  <a:pt x="5331" y="21064"/>
                  <a:pt x="5355" y="21086"/>
                  <a:pt x="5383" y="21109"/>
                </a:cubicBezTo>
                <a:cubicBezTo>
                  <a:pt x="5390" y="21164"/>
                  <a:pt x="5396" y="21221"/>
                  <a:pt x="5403" y="21277"/>
                </a:cubicBezTo>
                <a:cubicBezTo>
                  <a:pt x="4975" y="20834"/>
                  <a:pt x="4524" y="20411"/>
                  <a:pt x="4053" y="20014"/>
                </a:cubicBezTo>
                <a:cubicBezTo>
                  <a:pt x="3780" y="19787"/>
                  <a:pt x="3508" y="19543"/>
                  <a:pt x="3205" y="19356"/>
                </a:cubicBezTo>
                <a:cubicBezTo>
                  <a:pt x="3048" y="19258"/>
                  <a:pt x="2881" y="19196"/>
                  <a:pt x="2708" y="19196"/>
                </a:cubicBezTo>
                <a:cubicBezTo>
                  <a:pt x="2615" y="19196"/>
                  <a:pt x="2520" y="19214"/>
                  <a:pt x="2425" y="19255"/>
                </a:cubicBezTo>
                <a:cubicBezTo>
                  <a:pt x="2190" y="19356"/>
                  <a:pt x="2008" y="19543"/>
                  <a:pt x="1787" y="19669"/>
                </a:cubicBezTo>
                <a:cubicBezTo>
                  <a:pt x="1753" y="19688"/>
                  <a:pt x="1568" y="19772"/>
                  <a:pt x="1470" y="19772"/>
                </a:cubicBezTo>
                <a:cubicBezTo>
                  <a:pt x="1422" y="19772"/>
                  <a:pt x="1395" y="19752"/>
                  <a:pt x="1416" y="19695"/>
                </a:cubicBezTo>
                <a:cubicBezTo>
                  <a:pt x="1425" y="19668"/>
                  <a:pt x="1506" y="19631"/>
                  <a:pt x="1529" y="19614"/>
                </a:cubicBezTo>
                <a:lnTo>
                  <a:pt x="1651" y="19529"/>
                </a:lnTo>
                <a:cubicBezTo>
                  <a:pt x="1738" y="19469"/>
                  <a:pt x="1828" y="19408"/>
                  <a:pt x="1919" y="19348"/>
                </a:cubicBezTo>
                <a:cubicBezTo>
                  <a:pt x="2165" y="19185"/>
                  <a:pt x="2427" y="18980"/>
                  <a:pt x="2719" y="18980"/>
                </a:cubicBezTo>
                <a:close/>
                <a:moveTo>
                  <a:pt x="3039" y="20025"/>
                </a:moveTo>
                <a:cubicBezTo>
                  <a:pt x="3135" y="20025"/>
                  <a:pt x="3213" y="20104"/>
                  <a:pt x="3284" y="20160"/>
                </a:cubicBezTo>
                <a:cubicBezTo>
                  <a:pt x="3573" y="20396"/>
                  <a:pt x="3855" y="20641"/>
                  <a:pt x="4131" y="20895"/>
                </a:cubicBezTo>
                <a:cubicBezTo>
                  <a:pt x="4419" y="21160"/>
                  <a:pt x="4699" y="21434"/>
                  <a:pt x="4978" y="21711"/>
                </a:cubicBezTo>
                <a:cubicBezTo>
                  <a:pt x="4655" y="21444"/>
                  <a:pt x="4332" y="21180"/>
                  <a:pt x="4010" y="20916"/>
                </a:cubicBezTo>
                <a:cubicBezTo>
                  <a:pt x="3864" y="20797"/>
                  <a:pt x="3719" y="20676"/>
                  <a:pt x="3573" y="20557"/>
                </a:cubicBezTo>
                <a:cubicBezTo>
                  <a:pt x="3430" y="20441"/>
                  <a:pt x="3289" y="20305"/>
                  <a:pt x="3137" y="20200"/>
                </a:cubicBezTo>
                <a:cubicBezTo>
                  <a:pt x="3097" y="20173"/>
                  <a:pt x="3064" y="20161"/>
                  <a:pt x="3032" y="20161"/>
                </a:cubicBezTo>
                <a:cubicBezTo>
                  <a:pt x="2976" y="20161"/>
                  <a:pt x="2928" y="20197"/>
                  <a:pt x="2865" y="20245"/>
                </a:cubicBezTo>
                <a:cubicBezTo>
                  <a:pt x="2742" y="20343"/>
                  <a:pt x="2617" y="20441"/>
                  <a:pt x="2489" y="20535"/>
                </a:cubicBezTo>
                <a:cubicBezTo>
                  <a:pt x="2495" y="20383"/>
                  <a:pt x="2638" y="20255"/>
                  <a:pt x="2756" y="20166"/>
                </a:cubicBezTo>
                <a:cubicBezTo>
                  <a:pt x="2831" y="20109"/>
                  <a:pt x="2927" y="20032"/>
                  <a:pt x="3027" y="20025"/>
                </a:cubicBezTo>
                <a:cubicBezTo>
                  <a:pt x="3031" y="20025"/>
                  <a:pt x="3035" y="20025"/>
                  <a:pt x="3039" y="20025"/>
                </a:cubicBezTo>
                <a:close/>
                <a:moveTo>
                  <a:pt x="7297" y="21363"/>
                </a:moveTo>
                <a:cubicBezTo>
                  <a:pt x="7167" y="21470"/>
                  <a:pt x="7035" y="21577"/>
                  <a:pt x="6903" y="21684"/>
                </a:cubicBezTo>
                <a:cubicBezTo>
                  <a:pt x="6619" y="21916"/>
                  <a:pt x="6284" y="22172"/>
                  <a:pt x="5913" y="22226"/>
                </a:cubicBezTo>
                <a:cubicBezTo>
                  <a:pt x="6401" y="21980"/>
                  <a:pt x="6865" y="21691"/>
                  <a:pt x="7297" y="21363"/>
                </a:cubicBezTo>
                <a:close/>
                <a:moveTo>
                  <a:pt x="5842" y="1"/>
                </a:moveTo>
                <a:cubicBezTo>
                  <a:pt x="5814" y="1"/>
                  <a:pt x="5784" y="19"/>
                  <a:pt x="5771" y="42"/>
                </a:cubicBezTo>
                <a:cubicBezTo>
                  <a:pt x="5583" y="351"/>
                  <a:pt x="5640" y="728"/>
                  <a:pt x="5673" y="1069"/>
                </a:cubicBezTo>
                <a:cubicBezTo>
                  <a:pt x="5711" y="1493"/>
                  <a:pt x="5693" y="1917"/>
                  <a:pt x="5661" y="2340"/>
                </a:cubicBezTo>
                <a:cubicBezTo>
                  <a:pt x="5603" y="3145"/>
                  <a:pt x="5566" y="3943"/>
                  <a:pt x="5588" y="4749"/>
                </a:cubicBezTo>
                <a:cubicBezTo>
                  <a:pt x="5576" y="4616"/>
                  <a:pt x="5565" y="4483"/>
                  <a:pt x="5552" y="4352"/>
                </a:cubicBezTo>
                <a:cubicBezTo>
                  <a:pt x="5548" y="4317"/>
                  <a:pt x="5545" y="4283"/>
                  <a:pt x="5541" y="4247"/>
                </a:cubicBezTo>
                <a:cubicBezTo>
                  <a:pt x="5522" y="3485"/>
                  <a:pt x="5467" y="2709"/>
                  <a:pt x="5210" y="1990"/>
                </a:cubicBezTo>
                <a:cubicBezTo>
                  <a:pt x="5135" y="1783"/>
                  <a:pt x="5044" y="1581"/>
                  <a:pt x="4935" y="1390"/>
                </a:cubicBezTo>
                <a:cubicBezTo>
                  <a:pt x="4837" y="1219"/>
                  <a:pt x="4722" y="1045"/>
                  <a:pt x="4550" y="941"/>
                </a:cubicBezTo>
                <a:cubicBezTo>
                  <a:pt x="4471" y="894"/>
                  <a:pt x="4378" y="871"/>
                  <a:pt x="4287" y="871"/>
                </a:cubicBezTo>
                <a:cubicBezTo>
                  <a:pt x="4067" y="871"/>
                  <a:pt x="3855" y="1005"/>
                  <a:pt x="3852" y="1259"/>
                </a:cubicBezTo>
                <a:cubicBezTo>
                  <a:pt x="3852" y="1298"/>
                  <a:pt x="3893" y="1325"/>
                  <a:pt x="3928" y="1325"/>
                </a:cubicBezTo>
                <a:cubicBezTo>
                  <a:pt x="3930" y="1325"/>
                  <a:pt x="3932" y="1325"/>
                  <a:pt x="3935" y="1324"/>
                </a:cubicBezTo>
                <a:cubicBezTo>
                  <a:pt x="3960" y="1322"/>
                  <a:pt x="3984" y="1321"/>
                  <a:pt x="4007" y="1321"/>
                </a:cubicBezTo>
                <a:cubicBezTo>
                  <a:pt x="4430" y="1321"/>
                  <a:pt x="4669" y="1717"/>
                  <a:pt x="4843" y="2061"/>
                </a:cubicBezTo>
                <a:cubicBezTo>
                  <a:pt x="5030" y="2440"/>
                  <a:pt x="5165" y="2844"/>
                  <a:pt x="5260" y="3258"/>
                </a:cubicBezTo>
                <a:cubicBezTo>
                  <a:pt x="5352" y="3665"/>
                  <a:pt x="5409" y="4082"/>
                  <a:pt x="5446" y="4500"/>
                </a:cubicBezTo>
                <a:cubicBezTo>
                  <a:pt x="5459" y="4639"/>
                  <a:pt x="5467" y="4779"/>
                  <a:pt x="5473" y="4920"/>
                </a:cubicBezTo>
                <a:cubicBezTo>
                  <a:pt x="5376" y="4680"/>
                  <a:pt x="5257" y="4447"/>
                  <a:pt x="5122" y="4230"/>
                </a:cubicBezTo>
                <a:cubicBezTo>
                  <a:pt x="4909" y="3885"/>
                  <a:pt x="4673" y="3552"/>
                  <a:pt x="4423" y="3233"/>
                </a:cubicBezTo>
                <a:cubicBezTo>
                  <a:pt x="4199" y="2947"/>
                  <a:pt x="3942" y="2685"/>
                  <a:pt x="3616" y="2522"/>
                </a:cubicBezTo>
                <a:cubicBezTo>
                  <a:pt x="3609" y="2518"/>
                  <a:pt x="3602" y="2517"/>
                  <a:pt x="3595" y="2517"/>
                </a:cubicBezTo>
                <a:cubicBezTo>
                  <a:pt x="3574" y="2517"/>
                  <a:pt x="3551" y="2529"/>
                  <a:pt x="3546" y="2549"/>
                </a:cubicBezTo>
                <a:cubicBezTo>
                  <a:pt x="3427" y="2922"/>
                  <a:pt x="3779" y="3156"/>
                  <a:pt x="4037" y="3346"/>
                </a:cubicBezTo>
                <a:cubicBezTo>
                  <a:pt x="4387" y="3602"/>
                  <a:pt x="4536" y="4012"/>
                  <a:pt x="4707" y="4395"/>
                </a:cubicBezTo>
                <a:cubicBezTo>
                  <a:pt x="5068" y="5210"/>
                  <a:pt x="5405" y="6076"/>
                  <a:pt x="5321" y="6982"/>
                </a:cubicBezTo>
                <a:cubicBezTo>
                  <a:pt x="5319" y="6997"/>
                  <a:pt x="5327" y="7005"/>
                  <a:pt x="5334" y="7012"/>
                </a:cubicBezTo>
                <a:cubicBezTo>
                  <a:pt x="5219" y="7402"/>
                  <a:pt x="5183" y="7820"/>
                  <a:pt x="5169" y="8221"/>
                </a:cubicBezTo>
                <a:lnTo>
                  <a:pt x="5169" y="8254"/>
                </a:lnTo>
                <a:cubicBezTo>
                  <a:pt x="5168" y="8247"/>
                  <a:pt x="5165" y="8239"/>
                  <a:pt x="5163" y="8234"/>
                </a:cubicBezTo>
                <a:cubicBezTo>
                  <a:pt x="5092" y="7983"/>
                  <a:pt x="5003" y="7737"/>
                  <a:pt x="4892" y="7502"/>
                </a:cubicBezTo>
                <a:cubicBezTo>
                  <a:pt x="4678" y="7035"/>
                  <a:pt x="4400" y="6599"/>
                  <a:pt x="4061" y="6213"/>
                </a:cubicBezTo>
                <a:cubicBezTo>
                  <a:pt x="3896" y="6026"/>
                  <a:pt x="3713" y="5856"/>
                  <a:pt x="3537" y="5679"/>
                </a:cubicBezTo>
                <a:cubicBezTo>
                  <a:pt x="3438" y="5579"/>
                  <a:pt x="3345" y="5479"/>
                  <a:pt x="3259" y="5366"/>
                </a:cubicBezTo>
                <a:cubicBezTo>
                  <a:pt x="3219" y="5313"/>
                  <a:pt x="3001" y="4999"/>
                  <a:pt x="3166" y="4999"/>
                </a:cubicBezTo>
                <a:cubicBezTo>
                  <a:pt x="3180" y="4999"/>
                  <a:pt x="3197" y="5001"/>
                  <a:pt x="3217" y="5006"/>
                </a:cubicBezTo>
                <a:cubicBezTo>
                  <a:pt x="3325" y="5033"/>
                  <a:pt x="3440" y="5188"/>
                  <a:pt x="3518" y="5261"/>
                </a:cubicBezTo>
                <a:cubicBezTo>
                  <a:pt x="3628" y="5368"/>
                  <a:pt x="3735" y="5479"/>
                  <a:pt x="3833" y="5596"/>
                </a:cubicBezTo>
                <a:cubicBezTo>
                  <a:pt x="4010" y="5815"/>
                  <a:pt x="4128" y="6067"/>
                  <a:pt x="4284" y="6297"/>
                </a:cubicBezTo>
                <a:cubicBezTo>
                  <a:pt x="4577" y="6730"/>
                  <a:pt x="5091" y="7099"/>
                  <a:pt x="5131" y="7659"/>
                </a:cubicBezTo>
                <a:cubicBezTo>
                  <a:pt x="5132" y="7678"/>
                  <a:pt x="5149" y="7689"/>
                  <a:pt x="5166" y="7689"/>
                </a:cubicBezTo>
                <a:cubicBezTo>
                  <a:pt x="5182" y="7689"/>
                  <a:pt x="5197" y="7680"/>
                  <a:pt x="5197" y="7661"/>
                </a:cubicBezTo>
                <a:cubicBezTo>
                  <a:pt x="5210" y="7134"/>
                  <a:pt x="4804" y="6770"/>
                  <a:pt x="4509" y="6381"/>
                </a:cubicBezTo>
                <a:cubicBezTo>
                  <a:pt x="4318" y="6128"/>
                  <a:pt x="4194" y="5837"/>
                  <a:pt x="4004" y="5586"/>
                </a:cubicBezTo>
                <a:cubicBezTo>
                  <a:pt x="3830" y="5354"/>
                  <a:pt x="3607" y="5105"/>
                  <a:pt x="3373" y="4934"/>
                </a:cubicBezTo>
                <a:cubicBezTo>
                  <a:pt x="3312" y="4889"/>
                  <a:pt x="3231" y="4861"/>
                  <a:pt x="3158" y="4861"/>
                </a:cubicBezTo>
                <a:cubicBezTo>
                  <a:pt x="3057" y="4861"/>
                  <a:pt x="2972" y="4915"/>
                  <a:pt x="2976" y="5056"/>
                </a:cubicBezTo>
                <a:cubicBezTo>
                  <a:pt x="2981" y="5291"/>
                  <a:pt x="3220" y="5523"/>
                  <a:pt x="3371" y="5680"/>
                </a:cubicBezTo>
                <a:cubicBezTo>
                  <a:pt x="3586" y="5906"/>
                  <a:pt x="3820" y="6110"/>
                  <a:pt x="4020" y="6348"/>
                </a:cubicBezTo>
                <a:cubicBezTo>
                  <a:pt x="4210" y="6575"/>
                  <a:pt x="4380" y="6819"/>
                  <a:pt x="4529" y="7075"/>
                </a:cubicBezTo>
                <a:cubicBezTo>
                  <a:pt x="4695" y="7361"/>
                  <a:pt x="4833" y="7666"/>
                  <a:pt x="4939" y="7983"/>
                </a:cubicBezTo>
                <a:cubicBezTo>
                  <a:pt x="4996" y="8150"/>
                  <a:pt x="5047" y="8319"/>
                  <a:pt x="5085" y="8493"/>
                </a:cubicBezTo>
                <a:cubicBezTo>
                  <a:pt x="5117" y="8624"/>
                  <a:pt x="5132" y="8760"/>
                  <a:pt x="5169" y="8892"/>
                </a:cubicBezTo>
                <a:cubicBezTo>
                  <a:pt x="5178" y="9367"/>
                  <a:pt x="5209" y="9841"/>
                  <a:pt x="5260" y="10312"/>
                </a:cubicBezTo>
                <a:cubicBezTo>
                  <a:pt x="5161" y="9902"/>
                  <a:pt x="5063" y="9495"/>
                  <a:pt x="4968" y="9084"/>
                </a:cubicBezTo>
                <a:cubicBezTo>
                  <a:pt x="4863" y="8630"/>
                  <a:pt x="4758" y="8177"/>
                  <a:pt x="4650" y="7723"/>
                </a:cubicBezTo>
                <a:cubicBezTo>
                  <a:pt x="4579" y="7431"/>
                  <a:pt x="4521" y="7070"/>
                  <a:pt x="4270" y="6869"/>
                </a:cubicBezTo>
                <a:cubicBezTo>
                  <a:pt x="4203" y="6814"/>
                  <a:pt x="4110" y="6764"/>
                  <a:pt x="4023" y="6764"/>
                </a:cubicBezTo>
                <a:cubicBezTo>
                  <a:pt x="3979" y="6764"/>
                  <a:pt x="3937" y="6777"/>
                  <a:pt x="3899" y="6808"/>
                </a:cubicBezTo>
                <a:cubicBezTo>
                  <a:pt x="3779" y="6909"/>
                  <a:pt x="3764" y="7076"/>
                  <a:pt x="3762" y="7224"/>
                </a:cubicBezTo>
                <a:cubicBezTo>
                  <a:pt x="3750" y="7642"/>
                  <a:pt x="3779" y="8061"/>
                  <a:pt x="3844" y="8474"/>
                </a:cubicBezTo>
                <a:cubicBezTo>
                  <a:pt x="3848" y="8496"/>
                  <a:pt x="3854" y="8519"/>
                  <a:pt x="3857" y="8543"/>
                </a:cubicBezTo>
                <a:cubicBezTo>
                  <a:pt x="3738" y="8394"/>
                  <a:pt x="3589" y="8276"/>
                  <a:pt x="3389" y="8245"/>
                </a:cubicBezTo>
                <a:cubicBezTo>
                  <a:pt x="3385" y="8245"/>
                  <a:pt x="3382" y="8244"/>
                  <a:pt x="3378" y="8244"/>
                </a:cubicBezTo>
                <a:cubicBezTo>
                  <a:pt x="3340" y="8244"/>
                  <a:pt x="3305" y="8280"/>
                  <a:pt x="3310" y="8319"/>
                </a:cubicBezTo>
                <a:cubicBezTo>
                  <a:pt x="3374" y="8764"/>
                  <a:pt x="3616" y="9197"/>
                  <a:pt x="3835" y="9582"/>
                </a:cubicBezTo>
                <a:cubicBezTo>
                  <a:pt x="4070" y="9990"/>
                  <a:pt x="4336" y="10378"/>
                  <a:pt x="4586" y="10775"/>
                </a:cubicBezTo>
                <a:cubicBezTo>
                  <a:pt x="4843" y="11185"/>
                  <a:pt x="5081" y="11605"/>
                  <a:pt x="5246" y="12062"/>
                </a:cubicBezTo>
                <a:cubicBezTo>
                  <a:pt x="5423" y="12553"/>
                  <a:pt x="5518" y="13069"/>
                  <a:pt x="5563" y="13587"/>
                </a:cubicBezTo>
                <a:cubicBezTo>
                  <a:pt x="5572" y="13696"/>
                  <a:pt x="5579" y="13807"/>
                  <a:pt x="5582" y="13917"/>
                </a:cubicBezTo>
                <a:cubicBezTo>
                  <a:pt x="5521" y="13353"/>
                  <a:pt x="5345" y="12801"/>
                  <a:pt x="5107" y="12283"/>
                </a:cubicBezTo>
                <a:cubicBezTo>
                  <a:pt x="4934" y="11906"/>
                  <a:pt x="4735" y="11540"/>
                  <a:pt x="4528" y="11178"/>
                </a:cubicBezTo>
                <a:cubicBezTo>
                  <a:pt x="4308" y="10795"/>
                  <a:pt x="4091" y="10406"/>
                  <a:pt x="3834" y="10048"/>
                </a:cubicBezTo>
                <a:cubicBezTo>
                  <a:pt x="3567" y="9680"/>
                  <a:pt x="3248" y="9349"/>
                  <a:pt x="2886" y="9075"/>
                </a:cubicBezTo>
                <a:cubicBezTo>
                  <a:pt x="2875" y="9066"/>
                  <a:pt x="2862" y="9062"/>
                  <a:pt x="2850" y="9062"/>
                </a:cubicBezTo>
                <a:cubicBezTo>
                  <a:pt x="2822" y="9062"/>
                  <a:pt x="2797" y="9082"/>
                  <a:pt x="2790" y="9112"/>
                </a:cubicBezTo>
                <a:cubicBezTo>
                  <a:pt x="2734" y="9363"/>
                  <a:pt x="2961" y="9607"/>
                  <a:pt x="3088" y="9802"/>
                </a:cubicBezTo>
                <a:cubicBezTo>
                  <a:pt x="3259" y="10068"/>
                  <a:pt x="3430" y="10335"/>
                  <a:pt x="3600" y="10603"/>
                </a:cubicBezTo>
                <a:cubicBezTo>
                  <a:pt x="3922" y="11108"/>
                  <a:pt x="4244" y="11612"/>
                  <a:pt x="4566" y="12118"/>
                </a:cubicBezTo>
                <a:cubicBezTo>
                  <a:pt x="4343" y="12263"/>
                  <a:pt x="4437" y="12804"/>
                  <a:pt x="4454" y="12991"/>
                </a:cubicBezTo>
                <a:cubicBezTo>
                  <a:pt x="4507" y="13539"/>
                  <a:pt x="4624" y="14072"/>
                  <a:pt x="4762" y="14604"/>
                </a:cubicBezTo>
                <a:cubicBezTo>
                  <a:pt x="4631" y="14354"/>
                  <a:pt x="4488" y="14115"/>
                  <a:pt x="4339" y="13873"/>
                </a:cubicBezTo>
                <a:cubicBezTo>
                  <a:pt x="4119" y="13519"/>
                  <a:pt x="3892" y="13168"/>
                  <a:pt x="3652" y="12825"/>
                </a:cubicBezTo>
                <a:cubicBezTo>
                  <a:pt x="3237" y="12233"/>
                  <a:pt x="2756" y="11660"/>
                  <a:pt x="2123" y="11291"/>
                </a:cubicBezTo>
                <a:cubicBezTo>
                  <a:pt x="2015" y="11229"/>
                  <a:pt x="1845" y="11108"/>
                  <a:pt x="1703" y="11108"/>
                </a:cubicBezTo>
                <a:cubicBezTo>
                  <a:pt x="1683" y="11108"/>
                  <a:pt x="1663" y="11110"/>
                  <a:pt x="1645" y="11115"/>
                </a:cubicBezTo>
                <a:cubicBezTo>
                  <a:pt x="1550" y="11142"/>
                  <a:pt x="1517" y="11236"/>
                  <a:pt x="1544" y="11327"/>
                </a:cubicBezTo>
                <a:cubicBezTo>
                  <a:pt x="1587" y="11476"/>
                  <a:pt x="1727" y="11566"/>
                  <a:pt x="1835" y="11662"/>
                </a:cubicBezTo>
                <a:cubicBezTo>
                  <a:pt x="1985" y="11795"/>
                  <a:pt x="2134" y="11934"/>
                  <a:pt x="2279" y="12073"/>
                </a:cubicBezTo>
                <a:cubicBezTo>
                  <a:pt x="2882" y="12662"/>
                  <a:pt x="3414" y="13319"/>
                  <a:pt x="3908" y="13998"/>
                </a:cubicBezTo>
                <a:cubicBezTo>
                  <a:pt x="4175" y="14363"/>
                  <a:pt x="4437" y="14733"/>
                  <a:pt x="4650" y="15133"/>
                </a:cubicBezTo>
                <a:cubicBezTo>
                  <a:pt x="4755" y="15329"/>
                  <a:pt x="4844" y="15532"/>
                  <a:pt x="4915" y="15743"/>
                </a:cubicBezTo>
                <a:cubicBezTo>
                  <a:pt x="4989" y="15959"/>
                  <a:pt x="5029" y="16180"/>
                  <a:pt x="5085" y="16403"/>
                </a:cubicBezTo>
                <a:cubicBezTo>
                  <a:pt x="5093" y="16429"/>
                  <a:pt x="5117" y="16441"/>
                  <a:pt x="5142" y="16441"/>
                </a:cubicBezTo>
                <a:cubicBezTo>
                  <a:pt x="5172" y="16441"/>
                  <a:pt x="5203" y="16423"/>
                  <a:pt x="5205" y="16390"/>
                </a:cubicBezTo>
                <a:lnTo>
                  <a:pt x="5205" y="16332"/>
                </a:lnTo>
                <a:cubicBezTo>
                  <a:pt x="5336" y="16944"/>
                  <a:pt x="5416" y="17564"/>
                  <a:pt x="5375" y="18186"/>
                </a:cubicBezTo>
                <a:cubicBezTo>
                  <a:pt x="5253" y="17432"/>
                  <a:pt x="5040" y="16690"/>
                  <a:pt x="4756" y="15982"/>
                </a:cubicBezTo>
                <a:cubicBezTo>
                  <a:pt x="4636" y="15681"/>
                  <a:pt x="4502" y="15386"/>
                  <a:pt x="4355" y="15098"/>
                </a:cubicBezTo>
                <a:cubicBezTo>
                  <a:pt x="4237" y="14864"/>
                  <a:pt x="4125" y="14588"/>
                  <a:pt x="3892" y="14445"/>
                </a:cubicBezTo>
                <a:cubicBezTo>
                  <a:pt x="3828" y="14405"/>
                  <a:pt x="3756" y="14384"/>
                  <a:pt x="3686" y="14384"/>
                </a:cubicBezTo>
                <a:cubicBezTo>
                  <a:pt x="3554" y="14384"/>
                  <a:pt x="3432" y="14459"/>
                  <a:pt x="3390" y="14611"/>
                </a:cubicBezTo>
                <a:cubicBezTo>
                  <a:pt x="3318" y="14868"/>
                  <a:pt x="3496" y="15147"/>
                  <a:pt x="3613" y="15362"/>
                </a:cubicBezTo>
                <a:cubicBezTo>
                  <a:pt x="3926" y="15942"/>
                  <a:pt x="4287" y="16485"/>
                  <a:pt x="4535" y="17100"/>
                </a:cubicBezTo>
                <a:cubicBezTo>
                  <a:pt x="4695" y="17496"/>
                  <a:pt x="4821" y="17903"/>
                  <a:pt x="4926" y="18316"/>
                </a:cubicBezTo>
                <a:cubicBezTo>
                  <a:pt x="4267" y="16999"/>
                  <a:pt x="3180" y="15914"/>
                  <a:pt x="1848" y="15264"/>
                </a:cubicBezTo>
                <a:cubicBezTo>
                  <a:pt x="1408" y="15050"/>
                  <a:pt x="927" y="14859"/>
                  <a:pt x="432" y="14825"/>
                </a:cubicBezTo>
                <a:cubicBezTo>
                  <a:pt x="397" y="14823"/>
                  <a:pt x="354" y="14820"/>
                  <a:pt x="310" y="14820"/>
                </a:cubicBezTo>
                <a:cubicBezTo>
                  <a:pt x="165" y="14820"/>
                  <a:pt x="0" y="14850"/>
                  <a:pt x="5" y="15021"/>
                </a:cubicBezTo>
                <a:cubicBezTo>
                  <a:pt x="10" y="15227"/>
                  <a:pt x="296" y="15284"/>
                  <a:pt x="446" y="15326"/>
                </a:cubicBezTo>
                <a:cubicBezTo>
                  <a:pt x="974" y="15478"/>
                  <a:pt x="1510" y="15584"/>
                  <a:pt x="2012" y="15811"/>
                </a:cubicBezTo>
                <a:cubicBezTo>
                  <a:pt x="2465" y="16017"/>
                  <a:pt x="2882" y="16297"/>
                  <a:pt x="3259" y="16619"/>
                </a:cubicBezTo>
                <a:cubicBezTo>
                  <a:pt x="3997" y="17250"/>
                  <a:pt x="4566" y="18043"/>
                  <a:pt x="5054" y="18879"/>
                </a:cubicBezTo>
                <a:cubicBezTo>
                  <a:pt x="5057" y="18896"/>
                  <a:pt x="5061" y="18914"/>
                  <a:pt x="5064" y="18930"/>
                </a:cubicBezTo>
                <a:cubicBezTo>
                  <a:pt x="5128" y="19251"/>
                  <a:pt x="5183" y="19571"/>
                  <a:pt x="5232" y="19895"/>
                </a:cubicBezTo>
                <a:cubicBezTo>
                  <a:pt x="4884" y="19316"/>
                  <a:pt x="4394" y="18825"/>
                  <a:pt x="3857" y="18418"/>
                </a:cubicBezTo>
                <a:cubicBezTo>
                  <a:pt x="3430" y="18093"/>
                  <a:pt x="2971" y="17811"/>
                  <a:pt x="2507" y="17542"/>
                </a:cubicBezTo>
                <a:cubicBezTo>
                  <a:pt x="2390" y="17476"/>
                  <a:pt x="2273" y="17410"/>
                  <a:pt x="2156" y="17344"/>
                </a:cubicBezTo>
                <a:cubicBezTo>
                  <a:pt x="2041" y="17278"/>
                  <a:pt x="1924" y="17199"/>
                  <a:pt x="1799" y="17155"/>
                </a:cubicBezTo>
                <a:cubicBezTo>
                  <a:pt x="1757" y="17140"/>
                  <a:pt x="1718" y="17134"/>
                  <a:pt x="1680" y="17134"/>
                </a:cubicBezTo>
                <a:cubicBezTo>
                  <a:pt x="1523" y="17134"/>
                  <a:pt x="1407" y="17251"/>
                  <a:pt x="1287" y="17369"/>
                </a:cubicBezTo>
                <a:cubicBezTo>
                  <a:pt x="927" y="17725"/>
                  <a:pt x="572" y="18128"/>
                  <a:pt x="487" y="18645"/>
                </a:cubicBezTo>
                <a:cubicBezTo>
                  <a:pt x="480" y="18690"/>
                  <a:pt x="516" y="18722"/>
                  <a:pt x="557" y="18722"/>
                </a:cubicBezTo>
                <a:cubicBezTo>
                  <a:pt x="564" y="18722"/>
                  <a:pt x="572" y="18721"/>
                  <a:pt x="579" y="18719"/>
                </a:cubicBezTo>
                <a:cubicBezTo>
                  <a:pt x="927" y="18621"/>
                  <a:pt x="1133" y="18313"/>
                  <a:pt x="1353" y="18050"/>
                </a:cubicBezTo>
                <a:cubicBezTo>
                  <a:pt x="1479" y="17899"/>
                  <a:pt x="1639" y="17700"/>
                  <a:pt x="1846" y="17700"/>
                </a:cubicBezTo>
                <a:cubicBezTo>
                  <a:pt x="1871" y="17700"/>
                  <a:pt x="1896" y="17702"/>
                  <a:pt x="1922" y="17708"/>
                </a:cubicBezTo>
                <a:cubicBezTo>
                  <a:pt x="2134" y="17755"/>
                  <a:pt x="2350" y="17876"/>
                  <a:pt x="2544" y="17971"/>
                </a:cubicBezTo>
                <a:cubicBezTo>
                  <a:pt x="3316" y="18343"/>
                  <a:pt x="4020" y="18852"/>
                  <a:pt x="4623" y="19461"/>
                </a:cubicBezTo>
                <a:cubicBezTo>
                  <a:pt x="4841" y="19680"/>
                  <a:pt x="5043" y="19916"/>
                  <a:pt x="5232" y="20163"/>
                </a:cubicBezTo>
                <a:cubicBezTo>
                  <a:pt x="5247" y="20191"/>
                  <a:pt x="5266" y="20220"/>
                  <a:pt x="5281" y="20248"/>
                </a:cubicBezTo>
                <a:cubicBezTo>
                  <a:pt x="5312" y="20476"/>
                  <a:pt x="5341" y="20703"/>
                  <a:pt x="5369" y="20932"/>
                </a:cubicBezTo>
                <a:cubicBezTo>
                  <a:pt x="5324" y="20889"/>
                  <a:pt x="5277" y="20848"/>
                  <a:pt x="5240" y="20813"/>
                </a:cubicBezTo>
                <a:cubicBezTo>
                  <a:pt x="4914" y="20496"/>
                  <a:pt x="4582" y="20186"/>
                  <a:pt x="4251" y="19872"/>
                </a:cubicBezTo>
                <a:cubicBezTo>
                  <a:pt x="3949" y="19585"/>
                  <a:pt x="3652" y="19283"/>
                  <a:pt x="3305" y="19052"/>
                </a:cubicBezTo>
                <a:cubicBezTo>
                  <a:pt x="3153" y="18951"/>
                  <a:pt x="2983" y="18853"/>
                  <a:pt x="2797" y="18832"/>
                </a:cubicBezTo>
                <a:cubicBezTo>
                  <a:pt x="2772" y="18829"/>
                  <a:pt x="2747" y="18828"/>
                  <a:pt x="2723" y="18828"/>
                </a:cubicBezTo>
                <a:cubicBezTo>
                  <a:pt x="2577" y="18828"/>
                  <a:pt x="2438" y="18876"/>
                  <a:pt x="2309" y="18943"/>
                </a:cubicBezTo>
                <a:cubicBezTo>
                  <a:pt x="2139" y="19029"/>
                  <a:pt x="1978" y="19141"/>
                  <a:pt x="1821" y="19249"/>
                </a:cubicBezTo>
                <a:cubicBezTo>
                  <a:pt x="1655" y="19361"/>
                  <a:pt x="1456" y="19465"/>
                  <a:pt x="1314" y="19610"/>
                </a:cubicBezTo>
                <a:cubicBezTo>
                  <a:pt x="1231" y="19692"/>
                  <a:pt x="1218" y="19819"/>
                  <a:pt x="1324" y="19888"/>
                </a:cubicBezTo>
                <a:cubicBezTo>
                  <a:pt x="1366" y="19915"/>
                  <a:pt x="1416" y="19925"/>
                  <a:pt x="1467" y="19925"/>
                </a:cubicBezTo>
                <a:cubicBezTo>
                  <a:pt x="1547" y="19925"/>
                  <a:pt x="1630" y="19900"/>
                  <a:pt x="1697" y="19873"/>
                </a:cubicBezTo>
                <a:cubicBezTo>
                  <a:pt x="1974" y="19767"/>
                  <a:pt x="2174" y="19533"/>
                  <a:pt x="2437" y="19404"/>
                </a:cubicBezTo>
                <a:cubicBezTo>
                  <a:pt x="2533" y="19355"/>
                  <a:pt x="2626" y="19335"/>
                  <a:pt x="2716" y="19335"/>
                </a:cubicBezTo>
                <a:cubicBezTo>
                  <a:pt x="2990" y="19335"/>
                  <a:pt x="3234" y="19525"/>
                  <a:pt x="3461" y="19702"/>
                </a:cubicBezTo>
                <a:cubicBezTo>
                  <a:pt x="4162" y="20245"/>
                  <a:pt x="4821" y="20844"/>
                  <a:pt x="5433" y="21487"/>
                </a:cubicBezTo>
                <a:cubicBezTo>
                  <a:pt x="5454" y="21677"/>
                  <a:pt x="5476" y="21867"/>
                  <a:pt x="5495" y="22057"/>
                </a:cubicBezTo>
                <a:cubicBezTo>
                  <a:pt x="5013" y="21482"/>
                  <a:pt x="4467" y="20959"/>
                  <a:pt x="3905" y="20468"/>
                </a:cubicBezTo>
                <a:cubicBezTo>
                  <a:pt x="3730" y="20316"/>
                  <a:pt x="3556" y="20167"/>
                  <a:pt x="3376" y="20022"/>
                </a:cubicBezTo>
                <a:cubicBezTo>
                  <a:pt x="3272" y="19937"/>
                  <a:pt x="3167" y="19866"/>
                  <a:pt x="3044" y="19866"/>
                </a:cubicBezTo>
                <a:cubicBezTo>
                  <a:pt x="3002" y="19866"/>
                  <a:pt x="2957" y="19874"/>
                  <a:pt x="2910" y="19893"/>
                </a:cubicBezTo>
                <a:cubicBezTo>
                  <a:pt x="2638" y="20000"/>
                  <a:pt x="2232" y="20359"/>
                  <a:pt x="2385" y="20684"/>
                </a:cubicBezTo>
                <a:cubicBezTo>
                  <a:pt x="2396" y="20708"/>
                  <a:pt x="2423" y="20726"/>
                  <a:pt x="2449" y="20726"/>
                </a:cubicBezTo>
                <a:cubicBezTo>
                  <a:pt x="2462" y="20726"/>
                  <a:pt x="2474" y="20722"/>
                  <a:pt x="2485" y="20713"/>
                </a:cubicBezTo>
                <a:cubicBezTo>
                  <a:pt x="2614" y="20604"/>
                  <a:pt x="2750" y="20505"/>
                  <a:pt x="2883" y="20401"/>
                </a:cubicBezTo>
                <a:cubicBezTo>
                  <a:pt x="2915" y="20377"/>
                  <a:pt x="2947" y="20343"/>
                  <a:pt x="2984" y="20323"/>
                </a:cubicBezTo>
                <a:cubicBezTo>
                  <a:pt x="3007" y="20312"/>
                  <a:pt x="3023" y="20307"/>
                  <a:pt x="3035" y="20307"/>
                </a:cubicBezTo>
                <a:cubicBezTo>
                  <a:pt x="3056" y="20307"/>
                  <a:pt x="3070" y="20320"/>
                  <a:pt x="3099" y="20337"/>
                </a:cubicBezTo>
                <a:cubicBezTo>
                  <a:pt x="3170" y="20377"/>
                  <a:pt x="3234" y="20451"/>
                  <a:pt x="3296" y="20503"/>
                </a:cubicBezTo>
                <a:cubicBezTo>
                  <a:pt x="3559" y="20723"/>
                  <a:pt x="3823" y="20940"/>
                  <a:pt x="4085" y="21160"/>
                </a:cubicBezTo>
                <a:cubicBezTo>
                  <a:pt x="4566" y="21560"/>
                  <a:pt x="5047" y="21959"/>
                  <a:pt x="5525" y="22359"/>
                </a:cubicBezTo>
                <a:cubicBezTo>
                  <a:pt x="5545" y="22536"/>
                  <a:pt x="5565" y="22717"/>
                  <a:pt x="5585" y="22894"/>
                </a:cubicBezTo>
                <a:cubicBezTo>
                  <a:pt x="5673" y="23688"/>
                  <a:pt x="5765" y="24483"/>
                  <a:pt x="5856" y="25275"/>
                </a:cubicBezTo>
                <a:cubicBezTo>
                  <a:pt x="5866" y="25374"/>
                  <a:pt x="5877" y="25472"/>
                  <a:pt x="5887" y="25571"/>
                </a:cubicBezTo>
                <a:cubicBezTo>
                  <a:pt x="5985" y="25550"/>
                  <a:pt x="6083" y="25529"/>
                  <a:pt x="6181" y="25512"/>
                </a:cubicBezTo>
                <a:cubicBezTo>
                  <a:pt x="6118" y="24875"/>
                  <a:pt x="6060" y="24238"/>
                  <a:pt x="5992" y="23601"/>
                </a:cubicBezTo>
                <a:cubicBezTo>
                  <a:pt x="5947" y="23166"/>
                  <a:pt x="5898" y="22732"/>
                  <a:pt x="5852" y="22298"/>
                </a:cubicBezTo>
                <a:lnTo>
                  <a:pt x="5852" y="22298"/>
                </a:lnTo>
                <a:cubicBezTo>
                  <a:pt x="5854" y="22298"/>
                  <a:pt x="5857" y="22298"/>
                  <a:pt x="5860" y="22298"/>
                </a:cubicBezTo>
                <a:cubicBezTo>
                  <a:pt x="6173" y="22298"/>
                  <a:pt x="6457" y="22149"/>
                  <a:pt x="6717" y="21966"/>
                </a:cubicBezTo>
                <a:cubicBezTo>
                  <a:pt x="7110" y="21689"/>
                  <a:pt x="7473" y="21372"/>
                  <a:pt x="7848" y="21072"/>
                </a:cubicBezTo>
                <a:cubicBezTo>
                  <a:pt x="8200" y="20789"/>
                  <a:pt x="8547" y="20455"/>
                  <a:pt x="8954" y="20249"/>
                </a:cubicBezTo>
                <a:cubicBezTo>
                  <a:pt x="9128" y="20161"/>
                  <a:pt x="9332" y="20102"/>
                  <a:pt x="9532" y="20102"/>
                </a:cubicBezTo>
                <a:cubicBezTo>
                  <a:pt x="9717" y="20102"/>
                  <a:pt x="9898" y="20153"/>
                  <a:pt x="10047" y="20279"/>
                </a:cubicBezTo>
                <a:cubicBezTo>
                  <a:pt x="10121" y="20343"/>
                  <a:pt x="10169" y="20418"/>
                  <a:pt x="10214" y="20503"/>
                </a:cubicBezTo>
                <a:cubicBezTo>
                  <a:pt x="10250" y="20569"/>
                  <a:pt x="10292" y="20640"/>
                  <a:pt x="10367" y="20668"/>
                </a:cubicBezTo>
                <a:cubicBezTo>
                  <a:pt x="10389" y="20676"/>
                  <a:pt x="10412" y="20680"/>
                  <a:pt x="10436" y="20680"/>
                </a:cubicBezTo>
                <a:cubicBezTo>
                  <a:pt x="10522" y="20680"/>
                  <a:pt x="10609" y="20626"/>
                  <a:pt x="10612" y="20532"/>
                </a:cubicBezTo>
                <a:cubicBezTo>
                  <a:pt x="10616" y="20407"/>
                  <a:pt x="10495" y="20265"/>
                  <a:pt x="10416" y="20181"/>
                </a:cubicBezTo>
                <a:cubicBezTo>
                  <a:pt x="10311" y="20073"/>
                  <a:pt x="10182" y="19993"/>
                  <a:pt x="10041" y="19939"/>
                </a:cubicBezTo>
                <a:cubicBezTo>
                  <a:pt x="9873" y="19873"/>
                  <a:pt x="9707" y="19844"/>
                  <a:pt x="9544" y="19844"/>
                </a:cubicBezTo>
                <a:cubicBezTo>
                  <a:pt x="9018" y="19844"/>
                  <a:pt x="8526" y="20145"/>
                  <a:pt x="8117" y="20489"/>
                </a:cubicBezTo>
                <a:cubicBezTo>
                  <a:pt x="7748" y="20801"/>
                  <a:pt x="7397" y="21128"/>
                  <a:pt x="7004" y="21411"/>
                </a:cubicBezTo>
                <a:cubicBezTo>
                  <a:pt x="6632" y="21677"/>
                  <a:pt x="6239" y="21911"/>
                  <a:pt x="5830" y="22116"/>
                </a:cubicBezTo>
                <a:cubicBezTo>
                  <a:pt x="5808" y="21905"/>
                  <a:pt x="5785" y="21695"/>
                  <a:pt x="5759" y="21484"/>
                </a:cubicBezTo>
                <a:cubicBezTo>
                  <a:pt x="6166" y="20801"/>
                  <a:pt x="6795" y="20288"/>
                  <a:pt x="7503" y="19959"/>
                </a:cubicBezTo>
                <a:cubicBezTo>
                  <a:pt x="7929" y="19760"/>
                  <a:pt x="8381" y="19624"/>
                  <a:pt x="8841" y="19533"/>
                </a:cubicBezTo>
                <a:cubicBezTo>
                  <a:pt x="9065" y="19489"/>
                  <a:pt x="9292" y="19456"/>
                  <a:pt x="9522" y="19432"/>
                </a:cubicBezTo>
                <a:cubicBezTo>
                  <a:pt x="9739" y="19408"/>
                  <a:pt x="9963" y="19404"/>
                  <a:pt x="10179" y="19363"/>
                </a:cubicBezTo>
                <a:cubicBezTo>
                  <a:pt x="10550" y="19293"/>
                  <a:pt x="10945" y="19045"/>
                  <a:pt x="10922" y="18619"/>
                </a:cubicBezTo>
                <a:cubicBezTo>
                  <a:pt x="10921" y="18594"/>
                  <a:pt x="10895" y="18570"/>
                  <a:pt x="10869" y="18570"/>
                </a:cubicBezTo>
                <a:cubicBezTo>
                  <a:pt x="10862" y="18570"/>
                  <a:pt x="10856" y="18572"/>
                  <a:pt x="10850" y="18575"/>
                </a:cubicBezTo>
                <a:cubicBezTo>
                  <a:pt x="10468" y="18774"/>
                  <a:pt x="10044" y="18845"/>
                  <a:pt x="9625" y="18916"/>
                </a:cubicBezTo>
                <a:cubicBezTo>
                  <a:pt x="9247" y="18981"/>
                  <a:pt x="8872" y="19065"/>
                  <a:pt x="8505" y="19187"/>
                </a:cubicBezTo>
                <a:cubicBezTo>
                  <a:pt x="7781" y="19429"/>
                  <a:pt x="7100" y="19798"/>
                  <a:pt x="6503" y="20272"/>
                </a:cubicBezTo>
                <a:cubicBezTo>
                  <a:pt x="6210" y="20505"/>
                  <a:pt x="5944" y="20763"/>
                  <a:pt x="5703" y="21047"/>
                </a:cubicBezTo>
                <a:cubicBezTo>
                  <a:pt x="5687" y="20922"/>
                  <a:pt x="5673" y="20796"/>
                  <a:pt x="5654" y="20671"/>
                </a:cubicBezTo>
                <a:cubicBezTo>
                  <a:pt x="6548" y="19426"/>
                  <a:pt x="8038" y="18843"/>
                  <a:pt x="9441" y="18365"/>
                </a:cubicBezTo>
                <a:cubicBezTo>
                  <a:pt x="9580" y="18320"/>
                  <a:pt x="9787" y="18290"/>
                  <a:pt x="9879" y="18162"/>
                </a:cubicBezTo>
                <a:cubicBezTo>
                  <a:pt x="9949" y="18067"/>
                  <a:pt x="9923" y="17945"/>
                  <a:pt x="9850" y="17864"/>
                </a:cubicBezTo>
                <a:cubicBezTo>
                  <a:pt x="9778" y="17787"/>
                  <a:pt x="9682" y="17763"/>
                  <a:pt x="9583" y="17763"/>
                </a:cubicBezTo>
                <a:cubicBezTo>
                  <a:pt x="9529" y="17763"/>
                  <a:pt x="9473" y="17770"/>
                  <a:pt x="9421" y="17779"/>
                </a:cubicBezTo>
                <a:cubicBezTo>
                  <a:pt x="9264" y="17808"/>
                  <a:pt x="9108" y="17845"/>
                  <a:pt x="8953" y="17887"/>
                </a:cubicBezTo>
                <a:cubicBezTo>
                  <a:pt x="8296" y="18066"/>
                  <a:pt x="7668" y="18361"/>
                  <a:pt x="7106" y="18747"/>
                </a:cubicBezTo>
                <a:cubicBezTo>
                  <a:pt x="6796" y="18958"/>
                  <a:pt x="6510" y="19199"/>
                  <a:pt x="6246" y="19463"/>
                </a:cubicBezTo>
                <a:cubicBezTo>
                  <a:pt x="6079" y="19628"/>
                  <a:pt x="5917" y="19805"/>
                  <a:pt x="5772" y="19995"/>
                </a:cubicBezTo>
                <a:cubicBezTo>
                  <a:pt x="6036" y="19513"/>
                  <a:pt x="6452" y="19093"/>
                  <a:pt x="6842" y="18741"/>
                </a:cubicBezTo>
                <a:cubicBezTo>
                  <a:pt x="7402" y="18238"/>
                  <a:pt x="8038" y="17825"/>
                  <a:pt x="8729" y="17522"/>
                </a:cubicBezTo>
                <a:cubicBezTo>
                  <a:pt x="9123" y="17349"/>
                  <a:pt x="9535" y="17213"/>
                  <a:pt x="9953" y="17115"/>
                </a:cubicBezTo>
                <a:cubicBezTo>
                  <a:pt x="10010" y="17103"/>
                  <a:pt x="10048" y="17043"/>
                  <a:pt x="10009" y="16989"/>
                </a:cubicBezTo>
                <a:cubicBezTo>
                  <a:pt x="9862" y="16782"/>
                  <a:pt x="9644" y="16709"/>
                  <a:pt x="9416" y="16709"/>
                </a:cubicBezTo>
                <a:cubicBezTo>
                  <a:pt x="9250" y="16709"/>
                  <a:pt x="9078" y="16748"/>
                  <a:pt x="8923" y="16802"/>
                </a:cubicBezTo>
                <a:cubicBezTo>
                  <a:pt x="8490" y="16952"/>
                  <a:pt x="8066" y="17149"/>
                  <a:pt x="7668" y="17375"/>
                </a:cubicBezTo>
                <a:cubicBezTo>
                  <a:pt x="7292" y="17588"/>
                  <a:pt x="6931" y="17840"/>
                  <a:pt x="6616" y="18138"/>
                </a:cubicBezTo>
                <a:cubicBezTo>
                  <a:pt x="6930" y="17839"/>
                  <a:pt x="7267" y="17562"/>
                  <a:pt x="7626" y="17318"/>
                </a:cubicBezTo>
                <a:cubicBezTo>
                  <a:pt x="7971" y="17084"/>
                  <a:pt x="8333" y="16874"/>
                  <a:pt x="8708" y="16691"/>
                </a:cubicBezTo>
                <a:cubicBezTo>
                  <a:pt x="9069" y="16517"/>
                  <a:pt x="9445" y="16379"/>
                  <a:pt x="9823" y="16237"/>
                </a:cubicBezTo>
                <a:cubicBezTo>
                  <a:pt x="10226" y="16085"/>
                  <a:pt x="10609" y="15902"/>
                  <a:pt x="10904" y="15582"/>
                </a:cubicBezTo>
                <a:cubicBezTo>
                  <a:pt x="10953" y="15527"/>
                  <a:pt x="10903" y="15443"/>
                  <a:pt x="10839" y="15443"/>
                </a:cubicBezTo>
                <a:cubicBezTo>
                  <a:pt x="10829" y="15443"/>
                  <a:pt x="10819" y="15445"/>
                  <a:pt x="10809" y="15450"/>
                </a:cubicBezTo>
                <a:cubicBezTo>
                  <a:pt x="10661" y="15514"/>
                  <a:pt x="10514" y="15577"/>
                  <a:pt x="10367" y="15640"/>
                </a:cubicBezTo>
                <a:cubicBezTo>
                  <a:pt x="10367" y="15640"/>
                  <a:pt x="10367" y="15638"/>
                  <a:pt x="10365" y="15638"/>
                </a:cubicBezTo>
                <a:cubicBezTo>
                  <a:pt x="10246" y="15519"/>
                  <a:pt x="10094" y="15480"/>
                  <a:pt x="9937" y="15480"/>
                </a:cubicBezTo>
                <a:cubicBezTo>
                  <a:pt x="9794" y="15480"/>
                  <a:pt x="9646" y="15512"/>
                  <a:pt x="9513" y="15546"/>
                </a:cubicBezTo>
                <a:cubicBezTo>
                  <a:pt x="9164" y="15633"/>
                  <a:pt x="8824" y="15755"/>
                  <a:pt x="8498" y="15908"/>
                </a:cubicBezTo>
                <a:cubicBezTo>
                  <a:pt x="7860" y="16204"/>
                  <a:pt x="7277" y="16613"/>
                  <a:pt x="6782" y="17114"/>
                </a:cubicBezTo>
                <a:cubicBezTo>
                  <a:pt x="6551" y="17348"/>
                  <a:pt x="6341" y="17602"/>
                  <a:pt x="6161" y="17876"/>
                </a:cubicBezTo>
                <a:cubicBezTo>
                  <a:pt x="6411" y="17199"/>
                  <a:pt x="6718" y="16539"/>
                  <a:pt x="7022" y="15888"/>
                </a:cubicBezTo>
                <a:cubicBezTo>
                  <a:pt x="7104" y="15715"/>
                  <a:pt x="7185" y="15540"/>
                  <a:pt x="7265" y="15365"/>
                </a:cubicBezTo>
                <a:cubicBezTo>
                  <a:pt x="7321" y="15240"/>
                  <a:pt x="7439" y="15069"/>
                  <a:pt x="7406" y="14925"/>
                </a:cubicBezTo>
                <a:cubicBezTo>
                  <a:pt x="7381" y="14804"/>
                  <a:pt x="7292" y="14766"/>
                  <a:pt x="7189" y="14766"/>
                </a:cubicBezTo>
                <a:cubicBezTo>
                  <a:pt x="7348" y="14632"/>
                  <a:pt x="7503" y="14492"/>
                  <a:pt x="7675" y="14374"/>
                </a:cubicBezTo>
                <a:cubicBezTo>
                  <a:pt x="7893" y="14222"/>
                  <a:pt x="8126" y="14093"/>
                  <a:pt x="8368" y="13985"/>
                </a:cubicBezTo>
                <a:cubicBezTo>
                  <a:pt x="8844" y="13773"/>
                  <a:pt x="9357" y="13646"/>
                  <a:pt x="9878" y="13618"/>
                </a:cubicBezTo>
                <a:cubicBezTo>
                  <a:pt x="10000" y="13611"/>
                  <a:pt x="10255" y="13604"/>
                  <a:pt x="10199" y="13405"/>
                </a:cubicBezTo>
                <a:cubicBezTo>
                  <a:pt x="10145" y="13221"/>
                  <a:pt x="9864" y="13225"/>
                  <a:pt x="9716" y="13221"/>
                </a:cubicBezTo>
                <a:cubicBezTo>
                  <a:pt x="9701" y="13220"/>
                  <a:pt x="9686" y="13220"/>
                  <a:pt x="9671" y="13220"/>
                </a:cubicBezTo>
                <a:cubicBezTo>
                  <a:pt x="9172" y="13220"/>
                  <a:pt x="8683" y="13379"/>
                  <a:pt x="8255" y="13631"/>
                </a:cubicBezTo>
                <a:cubicBezTo>
                  <a:pt x="7743" y="13930"/>
                  <a:pt x="7327" y="14354"/>
                  <a:pt x="6960" y="14815"/>
                </a:cubicBezTo>
                <a:cubicBezTo>
                  <a:pt x="6873" y="14847"/>
                  <a:pt x="6795" y="14886"/>
                  <a:pt x="6745" y="14915"/>
                </a:cubicBezTo>
                <a:cubicBezTo>
                  <a:pt x="6467" y="15069"/>
                  <a:pt x="6254" y="15296"/>
                  <a:pt x="6091" y="15556"/>
                </a:cubicBezTo>
                <a:cubicBezTo>
                  <a:pt x="6622" y="14308"/>
                  <a:pt x="7520" y="13201"/>
                  <a:pt x="8888" y="12838"/>
                </a:cubicBezTo>
                <a:cubicBezTo>
                  <a:pt x="9149" y="12768"/>
                  <a:pt x="9416" y="12733"/>
                  <a:pt x="9684" y="12733"/>
                </a:cubicBezTo>
                <a:cubicBezTo>
                  <a:pt x="9865" y="12733"/>
                  <a:pt x="10047" y="12749"/>
                  <a:pt x="10227" y="12782"/>
                </a:cubicBezTo>
                <a:cubicBezTo>
                  <a:pt x="10233" y="12784"/>
                  <a:pt x="10238" y="12784"/>
                  <a:pt x="10244" y="12784"/>
                </a:cubicBezTo>
                <a:cubicBezTo>
                  <a:pt x="10319" y="12784"/>
                  <a:pt x="10352" y="12680"/>
                  <a:pt x="10294" y="12631"/>
                </a:cubicBezTo>
                <a:cubicBezTo>
                  <a:pt x="9966" y="12347"/>
                  <a:pt x="9561" y="12224"/>
                  <a:pt x="9149" y="12224"/>
                </a:cubicBezTo>
                <a:cubicBezTo>
                  <a:pt x="8772" y="12224"/>
                  <a:pt x="8390" y="12327"/>
                  <a:pt x="8056" y="12503"/>
                </a:cubicBezTo>
                <a:cubicBezTo>
                  <a:pt x="7317" y="12893"/>
                  <a:pt x="6724" y="13574"/>
                  <a:pt x="6334" y="14303"/>
                </a:cubicBezTo>
                <a:cubicBezTo>
                  <a:pt x="6140" y="14667"/>
                  <a:pt x="6008" y="15044"/>
                  <a:pt x="5907" y="15438"/>
                </a:cubicBezTo>
                <a:cubicBezTo>
                  <a:pt x="5985" y="15021"/>
                  <a:pt x="6080" y="14608"/>
                  <a:pt x="6205" y="14200"/>
                </a:cubicBezTo>
                <a:cubicBezTo>
                  <a:pt x="6334" y="13774"/>
                  <a:pt x="6487" y="13356"/>
                  <a:pt x="6664" y="12948"/>
                </a:cubicBezTo>
                <a:cubicBezTo>
                  <a:pt x="6839" y="12540"/>
                  <a:pt x="7056" y="12150"/>
                  <a:pt x="7208" y="11732"/>
                </a:cubicBezTo>
                <a:cubicBezTo>
                  <a:pt x="7279" y="11540"/>
                  <a:pt x="7336" y="11341"/>
                  <a:pt x="7360" y="11137"/>
                </a:cubicBezTo>
                <a:cubicBezTo>
                  <a:pt x="7377" y="10998"/>
                  <a:pt x="7375" y="10832"/>
                  <a:pt x="7233" y="10758"/>
                </a:cubicBezTo>
                <a:cubicBezTo>
                  <a:pt x="7188" y="10734"/>
                  <a:pt x="7142" y="10723"/>
                  <a:pt x="7096" y="10723"/>
                </a:cubicBezTo>
                <a:cubicBezTo>
                  <a:pt x="7007" y="10723"/>
                  <a:pt x="6920" y="10763"/>
                  <a:pt x="6838" y="10823"/>
                </a:cubicBezTo>
                <a:cubicBezTo>
                  <a:pt x="7548" y="10068"/>
                  <a:pt x="8461" y="9441"/>
                  <a:pt x="9164" y="8742"/>
                </a:cubicBezTo>
                <a:cubicBezTo>
                  <a:pt x="9194" y="8711"/>
                  <a:pt x="9183" y="8657"/>
                  <a:pt x="9154" y="8631"/>
                </a:cubicBezTo>
                <a:cubicBezTo>
                  <a:pt x="9106" y="8589"/>
                  <a:pt x="9047" y="8573"/>
                  <a:pt x="8985" y="8573"/>
                </a:cubicBezTo>
                <a:cubicBezTo>
                  <a:pt x="8867" y="8573"/>
                  <a:pt x="8737" y="8630"/>
                  <a:pt x="8638" y="8668"/>
                </a:cubicBezTo>
                <a:cubicBezTo>
                  <a:pt x="8441" y="8743"/>
                  <a:pt x="8251" y="8844"/>
                  <a:pt x="8076" y="8962"/>
                </a:cubicBezTo>
                <a:cubicBezTo>
                  <a:pt x="7717" y="9199"/>
                  <a:pt x="7406" y="9505"/>
                  <a:pt x="7127" y="9831"/>
                </a:cubicBezTo>
                <a:cubicBezTo>
                  <a:pt x="6540" y="10518"/>
                  <a:pt x="6076" y="11283"/>
                  <a:pt x="5707" y="12101"/>
                </a:cubicBezTo>
                <a:cubicBezTo>
                  <a:pt x="5676" y="11945"/>
                  <a:pt x="5633" y="11792"/>
                  <a:pt x="5573" y="11645"/>
                </a:cubicBezTo>
                <a:cubicBezTo>
                  <a:pt x="6070" y="10419"/>
                  <a:pt x="6945" y="9355"/>
                  <a:pt x="8072" y="8657"/>
                </a:cubicBezTo>
                <a:cubicBezTo>
                  <a:pt x="8395" y="8455"/>
                  <a:pt x="8764" y="8303"/>
                  <a:pt x="8964" y="7961"/>
                </a:cubicBezTo>
                <a:cubicBezTo>
                  <a:pt x="8984" y="7927"/>
                  <a:pt x="8953" y="7876"/>
                  <a:pt x="8916" y="7872"/>
                </a:cubicBezTo>
                <a:cubicBezTo>
                  <a:pt x="8862" y="7868"/>
                  <a:pt x="8808" y="7866"/>
                  <a:pt x="8754" y="7866"/>
                </a:cubicBezTo>
                <a:cubicBezTo>
                  <a:pt x="8111" y="7866"/>
                  <a:pt x="7504" y="8135"/>
                  <a:pt x="7012" y="8546"/>
                </a:cubicBezTo>
                <a:cubicBezTo>
                  <a:pt x="6435" y="9028"/>
                  <a:pt x="6044" y="9687"/>
                  <a:pt x="5772" y="10378"/>
                </a:cubicBezTo>
                <a:cubicBezTo>
                  <a:pt x="5724" y="10498"/>
                  <a:pt x="5680" y="10622"/>
                  <a:pt x="5639" y="10745"/>
                </a:cubicBezTo>
                <a:cubicBezTo>
                  <a:pt x="5887" y="9640"/>
                  <a:pt x="6758" y="8780"/>
                  <a:pt x="7303" y="7810"/>
                </a:cubicBezTo>
                <a:cubicBezTo>
                  <a:pt x="7377" y="7679"/>
                  <a:pt x="7445" y="7544"/>
                  <a:pt x="7506" y="7405"/>
                </a:cubicBezTo>
                <a:cubicBezTo>
                  <a:pt x="7548" y="7309"/>
                  <a:pt x="7619" y="7188"/>
                  <a:pt x="7590" y="7076"/>
                </a:cubicBezTo>
                <a:cubicBezTo>
                  <a:pt x="7584" y="7053"/>
                  <a:pt x="7570" y="7032"/>
                  <a:pt x="7555" y="7014"/>
                </a:cubicBezTo>
                <a:cubicBezTo>
                  <a:pt x="7907" y="6807"/>
                  <a:pt x="8313" y="6664"/>
                  <a:pt x="8724" y="6664"/>
                </a:cubicBezTo>
                <a:cubicBezTo>
                  <a:pt x="8752" y="6664"/>
                  <a:pt x="8780" y="6665"/>
                  <a:pt x="8808" y="6666"/>
                </a:cubicBezTo>
                <a:cubicBezTo>
                  <a:pt x="9285" y="6689"/>
                  <a:pt x="9723" y="6919"/>
                  <a:pt x="10194" y="6978"/>
                </a:cubicBezTo>
                <a:cubicBezTo>
                  <a:pt x="10198" y="6979"/>
                  <a:pt x="10202" y="6979"/>
                  <a:pt x="10205" y="6979"/>
                </a:cubicBezTo>
                <a:cubicBezTo>
                  <a:pt x="10261" y="6979"/>
                  <a:pt x="10291" y="6927"/>
                  <a:pt x="10278" y="6876"/>
                </a:cubicBezTo>
                <a:cubicBezTo>
                  <a:pt x="10143" y="6356"/>
                  <a:pt x="9576" y="6213"/>
                  <a:pt x="9047" y="6213"/>
                </a:cubicBezTo>
                <a:cubicBezTo>
                  <a:pt x="8814" y="6213"/>
                  <a:pt x="8589" y="6241"/>
                  <a:pt x="8411" y="6276"/>
                </a:cubicBezTo>
                <a:cubicBezTo>
                  <a:pt x="7575" y="6439"/>
                  <a:pt x="6832" y="6907"/>
                  <a:pt x="6283" y="7551"/>
                </a:cubicBezTo>
                <a:cubicBezTo>
                  <a:pt x="6063" y="7808"/>
                  <a:pt x="5871" y="8092"/>
                  <a:pt x="5724" y="8396"/>
                </a:cubicBezTo>
                <a:cubicBezTo>
                  <a:pt x="5745" y="8247"/>
                  <a:pt x="5766" y="8096"/>
                  <a:pt x="5788" y="7947"/>
                </a:cubicBezTo>
                <a:cubicBezTo>
                  <a:pt x="5893" y="7785"/>
                  <a:pt x="5979" y="7610"/>
                  <a:pt x="6087" y="7451"/>
                </a:cubicBezTo>
                <a:cubicBezTo>
                  <a:pt x="6219" y="7259"/>
                  <a:pt x="6361" y="7076"/>
                  <a:pt x="6513" y="6902"/>
                </a:cubicBezTo>
                <a:cubicBezTo>
                  <a:pt x="6828" y="6543"/>
                  <a:pt x="7185" y="6221"/>
                  <a:pt x="7580" y="5950"/>
                </a:cubicBezTo>
                <a:cubicBezTo>
                  <a:pt x="7700" y="5866"/>
                  <a:pt x="7960" y="5757"/>
                  <a:pt x="7946" y="5574"/>
                </a:cubicBezTo>
                <a:cubicBezTo>
                  <a:pt x="7937" y="5468"/>
                  <a:pt x="7861" y="5436"/>
                  <a:pt x="7774" y="5436"/>
                </a:cubicBezTo>
                <a:cubicBezTo>
                  <a:pt x="7696" y="5436"/>
                  <a:pt x="7610" y="5461"/>
                  <a:pt x="7554" y="5481"/>
                </a:cubicBezTo>
                <a:cubicBezTo>
                  <a:pt x="7137" y="5635"/>
                  <a:pt x="6794" y="6026"/>
                  <a:pt x="6520" y="6361"/>
                </a:cubicBezTo>
                <a:cubicBezTo>
                  <a:pt x="6357" y="6560"/>
                  <a:pt x="6208" y="6772"/>
                  <a:pt x="6079" y="6994"/>
                </a:cubicBezTo>
                <a:cubicBezTo>
                  <a:pt x="5991" y="7146"/>
                  <a:pt x="5920" y="7302"/>
                  <a:pt x="5852" y="7459"/>
                </a:cubicBezTo>
                <a:lnTo>
                  <a:pt x="5873" y="7295"/>
                </a:lnTo>
                <a:cubicBezTo>
                  <a:pt x="5890" y="7147"/>
                  <a:pt x="5904" y="6999"/>
                  <a:pt x="5915" y="6850"/>
                </a:cubicBezTo>
                <a:cubicBezTo>
                  <a:pt x="5922" y="6753"/>
                  <a:pt x="5944" y="6638"/>
                  <a:pt x="5944" y="6530"/>
                </a:cubicBezTo>
                <a:cubicBezTo>
                  <a:pt x="6195" y="6289"/>
                  <a:pt x="6430" y="6039"/>
                  <a:pt x="6699" y="5815"/>
                </a:cubicBezTo>
                <a:cubicBezTo>
                  <a:pt x="6978" y="5581"/>
                  <a:pt x="7275" y="5366"/>
                  <a:pt x="7582" y="5171"/>
                </a:cubicBezTo>
                <a:cubicBezTo>
                  <a:pt x="7904" y="4969"/>
                  <a:pt x="8239" y="4785"/>
                  <a:pt x="8588" y="4634"/>
                </a:cubicBezTo>
                <a:cubicBezTo>
                  <a:pt x="8734" y="4572"/>
                  <a:pt x="8891" y="4515"/>
                  <a:pt x="9050" y="4515"/>
                </a:cubicBezTo>
                <a:cubicBezTo>
                  <a:pt x="9082" y="4515"/>
                  <a:pt x="9114" y="4517"/>
                  <a:pt x="9146" y="4522"/>
                </a:cubicBezTo>
                <a:cubicBezTo>
                  <a:pt x="9232" y="4536"/>
                  <a:pt x="9318" y="4568"/>
                  <a:pt x="9384" y="4624"/>
                </a:cubicBezTo>
                <a:cubicBezTo>
                  <a:pt x="9448" y="4680"/>
                  <a:pt x="9474" y="4755"/>
                  <a:pt x="9523" y="4820"/>
                </a:cubicBezTo>
                <a:cubicBezTo>
                  <a:pt x="9565" y="4875"/>
                  <a:pt x="9628" y="4913"/>
                  <a:pt x="9692" y="4913"/>
                </a:cubicBezTo>
                <a:cubicBezTo>
                  <a:pt x="9723" y="4913"/>
                  <a:pt x="9755" y="4904"/>
                  <a:pt x="9786" y="4883"/>
                </a:cubicBezTo>
                <a:cubicBezTo>
                  <a:pt x="9872" y="4820"/>
                  <a:pt x="9888" y="4693"/>
                  <a:pt x="9881" y="4595"/>
                </a:cubicBezTo>
                <a:cubicBezTo>
                  <a:pt x="9858" y="4312"/>
                  <a:pt x="9709" y="4027"/>
                  <a:pt x="9417" y="3960"/>
                </a:cubicBezTo>
                <a:cubicBezTo>
                  <a:pt x="9365" y="3948"/>
                  <a:pt x="9314" y="3943"/>
                  <a:pt x="9264" y="3943"/>
                </a:cubicBezTo>
                <a:cubicBezTo>
                  <a:pt x="8976" y="3943"/>
                  <a:pt x="8709" y="4120"/>
                  <a:pt x="8468" y="4261"/>
                </a:cubicBezTo>
                <a:cubicBezTo>
                  <a:pt x="8123" y="4466"/>
                  <a:pt x="7778" y="4667"/>
                  <a:pt x="7435" y="4871"/>
                </a:cubicBezTo>
                <a:cubicBezTo>
                  <a:pt x="7104" y="5069"/>
                  <a:pt x="6774" y="5277"/>
                  <a:pt x="6481" y="5530"/>
                </a:cubicBezTo>
                <a:cubicBezTo>
                  <a:pt x="6342" y="5649"/>
                  <a:pt x="6212" y="5779"/>
                  <a:pt x="6097" y="5923"/>
                </a:cubicBezTo>
                <a:cubicBezTo>
                  <a:pt x="6052" y="5978"/>
                  <a:pt x="6015" y="6036"/>
                  <a:pt x="5981" y="6096"/>
                </a:cubicBezTo>
                <a:cubicBezTo>
                  <a:pt x="5983" y="6070"/>
                  <a:pt x="5986" y="6046"/>
                  <a:pt x="5988" y="6021"/>
                </a:cubicBezTo>
                <a:cubicBezTo>
                  <a:pt x="6171" y="5710"/>
                  <a:pt x="6340" y="5393"/>
                  <a:pt x="6545" y="5095"/>
                </a:cubicBezTo>
                <a:cubicBezTo>
                  <a:pt x="6764" y="4776"/>
                  <a:pt x="7005" y="4474"/>
                  <a:pt x="7263" y="4187"/>
                </a:cubicBezTo>
                <a:cubicBezTo>
                  <a:pt x="7526" y="3897"/>
                  <a:pt x="7807" y="3616"/>
                  <a:pt x="8112" y="3369"/>
                </a:cubicBezTo>
                <a:cubicBezTo>
                  <a:pt x="8254" y="3254"/>
                  <a:pt x="8416" y="3143"/>
                  <a:pt x="8603" y="3143"/>
                </a:cubicBezTo>
                <a:cubicBezTo>
                  <a:pt x="8623" y="3143"/>
                  <a:pt x="8644" y="3145"/>
                  <a:pt x="8665" y="3148"/>
                </a:cubicBezTo>
                <a:cubicBezTo>
                  <a:pt x="8808" y="3167"/>
                  <a:pt x="8932" y="3223"/>
                  <a:pt x="9069" y="3223"/>
                </a:cubicBezTo>
                <a:cubicBezTo>
                  <a:pt x="9112" y="3223"/>
                  <a:pt x="9157" y="3217"/>
                  <a:pt x="9204" y="3203"/>
                </a:cubicBezTo>
                <a:cubicBezTo>
                  <a:pt x="9232" y="3194"/>
                  <a:pt x="9254" y="3166"/>
                  <a:pt x="9257" y="3138"/>
                </a:cubicBezTo>
                <a:cubicBezTo>
                  <a:pt x="9299" y="2842"/>
                  <a:pt x="9065" y="2607"/>
                  <a:pt x="8794" y="2542"/>
                </a:cubicBezTo>
                <a:cubicBezTo>
                  <a:pt x="8743" y="2529"/>
                  <a:pt x="8693" y="2524"/>
                  <a:pt x="8643" y="2524"/>
                </a:cubicBezTo>
                <a:cubicBezTo>
                  <a:pt x="8355" y="2524"/>
                  <a:pt x="8088" y="2714"/>
                  <a:pt x="7885" y="2903"/>
                </a:cubicBezTo>
                <a:cubicBezTo>
                  <a:pt x="7568" y="3194"/>
                  <a:pt x="7276" y="3516"/>
                  <a:pt x="6985" y="3833"/>
                </a:cubicBezTo>
                <a:cubicBezTo>
                  <a:pt x="6747" y="4091"/>
                  <a:pt x="6489" y="4348"/>
                  <a:pt x="6286" y="4639"/>
                </a:cubicBezTo>
                <a:cubicBezTo>
                  <a:pt x="6359" y="4474"/>
                  <a:pt x="6433" y="4309"/>
                  <a:pt x="6506" y="4146"/>
                </a:cubicBezTo>
                <a:lnTo>
                  <a:pt x="7083" y="2850"/>
                </a:lnTo>
                <a:cubicBezTo>
                  <a:pt x="7270" y="2425"/>
                  <a:pt x="7460" y="2000"/>
                  <a:pt x="7651" y="1577"/>
                </a:cubicBezTo>
                <a:cubicBezTo>
                  <a:pt x="7764" y="1319"/>
                  <a:pt x="8036" y="913"/>
                  <a:pt x="7792" y="656"/>
                </a:cubicBezTo>
                <a:cubicBezTo>
                  <a:pt x="7780" y="643"/>
                  <a:pt x="7765" y="638"/>
                  <a:pt x="7749" y="638"/>
                </a:cubicBezTo>
                <a:cubicBezTo>
                  <a:pt x="7725" y="638"/>
                  <a:pt x="7701" y="651"/>
                  <a:pt x="7686" y="666"/>
                </a:cubicBezTo>
                <a:cubicBezTo>
                  <a:pt x="7178" y="1197"/>
                  <a:pt x="6971" y="1925"/>
                  <a:pt x="6751" y="2606"/>
                </a:cubicBezTo>
                <a:cubicBezTo>
                  <a:pt x="6701" y="2757"/>
                  <a:pt x="6314" y="4013"/>
                  <a:pt x="6098" y="4666"/>
                </a:cubicBezTo>
                <a:cubicBezTo>
                  <a:pt x="6080" y="4701"/>
                  <a:pt x="6064" y="4738"/>
                  <a:pt x="6047" y="4773"/>
                </a:cubicBezTo>
                <a:cubicBezTo>
                  <a:pt x="6097" y="4185"/>
                  <a:pt x="6140" y="3594"/>
                  <a:pt x="6157" y="3004"/>
                </a:cubicBezTo>
                <a:cubicBezTo>
                  <a:pt x="6172" y="2471"/>
                  <a:pt x="6172" y="1936"/>
                  <a:pt x="6144" y="1404"/>
                </a:cubicBezTo>
                <a:cubicBezTo>
                  <a:pt x="6120" y="943"/>
                  <a:pt x="6122" y="443"/>
                  <a:pt x="5891" y="30"/>
                </a:cubicBezTo>
                <a:cubicBezTo>
                  <a:pt x="5880" y="9"/>
                  <a:pt x="5862" y="1"/>
                  <a:pt x="58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3"/>
          <p:cNvSpPr/>
          <p:nvPr/>
        </p:nvSpPr>
        <p:spPr>
          <a:xfrm rot="6237660" flipH="1">
            <a:off x="7079072" y="4180557"/>
            <a:ext cx="1319056" cy="971266"/>
          </a:xfrm>
          <a:custGeom>
            <a:avLst/>
            <a:gdLst/>
            <a:ahLst/>
            <a:cxnLst/>
            <a:rect l="l" t="t" r="r" b="b"/>
            <a:pathLst>
              <a:path w="25282" h="18616" extrusionOk="0">
                <a:moveTo>
                  <a:pt x="20353" y="152"/>
                </a:moveTo>
                <a:cubicBezTo>
                  <a:pt x="20356" y="152"/>
                  <a:pt x="20359" y="152"/>
                  <a:pt x="20362" y="152"/>
                </a:cubicBezTo>
                <a:cubicBezTo>
                  <a:pt x="20533" y="158"/>
                  <a:pt x="20649" y="330"/>
                  <a:pt x="20676" y="482"/>
                </a:cubicBezTo>
                <a:cubicBezTo>
                  <a:pt x="20708" y="662"/>
                  <a:pt x="20642" y="848"/>
                  <a:pt x="20577" y="1014"/>
                </a:cubicBezTo>
                <a:cubicBezTo>
                  <a:pt x="20562" y="1049"/>
                  <a:pt x="20545" y="1083"/>
                  <a:pt x="20528" y="1119"/>
                </a:cubicBezTo>
                <a:cubicBezTo>
                  <a:pt x="20398" y="1275"/>
                  <a:pt x="20287" y="1446"/>
                  <a:pt x="20186" y="1624"/>
                </a:cubicBezTo>
                <a:cubicBezTo>
                  <a:pt x="20142" y="1604"/>
                  <a:pt x="20094" y="1584"/>
                  <a:pt x="20043" y="1575"/>
                </a:cubicBezTo>
                <a:cubicBezTo>
                  <a:pt x="20019" y="1571"/>
                  <a:pt x="19995" y="1569"/>
                  <a:pt x="19971" y="1569"/>
                </a:cubicBezTo>
                <a:cubicBezTo>
                  <a:pt x="19938" y="1569"/>
                  <a:pt x="19905" y="1573"/>
                  <a:pt x="19873" y="1580"/>
                </a:cubicBezTo>
                <a:cubicBezTo>
                  <a:pt x="19871" y="1564"/>
                  <a:pt x="19869" y="1553"/>
                  <a:pt x="19867" y="1539"/>
                </a:cubicBezTo>
                <a:cubicBezTo>
                  <a:pt x="19854" y="1313"/>
                  <a:pt x="19864" y="1087"/>
                  <a:pt x="19903" y="865"/>
                </a:cubicBezTo>
                <a:cubicBezTo>
                  <a:pt x="19943" y="634"/>
                  <a:pt x="20036" y="152"/>
                  <a:pt x="20353" y="152"/>
                </a:cubicBezTo>
                <a:close/>
                <a:moveTo>
                  <a:pt x="18725" y="357"/>
                </a:moveTo>
                <a:cubicBezTo>
                  <a:pt x="19044" y="357"/>
                  <a:pt x="19339" y="592"/>
                  <a:pt x="19487" y="859"/>
                </a:cubicBezTo>
                <a:cubicBezTo>
                  <a:pt x="19603" y="1069"/>
                  <a:pt x="19660" y="1299"/>
                  <a:pt x="19694" y="1534"/>
                </a:cubicBezTo>
                <a:cubicBezTo>
                  <a:pt x="19695" y="1571"/>
                  <a:pt x="19694" y="1611"/>
                  <a:pt x="19697" y="1648"/>
                </a:cubicBezTo>
                <a:cubicBezTo>
                  <a:pt x="19646" y="1678"/>
                  <a:pt x="19599" y="1713"/>
                  <a:pt x="19562" y="1761"/>
                </a:cubicBezTo>
                <a:cubicBezTo>
                  <a:pt x="19556" y="1766"/>
                  <a:pt x="19549" y="1767"/>
                  <a:pt x="19545" y="1773"/>
                </a:cubicBezTo>
                <a:cubicBezTo>
                  <a:pt x="19535" y="1778"/>
                  <a:pt x="19531" y="1787"/>
                  <a:pt x="19522" y="1794"/>
                </a:cubicBezTo>
                <a:cubicBezTo>
                  <a:pt x="19241" y="1686"/>
                  <a:pt x="18969" y="1541"/>
                  <a:pt x="18765" y="1320"/>
                </a:cubicBezTo>
                <a:cubicBezTo>
                  <a:pt x="18640" y="1185"/>
                  <a:pt x="18539" y="1028"/>
                  <a:pt x="18481" y="852"/>
                </a:cubicBezTo>
                <a:cubicBezTo>
                  <a:pt x="18450" y="764"/>
                  <a:pt x="18433" y="672"/>
                  <a:pt x="18428" y="577"/>
                </a:cubicBezTo>
                <a:cubicBezTo>
                  <a:pt x="18424" y="442"/>
                  <a:pt x="18492" y="388"/>
                  <a:pt x="18620" y="365"/>
                </a:cubicBezTo>
                <a:cubicBezTo>
                  <a:pt x="18655" y="359"/>
                  <a:pt x="18690" y="357"/>
                  <a:pt x="18725" y="357"/>
                </a:cubicBezTo>
                <a:close/>
                <a:moveTo>
                  <a:pt x="8623" y="153"/>
                </a:moveTo>
                <a:cubicBezTo>
                  <a:pt x="8706" y="153"/>
                  <a:pt x="8788" y="179"/>
                  <a:pt x="8849" y="242"/>
                </a:cubicBezTo>
                <a:cubicBezTo>
                  <a:pt x="8972" y="370"/>
                  <a:pt x="8991" y="594"/>
                  <a:pt x="9005" y="761"/>
                </a:cubicBezTo>
                <a:cubicBezTo>
                  <a:pt x="9036" y="1113"/>
                  <a:pt x="8984" y="1468"/>
                  <a:pt x="8859" y="1795"/>
                </a:cubicBezTo>
                <a:cubicBezTo>
                  <a:pt x="8819" y="1786"/>
                  <a:pt x="8778" y="1782"/>
                  <a:pt x="8737" y="1782"/>
                </a:cubicBezTo>
                <a:cubicBezTo>
                  <a:pt x="8643" y="1782"/>
                  <a:pt x="8549" y="1805"/>
                  <a:pt x="8466" y="1851"/>
                </a:cubicBezTo>
                <a:cubicBezTo>
                  <a:pt x="8445" y="1863"/>
                  <a:pt x="8426" y="1878"/>
                  <a:pt x="8408" y="1892"/>
                </a:cubicBezTo>
                <a:cubicBezTo>
                  <a:pt x="8396" y="1879"/>
                  <a:pt x="8384" y="1866"/>
                  <a:pt x="8372" y="1854"/>
                </a:cubicBezTo>
                <a:cubicBezTo>
                  <a:pt x="8253" y="1666"/>
                  <a:pt x="8166" y="1461"/>
                  <a:pt x="8127" y="1239"/>
                </a:cubicBezTo>
                <a:cubicBezTo>
                  <a:pt x="8070" y="920"/>
                  <a:pt x="8069" y="442"/>
                  <a:pt x="8369" y="233"/>
                </a:cubicBezTo>
                <a:cubicBezTo>
                  <a:pt x="8441" y="183"/>
                  <a:pt x="8533" y="153"/>
                  <a:pt x="8623" y="153"/>
                </a:cubicBezTo>
                <a:close/>
                <a:moveTo>
                  <a:pt x="21614" y="689"/>
                </a:moveTo>
                <a:cubicBezTo>
                  <a:pt x="21711" y="689"/>
                  <a:pt x="21806" y="712"/>
                  <a:pt x="21889" y="767"/>
                </a:cubicBezTo>
                <a:cubicBezTo>
                  <a:pt x="22255" y="1009"/>
                  <a:pt x="21540" y="1489"/>
                  <a:pt x="21343" y="1595"/>
                </a:cubicBezTo>
                <a:cubicBezTo>
                  <a:pt x="21172" y="1688"/>
                  <a:pt x="20994" y="1749"/>
                  <a:pt x="20805" y="1791"/>
                </a:cubicBezTo>
                <a:cubicBezTo>
                  <a:pt x="20681" y="1820"/>
                  <a:pt x="20562" y="1848"/>
                  <a:pt x="20454" y="1903"/>
                </a:cubicBezTo>
                <a:cubicBezTo>
                  <a:pt x="20432" y="1848"/>
                  <a:pt x="20398" y="1798"/>
                  <a:pt x="20358" y="1754"/>
                </a:cubicBezTo>
                <a:cubicBezTo>
                  <a:pt x="20479" y="1585"/>
                  <a:pt x="20585" y="1404"/>
                  <a:pt x="20669" y="1214"/>
                </a:cubicBezTo>
                <a:cubicBezTo>
                  <a:pt x="20738" y="1130"/>
                  <a:pt x="20816" y="1055"/>
                  <a:pt x="20901" y="985"/>
                </a:cubicBezTo>
                <a:cubicBezTo>
                  <a:pt x="21076" y="845"/>
                  <a:pt x="21357" y="689"/>
                  <a:pt x="21614" y="689"/>
                </a:cubicBezTo>
                <a:close/>
                <a:moveTo>
                  <a:pt x="10458" y="461"/>
                </a:moveTo>
                <a:cubicBezTo>
                  <a:pt x="10629" y="461"/>
                  <a:pt x="10780" y="566"/>
                  <a:pt x="10737" y="778"/>
                </a:cubicBezTo>
                <a:cubicBezTo>
                  <a:pt x="10698" y="963"/>
                  <a:pt x="10571" y="1134"/>
                  <a:pt x="10459" y="1283"/>
                </a:cubicBezTo>
                <a:cubicBezTo>
                  <a:pt x="10339" y="1442"/>
                  <a:pt x="10200" y="1590"/>
                  <a:pt x="10051" y="1722"/>
                </a:cubicBezTo>
                <a:cubicBezTo>
                  <a:pt x="9802" y="1939"/>
                  <a:pt x="9516" y="2115"/>
                  <a:pt x="9212" y="2248"/>
                </a:cubicBezTo>
                <a:cubicBezTo>
                  <a:pt x="9214" y="2221"/>
                  <a:pt x="9214" y="2194"/>
                  <a:pt x="9211" y="2167"/>
                </a:cubicBezTo>
                <a:cubicBezTo>
                  <a:pt x="9197" y="2052"/>
                  <a:pt x="9134" y="1951"/>
                  <a:pt x="9046" y="1882"/>
                </a:cubicBezTo>
                <a:cubicBezTo>
                  <a:pt x="9032" y="1871"/>
                  <a:pt x="9015" y="1861"/>
                  <a:pt x="8999" y="1852"/>
                </a:cubicBezTo>
                <a:cubicBezTo>
                  <a:pt x="9221" y="1503"/>
                  <a:pt x="9480" y="1178"/>
                  <a:pt x="9780" y="892"/>
                </a:cubicBezTo>
                <a:cubicBezTo>
                  <a:pt x="9929" y="750"/>
                  <a:pt x="10093" y="575"/>
                  <a:pt x="10288" y="496"/>
                </a:cubicBezTo>
                <a:cubicBezTo>
                  <a:pt x="10342" y="473"/>
                  <a:pt x="10401" y="461"/>
                  <a:pt x="10458" y="461"/>
                </a:cubicBezTo>
                <a:close/>
                <a:moveTo>
                  <a:pt x="6998" y="1443"/>
                </a:moveTo>
                <a:cubicBezTo>
                  <a:pt x="7182" y="1443"/>
                  <a:pt x="7365" y="1474"/>
                  <a:pt x="7510" y="1516"/>
                </a:cubicBezTo>
                <a:cubicBezTo>
                  <a:pt x="7809" y="1602"/>
                  <a:pt x="8073" y="1768"/>
                  <a:pt x="8281" y="1994"/>
                </a:cubicBezTo>
                <a:cubicBezTo>
                  <a:pt x="8260" y="2015"/>
                  <a:pt x="8237" y="2035"/>
                  <a:pt x="8218" y="2058"/>
                </a:cubicBezTo>
                <a:cubicBezTo>
                  <a:pt x="8183" y="2099"/>
                  <a:pt x="8154" y="2147"/>
                  <a:pt x="8131" y="2198"/>
                </a:cubicBezTo>
                <a:cubicBezTo>
                  <a:pt x="7905" y="2251"/>
                  <a:pt x="7686" y="2332"/>
                  <a:pt x="7478" y="2432"/>
                </a:cubicBezTo>
                <a:cubicBezTo>
                  <a:pt x="7406" y="2440"/>
                  <a:pt x="7333" y="2444"/>
                  <a:pt x="7260" y="2444"/>
                </a:cubicBezTo>
                <a:cubicBezTo>
                  <a:pt x="7209" y="2444"/>
                  <a:pt x="7158" y="2442"/>
                  <a:pt x="7107" y="2438"/>
                </a:cubicBezTo>
                <a:cubicBezTo>
                  <a:pt x="6776" y="2413"/>
                  <a:pt x="5896" y="2220"/>
                  <a:pt x="6291" y="1710"/>
                </a:cubicBezTo>
                <a:cubicBezTo>
                  <a:pt x="6446" y="1511"/>
                  <a:pt x="6723" y="1443"/>
                  <a:pt x="6998" y="1443"/>
                </a:cubicBezTo>
                <a:close/>
                <a:moveTo>
                  <a:pt x="18707" y="1885"/>
                </a:moveTo>
                <a:cubicBezTo>
                  <a:pt x="18732" y="1885"/>
                  <a:pt x="18755" y="1885"/>
                  <a:pt x="18776" y="1886"/>
                </a:cubicBezTo>
                <a:cubicBezTo>
                  <a:pt x="18989" y="1895"/>
                  <a:pt x="19202" y="1920"/>
                  <a:pt x="19412" y="1956"/>
                </a:cubicBezTo>
                <a:cubicBezTo>
                  <a:pt x="19400" y="1984"/>
                  <a:pt x="19390" y="2012"/>
                  <a:pt x="19385" y="2042"/>
                </a:cubicBezTo>
                <a:cubicBezTo>
                  <a:pt x="19362" y="2156"/>
                  <a:pt x="19383" y="2275"/>
                  <a:pt x="19433" y="2381"/>
                </a:cubicBezTo>
                <a:cubicBezTo>
                  <a:pt x="19293" y="2442"/>
                  <a:pt x="19148" y="2491"/>
                  <a:pt x="18995" y="2518"/>
                </a:cubicBezTo>
                <a:cubicBezTo>
                  <a:pt x="18923" y="2530"/>
                  <a:pt x="18831" y="2540"/>
                  <a:pt x="18734" y="2540"/>
                </a:cubicBezTo>
                <a:cubicBezTo>
                  <a:pt x="18476" y="2540"/>
                  <a:pt x="18186" y="2469"/>
                  <a:pt x="18183" y="2186"/>
                </a:cubicBezTo>
                <a:cubicBezTo>
                  <a:pt x="18179" y="1928"/>
                  <a:pt x="18492" y="1885"/>
                  <a:pt x="18707" y="1885"/>
                </a:cubicBezTo>
                <a:close/>
                <a:moveTo>
                  <a:pt x="8096" y="2462"/>
                </a:moveTo>
                <a:cubicBezTo>
                  <a:pt x="8111" y="2554"/>
                  <a:pt x="8157" y="2635"/>
                  <a:pt x="8233" y="2699"/>
                </a:cubicBezTo>
                <a:cubicBezTo>
                  <a:pt x="8253" y="2716"/>
                  <a:pt x="8274" y="2725"/>
                  <a:pt x="8296" y="2737"/>
                </a:cubicBezTo>
                <a:cubicBezTo>
                  <a:pt x="8081" y="3034"/>
                  <a:pt x="7830" y="3305"/>
                  <a:pt x="7539" y="3532"/>
                </a:cubicBezTo>
                <a:cubicBezTo>
                  <a:pt x="7382" y="3655"/>
                  <a:pt x="7209" y="3789"/>
                  <a:pt x="7013" y="3846"/>
                </a:cubicBezTo>
                <a:cubicBezTo>
                  <a:pt x="6968" y="3858"/>
                  <a:pt x="6923" y="3865"/>
                  <a:pt x="6880" y="3865"/>
                </a:cubicBezTo>
                <a:cubicBezTo>
                  <a:pt x="6711" y="3865"/>
                  <a:pt x="6569" y="3765"/>
                  <a:pt x="6558" y="3567"/>
                </a:cubicBezTo>
                <a:cubicBezTo>
                  <a:pt x="6543" y="3345"/>
                  <a:pt x="6705" y="3164"/>
                  <a:pt x="6863" y="3028"/>
                </a:cubicBezTo>
                <a:cubicBezTo>
                  <a:pt x="7012" y="2898"/>
                  <a:pt x="7176" y="2783"/>
                  <a:pt x="7348" y="2685"/>
                </a:cubicBezTo>
                <a:cubicBezTo>
                  <a:pt x="7423" y="2645"/>
                  <a:pt x="7497" y="2607"/>
                  <a:pt x="7573" y="2571"/>
                </a:cubicBezTo>
                <a:cubicBezTo>
                  <a:pt x="7751" y="2554"/>
                  <a:pt x="7927" y="2518"/>
                  <a:pt x="8096" y="2462"/>
                </a:cubicBezTo>
                <a:close/>
                <a:moveTo>
                  <a:pt x="17906" y="4059"/>
                </a:moveTo>
                <a:cubicBezTo>
                  <a:pt x="17931" y="4059"/>
                  <a:pt x="17957" y="4069"/>
                  <a:pt x="17982" y="4094"/>
                </a:cubicBezTo>
                <a:cubicBezTo>
                  <a:pt x="18057" y="4169"/>
                  <a:pt x="18031" y="4311"/>
                  <a:pt x="18013" y="4403"/>
                </a:cubicBezTo>
                <a:cubicBezTo>
                  <a:pt x="17982" y="4545"/>
                  <a:pt x="17932" y="4687"/>
                  <a:pt x="17872" y="4817"/>
                </a:cubicBezTo>
                <a:cubicBezTo>
                  <a:pt x="17767" y="5044"/>
                  <a:pt x="17617" y="5243"/>
                  <a:pt x="17433" y="5410"/>
                </a:cubicBezTo>
                <a:cubicBezTo>
                  <a:pt x="17528" y="5195"/>
                  <a:pt x="17601" y="4972"/>
                  <a:pt x="17647" y="4741"/>
                </a:cubicBezTo>
                <a:cubicBezTo>
                  <a:pt x="17677" y="4585"/>
                  <a:pt x="17675" y="4419"/>
                  <a:pt x="17716" y="4264"/>
                </a:cubicBezTo>
                <a:cubicBezTo>
                  <a:pt x="17735" y="4190"/>
                  <a:pt x="17817" y="4059"/>
                  <a:pt x="17906" y="4059"/>
                </a:cubicBezTo>
                <a:close/>
                <a:moveTo>
                  <a:pt x="13907" y="3786"/>
                </a:moveTo>
                <a:cubicBezTo>
                  <a:pt x="14139" y="3786"/>
                  <a:pt x="14154" y="4091"/>
                  <a:pt x="14128" y="4280"/>
                </a:cubicBezTo>
                <a:cubicBezTo>
                  <a:pt x="14071" y="4704"/>
                  <a:pt x="13789" y="5087"/>
                  <a:pt x="13512" y="5403"/>
                </a:cubicBezTo>
                <a:cubicBezTo>
                  <a:pt x="13256" y="5697"/>
                  <a:pt x="12952" y="5950"/>
                  <a:pt x="12621" y="6157"/>
                </a:cubicBezTo>
                <a:cubicBezTo>
                  <a:pt x="12780" y="5975"/>
                  <a:pt x="12895" y="5762"/>
                  <a:pt x="12983" y="5524"/>
                </a:cubicBezTo>
                <a:cubicBezTo>
                  <a:pt x="13134" y="5115"/>
                  <a:pt x="13192" y="4673"/>
                  <a:pt x="13376" y="4275"/>
                </a:cubicBezTo>
                <a:cubicBezTo>
                  <a:pt x="13463" y="4088"/>
                  <a:pt x="13615" y="3841"/>
                  <a:pt x="13834" y="3794"/>
                </a:cubicBezTo>
                <a:cubicBezTo>
                  <a:pt x="13861" y="3788"/>
                  <a:pt x="13885" y="3786"/>
                  <a:pt x="13907" y="3786"/>
                </a:cubicBezTo>
                <a:close/>
                <a:moveTo>
                  <a:pt x="15619" y="5889"/>
                </a:moveTo>
                <a:cubicBezTo>
                  <a:pt x="15848" y="5889"/>
                  <a:pt x="16077" y="5912"/>
                  <a:pt x="16283" y="5985"/>
                </a:cubicBezTo>
                <a:cubicBezTo>
                  <a:pt x="16370" y="6015"/>
                  <a:pt x="16496" y="6059"/>
                  <a:pt x="16544" y="6144"/>
                </a:cubicBezTo>
                <a:cubicBezTo>
                  <a:pt x="16615" y="6266"/>
                  <a:pt x="16452" y="6314"/>
                  <a:pt x="16360" y="6341"/>
                </a:cubicBezTo>
                <a:cubicBezTo>
                  <a:pt x="16248" y="6374"/>
                  <a:pt x="16133" y="6387"/>
                  <a:pt x="16017" y="6387"/>
                </a:cubicBezTo>
                <a:cubicBezTo>
                  <a:pt x="15950" y="6387"/>
                  <a:pt x="15882" y="6383"/>
                  <a:pt x="15815" y="6375"/>
                </a:cubicBezTo>
                <a:cubicBezTo>
                  <a:pt x="15453" y="6330"/>
                  <a:pt x="15116" y="6192"/>
                  <a:pt x="14772" y="6081"/>
                </a:cubicBezTo>
                <a:cubicBezTo>
                  <a:pt x="14672" y="6050"/>
                  <a:pt x="14568" y="6022"/>
                  <a:pt x="14467" y="5996"/>
                </a:cubicBezTo>
                <a:cubicBezTo>
                  <a:pt x="14653" y="5967"/>
                  <a:pt x="14839" y="5942"/>
                  <a:pt x="15028" y="5924"/>
                </a:cubicBezTo>
                <a:cubicBezTo>
                  <a:pt x="15215" y="5907"/>
                  <a:pt x="15417" y="5889"/>
                  <a:pt x="15619" y="5889"/>
                </a:cubicBezTo>
                <a:close/>
                <a:moveTo>
                  <a:pt x="17289" y="5698"/>
                </a:moveTo>
                <a:cubicBezTo>
                  <a:pt x="17396" y="5703"/>
                  <a:pt x="17502" y="5708"/>
                  <a:pt x="17608" y="5713"/>
                </a:cubicBezTo>
                <a:cubicBezTo>
                  <a:pt x="17669" y="5751"/>
                  <a:pt x="17730" y="5788"/>
                  <a:pt x="17789" y="5830"/>
                </a:cubicBezTo>
                <a:cubicBezTo>
                  <a:pt x="17946" y="5944"/>
                  <a:pt x="18112" y="6089"/>
                  <a:pt x="18192" y="6269"/>
                </a:cubicBezTo>
                <a:cubicBezTo>
                  <a:pt x="18226" y="6343"/>
                  <a:pt x="18240" y="6422"/>
                  <a:pt x="18209" y="6500"/>
                </a:cubicBezTo>
                <a:cubicBezTo>
                  <a:pt x="18186" y="6561"/>
                  <a:pt x="18135" y="6621"/>
                  <a:pt x="18065" y="6625"/>
                </a:cubicBezTo>
                <a:cubicBezTo>
                  <a:pt x="18062" y="6625"/>
                  <a:pt x="18060" y="6625"/>
                  <a:pt x="18057" y="6625"/>
                </a:cubicBezTo>
                <a:cubicBezTo>
                  <a:pt x="17970" y="6625"/>
                  <a:pt x="17901" y="6541"/>
                  <a:pt x="17851" y="6479"/>
                </a:cubicBezTo>
                <a:cubicBezTo>
                  <a:pt x="17780" y="6391"/>
                  <a:pt x="17716" y="6294"/>
                  <a:pt x="17651" y="6202"/>
                </a:cubicBezTo>
                <a:lnTo>
                  <a:pt x="17418" y="5879"/>
                </a:lnTo>
                <a:cubicBezTo>
                  <a:pt x="17377" y="5822"/>
                  <a:pt x="17335" y="5762"/>
                  <a:pt x="17293" y="5706"/>
                </a:cubicBezTo>
                <a:cubicBezTo>
                  <a:pt x="17292" y="5704"/>
                  <a:pt x="17291" y="5701"/>
                  <a:pt x="17289" y="5698"/>
                </a:cubicBezTo>
                <a:close/>
                <a:moveTo>
                  <a:pt x="23905" y="5816"/>
                </a:moveTo>
                <a:cubicBezTo>
                  <a:pt x="23968" y="5816"/>
                  <a:pt x="24031" y="5832"/>
                  <a:pt x="24094" y="5869"/>
                </a:cubicBezTo>
                <a:cubicBezTo>
                  <a:pt x="24200" y="5933"/>
                  <a:pt x="24270" y="6045"/>
                  <a:pt x="24221" y="6167"/>
                </a:cubicBezTo>
                <a:cubicBezTo>
                  <a:pt x="24170" y="6299"/>
                  <a:pt x="24026" y="6384"/>
                  <a:pt x="23915" y="6457"/>
                </a:cubicBezTo>
                <a:cubicBezTo>
                  <a:pt x="23711" y="6592"/>
                  <a:pt x="23506" y="6727"/>
                  <a:pt x="23301" y="6860"/>
                </a:cubicBezTo>
                <a:cubicBezTo>
                  <a:pt x="23227" y="6768"/>
                  <a:pt x="23123" y="6696"/>
                  <a:pt x="23000" y="6656"/>
                </a:cubicBezTo>
                <a:cubicBezTo>
                  <a:pt x="23109" y="6462"/>
                  <a:pt x="23238" y="6276"/>
                  <a:pt x="23391" y="6110"/>
                </a:cubicBezTo>
                <a:cubicBezTo>
                  <a:pt x="23520" y="5969"/>
                  <a:pt x="23709" y="5816"/>
                  <a:pt x="23905" y="5816"/>
                </a:cubicBezTo>
                <a:close/>
                <a:moveTo>
                  <a:pt x="24163" y="6950"/>
                </a:moveTo>
                <a:cubicBezTo>
                  <a:pt x="24427" y="6950"/>
                  <a:pt x="24860" y="6964"/>
                  <a:pt x="25031" y="7207"/>
                </a:cubicBezTo>
                <a:cubicBezTo>
                  <a:pt x="25139" y="7363"/>
                  <a:pt x="25043" y="7546"/>
                  <a:pt x="24895" y="7631"/>
                </a:cubicBezTo>
                <a:cubicBezTo>
                  <a:pt x="24781" y="7697"/>
                  <a:pt x="24645" y="7714"/>
                  <a:pt x="24510" y="7714"/>
                </a:cubicBezTo>
                <a:cubicBezTo>
                  <a:pt x="24459" y="7714"/>
                  <a:pt x="24408" y="7712"/>
                  <a:pt x="24359" y="7709"/>
                </a:cubicBezTo>
                <a:cubicBezTo>
                  <a:pt x="24017" y="7685"/>
                  <a:pt x="23688" y="7591"/>
                  <a:pt x="23362" y="7486"/>
                </a:cubicBezTo>
                <a:cubicBezTo>
                  <a:pt x="23376" y="7458"/>
                  <a:pt x="23390" y="7428"/>
                  <a:pt x="23398" y="7398"/>
                </a:cubicBezTo>
                <a:cubicBezTo>
                  <a:pt x="23435" y="7287"/>
                  <a:pt x="23434" y="7178"/>
                  <a:pt x="23407" y="7075"/>
                </a:cubicBezTo>
                <a:cubicBezTo>
                  <a:pt x="23650" y="6994"/>
                  <a:pt x="23905" y="6950"/>
                  <a:pt x="24163" y="6950"/>
                </a:cubicBezTo>
                <a:close/>
                <a:moveTo>
                  <a:pt x="23265" y="7635"/>
                </a:moveTo>
                <a:cubicBezTo>
                  <a:pt x="23570" y="7798"/>
                  <a:pt x="23865" y="7990"/>
                  <a:pt x="24131" y="8212"/>
                </a:cubicBezTo>
                <a:cubicBezTo>
                  <a:pt x="24258" y="8319"/>
                  <a:pt x="24392" y="8451"/>
                  <a:pt x="24428" y="8620"/>
                </a:cubicBezTo>
                <a:cubicBezTo>
                  <a:pt x="24458" y="8754"/>
                  <a:pt x="24409" y="8937"/>
                  <a:pt x="24274" y="9000"/>
                </a:cubicBezTo>
                <a:cubicBezTo>
                  <a:pt x="24243" y="9014"/>
                  <a:pt x="24211" y="9020"/>
                  <a:pt x="24179" y="9020"/>
                </a:cubicBezTo>
                <a:cubicBezTo>
                  <a:pt x="24036" y="9020"/>
                  <a:pt x="23883" y="8903"/>
                  <a:pt x="23777" y="8830"/>
                </a:cubicBezTo>
                <a:cubicBezTo>
                  <a:pt x="23648" y="8737"/>
                  <a:pt x="23528" y="8632"/>
                  <a:pt x="23420" y="8515"/>
                </a:cubicBezTo>
                <a:cubicBezTo>
                  <a:pt x="23240" y="8319"/>
                  <a:pt x="23102" y="8093"/>
                  <a:pt x="23003" y="7851"/>
                </a:cubicBezTo>
                <a:cubicBezTo>
                  <a:pt x="23102" y="7795"/>
                  <a:pt x="23193" y="7723"/>
                  <a:pt x="23265" y="7635"/>
                </a:cubicBezTo>
                <a:close/>
                <a:moveTo>
                  <a:pt x="22129" y="7706"/>
                </a:moveTo>
                <a:cubicBezTo>
                  <a:pt x="22144" y="7727"/>
                  <a:pt x="22160" y="7747"/>
                  <a:pt x="22178" y="7767"/>
                </a:cubicBezTo>
                <a:cubicBezTo>
                  <a:pt x="22150" y="7844"/>
                  <a:pt x="22123" y="7924"/>
                  <a:pt x="22099" y="8004"/>
                </a:cubicBezTo>
                <a:cubicBezTo>
                  <a:pt x="22017" y="8221"/>
                  <a:pt x="21914" y="8427"/>
                  <a:pt x="21782" y="8618"/>
                </a:cubicBezTo>
                <a:cubicBezTo>
                  <a:pt x="21708" y="8729"/>
                  <a:pt x="21439" y="9134"/>
                  <a:pt x="21244" y="9134"/>
                </a:cubicBezTo>
                <a:cubicBezTo>
                  <a:pt x="21193" y="9134"/>
                  <a:pt x="21146" y="9105"/>
                  <a:pt x="21110" y="9035"/>
                </a:cubicBezTo>
                <a:cubicBezTo>
                  <a:pt x="20971" y="8762"/>
                  <a:pt x="21377" y="8432"/>
                  <a:pt x="21541" y="8259"/>
                </a:cubicBezTo>
                <a:cubicBezTo>
                  <a:pt x="21727" y="8065"/>
                  <a:pt x="21924" y="7882"/>
                  <a:pt x="22129" y="7706"/>
                </a:cubicBezTo>
                <a:close/>
                <a:moveTo>
                  <a:pt x="7788" y="6865"/>
                </a:moveTo>
                <a:cubicBezTo>
                  <a:pt x="7908" y="6865"/>
                  <a:pt x="7886" y="7010"/>
                  <a:pt x="7877" y="7103"/>
                </a:cubicBezTo>
                <a:cubicBezTo>
                  <a:pt x="7853" y="7337"/>
                  <a:pt x="7815" y="7570"/>
                  <a:pt x="7761" y="7798"/>
                </a:cubicBezTo>
                <a:cubicBezTo>
                  <a:pt x="7707" y="8037"/>
                  <a:pt x="7634" y="8269"/>
                  <a:pt x="7546" y="8496"/>
                </a:cubicBezTo>
                <a:cubicBezTo>
                  <a:pt x="7459" y="8730"/>
                  <a:pt x="7339" y="8952"/>
                  <a:pt x="7253" y="9186"/>
                </a:cubicBezTo>
                <a:cubicBezTo>
                  <a:pt x="7241" y="9214"/>
                  <a:pt x="7254" y="9237"/>
                  <a:pt x="7274" y="9252"/>
                </a:cubicBezTo>
                <a:cubicBezTo>
                  <a:pt x="7240" y="9281"/>
                  <a:pt x="7209" y="9309"/>
                  <a:pt x="7175" y="9338"/>
                </a:cubicBezTo>
                <a:cubicBezTo>
                  <a:pt x="7304" y="8996"/>
                  <a:pt x="7324" y="8641"/>
                  <a:pt x="7328" y="8272"/>
                </a:cubicBezTo>
                <a:cubicBezTo>
                  <a:pt x="7335" y="7882"/>
                  <a:pt x="7328" y="7462"/>
                  <a:pt x="7522" y="7109"/>
                </a:cubicBezTo>
                <a:cubicBezTo>
                  <a:pt x="7569" y="7021"/>
                  <a:pt x="7646" y="6887"/>
                  <a:pt x="7756" y="6867"/>
                </a:cubicBezTo>
                <a:cubicBezTo>
                  <a:pt x="7768" y="6865"/>
                  <a:pt x="7779" y="6865"/>
                  <a:pt x="7788" y="6865"/>
                </a:cubicBezTo>
                <a:close/>
                <a:moveTo>
                  <a:pt x="9412" y="8653"/>
                </a:moveTo>
                <a:cubicBezTo>
                  <a:pt x="9581" y="8653"/>
                  <a:pt x="9784" y="8688"/>
                  <a:pt x="9670" y="8869"/>
                </a:cubicBezTo>
                <a:cubicBezTo>
                  <a:pt x="9590" y="8997"/>
                  <a:pt x="9445" y="9086"/>
                  <a:pt x="9309" y="9139"/>
                </a:cubicBezTo>
                <a:cubicBezTo>
                  <a:pt x="9076" y="9231"/>
                  <a:pt x="8827" y="9244"/>
                  <a:pt x="8580" y="9244"/>
                </a:cubicBezTo>
                <a:cubicBezTo>
                  <a:pt x="8507" y="9244"/>
                  <a:pt x="8434" y="9243"/>
                  <a:pt x="8362" y="9243"/>
                </a:cubicBezTo>
                <a:cubicBezTo>
                  <a:pt x="8320" y="9242"/>
                  <a:pt x="8278" y="9241"/>
                  <a:pt x="8236" y="9241"/>
                </a:cubicBezTo>
                <a:cubicBezTo>
                  <a:pt x="7993" y="9241"/>
                  <a:pt x="7744" y="9257"/>
                  <a:pt x="7521" y="9347"/>
                </a:cubicBezTo>
                <a:cubicBezTo>
                  <a:pt x="7599" y="9281"/>
                  <a:pt x="7677" y="9216"/>
                  <a:pt x="7755" y="9152"/>
                </a:cubicBezTo>
                <a:cubicBezTo>
                  <a:pt x="8216" y="8895"/>
                  <a:pt x="8723" y="8720"/>
                  <a:pt x="9253" y="8662"/>
                </a:cubicBezTo>
                <a:cubicBezTo>
                  <a:pt x="9289" y="8658"/>
                  <a:pt x="9348" y="8653"/>
                  <a:pt x="9412" y="8653"/>
                </a:cubicBezTo>
                <a:close/>
                <a:moveTo>
                  <a:pt x="22324" y="7882"/>
                </a:moveTo>
                <a:cubicBezTo>
                  <a:pt x="22414" y="7932"/>
                  <a:pt x="22514" y="7961"/>
                  <a:pt x="22619" y="7961"/>
                </a:cubicBezTo>
                <a:cubicBezTo>
                  <a:pt x="22656" y="7961"/>
                  <a:pt x="22694" y="7957"/>
                  <a:pt x="22732" y="7950"/>
                </a:cubicBezTo>
                <a:cubicBezTo>
                  <a:pt x="22767" y="7943"/>
                  <a:pt x="22803" y="7933"/>
                  <a:pt x="22838" y="7922"/>
                </a:cubicBezTo>
                <a:cubicBezTo>
                  <a:pt x="22898" y="8167"/>
                  <a:pt x="22886" y="8422"/>
                  <a:pt x="22847" y="8675"/>
                </a:cubicBezTo>
                <a:cubicBezTo>
                  <a:pt x="22803" y="8962"/>
                  <a:pt x="22754" y="9434"/>
                  <a:pt x="22407" y="9511"/>
                </a:cubicBezTo>
                <a:cubicBezTo>
                  <a:pt x="22378" y="9517"/>
                  <a:pt x="22352" y="9520"/>
                  <a:pt x="22327" y="9520"/>
                </a:cubicBezTo>
                <a:cubicBezTo>
                  <a:pt x="21849" y="9520"/>
                  <a:pt x="22178" y="8335"/>
                  <a:pt x="22309" y="7929"/>
                </a:cubicBezTo>
                <a:cubicBezTo>
                  <a:pt x="22315" y="7912"/>
                  <a:pt x="22320" y="7898"/>
                  <a:pt x="22324" y="7882"/>
                </a:cubicBezTo>
                <a:close/>
                <a:moveTo>
                  <a:pt x="17792" y="9628"/>
                </a:moveTo>
                <a:cubicBezTo>
                  <a:pt x="17848" y="9628"/>
                  <a:pt x="17904" y="9630"/>
                  <a:pt x="17960" y="9634"/>
                </a:cubicBezTo>
                <a:cubicBezTo>
                  <a:pt x="18227" y="9654"/>
                  <a:pt x="18668" y="9732"/>
                  <a:pt x="18646" y="10087"/>
                </a:cubicBezTo>
                <a:cubicBezTo>
                  <a:pt x="18633" y="10265"/>
                  <a:pt x="18464" y="10295"/>
                  <a:pt x="18314" y="10314"/>
                </a:cubicBezTo>
                <a:cubicBezTo>
                  <a:pt x="18238" y="10322"/>
                  <a:pt x="18163" y="10326"/>
                  <a:pt x="18086" y="10326"/>
                </a:cubicBezTo>
                <a:cubicBezTo>
                  <a:pt x="17987" y="10326"/>
                  <a:pt x="17887" y="10319"/>
                  <a:pt x="17789" y="10307"/>
                </a:cubicBezTo>
                <a:cubicBezTo>
                  <a:pt x="17594" y="10280"/>
                  <a:pt x="17407" y="10224"/>
                  <a:pt x="17228" y="10151"/>
                </a:cubicBezTo>
                <a:cubicBezTo>
                  <a:pt x="17208" y="10132"/>
                  <a:pt x="17187" y="10116"/>
                  <a:pt x="17169" y="10101"/>
                </a:cubicBezTo>
                <a:cubicBezTo>
                  <a:pt x="17237" y="9975"/>
                  <a:pt x="17257" y="9827"/>
                  <a:pt x="17227" y="9688"/>
                </a:cubicBezTo>
                <a:cubicBezTo>
                  <a:pt x="17413" y="9650"/>
                  <a:pt x="17603" y="9628"/>
                  <a:pt x="17792" y="9628"/>
                </a:cubicBezTo>
                <a:close/>
                <a:moveTo>
                  <a:pt x="15603" y="9497"/>
                </a:moveTo>
                <a:cubicBezTo>
                  <a:pt x="15785" y="9497"/>
                  <a:pt x="15967" y="9535"/>
                  <a:pt x="16137" y="9610"/>
                </a:cubicBezTo>
                <a:cubicBezTo>
                  <a:pt x="16058" y="9718"/>
                  <a:pt x="16015" y="9853"/>
                  <a:pt x="16031" y="9986"/>
                </a:cubicBezTo>
                <a:cubicBezTo>
                  <a:pt x="16034" y="10004"/>
                  <a:pt x="16038" y="10023"/>
                  <a:pt x="16042" y="10040"/>
                </a:cubicBezTo>
                <a:cubicBezTo>
                  <a:pt x="15809" y="10138"/>
                  <a:pt x="15567" y="10224"/>
                  <a:pt x="15320" y="10284"/>
                </a:cubicBezTo>
                <a:cubicBezTo>
                  <a:pt x="15224" y="10307"/>
                  <a:pt x="15120" y="10326"/>
                  <a:pt x="15018" y="10326"/>
                </a:cubicBezTo>
                <a:cubicBezTo>
                  <a:pt x="14930" y="10326"/>
                  <a:pt x="14843" y="10312"/>
                  <a:pt x="14764" y="10273"/>
                </a:cubicBezTo>
                <a:cubicBezTo>
                  <a:pt x="14683" y="10231"/>
                  <a:pt x="14603" y="10163"/>
                  <a:pt x="14599" y="10067"/>
                </a:cubicBezTo>
                <a:cubicBezTo>
                  <a:pt x="14596" y="9969"/>
                  <a:pt x="14687" y="9887"/>
                  <a:pt x="14754" y="9826"/>
                </a:cubicBezTo>
                <a:cubicBezTo>
                  <a:pt x="15000" y="9603"/>
                  <a:pt x="15302" y="9497"/>
                  <a:pt x="15603" y="9497"/>
                </a:cubicBezTo>
                <a:close/>
                <a:moveTo>
                  <a:pt x="17021" y="10280"/>
                </a:moveTo>
                <a:cubicBezTo>
                  <a:pt x="17045" y="10292"/>
                  <a:pt x="17071" y="10302"/>
                  <a:pt x="17098" y="10315"/>
                </a:cubicBezTo>
                <a:cubicBezTo>
                  <a:pt x="17428" y="10631"/>
                  <a:pt x="17654" y="11220"/>
                  <a:pt x="17228" y="11437"/>
                </a:cubicBezTo>
                <a:cubicBezTo>
                  <a:pt x="17181" y="11462"/>
                  <a:pt x="17137" y="11473"/>
                  <a:pt x="17097" y="11473"/>
                </a:cubicBezTo>
                <a:cubicBezTo>
                  <a:pt x="16909" y="11473"/>
                  <a:pt x="16802" y="11236"/>
                  <a:pt x="16771" y="11060"/>
                </a:cubicBezTo>
                <a:cubicBezTo>
                  <a:pt x="16736" y="10858"/>
                  <a:pt x="16726" y="10647"/>
                  <a:pt x="16722" y="10437"/>
                </a:cubicBezTo>
                <a:cubicBezTo>
                  <a:pt x="16831" y="10412"/>
                  <a:pt x="16933" y="10356"/>
                  <a:pt x="17021" y="10280"/>
                </a:cubicBezTo>
                <a:close/>
                <a:moveTo>
                  <a:pt x="16110" y="10193"/>
                </a:moveTo>
                <a:cubicBezTo>
                  <a:pt x="16187" y="10308"/>
                  <a:pt x="16306" y="10397"/>
                  <a:pt x="16439" y="10433"/>
                </a:cubicBezTo>
                <a:cubicBezTo>
                  <a:pt x="16461" y="10437"/>
                  <a:pt x="16482" y="10441"/>
                  <a:pt x="16503" y="10444"/>
                </a:cubicBezTo>
                <a:cubicBezTo>
                  <a:pt x="16482" y="10704"/>
                  <a:pt x="16437" y="10962"/>
                  <a:pt x="16306" y="11189"/>
                </a:cubicBezTo>
                <a:cubicBezTo>
                  <a:pt x="16205" y="11368"/>
                  <a:pt x="15959" y="11611"/>
                  <a:pt x="15731" y="11611"/>
                </a:cubicBezTo>
                <a:cubicBezTo>
                  <a:pt x="15648" y="11611"/>
                  <a:pt x="15568" y="11579"/>
                  <a:pt x="15497" y="11500"/>
                </a:cubicBezTo>
                <a:cubicBezTo>
                  <a:pt x="15249" y="11222"/>
                  <a:pt x="15477" y="10823"/>
                  <a:pt x="15670" y="10585"/>
                </a:cubicBezTo>
                <a:cubicBezTo>
                  <a:pt x="15795" y="10430"/>
                  <a:pt x="15946" y="10301"/>
                  <a:pt x="16110" y="10193"/>
                </a:cubicBezTo>
                <a:close/>
                <a:moveTo>
                  <a:pt x="4381" y="10674"/>
                </a:moveTo>
                <a:cubicBezTo>
                  <a:pt x="4398" y="10674"/>
                  <a:pt x="4416" y="10677"/>
                  <a:pt x="4435" y="10683"/>
                </a:cubicBezTo>
                <a:cubicBezTo>
                  <a:pt x="4560" y="10721"/>
                  <a:pt x="4577" y="10910"/>
                  <a:pt x="4577" y="11017"/>
                </a:cubicBezTo>
                <a:cubicBezTo>
                  <a:pt x="4577" y="11199"/>
                  <a:pt x="4550" y="11385"/>
                  <a:pt x="4515" y="11562"/>
                </a:cubicBezTo>
                <a:cubicBezTo>
                  <a:pt x="4449" y="11906"/>
                  <a:pt x="4319" y="12218"/>
                  <a:pt x="4174" y="12533"/>
                </a:cubicBezTo>
                <a:lnTo>
                  <a:pt x="4141" y="12575"/>
                </a:lnTo>
                <a:cubicBezTo>
                  <a:pt x="4127" y="12253"/>
                  <a:pt x="4109" y="11931"/>
                  <a:pt x="4117" y="11605"/>
                </a:cubicBezTo>
                <a:cubicBezTo>
                  <a:pt x="4123" y="11422"/>
                  <a:pt x="4133" y="11239"/>
                  <a:pt x="4153" y="11057"/>
                </a:cubicBezTo>
                <a:cubicBezTo>
                  <a:pt x="4166" y="10936"/>
                  <a:pt x="4218" y="10674"/>
                  <a:pt x="4381" y="10674"/>
                </a:cubicBezTo>
                <a:close/>
                <a:moveTo>
                  <a:pt x="11041" y="11331"/>
                </a:moveTo>
                <a:cubicBezTo>
                  <a:pt x="11089" y="11331"/>
                  <a:pt x="11137" y="11340"/>
                  <a:pt x="11184" y="11359"/>
                </a:cubicBezTo>
                <a:cubicBezTo>
                  <a:pt x="11594" y="11530"/>
                  <a:pt x="11113" y="12060"/>
                  <a:pt x="10922" y="12209"/>
                </a:cubicBezTo>
                <a:cubicBezTo>
                  <a:pt x="10788" y="12313"/>
                  <a:pt x="10644" y="12398"/>
                  <a:pt x="10492" y="12472"/>
                </a:cubicBezTo>
                <a:cubicBezTo>
                  <a:pt x="10349" y="12513"/>
                  <a:pt x="10208" y="12571"/>
                  <a:pt x="10076" y="12643"/>
                </a:cubicBezTo>
                <a:cubicBezTo>
                  <a:pt x="10007" y="12558"/>
                  <a:pt x="9909" y="12497"/>
                  <a:pt x="9801" y="12472"/>
                </a:cubicBezTo>
                <a:cubicBezTo>
                  <a:pt x="9940" y="12266"/>
                  <a:pt x="10086" y="12067"/>
                  <a:pt x="10256" y="11883"/>
                </a:cubicBezTo>
                <a:cubicBezTo>
                  <a:pt x="10433" y="11691"/>
                  <a:pt x="10735" y="11331"/>
                  <a:pt x="11041" y="11331"/>
                </a:cubicBezTo>
                <a:close/>
                <a:moveTo>
                  <a:pt x="11031" y="12592"/>
                </a:moveTo>
                <a:cubicBezTo>
                  <a:pt x="11058" y="12592"/>
                  <a:pt x="11085" y="12592"/>
                  <a:pt x="11112" y="12594"/>
                </a:cubicBezTo>
                <a:cubicBezTo>
                  <a:pt x="11383" y="12611"/>
                  <a:pt x="11858" y="12710"/>
                  <a:pt x="11835" y="13069"/>
                </a:cubicBezTo>
                <a:cubicBezTo>
                  <a:pt x="11815" y="13395"/>
                  <a:pt x="11487" y="13530"/>
                  <a:pt x="11197" y="13530"/>
                </a:cubicBezTo>
                <a:cubicBezTo>
                  <a:pt x="11159" y="13530"/>
                  <a:pt x="11121" y="13528"/>
                  <a:pt x="11085" y="13523"/>
                </a:cubicBezTo>
                <a:cubicBezTo>
                  <a:pt x="10746" y="13479"/>
                  <a:pt x="10415" y="13324"/>
                  <a:pt x="10123" y="13143"/>
                </a:cubicBezTo>
                <a:cubicBezTo>
                  <a:pt x="10168" y="13059"/>
                  <a:pt x="10190" y="12965"/>
                  <a:pt x="10177" y="12870"/>
                </a:cubicBezTo>
                <a:cubicBezTo>
                  <a:pt x="10173" y="12852"/>
                  <a:pt x="10168" y="12832"/>
                  <a:pt x="10163" y="12812"/>
                </a:cubicBezTo>
                <a:cubicBezTo>
                  <a:pt x="10252" y="12775"/>
                  <a:pt x="10340" y="12736"/>
                  <a:pt x="10427" y="12697"/>
                </a:cubicBezTo>
                <a:cubicBezTo>
                  <a:pt x="10621" y="12629"/>
                  <a:pt x="10824" y="12592"/>
                  <a:pt x="11031" y="12592"/>
                </a:cubicBezTo>
                <a:close/>
                <a:moveTo>
                  <a:pt x="9243" y="12984"/>
                </a:moveTo>
                <a:cubicBezTo>
                  <a:pt x="9248" y="13029"/>
                  <a:pt x="9256" y="13072"/>
                  <a:pt x="9272" y="13114"/>
                </a:cubicBezTo>
                <a:cubicBezTo>
                  <a:pt x="9301" y="13182"/>
                  <a:pt x="9343" y="13239"/>
                  <a:pt x="9397" y="13287"/>
                </a:cubicBezTo>
                <a:cubicBezTo>
                  <a:pt x="9266" y="13598"/>
                  <a:pt x="9093" y="13897"/>
                  <a:pt x="8849" y="14133"/>
                </a:cubicBezTo>
                <a:cubicBezTo>
                  <a:pt x="8710" y="14265"/>
                  <a:pt x="8552" y="14374"/>
                  <a:pt x="8375" y="14448"/>
                </a:cubicBezTo>
                <a:cubicBezTo>
                  <a:pt x="8303" y="14476"/>
                  <a:pt x="8212" y="14512"/>
                  <a:pt x="8127" y="14512"/>
                </a:cubicBezTo>
                <a:cubicBezTo>
                  <a:pt x="8098" y="14512"/>
                  <a:pt x="8070" y="14508"/>
                  <a:pt x="8043" y="14498"/>
                </a:cubicBezTo>
                <a:cubicBezTo>
                  <a:pt x="7935" y="14455"/>
                  <a:pt x="7917" y="14332"/>
                  <a:pt x="7927" y="14231"/>
                </a:cubicBezTo>
                <a:cubicBezTo>
                  <a:pt x="7956" y="13880"/>
                  <a:pt x="8240" y="13543"/>
                  <a:pt x="8504" y="13331"/>
                </a:cubicBezTo>
                <a:cubicBezTo>
                  <a:pt x="8721" y="13160"/>
                  <a:pt x="8974" y="13041"/>
                  <a:pt x="9243" y="12984"/>
                </a:cubicBezTo>
                <a:close/>
                <a:moveTo>
                  <a:pt x="9981" y="13310"/>
                </a:moveTo>
                <a:cubicBezTo>
                  <a:pt x="10153" y="13520"/>
                  <a:pt x="10303" y="13750"/>
                  <a:pt x="10339" y="14022"/>
                </a:cubicBezTo>
                <a:cubicBezTo>
                  <a:pt x="10378" y="14329"/>
                  <a:pt x="10229" y="14678"/>
                  <a:pt x="9892" y="14726"/>
                </a:cubicBezTo>
                <a:cubicBezTo>
                  <a:pt x="9870" y="14729"/>
                  <a:pt x="9850" y="14731"/>
                  <a:pt x="9830" y="14731"/>
                </a:cubicBezTo>
                <a:cubicBezTo>
                  <a:pt x="9553" y="14731"/>
                  <a:pt x="9411" y="14448"/>
                  <a:pt x="9397" y="14195"/>
                </a:cubicBezTo>
                <a:cubicBezTo>
                  <a:pt x="9378" y="13919"/>
                  <a:pt x="9487" y="13651"/>
                  <a:pt x="9547" y="13381"/>
                </a:cubicBezTo>
                <a:cubicBezTo>
                  <a:pt x="9594" y="13399"/>
                  <a:pt x="9643" y="13407"/>
                  <a:pt x="9692" y="13407"/>
                </a:cubicBezTo>
                <a:cubicBezTo>
                  <a:pt x="9738" y="13407"/>
                  <a:pt x="9784" y="13400"/>
                  <a:pt x="9829" y="13387"/>
                </a:cubicBezTo>
                <a:cubicBezTo>
                  <a:pt x="9885" y="13371"/>
                  <a:pt x="9936" y="13344"/>
                  <a:pt x="9981" y="13310"/>
                </a:cubicBezTo>
                <a:close/>
                <a:moveTo>
                  <a:pt x="2201" y="11761"/>
                </a:moveTo>
                <a:cubicBezTo>
                  <a:pt x="2262" y="11761"/>
                  <a:pt x="2322" y="11783"/>
                  <a:pt x="2374" y="11833"/>
                </a:cubicBezTo>
                <a:cubicBezTo>
                  <a:pt x="2477" y="11933"/>
                  <a:pt x="2508" y="12094"/>
                  <a:pt x="2521" y="12230"/>
                </a:cubicBezTo>
                <a:cubicBezTo>
                  <a:pt x="2557" y="12594"/>
                  <a:pt x="2491" y="12988"/>
                  <a:pt x="2429" y="13346"/>
                </a:cubicBezTo>
                <a:cubicBezTo>
                  <a:pt x="2365" y="13724"/>
                  <a:pt x="2273" y="14098"/>
                  <a:pt x="2161" y="14465"/>
                </a:cubicBezTo>
                <a:cubicBezTo>
                  <a:pt x="2033" y="14889"/>
                  <a:pt x="1878" y="15306"/>
                  <a:pt x="1714" y="15718"/>
                </a:cubicBezTo>
                <a:cubicBezTo>
                  <a:pt x="1705" y="15742"/>
                  <a:pt x="1694" y="15767"/>
                  <a:pt x="1684" y="15790"/>
                </a:cubicBezTo>
                <a:cubicBezTo>
                  <a:pt x="1687" y="15640"/>
                  <a:pt x="1687" y="15492"/>
                  <a:pt x="1694" y="15353"/>
                </a:cubicBezTo>
                <a:cubicBezTo>
                  <a:pt x="1728" y="14573"/>
                  <a:pt x="1756" y="13793"/>
                  <a:pt x="1786" y="13015"/>
                </a:cubicBezTo>
                <a:cubicBezTo>
                  <a:pt x="1793" y="12816"/>
                  <a:pt x="1800" y="12618"/>
                  <a:pt x="1810" y="12419"/>
                </a:cubicBezTo>
                <a:cubicBezTo>
                  <a:pt x="1819" y="12232"/>
                  <a:pt x="1829" y="12016"/>
                  <a:pt x="1966" y="11873"/>
                </a:cubicBezTo>
                <a:cubicBezTo>
                  <a:pt x="2030" y="11804"/>
                  <a:pt x="2116" y="11761"/>
                  <a:pt x="2201" y="11761"/>
                </a:cubicBezTo>
                <a:close/>
                <a:moveTo>
                  <a:pt x="5399" y="13352"/>
                </a:moveTo>
                <a:cubicBezTo>
                  <a:pt x="5438" y="13352"/>
                  <a:pt x="5474" y="13358"/>
                  <a:pt x="5506" y="13370"/>
                </a:cubicBezTo>
                <a:cubicBezTo>
                  <a:pt x="5854" y="13500"/>
                  <a:pt x="5160" y="14029"/>
                  <a:pt x="5055" y="14110"/>
                </a:cubicBezTo>
                <a:cubicBezTo>
                  <a:pt x="4485" y="14549"/>
                  <a:pt x="3829" y="14868"/>
                  <a:pt x="3250" y="15294"/>
                </a:cubicBezTo>
                <a:cubicBezTo>
                  <a:pt x="2947" y="15515"/>
                  <a:pt x="2662" y="15760"/>
                  <a:pt x="2393" y="16020"/>
                </a:cubicBezTo>
                <a:cubicBezTo>
                  <a:pt x="2567" y="15810"/>
                  <a:pt x="2744" y="15597"/>
                  <a:pt x="2920" y="15384"/>
                </a:cubicBezTo>
                <a:cubicBezTo>
                  <a:pt x="3394" y="14804"/>
                  <a:pt x="3875" y="14211"/>
                  <a:pt x="4485" y="13767"/>
                </a:cubicBezTo>
                <a:cubicBezTo>
                  <a:pt x="4622" y="13665"/>
                  <a:pt x="4769" y="13571"/>
                  <a:pt x="4925" y="13499"/>
                </a:cubicBezTo>
                <a:cubicBezTo>
                  <a:pt x="5046" y="13443"/>
                  <a:pt x="5240" y="13352"/>
                  <a:pt x="5399" y="13352"/>
                </a:cubicBezTo>
                <a:close/>
                <a:moveTo>
                  <a:pt x="5057" y="15127"/>
                </a:moveTo>
                <a:cubicBezTo>
                  <a:pt x="5214" y="15127"/>
                  <a:pt x="5366" y="15154"/>
                  <a:pt x="5476" y="15242"/>
                </a:cubicBezTo>
                <a:cubicBezTo>
                  <a:pt x="5838" y="15529"/>
                  <a:pt x="5098" y="15807"/>
                  <a:pt x="4908" y="15871"/>
                </a:cubicBezTo>
                <a:cubicBezTo>
                  <a:pt x="4560" y="15989"/>
                  <a:pt x="4198" y="16060"/>
                  <a:pt x="3845" y="16158"/>
                </a:cubicBezTo>
                <a:cubicBezTo>
                  <a:pt x="3530" y="16244"/>
                  <a:pt x="3219" y="16343"/>
                  <a:pt x="2914" y="16464"/>
                </a:cubicBezTo>
                <a:cubicBezTo>
                  <a:pt x="2467" y="16640"/>
                  <a:pt x="2010" y="16861"/>
                  <a:pt x="1606" y="17145"/>
                </a:cubicBezTo>
                <a:cubicBezTo>
                  <a:pt x="1948" y="16736"/>
                  <a:pt x="2311" y="16349"/>
                  <a:pt x="2735" y="16020"/>
                </a:cubicBezTo>
                <a:cubicBezTo>
                  <a:pt x="3279" y="15601"/>
                  <a:pt x="3912" y="15285"/>
                  <a:pt x="4595" y="15176"/>
                </a:cubicBezTo>
                <a:cubicBezTo>
                  <a:pt x="4727" y="15156"/>
                  <a:pt x="4895" y="15127"/>
                  <a:pt x="5057" y="15127"/>
                </a:cubicBezTo>
                <a:close/>
                <a:moveTo>
                  <a:pt x="323" y="13458"/>
                </a:moveTo>
                <a:cubicBezTo>
                  <a:pt x="389" y="13458"/>
                  <a:pt x="464" y="13490"/>
                  <a:pt x="519" y="13523"/>
                </a:cubicBezTo>
                <a:cubicBezTo>
                  <a:pt x="634" y="13592"/>
                  <a:pt x="715" y="13706"/>
                  <a:pt x="775" y="13822"/>
                </a:cubicBezTo>
                <a:cubicBezTo>
                  <a:pt x="901" y="14076"/>
                  <a:pt x="946" y="14367"/>
                  <a:pt x="992" y="14645"/>
                </a:cubicBezTo>
                <a:cubicBezTo>
                  <a:pt x="1046" y="14969"/>
                  <a:pt x="1078" y="15294"/>
                  <a:pt x="1094" y="15620"/>
                </a:cubicBezTo>
                <a:cubicBezTo>
                  <a:pt x="1124" y="16251"/>
                  <a:pt x="1075" y="16884"/>
                  <a:pt x="968" y="17505"/>
                </a:cubicBezTo>
                <a:cubicBezTo>
                  <a:pt x="968" y="17139"/>
                  <a:pt x="904" y="16772"/>
                  <a:pt x="817" y="16424"/>
                </a:cubicBezTo>
                <a:cubicBezTo>
                  <a:pt x="663" y="15804"/>
                  <a:pt x="427" y="15207"/>
                  <a:pt x="282" y="14583"/>
                </a:cubicBezTo>
                <a:cubicBezTo>
                  <a:pt x="216" y="14290"/>
                  <a:pt x="132" y="13951"/>
                  <a:pt x="165" y="13651"/>
                </a:cubicBezTo>
                <a:cubicBezTo>
                  <a:pt x="173" y="13566"/>
                  <a:pt x="197" y="13473"/>
                  <a:pt x="301" y="13459"/>
                </a:cubicBezTo>
                <a:cubicBezTo>
                  <a:pt x="308" y="13458"/>
                  <a:pt x="315" y="13458"/>
                  <a:pt x="323" y="13458"/>
                </a:cubicBezTo>
                <a:close/>
                <a:moveTo>
                  <a:pt x="20343" y="0"/>
                </a:moveTo>
                <a:cubicBezTo>
                  <a:pt x="20038" y="0"/>
                  <a:pt x="19867" y="339"/>
                  <a:pt x="19796" y="598"/>
                </a:cubicBezTo>
                <a:cubicBezTo>
                  <a:pt x="19765" y="717"/>
                  <a:pt x="19739" y="838"/>
                  <a:pt x="19722" y="960"/>
                </a:cubicBezTo>
                <a:cubicBezTo>
                  <a:pt x="19590" y="619"/>
                  <a:pt x="19368" y="334"/>
                  <a:pt x="18973" y="219"/>
                </a:cubicBezTo>
                <a:cubicBezTo>
                  <a:pt x="18896" y="196"/>
                  <a:pt x="18804" y="182"/>
                  <a:pt x="18711" y="182"/>
                </a:cubicBezTo>
                <a:cubicBezTo>
                  <a:pt x="18487" y="182"/>
                  <a:pt x="18262" y="267"/>
                  <a:pt x="18262" y="520"/>
                </a:cubicBezTo>
                <a:cubicBezTo>
                  <a:pt x="18262" y="852"/>
                  <a:pt x="18420" y="1170"/>
                  <a:pt x="18648" y="1405"/>
                </a:cubicBezTo>
                <a:cubicBezTo>
                  <a:pt x="18787" y="1549"/>
                  <a:pt x="18949" y="1663"/>
                  <a:pt x="19121" y="1758"/>
                </a:cubicBezTo>
                <a:cubicBezTo>
                  <a:pt x="19005" y="1744"/>
                  <a:pt x="18889" y="1736"/>
                  <a:pt x="18774" y="1736"/>
                </a:cubicBezTo>
                <a:cubicBezTo>
                  <a:pt x="18699" y="1736"/>
                  <a:pt x="18624" y="1739"/>
                  <a:pt x="18549" y="1747"/>
                </a:cubicBezTo>
                <a:cubicBezTo>
                  <a:pt x="18287" y="1776"/>
                  <a:pt x="18000" y="1940"/>
                  <a:pt x="18058" y="2245"/>
                </a:cubicBezTo>
                <a:cubicBezTo>
                  <a:pt x="18120" y="2562"/>
                  <a:pt x="18443" y="2659"/>
                  <a:pt x="18732" y="2659"/>
                </a:cubicBezTo>
                <a:cubicBezTo>
                  <a:pt x="18773" y="2659"/>
                  <a:pt x="18813" y="2657"/>
                  <a:pt x="18851" y="2654"/>
                </a:cubicBezTo>
                <a:cubicBezTo>
                  <a:pt x="19071" y="2632"/>
                  <a:pt x="19285" y="2569"/>
                  <a:pt x="19485" y="2471"/>
                </a:cubicBezTo>
                <a:cubicBezTo>
                  <a:pt x="19517" y="2513"/>
                  <a:pt x="19549" y="2550"/>
                  <a:pt x="19589" y="2583"/>
                </a:cubicBezTo>
                <a:cubicBezTo>
                  <a:pt x="19670" y="2649"/>
                  <a:pt x="19769" y="2688"/>
                  <a:pt x="19873" y="2695"/>
                </a:cubicBezTo>
                <a:cubicBezTo>
                  <a:pt x="19842" y="2990"/>
                  <a:pt x="19732" y="3284"/>
                  <a:pt x="19593" y="3539"/>
                </a:cubicBezTo>
                <a:cubicBezTo>
                  <a:pt x="19392" y="3912"/>
                  <a:pt x="19101" y="4236"/>
                  <a:pt x="18787" y="4522"/>
                </a:cubicBezTo>
                <a:cubicBezTo>
                  <a:pt x="18453" y="4830"/>
                  <a:pt x="18071" y="5124"/>
                  <a:pt x="17650" y="5317"/>
                </a:cubicBezTo>
                <a:cubicBezTo>
                  <a:pt x="17752" y="5217"/>
                  <a:pt x="17841" y="5108"/>
                  <a:pt x="17921" y="4989"/>
                </a:cubicBezTo>
                <a:cubicBezTo>
                  <a:pt x="18055" y="4782"/>
                  <a:pt x="18177" y="4528"/>
                  <a:pt x="18192" y="4278"/>
                </a:cubicBezTo>
                <a:cubicBezTo>
                  <a:pt x="18196" y="4175"/>
                  <a:pt x="18182" y="4065"/>
                  <a:pt x="18114" y="3986"/>
                </a:cubicBezTo>
                <a:cubicBezTo>
                  <a:pt x="18060" y="3925"/>
                  <a:pt x="17985" y="3894"/>
                  <a:pt x="17908" y="3894"/>
                </a:cubicBezTo>
                <a:cubicBezTo>
                  <a:pt x="17878" y="3894"/>
                  <a:pt x="17847" y="3898"/>
                  <a:pt x="17817" y="3908"/>
                </a:cubicBezTo>
                <a:cubicBezTo>
                  <a:pt x="17528" y="4000"/>
                  <a:pt x="17533" y="4331"/>
                  <a:pt x="17498" y="4576"/>
                </a:cubicBezTo>
                <a:cubicBezTo>
                  <a:pt x="17450" y="4890"/>
                  <a:pt x="17347" y="5192"/>
                  <a:pt x="17203" y="5473"/>
                </a:cubicBezTo>
                <a:cubicBezTo>
                  <a:pt x="17201" y="5472"/>
                  <a:pt x="17199" y="5472"/>
                  <a:pt x="17197" y="5472"/>
                </a:cubicBezTo>
                <a:cubicBezTo>
                  <a:pt x="17188" y="5472"/>
                  <a:pt x="17181" y="5477"/>
                  <a:pt x="17177" y="5483"/>
                </a:cubicBezTo>
                <a:lnTo>
                  <a:pt x="17118" y="5498"/>
                </a:lnTo>
                <a:cubicBezTo>
                  <a:pt x="17021" y="5496"/>
                  <a:pt x="16925" y="5495"/>
                  <a:pt x="16828" y="5495"/>
                </a:cubicBezTo>
                <a:cubicBezTo>
                  <a:pt x="15514" y="5495"/>
                  <a:pt x="14205" y="5710"/>
                  <a:pt x="12949" y="6094"/>
                </a:cubicBezTo>
                <a:cubicBezTo>
                  <a:pt x="13159" y="5938"/>
                  <a:pt x="13358" y="5767"/>
                  <a:pt x="13538" y="5572"/>
                </a:cubicBezTo>
                <a:cubicBezTo>
                  <a:pt x="13846" y="5239"/>
                  <a:pt x="14151" y="4832"/>
                  <a:pt x="14247" y="4379"/>
                </a:cubicBezTo>
                <a:cubicBezTo>
                  <a:pt x="14286" y="4195"/>
                  <a:pt x="14307" y="3929"/>
                  <a:pt x="14176" y="3773"/>
                </a:cubicBezTo>
                <a:cubicBezTo>
                  <a:pt x="14108" y="3691"/>
                  <a:pt x="14007" y="3654"/>
                  <a:pt x="13904" y="3654"/>
                </a:cubicBezTo>
                <a:cubicBezTo>
                  <a:pt x="13835" y="3654"/>
                  <a:pt x="13765" y="3670"/>
                  <a:pt x="13704" y="3699"/>
                </a:cubicBezTo>
                <a:cubicBezTo>
                  <a:pt x="13284" y="3902"/>
                  <a:pt x="13151" y="4456"/>
                  <a:pt x="13044" y="4861"/>
                </a:cubicBezTo>
                <a:cubicBezTo>
                  <a:pt x="12918" y="5344"/>
                  <a:pt x="12776" y="5897"/>
                  <a:pt x="12417" y="6267"/>
                </a:cubicBezTo>
                <a:lnTo>
                  <a:pt x="12400" y="6273"/>
                </a:lnTo>
                <a:cubicBezTo>
                  <a:pt x="10726" y="6860"/>
                  <a:pt x="9157" y="7744"/>
                  <a:pt x="7771" y="8844"/>
                </a:cubicBezTo>
                <a:cubicBezTo>
                  <a:pt x="7725" y="8879"/>
                  <a:pt x="7681" y="8916"/>
                  <a:pt x="7637" y="8953"/>
                </a:cubicBezTo>
                <a:cubicBezTo>
                  <a:pt x="8754" y="7470"/>
                  <a:pt x="9544" y="5619"/>
                  <a:pt x="9311" y="3748"/>
                </a:cubicBezTo>
                <a:cubicBezTo>
                  <a:pt x="9263" y="3369"/>
                  <a:pt x="9172" y="2994"/>
                  <a:pt x="9038" y="2634"/>
                </a:cubicBezTo>
                <a:cubicBezTo>
                  <a:pt x="9077" y="2586"/>
                  <a:pt x="9113" y="2535"/>
                  <a:pt x="9141" y="2482"/>
                </a:cubicBezTo>
                <a:cubicBezTo>
                  <a:pt x="9168" y="2430"/>
                  <a:pt x="9187" y="2376"/>
                  <a:pt x="9199" y="2320"/>
                </a:cubicBezTo>
                <a:cubicBezTo>
                  <a:pt x="9842" y="2127"/>
                  <a:pt x="10388" y="1696"/>
                  <a:pt x="10733" y="1121"/>
                </a:cubicBezTo>
                <a:cubicBezTo>
                  <a:pt x="10885" y="870"/>
                  <a:pt x="11000" y="472"/>
                  <a:pt x="10629" y="347"/>
                </a:cubicBezTo>
                <a:cubicBezTo>
                  <a:pt x="10576" y="329"/>
                  <a:pt x="10524" y="321"/>
                  <a:pt x="10472" y="321"/>
                </a:cubicBezTo>
                <a:cubicBezTo>
                  <a:pt x="10185" y="321"/>
                  <a:pt x="9931" y="573"/>
                  <a:pt x="9737" y="755"/>
                </a:cubicBezTo>
                <a:cubicBezTo>
                  <a:pt x="9494" y="985"/>
                  <a:pt x="9276" y="1238"/>
                  <a:pt x="9080" y="1509"/>
                </a:cubicBezTo>
                <a:cubicBezTo>
                  <a:pt x="9128" y="1307"/>
                  <a:pt x="9154" y="1102"/>
                  <a:pt x="9148" y="893"/>
                </a:cubicBezTo>
                <a:cubicBezTo>
                  <a:pt x="9141" y="618"/>
                  <a:pt x="9116" y="204"/>
                  <a:pt x="8830" y="62"/>
                </a:cubicBezTo>
                <a:cubicBezTo>
                  <a:pt x="8763" y="28"/>
                  <a:pt x="8693" y="13"/>
                  <a:pt x="8623" y="13"/>
                </a:cubicBezTo>
                <a:cubicBezTo>
                  <a:pt x="8423" y="13"/>
                  <a:pt x="8226" y="137"/>
                  <a:pt x="8120" y="306"/>
                </a:cubicBezTo>
                <a:cubicBezTo>
                  <a:pt x="7951" y="574"/>
                  <a:pt x="7942" y="930"/>
                  <a:pt x="7992" y="1234"/>
                </a:cubicBezTo>
                <a:cubicBezTo>
                  <a:pt x="8013" y="1363"/>
                  <a:pt x="8052" y="1488"/>
                  <a:pt x="8097" y="1608"/>
                </a:cubicBezTo>
                <a:cubicBezTo>
                  <a:pt x="7796" y="1397"/>
                  <a:pt x="7428" y="1276"/>
                  <a:pt x="7062" y="1276"/>
                </a:cubicBezTo>
                <a:cubicBezTo>
                  <a:pt x="6917" y="1276"/>
                  <a:pt x="6771" y="1295"/>
                  <a:pt x="6630" y="1336"/>
                </a:cubicBezTo>
                <a:cubicBezTo>
                  <a:pt x="6299" y="1431"/>
                  <a:pt x="5919" y="1761"/>
                  <a:pt x="6119" y="2136"/>
                </a:cubicBezTo>
                <a:cubicBezTo>
                  <a:pt x="6288" y="2452"/>
                  <a:pt x="6772" y="2537"/>
                  <a:pt x="7092" y="2569"/>
                </a:cubicBezTo>
                <a:cubicBezTo>
                  <a:pt x="7128" y="2573"/>
                  <a:pt x="7163" y="2574"/>
                  <a:pt x="7200" y="2576"/>
                </a:cubicBezTo>
                <a:cubicBezTo>
                  <a:pt x="6934" y="2730"/>
                  <a:pt x="6660" y="2929"/>
                  <a:pt x="6504" y="3184"/>
                </a:cubicBezTo>
                <a:cubicBezTo>
                  <a:pt x="6353" y="3433"/>
                  <a:pt x="6342" y="3814"/>
                  <a:pt x="6636" y="3968"/>
                </a:cubicBezTo>
                <a:cubicBezTo>
                  <a:pt x="6710" y="4008"/>
                  <a:pt x="6788" y="4024"/>
                  <a:pt x="6866" y="4024"/>
                </a:cubicBezTo>
                <a:cubicBezTo>
                  <a:pt x="7126" y="4024"/>
                  <a:pt x="7394" y="3838"/>
                  <a:pt x="7589" y="3694"/>
                </a:cubicBezTo>
                <a:cubicBezTo>
                  <a:pt x="7927" y="3441"/>
                  <a:pt x="8222" y="3135"/>
                  <a:pt x="8460" y="2787"/>
                </a:cubicBezTo>
                <a:cubicBezTo>
                  <a:pt x="8520" y="2816"/>
                  <a:pt x="8586" y="2836"/>
                  <a:pt x="8657" y="2836"/>
                </a:cubicBezTo>
                <a:cubicBezTo>
                  <a:pt x="8662" y="2836"/>
                  <a:pt x="8667" y="2836"/>
                  <a:pt x="8672" y="2835"/>
                </a:cubicBezTo>
                <a:cubicBezTo>
                  <a:pt x="8733" y="2833"/>
                  <a:pt x="8792" y="2815"/>
                  <a:pt x="8845" y="2789"/>
                </a:cubicBezTo>
                <a:lnTo>
                  <a:pt x="8845" y="2789"/>
                </a:lnTo>
                <a:cubicBezTo>
                  <a:pt x="9485" y="4429"/>
                  <a:pt x="9005" y="6300"/>
                  <a:pt x="8182" y="7804"/>
                </a:cubicBezTo>
                <a:cubicBezTo>
                  <a:pt x="8022" y="8095"/>
                  <a:pt x="7852" y="8378"/>
                  <a:pt x="7678" y="8662"/>
                </a:cubicBezTo>
                <a:cubicBezTo>
                  <a:pt x="7759" y="8458"/>
                  <a:pt x="7825" y="8245"/>
                  <a:pt x="7880" y="8044"/>
                </a:cubicBezTo>
                <a:cubicBezTo>
                  <a:pt x="7937" y="7832"/>
                  <a:pt x="7983" y="7618"/>
                  <a:pt x="8015" y="7401"/>
                </a:cubicBezTo>
                <a:cubicBezTo>
                  <a:pt x="8030" y="7293"/>
                  <a:pt x="8043" y="7184"/>
                  <a:pt x="8052" y="7075"/>
                </a:cubicBezTo>
                <a:cubicBezTo>
                  <a:pt x="8059" y="7001"/>
                  <a:pt x="8069" y="6917"/>
                  <a:pt x="8036" y="6846"/>
                </a:cubicBezTo>
                <a:cubicBezTo>
                  <a:pt x="7992" y="6748"/>
                  <a:pt x="7887" y="6699"/>
                  <a:pt x="7785" y="6699"/>
                </a:cubicBezTo>
                <a:cubicBezTo>
                  <a:pt x="7753" y="6699"/>
                  <a:pt x="7722" y="6704"/>
                  <a:pt x="7693" y="6713"/>
                </a:cubicBezTo>
                <a:cubicBezTo>
                  <a:pt x="7538" y="6762"/>
                  <a:pt x="7440" y="6911"/>
                  <a:pt x="7369" y="7049"/>
                </a:cubicBezTo>
                <a:cubicBezTo>
                  <a:pt x="7199" y="7375"/>
                  <a:pt x="7179" y="7754"/>
                  <a:pt x="7182" y="8113"/>
                </a:cubicBezTo>
                <a:cubicBezTo>
                  <a:pt x="7183" y="8542"/>
                  <a:pt x="7222" y="9011"/>
                  <a:pt x="7041" y="9413"/>
                </a:cubicBezTo>
                <a:cubicBezTo>
                  <a:pt x="7034" y="9428"/>
                  <a:pt x="7037" y="9441"/>
                  <a:pt x="7044" y="9451"/>
                </a:cubicBezTo>
                <a:cubicBezTo>
                  <a:pt x="6132" y="10253"/>
                  <a:pt x="5295" y="11142"/>
                  <a:pt x="4530" y="12083"/>
                </a:cubicBezTo>
                <a:cubicBezTo>
                  <a:pt x="4571" y="11961"/>
                  <a:pt x="4607" y="11837"/>
                  <a:pt x="4635" y="11713"/>
                </a:cubicBezTo>
                <a:cubicBezTo>
                  <a:pt x="4675" y="11537"/>
                  <a:pt x="4702" y="11358"/>
                  <a:pt x="4716" y="11178"/>
                </a:cubicBezTo>
                <a:cubicBezTo>
                  <a:pt x="4727" y="11046"/>
                  <a:pt x="4732" y="10911"/>
                  <a:pt x="4693" y="10783"/>
                </a:cubicBezTo>
                <a:cubicBezTo>
                  <a:pt x="4646" y="10630"/>
                  <a:pt x="4523" y="10532"/>
                  <a:pt x="4389" y="10532"/>
                </a:cubicBezTo>
                <a:cubicBezTo>
                  <a:pt x="4318" y="10532"/>
                  <a:pt x="4244" y="10559"/>
                  <a:pt x="4175" y="10620"/>
                </a:cubicBezTo>
                <a:cubicBezTo>
                  <a:pt x="4068" y="10718"/>
                  <a:pt x="4032" y="10861"/>
                  <a:pt x="4014" y="11000"/>
                </a:cubicBezTo>
                <a:cubicBezTo>
                  <a:pt x="3992" y="11173"/>
                  <a:pt x="3983" y="11348"/>
                  <a:pt x="3977" y="11522"/>
                </a:cubicBezTo>
                <a:cubicBezTo>
                  <a:pt x="3963" y="11913"/>
                  <a:pt x="3975" y="12308"/>
                  <a:pt x="4053" y="12692"/>
                </a:cubicBezTo>
                <a:cubicBezTo>
                  <a:pt x="3991" y="12771"/>
                  <a:pt x="3929" y="12852"/>
                  <a:pt x="3869" y="12933"/>
                </a:cubicBezTo>
                <a:cubicBezTo>
                  <a:pt x="3048" y="14039"/>
                  <a:pt x="2315" y="15208"/>
                  <a:pt x="1643" y="16410"/>
                </a:cubicBezTo>
                <a:cubicBezTo>
                  <a:pt x="1649" y="16372"/>
                  <a:pt x="1653" y="16332"/>
                  <a:pt x="1657" y="16292"/>
                </a:cubicBezTo>
                <a:cubicBezTo>
                  <a:pt x="1721" y="16132"/>
                  <a:pt x="1783" y="15973"/>
                  <a:pt x="1847" y="15817"/>
                </a:cubicBezTo>
                <a:cubicBezTo>
                  <a:pt x="2006" y="15420"/>
                  <a:pt x="2155" y="15018"/>
                  <a:pt x="2281" y="14611"/>
                </a:cubicBezTo>
                <a:cubicBezTo>
                  <a:pt x="2403" y="14215"/>
                  <a:pt x="2507" y="13812"/>
                  <a:pt x="2578" y="13405"/>
                </a:cubicBezTo>
                <a:cubicBezTo>
                  <a:pt x="2643" y="13029"/>
                  <a:pt x="2701" y="12633"/>
                  <a:pt x="2679" y="12252"/>
                </a:cubicBezTo>
                <a:cubicBezTo>
                  <a:pt x="2664" y="12009"/>
                  <a:pt x="2579" y="11698"/>
                  <a:pt x="2317" y="11618"/>
                </a:cubicBezTo>
                <a:cubicBezTo>
                  <a:pt x="2275" y="11605"/>
                  <a:pt x="2235" y="11599"/>
                  <a:pt x="2195" y="11599"/>
                </a:cubicBezTo>
                <a:cubicBezTo>
                  <a:pt x="1952" y="11599"/>
                  <a:pt x="1760" y="11826"/>
                  <a:pt x="1700" y="12053"/>
                </a:cubicBezTo>
                <a:cubicBezTo>
                  <a:pt x="1649" y="12252"/>
                  <a:pt x="1656" y="12465"/>
                  <a:pt x="1650" y="12669"/>
                </a:cubicBezTo>
                <a:cubicBezTo>
                  <a:pt x="1643" y="12884"/>
                  <a:pt x="1636" y="13100"/>
                  <a:pt x="1629" y="13316"/>
                </a:cubicBezTo>
                <a:cubicBezTo>
                  <a:pt x="1615" y="13747"/>
                  <a:pt x="1600" y="14180"/>
                  <a:pt x="1588" y="14613"/>
                </a:cubicBezTo>
                <a:cubicBezTo>
                  <a:pt x="1575" y="15088"/>
                  <a:pt x="1566" y="15562"/>
                  <a:pt x="1549" y="16037"/>
                </a:cubicBezTo>
                <a:cubicBezTo>
                  <a:pt x="1549" y="16060"/>
                  <a:pt x="1546" y="16082"/>
                  <a:pt x="1545" y="16105"/>
                </a:cubicBezTo>
                <a:cubicBezTo>
                  <a:pt x="1423" y="16382"/>
                  <a:pt x="1298" y="16658"/>
                  <a:pt x="1203" y="16942"/>
                </a:cubicBezTo>
                <a:cubicBezTo>
                  <a:pt x="1185" y="16995"/>
                  <a:pt x="1219" y="17027"/>
                  <a:pt x="1258" y="17033"/>
                </a:cubicBezTo>
                <a:cubicBezTo>
                  <a:pt x="1230" y="17067"/>
                  <a:pt x="1202" y="17101"/>
                  <a:pt x="1176" y="17137"/>
                </a:cubicBezTo>
                <a:cubicBezTo>
                  <a:pt x="1237" y="16671"/>
                  <a:pt x="1261" y="16202"/>
                  <a:pt x="1246" y="15732"/>
                </a:cubicBezTo>
                <a:cubicBezTo>
                  <a:pt x="1233" y="15366"/>
                  <a:pt x="1197" y="15001"/>
                  <a:pt x="1141" y="14641"/>
                </a:cubicBezTo>
                <a:cubicBezTo>
                  <a:pt x="1092" y="14344"/>
                  <a:pt x="1047" y="14031"/>
                  <a:pt x="911" y="13760"/>
                </a:cubicBezTo>
                <a:cubicBezTo>
                  <a:pt x="804" y="13548"/>
                  <a:pt x="624" y="13346"/>
                  <a:pt x="376" y="13310"/>
                </a:cubicBezTo>
                <a:cubicBezTo>
                  <a:pt x="355" y="13307"/>
                  <a:pt x="335" y="13306"/>
                  <a:pt x="316" y="13306"/>
                </a:cubicBezTo>
                <a:cubicBezTo>
                  <a:pt x="47" y="13306"/>
                  <a:pt x="1" y="13595"/>
                  <a:pt x="14" y="13825"/>
                </a:cubicBezTo>
                <a:cubicBezTo>
                  <a:pt x="54" y="14516"/>
                  <a:pt x="288" y="15174"/>
                  <a:pt x="494" y="15831"/>
                </a:cubicBezTo>
                <a:cubicBezTo>
                  <a:pt x="714" y="16534"/>
                  <a:pt x="871" y="17236"/>
                  <a:pt x="814" y="17964"/>
                </a:cubicBezTo>
                <a:cubicBezTo>
                  <a:pt x="731" y="18130"/>
                  <a:pt x="648" y="18294"/>
                  <a:pt x="566" y="18459"/>
                </a:cubicBezTo>
                <a:cubicBezTo>
                  <a:pt x="521" y="18548"/>
                  <a:pt x="599" y="18616"/>
                  <a:pt x="679" y="18616"/>
                </a:cubicBezTo>
                <a:cubicBezTo>
                  <a:pt x="723" y="18616"/>
                  <a:pt x="767" y="18595"/>
                  <a:pt x="792" y="18545"/>
                </a:cubicBezTo>
                <a:cubicBezTo>
                  <a:pt x="946" y="18232"/>
                  <a:pt x="1104" y="17920"/>
                  <a:pt x="1266" y="17609"/>
                </a:cubicBezTo>
                <a:cubicBezTo>
                  <a:pt x="1517" y="17410"/>
                  <a:pt x="1769" y="17217"/>
                  <a:pt x="2047" y="17053"/>
                </a:cubicBezTo>
                <a:cubicBezTo>
                  <a:pt x="2367" y="16864"/>
                  <a:pt x="2706" y="16707"/>
                  <a:pt x="3050" y="16573"/>
                </a:cubicBezTo>
                <a:cubicBezTo>
                  <a:pt x="3405" y="16437"/>
                  <a:pt x="3771" y="16329"/>
                  <a:pt x="4140" y="16236"/>
                </a:cubicBezTo>
                <a:cubicBezTo>
                  <a:pt x="4517" y="16141"/>
                  <a:pt x="4902" y="16054"/>
                  <a:pt x="5261" y="15897"/>
                </a:cubicBezTo>
                <a:cubicBezTo>
                  <a:pt x="5508" y="15789"/>
                  <a:pt x="5834" y="15548"/>
                  <a:pt x="5674" y="15242"/>
                </a:cubicBezTo>
                <a:cubicBezTo>
                  <a:pt x="5561" y="15024"/>
                  <a:pt x="5275" y="14983"/>
                  <a:pt x="5047" y="14983"/>
                </a:cubicBezTo>
                <a:cubicBezTo>
                  <a:pt x="5025" y="14983"/>
                  <a:pt x="5003" y="14984"/>
                  <a:pt x="4983" y="14984"/>
                </a:cubicBezTo>
                <a:cubicBezTo>
                  <a:pt x="4302" y="15006"/>
                  <a:pt x="3643" y="15247"/>
                  <a:pt x="3070" y="15604"/>
                </a:cubicBezTo>
                <a:cubicBezTo>
                  <a:pt x="3162" y="15529"/>
                  <a:pt x="3253" y="15452"/>
                  <a:pt x="3348" y="15382"/>
                </a:cubicBezTo>
                <a:cubicBezTo>
                  <a:pt x="3980" y="14919"/>
                  <a:pt x="4709" y="14593"/>
                  <a:pt x="5309" y="14083"/>
                </a:cubicBezTo>
                <a:cubicBezTo>
                  <a:pt x="5488" y="13932"/>
                  <a:pt x="5824" y="13662"/>
                  <a:pt x="5713" y="13385"/>
                </a:cubicBezTo>
                <a:cubicBezTo>
                  <a:pt x="5662" y="13258"/>
                  <a:pt x="5550" y="13214"/>
                  <a:pt x="5421" y="13214"/>
                </a:cubicBezTo>
                <a:cubicBezTo>
                  <a:pt x="5229" y="13214"/>
                  <a:pt x="4997" y="13311"/>
                  <a:pt x="4871" y="13370"/>
                </a:cubicBezTo>
                <a:cubicBezTo>
                  <a:pt x="4171" y="13697"/>
                  <a:pt x="3625" y="14323"/>
                  <a:pt x="3143" y="14905"/>
                </a:cubicBezTo>
                <a:cubicBezTo>
                  <a:pt x="2707" y="15430"/>
                  <a:pt x="2287" y="15967"/>
                  <a:pt x="1864" y="16502"/>
                </a:cubicBezTo>
                <a:cubicBezTo>
                  <a:pt x="2405" y="15533"/>
                  <a:pt x="2985" y="14584"/>
                  <a:pt x="3622" y="13672"/>
                </a:cubicBezTo>
                <a:cubicBezTo>
                  <a:pt x="3748" y="13493"/>
                  <a:pt x="3876" y="13316"/>
                  <a:pt x="4005" y="13140"/>
                </a:cubicBezTo>
                <a:cubicBezTo>
                  <a:pt x="4053" y="13093"/>
                  <a:pt x="4103" y="13043"/>
                  <a:pt x="4154" y="12997"/>
                </a:cubicBezTo>
                <a:cubicBezTo>
                  <a:pt x="4316" y="12853"/>
                  <a:pt x="4480" y="12717"/>
                  <a:pt x="4654" y="12589"/>
                </a:cubicBezTo>
                <a:cubicBezTo>
                  <a:pt x="5000" y="12335"/>
                  <a:pt x="5381" y="12124"/>
                  <a:pt x="5780" y="11962"/>
                </a:cubicBezTo>
                <a:cubicBezTo>
                  <a:pt x="6282" y="11761"/>
                  <a:pt x="6852" y="11622"/>
                  <a:pt x="7413" y="11622"/>
                </a:cubicBezTo>
                <a:cubicBezTo>
                  <a:pt x="7804" y="11622"/>
                  <a:pt x="8190" y="11689"/>
                  <a:pt x="8545" y="11852"/>
                </a:cubicBezTo>
                <a:cubicBezTo>
                  <a:pt x="8765" y="11951"/>
                  <a:pt x="8970" y="12089"/>
                  <a:pt x="9140" y="12259"/>
                </a:cubicBezTo>
                <a:cubicBezTo>
                  <a:pt x="9240" y="12358"/>
                  <a:pt x="9317" y="12470"/>
                  <a:pt x="9389" y="12585"/>
                </a:cubicBezTo>
                <a:cubicBezTo>
                  <a:pt x="9311" y="12660"/>
                  <a:pt x="9256" y="12760"/>
                  <a:pt x="9243" y="12866"/>
                </a:cubicBezTo>
                <a:lnTo>
                  <a:pt x="9243" y="12867"/>
                </a:lnTo>
                <a:cubicBezTo>
                  <a:pt x="9243" y="12875"/>
                  <a:pt x="9243" y="12882"/>
                  <a:pt x="9242" y="12890"/>
                </a:cubicBezTo>
                <a:cubicBezTo>
                  <a:pt x="8673" y="12980"/>
                  <a:pt x="8161" y="13350"/>
                  <a:pt x="7907" y="13871"/>
                </a:cubicBezTo>
                <a:cubicBezTo>
                  <a:pt x="7799" y="14095"/>
                  <a:pt x="7687" y="14519"/>
                  <a:pt x="8015" y="14622"/>
                </a:cubicBezTo>
                <a:cubicBezTo>
                  <a:pt x="8053" y="14635"/>
                  <a:pt x="8092" y="14640"/>
                  <a:pt x="8133" y="14640"/>
                </a:cubicBezTo>
                <a:cubicBezTo>
                  <a:pt x="8258" y="14640"/>
                  <a:pt x="8388" y="14589"/>
                  <a:pt x="8497" y="14537"/>
                </a:cubicBezTo>
                <a:cubicBezTo>
                  <a:pt x="8659" y="14464"/>
                  <a:pt x="8806" y="14359"/>
                  <a:pt x="8934" y="14238"/>
                </a:cubicBezTo>
                <a:cubicBezTo>
                  <a:pt x="9083" y="14096"/>
                  <a:pt x="9206" y="13933"/>
                  <a:pt x="9313" y="13760"/>
                </a:cubicBezTo>
                <a:lnTo>
                  <a:pt x="9313" y="13760"/>
                </a:lnTo>
                <a:cubicBezTo>
                  <a:pt x="9263" y="13967"/>
                  <a:pt x="9229" y="14174"/>
                  <a:pt x="9283" y="14387"/>
                </a:cubicBezTo>
                <a:cubicBezTo>
                  <a:pt x="9351" y="14658"/>
                  <a:pt x="9562" y="14878"/>
                  <a:pt x="9842" y="14878"/>
                </a:cubicBezTo>
                <a:cubicBezTo>
                  <a:pt x="9876" y="14878"/>
                  <a:pt x="9912" y="14875"/>
                  <a:pt x="9948" y="14868"/>
                </a:cubicBezTo>
                <a:cubicBezTo>
                  <a:pt x="10306" y="14798"/>
                  <a:pt x="10513" y="14469"/>
                  <a:pt x="10510" y="14122"/>
                </a:cubicBezTo>
                <a:cubicBezTo>
                  <a:pt x="10509" y="13863"/>
                  <a:pt x="10411" y="13635"/>
                  <a:pt x="10276" y="13426"/>
                </a:cubicBezTo>
                <a:lnTo>
                  <a:pt x="10276" y="13426"/>
                </a:lnTo>
                <a:cubicBezTo>
                  <a:pt x="10570" y="13583"/>
                  <a:pt x="10914" y="13716"/>
                  <a:pt x="11230" y="13716"/>
                </a:cubicBezTo>
                <a:cubicBezTo>
                  <a:pt x="11449" y="13716"/>
                  <a:pt x="11654" y="13653"/>
                  <a:pt x="11821" y="13490"/>
                </a:cubicBezTo>
                <a:cubicBezTo>
                  <a:pt x="12024" y="13292"/>
                  <a:pt x="12098" y="12982"/>
                  <a:pt x="11925" y="12741"/>
                </a:cubicBezTo>
                <a:cubicBezTo>
                  <a:pt x="11747" y="12491"/>
                  <a:pt x="11404" y="12413"/>
                  <a:pt x="11113" y="12399"/>
                </a:cubicBezTo>
                <a:cubicBezTo>
                  <a:pt x="11106" y="12399"/>
                  <a:pt x="11099" y="12399"/>
                  <a:pt x="11091" y="12399"/>
                </a:cubicBezTo>
                <a:cubicBezTo>
                  <a:pt x="11045" y="12399"/>
                  <a:pt x="10999" y="12403"/>
                  <a:pt x="10953" y="12405"/>
                </a:cubicBezTo>
                <a:lnTo>
                  <a:pt x="10970" y="12394"/>
                </a:lnTo>
                <a:cubicBezTo>
                  <a:pt x="11211" y="12221"/>
                  <a:pt x="11469" y="11952"/>
                  <a:pt x="11509" y="11643"/>
                </a:cubicBezTo>
                <a:cubicBezTo>
                  <a:pt x="11545" y="11359"/>
                  <a:pt x="11312" y="11160"/>
                  <a:pt x="11042" y="11160"/>
                </a:cubicBezTo>
                <a:cubicBezTo>
                  <a:pt x="11036" y="11160"/>
                  <a:pt x="11029" y="11160"/>
                  <a:pt x="11022" y="11161"/>
                </a:cubicBezTo>
                <a:cubicBezTo>
                  <a:pt x="10683" y="11173"/>
                  <a:pt x="10412" y="11476"/>
                  <a:pt x="10197" y="11700"/>
                </a:cubicBezTo>
                <a:cubicBezTo>
                  <a:pt x="9971" y="11934"/>
                  <a:pt x="9764" y="12195"/>
                  <a:pt x="9597" y="12476"/>
                </a:cubicBezTo>
                <a:cubicBezTo>
                  <a:pt x="9577" y="12480"/>
                  <a:pt x="9560" y="12484"/>
                  <a:pt x="9540" y="12491"/>
                </a:cubicBezTo>
                <a:cubicBezTo>
                  <a:pt x="9483" y="12398"/>
                  <a:pt x="9414" y="12310"/>
                  <a:pt x="9345" y="12235"/>
                </a:cubicBezTo>
                <a:cubicBezTo>
                  <a:pt x="9198" y="12069"/>
                  <a:pt x="9023" y="11927"/>
                  <a:pt x="8835" y="11816"/>
                </a:cubicBezTo>
                <a:cubicBezTo>
                  <a:pt x="8404" y="11561"/>
                  <a:pt x="7906" y="11459"/>
                  <a:pt x="7408" y="11459"/>
                </a:cubicBezTo>
                <a:cubicBezTo>
                  <a:pt x="7401" y="11459"/>
                  <a:pt x="7394" y="11459"/>
                  <a:pt x="7388" y="11459"/>
                </a:cubicBezTo>
                <a:cubicBezTo>
                  <a:pt x="6444" y="11469"/>
                  <a:pt x="5496" y="11802"/>
                  <a:pt x="4725" y="12335"/>
                </a:cubicBezTo>
                <a:cubicBezTo>
                  <a:pt x="4638" y="12395"/>
                  <a:pt x="4557" y="12459"/>
                  <a:pt x="4475" y="12523"/>
                </a:cubicBezTo>
                <a:cubicBezTo>
                  <a:pt x="5325" y="11437"/>
                  <a:pt x="6264" y="10423"/>
                  <a:pt x="7310" y="9521"/>
                </a:cubicBezTo>
                <a:cubicBezTo>
                  <a:pt x="7320" y="9542"/>
                  <a:pt x="7341" y="9559"/>
                  <a:pt x="7365" y="9559"/>
                </a:cubicBezTo>
                <a:cubicBezTo>
                  <a:pt x="7373" y="9559"/>
                  <a:pt x="7381" y="9557"/>
                  <a:pt x="7389" y="9553"/>
                </a:cubicBezTo>
                <a:cubicBezTo>
                  <a:pt x="7683" y="9422"/>
                  <a:pt x="7986" y="9403"/>
                  <a:pt x="8296" y="9403"/>
                </a:cubicBezTo>
                <a:cubicBezTo>
                  <a:pt x="8389" y="9403"/>
                  <a:pt x="8483" y="9405"/>
                  <a:pt x="8577" y="9406"/>
                </a:cubicBezTo>
                <a:cubicBezTo>
                  <a:pt x="8583" y="9406"/>
                  <a:pt x="8589" y="9406"/>
                  <a:pt x="8595" y="9406"/>
                </a:cubicBezTo>
                <a:cubicBezTo>
                  <a:pt x="8923" y="9406"/>
                  <a:pt x="9270" y="9368"/>
                  <a:pt x="9553" y="9189"/>
                </a:cubicBezTo>
                <a:cubicBezTo>
                  <a:pt x="9676" y="9111"/>
                  <a:pt x="9838" y="8972"/>
                  <a:pt x="9856" y="8815"/>
                </a:cubicBezTo>
                <a:cubicBezTo>
                  <a:pt x="9872" y="8664"/>
                  <a:pt x="9746" y="8546"/>
                  <a:pt x="9609" y="8512"/>
                </a:cubicBezTo>
                <a:cubicBezTo>
                  <a:pt x="9554" y="8498"/>
                  <a:pt x="9495" y="8492"/>
                  <a:pt x="9435" y="8492"/>
                </a:cubicBezTo>
                <a:cubicBezTo>
                  <a:pt x="9293" y="8492"/>
                  <a:pt x="9144" y="8523"/>
                  <a:pt x="9013" y="8546"/>
                </a:cubicBezTo>
                <a:cubicBezTo>
                  <a:pt x="8821" y="8579"/>
                  <a:pt x="8630" y="8628"/>
                  <a:pt x="8445" y="8691"/>
                </a:cubicBezTo>
                <a:cubicBezTo>
                  <a:pt x="8376" y="8713"/>
                  <a:pt x="8311" y="8740"/>
                  <a:pt x="8246" y="8767"/>
                </a:cubicBezTo>
                <a:cubicBezTo>
                  <a:pt x="9336" y="7947"/>
                  <a:pt x="10520" y="7258"/>
                  <a:pt x="11787" y="6738"/>
                </a:cubicBezTo>
                <a:cubicBezTo>
                  <a:pt x="12348" y="6510"/>
                  <a:pt x="12924" y="6314"/>
                  <a:pt x="13510" y="6155"/>
                </a:cubicBezTo>
                <a:cubicBezTo>
                  <a:pt x="14908" y="6219"/>
                  <a:pt x="16201" y="7136"/>
                  <a:pt x="16561" y="8510"/>
                </a:cubicBezTo>
                <a:cubicBezTo>
                  <a:pt x="16634" y="8784"/>
                  <a:pt x="16668" y="9068"/>
                  <a:pt x="16664" y="9352"/>
                </a:cubicBezTo>
                <a:cubicBezTo>
                  <a:pt x="16627" y="9362"/>
                  <a:pt x="16591" y="9370"/>
                  <a:pt x="16557" y="9383"/>
                </a:cubicBezTo>
                <a:cubicBezTo>
                  <a:pt x="16547" y="9386"/>
                  <a:pt x="16536" y="9391"/>
                  <a:pt x="16526" y="9397"/>
                </a:cubicBezTo>
                <a:cubicBezTo>
                  <a:pt x="16472" y="9399"/>
                  <a:pt x="16418" y="9409"/>
                  <a:pt x="16364" y="9430"/>
                </a:cubicBezTo>
                <a:cubicBezTo>
                  <a:pt x="16320" y="9448"/>
                  <a:pt x="16279" y="9472"/>
                  <a:pt x="16242" y="9501"/>
                </a:cubicBezTo>
                <a:cubicBezTo>
                  <a:pt x="16045" y="9395"/>
                  <a:pt x="15822" y="9340"/>
                  <a:pt x="15598" y="9340"/>
                </a:cubicBezTo>
                <a:cubicBezTo>
                  <a:pt x="15372" y="9340"/>
                  <a:pt x="15145" y="9395"/>
                  <a:pt x="14940" y="9511"/>
                </a:cubicBezTo>
                <a:cubicBezTo>
                  <a:pt x="14733" y="9626"/>
                  <a:pt x="14392" y="9872"/>
                  <a:pt x="14481" y="10149"/>
                </a:cubicBezTo>
                <a:cubicBezTo>
                  <a:pt x="14555" y="10381"/>
                  <a:pt x="14800" y="10451"/>
                  <a:pt x="15029" y="10451"/>
                </a:cubicBezTo>
                <a:cubicBezTo>
                  <a:pt x="15099" y="10451"/>
                  <a:pt x="15167" y="10445"/>
                  <a:pt x="15229" y="10434"/>
                </a:cubicBezTo>
                <a:cubicBezTo>
                  <a:pt x="15397" y="10404"/>
                  <a:pt x="15560" y="10359"/>
                  <a:pt x="15723" y="10307"/>
                </a:cubicBezTo>
                <a:lnTo>
                  <a:pt x="15723" y="10307"/>
                </a:lnTo>
                <a:cubicBezTo>
                  <a:pt x="15621" y="10402"/>
                  <a:pt x="15527" y="10504"/>
                  <a:pt x="15449" y="10619"/>
                </a:cubicBezTo>
                <a:cubicBezTo>
                  <a:pt x="15245" y="10918"/>
                  <a:pt x="15106" y="11362"/>
                  <a:pt x="15414" y="11646"/>
                </a:cubicBezTo>
                <a:cubicBezTo>
                  <a:pt x="15509" y="11734"/>
                  <a:pt x="15619" y="11770"/>
                  <a:pt x="15731" y="11770"/>
                </a:cubicBezTo>
                <a:cubicBezTo>
                  <a:pt x="15968" y="11770"/>
                  <a:pt x="16215" y="11607"/>
                  <a:pt x="16363" y="11427"/>
                </a:cubicBezTo>
                <a:cubicBezTo>
                  <a:pt x="16458" y="11310"/>
                  <a:pt x="16524" y="11179"/>
                  <a:pt x="16574" y="11043"/>
                </a:cubicBezTo>
                <a:cubicBezTo>
                  <a:pt x="16588" y="11144"/>
                  <a:pt x="16611" y="11244"/>
                  <a:pt x="16652" y="11338"/>
                </a:cubicBezTo>
                <a:cubicBezTo>
                  <a:pt x="16740" y="11540"/>
                  <a:pt x="16920" y="11666"/>
                  <a:pt x="17115" y="11666"/>
                </a:cubicBezTo>
                <a:cubicBezTo>
                  <a:pt x="17207" y="11666"/>
                  <a:pt x="17301" y="11638"/>
                  <a:pt x="17391" y="11578"/>
                </a:cubicBezTo>
                <a:cubicBezTo>
                  <a:pt x="17782" y="11315"/>
                  <a:pt x="17721" y="10830"/>
                  <a:pt x="17478" y="10447"/>
                </a:cubicBezTo>
                <a:lnTo>
                  <a:pt x="17478" y="10447"/>
                </a:lnTo>
                <a:cubicBezTo>
                  <a:pt x="17628" y="10485"/>
                  <a:pt x="17784" y="10511"/>
                  <a:pt x="17943" y="10519"/>
                </a:cubicBezTo>
                <a:cubicBezTo>
                  <a:pt x="17999" y="10522"/>
                  <a:pt x="18061" y="10525"/>
                  <a:pt x="18125" y="10525"/>
                </a:cubicBezTo>
                <a:cubicBezTo>
                  <a:pt x="18438" y="10525"/>
                  <a:pt x="18809" y="10466"/>
                  <a:pt x="18840" y="10108"/>
                </a:cubicBezTo>
                <a:cubicBezTo>
                  <a:pt x="18875" y="9709"/>
                  <a:pt x="18489" y="9511"/>
                  <a:pt x="18150" y="9461"/>
                </a:cubicBezTo>
                <a:cubicBezTo>
                  <a:pt x="18030" y="9444"/>
                  <a:pt x="17909" y="9435"/>
                  <a:pt x="17787" y="9435"/>
                </a:cubicBezTo>
                <a:cubicBezTo>
                  <a:pt x="17574" y="9435"/>
                  <a:pt x="17360" y="9461"/>
                  <a:pt x="17153" y="9512"/>
                </a:cubicBezTo>
                <a:cubicBezTo>
                  <a:pt x="17109" y="9450"/>
                  <a:pt x="17049" y="9400"/>
                  <a:pt x="16978" y="9370"/>
                </a:cubicBezTo>
                <a:cubicBezTo>
                  <a:pt x="16932" y="9350"/>
                  <a:pt x="16883" y="9343"/>
                  <a:pt x="16834" y="9340"/>
                </a:cubicBezTo>
                <a:cubicBezTo>
                  <a:pt x="16794" y="7994"/>
                  <a:pt x="15940" y="6738"/>
                  <a:pt x="14642" y="6273"/>
                </a:cubicBezTo>
                <a:cubicBezTo>
                  <a:pt x="14357" y="6171"/>
                  <a:pt x="14063" y="6113"/>
                  <a:pt x="13765" y="6093"/>
                </a:cubicBezTo>
                <a:cubicBezTo>
                  <a:pt x="13773" y="6093"/>
                  <a:pt x="13782" y="6091"/>
                  <a:pt x="13791" y="6089"/>
                </a:cubicBezTo>
                <a:cubicBezTo>
                  <a:pt x="13793" y="6089"/>
                  <a:pt x="13795" y="6091"/>
                  <a:pt x="13798" y="6091"/>
                </a:cubicBezTo>
                <a:cubicBezTo>
                  <a:pt x="13803" y="6089"/>
                  <a:pt x="13809" y="6089"/>
                  <a:pt x="13815" y="6089"/>
                </a:cubicBezTo>
                <a:cubicBezTo>
                  <a:pt x="13850" y="6086"/>
                  <a:pt x="13886" y="6085"/>
                  <a:pt x="13922" y="6085"/>
                </a:cubicBezTo>
                <a:cubicBezTo>
                  <a:pt x="14636" y="6085"/>
                  <a:pt x="15291" y="6545"/>
                  <a:pt x="16012" y="6545"/>
                </a:cubicBezTo>
                <a:cubicBezTo>
                  <a:pt x="16044" y="6545"/>
                  <a:pt x="16076" y="6544"/>
                  <a:pt x="16109" y="6543"/>
                </a:cubicBezTo>
                <a:cubicBezTo>
                  <a:pt x="16279" y="6533"/>
                  <a:pt x="16493" y="6496"/>
                  <a:pt x="16634" y="6391"/>
                </a:cubicBezTo>
                <a:cubicBezTo>
                  <a:pt x="16770" y="6287"/>
                  <a:pt x="16739" y="6120"/>
                  <a:pt x="16631" y="6009"/>
                </a:cubicBezTo>
                <a:cubicBezTo>
                  <a:pt x="16418" y="5793"/>
                  <a:pt x="16063" y="5748"/>
                  <a:pt x="15737" y="5747"/>
                </a:cubicBezTo>
                <a:cubicBezTo>
                  <a:pt x="16095" y="5713"/>
                  <a:pt x="16454" y="5694"/>
                  <a:pt x="16812" y="5691"/>
                </a:cubicBezTo>
                <a:cubicBezTo>
                  <a:pt x="16896" y="5691"/>
                  <a:pt x="16980" y="5694"/>
                  <a:pt x="17065" y="5694"/>
                </a:cubicBezTo>
                <a:cubicBezTo>
                  <a:pt x="17115" y="5802"/>
                  <a:pt x="17203" y="5901"/>
                  <a:pt x="17271" y="5995"/>
                </a:cubicBezTo>
                <a:lnTo>
                  <a:pt x="17526" y="6351"/>
                </a:lnTo>
                <a:cubicBezTo>
                  <a:pt x="17653" y="6527"/>
                  <a:pt x="17805" y="6810"/>
                  <a:pt x="18055" y="6810"/>
                </a:cubicBezTo>
                <a:cubicBezTo>
                  <a:pt x="18067" y="6810"/>
                  <a:pt x="18080" y="6809"/>
                  <a:pt x="18092" y="6808"/>
                </a:cubicBezTo>
                <a:cubicBezTo>
                  <a:pt x="18298" y="6784"/>
                  <a:pt x="18420" y="6560"/>
                  <a:pt x="18397" y="6370"/>
                </a:cubicBezTo>
                <a:cubicBezTo>
                  <a:pt x="18369" y="6135"/>
                  <a:pt x="18172" y="5951"/>
                  <a:pt x="17993" y="5816"/>
                </a:cubicBezTo>
                <a:cubicBezTo>
                  <a:pt x="17952" y="5784"/>
                  <a:pt x="17908" y="5759"/>
                  <a:pt x="17865" y="5732"/>
                </a:cubicBezTo>
                <a:lnTo>
                  <a:pt x="17865" y="5732"/>
                </a:lnTo>
                <a:cubicBezTo>
                  <a:pt x="19345" y="5853"/>
                  <a:pt x="20833" y="6256"/>
                  <a:pt x="22073" y="7053"/>
                </a:cubicBezTo>
                <a:cubicBezTo>
                  <a:pt x="22001" y="7198"/>
                  <a:pt x="21981" y="7365"/>
                  <a:pt x="22034" y="7529"/>
                </a:cubicBezTo>
                <a:cubicBezTo>
                  <a:pt x="22036" y="7534"/>
                  <a:pt x="22039" y="7540"/>
                  <a:pt x="22041" y="7546"/>
                </a:cubicBezTo>
                <a:cubicBezTo>
                  <a:pt x="21764" y="7784"/>
                  <a:pt x="21500" y="8038"/>
                  <a:pt x="21252" y="8308"/>
                </a:cubicBezTo>
                <a:cubicBezTo>
                  <a:pt x="21039" y="8540"/>
                  <a:pt x="20734" y="8903"/>
                  <a:pt x="21012" y="9208"/>
                </a:cubicBezTo>
                <a:cubicBezTo>
                  <a:pt x="21084" y="9287"/>
                  <a:pt x="21160" y="9318"/>
                  <a:pt x="21236" y="9318"/>
                </a:cubicBezTo>
                <a:cubicBezTo>
                  <a:pt x="21452" y="9318"/>
                  <a:pt x="21669" y="9061"/>
                  <a:pt x="21792" y="8905"/>
                </a:cubicBezTo>
                <a:cubicBezTo>
                  <a:pt x="21841" y="8845"/>
                  <a:pt x="21883" y="8780"/>
                  <a:pt x="21927" y="8716"/>
                </a:cubicBezTo>
                <a:lnTo>
                  <a:pt x="21927" y="8716"/>
                </a:lnTo>
                <a:cubicBezTo>
                  <a:pt x="21910" y="8840"/>
                  <a:pt x="21897" y="8964"/>
                  <a:pt x="21896" y="9086"/>
                </a:cubicBezTo>
                <a:cubicBezTo>
                  <a:pt x="21892" y="9367"/>
                  <a:pt x="22018" y="9695"/>
                  <a:pt x="22335" y="9695"/>
                </a:cubicBezTo>
                <a:cubicBezTo>
                  <a:pt x="22354" y="9695"/>
                  <a:pt x="22375" y="9693"/>
                  <a:pt x="22395" y="9691"/>
                </a:cubicBezTo>
                <a:cubicBezTo>
                  <a:pt x="22817" y="9640"/>
                  <a:pt x="22930" y="9186"/>
                  <a:pt x="22991" y="8840"/>
                </a:cubicBezTo>
                <a:cubicBezTo>
                  <a:pt x="23024" y="8668"/>
                  <a:pt x="23045" y="8492"/>
                  <a:pt x="23048" y="8316"/>
                </a:cubicBezTo>
                <a:cubicBezTo>
                  <a:pt x="23274" y="8671"/>
                  <a:pt x="23590" y="8979"/>
                  <a:pt x="23966" y="9135"/>
                </a:cubicBezTo>
                <a:cubicBezTo>
                  <a:pt x="24032" y="9162"/>
                  <a:pt x="24098" y="9175"/>
                  <a:pt x="24161" y="9175"/>
                </a:cubicBezTo>
                <a:cubicBezTo>
                  <a:pt x="24350" y="9175"/>
                  <a:pt x="24512" y="9057"/>
                  <a:pt x="24566" y="8847"/>
                </a:cubicBezTo>
                <a:cubicBezTo>
                  <a:pt x="24641" y="8563"/>
                  <a:pt x="24465" y="8315"/>
                  <a:pt x="24260" y="8136"/>
                </a:cubicBezTo>
                <a:cubicBezTo>
                  <a:pt x="24105" y="8001"/>
                  <a:pt x="23936" y="7880"/>
                  <a:pt x="23762" y="7768"/>
                </a:cubicBezTo>
                <a:lnTo>
                  <a:pt x="23762" y="7768"/>
                </a:lnTo>
                <a:cubicBezTo>
                  <a:pt x="24003" y="7834"/>
                  <a:pt x="24249" y="7880"/>
                  <a:pt x="24499" y="7880"/>
                </a:cubicBezTo>
                <a:cubicBezTo>
                  <a:pt x="24520" y="7880"/>
                  <a:pt x="24541" y="7880"/>
                  <a:pt x="24562" y="7879"/>
                </a:cubicBezTo>
                <a:cubicBezTo>
                  <a:pt x="24760" y="7873"/>
                  <a:pt x="24965" y="7824"/>
                  <a:pt x="25107" y="7678"/>
                </a:cubicBezTo>
                <a:cubicBezTo>
                  <a:pt x="25223" y="7557"/>
                  <a:pt x="25281" y="7391"/>
                  <a:pt x="25232" y="7229"/>
                </a:cubicBezTo>
                <a:cubicBezTo>
                  <a:pt x="25124" y="6883"/>
                  <a:pt x="24664" y="6806"/>
                  <a:pt x="24355" y="6784"/>
                </a:cubicBezTo>
                <a:cubicBezTo>
                  <a:pt x="24293" y="6779"/>
                  <a:pt x="24231" y="6777"/>
                  <a:pt x="24169" y="6777"/>
                </a:cubicBezTo>
                <a:cubicBezTo>
                  <a:pt x="24011" y="6777"/>
                  <a:pt x="23854" y="6791"/>
                  <a:pt x="23698" y="6818"/>
                </a:cubicBezTo>
                <a:lnTo>
                  <a:pt x="23752" y="6782"/>
                </a:lnTo>
                <a:cubicBezTo>
                  <a:pt x="23916" y="6676"/>
                  <a:pt x="24099" y="6578"/>
                  <a:pt x="24243" y="6443"/>
                </a:cubicBezTo>
                <a:cubicBezTo>
                  <a:pt x="24475" y="6229"/>
                  <a:pt x="24491" y="5897"/>
                  <a:pt x="24209" y="5717"/>
                </a:cubicBezTo>
                <a:cubicBezTo>
                  <a:pt x="24114" y="5656"/>
                  <a:pt x="24013" y="5629"/>
                  <a:pt x="23912" y="5629"/>
                </a:cubicBezTo>
                <a:cubicBezTo>
                  <a:pt x="23722" y="5629"/>
                  <a:pt x="23532" y="5724"/>
                  <a:pt x="23384" y="5857"/>
                </a:cubicBezTo>
                <a:cubicBezTo>
                  <a:pt x="23153" y="6064"/>
                  <a:pt x="22980" y="6340"/>
                  <a:pt x="22865" y="6628"/>
                </a:cubicBezTo>
                <a:cubicBezTo>
                  <a:pt x="22838" y="6625"/>
                  <a:pt x="22811" y="6624"/>
                  <a:pt x="22784" y="6624"/>
                </a:cubicBezTo>
                <a:cubicBezTo>
                  <a:pt x="22692" y="6624"/>
                  <a:pt x="22601" y="6639"/>
                  <a:pt x="22512" y="6666"/>
                </a:cubicBezTo>
                <a:cubicBezTo>
                  <a:pt x="22358" y="6713"/>
                  <a:pt x="22231" y="6812"/>
                  <a:pt x="22123" y="6926"/>
                </a:cubicBezTo>
                <a:cubicBezTo>
                  <a:pt x="20801" y="6043"/>
                  <a:pt x="19178" y="5618"/>
                  <a:pt x="17598" y="5514"/>
                </a:cubicBezTo>
                <a:cubicBezTo>
                  <a:pt x="18099" y="5339"/>
                  <a:pt x="18549" y="4982"/>
                  <a:pt x="18929" y="4632"/>
                </a:cubicBezTo>
                <a:cubicBezTo>
                  <a:pt x="19254" y="4329"/>
                  <a:pt x="19546" y="3993"/>
                  <a:pt x="19754" y="3601"/>
                </a:cubicBezTo>
                <a:cubicBezTo>
                  <a:pt x="19910" y="3306"/>
                  <a:pt x="19993" y="3000"/>
                  <a:pt x="20032" y="2682"/>
                </a:cubicBezTo>
                <a:cubicBezTo>
                  <a:pt x="20080" y="2671"/>
                  <a:pt x="20127" y="2654"/>
                  <a:pt x="20171" y="2628"/>
                </a:cubicBezTo>
                <a:cubicBezTo>
                  <a:pt x="20372" y="2519"/>
                  <a:pt x="20506" y="2313"/>
                  <a:pt x="20496" y="2081"/>
                </a:cubicBezTo>
                <a:cubicBezTo>
                  <a:pt x="20638" y="2004"/>
                  <a:pt x="20804" y="1981"/>
                  <a:pt x="20958" y="1939"/>
                </a:cubicBezTo>
                <a:cubicBezTo>
                  <a:pt x="21128" y="1893"/>
                  <a:pt x="21293" y="1825"/>
                  <a:pt x="21448" y="1737"/>
                </a:cubicBezTo>
                <a:cubicBezTo>
                  <a:pt x="21712" y="1588"/>
                  <a:pt x="22075" y="1334"/>
                  <a:pt x="22150" y="1021"/>
                </a:cubicBezTo>
                <a:cubicBezTo>
                  <a:pt x="22222" y="717"/>
                  <a:pt x="21923" y="533"/>
                  <a:pt x="21655" y="526"/>
                </a:cubicBezTo>
                <a:cubicBezTo>
                  <a:pt x="21643" y="525"/>
                  <a:pt x="21632" y="525"/>
                  <a:pt x="21620" y="525"/>
                </a:cubicBezTo>
                <a:cubicBezTo>
                  <a:pt x="21319" y="525"/>
                  <a:pt x="21026" y="666"/>
                  <a:pt x="20795" y="853"/>
                </a:cubicBezTo>
                <a:cubicBezTo>
                  <a:pt x="20796" y="845"/>
                  <a:pt x="20801" y="836"/>
                  <a:pt x="20802" y="826"/>
                </a:cubicBezTo>
                <a:cubicBezTo>
                  <a:pt x="20882" y="513"/>
                  <a:pt x="20801" y="67"/>
                  <a:pt x="20413" y="6"/>
                </a:cubicBezTo>
                <a:cubicBezTo>
                  <a:pt x="20389" y="2"/>
                  <a:pt x="20366" y="0"/>
                  <a:pt x="203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1" name="Google Shape;891;p33"/>
          <p:cNvGrpSpPr/>
          <p:nvPr/>
        </p:nvGrpSpPr>
        <p:grpSpPr>
          <a:xfrm rot="-2959062" flipH="1">
            <a:off x="2846365" y="3731891"/>
            <a:ext cx="1441307" cy="1567562"/>
            <a:chOff x="6166475" y="1231025"/>
            <a:chExt cx="547675" cy="595650"/>
          </a:xfrm>
        </p:grpSpPr>
        <p:sp>
          <p:nvSpPr>
            <p:cNvPr id="892" name="Google Shape;892;p33"/>
            <p:cNvSpPr/>
            <p:nvPr/>
          </p:nvSpPr>
          <p:spPr>
            <a:xfrm>
              <a:off x="6584675" y="1382775"/>
              <a:ext cx="3075" cy="7700"/>
            </a:xfrm>
            <a:custGeom>
              <a:avLst/>
              <a:gdLst/>
              <a:ahLst/>
              <a:cxnLst/>
              <a:rect l="l" t="t" r="r" b="b"/>
              <a:pathLst>
                <a:path w="123" h="308" extrusionOk="0">
                  <a:moveTo>
                    <a:pt x="88" y="0"/>
                  </a:moveTo>
                  <a:cubicBezTo>
                    <a:pt x="70" y="0"/>
                    <a:pt x="57" y="16"/>
                    <a:pt x="56" y="34"/>
                  </a:cubicBezTo>
                  <a:cubicBezTo>
                    <a:pt x="44" y="108"/>
                    <a:pt x="23" y="179"/>
                    <a:pt x="6" y="253"/>
                  </a:cubicBezTo>
                  <a:cubicBezTo>
                    <a:pt x="0" y="275"/>
                    <a:pt x="13" y="302"/>
                    <a:pt x="37" y="307"/>
                  </a:cubicBezTo>
                  <a:cubicBezTo>
                    <a:pt x="41" y="307"/>
                    <a:pt x="45" y="308"/>
                    <a:pt x="49" y="308"/>
                  </a:cubicBezTo>
                  <a:cubicBezTo>
                    <a:pt x="70" y="308"/>
                    <a:pt x="87" y="296"/>
                    <a:pt x="93" y="275"/>
                  </a:cubicBezTo>
                  <a:cubicBezTo>
                    <a:pt x="117" y="199"/>
                    <a:pt x="122" y="115"/>
                    <a:pt x="122" y="34"/>
                  </a:cubicBezTo>
                  <a:cubicBezTo>
                    <a:pt x="122" y="16"/>
                    <a:pt x="108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6575975" y="1384050"/>
              <a:ext cx="7700" cy="7925"/>
            </a:xfrm>
            <a:custGeom>
              <a:avLst/>
              <a:gdLst/>
              <a:ahLst/>
              <a:cxnLst/>
              <a:rect l="l" t="t" r="r" b="b"/>
              <a:pathLst>
                <a:path w="308" h="317" extrusionOk="0">
                  <a:moveTo>
                    <a:pt x="35" y="0"/>
                  </a:moveTo>
                  <a:cubicBezTo>
                    <a:pt x="21" y="0"/>
                    <a:pt x="11" y="11"/>
                    <a:pt x="9" y="26"/>
                  </a:cubicBezTo>
                  <a:cubicBezTo>
                    <a:pt x="1" y="92"/>
                    <a:pt x="25" y="163"/>
                    <a:pt x="65" y="217"/>
                  </a:cubicBezTo>
                  <a:cubicBezTo>
                    <a:pt x="86" y="247"/>
                    <a:pt x="114" y="280"/>
                    <a:pt x="148" y="297"/>
                  </a:cubicBezTo>
                  <a:cubicBezTo>
                    <a:pt x="170" y="308"/>
                    <a:pt x="192" y="315"/>
                    <a:pt x="215" y="317"/>
                  </a:cubicBezTo>
                  <a:cubicBezTo>
                    <a:pt x="217" y="317"/>
                    <a:pt x="220" y="317"/>
                    <a:pt x="222" y="317"/>
                  </a:cubicBezTo>
                  <a:cubicBezTo>
                    <a:pt x="242" y="317"/>
                    <a:pt x="260" y="311"/>
                    <a:pt x="277" y="302"/>
                  </a:cubicBezTo>
                  <a:cubicBezTo>
                    <a:pt x="307" y="285"/>
                    <a:pt x="307" y="241"/>
                    <a:pt x="280" y="227"/>
                  </a:cubicBezTo>
                  <a:cubicBezTo>
                    <a:pt x="276" y="224"/>
                    <a:pt x="270" y="220"/>
                    <a:pt x="263" y="217"/>
                  </a:cubicBezTo>
                  <a:cubicBezTo>
                    <a:pt x="255" y="212"/>
                    <a:pt x="242" y="209"/>
                    <a:pt x="231" y="204"/>
                  </a:cubicBezTo>
                  <a:cubicBezTo>
                    <a:pt x="223" y="203"/>
                    <a:pt x="216" y="202"/>
                    <a:pt x="212" y="199"/>
                  </a:cubicBezTo>
                  <a:cubicBezTo>
                    <a:pt x="208" y="198"/>
                    <a:pt x="196" y="193"/>
                    <a:pt x="196" y="193"/>
                  </a:cubicBezTo>
                  <a:lnTo>
                    <a:pt x="196" y="193"/>
                  </a:lnTo>
                  <a:cubicBezTo>
                    <a:pt x="196" y="193"/>
                    <a:pt x="196" y="194"/>
                    <a:pt x="199" y="194"/>
                  </a:cubicBezTo>
                  <a:lnTo>
                    <a:pt x="199" y="194"/>
                  </a:lnTo>
                  <a:cubicBezTo>
                    <a:pt x="190" y="191"/>
                    <a:pt x="182" y="188"/>
                    <a:pt x="172" y="185"/>
                  </a:cubicBezTo>
                  <a:cubicBezTo>
                    <a:pt x="167" y="183"/>
                    <a:pt x="166" y="183"/>
                    <a:pt x="167" y="183"/>
                  </a:cubicBezTo>
                  <a:lnTo>
                    <a:pt x="167" y="183"/>
                  </a:lnTo>
                  <a:cubicBezTo>
                    <a:pt x="168" y="183"/>
                    <a:pt x="172" y="184"/>
                    <a:pt x="172" y="185"/>
                  </a:cubicBezTo>
                  <a:cubicBezTo>
                    <a:pt x="172" y="183"/>
                    <a:pt x="162" y="180"/>
                    <a:pt x="162" y="180"/>
                  </a:cubicBezTo>
                  <a:cubicBezTo>
                    <a:pt x="150" y="173"/>
                    <a:pt x="137" y="166"/>
                    <a:pt x="124" y="156"/>
                  </a:cubicBezTo>
                  <a:lnTo>
                    <a:pt x="123" y="156"/>
                  </a:lnTo>
                  <a:lnTo>
                    <a:pt x="121" y="155"/>
                  </a:lnTo>
                  <a:cubicBezTo>
                    <a:pt x="117" y="153"/>
                    <a:pt x="116" y="149"/>
                    <a:pt x="114" y="148"/>
                  </a:cubicBezTo>
                  <a:cubicBezTo>
                    <a:pt x="109" y="142"/>
                    <a:pt x="103" y="139"/>
                    <a:pt x="100" y="134"/>
                  </a:cubicBezTo>
                  <a:cubicBezTo>
                    <a:pt x="96" y="131"/>
                    <a:pt x="94" y="128"/>
                    <a:pt x="93" y="125"/>
                  </a:cubicBezTo>
                  <a:cubicBezTo>
                    <a:pt x="92" y="124"/>
                    <a:pt x="92" y="121"/>
                    <a:pt x="89" y="121"/>
                  </a:cubicBezTo>
                  <a:cubicBezTo>
                    <a:pt x="86" y="114"/>
                    <a:pt x="82" y="109"/>
                    <a:pt x="79" y="102"/>
                  </a:cubicBezTo>
                  <a:cubicBezTo>
                    <a:pt x="67" y="78"/>
                    <a:pt x="59" y="53"/>
                    <a:pt x="59" y="26"/>
                  </a:cubicBezTo>
                  <a:cubicBezTo>
                    <a:pt x="59" y="11"/>
                    <a:pt x="48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6598575" y="1375800"/>
              <a:ext cx="12000" cy="5250"/>
            </a:xfrm>
            <a:custGeom>
              <a:avLst/>
              <a:gdLst/>
              <a:ahLst/>
              <a:cxnLst/>
              <a:rect l="l" t="t" r="r" b="b"/>
              <a:pathLst>
                <a:path w="480" h="210" extrusionOk="0">
                  <a:moveTo>
                    <a:pt x="432" y="0"/>
                  </a:moveTo>
                  <a:cubicBezTo>
                    <a:pt x="429" y="0"/>
                    <a:pt x="426" y="0"/>
                    <a:pt x="423" y="1"/>
                  </a:cubicBezTo>
                  <a:cubicBezTo>
                    <a:pt x="389" y="8"/>
                    <a:pt x="355" y="12"/>
                    <a:pt x="324" y="22"/>
                  </a:cubicBezTo>
                  <a:cubicBezTo>
                    <a:pt x="291" y="31"/>
                    <a:pt x="262" y="41"/>
                    <a:pt x="230" y="53"/>
                  </a:cubicBezTo>
                  <a:cubicBezTo>
                    <a:pt x="166" y="75"/>
                    <a:pt x="104" y="99"/>
                    <a:pt x="40" y="119"/>
                  </a:cubicBezTo>
                  <a:cubicBezTo>
                    <a:pt x="17" y="129"/>
                    <a:pt x="0" y="150"/>
                    <a:pt x="6" y="174"/>
                  </a:cubicBezTo>
                  <a:cubicBezTo>
                    <a:pt x="11" y="195"/>
                    <a:pt x="32" y="209"/>
                    <a:pt x="52" y="209"/>
                  </a:cubicBezTo>
                  <a:cubicBezTo>
                    <a:pt x="55" y="209"/>
                    <a:pt x="58" y="209"/>
                    <a:pt x="61" y="208"/>
                  </a:cubicBezTo>
                  <a:cubicBezTo>
                    <a:pt x="127" y="188"/>
                    <a:pt x="192" y="171"/>
                    <a:pt x="256" y="151"/>
                  </a:cubicBezTo>
                  <a:cubicBezTo>
                    <a:pt x="288" y="143"/>
                    <a:pt x="323" y="132"/>
                    <a:pt x="354" y="122"/>
                  </a:cubicBezTo>
                  <a:cubicBezTo>
                    <a:pt x="388" y="110"/>
                    <a:pt x="419" y="95"/>
                    <a:pt x="452" y="79"/>
                  </a:cubicBezTo>
                  <a:cubicBezTo>
                    <a:pt x="473" y="72"/>
                    <a:pt x="480" y="45"/>
                    <a:pt x="473" y="28"/>
                  </a:cubicBezTo>
                  <a:cubicBezTo>
                    <a:pt x="466" y="11"/>
                    <a:pt x="450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6578550" y="1350300"/>
              <a:ext cx="3350" cy="21125"/>
            </a:xfrm>
            <a:custGeom>
              <a:avLst/>
              <a:gdLst/>
              <a:ahLst/>
              <a:cxnLst/>
              <a:rect l="l" t="t" r="r" b="b"/>
              <a:pathLst>
                <a:path w="134" h="845" extrusionOk="0">
                  <a:moveTo>
                    <a:pt x="74" y="1"/>
                  </a:moveTo>
                  <a:cubicBezTo>
                    <a:pt x="59" y="1"/>
                    <a:pt x="44" y="9"/>
                    <a:pt x="41" y="26"/>
                  </a:cubicBezTo>
                  <a:cubicBezTo>
                    <a:pt x="21" y="157"/>
                    <a:pt x="25" y="289"/>
                    <a:pt x="25" y="419"/>
                  </a:cubicBezTo>
                  <a:cubicBezTo>
                    <a:pt x="25" y="553"/>
                    <a:pt x="20" y="686"/>
                    <a:pt x="3" y="818"/>
                  </a:cubicBezTo>
                  <a:cubicBezTo>
                    <a:pt x="0" y="835"/>
                    <a:pt x="15" y="844"/>
                    <a:pt x="30" y="844"/>
                  </a:cubicBezTo>
                  <a:cubicBezTo>
                    <a:pt x="41" y="844"/>
                    <a:pt x="53" y="838"/>
                    <a:pt x="55" y="825"/>
                  </a:cubicBezTo>
                  <a:cubicBezTo>
                    <a:pt x="74" y="693"/>
                    <a:pt x="95" y="561"/>
                    <a:pt x="111" y="427"/>
                  </a:cubicBezTo>
                  <a:cubicBezTo>
                    <a:pt x="125" y="292"/>
                    <a:pt x="133" y="158"/>
                    <a:pt x="109" y="26"/>
                  </a:cubicBezTo>
                  <a:cubicBezTo>
                    <a:pt x="106" y="10"/>
                    <a:pt x="90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6477325" y="1345800"/>
              <a:ext cx="15900" cy="15475"/>
            </a:xfrm>
            <a:custGeom>
              <a:avLst/>
              <a:gdLst/>
              <a:ahLst/>
              <a:cxnLst/>
              <a:rect l="l" t="t" r="r" b="b"/>
              <a:pathLst>
                <a:path w="636" h="619" extrusionOk="0">
                  <a:moveTo>
                    <a:pt x="36" y="0"/>
                  </a:moveTo>
                  <a:cubicBezTo>
                    <a:pt x="15" y="0"/>
                    <a:pt x="0" y="29"/>
                    <a:pt x="17" y="48"/>
                  </a:cubicBezTo>
                  <a:cubicBezTo>
                    <a:pt x="102" y="147"/>
                    <a:pt x="193" y="239"/>
                    <a:pt x="285" y="334"/>
                  </a:cubicBezTo>
                  <a:cubicBezTo>
                    <a:pt x="329" y="378"/>
                    <a:pt x="373" y="424"/>
                    <a:pt x="415" y="470"/>
                  </a:cubicBezTo>
                  <a:cubicBezTo>
                    <a:pt x="438" y="493"/>
                    <a:pt x="459" y="517"/>
                    <a:pt x="481" y="541"/>
                  </a:cubicBezTo>
                  <a:cubicBezTo>
                    <a:pt x="505" y="565"/>
                    <a:pt x="526" y="595"/>
                    <a:pt x="557" y="612"/>
                  </a:cubicBezTo>
                  <a:cubicBezTo>
                    <a:pt x="566" y="617"/>
                    <a:pt x="574" y="619"/>
                    <a:pt x="582" y="619"/>
                  </a:cubicBezTo>
                  <a:cubicBezTo>
                    <a:pt x="614" y="619"/>
                    <a:pt x="636" y="584"/>
                    <a:pt x="621" y="551"/>
                  </a:cubicBezTo>
                  <a:cubicBezTo>
                    <a:pt x="608" y="521"/>
                    <a:pt x="583" y="499"/>
                    <a:pt x="559" y="476"/>
                  </a:cubicBezTo>
                  <a:cubicBezTo>
                    <a:pt x="536" y="452"/>
                    <a:pt x="515" y="428"/>
                    <a:pt x="492" y="405"/>
                  </a:cubicBezTo>
                  <a:cubicBezTo>
                    <a:pt x="445" y="357"/>
                    <a:pt x="398" y="309"/>
                    <a:pt x="350" y="260"/>
                  </a:cubicBezTo>
                  <a:cubicBezTo>
                    <a:pt x="256" y="168"/>
                    <a:pt x="159" y="82"/>
                    <a:pt x="51" y="5"/>
                  </a:cubicBezTo>
                  <a:cubicBezTo>
                    <a:pt x="46" y="2"/>
                    <a:pt x="4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6490100" y="1340500"/>
              <a:ext cx="7100" cy="19500"/>
            </a:xfrm>
            <a:custGeom>
              <a:avLst/>
              <a:gdLst/>
              <a:ahLst/>
              <a:cxnLst/>
              <a:rect l="l" t="t" r="r" b="b"/>
              <a:pathLst>
                <a:path w="284" h="780" extrusionOk="0">
                  <a:moveTo>
                    <a:pt x="44" y="0"/>
                  </a:moveTo>
                  <a:cubicBezTo>
                    <a:pt x="23" y="0"/>
                    <a:pt x="1" y="23"/>
                    <a:pt x="12" y="47"/>
                  </a:cubicBezTo>
                  <a:cubicBezTo>
                    <a:pt x="69" y="164"/>
                    <a:pt x="68" y="294"/>
                    <a:pt x="76" y="420"/>
                  </a:cubicBezTo>
                  <a:cubicBezTo>
                    <a:pt x="82" y="482"/>
                    <a:pt x="87" y="543"/>
                    <a:pt x="103" y="604"/>
                  </a:cubicBezTo>
                  <a:cubicBezTo>
                    <a:pt x="112" y="636"/>
                    <a:pt x="123" y="668"/>
                    <a:pt x="137" y="697"/>
                  </a:cubicBezTo>
                  <a:cubicBezTo>
                    <a:pt x="153" y="728"/>
                    <a:pt x="175" y="750"/>
                    <a:pt x="204" y="773"/>
                  </a:cubicBezTo>
                  <a:cubicBezTo>
                    <a:pt x="210" y="778"/>
                    <a:pt x="218" y="780"/>
                    <a:pt x="225" y="780"/>
                  </a:cubicBezTo>
                  <a:cubicBezTo>
                    <a:pt x="254" y="780"/>
                    <a:pt x="283" y="749"/>
                    <a:pt x="273" y="721"/>
                  </a:cubicBezTo>
                  <a:cubicBezTo>
                    <a:pt x="252" y="667"/>
                    <a:pt x="225" y="614"/>
                    <a:pt x="207" y="557"/>
                  </a:cubicBezTo>
                  <a:cubicBezTo>
                    <a:pt x="187" y="498"/>
                    <a:pt x="175" y="437"/>
                    <a:pt x="165" y="376"/>
                  </a:cubicBezTo>
                  <a:cubicBezTo>
                    <a:pt x="146" y="252"/>
                    <a:pt x="126" y="129"/>
                    <a:pt x="69" y="17"/>
                  </a:cubicBezTo>
                  <a:cubicBezTo>
                    <a:pt x="63" y="5"/>
                    <a:pt x="53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6496950" y="1349475"/>
              <a:ext cx="21350" cy="12725"/>
            </a:xfrm>
            <a:custGeom>
              <a:avLst/>
              <a:gdLst/>
              <a:ahLst/>
              <a:cxnLst/>
              <a:rect l="l" t="t" r="r" b="b"/>
              <a:pathLst>
                <a:path w="854" h="509" extrusionOk="0">
                  <a:moveTo>
                    <a:pt x="766" y="0"/>
                  </a:moveTo>
                  <a:cubicBezTo>
                    <a:pt x="762" y="0"/>
                    <a:pt x="757" y="0"/>
                    <a:pt x="753" y="1"/>
                  </a:cubicBezTo>
                  <a:cubicBezTo>
                    <a:pt x="717" y="10"/>
                    <a:pt x="682" y="27"/>
                    <a:pt x="650" y="41"/>
                  </a:cubicBezTo>
                  <a:cubicBezTo>
                    <a:pt x="618" y="55"/>
                    <a:pt x="587" y="69"/>
                    <a:pt x="553" y="85"/>
                  </a:cubicBezTo>
                  <a:cubicBezTo>
                    <a:pt x="487" y="118"/>
                    <a:pt x="423" y="153"/>
                    <a:pt x="361" y="191"/>
                  </a:cubicBezTo>
                  <a:cubicBezTo>
                    <a:pt x="239" y="268"/>
                    <a:pt x="127" y="356"/>
                    <a:pt x="21" y="454"/>
                  </a:cubicBezTo>
                  <a:cubicBezTo>
                    <a:pt x="1" y="474"/>
                    <a:pt x="18" y="509"/>
                    <a:pt x="42" y="509"/>
                  </a:cubicBezTo>
                  <a:cubicBezTo>
                    <a:pt x="47" y="509"/>
                    <a:pt x="52" y="507"/>
                    <a:pt x="57" y="504"/>
                  </a:cubicBezTo>
                  <a:cubicBezTo>
                    <a:pt x="174" y="425"/>
                    <a:pt x="294" y="355"/>
                    <a:pt x="416" y="291"/>
                  </a:cubicBezTo>
                  <a:cubicBezTo>
                    <a:pt x="476" y="259"/>
                    <a:pt x="540" y="230"/>
                    <a:pt x="602" y="201"/>
                  </a:cubicBezTo>
                  <a:cubicBezTo>
                    <a:pt x="632" y="187"/>
                    <a:pt x="663" y="173"/>
                    <a:pt x="694" y="160"/>
                  </a:cubicBezTo>
                  <a:cubicBezTo>
                    <a:pt x="729" y="146"/>
                    <a:pt x="765" y="135"/>
                    <a:pt x="798" y="116"/>
                  </a:cubicBezTo>
                  <a:cubicBezTo>
                    <a:pt x="854" y="79"/>
                    <a:pt x="826" y="0"/>
                    <a:pt x="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6500975" y="1358475"/>
              <a:ext cx="20725" cy="7025"/>
            </a:xfrm>
            <a:custGeom>
              <a:avLst/>
              <a:gdLst/>
              <a:ahLst/>
              <a:cxnLst/>
              <a:rect l="l" t="t" r="r" b="b"/>
              <a:pathLst>
                <a:path w="829" h="281" extrusionOk="0">
                  <a:moveTo>
                    <a:pt x="753" y="0"/>
                  </a:moveTo>
                  <a:cubicBezTo>
                    <a:pt x="698" y="0"/>
                    <a:pt x="640" y="21"/>
                    <a:pt x="587" y="34"/>
                  </a:cubicBezTo>
                  <a:cubicBezTo>
                    <a:pt x="525" y="50"/>
                    <a:pt x="463" y="68"/>
                    <a:pt x="400" y="85"/>
                  </a:cubicBezTo>
                  <a:cubicBezTo>
                    <a:pt x="277" y="121"/>
                    <a:pt x="156" y="169"/>
                    <a:pt x="37" y="214"/>
                  </a:cubicBezTo>
                  <a:cubicBezTo>
                    <a:pt x="1" y="227"/>
                    <a:pt x="8" y="280"/>
                    <a:pt x="42" y="280"/>
                  </a:cubicBezTo>
                  <a:cubicBezTo>
                    <a:pt x="45" y="280"/>
                    <a:pt x="49" y="279"/>
                    <a:pt x="52" y="278"/>
                  </a:cubicBezTo>
                  <a:cubicBezTo>
                    <a:pt x="177" y="246"/>
                    <a:pt x="304" y="222"/>
                    <a:pt x="427" y="192"/>
                  </a:cubicBezTo>
                  <a:cubicBezTo>
                    <a:pt x="489" y="178"/>
                    <a:pt x="553" y="163"/>
                    <a:pt x="616" y="151"/>
                  </a:cubicBezTo>
                  <a:cubicBezTo>
                    <a:pt x="677" y="139"/>
                    <a:pt x="745" y="132"/>
                    <a:pt x="800" y="100"/>
                  </a:cubicBezTo>
                  <a:cubicBezTo>
                    <a:pt x="816" y="91"/>
                    <a:pt x="829" y="73"/>
                    <a:pt x="826" y="56"/>
                  </a:cubicBezTo>
                  <a:lnTo>
                    <a:pt x="826" y="41"/>
                  </a:lnTo>
                  <a:cubicBezTo>
                    <a:pt x="819" y="16"/>
                    <a:pt x="802" y="6"/>
                    <a:pt x="776" y="2"/>
                  </a:cubicBezTo>
                  <a:cubicBezTo>
                    <a:pt x="769" y="1"/>
                    <a:pt x="761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6500300" y="1367825"/>
              <a:ext cx="20575" cy="12575"/>
            </a:xfrm>
            <a:custGeom>
              <a:avLst/>
              <a:gdLst/>
              <a:ahLst/>
              <a:cxnLst/>
              <a:rect l="l" t="t" r="r" b="b"/>
              <a:pathLst>
                <a:path w="823" h="503" extrusionOk="0">
                  <a:moveTo>
                    <a:pt x="29" y="0"/>
                  </a:moveTo>
                  <a:cubicBezTo>
                    <a:pt x="11" y="0"/>
                    <a:pt x="0" y="25"/>
                    <a:pt x="18" y="35"/>
                  </a:cubicBezTo>
                  <a:cubicBezTo>
                    <a:pt x="84" y="67"/>
                    <a:pt x="135" y="120"/>
                    <a:pt x="197" y="158"/>
                  </a:cubicBezTo>
                  <a:lnTo>
                    <a:pt x="367" y="270"/>
                  </a:lnTo>
                  <a:cubicBezTo>
                    <a:pt x="484" y="347"/>
                    <a:pt x="597" y="432"/>
                    <a:pt x="722" y="497"/>
                  </a:cubicBezTo>
                  <a:cubicBezTo>
                    <a:pt x="729" y="501"/>
                    <a:pt x="736" y="502"/>
                    <a:pt x="743" y="502"/>
                  </a:cubicBezTo>
                  <a:cubicBezTo>
                    <a:pt x="783" y="502"/>
                    <a:pt x="822" y="452"/>
                    <a:pt x="785" y="418"/>
                  </a:cubicBezTo>
                  <a:cubicBezTo>
                    <a:pt x="680" y="321"/>
                    <a:pt x="552" y="249"/>
                    <a:pt x="430" y="180"/>
                  </a:cubicBezTo>
                  <a:cubicBezTo>
                    <a:pt x="369" y="144"/>
                    <a:pt x="305" y="111"/>
                    <a:pt x="241" y="83"/>
                  </a:cubicBezTo>
                  <a:cubicBezTo>
                    <a:pt x="175" y="52"/>
                    <a:pt x="104" y="36"/>
                    <a:pt x="37" y="2"/>
                  </a:cubicBezTo>
                  <a:cubicBezTo>
                    <a:pt x="34" y="1"/>
                    <a:pt x="31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6498575" y="1369250"/>
              <a:ext cx="15100" cy="19400"/>
            </a:xfrm>
            <a:custGeom>
              <a:avLst/>
              <a:gdLst/>
              <a:ahLst/>
              <a:cxnLst/>
              <a:rect l="l" t="t" r="r" b="b"/>
              <a:pathLst>
                <a:path w="604" h="776" extrusionOk="0">
                  <a:moveTo>
                    <a:pt x="50" y="1"/>
                  </a:moveTo>
                  <a:cubicBezTo>
                    <a:pt x="25" y="1"/>
                    <a:pt x="1" y="26"/>
                    <a:pt x="9" y="53"/>
                  </a:cubicBezTo>
                  <a:cubicBezTo>
                    <a:pt x="32" y="123"/>
                    <a:pt x="85" y="179"/>
                    <a:pt x="129" y="236"/>
                  </a:cubicBezTo>
                  <a:cubicBezTo>
                    <a:pt x="175" y="297"/>
                    <a:pt x="222" y="357"/>
                    <a:pt x="269" y="416"/>
                  </a:cubicBezTo>
                  <a:cubicBezTo>
                    <a:pt x="361" y="535"/>
                    <a:pt x="461" y="646"/>
                    <a:pt x="550" y="767"/>
                  </a:cubicBezTo>
                  <a:cubicBezTo>
                    <a:pt x="555" y="773"/>
                    <a:pt x="561" y="776"/>
                    <a:pt x="567" y="776"/>
                  </a:cubicBezTo>
                  <a:cubicBezTo>
                    <a:pt x="586" y="776"/>
                    <a:pt x="603" y="749"/>
                    <a:pt x="588" y="730"/>
                  </a:cubicBezTo>
                  <a:cubicBezTo>
                    <a:pt x="500" y="609"/>
                    <a:pt x="424" y="479"/>
                    <a:pt x="339" y="357"/>
                  </a:cubicBezTo>
                  <a:cubicBezTo>
                    <a:pt x="297" y="298"/>
                    <a:pt x="258" y="240"/>
                    <a:pt x="215" y="181"/>
                  </a:cubicBezTo>
                  <a:cubicBezTo>
                    <a:pt x="173" y="121"/>
                    <a:pt x="131" y="50"/>
                    <a:pt x="70" y="8"/>
                  </a:cubicBezTo>
                  <a:cubicBezTo>
                    <a:pt x="64" y="3"/>
                    <a:pt x="57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6482675" y="1371625"/>
              <a:ext cx="11475" cy="18300"/>
            </a:xfrm>
            <a:custGeom>
              <a:avLst/>
              <a:gdLst/>
              <a:ahLst/>
              <a:cxnLst/>
              <a:rect l="l" t="t" r="r" b="b"/>
              <a:pathLst>
                <a:path w="459" h="732" extrusionOk="0">
                  <a:moveTo>
                    <a:pt x="389" y="0"/>
                  </a:moveTo>
                  <a:cubicBezTo>
                    <a:pt x="374" y="0"/>
                    <a:pt x="359" y="8"/>
                    <a:pt x="349" y="26"/>
                  </a:cubicBezTo>
                  <a:lnTo>
                    <a:pt x="174" y="348"/>
                  </a:lnTo>
                  <a:cubicBezTo>
                    <a:pt x="118" y="455"/>
                    <a:pt x="52" y="561"/>
                    <a:pt x="11" y="676"/>
                  </a:cubicBezTo>
                  <a:cubicBezTo>
                    <a:pt x="0" y="710"/>
                    <a:pt x="27" y="732"/>
                    <a:pt x="55" y="732"/>
                  </a:cubicBezTo>
                  <a:cubicBezTo>
                    <a:pt x="70" y="732"/>
                    <a:pt x="85" y="725"/>
                    <a:pt x="95" y="711"/>
                  </a:cubicBezTo>
                  <a:cubicBezTo>
                    <a:pt x="166" y="616"/>
                    <a:pt x="216" y="503"/>
                    <a:pt x="271" y="398"/>
                  </a:cubicBezTo>
                  <a:cubicBezTo>
                    <a:pt x="326" y="291"/>
                    <a:pt x="383" y="185"/>
                    <a:pt x="437" y="79"/>
                  </a:cubicBezTo>
                  <a:cubicBezTo>
                    <a:pt x="458" y="38"/>
                    <a:pt x="423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6476350" y="1370675"/>
              <a:ext cx="15425" cy="12550"/>
            </a:xfrm>
            <a:custGeom>
              <a:avLst/>
              <a:gdLst/>
              <a:ahLst/>
              <a:cxnLst/>
              <a:rect l="l" t="t" r="r" b="b"/>
              <a:pathLst>
                <a:path w="617" h="502" extrusionOk="0">
                  <a:moveTo>
                    <a:pt x="596" y="1"/>
                  </a:moveTo>
                  <a:cubicBezTo>
                    <a:pt x="593" y="1"/>
                    <a:pt x="589" y="2"/>
                    <a:pt x="586" y="5"/>
                  </a:cubicBezTo>
                  <a:cubicBezTo>
                    <a:pt x="491" y="88"/>
                    <a:pt x="396" y="168"/>
                    <a:pt x="298" y="246"/>
                  </a:cubicBezTo>
                  <a:cubicBezTo>
                    <a:pt x="250" y="284"/>
                    <a:pt x="203" y="319"/>
                    <a:pt x="155" y="356"/>
                  </a:cubicBezTo>
                  <a:cubicBezTo>
                    <a:pt x="115" y="386"/>
                    <a:pt x="71" y="409"/>
                    <a:pt x="27" y="433"/>
                  </a:cubicBezTo>
                  <a:cubicBezTo>
                    <a:pt x="0" y="447"/>
                    <a:pt x="5" y="491"/>
                    <a:pt x="34" y="498"/>
                  </a:cubicBezTo>
                  <a:cubicBezTo>
                    <a:pt x="44" y="500"/>
                    <a:pt x="53" y="501"/>
                    <a:pt x="62" y="501"/>
                  </a:cubicBezTo>
                  <a:cubicBezTo>
                    <a:pt x="110" y="501"/>
                    <a:pt x="151" y="474"/>
                    <a:pt x="192" y="443"/>
                  </a:cubicBezTo>
                  <a:cubicBezTo>
                    <a:pt x="242" y="405"/>
                    <a:pt x="284" y="358"/>
                    <a:pt x="328" y="314"/>
                  </a:cubicBezTo>
                  <a:cubicBezTo>
                    <a:pt x="422" y="220"/>
                    <a:pt x="515" y="124"/>
                    <a:pt x="608" y="29"/>
                  </a:cubicBezTo>
                  <a:cubicBezTo>
                    <a:pt x="617" y="16"/>
                    <a:pt x="607" y="1"/>
                    <a:pt x="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6490925" y="1365850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cubicBezTo>
                    <a:pt x="0" y="2"/>
                    <a:pt x="0" y="2"/>
                    <a:pt x="3" y="3"/>
                  </a:cubicBezTo>
                  <a:cubicBezTo>
                    <a:pt x="3" y="2"/>
                    <a:pt x="3" y="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6363525" y="1237100"/>
              <a:ext cx="295650" cy="191075"/>
            </a:xfrm>
            <a:custGeom>
              <a:avLst/>
              <a:gdLst/>
              <a:ahLst/>
              <a:cxnLst/>
              <a:rect l="l" t="t" r="r" b="b"/>
              <a:pathLst>
                <a:path w="11826" h="7643" extrusionOk="0">
                  <a:moveTo>
                    <a:pt x="9594" y="223"/>
                  </a:moveTo>
                  <a:cubicBezTo>
                    <a:pt x="9615" y="223"/>
                    <a:pt x="9636" y="228"/>
                    <a:pt x="9655" y="239"/>
                  </a:cubicBezTo>
                  <a:cubicBezTo>
                    <a:pt x="9730" y="281"/>
                    <a:pt x="9740" y="397"/>
                    <a:pt x="9740" y="473"/>
                  </a:cubicBezTo>
                  <a:cubicBezTo>
                    <a:pt x="9740" y="643"/>
                    <a:pt x="9673" y="813"/>
                    <a:pt x="9614" y="969"/>
                  </a:cubicBezTo>
                  <a:cubicBezTo>
                    <a:pt x="9549" y="1137"/>
                    <a:pt x="9472" y="1298"/>
                    <a:pt x="9390" y="1457"/>
                  </a:cubicBezTo>
                  <a:cubicBezTo>
                    <a:pt x="9225" y="1775"/>
                    <a:pt x="9038" y="2079"/>
                    <a:pt x="8846" y="2379"/>
                  </a:cubicBezTo>
                  <a:cubicBezTo>
                    <a:pt x="8858" y="2087"/>
                    <a:pt x="8868" y="1795"/>
                    <a:pt x="8899" y="1505"/>
                  </a:cubicBezTo>
                  <a:cubicBezTo>
                    <a:pt x="8931" y="1193"/>
                    <a:pt x="8984" y="861"/>
                    <a:pt x="9144" y="586"/>
                  </a:cubicBezTo>
                  <a:cubicBezTo>
                    <a:pt x="9210" y="471"/>
                    <a:pt x="9299" y="365"/>
                    <a:pt x="9410" y="294"/>
                  </a:cubicBezTo>
                  <a:cubicBezTo>
                    <a:pt x="9457" y="263"/>
                    <a:pt x="9529" y="223"/>
                    <a:pt x="9594" y="223"/>
                  </a:cubicBezTo>
                  <a:close/>
                  <a:moveTo>
                    <a:pt x="10508" y="777"/>
                  </a:moveTo>
                  <a:cubicBezTo>
                    <a:pt x="10648" y="777"/>
                    <a:pt x="10769" y="859"/>
                    <a:pt x="10806" y="1009"/>
                  </a:cubicBezTo>
                  <a:cubicBezTo>
                    <a:pt x="10848" y="1181"/>
                    <a:pt x="10776" y="1348"/>
                    <a:pt x="10664" y="1477"/>
                  </a:cubicBezTo>
                  <a:cubicBezTo>
                    <a:pt x="10442" y="1735"/>
                    <a:pt x="10119" y="1931"/>
                    <a:pt x="9824" y="2093"/>
                  </a:cubicBezTo>
                  <a:cubicBezTo>
                    <a:pt x="9543" y="2246"/>
                    <a:pt x="9245" y="2365"/>
                    <a:pt x="8939" y="2455"/>
                  </a:cubicBezTo>
                  <a:cubicBezTo>
                    <a:pt x="9153" y="2154"/>
                    <a:pt x="9367" y="1855"/>
                    <a:pt x="9597" y="1568"/>
                  </a:cubicBezTo>
                  <a:cubicBezTo>
                    <a:pt x="9716" y="1416"/>
                    <a:pt x="9841" y="1267"/>
                    <a:pt x="9973" y="1125"/>
                  </a:cubicBezTo>
                  <a:cubicBezTo>
                    <a:pt x="10093" y="993"/>
                    <a:pt x="10224" y="843"/>
                    <a:pt x="10403" y="792"/>
                  </a:cubicBezTo>
                  <a:cubicBezTo>
                    <a:pt x="10438" y="782"/>
                    <a:pt x="10474" y="777"/>
                    <a:pt x="10508" y="777"/>
                  </a:cubicBezTo>
                  <a:close/>
                  <a:moveTo>
                    <a:pt x="10760" y="1551"/>
                  </a:moveTo>
                  <a:cubicBezTo>
                    <a:pt x="10762" y="1564"/>
                    <a:pt x="10770" y="1575"/>
                    <a:pt x="10786" y="1575"/>
                  </a:cubicBezTo>
                  <a:cubicBezTo>
                    <a:pt x="10906" y="1575"/>
                    <a:pt x="11047" y="1584"/>
                    <a:pt x="11132" y="1681"/>
                  </a:cubicBezTo>
                  <a:cubicBezTo>
                    <a:pt x="11216" y="1775"/>
                    <a:pt x="11200" y="1920"/>
                    <a:pt x="11140" y="2022"/>
                  </a:cubicBezTo>
                  <a:cubicBezTo>
                    <a:pt x="11018" y="2232"/>
                    <a:pt x="10725" y="2303"/>
                    <a:pt x="10506" y="2355"/>
                  </a:cubicBezTo>
                  <a:cubicBezTo>
                    <a:pt x="10254" y="2415"/>
                    <a:pt x="9997" y="2436"/>
                    <a:pt x="9740" y="2457"/>
                  </a:cubicBezTo>
                  <a:cubicBezTo>
                    <a:pt x="9600" y="2469"/>
                    <a:pt x="9459" y="2480"/>
                    <a:pt x="9320" y="2490"/>
                  </a:cubicBezTo>
                  <a:cubicBezTo>
                    <a:pt x="9286" y="2492"/>
                    <a:pt x="9246" y="2497"/>
                    <a:pt x="9207" y="2500"/>
                  </a:cubicBezTo>
                  <a:cubicBezTo>
                    <a:pt x="9441" y="2419"/>
                    <a:pt x="9669" y="2321"/>
                    <a:pt x="9885" y="2201"/>
                  </a:cubicBezTo>
                  <a:cubicBezTo>
                    <a:pt x="10062" y="2103"/>
                    <a:pt x="10231" y="1995"/>
                    <a:pt x="10394" y="1876"/>
                  </a:cubicBezTo>
                  <a:cubicBezTo>
                    <a:pt x="10526" y="1779"/>
                    <a:pt x="10655" y="1677"/>
                    <a:pt x="10760" y="1551"/>
                  </a:cubicBezTo>
                  <a:close/>
                  <a:moveTo>
                    <a:pt x="6847" y="2142"/>
                  </a:moveTo>
                  <a:cubicBezTo>
                    <a:pt x="6901" y="2142"/>
                    <a:pt x="6954" y="2151"/>
                    <a:pt x="7005" y="2171"/>
                  </a:cubicBezTo>
                  <a:cubicBezTo>
                    <a:pt x="7152" y="2229"/>
                    <a:pt x="7253" y="2374"/>
                    <a:pt x="7270" y="2530"/>
                  </a:cubicBezTo>
                  <a:cubicBezTo>
                    <a:pt x="7209" y="2511"/>
                    <a:pt x="7145" y="2502"/>
                    <a:pt x="7082" y="2502"/>
                  </a:cubicBezTo>
                  <a:cubicBezTo>
                    <a:pt x="6916" y="2502"/>
                    <a:pt x="6750" y="2564"/>
                    <a:pt x="6626" y="2677"/>
                  </a:cubicBezTo>
                  <a:cubicBezTo>
                    <a:pt x="6643" y="2534"/>
                    <a:pt x="6615" y="2368"/>
                    <a:pt x="6529" y="2256"/>
                  </a:cubicBezTo>
                  <a:cubicBezTo>
                    <a:pt x="6618" y="2184"/>
                    <a:pt x="6733" y="2142"/>
                    <a:pt x="6847" y="2142"/>
                  </a:cubicBezTo>
                  <a:close/>
                  <a:moveTo>
                    <a:pt x="7952" y="2661"/>
                  </a:moveTo>
                  <a:cubicBezTo>
                    <a:pt x="8012" y="2661"/>
                    <a:pt x="8071" y="2673"/>
                    <a:pt x="8124" y="2704"/>
                  </a:cubicBezTo>
                  <a:cubicBezTo>
                    <a:pt x="8204" y="2750"/>
                    <a:pt x="8249" y="2829"/>
                    <a:pt x="8252" y="2923"/>
                  </a:cubicBezTo>
                  <a:cubicBezTo>
                    <a:pt x="8253" y="2971"/>
                    <a:pt x="8245" y="3021"/>
                    <a:pt x="8229" y="3069"/>
                  </a:cubicBezTo>
                  <a:cubicBezTo>
                    <a:pt x="8221" y="3095"/>
                    <a:pt x="8209" y="3119"/>
                    <a:pt x="8199" y="3144"/>
                  </a:cubicBezTo>
                  <a:cubicBezTo>
                    <a:pt x="8197" y="3147"/>
                    <a:pt x="8194" y="3153"/>
                    <a:pt x="8192" y="3157"/>
                  </a:cubicBezTo>
                  <a:cubicBezTo>
                    <a:pt x="8158" y="3149"/>
                    <a:pt x="8123" y="3146"/>
                    <a:pt x="8088" y="3146"/>
                  </a:cubicBezTo>
                  <a:cubicBezTo>
                    <a:pt x="7920" y="3146"/>
                    <a:pt x="7757" y="3231"/>
                    <a:pt x="7626" y="3341"/>
                  </a:cubicBezTo>
                  <a:cubicBezTo>
                    <a:pt x="7672" y="3157"/>
                    <a:pt x="7674" y="2954"/>
                    <a:pt x="7591" y="2792"/>
                  </a:cubicBezTo>
                  <a:cubicBezTo>
                    <a:pt x="7619" y="2754"/>
                    <a:pt x="7672" y="2734"/>
                    <a:pt x="7713" y="2717"/>
                  </a:cubicBezTo>
                  <a:cubicBezTo>
                    <a:pt x="7757" y="2697"/>
                    <a:pt x="7804" y="2682"/>
                    <a:pt x="7852" y="2672"/>
                  </a:cubicBezTo>
                  <a:cubicBezTo>
                    <a:pt x="7885" y="2665"/>
                    <a:pt x="7919" y="2661"/>
                    <a:pt x="7952" y="2661"/>
                  </a:cubicBezTo>
                  <a:close/>
                  <a:moveTo>
                    <a:pt x="6270" y="2242"/>
                  </a:moveTo>
                  <a:cubicBezTo>
                    <a:pt x="6302" y="2242"/>
                    <a:pt x="6334" y="2250"/>
                    <a:pt x="6366" y="2266"/>
                  </a:cubicBezTo>
                  <a:cubicBezTo>
                    <a:pt x="6521" y="2344"/>
                    <a:pt x="6562" y="2528"/>
                    <a:pt x="6559" y="2686"/>
                  </a:cubicBezTo>
                  <a:cubicBezTo>
                    <a:pt x="6559" y="2706"/>
                    <a:pt x="6572" y="2714"/>
                    <a:pt x="6585" y="2717"/>
                  </a:cubicBezTo>
                  <a:cubicBezTo>
                    <a:pt x="6380" y="2938"/>
                    <a:pt x="6314" y="3261"/>
                    <a:pt x="6356" y="3554"/>
                  </a:cubicBezTo>
                  <a:cubicBezTo>
                    <a:pt x="6373" y="3671"/>
                    <a:pt x="6409" y="3781"/>
                    <a:pt x="6459" y="3885"/>
                  </a:cubicBezTo>
                  <a:cubicBezTo>
                    <a:pt x="6457" y="3885"/>
                    <a:pt x="6457" y="3883"/>
                    <a:pt x="6456" y="3883"/>
                  </a:cubicBezTo>
                  <a:cubicBezTo>
                    <a:pt x="6366" y="3834"/>
                    <a:pt x="6275" y="3800"/>
                    <a:pt x="6183" y="3787"/>
                  </a:cubicBezTo>
                  <a:cubicBezTo>
                    <a:pt x="6061" y="3619"/>
                    <a:pt x="5968" y="3428"/>
                    <a:pt x="5917" y="3228"/>
                  </a:cubicBezTo>
                  <a:cubicBezTo>
                    <a:pt x="5854" y="2975"/>
                    <a:pt x="5841" y="2679"/>
                    <a:pt x="5980" y="2450"/>
                  </a:cubicBezTo>
                  <a:cubicBezTo>
                    <a:pt x="6042" y="2349"/>
                    <a:pt x="6150" y="2242"/>
                    <a:pt x="6270" y="2242"/>
                  </a:cubicBezTo>
                  <a:close/>
                  <a:moveTo>
                    <a:pt x="7071" y="2619"/>
                  </a:moveTo>
                  <a:cubicBezTo>
                    <a:pt x="7207" y="2619"/>
                    <a:pt x="7346" y="2667"/>
                    <a:pt x="7440" y="2768"/>
                  </a:cubicBezTo>
                  <a:cubicBezTo>
                    <a:pt x="7589" y="2927"/>
                    <a:pt x="7571" y="3181"/>
                    <a:pt x="7514" y="3377"/>
                  </a:cubicBezTo>
                  <a:cubicBezTo>
                    <a:pt x="7501" y="3419"/>
                    <a:pt x="7487" y="3459"/>
                    <a:pt x="7470" y="3499"/>
                  </a:cubicBezTo>
                  <a:cubicBezTo>
                    <a:pt x="7374" y="3607"/>
                    <a:pt x="7284" y="3722"/>
                    <a:pt x="7193" y="3834"/>
                  </a:cubicBezTo>
                  <a:cubicBezTo>
                    <a:pt x="7097" y="3953"/>
                    <a:pt x="7000" y="4072"/>
                    <a:pt x="6904" y="4190"/>
                  </a:cubicBezTo>
                  <a:cubicBezTo>
                    <a:pt x="6891" y="4187"/>
                    <a:pt x="6880" y="4186"/>
                    <a:pt x="6867" y="4181"/>
                  </a:cubicBezTo>
                  <a:cubicBezTo>
                    <a:pt x="6823" y="4048"/>
                    <a:pt x="6816" y="3902"/>
                    <a:pt x="6819" y="3763"/>
                  </a:cubicBezTo>
                  <a:cubicBezTo>
                    <a:pt x="6823" y="3611"/>
                    <a:pt x="6859" y="3463"/>
                    <a:pt x="6903" y="3317"/>
                  </a:cubicBezTo>
                  <a:cubicBezTo>
                    <a:pt x="6911" y="3289"/>
                    <a:pt x="6886" y="3266"/>
                    <a:pt x="6862" y="3266"/>
                  </a:cubicBezTo>
                  <a:cubicBezTo>
                    <a:pt x="6849" y="3266"/>
                    <a:pt x="6837" y="3272"/>
                    <a:pt x="6830" y="3286"/>
                  </a:cubicBezTo>
                  <a:cubicBezTo>
                    <a:pt x="6754" y="3435"/>
                    <a:pt x="6727" y="3604"/>
                    <a:pt x="6731" y="3770"/>
                  </a:cubicBezTo>
                  <a:cubicBezTo>
                    <a:pt x="6734" y="3912"/>
                    <a:pt x="6775" y="4039"/>
                    <a:pt x="6826" y="4169"/>
                  </a:cubicBezTo>
                  <a:cubicBezTo>
                    <a:pt x="6817" y="4167"/>
                    <a:pt x="6810" y="4164"/>
                    <a:pt x="6802" y="4160"/>
                  </a:cubicBezTo>
                  <a:cubicBezTo>
                    <a:pt x="6613" y="3981"/>
                    <a:pt x="6491" y="3739"/>
                    <a:pt x="6468" y="3478"/>
                  </a:cubicBezTo>
                  <a:cubicBezTo>
                    <a:pt x="6437" y="3144"/>
                    <a:pt x="6578" y="2731"/>
                    <a:pt x="6937" y="2635"/>
                  </a:cubicBezTo>
                  <a:cubicBezTo>
                    <a:pt x="6980" y="2624"/>
                    <a:pt x="7025" y="2619"/>
                    <a:pt x="7071" y="2619"/>
                  </a:cubicBezTo>
                  <a:close/>
                  <a:moveTo>
                    <a:pt x="2010" y="4024"/>
                  </a:moveTo>
                  <a:cubicBezTo>
                    <a:pt x="2035" y="4024"/>
                    <a:pt x="2059" y="4025"/>
                    <a:pt x="2083" y="4027"/>
                  </a:cubicBezTo>
                  <a:cubicBezTo>
                    <a:pt x="2110" y="4031"/>
                    <a:pt x="2145" y="4032"/>
                    <a:pt x="2165" y="4052"/>
                  </a:cubicBezTo>
                  <a:cubicBezTo>
                    <a:pt x="2209" y="4100"/>
                    <a:pt x="2155" y="4171"/>
                    <a:pt x="2121" y="4201"/>
                  </a:cubicBezTo>
                  <a:cubicBezTo>
                    <a:pt x="2114" y="4207"/>
                    <a:pt x="2107" y="4213"/>
                    <a:pt x="2100" y="4218"/>
                  </a:cubicBezTo>
                  <a:cubicBezTo>
                    <a:pt x="2082" y="4181"/>
                    <a:pt x="2062" y="4144"/>
                    <a:pt x="2045" y="4106"/>
                  </a:cubicBezTo>
                  <a:cubicBezTo>
                    <a:pt x="2039" y="4095"/>
                    <a:pt x="2028" y="4090"/>
                    <a:pt x="2016" y="4090"/>
                  </a:cubicBezTo>
                  <a:cubicBezTo>
                    <a:pt x="2012" y="4090"/>
                    <a:pt x="2008" y="4091"/>
                    <a:pt x="2005" y="4092"/>
                  </a:cubicBezTo>
                  <a:cubicBezTo>
                    <a:pt x="1991" y="4098"/>
                    <a:pt x="1981" y="4113"/>
                    <a:pt x="1987" y="4130"/>
                  </a:cubicBezTo>
                  <a:cubicBezTo>
                    <a:pt x="1991" y="4146"/>
                    <a:pt x="1996" y="4161"/>
                    <a:pt x="2001" y="4176"/>
                  </a:cubicBezTo>
                  <a:cubicBezTo>
                    <a:pt x="1955" y="4176"/>
                    <a:pt x="1913" y="4197"/>
                    <a:pt x="1896" y="4247"/>
                  </a:cubicBezTo>
                  <a:cubicBezTo>
                    <a:pt x="1894" y="4254"/>
                    <a:pt x="1894" y="4259"/>
                    <a:pt x="1891" y="4266"/>
                  </a:cubicBezTo>
                  <a:cubicBezTo>
                    <a:pt x="1889" y="4265"/>
                    <a:pt x="1887" y="4265"/>
                    <a:pt x="1883" y="4262"/>
                  </a:cubicBezTo>
                  <a:lnTo>
                    <a:pt x="1882" y="4262"/>
                  </a:lnTo>
                  <a:cubicBezTo>
                    <a:pt x="1874" y="4259"/>
                    <a:pt x="1866" y="4255"/>
                    <a:pt x="1859" y="4251"/>
                  </a:cubicBezTo>
                  <a:cubicBezTo>
                    <a:pt x="1855" y="4249"/>
                    <a:pt x="1853" y="4246"/>
                    <a:pt x="1850" y="4245"/>
                  </a:cubicBezTo>
                  <a:lnTo>
                    <a:pt x="1850" y="4245"/>
                  </a:lnTo>
                  <a:cubicBezTo>
                    <a:pt x="1849" y="4244"/>
                    <a:pt x="1847" y="4242"/>
                    <a:pt x="1846" y="4239"/>
                  </a:cubicBezTo>
                  <a:cubicBezTo>
                    <a:pt x="1839" y="4234"/>
                    <a:pt x="1833" y="4228"/>
                    <a:pt x="1828" y="4221"/>
                  </a:cubicBezTo>
                  <a:lnTo>
                    <a:pt x="1826" y="4218"/>
                  </a:lnTo>
                  <a:cubicBezTo>
                    <a:pt x="1826" y="4218"/>
                    <a:pt x="1826" y="4217"/>
                    <a:pt x="1825" y="4217"/>
                  </a:cubicBezTo>
                  <a:cubicBezTo>
                    <a:pt x="1823" y="4214"/>
                    <a:pt x="1819" y="4210"/>
                    <a:pt x="1818" y="4207"/>
                  </a:cubicBezTo>
                  <a:cubicBezTo>
                    <a:pt x="1812" y="4197"/>
                    <a:pt x="1812" y="4197"/>
                    <a:pt x="1811" y="4190"/>
                  </a:cubicBezTo>
                  <a:cubicBezTo>
                    <a:pt x="1809" y="4183"/>
                    <a:pt x="1806" y="4174"/>
                    <a:pt x="1806" y="4173"/>
                  </a:cubicBezTo>
                  <a:lnTo>
                    <a:pt x="1806" y="4154"/>
                  </a:lnTo>
                  <a:cubicBezTo>
                    <a:pt x="1809" y="4146"/>
                    <a:pt x="1811" y="4140"/>
                    <a:pt x="1813" y="4136"/>
                  </a:cubicBezTo>
                  <a:cubicBezTo>
                    <a:pt x="1825" y="4115"/>
                    <a:pt x="1819" y="4089"/>
                    <a:pt x="1799" y="4076"/>
                  </a:cubicBezTo>
                  <a:cubicBezTo>
                    <a:pt x="1849" y="4048"/>
                    <a:pt x="1908" y="4029"/>
                    <a:pt x="1965" y="4025"/>
                  </a:cubicBezTo>
                  <a:cubicBezTo>
                    <a:pt x="1980" y="4024"/>
                    <a:pt x="1995" y="4024"/>
                    <a:pt x="2010" y="4024"/>
                  </a:cubicBezTo>
                  <a:close/>
                  <a:moveTo>
                    <a:pt x="8074" y="3276"/>
                  </a:moveTo>
                  <a:cubicBezTo>
                    <a:pt x="8192" y="3276"/>
                    <a:pt x="8310" y="3321"/>
                    <a:pt x="8372" y="3427"/>
                  </a:cubicBezTo>
                  <a:cubicBezTo>
                    <a:pt x="8551" y="3729"/>
                    <a:pt x="8060" y="4012"/>
                    <a:pt x="7849" y="4122"/>
                  </a:cubicBezTo>
                  <a:cubicBezTo>
                    <a:pt x="7672" y="4211"/>
                    <a:pt x="7479" y="4271"/>
                    <a:pt x="7281" y="4308"/>
                  </a:cubicBezTo>
                  <a:cubicBezTo>
                    <a:pt x="7274" y="4304"/>
                    <a:pt x="7267" y="4303"/>
                    <a:pt x="7259" y="4303"/>
                  </a:cubicBezTo>
                  <a:cubicBezTo>
                    <a:pt x="7256" y="4303"/>
                    <a:pt x="7253" y="4303"/>
                    <a:pt x="7250" y="4303"/>
                  </a:cubicBezTo>
                  <a:cubicBezTo>
                    <a:pt x="7246" y="4303"/>
                    <a:pt x="7245" y="4303"/>
                    <a:pt x="7242" y="4306"/>
                  </a:cubicBezTo>
                  <a:cubicBezTo>
                    <a:pt x="7239" y="4300"/>
                    <a:pt x="7237" y="4295"/>
                    <a:pt x="7232" y="4292"/>
                  </a:cubicBezTo>
                  <a:cubicBezTo>
                    <a:pt x="7555" y="4161"/>
                    <a:pt x="7838" y="3913"/>
                    <a:pt x="8059" y="3655"/>
                  </a:cubicBezTo>
                  <a:cubicBezTo>
                    <a:pt x="8087" y="3623"/>
                    <a:pt x="8060" y="3581"/>
                    <a:pt x="8028" y="3581"/>
                  </a:cubicBezTo>
                  <a:cubicBezTo>
                    <a:pt x="8019" y="3581"/>
                    <a:pt x="8009" y="3585"/>
                    <a:pt x="8001" y="3593"/>
                  </a:cubicBezTo>
                  <a:cubicBezTo>
                    <a:pt x="7825" y="3744"/>
                    <a:pt x="7669" y="3920"/>
                    <a:pt x="7477" y="4055"/>
                  </a:cubicBezTo>
                  <a:cubicBezTo>
                    <a:pt x="7364" y="4134"/>
                    <a:pt x="7239" y="4201"/>
                    <a:pt x="7108" y="4245"/>
                  </a:cubicBezTo>
                  <a:cubicBezTo>
                    <a:pt x="7080" y="4238"/>
                    <a:pt x="7052" y="4230"/>
                    <a:pt x="7022" y="4222"/>
                  </a:cubicBezTo>
                  <a:cubicBezTo>
                    <a:pt x="7206" y="4035"/>
                    <a:pt x="7391" y="3855"/>
                    <a:pt x="7514" y="3621"/>
                  </a:cubicBezTo>
                  <a:cubicBezTo>
                    <a:pt x="7535" y="3595"/>
                    <a:pt x="7557" y="3571"/>
                    <a:pt x="7579" y="3549"/>
                  </a:cubicBezTo>
                  <a:cubicBezTo>
                    <a:pt x="7684" y="3436"/>
                    <a:pt x="7806" y="3331"/>
                    <a:pt x="7958" y="3290"/>
                  </a:cubicBezTo>
                  <a:cubicBezTo>
                    <a:pt x="7995" y="3281"/>
                    <a:pt x="8035" y="3276"/>
                    <a:pt x="8074" y="3276"/>
                  </a:cubicBezTo>
                  <a:close/>
                  <a:moveTo>
                    <a:pt x="1724" y="4137"/>
                  </a:moveTo>
                  <a:lnTo>
                    <a:pt x="1724" y="4137"/>
                  </a:lnTo>
                  <a:cubicBezTo>
                    <a:pt x="1706" y="4211"/>
                    <a:pt x="1741" y="4295"/>
                    <a:pt x="1801" y="4343"/>
                  </a:cubicBezTo>
                  <a:cubicBezTo>
                    <a:pt x="1813" y="4354"/>
                    <a:pt x="1830" y="4360"/>
                    <a:pt x="1847" y="4367"/>
                  </a:cubicBezTo>
                  <a:cubicBezTo>
                    <a:pt x="1846" y="4386"/>
                    <a:pt x="1845" y="4401"/>
                    <a:pt x="1843" y="4415"/>
                  </a:cubicBezTo>
                  <a:cubicBezTo>
                    <a:pt x="1818" y="4407"/>
                    <a:pt x="1795" y="4396"/>
                    <a:pt x="1772" y="4381"/>
                  </a:cubicBezTo>
                  <a:cubicBezTo>
                    <a:pt x="1733" y="4357"/>
                    <a:pt x="1687" y="4315"/>
                    <a:pt x="1677" y="4265"/>
                  </a:cubicBezTo>
                  <a:cubicBezTo>
                    <a:pt x="1677" y="4258"/>
                    <a:pt x="1677" y="4252"/>
                    <a:pt x="1674" y="4247"/>
                  </a:cubicBezTo>
                  <a:cubicBezTo>
                    <a:pt x="1674" y="4245"/>
                    <a:pt x="1673" y="4244"/>
                    <a:pt x="1674" y="4241"/>
                  </a:cubicBezTo>
                  <a:cubicBezTo>
                    <a:pt x="1677" y="4203"/>
                    <a:pt x="1697" y="4167"/>
                    <a:pt x="1724" y="4137"/>
                  </a:cubicBezTo>
                  <a:close/>
                  <a:moveTo>
                    <a:pt x="2297" y="4176"/>
                  </a:moveTo>
                  <a:cubicBezTo>
                    <a:pt x="2299" y="4279"/>
                    <a:pt x="2233" y="4371"/>
                    <a:pt x="2138" y="4415"/>
                  </a:cubicBezTo>
                  <a:cubicBezTo>
                    <a:pt x="2095" y="4436"/>
                    <a:pt x="2046" y="4445"/>
                    <a:pt x="1995" y="4445"/>
                  </a:cubicBezTo>
                  <a:cubicBezTo>
                    <a:pt x="1974" y="4445"/>
                    <a:pt x="1952" y="4444"/>
                    <a:pt x="1931" y="4441"/>
                  </a:cubicBezTo>
                  <a:cubicBezTo>
                    <a:pt x="1933" y="4425"/>
                    <a:pt x="1933" y="4410"/>
                    <a:pt x="1933" y="4396"/>
                  </a:cubicBezTo>
                  <a:cubicBezTo>
                    <a:pt x="1944" y="4398"/>
                    <a:pt x="1952" y="4401"/>
                    <a:pt x="1961" y="4401"/>
                  </a:cubicBezTo>
                  <a:cubicBezTo>
                    <a:pt x="1967" y="4401"/>
                    <a:pt x="1974" y="4400"/>
                    <a:pt x="1979" y="4400"/>
                  </a:cubicBezTo>
                  <a:cubicBezTo>
                    <a:pt x="1994" y="4403"/>
                    <a:pt x="2008" y="4406"/>
                    <a:pt x="2023" y="4406"/>
                  </a:cubicBezTo>
                  <a:cubicBezTo>
                    <a:pt x="2037" y="4406"/>
                    <a:pt x="2051" y="4404"/>
                    <a:pt x="2065" y="4400"/>
                  </a:cubicBezTo>
                  <a:cubicBezTo>
                    <a:pt x="2086" y="4393"/>
                    <a:pt x="2103" y="4381"/>
                    <a:pt x="2123" y="4370"/>
                  </a:cubicBezTo>
                  <a:cubicBezTo>
                    <a:pt x="2127" y="4367"/>
                    <a:pt x="2131" y="4367"/>
                    <a:pt x="2135" y="4366"/>
                  </a:cubicBezTo>
                  <a:cubicBezTo>
                    <a:pt x="2150" y="4360"/>
                    <a:pt x="2158" y="4352"/>
                    <a:pt x="2165" y="4339"/>
                  </a:cubicBezTo>
                  <a:cubicBezTo>
                    <a:pt x="2172" y="4335"/>
                    <a:pt x="2181" y="4329"/>
                    <a:pt x="2188" y="4322"/>
                  </a:cubicBezTo>
                  <a:cubicBezTo>
                    <a:pt x="2226" y="4292"/>
                    <a:pt x="2262" y="4254"/>
                    <a:pt x="2284" y="4211"/>
                  </a:cubicBezTo>
                  <a:cubicBezTo>
                    <a:pt x="2290" y="4201"/>
                    <a:pt x="2293" y="4188"/>
                    <a:pt x="2297" y="4176"/>
                  </a:cubicBezTo>
                  <a:close/>
                  <a:moveTo>
                    <a:pt x="9799" y="3388"/>
                  </a:moveTo>
                  <a:cubicBezTo>
                    <a:pt x="9914" y="3388"/>
                    <a:pt x="10030" y="3464"/>
                    <a:pt x="10024" y="3591"/>
                  </a:cubicBezTo>
                  <a:cubicBezTo>
                    <a:pt x="10024" y="3611"/>
                    <a:pt x="10036" y="3620"/>
                    <a:pt x="10051" y="3620"/>
                  </a:cubicBezTo>
                  <a:cubicBezTo>
                    <a:pt x="10053" y="3620"/>
                    <a:pt x="10056" y="3620"/>
                    <a:pt x="10058" y="3619"/>
                  </a:cubicBezTo>
                  <a:lnTo>
                    <a:pt x="10058" y="3619"/>
                  </a:lnTo>
                  <a:cubicBezTo>
                    <a:pt x="9974" y="3760"/>
                    <a:pt x="9929" y="3920"/>
                    <a:pt x="9888" y="4076"/>
                  </a:cubicBezTo>
                  <a:cubicBezTo>
                    <a:pt x="9832" y="4275"/>
                    <a:pt x="9794" y="4476"/>
                    <a:pt x="9763" y="4678"/>
                  </a:cubicBezTo>
                  <a:cubicBezTo>
                    <a:pt x="9752" y="4677"/>
                    <a:pt x="9741" y="4677"/>
                    <a:pt x="9729" y="4677"/>
                  </a:cubicBezTo>
                  <a:cubicBezTo>
                    <a:pt x="9684" y="4677"/>
                    <a:pt x="9638" y="4682"/>
                    <a:pt x="9594" y="4692"/>
                  </a:cubicBezTo>
                  <a:cubicBezTo>
                    <a:pt x="9568" y="4529"/>
                    <a:pt x="9543" y="4366"/>
                    <a:pt x="9516" y="4203"/>
                  </a:cubicBezTo>
                  <a:cubicBezTo>
                    <a:pt x="9492" y="4045"/>
                    <a:pt x="9456" y="3878"/>
                    <a:pt x="9485" y="3719"/>
                  </a:cubicBezTo>
                  <a:cubicBezTo>
                    <a:pt x="9509" y="3580"/>
                    <a:pt x="9584" y="3444"/>
                    <a:pt x="9725" y="3400"/>
                  </a:cubicBezTo>
                  <a:cubicBezTo>
                    <a:pt x="9748" y="3392"/>
                    <a:pt x="9774" y="3388"/>
                    <a:pt x="9799" y="3388"/>
                  </a:cubicBezTo>
                  <a:close/>
                  <a:moveTo>
                    <a:pt x="10751" y="3310"/>
                  </a:moveTo>
                  <a:cubicBezTo>
                    <a:pt x="10839" y="3310"/>
                    <a:pt x="10923" y="3342"/>
                    <a:pt x="10997" y="3419"/>
                  </a:cubicBezTo>
                  <a:cubicBezTo>
                    <a:pt x="11245" y="3679"/>
                    <a:pt x="11074" y="4082"/>
                    <a:pt x="10906" y="4336"/>
                  </a:cubicBezTo>
                  <a:cubicBezTo>
                    <a:pt x="10820" y="4469"/>
                    <a:pt x="10718" y="4591"/>
                    <a:pt x="10604" y="4699"/>
                  </a:cubicBezTo>
                  <a:cubicBezTo>
                    <a:pt x="10545" y="4754"/>
                    <a:pt x="10484" y="4807"/>
                    <a:pt x="10417" y="4855"/>
                  </a:cubicBezTo>
                  <a:cubicBezTo>
                    <a:pt x="10366" y="4892"/>
                    <a:pt x="10309" y="4926"/>
                    <a:pt x="10261" y="4967"/>
                  </a:cubicBezTo>
                  <a:cubicBezTo>
                    <a:pt x="10164" y="4820"/>
                    <a:pt x="10005" y="4718"/>
                    <a:pt x="9835" y="4685"/>
                  </a:cubicBezTo>
                  <a:cubicBezTo>
                    <a:pt x="9869" y="4506"/>
                    <a:pt x="9916" y="4327"/>
                    <a:pt x="9966" y="4152"/>
                  </a:cubicBezTo>
                  <a:cubicBezTo>
                    <a:pt x="10010" y="3984"/>
                    <a:pt x="10055" y="3804"/>
                    <a:pt x="10150" y="3655"/>
                  </a:cubicBezTo>
                  <a:cubicBezTo>
                    <a:pt x="10240" y="3509"/>
                    <a:pt x="10389" y="3428"/>
                    <a:pt x="10542" y="3360"/>
                  </a:cubicBezTo>
                  <a:cubicBezTo>
                    <a:pt x="10613" y="3328"/>
                    <a:pt x="10683" y="3310"/>
                    <a:pt x="10751" y="3310"/>
                  </a:cubicBezTo>
                  <a:close/>
                  <a:moveTo>
                    <a:pt x="11468" y="3784"/>
                  </a:moveTo>
                  <a:cubicBezTo>
                    <a:pt x="11469" y="3784"/>
                    <a:pt x="11470" y="3784"/>
                    <a:pt x="11471" y="3784"/>
                  </a:cubicBezTo>
                  <a:cubicBezTo>
                    <a:pt x="11592" y="3788"/>
                    <a:pt x="11619" y="3920"/>
                    <a:pt x="11614" y="4020"/>
                  </a:cubicBezTo>
                  <a:cubicBezTo>
                    <a:pt x="11606" y="4238"/>
                    <a:pt x="11451" y="4414"/>
                    <a:pt x="11297" y="4554"/>
                  </a:cubicBezTo>
                  <a:cubicBezTo>
                    <a:pt x="11013" y="4813"/>
                    <a:pt x="10699" y="5047"/>
                    <a:pt x="10352" y="5216"/>
                  </a:cubicBezTo>
                  <a:cubicBezTo>
                    <a:pt x="10345" y="5173"/>
                    <a:pt x="10336" y="5129"/>
                    <a:pt x="10320" y="5088"/>
                  </a:cubicBezTo>
                  <a:cubicBezTo>
                    <a:pt x="10438" y="5048"/>
                    <a:pt x="10552" y="4952"/>
                    <a:pt x="10647" y="4874"/>
                  </a:cubicBezTo>
                  <a:cubicBezTo>
                    <a:pt x="10760" y="4777"/>
                    <a:pt x="10862" y="4669"/>
                    <a:pt x="10952" y="4550"/>
                  </a:cubicBezTo>
                  <a:cubicBezTo>
                    <a:pt x="11095" y="4359"/>
                    <a:pt x="11226" y="4126"/>
                    <a:pt x="11253" y="3883"/>
                  </a:cubicBezTo>
                  <a:cubicBezTo>
                    <a:pt x="11317" y="3834"/>
                    <a:pt x="11384" y="3784"/>
                    <a:pt x="11468" y="3784"/>
                  </a:cubicBezTo>
                  <a:close/>
                  <a:moveTo>
                    <a:pt x="2894" y="2748"/>
                  </a:moveTo>
                  <a:cubicBezTo>
                    <a:pt x="2979" y="2748"/>
                    <a:pt x="3065" y="2769"/>
                    <a:pt x="3146" y="2816"/>
                  </a:cubicBezTo>
                  <a:cubicBezTo>
                    <a:pt x="3358" y="2940"/>
                    <a:pt x="3415" y="3224"/>
                    <a:pt x="3347" y="3445"/>
                  </a:cubicBezTo>
                  <a:cubicBezTo>
                    <a:pt x="3266" y="3702"/>
                    <a:pt x="3042" y="3883"/>
                    <a:pt x="2811" y="4003"/>
                  </a:cubicBezTo>
                  <a:cubicBezTo>
                    <a:pt x="2761" y="4028"/>
                    <a:pt x="2784" y="4103"/>
                    <a:pt x="2838" y="4105"/>
                  </a:cubicBezTo>
                  <a:cubicBezTo>
                    <a:pt x="3207" y="4115"/>
                    <a:pt x="3692" y="4268"/>
                    <a:pt x="3703" y="4706"/>
                  </a:cubicBezTo>
                  <a:cubicBezTo>
                    <a:pt x="3574" y="4776"/>
                    <a:pt x="3486" y="4903"/>
                    <a:pt x="3476" y="5058"/>
                  </a:cubicBezTo>
                  <a:cubicBezTo>
                    <a:pt x="3461" y="5060"/>
                    <a:pt x="3444" y="5068"/>
                    <a:pt x="3434" y="5086"/>
                  </a:cubicBezTo>
                  <a:cubicBezTo>
                    <a:pt x="3339" y="5221"/>
                    <a:pt x="3174" y="5296"/>
                    <a:pt x="3010" y="5296"/>
                  </a:cubicBezTo>
                  <a:cubicBezTo>
                    <a:pt x="2927" y="5296"/>
                    <a:pt x="2843" y="5277"/>
                    <a:pt x="2770" y="5235"/>
                  </a:cubicBezTo>
                  <a:cubicBezTo>
                    <a:pt x="2642" y="5162"/>
                    <a:pt x="2560" y="5025"/>
                    <a:pt x="2486" y="4903"/>
                  </a:cubicBezTo>
                  <a:cubicBezTo>
                    <a:pt x="2406" y="4767"/>
                    <a:pt x="2341" y="4623"/>
                    <a:pt x="2287" y="4474"/>
                  </a:cubicBezTo>
                  <a:cubicBezTo>
                    <a:pt x="2361" y="4414"/>
                    <a:pt x="2405" y="4330"/>
                    <a:pt x="2421" y="4242"/>
                  </a:cubicBezTo>
                  <a:cubicBezTo>
                    <a:pt x="2670" y="4308"/>
                    <a:pt x="2926" y="4379"/>
                    <a:pt x="3184" y="4400"/>
                  </a:cubicBezTo>
                  <a:cubicBezTo>
                    <a:pt x="3185" y="4400"/>
                    <a:pt x="3186" y="4400"/>
                    <a:pt x="3186" y="4400"/>
                  </a:cubicBezTo>
                  <a:cubicBezTo>
                    <a:pt x="3237" y="4400"/>
                    <a:pt x="3248" y="4316"/>
                    <a:pt x="3195" y="4306"/>
                  </a:cubicBezTo>
                  <a:cubicBezTo>
                    <a:pt x="3068" y="4279"/>
                    <a:pt x="2940" y="4261"/>
                    <a:pt x="2812" y="4242"/>
                  </a:cubicBezTo>
                  <a:cubicBezTo>
                    <a:pt x="2685" y="4221"/>
                    <a:pt x="2557" y="4195"/>
                    <a:pt x="2432" y="4167"/>
                  </a:cubicBezTo>
                  <a:cubicBezTo>
                    <a:pt x="2428" y="4167"/>
                    <a:pt x="2428" y="4169"/>
                    <a:pt x="2425" y="4169"/>
                  </a:cubicBezTo>
                  <a:cubicBezTo>
                    <a:pt x="2422" y="4122"/>
                    <a:pt x="2412" y="4072"/>
                    <a:pt x="2391" y="4024"/>
                  </a:cubicBezTo>
                  <a:cubicBezTo>
                    <a:pt x="2378" y="3998"/>
                    <a:pt x="2362" y="3976"/>
                    <a:pt x="2347" y="3954"/>
                  </a:cubicBezTo>
                  <a:cubicBezTo>
                    <a:pt x="2372" y="3939"/>
                    <a:pt x="2399" y="3923"/>
                    <a:pt x="2425" y="3905"/>
                  </a:cubicBezTo>
                  <a:cubicBezTo>
                    <a:pt x="2490" y="3859"/>
                    <a:pt x="2555" y="3814"/>
                    <a:pt x="2624" y="3768"/>
                  </a:cubicBezTo>
                  <a:cubicBezTo>
                    <a:pt x="2687" y="3724"/>
                    <a:pt x="2751" y="3679"/>
                    <a:pt x="2817" y="3635"/>
                  </a:cubicBezTo>
                  <a:cubicBezTo>
                    <a:pt x="2886" y="3590"/>
                    <a:pt x="2957" y="3543"/>
                    <a:pt x="3017" y="3486"/>
                  </a:cubicBezTo>
                  <a:cubicBezTo>
                    <a:pt x="3059" y="3445"/>
                    <a:pt x="3022" y="3388"/>
                    <a:pt x="2976" y="3388"/>
                  </a:cubicBezTo>
                  <a:cubicBezTo>
                    <a:pt x="2967" y="3388"/>
                    <a:pt x="2958" y="3390"/>
                    <a:pt x="2950" y="3394"/>
                  </a:cubicBezTo>
                  <a:cubicBezTo>
                    <a:pt x="2876" y="3428"/>
                    <a:pt x="2811" y="3476"/>
                    <a:pt x="2746" y="3522"/>
                  </a:cubicBezTo>
                  <a:cubicBezTo>
                    <a:pt x="2676" y="3570"/>
                    <a:pt x="2609" y="3618"/>
                    <a:pt x="2541" y="3669"/>
                  </a:cubicBezTo>
                  <a:cubicBezTo>
                    <a:pt x="2477" y="3717"/>
                    <a:pt x="2414" y="3764"/>
                    <a:pt x="2350" y="3814"/>
                  </a:cubicBezTo>
                  <a:cubicBezTo>
                    <a:pt x="2323" y="3834"/>
                    <a:pt x="2299" y="3856"/>
                    <a:pt x="2276" y="3878"/>
                  </a:cubicBezTo>
                  <a:cubicBezTo>
                    <a:pt x="2263" y="3868"/>
                    <a:pt x="2250" y="3861"/>
                    <a:pt x="2238" y="3852"/>
                  </a:cubicBezTo>
                  <a:cubicBezTo>
                    <a:pt x="2238" y="3852"/>
                    <a:pt x="2240" y="3852"/>
                    <a:pt x="2240" y="3849"/>
                  </a:cubicBezTo>
                  <a:cubicBezTo>
                    <a:pt x="2276" y="3793"/>
                    <a:pt x="2323" y="3747"/>
                    <a:pt x="2370" y="3697"/>
                  </a:cubicBezTo>
                  <a:cubicBezTo>
                    <a:pt x="2414" y="3648"/>
                    <a:pt x="2458" y="3594"/>
                    <a:pt x="2504" y="3547"/>
                  </a:cubicBezTo>
                  <a:cubicBezTo>
                    <a:pt x="2597" y="3451"/>
                    <a:pt x="2699" y="3363"/>
                    <a:pt x="2790" y="3266"/>
                  </a:cubicBezTo>
                  <a:cubicBezTo>
                    <a:pt x="2813" y="3241"/>
                    <a:pt x="2793" y="3202"/>
                    <a:pt x="2763" y="3202"/>
                  </a:cubicBezTo>
                  <a:cubicBezTo>
                    <a:pt x="2758" y="3202"/>
                    <a:pt x="2752" y="3203"/>
                    <a:pt x="2746" y="3207"/>
                  </a:cubicBezTo>
                  <a:cubicBezTo>
                    <a:pt x="2624" y="3270"/>
                    <a:pt x="2517" y="3373"/>
                    <a:pt x="2428" y="3476"/>
                  </a:cubicBezTo>
                  <a:cubicBezTo>
                    <a:pt x="2384" y="3527"/>
                    <a:pt x="2340" y="3580"/>
                    <a:pt x="2304" y="3639"/>
                  </a:cubicBezTo>
                  <a:cubicBezTo>
                    <a:pt x="2266" y="3699"/>
                    <a:pt x="2240" y="3767"/>
                    <a:pt x="2202" y="3828"/>
                  </a:cubicBezTo>
                  <a:cubicBezTo>
                    <a:pt x="2144" y="3793"/>
                    <a:pt x="2079" y="3768"/>
                    <a:pt x="2009" y="3761"/>
                  </a:cubicBezTo>
                  <a:cubicBezTo>
                    <a:pt x="2093" y="3485"/>
                    <a:pt x="2187" y="3194"/>
                    <a:pt x="2392" y="2981"/>
                  </a:cubicBezTo>
                  <a:cubicBezTo>
                    <a:pt x="2523" y="2846"/>
                    <a:pt x="2708" y="2748"/>
                    <a:pt x="2894" y="2748"/>
                  </a:cubicBezTo>
                  <a:close/>
                  <a:moveTo>
                    <a:pt x="8723" y="5795"/>
                  </a:moveTo>
                  <a:cubicBezTo>
                    <a:pt x="8722" y="5795"/>
                    <a:pt x="8722" y="5796"/>
                    <a:pt x="8721" y="5797"/>
                  </a:cubicBezTo>
                  <a:cubicBezTo>
                    <a:pt x="8721" y="5797"/>
                    <a:pt x="8722" y="5796"/>
                    <a:pt x="8723" y="5795"/>
                  </a:cubicBezTo>
                  <a:close/>
                  <a:moveTo>
                    <a:pt x="1654" y="2387"/>
                  </a:moveTo>
                  <a:cubicBezTo>
                    <a:pt x="1893" y="2387"/>
                    <a:pt x="2060" y="2636"/>
                    <a:pt x="2074" y="2869"/>
                  </a:cubicBezTo>
                  <a:cubicBezTo>
                    <a:pt x="2094" y="3165"/>
                    <a:pt x="1965" y="3444"/>
                    <a:pt x="1893" y="3723"/>
                  </a:cubicBezTo>
                  <a:cubicBezTo>
                    <a:pt x="1889" y="3736"/>
                    <a:pt x="1890" y="3744"/>
                    <a:pt x="1893" y="3756"/>
                  </a:cubicBezTo>
                  <a:cubicBezTo>
                    <a:pt x="1872" y="3759"/>
                    <a:pt x="1850" y="3766"/>
                    <a:pt x="1829" y="3773"/>
                  </a:cubicBezTo>
                  <a:cubicBezTo>
                    <a:pt x="1830" y="3770"/>
                    <a:pt x="1832" y="3766"/>
                    <a:pt x="1832" y="3763"/>
                  </a:cubicBezTo>
                  <a:cubicBezTo>
                    <a:pt x="1819" y="3638"/>
                    <a:pt x="1815" y="3514"/>
                    <a:pt x="1818" y="3390"/>
                  </a:cubicBezTo>
                  <a:cubicBezTo>
                    <a:pt x="1822" y="3266"/>
                    <a:pt x="1838" y="3144"/>
                    <a:pt x="1843" y="3019"/>
                  </a:cubicBezTo>
                  <a:cubicBezTo>
                    <a:pt x="1844" y="3002"/>
                    <a:pt x="1830" y="2993"/>
                    <a:pt x="1815" y="2993"/>
                  </a:cubicBezTo>
                  <a:cubicBezTo>
                    <a:pt x="1804" y="2993"/>
                    <a:pt x="1792" y="2999"/>
                    <a:pt x="1789" y="3012"/>
                  </a:cubicBezTo>
                  <a:cubicBezTo>
                    <a:pt x="1755" y="3133"/>
                    <a:pt x="1747" y="3259"/>
                    <a:pt x="1744" y="3383"/>
                  </a:cubicBezTo>
                  <a:cubicBezTo>
                    <a:pt x="1740" y="3509"/>
                    <a:pt x="1745" y="3636"/>
                    <a:pt x="1760" y="3763"/>
                  </a:cubicBezTo>
                  <a:cubicBezTo>
                    <a:pt x="1761" y="3777"/>
                    <a:pt x="1769" y="3785"/>
                    <a:pt x="1781" y="3791"/>
                  </a:cubicBezTo>
                  <a:cubicBezTo>
                    <a:pt x="1684" y="3834"/>
                    <a:pt x="1603" y="3906"/>
                    <a:pt x="1552" y="4000"/>
                  </a:cubicBezTo>
                  <a:cubicBezTo>
                    <a:pt x="1541" y="4021"/>
                    <a:pt x="1531" y="4044"/>
                    <a:pt x="1524" y="4066"/>
                  </a:cubicBezTo>
                  <a:cubicBezTo>
                    <a:pt x="1462" y="4052"/>
                    <a:pt x="1398" y="4041"/>
                    <a:pt x="1335" y="4024"/>
                  </a:cubicBezTo>
                  <a:cubicBezTo>
                    <a:pt x="1223" y="3993"/>
                    <a:pt x="1115" y="3956"/>
                    <a:pt x="1002" y="3934"/>
                  </a:cubicBezTo>
                  <a:cubicBezTo>
                    <a:pt x="1000" y="3934"/>
                    <a:pt x="998" y="3934"/>
                    <a:pt x="996" y="3934"/>
                  </a:cubicBezTo>
                  <a:cubicBezTo>
                    <a:pt x="965" y="3934"/>
                    <a:pt x="942" y="3978"/>
                    <a:pt x="978" y="3995"/>
                  </a:cubicBezTo>
                  <a:cubicBezTo>
                    <a:pt x="1084" y="4042"/>
                    <a:pt x="1195" y="4071"/>
                    <a:pt x="1308" y="4099"/>
                  </a:cubicBezTo>
                  <a:cubicBezTo>
                    <a:pt x="1375" y="4116"/>
                    <a:pt x="1440" y="4130"/>
                    <a:pt x="1504" y="4144"/>
                  </a:cubicBezTo>
                  <a:cubicBezTo>
                    <a:pt x="1498" y="4177"/>
                    <a:pt x="1496" y="4211"/>
                    <a:pt x="1498" y="4245"/>
                  </a:cubicBezTo>
                  <a:cubicBezTo>
                    <a:pt x="1419" y="4254"/>
                    <a:pt x="1337" y="4261"/>
                    <a:pt x="1257" y="4269"/>
                  </a:cubicBezTo>
                  <a:cubicBezTo>
                    <a:pt x="1130" y="4282"/>
                    <a:pt x="1000" y="4289"/>
                    <a:pt x="874" y="4316"/>
                  </a:cubicBezTo>
                  <a:cubicBezTo>
                    <a:pt x="840" y="4323"/>
                    <a:pt x="847" y="4376"/>
                    <a:pt x="881" y="4376"/>
                  </a:cubicBezTo>
                  <a:cubicBezTo>
                    <a:pt x="1009" y="4376"/>
                    <a:pt x="1137" y="4357"/>
                    <a:pt x="1264" y="4344"/>
                  </a:cubicBezTo>
                  <a:cubicBezTo>
                    <a:pt x="1348" y="4336"/>
                    <a:pt x="1432" y="4329"/>
                    <a:pt x="1514" y="4319"/>
                  </a:cubicBezTo>
                  <a:cubicBezTo>
                    <a:pt x="1542" y="4410"/>
                    <a:pt x="1611" y="4481"/>
                    <a:pt x="1694" y="4527"/>
                  </a:cubicBezTo>
                  <a:cubicBezTo>
                    <a:pt x="1738" y="4552"/>
                    <a:pt x="1786" y="4566"/>
                    <a:pt x="1836" y="4577"/>
                  </a:cubicBezTo>
                  <a:cubicBezTo>
                    <a:pt x="1823" y="4672"/>
                    <a:pt x="1808" y="4769"/>
                    <a:pt x="1784" y="4862"/>
                  </a:cubicBezTo>
                  <a:cubicBezTo>
                    <a:pt x="1741" y="5034"/>
                    <a:pt x="1677" y="5197"/>
                    <a:pt x="1612" y="5360"/>
                  </a:cubicBezTo>
                  <a:cubicBezTo>
                    <a:pt x="1602" y="5387"/>
                    <a:pt x="1626" y="5407"/>
                    <a:pt x="1649" y="5407"/>
                  </a:cubicBezTo>
                  <a:cubicBezTo>
                    <a:pt x="1661" y="5407"/>
                    <a:pt x="1673" y="5401"/>
                    <a:pt x="1680" y="5389"/>
                  </a:cubicBezTo>
                  <a:cubicBezTo>
                    <a:pt x="1815" y="5146"/>
                    <a:pt x="1890" y="4868"/>
                    <a:pt x="1923" y="4588"/>
                  </a:cubicBezTo>
                  <a:cubicBezTo>
                    <a:pt x="1928" y="4589"/>
                    <a:pt x="1933" y="4589"/>
                    <a:pt x="1938" y="4589"/>
                  </a:cubicBezTo>
                  <a:cubicBezTo>
                    <a:pt x="1954" y="4589"/>
                    <a:pt x="1970" y="4587"/>
                    <a:pt x="1985" y="4586"/>
                  </a:cubicBezTo>
                  <a:cubicBezTo>
                    <a:pt x="2011" y="4828"/>
                    <a:pt x="2015" y="5074"/>
                    <a:pt x="2001" y="5316"/>
                  </a:cubicBezTo>
                  <a:cubicBezTo>
                    <a:pt x="1999" y="5338"/>
                    <a:pt x="2016" y="5350"/>
                    <a:pt x="2033" y="5350"/>
                  </a:cubicBezTo>
                  <a:cubicBezTo>
                    <a:pt x="2051" y="5350"/>
                    <a:pt x="2069" y="5339"/>
                    <a:pt x="2070" y="5316"/>
                  </a:cubicBezTo>
                  <a:cubicBezTo>
                    <a:pt x="2080" y="5071"/>
                    <a:pt x="2063" y="4825"/>
                    <a:pt x="2025" y="4581"/>
                  </a:cubicBezTo>
                  <a:cubicBezTo>
                    <a:pt x="2060" y="4577"/>
                    <a:pt x="2096" y="4570"/>
                    <a:pt x="2130" y="4557"/>
                  </a:cubicBezTo>
                  <a:cubicBezTo>
                    <a:pt x="2148" y="4552"/>
                    <a:pt x="2167" y="4546"/>
                    <a:pt x="2184" y="4539"/>
                  </a:cubicBezTo>
                  <a:cubicBezTo>
                    <a:pt x="2258" y="4813"/>
                    <a:pt x="2284" y="5112"/>
                    <a:pt x="2216" y="5392"/>
                  </a:cubicBezTo>
                  <a:cubicBezTo>
                    <a:pt x="2159" y="5634"/>
                    <a:pt x="1975" y="5895"/>
                    <a:pt x="1704" y="5895"/>
                  </a:cubicBezTo>
                  <a:cubicBezTo>
                    <a:pt x="1688" y="5895"/>
                    <a:pt x="1671" y="5894"/>
                    <a:pt x="1655" y="5892"/>
                  </a:cubicBezTo>
                  <a:cubicBezTo>
                    <a:pt x="1372" y="5861"/>
                    <a:pt x="1202" y="5584"/>
                    <a:pt x="1198" y="5321"/>
                  </a:cubicBezTo>
                  <a:cubicBezTo>
                    <a:pt x="1191" y="5010"/>
                    <a:pt x="1357" y="4736"/>
                    <a:pt x="1545" y="4502"/>
                  </a:cubicBezTo>
                  <a:cubicBezTo>
                    <a:pt x="1575" y="4464"/>
                    <a:pt x="1551" y="4398"/>
                    <a:pt x="1507" y="4398"/>
                  </a:cubicBezTo>
                  <a:cubicBezTo>
                    <a:pt x="1498" y="4398"/>
                    <a:pt x="1487" y="4401"/>
                    <a:pt x="1476" y="4408"/>
                  </a:cubicBezTo>
                  <a:cubicBezTo>
                    <a:pt x="1265" y="4544"/>
                    <a:pt x="1025" y="4664"/>
                    <a:pt x="769" y="4664"/>
                  </a:cubicBezTo>
                  <a:cubicBezTo>
                    <a:pt x="740" y="4664"/>
                    <a:pt x="711" y="4663"/>
                    <a:pt x="683" y="4659"/>
                  </a:cubicBezTo>
                  <a:cubicBezTo>
                    <a:pt x="407" y="4630"/>
                    <a:pt x="159" y="4437"/>
                    <a:pt x="151" y="4144"/>
                  </a:cubicBezTo>
                  <a:cubicBezTo>
                    <a:pt x="142" y="3848"/>
                    <a:pt x="493" y="3740"/>
                    <a:pt x="738" y="3724"/>
                  </a:cubicBezTo>
                  <a:cubicBezTo>
                    <a:pt x="762" y="3723"/>
                    <a:pt x="787" y="3722"/>
                    <a:pt x="811" y="3722"/>
                  </a:cubicBezTo>
                  <a:cubicBezTo>
                    <a:pt x="1042" y="3722"/>
                    <a:pt x="1271" y="3801"/>
                    <a:pt x="1453" y="3946"/>
                  </a:cubicBezTo>
                  <a:cubicBezTo>
                    <a:pt x="1464" y="3955"/>
                    <a:pt x="1478" y="3959"/>
                    <a:pt x="1492" y="3959"/>
                  </a:cubicBezTo>
                  <a:cubicBezTo>
                    <a:pt x="1535" y="3959"/>
                    <a:pt x="1580" y="3920"/>
                    <a:pt x="1547" y="3876"/>
                  </a:cubicBezTo>
                  <a:cubicBezTo>
                    <a:pt x="1379" y="3649"/>
                    <a:pt x="1240" y="3385"/>
                    <a:pt x="1198" y="3104"/>
                  </a:cubicBezTo>
                  <a:cubicBezTo>
                    <a:pt x="1155" y="2832"/>
                    <a:pt x="1244" y="2501"/>
                    <a:pt x="1535" y="2406"/>
                  </a:cubicBezTo>
                  <a:cubicBezTo>
                    <a:pt x="1576" y="2393"/>
                    <a:pt x="1616" y="2387"/>
                    <a:pt x="1654" y="2387"/>
                  </a:cubicBezTo>
                  <a:close/>
                  <a:moveTo>
                    <a:pt x="8460" y="4141"/>
                  </a:moveTo>
                  <a:cubicBezTo>
                    <a:pt x="8709" y="4141"/>
                    <a:pt x="8958" y="4345"/>
                    <a:pt x="9072" y="4552"/>
                  </a:cubicBezTo>
                  <a:cubicBezTo>
                    <a:pt x="9211" y="4806"/>
                    <a:pt x="9168" y="5132"/>
                    <a:pt x="8937" y="5315"/>
                  </a:cubicBezTo>
                  <a:cubicBezTo>
                    <a:pt x="8885" y="5356"/>
                    <a:pt x="8927" y="5420"/>
                    <a:pt x="8981" y="5423"/>
                  </a:cubicBezTo>
                  <a:cubicBezTo>
                    <a:pt x="8987" y="5427"/>
                    <a:pt x="8993" y="5429"/>
                    <a:pt x="9000" y="5429"/>
                  </a:cubicBezTo>
                  <a:cubicBezTo>
                    <a:pt x="9007" y="5429"/>
                    <a:pt x="9014" y="5426"/>
                    <a:pt x="9019" y="5416"/>
                  </a:cubicBezTo>
                  <a:cubicBezTo>
                    <a:pt x="9019" y="5414"/>
                    <a:pt x="9022" y="5413"/>
                    <a:pt x="9022" y="5413"/>
                  </a:cubicBezTo>
                  <a:cubicBezTo>
                    <a:pt x="9024" y="5410"/>
                    <a:pt x="9025" y="5410"/>
                    <a:pt x="9026" y="5410"/>
                  </a:cubicBezTo>
                  <a:cubicBezTo>
                    <a:pt x="9146" y="5316"/>
                    <a:pt x="9224" y="5186"/>
                    <a:pt x="9259" y="5041"/>
                  </a:cubicBezTo>
                  <a:cubicBezTo>
                    <a:pt x="9317" y="4970"/>
                    <a:pt x="9384" y="4905"/>
                    <a:pt x="9462" y="4857"/>
                  </a:cubicBezTo>
                  <a:cubicBezTo>
                    <a:pt x="9541" y="4809"/>
                    <a:pt x="9628" y="4787"/>
                    <a:pt x="9714" y="4787"/>
                  </a:cubicBezTo>
                  <a:cubicBezTo>
                    <a:pt x="9877" y="4787"/>
                    <a:pt x="10037" y="4865"/>
                    <a:pt x="10140" y="5001"/>
                  </a:cubicBezTo>
                  <a:cubicBezTo>
                    <a:pt x="10306" y="5218"/>
                    <a:pt x="10261" y="5542"/>
                    <a:pt x="10076" y="5733"/>
                  </a:cubicBezTo>
                  <a:cubicBezTo>
                    <a:pt x="9948" y="5867"/>
                    <a:pt x="9767" y="5934"/>
                    <a:pt x="9586" y="5934"/>
                  </a:cubicBezTo>
                  <a:cubicBezTo>
                    <a:pt x="9502" y="5934"/>
                    <a:pt x="9418" y="5920"/>
                    <a:pt x="9339" y="5891"/>
                  </a:cubicBezTo>
                  <a:cubicBezTo>
                    <a:pt x="9332" y="5889"/>
                    <a:pt x="9326" y="5888"/>
                    <a:pt x="9321" y="5888"/>
                  </a:cubicBezTo>
                  <a:cubicBezTo>
                    <a:pt x="9304" y="5888"/>
                    <a:pt x="9290" y="5897"/>
                    <a:pt x="9280" y="5909"/>
                  </a:cubicBezTo>
                  <a:cubicBezTo>
                    <a:pt x="9279" y="5885"/>
                    <a:pt x="9280" y="5861"/>
                    <a:pt x="9278" y="5838"/>
                  </a:cubicBezTo>
                  <a:cubicBezTo>
                    <a:pt x="9265" y="5776"/>
                    <a:pt x="9236" y="5712"/>
                    <a:pt x="9197" y="5654"/>
                  </a:cubicBezTo>
                  <a:cubicBezTo>
                    <a:pt x="9229" y="5636"/>
                    <a:pt x="9259" y="5619"/>
                    <a:pt x="9289" y="5599"/>
                  </a:cubicBezTo>
                  <a:cubicBezTo>
                    <a:pt x="9336" y="5565"/>
                    <a:pt x="9384" y="5533"/>
                    <a:pt x="9428" y="5498"/>
                  </a:cubicBezTo>
                  <a:cubicBezTo>
                    <a:pt x="9471" y="5464"/>
                    <a:pt x="9513" y="5430"/>
                    <a:pt x="9556" y="5399"/>
                  </a:cubicBezTo>
                  <a:cubicBezTo>
                    <a:pt x="9601" y="5363"/>
                    <a:pt x="9648" y="5325"/>
                    <a:pt x="9676" y="5274"/>
                  </a:cubicBezTo>
                  <a:cubicBezTo>
                    <a:pt x="9690" y="5249"/>
                    <a:pt x="9673" y="5213"/>
                    <a:pt x="9645" y="5213"/>
                  </a:cubicBezTo>
                  <a:cubicBezTo>
                    <a:pt x="9641" y="5213"/>
                    <a:pt x="9637" y="5214"/>
                    <a:pt x="9632" y="5216"/>
                  </a:cubicBezTo>
                  <a:cubicBezTo>
                    <a:pt x="9601" y="5224"/>
                    <a:pt x="9578" y="5237"/>
                    <a:pt x="9556" y="5254"/>
                  </a:cubicBezTo>
                  <a:cubicBezTo>
                    <a:pt x="9533" y="5272"/>
                    <a:pt x="9509" y="5288"/>
                    <a:pt x="9488" y="5306"/>
                  </a:cubicBezTo>
                  <a:lnTo>
                    <a:pt x="9360" y="5413"/>
                  </a:lnTo>
                  <a:cubicBezTo>
                    <a:pt x="9320" y="5445"/>
                    <a:pt x="9279" y="5484"/>
                    <a:pt x="9238" y="5519"/>
                  </a:cubicBezTo>
                  <a:cubicBezTo>
                    <a:pt x="9210" y="5543"/>
                    <a:pt x="9183" y="5572"/>
                    <a:pt x="9158" y="5599"/>
                  </a:cubicBezTo>
                  <a:cubicBezTo>
                    <a:pt x="9095" y="5522"/>
                    <a:pt x="9012" y="5460"/>
                    <a:pt x="8927" y="5427"/>
                  </a:cubicBezTo>
                  <a:cubicBezTo>
                    <a:pt x="8878" y="5408"/>
                    <a:pt x="8823" y="5399"/>
                    <a:pt x="8766" y="5399"/>
                  </a:cubicBezTo>
                  <a:cubicBezTo>
                    <a:pt x="8737" y="5399"/>
                    <a:pt x="8708" y="5401"/>
                    <a:pt x="8679" y="5406"/>
                  </a:cubicBezTo>
                  <a:cubicBezTo>
                    <a:pt x="8660" y="5404"/>
                    <a:pt x="8641" y="5403"/>
                    <a:pt x="8621" y="5403"/>
                  </a:cubicBezTo>
                  <a:cubicBezTo>
                    <a:pt x="8594" y="5403"/>
                    <a:pt x="8565" y="5405"/>
                    <a:pt x="8537" y="5410"/>
                  </a:cubicBezTo>
                  <a:cubicBezTo>
                    <a:pt x="8533" y="5413"/>
                    <a:pt x="8527" y="5414"/>
                    <a:pt x="8521" y="5414"/>
                  </a:cubicBezTo>
                  <a:cubicBezTo>
                    <a:pt x="8528" y="5406"/>
                    <a:pt x="8534" y="5393"/>
                    <a:pt x="8528" y="5379"/>
                  </a:cubicBezTo>
                  <a:cubicBezTo>
                    <a:pt x="8486" y="5274"/>
                    <a:pt x="8441" y="5169"/>
                    <a:pt x="8392" y="5067"/>
                  </a:cubicBezTo>
                  <a:cubicBezTo>
                    <a:pt x="8344" y="4966"/>
                    <a:pt x="8296" y="4859"/>
                    <a:pt x="8218" y="4777"/>
                  </a:cubicBezTo>
                  <a:cubicBezTo>
                    <a:pt x="8212" y="4771"/>
                    <a:pt x="8205" y="4769"/>
                    <a:pt x="8198" y="4769"/>
                  </a:cubicBezTo>
                  <a:cubicBezTo>
                    <a:pt x="8180" y="4769"/>
                    <a:pt x="8162" y="4784"/>
                    <a:pt x="8168" y="4806"/>
                  </a:cubicBezTo>
                  <a:cubicBezTo>
                    <a:pt x="8201" y="4913"/>
                    <a:pt x="8263" y="5010"/>
                    <a:pt x="8317" y="5109"/>
                  </a:cubicBezTo>
                  <a:cubicBezTo>
                    <a:pt x="8371" y="5208"/>
                    <a:pt x="8422" y="5309"/>
                    <a:pt x="8470" y="5413"/>
                  </a:cubicBezTo>
                  <a:cubicBezTo>
                    <a:pt x="8473" y="5420"/>
                    <a:pt x="8479" y="5423"/>
                    <a:pt x="8486" y="5427"/>
                  </a:cubicBezTo>
                  <a:cubicBezTo>
                    <a:pt x="8408" y="5453"/>
                    <a:pt x="8337" y="5498"/>
                    <a:pt x="8279" y="5556"/>
                  </a:cubicBezTo>
                  <a:cubicBezTo>
                    <a:pt x="8206" y="5481"/>
                    <a:pt x="8131" y="5406"/>
                    <a:pt x="8052" y="5336"/>
                  </a:cubicBezTo>
                  <a:cubicBezTo>
                    <a:pt x="7934" y="5194"/>
                    <a:pt x="7852" y="5033"/>
                    <a:pt x="7853" y="4833"/>
                  </a:cubicBezTo>
                  <a:cubicBezTo>
                    <a:pt x="7853" y="4540"/>
                    <a:pt x="8045" y="4252"/>
                    <a:pt x="8327" y="4161"/>
                  </a:cubicBezTo>
                  <a:cubicBezTo>
                    <a:pt x="8371" y="4147"/>
                    <a:pt x="8415" y="4141"/>
                    <a:pt x="8460" y="4141"/>
                  </a:cubicBezTo>
                  <a:close/>
                  <a:moveTo>
                    <a:pt x="8880" y="6041"/>
                  </a:moveTo>
                  <a:lnTo>
                    <a:pt x="8880" y="6041"/>
                  </a:lnTo>
                  <a:cubicBezTo>
                    <a:pt x="8879" y="6044"/>
                    <a:pt x="8878" y="6046"/>
                    <a:pt x="8877" y="6047"/>
                  </a:cubicBezTo>
                  <a:lnTo>
                    <a:pt x="8877" y="6047"/>
                  </a:lnTo>
                  <a:lnTo>
                    <a:pt x="8880" y="6041"/>
                  </a:lnTo>
                  <a:close/>
                  <a:moveTo>
                    <a:pt x="8770" y="5560"/>
                  </a:moveTo>
                  <a:cubicBezTo>
                    <a:pt x="8771" y="5560"/>
                    <a:pt x="8773" y="5560"/>
                    <a:pt x="8775" y="5560"/>
                  </a:cubicBezTo>
                  <a:cubicBezTo>
                    <a:pt x="8919" y="5563"/>
                    <a:pt x="9038" y="5680"/>
                    <a:pt x="9097" y="5802"/>
                  </a:cubicBezTo>
                  <a:cubicBezTo>
                    <a:pt x="9117" y="5841"/>
                    <a:pt x="9124" y="5884"/>
                    <a:pt x="9124" y="5928"/>
                  </a:cubicBezTo>
                  <a:cubicBezTo>
                    <a:pt x="9122" y="5921"/>
                    <a:pt x="9122" y="5912"/>
                    <a:pt x="9117" y="5905"/>
                  </a:cubicBezTo>
                  <a:cubicBezTo>
                    <a:pt x="9089" y="5857"/>
                    <a:pt x="9045" y="5821"/>
                    <a:pt x="9001" y="5787"/>
                  </a:cubicBezTo>
                  <a:cubicBezTo>
                    <a:pt x="8958" y="5755"/>
                    <a:pt x="8916" y="5722"/>
                    <a:pt x="8869" y="5692"/>
                  </a:cubicBezTo>
                  <a:cubicBezTo>
                    <a:pt x="8824" y="5662"/>
                    <a:pt x="8776" y="5635"/>
                    <a:pt x="8721" y="5635"/>
                  </a:cubicBezTo>
                  <a:cubicBezTo>
                    <a:pt x="8714" y="5635"/>
                    <a:pt x="8706" y="5636"/>
                    <a:pt x="8699" y="5637"/>
                  </a:cubicBezTo>
                  <a:cubicBezTo>
                    <a:pt x="8643" y="5645"/>
                    <a:pt x="8599" y="5687"/>
                    <a:pt x="8577" y="5736"/>
                  </a:cubicBezTo>
                  <a:cubicBezTo>
                    <a:pt x="8551" y="5806"/>
                    <a:pt x="8555" y="5871"/>
                    <a:pt x="8568" y="5939"/>
                  </a:cubicBezTo>
                  <a:cubicBezTo>
                    <a:pt x="8573" y="5968"/>
                    <a:pt x="8601" y="5984"/>
                    <a:pt x="8628" y="5984"/>
                  </a:cubicBezTo>
                  <a:cubicBezTo>
                    <a:pt x="8648" y="5984"/>
                    <a:pt x="8668" y="5975"/>
                    <a:pt x="8677" y="5955"/>
                  </a:cubicBezTo>
                  <a:cubicBezTo>
                    <a:pt x="8692" y="5926"/>
                    <a:pt x="8699" y="5902"/>
                    <a:pt x="8704" y="5871"/>
                  </a:cubicBezTo>
                  <a:cubicBezTo>
                    <a:pt x="8706" y="5854"/>
                    <a:pt x="8712" y="5819"/>
                    <a:pt x="8714" y="5810"/>
                  </a:cubicBezTo>
                  <a:cubicBezTo>
                    <a:pt x="8717" y="5808"/>
                    <a:pt x="8722" y="5796"/>
                    <a:pt x="8723" y="5795"/>
                  </a:cubicBezTo>
                  <a:lnTo>
                    <a:pt x="8723" y="5795"/>
                  </a:lnTo>
                  <a:cubicBezTo>
                    <a:pt x="8724" y="5794"/>
                    <a:pt x="8725" y="5793"/>
                    <a:pt x="8726" y="5793"/>
                  </a:cubicBezTo>
                  <a:cubicBezTo>
                    <a:pt x="8727" y="5793"/>
                    <a:pt x="8727" y="5793"/>
                    <a:pt x="8728" y="5793"/>
                  </a:cubicBezTo>
                  <a:cubicBezTo>
                    <a:pt x="8742" y="5793"/>
                    <a:pt x="8755" y="5803"/>
                    <a:pt x="8764" y="5810"/>
                  </a:cubicBezTo>
                  <a:cubicBezTo>
                    <a:pt x="8804" y="5834"/>
                    <a:pt x="8842" y="5863"/>
                    <a:pt x="8878" y="5892"/>
                  </a:cubicBezTo>
                  <a:cubicBezTo>
                    <a:pt x="8895" y="5907"/>
                    <a:pt x="8916" y="5921"/>
                    <a:pt x="8934" y="5938"/>
                  </a:cubicBezTo>
                  <a:cubicBezTo>
                    <a:pt x="8926" y="5949"/>
                    <a:pt x="8919" y="5960"/>
                    <a:pt x="8912" y="5973"/>
                  </a:cubicBezTo>
                  <a:cubicBezTo>
                    <a:pt x="8897" y="5997"/>
                    <a:pt x="8889" y="6026"/>
                    <a:pt x="8876" y="6051"/>
                  </a:cubicBezTo>
                  <a:cubicBezTo>
                    <a:pt x="8877" y="6050"/>
                    <a:pt x="8877" y="6049"/>
                    <a:pt x="8877" y="6047"/>
                  </a:cubicBezTo>
                  <a:lnTo>
                    <a:pt x="8877" y="6047"/>
                  </a:lnTo>
                  <a:lnTo>
                    <a:pt x="8875" y="6053"/>
                  </a:lnTo>
                  <a:cubicBezTo>
                    <a:pt x="8873" y="6058"/>
                    <a:pt x="8869" y="6063"/>
                    <a:pt x="8868" y="6068"/>
                  </a:cubicBezTo>
                  <a:cubicBezTo>
                    <a:pt x="8862" y="6077"/>
                    <a:pt x="8856" y="6088"/>
                    <a:pt x="8852" y="6097"/>
                  </a:cubicBezTo>
                  <a:cubicBezTo>
                    <a:pt x="8846" y="6108"/>
                    <a:pt x="8839" y="6117"/>
                    <a:pt x="8832" y="6125"/>
                  </a:cubicBezTo>
                  <a:cubicBezTo>
                    <a:pt x="8831" y="6126"/>
                    <a:pt x="8831" y="6129"/>
                    <a:pt x="8828" y="6131"/>
                  </a:cubicBezTo>
                  <a:cubicBezTo>
                    <a:pt x="8824" y="6136"/>
                    <a:pt x="8819" y="6141"/>
                    <a:pt x="8814" y="6146"/>
                  </a:cubicBezTo>
                  <a:cubicBezTo>
                    <a:pt x="8812" y="6148"/>
                    <a:pt x="8809" y="6153"/>
                    <a:pt x="8805" y="6158"/>
                  </a:cubicBezTo>
                  <a:lnTo>
                    <a:pt x="8804" y="6159"/>
                  </a:lnTo>
                  <a:lnTo>
                    <a:pt x="8799" y="6162"/>
                  </a:lnTo>
                  <a:cubicBezTo>
                    <a:pt x="8792" y="6169"/>
                    <a:pt x="8785" y="6176"/>
                    <a:pt x="8777" y="6183"/>
                  </a:cubicBezTo>
                  <a:lnTo>
                    <a:pt x="8775" y="6186"/>
                  </a:lnTo>
                  <a:lnTo>
                    <a:pt x="8774" y="6187"/>
                  </a:lnTo>
                  <a:cubicBezTo>
                    <a:pt x="8770" y="6190"/>
                    <a:pt x="8764" y="6193"/>
                    <a:pt x="8760" y="6196"/>
                  </a:cubicBezTo>
                  <a:cubicBezTo>
                    <a:pt x="8750" y="6202"/>
                    <a:pt x="8741" y="6207"/>
                    <a:pt x="8731" y="6210"/>
                  </a:cubicBezTo>
                  <a:cubicBezTo>
                    <a:pt x="8734" y="6209"/>
                    <a:pt x="8734" y="6209"/>
                    <a:pt x="8734" y="6209"/>
                  </a:cubicBezTo>
                  <a:lnTo>
                    <a:pt x="8734" y="6209"/>
                  </a:lnTo>
                  <a:cubicBezTo>
                    <a:pt x="8734" y="6209"/>
                    <a:pt x="8725" y="6212"/>
                    <a:pt x="8724" y="6212"/>
                  </a:cubicBezTo>
                  <a:cubicBezTo>
                    <a:pt x="8719" y="6214"/>
                    <a:pt x="8713" y="6216"/>
                    <a:pt x="8710" y="6216"/>
                  </a:cubicBezTo>
                  <a:cubicBezTo>
                    <a:pt x="8704" y="6217"/>
                    <a:pt x="8699" y="6217"/>
                    <a:pt x="8696" y="6219"/>
                  </a:cubicBezTo>
                  <a:cubicBezTo>
                    <a:pt x="8693" y="6219"/>
                    <a:pt x="8692" y="6219"/>
                    <a:pt x="8692" y="6219"/>
                  </a:cubicBezTo>
                  <a:cubicBezTo>
                    <a:pt x="8691" y="6219"/>
                    <a:pt x="8694" y="6219"/>
                    <a:pt x="8689" y="6219"/>
                  </a:cubicBezTo>
                  <a:cubicBezTo>
                    <a:pt x="8668" y="6219"/>
                    <a:pt x="8655" y="6219"/>
                    <a:pt x="8635" y="6212"/>
                  </a:cubicBezTo>
                  <a:cubicBezTo>
                    <a:pt x="8634" y="6211"/>
                    <a:pt x="8633" y="6211"/>
                    <a:pt x="8632" y="6211"/>
                  </a:cubicBezTo>
                  <a:cubicBezTo>
                    <a:pt x="8629" y="6211"/>
                    <a:pt x="8627" y="6212"/>
                    <a:pt x="8625" y="6212"/>
                  </a:cubicBezTo>
                  <a:cubicBezTo>
                    <a:pt x="8598" y="6197"/>
                    <a:pt x="8570" y="6183"/>
                    <a:pt x="8544" y="6166"/>
                  </a:cubicBezTo>
                  <a:cubicBezTo>
                    <a:pt x="8494" y="6131"/>
                    <a:pt x="8452" y="6085"/>
                    <a:pt x="8422" y="6034"/>
                  </a:cubicBezTo>
                  <a:cubicBezTo>
                    <a:pt x="8365" y="5936"/>
                    <a:pt x="8357" y="5811"/>
                    <a:pt x="8416" y="5712"/>
                  </a:cubicBezTo>
                  <a:cubicBezTo>
                    <a:pt x="8483" y="5603"/>
                    <a:pt x="8649" y="5560"/>
                    <a:pt x="8770" y="5560"/>
                  </a:cubicBezTo>
                  <a:close/>
                  <a:moveTo>
                    <a:pt x="4773" y="3512"/>
                  </a:moveTo>
                  <a:cubicBezTo>
                    <a:pt x="4806" y="3512"/>
                    <a:pt x="4841" y="3517"/>
                    <a:pt x="4875" y="3527"/>
                  </a:cubicBezTo>
                  <a:cubicBezTo>
                    <a:pt x="5010" y="3567"/>
                    <a:pt x="5115" y="3683"/>
                    <a:pt x="5189" y="3798"/>
                  </a:cubicBezTo>
                  <a:cubicBezTo>
                    <a:pt x="5343" y="4031"/>
                    <a:pt x="5427" y="4303"/>
                    <a:pt x="5444" y="4580"/>
                  </a:cubicBezTo>
                  <a:cubicBezTo>
                    <a:pt x="5447" y="4620"/>
                    <a:pt x="5480" y="4640"/>
                    <a:pt x="5511" y="4640"/>
                  </a:cubicBezTo>
                  <a:cubicBezTo>
                    <a:pt x="5524" y="4640"/>
                    <a:pt x="5537" y="4636"/>
                    <a:pt x="5548" y="4630"/>
                  </a:cubicBezTo>
                  <a:cubicBezTo>
                    <a:pt x="5576" y="4628"/>
                    <a:pt x="5604" y="4610"/>
                    <a:pt x="5617" y="4573"/>
                  </a:cubicBezTo>
                  <a:cubicBezTo>
                    <a:pt x="5681" y="4360"/>
                    <a:pt x="5756" y="4110"/>
                    <a:pt x="5975" y="4007"/>
                  </a:cubicBezTo>
                  <a:cubicBezTo>
                    <a:pt x="6018" y="3986"/>
                    <a:pt x="6064" y="3977"/>
                    <a:pt x="6111" y="3977"/>
                  </a:cubicBezTo>
                  <a:cubicBezTo>
                    <a:pt x="6275" y="3977"/>
                    <a:pt x="6447" y="4090"/>
                    <a:pt x="6556" y="4201"/>
                  </a:cubicBezTo>
                  <a:cubicBezTo>
                    <a:pt x="6707" y="4353"/>
                    <a:pt x="6745" y="4584"/>
                    <a:pt x="6674" y="4783"/>
                  </a:cubicBezTo>
                  <a:cubicBezTo>
                    <a:pt x="6640" y="4879"/>
                    <a:pt x="6576" y="4972"/>
                    <a:pt x="6498" y="5050"/>
                  </a:cubicBezTo>
                  <a:cubicBezTo>
                    <a:pt x="6356" y="5162"/>
                    <a:pt x="6186" y="5203"/>
                    <a:pt x="6004" y="5216"/>
                  </a:cubicBezTo>
                  <a:cubicBezTo>
                    <a:pt x="5943" y="5218"/>
                    <a:pt x="5925" y="5308"/>
                    <a:pt x="5989" y="5325"/>
                  </a:cubicBezTo>
                  <a:cubicBezTo>
                    <a:pt x="6102" y="5357"/>
                    <a:pt x="6217" y="5379"/>
                    <a:pt x="6331" y="5410"/>
                  </a:cubicBezTo>
                  <a:cubicBezTo>
                    <a:pt x="6416" y="5434"/>
                    <a:pt x="6514" y="5465"/>
                    <a:pt x="6565" y="5543"/>
                  </a:cubicBezTo>
                  <a:cubicBezTo>
                    <a:pt x="6569" y="5549"/>
                    <a:pt x="6575" y="5552"/>
                    <a:pt x="6578" y="5556"/>
                  </a:cubicBezTo>
                  <a:cubicBezTo>
                    <a:pt x="6505" y="5736"/>
                    <a:pt x="6497" y="5939"/>
                    <a:pt x="6579" y="6125"/>
                  </a:cubicBezTo>
                  <a:cubicBezTo>
                    <a:pt x="6586" y="6141"/>
                    <a:pt x="6598" y="6156"/>
                    <a:pt x="6606" y="6175"/>
                  </a:cubicBezTo>
                  <a:cubicBezTo>
                    <a:pt x="6514" y="6350"/>
                    <a:pt x="6294" y="6418"/>
                    <a:pt x="6084" y="6418"/>
                  </a:cubicBezTo>
                  <a:cubicBezTo>
                    <a:pt x="5983" y="6418"/>
                    <a:pt x="5885" y="6402"/>
                    <a:pt x="5804" y="6375"/>
                  </a:cubicBezTo>
                  <a:cubicBezTo>
                    <a:pt x="5525" y="6278"/>
                    <a:pt x="5397" y="5982"/>
                    <a:pt x="5292" y="5728"/>
                  </a:cubicBezTo>
                  <a:cubicBezTo>
                    <a:pt x="5282" y="5705"/>
                    <a:pt x="5264" y="5696"/>
                    <a:pt x="5247" y="5696"/>
                  </a:cubicBezTo>
                  <a:cubicBezTo>
                    <a:pt x="5209" y="5696"/>
                    <a:pt x="5169" y="5737"/>
                    <a:pt x="5189" y="5785"/>
                  </a:cubicBezTo>
                  <a:cubicBezTo>
                    <a:pt x="5312" y="6054"/>
                    <a:pt x="5250" y="6373"/>
                    <a:pt x="5033" y="6575"/>
                  </a:cubicBezTo>
                  <a:cubicBezTo>
                    <a:pt x="4908" y="6692"/>
                    <a:pt x="4733" y="6767"/>
                    <a:pt x="4561" y="6767"/>
                  </a:cubicBezTo>
                  <a:cubicBezTo>
                    <a:pt x="4439" y="6767"/>
                    <a:pt x="4319" y="6729"/>
                    <a:pt x="4221" y="6643"/>
                  </a:cubicBezTo>
                  <a:cubicBezTo>
                    <a:pt x="3980" y="6430"/>
                    <a:pt x="4086" y="6105"/>
                    <a:pt x="4272" y="5897"/>
                  </a:cubicBezTo>
                  <a:cubicBezTo>
                    <a:pt x="4308" y="5857"/>
                    <a:pt x="4347" y="5821"/>
                    <a:pt x="4386" y="5789"/>
                  </a:cubicBezTo>
                  <a:cubicBezTo>
                    <a:pt x="4394" y="5782"/>
                    <a:pt x="4406" y="5776"/>
                    <a:pt x="4414" y="5769"/>
                  </a:cubicBezTo>
                  <a:cubicBezTo>
                    <a:pt x="4576" y="5661"/>
                    <a:pt x="4721" y="5535"/>
                    <a:pt x="4861" y="5401"/>
                  </a:cubicBezTo>
                  <a:cubicBezTo>
                    <a:pt x="4926" y="5484"/>
                    <a:pt x="5033" y="5531"/>
                    <a:pt x="5138" y="5548"/>
                  </a:cubicBezTo>
                  <a:cubicBezTo>
                    <a:pt x="5176" y="5554"/>
                    <a:pt x="5215" y="5557"/>
                    <a:pt x="5254" y="5557"/>
                  </a:cubicBezTo>
                  <a:cubicBezTo>
                    <a:pt x="5359" y="5557"/>
                    <a:pt x="5463" y="5531"/>
                    <a:pt x="5546" y="5460"/>
                  </a:cubicBezTo>
                  <a:cubicBezTo>
                    <a:pt x="5671" y="5352"/>
                    <a:pt x="5677" y="5147"/>
                    <a:pt x="5585" y="5017"/>
                  </a:cubicBezTo>
                  <a:cubicBezTo>
                    <a:pt x="5501" y="4899"/>
                    <a:pt x="5357" y="4828"/>
                    <a:pt x="5213" y="4828"/>
                  </a:cubicBezTo>
                  <a:cubicBezTo>
                    <a:pt x="5196" y="4828"/>
                    <a:pt x="5180" y="4829"/>
                    <a:pt x="5163" y="4831"/>
                  </a:cubicBezTo>
                  <a:cubicBezTo>
                    <a:pt x="5078" y="4840"/>
                    <a:pt x="4990" y="4869"/>
                    <a:pt x="4930" y="4938"/>
                  </a:cubicBezTo>
                  <a:cubicBezTo>
                    <a:pt x="4915" y="4955"/>
                    <a:pt x="4902" y="4974"/>
                    <a:pt x="4889" y="4993"/>
                  </a:cubicBezTo>
                  <a:cubicBezTo>
                    <a:pt x="4867" y="5018"/>
                    <a:pt x="4848" y="5045"/>
                    <a:pt x="4833" y="5074"/>
                  </a:cubicBezTo>
                  <a:lnTo>
                    <a:pt x="4831" y="5074"/>
                  </a:lnTo>
                  <a:lnTo>
                    <a:pt x="4810" y="5084"/>
                  </a:lnTo>
                  <a:cubicBezTo>
                    <a:pt x="4811" y="5062"/>
                    <a:pt x="4801" y="5041"/>
                    <a:pt x="4774" y="5038"/>
                  </a:cubicBezTo>
                  <a:lnTo>
                    <a:pt x="4471" y="5006"/>
                  </a:lnTo>
                  <a:cubicBezTo>
                    <a:pt x="4398" y="4998"/>
                    <a:pt x="4323" y="4985"/>
                    <a:pt x="4248" y="4985"/>
                  </a:cubicBezTo>
                  <a:cubicBezTo>
                    <a:pt x="4221" y="4985"/>
                    <a:pt x="4194" y="4987"/>
                    <a:pt x="4167" y="4991"/>
                  </a:cubicBezTo>
                  <a:cubicBezTo>
                    <a:pt x="4125" y="4999"/>
                    <a:pt x="4130" y="5060"/>
                    <a:pt x="4167" y="5071"/>
                  </a:cubicBezTo>
                  <a:cubicBezTo>
                    <a:pt x="4262" y="5103"/>
                    <a:pt x="4371" y="5096"/>
                    <a:pt x="4471" y="5102"/>
                  </a:cubicBezTo>
                  <a:lnTo>
                    <a:pt x="4742" y="5116"/>
                  </a:lnTo>
                  <a:cubicBezTo>
                    <a:pt x="4706" y="5130"/>
                    <a:pt x="4669" y="5145"/>
                    <a:pt x="4633" y="5160"/>
                  </a:cubicBezTo>
                  <a:cubicBezTo>
                    <a:pt x="4567" y="5187"/>
                    <a:pt x="4501" y="5213"/>
                    <a:pt x="4435" y="5237"/>
                  </a:cubicBezTo>
                  <a:cubicBezTo>
                    <a:pt x="4370" y="5260"/>
                    <a:pt x="4302" y="5281"/>
                    <a:pt x="4237" y="5301"/>
                  </a:cubicBezTo>
                  <a:cubicBezTo>
                    <a:pt x="4173" y="5319"/>
                    <a:pt x="4096" y="5332"/>
                    <a:pt x="4045" y="5374"/>
                  </a:cubicBezTo>
                  <a:cubicBezTo>
                    <a:pt x="4028" y="5389"/>
                    <a:pt x="4037" y="5424"/>
                    <a:pt x="4059" y="5428"/>
                  </a:cubicBezTo>
                  <a:cubicBezTo>
                    <a:pt x="4071" y="5430"/>
                    <a:pt x="4083" y="5431"/>
                    <a:pt x="4094" y="5431"/>
                  </a:cubicBezTo>
                  <a:cubicBezTo>
                    <a:pt x="4151" y="5431"/>
                    <a:pt x="4209" y="5411"/>
                    <a:pt x="4262" y="5394"/>
                  </a:cubicBezTo>
                  <a:cubicBezTo>
                    <a:pt x="4333" y="5373"/>
                    <a:pt x="4404" y="5348"/>
                    <a:pt x="4472" y="5322"/>
                  </a:cubicBezTo>
                  <a:cubicBezTo>
                    <a:pt x="4540" y="5295"/>
                    <a:pt x="4606" y="5268"/>
                    <a:pt x="4669" y="5238"/>
                  </a:cubicBezTo>
                  <a:cubicBezTo>
                    <a:pt x="4716" y="5217"/>
                    <a:pt x="4759" y="5194"/>
                    <a:pt x="4803" y="5169"/>
                  </a:cubicBezTo>
                  <a:lnTo>
                    <a:pt x="4803" y="5169"/>
                  </a:lnTo>
                  <a:cubicBezTo>
                    <a:pt x="4796" y="5213"/>
                    <a:pt x="4796" y="5260"/>
                    <a:pt x="4811" y="5305"/>
                  </a:cubicBezTo>
                  <a:cubicBezTo>
                    <a:pt x="4811" y="5305"/>
                    <a:pt x="4811" y="5308"/>
                    <a:pt x="4813" y="5308"/>
                  </a:cubicBezTo>
                  <a:cubicBezTo>
                    <a:pt x="4625" y="5475"/>
                    <a:pt x="4397" y="5603"/>
                    <a:pt x="4217" y="5780"/>
                  </a:cubicBezTo>
                  <a:cubicBezTo>
                    <a:pt x="4156" y="5814"/>
                    <a:pt x="4091" y="5839"/>
                    <a:pt x="4032" y="5839"/>
                  </a:cubicBezTo>
                  <a:cubicBezTo>
                    <a:pt x="4020" y="5839"/>
                    <a:pt x="4009" y="5838"/>
                    <a:pt x="3997" y="5836"/>
                  </a:cubicBezTo>
                  <a:cubicBezTo>
                    <a:pt x="3695" y="5783"/>
                    <a:pt x="3526" y="5401"/>
                    <a:pt x="3576" y="5126"/>
                  </a:cubicBezTo>
                  <a:cubicBezTo>
                    <a:pt x="3581" y="5099"/>
                    <a:pt x="3567" y="5078"/>
                    <a:pt x="3549" y="5067"/>
                  </a:cubicBezTo>
                  <a:cubicBezTo>
                    <a:pt x="3591" y="4864"/>
                    <a:pt x="3831" y="4747"/>
                    <a:pt x="4021" y="4735"/>
                  </a:cubicBezTo>
                  <a:cubicBezTo>
                    <a:pt x="4043" y="4733"/>
                    <a:pt x="4065" y="4733"/>
                    <a:pt x="4087" y="4733"/>
                  </a:cubicBezTo>
                  <a:cubicBezTo>
                    <a:pt x="4321" y="4733"/>
                    <a:pt x="4556" y="4805"/>
                    <a:pt x="4770" y="4891"/>
                  </a:cubicBezTo>
                  <a:lnTo>
                    <a:pt x="4770" y="4889"/>
                  </a:lnTo>
                  <a:cubicBezTo>
                    <a:pt x="4773" y="4890"/>
                    <a:pt x="4777" y="4890"/>
                    <a:pt x="4780" y="4890"/>
                  </a:cubicBezTo>
                  <a:cubicBezTo>
                    <a:pt x="4832" y="4890"/>
                    <a:pt x="4869" y="4818"/>
                    <a:pt x="4813" y="4791"/>
                  </a:cubicBezTo>
                  <a:cubicBezTo>
                    <a:pt x="4767" y="4770"/>
                    <a:pt x="4719" y="4749"/>
                    <a:pt x="4669" y="4729"/>
                  </a:cubicBezTo>
                  <a:cubicBezTo>
                    <a:pt x="4451" y="4628"/>
                    <a:pt x="4231" y="4489"/>
                    <a:pt x="4149" y="4259"/>
                  </a:cubicBezTo>
                  <a:cubicBezTo>
                    <a:pt x="4045" y="3977"/>
                    <a:pt x="4255" y="3741"/>
                    <a:pt x="4484" y="3607"/>
                  </a:cubicBezTo>
                  <a:cubicBezTo>
                    <a:pt x="4571" y="3555"/>
                    <a:pt x="4670" y="3512"/>
                    <a:pt x="4773" y="3512"/>
                  </a:cubicBezTo>
                  <a:close/>
                  <a:moveTo>
                    <a:pt x="7333" y="5129"/>
                  </a:moveTo>
                  <a:cubicBezTo>
                    <a:pt x="7339" y="5129"/>
                    <a:pt x="7344" y="5129"/>
                    <a:pt x="7349" y="5129"/>
                  </a:cubicBezTo>
                  <a:cubicBezTo>
                    <a:pt x="7579" y="5133"/>
                    <a:pt x="7775" y="5251"/>
                    <a:pt x="7947" y="5396"/>
                  </a:cubicBezTo>
                  <a:cubicBezTo>
                    <a:pt x="8022" y="5487"/>
                    <a:pt x="8111" y="5569"/>
                    <a:pt x="8206" y="5650"/>
                  </a:cubicBezTo>
                  <a:cubicBezTo>
                    <a:pt x="8194" y="5670"/>
                    <a:pt x="8181" y="5685"/>
                    <a:pt x="8171" y="5706"/>
                  </a:cubicBezTo>
                  <a:cubicBezTo>
                    <a:pt x="8161" y="5725"/>
                    <a:pt x="8157" y="5742"/>
                    <a:pt x="8151" y="5760"/>
                  </a:cubicBezTo>
                  <a:cubicBezTo>
                    <a:pt x="8046" y="5714"/>
                    <a:pt x="7941" y="5668"/>
                    <a:pt x="7835" y="5626"/>
                  </a:cubicBezTo>
                  <a:cubicBezTo>
                    <a:pt x="7689" y="5566"/>
                    <a:pt x="7523" y="5501"/>
                    <a:pt x="7364" y="5495"/>
                  </a:cubicBezTo>
                  <a:cubicBezTo>
                    <a:pt x="7363" y="5495"/>
                    <a:pt x="7363" y="5495"/>
                    <a:pt x="7362" y="5495"/>
                  </a:cubicBezTo>
                  <a:cubicBezTo>
                    <a:pt x="7335" y="5495"/>
                    <a:pt x="7323" y="5536"/>
                    <a:pt x="7348" y="5550"/>
                  </a:cubicBezTo>
                  <a:cubicBezTo>
                    <a:pt x="7419" y="5589"/>
                    <a:pt x="7494" y="5614"/>
                    <a:pt x="7571" y="5641"/>
                  </a:cubicBezTo>
                  <a:cubicBezTo>
                    <a:pt x="7643" y="5665"/>
                    <a:pt x="7717" y="5691"/>
                    <a:pt x="7791" y="5715"/>
                  </a:cubicBezTo>
                  <a:cubicBezTo>
                    <a:pt x="7906" y="5752"/>
                    <a:pt x="8018" y="5794"/>
                    <a:pt x="8130" y="5841"/>
                  </a:cubicBezTo>
                  <a:cubicBezTo>
                    <a:pt x="8130" y="5847"/>
                    <a:pt x="8128" y="5850"/>
                    <a:pt x="8126" y="5855"/>
                  </a:cubicBezTo>
                  <a:cubicBezTo>
                    <a:pt x="8001" y="5875"/>
                    <a:pt x="7876" y="5892"/>
                    <a:pt x="7750" y="5907"/>
                  </a:cubicBezTo>
                  <a:cubicBezTo>
                    <a:pt x="7672" y="5915"/>
                    <a:pt x="7592" y="5925"/>
                    <a:pt x="7514" y="5933"/>
                  </a:cubicBezTo>
                  <a:cubicBezTo>
                    <a:pt x="7437" y="5942"/>
                    <a:pt x="7352" y="5939"/>
                    <a:pt x="7284" y="5972"/>
                  </a:cubicBezTo>
                  <a:cubicBezTo>
                    <a:pt x="7263" y="5983"/>
                    <a:pt x="7267" y="6014"/>
                    <a:pt x="7288" y="6020"/>
                  </a:cubicBezTo>
                  <a:cubicBezTo>
                    <a:pt x="7314" y="6027"/>
                    <a:pt x="7341" y="6030"/>
                    <a:pt x="7368" y="6030"/>
                  </a:cubicBezTo>
                  <a:cubicBezTo>
                    <a:pt x="7423" y="6030"/>
                    <a:pt x="7480" y="6019"/>
                    <a:pt x="7533" y="6014"/>
                  </a:cubicBezTo>
                  <a:cubicBezTo>
                    <a:pt x="7612" y="6007"/>
                    <a:pt x="7690" y="5999"/>
                    <a:pt x="7769" y="5986"/>
                  </a:cubicBezTo>
                  <a:cubicBezTo>
                    <a:pt x="7887" y="5970"/>
                    <a:pt x="8005" y="5949"/>
                    <a:pt x="8123" y="5929"/>
                  </a:cubicBezTo>
                  <a:cubicBezTo>
                    <a:pt x="8123" y="6024"/>
                    <a:pt x="8144" y="6117"/>
                    <a:pt x="8194" y="6197"/>
                  </a:cubicBezTo>
                  <a:cubicBezTo>
                    <a:pt x="8214" y="6231"/>
                    <a:pt x="8239" y="6258"/>
                    <a:pt x="8266" y="6287"/>
                  </a:cubicBezTo>
                  <a:cubicBezTo>
                    <a:pt x="8216" y="6366"/>
                    <a:pt x="8165" y="6446"/>
                    <a:pt x="8104" y="6521"/>
                  </a:cubicBezTo>
                  <a:cubicBezTo>
                    <a:pt x="8026" y="6617"/>
                    <a:pt x="7934" y="6702"/>
                    <a:pt x="7859" y="6802"/>
                  </a:cubicBezTo>
                  <a:cubicBezTo>
                    <a:pt x="7843" y="6824"/>
                    <a:pt x="7865" y="6855"/>
                    <a:pt x="7889" y="6855"/>
                  </a:cubicBezTo>
                  <a:cubicBezTo>
                    <a:pt x="7894" y="6855"/>
                    <a:pt x="7899" y="6853"/>
                    <a:pt x="7904" y="6850"/>
                  </a:cubicBezTo>
                  <a:cubicBezTo>
                    <a:pt x="8011" y="6779"/>
                    <a:pt x="8093" y="6673"/>
                    <a:pt x="8171" y="6573"/>
                  </a:cubicBezTo>
                  <a:cubicBezTo>
                    <a:pt x="8228" y="6500"/>
                    <a:pt x="8279" y="6422"/>
                    <a:pt x="8327" y="6339"/>
                  </a:cubicBezTo>
                  <a:cubicBezTo>
                    <a:pt x="8350" y="6355"/>
                    <a:pt x="8371" y="6375"/>
                    <a:pt x="8395" y="6387"/>
                  </a:cubicBezTo>
                  <a:cubicBezTo>
                    <a:pt x="8357" y="6507"/>
                    <a:pt x="8317" y="6624"/>
                    <a:pt x="8280" y="6744"/>
                  </a:cubicBezTo>
                  <a:cubicBezTo>
                    <a:pt x="8232" y="6893"/>
                    <a:pt x="8181" y="7039"/>
                    <a:pt x="8145" y="7191"/>
                  </a:cubicBezTo>
                  <a:cubicBezTo>
                    <a:pt x="8140" y="7219"/>
                    <a:pt x="8160" y="7237"/>
                    <a:pt x="8182" y="7237"/>
                  </a:cubicBezTo>
                  <a:cubicBezTo>
                    <a:pt x="8196" y="7237"/>
                    <a:pt x="8211" y="7229"/>
                    <a:pt x="8218" y="7210"/>
                  </a:cubicBezTo>
                  <a:cubicBezTo>
                    <a:pt x="8277" y="7064"/>
                    <a:pt x="8320" y="6915"/>
                    <a:pt x="8365" y="6766"/>
                  </a:cubicBezTo>
                  <a:cubicBezTo>
                    <a:pt x="8401" y="6651"/>
                    <a:pt x="8436" y="6535"/>
                    <a:pt x="8472" y="6419"/>
                  </a:cubicBezTo>
                  <a:cubicBezTo>
                    <a:pt x="8528" y="6440"/>
                    <a:pt x="8590" y="6458"/>
                    <a:pt x="8649" y="6464"/>
                  </a:cubicBezTo>
                  <a:cubicBezTo>
                    <a:pt x="8668" y="6466"/>
                    <a:pt x="8686" y="6467"/>
                    <a:pt x="8705" y="6467"/>
                  </a:cubicBezTo>
                  <a:cubicBezTo>
                    <a:pt x="8778" y="6467"/>
                    <a:pt x="8853" y="6454"/>
                    <a:pt x="8923" y="6430"/>
                  </a:cubicBezTo>
                  <a:cubicBezTo>
                    <a:pt x="8958" y="6510"/>
                    <a:pt x="8991" y="6589"/>
                    <a:pt x="9024" y="6671"/>
                  </a:cubicBezTo>
                  <a:cubicBezTo>
                    <a:pt x="9073" y="6799"/>
                    <a:pt x="9112" y="6932"/>
                    <a:pt x="9174" y="7054"/>
                  </a:cubicBezTo>
                  <a:cubicBezTo>
                    <a:pt x="9182" y="7070"/>
                    <a:pt x="9195" y="7076"/>
                    <a:pt x="9208" y="7076"/>
                  </a:cubicBezTo>
                  <a:cubicBezTo>
                    <a:pt x="9233" y="7076"/>
                    <a:pt x="9258" y="7054"/>
                    <a:pt x="9252" y="7025"/>
                  </a:cubicBezTo>
                  <a:cubicBezTo>
                    <a:pt x="9224" y="6887"/>
                    <a:pt x="9161" y="6759"/>
                    <a:pt x="9103" y="6634"/>
                  </a:cubicBezTo>
                  <a:cubicBezTo>
                    <a:pt x="9066" y="6556"/>
                    <a:pt x="9026" y="6480"/>
                    <a:pt x="8988" y="6402"/>
                  </a:cubicBezTo>
                  <a:cubicBezTo>
                    <a:pt x="9039" y="6376"/>
                    <a:pt x="9089" y="6346"/>
                    <a:pt x="9130" y="6308"/>
                  </a:cubicBezTo>
                  <a:cubicBezTo>
                    <a:pt x="9146" y="6291"/>
                    <a:pt x="9160" y="6274"/>
                    <a:pt x="9174" y="6258"/>
                  </a:cubicBezTo>
                  <a:cubicBezTo>
                    <a:pt x="9215" y="6312"/>
                    <a:pt x="9258" y="6369"/>
                    <a:pt x="9303" y="6422"/>
                  </a:cubicBezTo>
                  <a:cubicBezTo>
                    <a:pt x="9380" y="6508"/>
                    <a:pt x="9466" y="6595"/>
                    <a:pt x="9571" y="6644"/>
                  </a:cubicBezTo>
                  <a:cubicBezTo>
                    <a:pt x="9579" y="6649"/>
                    <a:pt x="9588" y="6651"/>
                    <a:pt x="9597" y="6651"/>
                  </a:cubicBezTo>
                  <a:cubicBezTo>
                    <a:pt x="9611" y="6651"/>
                    <a:pt x="9625" y="6645"/>
                    <a:pt x="9635" y="6632"/>
                  </a:cubicBezTo>
                  <a:cubicBezTo>
                    <a:pt x="9649" y="6614"/>
                    <a:pt x="9651" y="6585"/>
                    <a:pt x="9634" y="6568"/>
                  </a:cubicBezTo>
                  <a:cubicBezTo>
                    <a:pt x="9554" y="6492"/>
                    <a:pt x="9459" y="6430"/>
                    <a:pt x="9374" y="6359"/>
                  </a:cubicBezTo>
                  <a:cubicBezTo>
                    <a:pt x="9316" y="6309"/>
                    <a:pt x="9263" y="6256"/>
                    <a:pt x="9215" y="6197"/>
                  </a:cubicBezTo>
                  <a:cubicBezTo>
                    <a:pt x="9252" y="6134"/>
                    <a:pt x="9279" y="6061"/>
                    <a:pt x="9286" y="5986"/>
                  </a:cubicBezTo>
                  <a:cubicBezTo>
                    <a:pt x="9293" y="5996"/>
                    <a:pt x="9300" y="6003"/>
                    <a:pt x="9314" y="6007"/>
                  </a:cubicBezTo>
                  <a:cubicBezTo>
                    <a:pt x="9549" y="6090"/>
                    <a:pt x="9788" y="6226"/>
                    <a:pt x="9925" y="6447"/>
                  </a:cubicBezTo>
                  <a:cubicBezTo>
                    <a:pt x="10055" y="6663"/>
                    <a:pt x="10071" y="6971"/>
                    <a:pt x="9885" y="7161"/>
                  </a:cubicBezTo>
                  <a:cubicBezTo>
                    <a:pt x="9763" y="7284"/>
                    <a:pt x="9586" y="7341"/>
                    <a:pt x="9409" y="7341"/>
                  </a:cubicBezTo>
                  <a:cubicBezTo>
                    <a:pt x="9308" y="7341"/>
                    <a:pt x="9207" y="7322"/>
                    <a:pt x="9117" y="7287"/>
                  </a:cubicBezTo>
                  <a:cubicBezTo>
                    <a:pt x="8875" y="7191"/>
                    <a:pt x="8710" y="6969"/>
                    <a:pt x="8658" y="6719"/>
                  </a:cubicBezTo>
                  <a:cubicBezTo>
                    <a:pt x="8651" y="6685"/>
                    <a:pt x="8625" y="6670"/>
                    <a:pt x="8598" y="6670"/>
                  </a:cubicBezTo>
                  <a:cubicBezTo>
                    <a:pt x="8558" y="6670"/>
                    <a:pt x="8516" y="6702"/>
                    <a:pt x="8527" y="6752"/>
                  </a:cubicBezTo>
                  <a:cubicBezTo>
                    <a:pt x="8580" y="6983"/>
                    <a:pt x="8543" y="7389"/>
                    <a:pt x="8272" y="7471"/>
                  </a:cubicBezTo>
                  <a:cubicBezTo>
                    <a:pt x="8214" y="7489"/>
                    <a:pt x="8154" y="7497"/>
                    <a:pt x="8094" y="7497"/>
                  </a:cubicBezTo>
                  <a:cubicBezTo>
                    <a:pt x="7910" y="7497"/>
                    <a:pt x="7724" y="7418"/>
                    <a:pt x="7605" y="7277"/>
                  </a:cubicBezTo>
                  <a:cubicBezTo>
                    <a:pt x="7447" y="7091"/>
                    <a:pt x="7429" y="6827"/>
                    <a:pt x="7555" y="6622"/>
                  </a:cubicBezTo>
                  <a:cubicBezTo>
                    <a:pt x="7594" y="6559"/>
                    <a:pt x="7640" y="6504"/>
                    <a:pt x="7691" y="6453"/>
                  </a:cubicBezTo>
                  <a:cubicBezTo>
                    <a:pt x="7838" y="6373"/>
                    <a:pt x="7965" y="6258"/>
                    <a:pt x="8065" y="6131"/>
                  </a:cubicBezTo>
                  <a:lnTo>
                    <a:pt x="8066" y="6128"/>
                  </a:lnTo>
                  <a:cubicBezTo>
                    <a:pt x="8069" y="6125"/>
                    <a:pt x="8073" y="6119"/>
                    <a:pt x="8076" y="6117"/>
                  </a:cubicBezTo>
                  <a:cubicBezTo>
                    <a:pt x="8109" y="6073"/>
                    <a:pt x="8065" y="6027"/>
                    <a:pt x="8022" y="6027"/>
                  </a:cubicBezTo>
                  <a:cubicBezTo>
                    <a:pt x="8008" y="6027"/>
                    <a:pt x="7995" y="6031"/>
                    <a:pt x="7984" y="6041"/>
                  </a:cubicBezTo>
                  <a:cubicBezTo>
                    <a:pt x="7859" y="6153"/>
                    <a:pt x="7713" y="6254"/>
                    <a:pt x="7592" y="6375"/>
                  </a:cubicBezTo>
                  <a:cubicBezTo>
                    <a:pt x="7487" y="6426"/>
                    <a:pt x="7373" y="6457"/>
                    <a:pt x="7259" y="6457"/>
                  </a:cubicBezTo>
                  <a:cubicBezTo>
                    <a:pt x="7206" y="6457"/>
                    <a:pt x="7153" y="6450"/>
                    <a:pt x="7100" y="6436"/>
                  </a:cubicBezTo>
                  <a:cubicBezTo>
                    <a:pt x="6816" y="6358"/>
                    <a:pt x="6605" y="6067"/>
                    <a:pt x="6639" y="5772"/>
                  </a:cubicBezTo>
                  <a:cubicBezTo>
                    <a:pt x="6676" y="5437"/>
                    <a:pt x="6992" y="5129"/>
                    <a:pt x="7333" y="5129"/>
                  </a:cubicBezTo>
                  <a:close/>
                  <a:moveTo>
                    <a:pt x="10460" y="0"/>
                  </a:moveTo>
                  <a:cubicBezTo>
                    <a:pt x="10392" y="0"/>
                    <a:pt x="10326" y="80"/>
                    <a:pt x="10316" y="149"/>
                  </a:cubicBezTo>
                  <a:cubicBezTo>
                    <a:pt x="10315" y="158"/>
                    <a:pt x="10315" y="166"/>
                    <a:pt x="10315" y="175"/>
                  </a:cubicBezTo>
                  <a:cubicBezTo>
                    <a:pt x="10082" y="392"/>
                    <a:pt x="9913" y="664"/>
                    <a:pt x="9747" y="939"/>
                  </a:cubicBezTo>
                  <a:lnTo>
                    <a:pt x="9763" y="903"/>
                  </a:lnTo>
                  <a:cubicBezTo>
                    <a:pt x="9828" y="728"/>
                    <a:pt x="9891" y="544"/>
                    <a:pt x="9864" y="356"/>
                  </a:cubicBezTo>
                  <a:cubicBezTo>
                    <a:pt x="9845" y="217"/>
                    <a:pt x="9764" y="90"/>
                    <a:pt x="9614" y="78"/>
                  </a:cubicBezTo>
                  <a:cubicBezTo>
                    <a:pt x="9605" y="77"/>
                    <a:pt x="9596" y="77"/>
                    <a:pt x="9587" y="77"/>
                  </a:cubicBezTo>
                  <a:cubicBezTo>
                    <a:pt x="9451" y="77"/>
                    <a:pt x="9314" y="164"/>
                    <a:pt x="9217" y="253"/>
                  </a:cubicBezTo>
                  <a:cubicBezTo>
                    <a:pt x="8974" y="477"/>
                    <a:pt x="8873" y="819"/>
                    <a:pt x="8817" y="1132"/>
                  </a:cubicBezTo>
                  <a:cubicBezTo>
                    <a:pt x="8748" y="1511"/>
                    <a:pt x="8740" y="1890"/>
                    <a:pt x="8760" y="2270"/>
                  </a:cubicBezTo>
                  <a:cubicBezTo>
                    <a:pt x="8744" y="2258"/>
                    <a:pt x="8727" y="2250"/>
                    <a:pt x="8708" y="2250"/>
                  </a:cubicBezTo>
                  <a:cubicBezTo>
                    <a:pt x="8696" y="2250"/>
                    <a:pt x="8684" y="2253"/>
                    <a:pt x="8672" y="2259"/>
                  </a:cubicBezTo>
                  <a:cubicBezTo>
                    <a:pt x="8646" y="2273"/>
                    <a:pt x="8629" y="2299"/>
                    <a:pt x="8611" y="2321"/>
                  </a:cubicBezTo>
                  <a:cubicBezTo>
                    <a:pt x="8591" y="2345"/>
                    <a:pt x="8572" y="2372"/>
                    <a:pt x="8555" y="2399"/>
                  </a:cubicBezTo>
                  <a:cubicBezTo>
                    <a:pt x="8523" y="2450"/>
                    <a:pt x="8494" y="2504"/>
                    <a:pt x="8470" y="2557"/>
                  </a:cubicBezTo>
                  <a:cubicBezTo>
                    <a:pt x="8443" y="2614"/>
                    <a:pt x="8416" y="2672"/>
                    <a:pt x="8398" y="2731"/>
                  </a:cubicBezTo>
                  <a:cubicBezTo>
                    <a:pt x="8387" y="2764"/>
                    <a:pt x="8388" y="2798"/>
                    <a:pt x="8401" y="2828"/>
                  </a:cubicBezTo>
                  <a:cubicBezTo>
                    <a:pt x="8394" y="2841"/>
                    <a:pt x="8385" y="2849"/>
                    <a:pt x="8377" y="2862"/>
                  </a:cubicBezTo>
                  <a:cubicBezTo>
                    <a:pt x="8372" y="2868"/>
                    <a:pt x="8371" y="2873"/>
                    <a:pt x="8367" y="2877"/>
                  </a:cubicBezTo>
                  <a:cubicBezTo>
                    <a:pt x="8351" y="2754"/>
                    <a:pt x="8284" y="2643"/>
                    <a:pt x="8171" y="2587"/>
                  </a:cubicBezTo>
                  <a:cubicBezTo>
                    <a:pt x="8104" y="2552"/>
                    <a:pt x="8031" y="2536"/>
                    <a:pt x="7957" y="2536"/>
                  </a:cubicBezTo>
                  <a:cubicBezTo>
                    <a:pt x="7906" y="2536"/>
                    <a:pt x="7855" y="2543"/>
                    <a:pt x="7806" y="2558"/>
                  </a:cubicBezTo>
                  <a:cubicBezTo>
                    <a:pt x="7720" y="2585"/>
                    <a:pt x="7592" y="2633"/>
                    <a:pt x="7548" y="2721"/>
                  </a:cubicBezTo>
                  <a:cubicBezTo>
                    <a:pt x="7518" y="2682"/>
                    <a:pt x="7484" y="2642"/>
                    <a:pt x="7440" y="2611"/>
                  </a:cubicBezTo>
                  <a:cubicBezTo>
                    <a:pt x="7413" y="2591"/>
                    <a:pt x="7385" y="2575"/>
                    <a:pt x="7355" y="2558"/>
                  </a:cubicBezTo>
                  <a:cubicBezTo>
                    <a:pt x="7349" y="2355"/>
                    <a:pt x="7223" y="2165"/>
                    <a:pt x="7033" y="2087"/>
                  </a:cubicBezTo>
                  <a:cubicBezTo>
                    <a:pt x="6975" y="2063"/>
                    <a:pt x="6914" y="2052"/>
                    <a:pt x="6853" y="2052"/>
                  </a:cubicBezTo>
                  <a:cubicBezTo>
                    <a:pt x="6718" y="2052"/>
                    <a:pt x="6584" y="2108"/>
                    <a:pt x="6493" y="2211"/>
                  </a:cubicBezTo>
                  <a:cubicBezTo>
                    <a:pt x="6436" y="2153"/>
                    <a:pt x="6360" y="2114"/>
                    <a:pt x="6260" y="2114"/>
                  </a:cubicBezTo>
                  <a:cubicBezTo>
                    <a:pt x="6257" y="2114"/>
                    <a:pt x="6253" y="2114"/>
                    <a:pt x="6250" y="2114"/>
                  </a:cubicBezTo>
                  <a:cubicBezTo>
                    <a:pt x="5979" y="2117"/>
                    <a:pt x="5810" y="2431"/>
                    <a:pt x="5768" y="2662"/>
                  </a:cubicBezTo>
                  <a:cubicBezTo>
                    <a:pt x="5697" y="3045"/>
                    <a:pt x="5816" y="3451"/>
                    <a:pt x="6037" y="3777"/>
                  </a:cubicBezTo>
                  <a:cubicBezTo>
                    <a:pt x="5962" y="3785"/>
                    <a:pt x="5890" y="3812"/>
                    <a:pt x="5819" y="3859"/>
                  </a:cubicBezTo>
                  <a:cubicBezTo>
                    <a:pt x="5668" y="3960"/>
                    <a:pt x="5576" y="4110"/>
                    <a:pt x="5518" y="4275"/>
                  </a:cubicBezTo>
                  <a:cubicBezTo>
                    <a:pt x="5480" y="4115"/>
                    <a:pt x="5423" y="3959"/>
                    <a:pt x="5341" y="3812"/>
                  </a:cubicBezTo>
                  <a:cubicBezTo>
                    <a:pt x="5224" y="3611"/>
                    <a:pt x="5047" y="3401"/>
                    <a:pt x="4799" y="3384"/>
                  </a:cubicBezTo>
                  <a:cubicBezTo>
                    <a:pt x="4786" y="3383"/>
                    <a:pt x="4774" y="3383"/>
                    <a:pt x="4761" y="3383"/>
                  </a:cubicBezTo>
                  <a:cubicBezTo>
                    <a:pt x="4534" y="3383"/>
                    <a:pt x="4301" y="3538"/>
                    <a:pt x="4159" y="3703"/>
                  </a:cubicBezTo>
                  <a:cubicBezTo>
                    <a:pt x="4001" y="3883"/>
                    <a:pt x="3952" y="4115"/>
                    <a:pt x="4051" y="4337"/>
                  </a:cubicBezTo>
                  <a:cubicBezTo>
                    <a:pt x="4103" y="4455"/>
                    <a:pt x="4184" y="4543"/>
                    <a:pt x="4276" y="4618"/>
                  </a:cubicBezTo>
                  <a:cubicBezTo>
                    <a:pt x="4213" y="4608"/>
                    <a:pt x="4149" y="4603"/>
                    <a:pt x="4086" y="4603"/>
                  </a:cubicBezTo>
                  <a:cubicBezTo>
                    <a:pt x="4013" y="4603"/>
                    <a:pt x="3941" y="4610"/>
                    <a:pt x="3872" y="4625"/>
                  </a:cubicBezTo>
                  <a:cubicBezTo>
                    <a:pt x="3839" y="4632"/>
                    <a:pt x="3810" y="4641"/>
                    <a:pt x="3781" y="4654"/>
                  </a:cubicBezTo>
                  <a:cubicBezTo>
                    <a:pt x="3780" y="4471"/>
                    <a:pt x="3688" y="4308"/>
                    <a:pt x="3541" y="4193"/>
                  </a:cubicBezTo>
                  <a:cubicBezTo>
                    <a:pt x="3391" y="4072"/>
                    <a:pt x="3202" y="4018"/>
                    <a:pt x="3014" y="3997"/>
                  </a:cubicBezTo>
                  <a:cubicBezTo>
                    <a:pt x="3217" y="3862"/>
                    <a:pt x="3394" y="3678"/>
                    <a:pt x="3456" y="3436"/>
                  </a:cubicBezTo>
                  <a:cubicBezTo>
                    <a:pt x="3524" y="3181"/>
                    <a:pt x="3451" y="2880"/>
                    <a:pt x="3227" y="2726"/>
                  </a:cubicBezTo>
                  <a:cubicBezTo>
                    <a:pt x="3124" y="2655"/>
                    <a:pt x="3007" y="2625"/>
                    <a:pt x="2890" y="2625"/>
                  </a:cubicBezTo>
                  <a:cubicBezTo>
                    <a:pt x="2711" y="2625"/>
                    <a:pt x="2529" y="2696"/>
                    <a:pt x="2389" y="2809"/>
                  </a:cubicBezTo>
                  <a:cubicBezTo>
                    <a:pt x="2306" y="2876"/>
                    <a:pt x="2238" y="2954"/>
                    <a:pt x="2179" y="3038"/>
                  </a:cubicBezTo>
                  <a:cubicBezTo>
                    <a:pt x="2191" y="2917"/>
                    <a:pt x="2181" y="2797"/>
                    <a:pt x="2138" y="2677"/>
                  </a:cubicBezTo>
                  <a:cubicBezTo>
                    <a:pt x="2063" y="2462"/>
                    <a:pt x="1870" y="2284"/>
                    <a:pt x="1643" y="2284"/>
                  </a:cubicBezTo>
                  <a:cubicBezTo>
                    <a:pt x="1607" y="2284"/>
                    <a:pt x="1569" y="2289"/>
                    <a:pt x="1531" y="2299"/>
                  </a:cubicBezTo>
                  <a:cubicBezTo>
                    <a:pt x="1250" y="2371"/>
                    <a:pt x="1087" y="2648"/>
                    <a:pt x="1077" y="2924"/>
                  </a:cubicBezTo>
                  <a:cubicBezTo>
                    <a:pt x="1066" y="3192"/>
                    <a:pt x="1162" y="3465"/>
                    <a:pt x="1294" y="3705"/>
                  </a:cubicBezTo>
                  <a:cubicBezTo>
                    <a:pt x="1141" y="3630"/>
                    <a:pt x="971" y="3589"/>
                    <a:pt x="798" y="3589"/>
                  </a:cubicBezTo>
                  <a:cubicBezTo>
                    <a:pt x="755" y="3589"/>
                    <a:pt x="712" y="3592"/>
                    <a:pt x="668" y="3597"/>
                  </a:cubicBezTo>
                  <a:cubicBezTo>
                    <a:pt x="379" y="3628"/>
                    <a:pt x="24" y="3770"/>
                    <a:pt x="13" y="4105"/>
                  </a:cubicBezTo>
                  <a:cubicBezTo>
                    <a:pt x="0" y="4430"/>
                    <a:pt x="244" y="4686"/>
                    <a:pt x="548" y="4760"/>
                  </a:cubicBezTo>
                  <a:cubicBezTo>
                    <a:pt x="615" y="4776"/>
                    <a:pt x="682" y="4783"/>
                    <a:pt x="748" y="4783"/>
                  </a:cubicBezTo>
                  <a:cubicBezTo>
                    <a:pt x="936" y="4783"/>
                    <a:pt x="1119" y="4725"/>
                    <a:pt x="1290" y="4641"/>
                  </a:cubicBezTo>
                  <a:lnTo>
                    <a:pt x="1290" y="4641"/>
                  </a:lnTo>
                  <a:cubicBezTo>
                    <a:pt x="1148" y="4862"/>
                    <a:pt x="1050" y="5111"/>
                    <a:pt x="1077" y="5382"/>
                  </a:cubicBezTo>
                  <a:cubicBezTo>
                    <a:pt x="1105" y="5672"/>
                    <a:pt x="1301" y="5946"/>
                    <a:pt x="1602" y="5997"/>
                  </a:cubicBezTo>
                  <a:cubicBezTo>
                    <a:pt x="1633" y="6003"/>
                    <a:pt x="1663" y="6006"/>
                    <a:pt x="1693" y="6006"/>
                  </a:cubicBezTo>
                  <a:cubicBezTo>
                    <a:pt x="1950" y="6006"/>
                    <a:pt x="2168" y="5809"/>
                    <a:pt x="2266" y="5577"/>
                  </a:cubicBezTo>
                  <a:cubicBezTo>
                    <a:pt x="2354" y="5374"/>
                    <a:pt x="2375" y="5145"/>
                    <a:pt x="2358" y="4919"/>
                  </a:cubicBezTo>
                  <a:lnTo>
                    <a:pt x="2358" y="4919"/>
                  </a:lnTo>
                  <a:cubicBezTo>
                    <a:pt x="2377" y="4952"/>
                    <a:pt x="2392" y="4987"/>
                    <a:pt x="2412" y="5018"/>
                  </a:cubicBezTo>
                  <a:cubicBezTo>
                    <a:pt x="2500" y="5160"/>
                    <a:pt x="2605" y="5296"/>
                    <a:pt x="2763" y="5365"/>
                  </a:cubicBezTo>
                  <a:cubicBezTo>
                    <a:pt x="2842" y="5398"/>
                    <a:pt x="2925" y="5414"/>
                    <a:pt x="3008" y="5414"/>
                  </a:cubicBezTo>
                  <a:cubicBezTo>
                    <a:pt x="3169" y="5414"/>
                    <a:pt x="3328" y="5354"/>
                    <a:pt x="3449" y="5244"/>
                  </a:cubicBezTo>
                  <a:cubicBezTo>
                    <a:pt x="3458" y="5528"/>
                    <a:pt x="3620" y="5807"/>
                    <a:pt x="3891" y="5912"/>
                  </a:cubicBezTo>
                  <a:cubicBezTo>
                    <a:pt x="3932" y="5929"/>
                    <a:pt x="3972" y="5936"/>
                    <a:pt x="4011" y="5936"/>
                  </a:cubicBezTo>
                  <a:cubicBezTo>
                    <a:pt x="4035" y="5936"/>
                    <a:pt x="4059" y="5933"/>
                    <a:pt x="4082" y="5928"/>
                  </a:cubicBezTo>
                  <a:lnTo>
                    <a:pt x="4082" y="5928"/>
                  </a:lnTo>
                  <a:cubicBezTo>
                    <a:pt x="4061" y="5959"/>
                    <a:pt x="4042" y="5989"/>
                    <a:pt x="4024" y="6023"/>
                  </a:cubicBezTo>
                  <a:cubicBezTo>
                    <a:pt x="3879" y="6308"/>
                    <a:pt x="3943" y="6650"/>
                    <a:pt x="4237" y="6812"/>
                  </a:cubicBezTo>
                  <a:cubicBezTo>
                    <a:pt x="4335" y="6865"/>
                    <a:pt x="4442" y="6889"/>
                    <a:pt x="4550" y="6889"/>
                  </a:cubicBezTo>
                  <a:cubicBezTo>
                    <a:pt x="4766" y="6889"/>
                    <a:pt x="4983" y="6792"/>
                    <a:pt x="5132" y="6637"/>
                  </a:cubicBezTo>
                  <a:cubicBezTo>
                    <a:pt x="5271" y="6495"/>
                    <a:pt x="5343" y="6315"/>
                    <a:pt x="5358" y="6129"/>
                  </a:cubicBezTo>
                  <a:cubicBezTo>
                    <a:pt x="5472" y="6309"/>
                    <a:pt x="5626" y="6457"/>
                    <a:pt x="5856" y="6505"/>
                  </a:cubicBezTo>
                  <a:cubicBezTo>
                    <a:pt x="5916" y="6517"/>
                    <a:pt x="5990" y="6525"/>
                    <a:pt x="6069" y="6525"/>
                  </a:cubicBezTo>
                  <a:cubicBezTo>
                    <a:pt x="6302" y="6525"/>
                    <a:pt x="6574" y="6460"/>
                    <a:pt x="6653" y="6257"/>
                  </a:cubicBezTo>
                  <a:cubicBezTo>
                    <a:pt x="6776" y="6424"/>
                    <a:pt x="6966" y="6544"/>
                    <a:pt x="7175" y="6565"/>
                  </a:cubicBezTo>
                  <a:cubicBezTo>
                    <a:pt x="7199" y="6567"/>
                    <a:pt x="7222" y="6568"/>
                    <a:pt x="7246" y="6568"/>
                  </a:cubicBezTo>
                  <a:cubicBezTo>
                    <a:pt x="7312" y="6568"/>
                    <a:pt x="7378" y="6560"/>
                    <a:pt x="7442" y="6545"/>
                  </a:cubicBezTo>
                  <a:lnTo>
                    <a:pt x="7442" y="6545"/>
                  </a:lnTo>
                  <a:cubicBezTo>
                    <a:pt x="7412" y="6592"/>
                    <a:pt x="7385" y="6640"/>
                    <a:pt x="7365" y="6693"/>
                  </a:cubicBezTo>
                  <a:cubicBezTo>
                    <a:pt x="7266" y="6964"/>
                    <a:pt x="7364" y="7281"/>
                    <a:pt x="7585" y="7463"/>
                  </a:cubicBezTo>
                  <a:cubicBezTo>
                    <a:pt x="7719" y="7572"/>
                    <a:pt x="7911" y="7642"/>
                    <a:pt x="8097" y="7642"/>
                  </a:cubicBezTo>
                  <a:cubicBezTo>
                    <a:pt x="8206" y="7642"/>
                    <a:pt x="8313" y="7618"/>
                    <a:pt x="8405" y="7564"/>
                  </a:cubicBezTo>
                  <a:cubicBezTo>
                    <a:pt x="8565" y="7467"/>
                    <a:pt x="8642" y="7281"/>
                    <a:pt x="8668" y="7088"/>
                  </a:cubicBezTo>
                  <a:cubicBezTo>
                    <a:pt x="8768" y="7233"/>
                    <a:pt x="8909" y="7351"/>
                    <a:pt x="9076" y="7416"/>
                  </a:cubicBezTo>
                  <a:cubicBezTo>
                    <a:pt x="9179" y="7456"/>
                    <a:pt x="9291" y="7476"/>
                    <a:pt x="9405" y="7476"/>
                  </a:cubicBezTo>
                  <a:cubicBezTo>
                    <a:pt x="9616" y="7476"/>
                    <a:pt x="9828" y="7405"/>
                    <a:pt x="9976" y="7254"/>
                  </a:cubicBezTo>
                  <a:cubicBezTo>
                    <a:pt x="10188" y="7040"/>
                    <a:pt x="10197" y="6697"/>
                    <a:pt x="10066" y="6437"/>
                  </a:cubicBezTo>
                  <a:cubicBezTo>
                    <a:pt x="9981" y="6268"/>
                    <a:pt x="9841" y="6141"/>
                    <a:pt x="9682" y="6046"/>
                  </a:cubicBezTo>
                  <a:cubicBezTo>
                    <a:pt x="9868" y="6030"/>
                    <a:pt x="10045" y="5955"/>
                    <a:pt x="10173" y="5810"/>
                  </a:cubicBezTo>
                  <a:cubicBezTo>
                    <a:pt x="10299" y="5665"/>
                    <a:pt x="10367" y="5470"/>
                    <a:pt x="10357" y="5278"/>
                  </a:cubicBezTo>
                  <a:cubicBezTo>
                    <a:pt x="10598" y="5223"/>
                    <a:pt x="10804" y="5103"/>
                    <a:pt x="11003" y="4959"/>
                  </a:cubicBezTo>
                  <a:cubicBezTo>
                    <a:pt x="11207" y="4810"/>
                    <a:pt x="11423" y="4644"/>
                    <a:pt x="11579" y="4444"/>
                  </a:cubicBezTo>
                  <a:cubicBezTo>
                    <a:pt x="11721" y="4268"/>
                    <a:pt x="11826" y="3987"/>
                    <a:pt x="11698" y="3774"/>
                  </a:cubicBezTo>
                  <a:cubicBezTo>
                    <a:pt x="11643" y="3682"/>
                    <a:pt x="11564" y="3646"/>
                    <a:pt x="11480" y="3646"/>
                  </a:cubicBezTo>
                  <a:cubicBezTo>
                    <a:pt x="11404" y="3646"/>
                    <a:pt x="11323" y="3676"/>
                    <a:pt x="11253" y="3719"/>
                  </a:cubicBezTo>
                  <a:lnTo>
                    <a:pt x="11253" y="3705"/>
                  </a:lnTo>
                  <a:cubicBezTo>
                    <a:pt x="11223" y="3470"/>
                    <a:pt x="11038" y="3231"/>
                    <a:pt x="10791" y="3207"/>
                  </a:cubicBezTo>
                  <a:cubicBezTo>
                    <a:pt x="10778" y="3205"/>
                    <a:pt x="10765" y="3205"/>
                    <a:pt x="10752" y="3205"/>
                  </a:cubicBezTo>
                  <a:cubicBezTo>
                    <a:pt x="10627" y="3205"/>
                    <a:pt x="10509" y="3264"/>
                    <a:pt x="10397" y="3320"/>
                  </a:cubicBezTo>
                  <a:cubicBezTo>
                    <a:pt x="10275" y="3381"/>
                    <a:pt x="10167" y="3459"/>
                    <a:pt x="10088" y="3573"/>
                  </a:cubicBezTo>
                  <a:cubicBezTo>
                    <a:pt x="10095" y="3429"/>
                    <a:pt x="9991" y="3299"/>
                    <a:pt x="9849" y="3273"/>
                  </a:cubicBezTo>
                  <a:cubicBezTo>
                    <a:pt x="9830" y="3270"/>
                    <a:pt x="9811" y="3268"/>
                    <a:pt x="9793" y="3268"/>
                  </a:cubicBezTo>
                  <a:cubicBezTo>
                    <a:pt x="9643" y="3268"/>
                    <a:pt x="9506" y="3369"/>
                    <a:pt x="9435" y="3500"/>
                  </a:cubicBezTo>
                  <a:cubicBezTo>
                    <a:pt x="9341" y="3675"/>
                    <a:pt x="9350" y="3873"/>
                    <a:pt x="9377" y="4061"/>
                  </a:cubicBezTo>
                  <a:cubicBezTo>
                    <a:pt x="9408" y="4282"/>
                    <a:pt x="9448" y="4502"/>
                    <a:pt x="9483" y="4722"/>
                  </a:cubicBezTo>
                  <a:cubicBezTo>
                    <a:pt x="9483" y="4725"/>
                    <a:pt x="9485" y="4726"/>
                    <a:pt x="9485" y="4728"/>
                  </a:cubicBezTo>
                  <a:cubicBezTo>
                    <a:pt x="9407" y="4763"/>
                    <a:pt x="9339" y="4810"/>
                    <a:pt x="9282" y="4868"/>
                  </a:cubicBezTo>
                  <a:cubicBezTo>
                    <a:pt x="9282" y="4825"/>
                    <a:pt x="9280" y="4784"/>
                    <a:pt x="9275" y="4742"/>
                  </a:cubicBezTo>
                  <a:cubicBezTo>
                    <a:pt x="9235" y="4479"/>
                    <a:pt x="9052" y="4256"/>
                    <a:pt x="8826" y="4123"/>
                  </a:cubicBezTo>
                  <a:cubicBezTo>
                    <a:pt x="8706" y="4052"/>
                    <a:pt x="8582" y="4016"/>
                    <a:pt x="8460" y="4016"/>
                  </a:cubicBezTo>
                  <a:cubicBezTo>
                    <a:pt x="8323" y="4016"/>
                    <a:pt x="8188" y="4062"/>
                    <a:pt x="8062" y="4157"/>
                  </a:cubicBezTo>
                  <a:cubicBezTo>
                    <a:pt x="7842" y="4323"/>
                    <a:pt x="7713" y="4591"/>
                    <a:pt x="7725" y="4868"/>
                  </a:cubicBezTo>
                  <a:cubicBezTo>
                    <a:pt x="7731" y="4970"/>
                    <a:pt x="7754" y="5061"/>
                    <a:pt x="7789" y="5146"/>
                  </a:cubicBezTo>
                  <a:cubicBezTo>
                    <a:pt x="7697" y="5094"/>
                    <a:pt x="7598" y="5052"/>
                    <a:pt x="7491" y="5031"/>
                  </a:cubicBezTo>
                  <a:cubicBezTo>
                    <a:pt x="7442" y="5021"/>
                    <a:pt x="7393" y="5017"/>
                    <a:pt x="7344" y="5017"/>
                  </a:cubicBezTo>
                  <a:cubicBezTo>
                    <a:pt x="7093" y="5017"/>
                    <a:pt x="6859" y="5144"/>
                    <a:pt x="6700" y="5346"/>
                  </a:cubicBezTo>
                  <a:cubicBezTo>
                    <a:pt x="6678" y="5373"/>
                    <a:pt x="6660" y="5401"/>
                    <a:pt x="6642" y="5430"/>
                  </a:cubicBezTo>
                  <a:cubicBezTo>
                    <a:pt x="6578" y="5363"/>
                    <a:pt x="6497" y="5322"/>
                    <a:pt x="6405" y="5295"/>
                  </a:cubicBezTo>
                  <a:cubicBezTo>
                    <a:pt x="6388" y="5289"/>
                    <a:pt x="6371" y="5288"/>
                    <a:pt x="6355" y="5282"/>
                  </a:cubicBezTo>
                  <a:cubicBezTo>
                    <a:pt x="6358" y="5281"/>
                    <a:pt x="6363" y="5281"/>
                    <a:pt x="6366" y="5279"/>
                  </a:cubicBezTo>
                  <a:cubicBezTo>
                    <a:pt x="6483" y="5243"/>
                    <a:pt x="6578" y="5172"/>
                    <a:pt x="6663" y="5088"/>
                  </a:cubicBezTo>
                  <a:cubicBezTo>
                    <a:pt x="6745" y="5006"/>
                    <a:pt x="6830" y="4911"/>
                    <a:pt x="6867" y="4798"/>
                  </a:cubicBezTo>
                  <a:cubicBezTo>
                    <a:pt x="6884" y="4747"/>
                    <a:pt x="6884" y="4686"/>
                    <a:pt x="6873" y="4628"/>
                  </a:cubicBezTo>
                  <a:cubicBezTo>
                    <a:pt x="6877" y="4597"/>
                    <a:pt x="6884" y="4566"/>
                    <a:pt x="6884" y="4535"/>
                  </a:cubicBezTo>
                  <a:cubicBezTo>
                    <a:pt x="6906" y="4537"/>
                    <a:pt x="6928" y="4538"/>
                    <a:pt x="6950" y="4538"/>
                  </a:cubicBezTo>
                  <a:cubicBezTo>
                    <a:pt x="7081" y="4538"/>
                    <a:pt x="7211" y="4500"/>
                    <a:pt x="7310" y="4413"/>
                  </a:cubicBezTo>
                  <a:cubicBezTo>
                    <a:pt x="7317" y="4405"/>
                    <a:pt x="7323" y="4398"/>
                    <a:pt x="7327" y="4391"/>
                  </a:cubicBezTo>
                  <a:cubicBezTo>
                    <a:pt x="7477" y="4370"/>
                    <a:pt x="7626" y="4332"/>
                    <a:pt x="7771" y="4275"/>
                  </a:cubicBezTo>
                  <a:cubicBezTo>
                    <a:pt x="8031" y="4174"/>
                    <a:pt x="8331" y="4022"/>
                    <a:pt x="8473" y="3770"/>
                  </a:cubicBezTo>
                  <a:cubicBezTo>
                    <a:pt x="8587" y="3568"/>
                    <a:pt x="8528" y="3341"/>
                    <a:pt x="8344" y="3222"/>
                  </a:cubicBezTo>
                  <a:cubicBezTo>
                    <a:pt x="8351" y="3217"/>
                    <a:pt x="8360" y="3214"/>
                    <a:pt x="8367" y="3204"/>
                  </a:cubicBezTo>
                  <a:cubicBezTo>
                    <a:pt x="8428" y="3123"/>
                    <a:pt x="8490" y="3041"/>
                    <a:pt x="8547" y="2958"/>
                  </a:cubicBezTo>
                  <a:cubicBezTo>
                    <a:pt x="8551" y="2948"/>
                    <a:pt x="8558" y="2940"/>
                    <a:pt x="8564" y="2931"/>
                  </a:cubicBezTo>
                  <a:cubicBezTo>
                    <a:pt x="8577" y="2933"/>
                    <a:pt x="8591" y="2933"/>
                    <a:pt x="8605" y="2933"/>
                  </a:cubicBezTo>
                  <a:cubicBezTo>
                    <a:pt x="8676" y="2933"/>
                    <a:pt x="8748" y="2916"/>
                    <a:pt x="8811" y="2896"/>
                  </a:cubicBezTo>
                  <a:cubicBezTo>
                    <a:pt x="8937" y="2852"/>
                    <a:pt x="9048" y="2784"/>
                    <a:pt x="9147" y="2697"/>
                  </a:cubicBezTo>
                  <a:cubicBezTo>
                    <a:pt x="9168" y="2677"/>
                    <a:pt x="9171" y="2653"/>
                    <a:pt x="9161" y="2629"/>
                  </a:cubicBezTo>
                  <a:cubicBezTo>
                    <a:pt x="9185" y="2628"/>
                    <a:pt x="9210" y="2626"/>
                    <a:pt x="9232" y="2622"/>
                  </a:cubicBezTo>
                  <a:cubicBezTo>
                    <a:pt x="9414" y="2605"/>
                    <a:pt x="9594" y="2589"/>
                    <a:pt x="9777" y="2575"/>
                  </a:cubicBezTo>
                  <a:cubicBezTo>
                    <a:pt x="10119" y="2548"/>
                    <a:pt x="10471" y="2520"/>
                    <a:pt x="10796" y="2402"/>
                  </a:cubicBezTo>
                  <a:cubicBezTo>
                    <a:pt x="11034" y="2316"/>
                    <a:pt x="11301" y="2157"/>
                    <a:pt x="11304" y="1869"/>
                  </a:cubicBezTo>
                  <a:cubicBezTo>
                    <a:pt x="11308" y="1579"/>
                    <a:pt x="11056" y="1507"/>
                    <a:pt x="10817" y="1507"/>
                  </a:cubicBezTo>
                  <a:cubicBezTo>
                    <a:pt x="10815" y="1507"/>
                    <a:pt x="10813" y="1507"/>
                    <a:pt x="10810" y="1507"/>
                  </a:cubicBezTo>
                  <a:lnTo>
                    <a:pt x="10810" y="1507"/>
                  </a:lnTo>
                  <a:cubicBezTo>
                    <a:pt x="10811" y="1507"/>
                    <a:pt x="10811" y="1507"/>
                    <a:pt x="10813" y="1505"/>
                  </a:cubicBezTo>
                  <a:cubicBezTo>
                    <a:pt x="10925" y="1401"/>
                    <a:pt x="11037" y="1296"/>
                    <a:pt x="11148" y="1193"/>
                  </a:cubicBezTo>
                  <a:lnTo>
                    <a:pt x="11297" y="1054"/>
                  </a:lnTo>
                  <a:cubicBezTo>
                    <a:pt x="11313" y="1070"/>
                    <a:pt x="11336" y="1079"/>
                    <a:pt x="11359" y="1079"/>
                  </a:cubicBezTo>
                  <a:cubicBezTo>
                    <a:pt x="11373" y="1079"/>
                    <a:pt x="11388" y="1076"/>
                    <a:pt x="11402" y="1069"/>
                  </a:cubicBezTo>
                  <a:cubicBezTo>
                    <a:pt x="11409" y="1066"/>
                    <a:pt x="11413" y="1060"/>
                    <a:pt x="11420" y="1057"/>
                  </a:cubicBezTo>
                  <a:cubicBezTo>
                    <a:pt x="11444" y="1053"/>
                    <a:pt x="11471" y="1044"/>
                    <a:pt x="11491" y="1025"/>
                  </a:cubicBezTo>
                  <a:cubicBezTo>
                    <a:pt x="11541" y="979"/>
                    <a:pt x="11570" y="881"/>
                    <a:pt x="11536" y="823"/>
                  </a:cubicBezTo>
                  <a:cubicBezTo>
                    <a:pt x="11536" y="820"/>
                    <a:pt x="11535" y="819"/>
                    <a:pt x="11535" y="817"/>
                  </a:cubicBezTo>
                  <a:cubicBezTo>
                    <a:pt x="11533" y="813"/>
                    <a:pt x="11531" y="812"/>
                    <a:pt x="11528" y="810"/>
                  </a:cubicBezTo>
                  <a:cubicBezTo>
                    <a:pt x="11519" y="798"/>
                    <a:pt x="11509" y="783"/>
                    <a:pt x="11498" y="775"/>
                  </a:cubicBezTo>
                  <a:cubicBezTo>
                    <a:pt x="11479" y="763"/>
                    <a:pt x="11461" y="757"/>
                    <a:pt x="11443" y="757"/>
                  </a:cubicBezTo>
                  <a:cubicBezTo>
                    <a:pt x="11400" y="757"/>
                    <a:pt x="11363" y="788"/>
                    <a:pt x="11342" y="832"/>
                  </a:cubicBezTo>
                  <a:cubicBezTo>
                    <a:pt x="11339" y="833"/>
                    <a:pt x="11339" y="834"/>
                    <a:pt x="11338" y="837"/>
                  </a:cubicBezTo>
                  <a:cubicBezTo>
                    <a:pt x="11301" y="877"/>
                    <a:pt x="11275" y="931"/>
                    <a:pt x="11268" y="975"/>
                  </a:cubicBezTo>
                  <a:cubicBezTo>
                    <a:pt x="11217" y="1023"/>
                    <a:pt x="11167" y="1073"/>
                    <a:pt x="11118" y="1121"/>
                  </a:cubicBezTo>
                  <a:cubicBezTo>
                    <a:pt x="11038" y="1199"/>
                    <a:pt x="10959" y="1278"/>
                    <a:pt x="10877" y="1357"/>
                  </a:cubicBezTo>
                  <a:cubicBezTo>
                    <a:pt x="10982" y="1108"/>
                    <a:pt x="10946" y="773"/>
                    <a:pt x="10657" y="674"/>
                  </a:cubicBezTo>
                  <a:cubicBezTo>
                    <a:pt x="10605" y="656"/>
                    <a:pt x="10554" y="648"/>
                    <a:pt x="10505" y="648"/>
                  </a:cubicBezTo>
                  <a:cubicBezTo>
                    <a:pt x="10181" y="648"/>
                    <a:pt x="9917" y="993"/>
                    <a:pt x="9727" y="1216"/>
                  </a:cubicBezTo>
                  <a:cubicBezTo>
                    <a:pt x="9646" y="1313"/>
                    <a:pt x="9568" y="1409"/>
                    <a:pt x="9490" y="1507"/>
                  </a:cubicBezTo>
                  <a:cubicBezTo>
                    <a:pt x="9500" y="1487"/>
                    <a:pt x="9512" y="1469"/>
                    <a:pt x="9522" y="1447"/>
                  </a:cubicBezTo>
                  <a:cubicBezTo>
                    <a:pt x="9831" y="1088"/>
                    <a:pt x="10024" y="634"/>
                    <a:pt x="10357" y="300"/>
                  </a:cubicBezTo>
                  <a:cubicBezTo>
                    <a:pt x="10374" y="313"/>
                    <a:pt x="10396" y="322"/>
                    <a:pt x="10424" y="322"/>
                  </a:cubicBezTo>
                  <a:cubicBezTo>
                    <a:pt x="10431" y="322"/>
                    <a:pt x="10438" y="322"/>
                    <a:pt x="10445" y="321"/>
                  </a:cubicBezTo>
                  <a:cubicBezTo>
                    <a:pt x="10549" y="307"/>
                    <a:pt x="10573" y="207"/>
                    <a:pt x="10559" y="121"/>
                  </a:cubicBezTo>
                  <a:cubicBezTo>
                    <a:pt x="10563" y="94"/>
                    <a:pt x="10557" y="64"/>
                    <a:pt x="10536" y="38"/>
                  </a:cubicBezTo>
                  <a:cubicBezTo>
                    <a:pt x="10512" y="11"/>
                    <a:pt x="10486" y="0"/>
                    <a:pt x="10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6424025" y="1345125"/>
              <a:ext cx="17575" cy="12700"/>
            </a:xfrm>
            <a:custGeom>
              <a:avLst/>
              <a:gdLst/>
              <a:ahLst/>
              <a:cxnLst/>
              <a:rect l="l" t="t" r="r" b="b"/>
              <a:pathLst>
                <a:path w="703" h="508" extrusionOk="0">
                  <a:moveTo>
                    <a:pt x="26" y="0"/>
                  </a:moveTo>
                  <a:cubicBezTo>
                    <a:pt x="10" y="0"/>
                    <a:pt x="1" y="25"/>
                    <a:pt x="16" y="38"/>
                  </a:cubicBezTo>
                  <a:cubicBezTo>
                    <a:pt x="120" y="116"/>
                    <a:pt x="222" y="194"/>
                    <a:pt x="324" y="273"/>
                  </a:cubicBezTo>
                  <a:cubicBezTo>
                    <a:pt x="426" y="354"/>
                    <a:pt x="526" y="432"/>
                    <a:pt x="633" y="503"/>
                  </a:cubicBezTo>
                  <a:cubicBezTo>
                    <a:pt x="639" y="506"/>
                    <a:pt x="644" y="507"/>
                    <a:pt x="649" y="507"/>
                  </a:cubicBezTo>
                  <a:cubicBezTo>
                    <a:pt x="677" y="507"/>
                    <a:pt x="702" y="471"/>
                    <a:pt x="676" y="449"/>
                  </a:cubicBezTo>
                  <a:cubicBezTo>
                    <a:pt x="575" y="368"/>
                    <a:pt x="469" y="297"/>
                    <a:pt x="361" y="224"/>
                  </a:cubicBezTo>
                  <a:cubicBezTo>
                    <a:pt x="253" y="151"/>
                    <a:pt x="144" y="77"/>
                    <a:pt x="36" y="4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6400950" y="1312650"/>
              <a:ext cx="4700" cy="18900"/>
            </a:xfrm>
            <a:custGeom>
              <a:avLst/>
              <a:gdLst/>
              <a:ahLst/>
              <a:cxnLst/>
              <a:rect l="l" t="t" r="r" b="b"/>
              <a:pathLst>
                <a:path w="188" h="756" extrusionOk="0">
                  <a:moveTo>
                    <a:pt x="37" y="0"/>
                  </a:moveTo>
                  <a:cubicBezTo>
                    <a:pt x="24" y="0"/>
                    <a:pt x="11" y="9"/>
                    <a:pt x="10" y="29"/>
                  </a:cubicBezTo>
                  <a:cubicBezTo>
                    <a:pt x="0" y="264"/>
                    <a:pt x="43" y="504"/>
                    <a:pt x="106" y="728"/>
                  </a:cubicBezTo>
                  <a:cubicBezTo>
                    <a:pt x="112" y="747"/>
                    <a:pt x="127" y="756"/>
                    <a:pt x="142" y="756"/>
                  </a:cubicBezTo>
                  <a:cubicBezTo>
                    <a:pt x="165" y="756"/>
                    <a:pt x="188" y="737"/>
                    <a:pt x="180" y="710"/>
                  </a:cubicBezTo>
                  <a:cubicBezTo>
                    <a:pt x="119" y="487"/>
                    <a:pt x="92" y="258"/>
                    <a:pt x="67" y="29"/>
                  </a:cubicBezTo>
                  <a:cubicBezTo>
                    <a:pt x="65" y="10"/>
                    <a:pt x="5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6426200" y="1242650"/>
              <a:ext cx="72725" cy="100525"/>
            </a:xfrm>
            <a:custGeom>
              <a:avLst/>
              <a:gdLst/>
              <a:ahLst/>
              <a:cxnLst/>
              <a:rect l="l" t="t" r="r" b="b"/>
              <a:pathLst>
                <a:path w="2909" h="4021" extrusionOk="0">
                  <a:moveTo>
                    <a:pt x="1897" y="128"/>
                  </a:moveTo>
                  <a:cubicBezTo>
                    <a:pt x="2038" y="128"/>
                    <a:pt x="2157" y="223"/>
                    <a:pt x="2248" y="324"/>
                  </a:cubicBezTo>
                  <a:cubicBezTo>
                    <a:pt x="2340" y="427"/>
                    <a:pt x="2455" y="556"/>
                    <a:pt x="2452" y="702"/>
                  </a:cubicBezTo>
                  <a:cubicBezTo>
                    <a:pt x="2431" y="705"/>
                    <a:pt x="2408" y="709"/>
                    <a:pt x="2385" y="719"/>
                  </a:cubicBezTo>
                  <a:cubicBezTo>
                    <a:pt x="2327" y="747"/>
                    <a:pt x="2284" y="800"/>
                    <a:pt x="2267" y="859"/>
                  </a:cubicBezTo>
                  <a:cubicBezTo>
                    <a:pt x="2157" y="757"/>
                    <a:pt x="2013" y="698"/>
                    <a:pt x="1867" y="698"/>
                  </a:cubicBezTo>
                  <a:cubicBezTo>
                    <a:pt x="1800" y="698"/>
                    <a:pt x="1732" y="711"/>
                    <a:pt x="1666" y="737"/>
                  </a:cubicBezTo>
                  <a:cubicBezTo>
                    <a:pt x="1584" y="768"/>
                    <a:pt x="1524" y="821"/>
                    <a:pt x="1474" y="881"/>
                  </a:cubicBezTo>
                  <a:cubicBezTo>
                    <a:pt x="1479" y="872"/>
                    <a:pt x="1481" y="864"/>
                    <a:pt x="1480" y="852"/>
                  </a:cubicBezTo>
                  <a:cubicBezTo>
                    <a:pt x="1480" y="845"/>
                    <a:pt x="1477" y="838"/>
                    <a:pt x="1477" y="831"/>
                  </a:cubicBezTo>
                  <a:cubicBezTo>
                    <a:pt x="1447" y="554"/>
                    <a:pt x="1532" y="151"/>
                    <a:pt x="1876" y="129"/>
                  </a:cubicBezTo>
                  <a:cubicBezTo>
                    <a:pt x="1883" y="128"/>
                    <a:pt x="1890" y="128"/>
                    <a:pt x="1897" y="128"/>
                  </a:cubicBezTo>
                  <a:close/>
                  <a:moveTo>
                    <a:pt x="951" y="209"/>
                  </a:moveTo>
                  <a:cubicBezTo>
                    <a:pt x="1219" y="209"/>
                    <a:pt x="1320" y="553"/>
                    <a:pt x="1347" y="793"/>
                  </a:cubicBezTo>
                  <a:cubicBezTo>
                    <a:pt x="1347" y="801"/>
                    <a:pt x="1348" y="810"/>
                    <a:pt x="1348" y="817"/>
                  </a:cubicBezTo>
                  <a:cubicBezTo>
                    <a:pt x="1351" y="828"/>
                    <a:pt x="1351" y="838"/>
                    <a:pt x="1352" y="849"/>
                  </a:cubicBezTo>
                  <a:cubicBezTo>
                    <a:pt x="1352" y="854"/>
                    <a:pt x="1354" y="859"/>
                    <a:pt x="1354" y="865"/>
                  </a:cubicBezTo>
                  <a:cubicBezTo>
                    <a:pt x="1358" y="897"/>
                    <a:pt x="1386" y="911"/>
                    <a:pt x="1414" y="911"/>
                  </a:cubicBezTo>
                  <a:cubicBezTo>
                    <a:pt x="1433" y="911"/>
                    <a:pt x="1451" y="905"/>
                    <a:pt x="1464" y="893"/>
                  </a:cubicBezTo>
                  <a:lnTo>
                    <a:pt x="1464" y="893"/>
                  </a:lnTo>
                  <a:cubicBezTo>
                    <a:pt x="1430" y="939"/>
                    <a:pt x="1402" y="987"/>
                    <a:pt x="1382" y="1042"/>
                  </a:cubicBezTo>
                  <a:cubicBezTo>
                    <a:pt x="1323" y="886"/>
                    <a:pt x="1195" y="761"/>
                    <a:pt x="1015" y="746"/>
                  </a:cubicBezTo>
                  <a:cubicBezTo>
                    <a:pt x="1001" y="745"/>
                    <a:pt x="988" y="744"/>
                    <a:pt x="975" y="744"/>
                  </a:cubicBezTo>
                  <a:cubicBezTo>
                    <a:pt x="837" y="744"/>
                    <a:pt x="707" y="809"/>
                    <a:pt x="609" y="906"/>
                  </a:cubicBezTo>
                  <a:cubicBezTo>
                    <a:pt x="514" y="646"/>
                    <a:pt x="545" y="306"/>
                    <a:pt x="857" y="222"/>
                  </a:cubicBezTo>
                  <a:cubicBezTo>
                    <a:pt x="891" y="213"/>
                    <a:pt x="922" y="209"/>
                    <a:pt x="951" y="209"/>
                  </a:cubicBezTo>
                  <a:close/>
                  <a:moveTo>
                    <a:pt x="399" y="679"/>
                  </a:moveTo>
                  <a:cubicBezTo>
                    <a:pt x="414" y="679"/>
                    <a:pt x="430" y="681"/>
                    <a:pt x="446" y="688"/>
                  </a:cubicBezTo>
                  <a:cubicBezTo>
                    <a:pt x="451" y="800"/>
                    <a:pt x="478" y="910"/>
                    <a:pt x="525" y="1010"/>
                  </a:cubicBezTo>
                  <a:cubicBezTo>
                    <a:pt x="500" y="1051"/>
                    <a:pt x="475" y="1093"/>
                    <a:pt x="461" y="1137"/>
                  </a:cubicBezTo>
                  <a:cubicBezTo>
                    <a:pt x="368" y="1420"/>
                    <a:pt x="478" y="1732"/>
                    <a:pt x="634" y="1972"/>
                  </a:cubicBezTo>
                  <a:cubicBezTo>
                    <a:pt x="687" y="2052"/>
                    <a:pt x="751" y="2128"/>
                    <a:pt x="819" y="2199"/>
                  </a:cubicBezTo>
                  <a:cubicBezTo>
                    <a:pt x="815" y="2204"/>
                    <a:pt x="812" y="2209"/>
                    <a:pt x="807" y="2213"/>
                  </a:cubicBezTo>
                  <a:cubicBezTo>
                    <a:pt x="776" y="2192"/>
                    <a:pt x="744" y="2172"/>
                    <a:pt x="712" y="2149"/>
                  </a:cubicBezTo>
                  <a:cubicBezTo>
                    <a:pt x="643" y="2101"/>
                    <a:pt x="579" y="2045"/>
                    <a:pt x="521" y="1986"/>
                  </a:cubicBezTo>
                  <a:cubicBezTo>
                    <a:pt x="402" y="1865"/>
                    <a:pt x="304" y="1725"/>
                    <a:pt x="231" y="1570"/>
                  </a:cubicBezTo>
                  <a:cubicBezTo>
                    <a:pt x="156" y="1414"/>
                    <a:pt x="111" y="1237"/>
                    <a:pt x="126" y="1064"/>
                  </a:cubicBezTo>
                  <a:cubicBezTo>
                    <a:pt x="135" y="974"/>
                    <a:pt x="161" y="886"/>
                    <a:pt x="209" y="810"/>
                  </a:cubicBezTo>
                  <a:cubicBezTo>
                    <a:pt x="248" y="748"/>
                    <a:pt x="321" y="679"/>
                    <a:pt x="399" y="679"/>
                  </a:cubicBezTo>
                  <a:close/>
                  <a:moveTo>
                    <a:pt x="971" y="878"/>
                  </a:moveTo>
                  <a:cubicBezTo>
                    <a:pt x="1157" y="878"/>
                    <a:pt x="1301" y="1053"/>
                    <a:pt x="1296" y="1264"/>
                  </a:cubicBezTo>
                  <a:cubicBezTo>
                    <a:pt x="1296" y="1289"/>
                    <a:pt x="1305" y="1305"/>
                    <a:pt x="1321" y="1313"/>
                  </a:cubicBezTo>
                  <a:cubicBezTo>
                    <a:pt x="1315" y="1371"/>
                    <a:pt x="1310" y="1432"/>
                    <a:pt x="1305" y="1489"/>
                  </a:cubicBezTo>
                  <a:cubicBezTo>
                    <a:pt x="1291" y="1740"/>
                    <a:pt x="1321" y="1993"/>
                    <a:pt x="1389" y="2235"/>
                  </a:cubicBezTo>
                  <a:cubicBezTo>
                    <a:pt x="1260" y="2227"/>
                    <a:pt x="1131" y="2213"/>
                    <a:pt x="999" y="2193"/>
                  </a:cubicBezTo>
                  <a:cubicBezTo>
                    <a:pt x="815" y="2038"/>
                    <a:pt x="673" y="1818"/>
                    <a:pt x="606" y="1610"/>
                  </a:cubicBezTo>
                  <a:cubicBezTo>
                    <a:pt x="524" y="1357"/>
                    <a:pt x="554" y="1055"/>
                    <a:pt x="812" y="919"/>
                  </a:cubicBezTo>
                  <a:cubicBezTo>
                    <a:pt x="866" y="890"/>
                    <a:pt x="920" y="878"/>
                    <a:pt x="971" y="878"/>
                  </a:cubicBezTo>
                  <a:close/>
                  <a:moveTo>
                    <a:pt x="1878" y="797"/>
                  </a:moveTo>
                  <a:cubicBezTo>
                    <a:pt x="1932" y="797"/>
                    <a:pt x="1987" y="807"/>
                    <a:pt x="2039" y="828"/>
                  </a:cubicBezTo>
                  <a:cubicBezTo>
                    <a:pt x="2262" y="916"/>
                    <a:pt x="2387" y="1159"/>
                    <a:pt x="2394" y="1390"/>
                  </a:cubicBezTo>
                  <a:cubicBezTo>
                    <a:pt x="2404" y="1715"/>
                    <a:pt x="2221" y="2057"/>
                    <a:pt x="1947" y="2248"/>
                  </a:cubicBezTo>
                  <a:cubicBezTo>
                    <a:pt x="1794" y="2247"/>
                    <a:pt x="1640" y="2248"/>
                    <a:pt x="1487" y="2241"/>
                  </a:cubicBezTo>
                  <a:cubicBezTo>
                    <a:pt x="1450" y="2087"/>
                    <a:pt x="1425" y="1930"/>
                    <a:pt x="1416" y="1773"/>
                  </a:cubicBezTo>
                  <a:cubicBezTo>
                    <a:pt x="1403" y="1540"/>
                    <a:pt x="1405" y="1258"/>
                    <a:pt x="1496" y="1041"/>
                  </a:cubicBezTo>
                  <a:cubicBezTo>
                    <a:pt x="1560" y="884"/>
                    <a:pt x="1717" y="797"/>
                    <a:pt x="1878" y="797"/>
                  </a:cubicBezTo>
                  <a:close/>
                  <a:moveTo>
                    <a:pt x="2470" y="793"/>
                  </a:moveTo>
                  <a:cubicBezTo>
                    <a:pt x="2515" y="793"/>
                    <a:pt x="2562" y="807"/>
                    <a:pt x="2597" y="831"/>
                  </a:cubicBezTo>
                  <a:cubicBezTo>
                    <a:pt x="2682" y="892"/>
                    <a:pt x="2731" y="993"/>
                    <a:pt x="2753" y="1092"/>
                  </a:cubicBezTo>
                  <a:cubicBezTo>
                    <a:pt x="2794" y="1291"/>
                    <a:pt x="2734" y="1502"/>
                    <a:pt x="2659" y="1686"/>
                  </a:cubicBezTo>
                  <a:cubicBezTo>
                    <a:pt x="2574" y="1895"/>
                    <a:pt x="2448" y="2084"/>
                    <a:pt x="2246" y="2193"/>
                  </a:cubicBezTo>
                  <a:cubicBezTo>
                    <a:pt x="2199" y="2218"/>
                    <a:pt x="2152" y="2237"/>
                    <a:pt x="2104" y="2255"/>
                  </a:cubicBezTo>
                  <a:cubicBezTo>
                    <a:pt x="2269" y="2106"/>
                    <a:pt x="2395" y="1909"/>
                    <a:pt x="2455" y="1701"/>
                  </a:cubicBezTo>
                  <a:cubicBezTo>
                    <a:pt x="2533" y="1435"/>
                    <a:pt x="2507" y="1140"/>
                    <a:pt x="2330" y="922"/>
                  </a:cubicBezTo>
                  <a:cubicBezTo>
                    <a:pt x="2324" y="832"/>
                    <a:pt x="2394" y="793"/>
                    <a:pt x="2470" y="793"/>
                  </a:cubicBezTo>
                  <a:close/>
                  <a:moveTo>
                    <a:pt x="1895" y="1"/>
                  </a:moveTo>
                  <a:cubicBezTo>
                    <a:pt x="1888" y="1"/>
                    <a:pt x="1882" y="1"/>
                    <a:pt x="1876" y="1"/>
                  </a:cubicBezTo>
                  <a:cubicBezTo>
                    <a:pt x="1706" y="8"/>
                    <a:pt x="1551" y="114"/>
                    <a:pt x="1457" y="253"/>
                  </a:cubicBezTo>
                  <a:cubicBezTo>
                    <a:pt x="1425" y="300"/>
                    <a:pt x="1399" y="353"/>
                    <a:pt x="1382" y="405"/>
                  </a:cubicBezTo>
                  <a:cubicBezTo>
                    <a:pt x="1359" y="356"/>
                    <a:pt x="1331" y="310"/>
                    <a:pt x="1296" y="265"/>
                  </a:cubicBezTo>
                  <a:cubicBezTo>
                    <a:pt x="1203" y="156"/>
                    <a:pt x="1072" y="86"/>
                    <a:pt x="934" y="86"/>
                  </a:cubicBezTo>
                  <a:cubicBezTo>
                    <a:pt x="898" y="86"/>
                    <a:pt x="861" y="90"/>
                    <a:pt x="825" y="100"/>
                  </a:cubicBezTo>
                  <a:cubicBezTo>
                    <a:pt x="565" y="171"/>
                    <a:pt x="451" y="385"/>
                    <a:pt x="441" y="618"/>
                  </a:cubicBezTo>
                  <a:cubicBezTo>
                    <a:pt x="420" y="610"/>
                    <a:pt x="397" y="606"/>
                    <a:pt x="376" y="606"/>
                  </a:cubicBezTo>
                  <a:cubicBezTo>
                    <a:pt x="255" y="606"/>
                    <a:pt x="141" y="724"/>
                    <a:pt x="91" y="829"/>
                  </a:cubicBezTo>
                  <a:cubicBezTo>
                    <a:pt x="0" y="1014"/>
                    <a:pt x="9" y="1232"/>
                    <a:pt x="64" y="1425"/>
                  </a:cubicBezTo>
                  <a:cubicBezTo>
                    <a:pt x="173" y="1810"/>
                    <a:pt x="467" y="2179"/>
                    <a:pt x="823" y="2367"/>
                  </a:cubicBezTo>
                  <a:cubicBezTo>
                    <a:pt x="910" y="2576"/>
                    <a:pt x="1104" y="2733"/>
                    <a:pt x="1331" y="2773"/>
                  </a:cubicBezTo>
                  <a:cubicBezTo>
                    <a:pt x="1318" y="2826"/>
                    <a:pt x="1308" y="2880"/>
                    <a:pt x="1296" y="2931"/>
                  </a:cubicBezTo>
                  <a:cubicBezTo>
                    <a:pt x="1267" y="3044"/>
                    <a:pt x="1237" y="3158"/>
                    <a:pt x="1202" y="3270"/>
                  </a:cubicBezTo>
                  <a:cubicBezTo>
                    <a:pt x="1166" y="3382"/>
                    <a:pt x="1131" y="3493"/>
                    <a:pt x="1090" y="3603"/>
                  </a:cubicBezTo>
                  <a:cubicBezTo>
                    <a:pt x="1049" y="3715"/>
                    <a:pt x="979" y="3832"/>
                    <a:pt x="964" y="3949"/>
                  </a:cubicBezTo>
                  <a:cubicBezTo>
                    <a:pt x="959" y="3989"/>
                    <a:pt x="1000" y="4020"/>
                    <a:pt x="1039" y="4020"/>
                  </a:cubicBezTo>
                  <a:cubicBezTo>
                    <a:pt x="1056" y="4020"/>
                    <a:pt x="1072" y="4014"/>
                    <a:pt x="1083" y="4000"/>
                  </a:cubicBezTo>
                  <a:cubicBezTo>
                    <a:pt x="1155" y="3910"/>
                    <a:pt x="1188" y="3776"/>
                    <a:pt x="1226" y="3668"/>
                  </a:cubicBezTo>
                  <a:cubicBezTo>
                    <a:pt x="1269" y="3549"/>
                    <a:pt x="1305" y="3429"/>
                    <a:pt x="1338" y="3307"/>
                  </a:cubicBezTo>
                  <a:cubicBezTo>
                    <a:pt x="1369" y="3185"/>
                    <a:pt x="1396" y="3060"/>
                    <a:pt x="1419" y="2936"/>
                  </a:cubicBezTo>
                  <a:cubicBezTo>
                    <a:pt x="1429" y="2887"/>
                    <a:pt x="1437" y="2833"/>
                    <a:pt x="1445" y="2782"/>
                  </a:cubicBezTo>
                  <a:cubicBezTo>
                    <a:pt x="1680" y="2776"/>
                    <a:pt x="1908" y="2637"/>
                    <a:pt x="2021" y="2427"/>
                  </a:cubicBezTo>
                  <a:cubicBezTo>
                    <a:pt x="2177" y="2379"/>
                    <a:pt x="2327" y="2312"/>
                    <a:pt x="2450" y="2214"/>
                  </a:cubicBezTo>
                  <a:cubicBezTo>
                    <a:pt x="2670" y="2037"/>
                    <a:pt x="2799" y="1746"/>
                    <a:pt x="2858" y="1475"/>
                  </a:cubicBezTo>
                  <a:cubicBezTo>
                    <a:pt x="2909" y="1240"/>
                    <a:pt x="2904" y="953"/>
                    <a:pt x="2703" y="783"/>
                  </a:cubicBezTo>
                  <a:cubicBezTo>
                    <a:pt x="2653" y="740"/>
                    <a:pt x="2592" y="710"/>
                    <a:pt x="2526" y="702"/>
                  </a:cubicBezTo>
                  <a:cubicBezTo>
                    <a:pt x="2545" y="541"/>
                    <a:pt x="2452" y="384"/>
                    <a:pt x="2354" y="263"/>
                  </a:cubicBezTo>
                  <a:cubicBezTo>
                    <a:pt x="2239" y="123"/>
                    <a:pt x="2082" y="1"/>
                    <a:pt x="1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6377175" y="1438675"/>
              <a:ext cx="11625" cy="10525"/>
            </a:xfrm>
            <a:custGeom>
              <a:avLst/>
              <a:gdLst/>
              <a:ahLst/>
              <a:cxnLst/>
              <a:rect l="l" t="t" r="r" b="b"/>
              <a:pathLst>
                <a:path w="465" h="421" extrusionOk="0">
                  <a:moveTo>
                    <a:pt x="40" y="0"/>
                  </a:moveTo>
                  <a:cubicBezTo>
                    <a:pt x="19" y="0"/>
                    <a:pt x="0" y="28"/>
                    <a:pt x="17" y="50"/>
                  </a:cubicBezTo>
                  <a:cubicBezTo>
                    <a:pt x="131" y="187"/>
                    <a:pt x="257" y="315"/>
                    <a:pt x="405" y="416"/>
                  </a:cubicBezTo>
                  <a:cubicBezTo>
                    <a:pt x="410" y="419"/>
                    <a:pt x="416" y="420"/>
                    <a:pt x="422" y="420"/>
                  </a:cubicBezTo>
                  <a:cubicBezTo>
                    <a:pt x="434" y="420"/>
                    <a:pt x="448" y="414"/>
                    <a:pt x="456" y="403"/>
                  </a:cubicBezTo>
                  <a:cubicBezTo>
                    <a:pt x="464" y="382"/>
                    <a:pt x="457" y="362"/>
                    <a:pt x="442" y="350"/>
                  </a:cubicBezTo>
                  <a:cubicBezTo>
                    <a:pt x="307" y="246"/>
                    <a:pt x="176" y="135"/>
                    <a:pt x="60" y="10"/>
                  </a:cubicBezTo>
                  <a:cubicBezTo>
                    <a:pt x="54" y="3"/>
                    <a:pt x="47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6346025" y="1422350"/>
              <a:ext cx="16625" cy="3950"/>
            </a:xfrm>
            <a:custGeom>
              <a:avLst/>
              <a:gdLst/>
              <a:ahLst/>
              <a:cxnLst/>
              <a:rect l="l" t="t" r="r" b="b"/>
              <a:pathLst>
                <a:path w="665" h="158" extrusionOk="0">
                  <a:moveTo>
                    <a:pt x="46" y="0"/>
                  </a:moveTo>
                  <a:cubicBezTo>
                    <a:pt x="1" y="0"/>
                    <a:pt x="2" y="71"/>
                    <a:pt x="49" y="74"/>
                  </a:cubicBezTo>
                  <a:cubicBezTo>
                    <a:pt x="246" y="86"/>
                    <a:pt x="441" y="111"/>
                    <a:pt x="632" y="156"/>
                  </a:cubicBezTo>
                  <a:cubicBezTo>
                    <a:pt x="634" y="157"/>
                    <a:pt x="636" y="157"/>
                    <a:pt x="638" y="157"/>
                  </a:cubicBezTo>
                  <a:cubicBezTo>
                    <a:pt x="659" y="157"/>
                    <a:pt x="664" y="126"/>
                    <a:pt x="643" y="120"/>
                  </a:cubicBezTo>
                  <a:cubicBezTo>
                    <a:pt x="451" y="59"/>
                    <a:pt x="252" y="15"/>
                    <a:pt x="49" y="0"/>
                  </a:cubicBezTo>
                  <a:cubicBezTo>
                    <a:pt x="48" y="0"/>
                    <a:pt x="4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6577375" y="1544425"/>
              <a:ext cx="3275" cy="11700"/>
            </a:xfrm>
            <a:custGeom>
              <a:avLst/>
              <a:gdLst/>
              <a:ahLst/>
              <a:cxnLst/>
              <a:rect l="l" t="t" r="r" b="b"/>
              <a:pathLst>
                <a:path w="131" h="468" extrusionOk="0">
                  <a:moveTo>
                    <a:pt x="39" y="0"/>
                  </a:moveTo>
                  <a:cubicBezTo>
                    <a:pt x="20" y="0"/>
                    <a:pt x="1" y="15"/>
                    <a:pt x="9" y="36"/>
                  </a:cubicBezTo>
                  <a:cubicBezTo>
                    <a:pt x="31" y="97"/>
                    <a:pt x="40" y="165"/>
                    <a:pt x="44" y="232"/>
                  </a:cubicBezTo>
                  <a:cubicBezTo>
                    <a:pt x="47" y="300"/>
                    <a:pt x="51" y="367"/>
                    <a:pt x="47" y="435"/>
                  </a:cubicBezTo>
                  <a:cubicBezTo>
                    <a:pt x="46" y="456"/>
                    <a:pt x="64" y="467"/>
                    <a:pt x="81" y="467"/>
                  </a:cubicBezTo>
                  <a:cubicBezTo>
                    <a:pt x="94" y="467"/>
                    <a:pt x="108" y="460"/>
                    <a:pt x="111" y="443"/>
                  </a:cubicBezTo>
                  <a:cubicBezTo>
                    <a:pt x="121" y="408"/>
                    <a:pt x="128" y="371"/>
                    <a:pt x="129" y="336"/>
                  </a:cubicBezTo>
                  <a:cubicBezTo>
                    <a:pt x="131" y="300"/>
                    <a:pt x="128" y="263"/>
                    <a:pt x="123" y="228"/>
                  </a:cubicBezTo>
                  <a:cubicBezTo>
                    <a:pt x="118" y="194"/>
                    <a:pt x="114" y="158"/>
                    <a:pt x="104" y="124"/>
                  </a:cubicBezTo>
                  <a:cubicBezTo>
                    <a:pt x="99" y="109"/>
                    <a:pt x="92" y="92"/>
                    <a:pt x="87" y="76"/>
                  </a:cubicBezTo>
                  <a:cubicBezTo>
                    <a:pt x="79" y="59"/>
                    <a:pt x="75" y="39"/>
                    <a:pt x="68" y="22"/>
                  </a:cubicBezTo>
                  <a:cubicBezTo>
                    <a:pt x="64" y="7"/>
                    <a:pt x="5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6545625" y="1534500"/>
              <a:ext cx="14225" cy="6800"/>
            </a:xfrm>
            <a:custGeom>
              <a:avLst/>
              <a:gdLst/>
              <a:ahLst/>
              <a:cxnLst/>
              <a:rect l="l" t="t" r="r" b="b"/>
              <a:pathLst>
                <a:path w="569" h="272" extrusionOk="0">
                  <a:moveTo>
                    <a:pt x="525" y="1"/>
                  </a:moveTo>
                  <a:cubicBezTo>
                    <a:pt x="522" y="1"/>
                    <a:pt x="519" y="1"/>
                    <a:pt x="515" y="2"/>
                  </a:cubicBezTo>
                  <a:cubicBezTo>
                    <a:pt x="349" y="46"/>
                    <a:pt x="186" y="110"/>
                    <a:pt x="37" y="199"/>
                  </a:cubicBezTo>
                  <a:cubicBezTo>
                    <a:pt x="1" y="220"/>
                    <a:pt x="22" y="271"/>
                    <a:pt x="56" y="271"/>
                  </a:cubicBezTo>
                  <a:cubicBezTo>
                    <a:pt x="61" y="271"/>
                    <a:pt x="68" y="269"/>
                    <a:pt x="74" y="266"/>
                  </a:cubicBezTo>
                  <a:cubicBezTo>
                    <a:pt x="220" y="185"/>
                    <a:pt x="372" y="115"/>
                    <a:pt x="532" y="66"/>
                  </a:cubicBezTo>
                  <a:cubicBezTo>
                    <a:pt x="569" y="54"/>
                    <a:pt x="559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6166475" y="1355125"/>
              <a:ext cx="547675" cy="471550"/>
            </a:xfrm>
            <a:custGeom>
              <a:avLst/>
              <a:gdLst/>
              <a:ahLst/>
              <a:cxnLst/>
              <a:rect l="l" t="t" r="r" b="b"/>
              <a:pathLst>
                <a:path w="21907" h="18862" extrusionOk="0">
                  <a:moveTo>
                    <a:pt x="8282" y="1548"/>
                  </a:moveTo>
                  <a:cubicBezTo>
                    <a:pt x="8460" y="1548"/>
                    <a:pt x="8630" y="1630"/>
                    <a:pt x="8714" y="1803"/>
                  </a:cubicBezTo>
                  <a:cubicBezTo>
                    <a:pt x="8813" y="2010"/>
                    <a:pt x="8731" y="2252"/>
                    <a:pt x="8541" y="2370"/>
                  </a:cubicBezTo>
                  <a:cubicBezTo>
                    <a:pt x="8502" y="2394"/>
                    <a:pt x="8502" y="2435"/>
                    <a:pt x="8522" y="2465"/>
                  </a:cubicBezTo>
                  <a:cubicBezTo>
                    <a:pt x="8499" y="2488"/>
                    <a:pt x="8478" y="2512"/>
                    <a:pt x="8457" y="2536"/>
                  </a:cubicBezTo>
                  <a:cubicBezTo>
                    <a:pt x="8424" y="2522"/>
                    <a:pt x="8389" y="2512"/>
                    <a:pt x="8355" y="2508"/>
                  </a:cubicBezTo>
                  <a:cubicBezTo>
                    <a:pt x="8367" y="2430"/>
                    <a:pt x="8367" y="2347"/>
                    <a:pt x="8372" y="2269"/>
                  </a:cubicBezTo>
                  <a:cubicBezTo>
                    <a:pt x="8376" y="2164"/>
                    <a:pt x="8380" y="2058"/>
                    <a:pt x="8379" y="1954"/>
                  </a:cubicBezTo>
                  <a:cubicBezTo>
                    <a:pt x="8377" y="1928"/>
                    <a:pt x="8358" y="1915"/>
                    <a:pt x="8339" y="1915"/>
                  </a:cubicBezTo>
                  <a:cubicBezTo>
                    <a:pt x="8320" y="1915"/>
                    <a:pt x="8300" y="1928"/>
                    <a:pt x="8298" y="1954"/>
                  </a:cubicBezTo>
                  <a:cubicBezTo>
                    <a:pt x="8289" y="2058"/>
                    <a:pt x="8288" y="2164"/>
                    <a:pt x="8288" y="2269"/>
                  </a:cubicBezTo>
                  <a:cubicBezTo>
                    <a:pt x="8288" y="2346"/>
                    <a:pt x="8282" y="2424"/>
                    <a:pt x="8289" y="2501"/>
                  </a:cubicBezTo>
                  <a:cubicBezTo>
                    <a:pt x="8271" y="2499"/>
                    <a:pt x="8253" y="2497"/>
                    <a:pt x="8236" y="2497"/>
                  </a:cubicBezTo>
                  <a:cubicBezTo>
                    <a:pt x="8223" y="2497"/>
                    <a:pt x="8210" y="2498"/>
                    <a:pt x="8197" y="2501"/>
                  </a:cubicBezTo>
                  <a:cubicBezTo>
                    <a:pt x="8187" y="2433"/>
                    <a:pt x="8167" y="2363"/>
                    <a:pt x="8152" y="2298"/>
                  </a:cubicBezTo>
                  <a:cubicBezTo>
                    <a:pt x="8126" y="2197"/>
                    <a:pt x="8102" y="2094"/>
                    <a:pt x="8064" y="1997"/>
                  </a:cubicBezTo>
                  <a:cubicBezTo>
                    <a:pt x="8057" y="1980"/>
                    <a:pt x="8044" y="1972"/>
                    <a:pt x="8030" y="1972"/>
                  </a:cubicBezTo>
                  <a:cubicBezTo>
                    <a:pt x="8011" y="1972"/>
                    <a:pt x="7993" y="1988"/>
                    <a:pt x="7997" y="2014"/>
                  </a:cubicBezTo>
                  <a:cubicBezTo>
                    <a:pt x="8013" y="2118"/>
                    <a:pt x="8043" y="2218"/>
                    <a:pt x="8071" y="2319"/>
                  </a:cubicBezTo>
                  <a:cubicBezTo>
                    <a:pt x="8085" y="2369"/>
                    <a:pt x="8098" y="2418"/>
                    <a:pt x="8113" y="2467"/>
                  </a:cubicBezTo>
                  <a:cubicBezTo>
                    <a:pt x="8119" y="2484"/>
                    <a:pt x="8126" y="2501"/>
                    <a:pt x="8133" y="2518"/>
                  </a:cubicBezTo>
                  <a:cubicBezTo>
                    <a:pt x="8067" y="2538"/>
                    <a:pt x="8000" y="2567"/>
                    <a:pt x="7949" y="2618"/>
                  </a:cubicBezTo>
                  <a:cubicBezTo>
                    <a:pt x="7945" y="2623"/>
                    <a:pt x="7942" y="2628"/>
                    <a:pt x="7940" y="2633"/>
                  </a:cubicBezTo>
                  <a:lnTo>
                    <a:pt x="7940" y="2617"/>
                  </a:lnTo>
                  <a:cubicBezTo>
                    <a:pt x="7905" y="2470"/>
                    <a:pt x="7821" y="2347"/>
                    <a:pt x="7712" y="2261"/>
                  </a:cubicBezTo>
                  <a:cubicBezTo>
                    <a:pt x="7678" y="2179"/>
                    <a:pt x="7662" y="2092"/>
                    <a:pt x="7679" y="2001"/>
                  </a:cubicBezTo>
                  <a:cubicBezTo>
                    <a:pt x="7719" y="1779"/>
                    <a:pt x="7925" y="1618"/>
                    <a:pt x="8132" y="1567"/>
                  </a:cubicBezTo>
                  <a:cubicBezTo>
                    <a:pt x="8181" y="1555"/>
                    <a:pt x="8232" y="1548"/>
                    <a:pt x="8282" y="1548"/>
                  </a:cubicBezTo>
                  <a:close/>
                  <a:moveTo>
                    <a:pt x="9387" y="2062"/>
                  </a:moveTo>
                  <a:cubicBezTo>
                    <a:pt x="9597" y="2062"/>
                    <a:pt x="9801" y="2222"/>
                    <a:pt x="9863" y="2421"/>
                  </a:cubicBezTo>
                  <a:cubicBezTo>
                    <a:pt x="9947" y="2687"/>
                    <a:pt x="9783" y="2980"/>
                    <a:pt x="9555" y="3114"/>
                  </a:cubicBezTo>
                  <a:cubicBezTo>
                    <a:pt x="9440" y="3180"/>
                    <a:pt x="9314" y="3208"/>
                    <a:pt x="9187" y="3208"/>
                  </a:cubicBezTo>
                  <a:cubicBezTo>
                    <a:pt x="9177" y="3208"/>
                    <a:pt x="9168" y="3208"/>
                    <a:pt x="9159" y="3207"/>
                  </a:cubicBezTo>
                  <a:cubicBezTo>
                    <a:pt x="9006" y="3136"/>
                    <a:pt x="8843" y="3087"/>
                    <a:pt x="8691" y="3054"/>
                  </a:cubicBezTo>
                  <a:cubicBezTo>
                    <a:pt x="8699" y="3019"/>
                    <a:pt x="8705" y="2983"/>
                    <a:pt x="8707" y="2948"/>
                  </a:cubicBezTo>
                  <a:cubicBezTo>
                    <a:pt x="8806" y="2909"/>
                    <a:pt x="8909" y="2881"/>
                    <a:pt x="9012" y="2853"/>
                  </a:cubicBezTo>
                  <a:cubicBezTo>
                    <a:pt x="9126" y="2819"/>
                    <a:pt x="9246" y="2794"/>
                    <a:pt x="9358" y="2752"/>
                  </a:cubicBezTo>
                  <a:cubicBezTo>
                    <a:pt x="9399" y="2737"/>
                    <a:pt x="9386" y="2684"/>
                    <a:pt x="9344" y="2684"/>
                  </a:cubicBezTo>
                  <a:cubicBezTo>
                    <a:pt x="9343" y="2684"/>
                    <a:pt x="9341" y="2684"/>
                    <a:pt x="9339" y="2684"/>
                  </a:cubicBezTo>
                  <a:cubicBezTo>
                    <a:pt x="9216" y="2701"/>
                    <a:pt x="9098" y="2745"/>
                    <a:pt x="8982" y="2786"/>
                  </a:cubicBezTo>
                  <a:cubicBezTo>
                    <a:pt x="8888" y="2819"/>
                    <a:pt x="8797" y="2860"/>
                    <a:pt x="8705" y="2899"/>
                  </a:cubicBezTo>
                  <a:cubicBezTo>
                    <a:pt x="8699" y="2796"/>
                    <a:pt x="8664" y="2697"/>
                    <a:pt x="8587" y="2623"/>
                  </a:cubicBezTo>
                  <a:cubicBezTo>
                    <a:pt x="8586" y="2621"/>
                    <a:pt x="8585" y="2621"/>
                    <a:pt x="8583" y="2618"/>
                  </a:cubicBezTo>
                  <a:cubicBezTo>
                    <a:pt x="8670" y="2536"/>
                    <a:pt x="8758" y="2452"/>
                    <a:pt x="8850" y="2373"/>
                  </a:cubicBezTo>
                  <a:cubicBezTo>
                    <a:pt x="8973" y="2264"/>
                    <a:pt x="9108" y="2133"/>
                    <a:pt x="9267" y="2081"/>
                  </a:cubicBezTo>
                  <a:cubicBezTo>
                    <a:pt x="9307" y="2068"/>
                    <a:pt x="9347" y="2062"/>
                    <a:pt x="9387" y="2062"/>
                  </a:cubicBezTo>
                  <a:close/>
                  <a:moveTo>
                    <a:pt x="8366" y="2694"/>
                  </a:moveTo>
                  <a:cubicBezTo>
                    <a:pt x="8375" y="2701"/>
                    <a:pt x="8384" y="2708"/>
                    <a:pt x="8393" y="2716"/>
                  </a:cubicBezTo>
                  <a:cubicBezTo>
                    <a:pt x="8397" y="2721"/>
                    <a:pt x="8401" y="2723"/>
                    <a:pt x="8406" y="2723"/>
                  </a:cubicBezTo>
                  <a:cubicBezTo>
                    <a:pt x="8417" y="2723"/>
                    <a:pt x="8428" y="2712"/>
                    <a:pt x="8427" y="2701"/>
                  </a:cubicBezTo>
                  <a:cubicBezTo>
                    <a:pt x="8428" y="2700"/>
                    <a:pt x="8428" y="2700"/>
                    <a:pt x="8429" y="2700"/>
                  </a:cubicBezTo>
                  <a:cubicBezTo>
                    <a:pt x="8430" y="2700"/>
                    <a:pt x="8431" y="2700"/>
                    <a:pt x="8431" y="2699"/>
                  </a:cubicBezTo>
                  <a:cubicBezTo>
                    <a:pt x="8488" y="2731"/>
                    <a:pt x="8533" y="2779"/>
                    <a:pt x="8553" y="2838"/>
                  </a:cubicBezTo>
                  <a:cubicBezTo>
                    <a:pt x="8577" y="2906"/>
                    <a:pt x="8577" y="2977"/>
                    <a:pt x="8558" y="3047"/>
                  </a:cubicBezTo>
                  <a:cubicBezTo>
                    <a:pt x="8545" y="3092"/>
                    <a:pt x="8518" y="3133"/>
                    <a:pt x="8487" y="3170"/>
                  </a:cubicBezTo>
                  <a:cubicBezTo>
                    <a:pt x="8526" y="3055"/>
                    <a:pt x="8516" y="2926"/>
                    <a:pt x="8470" y="2817"/>
                  </a:cubicBezTo>
                  <a:cubicBezTo>
                    <a:pt x="8464" y="2805"/>
                    <a:pt x="8453" y="2800"/>
                    <a:pt x="8442" y="2800"/>
                  </a:cubicBezTo>
                  <a:cubicBezTo>
                    <a:pt x="8421" y="2800"/>
                    <a:pt x="8398" y="2819"/>
                    <a:pt x="8407" y="2843"/>
                  </a:cubicBezTo>
                  <a:cubicBezTo>
                    <a:pt x="8458" y="2973"/>
                    <a:pt x="8434" y="3112"/>
                    <a:pt x="8359" y="3229"/>
                  </a:cubicBezTo>
                  <a:cubicBezTo>
                    <a:pt x="8358" y="3233"/>
                    <a:pt x="8358" y="3238"/>
                    <a:pt x="8358" y="3241"/>
                  </a:cubicBezTo>
                  <a:cubicBezTo>
                    <a:pt x="8288" y="3227"/>
                    <a:pt x="8220" y="3193"/>
                    <a:pt x="8177" y="3136"/>
                  </a:cubicBezTo>
                  <a:cubicBezTo>
                    <a:pt x="8182" y="3133"/>
                    <a:pt x="8183" y="3128"/>
                    <a:pt x="8187" y="3125"/>
                  </a:cubicBezTo>
                  <a:cubicBezTo>
                    <a:pt x="8198" y="3109"/>
                    <a:pt x="8184" y="3094"/>
                    <a:pt x="8168" y="3094"/>
                  </a:cubicBezTo>
                  <a:cubicBezTo>
                    <a:pt x="8164" y="3094"/>
                    <a:pt x="8159" y="3095"/>
                    <a:pt x="8155" y="3098"/>
                  </a:cubicBezTo>
                  <a:cubicBezTo>
                    <a:pt x="8153" y="3094"/>
                    <a:pt x="8152" y="3092"/>
                    <a:pt x="8150" y="3091"/>
                  </a:cubicBezTo>
                  <a:cubicBezTo>
                    <a:pt x="8115" y="3002"/>
                    <a:pt x="8138" y="2897"/>
                    <a:pt x="8204" y="2828"/>
                  </a:cubicBezTo>
                  <a:cubicBezTo>
                    <a:pt x="8223" y="2810"/>
                    <a:pt x="8207" y="2787"/>
                    <a:pt x="8188" y="2787"/>
                  </a:cubicBezTo>
                  <a:cubicBezTo>
                    <a:pt x="8183" y="2787"/>
                    <a:pt x="8177" y="2789"/>
                    <a:pt x="8172" y="2793"/>
                  </a:cubicBezTo>
                  <a:cubicBezTo>
                    <a:pt x="8077" y="2865"/>
                    <a:pt x="8031" y="2999"/>
                    <a:pt x="8067" y="3114"/>
                  </a:cubicBezTo>
                  <a:cubicBezTo>
                    <a:pt x="8074" y="3136"/>
                    <a:pt x="8084" y="3158"/>
                    <a:pt x="8096" y="3179"/>
                  </a:cubicBezTo>
                  <a:cubicBezTo>
                    <a:pt x="8096" y="3180"/>
                    <a:pt x="8095" y="3180"/>
                    <a:pt x="8095" y="3183"/>
                  </a:cubicBezTo>
                  <a:cubicBezTo>
                    <a:pt x="8013" y="3116"/>
                    <a:pt x="7960" y="3021"/>
                    <a:pt x="7959" y="2918"/>
                  </a:cubicBezTo>
                  <a:cubicBezTo>
                    <a:pt x="7977" y="2916"/>
                    <a:pt x="7997" y="2911"/>
                    <a:pt x="8013" y="2897"/>
                  </a:cubicBezTo>
                  <a:cubicBezTo>
                    <a:pt x="8031" y="2882"/>
                    <a:pt x="8026" y="2861"/>
                    <a:pt x="8013" y="2850"/>
                  </a:cubicBezTo>
                  <a:cubicBezTo>
                    <a:pt x="8048" y="2814"/>
                    <a:pt x="8087" y="2780"/>
                    <a:pt x="8132" y="2758"/>
                  </a:cubicBezTo>
                  <a:cubicBezTo>
                    <a:pt x="8198" y="2725"/>
                    <a:pt x="8271" y="2704"/>
                    <a:pt x="8343" y="2704"/>
                  </a:cubicBezTo>
                  <a:cubicBezTo>
                    <a:pt x="8346" y="2704"/>
                    <a:pt x="8348" y="2704"/>
                    <a:pt x="8350" y="2704"/>
                  </a:cubicBezTo>
                  <a:cubicBezTo>
                    <a:pt x="8359" y="2704"/>
                    <a:pt x="8365" y="2698"/>
                    <a:pt x="8366" y="2694"/>
                  </a:cubicBezTo>
                  <a:close/>
                  <a:moveTo>
                    <a:pt x="7296" y="2240"/>
                  </a:moveTo>
                  <a:cubicBezTo>
                    <a:pt x="7410" y="2240"/>
                    <a:pt x="7519" y="2281"/>
                    <a:pt x="7607" y="2347"/>
                  </a:cubicBezTo>
                  <a:cubicBezTo>
                    <a:pt x="7664" y="2464"/>
                    <a:pt x="7743" y="2576"/>
                    <a:pt x="7825" y="2675"/>
                  </a:cubicBezTo>
                  <a:cubicBezTo>
                    <a:pt x="7837" y="2690"/>
                    <a:pt x="7852" y="2696"/>
                    <a:pt x="7867" y="2696"/>
                  </a:cubicBezTo>
                  <a:cubicBezTo>
                    <a:pt x="7888" y="2696"/>
                    <a:pt x="7909" y="2684"/>
                    <a:pt x="7923" y="2667"/>
                  </a:cubicBezTo>
                  <a:cubicBezTo>
                    <a:pt x="7923" y="2674"/>
                    <a:pt x="7923" y="2681"/>
                    <a:pt x="7925" y="2689"/>
                  </a:cubicBezTo>
                  <a:cubicBezTo>
                    <a:pt x="7921" y="2695"/>
                    <a:pt x="7916" y="2699"/>
                    <a:pt x="7912" y="2706"/>
                  </a:cubicBezTo>
                  <a:cubicBezTo>
                    <a:pt x="7852" y="2796"/>
                    <a:pt x="7838" y="2898"/>
                    <a:pt x="7857" y="2993"/>
                  </a:cubicBezTo>
                  <a:cubicBezTo>
                    <a:pt x="7850" y="2994"/>
                    <a:pt x="7844" y="2996"/>
                    <a:pt x="7838" y="3002"/>
                  </a:cubicBezTo>
                  <a:cubicBezTo>
                    <a:pt x="7783" y="3041"/>
                    <a:pt x="7728" y="3082"/>
                    <a:pt x="7672" y="3125"/>
                  </a:cubicBezTo>
                  <a:cubicBezTo>
                    <a:pt x="7557" y="3198"/>
                    <a:pt x="7435" y="3253"/>
                    <a:pt x="7304" y="3253"/>
                  </a:cubicBezTo>
                  <a:cubicBezTo>
                    <a:pt x="7241" y="3253"/>
                    <a:pt x="7176" y="3240"/>
                    <a:pt x="7109" y="3210"/>
                  </a:cubicBezTo>
                  <a:cubicBezTo>
                    <a:pt x="6895" y="3114"/>
                    <a:pt x="6756" y="2887"/>
                    <a:pt x="6811" y="2653"/>
                  </a:cubicBezTo>
                  <a:cubicBezTo>
                    <a:pt x="6862" y="2427"/>
                    <a:pt x="7059" y="2240"/>
                    <a:pt x="7296" y="2240"/>
                  </a:cubicBezTo>
                  <a:close/>
                  <a:moveTo>
                    <a:pt x="13935" y="2401"/>
                  </a:moveTo>
                  <a:cubicBezTo>
                    <a:pt x="13945" y="2401"/>
                    <a:pt x="13954" y="2402"/>
                    <a:pt x="13963" y="2403"/>
                  </a:cubicBezTo>
                  <a:cubicBezTo>
                    <a:pt x="14088" y="2416"/>
                    <a:pt x="14149" y="2526"/>
                    <a:pt x="14182" y="2636"/>
                  </a:cubicBezTo>
                  <a:cubicBezTo>
                    <a:pt x="14247" y="2857"/>
                    <a:pt x="14238" y="3098"/>
                    <a:pt x="14177" y="3319"/>
                  </a:cubicBezTo>
                  <a:cubicBezTo>
                    <a:pt x="14166" y="3360"/>
                    <a:pt x="14200" y="3390"/>
                    <a:pt x="14235" y="3390"/>
                  </a:cubicBezTo>
                  <a:cubicBezTo>
                    <a:pt x="14253" y="3390"/>
                    <a:pt x="14271" y="3382"/>
                    <a:pt x="14282" y="3363"/>
                  </a:cubicBezTo>
                  <a:cubicBezTo>
                    <a:pt x="14397" y="3175"/>
                    <a:pt x="14524" y="2962"/>
                    <a:pt x="14729" y="2860"/>
                  </a:cubicBezTo>
                  <a:cubicBezTo>
                    <a:pt x="14799" y="2826"/>
                    <a:pt x="14873" y="2810"/>
                    <a:pt x="14946" y="2810"/>
                  </a:cubicBezTo>
                  <a:cubicBezTo>
                    <a:pt x="15081" y="2810"/>
                    <a:pt x="15215" y="2862"/>
                    <a:pt x="15322" y="2950"/>
                  </a:cubicBezTo>
                  <a:cubicBezTo>
                    <a:pt x="15683" y="3248"/>
                    <a:pt x="15563" y="3766"/>
                    <a:pt x="15257" y="4053"/>
                  </a:cubicBezTo>
                  <a:cubicBezTo>
                    <a:pt x="15254" y="4051"/>
                    <a:pt x="15251" y="4050"/>
                    <a:pt x="15247" y="4050"/>
                  </a:cubicBezTo>
                  <a:cubicBezTo>
                    <a:pt x="15022" y="4027"/>
                    <a:pt x="14800" y="3985"/>
                    <a:pt x="14575" y="3956"/>
                  </a:cubicBezTo>
                  <a:cubicBezTo>
                    <a:pt x="14566" y="3954"/>
                    <a:pt x="14555" y="3952"/>
                    <a:pt x="14546" y="3952"/>
                  </a:cubicBezTo>
                  <a:cubicBezTo>
                    <a:pt x="14543" y="3938"/>
                    <a:pt x="14543" y="3924"/>
                    <a:pt x="14539" y="3911"/>
                  </a:cubicBezTo>
                  <a:lnTo>
                    <a:pt x="14539" y="3894"/>
                  </a:lnTo>
                  <a:cubicBezTo>
                    <a:pt x="14712" y="3883"/>
                    <a:pt x="14892" y="3860"/>
                    <a:pt x="15050" y="3790"/>
                  </a:cubicBezTo>
                  <a:cubicBezTo>
                    <a:pt x="15103" y="3768"/>
                    <a:pt x="15073" y="3694"/>
                    <a:pt x="15024" y="3694"/>
                  </a:cubicBezTo>
                  <a:cubicBezTo>
                    <a:pt x="15021" y="3694"/>
                    <a:pt x="15017" y="3694"/>
                    <a:pt x="15013" y="3695"/>
                  </a:cubicBezTo>
                  <a:cubicBezTo>
                    <a:pt x="14924" y="3715"/>
                    <a:pt x="14837" y="3744"/>
                    <a:pt x="14749" y="3766"/>
                  </a:cubicBezTo>
                  <a:cubicBezTo>
                    <a:pt x="14678" y="3783"/>
                    <a:pt x="14604" y="3797"/>
                    <a:pt x="14532" y="3812"/>
                  </a:cubicBezTo>
                  <a:cubicBezTo>
                    <a:pt x="14525" y="3761"/>
                    <a:pt x="14515" y="3710"/>
                    <a:pt x="14491" y="3660"/>
                  </a:cubicBezTo>
                  <a:cubicBezTo>
                    <a:pt x="14579" y="3617"/>
                    <a:pt x="14665" y="3576"/>
                    <a:pt x="14753" y="3539"/>
                  </a:cubicBezTo>
                  <a:cubicBezTo>
                    <a:pt x="14848" y="3500"/>
                    <a:pt x="14943" y="3464"/>
                    <a:pt x="15029" y="3412"/>
                  </a:cubicBezTo>
                  <a:cubicBezTo>
                    <a:pt x="15063" y="3390"/>
                    <a:pt x="15045" y="3341"/>
                    <a:pt x="15009" y="3341"/>
                  </a:cubicBezTo>
                  <a:cubicBezTo>
                    <a:pt x="15007" y="3341"/>
                    <a:pt x="15004" y="3342"/>
                    <a:pt x="15002" y="3342"/>
                  </a:cubicBezTo>
                  <a:cubicBezTo>
                    <a:pt x="14901" y="3360"/>
                    <a:pt x="14803" y="3406"/>
                    <a:pt x="14711" y="3453"/>
                  </a:cubicBezTo>
                  <a:cubicBezTo>
                    <a:pt x="14624" y="3497"/>
                    <a:pt x="14538" y="3545"/>
                    <a:pt x="14454" y="3595"/>
                  </a:cubicBezTo>
                  <a:cubicBezTo>
                    <a:pt x="14402" y="3517"/>
                    <a:pt x="14326" y="3450"/>
                    <a:pt x="14236" y="3426"/>
                  </a:cubicBezTo>
                  <a:cubicBezTo>
                    <a:pt x="14205" y="3417"/>
                    <a:pt x="14174" y="3413"/>
                    <a:pt x="14143" y="3413"/>
                  </a:cubicBezTo>
                  <a:cubicBezTo>
                    <a:pt x="14070" y="3413"/>
                    <a:pt x="13998" y="3435"/>
                    <a:pt x="13929" y="3468"/>
                  </a:cubicBezTo>
                  <a:cubicBezTo>
                    <a:pt x="13909" y="3375"/>
                    <a:pt x="13869" y="3285"/>
                    <a:pt x="13838" y="3193"/>
                  </a:cubicBezTo>
                  <a:cubicBezTo>
                    <a:pt x="13821" y="3143"/>
                    <a:pt x="13808" y="3092"/>
                    <a:pt x="13801" y="3038"/>
                  </a:cubicBezTo>
                  <a:cubicBezTo>
                    <a:pt x="13794" y="2986"/>
                    <a:pt x="13799" y="2932"/>
                    <a:pt x="13791" y="2880"/>
                  </a:cubicBezTo>
                  <a:cubicBezTo>
                    <a:pt x="13789" y="2860"/>
                    <a:pt x="13769" y="2848"/>
                    <a:pt x="13749" y="2848"/>
                  </a:cubicBezTo>
                  <a:cubicBezTo>
                    <a:pt x="13739" y="2848"/>
                    <a:pt x="13729" y="2852"/>
                    <a:pt x="13722" y="2860"/>
                  </a:cubicBezTo>
                  <a:cubicBezTo>
                    <a:pt x="13638" y="2958"/>
                    <a:pt x="13685" y="3098"/>
                    <a:pt x="13730" y="3202"/>
                  </a:cubicBezTo>
                  <a:cubicBezTo>
                    <a:pt x="13774" y="3304"/>
                    <a:pt x="13837" y="3397"/>
                    <a:pt x="13868" y="3504"/>
                  </a:cubicBezTo>
                  <a:cubicBezTo>
                    <a:pt x="13793" y="3552"/>
                    <a:pt x="13728" y="3613"/>
                    <a:pt x="13678" y="3677"/>
                  </a:cubicBezTo>
                  <a:cubicBezTo>
                    <a:pt x="13681" y="3666"/>
                    <a:pt x="13681" y="3651"/>
                    <a:pt x="13672" y="3639"/>
                  </a:cubicBezTo>
                  <a:cubicBezTo>
                    <a:pt x="13556" y="3463"/>
                    <a:pt x="13435" y="3277"/>
                    <a:pt x="13397" y="3065"/>
                  </a:cubicBezTo>
                  <a:cubicBezTo>
                    <a:pt x="13357" y="2843"/>
                    <a:pt x="13428" y="2606"/>
                    <a:pt x="13637" y="2495"/>
                  </a:cubicBezTo>
                  <a:cubicBezTo>
                    <a:pt x="13719" y="2451"/>
                    <a:pt x="13837" y="2401"/>
                    <a:pt x="13935" y="2401"/>
                  </a:cubicBezTo>
                  <a:close/>
                  <a:moveTo>
                    <a:pt x="14138" y="3563"/>
                  </a:moveTo>
                  <a:cubicBezTo>
                    <a:pt x="14227" y="3563"/>
                    <a:pt x="14304" y="3624"/>
                    <a:pt x="14348" y="3697"/>
                  </a:cubicBezTo>
                  <a:cubicBezTo>
                    <a:pt x="14366" y="3727"/>
                    <a:pt x="14380" y="3761"/>
                    <a:pt x="14396" y="3795"/>
                  </a:cubicBezTo>
                  <a:cubicBezTo>
                    <a:pt x="14394" y="3796"/>
                    <a:pt x="14394" y="3797"/>
                    <a:pt x="14393" y="3800"/>
                  </a:cubicBezTo>
                  <a:cubicBezTo>
                    <a:pt x="14359" y="3752"/>
                    <a:pt x="14315" y="3712"/>
                    <a:pt x="14260" y="3695"/>
                  </a:cubicBezTo>
                  <a:cubicBezTo>
                    <a:pt x="14228" y="3685"/>
                    <a:pt x="14195" y="3680"/>
                    <a:pt x="14163" y="3680"/>
                  </a:cubicBezTo>
                  <a:cubicBezTo>
                    <a:pt x="14097" y="3680"/>
                    <a:pt x="14032" y="3700"/>
                    <a:pt x="13972" y="3731"/>
                  </a:cubicBezTo>
                  <a:cubicBezTo>
                    <a:pt x="13882" y="3779"/>
                    <a:pt x="13794" y="3851"/>
                    <a:pt x="13738" y="3937"/>
                  </a:cubicBezTo>
                  <a:cubicBezTo>
                    <a:pt x="13712" y="3979"/>
                    <a:pt x="13691" y="4037"/>
                    <a:pt x="13688" y="4094"/>
                  </a:cubicBezTo>
                  <a:cubicBezTo>
                    <a:pt x="13679" y="4007"/>
                    <a:pt x="13698" y="3918"/>
                    <a:pt x="13736" y="3844"/>
                  </a:cubicBezTo>
                  <a:cubicBezTo>
                    <a:pt x="13808" y="3708"/>
                    <a:pt x="13972" y="3568"/>
                    <a:pt x="14135" y="3563"/>
                  </a:cubicBezTo>
                  <a:cubicBezTo>
                    <a:pt x="14136" y="3563"/>
                    <a:pt x="14137" y="3563"/>
                    <a:pt x="14138" y="3563"/>
                  </a:cubicBezTo>
                  <a:close/>
                  <a:moveTo>
                    <a:pt x="14186" y="3795"/>
                  </a:moveTo>
                  <a:cubicBezTo>
                    <a:pt x="14199" y="3795"/>
                    <a:pt x="14212" y="3796"/>
                    <a:pt x="14226" y="3799"/>
                  </a:cubicBezTo>
                  <a:cubicBezTo>
                    <a:pt x="14282" y="3807"/>
                    <a:pt x="14335" y="3824"/>
                    <a:pt x="14370" y="3867"/>
                  </a:cubicBezTo>
                  <a:cubicBezTo>
                    <a:pt x="14387" y="3959"/>
                    <a:pt x="14417" y="4063"/>
                    <a:pt x="14380" y="4154"/>
                  </a:cubicBezTo>
                  <a:cubicBezTo>
                    <a:pt x="14359" y="4203"/>
                    <a:pt x="14325" y="4249"/>
                    <a:pt x="14285" y="4290"/>
                  </a:cubicBezTo>
                  <a:cubicBezTo>
                    <a:pt x="14278" y="4263"/>
                    <a:pt x="14255" y="4250"/>
                    <a:pt x="14228" y="4249"/>
                  </a:cubicBezTo>
                  <a:cubicBezTo>
                    <a:pt x="14253" y="4229"/>
                    <a:pt x="14274" y="4208"/>
                    <a:pt x="14292" y="4186"/>
                  </a:cubicBezTo>
                  <a:cubicBezTo>
                    <a:pt x="14336" y="4136"/>
                    <a:pt x="14298" y="4075"/>
                    <a:pt x="14250" y="4075"/>
                  </a:cubicBezTo>
                  <a:cubicBezTo>
                    <a:pt x="14242" y="4075"/>
                    <a:pt x="14234" y="4076"/>
                    <a:pt x="14226" y="4080"/>
                  </a:cubicBezTo>
                  <a:cubicBezTo>
                    <a:pt x="14231" y="4064"/>
                    <a:pt x="14238" y="4050"/>
                    <a:pt x="14240" y="4034"/>
                  </a:cubicBezTo>
                  <a:cubicBezTo>
                    <a:pt x="14244" y="4005"/>
                    <a:pt x="14213" y="3981"/>
                    <a:pt x="14184" y="3979"/>
                  </a:cubicBezTo>
                  <a:cubicBezTo>
                    <a:pt x="14182" y="3979"/>
                    <a:pt x="14180" y="3979"/>
                    <a:pt x="14177" y="3979"/>
                  </a:cubicBezTo>
                  <a:cubicBezTo>
                    <a:pt x="14121" y="3979"/>
                    <a:pt x="14064" y="4010"/>
                    <a:pt x="14023" y="4047"/>
                  </a:cubicBezTo>
                  <a:cubicBezTo>
                    <a:pt x="13979" y="4085"/>
                    <a:pt x="13930" y="4154"/>
                    <a:pt x="13949" y="4213"/>
                  </a:cubicBezTo>
                  <a:cubicBezTo>
                    <a:pt x="13945" y="4212"/>
                    <a:pt x="13936" y="4208"/>
                    <a:pt x="13934" y="4208"/>
                  </a:cubicBezTo>
                  <a:lnTo>
                    <a:pt x="13934" y="4208"/>
                  </a:lnTo>
                  <a:cubicBezTo>
                    <a:pt x="13933" y="4208"/>
                    <a:pt x="13934" y="4209"/>
                    <a:pt x="13936" y="4210"/>
                  </a:cubicBezTo>
                  <a:cubicBezTo>
                    <a:pt x="13930" y="4207"/>
                    <a:pt x="13924" y="4204"/>
                    <a:pt x="13917" y="4199"/>
                  </a:cubicBezTo>
                  <a:lnTo>
                    <a:pt x="13917" y="4199"/>
                  </a:lnTo>
                  <a:cubicBezTo>
                    <a:pt x="13916" y="4198"/>
                    <a:pt x="13907" y="4190"/>
                    <a:pt x="13906" y="4189"/>
                  </a:cubicBezTo>
                  <a:lnTo>
                    <a:pt x="13902" y="4185"/>
                  </a:lnTo>
                  <a:cubicBezTo>
                    <a:pt x="13901" y="4182"/>
                    <a:pt x="13898" y="4178"/>
                    <a:pt x="13895" y="4175"/>
                  </a:cubicBezTo>
                  <a:cubicBezTo>
                    <a:pt x="13877" y="4137"/>
                    <a:pt x="13851" y="4105"/>
                    <a:pt x="13810" y="4100"/>
                  </a:cubicBezTo>
                  <a:cubicBezTo>
                    <a:pt x="13814" y="4063"/>
                    <a:pt x="13827" y="4027"/>
                    <a:pt x="13850" y="3993"/>
                  </a:cubicBezTo>
                  <a:cubicBezTo>
                    <a:pt x="13892" y="3931"/>
                    <a:pt x="13959" y="3878"/>
                    <a:pt x="14026" y="3841"/>
                  </a:cubicBezTo>
                  <a:cubicBezTo>
                    <a:pt x="14074" y="3815"/>
                    <a:pt x="14130" y="3795"/>
                    <a:pt x="14186" y="3795"/>
                  </a:cubicBezTo>
                  <a:close/>
                  <a:moveTo>
                    <a:pt x="17015" y="3479"/>
                  </a:moveTo>
                  <a:cubicBezTo>
                    <a:pt x="17200" y="3479"/>
                    <a:pt x="17386" y="3497"/>
                    <a:pt x="17571" y="3532"/>
                  </a:cubicBezTo>
                  <a:cubicBezTo>
                    <a:pt x="17639" y="3545"/>
                    <a:pt x="17817" y="3558"/>
                    <a:pt x="17852" y="3630"/>
                  </a:cubicBezTo>
                  <a:cubicBezTo>
                    <a:pt x="17878" y="3683"/>
                    <a:pt x="17828" y="3796"/>
                    <a:pt x="17812" y="3849"/>
                  </a:cubicBezTo>
                  <a:cubicBezTo>
                    <a:pt x="17780" y="3942"/>
                    <a:pt x="17736" y="4042"/>
                    <a:pt x="17649" y="4094"/>
                  </a:cubicBezTo>
                  <a:cubicBezTo>
                    <a:pt x="17574" y="4141"/>
                    <a:pt x="17476" y="4149"/>
                    <a:pt x="17394" y="4164"/>
                  </a:cubicBezTo>
                  <a:cubicBezTo>
                    <a:pt x="17060" y="4222"/>
                    <a:pt x="16721" y="4253"/>
                    <a:pt x="16382" y="4256"/>
                  </a:cubicBezTo>
                  <a:cubicBezTo>
                    <a:pt x="16376" y="4254"/>
                    <a:pt x="16369" y="4252"/>
                    <a:pt x="16361" y="4252"/>
                  </a:cubicBezTo>
                  <a:cubicBezTo>
                    <a:pt x="16358" y="4252"/>
                    <a:pt x="16354" y="4252"/>
                    <a:pt x="16351" y="4253"/>
                  </a:cubicBezTo>
                  <a:cubicBezTo>
                    <a:pt x="16338" y="4254"/>
                    <a:pt x="16325" y="4254"/>
                    <a:pt x="16313" y="4256"/>
                  </a:cubicBezTo>
                  <a:cubicBezTo>
                    <a:pt x="16275" y="4256"/>
                    <a:pt x="16237" y="4256"/>
                    <a:pt x="16200" y="4256"/>
                  </a:cubicBezTo>
                  <a:cubicBezTo>
                    <a:pt x="16181" y="4256"/>
                    <a:pt x="16163" y="4256"/>
                    <a:pt x="16145" y="4256"/>
                  </a:cubicBezTo>
                  <a:cubicBezTo>
                    <a:pt x="16144" y="4256"/>
                    <a:pt x="16143" y="4256"/>
                    <a:pt x="16143" y="4256"/>
                  </a:cubicBezTo>
                  <a:cubicBezTo>
                    <a:pt x="16102" y="4256"/>
                    <a:pt x="16086" y="4289"/>
                    <a:pt x="16091" y="4318"/>
                  </a:cubicBezTo>
                  <a:cubicBezTo>
                    <a:pt x="16029" y="4314"/>
                    <a:pt x="15965" y="4311"/>
                    <a:pt x="15904" y="4303"/>
                  </a:cubicBezTo>
                  <a:cubicBezTo>
                    <a:pt x="15850" y="4295"/>
                    <a:pt x="15795" y="4286"/>
                    <a:pt x="15742" y="4276"/>
                  </a:cubicBezTo>
                  <a:cubicBezTo>
                    <a:pt x="15694" y="4267"/>
                    <a:pt x="15642" y="4247"/>
                    <a:pt x="15592" y="4247"/>
                  </a:cubicBezTo>
                  <a:cubicBezTo>
                    <a:pt x="15544" y="4190"/>
                    <a:pt x="15485" y="4146"/>
                    <a:pt x="15415" y="4120"/>
                  </a:cubicBezTo>
                  <a:cubicBezTo>
                    <a:pt x="15403" y="4112"/>
                    <a:pt x="15393" y="4105"/>
                    <a:pt x="15380" y="4100"/>
                  </a:cubicBezTo>
                  <a:cubicBezTo>
                    <a:pt x="15454" y="4026"/>
                    <a:pt x="15515" y="3937"/>
                    <a:pt x="15563" y="3844"/>
                  </a:cubicBezTo>
                  <a:cubicBezTo>
                    <a:pt x="15566" y="3854"/>
                    <a:pt x="15575" y="3863"/>
                    <a:pt x="15585" y="3863"/>
                  </a:cubicBezTo>
                  <a:cubicBezTo>
                    <a:pt x="15589" y="3863"/>
                    <a:pt x="15593" y="3862"/>
                    <a:pt x="15596" y="3860"/>
                  </a:cubicBezTo>
                  <a:cubicBezTo>
                    <a:pt x="16034" y="3606"/>
                    <a:pt x="16520" y="3479"/>
                    <a:pt x="17015" y="3479"/>
                  </a:cubicBezTo>
                  <a:close/>
                  <a:moveTo>
                    <a:pt x="7906" y="3122"/>
                  </a:moveTo>
                  <a:cubicBezTo>
                    <a:pt x="7939" y="3179"/>
                    <a:pt x="7982" y="3231"/>
                    <a:pt x="8034" y="3274"/>
                  </a:cubicBezTo>
                  <a:cubicBezTo>
                    <a:pt x="7950" y="3399"/>
                    <a:pt x="7867" y="3525"/>
                    <a:pt x="7784" y="3653"/>
                  </a:cubicBezTo>
                  <a:cubicBezTo>
                    <a:pt x="7770" y="3674"/>
                    <a:pt x="7790" y="3693"/>
                    <a:pt x="7809" y="3693"/>
                  </a:cubicBezTo>
                  <a:cubicBezTo>
                    <a:pt x="7817" y="3693"/>
                    <a:pt x="7826" y="3690"/>
                    <a:pt x="7831" y="3681"/>
                  </a:cubicBezTo>
                  <a:cubicBezTo>
                    <a:pt x="7913" y="3555"/>
                    <a:pt x="7991" y="3427"/>
                    <a:pt x="8072" y="3299"/>
                  </a:cubicBezTo>
                  <a:cubicBezTo>
                    <a:pt x="8141" y="3345"/>
                    <a:pt x="8220" y="3375"/>
                    <a:pt x="8302" y="3375"/>
                  </a:cubicBezTo>
                  <a:cubicBezTo>
                    <a:pt x="8332" y="3375"/>
                    <a:pt x="8363" y="3371"/>
                    <a:pt x="8393" y="3362"/>
                  </a:cubicBezTo>
                  <a:cubicBezTo>
                    <a:pt x="8491" y="3334"/>
                    <a:pt x="8572" y="3274"/>
                    <a:pt x="8627" y="3190"/>
                  </a:cubicBezTo>
                  <a:cubicBezTo>
                    <a:pt x="8768" y="3268"/>
                    <a:pt x="8924" y="3318"/>
                    <a:pt x="9081" y="3332"/>
                  </a:cubicBezTo>
                  <a:cubicBezTo>
                    <a:pt x="9173" y="3375"/>
                    <a:pt x="9261" y="3424"/>
                    <a:pt x="9344" y="3483"/>
                  </a:cubicBezTo>
                  <a:cubicBezTo>
                    <a:pt x="9432" y="3546"/>
                    <a:pt x="9527" y="3636"/>
                    <a:pt x="9558" y="3744"/>
                  </a:cubicBezTo>
                  <a:cubicBezTo>
                    <a:pt x="9559" y="3749"/>
                    <a:pt x="9559" y="3753"/>
                    <a:pt x="9559" y="3759"/>
                  </a:cubicBezTo>
                  <a:cubicBezTo>
                    <a:pt x="9542" y="3746"/>
                    <a:pt x="9521" y="3740"/>
                    <a:pt x="9501" y="3740"/>
                  </a:cubicBezTo>
                  <a:cubicBezTo>
                    <a:pt x="9434" y="3740"/>
                    <a:pt x="9367" y="3804"/>
                    <a:pt x="9417" y="3874"/>
                  </a:cubicBezTo>
                  <a:cubicBezTo>
                    <a:pt x="9443" y="3908"/>
                    <a:pt x="9463" y="3944"/>
                    <a:pt x="9484" y="3978"/>
                  </a:cubicBezTo>
                  <a:cubicBezTo>
                    <a:pt x="9456" y="4005"/>
                    <a:pt x="9423" y="4029"/>
                    <a:pt x="9389" y="4050"/>
                  </a:cubicBezTo>
                  <a:cubicBezTo>
                    <a:pt x="9256" y="4131"/>
                    <a:pt x="9096" y="4183"/>
                    <a:pt x="8937" y="4183"/>
                  </a:cubicBezTo>
                  <a:cubicBezTo>
                    <a:pt x="8847" y="4183"/>
                    <a:pt x="8757" y="4166"/>
                    <a:pt x="8672" y="4128"/>
                  </a:cubicBezTo>
                  <a:cubicBezTo>
                    <a:pt x="8573" y="4083"/>
                    <a:pt x="8488" y="4006"/>
                    <a:pt x="8430" y="3912"/>
                  </a:cubicBezTo>
                  <a:cubicBezTo>
                    <a:pt x="8448" y="3778"/>
                    <a:pt x="8424" y="3639"/>
                    <a:pt x="8352" y="3519"/>
                  </a:cubicBezTo>
                  <a:cubicBezTo>
                    <a:pt x="8338" y="3496"/>
                    <a:pt x="8309" y="3483"/>
                    <a:pt x="8282" y="3483"/>
                  </a:cubicBezTo>
                  <a:cubicBezTo>
                    <a:pt x="8250" y="3483"/>
                    <a:pt x="8221" y="3500"/>
                    <a:pt x="8216" y="3536"/>
                  </a:cubicBezTo>
                  <a:cubicBezTo>
                    <a:pt x="8193" y="3675"/>
                    <a:pt x="8217" y="3815"/>
                    <a:pt x="8278" y="3937"/>
                  </a:cubicBezTo>
                  <a:cubicBezTo>
                    <a:pt x="8261" y="4016"/>
                    <a:pt x="8228" y="4091"/>
                    <a:pt x="8176" y="4156"/>
                  </a:cubicBezTo>
                  <a:cubicBezTo>
                    <a:pt x="8091" y="4265"/>
                    <a:pt x="7970" y="4320"/>
                    <a:pt x="7845" y="4320"/>
                  </a:cubicBezTo>
                  <a:cubicBezTo>
                    <a:pt x="7769" y="4320"/>
                    <a:pt x="7692" y="4300"/>
                    <a:pt x="7620" y="4260"/>
                  </a:cubicBezTo>
                  <a:cubicBezTo>
                    <a:pt x="7417" y="4148"/>
                    <a:pt x="7309" y="3927"/>
                    <a:pt x="7379" y="3701"/>
                  </a:cubicBezTo>
                  <a:cubicBezTo>
                    <a:pt x="7437" y="3511"/>
                    <a:pt x="7587" y="3363"/>
                    <a:pt x="7747" y="3240"/>
                  </a:cubicBezTo>
                  <a:cubicBezTo>
                    <a:pt x="7803" y="3204"/>
                    <a:pt x="7855" y="3163"/>
                    <a:pt x="7906" y="3122"/>
                  </a:cubicBezTo>
                  <a:close/>
                  <a:moveTo>
                    <a:pt x="13708" y="4186"/>
                  </a:moveTo>
                  <a:cubicBezTo>
                    <a:pt x="13716" y="4205"/>
                    <a:pt x="13729" y="4222"/>
                    <a:pt x="13747" y="4239"/>
                  </a:cubicBezTo>
                  <a:cubicBezTo>
                    <a:pt x="13784" y="4303"/>
                    <a:pt x="13850" y="4348"/>
                    <a:pt x="13919" y="4371"/>
                  </a:cubicBezTo>
                  <a:cubicBezTo>
                    <a:pt x="13960" y="4384"/>
                    <a:pt x="14003" y="4390"/>
                    <a:pt x="14047" y="4390"/>
                  </a:cubicBezTo>
                  <a:cubicBezTo>
                    <a:pt x="14089" y="4390"/>
                    <a:pt x="14131" y="4385"/>
                    <a:pt x="14173" y="4378"/>
                  </a:cubicBezTo>
                  <a:lnTo>
                    <a:pt x="14173" y="4378"/>
                  </a:lnTo>
                  <a:cubicBezTo>
                    <a:pt x="14124" y="4405"/>
                    <a:pt x="14070" y="4418"/>
                    <a:pt x="14017" y="4418"/>
                  </a:cubicBezTo>
                  <a:cubicBezTo>
                    <a:pt x="13927" y="4418"/>
                    <a:pt x="13837" y="4380"/>
                    <a:pt x="13773" y="4305"/>
                  </a:cubicBezTo>
                  <a:cubicBezTo>
                    <a:pt x="13743" y="4270"/>
                    <a:pt x="13723" y="4229"/>
                    <a:pt x="13708" y="4186"/>
                  </a:cubicBezTo>
                  <a:close/>
                  <a:moveTo>
                    <a:pt x="17585" y="4240"/>
                  </a:moveTo>
                  <a:cubicBezTo>
                    <a:pt x="17587" y="4243"/>
                    <a:pt x="17588" y="4249"/>
                    <a:pt x="17594" y="4250"/>
                  </a:cubicBezTo>
                  <a:cubicBezTo>
                    <a:pt x="17809" y="4362"/>
                    <a:pt x="17909" y="4626"/>
                    <a:pt x="17765" y="4836"/>
                  </a:cubicBezTo>
                  <a:cubicBezTo>
                    <a:pt x="17676" y="4966"/>
                    <a:pt x="17529" y="5005"/>
                    <a:pt x="17379" y="5005"/>
                  </a:cubicBezTo>
                  <a:cubicBezTo>
                    <a:pt x="17292" y="5005"/>
                    <a:pt x="17204" y="4992"/>
                    <a:pt x="17126" y="4976"/>
                  </a:cubicBezTo>
                  <a:cubicBezTo>
                    <a:pt x="16636" y="4879"/>
                    <a:pt x="16175" y="4681"/>
                    <a:pt x="15764" y="4398"/>
                  </a:cubicBezTo>
                  <a:cubicBezTo>
                    <a:pt x="15754" y="4391"/>
                    <a:pt x="15744" y="4388"/>
                    <a:pt x="15735" y="4388"/>
                  </a:cubicBezTo>
                  <a:cubicBezTo>
                    <a:pt x="15717" y="4388"/>
                    <a:pt x="15701" y="4398"/>
                    <a:pt x="15691" y="4413"/>
                  </a:cubicBezTo>
                  <a:cubicBezTo>
                    <a:pt x="15681" y="4392"/>
                    <a:pt x="15671" y="4374"/>
                    <a:pt x="15660" y="4354"/>
                  </a:cubicBezTo>
                  <a:lnTo>
                    <a:pt x="15660" y="4354"/>
                  </a:lnTo>
                  <a:cubicBezTo>
                    <a:pt x="15678" y="4355"/>
                    <a:pt x="15698" y="4355"/>
                    <a:pt x="15715" y="4356"/>
                  </a:cubicBezTo>
                  <a:cubicBezTo>
                    <a:pt x="15772" y="4361"/>
                    <a:pt x="15830" y="4362"/>
                    <a:pt x="15887" y="4362"/>
                  </a:cubicBezTo>
                  <a:cubicBezTo>
                    <a:pt x="15962" y="4362"/>
                    <a:pt x="16036" y="4356"/>
                    <a:pt x="16111" y="4354"/>
                  </a:cubicBezTo>
                  <a:cubicBezTo>
                    <a:pt x="16120" y="4361"/>
                    <a:pt x="16128" y="4366"/>
                    <a:pt x="16141" y="4366"/>
                  </a:cubicBezTo>
                  <a:cubicBezTo>
                    <a:pt x="16170" y="4370"/>
                    <a:pt x="16199" y="4372"/>
                    <a:pt x="16227" y="4372"/>
                  </a:cubicBezTo>
                  <a:cubicBezTo>
                    <a:pt x="16257" y="4372"/>
                    <a:pt x="16288" y="4370"/>
                    <a:pt x="16318" y="4366"/>
                  </a:cubicBezTo>
                  <a:cubicBezTo>
                    <a:pt x="16646" y="4364"/>
                    <a:pt x="16972" y="4342"/>
                    <a:pt x="17297" y="4293"/>
                  </a:cubicBezTo>
                  <a:cubicBezTo>
                    <a:pt x="17388" y="4278"/>
                    <a:pt x="17490" y="4269"/>
                    <a:pt x="17585" y="4240"/>
                  </a:cubicBezTo>
                  <a:close/>
                  <a:moveTo>
                    <a:pt x="14552" y="4084"/>
                  </a:moveTo>
                  <a:cubicBezTo>
                    <a:pt x="14758" y="4131"/>
                    <a:pt x="14970" y="4151"/>
                    <a:pt x="15182" y="4169"/>
                  </a:cubicBezTo>
                  <a:cubicBezTo>
                    <a:pt x="15189" y="4191"/>
                    <a:pt x="15209" y="4210"/>
                    <a:pt x="15232" y="4210"/>
                  </a:cubicBezTo>
                  <a:cubicBezTo>
                    <a:pt x="15233" y="4210"/>
                    <a:pt x="15234" y="4210"/>
                    <a:pt x="15234" y="4210"/>
                  </a:cubicBezTo>
                  <a:cubicBezTo>
                    <a:pt x="15247" y="4209"/>
                    <a:pt x="15258" y="4209"/>
                    <a:pt x="15270" y="4209"/>
                  </a:cubicBezTo>
                  <a:cubicBezTo>
                    <a:pt x="15558" y="4209"/>
                    <a:pt x="15653" y="4539"/>
                    <a:pt x="15660" y="4781"/>
                  </a:cubicBezTo>
                  <a:cubicBezTo>
                    <a:pt x="15656" y="4786"/>
                    <a:pt x="15651" y="4792"/>
                    <a:pt x="15650" y="4801"/>
                  </a:cubicBezTo>
                  <a:cubicBezTo>
                    <a:pt x="15644" y="4825"/>
                    <a:pt x="15650" y="4847"/>
                    <a:pt x="15660" y="4871"/>
                  </a:cubicBezTo>
                  <a:cubicBezTo>
                    <a:pt x="15653" y="5107"/>
                    <a:pt x="15585" y="5412"/>
                    <a:pt x="15318" y="5426"/>
                  </a:cubicBezTo>
                  <a:cubicBezTo>
                    <a:pt x="14936" y="5355"/>
                    <a:pt x="14603" y="5123"/>
                    <a:pt x="14414" y="4781"/>
                  </a:cubicBezTo>
                  <a:lnTo>
                    <a:pt x="14410" y="4778"/>
                  </a:lnTo>
                  <a:lnTo>
                    <a:pt x="14410" y="4767"/>
                  </a:lnTo>
                  <a:cubicBezTo>
                    <a:pt x="14403" y="4704"/>
                    <a:pt x="14394" y="4644"/>
                    <a:pt x="14386" y="4583"/>
                  </a:cubicBezTo>
                  <a:cubicBezTo>
                    <a:pt x="14379" y="4532"/>
                    <a:pt x="14373" y="4481"/>
                    <a:pt x="14353" y="4432"/>
                  </a:cubicBezTo>
                  <a:lnTo>
                    <a:pt x="14353" y="4430"/>
                  </a:lnTo>
                  <a:cubicBezTo>
                    <a:pt x="14386" y="4403"/>
                    <a:pt x="14416" y="4371"/>
                    <a:pt x="14443" y="4339"/>
                  </a:cubicBezTo>
                  <a:cubicBezTo>
                    <a:pt x="14535" y="4376"/>
                    <a:pt x="14627" y="4410"/>
                    <a:pt x="14721" y="4440"/>
                  </a:cubicBezTo>
                  <a:cubicBezTo>
                    <a:pt x="14821" y="4473"/>
                    <a:pt x="14919" y="4498"/>
                    <a:pt x="15026" y="4510"/>
                  </a:cubicBezTo>
                  <a:cubicBezTo>
                    <a:pt x="15027" y="4510"/>
                    <a:pt x="15029" y="4510"/>
                    <a:pt x="15031" y="4510"/>
                  </a:cubicBezTo>
                  <a:cubicBezTo>
                    <a:pt x="15077" y="4510"/>
                    <a:pt x="15084" y="4434"/>
                    <a:pt x="15039" y="4422"/>
                  </a:cubicBezTo>
                  <a:cubicBezTo>
                    <a:pt x="14939" y="4395"/>
                    <a:pt x="14840" y="4378"/>
                    <a:pt x="14738" y="4355"/>
                  </a:cubicBezTo>
                  <a:cubicBezTo>
                    <a:pt x="14651" y="4335"/>
                    <a:pt x="14566" y="4308"/>
                    <a:pt x="14481" y="4283"/>
                  </a:cubicBezTo>
                  <a:cubicBezTo>
                    <a:pt x="14489" y="4270"/>
                    <a:pt x="14501" y="4257"/>
                    <a:pt x="14508" y="4243"/>
                  </a:cubicBezTo>
                  <a:cubicBezTo>
                    <a:pt x="14535" y="4193"/>
                    <a:pt x="14549" y="4138"/>
                    <a:pt x="14552" y="4084"/>
                  </a:cubicBezTo>
                  <a:close/>
                  <a:moveTo>
                    <a:pt x="15722" y="4501"/>
                  </a:moveTo>
                  <a:lnTo>
                    <a:pt x="15722" y="4501"/>
                  </a:lnTo>
                  <a:cubicBezTo>
                    <a:pt x="15982" y="4664"/>
                    <a:pt x="16256" y="4799"/>
                    <a:pt x="16544" y="4907"/>
                  </a:cubicBezTo>
                  <a:cubicBezTo>
                    <a:pt x="16802" y="5003"/>
                    <a:pt x="17099" y="5106"/>
                    <a:pt x="17380" y="5106"/>
                  </a:cubicBezTo>
                  <a:cubicBezTo>
                    <a:pt x="17393" y="5106"/>
                    <a:pt x="17405" y="5106"/>
                    <a:pt x="17418" y="5106"/>
                  </a:cubicBezTo>
                  <a:cubicBezTo>
                    <a:pt x="17426" y="5106"/>
                    <a:pt x="17436" y="5104"/>
                    <a:pt x="17445" y="5101"/>
                  </a:cubicBezTo>
                  <a:cubicBezTo>
                    <a:pt x="17446" y="5108"/>
                    <a:pt x="17448" y="5118"/>
                    <a:pt x="17455" y="5123"/>
                  </a:cubicBezTo>
                  <a:lnTo>
                    <a:pt x="17458" y="5123"/>
                  </a:lnTo>
                  <a:lnTo>
                    <a:pt x="17458" y="5125"/>
                  </a:lnTo>
                  <a:cubicBezTo>
                    <a:pt x="17460" y="5135"/>
                    <a:pt x="17465" y="5148"/>
                    <a:pt x="17466" y="5158"/>
                  </a:cubicBezTo>
                  <a:cubicBezTo>
                    <a:pt x="17469" y="5179"/>
                    <a:pt x="17472" y="5199"/>
                    <a:pt x="17473" y="5221"/>
                  </a:cubicBezTo>
                  <a:cubicBezTo>
                    <a:pt x="17475" y="5269"/>
                    <a:pt x="17466" y="5314"/>
                    <a:pt x="17450" y="5348"/>
                  </a:cubicBezTo>
                  <a:cubicBezTo>
                    <a:pt x="17446" y="5357"/>
                    <a:pt x="17441" y="5367"/>
                    <a:pt x="17436" y="5374"/>
                  </a:cubicBezTo>
                  <a:lnTo>
                    <a:pt x="17425" y="5389"/>
                  </a:lnTo>
                  <a:cubicBezTo>
                    <a:pt x="17425" y="5391"/>
                    <a:pt x="17424" y="5391"/>
                    <a:pt x="17424" y="5392"/>
                  </a:cubicBezTo>
                  <a:cubicBezTo>
                    <a:pt x="17409" y="5409"/>
                    <a:pt x="17395" y="5425"/>
                    <a:pt x="17380" y="5439"/>
                  </a:cubicBezTo>
                  <a:cubicBezTo>
                    <a:pt x="17375" y="5442"/>
                    <a:pt x="17372" y="5446"/>
                    <a:pt x="17368" y="5448"/>
                  </a:cubicBezTo>
                  <a:cubicBezTo>
                    <a:pt x="17367" y="5449"/>
                    <a:pt x="17358" y="5456"/>
                    <a:pt x="17358" y="5456"/>
                  </a:cubicBezTo>
                  <a:cubicBezTo>
                    <a:pt x="17358" y="5456"/>
                    <a:pt x="17358" y="5456"/>
                    <a:pt x="17360" y="5455"/>
                  </a:cubicBezTo>
                  <a:cubicBezTo>
                    <a:pt x="17361" y="5454"/>
                    <a:pt x="17361" y="5454"/>
                    <a:pt x="17361" y="5454"/>
                  </a:cubicBezTo>
                  <a:lnTo>
                    <a:pt x="17361" y="5454"/>
                  </a:lnTo>
                  <a:cubicBezTo>
                    <a:pt x="17362" y="5454"/>
                    <a:pt x="17354" y="5459"/>
                    <a:pt x="17353" y="5460"/>
                  </a:cubicBezTo>
                  <a:cubicBezTo>
                    <a:pt x="17348" y="5462"/>
                    <a:pt x="17344" y="5466"/>
                    <a:pt x="17340" y="5467"/>
                  </a:cubicBezTo>
                  <a:cubicBezTo>
                    <a:pt x="17320" y="5480"/>
                    <a:pt x="17299" y="5489"/>
                    <a:pt x="17277" y="5497"/>
                  </a:cubicBezTo>
                  <a:cubicBezTo>
                    <a:pt x="17276" y="5497"/>
                    <a:pt x="17275" y="5499"/>
                    <a:pt x="17273" y="5501"/>
                  </a:cubicBezTo>
                  <a:cubicBezTo>
                    <a:pt x="17174" y="5448"/>
                    <a:pt x="17064" y="5420"/>
                    <a:pt x="16953" y="5420"/>
                  </a:cubicBezTo>
                  <a:cubicBezTo>
                    <a:pt x="16819" y="5420"/>
                    <a:pt x="16683" y="5462"/>
                    <a:pt x="16568" y="5551"/>
                  </a:cubicBezTo>
                  <a:cubicBezTo>
                    <a:pt x="16561" y="5552"/>
                    <a:pt x="16555" y="5552"/>
                    <a:pt x="16549" y="5552"/>
                  </a:cubicBezTo>
                  <a:cubicBezTo>
                    <a:pt x="16450" y="5552"/>
                    <a:pt x="16375" y="5473"/>
                    <a:pt x="16311" y="5404"/>
                  </a:cubicBezTo>
                  <a:cubicBezTo>
                    <a:pt x="16244" y="5328"/>
                    <a:pt x="16181" y="5249"/>
                    <a:pt x="16117" y="5171"/>
                  </a:cubicBezTo>
                  <a:cubicBezTo>
                    <a:pt x="16054" y="5097"/>
                    <a:pt x="15989" y="5022"/>
                    <a:pt x="15915" y="4957"/>
                  </a:cubicBezTo>
                  <a:cubicBezTo>
                    <a:pt x="15883" y="4927"/>
                    <a:pt x="15847" y="4898"/>
                    <a:pt x="15815" y="4866"/>
                  </a:cubicBezTo>
                  <a:cubicBezTo>
                    <a:pt x="15798" y="4849"/>
                    <a:pt x="15781" y="4823"/>
                    <a:pt x="15764" y="4802"/>
                  </a:cubicBezTo>
                  <a:lnTo>
                    <a:pt x="15764" y="4781"/>
                  </a:lnTo>
                  <a:cubicBezTo>
                    <a:pt x="15764" y="4690"/>
                    <a:pt x="15749" y="4595"/>
                    <a:pt x="15722" y="4501"/>
                  </a:cubicBezTo>
                  <a:close/>
                  <a:moveTo>
                    <a:pt x="13037" y="3605"/>
                  </a:moveTo>
                  <a:cubicBezTo>
                    <a:pt x="13228" y="3605"/>
                    <a:pt x="13421" y="3667"/>
                    <a:pt x="13600" y="3725"/>
                  </a:cubicBezTo>
                  <a:cubicBezTo>
                    <a:pt x="13604" y="3727"/>
                    <a:pt x="13609" y="3727"/>
                    <a:pt x="13613" y="3727"/>
                  </a:cubicBezTo>
                  <a:cubicBezTo>
                    <a:pt x="13623" y="3727"/>
                    <a:pt x="13633" y="3723"/>
                    <a:pt x="13642" y="3718"/>
                  </a:cubicBezTo>
                  <a:lnTo>
                    <a:pt x="13642" y="3718"/>
                  </a:lnTo>
                  <a:cubicBezTo>
                    <a:pt x="13518" y="3905"/>
                    <a:pt x="13503" y="4164"/>
                    <a:pt x="13633" y="4351"/>
                  </a:cubicBezTo>
                  <a:cubicBezTo>
                    <a:pt x="13699" y="4446"/>
                    <a:pt x="13793" y="4513"/>
                    <a:pt x="13898" y="4544"/>
                  </a:cubicBezTo>
                  <a:cubicBezTo>
                    <a:pt x="13892" y="4715"/>
                    <a:pt x="13852" y="4881"/>
                    <a:pt x="13828" y="5052"/>
                  </a:cubicBezTo>
                  <a:cubicBezTo>
                    <a:pt x="13824" y="5082"/>
                    <a:pt x="13848" y="5102"/>
                    <a:pt x="13871" y="5102"/>
                  </a:cubicBezTo>
                  <a:cubicBezTo>
                    <a:pt x="13886" y="5102"/>
                    <a:pt x="13901" y="5093"/>
                    <a:pt x="13906" y="5073"/>
                  </a:cubicBezTo>
                  <a:cubicBezTo>
                    <a:pt x="13956" y="4907"/>
                    <a:pt x="13957" y="4730"/>
                    <a:pt x="13962" y="4557"/>
                  </a:cubicBezTo>
                  <a:cubicBezTo>
                    <a:pt x="13985" y="4560"/>
                    <a:pt x="14009" y="4562"/>
                    <a:pt x="14034" y="4562"/>
                  </a:cubicBezTo>
                  <a:cubicBezTo>
                    <a:pt x="14096" y="4562"/>
                    <a:pt x="14158" y="4549"/>
                    <a:pt x="14218" y="4520"/>
                  </a:cubicBezTo>
                  <a:cubicBezTo>
                    <a:pt x="14223" y="4518"/>
                    <a:pt x="14226" y="4514"/>
                    <a:pt x="14231" y="4513"/>
                  </a:cubicBezTo>
                  <a:cubicBezTo>
                    <a:pt x="14245" y="4557"/>
                    <a:pt x="14258" y="4603"/>
                    <a:pt x="14271" y="4647"/>
                  </a:cubicBezTo>
                  <a:cubicBezTo>
                    <a:pt x="14284" y="4688"/>
                    <a:pt x="14297" y="4730"/>
                    <a:pt x="14311" y="4769"/>
                  </a:cubicBezTo>
                  <a:cubicBezTo>
                    <a:pt x="14302" y="4781"/>
                    <a:pt x="14295" y="4793"/>
                    <a:pt x="14294" y="4809"/>
                  </a:cubicBezTo>
                  <a:cubicBezTo>
                    <a:pt x="14270" y="5003"/>
                    <a:pt x="14298" y="5216"/>
                    <a:pt x="14216" y="5401"/>
                  </a:cubicBezTo>
                  <a:cubicBezTo>
                    <a:pt x="14160" y="5527"/>
                    <a:pt x="14054" y="5610"/>
                    <a:pt x="13933" y="5610"/>
                  </a:cubicBezTo>
                  <a:cubicBezTo>
                    <a:pt x="13885" y="5610"/>
                    <a:pt x="13835" y="5597"/>
                    <a:pt x="13784" y="5568"/>
                  </a:cubicBezTo>
                  <a:cubicBezTo>
                    <a:pt x="13401" y="5354"/>
                    <a:pt x="13621" y="4801"/>
                    <a:pt x="13691" y="4481"/>
                  </a:cubicBezTo>
                  <a:cubicBezTo>
                    <a:pt x="13695" y="4454"/>
                    <a:pt x="13686" y="4425"/>
                    <a:pt x="13662" y="4410"/>
                  </a:cubicBezTo>
                  <a:cubicBezTo>
                    <a:pt x="13655" y="4406"/>
                    <a:pt x="13650" y="4406"/>
                    <a:pt x="13644" y="4403"/>
                  </a:cubicBezTo>
                  <a:cubicBezTo>
                    <a:pt x="13638" y="4399"/>
                    <a:pt x="13631" y="4398"/>
                    <a:pt x="13623" y="4396"/>
                  </a:cubicBezTo>
                  <a:cubicBezTo>
                    <a:pt x="13599" y="4389"/>
                    <a:pt x="13576" y="4385"/>
                    <a:pt x="13554" y="4385"/>
                  </a:cubicBezTo>
                  <a:cubicBezTo>
                    <a:pt x="13501" y="4385"/>
                    <a:pt x="13450" y="4403"/>
                    <a:pt x="13394" y="4426"/>
                  </a:cubicBezTo>
                  <a:cubicBezTo>
                    <a:pt x="13265" y="4477"/>
                    <a:pt x="13126" y="4505"/>
                    <a:pt x="12983" y="4508"/>
                  </a:cubicBezTo>
                  <a:cubicBezTo>
                    <a:pt x="12980" y="4508"/>
                    <a:pt x="12978" y="4508"/>
                    <a:pt x="12975" y="4508"/>
                  </a:cubicBezTo>
                  <a:cubicBezTo>
                    <a:pt x="12754" y="4508"/>
                    <a:pt x="12304" y="4444"/>
                    <a:pt x="12395" y="4134"/>
                  </a:cubicBezTo>
                  <a:cubicBezTo>
                    <a:pt x="12466" y="3895"/>
                    <a:pt x="12644" y="3664"/>
                    <a:pt x="12898" y="3617"/>
                  </a:cubicBezTo>
                  <a:cubicBezTo>
                    <a:pt x="12944" y="3609"/>
                    <a:pt x="12991" y="3605"/>
                    <a:pt x="13037" y="3605"/>
                  </a:cubicBezTo>
                  <a:close/>
                  <a:moveTo>
                    <a:pt x="15751" y="4971"/>
                  </a:moveTo>
                  <a:cubicBezTo>
                    <a:pt x="15776" y="4989"/>
                    <a:pt x="15802" y="5009"/>
                    <a:pt x="15822" y="5025"/>
                  </a:cubicBezTo>
                  <a:cubicBezTo>
                    <a:pt x="15911" y="5098"/>
                    <a:pt x="15989" y="5184"/>
                    <a:pt x="16064" y="5269"/>
                  </a:cubicBezTo>
                  <a:cubicBezTo>
                    <a:pt x="16176" y="5394"/>
                    <a:pt x="16313" y="5595"/>
                    <a:pt x="16496" y="5616"/>
                  </a:cubicBezTo>
                  <a:cubicBezTo>
                    <a:pt x="16359" y="5758"/>
                    <a:pt x="16277" y="5940"/>
                    <a:pt x="16218" y="6129"/>
                  </a:cubicBezTo>
                  <a:cubicBezTo>
                    <a:pt x="16169" y="5916"/>
                    <a:pt x="16091" y="5704"/>
                    <a:pt x="15918" y="5564"/>
                  </a:cubicBezTo>
                  <a:cubicBezTo>
                    <a:pt x="15812" y="5479"/>
                    <a:pt x="15673" y="5426"/>
                    <a:pt x="15538" y="5426"/>
                  </a:cubicBezTo>
                  <a:cubicBezTo>
                    <a:pt x="15666" y="5331"/>
                    <a:pt x="15728" y="5144"/>
                    <a:pt x="15751" y="4971"/>
                  </a:cubicBezTo>
                  <a:close/>
                  <a:moveTo>
                    <a:pt x="19659" y="6454"/>
                  </a:moveTo>
                  <a:cubicBezTo>
                    <a:pt x="19676" y="6454"/>
                    <a:pt x="19693" y="6454"/>
                    <a:pt x="19711" y="6455"/>
                  </a:cubicBezTo>
                  <a:cubicBezTo>
                    <a:pt x="19881" y="6461"/>
                    <a:pt x="20079" y="6479"/>
                    <a:pt x="20226" y="6577"/>
                  </a:cubicBezTo>
                  <a:cubicBezTo>
                    <a:pt x="20441" y="6723"/>
                    <a:pt x="20328" y="6973"/>
                    <a:pt x="20125" y="7063"/>
                  </a:cubicBezTo>
                  <a:cubicBezTo>
                    <a:pt x="19930" y="7149"/>
                    <a:pt x="19696" y="7161"/>
                    <a:pt x="19488" y="7166"/>
                  </a:cubicBezTo>
                  <a:cubicBezTo>
                    <a:pt x="19421" y="7168"/>
                    <a:pt x="19354" y="7169"/>
                    <a:pt x="19287" y="7169"/>
                  </a:cubicBezTo>
                  <a:cubicBezTo>
                    <a:pt x="18916" y="7169"/>
                    <a:pt x="18544" y="7139"/>
                    <a:pt x="18175" y="7116"/>
                  </a:cubicBezTo>
                  <a:cubicBezTo>
                    <a:pt x="18168" y="7116"/>
                    <a:pt x="18164" y="7120"/>
                    <a:pt x="18157" y="7123"/>
                  </a:cubicBezTo>
                  <a:lnTo>
                    <a:pt x="18157" y="7081"/>
                  </a:lnTo>
                  <a:cubicBezTo>
                    <a:pt x="18167" y="7081"/>
                    <a:pt x="18177" y="7078"/>
                    <a:pt x="18185" y="7071"/>
                  </a:cubicBezTo>
                  <a:cubicBezTo>
                    <a:pt x="18473" y="6824"/>
                    <a:pt x="18793" y="6621"/>
                    <a:pt x="19162" y="6523"/>
                  </a:cubicBezTo>
                  <a:cubicBezTo>
                    <a:pt x="19324" y="6479"/>
                    <a:pt x="19491" y="6454"/>
                    <a:pt x="19659" y="6454"/>
                  </a:cubicBezTo>
                  <a:close/>
                  <a:moveTo>
                    <a:pt x="16318" y="6566"/>
                  </a:moveTo>
                  <a:cubicBezTo>
                    <a:pt x="16415" y="6566"/>
                    <a:pt x="16510" y="6600"/>
                    <a:pt x="16592" y="6655"/>
                  </a:cubicBezTo>
                  <a:cubicBezTo>
                    <a:pt x="16586" y="6659"/>
                    <a:pt x="16582" y="6666"/>
                    <a:pt x="16579" y="6672"/>
                  </a:cubicBezTo>
                  <a:cubicBezTo>
                    <a:pt x="16554" y="6659"/>
                    <a:pt x="16530" y="6648"/>
                    <a:pt x="16503" y="6644"/>
                  </a:cubicBezTo>
                  <a:cubicBezTo>
                    <a:pt x="16483" y="6639"/>
                    <a:pt x="16462" y="6637"/>
                    <a:pt x="16442" y="6637"/>
                  </a:cubicBezTo>
                  <a:cubicBezTo>
                    <a:pt x="16360" y="6637"/>
                    <a:pt x="16276" y="6668"/>
                    <a:pt x="16205" y="6705"/>
                  </a:cubicBezTo>
                  <a:cubicBezTo>
                    <a:pt x="16042" y="6790"/>
                    <a:pt x="15883" y="6939"/>
                    <a:pt x="15901" y="7134"/>
                  </a:cubicBezTo>
                  <a:cubicBezTo>
                    <a:pt x="15911" y="7222"/>
                    <a:pt x="15968" y="7336"/>
                    <a:pt x="16064" y="7347"/>
                  </a:cubicBezTo>
                  <a:cubicBezTo>
                    <a:pt x="16065" y="7347"/>
                    <a:pt x="16066" y="7347"/>
                    <a:pt x="16068" y="7347"/>
                  </a:cubicBezTo>
                  <a:cubicBezTo>
                    <a:pt x="16099" y="7347"/>
                    <a:pt x="16109" y="7307"/>
                    <a:pt x="16091" y="7286"/>
                  </a:cubicBezTo>
                  <a:cubicBezTo>
                    <a:pt x="16067" y="7256"/>
                    <a:pt x="16039" y="7234"/>
                    <a:pt x="16025" y="7194"/>
                  </a:cubicBezTo>
                  <a:cubicBezTo>
                    <a:pt x="16010" y="7159"/>
                    <a:pt x="16006" y="7120"/>
                    <a:pt x="16010" y="7082"/>
                  </a:cubicBezTo>
                  <a:cubicBezTo>
                    <a:pt x="16019" y="6997"/>
                    <a:pt x="16077" y="6929"/>
                    <a:pt x="16142" y="6878"/>
                  </a:cubicBezTo>
                  <a:cubicBezTo>
                    <a:pt x="16203" y="6829"/>
                    <a:pt x="16277" y="6787"/>
                    <a:pt x="16354" y="6763"/>
                  </a:cubicBezTo>
                  <a:lnTo>
                    <a:pt x="16354" y="6763"/>
                  </a:lnTo>
                  <a:cubicBezTo>
                    <a:pt x="16338" y="6775"/>
                    <a:pt x="16323" y="6787"/>
                    <a:pt x="16308" y="6798"/>
                  </a:cubicBezTo>
                  <a:cubicBezTo>
                    <a:pt x="16263" y="6836"/>
                    <a:pt x="16220" y="6873"/>
                    <a:pt x="16181" y="6913"/>
                  </a:cubicBezTo>
                  <a:cubicBezTo>
                    <a:pt x="16140" y="6951"/>
                    <a:pt x="16103" y="7000"/>
                    <a:pt x="16097" y="7058"/>
                  </a:cubicBezTo>
                  <a:cubicBezTo>
                    <a:pt x="16093" y="7093"/>
                    <a:pt x="16103" y="7123"/>
                    <a:pt x="16117" y="7151"/>
                  </a:cubicBezTo>
                  <a:cubicBezTo>
                    <a:pt x="16114" y="7176"/>
                    <a:pt x="16114" y="7200"/>
                    <a:pt x="16120" y="7222"/>
                  </a:cubicBezTo>
                  <a:cubicBezTo>
                    <a:pt x="16145" y="7326"/>
                    <a:pt x="16242" y="7371"/>
                    <a:pt x="16338" y="7381"/>
                  </a:cubicBezTo>
                  <a:cubicBezTo>
                    <a:pt x="16353" y="7383"/>
                    <a:pt x="16367" y="7383"/>
                    <a:pt x="16382" y="7383"/>
                  </a:cubicBezTo>
                  <a:cubicBezTo>
                    <a:pt x="16467" y="7383"/>
                    <a:pt x="16552" y="7358"/>
                    <a:pt x="16611" y="7293"/>
                  </a:cubicBezTo>
                  <a:cubicBezTo>
                    <a:pt x="16622" y="7283"/>
                    <a:pt x="16630" y="7269"/>
                    <a:pt x="16639" y="7258"/>
                  </a:cubicBezTo>
                  <a:cubicBezTo>
                    <a:pt x="16643" y="7255"/>
                    <a:pt x="16645" y="7251"/>
                    <a:pt x="16649" y="7247"/>
                  </a:cubicBezTo>
                  <a:cubicBezTo>
                    <a:pt x="16653" y="7239"/>
                    <a:pt x="16659" y="7232"/>
                    <a:pt x="16663" y="7222"/>
                  </a:cubicBezTo>
                  <a:cubicBezTo>
                    <a:pt x="16700" y="7164"/>
                    <a:pt x="16721" y="7095"/>
                    <a:pt x="16735" y="7027"/>
                  </a:cubicBezTo>
                  <a:cubicBezTo>
                    <a:pt x="16744" y="6985"/>
                    <a:pt x="16723" y="6943"/>
                    <a:pt x="16681" y="6930"/>
                  </a:cubicBezTo>
                  <a:cubicBezTo>
                    <a:pt x="16676" y="6929"/>
                    <a:pt x="16670" y="6928"/>
                    <a:pt x="16664" y="6928"/>
                  </a:cubicBezTo>
                  <a:cubicBezTo>
                    <a:pt x="16630" y="6928"/>
                    <a:pt x="16595" y="6950"/>
                    <a:pt x="16586" y="6984"/>
                  </a:cubicBezTo>
                  <a:cubicBezTo>
                    <a:pt x="16579" y="7015"/>
                    <a:pt x="16571" y="7045"/>
                    <a:pt x="16559" y="7078"/>
                  </a:cubicBezTo>
                  <a:cubicBezTo>
                    <a:pt x="16558" y="7085"/>
                    <a:pt x="16554" y="7092"/>
                    <a:pt x="16552" y="7099"/>
                  </a:cubicBezTo>
                  <a:cubicBezTo>
                    <a:pt x="16551" y="7102"/>
                    <a:pt x="16546" y="7115"/>
                    <a:pt x="16546" y="7115"/>
                  </a:cubicBezTo>
                  <a:cubicBezTo>
                    <a:pt x="16547" y="7115"/>
                    <a:pt x="16547" y="7115"/>
                    <a:pt x="16547" y="7115"/>
                  </a:cubicBezTo>
                  <a:cubicBezTo>
                    <a:pt x="16547" y="7114"/>
                    <a:pt x="16547" y="7114"/>
                    <a:pt x="16547" y="7114"/>
                  </a:cubicBezTo>
                  <a:lnTo>
                    <a:pt x="16547" y="7114"/>
                  </a:lnTo>
                  <a:cubicBezTo>
                    <a:pt x="16548" y="7114"/>
                    <a:pt x="16542" y="7127"/>
                    <a:pt x="16540" y="7129"/>
                  </a:cubicBezTo>
                  <a:cubicBezTo>
                    <a:pt x="16537" y="7134"/>
                    <a:pt x="16535" y="7140"/>
                    <a:pt x="16531" y="7144"/>
                  </a:cubicBezTo>
                  <a:cubicBezTo>
                    <a:pt x="16530" y="7147"/>
                    <a:pt x="16528" y="7149"/>
                    <a:pt x="16528" y="7150"/>
                  </a:cubicBezTo>
                  <a:cubicBezTo>
                    <a:pt x="16524" y="7154"/>
                    <a:pt x="16521" y="7159"/>
                    <a:pt x="16515" y="7163"/>
                  </a:cubicBezTo>
                  <a:cubicBezTo>
                    <a:pt x="16511" y="7164"/>
                    <a:pt x="16510" y="7168"/>
                    <a:pt x="16507" y="7170"/>
                  </a:cubicBezTo>
                  <a:lnTo>
                    <a:pt x="16504" y="7170"/>
                  </a:lnTo>
                  <a:cubicBezTo>
                    <a:pt x="16501" y="7171"/>
                    <a:pt x="16489" y="7178"/>
                    <a:pt x="16489" y="7178"/>
                  </a:cubicBezTo>
                  <a:cubicBezTo>
                    <a:pt x="16487" y="7178"/>
                    <a:pt x="16473" y="7184"/>
                    <a:pt x="16466" y="7184"/>
                  </a:cubicBezTo>
                  <a:cubicBezTo>
                    <a:pt x="16463" y="7185"/>
                    <a:pt x="16456" y="7185"/>
                    <a:pt x="16449" y="7185"/>
                  </a:cubicBezTo>
                  <a:cubicBezTo>
                    <a:pt x="16442" y="7185"/>
                    <a:pt x="16435" y="7185"/>
                    <a:pt x="16430" y="7184"/>
                  </a:cubicBezTo>
                  <a:cubicBezTo>
                    <a:pt x="16412" y="7183"/>
                    <a:pt x="16402" y="7180"/>
                    <a:pt x="16381" y="7176"/>
                  </a:cubicBezTo>
                  <a:cubicBezTo>
                    <a:pt x="16345" y="7166"/>
                    <a:pt x="16315" y="7154"/>
                    <a:pt x="16284" y="7137"/>
                  </a:cubicBezTo>
                  <a:cubicBezTo>
                    <a:pt x="16266" y="7129"/>
                    <a:pt x="16246" y="7116"/>
                    <a:pt x="16230" y="7105"/>
                  </a:cubicBezTo>
                  <a:cubicBezTo>
                    <a:pt x="16235" y="7086"/>
                    <a:pt x="16244" y="7069"/>
                    <a:pt x="16254" y="7052"/>
                  </a:cubicBezTo>
                  <a:cubicBezTo>
                    <a:pt x="16297" y="6994"/>
                    <a:pt x="16375" y="6964"/>
                    <a:pt x="16440" y="6939"/>
                  </a:cubicBezTo>
                  <a:cubicBezTo>
                    <a:pt x="16442" y="6970"/>
                    <a:pt x="16471" y="6989"/>
                    <a:pt x="16500" y="6989"/>
                  </a:cubicBezTo>
                  <a:cubicBezTo>
                    <a:pt x="16522" y="6989"/>
                    <a:pt x="16544" y="6977"/>
                    <a:pt x="16554" y="6950"/>
                  </a:cubicBezTo>
                  <a:cubicBezTo>
                    <a:pt x="16572" y="6900"/>
                    <a:pt x="16588" y="6849"/>
                    <a:pt x="16603" y="6800"/>
                  </a:cubicBezTo>
                  <a:cubicBezTo>
                    <a:pt x="16606" y="6795"/>
                    <a:pt x="16603" y="6790"/>
                    <a:pt x="16603" y="6785"/>
                  </a:cubicBezTo>
                  <a:lnTo>
                    <a:pt x="16603" y="6785"/>
                  </a:lnTo>
                  <a:cubicBezTo>
                    <a:pt x="16618" y="6795"/>
                    <a:pt x="16632" y="6808"/>
                    <a:pt x="16643" y="6824"/>
                  </a:cubicBezTo>
                  <a:cubicBezTo>
                    <a:pt x="16649" y="6833"/>
                    <a:pt x="16657" y="6837"/>
                    <a:pt x="16665" y="6837"/>
                  </a:cubicBezTo>
                  <a:cubicBezTo>
                    <a:pt x="16670" y="6837"/>
                    <a:pt x="16675" y="6836"/>
                    <a:pt x="16680" y="6834"/>
                  </a:cubicBezTo>
                  <a:cubicBezTo>
                    <a:pt x="16723" y="6886"/>
                    <a:pt x="16755" y="6956"/>
                    <a:pt x="16769" y="7010"/>
                  </a:cubicBezTo>
                  <a:cubicBezTo>
                    <a:pt x="16798" y="7116"/>
                    <a:pt x="16728" y="7217"/>
                    <a:pt x="16656" y="7290"/>
                  </a:cubicBezTo>
                  <a:cubicBezTo>
                    <a:pt x="16558" y="7386"/>
                    <a:pt x="16425" y="7438"/>
                    <a:pt x="16291" y="7438"/>
                  </a:cubicBezTo>
                  <a:cubicBezTo>
                    <a:pt x="16213" y="7438"/>
                    <a:pt x="16135" y="7421"/>
                    <a:pt x="16063" y="7384"/>
                  </a:cubicBezTo>
                  <a:cubicBezTo>
                    <a:pt x="15982" y="7342"/>
                    <a:pt x="15907" y="7276"/>
                    <a:pt x="15871" y="7190"/>
                  </a:cubicBezTo>
                  <a:cubicBezTo>
                    <a:pt x="15830" y="7092"/>
                    <a:pt x="15844" y="6977"/>
                    <a:pt x="15884" y="6880"/>
                  </a:cubicBezTo>
                  <a:cubicBezTo>
                    <a:pt x="15949" y="6716"/>
                    <a:pt x="16111" y="6580"/>
                    <a:pt x="16291" y="6567"/>
                  </a:cubicBezTo>
                  <a:cubicBezTo>
                    <a:pt x="16300" y="6566"/>
                    <a:pt x="16309" y="6566"/>
                    <a:pt x="16318" y="6566"/>
                  </a:cubicBezTo>
                  <a:close/>
                  <a:moveTo>
                    <a:pt x="13546" y="4555"/>
                  </a:moveTo>
                  <a:lnTo>
                    <a:pt x="13546" y="4555"/>
                  </a:lnTo>
                  <a:cubicBezTo>
                    <a:pt x="13471" y="4883"/>
                    <a:pt x="13360" y="5325"/>
                    <a:pt x="13589" y="5574"/>
                  </a:cubicBezTo>
                  <a:cubicBezTo>
                    <a:pt x="12807" y="6093"/>
                    <a:pt x="12229" y="6933"/>
                    <a:pt x="12056" y="7859"/>
                  </a:cubicBezTo>
                  <a:cubicBezTo>
                    <a:pt x="12024" y="7598"/>
                    <a:pt x="12000" y="7339"/>
                    <a:pt x="12012" y="7069"/>
                  </a:cubicBezTo>
                  <a:cubicBezTo>
                    <a:pt x="12031" y="6675"/>
                    <a:pt x="12109" y="6282"/>
                    <a:pt x="12265" y="5917"/>
                  </a:cubicBezTo>
                  <a:cubicBezTo>
                    <a:pt x="12397" y="5608"/>
                    <a:pt x="12585" y="5318"/>
                    <a:pt x="12818" y="5076"/>
                  </a:cubicBezTo>
                  <a:cubicBezTo>
                    <a:pt x="12933" y="4954"/>
                    <a:pt x="13059" y="4845"/>
                    <a:pt x="13196" y="4751"/>
                  </a:cubicBezTo>
                  <a:cubicBezTo>
                    <a:pt x="13308" y="4673"/>
                    <a:pt x="13425" y="4616"/>
                    <a:pt x="13546" y="4555"/>
                  </a:cubicBezTo>
                  <a:close/>
                  <a:moveTo>
                    <a:pt x="14409" y="5002"/>
                  </a:moveTo>
                  <a:cubicBezTo>
                    <a:pt x="14504" y="5133"/>
                    <a:pt x="14621" y="5242"/>
                    <a:pt x="14752" y="5333"/>
                  </a:cubicBezTo>
                  <a:cubicBezTo>
                    <a:pt x="14743" y="5338"/>
                    <a:pt x="14736" y="5344"/>
                    <a:pt x="14736" y="5360"/>
                  </a:cubicBezTo>
                  <a:cubicBezTo>
                    <a:pt x="14745" y="5728"/>
                    <a:pt x="14627" y="6102"/>
                    <a:pt x="14403" y="6397"/>
                  </a:cubicBezTo>
                  <a:cubicBezTo>
                    <a:pt x="14197" y="6669"/>
                    <a:pt x="13899" y="6846"/>
                    <a:pt x="13598" y="6995"/>
                  </a:cubicBezTo>
                  <a:cubicBezTo>
                    <a:pt x="13305" y="7142"/>
                    <a:pt x="13003" y="7265"/>
                    <a:pt x="12726" y="7439"/>
                  </a:cubicBezTo>
                  <a:cubicBezTo>
                    <a:pt x="12509" y="7576"/>
                    <a:pt x="12322" y="7745"/>
                    <a:pt x="12170" y="7945"/>
                  </a:cubicBezTo>
                  <a:cubicBezTo>
                    <a:pt x="12305" y="7000"/>
                    <a:pt x="12839" y="6136"/>
                    <a:pt x="13669" y="5640"/>
                  </a:cubicBezTo>
                  <a:cubicBezTo>
                    <a:pt x="13705" y="5666"/>
                    <a:pt x="13745" y="5689"/>
                    <a:pt x="13793" y="5707"/>
                  </a:cubicBezTo>
                  <a:cubicBezTo>
                    <a:pt x="13842" y="5726"/>
                    <a:pt x="13892" y="5735"/>
                    <a:pt x="13940" y="5735"/>
                  </a:cubicBezTo>
                  <a:cubicBezTo>
                    <a:pt x="14075" y="5735"/>
                    <a:pt x="14200" y="5665"/>
                    <a:pt x="14281" y="5545"/>
                  </a:cubicBezTo>
                  <a:cubicBezTo>
                    <a:pt x="14390" y="5384"/>
                    <a:pt x="14400" y="5192"/>
                    <a:pt x="14409" y="5002"/>
                  </a:cubicBezTo>
                  <a:close/>
                  <a:moveTo>
                    <a:pt x="20030" y="7208"/>
                  </a:moveTo>
                  <a:cubicBezTo>
                    <a:pt x="20034" y="7214"/>
                    <a:pt x="20037" y="7220"/>
                    <a:pt x="20044" y="7221"/>
                  </a:cubicBezTo>
                  <a:cubicBezTo>
                    <a:pt x="20257" y="7305"/>
                    <a:pt x="20531" y="7478"/>
                    <a:pt x="20383" y="7740"/>
                  </a:cubicBezTo>
                  <a:cubicBezTo>
                    <a:pt x="20286" y="7917"/>
                    <a:pt x="20092" y="7963"/>
                    <a:pt x="19901" y="7963"/>
                  </a:cubicBezTo>
                  <a:cubicBezTo>
                    <a:pt x="19836" y="7963"/>
                    <a:pt x="19771" y="7958"/>
                    <a:pt x="19711" y="7950"/>
                  </a:cubicBezTo>
                  <a:lnTo>
                    <a:pt x="19647" y="7939"/>
                  </a:lnTo>
                  <a:cubicBezTo>
                    <a:pt x="19526" y="7879"/>
                    <a:pt x="19380" y="7840"/>
                    <a:pt x="19278" y="7801"/>
                  </a:cubicBezTo>
                  <a:cubicBezTo>
                    <a:pt x="19069" y="7719"/>
                    <a:pt x="18864" y="7631"/>
                    <a:pt x="18659" y="7535"/>
                  </a:cubicBezTo>
                  <a:cubicBezTo>
                    <a:pt x="18488" y="7454"/>
                    <a:pt x="18317" y="7360"/>
                    <a:pt x="18190" y="7215"/>
                  </a:cubicBezTo>
                  <a:lnTo>
                    <a:pt x="18190" y="7215"/>
                  </a:lnTo>
                  <a:cubicBezTo>
                    <a:pt x="18567" y="7235"/>
                    <a:pt x="18946" y="7273"/>
                    <a:pt x="19323" y="7273"/>
                  </a:cubicBezTo>
                  <a:cubicBezTo>
                    <a:pt x="19363" y="7273"/>
                    <a:pt x="19404" y="7273"/>
                    <a:pt x="19444" y="7272"/>
                  </a:cubicBezTo>
                  <a:cubicBezTo>
                    <a:pt x="19616" y="7269"/>
                    <a:pt x="19835" y="7264"/>
                    <a:pt x="20030" y="7208"/>
                  </a:cubicBezTo>
                  <a:close/>
                  <a:moveTo>
                    <a:pt x="14802" y="5367"/>
                  </a:moveTo>
                  <a:lnTo>
                    <a:pt x="14802" y="5367"/>
                  </a:lnTo>
                  <a:cubicBezTo>
                    <a:pt x="14934" y="5449"/>
                    <a:pt x="15078" y="5511"/>
                    <a:pt x="15233" y="5547"/>
                  </a:cubicBezTo>
                  <a:cubicBezTo>
                    <a:pt x="15047" y="5731"/>
                    <a:pt x="15060" y="6041"/>
                    <a:pt x="15142" y="6269"/>
                  </a:cubicBezTo>
                  <a:cubicBezTo>
                    <a:pt x="15217" y="6472"/>
                    <a:pt x="15351" y="6655"/>
                    <a:pt x="15528" y="6781"/>
                  </a:cubicBezTo>
                  <a:cubicBezTo>
                    <a:pt x="14400" y="6866"/>
                    <a:pt x="13235" y="7271"/>
                    <a:pt x="12329" y="7964"/>
                  </a:cubicBezTo>
                  <a:cubicBezTo>
                    <a:pt x="12493" y="7766"/>
                    <a:pt x="12695" y="7605"/>
                    <a:pt x="12926" y="7476"/>
                  </a:cubicBezTo>
                  <a:cubicBezTo>
                    <a:pt x="13220" y="7312"/>
                    <a:pt x="13536" y="7191"/>
                    <a:pt x="13830" y="7027"/>
                  </a:cubicBezTo>
                  <a:cubicBezTo>
                    <a:pt x="14119" y="6863"/>
                    <a:pt x="14383" y="6656"/>
                    <a:pt x="14565" y="6375"/>
                  </a:cubicBezTo>
                  <a:cubicBezTo>
                    <a:pt x="14756" y="6073"/>
                    <a:pt x="14836" y="5721"/>
                    <a:pt x="14802" y="5367"/>
                  </a:cubicBezTo>
                  <a:close/>
                  <a:moveTo>
                    <a:pt x="18235" y="7431"/>
                  </a:moveTo>
                  <a:lnTo>
                    <a:pt x="18235" y="7431"/>
                  </a:lnTo>
                  <a:cubicBezTo>
                    <a:pt x="18319" y="7492"/>
                    <a:pt x="18405" y="7547"/>
                    <a:pt x="18498" y="7597"/>
                  </a:cubicBezTo>
                  <a:cubicBezTo>
                    <a:pt x="18673" y="7702"/>
                    <a:pt x="18855" y="7794"/>
                    <a:pt x="19047" y="7867"/>
                  </a:cubicBezTo>
                  <a:cubicBezTo>
                    <a:pt x="19135" y="7901"/>
                    <a:pt x="19228" y="7935"/>
                    <a:pt x="19325" y="7963"/>
                  </a:cubicBezTo>
                  <a:cubicBezTo>
                    <a:pt x="19374" y="7981"/>
                    <a:pt x="19424" y="8003"/>
                    <a:pt x="19474" y="8021"/>
                  </a:cubicBezTo>
                  <a:cubicBezTo>
                    <a:pt x="19550" y="8050"/>
                    <a:pt x="19686" y="8071"/>
                    <a:pt x="19718" y="8157"/>
                  </a:cubicBezTo>
                  <a:cubicBezTo>
                    <a:pt x="19756" y="8250"/>
                    <a:pt x="19681" y="8340"/>
                    <a:pt x="19604" y="8382"/>
                  </a:cubicBezTo>
                  <a:cubicBezTo>
                    <a:pt x="19517" y="8428"/>
                    <a:pt x="19418" y="8447"/>
                    <a:pt x="19314" y="8447"/>
                  </a:cubicBezTo>
                  <a:cubicBezTo>
                    <a:pt x="19091" y="8447"/>
                    <a:pt x="18852" y="8358"/>
                    <a:pt x="18686" y="8254"/>
                  </a:cubicBezTo>
                  <a:cubicBezTo>
                    <a:pt x="18432" y="8094"/>
                    <a:pt x="18141" y="7752"/>
                    <a:pt x="18235" y="7431"/>
                  </a:cubicBezTo>
                  <a:close/>
                  <a:moveTo>
                    <a:pt x="16949" y="5521"/>
                  </a:moveTo>
                  <a:cubicBezTo>
                    <a:pt x="17034" y="5521"/>
                    <a:pt x="17120" y="5543"/>
                    <a:pt x="17204" y="5589"/>
                  </a:cubicBezTo>
                  <a:cubicBezTo>
                    <a:pt x="17422" y="5716"/>
                    <a:pt x="17546" y="5950"/>
                    <a:pt x="17479" y="6190"/>
                  </a:cubicBezTo>
                  <a:cubicBezTo>
                    <a:pt x="17436" y="6338"/>
                    <a:pt x="17333" y="6463"/>
                    <a:pt x="17202" y="6540"/>
                  </a:cubicBezTo>
                  <a:cubicBezTo>
                    <a:pt x="17099" y="6561"/>
                    <a:pt x="16995" y="6594"/>
                    <a:pt x="16899" y="6625"/>
                  </a:cubicBezTo>
                  <a:cubicBezTo>
                    <a:pt x="16836" y="6646"/>
                    <a:pt x="16840" y="6744"/>
                    <a:pt x="16913" y="6744"/>
                  </a:cubicBezTo>
                  <a:cubicBezTo>
                    <a:pt x="17029" y="6743"/>
                    <a:pt x="17141" y="6709"/>
                    <a:pt x="17242" y="6652"/>
                  </a:cubicBezTo>
                  <a:cubicBezTo>
                    <a:pt x="17317" y="6636"/>
                    <a:pt x="17393" y="6626"/>
                    <a:pt x="17469" y="6626"/>
                  </a:cubicBezTo>
                  <a:cubicBezTo>
                    <a:pt x="17553" y="6626"/>
                    <a:pt x="17636" y="6638"/>
                    <a:pt x="17716" y="6668"/>
                  </a:cubicBezTo>
                  <a:cubicBezTo>
                    <a:pt x="17980" y="6767"/>
                    <a:pt x="18100" y="7012"/>
                    <a:pt x="18004" y="7282"/>
                  </a:cubicBezTo>
                  <a:cubicBezTo>
                    <a:pt x="17896" y="7581"/>
                    <a:pt x="17621" y="7741"/>
                    <a:pt x="17341" y="7741"/>
                  </a:cubicBezTo>
                  <a:cubicBezTo>
                    <a:pt x="17153" y="7741"/>
                    <a:pt x="16962" y="7668"/>
                    <a:pt x="16819" y="7516"/>
                  </a:cubicBezTo>
                  <a:cubicBezTo>
                    <a:pt x="16807" y="7503"/>
                    <a:pt x="16792" y="7498"/>
                    <a:pt x="16777" y="7498"/>
                  </a:cubicBezTo>
                  <a:cubicBezTo>
                    <a:pt x="16734" y="7498"/>
                    <a:pt x="16693" y="7543"/>
                    <a:pt x="16720" y="7588"/>
                  </a:cubicBezTo>
                  <a:cubicBezTo>
                    <a:pt x="16857" y="7817"/>
                    <a:pt x="16998" y="8143"/>
                    <a:pt x="16826" y="8391"/>
                  </a:cubicBezTo>
                  <a:cubicBezTo>
                    <a:pt x="16732" y="8527"/>
                    <a:pt x="16565" y="8589"/>
                    <a:pt x="16404" y="8589"/>
                  </a:cubicBezTo>
                  <a:cubicBezTo>
                    <a:pt x="16363" y="8589"/>
                    <a:pt x="16322" y="8585"/>
                    <a:pt x="16283" y="8577"/>
                  </a:cubicBezTo>
                  <a:cubicBezTo>
                    <a:pt x="15772" y="8482"/>
                    <a:pt x="15693" y="7864"/>
                    <a:pt x="15851" y="7455"/>
                  </a:cubicBezTo>
                  <a:cubicBezTo>
                    <a:pt x="15869" y="7409"/>
                    <a:pt x="15825" y="7373"/>
                    <a:pt x="15784" y="7373"/>
                  </a:cubicBezTo>
                  <a:cubicBezTo>
                    <a:pt x="15763" y="7373"/>
                    <a:pt x="15742" y="7382"/>
                    <a:pt x="15731" y="7404"/>
                  </a:cubicBezTo>
                  <a:cubicBezTo>
                    <a:pt x="15637" y="7584"/>
                    <a:pt x="15507" y="7794"/>
                    <a:pt x="15304" y="7861"/>
                  </a:cubicBezTo>
                  <a:cubicBezTo>
                    <a:pt x="15267" y="7873"/>
                    <a:pt x="15231" y="7879"/>
                    <a:pt x="15197" y="7879"/>
                  </a:cubicBezTo>
                  <a:cubicBezTo>
                    <a:pt x="15042" y="7879"/>
                    <a:pt x="14914" y="7762"/>
                    <a:pt x="14864" y="7605"/>
                  </a:cubicBezTo>
                  <a:cubicBezTo>
                    <a:pt x="14730" y="7183"/>
                    <a:pt x="15149" y="6951"/>
                    <a:pt x="15515" y="6951"/>
                  </a:cubicBezTo>
                  <a:cubicBezTo>
                    <a:pt x="15565" y="6951"/>
                    <a:pt x="15614" y="6956"/>
                    <a:pt x="15660" y="6964"/>
                  </a:cubicBezTo>
                  <a:cubicBezTo>
                    <a:pt x="15665" y="6965"/>
                    <a:pt x="15669" y="6966"/>
                    <a:pt x="15674" y="6966"/>
                  </a:cubicBezTo>
                  <a:cubicBezTo>
                    <a:pt x="15694" y="6966"/>
                    <a:pt x="15711" y="6956"/>
                    <a:pt x="15722" y="6943"/>
                  </a:cubicBezTo>
                  <a:lnTo>
                    <a:pt x="15722" y="6943"/>
                  </a:lnTo>
                  <a:cubicBezTo>
                    <a:pt x="15705" y="7031"/>
                    <a:pt x="15703" y="7122"/>
                    <a:pt x="15731" y="7208"/>
                  </a:cubicBezTo>
                  <a:cubicBezTo>
                    <a:pt x="15772" y="7332"/>
                    <a:pt x="15864" y="7431"/>
                    <a:pt x="15976" y="7492"/>
                  </a:cubicBezTo>
                  <a:cubicBezTo>
                    <a:pt x="16033" y="7525"/>
                    <a:pt x="16093" y="7546"/>
                    <a:pt x="16155" y="7559"/>
                  </a:cubicBezTo>
                  <a:cubicBezTo>
                    <a:pt x="16152" y="7563"/>
                    <a:pt x="16148" y="7569"/>
                    <a:pt x="16148" y="7577"/>
                  </a:cubicBezTo>
                  <a:cubicBezTo>
                    <a:pt x="16154" y="7665"/>
                    <a:pt x="16161" y="7752"/>
                    <a:pt x="16166" y="7838"/>
                  </a:cubicBezTo>
                  <a:cubicBezTo>
                    <a:pt x="16171" y="7925"/>
                    <a:pt x="16176" y="8010"/>
                    <a:pt x="16196" y="8094"/>
                  </a:cubicBezTo>
                  <a:cubicBezTo>
                    <a:pt x="16199" y="8105"/>
                    <a:pt x="16208" y="8111"/>
                    <a:pt x="16217" y="8111"/>
                  </a:cubicBezTo>
                  <a:cubicBezTo>
                    <a:pt x="16229" y="8111"/>
                    <a:pt x="16241" y="8102"/>
                    <a:pt x="16242" y="8088"/>
                  </a:cubicBezTo>
                  <a:cubicBezTo>
                    <a:pt x="16249" y="8003"/>
                    <a:pt x="16240" y="7920"/>
                    <a:pt x="16232" y="7832"/>
                  </a:cubicBezTo>
                  <a:cubicBezTo>
                    <a:pt x="16225" y="7747"/>
                    <a:pt x="16218" y="7662"/>
                    <a:pt x="16209" y="7577"/>
                  </a:cubicBezTo>
                  <a:cubicBezTo>
                    <a:pt x="16209" y="7571"/>
                    <a:pt x="16205" y="7569"/>
                    <a:pt x="16203" y="7566"/>
                  </a:cubicBezTo>
                  <a:lnTo>
                    <a:pt x="16203" y="7566"/>
                  </a:lnTo>
                  <a:cubicBezTo>
                    <a:pt x="16232" y="7569"/>
                    <a:pt x="16260" y="7571"/>
                    <a:pt x="16289" y="7571"/>
                  </a:cubicBezTo>
                  <a:cubicBezTo>
                    <a:pt x="16452" y="7571"/>
                    <a:pt x="16614" y="7513"/>
                    <a:pt x="16737" y="7400"/>
                  </a:cubicBezTo>
                  <a:cubicBezTo>
                    <a:pt x="16850" y="7298"/>
                    <a:pt x="16937" y="7149"/>
                    <a:pt x="16908" y="6991"/>
                  </a:cubicBezTo>
                  <a:lnTo>
                    <a:pt x="16908" y="6991"/>
                  </a:lnTo>
                  <a:cubicBezTo>
                    <a:pt x="17001" y="7020"/>
                    <a:pt x="17093" y="7046"/>
                    <a:pt x="17188" y="7063"/>
                  </a:cubicBezTo>
                  <a:cubicBezTo>
                    <a:pt x="17258" y="7074"/>
                    <a:pt x="17333" y="7087"/>
                    <a:pt x="17406" y="7087"/>
                  </a:cubicBezTo>
                  <a:cubicBezTo>
                    <a:pt x="17446" y="7087"/>
                    <a:pt x="17486" y="7083"/>
                    <a:pt x="17524" y="7073"/>
                  </a:cubicBezTo>
                  <a:cubicBezTo>
                    <a:pt x="17551" y="7066"/>
                    <a:pt x="17554" y="7024"/>
                    <a:pt x="17524" y="7017"/>
                  </a:cubicBezTo>
                  <a:cubicBezTo>
                    <a:pt x="17418" y="6993"/>
                    <a:pt x="17306" y="7000"/>
                    <a:pt x="17198" y="6988"/>
                  </a:cubicBezTo>
                  <a:cubicBezTo>
                    <a:pt x="17096" y="6978"/>
                    <a:pt x="16994" y="6964"/>
                    <a:pt x="16894" y="6937"/>
                  </a:cubicBezTo>
                  <a:cubicBezTo>
                    <a:pt x="16879" y="6885"/>
                    <a:pt x="16856" y="6831"/>
                    <a:pt x="16823" y="6785"/>
                  </a:cubicBezTo>
                  <a:cubicBezTo>
                    <a:pt x="16815" y="6744"/>
                    <a:pt x="16802" y="6705"/>
                    <a:pt x="16778" y="6666"/>
                  </a:cubicBezTo>
                  <a:cubicBezTo>
                    <a:pt x="16745" y="6617"/>
                    <a:pt x="16703" y="6575"/>
                    <a:pt x="16656" y="6541"/>
                  </a:cubicBezTo>
                  <a:cubicBezTo>
                    <a:pt x="16630" y="6524"/>
                    <a:pt x="16603" y="6506"/>
                    <a:pt x="16578" y="6492"/>
                  </a:cubicBezTo>
                  <a:lnTo>
                    <a:pt x="16615" y="6439"/>
                  </a:lnTo>
                  <a:cubicBezTo>
                    <a:pt x="16646" y="6392"/>
                    <a:pt x="16679" y="6346"/>
                    <a:pt x="16710" y="6299"/>
                  </a:cubicBezTo>
                  <a:cubicBezTo>
                    <a:pt x="16774" y="6204"/>
                    <a:pt x="16840" y="6109"/>
                    <a:pt x="16907" y="6016"/>
                  </a:cubicBezTo>
                  <a:cubicBezTo>
                    <a:pt x="16927" y="5989"/>
                    <a:pt x="16900" y="5962"/>
                    <a:pt x="16873" y="5962"/>
                  </a:cubicBezTo>
                  <a:cubicBezTo>
                    <a:pt x="16862" y="5962"/>
                    <a:pt x="16850" y="5966"/>
                    <a:pt x="16842" y="5978"/>
                  </a:cubicBezTo>
                  <a:cubicBezTo>
                    <a:pt x="16777" y="6070"/>
                    <a:pt x="16710" y="6163"/>
                    <a:pt x="16643" y="6253"/>
                  </a:cubicBezTo>
                  <a:cubicBezTo>
                    <a:pt x="16611" y="6297"/>
                    <a:pt x="16578" y="6341"/>
                    <a:pt x="16545" y="6384"/>
                  </a:cubicBezTo>
                  <a:cubicBezTo>
                    <a:pt x="16528" y="6409"/>
                    <a:pt x="16510" y="6432"/>
                    <a:pt x="16493" y="6456"/>
                  </a:cubicBezTo>
                  <a:cubicBezTo>
                    <a:pt x="16439" y="6439"/>
                    <a:pt x="16384" y="6428"/>
                    <a:pt x="16330" y="6426"/>
                  </a:cubicBezTo>
                  <a:cubicBezTo>
                    <a:pt x="16326" y="6426"/>
                    <a:pt x="16322" y="6426"/>
                    <a:pt x="16318" y="6426"/>
                  </a:cubicBezTo>
                  <a:cubicBezTo>
                    <a:pt x="16190" y="6426"/>
                    <a:pt x="16068" y="6473"/>
                    <a:pt x="15968" y="6548"/>
                  </a:cubicBezTo>
                  <a:cubicBezTo>
                    <a:pt x="15934" y="6461"/>
                    <a:pt x="15897" y="6371"/>
                    <a:pt x="15850" y="6290"/>
                  </a:cubicBezTo>
                  <a:cubicBezTo>
                    <a:pt x="15799" y="6201"/>
                    <a:pt x="15737" y="6121"/>
                    <a:pt x="15664" y="6050"/>
                  </a:cubicBezTo>
                  <a:cubicBezTo>
                    <a:pt x="15657" y="6043"/>
                    <a:pt x="15649" y="6040"/>
                    <a:pt x="15642" y="6040"/>
                  </a:cubicBezTo>
                  <a:cubicBezTo>
                    <a:pt x="15618" y="6040"/>
                    <a:pt x="15599" y="6071"/>
                    <a:pt x="15616" y="6094"/>
                  </a:cubicBezTo>
                  <a:cubicBezTo>
                    <a:pt x="15674" y="6171"/>
                    <a:pt x="15729" y="6251"/>
                    <a:pt x="15785" y="6329"/>
                  </a:cubicBezTo>
                  <a:cubicBezTo>
                    <a:pt x="15840" y="6407"/>
                    <a:pt x="15891" y="6487"/>
                    <a:pt x="15935" y="6573"/>
                  </a:cubicBezTo>
                  <a:cubicBezTo>
                    <a:pt x="15861" y="6634"/>
                    <a:pt x="15800" y="6714"/>
                    <a:pt x="15759" y="6801"/>
                  </a:cubicBezTo>
                  <a:cubicBezTo>
                    <a:pt x="15751" y="6821"/>
                    <a:pt x="15744" y="6844"/>
                    <a:pt x="15737" y="6865"/>
                  </a:cubicBezTo>
                  <a:cubicBezTo>
                    <a:pt x="15735" y="6858"/>
                    <a:pt x="15734" y="6849"/>
                    <a:pt x="15728" y="6844"/>
                  </a:cubicBezTo>
                  <a:cubicBezTo>
                    <a:pt x="15734" y="6831"/>
                    <a:pt x="15731" y="6815"/>
                    <a:pt x="15715" y="6804"/>
                  </a:cubicBezTo>
                  <a:cubicBezTo>
                    <a:pt x="15707" y="6783"/>
                    <a:pt x="15688" y="6767"/>
                    <a:pt x="15664" y="6766"/>
                  </a:cubicBezTo>
                  <a:cubicBezTo>
                    <a:pt x="15494" y="6644"/>
                    <a:pt x="15351" y="6489"/>
                    <a:pt x="15266" y="6296"/>
                  </a:cubicBezTo>
                  <a:cubicBezTo>
                    <a:pt x="15176" y="6094"/>
                    <a:pt x="15134" y="5809"/>
                    <a:pt x="15295" y="5632"/>
                  </a:cubicBezTo>
                  <a:cubicBezTo>
                    <a:pt x="15361" y="5560"/>
                    <a:pt x="15445" y="5530"/>
                    <a:pt x="15532" y="5530"/>
                  </a:cubicBezTo>
                  <a:cubicBezTo>
                    <a:pt x="15660" y="5530"/>
                    <a:pt x="15795" y="5595"/>
                    <a:pt x="15883" y="5686"/>
                  </a:cubicBezTo>
                  <a:cubicBezTo>
                    <a:pt x="16060" y="5867"/>
                    <a:pt x="16103" y="6141"/>
                    <a:pt x="16141" y="6382"/>
                  </a:cubicBezTo>
                  <a:cubicBezTo>
                    <a:pt x="16145" y="6411"/>
                    <a:pt x="16169" y="6425"/>
                    <a:pt x="16194" y="6425"/>
                  </a:cubicBezTo>
                  <a:cubicBezTo>
                    <a:pt x="16220" y="6425"/>
                    <a:pt x="16246" y="6411"/>
                    <a:pt x="16253" y="6384"/>
                  </a:cubicBezTo>
                  <a:cubicBezTo>
                    <a:pt x="16315" y="6150"/>
                    <a:pt x="16386" y="5894"/>
                    <a:pt x="16552" y="5709"/>
                  </a:cubicBezTo>
                  <a:cubicBezTo>
                    <a:pt x="16660" y="5587"/>
                    <a:pt x="16802" y="5521"/>
                    <a:pt x="16949" y="5521"/>
                  </a:cubicBezTo>
                  <a:close/>
                  <a:moveTo>
                    <a:pt x="14873" y="7044"/>
                  </a:moveTo>
                  <a:cubicBezTo>
                    <a:pt x="14714" y="7208"/>
                    <a:pt x="14658" y="7442"/>
                    <a:pt x="14736" y="7666"/>
                  </a:cubicBezTo>
                  <a:cubicBezTo>
                    <a:pt x="14752" y="7712"/>
                    <a:pt x="14775" y="7753"/>
                    <a:pt x="14800" y="7791"/>
                  </a:cubicBezTo>
                  <a:cubicBezTo>
                    <a:pt x="14571" y="7760"/>
                    <a:pt x="14336" y="7742"/>
                    <a:pt x="14101" y="7742"/>
                  </a:cubicBezTo>
                  <a:cubicBezTo>
                    <a:pt x="13775" y="7742"/>
                    <a:pt x="13450" y="7777"/>
                    <a:pt x="13140" y="7859"/>
                  </a:cubicBezTo>
                  <a:cubicBezTo>
                    <a:pt x="12688" y="7980"/>
                    <a:pt x="12205" y="8271"/>
                    <a:pt x="12082" y="8748"/>
                  </a:cubicBezTo>
                  <a:cubicBezTo>
                    <a:pt x="12036" y="8773"/>
                    <a:pt x="11992" y="8797"/>
                    <a:pt x="11950" y="8824"/>
                  </a:cubicBezTo>
                  <a:cubicBezTo>
                    <a:pt x="11720" y="8975"/>
                    <a:pt x="11514" y="9162"/>
                    <a:pt x="11340" y="9375"/>
                  </a:cubicBezTo>
                  <a:cubicBezTo>
                    <a:pt x="11397" y="9278"/>
                    <a:pt x="11456" y="9180"/>
                    <a:pt x="11520" y="9088"/>
                  </a:cubicBezTo>
                  <a:cubicBezTo>
                    <a:pt x="12106" y="8230"/>
                    <a:pt x="13010" y="7632"/>
                    <a:pt x="13980" y="7290"/>
                  </a:cubicBezTo>
                  <a:cubicBezTo>
                    <a:pt x="14271" y="7187"/>
                    <a:pt x="14572" y="7109"/>
                    <a:pt x="14873" y="7044"/>
                  </a:cubicBezTo>
                  <a:close/>
                  <a:moveTo>
                    <a:pt x="4953" y="6379"/>
                  </a:moveTo>
                  <a:cubicBezTo>
                    <a:pt x="5457" y="6379"/>
                    <a:pt x="5957" y="6455"/>
                    <a:pt x="6441" y="6618"/>
                  </a:cubicBezTo>
                  <a:cubicBezTo>
                    <a:pt x="7692" y="7039"/>
                    <a:pt x="8736" y="7966"/>
                    <a:pt x="9324" y="9145"/>
                  </a:cubicBezTo>
                  <a:cubicBezTo>
                    <a:pt x="9345" y="9187"/>
                    <a:pt x="9365" y="9231"/>
                    <a:pt x="9385" y="9275"/>
                  </a:cubicBezTo>
                  <a:cubicBezTo>
                    <a:pt x="9283" y="9212"/>
                    <a:pt x="9179" y="9152"/>
                    <a:pt x="9068" y="9105"/>
                  </a:cubicBezTo>
                  <a:cubicBezTo>
                    <a:pt x="8471" y="8844"/>
                    <a:pt x="7800" y="8782"/>
                    <a:pt x="7161" y="8679"/>
                  </a:cubicBezTo>
                  <a:cubicBezTo>
                    <a:pt x="6419" y="8557"/>
                    <a:pt x="5677" y="8440"/>
                    <a:pt x="4934" y="8319"/>
                  </a:cubicBezTo>
                  <a:cubicBezTo>
                    <a:pt x="4101" y="8184"/>
                    <a:pt x="3267" y="8050"/>
                    <a:pt x="2433" y="7923"/>
                  </a:cubicBezTo>
                  <a:cubicBezTo>
                    <a:pt x="2429" y="7923"/>
                    <a:pt x="2426" y="7922"/>
                    <a:pt x="2423" y="7922"/>
                  </a:cubicBezTo>
                  <a:cubicBezTo>
                    <a:pt x="2362" y="7922"/>
                    <a:pt x="2337" y="8017"/>
                    <a:pt x="2404" y="8028"/>
                  </a:cubicBezTo>
                  <a:cubicBezTo>
                    <a:pt x="3842" y="8278"/>
                    <a:pt x="5286" y="8505"/>
                    <a:pt x="6727" y="8740"/>
                  </a:cubicBezTo>
                  <a:cubicBezTo>
                    <a:pt x="7081" y="8797"/>
                    <a:pt x="7435" y="8855"/>
                    <a:pt x="7787" y="8912"/>
                  </a:cubicBezTo>
                  <a:cubicBezTo>
                    <a:pt x="8091" y="8962"/>
                    <a:pt x="8394" y="9016"/>
                    <a:pt x="8687" y="9107"/>
                  </a:cubicBezTo>
                  <a:cubicBezTo>
                    <a:pt x="8973" y="9193"/>
                    <a:pt x="9253" y="9319"/>
                    <a:pt x="9485" y="9511"/>
                  </a:cubicBezTo>
                  <a:cubicBezTo>
                    <a:pt x="9490" y="9521"/>
                    <a:pt x="9494" y="9534"/>
                    <a:pt x="9500" y="9544"/>
                  </a:cubicBezTo>
                  <a:cubicBezTo>
                    <a:pt x="9410" y="9521"/>
                    <a:pt x="9321" y="9511"/>
                    <a:pt x="9234" y="9511"/>
                  </a:cubicBezTo>
                  <a:cubicBezTo>
                    <a:pt x="8662" y="9511"/>
                    <a:pt x="8130" y="9939"/>
                    <a:pt x="7642" y="10216"/>
                  </a:cubicBezTo>
                  <a:cubicBezTo>
                    <a:pt x="6994" y="10585"/>
                    <a:pt x="6268" y="10819"/>
                    <a:pt x="5527" y="10903"/>
                  </a:cubicBezTo>
                  <a:cubicBezTo>
                    <a:pt x="5328" y="10925"/>
                    <a:pt x="5128" y="10937"/>
                    <a:pt x="4929" y="10937"/>
                  </a:cubicBezTo>
                  <a:cubicBezTo>
                    <a:pt x="3706" y="10937"/>
                    <a:pt x="2512" y="10512"/>
                    <a:pt x="1586" y="9690"/>
                  </a:cubicBezTo>
                  <a:cubicBezTo>
                    <a:pt x="1085" y="9244"/>
                    <a:pt x="673" y="8699"/>
                    <a:pt x="394" y="8091"/>
                  </a:cubicBezTo>
                  <a:cubicBezTo>
                    <a:pt x="323" y="7933"/>
                    <a:pt x="259" y="7773"/>
                    <a:pt x="208" y="7610"/>
                  </a:cubicBezTo>
                  <a:cubicBezTo>
                    <a:pt x="188" y="7552"/>
                    <a:pt x="113" y="7397"/>
                    <a:pt x="174" y="7353"/>
                  </a:cubicBezTo>
                  <a:cubicBezTo>
                    <a:pt x="202" y="7332"/>
                    <a:pt x="272" y="7329"/>
                    <a:pt x="305" y="7320"/>
                  </a:cubicBezTo>
                  <a:cubicBezTo>
                    <a:pt x="366" y="7306"/>
                    <a:pt x="428" y="7290"/>
                    <a:pt x="490" y="7276"/>
                  </a:cubicBezTo>
                  <a:cubicBezTo>
                    <a:pt x="930" y="7171"/>
                    <a:pt x="1370" y="7065"/>
                    <a:pt x="1810" y="6960"/>
                  </a:cubicBezTo>
                  <a:cubicBezTo>
                    <a:pt x="2657" y="6758"/>
                    <a:pt x="3512" y="6507"/>
                    <a:pt x="4381" y="6411"/>
                  </a:cubicBezTo>
                  <a:cubicBezTo>
                    <a:pt x="4572" y="6389"/>
                    <a:pt x="4763" y="6379"/>
                    <a:pt x="4953" y="6379"/>
                  </a:cubicBezTo>
                  <a:close/>
                  <a:moveTo>
                    <a:pt x="14103" y="7854"/>
                  </a:moveTo>
                  <a:cubicBezTo>
                    <a:pt x="14371" y="7854"/>
                    <a:pt x="14638" y="7878"/>
                    <a:pt x="14898" y="7919"/>
                  </a:cubicBezTo>
                  <a:cubicBezTo>
                    <a:pt x="14901" y="7920"/>
                    <a:pt x="14904" y="7920"/>
                    <a:pt x="14906" y="7920"/>
                  </a:cubicBezTo>
                  <a:cubicBezTo>
                    <a:pt x="14911" y="7920"/>
                    <a:pt x="14916" y="7919"/>
                    <a:pt x="14921" y="7919"/>
                  </a:cubicBezTo>
                  <a:cubicBezTo>
                    <a:pt x="14997" y="7980"/>
                    <a:pt x="15093" y="8016"/>
                    <a:pt x="15196" y="8016"/>
                  </a:cubicBezTo>
                  <a:cubicBezTo>
                    <a:pt x="15220" y="8016"/>
                    <a:pt x="15246" y="8014"/>
                    <a:pt x="15271" y="8010"/>
                  </a:cubicBezTo>
                  <a:cubicBezTo>
                    <a:pt x="15321" y="8001"/>
                    <a:pt x="15368" y="7983"/>
                    <a:pt x="15412" y="7962"/>
                  </a:cubicBezTo>
                  <a:cubicBezTo>
                    <a:pt x="15421" y="7960"/>
                    <a:pt x="15430" y="7960"/>
                    <a:pt x="15439" y="7959"/>
                  </a:cubicBezTo>
                  <a:lnTo>
                    <a:pt x="15439" y="7959"/>
                  </a:lnTo>
                  <a:cubicBezTo>
                    <a:pt x="15439" y="7959"/>
                    <a:pt x="15439" y="7959"/>
                    <a:pt x="15439" y="7959"/>
                  </a:cubicBezTo>
                  <a:cubicBezTo>
                    <a:pt x="15441" y="7959"/>
                    <a:pt x="15450" y="7959"/>
                    <a:pt x="15451" y="7959"/>
                  </a:cubicBezTo>
                  <a:cubicBezTo>
                    <a:pt x="15456" y="7959"/>
                    <a:pt x="15463" y="7959"/>
                    <a:pt x="15468" y="7957"/>
                  </a:cubicBezTo>
                  <a:cubicBezTo>
                    <a:pt x="15480" y="7957"/>
                    <a:pt x="15490" y="7956"/>
                    <a:pt x="15502" y="7956"/>
                  </a:cubicBezTo>
                  <a:cubicBezTo>
                    <a:pt x="15512" y="7956"/>
                    <a:pt x="15524" y="7957"/>
                    <a:pt x="15537" y="7957"/>
                  </a:cubicBezTo>
                  <a:cubicBezTo>
                    <a:pt x="15541" y="7959"/>
                    <a:pt x="15548" y="7959"/>
                    <a:pt x="15554" y="7959"/>
                  </a:cubicBezTo>
                  <a:cubicBezTo>
                    <a:pt x="15559" y="7959"/>
                    <a:pt x="15565" y="7959"/>
                    <a:pt x="15572" y="7960"/>
                  </a:cubicBezTo>
                  <a:cubicBezTo>
                    <a:pt x="15575" y="7960"/>
                    <a:pt x="15576" y="7960"/>
                    <a:pt x="15581" y="7962"/>
                  </a:cubicBezTo>
                  <a:lnTo>
                    <a:pt x="15582" y="7962"/>
                  </a:lnTo>
                  <a:cubicBezTo>
                    <a:pt x="15588" y="7964"/>
                    <a:pt x="15593" y="7964"/>
                    <a:pt x="15600" y="7966"/>
                  </a:cubicBezTo>
                  <a:cubicBezTo>
                    <a:pt x="15612" y="7967"/>
                    <a:pt x="15624" y="7967"/>
                    <a:pt x="15639" y="7967"/>
                  </a:cubicBezTo>
                  <a:cubicBezTo>
                    <a:pt x="15647" y="7967"/>
                    <a:pt x="15654" y="7964"/>
                    <a:pt x="15660" y="7957"/>
                  </a:cubicBezTo>
                  <a:cubicBezTo>
                    <a:pt x="15695" y="8326"/>
                    <a:pt x="15907" y="8662"/>
                    <a:pt x="16321" y="8708"/>
                  </a:cubicBezTo>
                  <a:cubicBezTo>
                    <a:pt x="16348" y="8711"/>
                    <a:pt x="16374" y="8712"/>
                    <a:pt x="16401" y="8712"/>
                  </a:cubicBezTo>
                  <a:cubicBezTo>
                    <a:pt x="16608" y="8712"/>
                    <a:pt x="16819" y="8629"/>
                    <a:pt x="16937" y="8454"/>
                  </a:cubicBezTo>
                  <a:cubicBezTo>
                    <a:pt x="16972" y="8393"/>
                    <a:pt x="16999" y="8328"/>
                    <a:pt x="17013" y="8261"/>
                  </a:cubicBezTo>
                  <a:cubicBezTo>
                    <a:pt x="17467" y="8675"/>
                    <a:pt x="18091" y="8915"/>
                    <a:pt x="18708" y="8915"/>
                  </a:cubicBezTo>
                  <a:cubicBezTo>
                    <a:pt x="19122" y="8915"/>
                    <a:pt x="19533" y="8806"/>
                    <a:pt x="19886" y="8570"/>
                  </a:cubicBezTo>
                  <a:lnTo>
                    <a:pt x="19886" y="8570"/>
                  </a:lnTo>
                  <a:cubicBezTo>
                    <a:pt x="19607" y="9780"/>
                    <a:pt x="18725" y="10999"/>
                    <a:pt x="17448" y="11222"/>
                  </a:cubicBezTo>
                  <a:cubicBezTo>
                    <a:pt x="17230" y="11260"/>
                    <a:pt x="17011" y="11278"/>
                    <a:pt x="16792" y="11278"/>
                  </a:cubicBezTo>
                  <a:cubicBezTo>
                    <a:pt x="15700" y="11278"/>
                    <a:pt x="14617" y="10823"/>
                    <a:pt x="13827" y="10073"/>
                  </a:cubicBezTo>
                  <a:cubicBezTo>
                    <a:pt x="13340" y="9612"/>
                    <a:pt x="12865" y="9016"/>
                    <a:pt x="12183" y="8870"/>
                  </a:cubicBezTo>
                  <a:cubicBezTo>
                    <a:pt x="12391" y="8756"/>
                    <a:pt x="12615" y="8672"/>
                    <a:pt x="12848" y="8621"/>
                  </a:cubicBezTo>
                  <a:cubicBezTo>
                    <a:pt x="13089" y="8568"/>
                    <a:pt x="13328" y="8559"/>
                    <a:pt x="13569" y="8559"/>
                  </a:cubicBezTo>
                  <a:cubicBezTo>
                    <a:pt x="13625" y="8559"/>
                    <a:pt x="13681" y="8560"/>
                    <a:pt x="13738" y="8560"/>
                  </a:cubicBezTo>
                  <a:cubicBezTo>
                    <a:pt x="13797" y="8560"/>
                    <a:pt x="13811" y="8472"/>
                    <a:pt x="13752" y="8457"/>
                  </a:cubicBezTo>
                  <a:cubicBezTo>
                    <a:pt x="13610" y="8421"/>
                    <a:pt x="13463" y="8404"/>
                    <a:pt x="13314" y="8404"/>
                  </a:cubicBezTo>
                  <a:cubicBezTo>
                    <a:pt x="12930" y="8404"/>
                    <a:pt x="12534" y="8514"/>
                    <a:pt x="12195" y="8685"/>
                  </a:cubicBezTo>
                  <a:cubicBezTo>
                    <a:pt x="12410" y="8291"/>
                    <a:pt x="12800" y="8051"/>
                    <a:pt x="13240" y="7947"/>
                  </a:cubicBezTo>
                  <a:cubicBezTo>
                    <a:pt x="13520" y="7882"/>
                    <a:pt x="13812" y="7854"/>
                    <a:pt x="14103" y="7854"/>
                  </a:cubicBezTo>
                  <a:close/>
                  <a:moveTo>
                    <a:pt x="10229" y="1"/>
                  </a:moveTo>
                  <a:cubicBezTo>
                    <a:pt x="10212" y="1"/>
                    <a:pt x="10195" y="14"/>
                    <a:pt x="10201" y="36"/>
                  </a:cubicBezTo>
                  <a:cubicBezTo>
                    <a:pt x="10358" y="720"/>
                    <a:pt x="10416" y="1417"/>
                    <a:pt x="10439" y="2115"/>
                  </a:cubicBezTo>
                  <a:cubicBezTo>
                    <a:pt x="10464" y="2841"/>
                    <a:pt x="10467" y="3566"/>
                    <a:pt x="10471" y="4290"/>
                  </a:cubicBezTo>
                  <a:cubicBezTo>
                    <a:pt x="10476" y="5133"/>
                    <a:pt x="10471" y="5977"/>
                    <a:pt x="10457" y="6818"/>
                  </a:cubicBezTo>
                  <a:cubicBezTo>
                    <a:pt x="10415" y="6256"/>
                    <a:pt x="10342" y="5696"/>
                    <a:pt x="10202" y="5155"/>
                  </a:cubicBezTo>
                  <a:cubicBezTo>
                    <a:pt x="10090" y="4725"/>
                    <a:pt x="9921" y="4312"/>
                    <a:pt x="9684" y="3941"/>
                  </a:cubicBezTo>
                  <a:cubicBezTo>
                    <a:pt x="9694" y="3915"/>
                    <a:pt x="9704" y="3888"/>
                    <a:pt x="9708" y="3860"/>
                  </a:cubicBezTo>
                  <a:cubicBezTo>
                    <a:pt x="9728" y="3725"/>
                    <a:pt x="9660" y="3600"/>
                    <a:pt x="9573" y="3502"/>
                  </a:cubicBezTo>
                  <a:cubicBezTo>
                    <a:pt x="9514" y="3434"/>
                    <a:pt x="9443" y="3376"/>
                    <a:pt x="9365" y="3324"/>
                  </a:cubicBezTo>
                  <a:cubicBezTo>
                    <a:pt x="9634" y="3274"/>
                    <a:pt x="9870" y="3108"/>
                    <a:pt x="9978" y="2813"/>
                  </a:cubicBezTo>
                  <a:cubicBezTo>
                    <a:pt x="10060" y="2586"/>
                    <a:pt x="10016" y="2332"/>
                    <a:pt x="9849" y="2156"/>
                  </a:cubicBezTo>
                  <a:cubicBezTo>
                    <a:pt x="9733" y="2033"/>
                    <a:pt x="9567" y="1952"/>
                    <a:pt x="9399" y="1952"/>
                  </a:cubicBezTo>
                  <a:cubicBezTo>
                    <a:pt x="9340" y="1952"/>
                    <a:pt x="9282" y="1962"/>
                    <a:pt x="9224" y="1983"/>
                  </a:cubicBezTo>
                  <a:cubicBezTo>
                    <a:pt x="9070" y="2038"/>
                    <a:pt x="8948" y="2157"/>
                    <a:pt x="8829" y="2268"/>
                  </a:cubicBezTo>
                  <a:cubicBezTo>
                    <a:pt x="8812" y="2284"/>
                    <a:pt x="8796" y="2304"/>
                    <a:pt x="8777" y="2319"/>
                  </a:cubicBezTo>
                  <a:cubicBezTo>
                    <a:pt x="8882" y="2170"/>
                    <a:pt x="8919" y="1980"/>
                    <a:pt x="8853" y="1800"/>
                  </a:cubicBezTo>
                  <a:cubicBezTo>
                    <a:pt x="8761" y="1555"/>
                    <a:pt x="8530" y="1420"/>
                    <a:pt x="8281" y="1420"/>
                  </a:cubicBezTo>
                  <a:cubicBezTo>
                    <a:pt x="8252" y="1420"/>
                    <a:pt x="8224" y="1422"/>
                    <a:pt x="8196" y="1425"/>
                  </a:cubicBezTo>
                  <a:cubicBezTo>
                    <a:pt x="7923" y="1459"/>
                    <a:pt x="7657" y="1638"/>
                    <a:pt x="7566" y="1903"/>
                  </a:cubicBezTo>
                  <a:cubicBezTo>
                    <a:pt x="7536" y="1994"/>
                    <a:pt x="7535" y="2081"/>
                    <a:pt x="7549" y="2164"/>
                  </a:cubicBezTo>
                  <a:cubicBezTo>
                    <a:pt x="7467" y="2129"/>
                    <a:pt x="7378" y="2111"/>
                    <a:pt x="7289" y="2111"/>
                  </a:cubicBezTo>
                  <a:cubicBezTo>
                    <a:pt x="7140" y="2111"/>
                    <a:pt x="6990" y="2163"/>
                    <a:pt x="6869" y="2279"/>
                  </a:cubicBezTo>
                  <a:cubicBezTo>
                    <a:pt x="6707" y="2438"/>
                    <a:pt x="6622" y="2679"/>
                    <a:pt x="6676" y="2901"/>
                  </a:cubicBezTo>
                  <a:cubicBezTo>
                    <a:pt x="6732" y="3122"/>
                    <a:pt x="6917" y="3299"/>
                    <a:pt x="7132" y="3365"/>
                  </a:cubicBezTo>
                  <a:cubicBezTo>
                    <a:pt x="7191" y="3383"/>
                    <a:pt x="7247" y="3391"/>
                    <a:pt x="7303" y="3391"/>
                  </a:cubicBezTo>
                  <a:cubicBezTo>
                    <a:pt x="7332" y="3391"/>
                    <a:pt x="7362" y="3389"/>
                    <a:pt x="7391" y="3385"/>
                  </a:cubicBezTo>
                  <a:lnTo>
                    <a:pt x="7391" y="3385"/>
                  </a:lnTo>
                  <a:cubicBezTo>
                    <a:pt x="7303" y="3492"/>
                    <a:pt x="7238" y="3613"/>
                    <a:pt x="7215" y="3755"/>
                  </a:cubicBezTo>
                  <a:cubicBezTo>
                    <a:pt x="7173" y="4032"/>
                    <a:pt x="7339" y="4294"/>
                    <a:pt x="7590" y="4410"/>
                  </a:cubicBezTo>
                  <a:cubicBezTo>
                    <a:pt x="7672" y="4449"/>
                    <a:pt x="7758" y="4467"/>
                    <a:pt x="7842" y="4467"/>
                  </a:cubicBezTo>
                  <a:cubicBezTo>
                    <a:pt x="8012" y="4467"/>
                    <a:pt x="8174" y="4392"/>
                    <a:pt x="8288" y="4249"/>
                  </a:cubicBezTo>
                  <a:cubicBezTo>
                    <a:pt x="8325" y="4200"/>
                    <a:pt x="8358" y="4148"/>
                    <a:pt x="8380" y="4091"/>
                  </a:cubicBezTo>
                  <a:cubicBezTo>
                    <a:pt x="8434" y="4149"/>
                    <a:pt x="8498" y="4202"/>
                    <a:pt x="8570" y="4240"/>
                  </a:cubicBezTo>
                  <a:cubicBezTo>
                    <a:pt x="8683" y="4300"/>
                    <a:pt x="8808" y="4326"/>
                    <a:pt x="8934" y="4326"/>
                  </a:cubicBezTo>
                  <a:cubicBezTo>
                    <a:pt x="9117" y="4326"/>
                    <a:pt x="9302" y="4269"/>
                    <a:pt x="9457" y="4173"/>
                  </a:cubicBezTo>
                  <a:cubicBezTo>
                    <a:pt x="9493" y="4151"/>
                    <a:pt x="9528" y="4127"/>
                    <a:pt x="9559" y="4098"/>
                  </a:cubicBezTo>
                  <a:cubicBezTo>
                    <a:pt x="9974" y="4784"/>
                    <a:pt x="10137" y="5588"/>
                    <a:pt x="10219" y="6378"/>
                  </a:cubicBezTo>
                  <a:cubicBezTo>
                    <a:pt x="10365" y="7754"/>
                    <a:pt x="10219" y="9177"/>
                    <a:pt x="10330" y="10558"/>
                  </a:cubicBezTo>
                  <a:cubicBezTo>
                    <a:pt x="10301" y="10486"/>
                    <a:pt x="10271" y="10413"/>
                    <a:pt x="10239" y="10341"/>
                  </a:cubicBezTo>
                  <a:cubicBezTo>
                    <a:pt x="10120" y="10076"/>
                    <a:pt x="9975" y="9819"/>
                    <a:pt x="9778" y="9603"/>
                  </a:cubicBezTo>
                  <a:cubicBezTo>
                    <a:pt x="9705" y="9522"/>
                    <a:pt x="9626" y="9454"/>
                    <a:pt x="9542" y="9387"/>
                  </a:cubicBezTo>
                  <a:cubicBezTo>
                    <a:pt x="9111" y="8186"/>
                    <a:pt x="8131" y="7205"/>
                    <a:pt x="6977" y="6675"/>
                  </a:cubicBezTo>
                  <a:cubicBezTo>
                    <a:pt x="6367" y="6394"/>
                    <a:pt x="5700" y="6229"/>
                    <a:pt x="5026" y="6224"/>
                  </a:cubicBezTo>
                  <a:cubicBezTo>
                    <a:pt x="5013" y="6223"/>
                    <a:pt x="5001" y="6223"/>
                    <a:pt x="4988" y="6223"/>
                  </a:cubicBezTo>
                  <a:cubicBezTo>
                    <a:pt x="4120" y="6223"/>
                    <a:pt x="3269" y="6459"/>
                    <a:pt x="2433" y="6662"/>
                  </a:cubicBezTo>
                  <a:cubicBezTo>
                    <a:pt x="1979" y="6773"/>
                    <a:pt x="1526" y="6882"/>
                    <a:pt x="1072" y="6990"/>
                  </a:cubicBezTo>
                  <a:lnTo>
                    <a:pt x="371" y="7160"/>
                  </a:lnTo>
                  <a:cubicBezTo>
                    <a:pt x="238" y="7193"/>
                    <a:pt x="1" y="7201"/>
                    <a:pt x="9" y="7390"/>
                  </a:cubicBezTo>
                  <a:cubicBezTo>
                    <a:pt x="17" y="7549"/>
                    <a:pt x="103" y="7730"/>
                    <a:pt x="160" y="7875"/>
                  </a:cubicBezTo>
                  <a:cubicBezTo>
                    <a:pt x="221" y="8031"/>
                    <a:pt x="290" y="8186"/>
                    <a:pt x="366" y="8335"/>
                  </a:cubicBezTo>
                  <a:cubicBezTo>
                    <a:pt x="524" y="8641"/>
                    <a:pt x="717" y="8931"/>
                    <a:pt x="936" y="9199"/>
                  </a:cubicBezTo>
                  <a:cubicBezTo>
                    <a:pt x="1847" y="10315"/>
                    <a:pt x="3206" y="10989"/>
                    <a:pt x="4643" y="11062"/>
                  </a:cubicBezTo>
                  <a:cubicBezTo>
                    <a:pt x="4736" y="11066"/>
                    <a:pt x="4828" y="11069"/>
                    <a:pt x="4921" y="11069"/>
                  </a:cubicBezTo>
                  <a:cubicBezTo>
                    <a:pt x="5586" y="11069"/>
                    <a:pt x="6252" y="10949"/>
                    <a:pt x="6875" y="10718"/>
                  </a:cubicBezTo>
                  <a:cubicBezTo>
                    <a:pt x="7235" y="10585"/>
                    <a:pt x="7580" y="10419"/>
                    <a:pt x="7906" y="10216"/>
                  </a:cubicBezTo>
                  <a:cubicBezTo>
                    <a:pt x="8258" y="9998"/>
                    <a:pt x="8604" y="9739"/>
                    <a:pt x="9020" y="9668"/>
                  </a:cubicBezTo>
                  <a:cubicBezTo>
                    <a:pt x="9080" y="9658"/>
                    <a:pt x="9141" y="9652"/>
                    <a:pt x="9202" y="9652"/>
                  </a:cubicBezTo>
                  <a:cubicBezTo>
                    <a:pt x="9263" y="9652"/>
                    <a:pt x="9323" y="9658"/>
                    <a:pt x="9382" y="9668"/>
                  </a:cubicBezTo>
                  <a:cubicBezTo>
                    <a:pt x="9281" y="9718"/>
                    <a:pt x="9186" y="9803"/>
                    <a:pt x="9101" y="9894"/>
                  </a:cubicBezTo>
                  <a:cubicBezTo>
                    <a:pt x="9093" y="9892"/>
                    <a:pt x="9086" y="9890"/>
                    <a:pt x="9078" y="9890"/>
                  </a:cubicBezTo>
                  <a:cubicBezTo>
                    <a:pt x="9055" y="9890"/>
                    <a:pt x="9032" y="9903"/>
                    <a:pt x="9016" y="9929"/>
                  </a:cubicBezTo>
                  <a:cubicBezTo>
                    <a:pt x="8216" y="11313"/>
                    <a:pt x="6483" y="11452"/>
                    <a:pt x="5209" y="12182"/>
                  </a:cubicBezTo>
                  <a:cubicBezTo>
                    <a:pt x="4025" y="12862"/>
                    <a:pt x="3108" y="13987"/>
                    <a:pt x="2670" y="15278"/>
                  </a:cubicBezTo>
                  <a:cubicBezTo>
                    <a:pt x="2533" y="15678"/>
                    <a:pt x="2477" y="16091"/>
                    <a:pt x="2379" y="16501"/>
                  </a:cubicBezTo>
                  <a:cubicBezTo>
                    <a:pt x="2284" y="16897"/>
                    <a:pt x="2089" y="17337"/>
                    <a:pt x="1677" y="17482"/>
                  </a:cubicBezTo>
                  <a:cubicBezTo>
                    <a:pt x="1617" y="17503"/>
                    <a:pt x="1577" y="17608"/>
                    <a:pt x="1654" y="17642"/>
                  </a:cubicBezTo>
                  <a:cubicBezTo>
                    <a:pt x="2295" y="17918"/>
                    <a:pt x="2989" y="18054"/>
                    <a:pt x="3682" y="18054"/>
                  </a:cubicBezTo>
                  <a:cubicBezTo>
                    <a:pt x="4616" y="18054"/>
                    <a:pt x="5549" y="17808"/>
                    <a:pt x="6353" y="17323"/>
                  </a:cubicBezTo>
                  <a:cubicBezTo>
                    <a:pt x="7806" y="16446"/>
                    <a:pt x="8719" y="14831"/>
                    <a:pt x="8875" y="13159"/>
                  </a:cubicBezTo>
                  <a:cubicBezTo>
                    <a:pt x="8970" y="12138"/>
                    <a:pt x="8671" y="10982"/>
                    <a:pt x="9236" y="10057"/>
                  </a:cubicBezTo>
                  <a:cubicBezTo>
                    <a:pt x="9244" y="10042"/>
                    <a:pt x="9232" y="10029"/>
                    <a:pt x="9219" y="10029"/>
                  </a:cubicBezTo>
                  <a:cubicBezTo>
                    <a:pt x="9213" y="10029"/>
                    <a:pt x="9207" y="10031"/>
                    <a:pt x="9203" y="10037"/>
                  </a:cubicBezTo>
                  <a:cubicBezTo>
                    <a:pt x="8684" y="10792"/>
                    <a:pt x="8785" y="11745"/>
                    <a:pt x="8762" y="12615"/>
                  </a:cubicBezTo>
                  <a:cubicBezTo>
                    <a:pt x="8739" y="13462"/>
                    <a:pt x="8549" y="14296"/>
                    <a:pt x="8176" y="15058"/>
                  </a:cubicBezTo>
                  <a:cubicBezTo>
                    <a:pt x="7813" y="15799"/>
                    <a:pt x="7281" y="16464"/>
                    <a:pt x="6611" y="16952"/>
                  </a:cubicBezTo>
                  <a:cubicBezTo>
                    <a:pt x="5961" y="17423"/>
                    <a:pt x="5194" y="17720"/>
                    <a:pt x="4401" y="17835"/>
                  </a:cubicBezTo>
                  <a:cubicBezTo>
                    <a:pt x="4165" y="17869"/>
                    <a:pt x="3926" y="17886"/>
                    <a:pt x="3687" y="17886"/>
                  </a:cubicBezTo>
                  <a:cubicBezTo>
                    <a:pt x="3082" y="17886"/>
                    <a:pt x="2475" y="17777"/>
                    <a:pt x="1912" y="17558"/>
                  </a:cubicBezTo>
                  <a:cubicBezTo>
                    <a:pt x="2501" y="17212"/>
                    <a:pt x="2556" y="16409"/>
                    <a:pt x="2702" y="15796"/>
                  </a:cubicBezTo>
                  <a:cubicBezTo>
                    <a:pt x="2865" y="15108"/>
                    <a:pt x="3166" y="14455"/>
                    <a:pt x="3578" y="13881"/>
                  </a:cubicBezTo>
                  <a:cubicBezTo>
                    <a:pt x="3988" y="13308"/>
                    <a:pt x="4508" y="12810"/>
                    <a:pt x="5104" y="12434"/>
                  </a:cubicBezTo>
                  <a:cubicBezTo>
                    <a:pt x="5782" y="12005"/>
                    <a:pt x="6550" y="11782"/>
                    <a:pt x="7285" y="11477"/>
                  </a:cubicBezTo>
                  <a:cubicBezTo>
                    <a:pt x="7664" y="11320"/>
                    <a:pt x="8051" y="11125"/>
                    <a:pt x="8389" y="10874"/>
                  </a:cubicBezTo>
                  <a:lnTo>
                    <a:pt x="8389" y="10874"/>
                  </a:lnTo>
                  <a:cubicBezTo>
                    <a:pt x="8338" y="10962"/>
                    <a:pt x="8288" y="11053"/>
                    <a:pt x="8238" y="11144"/>
                  </a:cubicBezTo>
                  <a:cubicBezTo>
                    <a:pt x="7845" y="11876"/>
                    <a:pt x="7506" y="12635"/>
                    <a:pt x="7100" y="13363"/>
                  </a:cubicBezTo>
                  <a:cubicBezTo>
                    <a:pt x="6705" y="14072"/>
                    <a:pt x="6265" y="14757"/>
                    <a:pt x="5761" y="15396"/>
                  </a:cubicBezTo>
                  <a:cubicBezTo>
                    <a:pt x="5188" y="16120"/>
                    <a:pt x="4521" y="16775"/>
                    <a:pt x="3759" y="17296"/>
                  </a:cubicBezTo>
                  <a:cubicBezTo>
                    <a:pt x="3712" y="17329"/>
                    <a:pt x="3739" y="17399"/>
                    <a:pt x="3783" y="17399"/>
                  </a:cubicBezTo>
                  <a:cubicBezTo>
                    <a:pt x="3791" y="17399"/>
                    <a:pt x="3801" y="17396"/>
                    <a:pt x="3810" y="17389"/>
                  </a:cubicBezTo>
                  <a:cubicBezTo>
                    <a:pt x="5082" y="16507"/>
                    <a:pt x="6065" y="15278"/>
                    <a:pt x="6866" y="13967"/>
                  </a:cubicBezTo>
                  <a:cubicBezTo>
                    <a:pt x="7278" y="13295"/>
                    <a:pt x="7650" y="12604"/>
                    <a:pt x="8004" y="11902"/>
                  </a:cubicBezTo>
                  <a:cubicBezTo>
                    <a:pt x="8189" y="11535"/>
                    <a:pt x="8372" y="11168"/>
                    <a:pt x="8583" y="10818"/>
                  </a:cubicBezTo>
                  <a:cubicBezTo>
                    <a:pt x="8630" y="10738"/>
                    <a:pt x="8680" y="10657"/>
                    <a:pt x="8733" y="10579"/>
                  </a:cubicBezTo>
                  <a:cubicBezTo>
                    <a:pt x="8884" y="10429"/>
                    <a:pt x="9016" y="10259"/>
                    <a:pt x="9119" y="10071"/>
                  </a:cubicBezTo>
                  <a:cubicBezTo>
                    <a:pt x="9186" y="9998"/>
                    <a:pt x="9254" y="9929"/>
                    <a:pt x="9328" y="9866"/>
                  </a:cubicBezTo>
                  <a:cubicBezTo>
                    <a:pt x="9391" y="9810"/>
                    <a:pt x="9467" y="9761"/>
                    <a:pt x="9544" y="9761"/>
                  </a:cubicBezTo>
                  <a:cubicBezTo>
                    <a:pt x="9584" y="9761"/>
                    <a:pt x="9625" y="9774"/>
                    <a:pt x="9664" y="9806"/>
                  </a:cubicBezTo>
                  <a:cubicBezTo>
                    <a:pt x="9747" y="9873"/>
                    <a:pt x="9798" y="9972"/>
                    <a:pt x="9849" y="10060"/>
                  </a:cubicBezTo>
                  <a:cubicBezTo>
                    <a:pt x="9968" y="10263"/>
                    <a:pt x="10077" y="10469"/>
                    <a:pt x="10181" y="10677"/>
                  </a:cubicBezTo>
                  <a:cubicBezTo>
                    <a:pt x="10260" y="10840"/>
                    <a:pt x="10331" y="11008"/>
                    <a:pt x="10399" y="11175"/>
                  </a:cubicBezTo>
                  <a:cubicBezTo>
                    <a:pt x="10428" y="11371"/>
                    <a:pt x="10460" y="11565"/>
                    <a:pt x="10506" y="11760"/>
                  </a:cubicBezTo>
                  <a:cubicBezTo>
                    <a:pt x="10747" y="12812"/>
                    <a:pt x="11212" y="13814"/>
                    <a:pt x="11870" y="14671"/>
                  </a:cubicBezTo>
                  <a:cubicBezTo>
                    <a:pt x="13028" y="16183"/>
                    <a:pt x="14177" y="17286"/>
                    <a:pt x="15964" y="18028"/>
                  </a:cubicBezTo>
                  <a:cubicBezTo>
                    <a:pt x="16656" y="18316"/>
                    <a:pt x="17377" y="18530"/>
                    <a:pt x="18113" y="18670"/>
                  </a:cubicBezTo>
                  <a:cubicBezTo>
                    <a:pt x="18113" y="18672"/>
                    <a:pt x="18113" y="18676"/>
                    <a:pt x="18112" y="18678"/>
                  </a:cubicBezTo>
                  <a:lnTo>
                    <a:pt x="18160" y="18683"/>
                  </a:lnTo>
                  <a:cubicBezTo>
                    <a:pt x="18200" y="18687"/>
                    <a:pt x="18225" y="18709"/>
                    <a:pt x="18241" y="18736"/>
                  </a:cubicBezTo>
                  <a:cubicBezTo>
                    <a:pt x="18242" y="18722"/>
                    <a:pt x="18246" y="18709"/>
                    <a:pt x="18248" y="18697"/>
                  </a:cubicBezTo>
                  <a:cubicBezTo>
                    <a:pt x="18864" y="18806"/>
                    <a:pt x="19489" y="18862"/>
                    <a:pt x="20115" y="18862"/>
                  </a:cubicBezTo>
                  <a:cubicBezTo>
                    <a:pt x="20488" y="18862"/>
                    <a:pt x="20861" y="18842"/>
                    <a:pt x="21233" y="18801"/>
                  </a:cubicBezTo>
                  <a:cubicBezTo>
                    <a:pt x="21803" y="18743"/>
                    <a:pt x="21907" y="18306"/>
                    <a:pt x="21583" y="18093"/>
                  </a:cubicBezTo>
                  <a:cubicBezTo>
                    <a:pt x="21500" y="18038"/>
                    <a:pt x="21390" y="17998"/>
                    <a:pt x="21251" y="17982"/>
                  </a:cubicBezTo>
                  <a:cubicBezTo>
                    <a:pt x="21145" y="17971"/>
                    <a:pt x="21038" y="17966"/>
                    <a:pt x="20929" y="17966"/>
                  </a:cubicBezTo>
                  <a:cubicBezTo>
                    <a:pt x="20405" y="17966"/>
                    <a:pt x="19856" y="18076"/>
                    <a:pt x="19316" y="18076"/>
                  </a:cubicBezTo>
                  <a:cubicBezTo>
                    <a:pt x="19200" y="18076"/>
                    <a:pt x="19085" y="18071"/>
                    <a:pt x="18971" y="18059"/>
                  </a:cubicBezTo>
                  <a:cubicBezTo>
                    <a:pt x="18815" y="18043"/>
                    <a:pt x="18659" y="18019"/>
                    <a:pt x="18503" y="17994"/>
                  </a:cubicBezTo>
                  <a:cubicBezTo>
                    <a:pt x="18492" y="17997"/>
                    <a:pt x="18479" y="17999"/>
                    <a:pt x="18467" y="17999"/>
                  </a:cubicBezTo>
                  <a:cubicBezTo>
                    <a:pt x="18462" y="17999"/>
                    <a:pt x="18458" y="17999"/>
                    <a:pt x="18454" y="17998"/>
                  </a:cubicBezTo>
                  <a:cubicBezTo>
                    <a:pt x="18285" y="17980"/>
                    <a:pt x="18117" y="17958"/>
                    <a:pt x="17956" y="17904"/>
                  </a:cubicBezTo>
                  <a:cubicBezTo>
                    <a:pt x="17937" y="17899"/>
                    <a:pt x="17923" y="17889"/>
                    <a:pt x="17912" y="17875"/>
                  </a:cubicBezTo>
                  <a:cubicBezTo>
                    <a:pt x="17128" y="17692"/>
                    <a:pt x="16369" y="17402"/>
                    <a:pt x="15660" y="17025"/>
                  </a:cubicBezTo>
                  <a:lnTo>
                    <a:pt x="15660" y="16995"/>
                  </a:lnTo>
                  <a:cubicBezTo>
                    <a:pt x="15529" y="16945"/>
                    <a:pt x="15393" y="16908"/>
                    <a:pt x="15257" y="16869"/>
                  </a:cubicBezTo>
                  <a:cubicBezTo>
                    <a:pt x="15206" y="16853"/>
                    <a:pt x="15182" y="16799"/>
                    <a:pt x="15182" y="16749"/>
                  </a:cubicBezTo>
                  <a:cubicBezTo>
                    <a:pt x="14982" y="16627"/>
                    <a:pt x="14783" y="16501"/>
                    <a:pt x="14592" y="16366"/>
                  </a:cubicBezTo>
                  <a:cubicBezTo>
                    <a:pt x="13677" y="15717"/>
                    <a:pt x="12871" y="14915"/>
                    <a:pt x="12191" y="14021"/>
                  </a:cubicBezTo>
                  <a:cubicBezTo>
                    <a:pt x="11826" y="13539"/>
                    <a:pt x="11492" y="13025"/>
                    <a:pt x="11233" y="12476"/>
                  </a:cubicBezTo>
                  <a:cubicBezTo>
                    <a:pt x="11045" y="12067"/>
                    <a:pt x="10904" y="11639"/>
                    <a:pt x="10803" y="11202"/>
                  </a:cubicBezTo>
                  <a:cubicBezTo>
                    <a:pt x="10812" y="10951"/>
                    <a:pt x="10846" y="10701"/>
                    <a:pt x="10906" y="10454"/>
                  </a:cubicBezTo>
                  <a:cubicBezTo>
                    <a:pt x="10927" y="10371"/>
                    <a:pt x="10954" y="10291"/>
                    <a:pt x="10978" y="10209"/>
                  </a:cubicBezTo>
                  <a:cubicBezTo>
                    <a:pt x="10978" y="10209"/>
                    <a:pt x="10981" y="10209"/>
                    <a:pt x="10981" y="10207"/>
                  </a:cubicBezTo>
                  <a:cubicBezTo>
                    <a:pt x="11056" y="10095"/>
                    <a:pt x="11106" y="9971"/>
                    <a:pt x="11174" y="9853"/>
                  </a:cubicBezTo>
                  <a:cubicBezTo>
                    <a:pt x="11243" y="9731"/>
                    <a:pt x="11323" y="9613"/>
                    <a:pt x="11411" y="9505"/>
                  </a:cubicBezTo>
                  <a:cubicBezTo>
                    <a:pt x="11588" y="9287"/>
                    <a:pt x="11801" y="9098"/>
                    <a:pt x="12041" y="8950"/>
                  </a:cubicBezTo>
                  <a:cubicBezTo>
                    <a:pt x="12059" y="8939"/>
                    <a:pt x="12076" y="8931"/>
                    <a:pt x="12092" y="8921"/>
                  </a:cubicBezTo>
                  <a:cubicBezTo>
                    <a:pt x="12787" y="9099"/>
                    <a:pt x="13244" y="9674"/>
                    <a:pt x="13740" y="10155"/>
                  </a:cubicBezTo>
                  <a:cubicBezTo>
                    <a:pt x="14217" y="10616"/>
                    <a:pt x="14790" y="10964"/>
                    <a:pt x="15422" y="11174"/>
                  </a:cubicBezTo>
                  <a:cubicBezTo>
                    <a:pt x="15866" y="11322"/>
                    <a:pt x="16337" y="11400"/>
                    <a:pt x="16807" y="11400"/>
                  </a:cubicBezTo>
                  <a:cubicBezTo>
                    <a:pt x="16988" y="11400"/>
                    <a:pt x="17169" y="11389"/>
                    <a:pt x="17348" y="11365"/>
                  </a:cubicBezTo>
                  <a:cubicBezTo>
                    <a:pt x="17685" y="11321"/>
                    <a:pt x="18012" y="11226"/>
                    <a:pt x="18305" y="11056"/>
                  </a:cubicBezTo>
                  <a:cubicBezTo>
                    <a:pt x="18590" y="10890"/>
                    <a:pt x="18844" y="10667"/>
                    <a:pt x="19065" y="10425"/>
                  </a:cubicBezTo>
                  <a:cubicBezTo>
                    <a:pt x="19567" y="9874"/>
                    <a:pt x="19915" y="9187"/>
                    <a:pt x="20064" y="8457"/>
                  </a:cubicBezTo>
                  <a:cubicBezTo>
                    <a:pt x="20076" y="8400"/>
                    <a:pt x="20027" y="8363"/>
                    <a:pt x="19982" y="8363"/>
                  </a:cubicBezTo>
                  <a:cubicBezTo>
                    <a:pt x="19953" y="8363"/>
                    <a:pt x="19925" y="8379"/>
                    <a:pt x="19918" y="8417"/>
                  </a:cubicBezTo>
                  <a:cubicBezTo>
                    <a:pt x="19915" y="8435"/>
                    <a:pt x="19909" y="8457"/>
                    <a:pt x="19904" y="8477"/>
                  </a:cubicBezTo>
                  <a:cubicBezTo>
                    <a:pt x="19522" y="8679"/>
                    <a:pt x="19119" y="8808"/>
                    <a:pt x="18688" y="8808"/>
                  </a:cubicBezTo>
                  <a:cubicBezTo>
                    <a:pt x="18632" y="8808"/>
                    <a:pt x="18576" y="8806"/>
                    <a:pt x="18520" y="8801"/>
                  </a:cubicBezTo>
                  <a:cubicBezTo>
                    <a:pt x="17988" y="8759"/>
                    <a:pt x="17480" y="8518"/>
                    <a:pt x="17104" y="8140"/>
                  </a:cubicBezTo>
                  <a:cubicBezTo>
                    <a:pt x="17088" y="8124"/>
                    <a:pt x="17071" y="8118"/>
                    <a:pt x="17054" y="8118"/>
                  </a:cubicBezTo>
                  <a:cubicBezTo>
                    <a:pt x="17044" y="8118"/>
                    <a:pt x="17035" y="8120"/>
                    <a:pt x="17026" y="8123"/>
                  </a:cubicBezTo>
                  <a:cubicBezTo>
                    <a:pt x="17025" y="8003"/>
                    <a:pt x="16994" y="7881"/>
                    <a:pt x="16947" y="7766"/>
                  </a:cubicBezTo>
                  <a:lnTo>
                    <a:pt x="16947" y="7766"/>
                  </a:lnTo>
                  <a:cubicBezTo>
                    <a:pt x="17069" y="7831"/>
                    <a:pt x="17204" y="7863"/>
                    <a:pt x="17337" y="7863"/>
                  </a:cubicBezTo>
                  <a:cubicBezTo>
                    <a:pt x="17664" y="7863"/>
                    <a:pt x="17986" y="7673"/>
                    <a:pt x="18114" y="7327"/>
                  </a:cubicBezTo>
                  <a:cubicBezTo>
                    <a:pt x="18124" y="7336"/>
                    <a:pt x="18134" y="7346"/>
                    <a:pt x="18143" y="7354"/>
                  </a:cubicBezTo>
                  <a:cubicBezTo>
                    <a:pt x="18042" y="7624"/>
                    <a:pt x="18163" y="7910"/>
                    <a:pt x="18343" y="8122"/>
                  </a:cubicBezTo>
                  <a:cubicBezTo>
                    <a:pt x="18537" y="8349"/>
                    <a:pt x="18817" y="8502"/>
                    <a:pt x="19112" y="8549"/>
                  </a:cubicBezTo>
                  <a:cubicBezTo>
                    <a:pt x="19177" y="8560"/>
                    <a:pt x="19253" y="8568"/>
                    <a:pt x="19331" y="8568"/>
                  </a:cubicBezTo>
                  <a:cubicBezTo>
                    <a:pt x="19535" y="8568"/>
                    <a:pt x="19754" y="8514"/>
                    <a:pt x="19833" y="8322"/>
                  </a:cubicBezTo>
                  <a:cubicBezTo>
                    <a:pt x="19862" y="8254"/>
                    <a:pt x="19865" y="8194"/>
                    <a:pt x="19851" y="8143"/>
                  </a:cubicBezTo>
                  <a:lnTo>
                    <a:pt x="19851" y="8143"/>
                  </a:lnTo>
                  <a:cubicBezTo>
                    <a:pt x="19885" y="8156"/>
                    <a:pt x="19916" y="8166"/>
                    <a:pt x="19950" y="8179"/>
                  </a:cubicBezTo>
                  <a:cubicBezTo>
                    <a:pt x="20007" y="8199"/>
                    <a:pt x="20064" y="8211"/>
                    <a:pt x="20119" y="8234"/>
                  </a:cubicBezTo>
                  <a:cubicBezTo>
                    <a:pt x="20122" y="8236"/>
                    <a:pt x="20126" y="8237"/>
                    <a:pt x="20129" y="8237"/>
                  </a:cubicBezTo>
                  <a:cubicBezTo>
                    <a:pt x="20135" y="8237"/>
                    <a:pt x="20141" y="8234"/>
                    <a:pt x="20146" y="8230"/>
                  </a:cubicBezTo>
                  <a:cubicBezTo>
                    <a:pt x="20186" y="8248"/>
                    <a:pt x="20227" y="8265"/>
                    <a:pt x="20265" y="8289"/>
                  </a:cubicBezTo>
                  <a:cubicBezTo>
                    <a:pt x="20288" y="8299"/>
                    <a:pt x="20315" y="8313"/>
                    <a:pt x="20342" y="8332"/>
                  </a:cubicBezTo>
                  <a:cubicBezTo>
                    <a:pt x="20336" y="8350"/>
                    <a:pt x="20339" y="8370"/>
                    <a:pt x="20349" y="8386"/>
                  </a:cubicBezTo>
                  <a:cubicBezTo>
                    <a:pt x="20355" y="8393"/>
                    <a:pt x="20362" y="8399"/>
                    <a:pt x="20367" y="8406"/>
                  </a:cubicBezTo>
                  <a:cubicBezTo>
                    <a:pt x="20392" y="8455"/>
                    <a:pt x="20428" y="8498"/>
                    <a:pt x="20481" y="8521"/>
                  </a:cubicBezTo>
                  <a:cubicBezTo>
                    <a:pt x="20492" y="8526"/>
                    <a:pt x="20504" y="8528"/>
                    <a:pt x="20515" y="8528"/>
                  </a:cubicBezTo>
                  <a:cubicBezTo>
                    <a:pt x="20546" y="8528"/>
                    <a:pt x="20576" y="8512"/>
                    <a:pt x="20585" y="8481"/>
                  </a:cubicBezTo>
                  <a:lnTo>
                    <a:pt x="20590" y="8481"/>
                  </a:lnTo>
                  <a:cubicBezTo>
                    <a:pt x="20638" y="8464"/>
                    <a:pt x="20660" y="8417"/>
                    <a:pt x="20638" y="8370"/>
                  </a:cubicBezTo>
                  <a:cubicBezTo>
                    <a:pt x="20597" y="8284"/>
                    <a:pt x="20507" y="8228"/>
                    <a:pt x="20411" y="8228"/>
                  </a:cubicBezTo>
                  <a:cubicBezTo>
                    <a:pt x="20399" y="8228"/>
                    <a:pt x="20389" y="8233"/>
                    <a:pt x="20377" y="8237"/>
                  </a:cubicBezTo>
                  <a:cubicBezTo>
                    <a:pt x="20367" y="8234"/>
                    <a:pt x="20358" y="8228"/>
                    <a:pt x="20348" y="8225"/>
                  </a:cubicBezTo>
                  <a:cubicBezTo>
                    <a:pt x="20243" y="8183"/>
                    <a:pt x="20135" y="8149"/>
                    <a:pt x="20024" y="8119"/>
                  </a:cubicBezTo>
                  <a:cubicBezTo>
                    <a:pt x="20009" y="8112"/>
                    <a:pt x="19994" y="8102"/>
                    <a:pt x="19979" y="8095"/>
                  </a:cubicBezTo>
                  <a:cubicBezTo>
                    <a:pt x="19957" y="8085"/>
                    <a:pt x="19935" y="8076"/>
                    <a:pt x="19913" y="8065"/>
                  </a:cubicBezTo>
                  <a:cubicBezTo>
                    <a:pt x="19936" y="8065"/>
                    <a:pt x="19958" y="8068"/>
                    <a:pt x="19980" y="8068"/>
                  </a:cubicBezTo>
                  <a:cubicBezTo>
                    <a:pt x="19988" y="8068"/>
                    <a:pt x="19995" y="8067"/>
                    <a:pt x="20003" y="8067"/>
                  </a:cubicBezTo>
                  <a:cubicBezTo>
                    <a:pt x="20248" y="8051"/>
                    <a:pt x="20507" y="7893"/>
                    <a:pt x="20528" y="7627"/>
                  </a:cubicBezTo>
                  <a:cubicBezTo>
                    <a:pt x="20548" y="7384"/>
                    <a:pt x="20328" y="7251"/>
                    <a:pt x="20128" y="7177"/>
                  </a:cubicBezTo>
                  <a:cubicBezTo>
                    <a:pt x="20145" y="7170"/>
                    <a:pt x="20162" y="7161"/>
                    <a:pt x="20179" y="7154"/>
                  </a:cubicBezTo>
                  <a:cubicBezTo>
                    <a:pt x="20228" y="7155"/>
                    <a:pt x="20277" y="7155"/>
                    <a:pt x="20326" y="7155"/>
                  </a:cubicBezTo>
                  <a:cubicBezTo>
                    <a:pt x="20485" y="7155"/>
                    <a:pt x="20645" y="7152"/>
                    <a:pt x="20803" y="7143"/>
                  </a:cubicBezTo>
                  <a:cubicBezTo>
                    <a:pt x="20803" y="7173"/>
                    <a:pt x="20812" y="7201"/>
                    <a:pt x="20840" y="7225"/>
                  </a:cubicBezTo>
                  <a:cubicBezTo>
                    <a:pt x="20863" y="7245"/>
                    <a:pt x="20887" y="7253"/>
                    <a:pt x="20911" y="7253"/>
                  </a:cubicBezTo>
                  <a:cubicBezTo>
                    <a:pt x="20930" y="7253"/>
                    <a:pt x="20949" y="7248"/>
                    <a:pt x="20966" y="7239"/>
                  </a:cubicBezTo>
                  <a:cubicBezTo>
                    <a:pt x="21041" y="7239"/>
                    <a:pt x="21124" y="7200"/>
                    <a:pt x="21151" y="7143"/>
                  </a:cubicBezTo>
                  <a:cubicBezTo>
                    <a:pt x="21180" y="7081"/>
                    <a:pt x="21155" y="7010"/>
                    <a:pt x="21100" y="6973"/>
                  </a:cubicBezTo>
                  <a:cubicBezTo>
                    <a:pt x="21073" y="6954"/>
                    <a:pt x="21043" y="6946"/>
                    <a:pt x="21013" y="6946"/>
                  </a:cubicBezTo>
                  <a:cubicBezTo>
                    <a:pt x="20986" y="6946"/>
                    <a:pt x="20958" y="6953"/>
                    <a:pt x="20932" y="6966"/>
                  </a:cubicBezTo>
                  <a:cubicBezTo>
                    <a:pt x="20907" y="6978"/>
                    <a:pt x="20880" y="7001"/>
                    <a:pt x="20857" y="7027"/>
                  </a:cubicBezTo>
                  <a:cubicBezTo>
                    <a:pt x="20670" y="7051"/>
                    <a:pt x="20484" y="7069"/>
                    <a:pt x="20298" y="7076"/>
                  </a:cubicBezTo>
                  <a:cubicBezTo>
                    <a:pt x="20332" y="7048"/>
                    <a:pt x="20363" y="7017"/>
                    <a:pt x="20389" y="6980"/>
                  </a:cubicBezTo>
                  <a:cubicBezTo>
                    <a:pt x="20576" y="6703"/>
                    <a:pt x="20333" y="6463"/>
                    <a:pt x="20070" y="6395"/>
                  </a:cubicBezTo>
                  <a:cubicBezTo>
                    <a:pt x="19942" y="6362"/>
                    <a:pt x="19809" y="6346"/>
                    <a:pt x="19675" y="6346"/>
                  </a:cubicBezTo>
                  <a:cubicBezTo>
                    <a:pt x="19483" y="6346"/>
                    <a:pt x="19289" y="6378"/>
                    <a:pt x="19108" y="6434"/>
                  </a:cubicBezTo>
                  <a:cubicBezTo>
                    <a:pt x="18753" y="6541"/>
                    <a:pt x="18417" y="6739"/>
                    <a:pt x="18156" y="7005"/>
                  </a:cubicBezTo>
                  <a:cubicBezTo>
                    <a:pt x="18129" y="6836"/>
                    <a:pt x="18028" y="6689"/>
                    <a:pt x="17859" y="6598"/>
                  </a:cubicBezTo>
                  <a:cubicBezTo>
                    <a:pt x="17738" y="6532"/>
                    <a:pt x="17609" y="6507"/>
                    <a:pt x="17479" y="6507"/>
                  </a:cubicBezTo>
                  <a:cubicBezTo>
                    <a:pt x="17461" y="6507"/>
                    <a:pt x="17444" y="6508"/>
                    <a:pt x="17426" y="6509"/>
                  </a:cubicBezTo>
                  <a:cubicBezTo>
                    <a:pt x="17598" y="6326"/>
                    <a:pt x="17679" y="6062"/>
                    <a:pt x="17568" y="5811"/>
                  </a:cubicBezTo>
                  <a:cubicBezTo>
                    <a:pt x="17531" y="5728"/>
                    <a:pt x="17476" y="5659"/>
                    <a:pt x="17414" y="5601"/>
                  </a:cubicBezTo>
                  <a:cubicBezTo>
                    <a:pt x="17516" y="5541"/>
                    <a:pt x="17582" y="5430"/>
                    <a:pt x="17591" y="5311"/>
                  </a:cubicBezTo>
                  <a:cubicBezTo>
                    <a:pt x="17597" y="5240"/>
                    <a:pt x="17581" y="5168"/>
                    <a:pt x="17541" y="5108"/>
                  </a:cubicBezTo>
                  <a:cubicBezTo>
                    <a:pt x="17538" y="5104"/>
                    <a:pt x="17534" y="5098"/>
                    <a:pt x="17530" y="5093"/>
                  </a:cubicBezTo>
                  <a:cubicBezTo>
                    <a:pt x="17721" y="5055"/>
                    <a:pt x="17886" y="4927"/>
                    <a:pt x="17923" y="4718"/>
                  </a:cubicBezTo>
                  <a:cubicBezTo>
                    <a:pt x="17963" y="4505"/>
                    <a:pt x="17846" y="4307"/>
                    <a:pt x="17651" y="4232"/>
                  </a:cubicBezTo>
                  <a:lnTo>
                    <a:pt x="17651" y="4232"/>
                  </a:lnTo>
                  <a:cubicBezTo>
                    <a:pt x="17853" y="4242"/>
                    <a:pt x="18058" y="4260"/>
                    <a:pt x="18263" y="4267"/>
                  </a:cubicBezTo>
                  <a:cubicBezTo>
                    <a:pt x="18277" y="4267"/>
                    <a:pt x="18290" y="4268"/>
                    <a:pt x="18303" y="4268"/>
                  </a:cubicBezTo>
                  <a:cubicBezTo>
                    <a:pt x="18410" y="4268"/>
                    <a:pt x="18516" y="4256"/>
                    <a:pt x="18611" y="4215"/>
                  </a:cubicBezTo>
                  <a:cubicBezTo>
                    <a:pt x="18627" y="4231"/>
                    <a:pt x="18651" y="4242"/>
                    <a:pt x="18674" y="4242"/>
                  </a:cubicBezTo>
                  <a:cubicBezTo>
                    <a:pt x="18679" y="4242"/>
                    <a:pt x="18684" y="4241"/>
                    <a:pt x="18689" y="4240"/>
                  </a:cubicBezTo>
                  <a:cubicBezTo>
                    <a:pt x="18706" y="4244"/>
                    <a:pt x="18724" y="4246"/>
                    <a:pt x="18741" y="4246"/>
                  </a:cubicBezTo>
                  <a:cubicBezTo>
                    <a:pt x="18776" y="4246"/>
                    <a:pt x="18811" y="4239"/>
                    <a:pt x="18839" y="4225"/>
                  </a:cubicBezTo>
                  <a:cubicBezTo>
                    <a:pt x="18937" y="4175"/>
                    <a:pt x="18929" y="4043"/>
                    <a:pt x="18822" y="4012"/>
                  </a:cubicBezTo>
                  <a:cubicBezTo>
                    <a:pt x="18806" y="4006"/>
                    <a:pt x="18789" y="4004"/>
                    <a:pt x="18772" y="4004"/>
                  </a:cubicBezTo>
                  <a:cubicBezTo>
                    <a:pt x="18738" y="4004"/>
                    <a:pt x="18706" y="4014"/>
                    <a:pt x="18679" y="4030"/>
                  </a:cubicBezTo>
                  <a:cubicBezTo>
                    <a:pt x="18631" y="4043"/>
                    <a:pt x="18594" y="4077"/>
                    <a:pt x="18595" y="4132"/>
                  </a:cubicBezTo>
                  <a:cubicBezTo>
                    <a:pt x="18508" y="4176"/>
                    <a:pt x="18400" y="4184"/>
                    <a:pt x="18299" y="4184"/>
                  </a:cubicBezTo>
                  <a:cubicBezTo>
                    <a:pt x="18259" y="4184"/>
                    <a:pt x="18220" y="4183"/>
                    <a:pt x="18184" y="4182"/>
                  </a:cubicBezTo>
                  <a:cubicBezTo>
                    <a:pt x="18036" y="4176"/>
                    <a:pt x="17892" y="4172"/>
                    <a:pt x="17744" y="4168"/>
                  </a:cubicBezTo>
                  <a:cubicBezTo>
                    <a:pt x="17858" y="4078"/>
                    <a:pt x="17907" y="3934"/>
                    <a:pt x="17943" y="3799"/>
                  </a:cubicBezTo>
                  <a:cubicBezTo>
                    <a:pt x="17967" y="3702"/>
                    <a:pt x="17991" y="3579"/>
                    <a:pt x="17896" y="3511"/>
                  </a:cubicBezTo>
                  <a:cubicBezTo>
                    <a:pt x="17839" y="3470"/>
                    <a:pt x="17751" y="3461"/>
                    <a:pt x="17683" y="3447"/>
                  </a:cubicBezTo>
                  <a:cubicBezTo>
                    <a:pt x="17604" y="3431"/>
                    <a:pt x="17526" y="3417"/>
                    <a:pt x="17446" y="3406"/>
                  </a:cubicBezTo>
                  <a:cubicBezTo>
                    <a:pt x="17305" y="3386"/>
                    <a:pt x="17163" y="3376"/>
                    <a:pt x="17020" y="3376"/>
                  </a:cubicBezTo>
                  <a:cubicBezTo>
                    <a:pt x="16854" y="3376"/>
                    <a:pt x="16688" y="3390"/>
                    <a:pt x="16524" y="3417"/>
                  </a:cubicBezTo>
                  <a:cubicBezTo>
                    <a:pt x="16179" y="3475"/>
                    <a:pt x="15853" y="3600"/>
                    <a:pt x="15579" y="3816"/>
                  </a:cubicBezTo>
                  <a:cubicBezTo>
                    <a:pt x="15732" y="3490"/>
                    <a:pt x="15710" y="3094"/>
                    <a:pt x="15395" y="2843"/>
                  </a:cubicBezTo>
                  <a:cubicBezTo>
                    <a:pt x="15268" y="2741"/>
                    <a:pt x="15109" y="2678"/>
                    <a:pt x="14948" y="2678"/>
                  </a:cubicBezTo>
                  <a:cubicBezTo>
                    <a:pt x="14878" y="2678"/>
                    <a:pt x="14807" y="2690"/>
                    <a:pt x="14739" y="2716"/>
                  </a:cubicBezTo>
                  <a:cubicBezTo>
                    <a:pt x="14566" y="2782"/>
                    <a:pt x="14440" y="2915"/>
                    <a:pt x="14335" y="3063"/>
                  </a:cubicBezTo>
                  <a:cubicBezTo>
                    <a:pt x="14349" y="2878"/>
                    <a:pt x="14332" y="2687"/>
                    <a:pt x="14260" y="2522"/>
                  </a:cubicBezTo>
                  <a:cubicBezTo>
                    <a:pt x="14218" y="2427"/>
                    <a:pt x="14149" y="2339"/>
                    <a:pt x="14050" y="2305"/>
                  </a:cubicBezTo>
                  <a:cubicBezTo>
                    <a:pt x="14015" y="2293"/>
                    <a:pt x="13979" y="2288"/>
                    <a:pt x="13943" y="2288"/>
                  </a:cubicBezTo>
                  <a:cubicBezTo>
                    <a:pt x="13848" y="2288"/>
                    <a:pt x="13750" y="2322"/>
                    <a:pt x="13665" y="2356"/>
                  </a:cubicBezTo>
                  <a:cubicBezTo>
                    <a:pt x="13425" y="2454"/>
                    <a:pt x="13284" y="2654"/>
                    <a:pt x="13274" y="2914"/>
                  </a:cubicBezTo>
                  <a:cubicBezTo>
                    <a:pt x="13265" y="3149"/>
                    <a:pt x="13366" y="3362"/>
                    <a:pt x="13484" y="3561"/>
                  </a:cubicBezTo>
                  <a:cubicBezTo>
                    <a:pt x="13335" y="3514"/>
                    <a:pt x="13180" y="3476"/>
                    <a:pt x="13026" y="3476"/>
                  </a:cubicBezTo>
                  <a:cubicBezTo>
                    <a:pt x="12963" y="3476"/>
                    <a:pt x="12901" y="3482"/>
                    <a:pt x="12839" y="3497"/>
                  </a:cubicBezTo>
                  <a:cubicBezTo>
                    <a:pt x="12560" y="3561"/>
                    <a:pt x="12375" y="3809"/>
                    <a:pt x="12283" y="4066"/>
                  </a:cubicBezTo>
                  <a:cubicBezTo>
                    <a:pt x="12244" y="4182"/>
                    <a:pt x="12236" y="4312"/>
                    <a:pt x="12316" y="4413"/>
                  </a:cubicBezTo>
                  <a:cubicBezTo>
                    <a:pt x="12400" y="4518"/>
                    <a:pt x="12546" y="4566"/>
                    <a:pt x="12671" y="4596"/>
                  </a:cubicBezTo>
                  <a:cubicBezTo>
                    <a:pt x="12770" y="4620"/>
                    <a:pt x="12874" y="4633"/>
                    <a:pt x="12977" y="4633"/>
                  </a:cubicBezTo>
                  <a:cubicBezTo>
                    <a:pt x="13026" y="4633"/>
                    <a:pt x="13075" y="4631"/>
                    <a:pt x="13123" y="4625"/>
                  </a:cubicBezTo>
                  <a:cubicBezTo>
                    <a:pt x="13139" y="4623"/>
                    <a:pt x="13154" y="4619"/>
                    <a:pt x="13170" y="4618"/>
                  </a:cubicBezTo>
                  <a:lnTo>
                    <a:pt x="13170" y="4618"/>
                  </a:lnTo>
                  <a:cubicBezTo>
                    <a:pt x="13082" y="4679"/>
                    <a:pt x="12997" y="4744"/>
                    <a:pt x="12919" y="4809"/>
                  </a:cubicBezTo>
                  <a:cubicBezTo>
                    <a:pt x="12709" y="4988"/>
                    <a:pt x="12529" y="5201"/>
                    <a:pt x="12383" y="5433"/>
                  </a:cubicBezTo>
                  <a:cubicBezTo>
                    <a:pt x="12051" y="5960"/>
                    <a:pt x="11900" y="6587"/>
                    <a:pt x="11902" y="7205"/>
                  </a:cubicBezTo>
                  <a:cubicBezTo>
                    <a:pt x="11902" y="7518"/>
                    <a:pt x="11936" y="7840"/>
                    <a:pt x="12019" y="8143"/>
                  </a:cubicBezTo>
                  <a:cubicBezTo>
                    <a:pt x="12018" y="8166"/>
                    <a:pt x="12014" y="8190"/>
                    <a:pt x="12012" y="8211"/>
                  </a:cubicBezTo>
                  <a:cubicBezTo>
                    <a:pt x="12012" y="8214"/>
                    <a:pt x="12014" y="8216"/>
                    <a:pt x="12017" y="8220"/>
                  </a:cubicBezTo>
                  <a:cubicBezTo>
                    <a:pt x="11418" y="8760"/>
                    <a:pt x="10965" y="9448"/>
                    <a:pt x="10768" y="10278"/>
                  </a:cubicBezTo>
                  <a:cubicBezTo>
                    <a:pt x="10737" y="10400"/>
                    <a:pt x="10716" y="10527"/>
                    <a:pt x="10699" y="10653"/>
                  </a:cubicBezTo>
                  <a:cubicBezTo>
                    <a:pt x="10630" y="10226"/>
                    <a:pt x="10594" y="9793"/>
                    <a:pt x="10579" y="9360"/>
                  </a:cubicBezTo>
                  <a:cubicBezTo>
                    <a:pt x="10584" y="9247"/>
                    <a:pt x="10588" y="9135"/>
                    <a:pt x="10591" y="9021"/>
                  </a:cubicBezTo>
                  <a:cubicBezTo>
                    <a:pt x="10601" y="8660"/>
                    <a:pt x="10608" y="8299"/>
                    <a:pt x="10615" y="7937"/>
                  </a:cubicBezTo>
                  <a:cubicBezTo>
                    <a:pt x="10628" y="7665"/>
                    <a:pt x="10636" y="7393"/>
                    <a:pt x="10650" y="7120"/>
                  </a:cubicBezTo>
                  <a:cubicBezTo>
                    <a:pt x="10717" y="5780"/>
                    <a:pt x="10832" y="4435"/>
                    <a:pt x="11252" y="3153"/>
                  </a:cubicBezTo>
                  <a:cubicBezTo>
                    <a:pt x="11479" y="2458"/>
                    <a:pt x="11792" y="1791"/>
                    <a:pt x="12153" y="1156"/>
                  </a:cubicBezTo>
                  <a:cubicBezTo>
                    <a:pt x="12170" y="1125"/>
                    <a:pt x="12143" y="1098"/>
                    <a:pt x="12116" y="1098"/>
                  </a:cubicBezTo>
                  <a:cubicBezTo>
                    <a:pt x="12105" y="1098"/>
                    <a:pt x="12093" y="1103"/>
                    <a:pt x="12085" y="1115"/>
                  </a:cubicBezTo>
                  <a:cubicBezTo>
                    <a:pt x="11324" y="2203"/>
                    <a:pt x="10893" y="3474"/>
                    <a:pt x="10689" y="4778"/>
                  </a:cubicBezTo>
                  <a:cubicBezTo>
                    <a:pt x="10670" y="4901"/>
                    <a:pt x="10653" y="5028"/>
                    <a:pt x="10636" y="5151"/>
                  </a:cubicBezTo>
                  <a:cubicBezTo>
                    <a:pt x="10632" y="4212"/>
                    <a:pt x="10620" y="3271"/>
                    <a:pt x="10586" y="2333"/>
                  </a:cubicBezTo>
                  <a:cubicBezTo>
                    <a:pt x="10558" y="1554"/>
                    <a:pt x="10501" y="767"/>
                    <a:pt x="10259" y="22"/>
                  </a:cubicBezTo>
                  <a:cubicBezTo>
                    <a:pt x="10253" y="7"/>
                    <a:pt x="10241" y="1"/>
                    <a:pt x="10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6460000" y="1231025"/>
              <a:ext cx="34000" cy="37050"/>
            </a:xfrm>
            <a:custGeom>
              <a:avLst/>
              <a:gdLst/>
              <a:ahLst/>
              <a:cxnLst/>
              <a:rect l="l" t="t" r="r" b="b"/>
              <a:pathLst>
                <a:path w="1360" h="1482" extrusionOk="0">
                  <a:moveTo>
                    <a:pt x="183" y="0"/>
                  </a:moveTo>
                  <a:cubicBezTo>
                    <a:pt x="168" y="0"/>
                    <a:pt x="153" y="6"/>
                    <a:pt x="142" y="18"/>
                  </a:cubicBezTo>
                  <a:cubicBezTo>
                    <a:pt x="98" y="40"/>
                    <a:pt x="64" y="90"/>
                    <a:pt x="66" y="144"/>
                  </a:cubicBezTo>
                  <a:cubicBezTo>
                    <a:pt x="67" y="169"/>
                    <a:pt x="77" y="195"/>
                    <a:pt x="88" y="218"/>
                  </a:cubicBezTo>
                  <a:cubicBezTo>
                    <a:pt x="51" y="386"/>
                    <a:pt x="23" y="558"/>
                    <a:pt x="10" y="730"/>
                  </a:cubicBezTo>
                  <a:cubicBezTo>
                    <a:pt x="2" y="843"/>
                    <a:pt x="0" y="957"/>
                    <a:pt x="3" y="1070"/>
                  </a:cubicBezTo>
                  <a:cubicBezTo>
                    <a:pt x="7" y="1188"/>
                    <a:pt x="0" y="1303"/>
                    <a:pt x="0" y="1421"/>
                  </a:cubicBezTo>
                  <a:cubicBezTo>
                    <a:pt x="0" y="1432"/>
                    <a:pt x="7" y="1442"/>
                    <a:pt x="14" y="1446"/>
                  </a:cubicBezTo>
                  <a:cubicBezTo>
                    <a:pt x="8" y="1467"/>
                    <a:pt x="25" y="1482"/>
                    <a:pt x="42" y="1482"/>
                  </a:cubicBezTo>
                  <a:cubicBezTo>
                    <a:pt x="51" y="1482"/>
                    <a:pt x="60" y="1477"/>
                    <a:pt x="66" y="1468"/>
                  </a:cubicBezTo>
                  <a:cubicBezTo>
                    <a:pt x="193" y="1222"/>
                    <a:pt x="324" y="984"/>
                    <a:pt x="508" y="772"/>
                  </a:cubicBezTo>
                  <a:cubicBezTo>
                    <a:pt x="620" y="648"/>
                    <a:pt x="747" y="530"/>
                    <a:pt x="883" y="425"/>
                  </a:cubicBezTo>
                  <a:lnTo>
                    <a:pt x="883" y="425"/>
                  </a:lnTo>
                  <a:cubicBezTo>
                    <a:pt x="878" y="469"/>
                    <a:pt x="922" y="506"/>
                    <a:pt x="967" y="506"/>
                  </a:cubicBezTo>
                  <a:cubicBezTo>
                    <a:pt x="991" y="506"/>
                    <a:pt x="1015" y="496"/>
                    <a:pt x="1032" y="472"/>
                  </a:cubicBezTo>
                  <a:cubicBezTo>
                    <a:pt x="1045" y="453"/>
                    <a:pt x="1059" y="438"/>
                    <a:pt x="1074" y="422"/>
                  </a:cubicBezTo>
                  <a:cubicBezTo>
                    <a:pt x="1086" y="425"/>
                    <a:pt x="1098" y="427"/>
                    <a:pt x="1110" y="427"/>
                  </a:cubicBezTo>
                  <a:cubicBezTo>
                    <a:pt x="1225" y="427"/>
                    <a:pt x="1359" y="291"/>
                    <a:pt x="1279" y="176"/>
                  </a:cubicBezTo>
                  <a:cubicBezTo>
                    <a:pt x="1248" y="134"/>
                    <a:pt x="1196" y="109"/>
                    <a:pt x="1143" y="109"/>
                  </a:cubicBezTo>
                  <a:cubicBezTo>
                    <a:pt x="1121" y="109"/>
                    <a:pt x="1100" y="113"/>
                    <a:pt x="1080" y="123"/>
                  </a:cubicBezTo>
                  <a:cubicBezTo>
                    <a:pt x="1020" y="148"/>
                    <a:pt x="988" y="202"/>
                    <a:pt x="972" y="262"/>
                  </a:cubicBezTo>
                  <a:cubicBezTo>
                    <a:pt x="776" y="394"/>
                    <a:pt x="596" y="541"/>
                    <a:pt x="440" y="721"/>
                  </a:cubicBezTo>
                  <a:cubicBezTo>
                    <a:pt x="315" y="865"/>
                    <a:pt x="202" y="1026"/>
                    <a:pt x="115" y="1201"/>
                  </a:cubicBezTo>
                  <a:cubicBezTo>
                    <a:pt x="115" y="1175"/>
                    <a:pt x="115" y="1148"/>
                    <a:pt x="114" y="1126"/>
                  </a:cubicBezTo>
                  <a:cubicBezTo>
                    <a:pt x="111" y="1012"/>
                    <a:pt x="115" y="899"/>
                    <a:pt x="122" y="785"/>
                  </a:cubicBezTo>
                  <a:cubicBezTo>
                    <a:pt x="134" y="616"/>
                    <a:pt x="162" y="450"/>
                    <a:pt x="198" y="283"/>
                  </a:cubicBezTo>
                  <a:cubicBezTo>
                    <a:pt x="213" y="281"/>
                    <a:pt x="230" y="276"/>
                    <a:pt x="247" y="264"/>
                  </a:cubicBezTo>
                  <a:cubicBezTo>
                    <a:pt x="307" y="222"/>
                    <a:pt x="308" y="159"/>
                    <a:pt x="285" y="103"/>
                  </a:cubicBezTo>
                  <a:cubicBezTo>
                    <a:pt x="285" y="80"/>
                    <a:pt x="278" y="56"/>
                    <a:pt x="259" y="37"/>
                  </a:cubicBezTo>
                  <a:cubicBezTo>
                    <a:pt x="247" y="25"/>
                    <a:pt x="234" y="18"/>
                    <a:pt x="220" y="12"/>
                  </a:cubicBezTo>
                  <a:cubicBezTo>
                    <a:pt x="209" y="4"/>
                    <a:pt x="196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6529025" y="1274200"/>
              <a:ext cx="12425" cy="30800"/>
            </a:xfrm>
            <a:custGeom>
              <a:avLst/>
              <a:gdLst/>
              <a:ahLst/>
              <a:cxnLst/>
              <a:rect l="l" t="t" r="r" b="b"/>
              <a:pathLst>
                <a:path w="497" h="1232" extrusionOk="0">
                  <a:moveTo>
                    <a:pt x="344" y="1"/>
                  </a:moveTo>
                  <a:cubicBezTo>
                    <a:pt x="334" y="1"/>
                    <a:pt x="323" y="2"/>
                    <a:pt x="312" y="3"/>
                  </a:cubicBezTo>
                  <a:cubicBezTo>
                    <a:pt x="308" y="3"/>
                    <a:pt x="307" y="6"/>
                    <a:pt x="305" y="6"/>
                  </a:cubicBezTo>
                  <a:cubicBezTo>
                    <a:pt x="297" y="7"/>
                    <a:pt x="287" y="10"/>
                    <a:pt x="278" y="16"/>
                  </a:cubicBezTo>
                  <a:cubicBezTo>
                    <a:pt x="268" y="23"/>
                    <a:pt x="258" y="29"/>
                    <a:pt x="250" y="37"/>
                  </a:cubicBezTo>
                  <a:cubicBezTo>
                    <a:pt x="227" y="63"/>
                    <a:pt x="219" y="95"/>
                    <a:pt x="230" y="128"/>
                  </a:cubicBezTo>
                  <a:cubicBezTo>
                    <a:pt x="233" y="135"/>
                    <a:pt x="240" y="138"/>
                    <a:pt x="243" y="144"/>
                  </a:cubicBezTo>
                  <a:cubicBezTo>
                    <a:pt x="240" y="144"/>
                    <a:pt x="236" y="144"/>
                    <a:pt x="234" y="148"/>
                  </a:cubicBezTo>
                  <a:cubicBezTo>
                    <a:pt x="227" y="156"/>
                    <a:pt x="226" y="169"/>
                    <a:pt x="223" y="179"/>
                  </a:cubicBezTo>
                  <a:lnTo>
                    <a:pt x="223" y="186"/>
                  </a:lnTo>
                  <a:lnTo>
                    <a:pt x="223" y="192"/>
                  </a:lnTo>
                  <a:cubicBezTo>
                    <a:pt x="223" y="192"/>
                    <a:pt x="223" y="193"/>
                    <a:pt x="223" y="193"/>
                  </a:cubicBezTo>
                  <a:lnTo>
                    <a:pt x="223" y="193"/>
                  </a:lnTo>
                  <a:cubicBezTo>
                    <a:pt x="223" y="193"/>
                    <a:pt x="223" y="193"/>
                    <a:pt x="223" y="193"/>
                  </a:cubicBezTo>
                  <a:cubicBezTo>
                    <a:pt x="223" y="193"/>
                    <a:pt x="223" y="193"/>
                    <a:pt x="223" y="193"/>
                  </a:cubicBezTo>
                  <a:cubicBezTo>
                    <a:pt x="223" y="200"/>
                    <a:pt x="226" y="207"/>
                    <a:pt x="227" y="213"/>
                  </a:cubicBezTo>
                  <a:cubicBezTo>
                    <a:pt x="230" y="224"/>
                    <a:pt x="236" y="236"/>
                    <a:pt x="243" y="246"/>
                  </a:cubicBezTo>
                  <a:cubicBezTo>
                    <a:pt x="226" y="402"/>
                    <a:pt x="195" y="556"/>
                    <a:pt x="156" y="710"/>
                  </a:cubicBezTo>
                  <a:cubicBezTo>
                    <a:pt x="136" y="785"/>
                    <a:pt x="114" y="861"/>
                    <a:pt x="91" y="937"/>
                  </a:cubicBezTo>
                  <a:cubicBezTo>
                    <a:pt x="66" y="1016"/>
                    <a:pt x="46" y="1103"/>
                    <a:pt x="13" y="1178"/>
                  </a:cubicBezTo>
                  <a:cubicBezTo>
                    <a:pt x="0" y="1205"/>
                    <a:pt x="25" y="1232"/>
                    <a:pt x="48" y="1232"/>
                  </a:cubicBezTo>
                  <a:cubicBezTo>
                    <a:pt x="58" y="1232"/>
                    <a:pt x="67" y="1226"/>
                    <a:pt x="73" y="1213"/>
                  </a:cubicBezTo>
                  <a:cubicBezTo>
                    <a:pt x="108" y="1135"/>
                    <a:pt x="151" y="1060"/>
                    <a:pt x="183" y="981"/>
                  </a:cubicBezTo>
                  <a:cubicBezTo>
                    <a:pt x="214" y="901"/>
                    <a:pt x="243" y="820"/>
                    <a:pt x="266" y="738"/>
                  </a:cubicBezTo>
                  <a:cubicBezTo>
                    <a:pt x="308" y="589"/>
                    <a:pt x="336" y="436"/>
                    <a:pt x="359" y="281"/>
                  </a:cubicBezTo>
                  <a:cubicBezTo>
                    <a:pt x="375" y="277"/>
                    <a:pt x="389" y="270"/>
                    <a:pt x="399" y="257"/>
                  </a:cubicBezTo>
                  <a:cubicBezTo>
                    <a:pt x="405" y="251"/>
                    <a:pt x="407" y="243"/>
                    <a:pt x="412" y="237"/>
                  </a:cubicBezTo>
                  <a:cubicBezTo>
                    <a:pt x="420" y="236"/>
                    <a:pt x="427" y="231"/>
                    <a:pt x="436" y="229"/>
                  </a:cubicBezTo>
                  <a:cubicBezTo>
                    <a:pt x="439" y="227"/>
                    <a:pt x="440" y="227"/>
                    <a:pt x="441" y="224"/>
                  </a:cubicBezTo>
                  <a:cubicBezTo>
                    <a:pt x="449" y="220"/>
                    <a:pt x="457" y="214"/>
                    <a:pt x="464" y="207"/>
                  </a:cubicBezTo>
                  <a:cubicBezTo>
                    <a:pt x="474" y="199"/>
                    <a:pt x="483" y="186"/>
                    <a:pt x="488" y="173"/>
                  </a:cubicBezTo>
                  <a:lnTo>
                    <a:pt x="493" y="163"/>
                  </a:lnTo>
                  <a:cubicBezTo>
                    <a:pt x="497" y="156"/>
                    <a:pt x="497" y="144"/>
                    <a:pt x="495" y="131"/>
                  </a:cubicBezTo>
                  <a:cubicBezTo>
                    <a:pt x="495" y="128"/>
                    <a:pt x="495" y="122"/>
                    <a:pt x="494" y="117"/>
                  </a:cubicBezTo>
                  <a:cubicBezTo>
                    <a:pt x="491" y="105"/>
                    <a:pt x="487" y="94"/>
                    <a:pt x="481" y="84"/>
                  </a:cubicBezTo>
                  <a:cubicBezTo>
                    <a:pt x="474" y="70"/>
                    <a:pt x="463" y="56"/>
                    <a:pt x="450" y="44"/>
                  </a:cubicBezTo>
                  <a:cubicBezTo>
                    <a:pt x="429" y="24"/>
                    <a:pt x="413" y="17"/>
                    <a:pt x="386" y="7"/>
                  </a:cubicBezTo>
                  <a:cubicBezTo>
                    <a:pt x="373" y="2"/>
                    <a:pt x="358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6553700" y="1280575"/>
              <a:ext cx="7450" cy="40600"/>
            </a:xfrm>
            <a:custGeom>
              <a:avLst/>
              <a:gdLst/>
              <a:ahLst/>
              <a:cxnLst/>
              <a:rect l="l" t="t" r="r" b="b"/>
              <a:pathLst>
                <a:path w="298" h="1624" extrusionOk="0">
                  <a:moveTo>
                    <a:pt x="145" y="1"/>
                  </a:moveTo>
                  <a:cubicBezTo>
                    <a:pt x="65" y="1"/>
                    <a:pt x="1" y="89"/>
                    <a:pt x="12" y="172"/>
                  </a:cubicBezTo>
                  <a:cubicBezTo>
                    <a:pt x="21" y="236"/>
                    <a:pt x="70" y="284"/>
                    <a:pt x="127" y="299"/>
                  </a:cubicBezTo>
                  <a:cubicBezTo>
                    <a:pt x="134" y="490"/>
                    <a:pt x="134" y="683"/>
                    <a:pt x="121" y="875"/>
                  </a:cubicBezTo>
                  <a:cubicBezTo>
                    <a:pt x="106" y="1121"/>
                    <a:pt x="50" y="1365"/>
                    <a:pt x="48" y="1612"/>
                  </a:cubicBezTo>
                  <a:cubicBezTo>
                    <a:pt x="48" y="1619"/>
                    <a:pt x="54" y="1623"/>
                    <a:pt x="60" y="1623"/>
                  </a:cubicBezTo>
                  <a:cubicBezTo>
                    <a:pt x="63" y="1623"/>
                    <a:pt x="67" y="1622"/>
                    <a:pt x="69" y="1618"/>
                  </a:cubicBezTo>
                  <a:cubicBezTo>
                    <a:pt x="164" y="1394"/>
                    <a:pt x="188" y="1143"/>
                    <a:pt x="212" y="903"/>
                  </a:cubicBezTo>
                  <a:cubicBezTo>
                    <a:pt x="233" y="694"/>
                    <a:pt x="239" y="484"/>
                    <a:pt x="238" y="274"/>
                  </a:cubicBezTo>
                  <a:cubicBezTo>
                    <a:pt x="246" y="267"/>
                    <a:pt x="253" y="263"/>
                    <a:pt x="262" y="253"/>
                  </a:cubicBezTo>
                  <a:cubicBezTo>
                    <a:pt x="297" y="209"/>
                    <a:pt x="294" y="158"/>
                    <a:pt x="269" y="120"/>
                  </a:cubicBezTo>
                  <a:cubicBezTo>
                    <a:pt x="267" y="79"/>
                    <a:pt x="248" y="43"/>
                    <a:pt x="202" y="16"/>
                  </a:cubicBezTo>
                  <a:cubicBezTo>
                    <a:pt x="183" y="6"/>
                    <a:pt x="163" y="1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6642675" y="1310075"/>
              <a:ext cx="13025" cy="23400"/>
            </a:xfrm>
            <a:custGeom>
              <a:avLst/>
              <a:gdLst/>
              <a:ahLst/>
              <a:cxnLst/>
              <a:rect l="l" t="t" r="r" b="b"/>
              <a:pathLst>
                <a:path w="521" h="936" extrusionOk="0">
                  <a:moveTo>
                    <a:pt x="461" y="0"/>
                  </a:moveTo>
                  <a:cubicBezTo>
                    <a:pt x="452" y="0"/>
                    <a:pt x="442" y="4"/>
                    <a:pt x="434" y="14"/>
                  </a:cubicBezTo>
                  <a:cubicBezTo>
                    <a:pt x="326" y="139"/>
                    <a:pt x="241" y="278"/>
                    <a:pt x="170" y="427"/>
                  </a:cubicBezTo>
                  <a:cubicBezTo>
                    <a:pt x="136" y="498"/>
                    <a:pt x="106" y="571"/>
                    <a:pt x="78" y="645"/>
                  </a:cubicBezTo>
                  <a:cubicBezTo>
                    <a:pt x="47" y="725"/>
                    <a:pt x="31" y="808"/>
                    <a:pt x="9" y="891"/>
                  </a:cubicBezTo>
                  <a:cubicBezTo>
                    <a:pt x="1" y="918"/>
                    <a:pt x="23" y="936"/>
                    <a:pt x="45" y="936"/>
                  </a:cubicBezTo>
                  <a:cubicBezTo>
                    <a:pt x="60" y="936"/>
                    <a:pt x="74" y="928"/>
                    <a:pt x="79" y="909"/>
                  </a:cubicBezTo>
                  <a:cubicBezTo>
                    <a:pt x="121" y="759"/>
                    <a:pt x="186" y="610"/>
                    <a:pt x="257" y="472"/>
                  </a:cubicBezTo>
                  <a:cubicBezTo>
                    <a:pt x="328" y="332"/>
                    <a:pt x="413" y="200"/>
                    <a:pt x="499" y="71"/>
                  </a:cubicBezTo>
                  <a:cubicBezTo>
                    <a:pt x="521" y="38"/>
                    <a:pt x="491" y="0"/>
                    <a:pt x="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6637350" y="1302000"/>
              <a:ext cx="12850" cy="18550"/>
            </a:xfrm>
            <a:custGeom>
              <a:avLst/>
              <a:gdLst/>
              <a:ahLst/>
              <a:cxnLst/>
              <a:rect l="l" t="t" r="r" b="b"/>
              <a:pathLst>
                <a:path w="514" h="742" extrusionOk="0">
                  <a:moveTo>
                    <a:pt x="356" y="1"/>
                  </a:moveTo>
                  <a:cubicBezTo>
                    <a:pt x="344" y="1"/>
                    <a:pt x="329" y="2"/>
                    <a:pt x="318" y="8"/>
                  </a:cubicBezTo>
                  <a:lnTo>
                    <a:pt x="291" y="18"/>
                  </a:lnTo>
                  <a:lnTo>
                    <a:pt x="275" y="29"/>
                  </a:lnTo>
                  <a:cubicBezTo>
                    <a:pt x="265" y="33"/>
                    <a:pt x="258" y="40"/>
                    <a:pt x="251" y="47"/>
                  </a:cubicBezTo>
                  <a:cubicBezTo>
                    <a:pt x="243" y="59"/>
                    <a:pt x="234" y="69"/>
                    <a:pt x="227" y="81"/>
                  </a:cubicBezTo>
                  <a:cubicBezTo>
                    <a:pt x="222" y="94"/>
                    <a:pt x="214" y="107"/>
                    <a:pt x="213" y="118"/>
                  </a:cubicBezTo>
                  <a:cubicBezTo>
                    <a:pt x="212" y="131"/>
                    <a:pt x="207" y="145"/>
                    <a:pt x="209" y="158"/>
                  </a:cubicBezTo>
                  <a:cubicBezTo>
                    <a:pt x="212" y="181"/>
                    <a:pt x="214" y="195"/>
                    <a:pt x="223" y="215"/>
                  </a:cubicBezTo>
                  <a:cubicBezTo>
                    <a:pt x="229" y="228"/>
                    <a:pt x="237" y="237"/>
                    <a:pt x="247" y="246"/>
                  </a:cubicBezTo>
                  <a:lnTo>
                    <a:pt x="251" y="252"/>
                  </a:lnTo>
                  <a:lnTo>
                    <a:pt x="253" y="253"/>
                  </a:lnTo>
                  <a:cubicBezTo>
                    <a:pt x="209" y="307"/>
                    <a:pt x="170" y="367"/>
                    <a:pt x="135" y="426"/>
                  </a:cubicBezTo>
                  <a:cubicBezTo>
                    <a:pt x="107" y="473"/>
                    <a:pt x="75" y="521"/>
                    <a:pt x="53" y="572"/>
                  </a:cubicBezTo>
                  <a:cubicBezTo>
                    <a:pt x="40" y="599"/>
                    <a:pt x="29" y="626"/>
                    <a:pt x="17" y="653"/>
                  </a:cubicBezTo>
                  <a:cubicBezTo>
                    <a:pt x="10" y="676"/>
                    <a:pt x="0" y="700"/>
                    <a:pt x="4" y="726"/>
                  </a:cubicBezTo>
                  <a:cubicBezTo>
                    <a:pt x="8" y="736"/>
                    <a:pt x="17" y="742"/>
                    <a:pt x="26" y="742"/>
                  </a:cubicBezTo>
                  <a:cubicBezTo>
                    <a:pt x="30" y="742"/>
                    <a:pt x="33" y="741"/>
                    <a:pt x="36" y="740"/>
                  </a:cubicBezTo>
                  <a:cubicBezTo>
                    <a:pt x="58" y="728"/>
                    <a:pt x="74" y="704"/>
                    <a:pt x="90" y="684"/>
                  </a:cubicBezTo>
                  <a:cubicBezTo>
                    <a:pt x="107" y="665"/>
                    <a:pt x="118" y="642"/>
                    <a:pt x="132" y="622"/>
                  </a:cubicBezTo>
                  <a:cubicBezTo>
                    <a:pt x="165" y="577"/>
                    <a:pt x="193" y="527"/>
                    <a:pt x="223" y="480"/>
                  </a:cubicBezTo>
                  <a:cubicBezTo>
                    <a:pt x="263" y="420"/>
                    <a:pt x="302" y="358"/>
                    <a:pt x="341" y="294"/>
                  </a:cubicBezTo>
                  <a:cubicBezTo>
                    <a:pt x="342" y="294"/>
                    <a:pt x="344" y="296"/>
                    <a:pt x="348" y="296"/>
                  </a:cubicBezTo>
                  <a:cubicBezTo>
                    <a:pt x="353" y="296"/>
                    <a:pt x="356" y="297"/>
                    <a:pt x="360" y="297"/>
                  </a:cubicBezTo>
                  <a:cubicBezTo>
                    <a:pt x="362" y="297"/>
                    <a:pt x="364" y="297"/>
                    <a:pt x="366" y="296"/>
                  </a:cubicBezTo>
                  <a:cubicBezTo>
                    <a:pt x="379" y="294"/>
                    <a:pt x="392" y="294"/>
                    <a:pt x="405" y="291"/>
                  </a:cubicBezTo>
                  <a:cubicBezTo>
                    <a:pt x="429" y="284"/>
                    <a:pt x="453" y="272"/>
                    <a:pt x="471" y="256"/>
                  </a:cubicBezTo>
                  <a:lnTo>
                    <a:pt x="478" y="249"/>
                  </a:lnTo>
                  <a:cubicBezTo>
                    <a:pt x="485" y="242"/>
                    <a:pt x="492" y="232"/>
                    <a:pt x="498" y="223"/>
                  </a:cubicBezTo>
                  <a:cubicBezTo>
                    <a:pt x="500" y="222"/>
                    <a:pt x="501" y="218"/>
                    <a:pt x="501" y="216"/>
                  </a:cubicBezTo>
                  <a:cubicBezTo>
                    <a:pt x="504" y="211"/>
                    <a:pt x="508" y="201"/>
                    <a:pt x="511" y="195"/>
                  </a:cubicBezTo>
                  <a:cubicBezTo>
                    <a:pt x="511" y="192"/>
                    <a:pt x="512" y="188"/>
                    <a:pt x="512" y="185"/>
                  </a:cubicBezTo>
                  <a:cubicBezTo>
                    <a:pt x="514" y="172"/>
                    <a:pt x="512" y="161"/>
                    <a:pt x="511" y="151"/>
                  </a:cubicBezTo>
                  <a:cubicBezTo>
                    <a:pt x="510" y="142"/>
                    <a:pt x="505" y="135"/>
                    <a:pt x="502" y="128"/>
                  </a:cubicBezTo>
                  <a:cubicBezTo>
                    <a:pt x="500" y="124"/>
                    <a:pt x="498" y="123"/>
                    <a:pt x="497" y="118"/>
                  </a:cubicBezTo>
                  <a:cubicBezTo>
                    <a:pt x="492" y="114"/>
                    <a:pt x="490" y="110"/>
                    <a:pt x="485" y="104"/>
                  </a:cubicBezTo>
                  <a:cubicBezTo>
                    <a:pt x="485" y="100"/>
                    <a:pt x="485" y="94"/>
                    <a:pt x="484" y="88"/>
                  </a:cubicBezTo>
                  <a:cubicBezTo>
                    <a:pt x="478" y="69"/>
                    <a:pt x="471" y="57"/>
                    <a:pt x="460" y="43"/>
                  </a:cubicBezTo>
                  <a:cubicBezTo>
                    <a:pt x="453" y="33"/>
                    <a:pt x="441" y="26"/>
                    <a:pt x="431" y="19"/>
                  </a:cubicBezTo>
                  <a:cubicBezTo>
                    <a:pt x="429" y="18"/>
                    <a:pt x="426" y="16"/>
                    <a:pt x="424" y="15"/>
                  </a:cubicBezTo>
                  <a:cubicBezTo>
                    <a:pt x="414" y="10"/>
                    <a:pt x="406" y="5"/>
                    <a:pt x="396" y="3"/>
                  </a:cubicBezTo>
                  <a:cubicBezTo>
                    <a:pt x="386" y="2"/>
                    <a:pt x="376" y="1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6652500" y="1308625"/>
              <a:ext cx="4600" cy="5200"/>
            </a:xfrm>
            <a:custGeom>
              <a:avLst/>
              <a:gdLst/>
              <a:ahLst/>
              <a:cxnLst/>
              <a:rect l="l" t="t" r="r" b="b"/>
              <a:pathLst>
                <a:path w="184" h="208" extrusionOk="0">
                  <a:moveTo>
                    <a:pt x="176" y="111"/>
                  </a:moveTo>
                  <a:cubicBezTo>
                    <a:pt x="175" y="114"/>
                    <a:pt x="173" y="117"/>
                    <a:pt x="172" y="120"/>
                  </a:cubicBezTo>
                  <a:lnTo>
                    <a:pt x="172" y="120"/>
                  </a:lnTo>
                  <a:cubicBezTo>
                    <a:pt x="173" y="117"/>
                    <a:pt x="175" y="114"/>
                    <a:pt x="176" y="111"/>
                  </a:cubicBezTo>
                  <a:close/>
                  <a:moveTo>
                    <a:pt x="175" y="116"/>
                  </a:moveTo>
                  <a:lnTo>
                    <a:pt x="175" y="116"/>
                  </a:lnTo>
                  <a:cubicBezTo>
                    <a:pt x="173" y="119"/>
                    <a:pt x="172" y="121"/>
                    <a:pt x="171" y="124"/>
                  </a:cubicBezTo>
                  <a:lnTo>
                    <a:pt x="171" y="124"/>
                  </a:lnTo>
                  <a:cubicBezTo>
                    <a:pt x="172" y="121"/>
                    <a:pt x="174" y="119"/>
                    <a:pt x="175" y="116"/>
                  </a:cubicBezTo>
                  <a:close/>
                  <a:moveTo>
                    <a:pt x="80" y="1"/>
                  </a:moveTo>
                  <a:cubicBezTo>
                    <a:pt x="73" y="1"/>
                    <a:pt x="67" y="1"/>
                    <a:pt x="61" y="2"/>
                  </a:cubicBezTo>
                  <a:cubicBezTo>
                    <a:pt x="35" y="9"/>
                    <a:pt x="24" y="24"/>
                    <a:pt x="10" y="42"/>
                  </a:cubicBezTo>
                  <a:cubicBezTo>
                    <a:pt x="6" y="49"/>
                    <a:pt x="3" y="56"/>
                    <a:pt x="3" y="63"/>
                  </a:cubicBezTo>
                  <a:cubicBezTo>
                    <a:pt x="0" y="70"/>
                    <a:pt x="0" y="77"/>
                    <a:pt x="3" y="85"/>
                  </a:cubicBezTo>
                  <a:cubicBezTo>
                    <a:pt x="5" y="98"/>
                    <a:pt x="13" y="107"/>
                    <a:pt x="24" y="114"/>
                  </a:cubicBezTo>
                  <a:lnTo>
                    <a:pt x="24" y="114"/>
                  </a:lnTo>
                  <a:cubicBezTo>
                    <a:pt x="24" y="114"/>
                    <a:pt x="23" y="114"/>
                    <a:pt x="21" y="113"/>
                  </a:cubicBezTo>
                  <a:lnTo>
                    <a:pt x="21" y="113"/>
                  </a:lnTo>
                  <a:cubicBezTo>
                    <a:pt x="24" y="114"/>
                    <a:pt x="26" y="114"/>
                    <a:pt x="26" y="116"/>
                  </a:cubicBezTo>
                  <a:lnTo>
                    <a:pt x="27" y="116"/>
                  </a:lnTo>
                  <a:lnTo>
                    <a:pt x="27" y="119"/>
                  </a:lnTo>
                  <a:cubicBezTo>
                    <a:pt x="25" y="124"/>
                    <a:pt x="23" y="129"/>
                    <a:pt x="21" y="134"/>
                  </a:cubicBezTo>
                  <a:lnTo>
                    <a:pt x="21" y="134"/>
                  </a:lnTo>
                  <a:cubicBezTo>
                    <a:pt x="21" y="134"/>
                    <a:pt x="21" y="134"/>
                    <a:pt x="21" y="134"/>
                  </a:cubicBezTo>
                  <a:lnTo>
                    <a:pt x="21" y="134"/>
                  </a:lnTo>
                  <a:cubicBezTo>
                    <a:pt x="21" y="137"/>
                    <a:pt x="20" y="139"/>
                    <a:pt x="20" y="141"/>
                  </a:cubicBezTo>
                  <a:lnTo>
                    <a:pt x="20" y="141"/>
                  </a:lnTo>
                  <a:cubicBezTo>
                    <a:pt x="20" y="139"/>
                    <a:pt x="20" y="137"/>
                    <a:pt x="21" y="134"/>
                  </a:cubicBezTo>
                  <a:lnTo>
                    <a:pt x="21" y="134"/>
                  </a:lnTo>
                  <a:cubicBezTo>
                    <a:pt x="20" y="136"/>
                    <a:pt x="20" y="139"/>
                    <a:pt x="20" y="142"/>
                  </a:cubicBezTo>
                  <a:lnTo>
                    <a:pt x="20" y="142"/>
                  </a:lnTo>
                  <a:cubicBezTo>
                    <a:pt x="20" y="141"/>
                    <a:pt x="20" y="141"/>
                    <a:pt x="20" y="141"/>
                  </a:cubicBezTo>
                  <a:lnTo>
                    <a:pt x="20" y="141"/>
                  </a:lnTo>
                  <a:cubicBezTo>
                    <a:pt x="20" y="142"/>
                    <a:pt x="20" y="142"/>
                    <a:pt x="20" y="143"/>
                  </a:cubicBezTo>
                  <a:cubicBezTo>
                    <a:pt x="20" y="142"/>
                    <a:pt x="20" y="142"/>
                    <a:pt x="20" y="142"/>
                  </a:cubicBezTo>
                  <a:lnTo>
                    <a:pt x="20" y="142"/>
                  </a:lnTo>
                  <a:cubicBezTo>
                    <a:pt x="19" y="146"/>
                    <a:pt x="18" y="150"/>
                    <a:pt x="18" y="154"/>
                  </a:cubicBezTo>
                  <a:lnTo>
                    <a:pt x="18" y="158"/>
                  </a:lnTo>
                  <a:cubicBezTo>
                    <a:pt x="18" y="165"/>
                    <a:pt x="18" y="168"/>
                    <a:pt x="20" y="173"/>
                  </a:cubicBezTo>
                  <a:cubicBezTo>
                    <a:pt x="21" y="177"/>
                    <a:pt x="24" y="182"/>
                    <a:pt x="26" y="185"/>
                  </a:cubicBezTo>
                  <a:cubicBezTo>
                    <a:pt x="27" y="190"/>
                    <a:pt x="31" y="192"/>
                    <a:pt x="33" y="194"/>
                  </a:cubicBezTo>
                  <a:cubicBezTo>
                    <a:pt x="35" y="199"/>
                    <a:pt x="41" y="204"/>
                    <a:pt x="48" y="205"/>
                  </a:cubicBezTo>
                  <a:cubicBezTo>
                    <a:pt x="55" y="207"/>
                    <a:pt x="60" y="207"/>
                    <a:pt x="65" y="207"/>
                  </a:cubicBezTo>
                  <a:cubicBezTo>
                    <a:pt x="69" y="207"/>
                    <a:pt x="73" y="207"/>
                    <a:pt x="77" y="207"/>
                  </a:cubicBezTo>
                  <a:cubicBezTo>
                    <a:pt x="88" y="205"/>
                    <a:pt x="98" y="201"/>
                    <a:pt x="106" y="197"/>
                  </a:cubicBezTo>
                  <a:cubicBezTo>
                    <a:pt x="118" y="191"/>
                    <a:pt x="126" y="184"/>
                    <a:pt x="135" y="177"/>
                  </a:cubicBezTo>
                  <a:cubicBezTo>
                    <a:pt x="145" y="170"/>
                    <a:pt x="152" y="158"/>
                    <a:pt x="159" y="150"/>
                  </a:cubicBezTo>
                  <a:cubicBezTo>
                    <a:pt x="164" y="142"/>
                    <a:pt x="167" y="134"/>
                    <a:pt x="171" y="124"/>
                  </a:cubicBezTo>
                  <a:lnTo>
                    <a:pt x="171" y="124"/>
                  </a:lnTo>
                  <a:cubicBezTo>
                    <a:pt x="170" y="126"/>
                    <a:pt x="169" y="129"/>
                    <a:pt x="168" y="131"/>
                  </a:cubicBezTo>
                  <a:lnTo>
                    <a:pt x="168" y="131"/>
                  </a:lnTo>
                  <a:cubicBezTo>
                    <a:pt x="169" y="127"/>
                    <a:pt x="170" y="124"/>
                    <a:pt x="172" y="120"/>
                  </a:cubicBezTo>
                  <a:lnTo>
                    <a:pt x="172" y="120"/>
                  </a:lnTo>
                  <a:cubicBezTo>
                    <a:pt x="171" y="121"/>
                    <a:pt x="171" y="122"/>
                    <a:pt x="170" y="123"/>
                  </a:cubicBezTo>
                  <a:cubicBezTo>
                    <a:pt x="171" y="122"/>
                    <a:pt x="171" y="121"/>
                    <a:pt x="172" y="120"/>
                  </a:cubicBezTo>
                  <a:lnTo>
                    <a:pt x="172" y="120"/>
                  </a:lnTo>
                  <a:cubicBezTo>
                    <a:pt x="172" y="120"/>
                    <a:pt x="172" y="120"/>
                    <a:pt x="172" y="120"/>
                  </a:cubicBezTo>
                  <a:lnTo>
                    <a:pt x="172" y="120"/>
                  </a:lnTo>
                  <a:cubicBezTo>
                    <a:pt x="174" y="117"/>
                    <a:pt x="176" y="112"/>
                    <a:pt x="177" y="107"/>
                  </a:cubicBezTo>
                  <a:lnTo>
                    <a:pt x="177" y="107"/>
                  </a:lnTo>
                  <a:cubicBezTo>
                    <a:pt x="177" y="108"/>
                    <a:pt x="176" y="110"/>
                    <a:pt x="176" y="111"/>
                  </a:cubicBezTo>
                  <a:lnTo>
                    <a:pt x="176" y="111"/>
                  </a:lnTo>
                  <a:cubicBezTo>
                    <a:pt x="176" y="109"/>
                    <a:pt x="177" y="107"/>
                    <a:pt x="177" y="106"/>
                  </a:cubicBezTo>
                  <a:cubicBezTo>
                    <a:pt x="180" y="99"/>
                    <a:pt x="180" y="93"/>
                    <a:pt x="180" y="86"/>
                  </a:cubicBezTo>
                  <a:cubicBezTo>
                    <a:pt x="182" y="87"/>
                    <a:pt x="182" y="87"/>
                    <a:pt x="183" y="87"/>
                  </a:cubicBezTo>
                  <a:cubicBezTo>
                    <a:pt x="183" y="87"/>
                    <a:pt x="183" y="87"/>
                    <a:pt x="183" y="86"/>
                  </a:cubicBezTo>
                  <a:cubicBezTo>
                    <a:pt x="183" y="72"/>
                    <a:pt x="182" y="58"/>
                    <a:pt x="175" y="45"/>
                  </a:cubicBezTo>
                  <a:cubicBezTo>
                    <a:pt x="167" y="33"/>
                    <a:pt x="155" y="22"/>
                    <a:pt x="142" y="15"/>
                  </a:cubicBezTo>
                  <a:cubicBezTo>
                    <a:pt x="133" y="9"/>
                    <a:pt x="125" y="7"/>
                    <a:pt x="116" y="5"/>
                  </a:cubicBezTo>
                  <a:cubicBezTo>
                    <a:pt x="104" y="2"/>
                    <a:pt x="9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6514025" y="1453300"/>
              <a:ext cx="12125" cy="9375"/>
            </a:xfrm>
            <a:custGeom>
              <a:avLst/>
              <a:gdLst/>
              <a:ahLst/>
              <a:cxnLst/>
              <a:rect l="l" t="t" r="r" b="b"/>
              <a:pathLst>
                <a:path w="485" h="375" extrusionOk="0">
                  <a:moveTo>
                    <a:pt x="434" y="1"/>
                  </a:moveTo>
                  <a:cubicBezTo>
                    <a:pt x="418" y="1"/>
                    <a:pt x="403" y="8"/>
                    <a:pt x="395" y="24"/>
                  </a:cubicBezTo>
                  <a:cubicBezTo>
                    <a:pt x="382" y="45"/>
                    <a:pt x="368" y="65"/>
                    <a:pt x="358" y="88"/>
                  </a:cubicBezTo>
                  <a:cubicBezTo>
                    <a:pt x="346" y="110"/>
                    <a:pt x="332" y="132"/>
                    <a:pt x="321" y="153"/>
                  </a:cubicBezTo>
                  <a:lnTo>
                    <a:pt x="309" y="168"/>
                  </a:lnTo>
                  <a:cubicBezTo>
                    <a:pt x="308" y="171"/>
                    <a:pt x="298" y="180"/>
                    <a:pt x="298" y="184"/>
                  </a:cubicBezTo>
                  <a:lnTo>
                    <a:pt x="295" y="187"/>
                  </a:lnTo>
                  <a:cubicBezTo>
                    <a:pt x="290" y="193"/>
                    <a:pt x="287" y="197"/>
                    <a:pt x="281" y="202"/>
                  </a:cubicBezTo>
                  <a:cubicBezTo>
                    <a:pt x="274" y="211"/>
                    <a:pt x="265" y="219"/>
                    <a:pt x="255" y="227"/>
                  </a:cubicBezTo>
                  <a:lnTo>
                    <a:pt x="251" y="231"/>
                  </a:lnTo>
                  <a:cubicBezTo>
                    <a:pt x="246" y="235"/>
                    <a:pt x="240" y="238"/>
                    <a:pt x="233" y="242"/>
                  </a:cubicBezTo>
                  <a:cubicBezTo>
                    <a:pt x="229" y="245"/>
                    <a:pt x="223" y="248"/>
                    <a:pt x="217" y="251"/>
                  </a:cubicBezTo>
                  <a:cubicBezTo>
                    <a:pt x="214" y="252"/>
                    <a:pt x="211" y="252"/>
                    <a:pt x="209" y="255"/>
                  </a:cubicBezTo>
                  <a:cubicBezTo>
                    <a:pt x="207" y="255"/>
                    <a:pt x="204" y="256"/>
                    <a:pt x="203" y="256"/>
                  </a:cubicBezTo>
                  <a:cubicBezTo>
                    <a:pt x="200" y="258"/>
                    <a:pt x="197" y="258"/>
                    <a:pt x="194" y="259"/>
                  </a:cubicBezTo>
                  <a:cubicBezTo>
                    <a:pt x="187" y="261"/>
                    <a:pt x="182" y="263"/>
                    <a:pt x="175" y="265"/>
                  </a:cubicBezTo>
                  <a:cubicBezTo>
                    <a:pt x="169" y="266"/>
                    <a:pt x="161" y="267"/>
                    <a:pt x="154" y="267"/>
                  </a:cubicBezTo>
                  <a:cubicBezTo>
                    <a:pt x="151" y="267"/>
                    <a:pt x="149" y="267"/>
                    <a:pt x="146" y="266"/>
                  </a:cubicBezTo>
                  <a:cubicBezTo>
                    <a:pt x="150" y="266"/>
                    <a:pt x="138" y="263"/>
                    <a:pt x="134" y="263"/>
                  </a:cubicBezTo>
                  <a:cubicBezTo>
                    <a:pt x="134" y="263"/>
                    <a:pt x="133" y="263"/>
                    <a:pt x="133" y="263"/>
                  </a:cubicBezTo>
                  <a:lnTo>
                    <a:pt x="133" y="263"/>
                  </a:lnTo>
                  <a:cubicBezTo>
                    <a:pt x="132" y="263"/>
                    <a:pt x="131" y="262"/>
                    <a:pt x="131" y="262"/>
                  </a:cubicBezTo>
                  <a:cubicBezTo>
                    <a:pt x="128" y="259"/>
                    <a:pt x="126" y="259"/>
                    <a:pt x="126" y="258"/>
                  </a:cubicBezTo>
                  <a:cubicBezTo>
                    <a:pt x="125" y="256"/>
                    <a:pt x="123" y="254"/>
                    <a:pt x="122" y="253"/>
                  </a:cubicBezTo>
                  <a:lnTo>
                    <a:pt x="122" y="253"/>
                  </a:lnTo>
                  <a:cubicBezTo>
                    <a:pt x="121" y="251"/>
                    <a:pt x="119" y="249"/>
                    <a:pt x="118" y="248"/>
                  </a:cubicBezTo>
                  <a:cubicBezTo>
                    <a:pt x="118" y="245"/>
                    <a:pt x="116" y="244"/>
                    <a:pt x="116" y="241"/>
                  </a:cubicBezTo>
                  <a:cubicBezTo>
                    <a:pt x="116" y="238"/>
                    <a:pt x="116" y="237"/>
                    <a:pt x="114" y="235"/>
                  </a:cubicBezTo>
                  <a:lnTo>
                    <a:pt x="114" y="234"/>
                  </a:lnTo>
                  <a:lnTo>
                    <a:pt x="114" y="231"/>
                  </a:lnTo>
                  <a:lnTo>
                    <a:pt x="114" y="217"/>
                  </a:lnTo>
                  <a:lnTo>
                    <a:pt x="114" y="214"/>
                  </a:lnTo>
                  <a:lnTo>
                    <a:pt x="114" y="210"/>
                  </a:lnTo>
                  <a:cubicBezTo>
                    <a:pt x="116" y="205"/>
                    <a:pt x="118" y="201"/>
                    <a:pt x="118" y="195"/>
                  </a:cubicBezTo>
                  <a:lnTo>
                    <a:pt x="118" y="194"/>
                  </a:lnTo>
                  <a:cubicBezTo>
                    <a:pt x="119" y="191"/>
                    <a:pt x="121" y="187"/>
                    <a:pt x="124" y="185"/>
                  </a:cubicBezTo>
                  <a:cubicBezTo>
                    <a:pt x="133" y="167"/>
                    <a:pt x="155" y="150"/>
                    <a:pt x="175" y="137"/>
                  </a:cubicBezTo>
                  <a:cubicBezTo>
                    <a:pt x="202" y="122"/>
                    <a:pt x="231" y="109"/>
                    <a:pt x="260" y="96"/>
                  </a:cubicBezTo>
                  <a:cubicBezTo>
                    <a:pt x="277" y="89"/>
                    <a:pt x="282" y="65"/>
                    <a:pt x="275" y="49"/>
                  </a:cubicBezTo>
                  <a:cubicBezTo>
                    <a:pt x="269" y="35"/>
                    <a:pt x="254" y="24"/>
                    <a:pt x="239" y="24"/>
                  </a:cubicBezTo>
                  <a:cubicBezTo>
                    <a:pt x="236" y="24"/>
                    <a:pt x="234" y="25"/>
                    <a:pt x="231" y="25"/>
                  </a:cubicBezTo>
                  <a:cubicBezTo>
                    <a:pt x="168" y="45"/>
                    <a:pt x="99" y="68"/>
                    <a:pt x="55" y="122"/>
                  </a:cubicBezTo>
                  <a:cubicBezTo>
                    <a:pt x="13" y="171"/>
                    <a:pt x="0" y="245"/>
                    <a:pt x="31" y="305"/>
                  </a:cubicBezTo>
                  <a:cubicBezTo>
                    <a:pt x="57" y="356"/>
                    <a:pt x="111" y="375"/>
                    <a:pt x="165" y="375"/>
                  </a:cubicBezTo>
                  <a:cubicBezTo>
                    <a:pt x="188" y="375"/>
                    <a:pt x="210" y="372"/>
                    <a:pt x="231" y="366"/>
                  </a:cubicBezTo>
                  <a:cubicBezTo>
                    <a:pt x="294" y="349"/>
                    <a:pt x="351" y="312"/>
                    <a:pt x="390" y="263"/>
                  </a:cubicBezTo>
                  <a:cubicBezTo>
                    <a:pt x="416" y="235"/>
                    <a:pt x="437" y="205"/>
                    <a:pt x="453" y="171"/>
                  </a:cubicBezTo>
                  <a:cubicBezTo>
                    <a:pt x="464" y="149"/>
                    <a:pt x="474" y="127"/>
                    <a:pt x="475" y="100"/>
                  </a:cubicBezTo>
                  <a:cubicBezTo>
                    <a:pt x="481" y="82"/>
                    <a:pt x="484" y="65"/>
                    <a:pt x="484" y="49"/>
                  </a:cubicBezTo>
                  <a:cubicBezTo>
                    <a:pt x="485" y="19"/>
                    <a:pt x="459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6493550" y="1457625"/>
              <a:ext cx="11775" cy="2550"/>
            </a:xfrm>
            <a:custGeom>
              <a:avLst/>
              <a:gdLst/>
              <a:ahLst/>
              <a:cxnLst/>
              <a:rect l="l" t="t" r="r" b="b"/>
              <a:pathLst>
                <a:path w="471" h="102" extrusionOk="0">
                  <a:moveTo>
                    <a:pt x="281" y="1"/>
                  </a:moveTo>
                  <a:cubicBezTo>
                    <a:pt x="204" y="1"/>
                    <a:pt x="126" y="5"/>
                    <a:pt x="49" y="14"/>
                  </a:cubicBezTo>
                  <a:cubicBezTo>
                    <a:pt x="22" y="18"/>
                    <a:pt x="0" y="35"/>
                    <a:pt x="5" y="64"/>
                  </a:cubicBezTo>
                  <a:cubicBezTo>
                    <a:pt x="7" y="88"/>
                    <a:pt x="26" y="102"/>
                    <a:pt x="48" y="102"/>
                  </a:cubicBezTo>
                  <a:cubicBezTo>
                    <a:pt x="51" y="102"/>
                    <a:pt x="55" y="101"/>
                    <a:pt x="59" y="100"/>
                  </a:cubicBezTo>
                  <a:cubicBezTo>
                    <a:pt x="153" y="87"/>
                    <a:pt x="248" y="81"/>
                    <a:pt x="344" y="81"/>
                  </a:cubicBezTo>
                  <a:cubicBezTo>
                    <a:pt x="369" y="81"/>
                    <a:pt x="395" y="81"/>
                    <a:pt x="420" y="82"/>
                  </a:cubicBezTo>
                  <a:cubicBezTo>
                    <a:pt x="421" y="82"/>
                    <a:pt x="421" y="82"/>
                    <a:pt x="422" y="82"/>
                  </a:cubicBezTo>
                  <a:cubicBezTo>
                    <a:pt x="470" y="82"/>
                    <a:pt x="470" y="8"/>
                    <a:pt x="420" y="5"/>
                  </a:cubicBezTo>
                  <a:cubicBezTo>
                    <a:pt x="374" y="2"/>
                    <a:pt x="328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6604700" y="1482175"/>
              <a:ext cx="21000" cy="10950"/>
            </a:xfrm>
            <a:custGeom>
              <a:avLst/>
              <a:gdLst/>
              <a:ahLst/>
              <a:cxnLst/>
              <a:rect l="l" t="t" r="r" b="b"/>
              <a:pathLst>
                <a:path w="840" h="438" extrusionOk="0">
                  <a:moveTo>
                    <a:pt x="57" y="1"/>
                  </a:moveTo>
                  <a:cubicBezTo>
                    <a:pt x="15" y="1"/>
                    <a:pt x="1" y="66"/>
                    <a:pt x="48" y="82"/>
                  </a:cubicBezTo>
                  <a:cubicBezTo>
                    <a:pt x="164" y="120"/>
                    <a:pt x="278" y="165"/>
                    <a:pt x="388" y="215"/>
                  </a:cubicBezTo>
                  <a:cubicBezTo>
                    <a:pt x="429" y="232"/>
                    <a:pt x="469" y="252"/>
                    <a:pt x="509" y="273"/>
                  </a:cubicBezTo>
                  <a:cubicBezTo>
                    <a:pt x="507" y="275"/>
                    <a:pt x="506" y="278"/>
                    <a:pt x="505" y="280"/>
                  </a:cubicBezTo>
                  <a:cubicBezTo>
                    <a:pt x="483" y="310"/>
                    <a:pt x="492" y="357"/>
                    <a:pt x="517" y="384"/>
                  </a:cubicBezTo>
                  <a:cubicBezTo>
                    <a:pt x="551" y="420"/>
                    <a:pt x="593" y="438"/>
                    <a:pt x="637" y="438"/>
                  </a:cubicBezTo>
                  <a:cubicBezTo>
                    <a:pt x="662" y="438"/>
                    <a:pt x="687" y="432"/>
                    <a:pt x="712" y="422"/>
                  </a:cubicBezTo>
                  <a:cubicBezTo>
                    <a:pt x="746" y="419"/>
                    <a:pt x="778" y="405"/>
                    <a:pt x="801" y="378"/>
                  </a:cubicBezTo>
                  <a:cubicBezTo>
                    <a:pt x="829" y="341"/>
                    <a:pt x="839" y="286"/>
                    <a:pt x="801" y="251"/>
                  </a:cubicBezTo>
                  <a:cubicBezTo>
                    <a:pt x="761" y="213"/>
                    <a:pt x="714" y="194"/>
                    <a:pt x="667" y="194"/>
                  </a:cubicBezTo>
                  <a:cubicBezTo>
                    <a:pt x="661" y="194"/>
                    <a:pt x="654" y="195"/>
                    <a:pt x="648" y="195"/>
                  </a:cubicBezTo>
                  <a:cubicBezTo>
                    <a:pt x="595" y="164"/>
                    <a:pt x="530" y="144"/>
                    <a:pt x="478" y="124"/>
                  </a:cubicBezTo>
                  <a:cubicBezTo>
                    <a:pt x="343" y="79"/>
                    <a:pt x="207" y="38"/>
                    <a:pt x="69" y="2"/>
                  </a:cubicBezTo>
                  <a:cubicBezTo>
                    <a:pt x="65" y="1"/>
                    <a:pt x="6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6516575" y="1568450"/>
              <a:ext cx="134575" cy="35750"/>
            </a:xfrm>
            <a:custGeom>
              <a:avLst/>
              <a:gdLst/>
              <a:ahLst/>
              <a:cxnLst/>
              <a:rect l="l" t="t" r="r" b="b"/>
              <a:pathLst>
                <a:path w="5383" h="1430" extrusionOk="0">
                  <a:moveTo>
                    <a:pt x="69" y="0"/>
                  </a:moveTo>
                  <a:cubicBezTo>
                    <a:pt x="18" y="0"/>
                    <a:pt x="0" y="79"/>
                    <a:pt x="57" y="94"/>
                  </a:cubicBezTo>
                  <a:cubicBezTo>
                    <a:pt x="843" y="298"/>
                    <a:pt x="1574" y="612"/>
                    <a:pt x="2294" y="979"/>
                  </a:cubicBezTo>
                  <a:cubicBezTo>
                    <a:pt x="2633" y="1151"/>
                    <a:pt x="2981" y="1318"/>
                    <a:pt x="3357" y="1392"/>
                  </a:cubicBezTo>
                  <a:cubicBezTo>
                    <a:pt x="3484" y="1418"/>
                    <a:pt x="3610" y="1430"/>
                    <a:pt x="3734" y="1430"/>
                  </a:cubicBezTo>
                  <a:cubicBezTo>
                    <a:pt x="3978" y="1430"/>
                    <a:pt x="4216" y="1383"/>
                    <a:pt x="4454" y="1296"/>
                  </a:cubicBezTo>
                  <a:cubicBezTo>
                    <a:pt x="4777" y="1175"/>
                    <a:pt x="5158" y="1040"/>
                    <a:pt x="5348" y="730"/>
                  </a:cubicBezTo>
                  <a:cubicBezTo>
                    <a:pt x="5382" y="671"/>
                    <a:pt x="5329" y="616"/>
                    <a:pt x="5276" y="616"/>
                  </a:cubicBezTo>
                  <a:cubicBezTo>
                    <a:pt x="5253" y="616"/>
                    <a:pt x="5230" y="626"/>
                    <a:pt x="5214" y="652"/>
                  </a:cubicBezTo>
                  <a:cubicBezTo>
                    <a:pt x="5043" y="920"/>
                    <a:pt x="4702" y="1042"/>
                    <a:pt x="4415" y="1150"/>
                  </a:cubicBezTo>
                  <a:cubicBezTo>
                    <a:pt x="4185" y="1237"/>
                    <a:pt x="3953" y="1284"/>
                    <a:pt x="3717" y="1284"/>
                  </a:cubicBezTo>
                  <a:cubicBezTo>
                    <a:pt x="3585" y="1284"/>
                    <a:pt x="3452" y="1269"/>
                    <a:pt x="3316" y="1239"/>
                  </a:cubicBezTo>
                  <a:cubicBezTo>
                    <a:pt x="2947" y="1155"/>
                    <a:pt x="2609" y="988"/>
                    <a:pt x="2273" y="818"/>
                  </a:cubicBezTo>
                  <a:cubicBezTo>
                    <a:pt x="1950" y="654"/>
                    <a:pt x="1623" y="501"/>
                    <a:pt x="1283" y="369"/>
                  </a:cubicBezTo>
                  <a:cubicBezTo>
                    <a:pt x="890" y="219"/>
                    <a:pt x="490" y="95"/>
                    <a:pt x="81" y="2"/>
                  </a:cubicBezTo>
                  <a:cubicBezTo>
                    <a:pt x="77" y="1"/>
                    <a:pt x="73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" name="Google Shape;924;p33"/>
          <p:cNvSpPr/>
          <p:nvPr/>
        </p:nvSpPr>
        <p:spPr>
          <a:xfrm rot="-2491060" flipH="1">
            <a:off x="2173737" y="4158795"/>
            <a:ext cx="532984" cy="1244269"/>
          </a:xfrm>
          <a:custGeom>
            <a:avLst/>
            <a:gdLst/>
            <a:ahLst/>
            <a:cxnLst/>
            <a:rect l="l" t="t" r="r" b="b"/>
            <a:pathLst>
              <a:path w="10953" h="25572" extrusionOk="0">
                <a:moveTo>
                  <a:pt x="4277" y="1024"/>
                </a:moveTo>
                <a:cubicBezTo>
                  <a:pt x="4293" y="1024"/>
                  <a:pt x="4309" y="1025"/>
                  <a:pt x="4325" y="1028"/>
                </a:cubicBezTo>
                <a:cubicBezTo>
                  <a:pt x="4507" y="1056"/>
                  <a:pt x="4643" y="1224"/>
                  <a:pt x="4739" y="1366"/>
                </a:cubicBezTo>
                <a:cubicBezTo>
                  <a:pt x="4959" y="1680"/>
                  <a:pt x="5112" y="2042"/>
                  <a:pt x="5220" y="2411"/>
                </a:cubicBezTo>
                <a:cubicBezTo>
                  <a:pt x="5314" y="2735"/>
                  <a:pt x="5373" y="3062"/>
                  <a:pt x="5410" y="3396"/>
                </a:cubicBezTo>
                <a:cubicBezTo>
                  <a:pt x="5383" y="3261"/>
                  <a:pt x="5355" y="3132"/>
                  <a:pt x="5322" y="3004"/>
                </a:cubicBezTo>
                <a:cubicBezTo>
                  <a:pt x="5210" y="2573"/>
                  <a:pt x="5054" y="2149"/>
                  <a:pt x="4830" y="1763"/>
                </a:cubicBezTo>
                <a:cubicBezTo>
                  <a:pt x="4648" y="1445"/>
                  <a:pt x="4383" y="1191"/>
                  <a:pt x="4014" y="1173"/>
                </a:cubicBezTo>
                <a:cubicBezTo>
                  <a:pt x="4059" y="1077"/>
                  <a:pt x="4169" y="1024"/>
                  <a:pt x="4277" y="1024"/>
                </a:cubicBezTo>
                <a:close/>
                <a:moveTo>
                  <a:pt x="7723" y="842"/>
                </a:moveTo>
                <a:lnTo>
                  <a:pt x="7723" y="842"/>
                </a:lnTo>
                <a:cubicBezTo>
                  <a:pt x="7760" y="974"/>
                  <a:pt x="7675" y="1133"/>
                  <a:pt x="7624" y="1252"/>
                </a:cubicBezTo>
                <a:cubicBezTo>
                  <a:pt x="7540" y="1439"/>
                  <a:pt x="7455" y="1629"/>
                  <a:pt x="7370" y="1818"/>
                </a:cubicBezTo>
                <a:cubicBezTo>
                  <a:pt x="7195" y="2210"/>
                  <a:pt x="7019" y="2603"/>
                  <a:pt x="6843" y="2996"/>
                </a:cubicBezTo>
                <a:cubicBezTo>
                  <a:pt x="6686" y="3348"/>
                  <a:pt x="6528" y="3701"/>
                  <a:pt x="6369" y="4053"/>
                </a:cubicBezTo>
                <a:cubicBezTo>
                  <a:pt x="6473" y="3763"/>
                  <a:pt x="6575" y="3474"/>
                  <a:pt x="6677" y="3184"/>
                </a:cubicBezTo>
                <a:cubicBezTo>
                  <a:pt x="6829" y="2747"/>
                  <a:pt x="6971" y="2305"/>
                  <a:pt x="7138" y="1872"/>
                </a:cubicBezTo>
                <a:cubicBezTo>
                  <a:pt x="7280" y="1500"/>
                  <a:pt x="7460" y="1141"/>
                  <a:pt x="7723" y="842"/>
                </a:cubicBezTo>
                <a:close/>
                <a:moveTo>
                  <a:pt x="8624" y="2669"/>
                </a:moveTo>
                <a:cubicBezTo>
                  <a:pt x="8675" y="2669"/>
                  <a:pt x="8727" y="2677"/>
                  <a:pt x="8778" y="2693"/>
                </a:cubicBezTo>
                <a:cubicBezTo>
                  <a:pt x="8937" y="2747"/>
                  <a:pt x="9085" y="2877"/>
                  <a:pt x="9089" y="3048"/>
                </a:cubicBezTo>
                <a:cubicBezTo>
                  <a:pt x="9074" y="3050"/>
                  <a:pt x="9059" y="3051"/>
                  <a:pt x="9043" y="3051"/>
                </a:cubicBezTo>
                <a:cubicBezTo>
                  <a:pt x="8887" y="3051"/>
                  <a:pt x="8725" y="2961"/>
                  <a:pt x="8567" y="2961"/>
                </a:cubicBezTo>
                <a:cubicBezTo>
                  <a:pt x="8557" y="2961"/>
                  <a:pt x="8547" y="2961"/>
                  <a:pt x="8537" y="2962"/>
                </a:cubicBezTo>
                <a:cubicBezTo>
                  <a:pt x="8349" y="2976"/>
                  <a:pt x="8183" y="3078"/>
                  <a:pt x="8039" y="3191"/>
                </a:cubicBezTo>
                <a:cubicBezTo>
                  <a:pt x="7721" y="3444"/>
                  <a:pt x="7431" y="3742"/>
                  <a:pt x="7160" y="4041"/>
                </a:cubicBezTo>
                <a:cubicBezTo>
                  <a:pt x="6886" y="4345"/>
                  <a:pt x="6632" y="4666"/>
                  <a:pt x="6401" y="5000"/>
                </a:cubicBezTo>
                <a:cubicBezTo>
                  <a:pt x="6281" y="5174"/>
                  <a:pt x="6161" y="5352"/>
                  <a:pt x="6050" y="5537"/>
                </a:cubicBezTo>
                <a:cubicBezTo>
                  <a:pt x="6097" y="5281"/>
                  <a:pt x="6174" y="5033"/>
                  <a:pt x="6315" y="4807"/>
                </a:cubicBezTo>
                <a:cubicBezTo>
                  <a:pt x="6554" y="4430"/>
                  <a:pt x="6901" y="4111"/>
                  <a:pt x="7205" y="3786"/>
                </a:cubicBezTo>
                <a:cubicBezTo>
                  <a:pt x="7370" y="3609"/>
                  <a:pt x="7538" y="3433"/>
                  <a:pt x="7709" y="3260"/>
                </a:cubicBezTo>
                <a:cubicBezTo>
                  <a:pt x="7862" y="3105"/>
                  <a:pt x="8012" y="2946"/>
                  <a:pt x="8191" y="2823"/>
                </a:cubicBezTo>
                <a:cubicBezTo>
                  <a:pt x="8319" y="2736"/>
                  <a:pt x="8470" y="2669"/>
                  <a:pt x="8624" y="2669"/>
                </a:cubicBezTo>
                <a:close/>
                <a:moveTo>
                  <a:pt x="5836" y="226"/>
                </a:moveTo>
                <a:cubicBezTo>
                  <a:pt x="5921" y="406"/>
                  <a:pt x="5949" y="609"/>
                  <a:pt x="5969" y="805"/>
                </a:cubicBezTo>
                <a:cubicBezTo>
                  <a:pt x="5993" y="1056"/>
                  <a:pt x="6008" y="1309"/>
                  <a:pt x="6019" y="1563"/>
                </a:cubicBezTo>
                <a:cubicBezTo>
                  <a:pt x="6040" y="2083"/>
                  <a:pt x="6036" y="2607"/>
                  <a:pt x="6015" y="3128"/>
                </a:cubicBezTo>
                <a:cubicBezTo>
                  <a:pt x="5988" y="3809"/>
                  <a:pt x="5935" y="4490"/>
                  <a:pt x="5869" y="5169"/>
                </a:cubicBezTo>
                <a:cubicBezTo>
                  <a:pt x="5844" y="5230"/>
                  <a:pt x="5820" y="5291"/>
                  <a:pt x="5799" y="5352"/>
                </a:cubicBezTo>
                <a:cubicBezTo>
                  <a:pt x="5785" y="5396"/>
                  <a:pt x="5809" y="5430"/>
                  <a:pt x="5842" y="5440"/>
                </a:cubicBezTo>
                <a:cubicBezTo>
                  <a:pt x="5820" y="5653"/>
                  <a:pt x="5798" y="5864"/>
                  <a:pt x="5773" y="6077"/>
                </a:cubicBezTo>
                <a:cubicBezTo>
                  <a:pt x="5772" y="6083"/>
                  <a:pt x="5772" y="6087"/>
                  <a:pt x="5772" y="6093"/>
                </a:cubicBezTo>
                <a:cubicBezTo>
                  <a:pt x="5771" y="6116"/>
                  <a:pt x="5766" y="6137"/>
                  <a:pt x="5765" y="6161"/>
                </a:cubicBezTo>
                <a:cubicBezTo>
                  <a:pt x="5710" y="5138"/>
                  <a:pt x="5681" y="4111"/>
                  <a:pt x="5748" y="3084"/>
                </a:cubicBezTo>
                <a:cubicBezTo>
                  <a:pt x="5779" y="2574"/>
                  <a:pt x="5842" y="2068"/>
                  <a:pt x="5843" y="1558"/>
                </a:cubicBezTo>
                <a:cubicBezTo>
                  <a:pt x="5844" y="1305"/>
                  <a:pt x="5815" y="1056"/>
                  <a:pt x="5792" y="802"/>
                </a:cubicBezTo>
                <a:cubicBezTo>
                  <a:pt x="5773" y="602"/>
                  <a:pt x="5776" y="411"/>
                  <a:pt x="5836" y="226"/>
                </a:cubicBezTo>
                <a:close/>
                <a:moveTo>
                  <a:pt x="9239" y="4056"/>
                </a:moveTo>
                <a:cubicBezTo>
                  <a:pt x="9353" y="4056"/>
                  <a:pt x="9469" y="4085"/>
                  <a:pt x="9557" y="4162"/>
                </a:cubicBezTo>
                <a:cubicBezTo>
                  <a:pt x="9675" y="4267"/>
                  <a:pt x="9739" y="4475"/>
                  <a:pt x="9735" y="4632"/>
                </a:cubicBezTo>
                <a:cubicBezTo>
                  <a:pt x="9732" y="4654"/>
                  <a:pt x="9730" y="4710"/>
                  <a:pt x="9715" y="4725"/>
                </a:cubicBezTo>
                <a:cubicBezTo>
                  <a:pt x="9700" y="4741"/>
                  <a:pt x="9687" y="4747"/>
                  <a:pt x="9676" y="4747"/>
                </a:cubicBezTo>
                <a:cubicBezTo>
                  <a:pt x="9644" y="4747"/>
                  <a:pt x="9627" y="4697"/>
                  <a:pt x="9611" y="4668"/>
                </a:cubicBezTo>
                <a:cubicBezTo>
                  <a:pt x="9586" y="4622"/>
                  <a:pt x="9560" y="4576"/>
                  <a:pt x="9523" y="4536"/>
                </a:cubicBezTo>
                <a:cubicBezTo>
                  <a:pt x="9434" y="4440"/>
                  <a:pt x="9312" y="4382"/>
                  <a:pt x="9186" y="4355"/>
                </a:cubicBezTo>
                <a:cubicBezTo>
                  <a:pt x="9136" y="4344"/>
                  <a:pt x="9085" y="4340"/>
                  <a:pt x="9036" y="4340"/>
                </a:cubicBezTo>
                <a:cubicBezTo>
                  <a:pt x="8773" y="4340"/>
                  <a:pt x="8516" y="4470"/>
                  <a:pt x="8288" y="4582"/>
                </a:cubicBezTo>
                <a:cubicBezTo>
                  <a:pt x="7998" y="4722"/>
                  <a:pt x="7717" y="4880"/>
                  <a:pt x="7448" y="5051"/>
                </a:cubicBezTo>
                <a:cubicBezTo>
                  <a:pt x="7134" y="5253"/>
                  <a:pt x="6835" y="5474"/>
                  <a:pt x="6551" y="5715"/>
                </a:cubicBezTo>
                <a:cubicBezTo>
                  <a:pt x="6327" y="5907"/>
                  <a:pt x="6097" y="6108"/>
                  <a:pt x="5898" y="6331"/>
                </a:cubicBezTo>
                <a:lnTo>
                  <a:pt x="5893" y="6326"/>
                </a:lnTo>
                <a:cubicBezTo>
                  <a:pt x="5957" y="6219"/>
                  <a:pt x="6042" y="6124"/>
                  <a:pt x="6124" y="6022"/>
                </a:cubicBezTo>
                <a:cubicBezTo>
                  <a:pt x="6227" y="5891"/>
                  <a:pt x="6347" y="5771"/>
                  <a:pt x="6473" y="5659"/>
                </a:cubicBezTo>
                <a:cubicBezTo>
                  <a:pt x="6707" y="5452"/>
                  <a:pt x="6962" y="5273"/>
                  <a:pt x="7226" y="5107"/>
                </a:cubicBezTo>
                <a:cubicBezTo>
                  <a:pt x="7517" y="4925"/>
                  <a:pt x="7817" y="4756"/>
                  <a:pt x="8113" y="4582"/>
                </a:cubicBezTo>
                <a:cubicBezTo>
                  <a:pt x="8273" y="4490"/>
                  <a:pt x="8431" y="4397"/>
                  <a:pt x="8590" y="4305"/>
                </a:cubicBezTo>
                <a:cubicBezTo>
                  <a:pt x="8760" y="4206"/>
                  <a:pt x="8935" y="4097"/>
                  <a:pt x="9132" y="4064"/>
                </a:cubicBezTo>
                <a:cubicBezTo>
                  <a:pt x="9167" y="4059"/>
                  <a:pt x="9203" y="4056"/>
                  <a:pt x="9239" y="4056"/>
                </a:cubicBezTo>
                <a:close/>
                <a:moveTo>
                  <a:pt x="3627" y="2644"/>
                </a:moveTo>
                <a:cubicBezTo>
                  <a:pt x="3933" y="2806"/>
                  <a:pt x="4167" y="3055"/>
                  <a:pt x="4375" y="3331"/>
                </a:cubicBezTo>
                <a:cubicBezTo>
                  <a:pt x="4596" y="3624"/>
                  <a:pt x="4807" y="3931"/>
                  <a:pt x="4997" y="4247"/>
                </a:cubicBezTo>
                <a:cubicBezTo>
                  <a:pt x="5203" y="4589"/>
                  <a:pt x="5382" y="4961"/>
                  <a:pt x="5485" y="5345"/>
                </a:cubicBezTo>
                <a:cubicBezTo>
                  <a:pt x="5490" y="5444"/>
                  <a:pt x="5495" y="5544"/>
                  <a:pt x="5502" y="5643"/>
                </a:cubicBezTo>
                <a:cubicBezTo>
                  <a:pt x="5494" y="5730"/>
                  <a:pt x="5483" y="5816"/>
                  <a:pt x="5476" y="5904"/>
                </a:cubicBezTo>
                <a:cubicBezTo>
                  <a:pt x="5464" y="6046"/>
                  <a:pt x="5450" y="6188"/>
                  <a:pt x="5443" y="6330"/>
                </a:cubicBezTo>
                <a:cubicBezTo>
                  <a:pt x="5436" y="6439"/>
                  <a:pt x="5432" y="6557"/>
                  <a:pt x="5460" y="6665"/>
                </a:cubicBezTo>
                <a:cubicBezTo>
                  <a:pt x="5439" y="6709"/>
                  <a:pt x="5416" y="6753"/>
                  <a:pt x="5398" y="6799"/>
                </a:cubicBezTo>
                <a:cubicBezTo>
                  <a:pt x="5430" y="6021"/>
                  <a:pt x="5190" y="5260"/>
                  <a:pt x="4887" y="4545"/>
                </a:cubicBezTo>
                <a:cubicBezTo>
                  <a:pt x="4736" y="4189"/>
                  <a:pt x="4599" y="3780"/>
                  <a:pt x="4350" y="3478"/>
                </a:cubicBezTo>
                <a:cubicBezTo>
                  <a:pt x="4231" y="3331"/>
                  <a:pt x="4077" y="3234"/>
                  <a:pt x="3926" y="3125"/>
                </a:cubicBezTo>
                <a:cubicBezTo>
                  <a:pt x="3766" y="3007"/>
                  <a:pt x="3608" y="2848"/>
                  <a:pt x="3627" y="2644"/>
                </a:cubicBezTo>
                <a:close/>
                <a:moveTo>
                  <a:pt x="7722" y="5555"/>
                </a:moveTo>
                <a:cubicBezTo>
                  <a:pt x="7725" y="5555"/>
                  <a:pt x="7728" y="5555"/>
                  <a:pt x="7731" y="5555"/>
                </a:cubicBezTo>
                <a:cubicBezTo>
                  <a:pt x="7744" y="5558"/>
                  <a:pt x="7808" y="5585"/>
                  <a:pt x="7808" y="5605"/>
                </a:cubicBezTo>
                <a:cubicBezTo>
                  <a:pt x="7808" y="5633"/>
                  <a:pt x="7743" y="5679"/>
                  <a:pt x="7721" y="5694"/>
                </a:cubicBezTo>
                <a:cubicBezTo>
                  <a:pt x="7557" y="5815"/>
                  <a:pt x="7382" y="5920"/>
                  <a:pt x="7222" y="6043"/>
                </a:cubicBezTo>
                <a:cubicBezTo>
                  <a:pt x="6913" y="6287"/>
                  <a:pt x="6625" y="6560"/>
                  <a:pt x="6369" y="6858"/>
                </a:cubicBezTo>
                <a:cubicBezTo>
                  <a:pt x="6232" y="7019"/>
                  <a:pt x="6104" y="7188"/>
                  <a:pt x="5983" y="7361"/>
                </a:cubicBezTo>
                <a:cubicBezTo>
                  <a:pt x="6114" y="7120"/>
                  <a:pt x="6269" y="6883"/>
                  <a:pt x="6430" y="6665"/>
                </a:cubicBezTo>
                <a:cubicBezTo>
                  <a:pt x="6674" y="6334"/>
                  <a:pt x="6962" y="6005"/>
                  <a:pt x="7296" y="5759"/>
                </a:cubicBezTo>
                <a:cubicBezTo>
                  <a:pt x="7382" y="5696"/>
                  <a:pt x="7476" y="5639"/>
                  <a:pt x="7577" y="5601"/>
                </a:cubicBezTo>
                <a:cubicBezTo>
                  <a:pt x="7615" y="5586"/>
                  <a:pt x="7680" y="5555"/>
                  <a:pt x="7722" y="5555"/>
                </a:cubicBezTo>
                <a:close/>
                <a:moveTo>
                  <a:pt x="8994" y="6355"/>
                </a:moveTo>
                <a:cubicBezTo>
                  <a:pt x="9095" y="6355"/>
                  <a:pt x="9196" y="6361"/>
                  <a:pt x="9296" y="6372"/>
                </a:cubicBezTo>
                <a:cubicBezTo>
                  <a:pt x="9596" y="6405"/>
                  <a:pt x="9940" y="6523"/>
                  <a:pt x="10084" y="6799"/>
                </a:cubicBezTo>
                <a:cubicBezTo>
                  <a:pt x="9728" y="6728"/>
                  <a:pt x="9394" y="6568"/>
                  <a:pt x="9032" y="6510"/>
                </a:cubicBezTo>
                <a:cubicBezTo>
                  <a:pt x="8930" y="6493"/>
                  <a:pt x="8826" y="6485"/>
                  <a:pt x="8722" y="6485"/>
                </a:cubicBezTo>
                <a:cubicBezTo>
                  <a:pt x="8454" y="6485"/>
                  <a:pt x="8186" y="6538"/>
                  <a:pt x="7934" y="6631"/>
                </a:cubicBezTo>
                <a:cubicBezTo>
                  <a:pt x="7189" y="6904"/>
                  <a:pt x="6623" y="7489"/>
                  <a:pt x="6097" y="8058"/>
                </a:cubicBezTo>
                <a:cubicBezTo>
                  <a:pt x="6053" y="8106"/>
                  <a:pt x="6008" y="8156"/>
                  <a:pt x="5964" y="8204"/>
                </a:cubicBezTo>
                <a:cubicBezTo>
                  <a:pt x="6259" y="7750"/>
                  <a:pt x="6603" y="7337"/>
                  <a:pt x="7056" y="7012"/>
                </a:cubicBezTo>
                <a:cubicBezTo>
                  <a:pt x="7610" y="6616"/>
                  <a:pt x="8304" y="6355"/>
                  <a:pt x="8994" y="6355"/>
                </a:cubicBezTo>
                <a:close/>
                <a:moveTo>
                  <a:pt x="7469" y="7129"/>
                </a:moveTo>
                <a:cubicBezTo>
                  <a:pt x="7477" y="7129"/>
                  <a:pt x="7447" y="7171"/>
                  <a:pt x="7438" y="7198"/>
                </a:cubicBezTo>
                <a:cubicBezTo>
                  <a:pt x="7345" y="7472"/>
                  <a:pt x="7191" y="7732"/>
                  <a:pt x="7040" y="7977"/>
                </a:cubicBezTo>
                <a:cubicBezTo>
                  <a:pt x="6738" y="8465"/>
                  <a:pt x="6382" y="8913"/>
                  <a:pt x="6079" y="9399"/>
                </a:cubicBezTo>
                <a:cubicBezTo>
                  <a:pt x="5951" y="9604"/>
                  <a:pt x="5833" y="9817"/>
                  <a:pt x="5734" y="10037"/>
                </a:cubicBezTo>
                <a:cubicBezTo>
                  <a:pt x="5802" y="9746"/>
                  <a:pt x="5890" y="9461"/>
                  <a:pt x="6018" y="9190"/>
                </a:cubicBezTo>
                <a:cubicBezTo>
                  <a:pt x="6267" y="8654"/>
                  <a:pt x="6628" y="8157"/>
                  <a:pt x="6978" y="7685"/>
                </a:cubicBezTo>
                <a:cubicBezTo>
                  <a:pt x="7060" y="7574"/>
                  <a:pt x="7143" y="7468"/>
                  <a:pt x="7232" y="7367"/>
                </a:cubicBezTo>
                <a:cubicBezTo>
                  <a:pt x="7270" y="7323"/>
                  <a:pt x="7311" y="7278"/>
                  <a:pt x="7354" y="7234"/>
                </a:cubicBezTo>
                <a:cubicBezTo>
                  <a:pt x="7384" y="7204"/>
                  <a:pt x="7412" y="7174"/>
                  <a:pt x="7445" y="7147"/>
                </a:cubicBezTo>
                <a:cubicBezTo>
                  <a:pt x="7459" y="7135"/>
                  <a:pt x="7466" y="7129"/>
                  <a:pt x="7469" y="7129"/>
                </a:cubicBezTo>
                <a:close/>
                <a:moveTo>
                  <a:pt x="3459" y="8404"/>
                </a:moveTo>
                <a:cubicBezTo>
                  <a:pt x="3652" y="8479"/>
                  <a:pt x="3793" y="8658"/>
                  <a:pt x="3908" y="8851"/>
                </a:cubicBezTo>
                <a:cubicBezTo>
                  <a:pt x="4006" y="9291"/>
                  <a:pt x="4148" y="9716"/>
                  <a:pt x="4323" y="10128"/>
                </a:cubicBezTo>
                <a:cubicBezTo>
                  <a:pt x="4258" y="10026"/>
                  <a:pt x="4190" y="9921"/>
                  <a:pt x="4125" y="9814"/>
                </a:cubicBezTo>
                <a:cubicBezTo>
                  <a:pt x="3979" y="9580"/>
                  <a:pt x="3841" y="9342"/>
                  <a:pt x="3722" y="9096"/>
                </a:cubicBezTo>
                <a:cubicBezTo>
                  <a:pt x="3617" y="8878"/>
                  <a:pt x="3513" y="8644"/>
                  <a:pt x="3459" y="8404"/>
                </a:cubicBezTo>
                <a:close/>
                <a:moveTo>
                  <a:pt x="7050" y="7370"/>
                </a:moveTo>
                <a:lnTo>
                  <a:pt x="7050" y="7370"/>
                </a:lnTo>
                <a:cubicBezTo>
                  <a:pt x="6873" y="7585"/>
                  <a:pt x="6714" y="7814"/>
                  <a:pt x="6554" y="8042"/>
                </a:cubicBezTo>
                <a:cubicBezTo>
                  <a:pt x="6374" y="8303"/>
                  <a:pt x="6198" y="8567"/>
                  <a:pt x="6047" y="8845"/>
                </a:cubicBezTo>
                <a:cubicBezTo>
                  <a:pt x="5749" y="9399"/>
                  <a:pt x="5615" y="9999"/>
                  <a:pt x="5522" y="10609"/>
                </a:cubicBezTo>
                <a:cubicBezTo>
                  <a:pt x="5515" y="10126"/>
                  <a:pt x="5556" y="9645"/>
                  <a:pt x="5615" y="9165"/>
                </a:cubicBezTo>
                <a:cubicBezTo>
                  <a:pt x="5636" y="9155"/>
                  <a:pt x="5653" y="9133"/>
                  <a:pt x="5659" y="9101"/>
                </a:cubicBezTo>
                <a:cubicBezTo>
                  <a:pt x="5720" y="8654"/>
                  <a:pt x="6098" y="8316"/>
                  <a:pt x="6393" y="8004"/>
                </a:cubicBezTo>
                <a:cubicBezTo>
                  <a:pt x="6601" y="7781"/>
                  <a:pt x="6819" y="7566"/>
                  <a:pt x="7050" y="7370"/>
                </a:cubicBezTo>
                <a:close/>
                <a:moveTo>
                  <a:pt x="5740" y="6459"/>
                </a:moveTo>
                <a:cubicBezTo>
                  <a:pt x="5747" y="6459"/>
                  <a:pt x="5755" y="6460"/>
                  <a:pt x="5764" y="6462"/>
                </a:cubicBezTo>
                <a:cubicBezTo>
                  <a:pt x="5771" y="6465"/>
                  <a:pt x="5773" y="6467"/>
                  <a:pt x="5779" y="6469"/>
                </a:cubicBezTo>
                <a:lnTo>
                  <a:pt x="5752" y="6501"/>
                </a:lnTo>
                <a:cubicBezTo>
                  <a:pt x="5712" y="6554"/>
                  <a:pt x="5749" y="6609"/>
                  <a:pt x="5799" y="6618"/>
                </a:cubicBezTo>
                <a:cubicBezTo>
                  <a:pt x="5798" y="6656"/>
                  <a:pt x="5795" y="6693"/>
                  <a:pt x="5792" y="6731"/>
                </a:cubicBezTo>
                <a:cubicBezTo>
                  <a:pt x="5772" y="7028"/>
                  <a:pt x="5738" y="7322"/>
                  <a:pt x="5700" y="7617"/>
                </a:cubicBezTo>
                <a:cubicBezTo>
                  <a:pt x="5687" y="7703"/>
                  <a:pt x="5674" y="7790"/>
                  <a:pt x="5661" y="7879"/>
                </a:cubicBezTo>
                <a:cubicBezTo>
                  <a:pt x="5644" y="7917"/>
                  <a:pt x="5626" y="7957"/>
                  <a:pt x="5615" y="7995"/>
                </a:cubicBezTo>
                <a:cubicBezTo>
                  <a:pt x="5605" y="8022"/>
                  <a:pt x="5617" y="8048"/>
                  <a:pt x="5637" y="8064"/>
                </a:cubicBezTo>
                <a:cubicBezTo>
                  <a:pt x="5595" y="8350"/>
                  <a:pt x="5552" y="8638"/>
                  <a:pt x="5512" y="8925"/>
                </a:cubicBezTo>
                <a:cubicBezTo>
                  <a:pt x="5498" y="8974"/>
                  <a:pt x="5488" y="9024"/>
                  <a:pt x="5481" y="9077"/>
                </a:cubicBezTo>
                <a:cubicBezTo>
                  <a:pt x="5478" y="9094"/>
                  <a:pt x="5481" y="9108"/>
                  <a:pt x="5487" y="9122"/>
                </a:cubicBezTo>
                <a:cubicBezTo>
                  <a:pt x="5476" y="9210"/>
                  <a:pt x="5464" y="9296"/>
                  <a:pt x="5454" y="9382"/>
                </a:cubicBezTo>
                <a:cubicBezTo>
                  <a:pt x="5396" y="9895"/>
                  <a:pt x="5368" y="10413"/>
                  <a:pt x="5400" y="10928"/>
                </a:cubicBezTo>
                <a:lnTo>
                  <a:pt x="5310" y="10545"/>
                </a:lnTo>
                <a:cubicBezTo>
                  <a:pt x="5319" y="10541"/>
                  <a:pt x="5329" y="10534"/>
                  <a:pt x="5327" y="10518"/>
                </a:cubicBezTo>
                <a:cubicBezTo>
                  <a:pt x="5290" y="9999"/>
                  <a:pt x="5277" y="9475"/>
                  <a:pt x="5281" y="8955"/>
                </a:cubicBezTo>
                <a:cubicBezTo>
                  <a:pt x="5283" y="8950"/>
                  <a:pt x="5287" y="8947"/>
                  <a:pt x="5287" y="8942"/>
                </a:cubicBezTo>
                <a:cubicBezTo>
                  <a:pt x="5288" y="8901"/>
                  <a:pt x="5284" y="8858"/>
                  <a:pt x="5283" y="8817"/>
                </a:cubicBezTo>
                <a:cubicBezTo>
                  <a:pt x="5284" y="8749"/>
                  <a:pt x="5284" y="8679"/>
                  <a:pt x="5284" y="8611"/>
                </a:cubicBezTo>
                <a:cubicBezTo>
                  <a:pt x="5297" y="8062"/>
                  <a:pt x="5305" y="7490"/>
                  <a:pt x="5481" y="6965"/>
                </a:cubicBezTo>
                <a:cubicBezTo>
                  <a:pt x="5502" y="6902"/>
                  <a:pt x="5528" y="6838"/>
                  <a:pt x="5552" y="6775"/>
                </a:cubicBezTo>
                <a:cubicBezTo>
                  <a:pt x="5585" y="6772"/>
                  <a:pt x="5613" y="6751"/>
                  <a:pt x="5606" y="6709"/>
                </a:cubicBezTo>
                <a:cubicBezTo>
                  <a:pt x="5603" y="6694"/>
                  <a:pt x="5603" y="6680"/>
                  <a:pt x="5602" y="6666"/>
                </a:cubicBezTo>
                <a:cubicBezTo>
                  <a:pt x="5609" y="6652"/>
                  <a:pt x="5615" y="6638"/>
                  <a:pt x="5622" y="6623"/>
                </a:cubicBezTo>
                <a:cubicBezTo>
                  <a:pt x="5637" y="6592"/>
                  <a:pt x="5656" y="6558"/>
                  <a:pt x="5674" y="6528"/>
                </a:cubicBezTo>
                <a:cubicBezTo>
                  <a:pt x="5698" y="6487"/>
                  <a:pt x="5701" y="6459"/>
                  <a:pt x="5740" y="6459"/>
                </a:cubicBezTo>
                <a:close/>
                <a:moveTo>
                  <a:pt x="8949" y="8728"/>
                </a:moveTo>
                <a:lnTo>
                  <a:pt x="8949" y="8728"/>
                </a:lnTo>
                <a:cubicBezTo>
                  <a:pt x="8086" y="9559"/>
                  <a:pt x="6977" y="10291"/>
                  <a:pt x="6263" y="11271"/>
                </a:cubicBezTo>
                <a:cubicBezTo>
                  <a:pt x="6523" y="10859"/>
                  <a:pt x="6805" y="10460"/>
                  <a:pt x="7110" y="10085"/>
                </a:cubicBezTo>
                <a:cubicBezTo>
                  <a:pt x="7360" y="9779"/>
                  <a:pt x="7632" y="9487"/>
                  <a:pt x="7947" y="9241"/>
                </a:cubicBezTo>
                <a:cubicBezTo>
                  <a:pt x="8105" y="9119"/>
                  <a:pt x="8271" y="9008"/>
                  <a:pt x="8448" y="8919"/>
                </a:cubicBezTo>
                <a:cubicBezTo>
                  <a:pt x="8533" y="8877"/>
                  <a:pt x="8622" y="8837"/>
                  <a:pt x="8710" y="8803"/>
                </a:cubicBezTo>
                <a:cubicBezTo>
                  <a:pt x="8766" y="8781"/>
                  <a:pt x="8865" y="8736"/>
                  <a:pt x="8949" y="8728"/>
                </a:cubicBezTo>
                <a:close/>
                <a:moveTo>
                  <a:pt x="8755" y="7991"/>
                </a:moveTo>
                <a:cubicBezTo>
                  <a:pt x="8767" y="7991"/>
                  <a:pt x="8779" y="7991"/>
                  <a:pt x="8791" y="7991"/>
                </a:cubicBezTo>
                <a:cubicBezTo>
                  <a:pt x="8595" y="8249"/>
                  <a:pt x="8271" y="8388"/>
                  <a:pt x="8001" y="8554"/>
                </a:cubicBezTo>
                <a:cubicBezTo>
                  <a:pt x="7695" y="8745"/>
                  <a:pt x="7405" y="8960"/>
                  <a:pt x="7136" y="9200"/>
                </a:cubicBezTo>
                <a:cubicBezTo>
                  <a:pt x="6618" y="9660"/>
                  <a:pt x="6175" y="10202"/>
                  <a:pt x="5827" y="10802"/>
                </a:cubicBezTo>
                <a:cubicBezTo>
                  <a:pt x="5734" y="10964"/>
                  <a:pt x="5650" y="11131"/>
                  <a:pt x="5571" y="11301"/>
                </a:cubicBezTo>
                <a:cubicBezTo>
                  <a:pt x="5566" y="11286"/>
                  <a:pt x="5566" y="11274"/>
                  <a:pt x="5565" y="11261"/>
                </a:cubicBezTo>
                <a:cubicBezTo>
                  <a:pt x="5815" y="10498"/>
                  <a:pt x="6107" y="9738"/>
                  <a:pt x="6618" y="9112"/>
                </a:cubicBezTo>
                <a:cubicBezTo>
                  <a:pt x="7139" y="8474"/>
                  <a:pt x="7915" y="7991"/>
                  <a:pt x="8755" y="7991"/>
                </a:cubicBezTo>
                <a:close/>
                <a:moveTo>
                  <a:pt x="4028" y="6994"/>
                </a:moveTo>
                <a:cubicBezTo>
                  <a:pt x="4315" y="7083"/>
                  <a:pt x="4376" y="7522"/>
                  <a:pt x="4437" y="7766"/>
                </a:cubicBezTo>
                <a:cubicBezTo>
                  <a:pt x="4549" y="8218"/>
                  <a:pt x="4665" y="8668"/>
                  <a:pt x="4780" y="9119"/>
                </a:cubicBezTo>
                <a:cubicBezTo>
                  <a:pt x="4990" y="9929"/>
                  <a:pt x="5180" y="10744"/>
                  <a:pt x="5393" y="11554"/>
                </a:cubicBezTo>
                <a:cubicBezTo>
                  <a:pt x="5390" y="11572"/>
                  <a:pt x="5386" y="11589"/>
                  <a:pt x="5380" y="11609"/>
                </a:cubicBezTo>
                <a:cubicBezTo>
                  <a:pt x="5197" y="11168"/>
                  <a:pt x="4999" y="10731"/>
                  <a:pt x="4793" y="10298"/>
                </a:cubicBezTo>
                <a:cubicBezTo>
                  <a:pt x="4617" y="9931"/>
                  <a:pt x="4433" y="9569"/>
                  <a:pt x="4241" y="9210"/>
                </a:cubicBezTo>
                <a:cubicBezTo>
                  <a:pt x="4166" y="8942"/>
                  <a:pt x="4102" y="8671"/>
                  <a:pt x="4060" y="8396"/>
                </a:cubicBezTo>
                <a:cubicBezTo>
                  <a:pt x="4020" y="8147"/>
                  <a:pt x="3996" y="7898"/>
                  <a:pt x="3984" y="7645"/>
                </a:cubicBezTo>
                <a:cubicBezTo>
                  <a:pt x="3979" y="7509"/>
                  <a:pt x="3976" y="7373"/>
                  <a:pt x="3979" y="7235"/>
                </a:cubicBezTo>
                <a:cubicBezTo>
                  <a:pt x="3982" y="7157"/>
                  <a:pt x="3982" y="7058"/>
                  <a:pt x="4028" y="6994"/>
                </a:cubicBezTo>
                <a:close/>
                <a:moveTo>
                  <a:pt x="6245" y="11569"/>
                </a:moveTo>
                <a:cubicBezTo>
                  <a:pt x="6015" y="11978"/>
                  <a:pt x="5870" y="12428"/>
                  <a:pt x="5778" y="12887"/>
                </a:cubicBezTo>
                <a:cubicBezTo>
                  <a:pt x="5778" y="12825"/>
                  <a:pt x="5781" y="12764"/>
                  <a:pt x="5779" y="12703"/>
                </a:cubicBezTo>
                <a:cubicBezTo>
                  <a:pt x="5866" y="12286"/>
                  <a:pt x="6026" y="11913"/>
                  <a:pt x="6245" y="11569"/>
                </a:cubicBezTo>
                <a:close/>
                <a:moveTo>
                  <a:pt x="9680" y="13348"/>
                </a:moveTo>
                <a:cubicBezTo>
                  <a:pt x="9690" y="13348"/>
                  <a:pt x="9700" y="13348"/>
                  <a:pt x="9709" y="13348"/>
                </a:cubicBezTo>
                <a:cubicBezTo>
                  <a:pt x="9766" y="13350"/>
                  <a:pt x="9823" y="13353"/>
                  <a:pt x="9878" y="13357"/>
                </a:cubicBezTo>
                <a:cubicBezTo>
                  <a:pt x="9901" y="13360"/>
                  <a:pt x="9929" y="13361"/>
                  <a:pt x="9953" y="13368"/>
                </a:cubicBezTo>
                <a:cubicBezTo>
                  <a:pt x="10009" y="13383"/>
                  <a:pt x="10048" y="13387"/>
                  <a:pt x="10034" y="13449"/>
                </a:cubicBezTo>
                <a:cubicBezTo>
                  <a:pt x="10018" y="13514"/>
                  <a:pt x="9963" y="13503"/>
                  <a:pt x="9905" y="13506"/>
                </a:cubicBezTo>
                <a:cubicBezTo>
                  <a:pt x="9847" y="13510"/>
                  <a:pt x="9791" y="13514"/>
                  <a:pt x="9735" y="13520"/>
                </a:cubicBezTo>
                <a:cubicBezTo>
                  <a:pt x="9621" y="13533"/>
                  <a:pt x="9509" y="13549"/>
                  <a:pt x="9397" y="13568"/>
                </a:cubicBezTo>
                <a:cubicBezTo>
                  <a:pt x="8973" y="13645"/>
                  <a:pt x="8561" y="13776"/>
                  <a:pt x="8174" y="13960"/>
                </a:cubicBezTo>
                <a:cubicBezTo>
                  <a:pt x="7964" y="14059"/>
                  <a:pt x="7764" y="14174"/>
                  <a:pt x="7571" y="14305"/>
                </a:cubicBezTo>
                <a:cubicBezTo>
                  <a:pt x="7551" y="14317"/>
                  <a:pt x="7531" y="14330"/>
                  <a:pt x="7513" y="14343"/>
                </a:cubicBezTo>
                <a:cubicBezTo>
                  <a:pt x="8032" y="13856"/>
                  <a:pt x="8644" y="13466"/>
                  <a:pt x="9363" y="13370"/>
                </a:cubicBezTo>
                <a:cubicBezTo>
                  <a:pt x="9470" y="13355"/>
                  <a:pt x="9575" y="13348"/>
                  <a:pt x="9680" y="13348"/>
                </a:cubicBezTo>
                <a:close/>
                <a:moveTo>
                  <a:pt x="2899" y="9241"/>
                </a:moveTo>
                <a:lnTo>
                  <a:pt x="2899" y="9241"/>
                </a:lnTo>
                <a:cubicBezTo>
                  <a:pt x="3176" y="9468"/>
                  <a:pt x="3431" y="9721"/>
                  <a:pt x="3652" y="10002"/>
                </a:cubicBezTo>
                <a:cubicBezTo>
                  <a:pt x="3911" y="10332"/>
                  <a:pt x="4118" y="10697"/>
                  <a:pt x="4326" y="11057"/>
                </a:cubicBezTo>
                <a:cubicBezTo>
                  <a:pt x="4729" y="11750"/>
                  <a:pt x="5128" y="12463"/>
                  <a:pt x="5358" y="13235"/>
                </a:cubicBezTo>
                <a:cubicBezTo>
                  <a:pt x="5490" y="13686"/>
                  <a:pt x="5558" y="14151"/>
                  <a:pt x="5529" y="14623"/>
                </a:cubicBezTo>
                <a:cubicBezTo>
                  <a:pt x="5528" y="14644"/>
                  <a:pt x="5545" y="14655"/>
                  <a:pt x="5562" y="14655"/>
                </a:cubicBezTo>
                <a:cubicBezTo>
                  <a:pt x="5565" y="14655"/>
                  <a:pt x="5569" y="14655"/>
                  <a:pt x="5572" y="14654"/>
                </a:cubicBezTo>
                <a:lnTo>
                  <a:pt x="5572" y="14654"/>
                </a:lnTo>
                <a:cubicBezTo>
                  <a:pt x="5571" y="14726"/>
                  <a:pt x="5566" y="14797"/>
                  <a:pt x="5565" y="14871"/>
                </a:cubicBezTo>
                <a:cubicBezTo>
                  <a:pt x="5480" y="14247"/>
                  <a:pt x="5345" y="13631"/>
                  <a:pt x="5159" y="13033"/>
                </a:cubicBezTo>
                <a:cubicBezTo>
                  <a:pt x="5090" y="12809"/>
                  <a:pt x="5013" y="12587"/>
                  <a:pt x="4928" y="12368"/>
                </a:cubicBezTo>
                <a:cubicBezTo>
                  <a:pt x="4884" y="12252"/>
                  <a:pt x="4827" y="12077"/>
                  <a:pt x="4678" y="12077"/>
                </a:cubicBezTo>
                <a:cubicBezTo>
                  <a:pt x="4676" y="12077"/>
                  <a:pt x="4674" y="12077"/>
                  <a:pt x="4673" y="12077"/>
                </a:cubicBezTo>
                <a:cubicBezTo>
                  <a:pt x="4372" y="11605"/>
                  <a:pt x="4068" y="11134"/>
                  <a:pt x="3766" y="10661"/>
                </a:cubicBezTo>
                <a:lnTo>
                  <a:pt x="3309" y="9948"/>
                </a:lnTo>
                <a:cubicBezTo>
                  <a:pt x="3231" y="9824"/>
                  <a:pt x="3153" y="9701"/>
                  <a:pt x="3075" y="9579"/>
                </a:cubicBezTo>
                <a:cubicBezTo>
                  <a:pt x="3010" y="9475"/>
                  <a:pt x="2920" y="9363"/>
                  <a:pt x="2899" y="9241"/>
                </a:cubicBezTo>
                <a:close/>
                <a:moveTo>
                  <a:pt x="9124" y="12387"/>
                </a:moveTo>
                <a:cubicBezTo>
                  <a:pt x="9391" y="12387"/>
                  <a:pt x="9655" y="12446"/>
                  <a:pt x="9891" y="12567"/>
                </a:cubicBezTo>
                <a:cubicBezTo>
                  <a:pt x="9823" y="12562"/>
                  <a:pt x="9755" y="12560"/>
                  <a:pt x="9688" y="12560"/>
                </a:cubicBezTo>
                <a:cubicBezTo>
                  <a:pt x="9061" y="12560"/>
                  <a:pt x="8439" y="12747"/>
                  <a:pt x="7895" y="13066"/>
                </a:cubicBezTo>
                <a:cubicBezTo>
                  <a:pt x="7178" y="13485"/>
                  <a:pt x="6623" y="14132"/>
                  <a:pt x="6230" y="14857"/>
                </a:cubicBezTo>
                <a:cubicBezTo>
                  <a:pt x="6127" y="15045"/>
                  <a:pt x="6036" y="15241"/>
                  <a:pt x="5955" y="15438"/>
                </a:cubicBezTo>
                <a:cubicBezTo>
                  <a:pt x="6157" y="14753"/>
                  <a:pt x="6538" y="14105"/>
                  <a:pt x="7001" y="13573"/>
                </a:cubicBezTo>
                <a:cubicBezTo>
                  <a:pt x="7509" y="12988"/>
                  <a:pt x="8200" y="12445"/>
                  <a:pt x="9000" y="12391"/>
                </a:cubicBezTo>
                <a:cubicBezTo>
                  <a:pt x="9041" y="12388"/>
                  <a:pt x="9083" y="12387"/>
                  <a:pt x="9124" y="12387"/>
                </a:cubicBezTo>
                <a:close/>
                <a:moveTo>
                  <a:pt x="7100" y="10882"/>
                </a:moveTo>
                <a:cubicBezTo>
                  <a:pt x="7152" y="10882"/>
                  <a:pt x="7195" y="10907"/>
                  <a:pt x="7211" y="10978"/>
                </a:cubicBezTo>
                <a:cubicBezTo>
                  <a:pt x="7232" y="11076"/>
                  <a:pt x="7198" y="11199"/>
                  <a:pt x="7178" y="11296"/>
                </a:cubicBezTo>
                <a:cubicBezTo>
                  <a:pt x="7138" y="11498"/>
                  <a:pt x="7067" y="11696"/>
                  <a:pt x="6985" y="11887"/>
                </a:cubicBezTo>
                <a:cubicBezTo>
                  <a:pt x="6826" y="12262"/>
                  <a:pt x="6635" y="12622"/>
                  <a:pt x="6476" y="12995"/>
                </a:cubicBezTo>
                <a:cubicBezTo>
                  <a:pt x="6318" y="13368"/>
                  <a:pt x="6181" y="13750"/>
                  <a:pt x="6060" y="14136"/>
                </a:cubicBezTo>
                <a:cubicBezTo>
                  <a:pt x="5925" y="14570"/>
                  <a:pt x="5813" y="15013"/>
                  <a:pt x="5728" y="15458"/>
                </a:cubicBezTo>
                <a:cubicBezTo>
                  <a:pt x="5741" y="14945"/>
                  <a:pt x="5737" y="14432"/>
                  <a:pt x="5773" y="13922"/>
                </a:cubicBezTo>
                <a:cubicBezTo>
                  <a:pt x="5830" y="13171"/>
                  <a:pt x="5971" y="12412"/>
                  <a:pt x="6320" y="11740"/>
                </a:cubicBezTo>
                <a:cubicBezTo>
                  <a:pt x="6403" y="11581"/>
                  <a:pt x="6500" y="11426"/>
                  <a:pt x="6608" y="11283"/>
                </a:cubicBezTo>
                <a:cubicBezTo>
                  <a:pt x="6710" y="11147"/>
                  <a:pt x="6828" y="10981"/>
                  <a:pt x="6989" y="10910"/>
                </a:cubicBezTo>
                <a:cubicBezTo>
                  <a:pt x="7026" y="10894"/>
                  <a:pt x="7065" y="10882"/>
                  <a:pt x="7100" y="10882"/>
                </a:cubicBezTo>
                <a:close/>
                <a:moveTo>
                  <a:pt x="1684" y="11245"/>
                </a:moveTo>
                <a:cubicBezTo>
                  <a:pt x="1708" y="11245"/>
                  <a:pt x="1746" y="11267"/>
                  <a:pt x="1777" y="11278"/>
                </a:cubicBezTo>
                <a:cubicBezTo>
                  <a:pt x="1828" y="11298"/>
                  <a:pt x="1878" y="11327"/>
                  <a:pt x="1926" y="11352"/>
                </a:cubicBezTo>
                <a:cubicBezTo>
                  <a:pt x="2544" y="11674"/>
                  <a:pt x="3018" y="12213"/>
                  <a:pt x="3424" y="12768"/>
                </a:cubicBezTo>
                <a:cubicBezTo>
                  <a:pt x="3679" y="13119"/>
                  <a:pt x="3915" y="13479"/>
                  <a:pt x="4148" y="13845"/>
                </a:cubicBezTo>
                <a:cubicBezTo>
                  <a:pt x="4379" y="14211"/>
                  <a:pt x="4593" y="14587"/>
                  <a:pt x="4843" y="14937"/>
                </a:cubicBezTo>
                <a:cubicBezTo>
                  <a:pt x="4891" y="15113"/>
                  <a:pt x="4936" y="15288"/>
                  <a:pt x="4985" y="15464"/>
                </a:cubicBezTo>
                <a:cubicBezTo>
                  <a:pt x="4970" y="15433"/>
                  <a:pt x="4956" y="15400"/>
                  <a:pt x="4942" y="15367"/>
                </a:cubicBezTo>
                <a:cubicBezTo>
                  <a:pt x="4793" y="15034"/>
                  <a:pt x="4600" y="14719"/>
                  <a:pt x="4394" y="14418"/>
                </a:cubicBezTo>
                <a:cubicBezTo>
                  <a:pt x="3967" y="13795"/>
                  <a:pt x="3489" y="13201"/>
                  <a:pt x="2984" y="12643"/>
                </a:cubicBezTo>
                <a:cubicBezTo>
                  <a:pt x="2730" y="12362"/>
                  <a:pt x="2471" y="12090"/>
                  <a:pt x="2195" y="11829"/>
                </a:cubicBezTo>
                <a:cubicBezTo>
                  <a:pt x="2070" y="11711"/>
                  <a:pt x="1946" y="11596"/>
                  <a:pt x="1815" y="11484"/>
                </a:cubicBezTo>
                <a:cubicBezTo>
                  <a:pt x="1764" y="11440"/>
                  <a:pt x="1670" y="11376"/>
                  <a:pt x="1659" y="11300"/>
                </a:cubicBezTo>
                <a:cubicBezTo>
                  <a:pt x="1653" y="11259"/>
                  <a:pt x="1664" y="11245"/>
                  <a:pt x="1684" y="11245"/>
                </a:cubicBezTo>
                <a:close/>
                <a:moveTo>
                  <a:pt x="258" y="14990"/>
                </a:moveTo>
                <a:cubicBezTo>
                  <a:pt x="305" y="14990"/>
                  <a:pt x="370" y="15004"/>
                  <a:pt x="396" y="15007"/>
                </a:cubicBezTo>
                <a:cubicBezTo>
                  <a:pt x="452" y="15011"/>
                  <a:pt x="507" y="15018"/>
                  <a:pt x="559" y="15028"/>
                </a:cubicBezTo>
                <a:cubicBezTo>
                  <a:pt x="699" y="15051"/>
                  <a:pt x="839" y="15081"/>
                  <a:pt x="974" y="15122"/>
                </a:cubicBezTo>
                <a:cubicBezTo>
                  <a:pt x="1194" y="15187"/>
                  <a:pt x="1408" y="15274"/>
                  <a:pt x="1619" y="15369"/>
                </a:cubicBezTo>
                <a:cubicBezTo>
                  <a:pt x="2112" y="15592"/>
                  <a:pt x="2574" y="15875"/>
                  <a:pt x="2998" y="16210"/>
                </a:cubicBezTo>
                <a:cubicBezTo>
                  <a:pt x="2573" y="15899"/>
                  <a:pt x="2106" y="15643"/>
                  <a:pt x="1587" y="15475"/>
                </a:cubicBezTo>
                <a:cubicBezTo>
                  <a:pt x="1347" y="15397"/>
                  <a:pt x="1104" y="15335"/>
                  <a:pt x="862" y="15271"/>
                </a:cubicBezTo>
                <a:cubicBezTo>
                  <a:pt x="742" y="15240"/>
                  <a:pt x="626" y="15208"/>
                  <a:pt x="508" y="15174"/>
                </a:cubicBezTo>
                <a:cubicBezTo>
                  <a:pt x="466" y="15163"/>
                  <a:pt x="117" y="15079"/>
                  <a:pt x="209" y="15001"/>
                </a:cubicBezTo>
                <a:cubicBezTo>
                  <a:pt x="218" y="14993"/>
                  <a:pt x="236" y="14990"/>
                  <a:pt x="258" y="14990"/>
                </a:cubicBezTo>
                <a:close/>
                <a:moveTo>
                  <a:pt x="4712" y="12198"/>
                </a:moveTo>
                <a:cubicBezTo>
                  <a:pt x="4769" y="12222"/>
                  <a:pt x="4797" y="12313"/>
                  <a:pt x="4816" y="12364"/>
                </a:cubicBezTo>
                <a:cubicBezTo>
                  <a:pt x="4897" y="12568"/>
                  <a:pt x="4968" y="12775"/>
                  <a:pt x="5034" y="12985"/>
                </a:cubicBezTo>
                <a:cubicBezTo>
                  <a:pt x="5308" y="13845"/>
                  <a:pt x="5471" y="14740"/>
                  <a:pt x="5525" y="15643"/>
                </a:cubicBezTo>
                <a:cubicBezTo>
                  <a:pt x="5566" y="16325"/>
                  <a:pt x="5542" y="17003"/>
                  <a:pt x="5461" y="17679"/>
                </a:cubicBezTo>
                <a:cubicBezTo>
                  <a:pt x="5450" y="16369"/>
                  <a:pt x="4941" y="15071"/>
                  <a:pt x="4687" y="13802"/>
                </a:cubicBezTo>
                <a:cubicBezTo>
                  <a:pt x="4606" y="13391"/>
                  <a:pt x="4545" y="12972"/>
                  <a:pt x="4538" y="12554"/>
                </a:cubicBezTo>
                <a:cubicBezTo>
                  <a:pt x="4536" y="12462"/>
                  <a:pt x="4538" y="12371"/>
                  <a:pt x="4577" y="12289"/>
                </a:cubicBezTo>
                <a:cubicBezTo>
                  <a:pt x="4587" y="12265"/>
                  <a:pt x="4606" y="12235"/>
                  <a:pt x="4629" y="12213"/>
                </a:cubicBezTo>
                <a:cubicBezTo>
                  <a:pt x="4638" y="12222"/>
                  <a:pt x="4650" y="12226"/>
                  <a:pt x="4661" y="12226"/>
                </a:cubicBezTo>
                <a:cubicBezTo>
                  <a:pt x="4681" y="12226"/>
                  <a:pt x="4701" y="12215"/>
                  <a:pt x="4712" y="12198"/>
                </a:cubicBezTo>
                <a:close/>
                <a:moveTo>
                  <a:pt x="3689" y="14567"/>
                </a:moveTo>
                <a:cubicBezTo>
                  <a:pt x="3715" y="14567"/>
                  <a:pt x="3744" y="14575"/>
                  <a:pt x="3777" y="14593"/>
                </a:cubicBezTo>
                <a:cubicBezTo>
                  <a:pt x="3894" y="14657"/>
                  <a:pt x="3970" y="14779"/>
                  <a:pt x="4034" y="14891"/>
                </a:cubicBezTo>
                <a:cubicBezTo>
                  <a:pt x="4189" y="15166"/>
                  <a:pt x="4326" y="15451"/>
                  <a:pt x="4453" y="15742"/>
                </a:cubicBezTo>
                <a:cubicBezTo>
                  <a:pt x="4773" y="16480"/>
                  <a:pt x="4996" y="17246"/>
                  <a:pt x="5145" y="18029"/>
                </a:cubicBezTo>
                <a:cubicBezTo>
                  <a:pt x="4968" y="17447"/>
                  <a:pt x="4745" y="16880"/>
                  <a:pt x="4458" y="16346"/>
                </a:cubicBezTo>
                <a:cubicBezTo>
                  <a:pt x="4315" y="16080"/>
                  <a:pt x="4152" y="15826"/>
                  <a:pt x="3993" y="15569"/>
                </a:cubicBezTo>
                <a:cubicBezTo>
                  <a:pt x="3913" y="15441"/>
                  <a:pt x="3835" y="15313"/>
                  <a:pt x="3763" y="15180"/>
                </a:cubicBezTo>
                <a:cubicBezTo>
                  <a:pt x="3694" y="15055"/>
                  <a:pt x="3607" y="14918"/>
                  <a:pt x="3579" y="14774"/>
                </a:cubicBezTo>
                <a:cubicBezTo>
                  <a:pt x="3557" y="14664"/>
                  <a:pt x="3600" y="14567"/>
                  <a:pt x="3689" y="14567"/>
                </a:cubicBezTo>
                <a:close/>
                <a:moveTo>
                  <a:pt x="7557" y="17220"/>
                </a:moveTo>
                <a:lnTo>
                  <a:pt x="7557" y="17220"/>
                </a:lnTo>
                <a:cubicBezTo>
                  <a:pt x="7246" y="17439"/>
                  <a:pt x="6950" y="17676"/>
                  <a:pt x="6672" y="17933"/>
                </a:cubicBezTo>
                <a:cubicBezTo>
                  <a:pt x="6538" y="18056"/>
                  <a:pt x="6415" y="18184"/>
                  <a:pt x="6288" y="18314"/>
                </a:cubicBezTo>
                <a:cubicBezTo>
                  <a:pt x="6629" y="17881"/>
                  <a:pt x="7072" y="17525"/>
                  <a:pt x="7557" y="17220"/>
                </a:cubicBezTo>
                <a:close/>
                <a:moveTo>
                  <a:pt x="9930" y="15591"/>
                </a:moveTo>
                <a:cubicBezTo>
                  <a:pt x="10037" y="15591"/>
                  <a:pt x="10142" y="15611"/>
                  <a:pt x="10231" y="15670"/>
                </a:cubicBezTo>
                <a:cubicBezTo>
                  <a:pt x="9879" y="15843"/>
                  <a:pt x="9511" y="15975"/>
                  <a:pt x="9147" y="16121"/>
                </a:cubicBezTo>
                <a:cubicBezTo>
                  <a:pt x="8767" y="16273"/>
                  <a:pt x="8390" y="16433"/>
                  <a:pt x="8026" y="16620"/>
                </a:cubicBezTo>
                <a:cubicBezTo>
                  <a:pt x="7384" y="16951"/>
                  <a:pt x="6779" y="17369"/>
                  <a:pt x="6317" y="17931"/>
                </a:cubicBezTo>
                <a:cubicBezTo>
                  <a:pt x="6185" y="18091"/>
                  <a:pt x="6069" y="18262"/>
                  <a:pt x="5966" y="18440"/>
                </a:cubicBezTo>
                <a:cubicBezTo>
                  <a:pt x="6002" y="18327"/>
                  <a:pt x="6040" y="18215"/>
                  <a:pt x="6079" y="18101"/>
                </a:cubicBezTo>
                <a:cubicBezTo>
                  <a:pt x="6083" y="18100"/>
                  <a:pt x="6087" y="18100"/>
                  <a:pt x="6090" y="18094"/>
                </a:cubicBezTo>
                <a:cubicBezTo>
                  <a:pt x="6588" y="17399"/>
                  <a:pt x="7184" y="16793"/>
                  <a:pt x="7914" y="16341"/>
                </a:cubicBezTo>
                <a:cubicBezTo>
                  <a:pt x="8275" y="16119"/>
                  <a:pt x="8658" y="15935"/>
                  <a:pt x="9057" y="15796"/>
                </a:cubicBezTo>
                <a:cubicBezTo>
                  <a:pt x="9264" y="15723"/>
                  <a:pt x="9476" y="15658"/>
                  <a:pt x="9692" y="15617"/>
                </a:cubicBezTo>
                <a:cubicBezTo>
                  <a:pt x="9770" y="15602"/>
                  <a:pt x="9851" y="15591"/>
                  <a:pt x="9930" y="15591"/>
                </a:cubicBezTo>
                <a:close/>
                <a:moveTo>
                  <a:pt x="1671" y="17298"/>
                </a:moveTo>
                <a:cubicBezTo>
                  <a:pt x="1676" y="17298"/>
                  <a:pt x="1681" y="17298"/>
                  <a:pt x="1686" y="17298"/>
                </a:cubicBezTo>
                <a:cubicBezTo>
                  <a:pt x="1744" y="17304"/>
                  <a:pt x="1801" y="17341"/>
                  <a:pt x="1853" y="17369"/>
                </a:cubicBezTo>
                <a:cubicBezTo>
                  <a:pt x="2068" y="17486"/>
                  <a:pt x="2280" y="17609"/>
                  <a:pt x="2493" y="17731"/>
                </a:cubicBezTo>
                <a:cubicBezTo>
                  <a:pt x="2747" y="17876"/>
                  <a:pt x="2997" y="18030"/>
                  <a:pt x="3241" y="18192"/>
                </a:cubicBezTo>
                <a:cubicBezTo>
                  <a:pt x="3055" y="18079"/>
                  <a:pt x="2864" y="17974"/>
                  <a:pt x="2669" y="17876"/>
                </a:cubicBezTo>
                <a:cubicBezTo>
                  <a:pt x="2465" y="17775"/>
                  <a:pt x="2256" y="17680"/>
                  <a:pt x="2042" y="17603"/>
                </a:cubicBezTo>
                <a:cubicBezTo>
                  <a:pt x="1969" y="17577"/>
                  <a:pt x="1899" y="17563"/>
                  <a:pt x="1833" y="17563"/>
                </a:cubicBezTo>
                <a:cubicBezTo>
                  <a:pt x="1711" y="17563"/>
                  <a:pt x="1599" y="17610"/>
                  <a:pt x="1489" y="17706"/>
                </a:cubicBezTo>
                <a:cubicBezTo>
                  <a:pt x="1195" y="17959"/>
                  <a:pt x="1005" y="18371"/>
                  <a:pt x="647" y="18538"/>
                </a:cubicBezTo>
                <a:cubicBezTo>
                  <a:pt x="751" y="18160"/>
                  <a:pt x="1015" y="17857"/>
                  <a:pt x="1294" y="17585"/>
                </a:cubicBezTo>
                <a:cubicBezTo>
                  <a:pt x="1364" y="17518"/>
                  <a:pt x="1432" y="17452"/>
                  <a:pt x="1502" y="17389"/>
                </a:cubicBezTo>
                <a:cubicBezTo>
                  <a:pt x="1552" y="17344"/>
                  <a:pt x="1601" y="17298"/>
                  <a:pt x="1671" y="17298"/>
                </a:cubicBezTo>
                <a:close/>
                <a:moveTo>
                  <a:pt x="6375" y="18385"/>
                </a:moveTo>
                <a:cubicBezTo>
                  <a:pt x="6154" y="18628"/>
                  <a:pt x="5962" y="18896"/>
                  <a:pt x="5809" y="19191"/>
                </a:cubicBezTo>
                <a:cubicBezTo>
                  <a:pt x="5786" y="19241"/>
                  <a:pt x="5766" y="19292"/>
                  <a:pt x="5744" y="19341"/>
                </a:cubicBezTo>
                <a:cubicBezTo>
                  <a:pt x="5791" y="19182"/>
                  <a:pt x="5852" y="19036"/>
                  <a:pt x="5921" y="18894"/>
                </a:cubicBezTo>
                <a:cubicBezTo>
                  <a:pt x="6067" y="18719"/>
                  <a:pt x="6218" y="18548"/>
                  <a:pt x="6375" y="18385"/>
                </a:cubicBezTo>
                <a:close/>
                <a:moveTo>
                  <a:pt x="7189" y="14911"/>
                </a:moveTo>
                <a:cubicBezTo>
                  <a:pt x="7209" y="14911"/>
                  <a:pt x="7227" y="14915"/>
                  <a:pt x="7235" y="14925"/>
                </a:cubicBezTo>
                <a:cubicBezTo>
                  <a:pt x="7276" y="14974"/>
                  <a:pt x="7235" y="15071"/>
                  <a:pt x="7214" y="15119"/>
                </a:cubicBezTo>
                <a:cubicBezTo>
                  <a:pt x="7072" y="15443"/>
                  <a:pt x="6921" y="15762"/>
                  <a:pt x="6772" y="16084"/>
                </a:cubicBezTo>
                <a:cubicBezTo>
                  <a:pt x="6480" y="16710"/>
                  <a:pt x="6191" y="17339"/>
                  <a:pt x="5958" y="17992"/>
                </a:cubicBezTo>
                <a:cubicBezTo>
                  <a:pt x="5830" y="18348"/>
                  <a:pt x="5727" y="18711"/>
                  <a:pt x="5646" y="19080"/>
                </a:cubicBezTo>
                <a:cubicBezTo>
                  <a:pt x="5582" y="19241"/>
                  <a:pt x="5531" y="19407"/>
                  <a:pt x="5495" y="19578"/>
                </a:cubicBezTo>
                <a:cubicBezTo>
                  <a:pt x="5493" y="19561"/>
                  <a:pt x="5488" y="19543"/>
                  <a:pt x="5487" y="19524"/>
                </a:cubicBezTo>
                <a:cubicBezTo>
                  <a:pt x="5487" y="19463"/>
                  <a:pt x="5481" y="19404"/>
                  <a:pt x="5480" y="19343"/>
                </a:cubicBezTo>
                <a:cubicBezTo>
                  <a:pt x="5490" y="19343"/>
                  <a:pt x="5501" y="19337"/>
                  <a:pt x="5501" y="19326"/>
                </a:cubicBezTo>
                <a:cubicBezTo>
                  <a:pt x="5518" y="18567"/>
                  <a:pt x="5609" y="17815"/>
                  <a:pt x="5735" y="17067"/>
                </a:cubicBezTo>
                <a:cubicBezTo>
                  <a:pt x="5847" y="16404"/>
                  <a:pt x="6026" y="15682"/>
                  <a:pt x="6557" y="15223"/>
                </a:cubicBezTo>
                <a:cubicBezTo>
                  <a:pt x="6666" y="15129"/>
                  <a:pt x="6786" y="15048"/>
                  <a:pt x="6918" y="14989"/>
                </a:cubicBezTo>
                <a:cubicBezTo>
                  <a:pt x="6984" y="14960"/>
                  <a:pt x="7055" y="14928"/>
                  <a:pt x="7126" y="14918"/>
                </a:cubicBezTo>
                <a:cubicBezTo>
                  <a:pt x="7138" y="14916"/>
                  <a:pt x="7165" y="14911"/>
                  <a:pt x="7189" y="14911"/>
                </a:cubicBezTo>
                <a:close/>
                <a:moveTo>
                  <a:pt x="9420" y="16862"/>
                </a:moveTo>
                <a:cubicBezTo>
                  <a:pt x="9562" y="16862"/>
                  <a:pt x="9694" y="16898"/>
                  <a:pt x="9801" y="16995"/>
                </a:cubicBezTo>
                <a:cubicBezTo>
                  <a:pt x="8323" y="17381"/>
                  <a:pt x="6957" y="18235"/>
                  <a:pt x="5992" y="19428"/>
                </a:cubicBezTo>
                <a:cubicBezTo>
                  <a:pt x="5871" y="19577"/>
                  <a:pt x="5759" y="19734"/>
                  <a:pt x="5664" y="19900"/>
                </a:cubicBezTo>
                <a:cubicBezTo>
                  <a:pt x="5664" y="19896"/>
                  <a:pt x="5664" y="19895"/>
                  <a:pt x="5666" y="19890"/>
                </a:cubicBezTo>
                <a:cubicBezTo>
                  <a:pt x="5834" y="19360"/>
                  <a:pt x="6132" y="18872"/>
                  <a:pt x="6510" y="18463"/>
                </a:cubicBezTo>
                <a:cubicBezTo>
                  <a:pt x="7074" y="17854"/>
                  <a:pt x="7807" y="17432"/>
                  <a:pt x="8561" y="17115"/>
                </a:cubicBezTo>
                <a:cubicBezTo>
                  <a:pt x="8796" y="17017"/>
                  <a:pt x="9128" y="16862"/>
                  <a:pt x="9420" y="16862"/>
                </a:cubicBezTo>
                <a:close/>
                <a:moveTo>
                  <a:pt x="9580" y="17875"/>
                </a:moveTo>
                <a:cubicBezTo>
                  <a:pt x="9660" y="17875"/>
                  <a:pt x="9744" y="17893"/>
                  <a:pt x="9786" y="17965"/>
                </a:cubicBezTo>
                <a:cubicBezTo>
                  <a:pt x="9877" y="18117"/>
                  <a:pt x="9681" y="18164"/>
                  <a:pt x="9581" y="18195"/>
                </a:cubicBezTo>
                <a:cubicBezTo>
                  <a:pt x="9397" y="18256"/>
                  <a:pt x="9214" y="18314"/>
                  <a:pt x="9031" y="18375"/>
                </a:cubicBezTo>
                <a:cubicBezTo>
                  <a:pt x="8354" y="18602"/>
                  <a:pt x="7682" y="18860"/>
                  <a:pt x="7065" y="19226"/>
                </a:cubicBezTo>
                <a:cubicBezTo>
                  <a:pt x="6521" y="19548"/>
                  <a:pt x="6019" y="19954"/>
                  <a:pt x="5627" y="20455"/>
                </a:cubicBezTo>
                <a:cubicBezTo>
                  <a:pt x="5622" y="20422"/>
                  <a:pt x="5617" y="20391"/>
                  <a:pt x="5615" y="20357"/>
                </a:cubicBezTo>
                <a:cubicBezTo>
                  <a:pt x="5806" y="20122"/>
                  <a:pt x="5989" y="19879"/>
                  <a:pt x="6198" y="19659"/>
                </a:cubicBezTo>
                <a:cubicBezTo>
                  <a:pt x="6418" y="19428"/>
                  <a:pt x="6655" y="19217"/>
                  <a:pt x="6907" y="19024"/>
                </a:cubicBezTo>
                <a:cubicBezTo>
                  <a:pt x="7411" y="18640"/>
                  <a:pt x="7973" y="18334"/>
                  <a:pt x="8570" y="18123"/>
                </a:cubicBezTo>
                <a:cubicBezTo>
                  <a:pt x="8866" y="18018"/>
                  <a:pt x="9187" y="17914"/>
                  <a:pt x="9502" y="17880"/>
                </a:cubicBezTo>
                <a:cubicBezTo>
                  <a:pt x="9526" y="17877"/>
                  <a:pt x="9553" y="17875"/>
                  <a:pt x="9580" y="17875"/>
                </a:cubicBezTo>
                <a:close/>
                <a:moveTo>
                  <a:pt x="9814" y="20010"/>
                </a:moveTo>
                <a:cubicBezTo>
                  <a:pt x="10028" y="20058"/>
                  <a:pt x="10233" y="20163"/>
                  <a:pt x="10367" y="20337"/>
                </a:cubicBezTo>
                <a:cubicBezTo>
                  <a:pt x="10392" y="20370"/>
                  <a:pt x="10413" y="20404"/>
                  <a:pt x="10433" y="20437"/>
                </a:cubicBezTo>
                <a:cubicBezTo>
                  <a:pt x="10438" y="20447"/>
                  <a:pt x="10458" y="20474"/>
                  <a:pt x="10458" y="20486"/>
                </a:cubicBezTo>
                <a:cubicBezTo>
                  <a:pt x="10458" y="20512"/>
                  <a:pt x="10452" y="20520"/>
                  <a:pt x="10441" y="20520"/>
                </a:cubicBezTo>
                <a:cubicBezTo>
                  <a:pt x="10432" y="20520"/>
                  <a:pt x="10419" y="20513"/>
                  <a:pt x="10404" y="20508"/>
                </a:cubicBezTo>
                <a:cubicBezTo>
                  <a:pt x="10328" y="20478"/>
                  <a:pt x="10292" y="20350"/>
                  <a:pt x="10243" y="20288"/>
                </a:cubicBezTo>
                <a:cubicBezTo>
                  <a:pt x="10157" y="20180"/>
                  <a:pt x="10044" y="20098"/>
                  <a:pt x="9919" y="20045"/>
                </a:cubicBezTo>
                <a:cubicBezTo>
                  <a:pt x="9884" y="20031"/>
                  <a:pt x="9850" y="20020"/>
                  <a:pt x="9814" y="20010"/>
                </a:cubicBezTo>
                <a:close/>
                <a:moveTo>
                  <a:pt x="9140" y="20032"/>
                </a:moveTo>
                <a:lnTo>
                  <a:pt x="9140" y="20032"/>
                </a:lnTo>
                <a:cubicBezTo>
                  <a:pt x="8749" y="20166"/>
                  <a:pt x="8390" y="20475"/>
                  <a:pt x="8079" y="20727"/>
                </a:cubicBezTo>
                <a:lnTo>
                  <a:pt x="7734" y="21010"/>
                </a:lnTo>
                <a:cubicBezTo>
                  <a:pt x="8149" y="20647"/>
                  <a:pt x="8595" y="20188"/>
                  <a:pt x="9140" y="20032"/>
                </a:cubicBezTo>
                <a:close/>
                <a:moveTo>
                  <a:pt x="10814" y="18713"/>
                </a:moveTo>
                <a:lnTo>
                  <a:pt x="10814" y="18713"/>
                </a:lnTo>
                <a:cubicBezTo>
                  <a:pt x="10775" y="19151"/>
                  <a:pt x="10219" y="19262"/>
                  <a:pt x="9857" y="19290"/>
                </a:cubicBezTo>
                <a:cubicBezTo>
                  <a:pt x="9408" y="19326"/>
                  <a:pt x="8964" y="19378"/>
                  <a:pt x="8526" y="19483"/>
                </a:cubicBezTo>
                <a:cubicBezTo>
                  <a:pt x="7738" y="19671"/>
                  <a:pt x="6979" y="20010"/>
                  <a:pt x="6368" y="20549"/>
                </a:cubicBezTo>
                <a:cubicBezTo>
                  <a:pt x="6127" y="20762"/>
                  <a:pt x="5913" y="21003"/>
                  <a:pt x="5731" y="21271"/>
                </a:cubicBezTo>
                <a:cubicBezTo>
                  <a:pt x="5727" y="21221"/>
                  <a:pt x="5720" y="21172"/>
                  <a:pt x="5712" y="21122"/>
                </a:cubicBezTo>
                <a:cubicBezTo>
                  <a:pt x="6212" y="20603"/>
                  <a:pt x="6772" y="20144"/>
                  <a:pt x="7402" y="19790"/>
                </a:cubicBezTo>
                <a:cubicBezTo>
                  <a:pt x="8085" y="19407"/>
                  <a:pt x="8824" y="19160"/>
                  <a:pt x="9594" y="19029"/>
                </a:cubicBezTo>
                <a:cubicBezTo>
                  <a:pt x="10009" y="18958"/>
                  <a:pt x="10431" y="18893"/>
                  <a:pt x="10814" y="18713"/>
                </a:cubicBezTo>
                <a:close/>
                <a:moveTo>
                  <a:pt x="2719" y="18980"/>
                </a:moveTo>
                <a:cubicBezTo>
                  <a:pt x="2798" y="18980"/>
                  <a:pt x="2878" y="18995"/>
                  <a:pt x="2961" y="19029"/>
                </a:cubicBezTo>
                <a:cubicBezTo>
                  <a:pt x="3296" y="19170"/>
                  <a:pt x="3580" y="19442"/>
                  <a:pt x="3843" y="19685"/>
                </a:cubicBezTo>
                <a:cubicBezTo>
                  <a:pt x="4167" y="19985"/>
                  <a:pt x="4489" y="20288"/>
                  <a:pt x="4813" y="20590"/>
                </a:cubicBezTo>
                <a:cubicBezTo>
                  <a:pt x="4976" y="20742"/>
                  <a:pt x="5141" y="20893"/>
                  <a:pt x="5305" y="21042"/>
                </a:cubicBezTo>
                <a:cubicBezTo>
                  <a:pt x="5331" y="21064"/>
                  <a:pt x="5355" y="21086"/>
                  <a:pt x="5383" y="21109"/>
                </a:cubicBezTo>
                <a:cubicBezTo>
                  <a:pt x="5390" y="21164"/>
                  <a:pt x="5396" y="21221"/>
                  <a:pt x="5403" y="21277"/>
                </a:cubicBezTo>
                <a:cubicBezTo>
                  <a:pt x="4975" y="20834"/>
                  <a:pt x="4524" y="20411"/>
                  <a:pt x="4053" y="20014"/>
                </a:cubicBezTo>
                <a:cubicBezTo>
                  <a:pt x="3780" y="19787"/>
                  <a:pt x="3508" y="19543"/>
                  <a:pt x="3205" y="19356"/>
                </a:cubicBezTo>
                <a:cubicBezTo>
                  <a:pt x="3048" y="19258"/>
                  <a:pt x="2881" y="19196"/>
                  <a:pt x="2708" y="19196"/>
                </a:cubicBezTo>
                <a:cubicBezTo>
                  <a:pt x="2615" y="19196"/>
                  <a:pt x="2520" y="19214"/>
                  <a:pt x="2425" y="19255"/>
                </a:cubicBezTo>
                <a:cubicBezTo>
                  <a:pt x="2190" y="19356"/>
                  <a:pt x="2008" y="19543"/>
                  <a:pt x="1787" y="19669"/>
                </a:cubicBezTo>
                <a:cubicBezTo>
                  <a:pt x="1753" y="19688"/>
                  <a:pt x="1568" y="19772"/>
                  <a:pt x="1470" y="19772"/>
                </a:cubicBezTo>
                <a:cubicBezTo>
                  <a:pt x="1422" y="19772"/>
                  <a:pt x="1395" y="19752"/>
                  <a:pt x="1416" y="19695"/>
                </a:cubicBezTo>
                <a:cubicBezTo>
                  <a:pt x="1425" y="19668"/>
                  <a:pt x="1506" y="19631"/>
                  <a:pt x="1529" y="19614"/>
                </a:cubicBezTo>
                <a:lnTo>
                  <a:pt x="1651" y="19529"/>
                </a:lnTo>
                <a:cubicBezTo>
                  <a:pt x="1738" y="19469"/>
                  <a:pt x="1828" y="19408"/>
                  <a:pt x="1919" y="19348"/>
                </a:cubicBezTo>
                <a:cubicBezTo>
                  <a:pt x="2165" y="19185"/>
                  <a:pt x="2427" y="18980"/>
                  <a:pt x="2719" y="18980"/>
                </a:cubicBezTo>
                <a:close/>
                <a:moveTo>
                  <a:pt x="3039" y="20025"/>
                </a:moveTo>
                <a:cubicBezTo>
                  <a:pt x="3135" y="20025"/>
                  <a:pt x="3213" y="20104"/>
                  <a:pt x="3284" y="20160"/>
                </a:cubicBezTo>
                <a:cubicBezTo>
                  <a:pt x="3573" y="20396"/>
                  <a:pt x="3855" y="20641"/>
                  <a:pt x="4131" y="20895"/>
                </a:cubicBezTo>
                <a:cubicBezTo>
                  <a:pt x="4419" y="21160"/>
                  <a:pt x="4699" y="21434"/>
                  <a:pt x="4978" y="21711"/>
                </a:cubicBezTo>
                <a:cubicBezTo>
                  <a:pt x="4655" y="21444"/>
                  <a:pt x="4332" y="21180"/>
                  <a:pt x="4010" y="20916"/>
                </a:cubicBezTo>
                <a:cubicBezTo>
                  <a:pt x="3864" y="20797"/>
                  <a:pt x="3719" y="20676"/>
                  <a:pt x="3573" y="20557"/>
                </a:cubicBezTo>
                <a:cubicBezTo>
                  <a:pt x="3430" y="20441"/>
                  <a:pt x="3289" y="20305"/>
                  <a:pt x="3137" y="20200"/>
                </a:cubicBezTo>
                <a:cubicBezTo>
                  <a:pt x="3097" y="20173"/>
                  <a:pt x="3064" y="20161"/>
                  <a:pt x="3032" y="20161"/>
                </a:cubicBezTo>
                <a:cubicBezTo>
                  <a:pt x="2976" y="20161"/>
                  <a:pt x="2928" y="20197"/>
                  <a:pt x="2865" y="20245"/>
                </a:cubicBezTo>
                <a:cubicBezTo>
                  <a:pt x="2742" y="20343"/>
                  <a:pt x="2617" y="20441"/>
                  <a:pt x="2489" y="20535"/>
                </a:cubicBezTo>
                <a:cubicBezTo>
                  <a:pt x="2495" y="20383"/>
                  <a:pt x="2638" y="20255"/>
                  <a:pt x="2756" y="20166"/>
                </a:cubicBezTo>
                <a:cubicBezTo>
                  <a:pt x="2831" y="20109"/>
                  <a:pt x="2927" y="20032"/>
                  <a:pt x="3027" y="20025"/>
                </a:cubicBezTo>
                <a:cubicBezTo>
                  <a:pt x="3031" y="20025"/>
                  <a:pt x="3035" y="20025"/>
                  <a:pt x="3039" y="20025"/>
                </a:cubicBezTo>
                <a:close/>
                <a:moveTo>
                  <a:pt x="7297" y="21363"/>
                </a:moveTo>
                <a:cubicBezTo>
                  <a:pt x="7167" y="21470"/>
                  <a:pt x="7035" y="21577"/>
                  <a:pt x="6903" y="21684"/>
                </a:cubicBezTo>
                <a:cubicBezTo>
                  <a:pt x="6619" y="21916"/>
                  <a:pt x="6284" y="22172"/>
                  <a:pt x="5913" y="22226"/>
                </a:cubicBezTo>
                <a:cubicBezTo>
                  <a:pt x="6401" y="21980"/>
                  <a:pt x="6865" y="21691"/>
                  <a:pt x="7297" y="21363"/>
                </a:cubicBezTo>
                <a:close/>
                <a:moveTo>
                  <a:pt x="5842" y="1"/>
                </a:moveTo>
                <a:cubicBezTo>
                  <a:pt x="5814" y="1"/>
                  <a:pt x="5784" y="19"/>
                  <a:pt x="5771" y="42"/>
                </a:cubicBezTo>
                <a:cubicBezTo>
                  <a:pt x="5583" y="351"/>
                  <a:pt x="5640" y="728"/>
                  <a:pt x="5673" y="1069"/>
                </a:cubicBezTo>
                <a:cubicBezTo>
                  <a:pt x="5711" y="1493"/>
                  <a:pt x="5693" y="1917"/>
                  <a:pt x="5661" y="2340"/>
                </a:cubicBezTo>
                <a:cubicBezTo>
                  <a:pt x="5603" y="3145"/>
                  <a:pt x="5566" y="3943"/>
                  <a:pt x="5588" y="4749"/>
                </a:cubicBezTo>
                <a:cubicBezTo>
                  <a:pt x="5576" y="4616"/>
                  <a:pt x="5565" y="4483"/>
                  <a:pt x="5552" y="4352"/>
                </a:cubicBezTo>
                <a:cubicBezTo>
                  <a:pt x="5548" y="4317"/>
                  <a:pt x="5545" y="4283"/>
                  <a:pt x="5541" y="4247"/>
                </a:cubicBezTo>
                <a:cubicBezTo>
                  <a:pt x="5522" y="3485"/>
                  <a:pt x="5467" y="2709"/>
                  <a:pt x="5210" y="1990"/>
                </a:cubicBezTo>
                <a:cubicBezTo>
                  <a:pt x="5135" y="1783"/>
                  <a:pt x="5044" y="1581"/>
                  <a:pt x="4935" y="1390"/>
                </a:cubicBezTo>
                <a:cubicBezTo>
                  <a:pt x="4837" y="1219"/>
                  <a:pt x="4722" y="1045"/>
                  <a:pt x="4550" y="941"/>
                </a:cubicBezTo>
                <a:cubicBezTo>
                  <a:pt x="4471" y="894"/>
                  <a:pt x="4378" y="871"/>
                  <a:pt x="4287" y="871"/>
                </a:cubicBezTo>
                <a:cubicBezTo>
                  <a:pt x="4067" y="871"/>
                  <a:pt x="3855" y="1005"/>
                  <a:pt x="3852" y="1259"/>
                </a:cubicBezTo>
                <a:cubicBezTo>
                  <a:pt x="3852" y="1298"/>
                  <a:pt x="3893" y="1325"/>
                  <a:pt x="3928" y="1325"/>
                </a:cubicBezTo>
                <a:cubicBezTo>
                  <a:pt x="3930" y="1325"/>
                  <a:pt x="3932" y="1325"/>
                  <a:pt x="3935" y="1324"/>
                </a:cubicBezTo>
                <a:cubicBezTo>
                  <a:pt x="3960" y="1322"/>
                  <a:pt x="3984" y="1321"/>
                  <a:pt x="4007" y="1321"/>
                </a:cubicBezTo>
                <a:cubicBezTo>
                  <a:pt x="4430" y="1321"/>
                  <a:pt x="4669" y="1717"/>
                  <a:pt x="4843" y="2061"/>
                </a:cubicBezTo>
                <a:cubicBezTo>
                  <a:pt x="5030" y="2440"/>
                  <a:pt x="5165" y="2844"/>
                  <a:pt x="5260" y="3258"/>
                </a:cubicBezTo>
                <a:cubicBezTo>
                  <a:pt x="5352" y="3665"/>
                  <a:pt x="5409" y="4082"/>
                  <a:pt x="5446" y="4500"/>
                </a:cubicBezTo>
                <a:cubicBezTo>
                  <a:pt x="5459" y="4639"/>
                  <a:pt x="5467" y="4779"/>
                  <a:pt x="5473" y="4920"/>
                </a:cubicBezTo>
                <a:cubicBezTo>
                  <a:pt x="5376" y="4680"/>
                  <a:pt x="5257" y="4447"/>
                  <a:pt x="5122" y="4230"/>
                </a:cubicBezTo>
                <a:cubicBezTo>
                  <a:pt x="4909" y="3885"/>
                  <a:pt x="4673" y="3552"/>
                  <a:pt x="4423" y="3233"/>
                </a:cubicBezTo>
                <a:cubicBezTo>
                  <a:pt x="4199" y="2947"/>
                  <a:pt x="3942" y="2685"/>
                  <a:pt x="3616" y="2522"/>
                </a:cubicBezTo>
                <a:cubicBezTo>
                  <a:pt x="3609" y="2518"/>
                  <a:pt x="3602" y="2517"/>
                  <a:pt x="3595" y="2517"/>
                </a:cubicBezTo>
                <a:cubicBezTo>
                  <a:pt x="3574" y="2517"/>
                  <a:pt x="3551" y="2529"/>
                  <a:pt x="3546" y="2549"/>
                </a:cubicBezTo>
                <a:cubicBezTo>
                  <a:pt x="3427" y="2922"/>
                  <a:pt x="3779" y="3156"/>
                  <a:pt x="4037" y="3346"/>
                </a:cubicBezTo>
                <a:cubicBezTo>
                  <a:pt x="4387" y="3602"/>
                  <a:pt x="4536" y="4012"/>
                  <a:pt x="4707" y="4395"/>
                </a:cubicBezTo>
                <a:cubicBezTo>
                  <a:pt x="5068" y="5210"/>
                  <a:pt x="5405" y="6076"/>
                  <a:pt x="5321" y="6982"/>
                </a:cubicBezTo>
                <a:cubicBezTo>
                  <a:pt x="5319" y="6997"/>
                  <a:pt x="5327" y="7005"/>
                  <a:pt x="5334" y="7012"/>
                </a:cubicBezTo>
                <a:cubicBezTo>
                  <a:pt x="5219" y="7402"/>
                  <a:pt x="5183" y="7820"/>
                  <a:pt x="5169" y="8221"/>
                </a:cubicBezTo>
                <a:lnTo>
                  <a:pt x="5169" y="8254"/>
                </a:lnTo>
                <a:cubicBezTo>
                  <a:pt x="5168" y="8247"/>
                  <a:pt x="5165" y="8239"/>
                  <a:pt x="5163" y="8234"/>
                </a:cubicBezTo>
                <a:cubicBezTo>
                  <a:pt x="5092" y="7983"/>
                  <a:pt x="5003" y="7737"/>
                  <a:pt x="4892" y="7502"/>
                </a:cubicBezTo>
                <a:cubicBezTo>
                  <a:pt x="4678" y="7035"/>
                  <a:pt x="4400" y="6599"/>
                  <a:pt x="4061" y="6213"/>
                </a:cubicBezTo>
                <a:cubicBezTo>
                  <a:pt x="3896" y="6026"/>
                  <a:pt x="3713" y="5856"/>
                  <a:pt x="3537" y="5679"/>
                </a:cubicBezTo>
                <a:cubicBezTo>
                  <a:pt x="3438" y="5579"/>
                  <a:pt x="3345" y="5479"/>
                  <a:pt x="3259" y="5366"/>
                </a:cubicBezTo>
                <a:cubicBezTo>
                  <a:pt x="3219" y="5313"/>
                  <a:pt x="3001" y="4999"/>
                  <a:pt x="3166" y="4999"/>
                </a:cubicBezTo>
                <a:cubicBezTo>
                  <a:pt x="3180" y="4999"/>
                  <a:pt x="3197" y="5001"/>
                  <a:pt x="3217" y="5006"/>
                </a:cubicBezTo>
                <a:cubicBezTo>
                  <a:pt x="3325" y="5033"/>
                  <a:pt x="3440" y="5188"/>
                  <a:pt x="3518" y="5261"/>
                </a:cubicBezTo>
                <a:cubicBezTo>
                  <a:pt x="3628" y="5368"/>
                  <a:pt x="3735" y="5479"/>
                  <a:pt x="3833" y="5596"/>
                </a:cubicBezTo>
                <a:cubicBezTo>
                  <a:pt x="4010" y="5815"/>
                  <a:pt x="4128" y="6067"/>
                  <a:pt x="4284" y="6297"/>
                </a:cubicBezTo>
                <a:cubicBezTo>
                  <a:pt x="4577" y="6730"/>
                  <a:pt x="5091" y="7099"/>
                  <a:pt x="5131" y="7659"/>
                </a:cubicBezTo>
                <a:cubicBezTo>
                  <a:pt x="5132" y="7678"/>
                  <a:pt x="5149" y="7689"/>
                  <a:pt x="5166" y="7689"/>
                </a:cubicBezTo>
                <a:cubicBezTo>
                  <a:pt x="5182" y="7689"/>
                  <a:pt x="5197" y="7680"/>
                  <a:pt x="5197" y="7661"/>
                </a:cubicBezTo>
                <a:cubicBezTo>
                  <a:pt x="5210" y="7134"/>
                  <a:pt x="4804" y="6770"/>
                  <a:pt x="4509" y="6381"/>
                </a:cubicBezTo>
                <a:cubicBezTo>
                  <a:pt x="4318" y="6128"/>
                  <a:pt x="4194" y="5837"/>
                  <a:pt x="4004" y="5586"/>
                </a:cubicBezTo>
                <a:cubicBezTo>
                  <a:pt x="3830" y="5354"/>
                  <a:pt x="3607" y="5105"/>
                  <a:pt x="3373" y="4934"/>
                </a:cubicBezTo>
                <a:cubicBezTo>
                  <a:pt x="3312" y="4889"/>
                  <a:pt x="3231" y="4861"/>
                  <a:pt x="3158" y="4861"/>
                </a:cubicBezTo>
                <a:cubicBezTo>
                  <a:pt x="3057" y="4861"/>
                  <a:pt x="2972" y="4915"/>
                  <a:pt x="2976" y="5056"/>
                </a:cubicBezTo>
                <a:cubicBezTo>
                  <a:pt x="2981" y="5291"/>
                  <a:pt x="3220" y="5523"/>
                  <a:pt x="3371" y="5680"/>
                </a:cubicBezTo>
                <a:cubicBezTo>
                  <a:pt x="3586" y="5906"/>
                  <a:pt x="3820" y="6110"/>
                  <a:pt x="4020" y="6348"/>
                </a:cubicBezTo>
                <a:cubicBezTo>
                  <a:pt x="4210" y="6575"/>
                  <a:pt x="4380" y="6819"/>
                  <a:pt x="4529" y="7075"/>
                </a:cubicBezTo>
                <a:cubicBezTo>
                  <a:pt x="4695" y="7361"/>
                  <a:pt x="4833" y="7666"/>
                  <a:pt x="4939" y="7983"/>
                </a:cubicBezTo>
                <a:cubicBezTo>
                  <a:pt x="4996" y="8150"/>
                  <a:pt x="5047" y="8319"/>
                  <a:pt x="5085" y="8493"/>
                </a:cubicBezTo>
                <a:cubicBezTo>
                  <a:pt x="5117" y="8624"/>
                  <a:pt x="5132" y="8760"/>
                  <a:pt x="5169" y="8892"/>
                </a:cubicBezTo>
                <a:cubicBezTo>
                  <a:pt x="5178" y="9367"/>
                  <a:pt x="5209" y="9841"/>
                  <a:pt x="5260" y="10312"/>
                </a:cubicBezTo>
                <a:cubicBezTo>
                  <a:pt x="5161" y="9902"/>
                  <a:pt x="5063" y="9495"/>
                  <a:pt x="4968" y="9084"/>
                </a:cubicBezTo>
                <a:cubicBezTo>
                  <a:pt x="4863" y="8630"/>
                  <a:pt x="4758" y="8177"/>
                  <a:pt x="4650" y="7723"/>
                </a:cubicBezTo>
                <a:cubicBezTo>
                  <a:pt x="4579" y="7431"/>
                  <a:pt x="4521" y="7070"/>
                  <a:pt x="4270" y="6869"/>
                </a:cubicBezTo>
                <a:cubicBezTo>
                  <a:pt x="4203" y="6814"/>
                  <a:pt x="4110" y="6764"/>
                  <a:pt x="4023" y="6764"/>
                </a:cubicBezTo>
                <a:cubicBezTo>
                  <a:pt x="3979" y="6764"/>
                  <a:pt x="3937" y="6777"/>
                  <a:pt x="3899" y="6808"/>
                </a:cubicBezTo>
                <a:cubicBezTo>
                  <a:pt x="3779" y="6909"/>
                  <a:pt x="3764" y="7076"/>
                  <a:pt x="3762" y="7224"/>
                </a:cubicBezTo>
                <a:cubicBezTo>
                  <a:pt x="3750" y="7642"/>
                  <a:pt x="3779" y="8061"/>
                  <a:pt x="3844" y="8474"/>
                </a:cubicBezTo>
                <a:cubicBezTo>
                  <a:pt x="3848" y="8496"/>
                  <a:pt x="3854" y="8519"/>
                  <a:pt x="3857" y="8543"/>
                </a:cubicBezTo>
                <a:cubicBezTo>
                  <a:pt x="3738" y="8394"/>
                  <a:pt x="3589" y="8276"/>
                  <a:pt x="3389" y="8245"/>
                </a:cubicBezTo>
                <a:cubicBezTo>
                  <a:pt x="3385" y="8245"/>
                  <a:pt x="3382" y="8244"/>
                  <a:pt x="3378" y="8244"/>
                </a:cubicBezTo>
                <a:cubicBezTo>
                  <a:pt x="3340" y="8244"/>
                  <a:pt x="3305" y="8280"/>
                  <a:pt x="3310" y="8319"/>
                </a:cubicBezTo>
                <a:cubicBezTo>
                  <a:pt x="3374" y="8764"/>
                  <a:pt x="3616" y="9197"/>
                  <a:pt x="3835" y="9582"/>
                </a:cubicBezTo>
                <a:cubicBezTo>
                  <a:pt x="4070" y="9990"/>
                  <a:pt x="4336" y="10378"/>
                  <a:pt x="4586" y="10775"/>
                </a:cubicBezTo>
                <a:cubicBezTo>
                  <a:pt x="4843" y="11185"/>
                  <a:pt x="5081" y="11605"/>
                  <a:pt x="5246" y="12062"/>
                </a:cubicBezTo>
                <a:cubicBezTo>
                  <a:pt x="5423" y="12553"/>
                  <a:pt x="5518" y="13069"/>
                  <a:pt x="5563" y="13587"/>
                </a:cubicBezTo>
                <a:cubicBezTo>
                  <a:pt x="5572" y="13696"/>
                  <a:pt x="5579" y="13807"/>
                  <a:pt x="5582" y="13917"/>
                </a:cubicBezTo>
                <a:cubicBezTo>
                  <a:pt x="5521" y="13353"/>
                  <a:pt x="5345" y="12801"/>
                  <a:pt x="5107" y="12283"/>
                </a:cubicBezTo>
                <a:cubicBezTo>
                  <a:pt x="4934" y="11906"/>
                  <a:pt x="4735" y="11540"/>
                  <a:pt x="4528" y="11178"/>
                </a:cubicBezTo>
                <a:cubicBezTo>
                  <a:pt x="4308" y="10795"/>
                  <a:pt x="4091" y="10406"/>
                  <a:pt x="3834" y="10048"/>
                </a:cubicBezTo>
                <a:cubicBezTo>
                  <a:pt x="3567" y="9680"/>
                  <a:pt x="3248" y="9349"/>
                  <a:pt x="2886" y="9075"/>
                </a:cubicBezTo>
                <a:cubicBezTo>
                  <a:pt x="2875" y="9066"/>
                  <a:pt x="2862" y="9062"/>
                  <a:pt x="2850" y="9062"/>
                </a:cubicBezTo>
                <a:cubicBezTo>
                  <a:pt x="2822" y="9062"/>
                  <a:pt x="2797" y="9082"/>
                  <a:pt x="2790" y="9112"/>
                </a:cubicBezTo>
                <a:cubicBezTo>
                  <a:pt x="2734" y="9363"/>
                  <a:pt x="2961" y="9607"/>
                  <a:pt x="3088" y="9802"/>
                </a:cubicBezTo>
                <a:cubicBezTo>
                  <a:pt x="3259" y="10068"/>
                  <a:pt x="3430" y="10335"/>
                  <a:pt x="3600" y="10603"/>
                </a:cubicBezTo>
                <a:cubicBezTo>
                  <a:pt x="3922" y="11108"/>
                  <a:pt x="4244" y="11612"/>
                  <a:pt x="4566" y="12118"/>
                </a:cubicBezTo>
                <a:cubicBezTo>
                  <a:pt x="4343" y="12263"/>
                  <a:pt x="4437" y="12804"/>
                  <a:pt x="4454" y="12991"/>
                </a:cubicBezTo>
                <a:cubicBezTo>
                  <a:pt x="4507" y="13539"/>
                  <a:pt x="4624" y="14072"/>
                  <a:pt x="4762" y="14604"/>
                </a:cubicBezTo>
                <a:cubicBezTo>
                  <a:pt x="4631" y="14354"/>
                  <a:pt x="4488" y="14115"/>
                  <a:pt x="4339" y="13873"/>
                </a:cubicBezTo>
                <a:cubicBezTo>
                  <a:pt x="4119" y="13519"/>
                  <a:pt x="3892" y="13168"/>
                  <a:pt x="3652" y="12825"/>
                </a:cubicBezTo>
                <a:cubicBezTo>
                  <a:pt x="3237" y="12233"/>
                  <a:pt x="2756" y="11660"/>
                  <a:pt x="2123" y="11291"/>
                </a:cubicBezTo>
                <a:cubicBezTo>
                  <a:pt x="2015" y="11229"/>
                  <a:pt x="1845" y="11108"/>
                  <a:pt x="1703" y="11108"/>
                </a:cubicBezTo>
                <a:cubicBezTo>
                  <a:pt x="1683" y="11108"/>
                  <a:pt x="1663" y="11110"/>
                  <a:pt x="1645" y="11115"/>
                </a:cubicBezTo>
                <a:cubicBezTo>
                  <a:pt x="1550" y="11142"/>
                  <a:pt x="1517" y="11236"/>
                  <a:pt x="1544" y="11327"/>
                </a:cubicBezTo>
                <a:cubicBezTo>
                  <a:pt x="1587" y="11476"/>
                  <a:pt x="1727" y="11566"/>
                  <a:pt x="1835" y="11662"/>
                </a:cubicBezTo>
                <a:cubicBezTo>
                  <a:pt x="1985" y="11795"/>
                  <a:pt x="2134" y="11934"/>
                  <a:pt x="2279" y="12073"/>
                </a:cubicBezTo>
                <a:cubicBezTo>
                  <a:pt x="2882" y="12662"/>
                  <a:pt x="3414" y="13319"/>
                  <a:pt x="3908" y="13998"/>
                </a:cubicBezTo>
                <a:cubicBezTo>
                  <a:pt x="4175" y="14363"/>
                  <a:pt x="4437" y="14733"/>
                  <a:pt x="4650" y="15133"/>
                </a:cubicBezTo>
                <a:cubicBezTo>
                  <a:pt x="4755" y="15329"/>
                  <a:pt x="4844" y="15532"/>
                  <a:pt x="4915" y="15743"/>
                </a:cubicBezTo>
                <a:cubicBezTo>
                  <a:pt x="4989" y="15959"/>
                  <a:pt x="5029" y="16180"/>
                  <a:pt x="5085" y="16403"/>
                </a:cubicBezTo>
                <a:cubicBezTo>
                  <a:pt x="5093" y="16429"/>
                  <a:pt x="5117" y="16441"/>
                  <a:pt x="5142" y="16441"/>
                </a:cubicBezTo>
                <a:cubicBezTo>
                  <a:pt x="5172" y="16441"/>
                  <a:pt x="5203" y="16423"/>
                  <a:pt x="5205" y="16390"/>
                </a:cubicBezTo>
                <a:lnTo>
                  <a:pt x="5205" y="16332"/>
                </a:lnTo>
                <a:cubicBezTo>
                  <a:pt x="5336" y="16944"/>
                  <a:pt x="5416" y="17564"/>
                  <a:pt x="5375" y="18186"/>
                </a:cubicBezTo>
                <a:cubicBezTo>
                  <a:pt x="5253" y="17432"/>
                  <a:pt x="5040" y="16690"/>
                  <a:pt x="4756" y="15982"/>
                </a:cubicBezTo>
                <a:cubicBezTo>
                  <a:pt x="4636" y="15681"/>
                  <a:pt x="4502" y="15386"/>
                  <a:pt x="4355" y="15098"/>
                </a:cubicBezTo>
                <a:cubicBezTo>
                  <a:pt x="4237" y="14864"/>
                  <a:pt x="4125" y="14588"/>
                  <a:pt x="3892" y="14445"/>
                </a:cubicBezTo>
                <a:cubicBezTo>
                  <a:pt x="3828" y="14405"/>
                  <a:pt x="3756" y="14384"/>
                  <a:pt x="3686" y="14384"/>
                </a:cubicBezTo>
                <a:cubicBezTo>
                  <a:pt x="3554" y="14384"/>
                  <a:pt x="3432" y="14459"/>
                  <a:pt x="3390" y="14611"/>
                </a:cubicBezTo>
                <a:cubicBezTo>
                  <a:pt x="3318" y="14868"/>
                  <a:pt x="3496" y="15147"/>
                  <a:pt x="3613" y="15362"/>
                </a:cubicBezTo>
                <a:cubicBezTo>
                  <a:pt x="3926" y="15942"/>
                  <a:pt x="4287" y="16485"/>
                  <a:pt x="4535" y="17100"/>
                </a:cubicBezTo>
                <a:cubicBezTo>
                  <a:pt x="4695" y="17496"/>
                  <a:pt x="4821" y="17903"/>
                  <a:pt x="4926" y="18316"/>
                </a:cubicBezTo>
                <a:cubicBezTo>
                  <a:pt x="4267" y="16999"/>
                  <a:pt x="3180" y="15914"/>
                  <a:pt x="1848" y="15264"/>
                </a:cubicBezTo>
                <a:cubicBezTo>
                  <a:pt x="1408" y="15050"/>
                  <a:pt x="927" y="14859"/>
                  <a:pt x="432" y="14825"/>
                </a:cubicBezTo>
                <a:cubicBezTo>
                  <a:pt x="397" y="14823"/>
                  <a:pt x="354" y="14820"/>
                  <a:pt x="310" y="14820"/>
                </a:cubicBezTo>
                <a:cubicBezTo>
                  <a:pt x="165" y="14820"/>
                  <a:pt x="0" y="14850"/>
                  <a:pt x="5" y="15021"/>
                </a:cubicBezTo>
                <a:cubicBezTo>
                  <a:pt x="10" y="15227"/>
                  <a:pt x="296" y="15284"/>
                  <a:pt x="446" y="15326"/>
                </a:cubicBezTo>
                <a:cubicBezTo>
                  <a:pt x="974" y="15478"/>
                  <a:pt x="1510" y="15584"/>
                  <a:pt x="2012" y="15811"/>
                </a:cubicBezTo>
                <a:cubicBezTo>
                  <a:pt x="2465" y="16017"/>
                  <a:pt x="2882" y="16297"/>
                  <a:pt x="3259" y="16619"/>
                </a:cubicBezTo>
                <a:cubicBezTo>
                  <a:pt x="3997" y="17250"/>
                  <a:pt x="4566" y="18043"/>
                  <a:pt x="5054" y="18879"/>
                </a:cubicBezTo>
                <a:cubicBezTo>
                  <a:pt x="5057" y="18896"/>
                  <a:pt x="5061" y="18914"/>
                  <a:pt x="5064" y="18930"/>
                </a:cubicBezTo>
                <a:cubicBezTo>
                  <a:pt x="5128" y="19251"/>
                  <a:pt x="5183" y="19571"/>
                  <a:pt x="5232" y="19895"/>
                </a:cubicBezTo>
                <a:cubicBezTo>
                  <a:pt x="4884" y="19316"/>
                  <a:pt x="4394" y="18825"/>
                  <a:pt x="3857" y="18418"/>
                </a:cubicBezTo>
                <a:cubicBezTo>
                  <a:pt x="3430" y="18093"/>
                  <a:pt x="2971" y="17811"/>
                  <a:pt x="2507" y="17542"/>
                </a:cubicBezTo>
                <a:cubicBezTo>
                  <a:pt x="2390" y="17476"/>
                  <a:pt x="2273" y="17410"/>
                  <a:pt x="2156" y="17344"/>
                </a:cubicBezTo>
                <a:cubicBezTo>
                  <a:pt x="2041" y="17278"/>
                  <a:pt x="1924" y="17199"/>
                  <a:pt x="1799" y="17155"/>
                </a:cubicBezTo>
                <a:cubicBezTo>
                  <a:pt x="1757" y="17140"/>
                  <a:pt x="1718" y="17134"/>
                  <a:pt x="1680" y="17134"/>
                </a:cubicBezTo>
                <a:cubicBezTo>
                  <a:pt x="1523" y="17134"/>
                  <a:pt x="1407" y="17251"/>
                  <a:pt x="1287" y="17369"/>
                </a:cubicBezTo>
                <a:cubicBezTo>
                  <a:pt x="927" y="17725"/>
                  <a:pt x="572" y="18128"/>
                  <a:pt x="487" y="18645"/>
                </a:cubicBezTo>
                <a:cubicBezTo>
                  <a:pt x="480" y="18690"/>
                  <a:pt x="516" y="18722"/>
                  <a:pt x="557" y="18722"/>
                </a:cubicBezTo>
                <a:cubicBezTo>
                  <a:pt x="564" y="18722"/>
                  <a:pt x="572" y="18721"/>
                  <a:pt x="579" y="18719"/>
                </a:cubicBezTo>
                <a:cubicBezTo>
                  <a:pt x="927" y="18621"/>
                  <a:pt x="1133" y="18313"/>
                  <a:pt x="1353" y="18050"/>
                </a:cubicBezTo>
                <a:cubicBezTo>
                  <a:pt x="1479" y="17899"/>
                  <a:pt x="1639" y="17700"/>
                  <a:pt x="1846" y="17700"/>
                </a:cubicBezTo>
                <a:cubicBezTo>
                  <a:pt x="1871" y="17700"/>
                  <a:pt x="1896" y="17702"/>
                  <a:pt x="1922" y="17708"/>
                </a:cubicBezTo>
                <a:cubicBezTo>
                  <a:pt x="2134" y="17755"/>
                  <a:pt x="2350" y="17876"/>
                  <a:pt x="2544" y="17971"/>
                </a:cubicBezTo>
                <a:cubicBezTo>
                  <a:pt x="3316" y="18343"/>
                  <a:pt x="4020" y="18852"/>
                  <a:pt x="4623" y="19461"/>
                </a:cubicBezTo>
                <a:cubicBezTo>
                  <a:pt x="4841" y="19680"/>
                  <a:pt x="5043" y="19916"/>
                  <a:pt x="5232" y="20163"/>
                </a:cubicBezTo>
                <a:cubicBezTo>
                  <a:pt x="5247" y="20191"/>
                  <a:pt x="5266" y="20220"/>
                  <a:pt x="5281" y="20248"/>
                </a:cubicBezTo>
                <a:cubicBezTo>
                  <a:pt x="5312" y="20476"/>
                  <a:pt x="5341" y="20703"/>
                  <a:pt x="5369" y="20932"/>
                </a:cubicBezTo>
                <a:cubicBezTo>
                  <a:pt x="5324" y="20889"/>
                  <a:pt x="5277" y="20848"/>
                  <a:pt x="5240" y="20813"/>
                </a:cubicBezTo>
                <a:cubicBezTo>
                  <a:pt x="4914" y="20496"/>
                  <a:pt x="4582" y="20186"/>
                  <a:pt x="4251" y="19872"/>
                </a:cubicBezTo>
                <a:cubicBezTo>
                  <a:pt x="3949" y="19585"/>
                  <a:pt x="3652" y="19283"/>
                  <a:pt x="3305" y="19052"/>
                </a:cubicBezTo>
                <a:cubicBezTo>
                  <a:pt x="3153" y="18951"/>
                  <a:pt x="2983" y="18853"/>
                  <a:pt x="2797" y="18832"/>
                </a:cubicBezTo>
                <a:cubicBezTo>
                  <a:pt x="2772" y="18829"/>
                  <a:pt x="2747" y="18828"/>
                  <a:pt x="2723" y="18828"/>
                </a:cubicBezTo>
                <a:cubicBezTo>
                  <a:pt x="2577" y="18828"/>
                  <a:pt x="2438" y="18876"/>
                  <a:pt x="2309" y="18943"/>
                </a:cubicBezTo>
                <a:cubicBezTo>
                  <a:pt x="2139" y="19029"/>
                  <a:pt x="1978" y="19141"/>
                  <a:pt x="1821" y="19249"/>
                </a:cubicBezTo>
                <a:cubicBezTo>
                  <a:pt x="1655" y="19361"/>
                  <a:pt x="1456" y="19465"/>
                  <a:pt x="1314" y="19610"/>
                </a:cubicBezTo>
                <a:cubicBezTo>
                  <a:pt x="1231" y="19692"/>
                  <a:pt x="1218" y="19819"/>
                  <a:pt x="1324" y="19888"/>
                </a:cubicBezTo>
                <a:cubicBezTo>
                  <a:pt x="1366" y="19915"/>
                  <a:pt x="1416" y="19925"/>
                  <a:pt x="1467" y="19925"/>
                </a:cubicBezTo>
                <a:cubicBezTo>
                  <a:pt x="1547" y="19925"/>
                  <a:pt x="1630" y="19900"/>
                  <a:pt x="1697" y="19873"/>
                </a:cubicBezTo>
                <a:cubicBezTo>
                  <a:pt x="1974" y="19767"/>
                  <a:pt x="2174" y="19533"/>
                  <a:pt x="2437" y="19404"/>
                </a:cubicBezTo>
                <a:cubicBezTo>
                  <a:pt x="2533" y="19355"/>
                  <a:pt x="2626" y="19335"/>
                  <a:pt x="2716" y="19335"/>
                </a:cubicBezTo>
                <a:cubicBezTo>
                  <a:pt x="2990" y="19335"/>
                  <a:pt x="3234" y="19525"/>
                  <a:pt x="3461" y="19702"/>
                </a:cubicBezTo>
                <a:cubicBezTo>
                  <a:pt x="4162" y="20245"/>
                  <a:pt x="4821" y="20844"/>
                  <a:pt x="5433" y="21487"/>
                </a:cubicBezTo>
                <a:cubicBezTo>
                  <a:pt x="5454" y="21677"/>
                  <a:pt x="5476" y="21867"/>
                  <a:pt x="5495" y="22057"/>
                </a:cubicBezTo>
                <a:cubicBezTo>
                  <a:pt x="5013" y="21482"/>
                  <a:pt x="4467" y="20959"/>
                  <a:pt x="3905" y="20468"/>
                </a:cubicBezTo>
                <a:cubicBezTo>
                  <a:pt x="3730" y="20316"/>
                  <a:pt x="3556" y="20167"/>
                  <a:pt x="3376" y="20022"/>
                </a:cubicBezTo>
                <a:cubicBezTo>
                  <a:pt x="3272" y="19937"/>
                  <a:pt x="3167" y="19866"/>
                  <a:pt x="3044" y="19866"/>
                </a:cubicBezTo>
                <a:cubicBezTo>
                  <a:pt x="3002" y="19866"/>
                  <a:pt x="2957" y="19874"/>
                  <a:pt x="2910" y="19893"/>
                </a:cubicBezTo>
                <a:cubicBezTo>
                  <a:pt x="2638" y="20000"/>
                  <a:pt x="2232" y="20359"/>
                  <a:pt x="2385" y="20684"/>
                </a:cubicBezTo>
                <a:cubicBezTo>
                  <a:pt x="2396" y="20708"/>
                  <a:pt x="2423" y="20726"/>
                  <a:pt x="2449" y="20726"/>
                </a:cubicBezTo>
                <a:cubicBezTo>
                  <a:pt x="2462" y="20726"/>
                  <a:pt x="2474" y="20722"/>
                  <a:pt x="2485" y="20713"/>
                </a:cubicBezTo>
                <a:cubicBezTo>
                  <a:pt x="2614" y="20604"/>
                  <a:pt x="2750" y="20505"/>
                  <a:pt x="2883" y="20401"/>
                </a:cubicBezTo>
                <a:cubicBezTo>
                  <a:pt x="2915" y="20377"/>
                  <a:pt x="2947" y="20343"/>
                  <a:pt x="2984" y="20323"/>
                </a:cubicBezTo>
                <a:cubicBezTo>
                  <a:pt x="3007" y="20312"/>
                  <a:pt x="3023" y="20307"/>
                  <a:pt x="3035" y="20307"/>
                </a:cubicBezTo>
                <a:cubicBezTo>
                  <a:pt x="3056" y="20307"/>
                  <a:pt x="3070" y="20320"/>
                  <a:pt x="3099" y="20337"/>
                </a:cubicBezTo>
                <a:cubicBezTo>
                  <a:pt x="3170" y="20377"/>
                  <a:pt x="3234" y="20451"/>
                  <a:pt x="3296" y="20503"/>
                </a:cubicBezTo>
                <a:cubicBezTo>
                  <a:pt x="3559" y="20723"/>
                  <a:pt x="3823" y="20940"/>
                  <a:pt x="4085" y="21160"/>
                </a:cubicBezTo>
                <a:cubicBezTo>
                  <a:pt x="4566" y="21560"/>
                  <a:pt x="5047" y="21959"/>
                  <a:pt x="5525" y="22359"/>
                </a:cubicBezTo>
                <a:cubicBezTo>
                  <a:pt x="5545" y="22536"/>
                  <a:pt x="5565" y="22717"/>
                  <a:pt x="5585" y="22894"/>
                </a:cubicBezTo>
                <a:cubicBezTo>
                  <a:pt x="5673" y="23688"/>
                  <a:pt x="5765" y="24483"/>
                  <a:pt x="5856" y="25275"/>
                </a:cubicBezTo>
                <a:cubicBezTo>
                  <a:pt x="5866" y="25374"/>
                  <a:pt x="5877" y="25472"/>
                  <a:pt x="5887" y="25571"/>
                </a:cubicBezTo>
                <a:cubicBezTo>
                  <a:pt x="5985" y="25550"/>
                  <a:pt x="6083" y="25529"/>
                  <a:pt x="6181" y="25512"/>
                </a:cubicBezTo>
                <a:cubicBezTo>
                  <a:pt x="6118" y="24875"/>
                  <a:pt x="6060" y="24238"/>
                  <a:pt x="5992" y="23601"/>
                </a:cubicBezTo>
                <a:cubicBezTo>
                  <a:pt x="5947" y="23166"/>
                  <a:pt x="5898" y="22732"/>
                  <a:pt x="5852" y="22298"/>
                </a:cubicBezTo>
                <a:lnTo>
                  <a:pt x="5852" y="22298"/>
                </a:lnTo>
                <a:cubicBezTo>
                  <a:pt x="5854" y="22298"/>
                  <a:pt x="5857" y="22298"/>
                  <a:pt x="5860" y="22298"/>
                </a:cubicBezTo>
                <a:cubicBezTo>
                  <a:pt x="6173" y="22298"/>
                  <a:pt x="6457" y="22149"/>
                  <a:pt x="6717" y="21966"/>
                </a:cubicBezTo>
                <a:cubicBezTo>
                  <a:pt x="7110" y="21689"/>
                  <a:pt x="7473" y="21372"/>
                  <a:pt x="7848" y="21072"/>
                </a:cubicBezTo>
                <a:cubicBezTo>
                  <a:pt x="8200" y="20789"/>
                  <a:pt x="8547" y="20455"/>
                  <a:pt x="8954" y="20249"/>
                </a:cubicBezTo>
                <a:cubicBezTo>
                  <a:pt x="9128" y="20161"/>
                  <a:pt x="9332" y="20102"/>
                  <a:pt x="9532" y="20102"/>
                </a:cubicBezTo>
                <a:cubicBezTo>
                  <a:pt x="9717" y="20102"/>
                  <a:pt x="9898" y="20153"/>
                  <a:pt x="10047" y="20279"/>
                </a:cubicBezTo>
                <a:cubicBezTo>
                  <a:pt x="10121" y="20343"/>
                  <a:pt x="10169" y="20418"/>
                  <a:pt x="10214" y="20503"/>
                </a:cubicBezTo>
                <a:cubicBezTo>
                  <a:pt x="10250" y="20569"/>
                  <a:pt x="10292" y="20640"/>
                  <a:pt x="10367" y="20668"/>
                </a:cubicBezTo>
                <a:cubicBezTo>
                  <a:pt x="10389" y="20676"/>
                  <a:pt x="10412" y="20680"/>
                  <a:pt x="10436" y="20680"/>
                </a:cubicBezTo>
                <a:cubicBezTo>
                  <a:pt x="10522" y="20680"/>
                  <a:pt x="10609" y="20626"/>
                  <a:pt x="10612" y="20532"/>
                </a:cubicBezTo>
                <a:cubicBezTo>
                  <a:pt x="10616" y="20407"/>
                  <a:pt x="10495" y="20265"/>
                  <a:pt x="10416" y="20181"/>
                </a:cubicBezTo>
                <a:cubicBezTo>
                  <a:pt x="10311" y="20073"/>
                  <a:pt x="10182" y="19993"/>
                  <a:pt x="10041" y="19939"/>
                </a:cubicBezTo>
                <a:cubicBezTo>
                  <a:pt x="9873" y="19873"/>
                  <a:pt x="9707" y="19844"/>
                  <a:pt x="9544" y="19844"/>
                </a:cubicBezTo>
                <a:cubicBezTo>
                  <a:pt x="9018" y="19844"/>
                  <a:pt x="8526" y="20145"/>
                  <a:pt x="8117" y="20489"/>
                </a:cubicBezTo>
                <a:cubicBezTo>
                  <a:pt x="7748" y="20801"/>
                  <a:pt x="7397" y="21128"/>
                  <a:pt x="7004" y="21411"/>
                </a:cubicBezTo>
                <a:cubicBezTo>
                  <a:pt x="6632" y="21677"/>
                  <a:pt x="6239" y="21911"/>
                  <a:pt x="5830" y="22116"/>
                </a:cubicBezTo>
                <a:cubicBezTo>
                  <a:pt x="5808" y="21905"/>
                  <a:pt x="5785" y="21695"/>
                  <a:pt x="5759" y="21484"/>
                </a:cubicBezTo>
                <a:cubicBezTo>
                  <a:pt x="6166" y="20801"/>
                  <a:pt x="6795" y="20288"/>
                  <a:pt x="7503" y="19959"/>
                </a:cubicBezTo>
                <a:cubicBezTo>
                  <a:pt x="7929" y="19760"/>
                  <a:pt x="8381" y="19624"/>
                  <a:pt x="8841" y="19533"/>
                </a:cubicBezTo>
                <a:cubicBezTo>
                  <a:pt x="9065" y="19489"/>
                  <a:pt x="9292" y="19456"/>
                  <a:pt x="9522" y="19432"/>
                </a:cubicBezTo>
                <a:cubicBezTo>
                  <a:pt x="9739" y="19408"/>
                  <a:pt x="9963" y="19404"/>
                  <a:pt x="10179" y="19363"/>
                </a:cubicBezTo>
                <a:cubicBezTo>
                  <a:pt x="10550" y="19293"/>
                  <a:pt x="10945" y="19045"/>
                  <a:pt x="10922" y="18619"/>
                </a:cubicBezTo>
                <a:cubicBezTo>
                  <a:pt x="10921" y="18594"/>
                  <a:pt x="10895" y="18570"/>
                  <a:pt x="10869" y="18570"/>
                </a:cubicBezTo>
                <a:cubicBezTo>
                  <a:pt x="10862" y="18570"/>
                  <a:pt x="10856" y="18572"/>
                  <a:pt x="10850" y="18575"/>
                </a:cubicBezTo>
                <a:cubicBezTo>
                  <a:pt x="10468" y="18774"/>
                  <a:pt x="10044" y="18845"/>
                  <a:pt x="9625" y="18916"/>
                </a:cubicBezTo>
                <a:cubicBezTo>
                  <a:pt x="9247" y="18981"/>
                  <a:pt x="8872" y="19065"/>
                  <a:pt x="8505" y="19187"/>
                </a:cubicBezTo>
                <a:cubicBezTo>
                  <a:pt x="7781" y="19429"/>
                  <a:pt x="7100" y="19798"/>
                  <a:pt x="6503" y="20272"/>
                </a:cubicBezTo>
                <a:cubicBezTo>
                  <a:pt x="6210" y="20505"/>
                  <a:pt x="5944" y="20763"/>
                  <a:pt x="5703" y="21047"/>
                </a:cubicBezTo>
                <a:cubicBezTo>
                  <a:pt x="5687" y="20922"/>
                  <a:pt x="5673" y="20796"/>
                  <a:pt x="5654" y="20671"/>
                </a:cubicBezTo>
                <a:cubicBezTo>
                  <a:pt x="6548" y="19426"/>
                  <a:pt x="8038" y="18843"/>
                  <a:pt x="9441" y="18365"/>
                </a:cubicBezTo>
                <a:cubicBezTo>
                  <a:pt x="9580" y="18320"/>
                  <a:pt x="9787" y="18290"/>
                  <a:pt x="9879" y="18162"/>
                </a:cubicBezTo>
                <a:cubicBezTo>
                  <a:pt x="9949" y="18067"/>
                  <a:pt x="9923" y="17945"/>
                  <a:pt x="9850" y="17864"/>
                </a:cubicBezTo>
                <a:cubicBezTo>
                  <a:pt x="9778" y="17787"/>
                  <a:pt x="9682" y="17763"/>
                  <a:pt x="9583" y="17763"/>
                </a:cubicBezTo>
                <a:cubicBezTo>
                  <a:pt x="9529" y="17763"/>
                  <a:pt x="9473" y="17770"/>
                  <a:pt x="9421" y="17779"/>
                </a:cubicBezTo>
                <a:cubicBezTo>
                  <a:pt x="9264" y="17808"/>
                  <a:pt x="9108" y="17845"/>
                  <a:pt x="8953" y="17887"/>
                </a:cubicBezTo>
                <a:cubicBezTo>
                  <a:pt x="8296" y="18066"/>
                  <a:pt x="7668" y="18361"/>
                  <a:pt x="7106" y="18747"/>
                </a:cubicBezTo>
                <a:cubicBezTo>
                  <a:pt x="6796" y="18958"/>
                  <a:pt x="6510" y="19199"/>
                  <a:pt x="6246" y="19463"/>
                </a:cubicBezTo>
                <a:cubicBezTo>
                  <a:pt x="6079" y="19628"/>
                  <a:pt x="5917" y="19805"/>
                  <a:pt x="5772" y="19995"/>
                </a:cubicBezTo>
                <a:cubicBezTo>
                  <a:pt x="6036" y="19513"/>
                  <a:pt x="6452" y="19093"/>
                  <a:pt x="6842" y="18741"/>
                </a:cubicBezTo>
                <a:cubicBezTo>
                  <a:pt x="7402" y="18238"/>
                  <a:pt x="8038" y="17825"/>
                  <a:pt x="8729" y="17522"/>
                </a:cubicBezTo>
                <a:cubicBezTo>
                  <a:pt x="9123" y="17349"/>
                  <a:pt x="9535" y="17213"/>
                  <a:pt x="9953" y="17115"/>
                </a:cubicBezTo>
                <a:cubicBezTo>
                  <a:pt x="10010" y="17103"/>
                  <a:pt x="10048" y="17043"/>
                  <a:pt x="10009" y="16989"/>
                </a:cubicBezTo>
                <a:cubicBezTo>
                  <a:pt x="9862" y="16782"/>
                  <a:pt x="9644" y="16709"/>
                  <a:pt x="9416" y="16709"/>
                </a:cubicBezTo>
                <a:cubicBezTo>
                  <a:pt x="9250" y="16709"/>
                  <a:pt x="9078" y="16748"/>
                  <a:pt x="8923" y="16802"/>
                </a:cubicBezTo>
                <a:cubicBezTo>
                  <a:pt x="8490" y="16952"/>
                  <a:pt x="8066" y="17149"/>
                  <a:pt x="7668" y="17375"/>
                </a:cubicBezTo>
                <a:cubicBezTo>
                  <a:pt x="7292" y="17588"/>
                  <a:pt x="6931" y="17840"/>
                  <a:pt x="6616" y="18138"/>
                </a:cubicBezTo>
                <a:cubicBezTo>
                  <a:pt x="6930" y="17839"/>
                  <a:pt x="7267" y="17562"/>
                  <a:pt x="7626" y="17318"/>
                </a:cubicBezTo>
                <a:cubicBezTo>
                  <a:pt x="7971" y="17084"/>
                  <a:pt x="8333" y="16874"/>
                  <a:pt x="8708" y="16691"/>
                </a:cubicBezTo>
                <a:cubicBezTo>
                  <a:pt x="9069" y="16517"/>
                  <a:pt x="9445" y="16379"/>
                  <a:pt x="9823" y="16237"/>
                </a:cubicBezTo>
                <a:cubicBezTo>
                  <a:pt x="10226" y="16085"/>
                  <a:pt x="10609" y="15902"/>
                  <a:pt x="10904" y="15582"/>
                </a:cubicBezTo>
                <a:cubicBezTo>
                  <a:pt x="10953" y="15527"/>
                  <a:pt x="10903" y="15443"/>
                  <a:pt x="10839" y="15443"/>
                </a:cubicBezTo>
                <a:cubicBezTo>
                  <a:pt x="10829" y="15443"/>
                  <a:pt x="10819" y="15445"/>
                  <a:pt x="10809" y="15450"/>
                </a:cubicBezTo>
                <a:cubicBezTo>
                  <a:pt x="10661" y="15514"/>
                  <a:pt x="10514" y="15577"/>
                  <a:pt x="10367" y="15640"/>
                </a:cubicBezTo>
                <a:cubicBezTo>
                  <a:pt x="10367" y="15640"/>
                  <a:pt x="10367" y="15638"/>
                  <a:pt x="10365" y="15638"/>
                </a:cubicBezTo>
                <a:cubicBezTo>
                  <a:pt x="10246" y="15519"/>
                  <a:pt x="10094" y="15480"/>
                  <a:pt x="9937" y="15480"/>
                </a:cubicBezTo>
                <a:cubicBezTo>
                  <a:pt x="9794" y="15480"/>
                  <a:pt x="9646" y="15512"/>
                  <a:pt x="9513" y="15546"/>
                </a:cubicBezTo>
                <a:cubicBezTo>
                  <a:pt x="9164" y="15633"/>
                  <a:pt x="8824" y="15755"/>
                  <a:pt x="8498" y="15908"/>
                </a:cubicBezTo>
                <a:cubicBezTo>
                  <a:pt x="7860" y="16204"/>
                  <a:pt x="7277" y="16613"/>
                  <a:pt x="6782" y="17114"/>
                </a:cubicBezTo>
                <a:cubicBezTo>
                  <a:pt x="6551" y="17348"/>
                  <a:pt x="6341" y="17602"/>
                  <a:pt x="6161" y="17876"/>
                </a:cubicBezTo>
                <a:cubicBezTo>
                  <a:pt x="6411" y="17199"/>
                  <a:pt x="6718" y="16539"/>
                  <a:pt x="7022" y="15888"/>
                </a:cubicBezTo>
                <a:cubicBezTo>
                  <a:pt x="7104" y="15715"/>
                  <a:pt x="7185" y="15540"/>
                  <a:pt x="7265" y="15365"/>
                </a:cubicBezTo>
                <a:cubicBezTo>
                  <a:pt x="7321" y="15240"/>
                  <a:pt x="7439" y="15069"/>
                  <a:pt x="7406" y="14925"/>
                </a:cubicBezTo>
                <a:cubicBezTo>
                  <a:pt x="7381" y="14804"/>
                  <a:pt x="7292" y="14766"/>
                  <a:pt x="7189" y="14766"/>
                </a:cubicBezTo>
                <a:cubicBezTo>
                  <a:pt x="7348" y="14632"/>
                  <a:pt x="7503" y="14492"/>
                  <a:pt x="7675" y="14374"/>
                </a:cubicBezTo>
                <a:cubicBezTo>
                  <a:pt x="7893" y="14222"/>
                  <a:pt x="8126" y="14093"/>
                  <a:pt x="8368" y="13985"/>
                </a:cubicBezTo>
                <a:cubicBezTo>
                  <a:pt x="8844" y="13773"/>
                  <a:pt x="9357" y="13646"/>
                  <a:pt x="9878" y="13618"/>
                </a:cubicBezTo>
                <a:cubicBezTo>
                  <a:pt x="10000" y="13611"/>
                  <a:pt x="10255" y="13604"/>
                  <a:pt x="10199" y="13405"/>
                </a:cubicBezTo>
                <a:cubicBezTo>
                  <a:pt x="10145" y="13221"/>
                  <a:pt x="9864" y="13225"/>
                  <a:pt x="9716" y="13221"/>
                </a:cubicBezTo>
                <a:cubicBezTo>
                  <a:pt x="9701" y="13220"/>
                  <a:pt x="9686" y="13220"/>
                  <a:pt x="9671" y="13220"/>
                </a:cubicBezTo>
                <a:cubicBezTo>
                  <a:pt x="9172" y="13220"/>
                  <a:pt x="8683" y="13379"/>
                  <a:pt x="8255" y="13631"/>
                </a:cubicBezTo>
                <a:cubicBezTo>
                  <a:pt x="7743" y="13930"/>
                  <a:pt x="7327" y="14354"/>
                  <a:pt x="6960" y="14815"/>
                </a:cubicBezTo>
                <a:cubicBezTo>
                  <a:pt x="6873" y="14847"/>
                  <a:pt x="6795" y="14886"/>
                  <a:pt x="6745" y="14915"/>
                </a:cubicBezTo>
                <a:cubicBezTo>
                  <a:pt x="6467" y="15069"/>
                  <a:pt x="6254" y="15296"/>
                  <a:pt x="6091" y="15556"/>
                </a:cubicBezTo>
                <a:cubicBezTo>
                  <a:pt x="6622" y="14308"/>
                  <a:pt x="7520" y="13201"/>
                  <a:pt x="8888" y="12838"/>
                </a:cubicBezTo>
                <a:cubicBezTo>
                  <a:pt x="9149" y="12768"/>
                  <a:pt x="9416" y="12733"/>
                  <a:pt x="9684" y="12733"/>
                </a:cubicBezTo>
                <a:cubicBezTo>
                  <a:pt x="9865" y="12733"/>
                  <a:pt x="10047" y="12749"/>
                  <a:pt x="10227" y="12782"/>
                </a:cubicBezTo>
                <a:cubicBezTo>
                  <a:pt x="10233" y="12784"/>
                  <a:pt x="10238" y="12784"/>
                  <a:pt x="10244" y="12784"/>
                </a:cubicBezTo>
                <a:cubicBezTo>
                  <a:pt x="10319" y="12784"/>
                  <a:pt x="10352" y="12680"/>
                  <a:pt x="10294" y="12631"/>
                </a:cubicBezTo>
                <a:cubicBezTo>
                  <a:pt x="9966" y="12347"/>
                  <a:pt x="9561" y="12224"/>
                  <a:pt x="9149" y="12224"/>
                </a:cubicBezTo>
                <a:cubicBezTo>
                  <a:pt x="8772" y="12224"/>
                  <a:pt x="8390" y="12327"/>
                  <a:pt x="8056" y="12503"/>
                </a:cubicBezTo>
                <a:cubicBezTo>
                  <a:pt x="7317" y="12893"/>
                  <a:pt x="6724" y="13574"/>
                  <a:pt x="6334" y="14303"/>
                </a:cubicBezTo>
                <a:cubicBezTo>
                  <a:pt x="6140" y="14667"/>
                  <a:pt x="6008" y="15044"/>
                  <a:pt x="5907" y="15438"/>
                </a:cubicBezTo>
                <a:cubicBezTo>
                  <a:pt x="5985" y="15021"/>
                  <a:pt x="6080" y="14608"/>
                  <a:pt x="6205" y="14200"/>
                </a:cubicBezTo>
                <a:cubicBezTo>
                  <a:pt x="6334" y="13774"/>
                  <a:pt x="6487" y="13356"/>
                  <a:pt x="6664" y="12948"/>
                </a:cubicBezTo>
                <a:cubicBezTo>
                  <a:pt x="6839" y="12540"/>
                  <a:pt x="7056" y="12150"/>
                  <a:pt x="7208" y="11732"/>
                </a:cubicBezTo>
                <a:cubicBezTo>
                  <a:pt x="7279" y="11540"/>
                  <a:pt x="7336" y="11341"/>
                  <a:pt x="7360" y="11137"/>
                </a:cubicBezTo>
                <a:cubicBezTo>
                  <a:pt x="7377" y="10998"/>
                  <a:pt x="7375" y="10832"/>
                  <a:pt x="7233" y="10758"/>
                </a:cubicBezTo>
                <a:cubicBezTo>
                  <a:pt x="7188" y="10734"/>
                  <a:pt x="7142" y="10723"/>
                  <a:pt x="7096" y="10723"/>
                </a:cubicBezTo>
                <a:cubicBezTo>
                  <a:pt x="7007" y="10723"/>
                  <a:pt x="6920" y="10763"/>
                  <a:pt x="6838" y="10823"/>
                </a:cubicBezTo>
                <a:cubicBezTo>
                  <a:pt x="7548" y="10068"/>
                  <a:pt x="8461" y="9441"/>
                  <a:pt x="9164" y="8742"/>
                </a:cubicBezTo>
                <a:cubicBezTo>
                  <a:pt x="9194" y="8711"/>
                  <a:pt x="9183" y="8657"/>
                  <a:pt x="9154" y="8631"/>
                </a:cubicBezTo>
                <a:cubicBezTo>
                  <a:pt x="9106" y="8589"/>
                  <a:pt x="9047" y="8573"/>
                  <a:pt x="8985" y="8573"/>
                </a:cubicBezTo>
                <a:cubicBezTo>
                  <a:pt x="8867" y="8573"/>
                  <a:pt x="8737" y="8630"/>
                  <a:pt x="8638" y="8668"/>
                </a:cubicBezTo>
                <a:cubicBezTo>
                  <a:pt x="8441" y="8743"/>
                  <a:pt x="8251" y="8844"/>
                  <a:pt x="8076" y="8962"/>
                </a:cubicBezTo>
                <a:cubicBezTo>
                  <a:pt x="7717" y="9199"/>
                  <a:pt x="7406" y="9505"/>
                  <a:pt x="7127" y="9831"/>
                </a:cubicBezTo>
                <a:cubicBezTo>
                  <a:pt x="6540" y="10518"/>
                  <a:pt x="6076" y="11283"/>
                  <a:pt x="5707" y="12101"/>
                </a:cubicBezTo>
                <a:cubicBezTo>
                  <a:pt x="5676" y="11945"/>
                  <a:pt x="5633" y="11792"/>
                  <a:pt x="5573" y="11645"/>
                </a:cubicBezTo>
                <a:cubicBezTo>
                  <a:pt x="6070" y="10419"/>
                  <a:pt x="6945" y="9355"/>
                  <a:pt x="8072" y="8657"/>
                </a:cubicBezTo>
                <a:cubicBezTo>
                  <a:pt x="8395" y="8455"/>
                  <a:pt x="8764" y="8303"/>
                  <a:pt x="8964" y="7961"/>
                </a:cubicBezTo>
                <a:cubicBezTo>
                  <a:pt x="8984" y="7927"/>
                  <a:pt x="8953" y="7876"/>
                  <a:pt x="8916" y="7872"/>
                </a:cubicBezTo>
                <a:cubicBezTo>
                  <a:pt x="8862" y="7868"/>
                  <a:pt x="8808" y="7866"/>
                  <a:pt x="8754" y="7866"/>
                </a:cubicBezTo>
                <a:cubicBezTo>
                  <a:pt x="8111" y="7866"/>
                  <a:pt x="7504" y="8135"/>
                  <a:pt x="7012" y="8546"/>
                </a:cubicBezTo>
                <a:cubicBezTo>
                  <a:pt x="6435" y="9028"/>
                  <a:pt x="6044" y="9687"/>
                  <a:pt x="5772" y="10378"/>
                </a:cubicBezTo>
                <a:cubicBezTo>
                  <a:pt x="5724" y="10498"/>
                  <a:pt x="5680" y="10622"/>
                  <a:pt x="5639" y="10745"/>
                </a:cubicBezTo>
                <a:cubicBezTo>
                  <a:pt x="5887" y="9640"/>
                  <a:pt x="6758" y="8780"/>
                  <a:pt x="7303" y="7810"/>
                </a:cubicBezTo>
                <a:cubicBezTo>
                  <a:pt x="7377" y="7679"/>
                  <a:pt x="7445" y="7544"/>
                  <a:pt x="7506" y="7405"/>
                </a:cubicBezTo>
                <a:cubicBezTo>
                  <a:pt x="7548" y="7309"/>
                  <a:pt x="7619" y="7188"/>
                  <a:pt x="7590" y="7076"/>
                </a:cubicBezTo>
                <a:cubicBezTo>
                  <a:pt x="7584" y="7053"/>
                  <a:pt x="7570" y="7032"/>
                  <a:pt x="7555" y="7014"/>
                </a:cubicBezTo>
                <a:cubicBezTo>
                  <a:pt x="7907" y="6807"/>
                  <a:pt x="8313" y="6664"/>
                  <a:pt x="8724" y="6664"/>
                </a:cubicBezTo>
                <a:cubicBezTo>
                  <a:pt x="8752" y="6664"/>
                  <a:pt x="8780" y="6665"/>
                  <a:pt x="8808" y="6666"/>
                </a:cubicBezTo>
                <a:cubicBezTo>
                  <a:pt x="9285" y="6689"/>
                  <a:pt x="9723" y="6919"/>
                  <a:pt x="10194" y="6978"/>
                </a:cubicBezTo>
                <a:cubicBezTo>
                  <a:pt x="10198" y="6979"/>
                  <a:pt x="10202" y="6979"/>
                  <a:pt x="10205" y="6979"/>
                </a:cubicBezTo>
                <a:cubicBezTo>
                  <a:pt x="10261" y="6979"/>
                  <a:pt x="10291" y="6927"/>
                  <a:pt x="10278" y="6876"/>
                </a:cubicBezTo>
                <a:cubicBezTo>
                  <a:pt x="10143" y="6356"/>
                  <a:pt x="9576" y="6213"/>
                  <a:pt x="9047" y="6213"/>
                </a:cubicBezTo>
                <a:cubicBezTo>
                  <a:pt x="8814" y="6213"/>
                  <a:pt x="8589" y="6241"/>
                  <a:pt x="8411" y="6276"/>
                </a:cubicBezTo>
                <a:cubicBezTo>
                  <a:pt x="7575" y="6439"/>
                  <a:pt x="6832" y="6907"/>
                  <a:pt x="6283" y="7551"/>
                </a:cubicBezTo>
                <a:cubicBezTo>
                  <a:pt x="6063" y="7808"/>
                  <a:pt x="5871" y="8092"/>
                  <a:pt x="5724" y="8396"/>
                </a:cubicBezTo>
                <a:cubicBezTo>
                  <a:pt x="5745" y="8247"/>
                  <a:pt x="5766" y="8096"/>
                  <a:pt x="5788" y="7947"/>
                </a:cubicBezTo>
                <a:cubicBezTo>
                  <a:pt x="5893" y="7785"/>
                  <a:pt x="5979" y="7610"/>
                  <a:pt x="6087" y="7451"/>
                </a:cubicBezTo>
                <a:cubicBezTo>
                  <a:pt x="6219" y="7259"/>
                  <a:pt x="6361" y="7076"/>
                  <a:pt x="6513" y="6902"/>
                </a:cubicBezTo>
                <a:cubicBezTo>
                  <a:pt x="6828" y="6543"/>
                  <a:pt x="7185" y="6221"/>
                  <a:pt x="7580" y="5950"/>
                </a:cubicBezTo>
                <a:cubicBezTo>
                  <a:pt x="7700" y="5866"/>
                  <a:pt x="7960" y="5757"/>
                  <a:pt x="7946" y="5574"/>
                </a:cubicBezTo>
                <a:cubicBezTo>
                  <a:pt x="7937" y="5468"/>
                  <a:pt x="7861" y="5436"/>
                  <a:pt x="7774" y="5436"/>
                </a:cubicBezTo>
                <a:cubicBezTo>
                  <a:pt x="7696" y="5436"/>
                  <a:pt x="7610" y="5461"/>
                  <a:pt x="7554" y="5481"/>
                </a:cubicBezTo>
                <a:cubicBezTo>
                  <a:pt x="7137" y="5635"/>
                  <a:pt x="6794" y="6026"/>
                  <a:pt x="6520" y="6361"/>
                </a:cubicBezTo>
                <a:cubicBezTo>
                  <a:pt x="6357" y="6560"/>
                  <a:pt x="6208" y="6772"/>
                  <a:pt x="6079" y="6994"/>
                </a:cubicBezTo>
                <a:cubicBezTo>
                  <a:pt x="5991" y="7146"/>
                  <a:pt x="5920" y="7302"/>
                  <a:pt x="5852" y="7459"/>
                </a:cubicBezTo>
                <a:lnTo>
                  <a:pt x="5873" y="7295"/>
                </a:lnTo>
                <a:cubicBezTo>
                  <a:pt x="5890" y="7147"/>
                  <a:pt x="5904" y="6999"/>
                  <a:pt x="5915" y="6850"/>
                </a:cubicBezTo>
                <a:cubicBezTo>
                  <a:pt x="5922" y="6753"/>
                  <a:pt x="5944" y="6638"/>
                  <a:pt x="5944" y="6530"/>
                </a:cubicBezTo>
                <a:cubicBezTo>
                  <a:pt x="6195" y="6289"/>
                  <a:pt x="6430" y="6039"/>
                  <a:pt x="6699" y="5815"/>
                </a:cubicBezTo>
                <a:cubicBezTo>
                  <a:pt x="6978" y="5581"/>
                  <a:pt x="7275" y="5366"/>
                  <a:pt x="7582" y="5171"/>
                </a:cubicBezTo>
                <a:cubicBezTo>
                  <a:pt x="7904" y="4969"/>
                  <a:pt x="8239" y="4785"/>
                  <a:pt x="8588" y="4634"/>
                </a:cubicBezTo>
                <a:cubicBezTo>
                  <a:pt x="8734" y="4572"/>
                  <a:pt x="8891" y="4515"/>
                  <a:pt x="9050" y="4515"/>
                </a:cubicBezTo>
                <a:cubicBezTo>
                  <a:pt x="9082" y="4515"/>
                  <a:pt x="9114" y="4517"/>
                  <a:pt x="9146" y="4522"/>
                </a:cubicBezTo>
                <a:cubicBezTo>
                  <a:pt x="9232" y="4536"/>
                  <a:pt x="9318" y="4568"/>
                  <a:pt x="9384" y="4624"/>
                </a:cubicBezTo>
                <a:cubicBezTo>
                  <a:pt x="9448" y="4680"/>
                  <a:pt x="9474" y="4755"/>
                  <a:pt x="9523" y="4820"/>
                </a:cubicBezTo>
                <a:cubicBezTo>
                  <a:pt x="9565" y="4875"/>
                  <a:pt x="9628" y="4913"/>
                  <a:pt x="9692" y="4913"/>
                </a:cubicBezTo>
                <a:cubicBezTo>
                  <a:pt x="9723" y="4913"/>
                  <a:pt x="9755" y="4904"/>
                  <a:pt x="9786" y="4883"/>
                </a:cubicBezTo>
                <a:cubicBezTo>
                  <a:pt x="9872" y="4820"/>
                  <a:pt x="9888" y="4693"/>
                  <a:pt x="9881" y="4595"/>
                </a:cubicBezTo>
                <a:cubicBezTo>
                  <a:pt x="9858" y="4312"/>
                  <a:pt x="9709" y="4027"/>
                  <a:pt x="9417" y="3960"/>
                </a:cubicBezTo>
                <a:cubicBezTo>
                  <a:pt x="9365" y="3948"/>
                  <a:pt x="9314" y="3943"/>
                  <a:pt x="9264" y="3943"/>
                </a:cubicBezTo>
                <a:cubicBezTo>
                  <a:pt x="8976" y="3943"/>
                  <a:pt x="8709" y="4120"/>
                  <a:pt x="8468" y="4261"/>
                </a:cubicBezTo>
                <a:cubicBezTo>
                  <a:pt x="8123" y="4466"/>
                  <a:pt x="7778" y="4667"/>
                  <a:pt x="7435" y="4871"/>
                </a:cubicBezTo>
                <a:cubicBezTo>
                  <a:pt x="7104" y="5069"/>
                  <a:pt x="6774" y="5277"/>
                  <a:pt x="6481" y="5530"/>
                </a:cubicBezTo>
                <a:cubicBezTo>
                  <a:pt x="6342" y="5649"/>
                  <a:pt x="6212" y="5779"/>
                  <a:pt x="6097" y="5923"/>
                </a:cubicBezTo>
                <a:cubicBezTo>
                  <a:pt x="6052" y="5978"/>
                  <a:pt x="6015" y="6036"/>
                  <a:pt x="5981" y="6096"/>
                </a:cubicBezTo>
                <a:cubicBezTo>
                  <a:pt x="5983" y="6070"/>
                  <a:pt x="5986" y="6046"/>
                  <a:pt x="5988" y="6021"/>
                </a:cubicBezTo>
                <a:cubicBezTo>
                  <a:pt x="6171" y="5710"/>
                  <a:pt x="6340" y="5393"/>
                  <a:pt x="6545" y="5095"/>
                </a:cubicBezTo>
                <a:cubicBezTo>
                  <a:pt x="6764" y="4776"/>
                  <a:pt x="7005" y="4474"/>
                  <a:pt x="7263" y="4187"/>
                </a:cubicBezTo>
                <a:cubicBezTo>
                  <a:pt x="7526" y="3897"/>
                  <a:pt x="7807" y="3616"/>
                  <a:pt x="8112" y="3369"/>
                </a:cubicBezTo>
                <a:cubicBezTo>
                  <a:pt x="8254" y="3254"/>
                  <a:pt x="8416" y="3143"/>
                  <a:pt x="8603" y="3143"/>
                </a:cubicBezTo>
                <a:cubicBezTo>
                  <a:pt x="8623" y="3143"/>
                  <a:pt x="8644" y="3145"/>
                  <a:pt x="8665" y="3148"/>
                </a:cubicBezTo>
                <a:cubicBezTo>
                  <a:pt x="8808" y="3167"/>
                  <a:pt x="8932" y="3223"/>
                  <a:pt x="9069" y="3223"/>
                </a:cubicBezTo>
                <a:cubicBezTo>
                  <a:pt x="9112" y="3223"/>
                  <a:pt x="9157" y="3217"/>
                  <a:pt x="9204" y="3203"/>
                </a:cubicBezTo>
                <a:cubicBezTo>
                  <a:pt x="9232" y="3194"/>
                  <a:pt x="9254" y="3166"/>
                  <a:pt x="9257" y="3138"/>
                </a:cubicBezTo>
                <a:cubicBezTo>
                  <a:pt x="9299" y="2842"/>
                  <a:pt x="9065" y="2607"/>
                  <a:pt x="8794" y="2542"/>
                </a:cubicBezTo>
                <a:cubicBezTo>
                  <a:pt x="8743" y="2529"/>
                  <a:pt x="8693" y="2524"/>
                  <a:pt x="8643" y="2524"/>
                </a:cubicBezTo>
                <a:cubicBezTo>
                  <a:pt x="8355" y="2524"/>
                  <a:pt x="8088" y="2714"/>
                  <a:pt x="7885" y="2903"/>
                </a:cubicBezTo>
                <a:cubicBezTo>
                  <a:pt x="7568" y="3194"/>
                  <a:pt x="7276" y="3516"/>
                  <a:pt x="6985" y="3833"/>
                </a:cubicBezTo>
                <a:cubicBezTo>
                  <a:pt x="6747" y="4091"/>
                  <a:pt x="6489" y="4348"/>
                  <a:pt x="6286" y="4639"/>
                </a:cubicBezTo>
                <a:cubicBezTo>
                  <a:pt x="6359" y="4474"/>
                  <a:pt x="6433" y="4309"/>
                  <a:pt x="6506" y="4146"/>
                </a:cubicBezTo>
                <a:lnTo>
                  <a:pt x="7083" y="2850"/>
                </a:lnTo>
                <a:cubicBezTo>
                  <a:pt x="7270" y="2425"/>
                  <a:pt x="7460" y="2000"/>
                  <a:pt x="7651" y="1577"/>
                </a:cubicBezTo>
                <a:cubicBezTo>
                  <a:pt x="7764" y="1319"/>
                  <a:pt x="8036" y="913"/>
                  <a:pt x="7792" y="656"/>
                </a:cubicBezTo>
                <a:cubicBezTo>
                  <a:pt x="7780" y="643"/>
                  <a:pt x="7765" y="638"/>
                  <a:pt x="7749" y="638"/>
                </a:cubicBezTo>
                <a:cubicBezTo>
                  <a:pt x="7725" y="638"/>
                  <a:pt x="7701" y="651"/>
                  <a:pt x="7686" y="666"/>
                </a:cubicBezTo>
                <a:cubicBezTo>
                  <a:pt x="7178" y="1197"/>
                  <a:pt x="6971" y="1925"/>
                  <a:pt x="6751" y="2606"/>
                </a:cubicBezTo>
                <a:cubicBezTo>
                  <a:pt x="6701" y="2757"/>
                  <a:pt x="6314" y="4013"/>
                  <a:pt x="6098" y="4666"/>
                </a:cubicBezTo>
                <a:cubicBezTo>
                  <a:pt x="6080" y="4701"/>
                  <a:pt x="6064" y="4738"/>
                  <a:pt x="6047" y="4773"/>
                </a:cubicBezTo>
                <a:cubicBezTo>
                  <a:pt x="6097" y="4185"/>
                  <a:pt x="6140" y="3594"/>
                  <a:pt x="6157" y="3004"/>
                </a:cubicBezTo>
                <a:cubicBezTo>
                  <a:pt x="6172" y="2471"/>
                  <a:pt x="6172" y="1936"/>
                  <a:pt x="6144" y="1404"/>
                </a:cubicBezTo>
                <a:cubicBezTo>
                  <a:pt x="6120" y="943"/>
                  <a:pt x="6122" y="443"/>
                  <a:pt x="5891" y="30"/>
                </a:cubicBezTo>
                <a:cubicBezTo>
                  <a:pt x="5880" y="9"/>
                  <a:pt x="5862" y="1"/>
                  <a:pt x="58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3"/>
          <p:cNvSpPr/>
          <p:nvPr/>
        </p:nvSpPr>
        <p:spPr>
          <a:xfrm rot="-6237660">
            <a:off x="745872" y="4180557"/>
            <a:ext cx="1319056" cy="971266"/>
          </a:xfrm>
          <a:custGeom>
            <a:avLst/>
            <a:gdLst/>
            <a:ahLst/>
            <a:cxnLst/>
            <a:rect l="l" t="t" r="r" b="b"/>
            <a:pathLst>
              <a:path w="25282" h="18616" extrusionOk="0">
                <a:moveTo>
                  <a:pt x="20353" y="152"/>
                </a:moveTo>
                <a:cubicBezTo>
                  <a:pt x="20356" y="152"/>
                  <a:pt x="20359" y="152"/>
                  <a:pt x="20362" y="152"/>
                </a:cubicBezTo>
                <a:cubicBezTo>
                  <a:pt x="20533" y="158"/>
                  <a:pt x="20649" y="330"/>
                  <a:pt x="20676" y="482"/>
                </a:cubicBezTo>
                <a:cubicBezTo>
                  <a:pt x="20708" y="662"/>
                  <a:pt x="20642" y="848"/>
                  <a:pt x="20577" y="1014"/>
                </a:cubicBezTo>
                <a:cubicBezTo>
                  <a:pt x="20562" y="1049"/>
                  <a:pt x="20545" y="1083"/>
                  <a:pt x="20528" y="1119"/>
                </a:cubicBezTo>
                <a:cubicBezTo>
                  <a:pt x="20398" y="1275"/>
                  <a:pt x="20287" y="1446"/>
                  <a:pt x="20186" y="1624"/>
                </a:cubicBezTo>
                <a:cubicBezTo>
                  <a:pt x="20142" y="1604"/>
                  <a:pt x="20094" y="1584"/>
                  <a:pt x="20043" y="1575"/>
                </a:cubicBezTo>
                <a:cubicBezTo>
                  <a:pt x="20019" y="1571"/>
                  <a:pt x="19995" y="1569"/>
                  <a:pt x="19971" y="1569"/>
                </a:cubicBezTo>
                <a:cubicBezTo>
                  <a:pt x="19938" y="1569"/>
                  <a:pt x="19905" y="1573"/>
                  <a:pt x="19873" y="1580"/>
                </a:cubicBezTo>
                <a:cubicBezTo>
                  <a:pt x="19871" y="1564"/>
                  <a:pt x="19869" y="1553"/>
                  <a:pt x="19867" y="1539"/>
                </a:cubicBezTo>
                <a:cubicBezTo>
                  <a:pt x="19854" y="1313"/>
                  <a:pt x="19864" y="1087"/>
                  <a:pt x="19903" y="865"/>
                </a:cubicBezTo>
                <a:cubicBezTo>
                  <a:pt x="19943" y="634"/>
                  <a:pt x="20036" y="152"/>
                  <a:pt x="20353" y="152"/>
                </a:cubicBezTo>
                <a:close/>
                <a:moveTo>
                  <a:pt x="18725" y="357"/>
                </a:moveTo>
                <a:cubicBezTo>
                  <a:pt x="19044" y="357"/>
                  <a:pt x="19339" y="592"/>
                  <a:pt x="19487" y="859"/>
                </a:cubicBezTo>
                <a:cubicBezTo>
                  <a:pt x="19603" y="1069"/>
                  <a:pt x="19660" y="1299"/>
                  <a:pt x="19694" y="1534"/>
                </a:cubicBezTo>
                <a:cubicBezTo>
                  <a:pt x="19695" y="1571"/>
                  <a:pt x="19694" y="1611"/>
                  <a:pt x="19697" y="1648"/>
                </a:cubicBezTo>
                <a:cubicBezTo>
                  <a:pt x="19646" y="1678"/>
                  <a:pt x="19599" y="1713"/>
                  <a:pt x="19562" y="1761"/>
                </a:cubicBezTo>
                <a:cubicBezTo>
                  <a:pt x="19556" y="1766"/>
                  <a:pt x="19549" y="1767"/>
                  <a:pt x="19545" y="1773"/>
                </a:cubicBezTo>
                <a:cubicBezTo>
                  <a:pt x="19535" y="1778"/>
                  <a:pt x="19531" y="1787"/>
                  <a:pt x="19522" y="1794"/>
                </a:cubicBezTo>
                <a:cubicBezTo>
                  <a:pt x="19241" y="1686"/>
                  <a:pt x="18969" y="1541"/>
                  <a:pt x="18765" y="1320"/>
                </a:cubicBezTo>
                <a:cubicBezTo>
                  <a:pt x="18640" y="1185"/>
                  <a:pt x="18539" y="1028"/>
                  <a:pt x="18481" y="852"/>
                </a:cubicBezTo>
                <a:cubicBezTo>
                  <a:pt x="18450" y="764"/>
                  <a:pt x="18433" y="672"/>
                  <a:pt x="18428" y="577"/>
                </a:cubicBezTo>
                <a:cubicBezTo>
                  <a:pt x="18424" y="442"/>
                  <a:pt x="18492" y="388"/>
                  <a:pt x="18620" y="365"/>
                </a:cubicBezTo>
                <a:cubicBezTo>
                  <a:pt x="18655" y="359"/>
                  <a:pt x="18690" y="357"/>
                  <a:pt x="18725" y="357"/>
                </a:cubicBezTo>
                <a:close/>
                <a:moveTo>
                  <a:pt x="8623" y="153"/>
                </a:moveTo>
                <a:cubicBezTo>
                  <a:pt x="8706" y="153"/>
                  <a:pt x="8788" y="179"/>
                  <a:pt x="8849" y="242"/>
                </a:cubicBezTo>
                <a:cubicBezTo>
                  <a:pt x="8972" y="370"/>
                  <a:pt x="8991" y="594"/>
                  <a:pt x="9005" y="761"/>
                </a:cubicBezTo>
                <a:cubicBezTo>
                  <a:pt x="9036" y="1113"/>
                  <a:pt x="8984" y="1468"/>
                  <a:pt x="8859" y="1795"/>
                </a:cubicBezTo>
                <a:cubicBezTo>
                  <a:pt x="8819" y="1786"/>
                  <a:pt x="8778" y="1782"/>
                  <a:pt x="8737" y="1782"/>
                </a:cubicBezTo>
                <a:cubicBezTo>
                  <a:pt x="8643" y="1782"/>
                  <a:pt x="8549" y="1805"/>
                  <a:pt x="8466" y="1851"/>
                </a:cubicBezTo>
                <a:cubicBezTo>
                  <a:pt x="8445" y="1863"/>
                  <a:pt x="8426" y="1878"/>
                  <a:pt x="8408" y="1892"/>
                </a:cubicBezTo>
                <a:cubicBezTo>
                  <a:pt x="8396" y="1879"/>
                  <a:pt x="8384" y="1866"/>
                  <a:pt x="8372" y="1854"/>
                </a:cubicBezTo>
                <a:cubicBezTo>
                  <a:pt x="8253" y="1666"/>
                  <a:pt x="8166" y="1461"/>
                  <a:pt x="8127" y="1239"/>
                </a:cubicBezTo>
                <a:cubicBezTo>
                  <a:pt x="8070" y="920"/>
                  <a:pt x="8069" y="442"/>
                  <a:pt x="8369" y="233"/>
                </a:cubicBezTo>
                <a:cubicBezTo>
                  <a:pt x="8441" y="183"/>
                  <a:pt x="8533" y="153"/>
                  <a:pt x="8623" y="153"/>
                </a:cubicBezTo>
                <a:close/>
                <a:moveTo>
                  <a:pt x="21614" y="689"/>
                </a:moveTo>
                <a:cubicBezTo>
                  <a:pt x="21711" y="689"/>
                  <a:pt x="21806" y="712"/>
                  <a:pt x="21889" y="767"/>
                </a:cubicBezTo>
                <a:cubicBezTo>
                  <a:pt x="22255" y="1009"/>
                  <a:pt x="21540" y="1489"/>
                  <a:pt x="21343" y="1595"/>
                </a:cubicBezTo>
                <a:cubicBezTo>
                  <a:pt x="21172" y="1688"/>
                  <a:pt x="20994" y="1749"/>
                  <a:pt x="20805" y="1791"/>
                </a:cubicBezTo>
                <a:cubicBezTo>
                  <a:pt x="20681" y="1820"/>
                  <a:pt x="20562" y="1848"/>
                  <a:pt x="20454" y="1903"/>
                </a:cubicBezTo>
                <a:cubicBezTo>
                  <a:pt x="20432" y="1848"/>
                  <a:pt x="20398" y="1798"/>
                  <a:pt x="20358" y="1754"/>
                </a:cubicBezTo>
                <a:cubicBezTo>
                  <a:pt x="20479" y="1585"/>
                  <a:pt x="20585" y="1404"/>
                  <a:pt x="20669" y="1214"/>
                </a:cubicBezTo>
                <a:cubicBezTo>
                  <a:pt x="20738" y="1130"/>
                  <a:pt x="20816" y="1055"/>
                  <a:pt x="20901" y="985"/>
                </a:cubicBezTo>
                <a:cubicBezTo>
                  <a:pt x="21076" y="845"/>
                  <a:pt x="21357" y="689"/>
                  <a:pt x="21614" y="689"/>
                </a:cubicBezTo>
                <a:close/>
                <a:moveTo>
                  <a:pt x="10458" y="461"/>
                </a:moveTo>
                <a:cubicBezTo>
                  <a:pt x="10629" y="461"/>
                  <a:pt x="10780" y="566"/>
                  <a:pt x="10737" y="778"/>
                </a:cubicBezTo>
                <a:cubicBezTo>
                  <a:pt x="10698" y="963"/>
                  <a:pt x="10571" y="1134"/>
                  <a:pt x="10459" y="1283"/>
                </a:cubicBezTo>
                <a:cubicBezTo>
                  <a:pt x="10339" y="1442"/>
                  <a:pt x="10200" y="1590"/>
                  <a:pt x="10051" y="1722"/>
                </a:cubicBezTo>
                <a:cubicBezTo>
                  <a:pt x="9802" y="1939"/>
                  <a:pt x="9516" y="2115"/>
                  <a:pt x="9212" y="2248"/>
                </a:cubicBezTo>
                <a:cubicBezTo>
                  <a:pt x="9214" y="2221"/>
                  <a:pt x="9214" y="2194"/>
                  <a:pt x="9211" y="2167"/>
                </a:cubicBezTo>
                <a:cubicBezTo>
                  <a:pt x="9197" y="2052"/>
                  <a:pt x="9134" y="1951"/>
                  <a:pt x="9046" y="1882"/>
                </a:cubicBezTo>
                <a:cubicBezTo>
                  <a:pt x="9032" y="1871"/>
                  <a:pt x="9015" y="1861"/>
                  <a:pt x="8999" y="1852"/>
                </a:cubicBezTo>
                <a:cubicBezTo>
                  <a:pt x="9221" y="1503"/>
                  <a:pt x="9480" y="1178"/>
                  <a:pt x="9780" y="892"/>
                </a:cubicBezTo>
                <a:cubicBezTo>
                  <a:pt x="9929" y="750"/>
                  <a:pt x="10093" y="575"/>
                  <a:pt x="10288" y="496"/>
                </a:cubicBezTo>
                <a:cubicBezTo>
                  <a:pt x="10342" y="473"/>
                  <a:pt x="10401" y="461"/>
                  <a:pt x="10458" y="461"/>
                </a:cubicBezTo>
                <a:close/>
                <a:moveTo>
                  <a:pt x="6998" y="1443"/>
                </a:moveTo>
                <a:cubicBezTo>
                  <a:pt x="7182" y="1443"/>
                  <a:pt x="7365" y="1474"/>
                  <a:pt x="7510" y="1516"/>
                </a:cubicBezTo>
                <a:cubicBezTo>
                  <a:pt x="7809" y="1602"/>
                  <a:pt x="8073" y="1768"/>
                  <a:pt x="8281" y="1994"/>
                </a:cubicBezTo>
                <a:cubicBezTo>
                  <a:pt x="8260" y="2015"/>
                  <a:pt x="8237" y="2035"/>
                  <a:pt x="8218" y="2058"/>
                </a:cubicBezTo>
                <a:cubicBezTo>
                  <a:pt x="8183" y="2099"/>
                  <a:pt x="8154" y="2147"/>
                  <a:pt x="8131" y="2198"/>
                </a:cubicBezTo>
                <a:cubicBezTo>
                  <a:pt x="7905" y="2251"/>
                  <a:pt x="7686" y="2332"/>
                  <a:pt x="7478" y="2432"/>
                </a:cubicBezTo>
                <a:cubicBezTo>
                  <a:pt x="7406" y="2440"/>
                  <a:pt x="7333" y="2444"/>
                  <a:pt x="7260" y="2444"/>
                </a:cubicBezTo>
                <a:cubicBezTo>
                  <a:pt x="7209" y="2444"/>
                  <a:pt x="7158" y="2442"/>
                  <a:pt x="7107" y="2438"/>
                </a:cubicBezTo>
                <a:cubicBezTo>
                  <a:pt x="6776" y="2413"/>
                  <a:pt x="5896" y="2220"/>
                  <a:pt x="6291" y="1710"/>
                </a:cubicBezTo>
                <a:cubicBezTo>
                  <a:pt x="6446" y="1511"/>
                  <a:pt x="6723" y="1443"/>
                  <a:pt x="6998" y="1443"/>
                </a:cubicBezTo>
                <a:close/>
                <a:moveTo>
                  <a:pt x="18707" y="1885"/>
                </a:moveTo>
                <a:cubicBezTo>
                  <a:pt x="18732" y="1885"/>
                  <a:pt x="18755" y="1885"/>
                  <a:pt x="18776" y="1886"/>
                </a:cubicBezTo>
                <a:cubicBezTo>
                  <a:pt x="18989" y="1895"/>
                  <a:pt x="19202" y="1920"/>
                  <a:pt x="19412" y="1956"/>
                </a:cubicBezTo>
                <a:cubicBezTo>
                  <a:pt x="19400" y="1984"/>
                  <a:pt x="19390" y="2012"/>
                  <a:pt x="19385" y="2042"/>
                </a:cubicBezTo>
                <a:cubicBezTo>
                  <a:pt x="19362" y="2156"/>
                  <a:pt x="19383" y="2275"/>
                  <a:pt x="19433" y="2381"/>
                </a:cubicBezTo>
                <a:cubicBezTo>
                  <a:pt x="19293" y="2442"/>
                  <a:pt x="19148" y="2491"/>
                  <a:pt x="18995" y="2518"/>
                </a:cubicBezTo>
                <a:cubicBezTo>
                  <a:pt x="18923" y="2530"/>
                  <a:pt x="18831" y="2540"/>
                  <a:pt x="18734" y="2540"/>
                </a:cubicBezTo>
                <a:cubicBezTo>
                  <a:pt x="18476" y="2540"/>
                  <a:pt x="18186" y="2469"/>
                  <a:pt x="18183" y="2186"/>
                </a:cubicBezTo>
                <a:cubicBezTo>
                  <a:pt x="18179" y="1928"/>
                  <a:pt x="18492" y="1885"/>
                  <a:pt x="18707" y="1885"/>
                </a:cubicBezTo>
                <a:close/>
                <a:moveTo>
                  <a:pt x="8096" y="2462"/>
                </a:moveTo>
                <a:cubicBezTo>
                  <a:pt x="8111" y="2554"/>
                  <a:pt x="8157" y="2635"/>
                  <a:pt x="8233" y="2699"/>
                </a:cubicBezTo>
                <a:cubicBezTo>
                  <a:pt x="8253" y="2716"/>
                  <a:pt x="8274" y="2725"/>
                  <a:pt x="8296" y="2737"/>
                </a:cubicBezTo>
                <a:cubicBezTo>
                  <a:pt x="8081" y="3034"/>
                  <a:pt x="7830" y="3305"/>
                  <a:pt x="7539" y="3532"/>
                </a:cubicBezTo>
                <a:cubicBezTo>
                  <a:pt x="7382" y="3655"/>
                  <a:pt x="7209" y="3789"/>
                  <a:pt x="7013" y="3846"/>
                </a:cubicBezTo>
                <a:cubicBezTo>
                  <a:pt x="6968" y="3858"/>
                  <a:pt x="6923" y="3865"/>
                  <a:pt x="6880" y="3865"/>
                </a:cubicBezTo>
                <a:cubicBezTo>
                  <a:pt x="6711" y="3865"/>
                  <a:pt x="6569" y="3765"/>
                  <a:pt x="6558" y="3567"/>
                </a:cubicBezTo>
                <a:cubicBezTo>
                  <a:pt x="6543" y="3345"/>
                  <a:pt x="6705" y="3164"/>
                  <a:pt x="6863" y="3028"/>
                </a:cubicBezTo>
                <a:cubicBezTo>
                  <a:pt x="7012" y="2898"/>
                  <a:pt x="7176" y="2783"/>
                  <a:pt x="7348" y="2685"/>
                </a:cubicBezTo>
                <a:cubicBezTo>
                  <a:pt x="7423" y="2645"/>
                  <a:pt x="7497" y="2607"/>
                  <a:pt x="7573" y="2571"/>
                </a:cubicBezTo>
                <a:cubicBezTo>
                  <a:pt x="7751" y="2554"/>
                  <a:pt x="7927" y="2518"/>
                  <a:pt x="8096" y="2462"/>
                </a:cubicBezTo>
                <a:close/>
                <a:moveTo>
                  <a:pt x="17906" y="4059"/>
                </a:moveTo>
                <a:cubicBezTo>
                  <a:pt x="17931" y="4059"/>
                  <a:pt x="17957" y="4069"/>
                  <a:pt x="17982" y="4094"/>
                </a:cubicBezTo>
                <a:cubicBezTo>
                  <a:pt x="18057" y="4169"/>
                  <a:pt x="18031" y="4311"/>
                  <a:pt x="18013" y="4403"/>
                </a:cubicBezTo>
                <a:cubicBezTo>
                  <a:pt x="17982" y="4545"/>
                  <a:pt x="17932" y="4687"/>
                  <a:pt x="17872" y="4817"/>
                </a:cubicBezTo>
                <a:cubicBezTo>
                  <a:pt x="17767" y="5044"/>
                  <a:pt x="17617" y="5243"/>
                  <a:pt x="17433" y="5410"/>
                </a:cubicBezTo>
                <a:cubicBezTo>
                  <a:pt x="17528" y="5195"/>
                  <a:pt x="17601" y="4972"/>
                  <a:pt x="17647" y="4741"/>
                </a:cubicBezTo>
                <a:cubicBezTo>
                  <a:pt x="17677" y="4585"/>
                  <a:pt x="17675" y="4419"/>
                  <a:pt x="17716" y="4264"/>
                </a:cubicBezTo>
                <a:cubicBezTo>
                  <a:pt x="17735" y="4190"/>
                  <a:pt x="17817" y="4059"/>
                  <a:pt x="17906" y="4059"/>
                </a:cubicBezTo>
                <a:close/>
                <a:moveTo>
                  <a:pt x="13907" y="3786"/>
                </a:moveTo>
                <a:cubicBezTo>
                  <a:pt x="14139" y="3786"/>
                  <a:pt x="14154" y="4091"/>
                  <a:pt x="14128" y="4280"/>
                </a:cubicBezTo>
                <a:cubicBezTo>
                  <a:pt x="14071" y="4704"/>
                  <a:pt x="13789" y="5087"/>
                  <a:pt x="13512" y="5403"/>
                </a:cubicBezTo>
                <a:cubicBezTo>
                  <a:pt x="13256" y="5697"/>
                  <a:pt x="12952" y="5950"/>
                  <a:pt x="12621" y="6157"/>
                </a:cubicBezTo>
                <a:cubicBezTo>
                  <a:pt x="12780" y="5975"/>
                  <a:pt x="12895" y="5762"/>
                  <a:pt x="12983" y="5524"/>
                </a:cubicBezTo>
                <a:cubicBezTo>
                  <a:pt x="13134" y="5115"/>
                  <a:pt x="13192" y="4673"/>
                  <a:pt x="13376" y="4275"/>
                </a:cubicBezTo>
                <a:cubicBezTo>
                  <a:pt x="13463" y="4088"/>
                  <a:pt x="13615" y="3841"/>
                  <a:pt x="13834" y="3794"/>
                </a:cubicBezTo>
                <a:cubicBezTo>
                  <a:pt x="13861" y="3788"/>
                  <a:pt x="13885" y="3786"/>
                  <a:pt x="13907" y="3786"/>
                </a:cubicBezTo>
                <a:close/>
                <a:moveTo>
                  <a:pt x="15619" y="5889"/>
                </a:moveTo>
                <a:cubicBezTo>
                  <a:pt x="15848" y="5889"/>
                  <a:pt x="16077" y="5912"/>
                  <a:pt x="16283" y="5985"/>
                </a:cubicBezTo>
                <a:cubicBezTo>
                  <a:pt x="16370" y="6015"/>
                  <a:pt x="16496" y="6059"/>
                  <a:pt x="16544" y="6144"/>
                </a:cubicBezTo>
                <a:cubicBezTo>
                  <a:pt x="16615" y="6266"/>
                  <a:pt x="16452" y="6314"/>
                  <a:pt x="16360" y="6341"/>
                </a:cubicBezTo>
                <a:cubicBezTo>
                  <a:pt x="16248" y="6374"/>
                  <a:pt x="16133" y="6387"/>
                  <a:pt x="16017" y="6387"/>
                </a:cubicBezTo>
                <a:cubicBezTo>
                  <a:pt x="15950" y="6387"/>
                  <a:pt x="15882" y="6383"/>
                  <a:pt x="15815" y="6375"/>
                </a:cubicBezTo>
                <a:cubicBezTo>
                  <a:pt x="15453" y="6330"/>
                  <a:pt x="15116" y="6192"/>
                  <a:pt x="14772" y="6081"/>
                </a:cubicBezTo>
                <a:cubicBezTo>
                  <a:pt x="14672" y="6050"/>
                  <a:pt x="14568" y="6022"/>
                  <a:pt x="14467" y="5996"/>
                </a:cubicBezTo>
                <a:cubicBezTo>
                  <a:pt x="14653" y="5967"/>
                  <a:pt x="14839" y="5942"/>
                  <a:pt x="15028" y="5924"/>
                </a:cubicBezTo>
                <a:cubicBezTo>
                  <a:pt x="15215" y="5907"/>
                  <a:pt x="15417" y="5889"/>
                  <a:pt x="15619" y="5889"/>
                </a:cubicBezTo>
                <a:close/>
                <a:moveTo>
                  <a:pt x="17289" y="5698"/>
                </a:moveTo>
                <a:cubicBezTo>
                  <a:pt x="17396" y="5703"/>
                  <a:pt x="17502" y="5708"/>
                  <a:pt x="17608" y="5713"/>
                </a:cubicBezTo>
                <a:cubicBezTo>
                  <a:pt x="17669" y="5751"/>
                  <a:pt x="17730" y="5788"/>
                  <a:pt x="17789" y="5830"/>
                </a:cubicBezTo>
                <a:cubicBezTo>
                  <a:pt x="17946" y="5944"/>
                  <a:pt x="18112" y="6089"/>
                  <a:pt x="18192" y="6269"/>
                </a:cubicBezTo>
                <a:cubicBezTo>
                  <a:pt x="18226" y="6343"/>
                  <a:pt x="18240" y="6422"/>
                  <a:pt x="18209" y="6500"/>
                </a:cubicBezTo>
                <a:cubicBezTo>
                  <a:pt x="18186" y="6561"/>
                  <a:pt x="18135" y="6621"/>
                  <a:pt x="18065" y="6625"/>
                </a:cubicBezTo>
                <a:cubicBezTo>
                  <a:pt x="18062" y="6625"/>
                  <a:pt x="18060" y="6625"/>
                  <a:pt x="18057" y="6625"/>
                </a:cubicBezTo>
                <a:cubicBezTo>
                  <a:pt x="17970" y="6625"/>
                  <a:pt x="17901" y="6541"/>
                  <a:pt x="17851" y="6479"/>
                </a:cubicBezTo>
                <a:cubicBezTo>
                  <a:pt x="17780" y="6391"/>
                  <a:pt x="17716" y="6294"/>
                  <a:pt x="17651" y="6202"/>
                </a:cubicBezTo>
                <a:lnTo>
                  <a:pt x="17418" y="5879"/>
                </a:lnTo>
                <a:cubicBezTo>
                  <a:pt x="17377" y="5822"/>
                  <a:pt x="17335" y="5762"/>
                  <a:pt x="17293" y="5706"/>
                </a:cubicBezTo>
                <a:cubicBezTo>
                  <a:pt x="17292" y="5704"/>
                  <a:pt x="17291" y="5701"/>
                  <a:pt x="17289" y="5698"/>
                </a:cubicBezTo>
                <a:close/>
                <a:moveTo>
                  <a:pt x="23905" y="5816"/>
                </a:moveTo>
                <a:cubicBezTo>
                  <a:pt x="23968" y="5816"/>
                  <a:pt x="24031" y="5832"/>
                  <a:pt x="24094" y="5869"/>
                </a:cubicBezTo>
                <a:cubicBezTo>
                  <a:pt x="24200" y="5933"/>
                  <a:pt x="24270" y="6045"/>
                  <a:pt x="24221" y="6167"/>
                </a:cubicBezTo>
                <a:cubicBezTo>
                  <a:pt x="24170" y="6299"/>
                  <a:pt x="24026" y="6384"/>
                  <a:pt x="23915" y="6457"/>
                </a:cubicBezTo>
                <a:cubicBezTo>
                  <a:pt x="23711" y="6592"/>
                  <a:pt x="23506" y="6727"/>
                  <a:pt x="23301" y="6860"/>
                </a:cubicBezTo>
                <a:cubicBezTo>
                  <a:pt x="23227" y="6768"/>
                  <a:pt x="23123" y="6696"/>
                  <a:pt x="23000" y="6656"/>
                </a:cubicBezTo>
                <a:cubicBezTo>
                  <a:pt x="23109" y="6462"/>
                  <a:pt x="23238" y="6276"/>
                  <a:pt x="23391" y="6110"/>
                </a:cubicBezTo>
                <a:cubicBezTo>
                  <a:pt x="23520" y="5969"/>
                  <a:pt x="23709" y="5816"/>
                  <a:pt x="23905" y="5816"/>
                </a:cubicBezTo>
                <a:close/>
                <a:moveTo>
                  <a:pt x="24163" y="6950"/>
                </a:moveTo>
                <a:cubicBezTo>
                  <a:pt x="24427" y="6950"/>
                  <a:pt x="24860" y="6964"/>
                  <a:pt x="25031" y="7207"/>
                </a:cubicBezTo>
                <a:cubicBezTo>
                  <a:pt x="25139" y="7363"/>
                  <a:pt x="25043" y="7546"/>
                  <a:pt x="24895" y="7631"/>
                </a:cubicBezTo>
                <a:cubicBezTo>
                  <a:pt x="24781" y="7697"/>
                  <a:pt x="24645" y="7714"/>
                  <a:pt x="24510" y="7714"/>
                </a:cubicBezTo>
                <a:cubicBezTo>
                  <a:pt x="24459" y="7714"/>
                  <a:pt x="24408" y="7712"/>
                  <a:pt x="24359" y="7709"/>
                </a:cubicBezTo>
                <a:cubicBezTo>
                  <a:pt x="24017" y="7685"/>
                  <a:pt x="23688" y="7591"/>
                  <a:pt x="23362" y="7486"/>
                </a:cubicBezTo>
                <a:cubicBezTo>
                  <a:pt x="23376" y="7458"/>
                  <a:pt x="23390" y="7428"/>
                  <a:pt x="23398" y="7398"/>
                </a:cubicBezTo>
                <a:cubicBezTo>
                  <a:pt x="23435" y="7287"/>
                  <a:pt x="23434" y="7178"/>
                  <a:pt x="23407" y="7075"/>
                </a:cubicBezTo>
                <a:cubicBezTo>
                  <a:pt x="23650" y="6994"/>
                  <a:pt x="23905" y="6950"/>
                  <a:pt x="24163" y="6950"/>
                </a:cubicBezTo>
                <a:close/>
                <a:moveTo>
                  <a:pt x="23265" y="7635"/>
                </a:moveTo>
                <a:cubicBezTo>
                  <a:pt x="23570" y="7798"/>
                  <a:pt x="23865" y="7990"/>
                  <a:pt x="24131" y="8212"/>
                </a:cubicBezTo>
                <a:cubicBezTo>
                  <a:pt x="24258" y="8319"/>
                  <a:pt x="24392" y="8451"/>
                  <a:pt x="24428" y="8620"/>
                </a:cubicBezTo>
                <a:cubicBezTo>
                  <a:pt x="24458" y="8754"/>
                  <a:pt x="24409" y="8937"/>
                  <a:pt x="24274" y="9000"/>
                </a:cubicBezTo>
                <a:cubicBezTo>
                  <a:pt x="24243" y="9014"/>
                  <a:pt x="24211" y="9020"/>
                  <a:pt x="24179" y="9020"/>
                </a:cubicBezTo>
                <a:cubicBezTo>
                  <a:pt x="24036" y="9020"/>
                  <a:pt x="23883" y="8903"/>
                  <a:pt x="23777" y="8830"/>
                </a:cubicBezTo>
                <a:cubicBezTo>
                  <a:pt x="23648" y="8737"/>
                  <a:pt x="23528" y="8632"/>
                  <a:pt x="23420" y="8515"/>
                </a:cubicBezTo>
                <a:cubicBezTo>
                  <a:pt x="23240" y="8319"/>
                  <a:pt x="23102" y="8093"/>
                  <a:pt x="23003" y="7851"/>
                </a:cubicBezTo>
                <a:cubicBezTo>
                  <a:pt x="23102" y="7795"/>
                  <a:pt x="23193" y="7723"/>
                  <a:pt x="23265" y="7635"/>
                </a:cubicBezTo>
                <a:close/>
                <a:moveTo>
                  <a:pt x="22129" y="7706"/>
                </a:moveTo>
                <a:cubicBezTo>
                  <a:pt x="22144" y="7727"/>
                  <a:pt x="22160" y="7747"/>
                  <a:pt x="22178" y="7767"/>
                </a:cubicBezTo>
                <a:cubicBezTo>
                  <a:pt x="22150" y="7844"/>
                  <a:pt x="22123" y="7924"/>
                  <a:pt x="22099" y="8004"/>
                </a:cubicBezTo>
                <a:cubicBezTo>
                  <a:pt x="22017" y="8221"/>
                  <a:pt x="21914" y="8427"/>
                  <a:pt x="21782" y="8618"/>
                </a:cubicBezTo>
                <a:cubicBezTo>
                  <a:pt x="21708" y="8729"/>
                  <a:pt x="21439" y="9134"/>
                  <a:pt x="21244" y="9134"/>
                </a:cubicBezTo>
                <a:cubicBezTo>
                  <a:pt x="21193" y="9134"/>
                  <a:pt x="21146" y="9105"/>
                  <a:pt x="21110" y="9035"/>
                </a:cubicBezTo>
                <a:cubicBezTo>
                  <a:pt x="20971" y="8762"/>
                  <a:pt x="21377" y="8432"/>
                  <a:pt x="21541" y="8259"/>
                </a:cubicBezTo>
                <a:cubicBezTo>
                  <a:pt x="21727" y="8065"/>
                  <a:pt x="21924" y="7882"/>
                  <a:pt x="22129" y="7706"/>
                </a:cubicBezTo>
                <a:close/>
                <a:moveTo>
                  <a:pt x="7788" y="6865"/>
                </a:moveTo>
                <a:cubicBezTo>
                  <a:pt x="7908" y="6865"/>
                  <a:pt x="7886" y="7010"/>
                  <a:pt x="7877" y="7103"/>
                </a:cubicBezTo>
                <a:cubicBezTo>
                  <a:pt x="7853" y="7337"/>
                  <a:pt x="7815" y="7570"/>
                  <a:pt x="7761" y="7798"/>
                </a:cubicBezTo>
                <a:cubicBezTo>
                  <a:pt x="7707" y="8037"/>
                  <a:pt x="7634" y="8269"/>
                  <a:pt x="7546" y="8496"/>
                </a:cubicBezTo>
                <a:cubicBezTo>
                  <a:pt x="7459" y="8730"/>
                  <a:pt x="7339" y="8952"/>
                  <a:pt x="7253" y="9186"/>
                </a:cubicBezTo>
                <a:cubicBezTo>
                  <a:pt x="7241" y="9214"/>
                  <a:pt x="7254" y="9237"/>
                  <a:pt x="7274" y="9252"/>
                </a:cubicBezTo>
                <a:cubicBezTo>
                  <a:pt x="7240" y="9281"/>
                  <a:pt x="7209" y="9309"/>
                  <a:pt x="7175" y="9338"/>
                </a:cubicBezTo>
                <a:cubicBezTo>
                  <a:pt x="7304" y="8996"/>
                  <a:pt x="7324" y="8641"/>
                  <a:pt x="7328" y="8272"/>
                </a:cubicBezTo>
                <a:cubicBezTo>
                  <a:pt x="7335" y="7882"/>
                  <a:pt x="7328" y="7462"/>
                  <a:pt x="7522" y="7109"/>
                </a:cubicBezTo>
                <a:cubicBezTo>
                  <a:pt x="7569" y="7021"/>
                  <a:pt x="7646" y="6887"/>
                  <a:pt x="7756" y="6867"/>
                </a:cubicBezTo>
                <a:cubicBezTo>
                  <a:pt x="7768" y="6865"/>
                  <a:pt x="7779" y="6865"/>
                  <a:pt x="7788" y="6865"/>
                </a:cubicBezTo>
                <a:close/>
                <a:moveTo>
                  <a:pt x="9412" y="8653"/>
                </a:moveTo>
                <a:cubicBezTo>
                  <a:pt x="9581" y="8653"/>
                  <a:pt x="9784" y="8688"/>
                  <a:pt x="9670" y="8869"/>
                </a:cubicBezTo>
                <a:cubicBezTo>
                  <a:pt x="9590" y="8997"/>
                  <a:pt x="9445" y="9086"/>
                  <a:pt x="9309" y="9139"/>
                </a:cubicBezTo>
                <a:cubicBezTo>
                  <a:pt x="9076" y="9231"/>
                  <a:pt x="8827" y="9244"/>
                  <a:pt x="8580" y="9244"/>
                </a:cubicBezTo>
                <a:cubicBezTo>
                  <a:pt x="8507" y="9244"/>
                  <a:pt x="8434" y="9243"/>
                  <a:pt x="8362" y="9243"/>
                </a:cubicBezTo>
                <a:cubicBezTo>
                  <a:pt x="8320" y="9242"/>
                  <a:pt x="8278" y="9241"/>
                  <a:pt x="8236" y="9241"/>
                </a:cubicBezTo>
                <a:cubicBezTo>
                  <a:pt x="7993" y="9241"/>
                  <a:pt x="7744" y="9257"/>
                  <a:pt x="7521" y="9347"/>
                </a:cubicBezTo>
                <a:cubicBezTo>
                  <a:pt x="7599" y="9281"/>
                  <a:pt x="7677" y="9216"/>
                  <a:pt x="7755" y="9152"/>
                </a:cubicBezTo>
                <a:cubicBezTo>
                  <a:pt x="8216" y="8895"/>
                  <a:pt x="8723" y="8720"/>
                  <a:pt x="9253" y="8662"/>
                </a:cubicBezTo>
                <a:cubicBezTo>
                  <a:pt x="9289" y="8658"/>
                  <a:pt x="9348" y="8653"/>
                  <a:pt x="9412" y="8653"/>
                </a:cubicBezTo>
                <a:close/>
                <a:moveTo>
                  <a:pt x="22324" y="7882"/>
                </a:moveTo>
                <a:cubicBezTo>
                  <a:pt x="22414" y="7932"/>
                  <a:pt x="22514" y="7961"/>
                  <a:pt x="22619" y="7961"/>
                </a:cubicBezTo>
                <a:cubicBezTo>
                  <a:pt x="22656" y="7961"/>
                  <a:pt x="22694" y="7957"/>
                  <a:pt x="22732" y="7950"/>
                </a:cubicBezTo>
                <a:cubicBezTo>
                  <a:pt x="22767" y="7943"/>
                  <a:pt x="22803" y="7933"/>
                  <a:pt x="22838" y="7922"/>
                </a:cubicBezTo>
                <a:cubicBezTo>
                  <a:pt x="22898" y="8167"/>
                  <a:pt x="22886" y="8422"/>
                  <a:pt x="22847" y="8675"/>
                </a:cubicBezTo>
                <a:cubicBezTo>
                  <a:pt x="22803" y="8962"/>
                  <a:pt x="22754" y="9434"/>
                  <a:pt x="22407" y="9511"/>
                </a:cubicBezTo>
                <a:cubicBezTo>
                  <a:pt x="22378" y="9517"/>
                  <a:pt x="22352" y="9520"/>
                  <a:pt x="22327" y="9520"/>
                </a:cubicBezTo>
                <a:cubicBezTo>
                  <a:pt x="21849" y="9520"/>
                  <a:pt x="22178" y="8335"/>
                  <a:pt x="22309" y="7929"/>
                </a:cubicBezTo>
                <a:cubicBezTo>
                  <a:pt x="22315" y="7912"/>
                  <a:pt x="22320" y="7898"/>
                  <a:pt x="22324" y="7882"/>
                </a:cubicBezTo>
                <a:close/>
                <a:moveTo>
                  <a:pt x="17792" y="9628"/>
                </a:moveTo>
                <a:cubicBezTo>
                  <a:pt x="17848" y="9628"/>
                  <a:pt x="17904" y="9630"/>
                  <a:pt x="17960" y="9634"/>
                </a:cubicBezTo>
                <a:cubicBezTo>
                  <a:pt x="18227" y="9654"/>
                  <a:pt x="18668" y="9732"/>
                  <a:pt x="18646" y="10087"/>
                </a:cubicBezTo>
                <a:cubicBezTo>
                  <a:pt x="18633" y="10265"/>
                  <a:pt x="18464" y="10295"/>
                  <a:pt x="18314" y="10314"/>
                </a:cubicBezTo>
                <a:cubicBezTo>
                  <a:pt x="18238" y="10322"/>
                  <a:pt x="18163" y="10326"/>
                  <a:pt x="18086" y="10326"/>
                </a:cubicBezTo>
                <a:cubicBezTo>
                  <a:pt x="17987" y="10326"/>
                  <a:pt x="17887" y="10319"/>
                  <a:pt x="17789" y="10307"/>
                </a:cubicBezTo>
                <a:cubicBezTo>
                  <a:pt x="17594" y="10280"/>
                  <a:pt x="17407" y="10224"/>
                  <a:pt x="17228" y="10151"/>
                </a:cubicBezTo>
                <a:cubicBezTo>
                  <a:pt x="17208" y="10132"/>
                  <a:pt x="17187" y="10116"/>
                  <a:pt x="17169" y="10101"/>
                </a:cubicBezTo>
                <a:cubicBezTo>
                  <a:pt x="17237" y="9975"/>
                  <a:pt x="17257" y="9827"/>
                  <a:pt x="17227" y="9688"/>
                </a:cubicBezTo>
                <a:cubicBezTo>
                  <a:pt x="17413" y="9650"/>
                  <a:pt x="17603" y="9628"/>
                  <a:pt x="17792" y="9628"/>
                </a:cubicBezTo>
                <a:close/>
                <a:moveTo>
                  <a:pt x="15603" y="9497"/>
                </a:moveTo>
                <a:cubicBezTo>
                  <a:pt x="15785" y="9497"/>
                  <a:pt x="15967" y="9535"/>
                  <a:pt x="16137" y="9610"/>
                </a:cubicBezTo>
                <a:cubicBezTo>
                  <a:pt x="16058" y="9718"/>
                  <a:pt x="16015" y="9853"/>
                  <a:pt x="16031" y="9986"/>
                </a:cubicBezTo>
                <a:cubicBezTo>
                  <a:pt x="16034" y="10004"/>
                  <a:pt x="16038" y="10023"/>
                  <a:pt x="16042" y="10040"/>
                </a:cubicBezTo>
                <a:cubicBezTo>
                  <a:pt x="15809" y="10138"/>
                  <a:pt x="15567" y="10224"/>
                  <a:pt x="15320" y="10284"/>
                </a:cubicBezTo>
                <a:cubicBezTo>
                  <a:pt x="15224" y="10307"/>
                  <a:pt x="15120" y="10326"/>
                  <a:pt x="15018" y="10326"/>
                </a:cubicBezTo>
                <a:cubicBezTo>
                  <a:pt x="14930" y="10326"/>
                  <a:pt x="14843" y="10312"/>
                  <a:pt x="14764" y="10273"/>
                </a:cubicBezTo>
                <a:cubicBezTo>
                  <a:pt x="14683" y="10231"/>
                  <a:pt x="14603" y="10163"/>
                  <a:pt x="14599" y="10067"/>
                </a:cubicBezTo>
                <a:cubicBezTo>
                  <a:pt x="14596" y="9969"/>
                  <a:pt x="14687" y="9887"/>
                  <a:pt x="14754" y="9826"/>
                </a:cubicBezTo>
                <a:cubicBezTo>
                  <a:pt x="15000" y="9603"/>
                  <a:pt x="15302" y="9497"/>
                  <a:pt x="15603" y="9497"/>
                </a:cubicBezTo>
                <a:close/>
                <a:moveTo>
                  <a:pt x="17021" y="10280"/>
                </a:moveTo>
                <a:cubicBezTo>
                  <a:pt x="17045" y="10292"/>
                  <a:pt x="17071" y="10302"/>
                  <a:pt x="17098" y="10315"/>
                </a:cubicBezTo>
                <a:cubicBezTo>
                  <a:pt x="17428" y="10631"/>
                  <a:pt x="17654" y="11220"/>
                  <a:pt x="17228" y="11437"/>
                </a:cubicBezTo>
                <a:cubicBezTo>
                  <a:pt x="17181" y="11462"/>
                  <a:pt x="17137" y="11473"/>
                  <a:pt x="17097" y="11473"/>
                </a:cubicBezTo>
                <a:cubicBezTo>
                  <a:pt x="16909" y="11473"/>
                  <a:pt x="16802" y="11236"/>
                  <a:pt x="16771" y="11060"/>
                </a:cubicBezTo>
                <a:cubicBezTo>
                  <a:pt x="16736" y="10858"/>
                  <a:pt x="16726" y="10647"/>
                  <a:pt x="16722" y="10437"/>
                </a:cubicBezTo>
                <a:cubicBezTo>
                  <a:pt x="16831" y="10412"/>
                  <a:pt x="16933" y="10356"/>
                  <a:pt x="17021" y="10280"/>
                </a:cubicBezTo>
                <a:close/>
                <a:moveTo>
                  <a:pt x="16110" y="10193"/>
                </a:moveTo>
                <a:cubicBezTo>
                  <a:pt x="16187" y="10308"/>
                  <a:pt x="16306" y="10397"/>
                  <a:pt x="16439" y="10433"/>
                </a:cubicBezTo>
                <a:cubicBezTo>
                  <a:pt x="16461" y="10437"/>
                  <a:pt x="16482" y="10441"/>
                  <a:pt x="16503" y="10444"/>
                </a:cubicBezTo>
                <a:cubicBezTo>
                  <a:pt x="16482" y="10704"/>
                  <a:pt x="16437" y="10962"/>
                  <a:pt x="16306" y="11189"/>
                </a:cubicBezTo>
                <a:cubicBezTo>
                  <a:pt x="16205" y="11368"/>
                  <a:pt x="15959" y="11611"/>
                  <a:pt x="15731" y="11611"/>
                </a:cubicBezTo>
                <a:cubicBezTo>
                  <a:pt x="15648" y="11611"/>
                  <a:pt x="15568" y="11579"/>
                  <a:pt x="15497" y="11500"/>
                </a:cubicBezTo>
                <a:cubicBezTo>
                  <a:pt x="15249" y="11222"/>
                  <a:pt x="15477" y="10823"/>
                  <a:pt x="15670" y="10585"/>
                </a:cubicBezTo>
                <a:cubicBezTo>
                  <a:pt x="15795" y="10430"/>
                  <a:pt x="15946" y="10301"/>
                  <a:pt x="16110" y="10193"/>
                </a:cubicBezTo>
                <a:close/>
                <a:moveTo>
                  <a:pt x="4381" y="10674"/>
                </a:moveTo>
                <a:cubicBezTo>
                  <a:pt x="4398" y="10674"/>
                  <a:pt x="4416" y="10677"/>
                  <a:pt x="4435" y="10683"/>
                </a:cubicBezTo>
                <a:cubicBezTo>
                  <a:pt x="4560" y="10721"/>
                  <a:pt x="4577" y="10910"/>
                  <a:pt x="4577" y="11017"/>
                </a:cubicBezTo>
                <a:cubicBezTo>
                  <a:pt x="4577" y="11199"/>
                  <a:pt x="4550" y="11385"/>
                  <a:pt x="4515" y="11562"/>
                </a:cubicBezTo>
                <a:cubicBezTo>
                  <a:pt x="4449" y="11906"/>
                  <a:pt x="4319" y="12218"/>
                  <a:pt x="4174" y="12533"/>
                </a:cubicBezTo>
                <a:lnTo>
                  <a:pt x="4141" y="12575"/>
                </a:lnTo>
                <a:cubicBezTo>
                  <a:pt x="4127" y="12253"/>
                  <a:pt x="4109" y="11931"/>
                  <a:pt x="4117" y="11605"/>
                </a:cubicBezTo>
                <a:cubicBezTo>
                  <a:pt x="4123" y="11422"/>
                  <a:pt x="4133" y="11239"/>
                  <a:pt x="4153" y="11057"/>
                </a:cubicBezTo>
                <a:cubicBezTo>
                  <a:pt x="4166" y="10936"/>
                  <a:pt x="4218" y="10674"/>
                  <a:pt x="4381" y="10674"/>
                </a:cubicBezTo>
                <a:close/>
                <a:moveTo>
                  <a:pt x="11041" y="11331"/>
                </a:moveTo>
                <a:cubicBezTo>
                  <a:pt x="11089" y="11331"/>
                  <a:pt x="11137" y="11340"/>
                  <a:pt x="11184" y="11359"/>
                </a:cubicBezTo>
                <a:cubicBezTo>
                  <a:pt x="11594" y="11530"/>
                  <a:pt x="11113" y="12060"/>
                  <a:pt x="10922" y="12209"/>
                </a:cubicBezTo>
                <a:cubicBezTo>
                  <a:pt x="10788" y="12313"/>
                  <a:pt x="10644" y="12398"/>
                  <a:pt x="10492" y="12472"/>
                </a:cubicBezTo>
                <a:cubicBezTo>
                  <a:pt x="10349" y="12513"/>
                  <a:pt x="10208" y="12571"/>
                  <a:pt x="10076" y="12643"/>
                </a:cubicBezTo>
                <a:cubicBezTo>
                  <a:pt x="10007" y="12558"/>
                  <a:pt x="9909" y="12497"/>
                  <a:pt x="9801" y="12472"/>
                </a:cubicBezTo>
                <a:cubicBezTo>
                  <a:pt x="9940" y="12266"/>
                  <a:pt x="10086" y="12067"/>
                  <a:pt x="10256" y="11883"/>
                </a:cubicBezTo>
                <a:cubicBezTo>
                  <a:pt x="10433" y="11691"/>
                  <a:pt x="10735" y="11331"/>
                  <a:pt x="11041" y="11331"/>
                </a:cubicBezTo>
                <a:close/>
                <a:moveTo>
                  <a:pt x="11031" y="12592"/>
                </a:moveTo>
                <a:cubicBezTo>
                  <a:pt x="11058" y="12592"/>
                  <a:pt x="11085" y="12592"/>
                  <a:pt x="11112" y="12594"/>
                </a:cubicBezTo>
                <a:cubicBezTo>
                  <a:pt x="11383" y="12611"/>
                  <a:pt x="11858" y="12710"/>
                  <a:pt x="11835" y="13069"/>
                </a:cubicBezTo>
                <a:cubicBezTo>
                  <a:pt x="11815" y="13395"/>
                  <a:pt x="11487" y="13530"/>
                  <a:pt x="11197" y="13530"/>
                </a:cubicBezTo>
                <a:cubicBezTo>
                  <a:pt x="11159" y="13530"/>
                  <a:pt x="11121" y="13528"/>
                  <a:pt x="11085" y="13523"/>
                </a:cubicBezTo>
                <a:cubicBezTo>
                  <a:pt x="10746" y="13479"/>
                  <a:pt x="10415" y="13324"/>
                  <a:pt x="10123" y="13143"/>
                </a:cubicBezTo>
                <a:cubicBezTo>
                  <a:pt x="10168" y="13059"/>
                  <a:pt x="10190" y="12965"/>
                  <a:pt x="10177" y="12870"/>
                </a:cubicBezTo>
                <a:cubicBezTo>
                  <a:pt x="10173" y="12852"/>
                  <a:pt x="10168" y="12832"/>
                  <a:pt x="10163" y="12812"/>
                </a:cubicBezTo>
                <a:cubicBezTo>
                  <a:pt x="10252" y="12775"/>
                  <a:pt x="10340" y="12736"/>
                  <a:pt x="10427" y="12697"/>
                </a:cubicBezTo>
                <a:cubicBezTo>
                  <a:pt x="10621" y="12629"/>
                  <a:pt x="10824" y="12592"/>
                  <a:pt x="11031" y="12592"/>
                </a:cubicBezTo>
                <a:close/>
                <a:moveTo>
                  <a:pt x="9243" y="12984"/>
                </a:moveTo>
                <a:cubicBezTo>
                  <a:pt x="9248" y="13029"/>
                  <a:pt x="9256" y="13072"/>
                  <a:pt x="9272" y="13114"/>
                </a:cubicBezTo>
                <a:cubicBezTo>
                  <a:pt x="9301" y="13182"/>
                  <a:pt x="9343" y="13239"/>
                  <a:pt x="9397" y="13287"/>
                </a:cubicBezTo>
                <a:cubicBezTo>
                  <a:pt x="9266" y="13598"/>
                  <a:pt x="9093" y="13897"/>
                  <a:pt x="8849" y="14133"/>
                </a:cubicBezTo>
                <a:cubicBezTo>
                  <a:pt x="8710" y="14265"/>
                  <a:pt x="8552" y="14374"/>
                  <a:pt x="8375" y="14448"/>
                </a:cubicBezTo>
                <a:cubicBezTo>
                  <a:pt x="8303" y="14476"/>
                  <a:pt x="8212" y="14512"/>
                  <a:pt x="8127" y="14512"/>
                </a:cubicBezTo>
                <a:cubicBezTo>
                  <a:pt x="8098" y="14512"/>
                  <a:pt x="8070" y="14508"/>
                  <a:pt x="8043" y="14498"/>
                </a:cubicBezTo>
                <a:cubicBezTo>
                  <a:pt x="7935" y="14455"/>
                  <a:pt x="7917" y="14332"/>
                  <a:pt x="7927" y="14231"/>
                </a:cubicBezTo>
                <a:cubicBezTo>
                  <a:pt x="7956" y="13880"/>
                  <a:pt x="8240" y="13543"/>
                  <a:pt x="8504" y="13331"/>
                </a:cubicBezTo>
                <a:cubicBezTo>
                  <a:pt x="8721" y="13160"/>
                  <a:pt x="8974" y="13041"/>
                  <a:pt x="9243" y="12984"/>
                </a:cubicBezTo>
                <a:close/>
                <a:moveTo>
                  <a:pt x="9981" y="13310"/>
                </a:moveTo>
                <a:cubicBezTo>
                  <a:pt x="10153" y="13520"/>
                  <a:pt x="10303" y="13750"/>
                  <a:pt x="10339" y="14022"/>
                </a:cubicBezTo>
                <a:cubicBezTo>
                  <a:pt x="10378" y="14329"/>
                  <a:pt x="10229" y="14678"/>
                  <a:pt x="9892" y="14726"/>
                </a:cubicBezTo>
                <a:cubicBezTo>
                  <a:pt x="9870" y="14729"/>
                  <a:pt x="9850" y="14731"/>
                  <a:pt x="9830" y="14731"/>
                </a:cubicBezTo>
                <a:cubicBezTo>
                  <a:pt x="9553" y="14731"/>
                  <a:pt x="9411" y="14448"/>
                  <a:pt x="9397" y="14195"/>
                </a:cubicBezTo>
                <a:cubicBezTo>
                  <a:pt x="9378" y="13919"/>
                  <a:pt x="9487" y="13651"/>
                  <a:pt x="9547" y="13381"/>
                </a:cubicBezTo>
                <a:cubicBezTo>
                  <a:pt x="9594" y="13399"/>
                  <a:pt x="9643" y="13407"/>
                  <a:pt x="9692" y="13407"/>
                </a:cubicBezTo>
                <a:cubicBezTo>
                  <a:pt x="9738" y="13407"/>
                  <a:pt x="9784" y="13400"/>
                  <a:pt x="9829" y="13387"/>
                </a:cubicBezTo>
                <a:cubicBezTo>
                  <a:pt x="9885" y="13371"/>
                  <a:pt x="9936" y="13344"/>
                  <a:pt x="9981" y="13310"/>
                </a:cubicBezTo>
                <a:close/>
                <a:moveTo>
                  <a:pt x="2201" y="11761"/>
                </a:moveTo>
                <a:cubicBezTo>
                  <a:pt x="2262" y="11761"/>
                  <a:pt x="2322" y="11783"/>
                  <a:pt x="2374" y="11833"/>
                </a:cubicBezTo>
                <a:cubicBezTo>
                  <a:pt x="2477" y="11933"/>
                  <a:pt x="2508" y="12094"/>
                  <a:pt x="2521" y="12230"/>
                </a:cubicBezTo>
                <a:cubicBezTo>
                  <a:pt x="2557" y="12594"/>
                  <a:pt x="2491" y="12988"/>
                  <a:pt x="2429" y="13346"/>
                </a:cubicBezTo>
                <a:cubicBezTo>
                  <a:pt x="2365" y="13724"/>
                  <a:pt x="2273" y="14098"/>
                  <a:pt x="2161" y="14465"/>
                </a:cubicBezTo>
                <a:cubicBezTo>
                  <a:pt x="2033" y="14889"/>
                  <a:pt x="1878" y="15306"/>
                  <a:pt x="1714" y="15718"/>
                </a:cubicBezTo>
                <a:cubicBezTo>
                  <a:pt x="1705" y="15742"/>
                  <a:pt x="1694" y="15767"/>
                  <a:pt x="1684" y="15790"/>
                </a:cubicBezTo>
                <a:cubicBezTo>
                  <a:pt x="1687" y="15640"/>
                  <a:pt x="1687" y="15492"/>
                  <a:pt x="1694" y="15353"/>
                </a:cubicBezTo>
                <a:cubicBezTo>
                  <a:pt x="1728" y="14573"/>
                  <a:pt x="1756" y="13793"/>
                  <a:pt x="1786" y="13015"/>
                </a:cubicBezTo>
                <a:cubicBezTo>
                  <a:pt x="1793" y="12816"/>
                  <a:pt x="1800" y="12618"/>
                  <a:pt x="1810" y="12419"/>
                </a:cubicBezTo>
                <a:cubicBezTo>
                  <a:pt x="1819" y="12232"/>
                  <a:pt x="1829" y="12016"/>
                  <a:pt x="1966" y="11873"/>
                </a:cubicBezTo>
                <a:cubicBezTo>
                  <a:pt x="2030" y="11804"/>
                  <a:pt x="2116" y="11761"/>
                  <a:pt x="2201" y="11761"/>
                </a:cubicBezTo>
                <a:close/>
                <a:moveTo>
                  <a:pt x="5399" y="13352"/>
                </a:moveTo>
                <a:cubicBezTo>
                  <a:pt x="5438" y="13352"/>
                  <a:pt x="5474" y="13358"/>
                  <a:pt x="5506" y="13370"/>
                </a:cubicBezTo>
                <a:cubicBezTo>
                  <a:pt x="5854" y="13500"/>
                  <a:pt x="5160" y="14029"/>
                  <a:pt x="5055" y="14110"/>
                </a:cubicBezTo>
                <a:cubicBezTo>
                  <a:pt x="4485" y="14549"/>
                  <a:pt x="3829" y="14868"/>
                  <a:pt x="3250" y="15294"/>
                </a:cubicBezTo>
                <a:cubicBezTo>
                  <a:pt x="2947" y="15515"/>
                  <a:pt x="2662" y="15760"/>
                  <a:pt x="2393" y="16020"/>
                </a:cubicBezTo>
                <a:cubicBezTo>
                  <a:pt x="2567" y="15810"/>
                  <a:pt x="2744" y="15597"/>
                  <a:pt x="2920" y="15384"/>
                </a:cubicBezTo>
                <a:cubicBezTo>
                  <a:pt x="3394" y="14804"/>
                  <a:pt x="3875" y="14211"/>
                  <a:pt x="4485" y="13767"/>
                </a:cubicBezTo>
                <a:cubicBezTo>
                  <a:pt x="4622" y="13665"/>
                  <a:pt x="4769" y="13571"/>
                  <a:pt x="4925" y="13499"/>
                </a:cubicBezTo>
                <a:cubicBezTo>
                  <a:pt x="5046" y="13443"/>
                  <a:pt x="5240" y="13352"/>
                  <a:pt x="5399" y="13352"/>
                </a:cubicBezTo>
                <a:close/>
                <a:moveTo>
                  <a:pt x="5057" y="15127"/>
                </a:moveTo>
                <a:cubicBezTo>
                  <a:pt x="5214" y="15127"/>
                  <a:pt x="5366" y="15154"/>
                  <a:pt x="5476" y="15242"/>
                </a:cubicBezTo>
                <a:cubicBezTo>
                  <a:pt x="5838" y="15529"/>
                  <a:pt x="5098" y="15807"/>
                  <a:pt x="4908" y="15871"/>
                </a:cubicBezTo>
                <a:cubicBezTo>
                  <a:pt x="4560" y="15989"/>
                  <a:pt x="4198" y="16060"/>
                  <a:pt x="3845" y="16158"/>
                </a:cubicBezTo>
                <a:cubicBezTo>
                  <a:pt x="3530" y="16244"/>
                  <a:pt x="3219" y="16343"/>
                  <a:pt x="2914" y="16464"/>
                </a:cubicBezTo>
                <a:cubicBezTo>
                  <a:pt x="2467" y="16640"/>
                  <a:pt x="2010" y="16861"/>
                  <a:pt x="1606" y="17145"/>
                </a:cubicBezTo>
                <a:cubicBezTo>
                  <a:pt x="1948" y="16736"/>
                  <a:pt x="2311" y="16349"/>
                  <a:pt x="2735" y="16020"/>
                </a:cubicBezTo>
                <a:cubicBezTo>
                  <a:pt x="3279" y="15601"/>
                  <a:pt x="3912" y="15285"/>
                  <a:pt x="4595" y="15176"/>
                </a:cubicBezTo>
                <a:cubicBezTo>
                  <a:pt x="4727" y="15156"/>
                  <a:pt x="4895" y="15127"/>
                  <a:pt x="5057" y="15127"/>
                </a:cubicBezTo>
                <a:close/>
                <a:moveTo>
                  <a:pt x="323" y="13458"/>
                </a:moveTo>
                <a:cubicBezTo>
                  <a:pt x="389" y="13458"/>
                  <a:pt x="464" y="13490"/>
                  <a:pt x="519" y="13523"/>
                </a:cubicBezTo>
                <a:cubicBezTo>
                  <a:pt x="634" y="13592"/>
                  <a:pt x="715" y="13706"/>
                  <a:pt x="775" y="13822"/>
                </a:cubicBezTo>
                <a:cubicBezTo>
                  <a:pt x="901" y="14076"/>
                  <a:pt x="946" y="14367"/>
                  <a:pt x="992" y="14645"/>
                </a:cubicBezTo>
                <a:cubicBezTo>
                  <a:pt x="1046" y="14969"/>
                  <a:pt x="1078" y="15294"/>
                  <a:pt x="1094" y="15620"/>
                </a:cubicBezTo>
                <a:cubicBezTo>
                  <a:pt x="1124" y="16251"/>
                  <a:pt x="1075" y="16884"/>
                  <a:pt x="968" y="17505"/>
                </a:cubicBezTo>
                <a:cubicBezTo>
                  <a:pt x="968" y="17139"/>
                  <a:pt x="904" y="16772"/>
                  <a:pt x="817" y="16424"/>
                </a:cubicBezTo>
                <a:cubicBezTo>
                  <a:pt x="663" y="15804"/>
                  <a:pt x="427" y="15207"/>
                  <a:pt x="282" y="14583"/>
                </a:cubicBezTo>
                <a:cubicBezTo>
                  <a:pt x="216" y="14290"/>
                  <a:pt x="132" y="13951"/>
                  <a:pt x="165" y="13651"/>
                </a:cubicBezTo>
                <a:cubicBezTo>
                  <a:pt x="173" y="13566"/>
                  <a:pt x="197" y="13473"/>
                  <a:pt x="301" y="13459"/>
                </a:cubicBezTo>
                <a:cubicBezTo>
                  <a:pt x="308" y="13458"/>
                  <a:pt x="315" y="13458"/>
                  <a:pt x="323" y="13458"/>
                </a:cubicBezTo>
                <a:close/>
                <a:moveTo>
                  <a:pt x="20343" y="0"/>
                </a:moveTo>
                <a:cubicBezTo>
                  <a:pt x="20038" y="0"/>
                  <a:pt x="19867" y="339"/>
                  <a:pt x="19796" y="598"/>
                </a:cubicBezTo>
                <a:cubicBezTo>
                  <a:pt x="19765" y="717"/>
                  <a:pt x="19739" y="838"/>
                  <a:pt x="19722" y="960"/>
                </a:cubicBezTo>
                <a:cubicBezTo>
                  <a:pt x="19590" y="619"/>
                  <a:pt x="19368" y="334"/>
                  <a:pt x="18973" y="219"/>
                </a:cubicBezTo>
                <a:cubicBezTo>
                  <a:pt x="18896" y="196"/>
                  <a:pt x="18804" y="182"/>
                  <a:pt x="18711" y="182"/>
                </a:cubicBezTo>
                <a:cubicBezTo>
                  <a:pt x="18487" y="182"/>
                  <a:pt x="18262" y="267"/>
                  <a:pt x="18262" y="520"/>
                </a:cubicBezTo>
                <a:cubicBezTo>
                  <a:pt x="18262" y="852"/>
                  <a:pt x="18420" y="1170"/>
                  <a:pt x="18648" y="1405"/>
                </a:cubicBezTo>
                <a:cubicBezTo>
                  <a:pt x="18787" y="1549"/>
                  <a:pt x="18949" y="1663"/>
                  <a:pt x="19121" y="1758"/>
                </a:cubicBezTo>
                <a:cubicBezTo>
                  <a:pt x="19005" y="1744"/>
                  <a:pt x="18889" y="1736"/>
                  <a:pt x="18774" y="1736"/>
                </a:cubicBezTo>
                <a:cubicBezTo>
                  <a:pt x="18699" y="1736"/>
                  <a:pt x="18624" y="1739"/>
                  <a:pt x="18549" y="1747"/>
                </a:cubicBezTo>
                <a:cubicBezTo>
                  <a:pt x="18287" y="1776"/>
                  <a:pt x="18000" y="1940"/>
                  <a:pt x="18058" y="2245"/>
                </a:cubicBezTo>
                <a:cubicBezTo>
                  <a:pt x="18120" y="2562"/>
                  <a:pt x="18443" y="2659"/>
                  <a:pt x="18732" y="2659"/>
                </a:cubicBezTo>
                <a:cubicBezTo>
                  <a:pt x="18773" y="2659"/>
                  <a:pt x="18813" y="2657"/>
                  <a:pt x="18851" y="2654"/>
                </a:cubicBezTo>
                <a:cubicBezTo>
                  <a:pt x="19071" y="2632"/>
                  <a:pt x="19285" y="2569"/>
                  <a:pt x="19485" y="2471"/>
                </a:cubicBezTo>
                <a:cubicBezTo>
                  <a:pt x="19517" y="2513"/>
                  <a:pt x="19549" y="2550"/>
                  <a:pt x="19589" y="2583"/>
                </a:cubicBezTo>
                <a:cubicBezTo>
                  <a:pt x="19670" y="2649"/>
                  <a:pt x="19769" y="2688"/>
                  <a:pt x="19873" y="2695"/>
                </a:cubicBezTo>
                <a:cubicBezTo>
                  <a:pt x="19842" y="2990"/>
                  <a:pt x="19732" y="3284"/>
                  <a:pt x="19593" y="3539"/>
                </a:cubicBezTo>
                <a:cubicBezTo>
                  <a:pt x="19392" y="3912"/>
                  <a:pt x="19101" y="4236"/>
                  <a:pt x="18787" y="4522"/>
                </a:cubicBezTo>
                <a:cubicBezTo>
                  <a:pt x="18453" y="4830"/>
                  <a:pt x="18071" y="5124"/>
                  <a:pt x="17650" y="5317"/>
                </a:cubicBezTo>
                <a:cubicBezTo>
                  <a:pt x="17752" y="5217"/>
                  <a:pt x="17841" y="5108"/>
                  <a:pt x="17921" y="4989"/>
                </a:cubicBezTo>
                <a:cubicBezTo>
                  <a:pt x="18055" y="4782"/>
                  <a:pt x="18177" y="4528"/>
                  <a:pt x="18192" y="4278"/>
                </a:cubicBezTo>
                <a:cubicBezTo>
                  <a:pt x="18196" y="4175"/>
                  <a:pt x="18182" y="4065"/>
                  <a:pt x="18114" y="3986"/>
                </a:cubicBezTo>
                <a:cubicBezTo>
                  <a:pt x="18060" y="3925"/>
                  <a:pt x="17985" y="3894"/>
                  <a:pt x="17908" y="3894"/>
                </a:cubicBezTo>
                <a:cubicBezTo>
                  <a:pt x="17878" y="3894"/>
                  <a:pt x="17847" y="3898"/>
                  <a:pt x="17817" y="3908"/>
                </a:cubicBezTo>
                <a:cubicBezTo>
                  <a:pt x="17528" y="4000"/>
                  <a:pt x="17533" y="4331"/>
                  <a:pt x="17498" y="4576"/>
                </a:cubicBezTo>
                <a:cubicBezTo>
                  <a:pt x="17450" y="4890"/>
                  <a:pt x="17347" y="5192"/>
                  <a:pt x="17203" y="5473"/>
                </a:cubicBezTo>
                <a:cubicBezTo>
                  <a:pt x="17201" y="5472"/>
                  <a:pt x="17199" y="5472"/>
                  <a:pt x="17197" y="5472"/>
                </a:cubicBezTo>
                <a:cubicBezTo>
                  <a:pt x="17188" y="5472"/>
                  <a:pt x="17181" y="5477"/>
                  <a:pt x="17177" y="5483"/>
                </a:cubicBezTo>
                <a:lnTo>
                  <a:pt x="17118" y="5498"/>
                </a:lnTo>
                <a:cubicBezTo>
                  <a:pt x="17021" y="5496"/>
                  <a:pt x="16925" y="5495"/>
                  <a:pt x="16828" y="5495"/>
                </a:cubicBezTo>
                <a:cubicBezTo>
                  <a:pt x="15514" y="5495"/>
                  <a:pt x="14205" y="5710"/>
                  <a:pt x="12949" y="6094"/>
                </a:cubicBezTo>
                <a:cubicBezTo>
                  <a:pt x="13159" y="5938"/>
                  <a:pt x="13358" y="5767"/>
                  <a:pt x="13538" y="5572"/>
                </a:cubicBezTo>
                <a:cubicBezTo>
                  <a:pt x="13846" y="5239"/>
                  <a:pt x="14151" y="4832"/>
                  <a:pt x="14247" y="4379"/>
                </a:cubicBezTo>
                <a:cubicBezTo>
                  <a:pt x="14286" y="4195"/>
                  <a:pt x="14307" y="3929"/>
                  <a:pt x="14176" y="3773"/>
                </a:cubicBezTo>
                <a:cubicBezTo>
                  <a:pt x="14108" y="3691"/>
                  <a:pt x="14007" y="3654"/>
                  <a:pt x="13904" y="3654"/>
                </a:cubicBezTo>
                <a:cubicBezTo>
                  <a:pt x="13835" y="3654"/>
                  <a:pt x="13765" y="3670"/>
                  <a:pt x="13704" y="3699"/>
                </a:cubicBezTo>
                <a:cubicBezTo>
                  <a:pt x="13284" y="3902"/>
                  <a:pt x="13151" y="4456"/>
                  <a:pt x="13044" y="4861"/>
                </a:cubicBezTo>
                <a:cubicBezTo>
                  <a:pt x="12918" y="5344"/>
                  <a:pt x="12776" y="5897"/>
                  <a:pt x="12417" y="6267"/>
                </a:cubicBezTo>
                <a:lnTo>
                  <a:pt x="12400" y="6273"/>
                </a:lnTo>
                <a:cubicBezTo>
                  <a:pt x="10726" y="6860"/>
                  <a:pt x="9157" y="7744"/>
                  <a:pt x="7771" y="8844"/>
                </a:cubicBezTo>
                <a:cubicBezTo>
                  <a:pt x="7725" y="8879"/>
                  <a:pt x="7681" y="8916"/>
                  <a:pt x="7637" y="8953"/>
                </a:cubicBezTo>
                <a:cubicBezTo>
                  <a:pt x="8754" y="7470"/>
                  <a:pt x="9544" y="5619"/>
                  <a:pt x="9311" y="3748"/>
                </a:cubicBezTo>
                <a:cubicBezTo>
                  <a:pt x="9263" y="3369"/>
                  <a:pt x="9172" y="2994"/>
                  <a:pt x="9038" y="2634"/>
                </a:cubicBezTo>
                <a:cubicBezTo>
                  <a:pt x="9077" y="2586"/>
                  <a:pt x="9113" y="2535"/>
                  <a:pt x="9141" y="2482"/>
                </a:cubicBezTo>
                <a:cubicBezTo>
                  <a:pt x="9168" y="2430"/>
                  <a:pt x="9187" y="2376"/>
                  <a:pt x="9199" y="2320"/>
                </a:cubicBezTo>
                <a:cubicBezTo>
                  <a:pt x="9842" y="2127"/>
                  <a:pt x="10388" y="1696"/>
                  <a:pt x="10733" y="1121"/>
                </a:cubicBezTo>
                <a:cubicBezTo>
                  <a:pt x="10885" y="870"/>
                  <a:pt x="11000" y="472"/>
                  <a:pt x="10629" y="347"/>
                </a:cubicBezTo>
                <a:cubicBezTo>
                  <a:pt x="10576" y="329"/>
                  <a:pt x="10524" y="321"/>
                  <a:pt x="10472" y="321"/>
                </a:cubicBezTo>
                <a:cubicBezTo>
                  <a:pt x="10185" y="321"/>
                  <a:pt x="9931" y="573"/>
                  <a:pt x="9737" y="755"/>
                </a:cubicBezTo>
                <a:cubicBezTo>
                  <a:pt x="9494" y="985"/>
                  <a:pt x="9276" y="1238"/>
                  <a:pt x="9080" y="1509"/>
                </a:cubicBezTo>
                <a:cubicBezTo>
                  <a:pt x="9128" y="1307"/>
                  <a:pt x="9154" y="1102"/>
                  <a:pt x="9148" y="893"/>
                </a:cubicBezTo>
                <a:cubicBezTo>
                  <a:pt x="9141" y="618"/>
                  <a:pt x="9116" y="204"/>
                  <a:pt x="8830" y="62"/>
                </a:cubicBezTo>
                <a:cubicBezTo>
                  <a:pt x="8763" y="28"/>
                  <a:pt x="8693" y="13"/>
                  <a:pt x="8623" y="13"/>
                </a:cubicBezTo>
                <a:cubicBezTo>
                  <a:pt x="8423" y="13"/>
                  <a:pt x="8226" y="137"/>
                  <a:pt x="8120" y="306"/>
                </a:cubicBezTo>
                <a:cubicBezTo>
                  <a:pt x="7951" y="574"/>
                  <a:pt x="7942" y="930"/>
                  <a:pt x="7992" y="1234"/>
                </a:cubicBezTo>
                <a:cubicBezTo>
                  <a:pt x="8013" y="1363"/>
                  <a:pt x="8052" y="1488"/>
                  <a:pt x="8097" y="1608"/>
                </a:cubicBezTo>
                <a:cubicBezTo>
                  <a:pt x="7796" y="1397"/>
                  <a:pt x="7428" y="1276"/>
                  <a:pt x="7062" y="1276"/>
                </a:cubicBezTo>
                <a:cubicBezTo>
                  <a:pt x="6917" y="1276"/>
                  <a:pt x="6771" y="1295"/>
                  <a:pt x="6630" y="1336"/>
                </a:cubicBezTo>
                <a:cubicBezTo>
                  <a:pt x="6299" y="1431"/>
                  <a:pt x="5919" y="1761"/>
                  <a:pt x="6119" y="2136"/>
                </a:cubicBezTo>
                <a:cubicBezTo>
                  <a:pt x="6288" y="2452"/>
                  <a:pt x="6772" y="2537"/>
                  <a:pt x="7092" y="2569"/>
                </a:cubicBezTo>
                <a:cubicBezTo>
                  <a:pt x="7128" y="2573"/>
                  <a:pt x="7163" y="2574"/>
                  <a:pt x="7200" y="2576"/>
                </a:cubicBezTo>
                <a:cubicBezTo>
                  <a:pt x="6934" y="2730"/>
                  <a:pt x="6660" y="2929"/>
                  <a:pt x="6504" y="3184"/>
                </a:cubicBezTo>
                <a:cubicBezTo>
                  <a:pt x="6353" y="3433"/>
                  <a:pt x="6342" y="3814"/>
                  <a:pt x="6636" y="3968"/>
                </a:cubicBezTo>
                <a:cubicBezTo>
                  <a:pt x="6710" y="4008"/>
                  <a:pt x="6788" y="4024"/>
                  <a:pt x="6866" y="4024"/>
                </a:cubicBezTo>
                <a:cubicBezTo>
                  <a:pt x="7126" y="4024"/>
                  <a:pt x="7394" y="3838"/>
                  <a:pt x="7589" y="3694"/>
                </a:cubicBezTo>
                <a:cubicBezTo>
                  <a:pt x="7927" y="3441"/>
                  <a:pt x="8222" y="3135"/>
                  <a:pt x="8460" y="2787"/>
                </a:cubicBezTo>
                <a:cubicBezTo>
                  <a:pt x="8520" y="2816"/>
                  <a:pt x="8586" y="2836"/>
                  <a:pt x="8657" y="2836"/>
                </a:cubicBezTo>
                <a:cubicBezTo>
                  <a:pt x="8662" y="2836"/>
                  <a:pt x="8667" y="2836"/>
                  <a:pt x="8672" y="2835"/>
                </a:cubicBezTo>
                <a:cubicBezTo>
                  <a:pt x="8733" y="2833"/>
                  <a:pt x="8792" y="2815"/>
                  <a:pt x="8845" y="2789"/>
                </a:cubicBezTo>
                <a:lnTo>
                  <a:pt x="8845" y="2789"/>
                </a:lnTo>
                <a:cubicBezTo>
                  <a:pt x="9485" y="4429"/>
                  <a:pt x="9005" y="6300"/>
                  <a:pt x="8182" y="7804"/>
                </a:cubicBezTo>
                <a:cubicBezTo>
                  <a:pt x="8022" y="8095"/>
                  <a:pt x="7852" y="8378"/>
                  <a:pt x="7678" y="8662"/>
                </a:cubicBezTo>
                <a:cubicBezTo>
                  <a:pt x="7759" y="8458"/>
                  <a:pt x="7825" y="8245"/>
                  <a:pt x="7880" y="8044"/>
                </a:cubicBezTo>
                <a:cubicBezTo>
                  <a:pt x="7937" y="7832"/>
                  <a:pt x="7983" y="7618"/>
                  <a:pt x="8015" y="7401"/>
                </a:cubicBezTo>
                <a:cubicBezTo>
                  <a:pt x="8030" y="7293"/>
                  <a:pt x="8043" y="7184"/>
                  <a:pt x="8052" y="7075"/>
                </a:cubicBezTo>
                <a:cubicBezTo>
                  <a:pt x="8059" y="7001"/>
                  <a:pt x="8069" y="6917"/>
                  <a:pt x="8036" y="6846"/>
                </a:cubicBezTo>
                <a:cubicBezTo>
                  <a:pt x="7992" y="6748"/>
                  <a:pt x="7887" y="6699"/>
                  <a:pt x="7785" y="6699"/>
                </a:cubicBezTo>
                <a:cubicBezTo>
                  <a:pt x="7753" y="6699"/>
                  <a:pt x="7722" y="6704"/>
                  <a:pt x="7693" y="6713"/>
                </a:cubicBezTo>
                <a:cubicBezTo>
                  <a:pt x="7538" y="6762"/>
                  <a:pt x="7440" y="6911"/>
                  <a:pt x="7369" y="7049"/>
                </a:cubicBezTo>
                <a:cubicBezTo>
                  <a:pt x="7199" y="7375"/>
                  <a:pt x="7179" y="7754"/>
                  <a:pt x="7182" y="8113"/>
                </a:cubicBezTo>
                <a:cubicBezTo>
                  <a:pt x="7183" y="8542"/>
                  <a:pt x="7222" y="9011"/>
                  <a:pt x="7041" y="9413"/>
                </a:cubicBezTo>
                <a:cubicBezTo>
                  <a:pt x="7034" y="9428"/>
                  <a:pt x="7037" y="9441"/>
                  <a:pt x="7044" y="9451"/>
                </a:cubicBezTo>
                <a:cubicBezTo>
                  <a:pt x="6132" y="10253"/>
                  <a:pt x="5295" y="11142"/>
                  <a:pt x="4530" y="12083"/>
                </a:cubicBezTo>
                <a:cubicBezTo>
                  <a:pt x="4571" y="11961"/>
                  <a:pt x="4607" y="11837"/>
                  <a:pt x="4635" y="11713"/>
                </a:cubicBezTo>
                <a:cubicBezTo>
                  <a:pt x="4675" y="11537"/>
                  <a:pt x="4702" y="11358"/>
                  <a:pt x="4716" y="11178"/>
                </a:cubicBezTo>
                <a:cubicBezTo>
                  <a:pt x="4727" y="11046"/>
                  <a:pt x="4732" y="10911"/>
                  <a:pt x="4693" y="10783"/>
                </a:cubicBezTo>
                <a:cubicBezTo>
                  <a:pt x="4646" y="10630"/>
                  <a:pt x="4523" y="10532"/>
                  <a:pt x="4389" y="10532"/>
                </a:cubicBezTo>
                <a:cubicBezTo>
                  <a:pt x="4318" y="10532"/>
                  <a:pt x="4244" y="10559"/>
                  <a:pt x="4175" y="10620"/>
                </a:cubicBezTo>
                <a:cubicBezTo>
                  <a:pt x="4068" y="10718"/>
                  <a:pt x="4032" y="10861"/>
                  <a:pt x="4014" y="11000"/>
                </a:cubicBezTo>
                <a:cubicBezTo>
                  <a:pt x="3992" y="11173"/>
                  <a:pt x="3983" y="11348"/>
                  <a:pt x="3977" y="11522"/>
                </a:cubicBezTo>
                <a:cubicBezTo>
                  <a:pt x="3963" y="11913"/>
                  <a:pt x="3975" y="12308"/>
                  <a:pt x="4053" y="12692"/>
                </a:cubicBezTo>
                <a:cubicBezTo>
                  <a:pt x="3991" y="12771"/>
                  <a:pt x="3929" y="12852"/>
                  <a:pt x="3869" y="12933"/>
                </a:cubicBezTo>
                <a:cubicBezTo>
                  <a:pt x="3048" y="14039"/>
                  <a:pt x="2315" y="15208"/>
                  <a:pt x="1643" y="16410"/>
                </a:cubicBezTo>
                <a:cubicBezTo>
                  <a:pt x="1649" y="16372"/>
                  <a:pt x="1653" y="16332"/>
                  <a:pt x="1657" y="16292"/>
                </a:cubicBezTo>
                <a:cubicBezTo>
                  <a:pt x="1721" y="16132"/>
                  <a:pt x="1783" y="15973"/>
                  <a:pt x="1847" y="15817"/>
                </a:cubicBezTo>
                <a:cubicBezTo>
                  <a:pt x="2006" y="15420"/>
                  <a:pt x="2155" y="15018"/>
                  <a:pt x="2281" y="14611"/>
                </a:cubicBezTo>
                <a:cubicBezTo>
                  <a:pt x="2403" y="14215"/>
                  <a:pt x="2507" y="13812"/>
                  <a:pt x="2578" y="13405"/>
                </a:cubicBezTo>
                <a:cubicBezTo>
                  <a:pt x="2643" y="13029"/>
                  <a:pt x="2701" y="12633"/>
                  <a:pt x="2679" y="12252"/>
                </a:cubicBezTo>
                <a:cubicBezTo>
                  <a:pt x="2664" y="12009"/>
                  <a:pt x="2579" y="11698"/>
                  <a:pt x="2317" y="11618"/>
                </a:cubicBezTo>
                <a:cubicBezTo>
                  <a:pt x="2275" y="11605"/>
                  <a:pt x="2235" y="11599"/>
                  <a:pt x="2195" y="11599"/>
                </a:cubicBezTo>
                <a:cubicBezTo>
                  <a:pt x="1952" y="11599"/>
                  <a:pt x="1760" y="11826"/>
                  <a:pt x="1700" y="12053"/>
                </a:cubicBezTo>
                <a:cubicBezTo>
                  <a:pt x="1649" y="12252"/>
                  <a:pt x="1656" y="12465"/>
                  <a:pt x="1650" y="12669"/>
                </a:cubicBezTo>
                <a:cubicBezTo>
                  <a:pt x="1643" y="12884"/>
                  <a:pt x="1636" y="13100"/>
                  <a:pt x="1629" y="13316"/>
                </a:cubicBezTo>
                <a:cubicBezTo>
                  <a:pt x="1615" y="13747"/>
                  <a:pt x="1600" y="14180"/>
                  <a:pt x="1588" y="14613"/>
                </a:cubicBezTo>
                <a:cubicBezTo>
                  <a:pt x="1575" y="15088"/>
                  <a:pt x="1566" y="15562"/>
                  <a:pt x="1549" y="16037"/>
                </a:cubicBezTo>
                <a:cubicBezTo>
                  <a:pt x="1549" y="16060"/>
                  <a:pt x="1546" y="16082"/>
                  <a:pt x="1545" y="16105"/>
                </a:cubicBezTo>
                <a:cubicBezTo>
                  <a:pt x="1423" y="16382"/>
                  <a:pt x="1298" y="16658"/>
                  <a:pt x="1203" y="16942"/>
                </a:cubicBezTo>
                <a:cubicBezTo>
                  <a:pt x="1185" y="16995"/>
                  <a:pt x="1219" y="17027"/>
                  <a:pt x="1258" y="17033"/>
                </a:cubicBezTo>
                <a:cubicBezTo>
                  <a:pt x="1230" y="17067"/>
                  <a:pt x="1202" y="17101"/>
                  <a:pt x="1176" y="17137"/>
                </a:cubicBezTo>
                <a:cubicBezTo>
                  <a:pt x="1237" y="16671"/>
                  <a:pt x="1261" y="16202"/>
                  <a:pt x="1246" y="15732"/>
                </a:cubicBezTo>
                <a:cubicBezTo>
                  <a:pt x="1233" y="15366"/>
                  <a:pt x="1197" y="15001"/>
                  <a:pt x="1141" y="14641"/>
                </a:cubicBezTo>
                <a:cubicBezTo>
                  <a:pt x="1092" y="14344"/>
                  <a:pt x="1047" y="14031"/>
                  <a:pt x="911" y="13760"/>
                </a:cubicBezTo>
                <a:cubicBezTo>
                  <a:pt x="804" y="13548"/>
                  <a:pt x="624" y="13346"/>
                  <a:pt x="376" y="13310"/>
                </a:cubicBezTo>
                <a:cubicBezTo>
                  <a:pt x="355" y="13307"/>
                  <a:pt x="335" y="13306"/>
                  <a:pt x="316" y="13306"/>
                </a:cubicBezTo>
                <a:cubicBezTo>
                  <a:pt x="47" y="13306"/>
                  <a:pt x="1" y="13595"/>
                  <a:pt x="14" y="13825"/>
                </a:cubicBezTo>
                <a:cubicBezTo>
                  <a:pt x="54" y="14516"/>
                  <a:pt x="288" y="15174"/>
                  <a:pt x="494" y="15831"/>
                </a:cubicBezTo>
                <a:cubicBezTo>
                  <a:pt x="714" y="16534"/>
                  <a:pt x="871" y="17236"/>
                  <a:pt x="814" y="17964"/>
                </a:cubicBezTo>
                <a:cubicBezTo>
                  <a:pt x="731" y="18130"/>
                  <a:pt x="648" y="18294"/>
                  <a:pt x="566" y="18459"/>
                </a:cubicBezTo>
                <a:cubicBezTo>
                  <a:pt x="521" y="18548"/>
                  <a:pt x="599" y="18616"/>
                  <a:pt x="679" y="18616"/>
                </a:cubicBezTo>
                <a:cubicBezTo>
                  <a:pt x="723" y="18616"/>
                  <a:pt x="767" y="18595"/>
                  <a:pt x="792" y="18545"/>
                </a:cubicBezTo>
                <a:cubicBezTo>
                  <a:pt x="946" y="18232"/>
                  <a:pt x="1104" y="17920"/>
                  <a:pt x="1266" y="17609"/>
                </a:cubicBezTo>
                <a:cubicBezTo>
                  <a:pt x="1517" y="17410"/>
                  <a:pt x="1769" y="17217"/>
                  <a:pt x="2047" y="17053"/>
                </a:cubicBezTo>
                <a:cubicBezTo>
                  <a:pt x="2367" y="16864"/>
                  <a:pt x="2706" y="16707"/>
                  <a:pt x="3050" y="16573"/>
                </a:cubicBezTo>
                <a:cubicBezTo>
                  <a:pt x="3405" y="16437"/>
                  <a:pt x="3771" y="16329"/>
                  <a:pt x="4140" y="16236"/>
                </a:cubicBezTo>
                <a:cubicBezTo>
                  <a:pt x="4517" y="16141"/>
                  <a:pt x="4902" y="16054"/>
                  <a:pt x="5261" y="15897"/>
                </a:cubicBezTo>
                <a:cubicBezTo>
                  <a:pt x="5508" y="15789"/>
                  <a:pt x="5834" y="15548"/>
                  <a:pt x="5674" y="15242"/>
                </a:cubicBezTo>
                <a:cubicBezTo>
                  <a:pt x="5561" y="15024"/>
                  <a:pt x="5275" y="14983"/>
                  <a:pt x="5047" y="14983"/>
                </a:cubicBezTo>
                <a:cubicBezTo>
                  <a:pt x="5025" y="14983"/>
                  <a:pt x="5003" y="14984"/>
                  <a:pt x="4983" y="14984"/>
                </a:cubicBezTo>
                <a:cubicBezTo>
                  <a:pt x="4302" y="15006"/>
                  <a:pt x="3643" y="15247"/>
                  <a:pt x="3070" y="15604"/>
                </a:cubicBezTo>
                <a:cubicBezTo>
                  <a:pt x="3162" y="15529"/>
                  <a:pt x="3253" y="15452"/>
                  <a:pt x="3348" y="15382"/>
                </a:cubicBezTo>
                <a:cubicBezTo>
                  <a:pt x="3980" y="14919"/>
                  <a:pt x="4709" y="14593"/>
                  <a:pt x="5309" y="14083"/>
                </a:cubicBezTo>
                <a:cubicBezTo>
                  <a:pt x="5488" y="13932"/>
                  <a:pt x="5824" y="13662"/>
                  <a:pt x="5713" y="13385"/>
                </a:cubicBezTo>
                <a:cubicBezTo>
                  <a:pt x="5662" y="13258"/>
                  <a:pt x="5550" y="13214"/>
                  <a:pt x="5421" y="13214"/>
                </a:cubicBezTo>
                <a:cubicBezTo>
                  <a:pt x="5229" y="13214"/>
                  <a:pt x="4997" y="13311"/>
                  <a:pt x="4871" y="13370"/>
                </a:cubicBezTo>
                <a:cubicBezTo>
                  <a:pt x="4171" y="13697"/>
                  <a:pt x="3625" y="14323"/>
                  <a:pt x="3143" y="14905"/>
                </a:cubicBezTo>
                <a:cubicBezTo>
                  <a:pt x="2707" y="15430"/>
                  <a:pt x="2287" y="15967"/>
                  <a:pt x="1864" y="16502"/>
                </a:cubicBezTo>
                <a:cubicBezTo>
                  <a:pt x="2405" y="15533"/>
                  <a:pt x="2985" y="14584"/>
                  <a:pt x="3622" y="13672"/>
                </a:cubicBezTo>
                <a:cubicBezTo>
                  <a:pt x="3748" y="13493"/>
                  <a:pt x="3876" y="13316"/>
                  <a:pt x="4005" y="13140"/>
                </a:cubicBezTo>
                <a:cubicBezTo>
                  <a:pt x="4053" y="13093"/>
                  <a:pt x="4103" y="13043"/>
                  <a:pt x="4154" y="12997"/>
                </a:cubicBezTo>
                <a:cubicBezTo>
                  <a:pt x="4316" y="12853"/>
                  <a:pt x="4480" y="12717"/>
                  <a:pt x="4654" y="12589"/>
                </a:cubicBezTo>
                <a:cubicBezTo>
                  <a:pt x="5000" y="12335"/>
                  <a:pt x="5381" y="12124"/>
                  <a:pt x="5780" y="11962"/>
                </a:cubicBezTo>
                <a:cubicBezTo>
                  <a:pt x="6282" y="11761"/>
                  <a:pt x="6852" y="11622"/>
                  <a:pt x="7413" y="11622"/>
                </a:cubicBezTo>
                <a:cubicBezTo>
                  <a:pt x="7804" y="11622"/>
                  <a:pt x="8190" y="11689"/>
                  <a:pt x="8545" y="11852"/>
                </a:cubicBezTo>
                <a:cubicBezTo>
                  <a:pt x="8765" y="11951"/>
                  <a:pt x="8970" y="12089"/>
                  <a:pt x="9140" y="12259"/>
                </a:cubicBezTo>
                <a:cubicBezTo>
                  <a:pt x="9240" y="12358"/>
                  <a:pt x="9317" y="12470"/>
                  <a:pt x="9389" y="12585"/>
                </a:cubicBezTo>
                <a:cubicBezTo>
                  <a:pt x="9311" y="12660"/>
                  <a:pt x="9256" y="12760"/>
                  <a:pt x="9243" y="12866"/>
                </a:cubicBezTo>
                <a:lnTo>
                  <a:pt x="9243" y="12867"/>
                </a:lnTo>
                <a:cubicBezTo>
                  <a:pt x="9243" y="12875"/>
                  <a:pt x="9243" y="12882"/>
                  <a:pt x="9242" y="12890"/>
                </a:cubicBezTo>
                <a:cubicBezTo>
                  <a:pt x="8673" y="12980"/>
                  <a:pt x="8161" y="13350"/>
                  <a:pt x="7907" y="13871"/>
                </a:cubicBezTo>
                <a:cubicBezTo>
                  <a:pt x="7799" y="14095"/>
                  <a:pt x="7687" y="14519"/>
                  <a:pt x="8015" y="14622"/>
                </a:cubicBezTo>
                <a:cubicBezTo>
                  <a:pt x="8053" y="14635"/>
                  <a:pt x="8092" y="14640"/>
                  <a:pt x="8133" y="14640"/>
                </a:cubicBezTo>
                <a:cubicBezTo>
                  <a:pt x="8258" y="14640"/>
                  <a:pt x="8388" y="14589"/>
                  <a:pt x="8497" y="14537"/>
                </a:cubicBezTo>
                <a:cubicBezTo>
                  <a:pt x="8659" y="14464"/>
                  <a:pt x="8806" y="14359"/>
                  <a:pt x="8934" y="14238"/>
                </a:cubicBezTo>
                <a:cubicBezTo>
                  <a:pt x="9083" y="14096"/>
                  <a:pt x="9206" y="13933"/>
                  <a:pt x="9313" y="13760"/>
                </a:cubicBezTo>
                <a:lnTo>
                  <a:pt x="9313" y="13760"/>
                </a:lnTo>
                <a:cubicBezTo>
                  <a:pt x="9263" y="13967"/>
                  <a:pt x="9229" y="14174"/>
                  <a:pt x="9283" y="14387"/>
                </a:cubicBezTo>
                <a:cubicBezTo>
                  <a:pt x="9351" y="14658"/>
                  <a:pt x="9562" y="14878"/>
                  <a:pt x="9842" y="14878"/>
                </a:cubicBezTo>
                <a:cubicBezTo>
                  <a:pt x="9876" y="14878"/>
                  <a:pt x="9912" y="14875"/>
                  <a:pt x="9948" y="14868"/>
                </a:cubicBezTo>
                <a:cubicBezTo>
                  <a:pt x="10306" y="14798"/>
                  <a:pt x="10513" y="14469"/>
                  <a:pt x="10510" y="14122"/>
                </a:cubicBezTo>
                <a:cubicBezTo>
                  <a:pt x="10509" y="13863"/>
                  <a:pt x="10411" y="13635"/>
                  <a:pt x="10276" y="13426"/>
                </a:cubicBezTo>
                <a:lnTo>
                  <a:pt x="10276" y="13426"/>
                </a:lnTo>
                <a:cubicBezTo>
                  <a:pt x="10570" y="13583"/>
                  <a:pt x="10914" y="13716"/>
                  <a:pt x="11230" y="13716"/>
                </a:cubicBezTo>
                <a:cubicBezTo>
                  <a:pt x="11449" y="13716"/>
                  <a:pt x="11654" y="13653"/>
                  <a:pt x="11821" y="13490"/>
                </a:cubicBezTo>
                <a:cubicBezTo>
                  <a:pt x="12024" y="13292"/>
                  <a:pt x="12098" y="12982"/>
                  <a:pt x="11925" y="12741"/>
                </a:cubicBezTo>
                <a:cubicBezTo>
                  <a:pt x="11747" y="12491"/>
                  <a:pt x="11404" y="12413"/>
                  <a:pt x="11113" y="12399"/>
                </a:cubicBezTo>
                <a:cubicBezTo>
                  <a:pt x="11106" y="12399"/>
                  <a:pt x="11099" y="12399"/>
                  <a:pt x="11091" y="12399"/>
                </a:cubicBezTo>
                <a:cubicBezTo>
                  <a:pt x="11045" y="12399"/>
                  <a:pt x="10999" y="12403"/>
                  <a:pt x="10953" y="12405"/>
                </a:cubicBezTo>
                <a:lnTo>
                  <a:pt x="10970" y="12394"/>
                </a:lnTo>
                <a:cubicBezTo>
                  <a:pt x="11211" y="12221"/>
                  <a:pt x="11469" y="11952"/>
                  <a:pt x="11509" y="11643"/>
                </a:cubicBezTo>
                <a:cubicBezTo>
                  <a:pt x="11545" y="11359"/>
                  <a:pt x="11312" y="11160"/>
                  <a:pt x="11042" y="11160"/>
                </a:cubicBezTo>
                <a:cubicBezTo>
                  <a:pt x="11036" y="11160"/>
                  <a:pt x="11029" y="11160"/>
                  <a:pt x="11022" y="11161"/>
                </a:cubicBezTo>
                <a:cubicBezTo>
                  <a:pt x="10683" y="11173"/>
                  <a:pt x="10412" y="11476"/>
                  <a:pt x="10197" y="11700"/>
                </a:cubicBezTo>
                <a:cubicBezTo>
                  <a:pt x="9971" y="11934"/>
                  <a:pt x="9764" y="12195"/>
                  <a:pt x="9597" y="12476"/>
                </a:cubicBezTo>
                <a:cubicBezTo>
                  <a:pt x="9577" y="12480"/>
                  <a:pt x="9560" y="12484"/>
                  <a:pt x="9540" y="12491"/>
                </a:cubicBezTo>
                <a:cubicBezTo>
                  <a:pt x="9483" y="12398"/>
                  <a:pt x="9414" y="12310"/>
                  <a:pt x="9345" y="12235"/>
                </a:cubicBezTo>
                <a:cubicBezTo>
                  <a:pt x="9198" y="12069"/>
                  <a:pt x="9023" y="11927"/>
                  <a:pt x="8835" y="11816"/>
                </a:cubicBezTo>
                <a:cubicBezTo>
                  <a:pt x="8404" y="11561"/>
                  <a:pt x="7906" y="11459"/>
                  <a:pt x="7408" y="11459"/>
                </a:cubicBezTo>
                <a:cubicBezTo>
                  <a:pt x="7401" y="11459"/>
                  <a:pt x="7394" y="11459"/>
                  <a:pt x="7388" y="11459"/>
                </a:cubicBezTo>
                <a:cubicBezTo>
                  <a:pt x="6444" y="11469"/>
                  <a:pt x="5496" y="11802"/>
                  <a:pt x="4725" y="12335"/>
                </a:cubicBezTo>
                <a:cubicBezTo>
                  <a:pt x="4638" y="12395"/>
                  <a:pt x="4557" y="12459"/>
                  <a:pt x="4475" y="12523"/>
                </a:cubicBezTo>
                <a:cubicBezTo>
                  <a:pt x="5325" y="11437"/>
                  <a:pt x="6264" y="10423"/>
                  <a:pt x="7310" y="9521"/>
                </a:cubicBezTo>
                <a:cubicBezTo>
                  <a:pt x="7320" y="9542"/>
                  <a:pt x="7341" y="9559"/>
                  <a:pt x="7365" y="9559"/>
                </a:cubicBezTo>
                <a:cubicBezTo>
                  <a:pt x="7373" y="9559"/>
                  <a:pt x="7381" y="9557"/>
                  <a:pt x="7389" y="9553"/>
                </a:cubicBezTo>
                <a:cubicBezTo>
                  <a:pt x="7683" y="9422"/>
                  <a:pt x="7986" y="9403"/>
                  <a:pt x="8296" y="9403"/>
                </a:cubicBezTo>
                <a:cubicBezTo>
                  <a:pt x="8389" y="9403"/>
                  <a:pt x="8483" y="9405"/>
                  <a:pt x="8577" y="9406"/>
                </a:cubicBezTo>
                <a:cubicBezTo>
                  <a:pt x="8583" y="9406"/>
                  <a:pt x="8589" y="9406"/>
                  <a:pt x="8595" y="9406"/>
                </a:cubicBezTo>
                <a:cubicBezTo>
                  <a:pt x="8923" y="9406"/>
                  <a:pt x="9270" y="9368"/>
                  <a:pt x="9553" y="9189"/>
                </a:cubicBezTo>
                <a:cubicBezTo>
                  <a:pt x="9676" y="9111"/>
                  <a:pt x="9838" y="8972"/>
                  <a:pt x="9856" y="8815"/>
                </a:cubicBezTo>
                <a:cubicBezTo>
                  <a:pt x="9872" y="8664"/>
                  <a:pt x="9746" y="8546"/>
                  <a:pt x="9609" y="8512"/>
                </a:cubicBezTo>
                <a:cubicBezTo>
                  <a:pt x="9554" y="8498"/>
                  <a:pt x="9495" y="8492"/>
                  <a:pt x="9435" y="8492"/>
                </a:cubicBezTo>
                <a:cubicBezTo>
                  <a:pt x="9293" y="8492"/>
                  <a:pt x="9144" y="8523"/>
                  <a:pt x="9013" y="8546"/>
                </a:cubicBezTo>
                <a:cubicBezTo>
                  <a:pt x="8821" y="8579"/>
                  <a:pt x="8630" y="8628"/>
                  <a:pt x="8445" y="8691"/>
                </a:cubicBezTo>
                <a:cubicBezTo>
                  <a:pt x="8376" y="8713"/>
                  <a:pt x="8311" y="8740"/>
                  <a:pt x="8246" y="8767"/>
                </a:cubicBezTo>
                <a:cubicBezTo>
                  <a:pt x="9336" y="7947"/>
                  <a:pt x="10520" y="7258"/>
                  <a:pt x="11787" y="6738"/>
                </a:cubicBezTo>
                <a:cubicBezTo>
                  <a:pt x="12348" y="6510"/>
                  <a:pt x="12924" y="6314"/>
                  <a:pt x="13510" y="6155"/>
                </a:cubicBezTo>
                <a:cubicBezTo>
                  <a:pt x="14908" y="6219"/>
                  <a:pt x="16201" y="7136"/>
                  <a:pt x="16561" y="8510"/>
                </a:cubicBezTo>
                <a:cubicBezTo>
                  <a:pt x="16634" y="8784"/>
                  <a:pt x="16668" y="9068"/>
                  <a:pt x="16664" y="9352"/>
                </a:cubicBezTo>
                <a:cubicBezTo>
                  <a:pt x="16627" y="9362"/>
                  <a:pt x="16591" y="9370"/>
                  <a:pt x="16557" y="9383"/>
                </a:cubicBezTo>
                <a:cubicBezTo>
                  <a:pt x="16547" y="9386"/>
                  <a:pt x="16536" y="9391"/>
                  <a:pt x="16526" y="9397"/>
                </a:cubicBezTo>
                <a:cubicBezTo>
                  <a:pt x="16472" y="9399"/>
                  <a:pt x="16418" y="9409"/>
                  <a:pt x="16364" y="9430"/>
                </a:cubicBezTo>
                <a:cubicBezTo>
                  <a:pt x="16320" y="9448"/>
                  <a:pt x="16279" y="9472"/>
                  <a:pt x="16242" y="9501"/>
                </a:cubicBezTo>
                <a:cubicBezTo>
                  <a:pt x="16045" y="9395"/>
                  <a:pt x="15822" y="9340"/>
                  <a:pt x="15598" y="9340"/>
                </a:cubicBezTo>
                <a:cubicBezTo>
                  <a:pt x="15372" y="9340"/>
                  <a:pt x="15145" y="9395"/>
                  <a:pt x="14940" y="9511"/>
                </a:cubicBezTo>
                <a:cubicBezTo>
                  <a:pt x="14733" y="9626"/>
                  <a:pt x="14392" y="9872"/>
                  <a:pt x="14481" y="10149"/>
                </a:cubicBezTo>
                <a:cubicBezTo>
                  <a:pt x="14555" y="10381"/>
                  <a:pt x="14800" y="10451"/>
                  <a:pt x="15029" y="10451"/>
                </a:cubicBezTo>
                <a:cubicBezTo>
                  <a:pt x="15099" y="10451"/>
                  <a:pt x="15167" y="10445"/>
                  <a:pt x="15229" y="10434"/>
                </a:cubicBezTo>
                <a:cubicBezTo>
                  <a:pt x="15397" y="10404"/>
                  <a:pt x="15560" y="10359"/>
                  <a:pt x="15723" y="10307"/>
                </a:cubicBezTo>
                <a:lnTo>
                  <a:pt x="15723" y="10307"/>
                </a:lnTo>
                <a:cubicBezTo>
                  <a:pt x="15621" y="10402"/>
                  <a:pt x="15527" y="10504"/>
                  <a:pt x="15449" y="10619"/>
                </a:cubicBezTo>
                <a:cubicBezTo>
                  <a:pt x="15245" y="10918"/>
                  <a:pt x="15106" y="11362"/>
                  <a:pt x="15414" y="11646"/>
                </a:cubicBezTo>
                <a:cubicBezTo>
                  <a:pt x="15509" y="11734"/>
                  <a:pt x="15619" y="11770"/>
                  <a:pt x="15731" y="11770"/>
                </a:cubicBezTo>
                <a:cubicBezTo>
                  <a:pt x="15968" y="11770"/>
                  <a:pt x="16215" y="11607"/>
                  <a:pt x="16363" y="11427"/>
                </a:cubicBezTo>
                <a:cubicBezTo>
                  <a:pt x="16458" y="11310"/>
                  <a:pt x="16524" y="11179"/>
                  <a:pt x="16574" y="11043"/>
                </a:cubicBezTo>
                <a:cubicBezTo>
                  <a:pt x="16588" y="11144"/>
                  <a:pt x="16611" y="11244"/>
                  <a:pt x="16652" y="11338"/>
                </a:cubicBezTo>
                <a:cubicBezTo>
                  <a:pt x="16740" y="11540"/>
                  <a:pt x="16920" y="11666"/>
                  <a:pt x="17115" y="11666"/>
                </a:cubicBezTo>
                <a:cubicBezTo>
                  <a:pt x="17207" y="11666"/>
                  <a:pt x="17301" y="11638"/>
                  <a:pt x="17391" y="11578"/>
                </a:cubicBezTo>
                <a:cubicBezTo>
                  <a:pt x="17782" y="11315"/>
                  <a:pt x="17721" y="10830"/>
                  <a:pt x="17478" y="10447"/>
                </a:cubicBezTo>
                <a:lnTo>
                  <a:pt x="17478" y="10447"/>
                </a:lnTo>
                <a:cubicBezTo>
                  <a:pt x="17628" y="10485"/>
                  <a:pt x="17784" y="10511"/>
                  <a:pt x="17943" y="10519"/>
                </a:cubicBezTo>
                <a:cubicBezTo>
                  <a:pt x="17999" y="10522"/>
                  <a:pt x="18061" y="10525"/>
                  <a:pt x="18125" y="10525"/>
                </a:cubicBezTo>
                <a:cubicBezTo>
                  <a:pt x="18438" y="10525"/>
                  <a:pt x="18809" y="10466"/>
                  <a:pt x="18840" y="10108"/>
                </a:cubicBezTo>
                <a:cubicBezTo>
                  <a:pt x="18875" y="9709"/>
                  <a:pt x="18489" y="9511"/>
                  <a:pt x="18150" y="9461"/>
                </a:cubicBezTo>
                <a:cubicBezTo>
                  <a:pt x="18030" y="9444"/>
                  <a:pt x="17909" y="9435"/>
                  <a:pt x="17787" y="9435"/>
                </a:cubicBezTo>
                <a:cubicBezTo>
                  <a:pt x="17574" y="9435"/>
                  <a:pt x="17360" y="9461"/>
                  <a:pt x="17153" y="9512"/>
                </a:cubicBezTo>
                <a:cubicBezTo>
                  <a:pt x="17109" y="9450"/>
                  <a:pt x="17049" y="9400"/>
                  <a:pt x="16978" y="9370"/>
                </a:cubicBezTo>
                <a:cubicBezTo>
                  <a:pt x="16932" y="9350"/>
                  <a:pt x="16883" y="9343"/>
                  <a:pt x="16834" y="9340"/>
                </a:cubicBezTo>
                <a:cubicBezTo>
                  <a:pt x="16794" y="7994"/>
                  <a:pt x="15940" y="6738"/>
                  <a:pt x="14642" y="6273"/>
                </a:cubicBezTo>
                <a:cubicBezTo>
                  <a:pt x="14357" y="6171"/>
                  <a:pt x="14063" y="6113"/>
                  <a:pt x="13765" y="6093"/>
                </a:cubicBezTo>
                <a:cubicBezTo>
                  <a:pt x="13773" y="6093"/>
                  <a:pt x="13782" y="6091"/>
                  <a:pt x="13791" y="6089"/>
                </a:cubicBezTo>
                <a:cubicBezTo>
                  <a:pt x="13793" y="6089"/>
                  <a:pt x="13795" y="6091"/>
                  <a:pt x="13798" y="6091"/>
                </a:cubicBezTo>
                <a:cubicBezTo>
                  <a:pt x="13803" y="6089"/>
                  <a:pt x="13809" y="6089"/>
                  <a:pt x="13815" y="6089"/>
                </a:cubicBezTo>
                <a:cubicBezTo>
                  <a:pt x="13850" y="6086"/>
                  <a:pt x="13886" y="6085"/>
                  <a:pt x="13922" y="6085"/>
                </a:cubicBezTo>
                <a:cubicBezTo>
                  <a:pt x="14636" y="6085"/>
                  <a:pt x="15291" y="6545"/>
                  <a:pt x="16012" y="6545"/>
                </a:cubicBezTo>
                <a:cubicBezTo>
                  <a:pt x="16044" y="6545"/>
                  <a:pt x="16076" y="6544"/>
                  <a:pt x="16109" y="6543"/>
                </a:cubicBezTo>
                <a:cubicBezTo>
                  <a:pt x="16279" y="6533"/>
                  <a:pt x="16493" y="6496"/>
                  <a:pt x="16634" y="6391"/>
                </a:cubicBezTo>
                <a:cubicBezTo>
                  <a:pt x="16770" y="6287"/>
                  <a:pt x="16739" y="6120"/>
                  <a:pt x="16631" y="6009"/>
                </a:cubicBezTo>
                <a:cubicBezTo>
                  <a:pt x="16418" y="5793"/>
                  <a:pt x="16063" y="5748"/>
                  <a:pt x="15737" y="5747"/>
                </a:cubicBezTo>
                <a:cubicBezTo>
                  <a:pt x="16095" y="5713"/>
                  <a:pt x="16454" y="5694"/>
                  <a:pt x="16812" y="5691"/>
                </a:cubicBezTo>
                <a:cubicBezTo>
                  <a:pt x="16896" y="5691"/>
                  <a:pt x="16980" y="5694"/>
                  <a:pt x="17065" y="5694"/>
                </a:cubicBezTo>
                <a:cubicBezTo>
                  <a:pt x="17115" y="5802"/>
                  <a:pt x="17203" y="5901"/>
                  <a:pt x="17271" y="5995"/>
                </a:cubicBezTo>
                <a:lnTo>
                  <a:pt x="17526" y="6351"/>
                </a:lnTo>
                <a:cubicBezTo>
                  <a:pt x="17653" y="6527"/>
                  <a:pt x="17805" y="6810"/>
                  <a:pt x="18055" y="6810"/>
                </a:cubicBezTo>
                <a:cubicBezTo>
                  <a:pt x="18067" y="6810"/>
                  <a:pt x="18080" y="6809"/>
                  <a:pt x="18092" y="6808"/>
                </a:cubicBezTo>
                <a:cubicBezTo>
                  <a:pt x="18298" y="6784"/>
                  <a:pt x="18420" y="6560"/>
                  <a:pt x="18397" y="6370"/>
                </a:cubicBezTo>
                <a:cubicBezTo>
                  <a:pt x="18369" y="6135"/>
                  <a:pt x="18172" y="5951"/>
                  <a:pt x="17993" y="5816"/>
                </a:cubicBezTo>
                <a:cubicBezTo>
                  <a:pt x="17952" y="5784"/>
                  <a:pt x="17908" y="5759"/>
                  <a:pt x="17865" y="5732"/>
                </a:cubicBezTo>
                <a:lnTo>
                  <a:pt x="17865" y="5732"/>
                </a:lnTo>
                <a:cubicBezTo>
                  <a:pt x="19345" y="5853"/>
                  <a:pt x="20833" y="6256"/>
                  <a:pt x="22073" y="7053"/>
                </a:cubicBezTo>
                <a:cubicBezTo>
                  <a:pt x="22001" y="7198"/>
                  <a:pt x="21981" y="7365"/>
                  <a:pt x="22034" y="7529"/>
                </a:cubicBezTo>
                <a:cubicBezTo>
                  <a:pt x="22036" y="7534"/>
                  <a:pt x="22039" y="7540"/>
                  <a:pt x="22041" y="7546"/>
                </a:cubicBezTo>
                <a:cubicBezTo>
                  <a:pt x="21764" y="7784"/>
                  <a:pt x="21500" y="8038"/>
                  <a:pt x="21252" y="8308"/>
                </a:cubicBezTo>
                <a:cubicBezTo>
                  <a:pt x="21039" y="8540"/>
                  <a:pt x="20734" y="8903"/>
                  <a:pt x="21012" y="9208"/>
                </a:cubicBezTo>
                <a:cubicBezTo>
                  <a:pt x="21084" y="9287"/>
                  <a:pt x="21160" y="9318"/>
                  <a:pt x="21236" y="9318"/>
                </a:cubicBezTo>
                <a:cubicBezTo>
                  <a:pt x="21452" y="9318"/>
                  <a:pt x="21669" y="9061"/>
                  <a:pt x="21792" y="8905"/>
                </a:cubicBezTo>
                <a:cubicBezTo>
                  <a:pt x="21841" y="8845"/>
                  <a:pt x="21883" y="8780"/>
                  <a:pt x="21927" y="8716"/>
                </a:cubicBezTo>
                <a:lnTo>
                  <a:pt x="21927" y="8716"/>
                </a:lnTo>
                <a:cubicBezTo>
                  <a:pt x="21910" y="8840"/>
                  <a:pt x="21897" y="8964"/>
                  <a:pt x="21896" y="9086"/>
                </a:cubicBezTo>
                <a:cubicBezTo>
                  <a:pt x="21892" y="9367"/>
                  <a:pt x="22018" y="9695"/>
                  <a:pt x="22335" y="9695"/>
                </a:cubicBezTo>
                <a:cubicBezTo>
                  <a:pt x="22354" y="9695"/>
                  <a:pt x="22375" y="9693"/>
                  <a:pt x="22395" y="9691"/>
                </a:cubicBezTo>
                <a:cubicBezTo>
                  <a:pt x="22817" y="9640"/>
                  <a:pt x="22930" y="9186"/>
                  <a:pt x="22991" y="8840"/>
                </a:cubicBezTo>
                <a:cubicBezTo>
                  <a:pt x="23024" y="8668"/>
                  <a:pt x="23045" y="8492"/>
                  <a:pt x="23048" y="8316"/>
                </a:cubicBezTo>
                <a:cubicBezTo>
                  <a:pt x="23274" y="8671"/>
                  <a:pt x="23590" y="8979"/>
                  <a:pt x="23966" y="9135"/>
                </a:cubicBezTo>
                <a:cubicBezTo>
                  <a:pt x="24032" y="9162"/>
                  <a:pt x="24098" y="9175"/>
                  <a:pt x="24161" y="9175"/>
                </a:cubicBezTo>
                <a:cubicBezTo>
                  <a:pt x="24350" y="9175"/>
                  <a:pt x="24512" y="9057"/>
                  <a:pt x="24566" y="8847"/>
                </a:cubicBezTo>
                <a:cubicBezTo>
                  <a:pt x="24641" y="8563"/>
                  <a:pt x="24465" y="8315"/>
                  <a:pt x="24260" y="8136"/>
                </a:cubicBezTo>
                <a:cubicBezTo>
                  <a:pt x="24105" y="8001"/>
                  <a:pt x="23936" y="7880"/>
                  <a:pt x="23762" y="7768"/>
                </a:cubicBezTo>
                <a:lnTo>
                  <a:pt x="23762" y="7768"/>
                </a:lnTo>
                <a:cubicBezTo>
                  <a:pt x="24003" y="7834"/>
                  <a:pt x="24249" y="7880"/>
                  <a:pt x="24499" y="7880"/>
                </a:cubicBezTo>
                <a:cubicBezTo>
                  <a:pt x="24520" y="7880"/>
                  <a:pt x="24541" y="7880"/>
                  <a:pt x="24562" y="7879"/>
                </a:cubicBezTo>
                <a:cubicBezTo>
                  <a:pt x="24760" y="7873"/>
                  <a:pt x="24965" y="7824"/>
                  <a:pt x="25107" y="7678"/>
                </a:cubicBezTo>
                <a:cubicBezTo>
                  <a:pt x="25223" y="7557"/>
                  <a:pt x="25281" y="7391"/>
                  <a:pt x="25232" y="7229"/>
                </a:cubicBezTo>
                <a:cubicBezTo>
                  <a:pt x="25124" y="6883"/>
                  <a:pt x="24664" y="6806"/>
                  <a:pt x="24355" y="6784"/>
                </a:cubicBezTo>
                <a:cubicBezTo>
                  <a:pt x="24293" y="6779"/>
                  <a:pt x="24231" y="6777"/>
                  <a:pt x="24169" y="6777"/>
                </a:cubicBezTo>
                <a:cubicBezTo>
                  <a:pt x="24011" y="6777"/>
                  <a:pt x="23854" y="6791"/>
                  <a:pt x="23698" y="6818"/>
                </a:cubicBezTo>
                <a:lnTo>
                  <a:pt x="23752" y="6782"/>
                </a:lnTo>
                <a:cubicBezTo>
                  <a:pt x="23916" y="6676"/>
                  <a:pt x="24099" y="6578"/>
                  <a:pt x="24243" y="6443"/>
                </a:cubicBezTo>
                <a:cubicBezTo>
                  <a:pt x="24475" y="6229"/>
                  <a:pt x="24491" y="5897"/>
                  <a:pt x="24209" y="5717"/>
                </a:cubicBezTo>
                <a:cubicBezTo>
                  <a:pt x="24114" y="5656"/>
                  <a:pt x="24013" y="5629"/>
                  <a:pt x="23912" y="5629"/>
                </a:cubicBezTo>
                <a:cubicBezTo>
                  <a:pt x="23722" y="5629"/>
                  <a:pt x="23532" y="5724"/>
                  <a:pt x="23384" y="5857"/>
                </a:cubicBezTo>
                <a:cubicBezTo>
                  <a:pt x="23153" y="6064"/>
                  <a:pt x="22980" y="6340"/>
                  <a:pt x="22865" y="6628"/>
                </a:cubicBezTo>
                <a:cubicBezTo>
                  <a:pt x="22838" y="6625"/>
                  <a:pt x="22811" y="6624"/>
                  <a:pt x="22784" y="6624"/>
                </a:cubicBezTo>
                <a:cubicBezTo>
                  <a:pt x="22692" y="6624"/>
                  <a:pt x="22601" y="6639"/>
                  <a:pt x="22512" y="6666"/>
                </a:cubicBezTo>
                <a:cubicBezTo>
                  <a:pt x="22358" y="6713"/>
                  <a:pt x="22231" y="6812"/>
                  <a:pt x="22123" y="6926"/>
                </a:cubicBezTo>
                <a:cubicBezTo>
                  <a:pt x="20801" y="6043"/>
                  <a:pt x="19178" y="5618"/>
                  <a:pt x="17598" y="5514"/>
                </a:cubicBezTo>
                <a:cubicBezTo>
                  <a:pt x="18099" y="5339"/>
                  <a:pt x="18549" y="4982"/>
                  <a:pt x="18929" y="4632"/>
                </a:cubicBezTo>
                <a:cubicBezTo>
                  <a:pt x="19254" y="4329"/>
                  <a:pt x="19546" y="3993"/>
                  <a:pt x="19754" y="3601"/>
                </a:cubicBezTo>
                <a:cubicBezTo>
                  <a:pt x="19910" y="3306"/>
                  <a:pt x="19993" y="3000"/>
                  <a:pt x="20032" y="2682"/>
                </a:cubicBezTo>
                <a:cubicBezTo>
                  <a:pt x="20080" y="2671"/>
                  <a:pt x="20127" y="2654"/>
                  <a:pt x="20171" y="2628"/>
                </a:cubicBezTo>
                <a:cubicBezTo>
                  <a:pt x="20372" y="2519"/>
                  <a:pt x="20506" y="2313"/>
                  <a:pt x="20496" y="2081"/>
                </a:cubicBezTo>
                <a:cubicBezTo>
                  <a:pt x="20638" y="2004"/>
                  <a:pt x="20804" y="1981"/>
                  <a:pt x="20958" y="1939"/>
                </a:cubicBezTo>
                <a:cubicBezTo>
                  <a:pt x="21128" y="1893"/>
                  <a:pt x="21293" y="1825"/>
                  <a:pt x="21448" y="1737"/>
                </a:cubicBezTo>
                <a:cubicBezTo>
                  <a:pt x="21712" y="1588"/>
                  <a:pt x="22075" y="1334"/>
                  <a:pt x="22150" y="1021"/>
                </a:cubicBezTo>
                <a:cubicBezTo>
                  <a:pt x="22222" y="717"/>
                  <a:pt x="21923" y="533"/>
                  <a:pt x="21655" y="526"/>
                </a:cubicBezTo>
                <a:cubicBezTo>
                  <a:pt x="21643" y="525"/>
                  <a:pt x="21632" y="525"/>
                  <a:pt x="21620" y="525"/>
                </a:cubicBezTo>
                <a:cubicBezTo>
                  <a:pt x="21319" y="525"/>
                  <a:pt x="21026" y="666"/>
                  <a:pt x="20795" y="853"/>
                </a:cubicBezTo>
                <a:cubicBezTo>
                  <a:pt x="20796" y="845"/>
                  <a:pt x="20801" y="836"/>
                  <a:pt x="20802" y="826"/>
                </a:cubicBezTo>
                <a:cubicBezTo>
                  <a:pt x="20882" y="513"/>
                  <a:pt x="20801" y="67"/>
                  <a:pt x="20413" y="6"/>
                </a:cubicBezTo>
                <a:cubicBezTo>
                  <a:pt x="20389" y="2"/>
                  <a:pt x="20366" y="0"/>
                  <a:pt x="203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713250" y="897175"/>
            <a:ext cx="3538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1"/>
          </p:nvPr>
        </p:nvSpPr>
        <p:spPr>
          <a:xfrm>
            <a:off x="713225" y="1817950"/>
            <a:ext cx="2736900" cy="10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713250" y="2383000"/>
            <a:ext cx="7717500" cy="15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Merriweather"/>
              <a:buNone/>
              <a:defRPr sz="81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2" name="Google Shape;52;p8"/>
          <p:cNvSpPr/>
          <p:nvPr/>
        </p:nvSpPr>
        <p:spPr>
          <a:xfrm rot="6790097">
            <a:off x="7650662" y="3699671"/>
            <a:ext cx="1560239" cy="1062788"/>
          </a:xfrm>
          <a:custGeom>
            <a:avLst/>
            <a:gdLst/>
            <a:ahLst/>
            <a:cxnLst/>
            <a:rect l="l" t="t" r="r" b="b"/>
            <a:pathLst>
              <a:path w="27626" h="18818" extrusionOk="0">
                <a:moveTo>
                  <a:pt x="10533" y="1625"/>
                </a:moveTo>
                <a:cubicBezTo>
                  <a:pt x="10612" y="1625"/>
                  <a:pt x="10682" y="1630"/>
                  <a:pt x="10726" y="1636"/>
                </a:cubicBezTo>
                <a:cubicBezTo>
                  <a:pt x="11365" y="1728"/>
                  <a:pt x="11855" y="2201"/>
                  <a:pt x="12359" y="2558"/>
                </a:cubicBezTo>
                <a:cubicBezTo>
                  <a:pt x="12659" y="2774"/>
                  <a:pt x="12976" y="2972"/>
                  <a:pt x="13298" y="3153"/>
                </a:cubicBezTo>
                <a:cubicBezTo>
                  <a:pt x="13482" y="3256"/>
                  <a:pt x="13669" y="3357"/>
                  <a:pt x="13862" y="3448"/>
                </a:cubicBezTo>
                <a:cubicBezTo>
                  <a:pt x="13919" y="3487"/>
                  <a:pt x="13977" y="3526"/>
                  <a:pt x="14038" y="3558"/>
                </a:cubicBezTo>
                <a:cubicBezTo>
                  <a:pt x="13603" y="3405"/>
                  <a:pt x="13174" y="3239"/>
                  <a:pt x="12752" y="3058"/>
                </a:cubicBezTo>
                <a:cubicBezTo>
                  <a:pt x="12431" y="2917"/>
                  <a:pt x="12113" y="2768"/>
                  <a:pt x="11801" y="2608"/>
                </a:cubicBezTo>
                <a:cubicBezTo>
                  <a:pt x="11485" y="2445"/>
                  <a:pt x="11174" y="2264"/>
                  <a:pt x="10848" y="2118"/>
                </a:cubicBezTo>
                <a:cubicBezTo>
                  <a:pt x="10841" y="2116"/>
                  <a:pt x="10835" y="2114"/>
                  <a:pt x="10830" y="2114"/>
                </a:cubicBezTo>
                <a:cubicBezTo>
                  <a:pt x="10792" y="2114"/>
                  <a:pt x="10766" y="2169"/>
                  <a:pt x="10801" y="2195"/>
                </a:cubicBezTo>
                <a:cubicBezTo>
                  <a:pt x="11082" y="2401"/>
                  <a:pt x="11394" y="2561"/>
                  <a:pt x="11706" y="2714"/>
                </a:cubicBezTo>
                <a:cubicBezTo>
                  <a:pt x="12032" y="2877"/>
                  <a:pt x="12366" y="3029"/>
                  <a:pt x="12702" y="3171"/>
                </a:cubicBezTo>
                <a:cubicBezTo>
                  <a:pt x="13127" y="3350"/>
                  <a:pt x="13560" y="3507"/>
                  <a:pt x="13999" y="3648"/>
                </a:cubicBezTo>
                <a:cubicBezTo>
                  <a:pt x="13851" y="3639"/>
                  <a:pt x="13702" y="3632"/>
                  <a:pt x="13555" y="3628"/>
                </a:cubicBezTo>
                <a:cubicBezTo>
                  <a:pt x="13169" y="3573"/>
                  <a:pt x="12784" y="3500"/>
                  <a:pt x="12404" y="3408"/>
                </a:cubicBezTo>
                <a:cubicBezTo>
                  <a:pt x="11771" y="3253"/>
                  <a:pt x="11126" y="3038"/>
                  <a:pt x="10606" y="2633"/>
                </a:cubicBezTo>
                <a:cubicBezTo>
                  <a:pt x="10375" y="2455"/>
                  <a:pt x="10113" y="2208"/>
                  <a:pt x="10003" y="1931"/>
                </a:cubicBezTo>
                <a:cubicBezTo>
                  <a:pt x="9902" y="1679"/>
                  <a:pt x="10271" y="1625"/>
                  <a:pt x="10533" y="1625"/>
                </a:cubicBezTo>
                <a:close/>
                <a:moveTo>
                  <a:pt x="14268" y="2659"/>
                </a:moveTo>
                <a:cubicBezTo>
                  <a:pt x="14352" y="2659"/>
                  <a:pt x="14420" y="2772"/>
                  <a:pt x="14471" y="2845"/>
                </a:cubicBezTo>
                <a:cubicBezTo>
                  <a:pt x="14572" y="2988"/>
                  <a:pt x="14664" y="3140"/>
                  <a:pt x="14758" y="3289"/>
                </a:cubicBezTo>
                <a:cubicBezTo>
                  <a:pt x="14873" y="3469"/>
                  <a:pt x="14993" y="3642"/>
                  <a:pt x="15142" y="3790"/>
                </a:cubicBezTo>
                <a:cubicBezTo>
                  <a:pt x="15071" y="3777"/>
                  <a:pt x="15003" y="3764"/>
                  <a:pt x="14932" y="3754"/>
                </a:cubicBezTo>
                <a:cubicBezTo>
                  <a:pt x="14763" y="3642"/>
                  <a:pt x="14610" y="3502"/>
                  <a:pt x="14465" y="3364"/>
                </a:cubicBezTo>
                <a:cubicBezTo>
                  <a:pt x="14318" y="3224"/>
                  <a:pt x="13940" y="2910"/>
                  <a:pt x="14184" y="2696"/>
                </a:cubicBezTo>
                <a:cubicBezTo>
                  <a:pt x="14214" y="2670"/>
                  <a:pt x="14242" y="2659"/>
                  <a:pt x="14268" y="2659"/>
                </a:cubicBezTo>
                <a:close/>
                <a:moveTo>
                  <a:pt x="8511" y="4273"/>
                </a:moveTo>
                <a:cubicBezTo>
                  <a:pt x="8670" y="4273"/>
                  <a:pt x="8830" y="4300"/>
                  <a:pt x="8980" y="4346"/>
                </a:cubicBezTo>
                <a:cubicBezTo>
                  <a:pt x="9080" y="4377"/>
                  <a:pt x="9175" y="4417"/>
                  <a:pt x="9267" y="4464"/>
                </a:cubicBezTo>
                <a:cubicBezTo>
                  <a:pt x="9315" y="4488"/>
                  <a:pt x="9365" y="4526"/>
                  <a:pt x="9416" y="4556"/>
                </a:cubicBezTo>
                <a:cubicBezTo>
                  <a:pt x="9410" y="4559"/>
                  <a:pt x="9403" y="4561"/>
                  <a:pt x="9399" y="4564"/>
                </a:cubicBezTo>
                <a:cubicBezTo>
                  <a:pt x="9354" y="4587"/>
                  <a:pt x="9311" y="4613"/>
                  <a:pt x="9268" y="4637"/>
                </a:cubicBezTo>
                <a:cubicBezTo>
                  <a:pt x="9154" y="4649"/>
                  <a:pt x="9038" y="4657"/>
                  <a:pt x="8922" y="4657"/>
                </a:cubicBezTo>
                <a:cubicBezTo>
                  <a:pt x="8891" y="4657"/>
                  <a:pt x="8860" y="4656"/>
                  <a:pt x="8829" y="4655"/>
                </a:cubicBezTo>
                <a:cubicBezTo>
                  <a:pt x="8734" y="4654"/>
                  <a:pt x="8640" y="4642"/>
                  <a:pt x="8545" y="4627"/>
                </a:cubicBezTo>
                <a:cubicBezTo>
                  <a:pt x="8457" y="4611"/>
                  <a:pt x="8359" y="4594"/>
                  <a:pt x="8285" y="4540"/>
                </a:cubicBezTo>
                <a:cubicBezTo>
                  <a:pt x="8236" y="4505"/>
                  <a:pt x="8189" y="4435"/>
                  <a:pt x="8211" y="4373"/>
                </a:cubicBezTo>
                <a:cubicBezTo>
                  <a:pt x="8244" y="4292"/>
                  <a:pt x="8365" y="4279"/>
                  <a:pt x="8438" y="4275"/>
                </a:cubicBezTo>
                <a:cubicBezTo>
                  <a:pt x="8463" y="4274"/>
                  <a:pt x="8487" y="4273"/>
                  <a:pt x="8511" y="4273"/>
                </a:cubicBezTo>
                <a:close/>
                <a:moveTo>
                  <a:pt x="17303" y="2836"/>
                </a:moveTo>
                <a:cubicBezTo>
                  <a:pt x="17429" y="2836"/>
                  <a:pt x="17563" y="2974"/>
                  <a:pt x="17635" y="3065"/>
                </a:cubicBezTo>
                <a:cubicBezTo>
                  <a:pt x="17902" y="3394"/>
                  <a:pt x="17997" y="3774"/>
                  <a:pt x="18035" y="4187"/>
                </a:cubicBezTo>
                <a:cubicBezTo>
                  <a:pt x="18056" y="4422"/>
                  <a:pt x="18092" y="4669"/>
                  <a:pt x="18190" y="4878"/>
                </a:cubicBezTo>
                <a:cubicBezTo>
                  <a:pt x="18141" y="4852"/>
                  <a:pt x="18092" y="4824"/>
                  <a:pt x="18044" y="4798"/>
                </a:cubicBezTo>
                <a:cubicBezTo>
                  <a:pt x="17878" y="4655"/>
                  <a:pt x="17716" y="4500"/>
                  <a:pt x="17571" y="4336"/>
                </a:cubicBezTo>
                <a:cubicBezTo>
                  <a:pt x="17347" y="4082"/>
                  <a:pt x="17145" y="3781"/>
                  <a:pt x="17089" y="3442"/>
                </a:cubicBezTo>
                <a:cubicBezTo>
                  <a:pt x="17060" y="3275"/>
                  <a:pt x="17050" y="3041"/>
                  <a:pt x="17168" y="2904"/>
                </a:cubicBezTo>
                <a:cubicBezTo>
                  <a:pt x="17210" y="2856"/>
                  <a:pt x="17256" y="2836"/>
                  <a:pt x="17303" y="2836"/>
                </a:cubicBezTo>
                <a:close/>
                <a:moveTo>
                  <a:pt x="15071" y="3995"/>
                </a:moveTo>
                <a:cubicBezTo>
                  <a:pt x="15111" y="4002"/>
                  <a:pt x="15152" y="4010"/>
                  <a:pt x="15190" y="4017"/>
                </a:cubicBezTo>
                <a:cubicBezTo>
                  <a:pt x="15077" y="4088"/>
                  <a:pt x="14982" y="4208"/>
                  <a:pt x="14908" y="4316"/>
                </a:cubicBezTo>
                <a:cubicBezTo>
                  <a:pt x="14833" y="4431"/>
                  <a:pt x="14776" y="4554"/>
                  <a:pt x="14734" y="4685"/>
                </a:cubicBezTo>
                <a:cubicBezTo>
                  <a:pt x="14687" y="4827"/>
                  <a:pt x="14650" y="4983"/>
                  <a:pt x="14549" y="5098"/>
                </a:cubicBezTo>
                <a:cubicBezTo>
                  <a:pt x="14490" y="5164"/>
                  <a:pt x="14401" y="5215"/>
                  <a:pt x="14314" y="5215"/>
                </a:cubicBezTo>
                <a:cubicBezTo>
                  <a:pt x="14267" y="5215"/>
                  <a:pt x="14221" y="5201"/>
                  <a:pt x="14180" y="5166"/>
                </a:cubicBezTo>
                <a:cubicBezTo>
                  <a:pt x="14070" y="5072"/>
                  <a:pt x="14145" y="4888"/>
                  <a:pt x="14190" y="4777"/>
                </a:cubicBezTo>
                <a:cubicBezTo>
                  <a:pt x="14241" y="4655"/>
                  <a:pt x="14312" y="4542"/>
                  <a:pt x="14397" y="4441"/>
                </a:cubicBezTo>
                <a:cubicBezTo>
                  <a:pt x="14482" y="4339"/>
                  <a:pt x="14585" y="4251"/>
                  <a:pt x="14698" y="4178"/>
                </a:cubicBezTo>
                <a:cubicBezTo>
                  <a:pt x="14814" y="4102"/>
                  <a:pt x="14944" y="4058"/>
                  <a:pt x="15068" y="3998"/>
                </a:cubicBezTo>
                <a:cubicBezTo>
                  <a:pt x="15070" y="3997"/>
                  <a:pt x="15070" y="3995"/>
                  <a:pt x="15071" y="3995"/>
                </a:cubicBezTo>
                <a:close/>
                <a:moveTo>
                  <a:pt x="9480" y="4811"/>
                </a:moveTo>
                <a:cubicBezTo>
                  <a:pt x="9512" y="4972"/>
                  <a:pt x="9527" y="5137"/>
                  <a:pt x="9514" y="5301"/>
                </a:cubicBezTo>
                <a:cubicBezTo>
                  <a:pt x="9501" y="5467"/>
                  <a:pt x="9476" y="5661"/>
                  <a:pt x="9400" y="5811"/>
                </a:cubicBezTo>
                <a:cubicBezTo>
                  <a:pt x="9383" y="5845"/>
                  <a:pt x="9343" y="5910"/>
                  <a:pt x="9298" y="5910"/>
                </a:cubicBezTo>
                <a:cubicBezTo>
                  <a:pt x="9289" y="5910"/>
                  <a:pt x="9278" y="5907"/>
                  <a:pt x="9268" y="5899"/>
                </a:cubicBezTo>
                <a:cubicBezTo>
                  <a:pt x="9207" y="5855"/>
                  <a:pt x="9205" y="5714"/>
                  <a:pt x="9200" y="5645"/>
                </a:cubicBezTo>
                <a:cubicBezTo>
                  <a:pt x="9188" y="5479"/>
                  <a:pt x="9216" y="5311"/>
                  <a:pt x="9276" y="5155"/>
                </a:cubicBezTo>
                <a:cubicBezTo>
                  <a:pt x="9324" y="5031"/>
                  <a:pt x="9395" y="4913"/>
                  <a:pt x="9480" y="4811"/>
                </a:cubicBezTo>
                <a:close/>
                <a:moveTo>
                  <a:pt x="17670" y="5193"/>
                </a:moveTo>
                <a:cubicBezTo>
                  <a:pt x="17879" y="5193"/>
                  <a:pt x="18090" y="5223"/>
                  <a:pt x="18296" y="5255"/>
                </a:cubicBezTo>
                <a:cubicBezTo>
                  <a:pt x="18218" y="5267"/>
                  <a:pt x="18139" y="5288"/>
                  <a:pt x="18062" y="5316"/>
                </a:cubicBezTo>
                <a:cubicBezTo>
                  <a:pt x="17700" y="5457"/>
                  <a:pt x="17462" y="5780"/>
                  <a:pt x="17199" y="6047"/>
                </a:cubicBezTo>
                <a:cubicBezTo>
                  <a:pt x="17089" y="6159"/>
                  <a:pt x="16889" y="6375"/>
                  <a:pt x="16703" y="6375"/>
                </a:cubicBezTo>
                <a:cubicBezTo>
                  <a:pt x="16686" y="6375"/>
                  <a:pt x="16670" y="6373"/>
                  <a:pt x="16653" y="6369"/>
                </a:cubicBezTo>
                <a:cubicBezTo>
                  <a:pt x="16480" y="6331"/>
                  <a:pt x="16494" y="6038"/>
                  <a:pt x="16528" y="5906"/>
                </a:cubicBezTo>
                <a:cubicBezTo>
                  <a:pt x="16608" y="5594"/>
                  <a:pt x="16889" y="5353"/>
                  <a:pt x="17191" y="5260"/>
                </a:cubicBezTo>
                <a:cubicBezTo>
                  <a:pt x="17347" y="5211"/>
                  <a:pt x="17508" y="5193"/>
                  <a:pt x="17670" y="5193"/>
                </a:cubicBezTo>
                <a:close/>
                <a:moveTo>
                  <a:pt x="13772" y="3985"/>
                </a:moveTo>
                <a:cubicBezTo>
                  <a:pt x="12847" y="4481"/>
                  <a:pt x="12329" y="5550"/>
                  <a:pt x="11536" y="6223"/>
                </a:cubicBezTo>
                <a:cubicBezTo>
                  <a:pt x="11401" y="6336"/>
                  <a:pt x="11236" y="6433"/>
                  <a:pt x="11075" y="6433"/>
                </a:cubicBezTo>
                <a:cubicBezTo>
                  <a:pt x="10974" y="6433"/>
                  <a:pt x="10875" y="6396"/>
                  <a:pt x="10785" y="6301"/>
                </a:cubicBezTo>
                <a:cubicBezTo>
                  <a:pt x="10575" y="6080"/>
                  <a:pt x="10616" y="5755"/>
                  <a:pt x="10743" y="5502"/>
                </a:cubicBezTo>
                <a:cubicBezTo>
                  <a:pt x="11038" y="4910"/>
                  <a:pt x="11714" y="4607"/>
                  <a:pt x="12300" y="4374"/>
                </a:cubicBezTo>
                <a:cubicBezTo>
                  <a:pt x="12699" y="4217"/>
                  <a:pt x="13109" y="4089"/>
                  <a:pt x="13525" y="3994"/>
                </a:cubicBezTo>
                <a:lnTo>
                  <a:pt x="13525" y="3994"/>
                </a:lnTo>
                <a:cubicBezTo>
                  <a:pt x="13296" y="4069"/>
                  <a:pt x="13075" y="4167"/>
                  <a:pt x="12858" y="4286"/>
                </a:cubicBezTo>
                <a:cubicBezTo>
                  <a:pt x="12279" y="4607"/>
                  <a:pt x="11748" y="5048"/>
                  <a:pt x="11416" y="5627"/>
                </a:cubicBezTo>
                <a:cubicBezTo>
                  <a:pt x="11399" y="5658"/>
                  <a:pt x="11431" y="5688"/>
                  <a:pt x="11461" y="5688"/>
                </a:cubicBezTo>
                <a:cubicBezTo>
                  <a:pt x="11473" y="5688"/>
                  <a:pt x="11485" y="5684"/>
                  <a:pt x="11493" y="5672"/>
                </a:cubicBezTo>
                <a:cubicBezTo>
                  <a:pt x="11876" y="5155"/>
                  <a:pt x="12329" y="4686"/>
                  <a:pt x="12893" y="4364"/>
                </a:cubicBezTo>
                <a:cubicBezTo>
                  <a:pt x="13167" y="4208"/>
                  <a:pt x="13464" y="4081"/>
                  <a:pt x="13772" y="3985"/>
                </a:cubicBezTo>
                <a:close/>
                <a:moveTo>
                  <a:pt x="20927" y="3026"/>
                </a:moveTo>
                <a:cubicBezTo>
                  <a:pt x="21242" y="3026"/>
                  <a:pt x="21473" y="3332"/>
                  <a:pt x="21554" y="3615"/>
                </a:cubicBezTo>
                <a:cubicBezTo>
                  <a:pt x="21654" y="3971"/>
                  <a:pt x="21637" y="4373"/>
                  <a:pt x="21626" y="4740"/>
                </a:cubicBezTo>
                <a:cubicBezTo>
                  <a:pt x="21616" y="5111"/>
                  <a:pt x="21586" y="5479"/>
                  <a:pt x="21551" y="5847"/>
                </a:cubicBezTo>
                <a:cubicBezTo>
                  <a:pt x="21511" y="6258"/>
                  <a:pt x="21464" y="6670"/>
                  <a:pt x="21434" y="7081"/>
                </a:cubicBezTo>
                <a:cubicBezTo>
                  <a:pt x="21427" y="7182"/>
                  <a:pt x="21423" y="7281"/>
                  <a:pt x="21417" y="7382"/>
                </a:cubicBezTo>
                <a:cubicBezTo>
                  <a:pt x="21355" y="7146"/>
                  <a:pt x="21320" y="6898"/>
                  <a:pt x="21270" y="6664"/>
                </a:cubicBezTo>
                <a:cubicBezTo>
                  <a:pt x="21199" y="6319"/>
                  <a:pt x="21128" y="5975"/>
                  <a:pt x="21068" y="5627"/>
                </a:cubicBezTo>
                <a:cubicBezTo>
                  <a:pt x="20948" y="4933"/>
                  <a:pt x="20880" y="4237"/>
                  <a:pt x="20843" y="3534"/>
                </a:cubicBezTo>
                <a:cubicBezTo>
                  <a:pt x="20841" y="3498"/>
                  <a:pt x="20807" y="3478"/>
                  <a:pt x="20775" y="3478"/>
                </a:cubicBezTo>
                <a:cubicBezTo>
                  <a:pt x="20745" y="3478"/>
                  <a:pt x="20716" y="3495"/>
                  <a:pt x="20715" y="3530"/>
                </a:cubicBezTo>
                <a:cubicBezTo>
                  <a:pt x="20694" y="4245"/>
                  <a:pt x="20803" y="4962"/>
                  <a:pt x="20935" y="5662"/>
                </a:cubicBezTo>
                <a:cubicBezTo>
                  <a:pt x="21000" y="6016"/>
                  <a:pt x="21074" y="6368"/>
                  <a:pt x="21151" y="6719"/>
                </a:cubicBezTo>
                <a:cubicBezTo>
                  <a:pt x="21210" y="6990"/>
                  <a:pt x="21261" y="7267"/>
                  <a:pt x="21361" y="7528"/>
                </a:cubicBezTo>
                <a:cubicBezTo>
                  <a:pt x="21346" y="7510"/>
                  <a:pt x="21332" y="7493"/>
                  <a:pt x="21318" y="7476"/>
                </a:cubicBezTo>
                <a:cubicBezTo>
                  <a:pt x="21232" y="7284"/>
                  <a:pt x="21139" y="7097"/>
                  <a:pt x="21054" y="6905"/>
                </a:cubicBezTo>
                <a:cubicBezTo>
                  <a:pt x="20908" y="6579"/>
                  <a:pt x="20770" y="6244"/>
                  <a:pt x="20650" y="5902"/>
                </a:cubicBezTo>
                <a:cubicBezTo>
                  <a:pt x="20526" y="5555"/>
                  <a:pt x="20426" y="5200"/>
                  <a:pt x="20355" y="4840"/>
                </a:cubicBezTo>
                <a:cubicBezTo>
                  <a:pt x="20289" y="4502"/>
                  <a:pt x="20227" y="4140"/>
                  <a:pt x="20264" y="3794"/>
                </a:cubicBezTo>
                <a:cubicBezTo>
                  <a:pt x="20298" y="3473"/>
                  <a:pt x="20470" y="3113"/>
                  <a:pt x="20820" y="3038"/>
                </a:cubicBezTo>
                <a:cubicBezTo>
                  <a:pt x="20857" y="3030"/>
                  <a:pt x="20893" y="3026"/>
                  <a:pt x="20927" y="3026"/>
                </a:cubicBezTo>
                <a:close/>
                <a:moveTo>
                  <a:pt x="4875" y="6230"/>
                </a:moveTo>
                <a:cubicBezTo>
                  <a:pt x="5101" y="6230"/>
                  <a:pt x="5328" y="6242"/>
                  <a:pt x="5554" y="6257"/>
                </a:cubicBezTo>
                <a:cubicBezTo>
                  <a:pt x="5847" y="6275"/>
                  <a:pt x="6142" y="6294"/>
                  <a:pt x="6436" y="6294"/>
                </a:cubicBezTo>
                <a:cubicBezTo>
                  <a:pt x="6542" y="6294"/>
                  <a:pt x="6648" y="6291"/>
                  <a:pt x="6754" y="6285"/>
                </a:cubicBezTo>
                <a:lnTo>
                  <a:pt x="6754" y="6285"/>
                </a:lnTo>
                <a:cubicBezTo>
                  <a:pt x="6544" y="6375"/>
                  <a:pt x="6339" y="6470"/>
                  <a:pt x="6130" y="6552"/>
                </a:cubicBezTo>
                <a:cubicBezTo>
                  <a:pt x="5861" y="6661"/>
                  <a:pt x="5585" y="6762"/>
                  <a:pt x="5309" y="6853"/>
                </a:cubicBezTo>
                <a:cubicBezTo>
                  <a:pt x="4752" y="7034"/>
                  <a:pt x="4185" y="7151"/>
                  <a:pt x="3617" y="7290"/>
                </a:cubicBezTo>
                <a:cubicBezTo>
                  <a:pt x="3559" y="7303"/>
                  <a:pt x="3582" y="7395"/>
                  <a:pt x="3637" y="7395"/>
                </a:cubicBezTo>
                <a:cubicBezTo>
                  <a:pt x="3639" y="7395"/>
                  <a:pt x="3641" y="7395"/>
                  <a:pt x="3643" y="7395"/>
                </a:cubicBezTo>
                <a:cubicBezTo>
                  <a:pt x="4223" y="7324"/>
                  <a:pt x="4802" y="7151"/>
                  <a:pt x="5353" y="6966"/>
                </a:cubicBezTo>
                <a:cubicBezTo>
                  <a:pt x="5629" y="6874"/>
                  <a:pt x="5903" y="6771"/>
                  <a:pt x="6173" y="6658"/>
                </a:cubicBezTo>
                <a:cubicBezTo>
                  <a:pt x="6236" y="6633"/>
                  <a:pt x="6300" y="6606"/>
                  <a:pt x="6364" y="6578"/>
                </a:cubicBezTo>
                <a:lnTo>
                  <a:pt x="6364" y="6578"/>
                </a:lnTo>
                <a:cubicBezTo>
                  <a:pt x="5841" y="6975"/>
                  <a:pt x="5384" y="7467"/>
                  <a:pt x="4967" y="7962"/>
                </a:cubicBezTo>
                <a:lnTo>
                  <a:pt x="4940" y="7995"/>
                </a:lnTo>
                <a:cubicBezTo>
                  <a:pt x="4934" y="7991"/>
                  <a:pt x="4926" y="7987"/>
                  <a:pt x="4918" y="7987"/>
                </a:cubicBezTo>
                <a:cubicBezTo>
                  <a:pt x="4913" y="7987"/>
                  <a:pt x="4908" y="7989"/>
                  <a:pt x="4903" y="7992"/>
                </a:cubicBezTo>
                <a:cubicBezTo>
                  <a:pt x="4863" y="8019"/>
                  <a:pt x="4828" y="8049"/>
                  <a:pt x="4791" y="8076"/>
                </a:cubicBezTo>
                <a:cubicBezTo>
                  <a:pt x="4389" y="8230"/>
                  <a:pt x="3967" y="8389"/>
                  <a:pt x="3535" y="8389"/>
                </a:cubicBezTo>
                <a:cubicBezTo>
                  <a:pt x="3430" y="8389"/>
                  <a:pt x="3324" y="8380"/>
                  <a:pt x="3217" y="8358"/>
                </a:cubicBezTo>
                <a:cubicBezTo>
                  <a:pt x="2735" y="8260"/>
                  <a:pt x="2260" y="7806"/>
                  <a:pt x="2423" y="7278"/>
                </a:cubicBezTo>
                <a:cubicBezTo>
                  <a:pt x="2515" y="6982"/>
                  <a:pt x="2819" y="6797"/>
                  <a:pt x="3075" y="6657"/>
                </a:cubicBezTo>
                <a:cubicBezTo>
                  <a:pt x="3334" y="6519"/>
                  <a:pt x="3610" y="6409"/>
                  <a:pt x="3894" y="6338"/>
                </a:cubicBezTo>
                <a:cubicBezTo>
                  <a:pt x="4217" y="6256"/>
                  <a:pt x="4545" y="6230"/>
                  <a:pt x="4875" y="6230"/>
                </a:cubicBezTo>
                <a:close/>
                <a:moveTo>
                  <a:pt x="20077" y="7664"/>
                </a:moveTo>
                <a:cubicBezTo>
                  <a:pt x="20523" y="7664"/>
                  <a:pt x="20965" y="7743"/>
                  <a:pt x="21382" y="7900"/>
                </a:cubicBezTo>
                <a:cubicBezTo>
                  <a:pt x="21385" y="7904"/>
                  <a:pt x="21389" y="7910"/>
                  <a:pt x="21390" y="7913"/>
                </a:cubicBezTo>
                <a:cubicBezTo>
                  <a:pt x="21368" y="7912"/>
                  <a:pt x="21346" y="7912"/>
                  <a:pt x="21324" y="7912"/>
                </a:cubicBezTo>
                <a:cubicBezTo>
                  <a:pt x="20869" y="7912"/>
                  <a:pt x="20410" y="7942"/>
                  <a:pt x="19973" y="8081"/>
                </a:cubicBezTo>
                <a:cubicBezTo>
                  <a:pt x="19743" y="8154"/>
                  <a:pt x="19536" y="8262"/>
                  <a:pt x="19335" y="8394"/>
                </a:cubicBezTo>
                <a:cubicBezTo>
                  <a:pt x="19118" y="8535"/>
                  <a:pt x="18920" y="8649"/>
                  <a:pt x="18659" y="8692"/>
                </a:cubicBezTo>
                <a:cubicBezTo>
                  <a:pt x="18608" y="8700"/>
                  <a:pt x="18601" y="8779"/>
                  <a:pt x="18658" y="8785"/>
                </a:cubicBezTo>
                <a:cubicBezTo>
                  <a:pt x="18676" y="8787"/>
                  <a:pt x="18695" y="8788"/>
                  <a:pt x="18713" y="8788"/>
                </a:cubicBezTo>
                <a:cubicBezTo>
                  <a:pt x="18906" y="8788"/>
                  <a:pt x="19090" y="8685"/>
                  <a:pt x="19250" y="8588"/>
                </a:cubicBezTo>
                <a:cubicBezTo>
                  <a:pt x="19469" y="8453"/>
                  <a:pt x="19679" y="8311"/>
                  <a:pt x="19922" y="8223"/>
                </a:cubicBezTo>
                <a:cubicBezTo>
                  <a:pt x="20285" y="8089"/>
                  <a:pt x="20674" y="8045"/>
                  <a:pt x="21060" y="8011"/>
                </a:cubicBezTo>
                <a:lnTo>
                  <a:pt x="21060" y="8011"/>
                </a:lnTo>
                <a:cubicBezTo>
                  <a:pt x="20810" y="8069"/>
                  <a:pt x="20559" y="8201"/>
                  <a:pt x="20363" y="8300"/>
                </a:cubicBezTo>
                <a:cubicBezTo>
                  <a:pt x="20098" y="8436"/>
                  <a:pt x="19838" y="8592"/>
                  <a:pt x="19591" y="8761"/>
                </a:cubicBezTo>
                <a:cubicBezTo>
                  <a:pt x="19346" y="8928"/>
                  <a:pt x="19109" y="9141"/>
                  <a:pt x="18818" y="9231"/>
                </a:cubicBezTo>
                <a:cubicBezTo>
                  <a:pt x="18742" y="9254"/>
                  <a:pt x="18660" y="9267"/>
                  <a:pt x="18578" y="9267"/>
                </a:cubicBezTo>
                <a:cubicBezTo>
                  <a:pt x="18388" y="9267"/>
                  <a:pt x="18201" y="9196"/>
                  <a:pt x="18106" y="9018"/>
                </a:cubicBezTo>
                <a:cubicBezTo>
                  <a:pt x="17984" y="8789"/>
                  <a:pt x="18048" y="8499"/>
                  <a:pt x="18201" y="8301"/>
                </a:cubicBezTo>
                <a:cubicBezTo>
                  <a:pt x="18393" y="8059"/>
                  <a:pt x="18695" y="7927"/>
                  <a:pt x="18984" y="7833"/>
                </a:cubicBezTo>
                <a:cubicBezTo>
                  <a:pt x="19225" y="7755"/>
                  <a:pt x="19475" y="7705"/>
                  <a:pt x="19729" y="7680"/>
                </a:cubicBezTo>
                <a:cubicBezTo>
                  <a:pt x="19845" y="7669"/>
                  <a:pt x="19961" y="7664"/>
                  <a:pt x="20077" y="7664"/>
                </a:cubicBezTo>
                <a:close/>
                <a:moveTo>
                  <a:pt x="7564" y="6287"/>
                </a:moveTo>
                <a:lnTo>
                  <a:pt x="7564" y="6287"/>
                </a:lnTo>
                <a:cubicBezTo>
                  <a:pt x="7583" y="6308"/>
                  <a:pt x="7599" y="6328"/>
                  <a:pt x="7614" y="6346"/>
                </a:cubicBezTo>
                <a:lnTo>
                  <a:pt x="7885" y="6702"/>
                </a:lnTo>
                <a:cubicBezTo>
                  <a:pt x="8238" y="7168"/>
                  <a:pt x="8599" y="7663"/>
                  <a:pt x="8725" y="8243"/>
                </a:cubicBezTo>
                <a:cubicBezTo>
                  <a:pt x="8827" y="8714"/>
                  <a:pt x="8785" y="9297"/>
                  <a:pt x="8410" y="9651"/>
                </a:cubicBezTo>
                <a:cubicBezTo>
                  <a:pt x="8282" y="9771"/>
                  <a:pt x="8124" y="9844"/>
                  <a:pt x="7964" y="9844"/>
                </a:cubicBezTo>
                <a:cubicBezTo>
                  <a:pt x="7849" y="9844"/>
                  <a:pt x="7734" y="9806"/>
                  <a:pt x="7630" y="9720"/>
                </a:cubicBezTo>
                <a:cubicBezTo>
                  <a:pt x="7387" y="9520"/>
                  <a:pt x="7329" y="9209"/>
                  <a:pt x="7257" y="8920"/>
                </a:cubicBezTo>
                <a:cubicBezTo>
                  <a:pt x="7445" y="8151"/>
                  <a:pt x="7538" y="7358"/>
                  <a:pt x="7520" y="6563"/>
                </a:cubicBezTo>
                <a:lnTo>
                  <a:pt x="7520" y="6563"/>
                </a:lnTo>
                <a:cubicBezTo>
                  <a:pt x="7530" y="6593"/>
                  <a:pt x="7543" y="6622"/>
                  <a:pt x="7555" y="6651"/>
                </a:cubicBezTo>
                <a:cubicBezTo>
                  <a:pt x="7826" y="7403"/>
                  <a:pt x="7996" y="8188"/>
                  <a:pt x="8070" y="8984"/>
                </a:cubicBezTo>
                <a:cubicBezTo>
                  <a:pt x="8074" y="9027"/>
                  <a:pt x="8107" y="9047"/>
                  <a:pt x="8140" y="9047"/>
                </a:cubicBezTo>
                <a:cubicBezTo>
                  <a:pt x="8180" y="9047"/>
                  <a:pt x="8220" y="9019"/>
                  <a:pt x="8216" y="8968"/>
                </a:cubicBezTo>
                <a:cubicBezTo>
                  <a:pt x="8160" y="8389"/>
                  <a:pt x="8054" y="7818"/>
                  <a:pt x="7896" y="7257"/>
                </a:cubicBezTo>
                <a:cubicBezTo>
                  <a:pt x="7818" y="6980"/>
                  <a:pt x="7728" y="6707"/>
                  <a:pt x="7625" y="6439"/>
                </a:cubicBezTo>
                <a:cubicBezTo>
                  <a:pt x="7606" y="6387"/>
                  <a:pt x="7586" y="6338"/>
                  <a:pt x="7564" y="6287"/>
                </a:cubicBezTo>
                <a:close/>
                <a:moveTo>
                  <a:pt x="24010" y="8562"/>
                </a:moveTo>
                <a:cubicBezTo>
                  <a:pt x="24128" y="8562"/>
                  <a:pt x="24237" y="8608"/>
                  <a:pt x="24279" y="8737"/>
                </a:cubicBezTo>
                <a:cubicBezTo>
                  <a:pt x="24412" y="9138"/>
                  <a:pt x="23953" y="9480"/>
                  <a:pt x="23669" y="9666"/>
                </a:cubicBezTo>
                <a:cubicBezTo>
                  <a:pt x="23424" y="9829"/>
                  <a:pt x="23165" y="10002"/>
                  <a:pt x="23014" y="10252"/>
                </a:cubicBezTo>
                <a:cubicBezTo>
                  <a:pt x="23036" y="9851"/>
                  <a:pt x="23087" y="9438"/>
                  <a:pt x="23296" y="9085"/>
                </a:cubicBezTo>
                <a:cubicBezTo>
                  <a:pt x="23405" y="8897"/>
                  <a:pt x="23567" y="8711"/>
                  <a:pt x="23771" y="8616"/>
                </a:cubicBezTo>
                <a:cubicBezTo>
                  <a:pt x="23842" y="8584"/>
                  <a:pt x="23928" y="8562"/>
                  <a:pt x="24010" y="8562"/>
                </a:cubicBezTo>
                <a:close/>
                <a:moveTo>
                  <a:pt x="21546" y="9870"/>
                </a:moveTo>
                <a:cubicBezTo>
                  <a:pt x="21563" y="9870"/>
                  <a:pt x="21578" y="9871"/>
                  <a:pt x="21593" y="9871"/>
                </a:cubicBezTo>
                <a:cubicBezTo>
                  <a:pt x="21952" y="9871"/>
                  <a:pt x="22279" y="9970"/>
                  <a:pt x="22612" y="10095"/>
                </a:cubicBezTo>
                <a:cubicBezTo>
                  <a:pt x="22624" y="10099"/>
                  <a:pt x="22635" y="10101"/>
                  <a:pt x="22645" y="10101"/>
                </a:cubicBezTo>
                <a:cubicBezTo>
                  <a:pt x="22660" y="10101"/>
                  <a:pt x="22672" y="10097"/>
                  <a:pt x="22683" y="10090"/>
                </a:cubicBezTo>
                <a:cubicBezTo>
                  <a:pt x="22701" y="10130"/>
                  <a:pt x="22718" y="10168"/>
                  <a:pt x="22737" y="10210"/>
                </a:cubicBezTo>
                <a:cubicBezTo>
                  <a:pt x="22727" y="10209"/>
                  <a:pt x="22716" y="10209"/>
                  <a:pt x="22706" y="10209"/>
                </a:cubicBezTo>
                <a:cubicBezTo>
                  <a:pt x="22512" y="10209"/>
                  <a:pt x="22321" y="10259"/>
                  <a:pt x="22132" y="10315"/>
                </a:cubicBezTo>
                <a:cubicBezTo>
                  <a:pt x="21941" y="10370"/>
                  <a:pt x="21708" y="10455"/>
                  <a:pt x="21491" y="10455"/>
                </a:cubicBezTo>
                <a:cubicBezTo>
                  <a:pt x="21387" y="10455"/>
                  <a:pt x="21288" y="10436"/>
                  <a:pt x="21197" y="10386"/>
                </a:cubicBezTo>
                <a:cubicBezTo>
                  <a:pt x="21071" y="10315"/>
                  <a:pt x="20969" y="10133"/>
                  <a:pt x="21073" y="10002"/>
                </a:cubicBezTo>
                <a:cubicBezTo>
                  <a:pt x="21173" y="9876"/>
                  <a:pt x="21387" y="9870"/>
                  <a:pt x="21546" y="9870"/>
                </a:cubicBezTo>
                <a:close/>
                <a:moveTo>
                  <a:pt x="7180" y="6287"/>
                </a:moveTo>
                <a:cubicBezTo>
                  <a:pt x="6383" y="7161"/>
                  <a:pt x="5785" y="8211"/>
                  <a:pt x="5510" y="9361"/>
                </a:cubicBezTo>
                <a:cubicBezTo>
                  <a:pt x="5450" y="9615"/>
                  <a:pt x="5414" y="9875"/>
                  <a:pt x="5382" y="10133"/>
                </a:cubicBezTo>
                <a:cubicBezTo>
                  <a:pt x="5379" y="10171"/>
                  <a:pt x="5409" y="10193"/>
                  <a:pt x="5439" y="10193"/>
                </a:cubicBezTo>
                <a:cubicBezTo>
                  <a:pt x="5463" y="10193"/>
                  <a:pt x="5486" y="10179"/>
                  <a:pt x="5492" y="10149"/>
                </a:cubicBezTo>
                <a:cubicBezTo>
                  <a:pt x="5724" y="8747"/>
                  <a:pt x="6407" y="7443"/>
                  <a:pt x="7370" y="6396"/>
                </a:cubicBezTo>
                <a:lnTo>
                  <a:pt x="7370" y="6396"/>
                </a:lnTo>
                <a:cubicBezTo>
                  <a:pt x="7389" y="7223"/>
                  <a:pt x="7308" y="8049"/>
                  <a:pt x="7110" y="8855"/>
                </a:cubicBezTo>
                <a:cubicBezTo>
                  <a:pt x="7003" y="9299"/>
                  <a:pt x="6859" y="9736"/>
                  <a:pt x="6683" y="10160"/>
                </a:cubicBezTo>
                <a:cubicBezTo>
                  <a:pt x="6496" y="10608"/>
                  <a:pt x="6272" y="11074"/>
                  <a:pt x="5910" y="11410"/>
                </a:cubicBezTo>
                <a:cubicBezTo>
                  <a:pt x="5683" y="11623"/>
                  <a:pt x="5405" y="11759"/>
                  <a:pt x="5116" y="11759"/>
                </a:cubicBezTo>
                <a:cubicBezTo>
                  <a:pt x="4982" y="11759"/>
                  <a:pt x="4846" y="11730"/>
                  <a:pt x="4711" y="11667"/>
                </a:cubicBezTo>
                <a:cubicBezTo>
                  <a:pt x="4321" y="11484"/>
                  <a:pt x="4084" y="11098"/>
                  <a:pt x="4018" y="10685"/>
                </a:cubicBezTo>
                <a:cubicBezTo>
                  <a:pt x="3871" y="9778"/>
                  <a:pt x="4401" y="8936"/>
                  <a:pt x="4950" y="8263"/>
                </a:cubicBezTo>
                <a:cubicBezTo>
                  <a:pt x="5578" y="7498"/>
                  <a:pt x="6283" y="6742"/>
                  <a:pt x="7180" y="6287"/>
                </a:cubicBezTo>
                <a:close/>
                <a:moveTo>
                  <a:pt x="24980" y="11894"/>
                </a:moveTo>
                <a:cubicBezTo>
                  <a:pt x="25021" y="11894"/>
                  <a:pt x="25061" y="11899"/>
                  <a:pt x="25101" y="11908"/>
                </a:cubicBezTo>
                <a:cubicBezTo>
                  <a:pt x="25265" y="11948"/>
                  <a:pt x="25328" y="12077"/>
                  <a:pt x="25265" y="12227"/>
                </a:cubicBezTo>
                <a:cubicBezTo>
                  <a:pt x="25200" y="12387"/>
                  <a:pt x="25045" y="12502"/>
                  <a:pt x="24895" y="12580"/>
                </a:cubicBezTo>
                <a:cubicBezTo>
                  <a:pt x="24560" y="12752"/>
                  <a:pt x="24042" y="12827"/>
                  <a:pt x="23760" y="13107"/>
                </a:cubicBezTo>
                <a:cubicBezTo>
                  <a:pt x="23757" y="13081"/>
                  <a:pt x="23753" y="13056"/>
                  <a:pt x="23750" y="13029"/>
                </a:cubicBezTo>
                <a:cubicBezTo>
                  <a:pt x="23754" y="13013"/>
                  <a:pt x="23760" y="12999"/>
                  <a:pt x="23765" y="12985"/>
                </a:cubicBezTo>
                <a:cubicBezTo>
                  <a:pt x="23788" y="12969"/>
                  <a:pt x="23801" y="12941"/>
                  <a:pt x="23797" y="12912"/>
                </a:cubicBezTo>
                <a:cubicBezTo>
                  <a:pt x="23930" y="12650"/>
                  <a:pt x="24107" y="12397"/>
                  <a:pt x="24327" y="12202"/>
                </a:cubicBezTo>
                <a:cubicBezTo>
                  <a:pt x="24498" y="12049"/>
                  <a:pt x="24739" y="11894"/>
                  <a:pt x="24980" y="11894"/>
                </a:cubicBezTo>
                <a:close/>
                <a:moveTo>
                  <a:pt x="22691" y="12522"/>
                </a:moveTo>
                <a:cubicBezTo>
                  <a:pt x="22734" y="12522"/>
                  <a:pt x="22779" y="12531"/>
                  <a:pt x="22816" y="12539"/>
                </a:cubicBezTo>
                <a:cubicBezTo>
                  <a:pt x="23069" y="12599"/>
                  <a:pt x="23300" y="12722"/>
                  <a:pt x="23516" y="12866"/>
                </a:cubicBezTo>
                <a:cubicBezTo>
                  <a:pt x="23527" y="12942"/>
                  <a:pt x="23537" y="13017"/>
                  <a:pt x="23546" y="13093"/>
                </a:cubicBezTo>
                <a:cubicBezTo>
                  <a:pt x="23531" y="13121"/>
                  <a:pt x="23513" y="13146"/>
                  <a:pt x="23489" y="13155"/>
                </a:cubicBezTo>
                <a:cubicBezTo>
                  <a:pt x="23474" y="13160"/>
                  <a:pt x="23457" y="13162"/>
                  <a:pt x="23438" y="13162"/>
                </a:cubicBezTo>
                <a:cubicBezTo>
                  <a:pt x="23392" y="13162"/>
                  <a:pt x="23339" y="13150"/>
                  <a:pt x="23304" y="13145"/>
                </a:cubicBezTo>
                <a:cubicBezTo>
                  <a:pt x="23177" y="13127"/>
                  <a:pt x="23055" y="13085"/>
                  <a:pt x="22941" y="13026"/>
                </a:cubicBezTo>
                <a:cubicBezTo>
                  <a:pt x="22811" y="12956"/>
                  <a:pt x="22680" y="12858"/>
                  <a:pt x="22595" y="12738"/>
                </a:cubicBezTo>
                <a:cubicBezTo>
                  <a:pt x="22547" y="12671"/>
                  <a:pt x="22516" y="12582"/>
                  <a:pt x="22608" y="12538"/>
                </a:cubicBezTo>
                <a:cubicBezTo>
                  <a:pt x="22632" y="12526"/>
                  <a:pt x="22661" y="12522"/>
                  <a:pt x="22691" y="12522"/>
                </a:cubicBezTo>
                <a:close/>
                <a:moveTo>
                  <a:pt x="21346" y="14866"/>
                </a:moveTo>
                <a:cubicBezTo>
                  <a:pt x="21468" y="14866"/>
                  <a:pt x="21605" y="14941"/>
                  <a:pt x="21701" y="14994"/>
                </a:cubicBezTo>
                <a:cubicBezTo>
                  <a:pt x="22193" y="15266"/>
                  <a:pt x="22500" y="15812"/>
                  <a:pt x="22609" y="16347"/>
                </a:cubicBezTo>
                <a:cubicBezTo>
                  <a:pt x="22731" y="16947"/>
                  <a:pt x="22655" y="17559"/>
                  <a:pt x="22560" y="18158"/>
                </a:cubicBezTo>
                <a:cubicBezTo>
                  <a:pt x="22569" y="17701"/>
                  <a:pt x="22464" y="17245"/>
                  <a:pt x="22307" y="16815"/>
                </a:cubicBezTo>
                <a:cubicBezTo>
                  <a:pt x="22208" y="16544"/>
                  <a:pt x="22091" y="16278"/>
                  <a:pt x="21974" y="16014"/>
                </a:cubicBezTo>
                <a:cubicBezTo>
                  <a:pt x="21847" y="15730"/>
                  <a:pt x="21730" y="15395"/>
                  <a:pt x="21493" y="15182"/>
                </a:cubicBezTo>
                <a:cubicBezTo>
                  <a:pt x="21482" y="15170"/>
                  <a:pt x="21470" y="15165"/>
                  <a:pt x="21458" y="15165"/>
                </a:cubicBezTo>
                <a:cubicBezTo>
                  <a:pt x="21423" y="15165"/>
                  <a:pt x="21387" y="15209"/>
                  <a:pt x="21403" y="15248"/>
                </a:cubicBezTo>
                <a:cubicBezTo>
                  <a:pt x="21463" y="15397"/>
                  <a:pt x="21552" y="15531"/>
                  <a:pt x="21626" y="15673"/>
                </a:cubicBezTo>
                <a:cubicBezTo>
                  <a:pt x="21695" y="15805"/>
                  <a:pt x="21758" y="15937"/>
                  <a:pt x="21820" y="16071"/>
                </a:cubicBezTo>
                <a:cubicBezTo>
                  <a:pt x="21937" y="16323"/>
                  <a:pt x="22054" y="16573"/>
                  <a:pt x="22155" y="16831"/>
                </a:cubicBezTo>
                <a:cubicBezTo>
                  <a:pt x="22328" y="17269"/>
                  <a:pt x="22463" y="17723"/>
                  <a:pt x="22463" y="18193"/>
                </a:cubicBezTo>
                <a:cubicBezTo>
                  <a:pt x="22229" y="17352"/>
                  <a:pt x="21403" y="16753"/>
                  <a:pt x="21105" y="15927"/>
                </a:cubicBezTo>
                <a:cubicBezTo>
                  <a:pt x="21022" y="15699"/>
                  <a:pt x="20979" y="15434"/>
                  <a:pt x="21037" y="15195"/>
                </a:cubicBezTo>
                <a:cubicBezTo>
                  <a:pt x="21067" y="15072"/>
                  <a:pt x="21136" y="14927"/>
                  <a:pt x="21263" y="14880"/>
                </a:cubicBezTo>
                <a:cubicBezTo>
                  <a:pt x="21289" y="14870"/>
                  <a:pt x="21317" y="14866"/>
                  <a:pt x="21346" y="14866"/>
                </a:cubicBezTo>
                <a:close/>
                <a:moveTo>
                  <a:pt x="25635" y="16296"/>
                </a:moveTo>
                <a:cubicBezTo>
                  <a:pt x="25849" y="16296"/>
                  <a:pt x="26064" y="16374"/>
                  <a:pt x="26131" y="16597"/>
                </a:cubicBezTo>
                <a:cubicBezTo>
                  <a:pt x="26220" y="16892"/>
                  <a:pt x="25953" y="17177"/>
                  <a:pt x="25730" y="17330"/>
                </a:cubicBezTo>
                <a:cubicBezTo>
                  <a:pt x="25275" y="17640"/>
                  <a:pt x="24676" y="17732"/>
                  <a:pt x="24151" y="17862"/>
                </a:cubicBezTo>
                <a:cubicBezTo>
                  <a:pt x="23658" y="17984"/>
                  <a:pt x="23161" y="18135"/>
                  <a:pt x="22751" y="18437"/>
                </a:cubicBezTo>
                <a:cubicBezTo>
                  <a:pt x="22774" y="18402"/>
                  <a:pt x="22795" y="18363"/>
                  <a:pt x="22816" y="18328"/>
                </a:cubicBezTo>
                <a:cubicBezTo>
                  <a:pt x="23614" y="17935"/>
                  <a:pt x="24418" y="17550"/>
                  <a:pt x="25198" y="17125"/>
                </a:cubicBezTo>
                <a:cubicBezTo>
                  <a:pt x="25263" y="17089"/>
                  <a:pt x="25239" y="16992"/>
                  <a:pt x="25177" y="16992"/>
                </a:cubicBezTo>
                <a:cubicBezTo>
                  <a:pt x="25168" y="16992"/>
                  <a:pt x="25159" y="16994"/>
                  <a:pt x="25149" y="16998"/>
                </a:cubicBezTo>
                <a:cubicBezTo>
                  <a:pt x="24437" y="17316"/>
                  <a:pt x="23740" y="17667"/>
                  <a:pt x="23042" y="18014"/>
                </a:cubicBezTo>
                <a:cubicBezTo>
                  <a:pt x="23269" y="17759"/>
                  <a:pt x="23513" y="17516"/>
                  <a:pt x="23785" y="17295"/>
                </a:cubicBezTo>
                <a:cubicBezTo>
                  <a:pt x="24022" y="17099"/>
                  <a:pt x="24272" y="16920"/>
                  <a:pt x="24533" y="16759"/>
                </a:cubicBezTo>
                <a:cubicBezTo>
                  <a:pt x="24793" y="16600"/>
                  <a:pt x="25069" y="16427"/>
                  <a:pt x="25362" y="16337"/>
                </a:cubicBezTo>
                <a:cubicBezTo>
                  <a:pt x="25444" y="16311"/>
                  <a:pt x="25539" y="16296"/>
                  <a:pt x="25635" y="16296"/>
                </a:cubicBezTo>
                <a:close/>
                <a:moveTo>
                  <a:pt x="12883" y="0"/>
                </a:moveTo>
                <a:cubicBezTo>
                  <a:pt x="12811" y="0"/>
                  <a:pt x="12740" y="14"/>
                  <a:pt x="12678" y="44"/>
                </a:cubicBezTo>
                <a:cubicBezTo>
                  <a:pt x="12600" y="81"/>
                  <a:pt x="12539" y="133"/>
                  <a:pt x="12498" y="210"/>
                </a:cubicBezTo>
                <a:cubicBezTo>
                  <a:pt x="12458" y="287"/>
                  <a:pt x="12452" y="380"/>
                  <a:pt x="12469" y="465"/>
                </a:cubicBezTo>
                <a:cubicBezTo>
                  <a:pt x="12498" y="595"/>
                  <a:pt x="12561" y="725"/>
                  <a:pt x="12666" y="812"/>
                </a:cubicBezTo>
                <a:cubicBezTo>
                  <a:pt x="12505" y="1381"/>
                  <a:pt x="12814" y="2070"/>
                  <a:pt x="13089" y="2548"/>
                </a:cubicBezTo>
                <a:cubicBezTo>
                  <a:pt x="13184" y="2714"/>
                  <a:pt x="13295" y="2875"/>
                  <a:pt x="13418" y="3021"/>
                </a:cubicBezTo>
                <a:cubicBezTo>
                  <a:pt x="13079" y="2833"/>
                  <a:pt x="12753" y="2626"/>
                  <a:pt x="12438" y="2401"/>
                </a:cubicBezTo>
                <a:cubicBezTo>
                  <a:pt x="11895" y="2011"/>
                  <a:pt x="11355" y="1508"/>
                  <a:pt x="10653" y="1459"/>
                </a:cubicBezTo>
                <a:cubicBezTo>
                  <a:pt x="10616" y="1456"/>
                  <a:pt x="10575" y="1454"/>
                  <a:pt x="10532" y="1454"/>
                </a:cubicBezTo>
                <a:cubicBezTo>
                  <a:pt x="10297" y="1454"/>
                  <a:pt x="9990" y="1502"/>
                  <a:pt x="9869" y="1693"/>
                </a:cubicBezTo>
                <a:cubicBezTo>
                  <a:pt x="9715" y="1934"/>
                  <a:pt x="10020" y="2267"/>
                  <a:pt x="10169" y="2432"/>
                </a:cubicBezTo>
                <a:cubicBezTo>
                  <a:pt x="10636" y="2948"/>
                  <a:pt x="11297" y="3243"/>
                  <a:pt x="11957" y="3436"/>
                </a:cubicBezTo>
                <a:cubicBezTo>
                  <a:pt x="12252" y="3523"/>
                  <a:pt x="12553" y="3588"/>
                  <a:pt x="12855" y="3645"/>
                </a:cubicBezTo>
                <a:cubicBezTo>
                  <a:pt x="11727" y="3707"/>
                  <a:pt x="10615" y="3971"/>
                  <a:pt x="9600" y="4474"/>
                </a:cubicBezTo>
                <a:cubicBezTo>
                  <a:pt x="9546" y="4400"/>
                  <a:pt x="9444" y="4351"/>
                  <a:pt x="9369" y="4310"/>
                </a:cubicBezTo>
                <a:cubicBezTo>
                  <a:pt x="9270" y="4258"/>
                  <a:pt x="9163" y="4215"/>
                  <a:pt x="9056" y="4183"/>
                </a:cubicBezTo>
                <a:cubicBezTo>
                  <a:pt x="8888" y="4132"/>
                  <a:pt x="8707" y="4098"/>
                  <a:pt x="8529" y="4098"/>
                </a:cubicBezTo>
                <a:cubicBezTo>
                  <a:pt x="8481" y="4098"/>
                  <a:pt x="8433" y="4101"/>
                  <a:pt x="8386" y="4106"/>
                </a:cubicBezTo>
                <a:cubicBezTo>
                  <a:pt x="8275" y="4120"/>
                  <a:pt x="8156" y="4160"/>
                  <a:pt x="8091" y="4254"/>
                </a:cubicBezTo>
                <a:cubicBezTo>
                  <a:pt x="8031" y="4340"/>
                  <a:pt x="8028" y="4454"/>
                  <a:pt x="8077" y="4546"/>
                </a:cubicBezTo>
                <a:cubicBezTo>
                  <a:pt x="8187" y="4757"/>
                  <a:pt x="8450" y="4791"/>
                  <a:pt x="8664" y="4806"/>
                </a:cubicBezTo>
                <a:cubicBezTo>
                  <a:pt x="8685" y="4807"/>
                  <a:pt x="8704" y="4807"/>
                  <a:pt x="8724" y="4807"/>
                </a:cubicBezTo>
                <a:cubicBezTo>
                  <a:pt x="8744" y="4807"/>
                  <a:pt x="8764" y="4807"/>
                  <a:pt x="8785" y="4807"/>
                </a:cubicBezTo>
                <a:cubicBezTo>
                  <a:pt x="8563" y="4875"/>
                  <a:pt x="8339" y="4928"/>
                  <a:pt x="8105" y="4954"/>
                </a:cubicBezTo>
                <a:cubicBezTo>
                  <a:pt x="7966" y="4970"/>
                  <a:pt x="7826" y="4977"/>
                  <a:pt x="7687" y="4977"/>
                </a:cubicBezTo>
                <a:cubicBezTo>
                  <a:pt x="7501" y="4977"/>
                  <a:pt x="7315" y="4964"/>
                  <a:pt x="7130" y="4936"/>
                </a:cubicBezTo>
                <a:cubicBezTo>
                  <a:pt x="6807" y="4889"/>
                  <a:pt x="6492" y="4800"/>
                  <a:pt x="6191" y="4672"/>
                </a:cubicBezTo>
                <a:cubicBezTo>
                  <a:pt x="6034" y="4605"/>
                  <a:pt x="5882" y="4527"/>
                  <a:pt x="5736" y="4437"/>
                </a:cubicBezTo>
                <a:cubicBezTo>
                  <a:pt x="5679" y="4401"/>
                  <a:pt x="5624" y="4359"/>
                  <a:pt x="5570" y="4316"/>
                </a:cubicBezTo>
                <a:cubicBezTo>
                  <a:pt x="5581" y="4298"/>
                  <a:pt x="5594" y="4281"/>
                  <a:pt x="5602" y="4261"/>
                </a:cubicBezTo>
                <a:cubicBezTo>
                  <a:pt x="5616" y="4225"/>
                  <a:pt x="5626" y="4187"/>
                  <a:pt x="5629" y="4147"/>
                </a:cubicBezTo>
                <a:cubicBezTo>
                  <a:pt x="5634" y="4116"/>
                  <a:pt x="5634" y="4082"/>
                  <a:pt x="5626" y="4049"/>
                </a:cubicBezTo>
                <a:cubicBezTo>
                  <a:pt x="5624" y="4045"/>
                  <a:pt x="5622" y="4041"/>
                  <a:pt x="5621" y="4035"/>
                </a:cubicBezTo>
                <a:cubicBezTo>
                  <a:pt x="5615" y="4017"/>
                  <a:pt x="5609" y="3997"/>
                  <a:pt x="5601" y="3977"/>
                </a:cubicBezTo>
                <a:cubicBezTo>
                  <a:pt x="5594" y="3961"/>
                  <a:pt x="5587" y="3947"/>
                  <a:pt x="5580" y="3933"/>
                </a:cubicBezTo>
                <a:cubicBezTo>
                  <a:pt x="5578" y="3932"/>
                  <a:pt x="5578" y="3929"/>
                  <a:pt x="5577" y="3927"/>
                </a:cubicBezTo>
                <a:cubicBezTo>
                  <a:pt x="5534" y="3854"/>
                  <a:pt x="5472" y="3791"/>
                  <a:pt x="5388" y="3758"/>
                </a:cubicBezTo>
                <a:cubicBezTo>
                  <a:pt x="5346" y="3743"/>
                  <a:pt x="5304" y="3735"/>
                  <a:pt x="5262" y="3735"/>
                </a:cubicBezTo>
                <a:cubicBezTo>
                  <a:pt x="5169" y="3735"/>
                  <a:pt x="5080" y="3772"/>
                  <a:pt x="5011" y="3839"/>
                </a:cubicBezTo>
                <a:cubicBezTo>
                  <a:pt x="4910" y="3924"/>
                  <a:pt x="4855" y="4061"/>
                  <a:pt x="4884" y="4187"/>
                </a:cubicBezTo>
                <a:cubicBezTo>
                  <a:pt x="4896" y="4235"/>
                  <a:pt x="4910" y="4271"/>
                  <a:pt x="4935" y="4313"/>
                </a:cubicBezTo>
                <a:cubicBezTo>
                  <a:pt x="4955" y="4343"/>
                  <a:pt x="4982" y="4369"/>
                  <a:pt x="5009" y="4393"/>
                </a:cubicBezTo>
                <a:cubicBezTo>
                  <a:pt x="5065" y="4438"/>
                  <a:pt x="5137" y="4469"/>
                  <a:pt x="5208" y="4478"/>
                </a:cubicBezTo>
                <a:cubicBezTo>
                  <a:pt x="5223" y="4480"/>
                  <a:pt x="5238" y="4480"/>
                  <a:pt x="5253" y="4480"/>
                </a:cubicBezTo>
                <a:cubicBezTo>
                  <a:pt x="5322" y="4480"/>
                  <a:pt x="5387" y="4462"/>
                  <a:pt x="5449" y="4427"/>
                </a:cubicBezTo>
                <a:cubicBezTo>
                  <a:pt x="5523" y="4474"/>
                  <a:pt x="5601" y="4519"/>
                  <a:pt x="5670" y="4557"/>
                </a:cubicBezTo>
                <a:cubicBezTo>
                  <a:pt x="5818" y="4644"/>
                  <a:pt x="5970" y="4722"/>
                  <a:pt x="6129" y="4788"/>
                </a:cubicBezTo>
                <a:cubicBezTo>
                  <a:pt x="6438" y="4918"/>
                  <a:pt x="6767" y="5008"/>
                  <a:pt x="7101" y="5054"/>
                </a:cubicBezTo>
                <a:cubicBezTo>
                  <a:pt x="7286" y="5080"/>
                  <a:pt x="7479" y="5094"/>
                  <a:pt x="7674" y="5094"/>
                </a:cubicBezTo>
                <a:cubicBezTo>
                  <a:pt x="8060" y="5094"/>
                  <a:pt x="8454" y="5039"/>
                  <a:pt x="8813" y="4913"/>
                </a:cubicBezTo>
                <a:lnTo>
                  <a:pt x="8813" y="4913"/>
                </a:lnTo>
                <a:cubicBezTo>
                  <a:pt x="8322" y="5228"/>
                  <a:pt x="7861" y="5593"/>
                  <a:pt x="7448" y="6006"/>
                </a:cubicBezTo>
                <a:cubicBezTo>
                  <a:pt x="7434" y="5995"/>
                  <a:pt x="7416" y="5987"/>
                  <a:pt x="7396" y="5987"/>
                </a:cubicBezTo>
                <a:cubicBezTo>
                  <a:pt x="7385" y="5987"/>
                  <a:pt x="7373" y="5989"/>
                  <a:pt x="7360" y="5994"/>
                </a:cubicBezTo>
                <a:cubicBezTo>
                  <a:pt x="7346" y="5999"/>
                  <a:pt x="7335" y="6009"/>
                  <a:pt x="7320" y="6013"/>
                </a:cubicBezTo>
                <a:lnTo>
                  <a:pt x="7308" y="6013"/>
                </a:lnTo>
                <a:cubicBezTo>
                  <a:pt x="7027" y="6074"/>
                  <a:pt x="6745" y="6095"/>
                  <a:pt x="6461" y="6095"/>
                </a:cubicBezTo>
                <a:cubicBezTo>
                  <a:pt x="6144" y="6095"/>
                  <a:pt x="5826" y="6069"/>
                  <a:pt x="5509" y="6048"/>
                </a:cubicBezTo>
                <a:cubicBezTo>
                  <a:pt x="5303" y="6035"/>
                  <a:pt x="5097" y="6025"/>
                  <a:pt x="4893" y="6025"/>
                </a:cubicBezTo>
                <a:cubicBezTo>
                  <a:pt x="4489" y="6025"/>
                  <a:pt x="4089" y="6063"/>
                  <a:pt x="3695" y="6180"/>
                </a:cubicBezTo>
                <a:cubicBezTo>
                  <a:pt x="3378" y="6274"/>
                  <a:pt x="3074" y="6413"/>
                  <a:pt x="2796" y="6592"/>
                </a:cubicBezTo>
                <a:cubicBezTo>
                  <a:pt x="2543" y="6753"/>
                  <a:pt x="2306" y="6962"/>
                  <a:pt x="2234" y="7261"/>
                </a:cubicBezTo>
                <a:cubicBezTo>
                  <a:pt x="2108" y="7779"/>
                  <a:pt x="2484" y="8286"/>
                  <a:pt x="2959" y="8460"/>
                </a:cubicBezTo>
                <a:cubicBezTo>
                  <a:pt x="3142" y="8528"/>
                  <a:pt x="3326" y="8556"/>
                  <a:pt x="3509" y="8556"/>
                </a:cubicBezTo>
                <a:cubicBezTo>
                  <a:pt x="3838" y="8556"/>
                  <a:pt x="4164" y="8463"/>
                  <a:pt x="4476" y="8333"/>
                </a:cubicBezTo>
                <a:lnTo>
                  <a:pt x="4476" y="8333"/>
                </a:lnTo>
                <a:cubicBezTo>
                  <a:pt x="4291" y="8489"/>
                  <a:pt x="4110" y="8652"/>
                  <a:pt x="3924" y="8805"/>
                </a:cubicBezTo>
                <a:cubicBezTo>
                  <a:pt x="3598" y="9075"/>
                  <a:pt x="3260" y="9336"/>
                  <a:pt x="2909" y="9573"/>
                </a:cubicBezTo>
                <a:cubicBezTo>
                  <a:pt x="2558" y="9811"/>
                  <a:pt x="2192" y="10027"/>
                  <a:pt x="1803" y="10204"/>
                </a:cubicBezTo>
                <a:cubicBezTo>
                  <a:pt x="1539" y="10325"/>
                  <a:pt x="1264" y="10421"/>
                  <a:pt x="987" y="10508"/>
                </a:cubicBezTo>
                <a:cubicBezTo>
                  <a:pt x="960" y="10458"/>
                  <a:pt x="929" y="10410"/>
                  <a:pt x="883" y="10373"/>
                </a:cubicBezTo>
                <a:cubicBezTo>
                  <a:pt x="798" y="10300"/>
                  <a:pt x="688" y="10266"/>
                  <a:pt x="578" y="10266"/>
                </a:cubicBezTo>
                <a:cubicBezTo>
                  <a:pt x="532" y="10266"/>
                  <a:pt x="486" y="10272"/>
                  <a:pt x="441" y="10283"/>
                </a:cubicBezTo>
                <a:cubicBezTo>
                  <a:pt x="151" y="10364"/>
                  <a:pt x="1" y="10763"/>
                  <a:pt x="219" y="10989"/>
                </a:cubicBezTo>
                <a:cubicBezTo>
                  <a:pt x="303" y="11075"/>
                  <a:pt x="413" y="11123"/>
                  <a:pt x="529" y="11123"/>
                </a:cubicBezTo>
                <a:cubicBezTo>
                  <a:pt x="550" y="11123"/>
                  <a:pt x="571" y="11121"/>
                  <a:pt x="593" y="11118"/>
                </a:cubicBezTo>
                <a:cubicBezTo>
                  <a:pt x="611" y="11119"/>
                  <a:pt x="634" y="11120"/>
                  <a:pt x="632" y="11120"/>
                </a:cubicBezTo>
                <a:lnTo>
                  <a:pt x="675" y="11120"/>
                </a:lnTo>
                <a:cubicBezTo>
                  <a:pt x="690" y="11119"/>
                  <a:pt x="705" y="11118"/>
                  <a:pt x="720" y="11113"/>
                </a:cubicBezTo>
                <a:cubicBezTo>
                  <a:pt x="804" y="11096"/>
                  <a:pt x="879" y="11059"/>
                  <a:pt x="937" y="10996"/>
                </a:cubicBezTo>
                <a:cubicBezTo>
                  <a:pt x="987" y="10939"/>
                  <a:pt x="1018" y="10865"/>
                  <a:pt x="1032" y="10791"/>
                </a:cubicBezTo>
                <a:cubicBezTo>
                  <a:pt x="1042" y="10743"/>
                  <a:pt x="1040" y="10693"/>
                  <a:pt x="1032" y="10648"/>
                </a:cubicBezTo>
                <a:cubicBezTo>
                  <a:pt x="1726" y="10481"/>
                  <a:pt x="2385" y="10102"/>
                  <a:pt x="2961" y="9707"/>
                </a:cubicBezTo>
                <a:cubicBezTo>
                  <a:pt x="3322" y="9460"/>
                  <a:pt x="3667" y="9190"/>
                  <a:pt x="4002" y="8907"/>
                </a:cubicBezTo>
                <a:cubicBezTo>
                  <a:pt x="4239" y="8709"/>
                  <a:pt x="4480" y="8507"/>
                  <a:pt x="4704" y="8290"/>
                </a:cubicBezTo>
                <a:lnTo>
                  <a:pt x="4704" y="8290"/>
                </a:lnTo>
                <a:cubicBezTo>
                  <a:pt x="4203" y="8934"/>
                  <a:pt x="3778" y="9683"/>
                  <a:pt x="3835" y="10515"/>
                </a:cubicBezTo>
                <a:cubicBezTo>
                  <a:pt x="3863" y="10942"/>
                  <a:pt x="4036" y="11367"/>
                  <a:pt x="4376" y="11643"/>
                </a:cubicBezTo>
                <a:cubicBezTo>
                  <a:pt x="4595" y="11820"/>
                  <a:pt x="4863" y="11920"/>
                  <a:pt x="5135" y="11920"/>
                </a:cubicBezTo>
                <a:cubicBezTo>
                  <a:pt x="5275" y="11920"/>
                  <a:pt x="5416" y="11893"/>
                  <a:pt x="5551" y="11837"/>
                </a:cubicBezTo>
                <a:cubicBezTo>
                  <a:pt x="6002" y="11651"/>
                  <a:pt x="6316" y="11234"/>
                  <a:pt x="6547" y="10823"/>
                </a:cubicBezTo>
                <a:cubicBezTo>
                  <a:pt x="6795" y="10378"/>
                  <a:pt x="6977" y="9890"/>
                  <a:pt x="7126" y="9402"/>
                </a:cubicBezTo>
                <a:cubicBezTo>
                  <a:pt x="7129" y="9399"/>
                  <a:pt x="7129" y="9395"/>
                  <a:pt x="7130" y="9394"/>
                </a:cubicBezTo>
                <a:lnTo>
                  <a:pt x="7130" y="9394"/>
                </a:lnTo>
                <a:cubicBezTo>
                  <a:pt x="7125" y="9581"/>
                  <a:pt x="7130" y="9771"/>
                  <a:pt x="7137" y="9960"/>
                </a:cubicBezTo>
                <a:cubicBezTo>
                  <a:pt x="7147" y="10261"/>
                  <a:pt x="7167" y="10564"/>
                  <a:pt x="7210" y="10864"/>
                </a:cubicBezTo>
                <a:cubicBezTo>
                  <a:pt x="7282" y="11369"/>
                  <a:pt x="7498" y="11823"/>
                  <a:pt x="7810" y="12220"/>
                </a:cubicBezTo>
                <a:cubicBezTo>
                  <a:pt x="7786" y="12248"/>
                  <a:pt x="7765" y="12280"/>
                  <a:pt x="7749" y="12312"/>
                </a:cubicBezTo>
                <a:cubicBezTo>
                  <a:pt x="7699" y="12419"/>
                  <a:pt x="7704" y="12553"/>
                  <a:pt x="7757" y="12658"/>
                </a:cubicBezTo>
                <a:cubicBezTo>
                  <a:pt x="7797" y="12734"/>
                  <a:pt x="7850" y="12790"/>
                  <a:pt x="7925" y="12833"/>
                </a:cubicBezTo>
                <a:cubicBezTo>
                  <a:pt x="7974" y="12861"/>
                  <a:pt x="8033" y="12874"/>
                  <a:pt x="8091" y="12874"/>
                </a:cubicBezTo>
                <a:cubicBezTo>
                  <a:pt x="8101" y="12874"/>
                  <a:pt x="8112" y="12874"/>
                  <a:pt x="8122" y="12873"/>
                </a:cubicBezTo>
                <a:cubicBezTo>
                  <a:pt x="8155" y="12871"/>
                  <a:pt x="8187" y="12863"/>
                  <a:pt x="8219" y="12850"/>
                </a:cubicBezTo>
                <a:cubicBezTo>
                  <a:pt x="8250" y="12847"/>
                  <a:pt x="8278" y="12841"/>
                  <a:pt x="8306" y="12833"/>
                </a:cubicBezTo>
                <a:cubicBezTo>
                  <a:pt x="8407" y="12802"/>
                  <a:pt x="8492" y="12721"/>
                  <a:pt x="8533" y="12624"/>
                </a:cubicBezTo>
                <a:cubicBezTo>
                  <a:pt x="8621" y="12424"/>
                  <a:pt x="8502" y="12173"/>
                  <a:pt x="8308" y="12085"/>
                </a:cubicBezTo>
                <a:cubicBezTo>
                  <a:pt x="8258" y="12063"/>
                  <a:pt x="8206" y="12053"/>
                  <a:pt x="8155" y="12053"/>
                </a:cubicBezTo>
                <a:cubicBezTo>
                  <a:pt x="8071" y="12053"/>
                  <a:pt x="7989" y="12080"/>
                  <a:pt x="7918" y="12125"/>
                </a:cubicBezTo>
                <a:cubicBezTo>
                  <a:pt x="7797" y="11955"/>
                  <a:pt x="7677" y="11784"/>
                  <a:pt x="7580" y="11599"/>
                </a:cubicBezTo>
                <a:cubicBezTo>
                  <a:pt x="7451" y="11343"/>
                  <a:pt x="7380" y="11071"/>
                  <a:pt x="7343" y="10790"/>
                </a:cubicBezTo>
                <a:cubicBezTo>
                  <a:pt x="7279" y="10317"/>
                  <a:pt x="7271" y="9844"/>
                  <a:pt x="7244" y="9371"/>
                </a:cubicBezTo>
                <a:lnTo>
                  <a:pt x="7244" y="9371"/>
                </a:lnTo>
                <a:cubicBezTo>
                  <a:pt x="7296" y="9517"/>
                  <a:pt x="7370" y="9656"/>
                  <a:pt x="7479" y="9768"/>
                </a:cubicBezTo>
                <a:cubicBezTo>
                  <a:pt x="7616" y="9908"/>
                  <a:pt x="7792" y="9990"/>
                  <a:pt x="7978" y="9990"/>
                </a:cubicBezTo>
                <a:cubicBezTo>
                  <a:pt x="8041" y="9990"/>
                  <a:pt x="8105" y="9981"/>
                  <a:pt x="8169" y="9961"/>
                </a:cubicBezTo>
                <a:cubicBezTo>
                  <a:pt x="8718" y="9792"/>
                  <a:pt x="8926" y="9140"/>
                  <a:pt x="8914" y="8629"/>
                </a:cubicBezTo>
                <a:cubicBezTo>
                  <a:pt x="8898" y="7971"/>
                  <a:pt x="8558" y="7386"/>
                  <a:pt x="8182" y="6867"/>
                </a:cubicBezTo>
                <a:cubicBezTo>
                  <a:pt x="8079" y="6725"/>
                  <a:pt x="7973" y="6585"/>
                  <a:pt x="7867" y="6446"/>
                </a:cubicBezTo>
                <a:cubicBezTo>
                  <a:pt x="7811" y="6373"/>
                  <a:pt x="7756" y="6302"/>
                  <a:pt x="7704" y="6230"/>
                </a:cubicBezTo>
                <a:cubicBezTo>
                  <a:pt x="7682" y="6203"/>
                  <a:pt x="7661" y="6166"/>
                  <a:pt x="7634" y="6133"/>
                </a:cubicBezTo>
                <a:cubicBezTo>
                  <a:pt x="8018" y="5753"/>
                  <a:pt x="8437" y="5407"/>
                  <a:pt x="8890" y="5115"/>
                </a:cubicBezTo>
                <a:cubicBezTo>
                  <a:pt x="8942" y="5081"/>
                  <a:pt x="8997" y="5048"/>
                  <a:pt x="9053" y="5017"/>
                </a:cubicBezTo>
                <a:lnTo>
                  <a:pt x="9053" y="5017"/>
                </a:lnTo>
                <a:cubicBezTo>
                  <a:pt x="8712" y="5457"/>
                  <a:pt x="8751" y="6084"/>
                  <a:pt x="8914" y="6597"/>
                </a:cubicBezTo>
                <a:cubicBezTo>
                  <a:pt x="9129" y="7264"/>
                  <a:pt x="9495" y="7927"/>
                  <a:pt x="9964" y="8449"/>
                </a:cubicBezTo>
                <a:cubicBezTo>
                  <a:pt x="10168" y="8676"/>
                  <a:pt x="10396" y="8877"/>
                  <a:pt x="10656" y="9035"/>
                </a:cubicBezTo>
                <a:cubicBezTo>
                  <a:pt x="10615" y="9165"/>
                  <a:pt x="10642" y="9307"/>
                  <a:pt x="10727" y="9415"/>
                </a:cubicBezTo>
                <a:cubicBezTo>
                  <a:pt x="10803" y="9511"/>
                  <a:pt x="10924" y="9579"/>
                  <a:pt x="11048" y="9579"/>
                </a:cubicBezTo>
                <a:cubicBezTo>
                  <a:pt x="11053" y="9579"/>
                  <a:pt x="11058" y="9578"/>
                  <a:pt x="11063" y="9578"/>
                </a:cubicBezTo>
                <a:cubicBezTo>
                  <a:pt x="11076" y="9580"/>
                  <a:pt x="11089" y="9581"/>
                  <a:pt x="11103" y="9581"/>
                </a:cubicBezTo>
                <a:cubicBezTo>
                  <a:pt x="11258" y="9578"/>
                  <a:pt x="11394" y="9480"/>
                  <a:pt x="11450" y="9340"/>
                </a:cubicBezTo>
                <a:cubicBezTo>
                  <a:pt x="11507" y="9198"/>
                  <a:pt x="11486" y="9019"/>
                  <a:pt x="11387" y="8900"/>
                </a:cubicBezTo>
                <a:cubicBezTo>
                  <a:pt x="11310" y="8806"/>
                  <a:pt x="11192" y="8751"/>
                  <a:pt x="11071" y="8751"/>
                </a:cubicBezTo>
                <a:cubicBezTo>
                  <a:pt x="11046" y="8751"/>
                  <a:pt x="11021" y="8753"/>
                  <a:pt x="10996" y="8758"/>
                </a:cubicBezTo>
                <a:cubicBezTo>
                  <a:pt x="10884" y="8779"/>
                  <a:pt x="10778" y="8839"/>
                  <a:pt x="10708" y="8931"/>
                </a:cubicBezTo>
                <a:cubicBezTo>
                  <a:pt x="10084" y="8487"/>
                  <a:pt x="9630" y="7877"/>
                  <a:pt x="9300" y="7183"/>
                </a:cubicBezTo>
                <a:cubicBezTo>
                  <a:pt x="8961" y="6474"/>
                  <a:pt x="8691" y="5611"/>
                  <a:pt x="9217" y="4918"/>
                </a:cubicBezTo>
                <a:cubicBezTo>
                  <a:pt x="9240" y="4905"/>
                  <a:pt x="9261" y="4891"/>
                  <a:pt x="9285" y="4876"/>
                </a:cubicBezTo>
                <a:lnTo>
                  <a:pt x="9285" y="4876"/>
                </a:lnTo>
                <a:cubicBezTo>
                  <a:pt x="9124" y="5105"/>
                  <a:pt x="9046" y="5393"/>
                  <a:pt x="9070" y="5672"/>
                </a:cubicBezTo>
                <a:cubicBezTo>
                  <a:pt x="9080" y="5772"/>
                  <a:pt x="9094" y="5895"/>
                  <a:pt x="9158" y="5976"/>
                </a:cubicBezTo>
                <a:cubicBezTo>
                  <a:pt x="9193" y="6022"/>
                  <a:pt x="9245" y="6046"/>
                  <a:pt x="9297" y="6046"/>
                </a:cubicBezTo>
                <a:cubicBezTo>
                  <a:pt x="9334" y="6046"/>
                  <a:pt x="9370" y="6035"/>
                  <a:pt x="9403" y="6013"/>
                </a:cubicBezTo>
                <a:cubicBezTo>
                  <a:pt x="9477" y="5967"/>
                  <a:pt x="9524" y="5884"/>
                  <a:pt x="9551" y="5804"/>
                </a:cubicBezTo>
                <a:cubicBezTo>
                  <a:pt x="9585" y="5701"/>
                  <a:pt x="9612" y="5597"/>
                  <a:pt x="9629" y="5491"/>
                </a:cubicBezTo>
                <a:cubicBezTo>
                  <a:pt x="9669" y="5244"/>
                  <a:pt x="9659" y="4994"/>
                  <a:pt x="9609" y="4750"/>
                </a:cubicBezTo>
                <a:cubicBezTo>
                  <a:pt x="9606" y="4735"/>
                  <a:pt x="9598" y="4725"/>
                  <a:pt x="9588" y="4713"/>
                </a:cubicBezTo>
                <a:cubicBezTo>
                  <a:pt x="10762" y="4119"/>
                  <a:pt x="12072" y="3840"/>
                  <a:pt x="13388" y="3840"/>
                </a:cubicBezTo>
                <a:cubicBezTo>
                  <a:pt x="13455" y="3840"/>
                  <a:pt x="13522" y="3841"/>
                  <a:pt x="13589" y="3842"/>
                </a:cubicBezTo>
                <a:cubicBezTo>
                  <a:pt x="13169" y="3933"/>
                  <a:pt x="12754" y="4051"/>
                  <a:pt x="12354" y="4207"/>
                </a:cubicBezTo>
                <a:cubicBezTo>
                  <a:pt x="11734" y="4448"/>
                  <a:pt x="11039" y="4756"/>
                  <a:pt x="10686" y="5350"/>
                </a:cubicBezTo>
                <a:cubicBezTo>
                  <a:pt x="10550" y="5579"/>
                  <a:pt x="10466" y="5861"/>
                  <a:pt x="10547" y="6125"/>
                </a:cubicBezTo>
                <a:cubicBezTo>
                  <a:pt x="10616" y="6353"/>
                  <a:pt x="10823" y="6555"/>
                  <a:pt x="11075" y="6562"/>
                </a:cubicBezTo>
                <a:cubicBezTo>
                  <a:pt x="11080" y="6562"/>
                  <a:pt x="11085" y="6562"/>
                  <a:pt x="11091" y="6562"/>
                </a:cubicBezTo>
                <a:cubicBezTo>
                  <a:pt x="11374" y="6562"/>
                  <a:pt x="11604" y="6341"/>
                  <a:pt x="11794" y="6158"/>
                </a:cubicBezTo>
                <a:cubicBezTo>
                  <a:pt x="12069" y="5891"/>
                  <a:pt x="12306" y="5593"/>
                  <a:pt x="12547" y="5299"/>
                </a:cubicBezTo>
                <a:cubicBezTo>
                  <a:pt x="13018" y="4723"/>
                  <a:pt x="13536" y="4139"/>
                  <a:pt x="14254" y="3882"/>
                </a:cubicBezTo>
                <a:cubicBezTo>
                  <a:pt x="14382" y="3893"/>
                  <a:pt x="14508" y="3906"/>
                  <a:pt x="14636" y="3924"/>
                </a:cubicBezTo>
                <a:cubicBezTo>
                  <a:pt x="13943" y="4072"/>
                  <a:pt x="13391" y="4742"/>
                  <a:pt x="13108" y="5342"/>
                </a:cubicBezTo>
                <a:cubicBezTo>
                  <a:pt x="12794" y="6003"/>
                  <a:pt x="12688" y="6769"/>
                  <a:pt x="12822" y="7490"/>
                </a:cubicBezTo>
                <a:cubicBezTo>
                  <a:pt x="12872" y="7757"/>
                  <a:pt x="12959" y="8015"/>
                  <a:pt x="13078" y="8259"/>
                </a:cubicBezTo>
                <a:cubicBezTo>
                  <a:pt x="12977" y="8340"/>
                  <a:pt x="12915" y="8457"/>
                  <a:pt x="12915" y="8594"/>
                </a:cubicBezTo>
                <a:cubicBezTo>
                  <a:pt x="12915" y="8737"/>
                  <a:pt x="13005" y="8883"/>
                  <a:pt x="13126" y="8957"/>
                </a:cubicBezTo>
                <a:cubicBezTo>
                  <a:pt x="13201" y="9004"/>
                  <a:pt x="13279" y="9028"/>
                  <a:pt x="13368" y="9028"/>
                </a:cubicBezTo>
                <a:cubicBezTo>
                  <a:pt x="13373" y="9028"/>
                  <a:pt x="13378" y="9028"/>
                  <a:pt x="13383" y="9028"/>
                </a:cubicBezTo>
                <a:cubicBezTo>
                  <a:pt x="13488" y="9026"/>
                  <a:pt x="13586" y="8974"/>
                  <a:pt x="13657" y="8903"/>
                </a:cubicBezTo>
                <a:cubicBezTo>
                  <a:pt x="13667" y="8892"/>
                  <a:pt x="13675" y="8877"/>
                  <a:pt x="13685" y="8865"/>
                </a:cubicBezTo>
                <a:cubicBezTo>
                  <a:pt x="13745" y="8801"/>
                  <a:pt x="13787" y="8720"/>
                  <a:pt x="13794" y="8631"/>
                </a:cubicBezTo>
                <a:cubicBezTo>
                  <a:pt x="13807" y="8479"/>
                  <a:pt x="13742" y="8311"/>
                  <a:pt x="13610" y="8225"/>
                </a:cubicBezTo>
                <a:cubicBezTo>
                  <a:pt x="13538" y="8176"/>
                  <a:pt x="13454" y="8152"/>
                  <a:pt x="13370" y="8152"/>
                </a:cubicBezTo>
                <a:cubicBezTo>
                  <a:pt x="13309" y="8152"/>
                  <a:pt x="13248" y="8164"/>
                  <a:pt x="13191" y="8189"/>
                </a:cubicBezTo>
                <a:cubicBezTo>
                  <a:pt x="12678" y="7037"/>
                  <a:pt x="12878" y="5611"/>
                  <a:pt x="13715" y="4649"/>
                </a:cubicBezTo>
                <a:cubicBezTo>
                  <a:pt x="14021" y="4299"/>
                  <a:pt x="14394" y="4066"/>
                  <a:pt x="14850" y="3963"/>
                </a:cubicBezTo>
                <a:cubicBezTo>
                  <a:pt x="14853" y="3961"/>
                  <a:pt x="14856" y="3960"/>
                  <a:pt x="14858" y="3958"/>
                </a:cubicBezTo>
                <a:cubicBezTo>
                  <a:pt x="14877" y="3961"/>
                  <a:pt x="14894" y="3966"/>
                  <a:pt x="14914" y="3967"/>
                </a:cubicBezTo>
                <a:cubicBezTo>
                  <a:pt x="14729" y="4015"/>
                  <a:pt x="14552" y="4133"/>
                  <a:pt x="14419" y="4258"/>
                </a:cubicBezTo>
                <a:cubicBezTo>
                  <a:pt x="14243" y="4421"/>
                  <a:pt x="14111" y="4627"/>
                  <a:pt x="14043" y="4855"/>
                </a:cubicBezTo>
                <a:cubicBezTo>
                  <a:pt x="14011" y="4963"/>
                  <a:pt x="13990" y="5086"/>
                  <a:pt x="14048" y="5189"/>
                </a:cubicBezTo>
                <a:cubicBezTo>
                  <a:pt x="14099" y="5279"/>
                  <a:pt x="14200" y="5329"/>
                  <a:pt x="14304" y="5335"/>
                </a:cubicBezTo>
                <a:cubicBezTo>
                  <a:pt x="14312" y="5335"/>
                  <a:pt x="14319" y="5335"/>
                  <a:pt x="14327" y="5335"/>
                </a:cubicBezTo>
                <a:cubicBezTo>
                  <a:pt x="14572" y="5335"/>
                  <a:pt x="14723" y="5101"/>
                  <a:pt x="14796" y="4895"/>
                </a:cubicBezTo>
                <a:cubicBezTo>
                  <a:pt x="14853" y="4739"/>
                  <a:pt x="14894" y="4580"/>
                  <a:pt x="14983" y="4438"/>
                </a:cubicBezTo>
                <a:cubicBezTo>
                  <a:pt x="15070" y="4299"/>
                  <a:pt x="15189" y="4201"/>
                  <a:pt x="15300" y="4083"/>
                </a:cubicBezTo>
                <a:cubicBezTo>
                  <a:pt x="15314" y="4069"/>
                  <a:pt x="15317" y="4054"/>
                  <a:pt x="15312" y="4041"/>
                </a:cubicBezTo>
                <a:lnTo>
                  <a:pt x="15312" y="4041"/>
                </a:lnTo>
                <a:cubicBezTo>
                  <a:pt x="16310" y="4247"/>
                  <a:pt x="17267" y="4607"/>
                  <a:pt x="18154" y="5096"/>
                </a:cubicBezTo>
                <a:cubicBezTo>
                  <a:pt x="18000" y="5075"/>
                  <a:pt x="17842" y="5061"/>
                  <a:pt x="17686" y="5061"/>
                </a:cubicBezTo>
                <a:cubicBezTo>
                  <a:pt x="17198" y="5061"/>
                  <a:pt x="16731" y="5198"/>
                  <a:pt x="16473" y="5671"/>
                </a:cubicBezTo>
                <a:cubicBezTo>
                  <a:pt x="16347" y="5899"/>
                  <a:pt x="16271" y="6417"/>
                  <a:pt x="16612" y="6514"/>
                </a:cubicBezTo>
                <a:cubicBezTo>
                  <a:pt x="16641" y="6522"/>
                  <a:pt x="16671" y="6525"/>
                  <a:pt x="16700" y="6525"/>
                </a:cubicBezTo>
                <a:cubicBezTo>
                  <a:pt x="16836" y="6525"/>
                  <a:pt x="16968" y="6447"/>
                  <a:pt x="17073" y="6370"/>
                </a:cubicBezTo>
                <a:cubicBezTo>
                  <a:pt x="17277" y="6219"/>
                  <a:pt x="17441" y="6023"/>
                  <a:pt x="17612" y="5840"/>
                </a:cubicBezTo>
                <a:cubicBezTo>
                  <a:pt x="17822" y="5616"/>
                  <a:pt x="18161" y="5353"/>
                  <a:pt x="18491" y="5353"/>
                </a:cubicBezTo>
                <a:cubicBezTo>
                  <a:pt x="18529" y="5353"/>
                  <a:pt x="18568" y="5357"/>
                  <a:pt x="18605" y="5364"/>
                </a:cubicBezTo>
                <a:cubicBezTo>
                  <a:pt x="19177" y="5719"/>
                  <a:pt x="19715" y="6131"/>
                  <a:pt x="20207" y="6593"/>
                </a:cubicBezTo>
                <a:cubicBezTo>
                  <a:pt x="20490" y="6860"/>
                  <a:pt x="20758" y="7139"/>
                  <a:pt x="21009" y="7434"/>
                </a:cubicBezTo>
                <a:cubicBezTo>
                  <a:pt x="20376" y="7032"/>
                  <a:pt x="19681" y="6748"/>
                  <a:pt x="18923" y="6666"/>
                </a:cubicBezTo>
                <a:cubicBezTo>
                  <a:pt x="18786" y="6651"/>
                  <a:pt x="18649" y="6644"/>
                  <a:pt x="18511" y="6644"/>
                </a:cubicBezTo>
                <a:cubicBezTo>
                  <a:pt x="17807" y="6644"/>
                  <a:pt x="17108" y="6835"/>
                  <a:pt x="16506" y="7207"/>
                </a:cubicBezTo>
                <a:cubicBezTo>
                  <a:pt x="16276" y="7351"/>
                  <a:pt x="16073" y="7521"/>
                  <a:pt x="15887" y="7705"/>
                </a:cubicBezTo>
                <a:cubicBezTo>
                  <a:pt x="15826" y="7664"/>
                  <a:pt x="15756" y="7640"/>
                  <a:pt x="15681" y="7640"/>
                </a:cubicBezTo>
                <a:cubicBezTo>
                  <a:pt x="15607" y="7640"/>
                  <a:pt x="15528" y="7665"/>
                  <a:pt x="15453" y="7722"/>
                </a:cubicBezTo>
                <a:cubicBezTo>
                  <a:pt x="15392" y="7769"/>
                  <a:pt x="15355" y="7836"/>
                  <a:pt x="15339" y="7907"/>
                </a:cubicBezTo>
                <a:cubicBezTo>
                  <a:pt x="15312" y="7954"/>
                  <a:pt x="15297" y="8006"/>
                  <a:pt x="15297" y="8069"/>
                </a:cubicBezTo>
                <a:cubicBezTo>
                  <a:pt x="15300" y="8302"/>
                  <a:pt x="15515" y="8463"/>
                  <a:pt x="15722" y="8463"/>
                </a:cubicBezTo>
                <a:cubicBezTo>
                  <a:pt x="15837" y="8463"/>
                  <a:pt x="15949" y="8414"/>
                  <a:pt x="16023" y="8300"/>
                </a:cubicBezTo>
                <a:cubicBezTo>
                  <a:pt x="16135" y="8127"/>
                  <a:pt x="16093" y="7924"/>
                  <a:pt x="15979" y="7789"/>
                </a:cubicBezTo>
                <a:cubicBezTo>
                  <a:pt x="16123" y="7640"/>
                  <a:pt x="16286" y="7507"/>
                  <a:pt x="16453" y="7392"/>
                </a:cubicBezTo>
                <a:cubicBezTo>
                  <a:pt x="16785" y="7162"/>
                  <a:pt x="17157" y="6992"/>
                  <a:pt x="17547" y="6885"/>
                </a:cubicBezTo>
                <a:cubicBezTo>
                  <a:pt x="17870" y="6797"/>
                  <a:pt x="18205" y="6756"/>
                  <a:pt x="18540" y="6756"/>
                </a:cubicBezTo>
                <a:cubicBezTo>
                  <a:pt x="19022" y="6756"/>
                  <a:pt x="19505" y="6841"/>
                  <a:pt x="19957" y="6996"/>
                </a:cubicBezTo>
                <a:cubicBezTo>
                  <a:pt x="20363" y="7134"/>
                  <a:pt x="20762" y="7327"/>
                  <a:pt x="21121" y="7565"/>
                </a:cubicBezTo>
                <a:cubicBezTo>
                  <a:pt x="21152" y="7602"/>
                  <a:pt x="21185" y="7639"/>
                  <a:pt x="21215" y="7679"/>
                </a:cubicBezTo>
                <a:cubicBezTo>
                  <a:pt x="20853" y="7568"/>
                  <a:pt x="20475" y="7510"/>
                  <a:pt x="20095" y="7510"/>
                </a:cubicBezTo>
                <a:cubicBezTo>
                  <a:pt x="20039" y="7510"/>
                  <a:pt x="19984" y="7511"/>
                  <a:pt x="19928" y="7514"/>
                </a:cubicBezTo>
                <a:cubicBezTo>
                  <a:pt x="19376" y="7537"/>
                  <a:pt x="18722" y="7664"/>
                  <a:pt x="18282" y="8018"/>
                </a:cubicBezTo>
                <a:cubicBezTo>
                  <a:pt x="18079" y="8178"/>
                  <a:pt x="17929" y="8401"/>
                  <a:pt x="17902" y="8660"/>
                </a:cubicBezTo>
                <a:cubicBezTo>
                  <a:pt x="17878" y="8897"/>
                  <a:pt x="17953" y="9148"/>
                  <a:pt x="18151" y="9294"/>
                </a:cubicBezTo>
                <a:cubicBezTo>
                  <a:pt x="18287" y="9393"/>
                  <a:pt x="18427" y="9432"/>
                  <a:pt x="18568" y="9432"/>
                </a:cubicBezTo>
                <a:cubicBezTo>
                  <a:pt x="18960" y="9432"/>
                  <a:pt x="19356" y="9124"/>
                  <a:pt x="19661" y="8913"/>
                </a:cubicBezTo>
                <a:cubicBezTo>
                  <a:pt x="19977" y="8694"/>
                  <a:pt x="20308" y="8500"/>
                  <a:pt x="20653" y="8331"/>
                </a:cubicBezTo>
                <a:cubicBezTo>
                  <a:pt x="20851" y="8232"/>
                  <a:pt x="21118" y="8095"/>
                  <a:pt x="21361" y="8095"/>
                </a:cubicBezTo>
                <a:cubicBezTo>
                  <a:pt x="21407" y="8095"/>
                  <a:pt x="21453" y="8100"/>
                  <a:pt x="21497" y="8111"/>
                </a:cubicBezTo>
                <a:cubicBezTo>
                  <a:pt x="21511" y="8127"/>
                  <a:pt x="21525" y="8141"/>
                  <a:pt x="21542" y="8155"/>
                </a:cubicBezTo>
                <a:cubicBezTo>
                  <a:pt x="21559" y="8168"/>
                  <a:pt x="21573" y="8171"/>
                  <a:pt x="21588" y="8174"/>
                </a:cubicBezTo>
                <a:cubicBezTo>
                  <a:pt x="21979" y="8720"/>
                  <a:pt x="22321" y="9302"/>
                  <a:pt x="22609" y="9907"/>
                </a:cubicBezTo>
                <a:cubicBezTo>
                  <a:pt x="22304" y="9755"/>
                  <a:pt x="21942" y="9692"/>
                  <a:pt x="21600" y="9692"/>
                </a:cubicBezTo>
                <a:cubicBezTo>
                  <a:pt x="21560" y="9692"/>
                  <a:pt x="21521" y="9693"/>
                  <a:pt x="21483" y="9695"/>
                </a:cubicBezTo>
                <a:cubicBezTo>
                  <a:pt x="21291" y="9703"/>
                  <a:pt x="21066" y="9734"/>
                  <a:pt x="20938" y="9893"/>
                </a:cubicBezTo>
                <a:cubicBezTo>
                  <a:pt x="20839" y="10018"/>
                  <a:pt x="20837" y="10185"/>
                  <a:pt x="20902" y="10325"/>
                </a:cubicBezTo>
                <a:cubicBezTo>
                  <a:pt x="21013" y="10559"/>
                  <a:pt x="21251" y="10632"/>
                  <a:pt x="21493" y="10632"/>
                </a:cubicBezTo>
                <a:cubicBezTo>
                  <a:pt x="21615" y="10632"/>
                  <a:pt x="21739" y="10613"/>
                  <a:pt x="21847" y="10587"/>
                </a:cubicBezTo>
                <a:cubicBezTo>
                  <a:pt x="22137" y="10516"/>
                  <a:pt x="22426" y="10384"/>
                  <a:pt x="22726" y="10384"/>
                </a:cubicBezTo>
                <a:cubicBezTo>
                  <a:pt x="22757" y="10384"/>
                  <a:pt x="22788" y="10385"/>
                  <a:pt x="22819" y="10388"/>
                </a:cubicBezTo>
                <a:cubicBezTo>
                  <a:pt x="23004" y="10832"/>
                  <a:pt x="23160" y="11286"/>
                  <a:pt x="23286" y="11749"/>
                </a:cubicBezTo>
                <a:cubicBezTo>
                  <a:pt x="23368" y="12048"/>
                  <a:pt x="23433" y="12353"/>
                  <a:pt x="23486" y="12663"/>
                </a:cubicBezTo>
                <a:cubicBezTo>
                  <a:pt x="23340" y="12573"/>
                  <a:pt x="23184" y="12499"/>
                  <a:pt x="23023" y="12441"/>
                </a:cubicBezTo>
                <a:cubicBezTo>
                  <a:pt x="22929" y="12409"/>
                  <a:pt x="22804" y="12370"/>
                  <a:pt x="22688" y="12370"/>
                </a:cubicBezTo>
                <a:cubicBezTo>
                  <a:pt x="22583" y="12370"/>
                  <a:pt x="22485" y="12402"/>
                  <a:pt x="22425" y="12497"/>
                </a:cubicBezTo>
                <a:cubicBezTo>
                  <a:pt x="22300" y="12690"/>
                  <a:pt x="22504" y="12902"/>
                  <a:pt x="22642" y="13020"/>
                </a:cubicBezTo>
                <a:cubicBezTo>
                  <a:pt x="22838" y="13185"/>
                  <a:pt x="23087" y="13291"/>
                  <a:pt x="23343" y="13314"/>
                </a:cubicBezTo>
                <a:cubicBezTo>
                  <a:pt x="23374" y="13317"/>
                  <a:pt x="23410" y="13320"/>
                  <a:pt x="23445" y="13320"/>
                </a:cubicBezTo>
                <a:cubicBezTo>
                  <a:pt x="23491" y="13320"/>
                  <a:pt x="23537" y="13315"/>
                  <a:pt x="23577" y="13298"/>
                </a:cubicBezTo>
                <a:cubicBezTo>
                  <a:pt x="23581" y="13338"/>
                  <a:pt x="23584" y="13378"/>
                  <a:pt x="23588" y="13417"/>
                </a:cubicBezTo>
                <a:cubicBezTo>
                  <a:pt x="23578" y="13454"/>
                  <a:pt x="23573" y="13495"/>
                  <a:pt x="23568" y="13538"/>
                </a:cubicBezTo>
                <a:cubicBezTo>
                  <a:pt x="23567" y="13566"/>
                  <a:pt x="23584" y="13582"/>
                  <a:pt x="23604" y="13588"/>
                </a:cubicBezTo>
                <a:cubicBezTo>
                  <a:pt x="23638" y="13988"/>
                  <a:pt x="23646" y="14391"/>
                  <a:pt x="23631" y="14792"/>
                </a:cubicBezTo>
                <a:cubicBezTo>
                  <a:pt x="23598" y="15560"/>
                  <a:pt x="23472" y="16333"/>
                  <a:pt x="23215" y="17061"/>
                </a:cubicBezTo>
                <a:cubicBezTo>
                  <a:pt x="23277" y="16733"/>
                  <a:pt x="23277" y="16401"/>
                  <a:pt x="23231" y="16069"/>
                </a:cubicBezTo>
                <a:cubicBezTo>
                  <a:pt x="23092" y="15079"/>
                  <a:pt x="22554" y="14220"/>
                  <a:pt x="22123" y="13338"/>
                </a:cubicBezTo>
                <a:cubicBezTo>
                  <a:pt x="22016" y="13121"/>
                  <a:pt x="21918" y="12901"/>
                  <a:pt x="21859" y="12667"/>
                </a:cubicBezTo>
                <a:cubicBezTo>
                  <a:pt x="21846" y="12617"/>
                  <a:pt x="21837" y="12566"/>
                  <a:pt x="21829" y="12517"/>
                </a:cubicBezTo>
                <a:cubicBezTo>
                  <a:pt x="21894" y="12495"/>
                  <a:pt x="21958" y="12461"/>
                  <a:pt x="22012" y="12416"/>
                </a:cubicBezTo>
                <a:cubicBezTo>
                  <a:pt x="22264" y="12193"/>
                  <a:pt x="22298" y="11800"/>
                  <a:pt x="22086" y="11539"/>
                </a:cubicBezTo>
                <a:cubicBezTo>
                  <a:pt x="21958" y="11384"/>
                  <a:pt x="21765" y="11300"/>
                  <a:pt x="21571" y="11300"/>
                </a:cubicBezTo>
                <a:cubicBezTo>
                  <a:pt x="21444" y="11300"/>
                  <a:pt x="21316" y="11337"/>
                  <a:pt x="21206" y="11413"/>
                </a:cubicBezTo>
                <a:cubicBezTo>
                  <a:pt x="20936" y="11600"/>
                  <a:pt x="20865" y="11999"/>
                  <a:pt x="21046" y="12267"/>
                </a:cubicBezTo>
                <a:cubicBezTo>
                  <a:pt x="21156" y="12431"/>
                  <a:pt x="21351" y="12524"/>
                  <a:pt x="21547" y="12526"/>
                </a:cubicBezTo>
                <a:cubicBezTo>
                  <a:pt x="21559" y="12531"/>
                  <a:pt x="21569" y="12534"/>
                  <a:pt x="21582" y="12536"/>
                </a:cubicBezTo>
                <a:lnTo>
                  <a:pt x="21590" y="12536"/>
                </a:lnTo>
                <a:cubicBezTo>
                  <a:pt x="21633" y="12735"/>
                  <a:pt x="21701" y="12927"/>
                  <a:pt x="21783" y="13112"/>
                </a:cubicBezTo>
                <a:cubicBezTo>
                  <a:pt x="21985" y="13562"/>
                  <a:pt x="22247" y="13986"/>
                  <a:pt x="22476" y="14423"/>
                </a:cubicBezTo>
                <a:cubicBezTo>
                  <a:pt x="22903" y="15239"/>
                  <a:pt x="23285" y="16166"/>
                  <a:pt x="23086" y="17102"/>
                </a:cubicBezTo>
                <a:cubicBezTo>
                  <a:pt x="23028" y="17381"/>
                  <a:pt x="22917" y="17641"/>
                  <a:pt x="22789" y="17894"/>
                </a:cubicBezTo>
                <a:cubicBezTo>
                  <a:pt x="22930" y="16821"/>
                  <a:pt x="22910" y="15590"/>
                  <a:pt x="21931" y="14921"/>
                </a:cubicBezTo>
                <a:cubicBezTo>
                  <a:pt x="21776" y="14816"/>
                  <a:pt x="21561" y="14690"/>
                  <a:pt x="21357" y="14690"/>
                </a:cubicBezTo>
                <a:cubicBezTo>
                  <a:pt x="21291" y="14690"/>
                  <a:pt x="21225" y="14703"/>
                  <a:pt x="21163" y="14735"/>
                </a:cubicBezTo>
                <a:cubicBezTo>
                  <a:pt x="20928" y="14857"/>
                  <a:pt x="20853" y="15151"/>
                  <a:pt x="20847" y="15397"/>
                </a:cubicBezTo>
                <a:cubicBezTo>
                  <a:pt x="20836" y="15949"/>
                  <a:pt x="21144" y="16447"/>
                  <a:pt x="21463" y="16872"/>
                </a:cubicBezTo>
                <a:cubicBezTo>
                  <a:pt x="21854" y="17396"/>
                  <a:pt x="22347" y="17921"/>
                  <a:pt x="22378" y="18604"/>
                </a:cubicBezTo>
                <a:cubicBezTo>
                  <a:pt x="22365" y="18623"/>
                  <a:pt x="22351" y="18640"/>
                  <a:pt x="22340" y="18658"/>
                </a:cubicBezTo>
                <a:cubicBezTo>
                  <a:pt x="22279" y="18732"/>
                  <a:pt x="22348" y="18817"/>
                  <a:pt x="22421" y="18817"/>
                </a:cubicBezTo>
                <a:cubicBezTo>
                  <a:pt x="22447" y="18817"/>
                  <a:pt x="22474" y="18806"/>
                  <a:pt x="22496" y="18780"/>
                </a:cubicBezTo>
                <a:cubicBezTo>
                  <a:pt x="22500" y="18773"/>
                  <a:pt x="22506" y="18765"/>
                  <a:pt x="22513" y="18758"/>
                </a:cubicBezTo>
                <a:cubicBezTo>
                  <a:pt x="22520" y="18762"/>
                  <a:pt x="22529" y="18764"/>
                  <a:pt x="22537" y="18764"/>
                </a:cubicBezTo>
                <a:cubicBezTo>
                  <a:pt x="22549" y="18764"/>
                  <a:pt x="22562" y="18759"/>
                  <a:pt x="22569" y="18745"/>
                </a:cubicBezTo>
                <a:cubicBezTo>
                  <a:pt x="22606" y="18683"/>
                  <a:pt x="22645" y="18623"/>
                  <a:pt x="22683" y="18560"/>
                </a:cubicBezTo>
                <a:cubicBezTo>
                  <a:pt x="23148" y="18202"/>
                  <a:pt x="23733" y="18063"/>
                  <a:pt x="24299" y="17931"/>
                </a:cubicBezTo>
                <a:cubicBezTo>
                  <a:pt x="24862" y="17800"/>
                  <a:pt x="25533" y="17694"/>
                  <a:pt x="25972" y="17285"/>
                </a:cubicBezTo>
                <a:cubicBezTo>
                  <a:pt x="26150" y="17119"/>
                  <a:pt x="26308" y="16868"/>
                  <a:pt x="26260" y="16613"/>
                </a:cubicBezTo>
                <a:cubicBezTo>
                  <a:pt x="26214" y="16370"/>
                  <a:pt x="25982" y="16215"/>
                  <a:pt x="25746" y="16184"/>
                </a:cubicBezTo>
                <a:cubicBezTo>
                  <a:pt x="25711" y="16179"/>
                  <a:pt x="25676" y="16177"/>
                  <a:pt x="25641" y="16177"/>
                </a:cubicBezTo>
                <a:cubicBezTo>
                  <a:pt x="25378" y="16177"/>
                  <a:pt x="25122" y="16305"/>
                  <a:pt x="24895" y="16424"/>
                </a:cubicBezTo>
                <a:cubicBezTo>
                  <a:pt x="24591" y="16583"/>
                  <a:pt x="24299" y="16761"/>
                  <a:pt x="24022" y="16964"/>
                </a:cubicBezTo>
                <a:cubicBezTo>
                  <a:pt x="23777" y="17143"/>
                  <a:pt x="23540" y="17339"/>
                  <a:pt x="23316" y="17547"/>
                </a:cubicBezTo>
                <a:cubicBezTo>
                  <a:pt x="23319" y="17545"/>
                  <a:pt x="23320" y="17542"/>
                  <a:pt x="23321" y="17539"/>
                </a:cubicBezTo>
                <a:cubicBezTo>
                  <a:pt x="23567" y="17147"/>
                  <a:pt x="23826" y="16766"/>
                  <a:pt x="24114" y="16404"/>
                </a:cubicBezTo>
                <a:cubicBezTo>
                  <a:pt x="24401" y="16042"/>
                  <a:pt x="24719" y="15700"/>
                  <a:pt x="25075" y="15402"/>
                </a:cubicBezTo>
                <a:cubicBezTo>
                  <a:pt x="25427" y="15109"/>
                  <a:pt x="25813" y="14880"/>
                  <a:pt x="26209" y="14653"/>
                </a:cubicBezTo>
                <a:cubicBezTo>
                  <a:pt x="26427" y="14527"/>
                  <a:pt x="26646" y="14396"/>
                  <a:pt x="26839" y="14235"/>
                </a:cubicBezTo>
                <a:cubicBezTo>
                  <a:pt x="26902" y="14182"/>
                  <a:pt x="26969" y="14125"/>
                  <a:pt x="27031" y="14063"/>
                </a:cubicBezTo>
                <a:cubicBezTo>
                  <a:pt x="27062" y="14070"/>
                  <a:pt x="27092" y="14074"/>
                  <a:pt x="27123" y="14074"/>
                </a:cubicBezTo>
                <a:cubicBezTo>
                  <a:pt x="27177" y="14074"/>
                  <a:pt x="27230" y="14062"/>
                  <a:pt x="27281" y="14035"/>
                </a:cubicBezTo>
                <a:cubicBezTo>
                  <a:pt x="27393" y="14005"/>
                  <a:pt x="27491" y="13931"/>
                  <a:pt x="27547" y="13829"/>
                </a:cubicBezTo>
                <a:cubicBezTo>
                  <a:pt x="27626" y="13680"/>
                  <a:pt x="27598" y="13494"/>
                  <a:pt x="27512" y="13355"/>
                </a:cubicBezTo>
                <a:cubicBezTo>
                  <a:pt x="27438" y="13232"/>
                  <a:pt x="27298" y="13155"/>
                  <a:pt x="27154" y="13155"/>
                </a:cubicBezTo>
                <a:cubicBezTo>
                  <a:pt x="27131" y="13155"/>
                  <a:pt x="27109" y="13157"/>
                  <a:pt x="27087" y="13161"/>
                </a:cubicBezTo>
                <a:cubicBezTo>
                  <a:pt x="26922" y="13189"/>
                  <a:pt x="26780" y="13295"/>
                  <a:pt x="26709" y="13444"/>
                </a:cubicBezTo>
                <a:cubicBezTo>
                  <a:pt x="26634" y="13600"/>
                  <a:pt x="26664" y="13792"/>
                  <a:pt x="26783" y="13918"/>
                </a:cubicBezTo>
                <a:cubicBezTo>
                  <a:pt x="26792" y="13927"/>
                  <a:pt x="26802" y="13934"/>
                  <a:pt x="26810" y="13942"/>
                </a:cubicBezTo>
                <a:cubicBezTo>
                  <a:pt x="26726" y="14025"/>
                  <a:pt x="26627" y="14096"/>
                  <a:pt x="26553" y="14152"/>
                </a:cubicBezTo>
                <a:cubicBezTo>
                  <a:pt x="26380" y="14283"/>
                  <a:pt x="26199" y="14396"/>
                  <a:pt x="26014" y="14508"/>
                </a:cubicBezTo>
                <a:cubicBezTo>
                  <a:pt x="25631" y="14741"/>
                  <a:pt x="25259" y="14980"/>
                  <a:pt x="24923" y="15280"/>
                </a:cubicBezTo>
                <a:cubicBezTo>
                  <a:pt x="24344" y="15794"/>
                  <a:pt x="23868" y="16403"/>
                  <a:pt x="23446" y="17048"/>
                </a:cubicBezTo>
                <a:cubicBezTo>
                  <a:pt x="23599" y="16600"/>
                  <a:pt x="23706" y="16134"/>
                  <a:pt x="23770" y="15665"/>
                </a:cubicBezTo>
                <a:cubicBezTo>
                  <a:pt x="23876" y="14876"/>
                  <a:pt x="23880" y="14071"/>
                  <a:pt x="23791" y="13280"/>
                </a:cubicBezTo>
                <a:cubicBezTo>
                  <a:pt x="24051" y="12954"/>
                  <a:pt x="24610" y="12901"/>
                  <a:pt x="24960" y="12722"/>
                </a:cubicBezTo>
                <a:cubicBezTo>
                  <a:pt x="25164" y="12617"/>
                  <a:pt x="25369" y="12454"/>
                  <a:pt x="25433" y="12226"/>
                </a:cubicBezTo>
                <a:cubicBezTo>
                  <a:pt x="25486" y="12026"/>
                  <a:pt x="25386" y="11847"/>
                  <a:pt x="25187" y="11783"/>
                </a:cubicBezTo>
                <a:cubicBezTo>
                  <a:pt x="25119" y="11761"/>
                  <a:pt x="25050" y="11751"/>
                  <a:pt x="24982" y="11751"/>
                </a:cubicBezTo>
                <a:cubicBezTo>
                  <a:pt x="24611" y="11751"/>
                  <a:pt x="24253" y="12046"/>
                  <a:pt x="24029" y="12308"/>
                </a:cubicBezTo>
                <a:cubicBezTo>
                  <a:pt x="23910" y="12446"/>
                  <a:pt x="23808" y="12599"/>
                  <a:pt x="23717" y="12756"/>
                </a:cubicBezTo>
                <a:cubicBezTo>
                  <a:pt x="23703" y="12665"/>
                  <a:pt x="23689" y="12575"/>
                  <a:pt x="23670" y="12485"/>
                </a:cubicBezTo>
                <a:cubicBezTo>
                  <a:pt x="23534" y="11766"/>
                  <a:pt x="23321" y="11064"/>
                  <a:pt x="23046" y="10387"/>
                </a:cubicBezTo>
                <a:cubicBezTo>
                  <a:pt x="23372" y="9800"/>
                  <a:pt x="24322" y="9695"/>
                  <a:pt x="24437" y="8958"/>
                </a:cubicBezTo>
                <a:cubicBezTo>
                  <a:pt x="24484" y="8661"/>
                  <a:pt x="24306" y="8420"/>
                  <a:pt x="24007" y="8420"/>
                </a:cubicBezTo>
                <a:cubicBezTo>
                  <a:pt x="23992" y="8420"/>
                  <a:pt x="23977" y="8421"/>
                  <a:pt x="23961" y="8422"/>
                </a:cubicBezTo>
                <a:cubicBezTo>
                  <a:pt x="23609" y="8450"/>
                  <a:pt x="23327" y="8738"/>
                  <a:pt x="23158" y="9025"/>
                </a:cubicBezTo>
                <a:cubicBezTo>
                  <a:pt x="22987" y="9317"/>
                  <a:pt x="22911" y="9646"/>
                  <a:pt x="22876" y="9980"/>
                </a:cubicBezTo>
                <a:cubicBezTo>
                  <a:pt x="22527" y="9207"/>
                  <a:pt x="22091" y="8473"/>
                  <a:pt x="21576" y="7798"/>
                </a:cubicBezTo>
                <a:cubicBezTo>
                  <a:pt x="21576" y="7781"/>
                  <a:pt x="21575" y="7765"/>
                  <a:pt x="21575" y="7751"/>
                </a:cubicBezTo>
                <a:cubicBezTo>
                  <a:pt x="21573" y="7644"/>
                  <a:pt x="21576" y="7538"/>
                  <a:pt x="21582" y="7430"/>
                </a:cubicBezTo>
                <a:cubicBezTo>
                  <a:pt x="21590" y="7232"/>
                  <a:pt x="21605" y="7032"/>
                  <a:pt x="21620" y="6833"/>
                </a:cubicBezTo>
                <a:cubicBezTo>
                  <a:pt x="21653" y="6434"/>
                  <a:pt x="21695" y="6038"/>
                  <a:pt x="21730" y="5638"/>
                </a:cubicBezTo>
                <a:cubicBezTo>
                  <a:pt x="21762" y="5251"/>
                  <a:pt x="21786" y="4861"/>
                  <a:pt x="21786" y="4468"/>
                </a:cubicBezTo>
                <a:cubicBezTo>
                  <a:pt x="21786" y="4102"/>
                  <a:pt x="21789" y="3693"/>
                  <a:pt x="21617" y="3357"/>
                </a:cubicBezTo>
                <a:cubicBezTo>
                  <a:pt x="21487" y="3101"/>
                  <a:pt x="21234" y="2887"/>
                  <a:pt x="20935" y="2887"/>
                </a:cubicBezTo>
                <a:cubicBezTo>
                  <a:pt x="20925" y="2887"/>
                  <a:pt x="20914" y="2887"/>
                  <a:pt x="20904" y="2887"/>
                </a:cubicBezTo>
                <a:cubicBezTo>
                  <a:pt x="20602" y="2899"/>
                  <a:pt x="20343" y="3136"/>
                  <a:pt x="20228" y="3402"/>
                </a:cubicBezTo>
                <a:cubicBezTo>
                  <a:pt x="20088" y="3729"/>
                  <a:pt x="20119" y="4102"/>
                  <a:pt x="20163" y="4444"/>
                </a:cubicBezTo>
                <a:cubicBezTo>
                  <a:pt x="20211" y="4820"/>
                  <a:pt x="20297" y="5191"/>
                  <a:pt x="20406" y="5553"/>
                </a:cubicBezTo>
                <a:cubicBezTo>
                  <a:pt x="20531" y="5967"/>
                  <a:pt x="20687" y="6372"/>
                  <a:pt x="20864" y="6763"/>
                </a:cubicBezTo>
                <a:cubicBezTo>
                  <a:pt x="20890" y="6823"/>
                  <a:pt x="20921" y="6885"/>
                  <a:pt x="20946" y="6946"/>
                </a:cubicBezTo>
                <a:cubicBezTo>
                  <a:pt x="20077" y="5872"/>
                  <a:pt x="19214" y="4701"/>
                  <a:pt x="19215" y="3269"/>
                </a:cubicBezTo>
                <a:cubicBezTo>
                  <a:pt x="19215" y="3077"/>
                  <a:pt x="19237" y="2886"/>
                  <a:pt x="19278" y="2699"/>
                </a:cubicBezTo>
                <a:cubicBezTo>
                  <a:pt x="19298" y="2605"/>
                  <a:pt x="19328" y="2516"/>
                  <a:pt x="19363" y="2428"/>
                </a:cubicBezTo>
                <a:cubicBezTo>
                  <a:pt x="19379" y="2389"/>
                  <a:pt x="19398" y="2354"/>
                  <a:pt x="19417" y="2321"/>
                </a:cubicBezTo>
                <a:cubicBezTo>
                  <a:pt x="19446" y="2327"/>
                  <a:pt x="19476" y="2330"/>
                  <a:pt x="19507" y="2330"/>
                </a:cubicBezTo>
                <a:cubicBezTo>
                  <a:pt x="19564" y="2330"/>
                  <a:pt x="19622" y="2320"/>
                  <a:pt x="19679" y="2297"/>
                </a:cubicBezTo>
                <a:cubicBezTo>
                  <a:pt x="19833" y="2233"/>
                  <a:pt x="19902" y="2101"/>
                  <a:pt x="19902" y="1964"/>
                </a:cubicBezTo>
                <a:cubicBezTo>
                  <a:pt x="19928" y="1883"/>
                  <a:pt x="19925" y="1792"/>
                  <a:pt x="19885" y="1704"/>
                </a:cubicBezTo>
                <a:cubicBezTo>
                  <a:pt x="19807" y="1534"/>
                  <a:pt x="19653" y="1453"/>
                  <a:pt x="19499" y="1453"/>
                </a:cubicBezTo>
                <a:cubicBezTo>
                  <a:pt x="19323" y="1453"/>
                  <a:pt x="19145" y="1558"/>
                  <a:pt x="19076" y="1754"/>
                </a:cubicBezTo>
                <a:cubicBezTo>
                  <a:pt x="19010" y="1940"/>
                  <a:pt x="19086" y="2118"/>
                  <a:pt x="19221" y="2229"/>
                </a:cubicBezTo>
                <a:cubicBezTo>
                  <a:pt x="19194" y="2344"/>
                  <a:pt x="19179" y="2463"/>
                  <a:pt x="19157" y="2574"/>
                </a:cubicBezTo>
                <a:cubicBezTo>
                  <a:pt x="19126" y="2744"/>
                  <a:pt x="19102" y="2914"/>
                  <a:pt x="19095" y="3090"/>
                </a:cubicBezTo>
                <a:cubicBezTo>
                  <a:pt x="19079" y="3442"/>
                  <a:pt x="19115" y="3791"/>
                  <a:pt x="19197" y="4132"/>
                </a:cubicBezTo>
                <a:cubicBezTo>
                  <a:pt x="19377" y="4896"/>
                  <a:pt x="19774" y="5593"/>
                  <a:pt x="20248" y="6213"/>
                </a:cubicBezTo>
                <a:cubicBezTo>
                  <a:pt x="20424" y="6444"/>
                  <a:pt x="20610" y="6666"/>
                  <a:pt x="20800" y="6884"/>
                </a:cubicBezTo>
                <a:cubicBezTo>
                  <a:pt x="20166" y="6216"/>
                  <a:pt x="19450" y="5635"/>
                  <a:pt x="18672" y="5153"/>
                </a:cubicBezTo>
                <a:cubicBezTo>
                  <a:pt x="18666" y="5145"/>
                  <a:pt x="18659" y="5137"/>
                  <a:pt x="18648" y="5130"/>
                </a:cubicBezTo>
                <a:cubicBezTo>
                  <a:pt x="18208" y="4862"/>
                  <a:pt x="18261" y="4286"/>
                  <a:pt x="18180" y="3848"/>
                </a:cubicBezTo>
                <a:cubicBezTo>
                  <a:pt x="18109" y="3465"/>
                  <a:pt x="17910" y="3016"/>
                  <a:pt x="17581" y="2784"/>
                </a:cubicBezTo>
                <a:cubicBezTo>
                  <a:pt x="17502" y="2728"/>
                  <a:pt x="17409" y="2690"/>
                  <a:pt x="17316" y="2690"/>
                </a:cubicBezTo>
                <a:cubicBezTo>
                  <a:pt x="17258" y="2690"/>
                  <a:pt x="17199" y="2705"/>
                  <a:pt x="17144" y="2741"/>
                </a:cubicBezTo>
                <a:cubicBezTo>
                  <a:pt x="16991" y="2842"/>
                  <a:pt x="16945" y="3045"/>
                  <a:pt x="16941" y="3216"/>
                </a:cubicBezTo>
                <a:cubicBezTo>
                  <a:pt x="16928" y="3585"/>
                  <a:pt x="17094" y="3933"/>
                  <a:pt x="17311" y="4224"/>
                </a:cubicBezTo>
                <a:cubicBezTo>
                  <a:pt x="17407" y="4351"/>
                  <a:pt x="17513" y="4472"/>
                  <a:pt x="17625" y="4587"/>
                </a:cubicBezTo>
                <a:cubicBezTo>
                  <a:pt x="16958" y="4275"/>
                  <a:pt x="16260" y="4031"/>
                  <a:pt x="15534" y="3868"/>
                </a:cubicBezTo>
                <a:cubicBezTo>
                  <a:pt x="15529" y="3865"/>
                  <a:pt x="15524" y="3865"/>
                  <a:pt x="15518" y="3863"/>
                </a:cubicBezTo>
                <a:cubicBezTo>
                  <a:pt x="15257" y="3679"/>
                  <a:pt x="15068" y="3422"/>
                  <a:pt x="14894" y="3158"/>
                </a:cubicBezTo>
                <a:cubicBezTo>
                  <a:pt x="14803" y="3019"/>
                  <a:pt x="14717" y="2879"/>
                  <a:pt x="14619" y="2744"/>
                </a:cubicBezTo>
                <a:cubicBezTo>
                  <a:pt x="14545" y="2642"/>
                  <a:pt x="14460" y="2516"/>
                  <a:pt x="14321" y="2496"/>
                </a:cubicBezTo>
                <a:cubicBezTo>
                  <a:pt x="14308" y="2494"/>
                  <a:pt x="14296" y="2493"/>
                  <a:pt x="14284" y="2493"/>
                </a:cubicBezTo>
                <a:cubicBezTo>
                  <a:pt x="14094" y="2493"/>
                  <a:pt x="13956" y="2704"/>
                  <a:pt x="13970" y="2882"/>
                </a:cubicBezTo>
                <a:cubicBezTo>
                  <a:pt x="13992" y="3147"/>
                  <a:pt x="14267" y="3338"/>
                  <a:pt x="14453" y="3495"/>
                </a:cubicBezTo>
                <a:cubicBezTo>
                  <a:pt x="14553" y="3580"/>
                  <a:pt x="14661" y="3658"/>
                  <a:pt x="14772" y="3730"/>
                </a:cubicBezTo>
                <a:cubicBezTo>
                  <a:pt x="14708" y="3722"/>
                  <a:pt x="14646" y="3712"/>
                  <a:pt x="14582" y="3702"/>
                </a:cubicBezTo>
                <a:cubicBezTo>
                  <a:pt x="14533" y="3686"/>
                  <a:pt x="14490" y="3665"/>
                  <a:pt x="14444" y="3644"/>
                </a:cubicBezTo>
                <a:cubicBezTo>
                  <a:pt x="14480" y="3617"/>
                  <a:pt x="14488" y="3558"/>
                  <a:pt x="14434" y="3530"/>
                </a:cubicBezTo>
                <a:cubicBezTo>
                  <a:pt x="14227" y="3421"/>
                  <a:pt x="14013" y="3321"/>
                  <a:pt x="13801" y="3218"/>
                </a:cubicBezTo>
                <a:cubicBezTo>
                  <a:pt x="13579" y="3012"/>
                  <a:pt x="13387" y="2768"/>
                  <a:pt x="13241" y="2517"/>
                </a:cubicBezTo>
                <a:cubicBezTo>
                  <a:pt x="12966" y="2047"/>
                  <a:pt x="12717" y="1450"/>
                  <a:pt x="12810" y="893"/>
                </a:cubicBezTo>
                <a:lnTo>
                  <a:pt x="12810" y="893"/>
                </a:lnTo>
                <a:cubicBezTo>
                  <a:pt x="12845" y="904"/>
                  <a:pt x="12882" y="910"/>
                  <a:pt x="12918" y="910"/>
                </a:cubicBezTo>
                <a:cubicBezTo>
                  <a:pt x="12972" y="910"/>
                  <a:pt x="13026" y="897"/>
                  <a:pt x="13075" y="871"/>
                </a:cubicBezTo>
                <a:cubicBezTo>
                  <a:pt x="13169" y="863"/>
                  <a:pt x="13257" y="827"/>
                  <a:pt x="13326" y="758"/>
                </a:cubicBezTo>
                <a:cubicBezTo>
                  <a:pt x="13547" y="534"/>
                  <a:pt x="13362" y="168"/>
                  <a:pt x="13115" y="51"/>
                </a:cubicBezTo>
                <a:cubicBezTo>
                  <a:pt x="13045" y="18"/>
                  <a:pt x="12964" y="0"/>
                  <a:pt x="1288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8"/>
          <p:cNvGrpSpPr/>
          <p:nvPr/>
        </p:nvGrpSpPr>
        <p:grpSpPr>
          <a:xfrm rot="7919393" flipH="1">
            <a:off x="-190651" y="146404"/>
            <a:ext cx="2215146" cy="1643042"/>
            <a:chOff x="3182603" y="3480468"/>
            <a:chExt cx="2778795" cy="2061118"/>
          </a:xfrm>
        </p:grpSpPr>
        <p:sp>
          <p:nvSpPr>
            <p:cNvPr id="54" name="Google Shape;54;p8"/>
            <p:cNvSpPr/>
            <p:nvPr/>
          </p:nvSpPr>
          <p:spPr>
            <a:xfrm rot="2700000">
              <a:off x="4934300" y="4196837"/>
              <a:ext cx="664800" cy="1300102"/>
            </a:xfrm>
            <a:custGeom>
              <a:avLst/>
              <a:gdLst/>
              <a:ahLst/>
              <a:cxnLst/>
              <a:rect l="l" t="t" r="r" b="b"/>
              <a:pathLst>
                <a:path w="14401" h="28163" extrusionOk="0">
                  <a:moveTo>
                    <a:pt x="13074" y="1906"/>
                  </a:moveTo>
                  <a:cubicBezTo>
                    <a:pt x="13111" y="1906"/>
                    <a:pt x="13147" y="1908"/>
                    <a:pt x="13183" y="1911"/>
                  </a:cubicBezTo>
                  <a:cubicBezTo>
                    <a:pt x="13234" y="1917"/>
                    <a:pt x="13319" y="1931"/>
                    <a:pt x="13339" y="1986"/>
                  </a:cubicBezTo>
                  <a:cubicBezTo>
                    <a:pt x="13363" y="2056"/>
                    <a:pt x="13280" y="2121"/>
                    <a:pt x="13229" y="2151"/>
                  </a:cubicBezTo>
                  <a:cubicBezTo>
                    <a:pt x="13091" y="2233"/>
                    <a:pt x="12917" y="2233"/>
                    <a:pt x="12759" y="2243"/>
                  </a:cubicBezTo>
                  <a:cubicBezTo>
                    <a:pt x="12589" y="2254"/>
                    <a:pt x="12417" y="2264"/>
                    <a:pt x="12244" y="2276"/>
                  </a:cubicBezTo>
                  <a:lnTo>
                    <a:pt x="12329" y="2078"/>
                  </a:lnTo>
                  <a:cubicBezTo>
                    <a:pt x="12367" y="2060"/>
                    <a:pt x="12404" y="2044"/>
                    <a:pt x="12443" y="2030"/>
                  </a:cubicBezTo>
                  <a:cubicBezTo>
                    <a:pt x="12521" y="2002"/>
                    <a:pt x="12602" y="1978"/>
                    <a:pt x="12682" y="1958"/>
                  </a:cubicBezTo>
                  <a:cubicBezTo>
                    <a:pt x="12808" y="1927"/>
                    <a:pt x="12942" y="1906"/>
                    <a:pt x="13074" y="1906"/>
                  </a:cubicBezTo>
                  <a:close/>
                  <a:moveTo>
                    <a:pt x="12811" y="177"/>
                  </a:moveTo>
                  <a:cubicBezTo>
                    <a:pt x="12983" y="177"/>
                    <a:pt x="12883" y="512"/>
                    <a:pt x="12853" y="606"/>
                  </a:cubicBezTo>
                  <a:cubicBezTo>
                    <a:pt x="12806" y="752"/>
                    <a:pt x="12752" y="895"/>
                    <a:pt x="12692" y="1036"/>
                  </a:cubicBezTo>
                  <a:cubicBezTo>
                    <a:pt x="12372" y="1597"/>
                    <a:pt x="12074" y="2173"/>
                    <a:pt x="11793" y="2757"/>
                  </a:cubicBezTo>
                  <a:cubicBezTo>
                    <a:pt x="11793" y="2755"/>
                    <a:pt x="11793" y="2752"/>
                    <a:pt x="11790" y="2749"/>
                  </a:cubicBezTo>
                  <a:cubicBezTo>
                    <a:pt x="11668" y="2406"/>
                    <a:pt x="11540" y="2054"/>
                    <a:pt x="11506" y="1691"/>
                  </a:cubicBezTo>
                  <a:cubicBezTo>
                    <a:pt x="11502" y="1627"/>
                    <a:pt x="11488" y="1541"/>
                    <a:pt x="11520" y="1484"/>
                  </a:cubicBezTo>
                  <a:cubicBezTo>
                    <a:pt x="11534" y="1460"/>
                    <a:pt x="11549" y="1451"/>
                    <a:pt x="11563" y="1451"/>
                  </a:cubicBezTo>
                  <a:cubicBezTo>
                    <a:pt x="11600" y="1451"/>
                    <a:pt x="11637" y="1513"/>
                    <a:pt x="11668" y="1555"/>
                  </a:cubicBezTo>
                  <a:cubicBezTo>
                    <a:pt x="11776" y="1698"/>
                    <a:pt x="11840" y="1867"/>
                    <a:pt x="11861" y="2041"/>
                  </a:cubicBezTo>
                  <a:cubicBezTo>
                    <a:pt x="11867" y="2090"/>
                    <a:pt x="11907" y="2119"/>
                    <a:pt x="11946" y="2119"/>
                  </a:cubicBezTo>
                  <a:cubicBezTo>
                    <a:pt x="11976" y="2119"/>
                    <a:pt x="12006" y="2101"/>
                    <a:pt x="12018" y="2063"/>
                  </a:cubicBezTo>
                  <a:cubicBezTo>
                    <a:pt x="12122" y="1734"/>
                    <a:pt x="12227" y="1406"/>
                    <a:pt x="12331" y="1078"/>
                  </a:cubicBezTo>
                  <a:cubicBezTo>
                    <a:pt x="12379" y="925"/>
                    <a:pt x="12427" y="770"/>
                    <a:pt x="12482" y="618"/>
                  </a:cubicBezTo>
                  <a:cubicBezTo>
                    <a:pt x="12526" y="498"/>
                    <a:pt x="12613" y="227"/>
                    <a:pt x="12756" y="186"/>
                  </a:cubicBezTo>
                  <a:cubicBezTo>
                    <a:pt x="12777" y="180"/>
                    <a:pt x="12795" y="177"/>
                    <a:pt x="12811" y="177"/>
                  </a:cubicBezTo>
                  <a:close/>
                  <a:moveTo>
                    <a:pt x="11043" y="1973"/>
                  </a:moveTo>
                  <a:cubicBezTo>
                    <a:pt x="11120" y="1973"/>
                    <a:pt x="11209" y="2078"/>
                    <a:pt x="11254" y="2151"/>
                  </a:cubicBezTo>
                  <a:cubicBezTo>
                    <a:pt x="11354" y="2320"/>
                    <a:pt x="11452" y="2491"/>
                    <a:pt x="11549" y="2661"/>
                  </a:cubicBezTo>
                  <a:cubicBezTo>
                    <a:pt x="11613" y="2774"/>
                    <a:pt x="11684" y="2947"/>
                    <a:pt x="11652" y="3079"/>
                  </a:cubicBezTo>
                  <a:cubicBezTo>
                    <a:pt x="11624" y="3199"/>
                    <a:pt x="11519" y="3327"/>
                    <a:pt x="11468" y="3442"/>
                  </a:cubicBezTo>
                  <a:cubicBezTo>
                    <a:pt x="11461" y="3443"/>
                    <a:pt x="11452" y="3443"/>
                    <a:pt x="11447" y="3446"/>
                  </a:cubicBezTo>
                  <a:cubicBezTo>
                    <a:pt x="11268" y="3114"/>
                    <a:pt x="11115" y="2769"/>
                    <a:pt x="10994" y="2413"/>
                  </a:cubicBezTo>
                  <a:cubicBezTo>
                    <a:pt x="10959" y="2308"/>
                    <a:pt x="10903" y="2179"/>
                    <a:pt x="10943" y="2070"/>
                  </a:cubicBezTo>
                  <a:cubicBezTo>
                    <a:pt x="10969" y="1999"/>
                    <a:pt x="11004" y="1973"/>
                    <a:pt x="11043" y="1973"/>
                  </a:cubicBezTo>
                  <a:close/>
                  <a:moveTo>
                    <a:pt x="12711" y="2923"/>
                  </a:moveTo>
                  <a:cubicBezTo>
                    <a:pt x="12732" y="2923"/>
                    <a:pt x="12753" y="2923"/>
                    <a:pt x="12775" y="2924"/>
                  </a:cubicBezTo>
                  <a:cubicBezTo>
                    <a:pt x="12908" y="2930"/>
                    <a:pt x="13053" y="2944"/>
                    <a:pt x="13176" y="3001"/>
                  </a:cubicBezTo>
                  <a:cubicBezTo>
                    <a:pt x="13222" y="3022"/>
                    <a:pt x="13264" y="3050"/>
                    <a:pt x="13229" y="3100"/>
                  </a:cubicBezTo>
                  <a:cubicBezTo>
                    <a:pt x="13199" y="3144"/>
                    <a:pt x="13142" y="3172"/>
                    <a:pt x="13094" y="3194"/>
                  </a:cubicBezTo>
                  <a:cubicBezTo>
                    <a:pt x="12853" y="3304"/>
                    <a:pt x="12585" y="3375"/>
                    <a:pt x="12325" y="3421"/>
                  </a:cubicBezTo>
                  <a:cubicBezTo>
                    <a:pt x="12189" y="3443"/>
                    <a:pt x="12053" y="3460"/>
                    <a:pt x="11916" y="3467"/>
                  </a:cubicBezTo>
                  <a:cubicBezTo>
                    <a:pt x="11858" y="3470"/>
                    <a:pt x="11797" y="3470"/>
                    <a:pt x="11739" y="3470"/>
                  </a:cubicBezTo>
                  <a:cubicBezTo>
                    <a:pt x="11797" y="3333"/>
                    <a:pt x="11857" y="3194"/>
                    <a:pt x="11915" y="3053"/>
                  </a:cubicBezTo>
                  <a:cubicBezTo>
                    <a:pt x="11928" y="3059"/>
                    <a:pt x="11943" y="3065"/>
                    <a:pt x="11959" y="3065"/>
                  </a:cubicBezTo>
                  <a:cubicBezTo>
                    <a:pt x="11961" y="3065"/>
                    <a:pt x="11963" y="3065"/>
                    <a:pt x="11965" y="3064"/>
                  </a:cubicBezTo>
                  <a:cubicBezTo>
                    <a:pt x="11982" y="3060"/>
                    <a:pt x="11989" y="3039"/>
                    <a:pt x="11982" y="3023"/>
                  </a:cubicBezTo>
                  <a:cubicBezTo>
                    <a:pt x="11982" y="3023"/>
                    <a:pt x="11986" y="3022"/>
                    <a:pt x="11993" y="3016"/>
                  </a:cubicBezTo>
                  <a:cubicBezTo>
                    <a:pt x="12009" y="3015"/>
                    <a:pt x="12023" y="3010"/>
                    <a:pt x="12038" y="3009"/>
                  </a:cubicBezTo>
                  <a:cubicBezTo>
                    <a:pt x="12074" y="3003"/>
                    <a:pt x="12108" y="2999"/>
                    <a:pt x="12143" y="2992"/>
                  </a:cubicBezTo>
                  <a:cubicBezTo>
                    <a:pt x="12213" y="2979"/>
                    <a:pt x="12282" y="2965"/>
                    <a:pt x="12353" y="2954"/>
                  </a:cubicBezTo>
                  <a:cubicBezTo>
                    <a:pt x="12471" y="2936"/>
                    <a:pt x="12591" y="2923"/>
                    <a:pt x="12711" y="2923"/>
                  </a:cubicBezTo>
                  <a:close/>
                  <a:moveTo>
                    <a:pt x="12423" y="3826"/>
                  </a:moveTo>
                  <a:cubicBezTo>
                    <a:pt x="12440" y="3826"/>
                    <a:pt x="12458" y="3826"/>
                    <a:pt x="12475" y="3826"/>
                  </a:cubicBezTo>
                  <a:cubicBezTo>
                    <a:pt x="12769" y="3831"/>
                    <a:pt x="13066" y="3856"/>
                    <a:pt x="13358" y="3899"/>
                  </a:cubicBezTo>
                  <a:cubicBezTo>
                    <a:pt x="13372" y="3903"/>
                    <a:pt x="13389" y="3904"/>
                    <a:pt x="13403" y="3909"/>
                  </a:cubicBezTo>
                  <a:cubicBezTo>
                    <a:pt x="13464" y="3924"/>
                    <a:pt x="13688" y="3965"/>
                    <a:pt x="13626" y="4065"/>
                  </a:cubicBezTo>
                  <a:cubicBezTo>
                    <a:pt x="13606" y="4094"/>
                    <a:pt x="13518" y="4119"/>
                    <a:pt x="13488" y="4130"/>
                  </a:cubicBezTo>
                  <a:cubicBezTo>
                    <a:pt x="13449" y="4145"/>
                    <a:pt x="13407" y="4158"/>
                    <a:pt x="13368" y="4171"/>
                  </a:cubicBezTo>
                  <a:cubicBezTo>
                    <a:pt x="13009" y="4282"/>
                    <a:pt x="12620" y="4316"/>
                    <a:pt x="12244" y="4343"/>
                  </a:cubicBezTo>
                  <a:cubicBezTo>
                    <a:pt x="12050" y="4357"/>
                    <a:pt x="11852" y="4364"/>
                    <a:pt x="11655" y="4365"/>
                  </a:cubicBezTo>
                  <a:cubicBezTo>
                    <a:pt x="11563" y="4365"/>
                    <a:pt x="11474" y="4364"/>
                    <a:pt x="11381" y="4364"/>
                  </a:cubicBezTo>
                  <a:lnTo>
                    <a:pt x="11356" y="4364"/>
                  </a:lnTo>
                  <a:cubicBezTo>
                    <a:pt x="11383" y="4304"/>
                    <a:pt x="11538" y="3893"/>
                    <a:pt x="11559" y="3889"/>
                  </a:cubicBezTo>
                  <a:cubicBezTo>
                    <a:pt x="11608" y="3882"/>
                    <a:pt x="11660" y="3873"/>
                    <a:pt x="11709" y="3866"/>
                  </a:cubicBezTo>
                  <a:cubicBezTo>
                    <a:pt x="11793" y="3856"/>
                    <a:pt x="11874" y="3848"/>
                    <a:pt x="11957" y="3842"/>
                  </a:cubicBezTo>
                  <a:cubicBezTo>
                    <a:pt x="12112" y="3832"/>
                    <a:pt x="12266" y="3826"/>
                    <a:pt x="12423" y="3826"/>
                  </a:cubicBezTo>
                  <a:close/>
                  <a:moveTo>
                    <a:pt x="9898" y="1895"/>
                  </a:moveTo>
                  <a:cubicBezTo>
                    <a:pt x="9901" y="1895"/>
                    <a:pt x="9904" y="1895"/>
                    <a:pt x="9907" y="1895"/>
                  </a:cubicBezTo>
                  <a:cubicBezTo>
                    <a:pt x="9990" y="1901"/>
                    <a:pt x="10093" y="2006"/>
                    <a:pt x="10151" y="2057"/>
                  </a:cubicBezTo>
                  <a:cubicBezTo>
                    <a:pt x="10434" y="2308"/>
                    <a:pt x="10612" y="2656"/>
                    <a:pt x="10763" y="2993"/>
                  </a:cubicBezTo>
                  <a:cubicBezTo>
                    <a:pt x="10902" y="3304"/>
                    <a:pt x="11030" y="3662"/>
                    <a:pt x="11244" y="3940"/>
                  </a:cubicBezTo>
                  <a:cubicBezTo>
                    <a:pt x="11180" y="4082"/>
                    <a:pt x="11118" y="4226"/>
                    <a:pt x="11057" y="4368"/>
                  </a:cubicBezTo>
                  <a:cubicBezTo>
                    <a:pt x="10879" y="4160"/>
                    <a:pt x="10715" y="3947"/>
                    <a:pt x="10570" y="3710"/>
                  </a:cubicBezTo>
                  <a:cubicBezTo>
                    <a:pt x="10370" y="3378"/>
                    <a:pt x="10200" y="3029"/>
                    <a:pt x="10048" y="2674"/>
                  </a:cubicBezTo>
                  <a:cubicBezTo>
                    <a:pt x="9973" y="2500"/>
                    <a:pt x="9893" y="2327"/>
                    <a:pt x="9831" y="2148"/>
                  </a:cubicBezTo>
                  <a:cubicBezTo>
                    <a:pt x="9804" y="2072"/>
                    <a:pt x="9767" y="1895"/>
                    <a:pt x="9898" y="1895"/>
                  </a:cubicBezTo>
                  <a:close/>
                  <a:moveTo>
                    <a:pt x="11272" y="4713"/>
                  </a:moveTo>
                  <a:cubicBezTo>
                    <a:pt x="11461" y="4737"/>
                    <a:pt x="11645" y="4809"/>
                    <a:pt x="11830" y="4846"/>
                  </a:cubicBezTo>
                  <a:cubicBezTo>
                    <a:pt x="12038" y="4889"/>
                    <a:pt x="12254" y="4910"/>
                    <a:pt x="12468" y="4920"/>
                  </a:cubicBezTo>
                  <a:cubicBezTo>
                    <a:pt x="12709" y="4933"/>
                    <a:pt x="12951" y="4930"/>
                    <a:pt x="13192" y="4937"/>
                  </a:cubicBezTo>
                  <a:cubicBezTo>
                    <a:pt x="13302" y="4940"/>
                    <a:pt x="13417" y="4944"/>
                    <a:pt x="13528" y="4953"/>
                  </a:cubicBezTo>
                  <a:cubicBezTo>
                    <a:pt x="13595" y="4958"/>
                    <a:pt x="13674" y="4954"/>
                    <a:pt x="13737" y="4973"/>
                  </a:cubicBezTo>
                  <a:cubicBezTo>
                    <a:pt x="13856" y="5008"/>
                    <a:pt x="13837" y="5088"/>
                    <a:pt x="13731" y="5123"/>
                  </a:cubicBezTo>
                  <a:cubicBezTo>
                    <a:pt x="13617" y="5160"/>
                    <a:pt x="13474" y="5156"/>
                    <a:pt x="13355" y="5164"/>
                  </a:cubicBezTo>
                  <a:cubicBezTo>
                    <a:pt x="13241" y="5171"/>
                    <a:pt x="13127" y="5177"/>
                    <a:pt x="13013" y="5180"/>
                  </a:cubicBezTo>
                  <a:cubicBezTo>
                    <a:pt x="12872" y="5184"/>
                    <a:pt x="12731" y="5185"/>
                    <a:pt x="12591" y="5185"/>
                  </a:cubicBezTo>
                  <a:cubicBezTo>
                    <a:pt x="12494" y="5185"/>
                    <a:pt x="12398" y="5185"/>
                    <a:pt x="12301" y="5184"/>
                  </a:cubicBezTo>
                  <a:cubicBezTo>
                    <a:pt x="12172" y="5183"/>
                    <a:pt x="12043" y="5182"/>
                    <a:pt x="11914" y="5182"/>
                  </a:cubicBezTo>
                  <a:cubicBezTo>
                    <a:pt x="11612" y="5182"/>
                    <a:pt x="11310" y="5187"/>
                    <a:pt x="11008" y="5208"/>
                  </a:cubicBezTo>
                  <a:cubicBezTo>
                    <a:pt x="11072" y="5052"/>
                    <a:pt x="11137" y="4896"/>
                    <a:pt x="11201" y="4740"/>
                  </a:cubicBezTo>
                  <a:cubicBezTo>
                    <a:pt x="11206" y="4741"/>
                    <a:pt x="11211" y="4741"/>
                    <a:pt x="11215" y="4741"/>
                  </a:cubicBezTo>
                  <a:cubicBezTo>
                    <a:pt x="11237" y="4741"/>
                    <a:pt x="11258" y="4731"/>
                    <a:pt x="11272" y="4713"/>
                  </a:cubicBezTo>
                  <a:close/>
                  <a:moveTo>
                    <a:pt x="8750" y="2839"/>
                  </a:moveTo>
                  <a:cubicBezTo>
                    <a:pt x="8817" y="2839"/>
                    <a:pt x="8890" y="2866"/>
                    <a:pt x="8945" y="2893"/>
                  </a:cubicBezTo>
                  <a:cubicBezTo>
                    <a:pt x="9276" y="3050"/>
                    <a:pt x="9504" y="3368"/>
                    <a:pt x="9689" y="3666"/>
                  </a:cubicBezTo>
                  <a:cubicBezTo>
                    <a:pt x="9878" y="3967"/>
                    <a:pt x="10036" y="4289"/>
                    <a:pt x="10261" y="4571"/>
                  </a:cubicBezTo>
                  <a:cubicBezTo>
                    <a:pt x="10385" y="4731"/>
                    <a:pt x="10594" y="4889"/>
                    <a:pt x="10799" y="4889"/>
                  </a:cubicBezTo>
                  <a:cubicBezTo>
                    <a:pt x="10809" y="4889"/>
                    <a:pt x="10819" y="4888"/>
                    <a:pt x="10830" y="4888"/>
                  </a:cubicBezTo>
                  <a:lnTo>
                    <a:pt x="10830" y="4888"/>
                  </a:lnTo>
                  <a:cubicBezTo>
                    <a:pt x="10729" y="5123"/>
                    <a:pt x="10648" y="5370"/>
                    <a:pt x="10527" y="5597"/>
                  </a:cubicBezTo>
                  <a:cubicBezTo>
                    <a:pt x="10512" y="5563"/>
                    <a:pt x="10492" y="5527"/>
                    <a:pt x="10469" y="5496"/>
                  </a:cubicBezTo>
                  <a:cubicBezTo>
                    <a:pt x="10361" y="5350"/>
                    <a:pt x="10194" y="5241"/>
                    <a:pt x="10059" y="5116"/>
                  </a:cubicBezTo>
                  <a:cubicBezTo>
                    <a:pt x="9910" y="4975"/>
                    <a:pt x="9768" y="4829"/>
                    <a:pt x="9634" y="4675"/>
                  </a:cubicBezTo>
                  <a:cubicBezTo>
                    <a:pt x="9361" y="4361"/>
                    <a:pt x="9119" y="4022"/>
                    <a:pt x="8910" y="3662"/>
                  </a:cubicBezTo>
                  <a:cubicBezTo>
                    <a:pt x="8811" y="3490"/>
                    <a:pt x="8716" y="3314"/>
                    <a:pt x="8640" y="3130"/>
                  </a:cubicBezTo>
                  <a:cubicBezTo>
                    <a:pt x="8602" y="3035"/>
                    <a:pt x="8565" y="2883"/>
                    <a:pt x="8696" y="2846"/>
                  </a:cubicBezTo>
                  <a:cubicBezTo>
                    <a:pt x="8713" y="2841"/>
                    <a:pt x="8732" y="2839"/>
                    <a:pt x="8750" y="2839"/>
                  </a:cubicBezTo>
                  <a:close/>
                  <a:moveTo>
                    <a:pt x="13521" y="5477"/>
                  </a:moveTo>
                  <a:cubicBezTo>
                    <a:pt x="13546" y="5477"/>
                    <a:pt x="13571" y="5477"/>
                    <a:pt x="13596" y="5478"/>
                  </a:cubicBezTo>
                  <a:cubicBezTo>
                    <a:pt x="13708" y="5479"/>
                    <a:pt x="13819" y="5489"/>
                    <a:pt x="13930" y="5510"/>
                  </a:cubicBezTo>
                  <a:cubicBezTo>
                    <a:pt x="13979" y="5519"/>
                    <a:pt x="14043" y="5526"/>
                    <a:pt x="14091" y="5547"/>
                  </a:cubicBezTo>
                  <a:cubicBezTo>
                    <a:pt x="14205" y="5598"/>
                    <a:pt x="14191" y="5669"/>
                    <a:pt x="14107" y="5726"/>
                  </a:cubicBezTo>
                  <a:cubicBezTo>
                    <a:pt x="13930" y="5847"/>
                    <a:pt x="13684" y="5909"/>
                    <a:pt x="13478" y="5967"/>
                  </a:cubicBezTo>
                  <a:cubicBezTo>
                    <a:pt x="13013" y="6101"/>
                    <a:pt x="12524" y="6143"/>
                    <a:pt x="12041" y="6198"/>
                  </a:cubicBezTo>
                  <a:cubicBezTo>
                    <a:pt x="11759" y="6230"/>
                    <a:pt x="11475" y="6261"/>
                    <a:pt x="11193" y="6294"/>
                  </a:cubicBezTo>
                  <a:cubicBezTo>
                    <a:pt x="10974" y="6319"/>
                    <a:pt x="10747" y="6330"/>
                    <a:pt x="10527" y="6366"/>
                  </a:cubicBezTo>
                  <a:lnTo>
                    <a:pt x="10570" y="6259"/>
                  </a:lnTo>
                  <a:cubicBezTo>
                    <a:pt x="10637" y="6099"/>
                    <a:pt x="10702" y="5939"/>
                    <a:pt x="10767" y="5780"/>
                  </a:cubicBezTo>
                  <a:cubicBezTo>
                    <a:pt x="11228" y="5761"/>
                    <a:pt x="11694" y="5675"/>
                    <a:pt x="12148" y="5618"/>
                  </a:cubicBezTo>
                  <a:cubicBezTo>
                    <a:pt x="12601" y="5560"/>
                    <a:pt x="13062" y="5477"/>
                    <a:pt x="13521" y="5477"/>
                  </a:cubicBezTo>
                  <a:close/>
                  <a:moveTo>
                    <a:pt x="13875" y="6292"/>
                  </a:moveTo>
                  <a:cubicBezTo>
                    <a:pt x="13879" y="6292"/>
                    <a:pt x="13884" y="6292"/>
                    <a:pt x="13888" y="6292"/>
                  </a:cubicBezTo>
                  <a:cubicBezTo>
                    <a:pt x="13945" y="6294"/>
                    <a:pt x="14008" y="6305"/>
                    <a:pt x="14008" y="6391"/>
                  </a:cubicBezTo>
                  <a:cubicBezTo>
                    <a:pt x="14008" y="6416"/>
                    <a:pt x="13961" y="6464"/>
                    <a:pt x="13951" y="6474"/>
                  </a:cubicBezTo>
                  <a:cubicBezTo>
                    <a:pt x="13864" y="6565"/>
                    <a:pt x="13738" y="6628"/>
                    <a:pt x="13630" y="6692"/>
                  </a:cubicBezTo>
                  <a:cubicBezTo>
                    <a:pt x="13424" y="6816"/>
                    <a:pt x="13207" y="6919"/>
                    <a:pt x="12985" y="7011"/>
                  </a:cubicBezTo>
                  <a:cubicBezTo>
                    <a:pt x="12531" y="7200"/>
                    <a:pt x="12050" y="7328"/>
                    <a:pt x="11566" y="7426"/>
                  </a:cubicBezTo>
                  <a:cubicBezTo>
                    <a:pt x="11055" y="7528"/>
                    <a:pt x="10540" y="7597"/>
                    <a:pt x="10022" y="7657"/>
                  </a:cubicBezTo>
                  <a:cubicBezTo>
                    <a:pt x="10070" y="7536"/>
                    <a:pt x="10119" y="7414"/>
                    <a:pt x="10166" y="7294"/>
                  </a:cubicBezTo>
                  <a:cubicBezTo>
                    <a:pt x="10177" y="7294"/>
                    <a:pt x="10187" y="7292"/>
                    <a:pt x="10197" y="7292"/>
                  </a:cubicBezTo>
                  <a:cubicBezTo>
                    <a:pt x="10214" y="7244"/>
                    <a:pt x="10241" y="7202"/>
                    <a:pt x="10276" y="7166"/>
                  </a:cubicBezTo>
                  <a:lnTo>
                    <a:pt x="10276" y="7166"/>
                  </a:lnTo>
                  <a:cubicBezTo>
                    <a:pt x="10255" y="7170"/>
                    <a:pt x="10234" y="7170"/>
                    <a:pt x="10212" y="7175"/>
                  </a:cubicBezTo>
                  <a:cubicBezTo>
                    <a:pt x="10258" y="7060"/>
                    <a:pt x="10303" y="6946"/>
                    <a:pt x="10349" y="6831"/>
                  </a:cubicBezTo>
                  <a:cubicBezTo>
                    <a:pt x="10390" y="6834"/>
                    <a:pt x="10432" y="6835"/>
                    <a:pt x="10474" y="6835"/>
                  </a:cubicBezTo>
                  <a:cubicBezTo>
                    <a:pt x="10712" y="6835"/>
                    <a:pt x="10954" y="6798"/>
                    <a:pt x="11187" y="6773"/>
                  </a:cubicBezTo>
                  <a:cubicBezTo>
                    <a:pt x="11467" y="6742"/>
                    <a:pt x="11743" y="6699"/>
                    <a:pt x="12020" y="6657"/>
                  </a:cubicBezTo>
                  <a:cubicBezTo>
                    <a:pt x="12583" y="6567"/>
                    <a:pt x="13142" y="6451"/>
                    <a:pt x="13698" y="6322"/>
                  </a:cubicBezTo>
                  <a:cubicBezTo>
                    <a:pt x="13756" y="6309"/>
                    <a:pt x="13814" y="6292"/>
                    <a:pt x="13875" y="6292"/>
                  </a:cubicBezTo>
                  <a:close/>
                  <a:moveTo>
                    <a:pt x="12308" y="7406"/>
                  </a:moveTo>
                  <a:cubicBezTo>
                    <a:pt x="12184" y="7470"/>
                    <a:pt x="12058" y="7531"/>
                    <a:pt x="11932" y="7592"/>
                  </a:cubicBezTo>
                  <a:cubicBezTo>
                    <a:pt x="11265" y="7909"/>
                    <a:pt x="10566" y="8163"/>
                    <a:pt x="9814" y="8182"/>
                  </a:cubicBezTo>
                  <a:cubicBezTo>
                    <a:pt x="9861" y="8058"/>
                    <a:pt x="9910" y="7936"/>
                    <a:pt x="9958" y="7812"/>
                  </a:cubicBezTo>
                  <a:cubicBezTo>
                    <a:pt x="10747" y="7715"/>
                    <a:pt x="11546" y="7620"/>
                    <a:pt x="12308" y="7406"/>
                  </a:cubicBezTo>
                  <a:close/>
                  <a:moveTo>
                    <a:pt x="7729" y="3783"/>
                  </a:moveTo>
                  <a:cubicBezTo>
                    <a:pt x="7746" y="3783"/>
                    <a:pt x="7765" y="3785"/>
                    <a:pt x="7786" y="3788"/>
                  </a:cubicBezTo>
                  <a:cubicBezTo>
                    <a:pt x="7986" y="3821"/>
                    <a:pt x="8128" y="4041"/>
                    <a:pt x="8250" y="4181"/>
                  </a:cubicBezTo>
                  <a:lnTo>
                    <a:pt x="9187" y="5261"/>
                  </a:lnTo>
                  <a:cubicBezTo>
                    <a:pt x="9433" y="5544"/>
                    <a:pt x="9714" y="5932"/>
                    <a:pt x="10120" y="5986"/>
                  </a:cubicBezTo>
                  <a:cubicBezTo>
                    <a:pt x="10139" y="5988"/>
                    <a:pt x="10158" y="5989"/>
                    <a:pt x="10176" y="5989"/>
                  </a:cubicBezTo>
                  <a:cubicBezTo>
                    <a:pt x="10255" y="5989"/>
                    <a:pt x="10329" y="5970"/>
                    <a:pt x="10390" y="5937"/>
                  </a:cubicBezTo>
                  <a:lnTo>
                    <a:pt x="10390" y="5937"/>
                  </a:lnTo>
                  <a:cubicBezTo>
                    <a:pt x="10340" y="6061"/>
                    <a:pt x="10263" y="6196"/>
                    <a:pt x="10239" y="6328"/>
                  </a:cubicBezTo>
                  <a:cubicBezTo>
                    <a:pt x="10229" y="6370"/>
                    <a:pt x="10219" y="6408"/>
                    <a:pt x="10207" y="6448"/>
                  </a:cubicBezTo>
                  <a:cubicBezTo>
                    <a:pt x="10151" y="6607"/>
                    <a:pt x="10063" y="6742"/>
                    <a:pt x="9995" y="6909"/>
                  </a:cubicBezTo>
                  <a:cubicBezTo>
                    <a:pt x="9822" y="7336"/>
                    <a:pt x="9652" y="7766"/>
                    <a:pt x="9485" y="8195"/>
                  </a:cubicBezTo>
                  <a:cubicBezTo>
                    <a:pt x="8845" y="7726"/>
                    <a:pt x="8257" y="7189"/>
                    <a:pt x="7738" y="6593"/>
                  </a:cubicBezTo>
                  <a:cubicBezTo>
                    <a:pt x="7460" y="6272"/>
                    <a:pt x="7203" y="5936"/>
                    <a:pt x="6966" y="5584"/>
                  </a:cubicBezTo>
                  <a:cubicBezTo>
                    <a:pt x="6912" y="5500"/>
                    <a:pt x="6857" y="5418"/>
                    <a:pt x="6803" y="5333"/>
                  </a:cubicBezTo>
                  <a:cubicBezTo>
                    <a:pt x="6753" y="5255"/>
                    <a:pt x="6664" y="5151"/>
                    <a:pt x="6651" y="5058"/>
                  </a:cubicBezTo>
                  <a:cubicBezTo>
                    <a:pt x="6637" y="4952"/>
                    <a:pt x="6743" y="4927"/>
                    <a:pt x="6837" y="4927"/>
                  </a:cubicBezTo>
                  <a:cubicBezTo>
                    <a:pt x="6867" y="4927"/>
                    <a:pt x="6896" y="4929"/>
                    <a:pt x="6919" y="4933"/>
                  </a:cubicBezTo>
                  <a:cubicBezTo>
                    <a:pt x="7026" y="4950"/>
                    <a:pt x="7122" y="4997"/>
                    <a:pt x="7212" y="5058"/>
                  </a:cubicBezTo>
                  <a:cubicBezTo>
                    <a:pt x="7555" y="5293"/>
                    <a:pt x="7802" y="5669"/>
                    <a:pt x="8090" y="5964"/>
                  </a:cubicBezTo>
                  <a:cubicBezTo>
                    <a:pt x="8396" y="6279"/>
                    <a:pt x="8725" y="6576"/>
                    <a:pt x="9073" y="6848"/>
                  </a:cubicBezTo>
                  <a:cubicBezTo>
                    <a:pt x="9182" y="6933"/>
                    <a:pt x="9441" y="7161"/>
                    <a:pt x="9632" y="7161"/>
                  </a:cubicBezTo>
                  <a:cubicBezTo>
                    <a:pt x="9713" y="7161"/>
                    <a:pt x="9781" y="7120"/>
                    <a:pt x="9821" y="7010"/>
                  </a:cubicBezTo>
                  <a:cubicBezTo>
                    <a:pt x="9872" y="6865"/>
                    <a:pt x="9775" y="6689"/>
                    <a:pt x="9704" y="6562"/>
                  </a:cubicBezTo>
                  <a:cubicBezTo>
                    <a:pt x="9616" y="6403"/>
                    <a:pt x="9502" y="6259"/>
                    <a:pt x="9377" y="6128"/>
                  </a:cubicBezTo>
                  <a:cubicBezTo>
                    <a:pt x="9097" y="5827"/>
                    <a:pt x="8779" y="5564"/>
                    <a:pt x="8498" y="5266"/>
                  </a:cubicBezTo>
                  <a:cubicBezTo>
                    <a:pt x="8198" y="4947"/>
                    <a:pt x="7881" y="4604"/>
                    <a:pt x="7657" y="4228"/>
                  </a:cubicBezTo>
                  <a:cubicBezTo>
                    <a:pt x="7569" y="4080"/>
                    <a:pt x="7494" y="3783"/>
                    <a:pt x="7729" y="3783"/>
                  </a:cubicBezTo>
                  <a:close/>
                  <a:moveTo>
                    <a:pt x="13815" y="6889"/>
                  </a:moveTo>
                  <a:cubicBezTo>
                    <a:pt x="13857" y="6889"/>
                    <a:pt x="13896" y="6906"/>
                    <a:pt x="13925" y="6955"/>
                  </a:cubicBezTo>
                  <a:cubicBezTo>
                    <a:pt x="13986" y="7053"/>
                    <a:pt x="13928" y="7172"/>
                    <a:pt x="13866" y="7250"/>
                  </a:cubicBezTo>
                  <a:cubicBezTo>
                    <a:pt x="13660" y="7505"/>
                    <a:pt x="13341" y="7705"/>
                    <a:pt x="13063" y="7875"/>
                  </a:cubicBezTo>
                  <a:cubicBezTo>
                    <a:pt x="12502" y="8223"/>
                    <a:pt x="11885" y="8478"/>
                    <a:pt x="11265" y="8710"/>
                  </a:cubicBezTo>
                  <a:cubicBezTo>
                    <a:pt x="10605" y="8955"/>
                    <a:pt x="9931" y="9172"/>
                    <a:pt x="9310" y="9497"/>
                  </a:cubicBezTo>
                  <a:cubicBezTo>
                    <a:pt x="9388" y="9291"/>
                    <a:pt x="9468" y="9086"/>
                    <a:pt x="9547" y="8880"/>
                  </a:cubicBezTo>
                  <a:cubicBezTo>
                    <a:pt x="9550" y="8880"/>
                    <a:pt x="9552" y="8882"/>
                    <a:pt x="9554" y="8882"/>
                  </a:cubicBezTo>
                  <a:cubicBezTo>
                    <a:pt x="9554" y="8882"/>
                    <a:pt x="9555" y="8882"/>
                    <a:pt x="9555" y="8881"/>
                  </a:cubicBezTo>
                  <a:cubicBezTo>
                    <a:pt x="9567" y="8880"/>
                    <a:pt x="9575" y="8877"/>
                    <a:pt x="9584" y="8876"/>
                  </a:cubicBezTo>
                  <a:cubicBezTo>
                    <a:pt x="9591" y="8866"/>
                    <a:pt x="9597" y="8853"/>
                    <a:pt x="9604" y="8842"/>
                  </a:cubicBezTo>
                  <a:cubicBezTo>
                    <a:pt x="9612" y="8830"/>
                    <a:pt x="9624" y="8815"/>
                    <a:pt x="9634" y="8803"/>
                  </a:cubicBezTo>
                  <a:lnTo>
                    <a:pt x="9634" y="8803"/>
                  </a:lnTo>
                  <a:cubicBezTo>
                    <a:pt x="9612" y="8809"/>
                    <a:pt x="9590" y="8813"/>
                    <a:pt x="9568" y="8819"/>
                  </a:cubicBezTo>
                  <a:cubicBezTo>
                    <a:pt x="9626" y="8664"/>
                    <a:pt x="9687" y="8511"/>
                    <a:pt x="9746" y="8358"/>
                  </a:cubicBezTo>
                  <a:cubicBezTo>
                    <a:pt x="9758" y="8358"/>
                    <a:pt x="9771" y="8358"/>
                    <a:pt x="9784" y="8358"/>
                  </a:cubicBezTo>
                  <a:cubicBezTo>
                    <a:pt x="11042" y="8358"/>
                    <a:pt x="12151" y="7671"/>
                    <a:pt x="13233" y="7138"/>
                  </a:cubicBezTo>
                  <a:cubicBezTo>
                    <a:pt x="13365" y="7072"/>
                    <a:pt x="13500" y="7006"/>
                    <a:pt x="13637" y="6946"/>
                  </a:cubicBezTo>
                  <a:cubicBezTo>
                    <a:pt x="13692" y="6921"/>
                    <a:pt x="13756" y="6889"/>
                    <a:pt x="13815" y="6889"/>
                  </a:cubicBezTo>
                  <a:close/>
                  <a:moveTo>
                    <a:pt x="5996" y="6037"/>
                  </a:moveTo>
                  <a:cubicBezTo>
                    <a:pt x="6020" y="6037"/>
                    <a:pt x="6046" y="6042"/>
                    <a:pt x="6072" y="6052"/>
                  </a:cubicBezTo>
                  <a:cubicBezTo>
                    <a:pt x="6248" y="6119"/>
                    <a:pt x="6419" y="6288"/>
                    <a:pt x="6566" y="6400"/>
                  </a:cubicBezTo>
                  <a:cubicBezTo>
                    <a:pt x="6731" y="6523"/>
                    <a:pt x="6894" y="6650"/>
                    <a:pt x="7057" y="6776"/>
                  </a:cubicBezTo>
                  <a:cubicBezTo>
                    <a:pt x="7383" y="7027"/>
                    <a:pt x="7700" y="7292"/>
                    <a:pt x="8009" y="7559"/>
                  </a:cubicBezTo>
                  <a:cubicBezTo>
                    <a:pt x="8320" y="7827"/>
                    <a:pt x="8618" y="8108"/>
                    <a:pt x="8921" y="8385"/>
                  </a:cubicBezTo>
                  <a:cubicBezTo>
                    <a:pt x="9028" y="8482"/>
                    <a:pt x="9152" y="8586"/>
                    <a:pt x="9305" y="8586"/>
                  </a:cubicBezTo>
                  <a:cubicBezTo>
                    <a:pt x="9308" y="8586"/>
                    <a:pt x="9311" y="8586"/>
                    <a:pt x="9314" y="8586"/>
                  </a:cubicBezTo>
                  <a:cubicBezTo>
                    <a:pt x="9321" y="8586"/>
                    <a:pt x="9326" y="8585"/>
                    <a:pt x="9331" y="8584"/>
                  </a:cubicBezTo>
                  <a:lnTo>
                    <a:pt x="9331" y="8584"/>
                  </a:lnTo>
                  <a:cubicBezTo>
                    <a:pt x="9296" y="8599"/>
                    <a:pt x="9186" y="8962"/>
                    <a:pt x="9165" y="9005"/>
                  </a:cubicBezTo>
                  <a:cubicBezTo>
                    <a:pt x="9113" y="9115"/>
                    <a:pt x="9038" y="9226"/>
                    <a:pt x="9002" y="9344"/>
                  </a:cubicBezTo>
                  <a:cubicBezTo>
                    <a:pt x="8979" y="9420"/>
                    <a:pt x="8991" y="9506"/>
                    <a:pt x="8951" y="9577"/>
                  </a:cubicBezTo>
                  <a:cubicBezTo>
                    <a:pt x="8931" y="9558"/>
                    <a:pt x="8910" y="9538"/>
                    <a:pt x="8891" y="9521"/>
                  </a:cubicBezTo>
                  <a:cubicBezTo>
                    <a:pt x="8632" y="9286"/>
                    <a:pt x="8368" y="9057"/>
                    <a:pt x="8105" y="8830"/>
                  </a:cubicBezTo>
                  <a:cubicBezTo>
                    <a:pt x="7590" y="8385"/>
                    <a:pt x="7077" y="7938"/>
                    <a:pt x="6603" y="7450"/>
                  </a:cubicBezTo>
                  <a:cubicBezTo>
                    <a:pt x="6367" y="7207"/>
                    <a:pt x="6129" y="6955"/>
                    <a:pt x="5933" y="6682"/>
                  </a:cubicBezTo>
                  <a:cubicBezTo>
                    <a:pt x="5848" y="6563"/>
                    <a:pt x="5757" y="6416"/>
                    <a:pt x="5777" y="6265"/>
                  </a:cubicBezTo>
                  <a:cubicBezTo>
                    <a:pt x="5793" y="6147"/>
                    <a:pt x="5880" y="6037"/>
                    <a:pt x="5996" y="6037"/>
                  </a:cubicBezTo>
                  <a:close/>
                  <a:moveTo>
                    <a:pt x="13285" y="8781"/>
                  </a:moveTo>
                  <a:cubicBezTo>
                    <a:pt x="13389" y="8781"/>
                    <a:pt x="13495" y="8799"/>
                    <a:pt x="13581" y="8863"/>
                  </a:cubicBezTo>
                  <a:cubicBezTo>
                    <a:pt x="13603" y="8881"/>
                    <a:pt x="13626" y="8905"/>
                    <a:pt x="13647" y="8932"/>
                  </a:cubicBezTo>
                  <a:cubicBezTo>
                    <a:pt x="13646" y="8944"/>
                    <a:pt x="13646" y="8954"/>
                    <a:pt x="13656" y="8961"/>
                  </a:cubicBezTo>
                  <a:cubicBezTo>
                    <a:pt x="13666" y="8966"/>
                    <a:pt x="13669" y="8974"/>
                    <a:pt x="13676" y="8979"/>
                  </a:cubicBezTo>
                  <a:cubicBezTo>
                    <a:pt x="13712" y="9050"/>
                    <a:pt x="13725" y="9135"/>
                    <a:pt x="13683" y="9199"/>
                  </a:cubicBezTo>
                  <a:cubicBezTo>
                    <a:pt x="13681" y="9201"/>
                    <a:pt x="13683" y="9202"/>
                    <a:pt x="13683" y="9202"/>
                  </a:cubicBezTo>
                  <a:cubicBezTo>
                    <a:pt x="13617" y="9274"/>
                    <a:pt x="13512" y="9337"/>
                    <a:pt x="13450" y="9364"/>
                  </a:cubicBezTo>
                  <a:cubicBezTo>
                    <a:pt x="13311" y="9426"/>
                    <a:pt x="13166" y="9481"/>
                    <a:pt x="13023" y="9534"/>
                  </a:cubicBezTo>
                  <a:cubicBezTo>
                    <a:pt x="12753" y="9630"/>
                    <a:pt x="12477" y="9713"/>
                    <a:pt x="12196" y="9785"/>
                  </a:cubicBezTo>
                  <a:cubicBezTo>
                    <a:pt x="11647" y="9926"/>
                    <a:pt x="11088" y="10026"/>
                    <a:pt x="10533" y="10144"/>
                  </a:cubicBezTo>
                  <a:cubicBezTo>
                    <a:pt x="9981" y="10260"/>
                    <a:pt x="9429" y="10394"/>
                    <a:pt x="8907" y="10602"/>
                  </a:cubicBezTo>
                  <a:cubicBezTo>
                    <a:pt x="8900" y="10607"/>
                    <a:pt x="8890" y="10609"/>
                    <a:pt x="8882" y="10614"/>
                  </a:cubicBezTo>
                  <a:cubicBezTo>
                    <a:pt x="8935" y="10472"/>
                    <a:pt x="8991" y="10330"/>
                    <a:pt x="9043" y="10188"/>
                  </a:cubicBezTo>
                  <a:cubicBezTo>
                    <a:pt x="9050" y="10163"/>
                    <a:pt x="9059" y="10141"/>
                    <a:pt x="9070" y="10120"/>
                  </a:cubicBezTo>
                  <a:cubicBezTo>
                    <a:pt x="9119" y="9995"/>
                    <a:pt x="9165" y="9867"/>
                    <a:pt x="9214" y="9741"/>
                  </a:cubicBezTo>
                  <a:cubicBezTo>
                    <a:pt x="9957" y="9487"/>
                    <a:pt x="10712" y="9264"/>
                    <a:pt x="11484" y="9090"/>
                  </a:cubicBezTo>
                  <a:cubicBezTo>
                    <a:pt x="11865" y="9005"/>
                    <a:pt x="12250" y="8931"/>
                    <a:pt x="12637" y="8867"/>
                  </a:cubicBezTo>
                  <a:cubicBezTo>
                    <a:pt x="12837" y="8833"/>
                    <a:pt x="13044" y="8789"/>
                    <a:pt x="13249" y="8782"/>
                  </a:cubicBezTo>
                  <a:cubicBezTo>
                    <a:pt x="13261" y="8782"/>
                    <a:pt x="13273" y="8781"/>
                    <a:pt x="13285" y="8781"/>
                  </a:cubicBezTo>
                  <a:close/>
                  <a:moveTo>
                    <a:pt x="5718" y="7301"/>
                  </a:moveTo>
                  <a:cubicBezTo>
                    <a:pt x="5728" y="7301"/>
                    <a:pt x="5738" y="7303"/>
                    <a:pt x="5750" y="7307"/>
                  </a:cubicBezTo>
                  <a:cubicBezTo>
                    <a:pt x="5824" y="7328"/>
                    <a:pt x="5895" y="7426"/>
                    <a:pt x="5946" y="7478"/>
                  </a:cubicBezTo>
                  <a:cubicBezTo>
                    <a:pt x="6009" y="7542"/>
                    <a:pt x="6070" y="7604"/>
                    <a:pt x="6131" y="7668"/>
                  </a:cubicBezTo>
                  <a:cubicBezTo>
                    <a:pt x="6265" y="7806"/>
                    <a:pt x="6402" y="7945"/>
                    <a:pt x="6535" y="8085"/>
                  </a:cubicBezTo>
                  <a:cubicBezTo>
                    <a:pt x="6793" y="8349"/>
                    <a:pt x="7051" y="8615"/>
                    <a:pt x="7308" y="8880"/>
                  </a:cubicBezTo>
                  <a:cubicBezTo>
                    <a:pt x="7561" y="9138"/>
                    <a:pt x="7803" y="9409"/>
                    <a:pt x="8071" y="9655"/>
                  </a:cubicBezTo>
                  <a:cubicBezTo>
                    <a:pt x="8245" y="9814"/>
                    <a:pt x="8493" y="9994"/>
                    <a:pt x="8747" y="9994"/>
                  </a:cubicBezTo>
                  <a:cubicBezTo>
                    <a:pt x="8765" y="9994"/>
                    <a:pt x="8783" y="9993"/>
                    <a:pt x="8801" y="9991"/>
                  </a:cubicBezTo>
                  <a:lnTo>
                    <a:pt x="8801" y="9991"/>
                  </a:lnTo>
                  <a:cubicBezTo>
                    <a:pt x="8697" y="10265"/>
                    <a:pt x="8596" y="10537"/>
                    <a:pt x="8496" y="10812"/>
                  </a:cubicBezTo>
                  <a:cubicBezTo>
                    <a:pt x="8433" y="10980"/>
                    <a:pt x="8371" y="11150"/>
                    <a:pt x="8310" y="11317"/>
                  </a:cubicBezTo>
                  <a:cubicBezTo>
                    <a:pt x="7764" y="10384"/>
                    <a:pt x="6807" y="9748"/>
                    <a:pt x="6172" y="8873"/>
                  </a:cubicBezTo>
                  <a:cubicBezTo>
                    <a:pt x="6001" y="8639"/>
                    <a:pt x="5852" y="8386"/>
                    <a:pt x="5753" y="8115"/>
                  </a:cubicBezTo>
                  <a:cubicBezTo>
                    <a:pt x="5713" y="8003"/>
                    <a:pt x="5515" y="7301"/>
                    <a:pt x="5718" y="7301"/>
                  </a:cubicBezTo>
                  <a:close/>
                  <a:moveTo>
                    <a:pt x="13387" y="10215"/>
                  </a:moveTo>
                  <a:cubicBezTo>
                    <a:pt x="13513" y="10215"/>
                    <a:pt x="13639" y="10222"/>
                    <a:pt x="13765" y="10236"/>
                  </a:cubicBezTo>
                  <a:cubicBezTo>
                    <a:pt x="13826" y="10243"/>
                    <a:pt x="13893" y="10253"/>
                    <a:pt x="13940" y="10294"/>
                  </a:cubicBezTo>
                  <a:cubicBezTo>
                    <a:pt x="14049" y="10387"/>
                    <a:pt x="13945" y="10456"/>
                    <a:pt x="13876" y="10514"/>
                  </a:cubicBezTo>
                  <a:cubicBezTo>
                    <a:pt x="13766" y="10607"/>
                    <a:pt x="13647" y="10690"/>
                    <a:pt x="13524" y="10764"/>
                  </a:cubicBezTo>
                  <a:cubicBezTo>
                    <a:pt x="13050" y="11052"/>
                    <a:pt x="12516" y="11222"/>
                    <a:pt x="11972" y="11336"/>
                  </a:cubicBezTo>
                  <a:cubicBezTo>
                    <a:pt x="10909" y="11557"/>
                    <a:pt x="9768" y="11554"/>
                    <a:pt x="8733" y="11885"/>
                  </a:cubicBezTo>
                  <a:cubicBezTo>
                    <a:pt x="8611" y="11905"/>
                    <a:pt x="8500" y="11952"/>
                    <a:pt x="8384" y="11983"/>
                  </a:cubicBezTo>
                  <a:cubicBezTo>
                    <a:pt x="8394" y="11919"/>
                    <a:pt x="8429" y="11847"/>
                    <a:pt x="8467" y="11770"/>
                  </a:cubicBezTo>
                  <a:cubicBezTo>
                    <a:pt x="8506" y="11536"/>
                    <a:pt x="8598" y="11313"/>
                    <a:pt x="8703" y="11100"/>
                  </a:cubicBezTo>
                  <a:cubicBezTo>
                    <a:pt x="8727" y="11031"/>
                    <a:pt x="8754" y="10960"/>
                    <a:pt x="8779" y="10890"/>
                  </a:cubicBezTo>
                  <a:cubicBezTo>
                    <a:pt x="8805" y="10913"/>
                    <a:pt x="8838" y="10931"/>
                    <a:pt x="8872" y="10940"/>
                  </a:cubicBezTo>
                  <a:cubicBezTo>
                    <a:pt x="8919" y="10954"/>
                    <a:pt x="8969" y="10959"/>
                    <a:pt x="9019" y="10959"/>
                  </a:cubicBezTo>
                  <a:cubicBezTo>
                    <a:pt x="9088" y="10959"/>
                    <a:pt x="9158" y="10950"/>
                    <a:pt x="9222" y="10947"/>
                  </a:cubicBezTo>
                  <a:cubicBezTo>
                    <a:pt x="9367" y="10939"/>
                    <a:pt x="9509" y="10924"/>
                    <a:pt x="9652" y="10906"/>
                  </a:cubicBezTo>
                  <a:cubicBezTo>
                    <a:pt x="10370" y="10818"/>
                    <a:pt x="11066" y="10622"/>
                    <a:pt x="11767" y="10459"/>
                  </a:cubicBezTo>
                  <a:cubicBezTo>
                    <a:pt x="12292" y="10337"/>
                    <a:pt x="12840" y="10215"/>
                    <a:pt x="13387" y="10215"/>
                  </a:cubicBezTo>
                  <a:close/>
                  <a:moveTo>
                    <a:pt x="4165" y="8514"/>
                  </a:moveTo>
                  <a:cubicBezTo>
                    <a:pt x="4267" y="8514"/>
                    <a:pt x="4389" y="8559"/>
                    <a:pt x="4466" y="8603"/>
                  </a:cubicBezTo>
                  <a:cubicBezTo>
                    <a:pt x="5136" y="8989"/>
                    <a:pt x="5594" y="9665"/>
                    <a:pt x="6155" y="10180"/>
                  </a:cubicBezTo>
                  <a:cubicBezTo>
                    <a:pt x="6768" y="10740"/>
                    <a:pt x="7463" y="11210"/>
                    <a:pt x="8213" y="11577"/>
                  </a:cubicBezTo>
                  <a:cubicBezTo>
                    <a:pt x="8105" y="11874"/>
                    <a:pt x="7999" y="12171"/>
                    <a:pt x="7893" y="12469"/>
                  </a:cubicBezTo>
                  <a:cubicBezTo>
                    <a:pt x="7800" y="12296"/>
                    <a:pt x="7623" y="12164"/>
                    <a:pt x="7473" y="12037"/>
                  </a:cubicBezTo>
                  <a:cubicBezTo>
                    <a:pt x="7151" y="11767"/>
                    <a:pt x="6829" y="11499"/>
                    <a:pt x="6502" y="11237"/>
                  </a:cubicBezTo>
                  <a:cubicBezTo>
                    <a:pt x="6190" y="10984"/>
                    <a:pt x="5871" y="10739"/>
                    <a:pt x="5552" y="10493"/>
                  </a:cubicBezTo>
                  <a:cubicBezTo>
                    <a:pt x="5271" y="10279"/>
                    <a:pt x="4983" y="10075"/>
                    <a:pt x="4716" y="9842"/>
                  </a:cubicBezTo>
                  <a:cubicBezTo>
                    <a:pt x="4479" y="9635"/>
                    <a:pt x="4255" y="9402"/>
                    <a:pt x="4112" y="9123"/>
                  </a:cubicBezTo>
                  <a:cubicBezTo>
                    <a:pt x="4048" y="8998"/>
                    <a:pt x="3984" y="8842"/>
                    <a:pt x="3980" y="8703"/>
                  </a:cubicBezTo>
                  <a:cubicBezTo>
                    <a:pt x="3978" y="8560"/>
                    <a:pt x="4061" y="8514"/>
                    <a:pt x="4165" y="8514"/>
                  </a:cubicBezTo>
                  <a:close/>
                  <a:moveTo>
                    <a:pt x="11491" y="12564"/>
                  </a:moveTo>
                  <a:cubicBezTo>
                    <a:pt x="11668" y="12564"/>
                    <a:pt x="11845" y="12572"/>
                    <a:pt x="12023" y="12591"/>
                  </a:cubicBezTo>
                  <a:cubicBezTo>
                    <a:pt x="12091" y="12599"/>
                    <a:pt x="12159" y="12608"/>
                    <a:pt x="12228" y="12620"/>
                  </a:cubicBezTo>
                  <a:cubicBezTo>
                    <a:pt x="12521" y="12689"/>
                    <a:pt x="12803" y="12793"/>
                    <a:pt x="13066" y="12952"/>
                  </a:cubicBezTo>
                  <a:cubicBezTo>
                    <a:pt x="13100" y="12973"/>
                    <a:pt x="13144" y="12997"/>
                    <a:pt x="13188" y="13026"/>
                  </a:cubicBezTo>
                  <a:cubicBezTo>
                    <a:pt x="13254" y="13091"/>
                    <a:pt x="13308" y="13166"/>
                    <a:pt x="13328" y="13251"/>
                  </a:cubicBezTo>
                  <a:cubicBezTo>
                    <a:pt x="13351" y="13350"/>
                    <a:pt x="13312" y="13436"/>
                    <a:pt x="13243" y="13494"/>
                  </a:cubicBezTo>
                  <a:cubicBezTo>
                    <a:pt x="13173" y="13517"/>
                    <a:pt x="13093" y="13523"/>
                    <a:pt x="13014" y="13523"/>
                  </a:cubicBezTo>
                  <a:cubicBezTo>
                    <a:pt x="12937" y="13523"/>
                    <a:pt x="12860" y="13517"/>
                    <a:pt x="12795" y="13516"/>
                  </a:cubicBezTo>
                  <a:cubicBezTo>
                    <a:pt x="12399" y="13508"/>
                    <a:pt x="12003" y="13482"/>
                    <a:pt x="11610" y="13454"/>
                  </a:cubicBezTo>
                  <a:cubicBezTo>
                    <a:pt x="10919" y="13405"/>
                    <a:pt x="10225" y="13342"/>
                    <a:pt x="9532" y="13342"/>
                  </a:cubicBezTo>
                  <a:cubicBezTo>
                    <a:pt x="9437" y="13342"/>
                    <a:pt x="9341" y="13344"/>
                    <a:pt x="9246" y="13346"/>
                  </a:cubicBezTo>
                  <a:cubicBezTo>
                    <a:pt x="8981" y="13353"/>
                    <a:pt x="8676" y="13343"/>
                    <a:pt x="8420" y="13409"/>
                  </a:cubicBezTo>
                  <a:cubicBezTo>
                    <a:pt x="8189" y="13467"/>
                    <a:pt x="7978" y="13536"/>
                    <a:pt x="7730" y="13542"/>
                  </a:cubicBezTo>
                  <a:cubicBezTo>
                    <a:pt x="7874" y="13301"/>
                    <a:pt x="7992" y="13047"/>
                    <a:pt x="8094" y="12786"/>
                  </a:cubicBezTo>
                  <a:cubicBezTo>
                    <a:pt x="8142" y="12665"/>
                    <a:pt x="8152" y="12641"/>
                    <a:pt x="8232" y="12641"/>
                  </a:cubicBezTo>
                  <a:cubicBezTo>
                    <a:pt x="8256" y="12641"/>
                    <a:pt x="8286" y="12643"/>
                    <a:pt x="8325" y="12645"/>
                  </a:cubicBezTo>
                  <a:cubicBezTo>
                    <a:pt x="8463" y="12654"/>
                    <a:pt x="8602" y="12655"/>
                    <a:pt x="8743" y="12655"/>
                  </a:cubicBezTo>
                  <a:cubicBezTo>
                    <a:pt x="8950" y="12679"/>
                    <a:pt x="9158" y="12689"/>
                    <a:pt x="9367" y="12689"/>
                  </a:cubicBezTo>
                  <a:cubicBezTo>
                    <a:pt x="9498" y="12689"/>
                    <a:pt x="9628" y="12685"/>
                    <a:pt x="9758" y="12678"/>
                  </a:cubicBezTo>
                  <a:cubicBezTo>
                    <a:pt x="10335" y="12649"/>
                    <a:pt x="10911" y="12564"/>
                    <a:pt x="11491" y="12564"/>
                  </a:cubicBezTo>
                  <a:close/>
                  <a:moveTo>
                    <a:pt x="8852" y="13649"/>
                  </a:moveTo>
                  <a:cubicBezTo>
                    <a:pt x="9208" y="13649"/>
                    <a:pt x="9566" y="13679"/>
                    <a:pt x="9922" y="13699"/>
                  </a:cubicBezTo>
                  <a:cubicBezTo>
                    <a:pt x="9422" y="13741"/>
                    <a:pt x="8926" y="13783"/>
                    <a:pt x="8426" y="13817"/>
                  </a:cubicBezTo>
                  <a:cubicBezTo>
                    <a:pt x="8318" y="13824"/>
                    <a:pt x="8210" y="13829"/>
                    <a:pt x="8101" y="13829"/>
                  </a:cubicBezTo>
                  <a:cubicBezTo>
                    <a:pt x="8082" y="13829"/>
                    <a:pt x="8048" y="13830"/>
                    <a:pt x="8011" y="13830"/>
                  </a:cubicBezTo>
                  <a:cubicBezTo>
                    <a:pt x="7978" y="13830"/>
                    <a:pt x="7942" y="13829"/>
                    <a:pt x="7910" y="13824"/>
                  </a:cubicBezTo>
                  <a:cubicBezTo>
                    <a:pt x="8148" y="13707"/>
                    <a:pt x="8425" y="13661"/>
                    <a:pt x="8690" y="13651"/>
                  </a:cubicBezTo>
                  <a:cubicBezTo>
                    <a:pt x="8744" y="13650"/>
                    <a:pt x="8798" y="13649"/>
                    <a:pt x="8852" y="13649"/>
                  </a:cubicBezTo>
                  <a:close/>
                  <a:moveTo>
                    <a:pt x="3664" y="9664"/>
                  </a:moveTo>
                  <a:cubicBezTo>
                    <a:pt x="3669" y="9664"/>
                    <a:pt x="3675" y="9664"/>
                    <a:pt x="3680" y="9665"/>
                  </a:cubicBezTo>
                  <a:cubicBezTo>
                    <a:pt x="3746" y="9670"/>
                    <a:pt x="3814" y="9713"/>
                    <a:pt x="3870" y="9743"/>
                  </a:cubicBezTo>
                  <a:cubicBezTo>
                    <a:pt x="4008" y="9816"/>
                    <a:pt x="4136" y="9909"/>
                    <a:pt x="4254" y="10011"/>
                  </a:cubicBezTo>
                  <a:cubicBezTo>
                    <a:pt x="4482" y="10209"/>
                    <a:pt x="4682" y="10438"/>
                    <a:pt x="4892" y="10658"/>
                  </a:cubicBezTo>
                  <a:cubicBezTo>
                    <a:pt x="5113" y="10890"/>
                    <a:pt x="5339" y="11117"/>
                    <a:pt x="5567" y="11343"/>
                  </a:cubicBezTo>
                  <a:cubicBezTo>
                    <a:pt x="6027" y="11790"/>
                    <a:pt x="6502" y="12223"/>
                    <a:pt x="6990" y="12638"/>
                  </a:cubicBezTo>
                  <a:cubicBezTo>
                    <a:pt x="7205" y="12821"/>
                    <a:pt x="7423" y="12997"/>
                    <a:pt x="7643" y="13173"/>
                  </a:cubicBezTo>
                  <a:cubicBezTo>
                    <a:pt x="7669" y="13194"/>
                    <a:pt x="7382" y="13918"/>
                    <a:pt x="7346" y="14017"/>
                  </a:cubicBezTo>
                  <a:cubicBezTo>
                    <a:pt x="7270" y="13878"/>
                    <a:pt x="7132" y="13758"/>
                    <a:pt x="7027" y="13661"/>
                  </a:cubicBezTo>
                  <a:cubicBezTo>
                    <a:pt x="6814" y="13460"/>
                    <a:pt x="6580" y="13280"/>
                    <a:pt x="6342" y="13105"/>
                  </a:cubicBezTo>
                  <a:cubicBezTo>
                    <a:pt x="5857" y="12750"/>
                    <a:pt x="5352" y="12421"/>
                    <a:pt x="4922" y="11997"/>
                  </a:cubicBezTo>
                  <a:cubicBezTo>
                    <a:pt x="4522" y="11604"/>
                    <a:pt x="4185" y="11149"/>
                    <a:pt x="3923" y="10658"/>
                  </a:cubicBezTo>
                  <a:cubicBezTo>
                    <a:pt x="3794" y="10415"/>
                    <a:pt x="3660" y="10154"/>
                    <a:pt x="3588" y="9889"/>
                  </a:cubicBezTo>
                  <a:cubicBezTo>
                    <a:pt x="3565" y="9804"/>
                    <a:pt x="3539" y="9664"/>
                    <a:pt x="3664" y="9664"/>
                  </a:cubicBezTo>
                  <a:close/>
                  <a:moveTo>
                    <a:pt x="13294" y="13755"/>
                  </a:moveTo>
                  <a:cubicBezTo>
                    <a:pt x="13325" y="13778"/>
                    <a:pt x="13346" y="13809"/>
                    <a:pt x="13348" y="13854"/>
                  </a:cubicBezTo>
                  <a:cubicBezTo>
                    <a:pt x="13356" y="14027"/>
                    <a:pt x="13107" y="14183"/>
                    <a:pt x="12982" y="14261"/>
                  </a:cubicBezTo>
                  <a:cubicBezTo>
                    <a:pt x="12684" y="14449"/>
                    <a:pt x="12335" y="14545"/>
                    <a:pt x="11989" y="14612"/>
                  </a:cubicBezTo>
                  <a:cubicBezTo>
                    <a:pt x="11597" y="14686"/>
                    <a:pt x="11196" y="14715"/>
                    <a:pt x="10800" y="14761"/>
                  </a:cubicBezTo>
                  <a:cubicBezTo>
                    <a:pt x="10368" y="14808"/>
                    <a:pt x="9937" y="14853"/>
                    <a:pt x="9509" y="14903"/>
                  </a:cubicBezTo>
                  <a:cubicBezTo>
                    <a:pt x="9066" y="14954"/>
                    <a:pt x="8625" y="15010"/>
                    <a:pt x="8184" y="15067"/>
                  </a:cubicBezTo>
                  <a:cubicBezTo>
                    <a:pt x="7971" y="15094"/>
                    <a:pt x="7754" y="15113"/>
                    <a:pt x="7545" y="15154"/>
                  </a:cubicBezTo>
                  <a:cubicBezTo>
                    <a:pt x="7413" y="15179"/>
                    <a:pt x="7290" y="15230"/>
                    <a:pt x="7203" y="15330"/>
                  </a:cubicBezTo>
                  <a:lnTo>
                    <a:pt x="7373" y="14835"/>
                  </a:lnTo>
                  <a:cubicBezTo>
                    <a:pt x="7371" y="14819"/>
                    <a:pt x="7371" y="14800"/>
                    <a:pt x="7376" y="14785"/>
                  </a:cubicBezTo>
                  <a:cubicBezTo>
                    <a:pt x="7388" y="14749"/>
                    <a:pt x="7403" y="14720"/>
                    <a:pt x="7423" y="14690"/>
                  </a:cubicBezTo>
                  <a:cubicBezTo>
                    <a:pt x="7504" y="14451"/>
                    <a:pt x="7586" y="14212"/>
                    <a:pt x="7669" y="13975"/>
                  </a:cubicBezTo>
                  <a:cubicBezTo>
                    <a:pt x="7678" y="13970"/>
                    <a:pt x="7687" y="13968"/>
                    <a:pt x="7694" y="13961"/>
                  </a:cubicBezTo>
                  <a:lnTo>
                    <a:pt x="7731" y="13934"/>
                  </a:lnTo>
                  <a:cubicBezTo>
                    <a:pt x="7805" y="13978"/>
                    <a:pt x="7907" y="13988"/>
                    <a:pt x="8007" y="13988"/>
                  </a:cubicBezTo>
                  <a:cubicBezTo>
                    <a:pt x="8078" y="13988"/>
                    <a:pt x="8148" y="13983"/>
                    <a:pt x="8205" y="13982"/>
                  </a:cubicBezTo>
                  <a:cubicBezTo>
                    <a:pt x="8413" y="13976"/>
                    <a:pt x="8622" y="13955"/>
                    <a:pt x="8829" y="13935"/>
                  </a:cubicBezTo>
                  <a:cubicBezTo>
                    <a:pt x="9267" y="13894"/>
                    <a:pt x="9704" y="13861"/>
                    <a:pt x="10144" y="13829"/>
                  </a:cubicBezTo>
                  <a:cubicBezTo>
                    <a:pt x="10498" y="13804"/>
                    <a:pt x="10851" y="13785"/>
                    <a:pt x="11204" y="13766"/>
                  </a:cubicBezTo>
                  <a:cubicBezTo>
                    <a:pt x="11306" y="13772"/>
                    <a:pt x="11411" y="13778"/>
                    <a:pt x="11513" y="13783"/>
                  </a:cubicBezTo>
                  <a:cubicBezTo>
                    <a:pt x="11762" y="13797"/>
                    <a:pt x="12013" y="13809"/>
                    <a:pt x="12261" y="13824"/>
                  </a:cubicBezTo>
                  <a:cubicBezTo>
                    <a:pt x="12234" y="13833"/>
                    <a:pt x="12206" y="13841"/>
                    <a:pt x="12179" y="13850"/>
                  </a:cubicBezTo>
                  <a:cubicBezTo>
                    <a:pt x="12241" y="13843"/>
                    <a:pt x="12304" y="13840"/>
                    <a:pt x="12365" y="13836"/>
                  </a:cubicBezTo>
                  <a:cubicBezTo>
                    <a:pt x="12363" y="13834"/>
                    <a:pt x="12363" y="13833"/>
                    <a:pt x="12363" y="13830"/>
                  </a:cubicBezTo>
                  <a:lnTo>
                    <a:pt x="12363" y="13830"/>
                  </a:lnTo>
                  <a:cubicBezTo>
                    <a:pt x="12383" y="13833"/>
                    <a:pt x="12403" y="13833"/>
                    <a:pt x="12421" y="13834"/>
                  </a:cubicBezTo>
                  <a:cubicBezTo>
                    <a:pt x="12451" y="13834"/>
                    <a:pt x="12480" y="13833"/>
                    <a:pt x="12509" y="13833"/>
                  </a:cubicBezTo>
                  <a:cubicBezTo>
                    <a:pt x="12550" y="13833"/>
                    <a:pt x="12592" y="13834"/>
                    <a:pt x="12634" y="13836"/>
                  </a:cubicBezTo>
                  <a:cubicBezTo>
                    <a:pt x="12653" y="13837"/>
                    <a:pt x="12668" y="13841"/>
                    <a:pt x="12682" y="13848"/>
                  </a:cubicBezTo>
                  <a:cubicBezTo>
                    <a:pt x="12718" y="13850"/>
                    <a:pt x="12754" y="13850"/>
                    <a:pt x="12791" y="13850"/>
                  </a:cubicBezTo>
                  <a:cubicBezTo>
                    <a:pt x="12835" y="13850"/>
                    <a:pt x="12880" y="13849"/>
                    <a:pt x="12924" y="13847"/>
                  </a:cubicBezTo>
                  <a:cubicBezTo>
                    <a:pt x="13050" y="13837"/>
                    <a:pt x="13180" y="13809"/>
                    <a:pt x="13294" y="13755"/>
                  </a:cubicBezTo>
                  <a:close/>
                  <a:moveTo>
                    <a:pt x="7091" y="15673"/>
                  </a:moveTo>
                  <a:cubicBezTo>
                    <a:pt x="7098" y="15676"/>
                    <a:pt x="7136" y="15690"/>
                    <a:pt x="7141" y="15697"/>
                  </a:cubicBezTo>
                  <a:cubicBezTo>
                    <a:pt x="7148" y="15717"/>
                    <a:pt x="7165" y="15722"/>
                    <a:pt x="7183" y="15722"/>
                  </a:cubicBezTo>
                  <a:cubicBezTo>
                    <a:pt x="7186" y="15722"/>
                    <a:pt x="7189" y="15721"/>
                    <a:pt x="7192" y="15721"/>
                  </a:cubicBezTo>
                  <a:cubicBezTo>
                    <a:pt x="7578" y="15904"/>
                    <a:pt x="7985" y="15962"/>
                    <a:pt x="8398" y="15962"/>
                  </a:cubicBezTo>
                  <a:cubicBezTo>
                    <a:pt x="8803" y="15962"/>
                    <a:pt x="9213" y="15907"/>
                    <a:pt x="9615" y="15860"/>
                  </a:cubicBezTo>
                  <a:cubicBezTo>
                    <a:pt x="9892" y="15827"/>
                    <a:pt x="10169" y="15804"/>
                    <a:pt x="10446" y="15804"/>
                  </a:cubicBezTo>
                  <a:cubicBezTo>
                    <a:pt x="10612" y="15804"/>
                    <a:pt x="10778" y="15812"/>
                    <a:pt x="10944" y="15832"/>
                  </a:cubicBezTo>
                  <a:cubicBezTo>
                    <a:pt x="11427" y="15886"/>
                    <a:pt x="11906" y="15998"/>
                    <a:pt x="12383" y="16090"/>
                  </a:cubicBezTo>
                  <a:cubicBezTo>
                    <a:pt x="12617" y="16137"/>
                    <a:pt x="12860" y="16168"/>
                    <a:pt x="13091" y="16231"/>
                  </a:cubicBezTo>
                  <a:cubicBezTo>
                    <a:pt x="13368" y="16304"/>
                    <a:pt x="13209" y="16609"/>
                    <a:pt x="13063" y="16727"/>
                  </a:cubicBezTo>
                  <a:cubicBezTo>
                    <a:pt x="12792" y="16943"/>
                    <a:pt x="12401" y="16976"/>
                    <a:pt x="12048" y="16976"/>
                  </a:cubicBezTo>
                  <a:cubicBezTo>
                    <a:pt x="11986" y="16976"/>
                    <a:pt x="11925" y="16975"/>
                    <a:pt x="11865" y="16974"/>
                  </a:cubicBezTo>
                  <a:cubicBezTo>
                    <a:pt x="11028" y="16956"/>
                    <a:pt x="10207" y="16743"/>
                    <a:pt x="9371" y="16709"/>
                  </a:cubicBezTo>
                  <a:cubicBezTo>
                    <a:pt x="9321" y="16707"/>
                    <a:pt x="9272" y="16706"/>
                    <a:pt x="9223" y="16706"/>
                  </a:cubicBezTo>
                  <a:cubicBezTo>
                    <a:pt x="8812" y="16706"/>
                    <a:pt x="8412" y="16766"/>
                    <a:pt x="8006" y="16834"/>
                  </a:cubicBezTo>
                  <a:cubicBezTo>
                    <a:pt x="7744" y="16876"/>
                    <a:pt x="7485" y="16908"/>
                    <a:pt x="7224" y="16908"/>
                  </a:cubicBezTo>
                  <a:cubicBezTo>
                    <a:pt x="7049" y="16908"/>
                    <a:pt x="6873" y="16894"/>
                    <a:pt x="6695" y="16858"/>
                  </a:cubicBezTo>
                  <a:cubicBezTo>
                    <a:pt x="6773" y="16458"/>
                    <a:pt x="6884" y="16038"/>
                    <a:pt x="7091" y="15673"/>
                  </a:cubicBezTo>
                  <a:close/>
                  <a:moveTo>
                    <a:pt x="2909" y="11263"/>
                  </a:moveTo>
                  <a:cubicBezTo>
                    <a:pt x="3110" y="11263"/>
                    <a:pt x="3486" y="11510"/>
                    <a:pt x="3573" y="11577"/>
                  </a:cubicBezTo>
                  <a:cubicBezTo>
                    <a:pt x="3809" y="11764"/>
                    <a:pt x="4012" y="11991"/>
                    <a:pt x="4212" y="12215"/>
                  </a:cubicBezTo>
                  <a:cubicBezTo>
                    <a:pt x="4420" y="12450"/>
                    <a:pt x="4629" y="12681"/>
                    <a:pt x="4844" y="12908"/>
                  </a:cubicBezTo>
                  <a:cubicBezTo>
                    <a:pt x="5271" y="13362"/>
                    <a:pt x="5722" y="13797"/>
                    <a:pt x="6226" y="14173"/>
                  </a:cubicBezTo>
                  <a:cubicBezTo>
                    <a:pt x="6433" y="14327"/>
                    <a:pt x="6674" y="14535"/>
                    <a:pt x="6942" y="14569"/>
                  </a:cubicBezTo>
                  <a:cubicBezTo>
                    <a:pt x="6958" y="14571"/>
                    <a:pt x="6975" y="14572"/>
                    <a:pt x="6992" y="14572"/>
                  </a:cubicBezTo>
                  <a:cubicBezTo>
                    <a:pt x="7051" y="14572"/>
                    <a:pt x="7112" y="14561"/>
                    <a:pt x="7168" y="14541"/>
                  </a:cubicBezTo>
                  <a:lnTo>
                    <a:pt x="7168" y="14541"/>
                  </a:lnTo>
                  <a:cubicBezTo>
                    <a:pt x="7084" y="14572"/>
                    <a:pt x="7058" y="14938"/>
                    <a:pt x="7034" y="15026"/>
                  </a:cubicBezTo>
                  <a:cubicBezTo>
                    <a:pt x="6952" y="15331"/>
                    <a:pt x="6792" y="15608"/>
                    <a:pt x="6695" y="15907"/>
                  </a:cubicBezTo>
                  <a:cubicBezTo>
                    <a:pt x="6603" y="16195"/>
                    <a:pt x="6505" y="16485"/>
                    <a:pt x="6406" y="16773"/>
                  </a:cubicBezTo>
                  <a:cubicBezTo>
                    <a:pt x="6359" y="16914"/>
                    <a:pt x="6311" y="17056"/>
                    <a:pt x="6261" y="17198"/>
                  </a:cubicBezTo>
                  <a:cubicBezTo>
                    <a:pt x="6248" y="17234"/>
                    <a:pt x="6114" y="17502"/>
                    <a:pt x="6133" y="17529"/>
                  </a:cubicBezTo>
                  <a:cubicBezTo>
                    <a:pt x="5965" y="17305"/>
                    <a:pt x="5658" y="17126"/>
                    <a:pt x="5459" y="16997"/>
                  </a:cubicBezTo>
                  <a:cubicBezTo>
                    <a:pt x="4953" y="16665"/>
                    <a:pt x="4461" y="16316"/>
                    <a:pt x="4000" y="15924"/>
                  </a:cubicBezTo>
                  <a:cubicBezTo>
                    <a:pt x="3546" y="15537"/>
                    <a:pt x="3121" y="15108"/>
                    <a:pt x="2772" y="14627"/>
                  </a:cubicBezTo>
                  <a:cubicBezTo>
                    <a:pt x="2459" y="14196"/>
                    <a:pt x="2165" y="13691"/>
                    <a:pt x="2186" y="13150"/>
                  </a:cubicBezTo>
                  <a:cubicBezTo>
                    <a:pt x="2190" y="13060"/>
                    <a:pt x="2192" y="12936"/>
                    <a:pt x="2303" y="12936"/>
                  </a:cubicBezTo>
                  <a:cubicBezTo>
                    <a:pt x="2310" y="12936"/>
                    <a:pt x="2318" y="12936"/>
                    <a:pt x="2327" y="12938"/>
                  </a:cubicBezTo>
                  <a:cubicBezTo>
                    <a:pt x="2385" y="12945"/>
                    <a:pt x="2440" y="12975"/>
                    <a:pt x="2490" y="13004"/>
                  </a:cubicBezTo>
                  <a:cubicBezTo>
                    <a:pt x="2622" y="13081"/>
                    <a:pt x="2741" y="13179"/>
                    <a:pt x="2850" y="13282"/>
                  </a:cubicBezTo>
                  <a:cubicBezTo>
                    <a:pt x="3062" y="13485"/>
                    <a:pt x="3239" y="13719"/>
                    <a:pt x="3425" y="13942"/>
                  </a:cubicBezTo>
                  <a:cubicBezTo>
                    <a:pt x="3809" y="14409"/>
                    <a:pt x="4256" y="14820"/>
                    <a:pt x="4757" y="15167"/>
                  </a:cubicBezTo>
                  <a:cubicBezTo>
                    <a:pt x="5008" y="15340"/>
                    <a:pt x="5275" y="15507"/>
                    <a:pt x="5559" y="15628"/>
                  </a:cubicBezTo>
                  <a:cubicBezTo>
                    <a:pt x="5728" y="15701"/>
                    <a:pt x="5973" y="15800"/>
                    <a:pt x="6186" y="15800"/>
                  </a:cubicBezTo>
                  <a:cubicBezTo>
                    <a:pt x="6245" y="15800"/>
                    <a:pt x="6301" y="15793"/>
                    <a:pt x="6352" y="15775"/>
                  </a:cubicBezTo>
                  <a:cubicBezTo>
                    <a:pt x="6590" y="15691"/>
                    <a:pt x="6495" y="15416"/>
                    <a:pt x="6376" y="15270"/>
                  </a:cubicBezTo>
                  <a:cubicBezTo>
                    <a:pt x="6193" y="15046"/>
                    <a:pt x="5957" y="14866"/>
                    <a:pt x="5723" y="14698"/>
                  </a:cubicBezTo>
                  <a:cubicBezTo>
                    <a:pt x="4732" y="13979"/>
                    <a:pt x="3763" y="13180"/>
                    <a:pt x="3079" y="12159"/>
                  </a:cubicBezTo>
                  <a:cubicBezTo>
                    <a:pt x="2933" y="11939"/>
                    <a:pt x="2777" y="11661"/>
                    <a:pt x="2781" y="11390"/>
                  </a:cubicBezTo>
                  <a:cubicBezTo>
                    <a:pt x="2783" y="11298"/>
                    <a:pt x="2834" y="11263"/>
                    <a:pt x="2909" y="11263"/>
                  </a:cubicBezTo>
                  <a:close/>
                  <a:moveTo>
                    <a:pt x="11619" y="17432"/>
                  </a:moveTo>
                  <a:cubicBezTo>
                    <a:pt x="11633" y="17432"/>
                    <a:pt x="11648" y="17432"/>
                    <a:pt x="11662" y="17432"/>
                  </a:cubicBezTo>
                  <a:cubicBezTo>
                    <a:pt x="11860" y="17435"/>
                    <a:pt x="12088" y="17425"/>
                    <a:pt x="12278" y="17485"/>
                  </a:cubicBezTo>
                  <a:cubicBezTo>
                    <a:pt x="12417" y="17527"/>
                    <a:pt x="12461" y="17641"/>
                    <a:pt x="12362" y="17747"/>
                  </a:cubicBezTo>
                  <a:cubicBezTo>
                    <a:pt x="12289" y="17825"/>
                    <a:pt x="12186" y="17871"/>
                    <a:pt x="12088" y="17913"/>
                  </a:cubicBezTo>
                  <a:cubicBezTo>
                    <a:pt x="11878" y="18005"/>
                    <a:pt x="11665" y="18091"/>
                    <a:pt x="11447" y="18166"/>
                  </a:cubicBezTo>
                  <a:cubicBezTo>
                    <a:pt x="10597" y="18461"/>
                    <a:pt x="9702" y="18630"/>
                    <a:pt x="8796" y="18665"/>
                  </a:cubicBezTo>
                  <a:cubicBezTo>
                    <a:pt x="8705" y="18669"/>
                    <a:pt x="8613" y="18671"/>
                    <a:pt x="8522" y="18671"/>
                  </a:cubicBezTo>
                  <a:cubicBezTo>
                    <a:pt x="8122" y="18671"/>
                    <a:pt x="7723" y="18639"/>
                    <a:pt x="7321" y="18613"/>
                  </a:cubicBezTo>
                  <a:cubicBezTo>
                    <a:pt x="7192" y="18604"/>
                    <a:pt x="7061" y="18598"/>
                    <a:pt x="6930" y="18598"/>
                  </a:cubicBezTo>
                  <a:cubicBezTo>
                    <a:pt x="6638" y="18598"/>
                    <a:pt x="6348" y="18629"/>
                    <a:pt x="6079" y="18736"/>
                  </a:cubicBezTo>
                  <a:cubicBezTo>
                    <a:pt x="6150" y="18511"/>
                    <a:pt x="6221" y="18284"/>
                    <a:pt x="6295" y="18059"/>
                  </a:cubicBezTo>
                  <a:cubicBezTo>
                    <a:pt x="6325" y="17967"/>
                    <a:pt x="6355" y="17876"/>
                    <a:pt x="6385" y="17784"/>
                  </a:cubicBezTo>
                  <a:cubicBezTo>
                    <a:pt x="6741" y="17887"/>
                    <a:pt x="7109" y="17925"/>
                    <a:pt x="7478" y="17925"/>
                  </a:cubicBezTo>
                  <a:cubicBezTo>
                    <a:pt x="7857" y="17925"/>
                    <a:pt x="8237" y="17885"/>
                    <a:pt x="8608" y="17832"/>
                  </a:cubicBezTo>
                  <a:cubicBezTo>
                    <a:pt x="9425" y="17716"/>
                    <a:pt x="10229" y="17523"/>
                    <a:pt x="11055" y="17456"/>
                  </a:cubicBezTo>
                  <a:cubicBezTo>
                    <a:pt x="11242" y="17441"/>
                    <a:pt x="11430" y="17432"/>
                    <a:pt x="11619" y="17432"/>
                  </a:cubicBezTo>
                  <a:close/>
                  <a:moveTo>
                    <a:pt x="11007" y="19069"/>
                  </a:moveTo>
                  <a:cubicBezTo>
                    <a:pt x="11085" y="19069"/>
                    <a:pt x="11164" y="19073"/>
                    <a:pt x="11240" y="19084"/>
                  </a:cubicBezTo>
                  <a:cubicBezTo>
                    <a:pt x="11542" y="19131"/>
                    <a:pt x="11322" y="19468"/>
                    <a:pt x="11198" y="19592"/>
                  </a:cubicBezTo>
                  <a:cubicBezTo>
                    <a:pt x="10923" y="19858"/>
                    <a:pt x="10503" y="20006"/>
                    <a:pt x="10137" y="20118"/>
                  </a:cubicBezTo>
                  <a:cubicBezTo>
                    <a:pt x="9688" y="20255"/>
                    <a:pt x="9237" y="20312"/>
                    <a:pt x="8782" y="20312"/>
                  </a:cubicBezTo>
                  <a:cubicBezTo>
                    <a:pt x="8437" y="20312"/>
                    <a:pt x="8090" y="20279"/>
                    <a:pt x="7738" y="20224"/>
                  </a:cubicBezTo>
                  <a:cubicBezTo>
                    <a:pt x="7383" y="20169"/>
                    <a:pt x="7007" y="20113"/>
                    <a:pt x="6639" y="20113"/>
                  </a:cubicBezTo>
                  <a:cubicBezTo>
                    <a:pt x="6269" y="20113"/>
                    <a:pt x="5908" y="20169"/>
                    <a:pt x="5586" y="20339"/>
                  </a:cubicBezTo>
                  <a:cubicBezTo>
                    <a:pt x="5668" y="20053"/>
                    <a:pt x="5756" y="19766"/>
                    <a:pt x="5844" y="19481"/>
                  </a:cubicBezTo>
                  <a:cubicBezTo>
                    <a:pt x="6187" y="19294"/>
                    <a:pt x="6559" y="19242"/>
                    <a:pt x="6940" y="19242"/>
                  </a:cubicBezTo>
                  <a:cubicBezTo>
                    <a:pt x="7366" y="19242"/>
                    <a:pt x="7803" y="19308"/>
                    <a:pt x="8220" y="19324"/>
                  </a:cubicBezTo>
                  <a:cubicBezTo>
                    <a:pt x="8275" y="19326"/>
                    <a:pt x="8330" y="19327"/>
                    <a:pt x="8385" y="19327"/>
                  </a:cubicBezTo>
                  <a:cubicBezTo>
                    <a:pt x="9147" y="19327"/>
                    <a:pt x="9886" y="19135"/>
                    <a:pt x="10644" y="19085"/>
                  </a:cubicBezTo>
                  <a:cubicBezTo>
                    <a:pt x="10761" y="19078"/>
                    <a:pt x="10884" y="19069"/>
                    <a:pt x="11007" y="19069"/>
                  </a:cubicBezTo>
                  <a:close/>
                  <a:moveTo>
                    <a:pt x="791" y="15464"/>
                  </a:moveTo>
                  <a:cubicBezTo>
                    <a:pt x="848" y="15464"/>
                    <a:pt x="915" y="15486"/>
                    <a:pt x="951" y="15500"/>
                  </a:cubicBezTo>
                  <a:cubicBezTo>
                    <a:pt x="1153" y="15574"/>
                    <a:pt x="1348" y="15713"/>
                    <a:pt x="1535" y="15822"/>
                  </a:cubicBezTo>
                  <a:cubicBezTo>
                    <a:pt x="1735" y="15941"/>
                    <a:pt x="1930" y="16066"/>
                    <a:pt x="2125" y="16194"/>
                  </a:cubicBezTo>
                  <a:cubicBezTo>
                    <a:pt x="2516" y="16446"/>
                    <a:pt x="2897" y="16714"/>
                    <a:pt x="3280" y="16978"/>
                  </a:cubicBezTo>
                  <a:cubicBezTo>
                    <a:pt x="4089" y="17542"/>
                    <a:pt x="4906" y="18095"/>
                    <a:pt x="5799" y="18516"/>
                  </a:cubicBezTo>
                  <a:cubicBezTo>
                    <a:pt x="5827" y="18529"/>
                    <a:pt x="5135" y="20542"/>
                    <a:pt x="5069" y="20758"/>
                  </a:cubicBezTo>
                  <a:cubicBezTo>
                    <a:pt x="5044" y="20840"/>
                    <a:pt x="5021" y="20922"/>
                    <a:pt x="4997" y="21005"/>
                  </a:cubicBezTo>
                  <a:cubicBezTo>
                    <a:pt x="4936" y="20942"/>
                    <a:pt x="4864" y="20887"/>
                    <a:pt x="4805" y="20844"/>
                  </a:cubicBezTo>
                  <a:cubicBezTo>
                    <a:pt x="4551" y="20663"/>
                    <a:pt x="4275" y="20510"/>
                    <a:pt x="3998" y="20365"/>
                  </a:cubicBezTo>
                  <a:cubicBezTo>
                    <a:pt x="3721" y="20219"/>
                    <a:pt x="3439" y="20078"/>
                    <a:pt x="3171" y="19915"/>
                  </a:cubicBezTo>
                  <a:cubicBezTo>
                    <a:pt x="2886" y="19743"/>
                    <a:pt x="2656" y="19536"/>
                    <a:pt x="2409" y="19315"/>
                  </a:cubicBezTo>
                  <a:cubicBezTo>
                    <a:pt x="2297" y="19145"/>
                    <a:pt x="2182" y="18976"/>
                    <a:pt x="2056" y="18814"/>
                  </a:cubicBezTo>
                  <a:cubicBezTo>
                    <a:pt x="1930" y="18651"/>
                    <a:pt x="1786" y="18479"/>
                    <a:pt x="1578" y="18418"/>
                  </a:cubicBezTo>
                  <a:cubicBezTo>
                    <a:pt x="1532" y="18405"/>
                    <a:pt x="1484" y="18399"/>
                    <a:pt x="1436" y="18399"/>
                  </a:cubicBezTo>
                  <a:cubicBezTo>
                    <a:pt x="1320" y="18399"/>
                    <a:pt x="1204" y="18438"/>
                    <a:pt x="1125" y="18522"/>
                  </a:cubicBezTo>
                  <a:cubicBezTo>
                    <a:pt x="1036" y="18616"/>
                    <a:pt x="1013" y="18756"/>
                    <a:pt x="1013" y="18896"/>
                  </a:cubicBezTo>
                  <a:cubicBezTo>
                    <a:pt x="724" y="18617"/>
                    <a:pt x="403" y="18312"/>
                    <a:pt x="245" y="17954"/>
                  </a:cubicBezTo>
                  <a:cubicBezTo>
                    <a:pt x="168" y="17778"/>
                    <a:pt x="166" y="17515"/>
                    <a:pt x="410" y="17515"/>
                  </a:cubicBezTo>
                  <a:cubicBezTo>
                    <a:pt x="417" y="17515"/>
                    <a:pt x="424" y="17516"/>
                    <a:pt x="431" y="17516"/>
                  </a:cubicBezTo>
                  <a:cubicBezTo>
                    <a:pt x="616" y="17527"/>
                    <a:pt x="783" y="17651"/>
                    <a:pt x="928" y="17754"/>
                  </a:cubicBezTo>
                  <a:cubicBezTo>
                    <a:pt x="1698" y="18301"/>
                    <a:pt x="2436" y="18892"/>
                    <a:pt x="3245" y="19383"/>
                  </a:cubicBezTo>
                  <a:cubicBezTo>
                    <a:pt x="3629" y="19617"/>
                    <a:pt x="4027" y="19821"/>
                    <a:pt x="4448" y="19975"/>
                  </a:cubicBezTo>
                  <a:cubicBezTo>
                    <a:pt x="4448" y="19992"/>
                    <a:pt x="4452" y="20012"/>
                    <a:pt x="4473" y="20022"/>
                  </a:cubicBezTo>
                  <a:cubicBezTo>
                    <a:pt x="4518" y="20046"/>
                    <a:pt x="4563" y="20056"/>
                    <a:pt x="4606" y="20056"/>
                  </a:cubicBezTo>
                  <a:cubicBezTo>
                    <a:pt x="4626" y="20056"/>
                    <a:pt x="4646" y="20054"/>
                    <a:pt x="4665" y="20050"/>
                  </a:cubicBezTo>
                  <a:cubicBezTo>
                    <a:pt x="4668" y="20053"/>
                    <a:pt x="4671" y="20053"/>
                    <a:pt x="4673" y="20054"/>
                  </a:cubicBezTo>
                  <a:cubicBezTo>
                    <a:pt x="4677" y="20055"/>
                    <a:pt x="4680" y="20056"/>
                    <a:pt x="4684" y="20056"/>
                  </a:cubicBezTo>
                  <a:cubicBezTo>
                    <a:pt x="4698" y="20056"/>
                    <a:pt x="4709" y="20046"/>
                    <a:pt x="4716" y="20033"/>
                  </a:cubicBezTo>
                  <a:cubicBezTo>
                    <a:pt x="4855" y="19972"/>
                    <a:pt x="4954" y="19806"/>
                    <a:pt x="4935" y="19651"/>
                  </a:cubicBezTo>
                  <a:cubicBezTo>
                    <a:pt x="4915" y="19482"/>
                    <a:pt x="4801" y="19343"/>
                    <a:pt x="4681" y="19230"/>
                  </a:cubicBezTo>
                  <a:cubicBezTo>
                    <a:pt x="4523" y="19084"/>
                    <a:pt x="4347" y="18953"/>
                    <a:pt x="4175" y="18826"/>
                  </a:cubicBezTo>
                  <a:cubicBezTo>
                    <a:pt x="3433" y="18274"/>
                    <a:pt x="2621" y="17814"/>
                    <a:pt x="1925" y="17204"/>
                  </a:cubicBezTo>
                  <a:cubicBezTo>
                    <a:pt x="1610" y="16929"/>
                    <a:pt x="1319" y="16628"/>
                    <a:pt x="1084" y="16286"/>
                  </a:cubicBezTo>
                  <a:cubicBezTo>
                    <a:pt x="969" y="16119"/>
                    <a:pt x="868" y="15943"/>
                    <a:pt x="783" y="15761"/>
                  </a:cubicBezTo>
                  <a:cubicBezTo>
                    <a:pt x="755" y="15700"/>
                    <a:pt x="656" y="15538"/>
                    <a:pt x="717" y="15486"/>
                  </a:cubicBezTo>
                  <a:cubicBezTo>
                    <a:pt x="734" y="15470"/>
                    <a:pt x="761" y="15464"/>
                    <a:pt x="791" y="15464"/>
                  </a:cubicBezTo>
                  <a:close/>
                  <a:moveTo>
                    <a:pt x="2687" y="19762"/>
                  </a:moveTo>
                  <a:lnTo>
                    <a:pt x="2687" y="19762"/>
                  </a:lnTo>
                  <a:cubicBezTo>
                    <a:pt x="2762" y="19816"/>
                    <a:pt x="2836" y="19868"/>
                    <a:pt x="2909" y="19915"/>
                  </a:cubicBezTo>
                  <a:cubicBezTo>
                    <a:pt x="3150" y="20075"/>
                    <a:pt x="3408" y="20209"/>
                    <a:pt x="3665" y="20341"/>
                  </a:cubicBezTo>
                  <a:cubicBezTo>
                    <a:pt x="3916" y="20471"/>
                    <a:pt x="4171" y="20599"/>
                    <a:pt x="4415" y="20742"/>
                  </a:cubicBezTo>
                  <a:cubicBezTo>
                    <a:pt x="4576" y="20837"/>
                    <a:pt x="4837" y="20964"/>
                    <a:pt x="4952" y="21142"/>
                  </a:cubicBezTo>
                  <a:cubicBezTo>
                    <a:pt x="4902" y="21324"/>
                    <a:pt x="4851" y="21503"/>
                    <a:pt x="4801" y="21682"/>
                  </a:cubicBezTo>
                  <a:cubicBezTo>
                    <a:pt x="4699" y="21542"/>
                    <a:pt x="4566" y="21418"/>
                    <a:pt x="4429" y="21315"/>
                  </a:cubicBezTo>
                  <a:cubicBezTo>
                    <a:pt x="4210" y="21152"/>
                    <a:pt x="3977" y="21005"/>
                    <a:pt x="3748" y="20852"/>
                  </a:cubicBezTo>
                  <a:cubicBezTo>
                    <a:pt x="3521" y="20700"/>
                    <a:pt x="3294" y="20525"/>
                    <a:pt x="3053" y="20390"/>
                  </a:cubicBezTo>
                  <a:cubicBezTo>
                    <a:pt x="2933" y="20180"/>
                    <a:pt x="2812" y="19970"/>
                    <a:pt x="2687" y="19762"/>
                  </a:cubicBezTo>
                  <a:close/>
                  <a:moveTo>
                    <a:pt x="3249" y="20731"/>
                  </a:moveTo>
                  <a:cubicBezTo>
                    <a:pt x="3346" y="20793"/>
                    <a:pt x="3443" y="20854"/>
                    <a:pt x="3536" y="20915"/>
                  </a:cubicBezTo>
                  <a:cubicBezTo>
                    <a:pt x="3744" y="21054"/>
                    <a:pt x="3954" y="21191"/>
                    <a:pt x="4161" y="21331"/>
                  </a:cubicBezTo>
                  <a:cubicBezTo>
                    <a:pt x="4380" y="21476"/>
                    <a:pt x="4607" y="21653"/>
                    <a:pt x="4746" y="21873"/>
                  </a:cubicBezTo>
                  <a:cubicBezTo>
                    <a:pt x="4692" y="22092"/>
                    <a:pt x="4637" y="22310"/>
                    <a:pt x="4583" y="22529"/>
                  </a:cubicBezTo>
                  <a:cubicBezTo>
                    <a:pt x="4510" y="22438"/>
                    <a:pt x="4431" y="22351"/>
                    <a:pt x="4351" y="22266"/>
                  </a:cubicBezTo>
                  <a:cubicBezTo>
                    <a:pt x="4035" y="21923"/>
                    <a:pt x="3757" y="21558"/>
                    <a:pt x="3510" y="21164"/>
                  </a:cubicBezTo>
                  <a:cubicBezTo>
                    <a:pt x="3419" y="21022"/>
                    <a:pt x="3334" y="20877"/>
                    <a:pt x="3249" y="20731"/>
                  </a:cubicBezTo>
                  <a:close/>
                  <a:moveTo>
                    <a:pt x="5598" y="21461"/>
                  </a:moveTo>
                  <a:cubicBezTo>
                    <a:pt x="6183" y="21461"/>
                    <a:pt x="6774" y="21603"/>
                    <a:pt x="7346" y="21699"/>
                  </a:cubicBezTo>
                  <a:cubicBezTo>
                    <a:pt x="7711" y="21758"/>
                    <a:pt x="8079" y="21819"/>
                    <a:pt x="8445" y="21879"/>
                  </a:cubicBezTo>
                  <a:cubicBezTo>
                    <a:pt x="8801" y="21937"/>
                    <a:pt x="9164" y="21982"/>
                    <a:pt x="9519" y="22056"/>
                  </a:cubicBezTo>
                  <a:cubicBezTo>
                    <a:pt x="9683" y="22092"/>
                    <a:pt x="9885" y="22189"/>
                    <a:pt x="9785" y="22388"/>
                  </a:cubicBezTo>
                  <a:cubicBezTo>
                    <a:pt x="9709" y="22540"/>
                    <a:pt x="9510" y="22590"/>
                    <a:pt x="9354" y="22628"/>
                  </a:cubicBezTo>
                  <a:cubicBezTo>
                    <a:pt x="9153" y="22677"/>
                    <a:pt x="8947" y="22697"/>
                    <a:pt x="8740" y="22697"/>
                  </a:cubicBezTo>
                  <a:cubicBezTo>
                    <a:pt x="8633" y="22697"/>
                    <a:pt x="8527" y="22691"/>
                    <a:pt x="8420" y="22682"/>
                  </a:cubicBezTo>
                  <a:cubicBezTo>
                    <a:pt x="7809" y="22629"/>
                    <a:pt x="7217" y="22450"/>
                    <a:pt x="6617" y="22328"/>
                  </a:cubicBezTo>
                  <a:cubicBezTo>
                    <a:pt x="6367" y="22279"/>
                    <a:pt x="6093" y="22233"/>
                    <a:pt x="5826" y="22233"/>
                  </a:cubicBezTo>
                  <a:cubicBezTo>
                    <a:pt x="5539" y="22233"/>
                    <a:pt x="5260" y="22286"/>
                    <a:pt x="5028" y="22448"/>
                  </a:cubicBezTo>
                  <a:cubicBezTo>
                    <a:pt x="5051" y="22347"/>
                    <a:pt x="5078" y="22248"/>
                    <a:pt x="5101" y="22148"/>
                  </a:cubicBezTo>
                  <a:cubicBezTo>
                    <a:pt x="5105" y="22151"/>
                    <a:pt x="5112" y="22151"/>
                    <a:pt x="5115" y="22154"/>
                  </a:cubicBezTo>
                  <a:cubicBezTo>
                    <a:pt x="5118" y="22147"/>
                    <a:pt x="5115" y="22140"/>
                    <a:pt x="5119" y="22134"/>
                  </a:cubicBezTo>
                  <a:cubicBezTo>
                    <a:pt x="5136" y="22079"/>
                    <a:pt x="5162" y="22031"/>
                    <a:pt x="5191" y="21987"/>
                  </a:cubicBezTo>
                  <a:lnTo>
                    <a:pt x="5191" y="21987"/>
                  </a:lnTo>
                  <a:cubicBezTo>
                    <a:pt x="5171" y="21995"/>
                    <a:pt x="5154" y="22002"/>
                    <a:pt x="5135" y="22013"/>
                  </a:cubicBezTo>
                  <a:cubicBezTo>
                    <a:pt x="5179" y="21835"/>
                    <a:pt x="5220" y="21655"/>
                    <a:pt x="5267" y="21477"/>
                  </a:cubicBezTo>
                  <a:cubicBezTo>
                    <a:pt x="5377" y="21466"/>
                    <a:pt x="5487" y="21461"/>
                    <a:pt x="5598" y="21461"/>
                  </a:cubicBezTo>
                  <a:close/>
                  <a:moveTo>
                    <a:pt x="1442" y="18569"/>
                  </a:moveTo>
                  <a:cubicBezTo>
                    <a:pt x="1610" y="18569"/>
                    <a:pt x="1767" y="18727"/>
                    <a:pt x="1866" y="18848"/>
                  </a:cubicBezTo>
                  <a:cubicBezTo>
                    <a:pt x="2259" y="19325"/>
                    <a:pt x="2564" y="19863"/>
                    <a:pt x="2869" y="20398"/>
                  </a:cubicBezTo>
                  <a:cubicBezTo>
                    <a:pt x="2859" y="20423"/>
                    <a:pt x="2863" y="20451"/>
                    <a:pt x="2890" y="20474"/>
                  </a:cubicBezTo>
                  <a:cubicBezTo>
                    <a:pt x="2901" y="20484"/>
                    <a:pt x="2916" y="20494"/>
                    <a:pt x="2928" y="20504"/>
                  </a:cubicBezTo>
                  <a:cubicBezTo>
                    <a:pt x="3032" y="20683"/>
                    <a:pt x="3134" y="20863"/>
                    <a:pt x="3242" y="21037"/>
                  </a:cubicBezTo>
                  <a:cubicBezTo>
                    <a:pt x="3487" y="21437"/>
                    <a:pt x="3753" y="21829"/>
                    <a:pt x="4070" y="22177"/>
                  </a:cubicBezTo>
                  <a:cubicBezTo>
                    <a:pt x="4227" y="22347"/>
                    <a:pt x="4404" y="22513"/>
                    <a:pt x="4546" y="22700"/>
                  </a:cubicBezTo>
                  <a:cubicBezTo>
                    <a:pt x="4517" y="22817"/>
                    <a:pt x="4490" y="22934"/>
                    <a:pt x="4466" y="23053"/>
                  </a:cubicBezTo>
                  <a:cubicBezTo>
                    <a:pt x="4455" y="23038"/>
                    <a:pt x="4444" y="23026"/>
                    <a:pt x="4431" y="23012"/>
                  </a:cubicBezTo>
                  <a:lnTo>
                    <a:pt x="4431" y="23012"/>
                  </a:lnTo>
                  <a:cubicBezTo>
                    <a:pt x="4434" y="23062"/>
                    <a:pt x="4434" y="23112"/>
                    <a:pt x="4429" y="23163"/>
                  </a:cubicBezTo>
                  <a:cubicBezTo>
                    <a:pt x="4432" y="23166"/>
                    <a:pt x="4437" y="23171"/>
                    <a:pt x="4439" y="23175"/>
                  </a:cubicBezTo>
                  <a:cubicBezTo>
                    <a:pt x="4417" y="23286"/>
                    <a:pt x="4397" y="23400"/>
                    <a:pt x="4376" y="23512"/>
                  </a:cubicBezTo>
                  <a:cubicBezTo>
                    <a:pt x="4303" y="23449"/>
                    <a:pt x="4227" y="23395"/>
                    <a:pt x="4150" y="23347"/>
                  </a:cubicBezTo>
                  <a:cubicBezTo>
                    <a:pt x="3951" y="23219"/>
                    <a:pt x="3737" y="23122"/>
                    <a:pt x="3533" y="23001"/>
                  </a:cubicBezTo>
                  <a:cubicBezTo>
                    <a:pt x="3348" y="22892"/>
                    <a:pt x="3178" y="22765"/>
                    <a:pt x="3021" y="22622"/>
                  </a:cubicBezTo>
                  <a:cubicBezTo>
                    <a:pt x="2388" y="22050"/>
                    <a:pt x="1979" y="21281"/>
                    <a:pt x="1657" y="20512"/>
                  </a:cubicBezTo>
                  <a:cubicBezTo>
                    <a:pt x="1490" y="20115"/>
                    <a:pt x="1317" y="19707"/>
                    <a:pt x="1237" y="19284"/>
                  </a:cubicBezTo>
                  <a:cubicBezTo>
                    <a:pt x="1203" y="19106"/>
                    <a:pt x="1119" y="18706"/>
                    <a:pt x="1315" y="18601"/>
                  </a:cubicBezTo>
                  <a:cubicBezTo>
                    <a:pt x="1358" y="18579"/>
                    <a:pt x="1400" y="18569"/>
                    <a:pt x="1442" y="18569"/>
                  </a:cubicBezTo>
                  <a:close/>
                  <a:moveTo>
                    <a:pt x="4858" y="23280"/>
                  </a:moveTo>
                  <a:cubicBezTo>
                    <a:pt x="5320" y="23637"/>
                    <a:pt x="5958" y="23750"/>
                    <a:pt x="6533" y="23750"/>
                  </a:cubicBezTo>
                  <a:cubicBezTo>
                    <a:pt x="6568" y="23750"/>
                    <a:pt x="6604" y="23749"/>
                    <a:pt x="6638" y="23749"/>
                  </a:cubicBezTo>
                  <a:cubicBezTo>
                    <a:pt x="7342" y="23732"/>
                    <a:pt x="8029" y="23564"/>
                    <a:pt x="8731" y="23517"/>
                  </a:cubicBezTo>
                  <a:cubicBezTo>
                    <a:pt x="8781" y="23514"/>
                    <a:pt x="8833" y="23512"/>
                    <a:pt x="8886" y="23512"/>
                  </a:cubicBezTo>
                  <a:cubicBezTo>
                    <a:pt x="9006" y="23512"/>
                    <a:pt x="9130" y="23526"/>
                    <a:pt x="9233" y="23585"/>
                  </a:cubicBezTo>
                  <a:cubicBezTo>
                    <a:pt x="9389" y="23675"/>
                    <a:pt x="9426" y="23855"/>
                    <a:pt x="9375" y="24013"/>
                  </a:cubicBezTo>
                  <a:cubicBezTo>
                    <a:pt x="9279" y="24306"/>
                    <a:pt x="8921" y="24461"/>
                    <a:pt x="8652" y="24566"/>
                  </a:cubicBezTo>
                  <a:cubicBezTo>
                    <a:pt x="8284" y="24709"/>
                    <a:pt x="7886" y="24783"/>
                    <a:pt x="7487" y="24783"/>
                  </a:cubicBezTo>
                  <a:cubicBezTo>
                    <a:pt x="7255" y="24783"/>
                    <a:pt x="7023" y="24758"/>
                    <a:pt x="6796" y="24708"/>
                  </a:cubicBezTo>
                  <a:cubicBezTo>
                    <a:pt x="6186" y="24570"/>
                    <a:pt x="5555" y="24234"/>
                    <a:pt x="4916" y="24234"/>
                  </a:cubicBezTo>
                  <a:cubicBezTo>
                    <a:pt x="4869" y="24234"/>
                    <a:pt x="4822" y="24236"/>
                    <a:pt x="4774" y="24240"/>
                  </a:cubicBezTo>
                  <a:cubicBezTo>
                    <a:pt x="4777" y="24232"/>
                    <a:pt x="4778" y="24227"/>
                    <a:pt x="4778" y="24220"/>
                  </a:cubicBezTo>
                  <a:cubicBezTo>
                    <a:pt x="4777" y="24142"/>
                    <a:pt x="4760" y="24069"/>
                    <a:pt x="4736" y="23998"/>
                  </a:cubicBezTo>
                  <a:cubicBezTo>
                    <a:pt x="4737" y="23987"/>
                    <a:pt x="4737" y="23977"/>
                    <a:pt x="4739" y="23966"/>
                  </a:cubicBezTo>
                  <a:cubicBezTo>
                    <a:pt x="4744" y="23936"/>
                    <a:pt x="4750" y="23905"/>
                    <a:pt x="4756" y="23874"/>
                  </a:cubicBezTo>
                  <a:cubicBezTo>
                    <a:pt x="4777" y="23864"/>
                    <a:pt x="4800" y="23855"/>
                    <a:pt x="4822" y="23849"/>
                  </a:cubicBezTo>
                  <a:cubicBezTo>
                    <a:pt x="4824" y="23845"/>
                    <a:pt x="4822" y="23842"/>
                    <a:pt x="4824" y="23838"/>
                  </a:cubicBezTo>
                  <a:lnTo>
                    <a:pt x="4848" y="23777"/>
                  </a:lnTo>
                  <a:lnTo>
                    <a:pt x="4848" y="23777"/>
                  </a:lnTo>
                  <a:cubicBezTo>
                    <a:pt x="4820" y="23784"/>
                    <a:pt x="4793" y="23791"/>
                    <a:pt x="4767" y="23805"/>
                  </a:cubicBezTo>
                  <a:cubicBezTo>
                    <a:pt x="4795" y="23629"/>
                    <a:pt x="4827" y="23455"/>
                    <a:pt x="4858" y="23280"/>
                  </a:cubicBezTo>
                  <a:close/>
                  <a:moveTo>
                    <a:pt x="12787" y="0"/>
                  </a:moveTo>
                  <a:cubicBezTo>
                    <a:pt x="12497" y="0"/>
                    <a:pt x="12350" y="490"/>
                    <a:pt x="12285" y="692"/>
                  </a:cubicBezTo>
                  <a:lnTo>
                    <a:pt x="11950" y="1741"/>
                  </a:lnTo>
                  <a:cubicBezTo>
                    <a:pt x="11909" y="1631"/>
                    <a:pt x="11854" y="1525"/>
                    <a:pt x="11780" y="1429"/>
                  </a:cubicBezTo>
                  <a:cubicBezTo>
                    <a:pt x="11716" y="1347"/>
                    <a:pt x="11622" y="1273"/>
                    <a:pt x="11532" y="1273"/>
                  </a:cubicBezTo>
                  <a:cubicBezTo>
                    <a:pt x="11478" y="1273"/>
                    <a:pt x="11426" y="1300"/>
                    <a:pt x="11383" y="1369"/>
                  </a:cubicBezTo>
                  <a:cubicBezTo>
                    <a:pt x="11274" y="1542"/>
                    <a:pt x="11340" y="1796"/>
                    <a:pt x="11377" y="1982"/>
                  </a:cubicBezTo>
                  <a:cubicBezTo>
                    <a:pt x="11383" y="2005"/>
                    <a:pt x="11387" y="2029"/>
                    <a:pt x="11393" y="2050"/>
                  </a:cubicBezTo>
                  <a:cubicBezTo>
                    <a:pt x="11354" y="1988"/>
                    <a:pt x="11313" y="1927"/>
                    <a:pt x="11258" y="1880"/>
                  </a:cubicBezTo>
                  <a:cubicBezTo>
                    <a:pt x="11195" y="1823"/>
                    <a:pt x="11125" y="1799"/>
                    <a:pt x="11057" y="1799"/>
                  </a:cubicBezTo>
                  <a:cubicBezTo>
                    <a:pt x="10920" y="1799"/>
                    <a:pt x="10793" y="1901"/>
                    <a:pt x="10760" y="2054"/>
                  </a:cubicBezTo>
                  <a:cubicBezTo>
                    <a:pt x="10732" y="2188"/>
                    <a:pt x="10777" y="2327"/>
                    <a:pt x="10820" y="2453"/>
                  </a:cubicBezTo>
                  <a:cubicBezTo>
                    <a:pt x="10874" y="2609"/>
                    <a:pt x="10932" y="2762"/>
                    <a:pt x="10996" y="2914"/>
                  </a:cubicBezTo>
                  <a:cubicBezTo>
                    <a:pt x="11103" y="3169"/>
                    <a:pt x="11228" y="3415"/>
                    <a:pt x="11366" y="3656"/>
                  </a:cubicBezTo>
                  <a:cubicBezTo>
                    <a:pt x="11345" y="3704"/>
                    <a:pt x="11323" y="3751"/>
                    <a:pt x="11302" y="3798"/>
                  </a:cubicBezTo>
                  <a:cubicBezTo>
                    <a:pt x="11244" y="3689"/>
                    <a:pt x="11187" y="3577"/>
                    <a:pt x="11137" y="3462"/>
                  </a:cubicBezTo>
                  <a:cubicBezTo>
                    <a:pt x="11049" y="3255"/>
                    <a:pt x="10971" y="3043"/>
                    <a:pt x="10879" y="2837"/>
                  </a:cubicBezTo>
                  <a:cubicBezTo>
                    <a:pt x="10710" y="2460"/>
                    <a:pt x="10493" y="2087"/>
                    <a:pt x="10149" y="1837"/>
                  </a:cubicBezTo>
                  <a:cubicBezTo>
                    <a:pt x="10066" y="1778"/>
                    <a:pt x="9968" y="1727"/>
                    <a:pt x="9875" y="1727"/>
                  </a:cubicBezTo>
                  <a:cubicBezTo>
                    <a:pt x="9811" y="1727"/>
                    <a:pt x="9750" y="1751"/>
                    <a:pt x="9699" y="1816"/>
                  </a:cubicBezTo>
                  <a:cubicBezTo>
                    <a:pt x="9578" y="1971"/>
                    <a:pt x="9666" y="2162"/>
                    <a:pt x="9731" y="2321"/>
                  </a:cubicBezTo>
                  <a:cubicBezTo>
                    <a:pt x="9902" y="2730"/>
                    <a:pt x="10075" y="3137"/>
                    <a:pt x="10283" y="3528"/>
                  </a:cubicBezTo>
                  <a:cubicBezTo>
                    <a:pt x="10469" y="3882"/>
                    <a:pt x="10695" y="4242"/>
                    <a:pt x="10974" y="4538"/>
                  </a:cubicBezTo>
                  <a:cubicBezTo>
                    <a:pt x="10974" y="4540"/>
                    <a:pt x="10973" y="4541"/>
                    <a:pt x="10973" y="4541"/>
                  </a:cubicBezTo>
                  <a:cubicBezTo>
                    <a:pt x="10959" y="4548"/>
                    <a:pt x="10952" y="4567"/>
                    <a:pt x="10954" y="4584"/>
                  </a:cubicBezTo>
                  <a:cubicBezTo>
                    <a:pt x="10932" y="4638"/>
                    <a:pt x="10909" y="4690"/>
                    <a:pt x="10888" y="4744"/>
                  </a:cubicBezTo>
                  <a:cubicBezTo>
                    <a:pt x="10856" y="4755"/>
                    <a:pt x="10823" y="4759"/>
                    <a:pt x="10789" y="4759"/>
                  </a:cubicBezTo>
                  <a:cubicBezTo>
                    <a:pt x="10731" y="4759"/>
                    <a:pt x="10673" y="4745"/>
                    <a:pt x="10620" y="4719"/>
                  </a:cubicBezTo>
                  <a:cubicBezTo>
                    <a:pt x="10434" y="4625"/>
                    <a:pt x="10313" y="4422"/>
                    <a:pt x="10208" y="4252"/>
                  </a:cubicBezTo>
                  <a:cubicBezTo>
                    <a:pt x="10015" y="3938"/>
                    <a:pt x="9861" y="3604"/>
                    <a:pt x="9645" y="3304"/>
                  </a:cubicBezTo>
                  <a:cubicBezTo>
                    <a:pt x="9462" y="3052"/>
                    <a:pt x="9209" y="2783"/>
                    <a:pt x="8897" y="2697"/>
                  </a:cubicBezTo>
                  <a:cubicBezTo>
                    <a:pt x="8849" y="2683"/>
                    <a:pt x="8797" y="2675"/>
                    <a:pt x="8746" y="2675"/>
                  </a:cubicBezTo>
                  <a:cubicBezTo>
                    <a:pt x="8669" y="2675"/>
                    <a:pt x="8592" y="2694"/>
                    <a:pt x="8533" y="2744"/>
                  </a:cubicBezTo>
                  <a:cubicBezTo>
                    <a:pt x="8406" y="2847"/>
                    <a:pt x="8422" y="3016"/>
                    <a:pt x="8477" y="3157"/>
                  </a:cubicBezTo>
                  <a:cubicBezTo>
                    <a:pt x="8623" y="3525"/>
                    <a:pt x="8845" y="3883"/>
                    <a:pt x="9072" y="4212"/>
                  </a:cubicBezTo>
                  <a:cubicBezTo>
                    <a:pt x="9299" y="4540"/>
                    <a:pt x="9557" y="4848"/>
                    <a:pt x="9839" y="5134"/>
                  </a:cubicBezTo>
                  <a:cubicBezTo>
                    <a:pt x="9978" y="5273"/>
                    <a:pt x="10132" y="5400"/>
                    <a:pt x="10272" y="5540"/>
                  </a:cubicBezTo>
                  <a:cubicBezTo>
                    <a:pt x="10337" y="5605"/>
                    <a:pt x="10411" y="5712"/>
                    <a:pt x="10307" y="5776"/>
                  </a:cubicBezTo>
                  <a:cubicBezTo>
                    <a:pt x="10277" y="5795"/>
                    <a:pt x="10239" y="5802"/>
                    <a:pt x="10200" y="5802"/>
                  </a:cubicBezTo>
                  <a:cubicBezTo>
                    <a:pt x="10130" y="5802"/>
                    <a:pt x="10054" y="5778"/>
                    <a:pt x="10000" y="5754"/>
                  </a:cubicBezTo>
                  <a:cubicBezTo>
                    <a:pt x="9791" y="5664"/>
                    <a:pt x="9634" y="5489"/>
                    <a:pt x="9489" y="5322"/>
                  </a:cubicBezTo>
                  <a:cubicBezTo>
                    <a:pt x="9333" y="5144"/>
                    <a:pt x="9180" y="4966"/>
                    <a:pt x="9023" y="4787"/>
                  </a:cubicBezTo>
                  <a:cubicBezTo>
                    <a:pt x="8867" y="4607"/>
                    <a:pt x="8711" y="4426"/>
                    <a:pt x="8555" y="4248"/>
                  </a:cubicBezTo>
                  <a:cubicBezTo>
                    <a:pt x="8412" y="4082"/>
                    <a:pt x="8276" y="3893"/>
                    <a:pt x="8107" y="3751"/>
                  </a:cubicBezTo>
                  <a:cubicBezTo>
                    <a:pt x="8000" y="3661"/>
                    <a:pt x="7870" y="3595"/>
                    <a:pt x="7730" y="3595"/>
                  </a:cubicBezTo>
                  <a:cubicBezTo>
                    <a:pt x="7710" y="3595"/>
                    <a:pt x="7689" y="3596"/>
                    <a:pt x="7669" y="3599"/>
                  </a:cubicBezTo>
                  <a:cubicBezTo>
                    <a:pt x="7510" y="3623"/>
                    <a:pt x="7389" y="3738"/>
                    <a:pt x="7369" y="3896"/>
                  </a:cubicBezTo>
                  <a:cubicBezTo>
                    <a:pt x="7348" y="4056"/>
                    <a:pt x="7424" y="4221"/>
                    <a:pt x="7511" y="4351"/>
                  </a:cubicBezTo>
                  <a:cubicBezTo>
                    <a:pt x="7625" y="4526"/>
                    <a:pt x="7761" y="4690"/>
                    <a:pt x="7893" y="4852"/>
                  </a:cubicBezTo>
                  <a:cubicBezTo>
                    <a:pt x="8172" y="5195"/>
                    <a:pt x="8476" y="5520"/>
                    <a:pt x="8801" y="5824"/>
                  </a:cubicBezTo>
                  <a:cubicBezTo>
                    <a:pt x="9079" y="6086"/>
                    <a:pt x="9382" y="6343"/>
                    <a:pt x="9561" y="6685"/>
                  </a:cubicBezTo>
                  <a:cubicBezTo>
                    <a:pt x="9596" y="6754"/>
                    <a:pt x="9714" y="6972"/>
                    <a:pt x="9568" y="6972"/>
                  </a:cubicBezTo>
                  <a:cubicBezTo>
                    <a:pt x="9567" y="6972"/>
                    <a:pt x="9565" y="6972"/>
                    <a:pt x="9564" y="6972"/>
                  </a:cubicBezTo>
                  <a:cubicBezTo>
                    <a:pt x="9475" y="6967"/>
                    <a:pt x="9365" y="6872"/>
                    <a:pt x="9302" y="6824"/>
                  </a:cubicBezTo>
                  <a:cubicBezTo>
                    <a:pt x="9124" y="6691"/>
                    <a:pt x="8954" y="6550"/>
                    <a:pt x="8788" y="6406"/>
                  </a:cubicBezTo>
                  <a:cubicBezTo>
                    <a:pt x="8455" y="6115"/>
                    <a:pt x="8142" y="5803"/>
                    <a:pt x="7852" y="5471"/>
                  </a:cubicBezTo>
                  <a:cubicBezTo>
                    <a:pt x="7609" y="5193"/>
                    <a:pt x="7339" y="4832"/>
                    <a:pt x="6945" y="4768"/>
                  </a:cubicBezTo>
                  <a:cubicBezTo>
                    <a:pt x="6909" y="4762"/>
                    <a:pt x="6870" y="4759"/>
                    <a:pt x="6830" y="4759"/>
                  </a:cubicBezTo>
                  <a:cubicBezTo>
                    <a:pt x="6717" y="4759"/>
                    <a:pt x="6596" y="4787"/>
                    <a:pt x="6526" y="4869"/>
                  </a:cubicBezTo>
                  <a:cubicBezTo>
                    <a:pt x="6426" y="4987"/>
                    <a:pt x="6484" y="5137"/>
                    <a:pt x="6555" y="5256"/>
                  </a:cubicBezTo>
                  <a:cubicBezTo>
                    <a:pt x="6765" y="5613"/>
                    <a:pt x="7009" y="5953"/>
                    <a:pt x="7264" y="6279"/>
                  </a:cubicBezTo>
                  <a:cubicBezTo>
                    <a:pt x="7776" y="6933"/>
                    <a:pt x="8358" y="7536"/>
                    <a:pt x="9008" y="8064"/>
                  </a:cubicBezTo>
                  <a:cubicBezTo>
                    <a:pt x="9138" y="8171"/>
                    <a:pt x="9273" y="8271"/>
                    <a:pt x="9408" y="8372"/>
                  </a:cubicBezTo>
                  <a:cubicBezTo>
                    <a:pt x="9397" y="8406"/>
                    <a:pt x="9382" y="8440"/>
                    <a:pt x="9370" y="8476"/>
                  </a:cubicBezTo>
                  <a:cubicBezTo>
                    <a:pt x="9363" y="8476"/>
                    <a:pt x="9356" y="8477"/>
                    <a:pt x="9350" y="8477"/>
                  </a:cubicBezTo>
                  <a:cubicBezTo>
                    <a:pt x="9215" y="8477"/>
                    <a:pt x="9056" y="8344"/>
                    <a:pt x="8972" y="8263"/>
                  </a:cubicBezTo>
                  <a:cubicBezTo>
                    <a:pt x="8836" y="8132"/>
                    <a:pt x="8701" y="8002"/>
                    <a:pt x="8562" y="7874"/>
                  </a:cubicBezTo>
                  <a:cubicBezTo>
                    <a:pt x="8293" y="7624"/>
                    <a:pt x="8018" y="7379"/>
                    <a:pt x="7738" y="7139"/>
                  </a:cubicBezTo>
                  <a:cubicBezTo>
                    <a:pt x="7457" y="6902"/>
                    <a:pt x="7176" y="6664"/>
                    <a:pt x="6885" y="6437"/>
                  </a:cubicBezTo>
                  <a:cubicBezTo>
                    <a:pt x="6751" y="6333"/>
                    <a:pt x="6613" y="6228"/>
                    <a:pt x="6475" y="6125"/>
                  </a:cubicBezTo>
                  <a:cubicBezTo>
                    <a:pt x="6350" y="6031"/>
                    <a:pt x="6216" y="5903"/>
                    <a:pt x="6058" y="5869"/>
                  </a:cubicBezTo>
                  <a:cubicBezTo>
                    <a:pt x="6034" y="5864"/>
                    <a:pt x="6011" y="5862"/>
                    <a:pt x="5988" y="5862"/>
                  </a:cubicBezTo>
                  <a:cubicBezTo>
                    <a:pt x="5800" y="5862"/>
                    <a:pt x="5649" y="6023"/>
                    <a:pt x="5610" y="6200"/>
                  </a:cubicBezTo>
                  <a:cubicBezTo>
                    <a:pt x="5552" y="6468"/>
                    <a:pt x="5743" y="6712"/>
                    <a:pt x="5906" y="6911"/>
                  </a:cubicBezTo>
                  <a:cubicBezTo>
                    <a:pt x="6343" y="7448"/>
                    <a:pt x="6843" y="7932"/>
                    <a:pt x="7361" y="8398"/>
                  </a:cubicBezTo>
                  <a:cubicBezTo>
                    <a:pt x="7613" y="8625"/>
                    <a:pt x="7871" y="8847"/>
                    <a:pt x="8128" y="9071"/>
                  </a:cubicBezTo>
                  <a:cubicBezTo>
                    <a:pt x="8256" y="9182"/>
                    <a:pt x="8385" y="9294"/>
                    <a:pt x="8513" y="9408"/>
                  </a:cubicBezTo>
                  <a:cubicBezTo>
                    <a:pt x="8564" y="9455"/>
                    <a:pt x="8938" y="9724"/>
                    <a:pt x="8843" y="9811"/>
                  </a:cubicBezTo>
                  <a:cubicBezTo>
                    <a:pt x="8825" y="9827"/>
                    <a:pt x="8798" y="9832"/>
                    <a:pt x="8767" y="9832"/>
                  </a:cubicBezTo>
                  <a:cubicBezTo>
                    <a:pt x="8701" y="9832"/>
                    <a:pt x="8620" y="9807"/>
                    <a:pt x="8582" y="9795"/>
                  </a:cubicBezTo>
                  <a:cubicBezTo>
                    <a:pt x="8500" y="9768"/>
                    <a:pt x="8422" y="9724"/>
                    <a:pt x="8354" y="9674"/>
                  </a:cubicBezTo>
                  <a:cubicBezTo>
                    <a:pt x="8198" y="9565"/>
                    <a:pt x="8067" y="9423"/>
                    <a:pt x="7937" y="9289"/>
                  </a:cubicBezTo>
                  <a:cubicBezTo>
                    <a:pt x="7667" y="9010"/>
                    <a:pt x="7398" y="8734"/>
                    <a:pt x="7128" y="8456"/>
                  </a:cubicBezTo>
                  <a:cubicBezTo>
                    <a:pt x="6871" y="8189"/>
                    <a:pt x="6613" y="7925"/>
                    <a:pt x="6356" y="7660"/>
                  </a:cubicBezTo>
                  <a:cubicBezTo>
                    <a:pt x="6226" y="7525"/>
                    <a:pt x="6099" y="7380"/>
                    <a:pt x="5963" y="7253"/>
                  </a:cubicBezTo>
                  <a:cubicBezTo>
                    <a:pt x="5889" y="7184"/>
                    <a:pt x="5797" y="7118"/>
                    <a:pt x="5693" y="7118"/>
                  </a:cubicBezTo>
                  <a:cubicBezTo>
                    <a:pt x="5679" y="7118"/>
                    <a:pt x="5665" y="7120"/>
                    <a:pt x="5651" y="7122"/>
                  </a:cubicBezTo>
                  <a:cubicBezTo>
                    <a:pt x="5386" y="7172"/>
                    <a:pt x="5440" y="7529"/>
                    <a:pt x="5468" y="7715"/>
                  </a:cubicBezTo>
                  <a:cubicBezTo>
                    <a:pt x="5511" y="7990"/>
                    <a:pt x="5608" y="8256"/>
                    <a:pt x="5739" y="8504"/>
                  </a:cubicBezTo>
                  <a:cubicBezTo>
                    <a:pt x="6308" y="9592"/>
                    <a:pt x="7467" y="10267"/>
                    <a:pt x="8091" y="11307"/>
                  </a:cubicBezTo>
                  <a:cubicBezTo>
                    <a:pt x="7443" y="10970"/>
                    <a:pt x="6837" y="10557"/>
                    <a:pt x="6298" y="10067"/>
                  </a:cubicBezTo>
                  <a:cubicBezTo>
                    <a:pt x="5994" y="9791"/>
                    <a:pt x="5722" y="9489"/>
                    <a:pt x="5441" y="9189"/>
                  </a:cubicBezTo>
                  <a:cubicBezTo>
                    <a:pt x="5173" y="8904"/>
                    <a:pt x="4882" y="8616"/>
                    <a:pt x="4537" y="8422"/>
                  </a:cubicBezTo>
                  <a:cubicBezTo>
                    <a:pt x="4431" y="8362"/>
                    <a:pt x="4291" y="8322"/>
                    <a:pt x="4160" y="8322"/>
                  </a:cubicBezTo>
                  <a:cubicBezTo>
                    <a:pt x="3979" y="8322"/>
                    <a:pt x="3814" y="8399"/>
                    <a:pt x="3780" y="8612"/>
                  </a:cubicBezTo>
                  <a:cubicBezTo>
                    <a:pt x="3731" y="8900"/>
                    <a:pt x="3929" y="9246"/>
                    <a:pt x="4099" y="9473"/>
                  </a:cubicBezTo>
                  <a:cubicBezTo>
                    <a:pt x="4298" y="9740"/>
                    <a:pt x="4551" y="9960"/>
                    <a:pt x="4814" y="10163"/>
                  </a:cubicBezTo>
                  <a:cubicBezTo>
                    <a:pt x="5130" y="10409"/>
                    <a:pt x="5457" y="10643"/>
                    <a:pt x="5776" y="10886"/>
                  </a:cubicBezTo>
                  <a:cubicBezTo>
                    <a:pt x="6173" y="11188"/>
                    <a:pt x="6568" y="11495"/>
                    <a:pt x="6958" y="11805"/>
                  </a:cubicBezTo>
                  <a:cubicBezTo>
                    <a:pt x="7155" y="11962"/>
                    <a:pt x="7351" y="12118"/>
                    <a:pt x="7545" y="12276"/>
                  </a:cubicBezTo>
                  <a:cubicBezTo>
                    <a:pt x="7656" y="12369"/>
                    <a:pt x="7775" y="12471"/>
                    <a:pt x="7840" y="12599"/>
                  </a:cubicBezTo>
                  <a:cubicBezTo>
                    <a:pt x="7793" y="12735"/>
                    <a:pt x="7744" y="12871"/>
                    <a:pt x="7695" y="13007"/>
                  </a:cubicBezTo>
                  <a:cubicBezTo>
                    <a:pt x="6712" y="12230"/>
                    <a:pt x="5786" y="11385"/>
                    <a:pt x="4927" y="10475"/>
                  </a:cubicBezTo>
                  <a:cubicBezTo>
                    <a:pt x="4722" y="10258"/>
                    <a:pt x="4520" y="10031"/>
                    <a:pt x="4286" y="9840"/>
                  </a:cubicBezTo>
                  <a:cubicBezTo>
                    <a:pt x="4121" y="9705"/>
                    <a:pt x="3873" y="9501"/>
                    <a:pt x="3643" y="9501"/>
                  </a:cubicBezTo>
                  <a:cubicBezTo>
                    <a:pt x="3636" y="9501"/>
                    <a:pt x="3629" y="9501"/>
                    <a:pt x="3622" y="9501"/>
                  </a:cubicBezTo>
                  <a:cubicBezTo>
                    <a:pt x="3086" y="9528"/>
                    <a:pt x="3652" y="10531"/>
                    <a:pt x="3764" y="10743"/>
                  </a:cubicBezTo>
                  <a:cubicBezTo>
                    <a:pt x="4022" y="11237"/>
                    <a:pt x="4361" y="11693"/>
                    <a:pt x="4754" y="12092"/>
                  </a:cubicBezTo>
                  <a:cubicBezTo>
                    <a:pt x="5169" y="12509"/>
                    <a:pt x="5654" y="12837"/>
                    <a:pt x="6129" y="13177"/>
                  </a:cubicBezTo>
                  <a:cubicBezTo>
                    <a:pt x="6393" y="13368"/>
                    <a:pt x="6654" y="13563"/>
                    <a:pt x="6890" y="13786"/>
                  </a:cubicBezTo>
                  <a:cubicBezTo>
                    <a:pt x="6987" y="13878"/>
                    <a:pt x="7100" y="13975"/>
                    <a:pt x="7172" y="14088"/>
                  </a:cubicBezTo>
                  <a:cubicBezTo>
                    <a:pt x="7274" y="14248"/>
                    <a:pt x="7167" y="14391"/>
                    <a:pt x="6988" y="14391"/>
                  </a:cubicBezTo>
                  <a:cubicBezTo>
                    <a:pt x="6983" y="14391"/>
                    <a:pt x="6979" y="14391"/>
                    <a:pt x="6975" y="14390"/>
                  </a:cubicBezTo>
                  <a:cubicBezTo>
                    <a:pt x="6824" y="14386"/>
                    <a:pt x="6687" y="14283"/>
                    <a:pt x="6566" y="14202"/>
                  </a:cubicBezTo>
                  <a:cubicBezTo>
                    <a:pt x="6414" y="14100"/>
                    <a:pt x="6270" y="13992"/>
                    <a:pt x="6128" y="13880"/>
                  </a:cubicBezTo>
                  <a:cubicBezTo>
                    <a:pt x="5878" y="13680"/>
                    <a:pt x="5640" y="13465"/>
                    <a:pt x="5411" y="13240"/>
                  </a:cubicBezTo>
                  <a:cubicBezTo>
                    <a:pt x="4959" y="12799"/>
                    <a:pt x="4553" y="12318"/>
                    <a:pt x="4123" y="11855"/>
                  </a:cubicBezTo>
                  <a:cubicBezTo>
                    <a:pt x="3922" y="11637"/>
                    <a:pt x="3702" y="11424"/>
                    <a:pt x="3442" y="11272"/>
                  </a:cubicBezTo>
                  <a:cubicBezTo>
                    <a:pt x="3298" y="11185"/>
                    <a:pt x="3085" y="11074"/>
                    <a:pt x="2896" y="11074"/>
                  </a:cubicBezTo>
                  <a:cubicBezTo>
                    <a:pt x="2846" y="11074"/>
                    <a:pt x="2798" y="11081"/>
                    <a:pt x="2754" y="11099"/>
                  </a:cubicBezTo>
                  <a:cubicBezTo>
                    <a:pt x="2510" y="11195"/>
                    <a:pt x="2584" y="11525"/>
                    <a:pt x="2645" y="11719"/>
                  </a:cubicBezTo>
                  <a:cubicBezTo>
                    <a:pt x="2724" y="11976"/>
                    <a:pt x="2872" y="12206"/>
                    <a:pt x="3033" y="12423"/>
                  </a:cubicBezTo>
                  <a:cubicBezTo>
                    <a:pt x="3397" y="12911"/>
                    <a:pt x="3811" y="13365"/>
                    <a:pt x="4258" y="13778"/>
                  </a:cubicBezTo>
                  <a:cubicBezTo>
                    <a:pt x="4710" y="14196"/>
                    <a:pt x="5207" y="14545"/>
                    <a:pt x="5704" y="14911"/>
                  </a:cubicBezTo>
                  <a:cubicBezTo>
                    <a:pt x="5830" y="15003"/>
                    <a:pt x="5952" y="15103"/>
                    <a:pt x="6065" y="15210"/>
                  </a:cubicBezTo>
                  <a:cubicBezTo>
                    <a:pt x="6136" y="15280"/>
                    <a:pt x="6453" y="15565"/>
                    <a:pt x="6220" y="15613"/>
                  </a:cubicBezTo>
                  <a:cubicBezTo>
                    <a:pt x="6199" y="15618"/>
                    <a:pt x="6176" y="15620"/>
                    <a:pt x="6153" y="15620"/>
                  </a:cubicBezTo>
                  <a:cubicBezTo>
                    <a:pt x="6022" y="15620"/>
                    <a:pt x="5863" y="15559"/>
                    <a:pt x="5753" y="15518"/>
                  </a:cubicBezTo>
                  <a:cubicBezTo>
                    <a:pt x="5591" y="15462"/>
                    <a:pt x="5440" y="15382"/>
                    <a:pt x="5292" y="15298"/>
                  </a:cubicBezTo>
                  <a:cubicBezTo>
                    <a:pt x="4740" y="14986"/>
                    <a:pt x="4239" y="14589"/>
                    <a:pt x="3808" y="14127"/>
                  </a:cubicBezTo>
                  <a:cubicBezTo>
                    <a:pt x="3412" y="13702"/>
                    <a:pt x="3099" y="13176"/>
                    <a:pt x="2589" y="12868"/>
                  </a:cubicBezTo>
                  <a:cubicBezTo>
                    <a:pt x="2499" y="12814"/>
                    <a:pt x="2386" y="12768"/>
                    <a:pt x="2283" y="12768"/>
                  </a:cubicBezTo>
                  <a:cubicBezTo>
                    <a:pt x="2188" y="12768"/>
                    <a:pt x="2101" y="12807"/>
                    <a:pt x="2050" y="12913"/>
                  </a:cubicBezTo>
                  <a:cubicBezTo>
                    <a:pt x="1951" y="13119"/>
                    <a:pt x="2015" y="13437"/>
                    <a:pt x="2071" y="13651"/>
                  </a:cubicBezTo>
                  <a:cubicBezTo>
                    <a:pt x="2210" y="14168"/>
                    <a:pt x="2537" y="14629"/>
                    <a:pt x="2879" y="15036"/>
                  </a:cubicBezTo>
                  <a:cubicBezTo>
                    <a:pt x="3651" y="15958"/>
                    <a:pt x="4652" y="16649"/>
                    <a:pt x="5661" y="17295"/>
                  </a:cubicBezTo>
                  <a:cubicBezTo>
                    <a:pt x="5807" y="17387"/>
                    <a:pt x="5987" y="17519"/>
                    <a:pt x="6074" y="17681"/>
                  </a:cubicBezTo>
                  <a:cubicBezTo>
                    <a:pt x="5999" y="17899"/>
                    <a:pt x="5923" y="18119"/>
                    <a:pt x="5850" y="18337"/>
                  </a:cubicBezTo>
                  <a:cubicBezTo>
                    <a:pt x="4219" y="17564"/>
                    <a:pt x="2860" y="16353"/>
                    <a:pt x="1295" y="15473"/>
                  </a:cubicBezTo>
                  <a:cubicBezTo>
                    <a:pt x="1174" y="15405"/>
                    <a:pt x="941" y="15276"/>
                    <a:pt x="756" y="15276"/>
                  </a:cubicBezTo>
                  <a:cubicBezTo>
                    <a:pt x="652" y="15276"/>
                    <a:pt x="562" y="15316"/>
                    <a:pt x="515" y="15432"/>
                  </a:cubicBezTo>
                  <a:cubicBezTo>
                    <a:pt x="453" y="15585"/>
                    <a:pt x="569" y="15774"/>
                    <a:pt x="637" y="15911"/>
                  </a:cubicBezTo>
                  <a:cubicBezTo>
                    <a:pt x="725" y="16092"/>
                    <a:pt x="831" y="16263"/>
                    <a:pt x="951" y="16429"/>
                  </a:cubicBezTo>
                  <a:cubicBezTo>
                    <a:pt x="1442" y="17107"/>
                    <a:pt x="2120" y="17624"/>
                    <a:pt x="2809" y="18096"/>
                  </a:cubicBezTo>
                  <a:cubicBezTo>
                    <a:pt x="3256" y="18401"/>
                    <a:pt x="3714" y="18694"/>
                    <a:pt x="4144" y="19020"/>
                  </a:cubicBezTo>
                  <a:cubicBezTo>
                    <a:pt x="4332" y="19162"/>
                    <a:pt x="4560" y="19309"/>
                    <a:pt x="4693" y="19505"/>
                  </a:cubicBezTo>
                  <a:cubicBezTo>
                    <a:pt x="4752" y="19593"/>
                    <a:pt x="4786" y="19690"/>
                    <a:pt x="4744" y="19789"/>
                  </a:cubicBezTo>
                  <a:cubicBezTo>
                    <a:pt x="4712" y="19864"/>
                    <a:pt x="4651" y="19924"/>
                    <a:pt x="4570" y="19929"/>
                  </a:cubicBezTo>
                  <a:cubicBezTo>
                    <a:pt x="3619" y="19497"/>
                    <a:pt x="2772" y="18913"/>
                    <a:pt x="1935" y="18295"/>
                  </a:cubicBezTo>
                  <a:cubicBezTo>
                    <a:pt x="1714" y="18129"/>
                    <a:pt x="1491" y="17964"/>
                    <a:pt x="1268" y="17803"/>
                  </a:cubicBezTo>
                  <a:cubicBezTo>
                    <a:pt x="1085" y="17671"/>
                    <a:pt x="902" y="17517"/>
                    <a:pt x="694" y="17425"/>
                  </a:cubicBezTo>
                  <a:cubicBezTo>
                    <a:pt x="602" y="17385"/>
                    <a:pt x="497" y="17353"/>
                    <a:pt x="394" y="17353"/>
                  </a:cubicBezTo>
                  <a:cubicBezTo>
                    <a:pt x="334" y="17353"/>
                    <a:pt x="275" y="17364"/>
                    <a:pt x="220" y="17391"/>
                  </a:cubicBezTo>
                  <a:cubicBezTo>
                    <a:pt x="61" y="17472"/>
                    <a:pt x="0" y="17644"/>
                    <a:pt x="27" y="17813"/>
                  </a:cubicBezTo>
                  <a:cubicBezTo>
                    <a:pt x="64" y="18057"/>
                    <a:pt x="231" y="18268"/>
                    <a:pt x="383" y="18459"/>
                  </a:cubicBezTo>
                  <a:cubicBezTo>
                    <a:pt x="575" y="18696"/>
                    <a:pt x="792" y="18915"/>
                    <a:pt x="1009" y="19129"/>
                  </a:cubicBezTo>
                  <a:cubicBezTo>
                    <a:pt x="1014" y="19135"/>
                    <a:pt x="1022" y="19139"/>
                    <a:pt x="1027" y="19142"/>
                  </a:cubicBezTo>
                  <a:cubicBezTo>
                    <a:pt x="1027" y="19146"/>
                    <a:pt x="1029" y="19150"/>
                    <a:pt x="1029" y="19155"/>
                  </a:cubicBezTo>
                  <a:cubicBezTo>
                    <a:pt x="1056" y="19376"/>
                    <a:pt x="1111" y="19590"/>
                    <a:pt x="1182" y="19803"/>
                  </a:cubicBezTo>
                  <a:cubicBezTo>
                    <a:pt x="1460" y="20640"/>
                    <a:pt x="1829" y="21498"/>
                    <a:pt x="2374" y="22208"/>
                  </a:cubicBezTo>
                  <a:cubicBezTo>
                    <a:pt x="2676" y="22602"/>
                    <a:pt x="3040" y="22948"/>
                    <a:pt x="3473" y="23201"/>
                  </a:cubicBezTo>
                  <a:cubicBezTo>
                    <a:pt x="3771" y="23376"/>
                    <a:pt x="4097" y="23526"/>
                    <a:pt x="4324" y="23764"/>
                  </a:cubicBezTo>
                  <a:cubicBezTo>
                    <a:pt x="4218" y="24379"/>
                    <a:pt x="4143" y="25000"/>
                    <a:pt x="4112" y="25626"/>
                  </a:cubicBezTo>
                  <a:cubicBezTo>
                    <a:pt x="4100" y="25830"/>
                    <a:pt x="4095" y="26036"/>
                    <a:pt x="4095" y="26240"/>
                  </a:cubicBezTo>
                  <a:cubicBezTo>
                    <a:pt x="4095" y="26275"/>
                    <a:pt x="4107" y="26304"/>
                    <a:pt x="4126" y="26325"/>
                  </a:cubicBezTo>
                  <a:lnTo>
                    <a:pt x="4126" y="26332"/>
                  </a:lnTo>
                  <a:cubicBezTo>
                    <a:pt x="4109" y="26552"/>
                    <a:pt x="4106" y="26772"/>
                    <a:pt x="4112" y="26992"/>
                  </a:cubicBezTo>
                  <a:cubicBezTo>
                    <a:pt x="4122" y="27382"/>
                    <a:pt x="4157" y="27772"/>
                    <a:pt x="4187" y="28162"/>
                  </a:cubicBezTo>
                  <a:cubicBezTo>
                    <a:pt x="4315" y="28162"/>
                    <a:pt x="4445" y="28153"/>
                    <a:pt x="4574" y="28138"/>
                  </a:cubicBezTo>
                  <a:cubicBezTo>
                    <a:pt x="4512" y="26901"/>
                    <a:pt x="4523" y="25665"/>
                    <a:pt x="4675" y="24432"/>
                  </a:cubicBezTo>
                  <a:cubicBezTo>
                    <a:pt x="5055" y="24432"/>
                    <a:pt x="5400" y="24492"/>
                    <a:pt x="5765" y="24606"/>
                  </a:cubicBezTo>
                  <a:cubicBezTo>
                    <a:pt x="6102" y="24712"/>
                    <a:pt x="6438" y="24838"/>
                    <a:pt x="6786" y="24911"/>
                  </a:cubicBezTo>
                  <a:cubicBezTo>
                    <a:pt x="7012" y="24958"/>
                    <a:pt x="7243" y="24981"/>
                    <a:pt x="7472" y="24981"/>
                  </a:cubicBezTo>
                  <a:cubicBezTo>
                    <a:pt x="7891" y="24981"/>
                    <a:pt x="8307" y="24904"/>
                    <a:pt x="8694" y="24752"/>
                  </a:cubicBezTo>
                  <a:cubicBezTo>
                    <a:pt x="8981" y="24638"/>
                    <a:pt x="9306" y="24488"/>
                    <a:pt x="9470" y="24218"/>
                  </a:cubicBezTo>
                  <a:cubicBezTo>
                    <a:pt x="9605" y="23998"/>
                    <a:pt x="9605" y="23686"/>
                    <a:pt x="9394" y="23505"/>
                  </a:cubicBezTo>
                  <a:cubicBezTo>
                    <a:pt x="9252" y="23383"/>
                    <a:pt x="9067" y="23350"/>
                    <a:pt x="8879" y="23350"/>
                  </a:cubicBezTo>
                  <a:cubicBezTo>
                    <a:pt x="8742" y="23350"/>
                    <a:pt x="8602" y="23367"/>
                    <a:pt x="8477" y="23381"/>
                  </a:cubicBezTo>
                  <a:cubicBezTo>
                    <a:pt x="8113" y="23419"/>
                    <a:pt x="7752" y="23482"/>
                    <a:pt x="7389" y="23530"/>
                  </a:cubicBezTo>
                  <a:cubicBezTo>
                    <a:pt x="7087" y="23570"/>
                    <a:pt x="6781" y="23601"/>
                    <a:pt x="6475" y="23601"/>
                  </a:cubicBezTo>
                  <a:cubicBezTo>
                    <a:pt x="6349" y="23601"/>
                    <a:pt x="6224" y="23596"/>
                    <a:pt x="6098" y="23584"/>
                  </a:cubicBezTo>
                  <a:cubicBezTo>
                    <a:pt x="5655" y="23544"/>
                    <a:pt x="5257" y="23410"/>
                    <a:pt x="4878" y="23187"/>
                  </a:cubicBezTo>
                  <a:cubicBezTo>
                    <a:pt x="4875" y="23180"/>
                    <a:pt x="4875" y="23171"/>
                    <a:pt x="4874" y="23164"/>
                  </a:cubicBezTo>
                  <a:cubicBezTo>
                    <a:pt x="4902" y="23017"/>
                    <a:pt x="4935" y="22870"/>
                    <a:pt x="4966" y="22723"/>
                  </a:cubicBezTo>
                  <a:cubicBezTo>
                    <a:pt x="4968" y="22723"/>
                    <a:pt x="4970" y="22723"/>
                    <a:pt x="4972" y="22723"/>
                  </a:cubicBezTo>
                  <a:cubicBezTo>
                    <a:pt x="4995" y="22723"/>
                    <a:pt x="5017" y="22715"/>
                    <a:pt x="5038" y="22695"/>
                  </a:cubicBezTo>
                  <a:cubicBezTo>
                    <a:pt x="5248" y="22491"/>
                    <a:pt x="5528" y="22425"/>
                    <a:pt x="5823" y="22425"/>
                  </a:cubicBezTo>
                  <a:cubicBezTo>
                    <a:pt x="6170" y="22425"/>
                    <a:pt x="6539" y="22516"/>
                    <a:pt x="6840" y="22582"/>
                  </a:cubicBezTo>
                  <a:cubicBezTo>
                    <a:pt x="7453" y="22718"/>
                    <a:pt x="8073" y="22893"/>
                    <a:pt x="8704" y="22893"/>
                  </a:cubicBezTo>
                  <a:cubicBezTo>
                    <a:pt x="8735" y="22893"/>
                    <a:pt x="8766" y="22893"/>
                    <a:pt x="8796" y="22892"/>
                  </a:cubicBezTo>
                  <a:cubicBezTo>
                    <a:pt x="9094" y="22882"/>
                    <a:pt x="9439" y="22845"/>
                    <a:pt x="9702" y="22700"/>
                  </a:cubicBezTo>
                  <a:cubicBezTo>
                    <a:pt x="9919" y="22577"/>
                    <a:pt x="10082" y="22277"/>
                    <a:pt x="9875" y="22063"/>
                  </a:cubicBezTo>
                  <a:cubicBezTo>
                    <a:pt x="9781" y="21965"/>
                    <a:pt x="9642" y="21928"/>
                    <a:pt x="9512" y="21903"/>
                  </a:cubicBezTo>
                  <a:cubicBezTo>
                    <a:pt x="9307" y="21866"/>
                    <a:pt x="9100" y="21838"/>
                    <a:pt x="8896" y="21806"/>
                  </a:cubicBezTo>
                  <a:cubicBezTo>
                    <a:pt x="8496" y="21743"/>
                    <a:pt x="8093" y="21679"/>
                    <a:pt x="7691" y="21615"/>
                  </a:cubicBezTo>
                  <a:cubicBezTo>
                    <a:pt x="7247" y="21545"/>
                    <a:pt x="6802" y="21473"/>
                    <a:pt x="6355" y="21409"/>
                  </a:cubicBezTo>
                  <a:cubicBezTo>
                    <a:pt x="6159" y="21380"/>
                    <a:pt x="5959" y="21358"/>
                    <a:pt x="5760" y="21358"/>
                  </a:cubicBezTo>
                  <a:cubicBezTo>
                    <a:pt x="5599" y="21358"/>
                    <a:pt x="5438" y="21372"/>
                    <a:pt x="5282" y="21411"/>
                  </a:cubicBezTo>
                  <a:cubicBezTo>
                    <a:pt x="5350" y="21147"/>
                    <a:pt x="5425" y="20881"/>
                    <a:pt x="5499" y="20619"/>
                  </a:cubicBezTo>
                  <a:cubicBezTo>
                    <a:pt x="5836" y="20378"/>
                    <a:pt x="6229" y="20304"/>
                    <a:pt x="6636" y="20304"/>
                  </a:cubicBezTo>
                  <a:cubicBezTo>
                    <a:pt x="7081" y="20304"/>
                    <a:pt x="7541" y="20393"/>
                    <a:pt x="7961" y="20451"/>
                  </a:cubicBezTo>
                  <a:cubicBezTo>
                    <a:pt x="8224" y="20488"/>
                    <a:pt x="8488" y="20507"/>
                    <a:pt x="8749" y="20507"/>
                  </a:cubicBezTo>
                  <a:cubicBezTo>
                    <a:pt x="9322" y="20507"/>
                    <a:pt x="9888" y="20415"/>
                    <a:pt x="10429" y="20212"/>
                  </a:cubicBezTo>
                  <a:cubicBezTo>
                    <a:pt x="10787" y="20077"/>
                    <a:pt x="11186" y="19914"/>
                    <a:pt x="11418" y="19603"/>
                  </a:cubicBezTo>
                  <a:cubicBezTo>
                    <a:pt x="11512" y="19477"/>
                    <a:pt x="11599" y="19297"/>
                    <a:pt x="11553" y="19135"/>
                  </a:cubicBezTo>
                  <a:cubicBezTo>
                    <a:pt x="11503" y="18965"/>
                    <a:pt x="11323" y="18922"/>
                    <a:pt x="11164" y="18915"/>
                  </a:cubicBezTo>
                  <a:cubicBezTo>
                    <a:pt x="11104" y="18912"/>
                    <a:pt x="11044" y="18911"/>
                    <a:pt x="10984" y="18911"/>
                  </a:cubicBezTo>
                  <a:cubicBezTo>
                    <a:pt x="10171" y="18911"/>
                    <a:pt x="9379" y="19153"/>
                    <a:pt x="8569" y="19192"/>
                  </a:cubicBezTo>
                  <a:cubicBezTo>
                    <a:pt x="8515" y="19194"/>
                    <a:pt x="8460" y="19195"/>
                    <a:pt x="8405" y="19195"/>
                  </a:cubicBezTo>
                  <a:cubicBezTo>
                    <a:pt x="7954" y="19195"/>
                    <a:pt x="7473" y="19120"/>
                    <a:pt x="7010" y="19120"/>
                  </a:cubicBezTo>
                  <a:cubicBezTo>
                    <a:pt x="6606" y="19120"/>
                    <a:pt x="6215" y="19177"/>
                    <a:pt x="5868" y="19392"/>
                  </a:cubicBezTo>
                  <a:cubicBezTo>
                    <a:pt x="5915" y="19245"/>
                    <a:pt x="5960" y="19099"/>
                    <a:pt x="6007" y="18955"/>
                  </a:cubicBezTo>
                  <a:cubicBezTo>
                    <a:pt x="6013" y="18956"/>
                    <a:pt x="6018" y="18956"/>
                    <a:pt x="6024" y="18956"/>
                  </a:cubicBezTo>
                  <a:cubicBezTo>
                    <a:pt x="6036" y="18956"/>
                    <a:pt x="6049" y="18954"/>
                    <a:pt x="6062" y="18949"/>
                  </a:cubicBezTo>
                  <a:cubicBezTo>
                    <a:pt x="6340" y="18829"/>
                    <a:pt x="6635" y="18794"/>
                    <a:pt x="6933" y="18794"/>
                  </a:cubicBezTo>
                  <a:cubicBezTo>
                    <a:pt x="7089" y="18794"/>
                    <a:pt x="7247" y="18804"/>
                    <a:pt x="7403" y="18816"/>
                  </a:cubicBezTo>
                  <a:cubicBezTo>
                    <a:pt x="7753" y="18842"/>
                    <a:pt x="8102" y="18864"/>
                    <a:pt x="8452" y="18864"/>
                  </a:cubicBezTo>
                  <a:cubicBezTo>
                    <a:pt x="8565" y="18864"/>
                    <a:pt x="8679" y="18862"/>
                    <a:pt x="8794" y="18857"/>
                  </a:cubicBezTo>
                  <a:cubicBezTo>
                    <a:pt x="9737" y="18816"/>
                    <a:pt x="10669" y="18633"/>
                    <a:pt x="11550" y="18316"/>
                  </a:cubicBezTo>
                  <a:cubicBezTo>
                    <a:pt x="11760" y="18240"/>
                    <a:pt x="11967" y="18156"/>
                    <a:pt x="12170" y="18065"/>
                  </a:cubicBezTo>
                  <a:cubicBezTo>
                    <a:pt x="12335" y="17993"/>
                    <a:pt x="12536" y="17883"/>
                    <a:pt x="12582" y="17695"/>
                  </a:cubicBezTo>
                  <a:cubicBezTo>
                    <a:pt x="12682" y="17263"/>
                    <a:pt x="11994" y="17278"/>
                    <a:pt x="11738" y="17275"/>
                  </a:cubicBezTo>
                  <a:cubicBezTo>
                    <a:pt x="11702" y="17274"/>
                    <a:pt x="11667" y="17274"/>
                    <a:pt x="11632" y="17274"/>
                  </a:cubicBezTo>
                  <a:cubicBezTo>
                    <a:pt x="10806" y="17274"/>
                    <a:pt x="9995" y="17446"/>
                    <a:pt x="9188" y="17593"/>
                  </a:cubicBezTo>
                  <a:cubicBezTo>
                    <a:pt x="8578" y="17702"/>
                    <a:pt x="7972" y="17785"/>
                    <a:pt x="7361" y="17785"/>
                  </a:cubicBezTo>
                  <a:cubicBezTo>
                    <a:pt x="7045" y="17785"/>
                    <a:pt x="6727" y="17763"/>
                    <a:pt x="6406" y="17710"/>
                  </a:cubicBezTo>
                  <a:cubicBezTo>
                    <a:pt x="6477" y="17495"/>
                    <a:pt x="6549" y="17276"/>
                    <a:pt x="6620" y="17061"/>
                  </a:cubicBezTo>
                  <a:cubicBezTo>
                    <a:pt x="6814" y="17109"/>
                    <a:pt x="7008" y="17128"/>
                    <a:pt x="7201" y="17128"/>
                  </a:cubicBezTo>
                  <a:cubicBezTo>
                    <a:pt x="7850" y="17128"/>
                    <a:pt x="8498" y="16918"/>
                    <a:pt x="9145" y="16913"/>
                  </a:cubicBezTo>
                  <a:cubicBezTo>
                    <a:pt x="9158" y="16913"/>
                    <a:pt x="9171" y="16913"/>
                    <a:pt x="9184" y="16913"/>
                  </a:cubicBezTo>
                  <a:cubicBezTo>
                    <a:pt x="10076" y="16913"/>
                    <a:pt x="10950" y="17154"/>
                    <a:pt x="11841" y="17171"/>
                  </a:cubicBezTo>
                  <a:cubicBezTo>
                    <a:pt x="11895" y="17173"/>
                    <a:pt x="11949" y="17173"/>
                    <a:pt x="12004" y="17173"/>
                  </a:cubicBezTo>
                  <a:cubicBezTo>
                    <a:pt x="12369" y="17173"/>
                    <a:pt x="12757" y="17137"/>
                    <a:pt x="13066" y="16954"/>
                  </a:cubicBezTo>
                  <a:cubicBezTo>
                    <a:pt x="13216" y="16863"/>
                    <a:pt x="13351" y="16734"/>
                    <a:pt x="13400" y="16561"/>
                  </a:cubicBezTo>
                  <a:cubicBezTo>
                    <a:pt x="13444" y="16412"/>
                    <a:pt x="13429" y="16223"/>
                    <a:pt x="13285" y="16126"/>
                  </a:cubicBezTo>
                  <a:cubicBezTo>
                    <a:pt x="13199" y="16067"/>
                    <a:pt x="13092" y="16053"/>
                    <a:pt x="12990" y="16035"/>
                  </a:cubicBezTo>
                  <a:cubicBezTo>
                    <a:pt x="12861" y="16011"/>
                    <a:pt x="12732" y="15987"/>
                    <a:pt x="12603" y="15962"/>
                  </a:cubicBezTo>
                  <a:cubicBezTo>
                    <a:pt x="12343" y="15914"/>
                    <a:pt x="12085" y="15866"/>
                    <a:pt x="11824" y="15819"/>
                  </a:cubicBezTo>
                  <a:cubicBezTo>
                    <a:pt x="11370" y="15734"/>
                    <a:pt x="10912" y="15652"/>
                    <a:pt x="10450" y="15652"/>
                  </a:cubicBezTo>
                  <a:cubicBezTo>
                    <a:pt x="10424" y="15652"/>
                    <a:pt x="10398" y="15653"/>
                    <a:pt x="10373" y="15653"/>
                  </a:cubicBezTo>
                  <a:cubicBezTo>
                    <a:pt x="9690" y="15667"/>
                    <a:pt x="8975" y="15842"/>
                    <a:pt x="8278" y="15842"/>
                  </a:cubicBezTo>
                  <a:cubicBezTo>
                    <a:pt x="7924" y="15842"/>
                    <a:pt x="7575" y="15797"/>
                    <a:pt x="7237" y="15663"/>
                  </a:cubicBezTo>
                  <a:cubicBezTo>
                    <a:pt x="7155" y="15433"/>
                    <a:pt x="7415" y="15323"/>
                    <a:pt x="7598" y="15289"/>
                  </a:cubicBezTo>
                  <a:cubicBezTo>
                    <a:pt x="7810" y="15249"/>
                    <a:pt x="8027" y="15230"/>
                    <a:pt x="8242" y="15202"/>
                  </a:cubicBezTo>
                  <a:cubicBezTo>
                    <a:pt x="8691" y="15142"/>
                    <a:pt x="9143" y="15091"/>
                    <a:pt x="9591" y="15033"/>
                  </a:cubicBezTo>
                  <a:cubicBezTo>
                    <a:pt x="10052" y="14975"/>
                    <a:pt x="10515" y="14915"/>
                    <a:pt x="10979" y="14866"/>
                  </a:cubicBezTo>
                  <a:cubicBezTo>
                    <a:pt x="11352" y="14826"/>
                    <a:pt x="11730" y="14793"/>
                    <a:pt x="12101" y="14728"/>
                  </a:cubicBezTo>
                  <a:cubicBezTo>
                    <a:pt x="12441" y="14667"/>
                    <a:pt x="12778" y="14568"/>
                    <a:pt x="13071" y="14388"/>
                  </a:cubicBezTo>
                  <a:cubicBezTo>
                    <a:pt x="13277" y="14258"/>
                    <a:pt x="13643" y="13985"/>
                    <a:pt x="13449" y="13707"/>
                  </a:cubicBezTo>
                  <a:cubicBezTo>
                    <a:pt x="13442" y="13695"/>
                    <a:pt x="13430" y="13687"/>
                    <a:pt x="13422" y="13678"/>
                  </a:cubicBezTo>
                  <a:cubicBezTo>
                    <a:pt x="13532" y="13587"/>
                    <a:pt x="13603" y="13458"/>
                    <a:pt x="13586" y="13287"/>
                  </a:cubicBezTo>
                  <a:cubicBezTo>
                    <a:pt x="13558" y="12953"/>
                    <a:pt x="13239" y="12708"/>
                    <a:pt x="12948" y="12587"/>
                  </a:cubicBezTo>
                  <a:cubicBezTo>
                    <a:pt x="12514" y="12407"/>
                    <a:pt x="12058" y="12353"/>
                    <a:pt x="11598" y="12353"/>
                  </a:cubicBezTo>
                  <a:cubicBezTo>
                    <a:pt x="11459" y="12353"/>
                    <a:pt x="11320" y="12358"/>
                    <a:pt x="11181" y="12366"/>
                  </a:cubicBezTo>
                  <a:cubicBezTo>
                    <a:pt x="11162" y="12366"/>
                    <a:pt x="11143" y="12366"/>
                    <a:pt x="11123" y="12366"/>
                  </a:cubicBezTo>
                  <a:cubicBezTo>
                    <a:pt x="10490" y="12366"/>
                    <a:pt x="9864" y="12454"/>
                    <a:pt x="9235" y="12492"/>
                  </a:cubicBezTo>
                  <a:cubicBezTo>
                    <a:pt x="9134" y="12488"/>
                    <a:pt x="9035" y="12482"/>
                    <a:pt x="8933" y="12474"/>
                  </a:cubicBezTo>
                  <a:cubicBezTo>
                    <a:pt x="8843" y="12465"/>
                    <a:pt x="8752" y="12451"/>
                    <a:pt x="8662" y="12435"/>
                  </a:cubicBezTo>
                  <a:cubicBezTo>
                    <a:pt x="8605" y="12424"/>
                    <a:pt x="8392" y="12407"/>
                    <a:pt x="8378" y="12336"/>
                  </a:cubicBezTo>
                  <a:cubicBezTo>
                    <a:pt x="8371" y="12296"/>
                    <a:pt x="8456" y="12247"/>
                    <a:pt x="8481" y="12232"/>
                  </a:cubicBezTo>
                  <a:cubicBezTo>
                    <a:pt x="8568" y="12181"/>
                    <a:pt x="8660" y="12166"/>
                    <a:pt x="8760" y="12149"/>
                  </a:cubicBezTo>
                  <a:cubicBezTo>
                    <a:pt x="9008" y="12110"/>
                    <a:pt x="9255" y="12068"/>
                    <a:pt x="9500" y="12025"/>
                  </a:cubicBezTo>
                  <a:cubicBezTo>
                    <a:pt x="9995" y="11942"/>
                    <a:pt x="10489" y="11857"/>
                    <a:pt x="10983" y="11773"/>
                  </a:cubicBezTo>
                  <a:cubicBezTo>
                    <a:pt x="11447" y="11695"/>
                    <a:pt x="11911" y="11624"/>
                    <a:pt x="12370" y="11534"/>
                  </a:cubicBezTo>
                  <a:cubicBezTo>
                    <a:pt x="12742" y="11459"/>
                    <a:pt x="13115" y="11364"/>
                    <a:pt x="13456" y="11197"/>
                  </a:cubicBezTo>
                  <a:cubicBezTo>
                    <a:pt x="13620" y="11117"/>
                    <a:pt x="13776" y="11018"/>
                    <a:pt x="13917" y="10900"/>
                  </a:cubicBezTo>
                  <a:cubicBezTo>
                    <a:pt x="14046" y="10792"/>
                    <a:pt x="14196" y="10656"/>
                    <a:pt x="14253" y="10492"/>
                  </a:cubicBezTo>
                  <a:cubicBezTo>
                    <a:pt x="14401" y="10056"/>
                    <a:pt x="13764" y="10018"/>
                    <a:pt x="13483" y="9999"/>
                  </a:cubicBezTo>
                  <a:cubicBezTo>
                    <a:pt x="13408" y="9995"/>
                    <a:pt x="13335" y="9993"/>
                    <a:pt x="13261" y="9993"/>
                  </a:cubicBezTo>
                  <a:cubicBezTo>
                    <a:pt x="11921" y="9993"/>
                    <a:pt x="10687" y="10681"/>
                    <a:pt x="9348" y="10681"/>
                  </a:cubicBezTo>
                  <a:cubicBezTo>
                    <a:pt x="9328" y="10681"/>
                    <a:pt x="9309" y="10681"/>
                    <a:pt x="9290" y="10680"/>
                  </a:cubicBezTo>
                  <a:cubicBezTo>
                    <a:pt x="9250" y="10680"/>
                    <a:pt x="9212" y="10678"/>
                    <a:pt x="9172" y="10676"/>
                  </a:cubicBezTo>
                  <a:cubicBezTo>
                    <a:pt x="9677" y="10493"/>
                    <a:pt x="10205" y="10365"/>
                    <a:pt x="10732" y="10253"/>
                  </a:cubicBezTo>
                  <a:cubicBezTo>
                    <a:pt x="11391" y="10113"/>
                    <a:pt x="12057" y="9989"/>
                    <a:pt x="12698" y="9782"/>
                  </a:cubicBezTo>
                  <a:cubicBezTo>
                    <a:pt x="12996" y="9686"/>
                    <a:pt x="13312" y="9574"/>
                    <a:pt x="13578" y="9411"/>
                  </a:cubicBezTo>
                  <a:cubicBezTo>
                    <a:pt x="13697" y="9338"/>
                    <a:pt x="13803" y="9188"/>
                    <a:pt x="13769" y="9056"/>
                  </a:cubicBezTo>
                  <a:cubicBezTo>
                    <a:pt x="13774" y="8988"/>
                    <a:pt x="13752" y="8920"/>
                    <a:pt x="13697" y="8847"/>
                  </a:cubicBezTo>
                  <a:cubicBezTo>
                    <a:pt x="13593" y="8709"/>
                    <a:pt x="13422" y="8669"/>
                    <a:pt x="13256" y="8669"/>
                  </a:cubicBezTo>
                  <a:cubicBezTo>
                    <a:pt x="13242" y="8669"/>
                    <a:pt x="13227" y="8669"/>
                    <a:pt x="13213" y="8670"/>
                  </a:cubicBezTo>
                  <a:cubicBezTo>
                    <a:pt x="12763" y="8686"/>
                    <a:pt x="12305" y="8792"/>
                    <a:pt x="11867" y="8877"/>
                  </a:cubicBezTo>
                  <a:cubicBezTo>
                    <a:pt x="11075" y="9032"/>
                    <a:pt x="10295" y="9236"/>
                    <a:pt x="9533" y="9487"/>
                  </a:cubicBezTo>
                  <a:cubicBezTo>
                    <a:pt x="10109" y="9272"/>
                    <a:pt x="10691" y="9063"/>
                    <a:pt x="11271" y="8854"/>
                  </a:cubicBezTo>
                  <a:cubicBezTo>
                    <a:pt x="11931" y="8615"/>
                    <a:pt x="12590" y="8359"/>
                    <a:pt x="13186" y="7990"/>
                  </a:cubicBezTo>
                  <a:cubicBezTo>
                    <a:pt x="13470" y="7814"/>
                    <a:pt x="13802" y="7609"/>
                    <a:pt x="14009" y="7346"/>
                  </a:cubicBezTo>
                  <a:cubicBezTo>
                    <a:pt x="14103" y="7228"/>
                    <a:pt x="14151" y="7081"/>
                    <a:pt x="14097" y="6932"/>
                  </a:cubicBezTo>
                  <a:cubicBezTo>
                    <a:pt x="14059" y="6824"/>
                    <a:pt x="13972" y="6749"/>
                    <a:pt x="13863" y="6728"/>
                  </a:cubicBezTo>
                  <a:cubicBezTo>
                    <a:pt x="14009" y="6633"/>
                    <a:pt x="14250" y="6455"/>
                    <a:pt x="14107" y="6258"/>
                  </a:cubicBezTo>
                  <a:cubicBezTo>
                    <a:pt x="14050" y="6180"/>
                    <a:pt x="13962" y="6154"/>
                    <a:pt x="13865" y="6154"/>
                  </a:cubicBezTo>
                  <a:cubicBezTo>
                    <a:pt x="13715" y="6154"/>
                    <a:pt x="13544" y="6217"/>
                    <a:pt x="13433" y="6242"/>
                  </a:cubicBezTo>
                  <a:cubicBezTo>
                    <a:pt x="13118" y="6313"/>
                    <a:pt x="12802" y="6379"/>
                    <a:pt x="12484" y="6435"/>
                  </a:cubicBezTo>
                  <a:cubicBezTo>
                    <a:pt x="12125" y="6501"/>
                    <a:pt x="11766" y="6557"/>
                    <a:pt x="11404" y="6607"/>
                  </a:cubicBezTo>
                  <a:cubicBezTo>
                    <a:pt x="11065" y="6654"/>
                    <a:pt x="10706" y="6671"/>
                    <a:pt x="10373" y="6748"/>
                  </a:cubicBezTo>
                  <a:cubicBezTo>
                    <a:pt x="10401" y="6677"/>
                    <a:pt x="10429" y="6606"/>
                    <a:pt x="10456" y="6536"/>
                  </a:cubicBezTo>
                  <a:cubicBezTo>
                    <a:pt x="10737" y="6512"/>
                    <a:pt x="11010" y="6464"/>
                    <a:pt x="11276" y="6434"/>
                  </a:cubicBezTo>
                  <a:cubicBezTo>
                    <a:pt x="11559" y="6401"/>
                    <a:pt x="11843" y="6369"/>
                    <a:pt x="12123" y="6336"/>
                  </a:cubicBezTo>
                  <a:cubicBezTo>
                    <a:pt x="12656" y="6276"/>
                    <a:pt x="13195" y="6223"/>
                    <a:pt x="13703" y="6052"/>
                  </a:cubicBezTo>
                  <a:cubicBezTo>
                    <a:pt x="13893" y="5988"/>
                    <a:pt x="14169" y="5922"/>
                    <a:pt x="14293" y="5754"/>
                  </a:cubicBezTo>
                  <a:cubicBezTo>
                    <a:pt x="14401" y="5607"/>
                    <a:pt x="14304" y="5469"/>
                    <a:pt x="14145" y="5415"/>
                  </a:cubicBezTo>
                  <a:cubicBezTo>
                    <a:pt x="13956" y="5354"/>
                    <a:pt x="13759" y="5332"/>
                    <a:pt x="13560" y="5332"/>
                  </a:cubicBezTo>
                  <a:cubicBezTo>
                    <a:pt x="13250" y="5332"/>
                    <a:pt x="12936" y="5385"/>
                    <a:pt x="12640" y="5425"/>
                  </a:cubicBezTo>
                  <a:lnTo>
                    <a:pt x="11667" y="5557"/>
                  </a:lnTo>
                  <a:cubicBezTo>
                    <a:pt x="11383" y="5597"/>
                    <a:pt x="11092" y="5622"/>
                    <a:pt x="10811" y="5678"/>
                  </a:cubicBezTo>
                  <a:cubicBezTo>
                    <a:pt x="10852" y="5578"/>
                    <a:pt x="10893" y="5482"/>
                    <a:pt x="10935" y="5383"/>
                  </a:cubicBezTo>
                  <a:cubicBezTo>
                    <a:pt x="11302" y="5354"/>
                    <a:pt x="11671" y="5352"/>
                    <a:pt x="12040" y="5352"/>
                  </a:cubicBezTo>
                  <a:cubicBezTo>
                    <a:pt x="12124" y="5352"/>
                    <a:pt x="12208" y="5352"/>
                    <a:pt x="12291" y="5352"/>
                  </a:cubicBezTo>
                  <a:cubicBezTo>
                    <a:pt x="12720" y="5352"/>
                    <a:pt x="13149" y="5348"/>
                    <a:pt x="13575" y="5305"/>
                  </a:cubicBezTo>
                  <a:cubicBezTo>
                    <a:pt x="13730" y="5288"/>
                    <a:pt x="13921" y="5273"/>
                    <a:pt x="13982" y="5109"/>
                  </a:cubicBezTo>
                  <a:cubicBezTo>
                    <a:pt x="14036" y="4967"/>
                    <a:pt x="13930" y="4855"/>
                    <a:pt x="13792" y="4824"/>
                  </a:cubicBezTo>
                  <a:cubicBezTo>
                    <a:pt x="13590" y="4777"/>
                    <a:pt x="13371" y="4781"/>
                    <a:pt x="13165" y="4775"/>
                  </a:cubicBezTo>
                  <a:cubicBezTo>
                    <a:pt x="12939" y="4770"/>
                    <a:pt x="12715" y="4768"/>
                    <a:pt x="12491" y="4760"/>
                  </a:cubicBezTo>
                  <a:cubicBezTo>
                    <a:pt x="12236" y="4748"/>
                    <a:pt x="11979" y="4727"/>
                    <a:pt x="11728" y="4666"/>
                  </a:cubicBezTo>
                  <a:cubicBezTo>
                    <a:pt x="11593" y="4633"/>
                    <a:pt x="11465" y="4592"/>
                    <a:pt x="11336" y="4592"/>
                  </a:cubicBezTo>
                  <a:cubicBezTo>
                    <a:pt x="11311" y="4592"/>
                    <a:pt x="11286" y="4593"/>
                    <a:pt x="11261" y="4597"/>
                  </a:cubicBezTo>
                  <a:cubicBezTo>
                    <a:pt x="11269" y="4577"/>
                    <a:pt x="11276" y="4557"/>
                    <a:pt x="11285" y="4537"/>
                  </a:cubicBezTo>
                  <a:cubicBezTo>
                    <a:pt x="11292" y="4540"/>
                    <a:pt x="11300" y="4541"/>
                    <a:pt x="11308" y="4541"/>
                  </a:cubicBezTo>
                  <a:cubicBezTo>
                    <a:pt x="11324" y="4541"/>
                    <a:pt x="11340" y="4536"/>
                    <a:pt x="11354" y="4527"/>
                  </a:cubicBezTo>
                  <a:cubicBezTo>
                    <a:pt x="11362" y="4521"/>
                    <a:pt x="11367" y="4514"/>
                    <a:pt x="11372" y="4506"/>
                  </a:cubicBezTo>
                  <a:cubicBezTo>
                    <a:pt x="11377" y="4506"/>
                    <a:pt x="11383" y="4505"/>
                    <a:pt x="11390" y="4505"/>
                  </a:cubicBezTo>
                  <a:cubicBezTo>
                    <a:pt x="11445" y="4505"/>
                    <a:pt x="11535" y="4514"/>
                    <a:pt x="11562" y="4514"/>
                  </a:cubicBezTo>
                  <a:cubicBezTo>
                    <a:pt x="11654" y="4514"/>
                    <a:pt x="11745" y="4513"/>
                    <a:pt x="11837" y="4512"/>
                  </a:cubicBezTo>
                  <a:cubicBezTo>
                    <a:pt x="12014" y="4506"/>
                    <a:pt x="12189" y="4497"/>
                    <a:pt x="12365" y="4482"/>
                  </a:cubicBezTo>
                  <a:cubicBezTo>
                    <a:pt x="12697" y="4453"/>
                    <a:pt x="13037" y="4419"/>
                    <a:pt x="13356" y="4327"/>
                  </a:cubicBezTo>
                  <a:cubicBezTo>
                    <a:pt x="13476" y="4293"/>
                    <a:pt x="13643" y="4255"/>
                    <a:pt x="13734" y="4165"/>
                  </a:cubicBezTo>
                  <a:cubicBezTo>
                    <a:pt x="13820" y="4079"/>
                    <a:pt x="13788" y="3943"/>
                    <a:pt x="13697" y="3869"/>
                  </a:cubicBezTo>
                  <a:cubicBezTo>
                    <a:pt x="13583" y="3775"/>
                    <a:pt x="13399" y="3755"/>
                    <a:pt x="13258" y="3731"/>
                  </a:cubicBezTo>
                  <a:cubicBezTo>
                    <a:pt x="13102" y="3703"/>
                    <a:pt x="12944" y="3683"/>
                    <a:pt x="12785" y="3673"/>
                  </a:cubicBezTo>
                  <a:cubicBezTo>
                    <a:pt x="12723" y="3669"/>
                    <a:pt x="12663" y="3667"/>
                    <a:pt x="12602" y="3667"/>
                  </a:cubicBezTo>
                  <a:cubicBezTo>
                    <a:pt x="12413" y="3667"/>
                    <a:pt x="12226" y="3686"/>
                    <a:pt x="12040" y="3718"/>
                  </a:cubicBezTo>
                  <a:cubicBezTo>
                    <a:pt x="12026" y="3719"/>
                    <a:pt x="12011" y="3719"/>
                    <a:pt x="11998" y="3719"/>
                  </a:cubicBezTo>
                  <a:cubicBezTo>
                    <a:pt x="11984" y="3719"/>
                    <a:pt x="11970" y="3719"/>
                    <a:pt x="11957" y="3720"/>
                  </a:cubicBezTo>
                  <a:cubicBezTo>
                    <a:pt x="11852" y="3727"/>
                    <a:pt x="11735" y="3730"/>
                    <a:pt x="11621" y="3741"/>
                  </a:cubicBezTo>
                  <a:cubicBezTo>
                    <a:pt x="11633" y="3717"/>
                    <a:pt x="11643" y="3690"/>
                    <a:pt x="11654" y="3666"/>
                  </a:cubicBezTo>
                  <a:lnTo>
                    <a:pt x="11712" y="3666"/>
                  </a:lnTo>
                  <a:cubicBezTo>
                    <a:pt x="11862" y="3666"/>
                    <a:pt x="12011" y="3656"/>
                    <a:pt x="12160" y="3639"/>
                  </a:cubicBezTo>
                  <a:cubicBezTo>
                    <a:pt x="12458" y="3604"/>
                    <a:pt x="12752" y="3534"/>
                    <a:pt x="13030" y="3428"/>
                  </a:cubicBezTo>
                  <a:cubicBezTo>
                    <a:pt x="13159" y="3378"/>
                    <a:pt x="13300" y="3328"/>
                    <a:pt x="13385" y="3215"/>
                  </a:cubicBezTo>
                  <a:cubicBezTo>
                    <a:pt x="13470" y="3101"/>
                    <a:pt x="13447" y="2957"/>
                    <a:pt x="13327" y="2870"/>
                  </a:cubicBezTo>
                  <a:cubicBezTo>
                    <a:pt x="13210" y="2789"/>
                    <a:pt x="13051" y="2762"/>
                    <a:pt x="12912" y="2748"/>
                  </a:cubicBezTo>
                  <a:cubicBezTo>
                    <a:pt x="12866" y="2743"/>
                    <a:pt x="12820" y="2741"/>
                    <a:pt x="12773" y="2741"/>
                  </a:cubicBezTo>
                  <a:cubicBezTo>
                    <a:pt x="12669" y="2741"/>
                    <a:pt x="12566" y="2752"/>
                    <a:pt x="12463" y="2766"/>
                  </a:cubicBezTo>
                  <a:cubicBezTo>
                    <a:pt x="12306" y="2789"/>
                    <a:pt x="12139" y="2818"/>
                    <a:pt x="11989" y="2870"/>
                  </a:cubicBezTo>
                  <a:cubicBezTo>
                    <a:pt x="12051" y="2724"/>
                    <a:pt x="12115" y="2576"/>
                    <a:pt x="12179" y="2429"/>
                  </a:cubicBezTo>
                  <a:cubicBezTo>
                    <a:pt x="12407" y="2413"/>
                    <a:pt x="12638" y="2399"/>
                    <a:pt x="12867" y="2383"/>
                  </a:cubicBezTo>
                  <a:cubicBezTo>
                    <a:pt x="13071" y="2366"/>
                    <a:pt x="13308" y="2335"/>
                    <a:pt x="13434" y="2159"/>
                  </a:cubicBezTo>
                  <a:cubicBezTo>
                    <a:pt x="13497" y="2074"/>
                    <a:pt x="13508" y="1959"/>
                    <a:pt x="13434" y="1874"/>
                  </a:cubicBezTo>
                  <a:cubicBezTo>
                    <a:pt x="13372" y="1803"/>
                    <a:pt x="13277" y="1780"/>
                    <a:pt x="13186" y="1770"/>
                  </a:cubicBezTo>
                  <a:cubicBezTo>
                    <a:pt x="13152" y="1768"/>
                    <a:pt x="13118" y="1766"/>
                    <a:pt x="13084" y="1766"/>
                  </a:cubicBezTo>
                  <a:cubicBezTo>
                    <a:pt x="12895" y="1766"/>
                    <a:pt x="12697" y="1807"/>
                    <a:pt x="12525" y="1868"/>
                  </a:cubicBezTo>
                  <a:cubicBezTo>
                    <a:pt x="12480" y="1885"/>
                    <a:pt x="12436" y="1904"/>
                    <a:pt x="12393" y="1924"/>
                  </a:cubicBezTo>
                  <a:cubicBezTo>
                    <a:pt x="12394" y="1921"/>
                    <a:pt x="12397" y="1915"/>
                    <a:pt x="12399" y="1911"/>
                  </a:cubicBezTo>
                  <a:cubicBezTo>
                    <a:pt x="12416" y="1901"/>
                    <a:pt x="12433" y="1885"/>
                    <a:pt x="12440" y="1860"/>
                  </a:cubicBezTo>
                  <a:cubicBezTo>
                    <a:pt x="12441" y="1857"/>
                    <a:pt x="12443" y="1851"/>
                    <a:pt x="12443" y="1847"/>
                  </a:cubicBezTo>
                  <a:cubicBezTo>
                    <a:pt x="12450" y="1839"/>
                    <a:pt x="12457" y="1830"/>
                    <a:pt x="12464" y="1823"/>
                  </a:cubicBezTo>
                  <a:lnTo>
                    <a:pt x="12464" y="1823"/>
                  </a:lnTo>
                  <a:cubicBezTo>
                    <a:pt x="12454" y="1826"/>
                    <a:pt x="12444" y="1830"/>
                    <a:pt x="12434" y="1833"/>
                  </a:cubicBezTo>
                  <a:cubicBezTo>
                    <a:pt x="12634" y="1556"/>
                    <a:pt x="12785" y="1243"/>
                    <a:pt x="12909" y="929"/>
                  </a:cubicBezTo>
                  <a:cubicBezTo>
                    <a:pt x="12997" y="702"/>
                    <a:pt x="13263" y="147"/>
                    <a:pt x="12881" y="17"/>
                  </a:cubicBezTo>
                  <a:cubicBezTo>
                    <a:pt x="12848" y="6"/>
                    <a:pt x="12817" y="0"/>
                    <a:pt x="12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3849849" y="3480468"/>
              <a:ext cx="1608000" cy="1663044"/>
            </a:xfrm>
            <a:custGeom>
              <a:avLst/>
              <a:gdLst/>
              <a:ahLst/>
              <a:cxnLst/>
              <a:rect l="l" t="t" r="r" b="b"/>
              <a:pathLst>
                <a:path w="24247" h="25077" extrusionOk="0">
                  <a:moveTo>
                    <a:pt x="13108" y="144"/>
                  </a:moveTo>
                  <a:cubicBezTo>
                    <a:pt x="13416" y="144"/>
                    <a:pt x="13711" y="263"/>
                    <a:pt x="13962" y="455"/>
                  </a:cubicBezTo>
                  <a:cubicBezTo>
                    <a:pt x="14152" y="598"/>
                    <a:pt x="14308" y="776"/>
                    <a:pt x="14450" y="966"/>
                  </a:cubicBezTo>
                  <a:cubicBezTo>
                    <a:pt x="14587" y="1146"/>
                    <a:pt x="14714" y="1339"/>
                    <a:pt x="14827" y="1536"/>
                  </a:cubicBezTo>
                  <a:cubicBezTo>
                    <a:pt x="14715" y="1515"/>
                    <a:pt x="14600" y="1504"/>
                    <a:pt x="14485" y="1504"/>
                  </a:cubicBezTo>
                  <a:cubicBezTo>
                    <a:pt x="14421" y="1504"/>
                    <a:pt x="14356" y="1507"/>
                    <a:pt x="14292" y="1515"/>
                  </a:cubicBezTo>
                  <a:cubicBezTo>
                    <a:pt x="13996" y="1549"/>
                    <a:pt x="13713" y="1670"/>
                    <a:pt x="13468" y="1834"/>
                  </a:cubicBezTo>
                  <a:cubicBezTo>
                    <a:pt x="13291" y="1953"/>
                    <a:pt x="13135" y="2097"/>
                    <a:pt x="12993" y="2254"/>
                  </a:cubicBezTo>
                  <a:cubicBezTo>
                    <a:pt x="12969" y="2053"/>
                    <a:pt x="12912" y="1854"/>
                    <a:pt x="12810" y="1681"/>
                  </a:cubicBezTo>
                  <a:cubicBezTo>
                    <a:pt x="12717" y="1489"/>
                    <a:pt x="12574" y="1329"/>
                    <a:pt x="12361" y="1223"/>
                  </a:cubicBezTo>
                  <a:cubicBezTo>
                    <a:pt x="12158" y="1121"/>
                    <a:pt x="11946" y="1087"/>
                    <a:pt x="11729" y="1087"/>
                  </a:cubicBezTo>
                  <a:cubicBezTo>
                    <a:pt x="11379" y="1087"/>
                    <a:pt x="11019" y="1176"/>
                    <a:pt x="10670" y="1216"/>
                  </a:cubicBezTo>
                  <a:cubicBezTo>
                    <a:pt x="10673" y="1196"/>
                    <a:pt x="10666" y="1176"/>
                    <a:pt x="10649" y="1162"/>
                  </a:cubicBezTo>
                  <a:cubicBezTo>
                    <a:pt x="10533" y="1059"/>
                    <a:pt x="10467" y="940"/>
                    <a:pt x="10473" y="786"/>
                  </a:cubicBezTo>
                  <a:cubicBezTo>
                    <a:pt x="10477" y="644"/>
                    <a:pt x="10537" y="500"/>
                    <a:pt x="10646" y="408"/>
                  </a:cubicBezTo>
                  <a:cubicBezTo>
                    <a:pt x="10785" y="292"/>
                    <a:pt x="10967" y="242"/>
                    <a:pt x="11147" y="239"/>
                  </a:cubicBezTo>
                  <a:cubicBezTo>
                    <a:pt x="11151" y="239"/>
                    <a:pt x="11155" y="239"/>
                    <a:pt x="11159" y="239"/>
                  </a:cubicBezTo>
                  <a:cubicBezTo>
                    <a:pt x="11360" y="239"/>
                    <a:pt x="11538" y="307"/>
                    <a:pt x="11730" y="357"/>
                  </a:cubicBezTo>
                  <a:cubicBezTo>
                    <a:pt x="11807" y="377"/>
                    <a:pt x="11883" y="386"/>
                    <a:pt x="11957" y="386"/>
                  </a:cubicBezTo>
                  <a:cubicBezTo>
                    <a:pt x="12252" y="386"/>
                    <a:pt x="12527" y="252"/>
                    <a:pt x="12818" y="180"/>
                  </a:cubicBezTo>
                  <a:cubicBezTo>
                    <a:pt x="12915" y="155"/>
                    <a:pt x="13012" y="144"/>
                    <a:pt x="13108" y="144"/>
                  </a:cubicBezTo>
                  <a:close/>
                  <a:moveTo>
                    <a:pt x="11376" y="2724"/>
                  </a:moveTo>
                  <a:cubicBezTo>
                    <a:pt x="11490" y="2724"/>
                    <a:pt x="11605" y="2729"/>
                    <a:pt x="11719" y="2735"/>
                  </a:cubicBezTo>
                  <a:cubicBezTo>
                    <a:pt x="11441" y="2792"/>
                    <a:pt x="11164" y="2884"/>
                    <a:pt x="10937" y="3046"/>
                  </a:cubicBezTo>
                  <a:cubicBezTo>
                    <a:pt x="10653" y="3253"/>
                    <a:pt x="10459" y="3613"/>
                    <a:pt x="10579" y="3962"/>
                  </a:cubicBezTo>
                  <a:cubicBezTo>
                    <a:pt x="10700" y="4308"/>
                    <a:pt x="11063" y="4487"/>
                    <a:pt x="11405" y="4535"/>
                  </a:cubicBezTo>
                  <a:cubicBezTo>
                    <a:pt x="11521" y="4552"/>
                    <a:pt x="11640" y="4559"/>
                    <a:pt x="11759" y="4559"/>
                  </a:cubicBezTo>
                  <a:cubicBezTo>
                    <a:pt x="12055" y="4559"/>
                    <a:pt x="12357" y="4513"/>
                    <a:pt x="12639" y="4445"/>
                  </a:cubicBezTo>
                  <a:cubicBezTo>
                    <a:pt x="12944" y="4371"/>
                    <a:pt x="13357" y="4266"/>
                    <a:pt x="13425" y="3906"/>
                  </a:cubicBezTo>
                  <a:cubicBezTo>
                    <a:pt x="13502" y="3498"/>
                    <a:pt x="13031" y="3422"/>
                    <a:pt x="12736" y="3359"/>
                  </a:cubicBezTo>
                  <a:cubicBezTo>
                    <a:pt x="12569" y="3325"/>
                    <a:pt x="12396" y="3300"/>
                    <a:pt x="12224" y="3300"/>
                  </a:cubicBezTo>
                  <a:cubicBezTo>
                    <a:pt x="12050" y="3300"/>
                    <a:pt x="11878" y="3325"/>
                    <a:pt x="11716" y="3393"/>
                  </a:cubicBezTo>
                  <a:cubicBezTo>
                    <a:pt x="11568" y="3456"/>
                    <a:pt x="11406" y="3558"/>
                    <a:pt x="11368" y="3725"/>
                  </a:cubicBezTo>
                  <a:cubicBezTo>
                    <a:pt x="11327" y="3897"/>
                    <a:pt x="11462" y="4009"/>
                    <a:pt x="11601" y="4076"/>
                  </a:cubicBezTo>
                  <a:cubicBezTo>
                    <a:pt x="11675" y="4113"/>
                    <a:pt x="11751" y="4144"/>
                    <a:pt x="11828" y="4169"/>
                  </a:cubicBezTo>
                  <a:cubicBezTo>
                    <a:pt x="11902" y="4228"/>
                    <a:pt x="11998" y="4254"/>
                    <a:pt x="12096" y="4254"/>
                  </a:cubicBezTo>
                  <a:cubicBezTo>
                    <a:pt x="12144" y="4254"/>
                    <a:pt x="12193" y="4248"/>
                    <a:pt x="12239" y="4236"/>
                  </a:cubicBezTo>
                  <a:cubicBezTo>
                    <a:pt x="12340" y="4211"/>
                    <a:pt x="12445" y="4158"/>
                    <a:pt x="12527" y="4097"/>
                  </a:cubicBezTo>
                  <a:cubicBezTo>
                    <a:pt x="12577" y="4062"/>
                    <a:pt x="12612" y="4003"/>
                    <a:pt x="12588" y="3941"/>
                  </a:cubicBezTo>
                  <a:cubicBezTo>
                    <a:pt x="12567" y="3886"/>
                    <a:pt x="12505" y="3863"/>
                    <a:pt x="12454" y="3845"/>
                  </a:cubicBezTo>
                  <a:cubicBezTo>
                    <a:pt x="12336" y="3806"/>
                    <a:pt x="12211" y="3791"/>
                    <a:pt x="12090" y="3766"/>
                  </a:cubicBezTo>
                  <a:cubicBezTo>
                    <a:pt x="11971" y="3744"/>
                    <a:pt x="11849" y="3711"/>
                    <a:pt x="11729" y="3701"/>
                  </a:cubicBezTo>
                  <a:cubicBezTo>
                    <a:pt x="11722" y="3701"/>
                    <a:pt x="11715" y="3700"/>
                    <a:pt x="11708" y="3700"/>
                  </a:cubicBezTo>
                  <a:cubicBezTo>
                    <a:pt x="11639" y="3700"/>
                    <a:pt x="11571" y="3726"/>
                    <a:pt x="11530" y="3772"/>
                  </a:cubicBezTo>
                  <a:cubicBezTo>
                    <a:pt x="11541" y="3700"/>
                    <a:pt x="11609" y="3642"/>
                    <a:pt x="11668" y="3606"/>
                  </a:cubicBezTo>
                  <a:cubicBezTo>
                    <a:pt x="11825" y="3508"/>
                    <a:pt x="12013" y="3474"/>
                    <a:pt x="12201" y="3474"/>
                  </a:cubicBezTo>
                  <a:cubicBezTo>
                    <a:pt x="12319" y="3474"/>
                    <a:pt x="12437" y="3487"/>
                    <a:pt x="12547" y="3505"/>
                  </a:cubicBezTo>
                  <a:cubicBezTo>
                    <a:pt x="12693" y="3528"/>
                    <a:pt x="12838" y="3559"/>
                    <a:pt x="12981" y="3596"/>
                  </a:cubicBezTo>
                  <a:cubicBezTo>
                    <a:pt x="13126" y="3635"/>
                    <a:pt x="13279" y="3696"/>
                    <a:pt x="13249" y="3871"/>
                  </a:cubicBezTo>
                  <a:cubicBezTo>
                    <a:pt x="13225" y="4020"/>
                    <a:pt x="13093" y="4111"/>
                    <a:pt x="12964" y="4167"/>
                  </a:cubicBezTo>
                  <a:cubicBezTo>
                    <a:pt x="12810" y="4232"/>
                    <a:pt x="12641" y="4274"/>
                    <a:pt x="12476" y="4308"/>
                  </a:cubicBezTo>
                  <a:cubicBezTo>
                    <a:pt x="12242" y="4358"/>
                    <a:pt x="11996" y="4391"/>
                    <a:pt x="11753" y="4391"/>
                  </a:cubicBezTo>
                  <a:cubicBezTo>
                    <a:pt x="11643" y="4391"/>
                    <a:pt x="11533" y="4384"/>
                    <a:pt x="11425" y="4369"/>
                  </a:cubicBezTo>
                  <a:cubicBezTo>
                    <a:pt x="11123" y="4327"/>
                    <a:pt x="10772" y="4162"/>
                    <a:pt x="10711" y="3830"/>
                  </a:cubicBezTo>
                  <a:cubicBezTo>
                    <a:pt x="10650" y="3488"/>
                    <a:pt x="10931" y="3209"/>
                    <a:pt x="11215" y="3071"/>
                  </a:cubicBezTo>
                  <a:cubicBezTo>
                    <a:pt x="11520" y="2925"/>
                    <a:pt x="11866" y="2861"/>
                    <a:pt x="12204" y="2833"/>
                  </a:cubicBezTo>
                  <a:cubicBezTo>
                    <a:pt x="12320" y="2823"/>
                    <a:pt x="12437" y="2819"/>
                    <a:pt x="12555" y="2819"/>
                  </a:cubicBezTo>
                  <a:cubicBezTo>
                    <a:pt x="12783" y="2819"/>
                    <a:pt x="13011" y="2836"/>
                    <a:pt x="13237" y="2863"/>
                  </a:cubicBezTo>
                  <a:cubicBezTo>
                    <a:pt x="13580" y="2904"/>
                    <a:pt x="13938" y="2962"/>
                    <a:pt x="14236" y="3145"/>
                  </a:cubicBezTo>
                  <a:cubicBezTo>
                    <a:pt x="14482" y="3295"/>
                    <a:pt x="14682" y="3549"/>
                    <a:pt x="14708" y="3843"/>
                  </a:cubicBezTo>
                  <a:cubicBezTo>
                    <a:pt x="14734" y="4162"/>
                    <a:pt x="14505" y="4419"/>
                    <a:pt x="14228" y="4550"/>
                  </a:cubicBezTo>
                  <a:cubicBezTo>
                    <a:pt x="13913" y="4696"/>
                    <a:pt x="13546" y="4713"/>
                    <a:pt x="13204" y="4741"/>
                  </a:cubicBezTo>
                  <a:cubicBezTo>
                    <a:pt x="12830" y="4772"/>
                    <a:pt x="12455" y="4791"/>
                    <a:pt x="12079" y="4795"/>
                  </a:cubicBezTo>
                  <a:cubicBezTo>
                    <a:pt x="11964" y="4797"/>
                    <a:pt x="11848" y="4798"/>
                    <a:pt x="11731" y="4798"/>
                  </a:cubicBezTo>
                  <a:cubicBezTo>
                    <a:pt x="11469" y="4798"/>
                    <a:pt x="11205" y="4790"/>
                    <a:pt x="10945" y="4757"/>
                  </a:cubicBezTo>
                  <a:cubicBezTo>
                    <a:pt x="10611" y="4714"/>
                    <a:pt x="10260" y="4625"/>
                    <a:pt x="9999" y="4399"/>
                  </a:cubicBezTo>
                  <a:cubicBezTo>
                    <a:pt x="9510" y="3969"/>
                    <a:pt x="9795" y="3254"/>
                    <a:pt x="10286" y="2968"/>
                  </a:cubicBezTo>
                  <a:cubicBezTo>
                    <a:pt x="10619" y="2773"/>
                    <a:pt x="10995" y="2724"/>
                    <a:pt x="11376" y="2724"/>
                  </a:cubicBezTo>
                  <a:close/>
                  <a:moveTo>
                    <a:pt x="14583" y="1679"/>
                  </a:moveTo>
                  <a:cubicBezTo>
                    <a:pt x="14724" y="1679"/>
                    <a:pt x="14863" y="1694"/>
                    <a:pt x="15000" y="1721"/>
                  </a:cubicBezTo>
                  <a:cubicBezTo>
                    <a:pt x="15080" y="1739"/>
                    <a:pt x="15158" y="1760"/>
                    <a:pt x="15236" y="1784"/>
                  </a:cubicBezTo>
                  <a:cubicBezTo>
                    <a:pt x="15385" y="1831"/>
                    <a:pt x="15529" y="1885"/>
                    <a:pt x="15674" y="1948"/>
                  </a:cubicBezTo>
                  <a:cubicBezTo>
                    <a:pt x="15907" y="2060"/>
                    <a:pt x="16128" y="2197"/>
                    <a:pt x="16332" y="2351"/>
                  </a:cubicBezTo>
                  <a:cubicBezTo>
                    <a:pt x="16626" y="2568"/>
                    <a:pt x="16958" y="2822"/>
                    <a:pt x="16988" y="3213"/>
                  </a:cubicBezTo>
                  <a:cubicBezTo>
                    <a:pt x="17004" y="3419"/>
                    <a:pt x="16979" y="3620"/>
                    <a:pt x="17019" y="3823"/>
                  </a:cubicBezTo>
                  <a:cubicBezTo>
                    <a:pt x="17057" y="4008"/>
                    <a:pt x="17121" y="4184"/>
                    <a:pt x="17185" y="4361"/>
                  </a:cubicBezTo>
                  <a:cubicBezTo>
                    <a:pt x="17313" y="4713"/>
                    <a:pt x="17455" y="5127"/>
                    <a:pt x="17284" y="5489"/>
                  </a:cubicBezTo>
                  <a:cubicBezTo>
                    <a:pt x="17152" y="5770"/>
                    <a:pt x="16855" y="5877"/>
                    <a:pt x="16562" y="5877"/>
                  </a:cubicBezTo>
                  <a:cubicBezTo>
                    <a:pt x="16488" y="5877"/>
                    <a:pt x="16415" y="5870"/>
                    <a:pt x="16345" y="5858"/>
                  </a:cubicBezTo>
                  <a:cubicBezTo>
                    <a:pt x="16103" y="5815"/>
                    <a:pt x="15873" y="5720"/>
                    <a:pt x="15646" y="5629"/>
                  </a:cubicBezTo>
                  <a:cubicBezTo>
                    <a:pt x="15405" y="5533"/>
                    <a:pt x="15165" y="5439"/>
                    <a:pt x="14924" y="5344"/>
                  </a:cubicBezTo>
                  <a:cubicBezTo>
                    <a:pt x="14682" y="5248"/>
                    <a:pt x="14443" y="5154"/>
                    <a:pt x="14201" y="5059"/>
                  </a:cubicBezTo>
                  <a:cubicBezTo>
                    <a:pt x="14040" y="4995"/>
                    <a:pt x="13881" y="4926"/>
                    <a:pt x="13718" y="4865"/>
                  </a:cubicBezTo>
                  <a:cubicBezTo>
                    <a:pt x="13952" y="4831"/>
                    <a:pt x="14182" y="4777"/>
                    <a:pt x="14386" y="4660"/>
                  </a:cubicBezTo>
                  <a:cubicBezTo>
                    <a:pt x="14684" y="4491"/>
                    <a:pt x="14898" y="4195"/>
                    <a:pt x="14873" y="3842"/>
                  </a:cubicBezTo>
                  <a:cubicBezTo>
                    <a:pt x="14847" y="3508"/>
                    <a:pt x="14627" y="3206"/>
                    <a:pt x="14350" y="3032"/>
                  </a:cubicBezTo>
                  <a:cubicBezTo>
                    <a:pt x="14011" y="2817"/>
                    <a:pt x="13606" y="2749"/>
                    <a:pt x="13214" y="2705"/>
                  </a:cubicBezTo>
                  <a:cubicBezTo>
                    <a:pt x="13122" y="2694"/>
                    <a:pt x="13028" y="2690"/>
                    <a:pt x="12936" y="2683"/>
                  </a:cubicBezTo>
                  <a:cubicBezTo>
                    <a:pt x="12940" y="2673"/>
                    <a:pt x="12946" y="2666"/>
                    <a:pt x="12952" y="2657"/>
                  </a:cubicBezTo>
                  <a:cubicBezTo>
                    <a:pt x="12953" y="2668"/>
                    <a:pt x="12963" y="2673"/>
                    <a:pt x="12973" y="2673"/>
                  </a:cubicBezTo>
                  <a:cubicBezTo>
                    <a:pt x="12984" y="2673"/>
                    <a:pt x="12995" y="2667"/>
                    <a:pt x="12996" y="2654"/>
                  </a:cubicBezTo>
                  <a:cubicBezTo>
                    <a:pt x="12997" y="2633"/>
                    <a:pt x="12997" y="2609"/>
                    <a:pt x="13000" y="2587"/>
                  </a:cubicBezTo>
                  <a:cubicBezTo>
                    <a:pt x="13237" y="2257"/>
                    <a:pt x="13547" y="1960"/>
                    <a:pt x="13923" y="1797"/>
                  </a:cubicBezTo>
                  <a:cubicBezTo>
                    <a:pt x="13990" y="1772"/>
                    <a:pt x="14058" y="1749"/>
                    <a:pt x="14129" y="1733"/>
                  </a:cubicBezTo>
                  <a:cubicBezTo>
                    <a:pt x="14281" y="1696"/>
                    <a:pt x="14433" y="1679"/>
                    <a:pt x="14583" y="1679"/>
                  </a:cubicBezTo>
                  <a:close/>
                  <a:moveTo>
                    <a:pt x="11677" y="1298"/>
                  </a:moveTo>
                  <a:cubicBezTo>
                    <a:pt x="11766" y="1298"/>
                    <a:pt x="11856" y="1301"/>
                    <a:pt x="11944" y="1308"/>
                  </a:cubicBezTo>
                  <a:cubicBezTo>
                    <a:pt x="11987" y="1311"/>
                    <a:pt x="12028" y="1316"/>
                    <a:pt x="12066" y="1323"/>
                  </a:cubicBezTo>
                  <a:cubicBezTo>
                    <a:pt x="12102" y="1335"/>
                    <a:pt x="12136" y="1345"/>
                    <a:pt x="12171" y="1359"/>
                  </a:cubicBezTo>
                  <a:cubicBezTo>
                    <a:pt x="12692" y="1562"/>
                    <a:pt x="12753" y="2125"/>
                    <a:pt x="12712" y="2609"/>
                  </a:cubicBezTo>
                  <a:cubicBezTo>
                    <a:pt x="12666" y="2610"/>
                    <a:pt x="12620" y="2611"/>
                    <a:pt x="12573" y="2611"/>
                  </a:cubicBezTo>
                  <a:cubicBezTo>
                    <a:pt x="12182" y="2611"/>
                    <a:pt x="11783" y="2562"/>
                    <a:pt x="11390" y="2562"/>
                  </a:cubicBezTo>
                  <a:cubicBezTo>
                    <a:pt x="11050" y="2562"/>
                    <a:pt x="10714" y="2599"/>
                    <a:pt x="10392" y="2735"/>
                  </a:cubicBezTo>
                  <a:cubicBezTo>
                    <a:pt x="10080" y="2868"/>
                    <a:pt x="9817" y="3093"/>
                    <a:pt x="9676" y="3403"/>
                  </a:cubicBezTo>
                  <a:cubicBezTo>
                    <a:pt x="9544" y="3696"/>
                    <a:pt x="9537" y="4036"/>
                    <a:pt x="9708" y="4316"/>
                  </a:cubicBezTo>
                  <a:cubicBezTo>
                    <a:pt x="9900" y="4625"/>
                    <a:pt x="10262" y="4787"/>
                    <a:pt x="10603" y="4869"/>
                  </a:cubicBezTo>
                  <a:cubicBezTo>
                    <a:pt x="10958" y="4953"/>
                    <a:pt x="11327" y="4967"/>
                    <a:pt x="11692" y="4967"/>
                  </a:cubicBezTo>
                  <a:cubicBezTo>
                    <a:pt x="11777" y="4967"/>
                    <a:pt x="11861" y="4966"/>
                    <a:pt x="11946" y="4965"/>
                  </a:cubicBezTo>
                  <a:cubicBezTo>
                    <a:pt x="12374" y="4964"/>
                    <a:pt x="12803" y="4944"/>
                    <a:pt x="13228" y="4909"/>
                  </a:cubicBezTo>
                  <a:lnTo>
                    <a:pt x="13414" y="4893"/>
                  </a:lnTo>
                  <a:cubicBezTo>
                    <a:pt x="13418" y="4897"/>
                    <a:pt x="13421" y="4900"/>
                    <a:pt x="13427" y="4901"/>
                  </a:cubicBezTo>
                  <a:lnTo>
                    <a:pt x="13448" y="4913"/>
                  </a:lnTo>
                  <a:cubicBezTo>
                    <a:pt x="13255" y="5404"/>
                    <a:pt x="13034" y="5912"/>
                    <a:pt x="12635" y="6275"/>
                  </a:cubicBezTo>
                  <a:cubicBezTo>
                    <a:pt x="12376" y="6513"/>
                    <a:pt x="12011" y="6680"/>
                    <a:pt x="11649" y="6680"/>
                  </a:cubicBezTo>
                  <a:cubicBezTo>
                    <a:pt x="11530" y="6680"/>
                    <a:pt x="11412" y="6662"/>
                    <a:pt x="11297" y="6622"/>
                  </a:cubicBezTo>
                  <a:cubicBezTo>
                    <a:pt x="11179" y="6581"/>
                    <a:pt x="11077" y="6519"/>
                    <a:pt x="10982" y="6439"/>
                  </a:cubicBezTo>
                  <a:cubicBezTo>
                    <a:pt x="10880" y="6353"/>
                    <a:pt x="10786" y="6259"/>
                    <a:pt x="10663" y="6198"/>
                  </a:cubicBezTo>
                  <a:cubicBezTo>
                    <a:pt x="10551" y="6145"/>
                    <a:pt x="10432" y="6125"/>
                    <a:pt x="10311" y="6125"/>
                  </a:cubicBezTo>
                  <a:cubicBezTo>
                    <a:pt x="10201" y="6125"/>
                    <a:pt x="10090" y="6141"/>
                    <a:pt x="9983" y="6163"/>
                  </a:cubicBezTo>
                  <a:cubicBezTo>
                    <a:pt x="9736" y="6216"/>
                    <a:pt x="9489" y="6303"/>
                    <a:pt x="9236" y="6303"/>
                  </a:cubicBezTo>
                  <a:cubicBezTo>
                    <a:pt x="9232" y="6303"/>
                    <a:pt x="9228" y="6303"/>
                    <a:pt x="9224" y="6303"/>
                  </a:cubicBezTo>
                  <a:cubicBezTo>
                    <a:pt x="8935" y="6298"/>
                    <a:pt x="8664" y="6170"/>
                    <a:pt x="8438" y="5997"/>
                  </a:cubicBezTo>
                  <a:cubicBezTo>
                    <a:pt x="7628" y="5370"/>
                    <a:pt x="7302" y="4209"/>
                    <a:pt x="7625" y="3247"/>
                  </a:cubicBezTo>
                  <a:cubicBezTo>
                    <a:pt x="7791" y="2761"/>
                    <a:pt x="8104" y="2325"/>
                    <a:pt x="8515" y="2011"/>
                  </a:cubicBezTo>
                  <a:cubicBezTo>
                    <a:pt x="8965" y="1670"/>
                    <a:pt x="9511" y="1516"/>
                    <a:pt x="10064" y="1435"/>
                  </a:cubicBezTo>
                  <a:cubicBezTo>
                    <a:pt x="10183" y="1417"/>
                    <a:pt x="10303" y="1403"/>
                    <a:pt x="10420" y="1389"/>
                  </a:cubicBezTo>
                  <a:cubicBezTo>
                    <a:pt x="10425" y="1389"/>
                    <a:pt x="10428" y="1393"/>
                    <a:pt x="10433" y="1393"/>
                  </a:cubicBezTo>
                  <a:cubicBezTo>
                    <a:pt x="10451" y="1393"/>
                    <a:pt x="10469" y="1394"/>
                    <a:pt x="10487" y="1394"/>
                  </a:cubicBezTo>
                  <a:cubicBezTo>
                    <a:pt x="10708" y="1394"/>
                    <a:pt x="10931" y="1355"/>
                    <a:pt x="11155" y="1322"/>
                  </a:cubicBezTo>
                  <a:cubicBezTo>
                    <a:pt x="11329" y="1309"/>
                    <a:pt x="11503" y="1298"/>
                    <a:pt x="11677" y="1298"/>
                  </a:cubicBezTo>
                  <a:close/>
                  <a:moveTo>
                    <a:pt x="4742" y="7144"/>
                  </a:moveTo>
                  <a:cubicBezTo>
                    <a:pt x="4781" y="7144"/>
                    <a:pt x="4821" y="7154"/>
                    <a:pt x="4859" y="7177"/>
                  </a:cubicBezTo>
                  <a:cubicBezTo>
                    <a:pt x="4891" y="7198"/>
                    <a:pt x="4921" y="7225"/>
                    <a:pt x="4948" y="7254"/>
                  </a:cubicBezTo>
                  <a:cubicBezTo>
                    <a:pt x="4896" y="7240"/>
                    <a:pt x="4840" y="7233"/>
                    <a:pt x="4783" y="7233"/>
                  </a:cubicBezTo>
                  <a:cubicBezTo>
                    <a:pt x="4670" y="7233"/>
                    <a:pt x="4554" y="7258"/>
                    <a:pt x="4464" y="7291"/>
                  </a:cubicBezTo>
                  <a:cubicBezTo>
                    <a:pt x="4381" y="7323"/>
                    <a:pt x="4298" y="7360"/>
                    <a:pt x="4216" y="7396"/>
                  </a:cubicBezTo>
                  <a:cubicBezTo>
                    <a:pt x="4318" y="7336"/>
                    <a:pt x="4422" y="7274"/>
                    <a:pt x="4525" y="7216"/>
                  </a:cubicBezTo>
                  <a:cubicBezTo>
                    <a:pt x="4593" y="7178"/>
                    <a:pt x="4668" y="7144"/>
                    <a:pt x="4742" y="7144"/>
                  </a:cubicBezTo>
                  <a:close/>
                  <a:moveTo>
                    <a:pt x="4813" y="5188"/>
                  </a:moveTo>
                  <a:cubicBezTo>
                    <a:pt x="5063" y="5188"/>
                    <a:pt x="5310" y="5216"/>
                    <a:pt x="5547" y="5282"/>
                  </a:cubicBezTo>
                  <a:cubicBezTo>
                    <a:pt x="6119" y="5439"/>
                    <a:pt x="6578" y="5835"/>
                    <a:pt x="6773" y="6395"/>
                  </a:cubicBezTo>
                  <a:cubicBezTo>
                    <a:pt x="6954" y="6918"/>
                    <a:pt x="6878" y="7494"/>
                    <a:pt x="6549" y="7940"/>
                  </a:cubicBezTo>
                  <a:cubicBezTo>
                    <a:pt x="6371" y="8182"/>
                    <a:pt x="6130" y="8380"/>
                    <a:pt x="5856" y="8507"/>
                  </a:cubicBezTo>
                  <a:cubicBezTo>
                    <a:pt x="5714" y="8570"/>
                    <a:pt x="5567" y="8613"/>
                    <a:pt x="5414" y="8639"/>
                  </a:cubicBezTo>
                  <a:cubicBezTo>
                    <a:pt x="5317" y="8656"/>
                    <a:pt x="5216" y="8674"/>
                    <a:pt x="5137" y="8731"/>
                  </a:cubicBezTo>
                  <a:cubicBezTo>
                    <a:pt x="5255" y="8492"/>
                    <a:pt x="5334" y="8237"/>
                    <a:pt x="5341" y="7972"/>
                  </a:cubicBezTo>
                  <a:cubicBezTo>
                    <a:pt x="5349" y="7620"/>
                    <a:pt x="5153" y="6993"/>
                    <a:pt x="4744" y="6993"/>
                  </a:cubicBezTo>
                  <a:cubicBezTo>
                    <a:pt x="4683" y="6993"/>
                    <a:pt x="4616" y="7007"/>
                    <a:pt x="4545" y="7038"/>
                  </a:cubicBezTo>
                  <a:cubicBezTo>
                    <a:pt x="4412" y="7096"/>
                    <a:pt x="4288" y="7181"/>
                    <a:pt x="4162" y="7255"/>
                  </a:cubicBezTo>
                  <a:cubicBezTo>
                    <a:pt x="4084" y="7302"/>
                    <a:pt x="4006" y="7350"/>
                    <a:pt x="3927" y="7396"/>
                  </a:cubicBezTo>
                  <a:cubicBezTo>
                    <a:pt x="3647" y="7074"/>
                    <a:pt x="3307" y="6740"/>
                    <a:pt x="2907" y="6617"/>
                  </a:cubicBezTo>
                  <a:cubicBezTo>
                    <a:pt x="2898" y="6510"/>
                    <a:pt x="2894" y="6407"/>
                    <a:pt x="2898" y="6303"/>
                  </a:cubicBezTo>
                  <a:cubicBezTo>
                    <a:pt x="2904" y="6137"/>
                    <a:pt x="2929" y="5970"/>
                    <a:pt x="3013" y="5822"/>
                  </a:cubicBezTo>
                  <a:cubicBezTo>
                    <a:pt x="3156" y="5567"/>
                    <a:pt x="3443" y="5438"/>
                    <a:pt x="3711" y="5358"/>
                  </a:cubicBezTo>
                  <a:cubicBezTo>
                    <a:pt x="4061" y="5253"/>
                    <a:pt x="4439" y="5188"/>
                    <a:pt x="4813" y="5188"/>
                  </a:cubicBezTo>
                  <a:close/>
                  <a:moveTo>
                    <a:pt x="3660" y="8579"/>
                  </a:moveTo>
                  <a:cubicBezTo>
                    <a:pt x="3622" y="8681"/>
                    <a:pt x="3514" y="8763"/>
                    <a:pt x="3423" y="8814"/>
                  </a:cubicBezTo>
                  <a:cubicBezTo>
                    <a:pt x="3410" y="8822"/>
                    <a:pt x="3382" y="8830"/>
                    <a:pt x="3354" y="8833"/>
                  </a:cubicBezTo>
                  <a:cubicBezTo>
                    <a:pt x="3358" y="8829"/>
                    <a:pt x="3361" y="8827"/>
                    <a:pt x="3362" y="8822"/>
                  </a:cubicBezTo>
                  <a:cubicBezTo>
                    <a:pt x="3402" y="8756"/>
                    <a:pt x="3450" y="8701"/>
                    <a:pt x="3511" y="8656"/>
                  </a:cubicBezTo>
                  <a:cubicBezTo>
                    <a:pt x="3518" y="8651"/>
                    <a:pt x="3589" y="8609"/>
                    <a:pt x="3642" y="8586"/>
                  </a:cubicBezTo>
                  <a:cubicBezTo>
                    <a:pt x="3649" y="8585"/>
                    <a:pt x="3653" y="8580"/>
                    <a:pt x="3660" y="8579"/>
                  </a:cubicBezTo>
                  <a:close/>
                  <a:moveTo>
                    <a:pt x="4805" y="7354"/>
                  </a:moveTo>
                  <a:cubicBezTo>
                    <a:pt x="4932" y="7354"/>
                    <a:pt x="5046" y="7403"/>
                    <a:pt x="5113" y="7547"/>
                  </a:cubicBezTo>
                  <a:cubicBezTo>
                    <a:pt x="5118" y="7559"/>
                    <a:pt x="5126" y="7565"/>
                    <a:pt x="5133" y="7567"/>
                  </a:cubicBezTo>
                  <a:cubicBezTo>
                    <a:pt x="5181" y="7711"/>
                    <a:pt x="5198" y="7865"/>
                    <a:pt x="5188" y="8014"/>
                  </a:cubicBezTo>
                  <a:cubicBezTo>
                    <a:pt x="5157" y="8481"/>
                    <a:pt x="4890" y="8900"/>
                    <a:pt x="4613" y="9263"/>
                  </a:cubicBezTo>
                  <a:cubicBezTo>
                    <a:pt x="4347" y="9610"/>
                    <a:pt x="3989" y="9974"/>
                    <a:pt x="3531" y="10037"/>
                  </a:cubicBezTo>
                  <a:cubicBezTo>
                    <a:pt x="3484" y="10044"/>
                    <a:pt x="3437" y="10047"/>
                    <a:pt x="3389" y="10047"/>
                  </a:cubicBezTo>
                  <a:cubicBezTo>
                    <a:pt x="3092" y="10047"/>
                    <a:pt x="2784" y="9922"/>
                    <a:pt x="2634" y="9667"/>
                  </a:cubicBezTo>
                  <a:lnTo>
                    <a:pt x="2634" y="9667"/>
                  </a:lnTo>
                  <a:cubicBezTo>
                    <a:pt x="2712" y="9686"/>
                    <a:pt x="2793" y="9695"/>
                    <a:pt x="2875" y="9695"/>
                  </a:cubicBezTo>
                  <a:cubicBezTo>
                    <a:pt x="3008" y="9695"/>
                    <a:pt x="3142" y="9670"/>
                    <a:pt x="3261" y="9622"/>
                  </a:cubicBezTo>
                  <a:cubicBezTo>
                    <a:pt x="3467" y="9538"/>
                    <a:pt x="3646" y="9403"/>
                    <a:pt x="3809" y="9253"/>
                  </a:cubicBezTo>
                  <a:cubicBezTo>
                    <a:pt x="3844" y="9226"/>
                    <a:pt x="3883" y="9203"/>
                    <a:pt x="3915" y="9176"/>
                  </a:cubicBezTo>
                  <a:cubicBezTo>
                    <a:pt x="4067" y="9058"/>
                    <a:pt x="4212" y="8927"/>
                    <a:pt x="4311" y="8761"/>
                  </a:cubicBezTo>
                  <a:cubicBezTo>
                    <a:pt x="4372" y="8660"/>
                    <a:pt x="4429" y="8536"/>
                    <a:pt x="4429" y="8413"/>
                  </a:cubicBezTo>
                  <a:cubicBezTo>
                    <a:pt x="4437" y="8348"/>
                    <a:pt x="4429" y="8281"/>
                    <a:pt x="4379" y="8227"/>
                  </a:cubicBezTo>
                  <a:cubicBezTo>
                    <a:pt x="4374" y="8223"/>
                    <a:pt x="4368" y="8220"/>
                    <a:pt x="4362" y="8217"/>
                  </a:cubicBezTo>
                  <a:cubicBezTo>
                    <a:pt x="4291" y="8129"/>
                    <a:pt x="4169" y="8105"/>
                    <a:pt x="4051" y="8105"/>
                  </a:cubicBezTo>
                  <a:cubicBezTo>
                    <a:pt x="4047" y="8105"/>
                    <a:pt x="4044" y="8105"/>
                    <a:pt x="4040" y="8105"/>
                  </a:cubicBezTo>
                  <a:cubicBezTo>
                    <a:pt x="3705" y="8111"/>
                    <a:pt x="3365" y="8238"/>
                    <a:pt x="3209" y="8551"/>
                  </a:cubicBezTo>
                  <a:cubicBezTo>
                    <a:pt x="3098" y="8663"/>
                    <a:pt x="3012" y="8806"/>
                    <a:pt x="3121" y="8919"/>
                  </a:cubicBezTo>
                  <a:cubicBezTo>
                    <a:pt x="3152" y="8951"/>
                    <a:pt x="3188" y="8968"/>
                    <a:pt x="3224" y="8978"/>
                  </a:cubicBezTo>
                  <a:cubicBezTo>
                    <a:pt x="3237" y="8985"/>
                    <a:pt x="3246" y="8992"/>
                    <a:pt x="3261" y="8997"/>
                  </a:cubicBezTo>
                  <a:cubicBezTo>
                    <a:pt x="3288" y="9007"/>
                    <a:pt x="3315" y="9011"/>
                    <a:pt x="3342" y="9011"/>
                  </a:cubicBezTo>
                  <a:cubicBezTo>
                    <a:pt x="3499" y="9011"/>
                    <a:pt x="3664" y="8871"/>
                    <a:pt x="3752" y="8762"/>
                  </a:cubicBezTo>
                  <a:cubicBezTo>
                    <a:pt x="3846" y="8648"/>
                    <a:pt x="3912" y="8408"/>
                    <a:pt x="3697" y="8408"/>
                  </a:cubicBezTo>
                  <a:cubicBezTo>
                    <a:pt x="3693" y="8408"/>
                    <a:pt x="3689" y="8409"/>
                    <a:pt x="3686" y="8409"/>
                  </a:cubicBezTo>
                  <a:cubicBezTo>
                    <a:pt x="3674" y="8409"/>
                    <a:pt x="3664" y="8412"/>
                    <a:pt x="3656" y="8412"/>
                  </a:cubicBezTo>
                  <a:cubicBezTo>
                    <a:pt x="3802" y="8342"/>
                    <a:pt x="3964" y="8302"/>
                    <a:pt x="4125" y="8299"/>
                  </a:cubicBezTo>
                  <a:cubicBezTo>
                    <a:pt x="4133" y="8299"/>
                    <a:pt x="4142" y="8299"/>
                    <a:pt x="4151" y="8299"/>
                  </a:cubicBezTo>
                  <a:cubicBezTo>
                    <a:pt x="4170" y="8299"/>
                    <a:pt x="4192" y="8300"/>
                    <a:pt x="4212" y="8304"/>
                  </a:cubicBezTo>
                  <a:cubicBezTo>
                    <a:pt x="4249" y="8331"/>
                    <a:pt x="4270" y="8375"/>
                    <a:pt x="4262" y="8451"/>
                  </a:cubicBezTo>
                  <a:cubicBezTo>
                    <a:pt x="4262" y="8453"/>
                    <a:pt x="4262" y="8454"/>
                    <a:pt x="4260" y="8454"/>
                  </a:cubicBezTo>
                  <a:cubicBezTo>
                    <a:pt x="4253" y="8467"/>
                    <a:pt x="4247" y="8480"/>
                    <a:pt x="4242" y="8488"/>
                  </a:cubicBezTo>
                  <a:cubicBezTo>
                    <a:pt x="4188" y="8587"/>
                    <a:pt x="4118" y="8681"/>
                    <a:pt x="4047" y="8772"/>
                  </a:cubicBezTo>
                  <a:cubicBezTo>
                    <a:pt x="3964" y="8880"/>
                    <a:pt x="3869" y="8990"/>
                    <a:pt x="3764" y="9094"/>
                  </a:cubicBezTo>
                  <a:cubicBezTo>
                    <a:pt x="3664" y="9169"/>
                    <a:pt x="3559" y="9236"/>
                    <a:pt x="3457" y="9297"/>
                  </a:cubicBezTo>
                  <a:cubicBezTo>
                    <a:pt x="3290" y="9394"/>
                    <a:pt x="3092" y="9473"/>
                    <a:pt x="2896" y="9473"/>
                  </a:cubicBezTo>
                  <a:cubicBezTo>
                    <a:pt x="2827" y="9473"/>
                    <a:pt x="2759" y="9464"/>
                    <a:pt x="2692" y="9442"/>
                  </a:cubicBezTo>
                  <a:cubicBezTo>
                    <a:pt x="2451" y="9364"/>
                    <a:pt x="2295" y="9137"/>
                    <a:pt x="2360" y="8885"/>
                  </a:cubicBezTo>
                  <a:cubicBezTo>
                    <a:pt x="2428" y="8629"/>
                    <a:pt x="2650" y="8461"/>
                    <a:pt x="2864" y="8326"/>
                  </a:cubicBezTo>
                  <a:cubicBezTo>
                    <a:pt x="3081" y="8192"/>
                    <a:pt x="3290" y="8050"/>
                    <a:pt x="3502" y="7908"/>
                  </a:cubicBezTo>
                  <a:cubicBezTo>
                    <a:pt x="3773" y="7728"/>
                    <a:pt x="4088" y="7604"/>
                    <a:pt x="4386" y="7469"/>
                  </a:cubicBezTo>
                  <a:cubicBezTo>
                    <a:pt x="4508" y="7415"/>
                    <a:pt x="4664" y="7354"/>
                    <a:pt x="4805" y="7354"/>
                  </a:cubicBezTo>
                  <a:close/>
                  <a:moveTo>
                    <a:pt x="13604" y="4985"/>
                  </a:moveTo>
                  <a:cubicBezTo>
                    <a:pt x="13772" y="5059"/>
                    <a:pt x="13943" y="5119"/>
                    <a:pt x="14114" y="5187"/>
                  </a:cubicBezTo>
                  <a:cubicBezTo>
                    <a:pt x="14343" y="5276"/>
                    <a:pt x="14572" y="5367"/>
                    <a:pt x="14803" y="5458"/>
                  </a:cubicBezTo>
                  <a:lnTo>
                    <a:pt x="15476" y="5723"/>
                  </a:lnTo>
                  <a:lnTo>
                    <a:pt x="15731" y="5825"/>
                  </a:lnTo>
                  <a:cubicBezTo>
                    <a:pt x="15734" y="5828"/>
                    <a:pt x="15735" y="5832"/>
                    <a:pt x="15741" y="5835"/>
                  </a:cubicBezTo>
                  <a:cubicBezTo>
                    <a:pt x="15937" y="5922"/>
                    <a:pt x="16076" y="6112"/>
                    <a:pt x="16124" y="6317"/>
                  </a:cubicBezTo>
                  <a:cubicBezTo>
                    <a:pt x="16175" y="6539"/>
                    <a:pt x="16107" y="6763"/>
                    <a:pt x="15972" y="6942"/>
                  </a:cubicBezTo>
                  <a:cubicBezTo>
                    <a:pt x="15729" y="7262"/>
                    <a:pt x="15337" y="7377"/>
                    <a:pt x="14949" y="7377"/>
                  </a:cubicBezTo>
                  <a:cubicBezTo>
                    <a:pt x="14863" y="7377"/>
                    <a:pt x="14778" y="7372"/>
                    <a:pt x="14695" y="7362"/>
                  </a:cubicBezTo>
                  <a:cubicBezTo>
                    <a:pt x="14438" y="7330"/>
                    <a:pt x="14162" y="7256"/>
                    <a:pt x="13895" y="7256"/>
                  </a:cubicBezTo>
                  <a:cubicBezTo>
                    <a:pt x="13750" y="7256"/>
                    <a:pt x="13607" y="7278"/>
                    <a:pt x="13471" y="7340"/>
                  </a:cubicBezTo>
                  <a:cubicBezTo>
                    <a:pt x="13265" y="7437"/>
                    <a:pt x="13137" y="7631"/>
                    <a:pt x="12940" y="7738"/>
                  </a:cubicBezTo>
                  <a:cubicBezTo>
                    <a:pt x="12821" y="7803"/>
                    <a:pt x="12686" y="7832"/>
                    <a:pt x="12550" y="7832"/>
                  </a:cubicBezTo>
                  <a:cubicBezTo>
                    <a:pt x="12487" y="7832"/>
                    <a:pt x="12423" y="7826"/>
                    <a:pt x="12361" y="7814"/>
                  </a:cubicBezTo>
                  <a:cubicBezTo>
                    <a:pt x="12113" y="7769"/>
                    <a:pt x="11893" y="7630"/>
                    <a:pt x="11720" y="7450"/>
                  </a:cubicBezTo>
                  <a:cubicBezTo>
                    <a:pt x="11635" y="7359"/>
                    <a:pt x="11560" y="7259"/>
                    <a:pt x="11492" y="7156"/>
                  </a:cubicBezTo>
                  <a:cubicBezTo>
                    <a:pt x="11419" y="7042"/>
                    <a:pt x="11365" y="6920"/>
                    <a:pt x="11292" y="6807"/>
                  </a:cubicBezTo>
                  <a:cubicBezTo>
                    <a:pt x="11277" y="6785"/>
                    <a:pt x="11258" y="6776"/>
                    <a:pt x="11238" y="6776"/>
                  </a:cubicBezTo>
                  <a:cubicBezTo>
                    <a:pt x="11192" y="6776"/>
                    <a:pt x="11145" y="6827"/>
                    <a:pt x="11164" y="6879"/>
                  </a:cubicBezTo>
                  <a:cubicBezTo>
                    <a:pt x="11240" y="7106"/>
                    <a:pt x="11406" y="7333"/>
                    <a:pt x="11570" y="7509"/>
                  </a:cubicBezTo>
                  <a:cubicBezTo>
                    <a:pt x="11731" y="7684"/>
                    <a:pt x="11924" y="7827"/>
                    <a:pt x="12150" y="7906"/>
                  </a:cubicBezTo>
                  <a:cubicBezTo>
                    <a:pt x="12276" y="7950"/>
                    <a:pt x="12411" y="7975"/>
                    <a:pt x="12546" y="7975"/>
                  </a:cubicBezTo>
                  <a:cubicBezTo>
                    <a:pt x="12634" y="7975"/>
                    <a:pt x="12723" y="7964"/>
                    <a:pt x="12808" y="7942"/>
                  </a:cubicBezTo>
                  <a:cubicBezTo>
                    <a:pt x="12912" y="7914"/>
                    <a:pt x="13011" y="7868"/>
                    <a:pt x="13099" y="7806"/>
                  </a:cubicBezTo>
                  <a:cubicBezTo>
                    <a:pt x="13203" y="7731"/>
                    <a:pt x="13288" y="7634"/>
                    <a:pt x="13390" y="7556"/>
                  </a:cubicBezTo>
                  <a:cubicBezTo>
                    <a:pt x="13545" y="7434"/>
                    <a:pt x="13723" y="7396"/>
                    <a:pt x="13908" y="7396"/>
                  </a:cubicBezTo>
                  <a:cubicBezTo>
                    <a:pt x="14105" y="7396"/>
                    <a:pt x="14311" y="7439"/>
                    <a:pt x="14508" y="7474"/>
                  </a:cubicBezTo>
                  <a:cubicBezTo>
                    <a:pt x="14497" y="7486"/>
                    <a:pt x="14487" y="7501"/>
                    <a:pt x="14484" y="7522"/>
                  </a:cubicBezTo>
                  <a:cubicBezTo>
                    <a:pt x="14372" y="8268"/>
                    <a:pt x="14121" y="9015"/>
                    <a:pt x="13645" y="9613"/>
                  </a:cubicBezTo>
                  <a:cubicBezTo>
                    <a:pt x="13400" y="9921"/>
                    <a:pt x="13096" y="10169"/>
                    <a:pt x="12754" y="10341"/>
                  </a:cubicBezTo>
                  <a:cubicBezTo>
                    <a:pt x="12824" y="10256"/>
                    <a:pt x="12854" y="10162"/>
                    <a:pt x="12781" y="10070"/>
                  </a:cubicBezTo>
                  <a:cubicBezTo>
                    <a:pt x="12759" y="10042"/>
                    <a:pt x="12732" y="10018"/>
                    <a:pt x="12702" y="9993"/>
                  </a:cubicBezTo>
                  <a:cubicBezTo>
                    <a:pt x="13038" y="9663"/>
                    <a:pt x="13316" y="9276"/>
                    <a:pt x="13505" y="8843"/>
                  </a:cubicBezTo>
                  <a:cubicBezTo>
                    <a:pt x="13520" y="8807"/>
                    <a:pt x="13492" y="8782"/>
                    <a:pt x="13462" y="8782"/>
                  </a:cubicBezTo>
                  <a:cubicBezTo>
                    <a:pt x="13445" y="8782"/>
                    <a:pt x="13428" y="8790"/>
                    <a:pt x="13418" y="8809"/>
                  </a:cubicBezTo>
                  <a:cubicBezTo>
                    <a:pt x="13207" y="9223"/>
                    <a:pt x="12939" y="9609"/>
                    <a:pt x="12608" y="9935"/>
                  </a:cubicBezTo>
                  <a:cubicBezTo>
                    <a:pt x="12554" y="9905"/>
                    <a:pt x="12498" y="9880"/>
                    <a:pt x="12446" y="9857"/>
                  </a:cubicBezTo>
                  <a:cubicBezTo>
                    <a:pt x="12322" y="9802"/>
                    <a:pt x="12191" y="9764"/>
                    <a:pt x="12058" y="9735"/>
                  </a:cubicBezTo>
                  <a:cubicBezTo>
                    <a:pt x="12031" y="9730"/>
                    <a:pt x="12005" y="9724"/>
                    <a:pt x="11978" y="9721"/>
                  </a:cubicBezTo>
                  <a:cubicBezTo>
                    <a:pt x="12123" y="9361"/>
                    <a:pt x="12150" y="8949"/>
                    <a:pt x="12126" y="8566"/>
                  </a:cubicBezTo>
                  <a:cubicBezTo>
                    <a:pt x="12124" y="8545"/>
                    <a:pt x="12108" y="8536"/>
                    <a:pt x="12092" y="8536"/>
                  </a:cubicBezTo>
                  <a:cubicBezTo>
                    <a:pt x="12073" y="8536"/>
                    <a:pt x="12053" y="8550"/>
                    <a:pt x="12055" y="8575"/>
                  </a:cubicBezTo>
                  <a:cubicBezTo>
                    <a:pt x="12066" y="8778"/>
                    <a:pt x="12058" y="8978"/>
                    <a:pt x="12026" y="9178"/>
                  </a:cubicBezTo>
                  <a:cubicBezTo>
                    <a:pt x="11997" y="9356"/>
                    <a:pt x="11951" y="9534"/>
                    <a:pt x="11904" y="9711"/>
                  </a:cubicBezTo>
                  <a:cubicBezTo>
                    <a:pt x="11833" y="9704"/>
                    <a:pt x="11761" y="9699"/>
                    <a:pt x="11689" y="9699"/>
                  </a:cubicBezTo>
                  <a:cubicBezTo>
                    <a:pt x="11653" y="9699"/>
                    <a:pt x="11617" y="9700"/>
                    <a:pt x="11581" y="9703"/>
                  </a:cubicBezTo>
                  <a:cubicBezTo>
                    <a:pt x="11574" y="9381"/>
                    <a:pt x="11595" y="9058"/>
                    <a:pt x="11619" y="8738"/>
                  </a:cubicBezTo>
                  <a:cubicBezTo>
                    <a:pt x="11622" y="8717"/>
                    <a:pt x="11606" y="8706"/>
                    <a:pt x="11591" y="8706"/>
                  </a:cubicBezTo>
                  <a:cubicBezTo>
                    <a:pt x="11577" y="8706"/>
                    <a:pt x="11564" y="8714"/>
                    <a:pt x="11560" y="8731"/>
                  </a:cubicBezTo>
                  <a:cubicBezTo>
                    <a:pt x="11499" y="9036"/>
                    <a:pt x="11485" y="9349"/>
                    <a:pt x="11496" y="9661"/>
                  </a:cubicBezTo>
                  <a:cubicBezTo>
                    <a:pt x="11496" y="9678"/>
                    <a:pt x="11497" y="9694"/>
                    <a:pt x="11497" y="9711"/>
                  </a:cubicBezTo>
                  <a:cubicBezTo>
                    <a:pt x="11381" y="9720"/>
                    <a:pt x="11263" y="9745"/>
                    <a:pt x="11150" y="9783"/>
                  </a:cubicBezTo>
                  <a:cubicBezTo>
                    <a:pt x="10952" y="9849"/>
                    <a:pt x="10752" y="9958"/>
                    <a:pt x="10640" y="10131"/>
                  </a:cubicBezTo>
                  <a:cubicBezTo>
                    <a:pt x="10639" y="10127"/>
                    <a:pt x="10639" y="10125"/>
                    <a:pt x="10638" y="10121"/>
                  </a:cubicBezTo>
                  <a:cubicBezTo>
                    <a:pt x="10396" y="9792"/>
                    <a:pt x="10182" y="9454"/>
                    <a:pt x="10050" y="9067"/>
                  </a:cubicBezTo>
                  <a:cubicBezTo>
                    <a:pt x="9917" y="8677"/>
                    <a:pt x="9852" y="8261"/>
                    <a:pt x="9874" y="7848"/>
                  </a:cubicBezTo>
                  <a:cubicBezTo>
                    <a:pt x="9876" y="7836"/>
                    <a:pt x="9866" y="7828"/>
                    <a:pt x="9856" y="7828"/>
                  </a:cubicBezTo>
                  <a:cubicBezTo>
                    <a:pt x="9848" y="7828"/>
                    <a:pt x="9840" y="7833"/>
                    <a:pt x="9839" y="7844"/>
                  </a:cubicBezTo>
                  <a:cubicBezTo>
                    <a:pt x="9747" y="8663"/>
                    <a:pt x="9983" y="9582"/>
                    <a:pt x="10588" y="10171"/>
                  </a:cubicBezTo>
                  <a:cubicBezTo>
                    <a:pt x="10595" y="10177"/>
                    <a:pt x="10603" y="10181"/>
                    <a:pt x="10609" y="10181"/>
                  </a:cubicBezTo>
                  <a:cubicBezTo>
                    <a:pt x="10610" y="10181"/>
                    <a:pt x="10611" y="10181"/>
                    <a:pt x="10612" y="10181"/>
                  </a:cubicBezTo>
                  <a:lnTo>
                    <a:pt x="10612" y="10181"/>
                  </a:lnTo>
                  <a:cubicBezTo>
                    <a:pt x="10598" y="10209"/>
                    <a:pt x="10586" y="10240"/>
                    <a:pt x="10577" y="10273"/>
                  </a:cubicBezTo>
                  <a:cubicBezTo>
                    <a:pt x="10413" y="10161"/>
                    <a:pt x="10264" y="10022"/>
                    <a:pt x="10144" y="9852"/>
                  </a:cubicBezTo>
                  <a:cubicBezTo>
                    <a:pt x="9793" y="9354"/>
                    <a:pt x="9695" y="8724"/>
                    <a:pt x="9583" y="8141"/>
                  </a:cubicBezTo>
                  <a:cubicBezTo>
                    <a:pt x="9520" y="7807"/>
                    <a:pt x="9451" y="7474"/>
                    <a:pt x="9335" y="7153"/>
                  </a:cubicBezTo>
                  <a:cubicBezTo>
                    <a:pt x="9232" y="6864"/>
                    <a:pt x="9080" y="6610"/>
                    <a:pt x="8867" y="6393"/>
                  </a:cubicBezTo>
                  <a:lnTo>
                    <a:pt x="8867" y="6393"/>
                  </a:lnTo>
                  <a:cubicBezTo>
                    <a:pt x="8994" y="6431"/>
                    <a:pt x="9125" y="6453"/>
                    <a:pt x="9262" y="6453"/>
                  </a:cubicBezTo>
                  <a:cubicBezTo>
                    <a:pt x="9329" y="6453"/>
                    <a:pt x="9398" y="6448"/>
                    <a:pt x="9468" y="6437"/>
                  </a:cubicBezTo>
                  <a:cubicBezTo>
                    <a:pt x="9735" y="6394"/>
                    <a:pt x="9993" y="6293"/>
                    <a:pt x="10264" y="6281"/>
                  </a:cubicBezTo>
                  <a:cubicBezTo>
                    <a:pt x="10280" y="6280"/>
                    <a:pt x="10295" y="6279"/>
                    <a:pt x="10310" y="6279"/>
                  </a:cubicBezTo>
                  <a:cubicBezTo>
                    <a:pt x="10428" y="6279"/>
                    <a:pt x="10546" y="6304"/>
                    <a:pt x="10646" y="6367"/>
                  </a:cubicBezTo>
                  <a:cubicBezTo>
                    <a:pt x="10769" y="6444"/>
                    <a:pt x="10865" y="6560"/>
                    <a:pt x="10985" y="6642"/>
                  </a:cubicBezTo>
                  <a:cubicBezTo>
                    <a:pt x="11183" y="6778"/>
                    <a:pt x="11414" y="6838"/>
                    <a:pt x="11648" y="6838"/>
                  </a:cubicBezTo>
                  <a:cubicBezTo>
                    <a:pt x="11916" y="6838"/>
                    <a:pt x="12188" y="6760"/>
                    <a:pt x="12419" y="6631"/>
                  </a:cubicBezTo>
                  <a:cubicBezTo>
                    <a:pt x="12929" y="6350"/>
                    <a:pt x="13238" y="5828"/>
                    <a:pt x="13468" y="5314"/>
                  </a:cubicBezTo>
                  <a:cubicBezTo>
                    <a:pt x="13516" y="5205"/>
                    <a:pt x="13560" y="5096"/>
                    <a:pt x="13604" y="4985"/>
                  </a:cubicBezTo>
                  <a:close/>
                  <a:moveTo>
                    <a:pt x="4267" y="9844"/>
                  </a:moveTo>
                  <a:lnTo>
                    <a:pt x="4267" y="9844"/>
                  </a:lnTo>
                  <a:cubicBezTo>
                    <a:pt x="4239" y="9884"/>
                    <a:pt x="4212" y="9925"/>
                    <a:pt x="4185" y="9965"/>
                  </a:cubicBezTo>
                  <a:cubicBezTo>
                    <a:pt x="4107" y="10084"/>
                    <a:pt x="4039" y="10206"/>
                    <a:pt x="3986" y="10340"/>
                  </a:cubicBezTo>
                  <a:cubicBezTo>
                    <a:pt x="3956" y="10415"/>
                    <a:pt x="3935" y="10490"/>
                    <a:pt x="3918" y="10568"/>
                  </a:cubicBezTo>
                  <a:cubicBezTo>
                    <a:pt x="3920" y="10551"/>
                    <a:pt x="3922" y="10533"/>
                    <a:pt x="3925" y="10517"/>
                  </a:cubicBezTo>
                  <a:cubicBezTo>
                    <a:pt x="3942" y="10416"/>
                    <a:pt x="3968" y="10316"/>
                    <a:pt x="4010" y="10220"/>
                  </a:cubicBezTo>
                  <a:cubicBezTo>
                    <a:pt x="4054" y="10121"/>
                    <a:pt x="4127" y="10046"/>
                    <a:pt x="4176" y="9949"/>
                  </a:cubicBezTo>
                  <a:cubicBezTo>
                    <a:pt x="4182" y="9940"/>
                    <a:pt x="4182" y="9927"/>
                    <a:pt x="4178" y="9915"/>
                  </a:cubicBezTo>
                  <a:cubicBezTo>
                    <a:pt x="4209" y="9893"/>
                    <a:pt x="4239" y="9870"/>
                    <a:pt x="4267" y="9844"/>
                  </a:cubicBezTo>
                  <a:close/>
                  <a:moveTo>
                    <a:pt x="3899" y="10808"/>
                  </a:moveTo>
                  <a:cubicBezTo>
                    <a:pt x="3900" y="10808"/>
                    <a:pt x="3900" y="10809"/>
                    <a:pt x="3901" y="10809"/>
                  </a:cubicBezTo>
                  <a:lnTo>
                    <a:pt x="3897" y="10826"/>
                  </a:lnTo>
                  <a:lnTo>
                    <a:pt x="3897" y="10809"/>
                  </a:lnTo>
                  <a:cubicBezTo>
                    <a:pt x="3898" y="10809"/>
                    <a:pt x="3898" y="10808"/>
                    <a:pt x="3899" y="10808"/>
                  </a:cubicBezTo>
                  <a:close/>
                  <a:moveTo>
                    <a:pt x="6983" y="7905"/>
                  </a:moveTo>
                  <a:cubicBezTo>
                    <a:pt x="6984" y="7911"/>
                    <a:pt x="6987" y="7914"/>
                    <a:pt x="6987" y="7919"/>
                  </a:cubicBezTo>
                  <a:cubicBezTo>
                    <a:pt x="7015" y="8031"/>
                    <a:pt x="6970" y="8155"/>
                    <a:pt x="6906" y="8246"/>
                  </a:cubicBezTo>
                  <a:cubicBezTo>
                    <a:pt x="6780" y="8421"/>
                    <a:pt x="6576" y="8515"/>
                    <a:pt x="6381" y="8599"/>
                  </a:cubicBezTo>
                  <a:cubicBezTo>
                    <a:pt x="6184" y="8681"/>
                    <a:pt x="5998" y="8766"/>
                    <a:pt x="5829" y="8900"/>
                  </a:cubicBezTo>
                  <a:cubicBezTo>
                    <a:pt x="5651" y="9040"/>
                    <a:pt x="5487" y="9203"/>
                    <a:pt x="5319" y="9358"/>
                  </a:cubicBezTo>
                  <a:cubicBezTo>
                    <a:pt x="4979" y="9670"/>
                    <a:pt x="4619" y="9972"/>
                    <a:pt x="4321" y="10325"/>
                  </a:cubicBezTo>
                  <a:cubicBezTo>
                    <a:pt x="4192" y="10479"/>
                    <a:pt x="4077" y="10650"/>
                    <a:pt x="3993" y="10835"/>
                  </a:cubicBezTo>
                  <a:cubicBezTo>
                    <a:pt x="4019" y="10743"/>
                    <a:pt x="4044" y="10650"/>
                    <a:pt x="4079" y="10561"/>
                  </a:cubicBezTo>
                  <a:cubicBezTo>
                    <a:pt x="4125" y="10438"/>
                    <a:pt x="4175" y="10311"/>
                    <a:pt x="4233" y="10189"/>
                  </a:cubicBezTo>
                  <a:cubicBezTo>
                    <a:pt x="4276" y="10131"/>
                    <a:pt x="4320" y="10074"/>
                    <a:pt x="4361" y="10020"/>
                  </a:cubicBezTo>
                  <a:cubicBezTo>
                    <a:pt x="4540" y="9792"/>
                    <a:pt x="4725" y="9568"/>
                    <a:pt x="4928" y="9359"/>
                  </a:cubicBezTo>
                  <a:cubicBezTo>
                    <a:pt x="5151" y="9128"/>
                    <a:pt x="5424" y="8999"/>
                    <a:pt x="5712" y="8870"/>
                  </a:cubicBezTo>
                  <a:cubicBezTo>
                    <a:pt x="6014" y="8734"/>
                    <a:pt x="6313" y="8600"/>
                    <a:pt x="6608" y="8450"/>
                  </a:cubicBezTo>
                  <a:cubicBezTo>
                    <a:pt x="6645" y="8430"/>
                    <a:pt x="6659" y="8394"/>
                    <a:pt x="6655" y="8362"/>
                  </a:cubicBezTo>
                  <a:cubicBezTo>
                    <a:pt x="6800" y="8233"/>
                    <a:pt x="6912" y="8077"/>
                    <a:pt x="6983" y="7905"/>
                  </a:cubicBezTo>
                  <a:close/>
                  <a:moveTo>
                    <a:pt x="2541" y="6803"/>
                  </a:moveTo>
                  <a:cubicBezTo>
                    <a:pt x="2659" y="6803"/>
                    <a:pt x="2778" y="6823"/>
                    <a:pt x="2892" y="6862"/>
                  </a:cubicBezTo>
                  <a:cubicBezTo>
                    <a:pt x="3070" y="6922"/>
                    <a:pt x="3231" y="7023"/>
                    <a:pt x="3372" y="7146"/>
                  </a:cubicBezTo>
                  <a:cubicBezTo>
                    <a:pt x="3449" y="7213"/>
                    <a:pt x="3518" y="7289"/>
                    <a:pt x="3586" y="7367"/>
                  </a:cubicBezTo>
                  <a:cubicBezTo>
                    <a:pt x="3629" y="7417"/>
                    <a:pt x="3674" y="7467"/>
                    <a:pt x="3717" y="7518"/>
                  </a:cubicBezTo>
                  <a:lnTo>
                    <a:pt x="3494" y="7651"/>
                  </a:lnTo>
                  <a:cubicBezTo>
                    <a:pt x="3315" y="7376"/>
                    <a:pt x="2998" y="7184"/>
                    <a:pt x="2667" y="7184"/>
                  </a:cubicBezTo>
                  <a:cubicBezTo>
                    <a:pt x="2660" y="7184"/>
                    <a:pt x="2653" y="7184"/>
                    <a:pt x="2646" y="7184"/>
                  </a:cubicBezTo>
                  <a:cubicBezTo>
                    <a:pt x="2602" y="7186"/>
                    <a:pt x="2600" y="7257"/>
                    <a:pt x="2644" y="7262"/>
                  </a:cubicBezTo>
                  <a:cubicBezTo>
                    <a:pt x="2955" y="7302"/>
                    <a:pt x="3243" y="7440"/>
                    <a:pt x="3440" y="7681"/>
                  </a:cubicBezTo>
                  <a:lnTo>
                    <a:pt x="2914" y="7994"/>
                  </a:lnTo>
                  <a:cubicBezTo>
                    <a:pt x="2498" y="8243"/>
                    <a:pt x="1977" y="8636"/>
                    <a:pt x="2121" y="9190"/>
                  </a:cubicBezTo>
                  <a:cubicBezTo>
                    <a:pt x="2167" y="9369"/>
                    <a:pt x="2278" y="9497"/>
                    <a:pt x="2420" y="9579"/>
                  </a:cubicBezTo>
                  <a:cubicBezTo>
                    <a:pt x="2234" y="10042"/>
                    <a:pt x="1908" y="10453"/>
                    <a:pt x="1489" y="10731"/>
                  </a:cubicBezTo>
                  <a:cubicBezTo>
                    <a:pt x="1461" y="10737"/>
                    <a:pt x="1437" y="10751"/>
                    <a:pt x="1423" y="10779"/>
                  </a:cubicBezTo>
                  <a:cubicBezTo>
                    <a:pt x="1366" y="10815"/>
                    <a:pt x="1308" y="10849"/>
                    <a:pt x="1247" y="10877"/>
                  </a:cubicBezTo>
                  <a:cubicBezTo>
                    <a:pt x="1122" y="10938"/>
                    <a:pt x="982" y="10991"/>
                    <a:pt x="840" y="10991"/>
                  </a:cubicBezTo>
                  <a:cubicBezTo>
                    <a:pt x="827" y="10991"/>
                    <a:pt x="813" y="10990"/>
                    <a:pt x="800" y="10989"/>
                  </a:cubicBezTo>
                  <a:cubicBezTo>
                    <a:pt x="637" y="10975"/>
                    <a:pt x="513" y="10876"/>
                    <a:pt x="417" y="10750"/>
                  </a:cubicBezTo>
                  <a:cubicBezTo>
                    <a:pt x="244" y="10523"/>
                    <a:pt x="158" y="10237"/>
                    <a:pt x="163" y="9954"/>
                  </a:cubicBezTo>
                  <a:cubicBezTo>
                    <a:pt x="168" y="9642"/>
                    <a:pt x="289" y="9369"/>
                    <a:pt x="478" y="9124"/>
                  </a:cubicBezTo>
                  <a:cubicBezTo>
                    <a:pt x="580" y="8986"/>
                    <a:pt x="693" y="8858"/>
                    <a:pt x="793" y="8719"/>
                  </a:cubicBezTo>
                  <a:cubicBezTo>
                    <a:pt x="885" y="8586"/>
                    <a:pt x="967" y="8444"/>
                    <a:pt x="1041" y="8301"/>
                  </a:cubicBezTo>
                  <a:cubicBezTo>
                    <a:pt x="1266" y="7868"/>
                    <a:pt x="1459" y="7380"/>
                    <a:pt x="1820" y="7042"/>
                  </a:cubicBezTo>
                  <a:cubicBezTo>
                    <a:pt x="1831" y="7049"/>
                    <a:pt x="1843" y="7053"/>
                    <a:pt x="1856" y="7053"/>
                  </a:cubicBezTo>
                  <a:cubicBezTo>
                    <a:pt x="1869" y="7053"/>
                    <a:pt x="1883" y="7049"/>
                    <a:pt x="1896" y="7037"/>
                  </a:cubicBezTo>
                  <a:cubicBezTo>
                    <a:pt x="2077" y="6880"/>
                    <a:pt x="2307" y="6803"/>
                    <a:pt x="2541" y="6803"/>
                  </a:cubicBezTo>
                  <a:close/>
                  <a:moveTo>
                    <a:pt x="18412" y="6927"/>
                  </a:moveTo>
                  <a:cubicBezTo>
                    <a:pt x="18418" y="6927"/>
                    <a:pt x="18425" y="6927"/>
                    <a:pt x="18431" y="6927"/>
                  </a:cubicBezTo>
                  <a:cubicBezTo>
                    <a:pt x="18763" y="6936"/>
                    <a:pt x="19075" y="7137"/>
                    <a:pt x="19353" y="7295"/>
                  </a:cubicBezTo>
                  <a:cubicBezTo>
                    <a:pt x="19685" y="7482"/>
                    <a:pt x="20010" y="7687"/>
                    <a:pt x="20292" y="7943"/>
                  </a:cubicBezTo>
                  <a:cubicBezTo>
                    <a:pt x="20812" y="8419"/>
                    <a:pt x="21141" y="9100"/>
                    <a:pt x="20985" y="9795"/>
                  </a:cubicBezTo>
                  <a:cubicBezTo>
                    <a:pt x="20753" y="9504"/>
                    <a:pt x="20405" y="9183"/>
                    <a:pt x="20013" y="9183"/>
                  </a:cubicBezTo>
                  <a:cubicBezTo>
                    <a:pt x="19954" y="9183"/>
                    <a:pt x="19894" y="9191"/>
                    <a:pt x="19834" y="9206"/>
                  </a:cubicBezTo>
                  <a:cubicBezTo>
                    <a:pt x="19633" y="9259"/>
                    <a:pt x="19458" y="9413"/>
                    <a:pt x="19421" y="9623"/>
                  </a:cubicBezTo>
                  <a:cubicBezTo>
                    <a:pt x="19380" y="9843"/>
                    <a:pt x="19472" y="10063"/>
                    <a:pt x="19562" y="10260"/>
                  </a:cubicBezTo>
                  <a:cubicBezTo>
                    <a:pt x="19746" y="10677"/>
                    <a:pt x="19991" y="11063"/>
                    <a:pt x="20288" y="11409"/>
                  </a:cubicBezTo>
                  <a:cubicBezTo>
                    <a:pt x="19691" y="11341"/>
                    <a:pt x="19152" y="11046"/>
                    <a:pt x="18791" y="10551"/>
                  </a:cubicBezTo>
                  <a:cubicBezTo>
                    <a:pt x="18683" y="10402"/>
                    <a:pt x="18588" y="10245"/>
                    <a:pt x="18499" y="10083"/>
                  </a:cubicBezTo>
                  <a:cubicBezTo>
                    <a:pt x="18496" y="10050"/>
                    <a:pt x="18479" y="10020"/>
                    <a:pt x="18455" y="10003"/>
                  </a:cubicBezTo>
                  <a:cubicBezTo>
                    <a:pt x="18373" y="9852"/>
                    <a:pt x="18297" y="9700"/>
                    <a:pt x="18221" y="9549"/>
                  </a:cubicBezTo>
                  <a:cubicBezTo>
                    <a:pt x="18058" y="9227"/>
                    <a:pt x="17907" y="8898"/>
                    <a:pt x="17815" y="8551"/>
                  </a:cubicBezTo>
                  <a:cubicBezTo>
                    <a:pt x="17726" y="8219"/>
                    <a:pt x="17683" y="7853"/>
                    <a:pt x="17768" y="7515"/>
                  </a:cubicBezTo>
                  <a:cubicBezTo>
                    <a:pt x="17849" y="7200"/>
                    <a:pt x="18066" y="6927"/>
                    <a:pt x="18412" y="6927"/>
                  </a:cubicBezTo>
                  <a:close/>
                  <a:moveTo>
                    <a:pt x="7064" y="7884"/>
                  </a:moveTo>
                  <a:lnTo>
                    <a:pt x="7064" y="7884"/>
                  </a:lnTo>
                  <a:cubicBezTo>
                    <a:pt x="7303" y="7936"/>
                    <a:pt x="7461" y="8246"/>
                    <a:pt x="7444" y="8475"/>
                  </a:cubicBezTo>
                  <a:cubicBezTo>
                    <a:pt x="7410" y="8908"/>
                    <a:pt x="7051" y="9259"/>
                    <a:pt x="6770" y="9556"/>
                  </a:cubicBezTo>
                  <a:cubicBezTo>
                    <a:pt x="6476" y="9869"/>
                    <a:pt x="6190" y="10176"/>
                    <a:pt x="5978" y="10552"/>
                  </a:cubicBezTo>
                  <a:cubicBezTo>
                    <a:pt x="5774" y="10918"/>
                    <a:pt x="5622" y="11320"/>
                    <a:pt x="5328" y="11628"/>
                  </a:cubicBezTo>
                  <a:cubicBezTo>
                    <a:pt x="5139" y="11827"/>
                    <a:pt x="4866" y="11994"/>
                    <a:pt x="4586" y="11994"/>
                  </a:cubicBezTo>
                  <a:cubicBezTo>
                    <a:pt x="4495" y="11994"/>
                    <a:pt x="4404" y="11976"/>
                    <a:pt x="4314" y="11936"/>
                  </a:cubicBezTo>
                  <a:cubicBezTo>
                    <a:pt x="3910" y="11756"/>
                    <a:pt x="3949" y="11233"/>
                    <a:pt x="4097" y="10897"/>
                  </a:cubicBezTo>
                  <a:cubicBezTo>
                    <a:pt x="4267" y="10503"/>
                    <a:pt x="4589" y="10196"/>
                    <a:pt x="4899" y="9907"/>
                  </a:cubicBezTo>
                  <a:cubicBezTo>
                    <a:pt x="5070" y="9748"/>
                    <a:pt x="5242" y="9588"/>
                    <a:pt x="5414" y="9426"/>
                  </a:cubicBezTo>
                  <a:cubicBezTo>
                    <a:pt x="5572" y="9280"/>
                    <a:pt x="5727" y="9125"/>
                    <a:pt x="5896" y="8990"/>
                  </a:cubicBezTo>
                  <a:cubicBezTo>
                    <a:pt x="6090" y="8837"/>
                    <a:pt x="6312" y="8755"/>
                    <a:pt x="6533" y="8651"/>
                  </a:cubicBezTo>
                  <a:cubicBezTo>
                    <a:pt x="6719" y="8566"/>
                    <a:pt x="6899" y="8453"/>
                    <a:pt x="7007" y="8274"/>
                  </a:cubicBezTo>
                  <a:cubicBezTo>
                    <a:pt x="7072" y="8163"/>
                    <a:pt x="7112" y="8007"/>
                    <a:pt x="7064" y="7884"/>
                  </a:cubicBezTo>
                  <a:close/>
                  <a:moveTo>
                    <a:pt x="20003" y="9349"/>
                  </a:moveTo>
                  <a:cubicBezTo>
                    <a:pt x="20298" y="9349"/>
                    <a:pt x="20581" y="9592"/>
                    <a:pt x="20763" y="9799"/>
                  </a:cubicBezTo>
                  <a:cubicBezTo>
                    <a:pt x="21083" y="10158"/>
                    <a:pt x="21315" y="10612"/>
                    <a:pt x="21501" y="11052"/>
                  </a:cubicBezTo>
                  <a:cubicBezTo>
                    <a:pt x="21589" y="11258"/>
                    <a:pt x="21695" y="11487"/>
                    <a:pt x="21718" y="11710"/>
                  </a:cubicBezTo>
                  <a:cubicBezTo>
                    <a:pt x="21728" y="11756"/>
                    <a:pt x="21727" y="11800"/>
                    <a:pt x="21718" y="11844"/>
                  </a:cubicBezTo>
                  <a:cubicBezTo>
                    <a:pt x="21717" y="11794"/>
                    <a:pt x="21711" y="11744"/>
                    <a:pt x="21703" y="11699"/>
                  </a:cubicBezTo>
                  <a:cubicBezTo>
                    <a:pt x="21656" y="11462"/>
                    <a:pt x="21562" y="11233"/>
                    <a:pt x="21444" y="11022"/>
                  </a:cubicBezTo>
                  <a:cubicBezTo>
                    <a:pt x="21327" y="10808"/>
                    <a:pt x="21173" y="10613"/>
                    <a:pt x="20996" y="10440"/>
                  </a:cubicBezTo>
                  <a:cubicBezTo>
                    <a:pt x="20905" y="10354"/>
                    <a:pt x="20810" y="10274"/>
                    <a:pt x="20707" y="10203"/>
                  </a:cubicBezTo>
                  <a:cubicBezTo>
                    <a:pt x="20629" y="10148"/>
                    <a:pt x="20538" y="10074"/>
                    <a:pt x="20437" y="10074"/>
                  </a:cubicBezTo>
                  <a:cubicBezTo>
                    <a:pt x="20434" y="10074"/>
                    <a:pt x="20431" y="10074"/>
                    <a:pt x="20428" y="10074"/>
                  </a:cubicBezTo>
                  <a:cubicBezTo>
                    <a:pt x="20187" y="10083"/>
                    <a:pt x="20173" y="10362"/>
                    <a:pt x="20209" y="10537"/>
                  </a:cubicBezTo>
                  <a:cubicBezTo>
                    <a:pt x="20262" y="10787"/>
                    <a:pt x="20373" y="11026"/>
                    <a:pt x="20532" y="11226"/>
                  </a:cubicBezTo>
                  <a:cubicBezTo>
                    <a:pt x="20610" y="11324"/>
                    <a:pt x="20697" y="11418"/>
                    <a:pt x="20795" y="11496"/>
                  </a:cubicBezTo>
                  <a:cubicBezTo>
                    <a:pt x="20846" y="11537"/>
                    <a:pt x="20907" y="11574"/>
                    <a:pt x="20971" y="11574"/>
                  </a:cubicBezTo>
                  <a:cubicBezTo>
                    <a:pt x="20995" y="11574"/>
                    <a:pt x="21020" y="11569"/>
                    <a:pt x="21044" y="11557"/>
                  </a:cubicBezTo>
                  <a:cubicBezTo>
                    <a:pt x="21258" y="11452"/>
                    <a:pt x="21129" y="11187"/>
                    <a:pt x="21029" y="11053"/>
                  </a:cubicBezTo>
                  <a:cubicBezTo>
                    <a:pt x="20955" y="10954"/>
                    <a:pt x="20865" y="10870"/>
                    <a:pt x="20766" y="10799"/>
                  </a:cubicBezTo>
                  <a:cubicBezTo>
                    <a:pt x="20761" y="10796"/>
                    <a:pt x="20756" y="10794"/>
                    <a:pt x="20750" y="10794"/>
                  </a:cubicBezTo>
                  <a:cubicBezTo>
                    <a:pt x="20729" y="10794"/>
                    <a:pt x="20712" y="10819"/>
                    <a:pt x="20732" y="10836"/>
                  </a:cubicBezTo>
                  <a:cubicBezTo>
                    <a:pt x="20816" y="10903"/>
                    <a:pt x="20888" y="10980"/>
                    <a:pt x="20948" y="11069"/>
                  </a:cubicBezTo>
                  <a:cubicBezTo>
                    <a:pt x="21005" y="11151"/>
                    <a:pt x="21100" y="11292"/>
                    <a:pt x="21051" y="11397"/>
                  </a:cubicBezTo>
                  <a:cubicBezTo>
                    <a:pt x="21034" y="11436"/>
                    <a:pt x="21008" y="11452"/>
                    <a:pt x="20978" y="11452"/>
                  </a:cubicBezTo>
                  <a:cubicBezTo>
                    <a:pt x="20849" y="11452"/>
                    <a:pt x="20632" y="11161"/>
                    <a:pt x="20586" y="11094"/>
                  </a:cubicBezTo>
                  <a:cubicBezTo>
                    <a:pt x="20468" y="10923"/>
                    <a:pt x="20380" y="10730"/>
                    <a:pt x="20336" y="10525"/>
                  </a:cubicBezTo>
                  <a:cubicBezTo>
                    <a:pt x="20319" y="10442"/>
                    <a:pt x="20291" y="10320"/>
                    <a:pt x="20356" y="10249"/>
                  </a:cubicBezTo>
                  <a:cubicBezTo>
                    <a:pt x="20378" y="10225"/>
                    <a:pt x="20403" y="10215"/>
                    <a:pt x="20429" y="10215"/>
                  </a:cubicBezTo>
                  <a:cubicBezTo>
                    <a:pt x="20500" y="10215"/>
                    <a:pt x="20580" y="10288"/>
                    <a:pt x="20633" y="10327"/>
                  </a:cubicBezTo>
                  <a:cubicBezTo>
                    <a:pt x="20952" y="10564"/>
                    <a:pt x="21213" y="10877"/>
                    <a:pt x="21379" y="11235"/>
                  </a:cubicBezTo>
                  <a:cubicBezTo>
                    <a:pt x="21456" y="11399"/>
                    <a:pt x="21527" y="11582"/>
                    <a:pt x="21551" y="11764"/>
                  </a:cubicBezTo>
                  <a:cubicBezTo>
                    <a:pt x="21569" y="11893"/>
                    <a:pt x="21556" y="12105"/>
                    <a:pt x="21391" y="12105"/>
                  </a:cubicBezTo>
                  <a:cubicBezTo>
                    <a:pt x="21380" y="12105"/>
                    <a:pt x="21368" y="12104"/>
                    <a:pt x="21355" y="12102"/>
                  </a:cubicBezTo>
                  <a:cubicBezTo>
                    <a:pt x="21179" y="12073"/>
                    <a:pt x="21016" y="11905"/>
                    <a:pt x="20888" y="11794"/>
                  </a:cubicBezTo>
                  <a:cubicBezTo>
                    <a:pt x="20780" y="11700"/>
                    <a:pt x="20677" y="11598"/>
                    <a:pt x="20576" y="11496"/>
                  </a:cubicBezTo>
                  <a:cubicBezTo>
                    <a:pt x="20570" y="11466"/>
                    <a:pt x="20549" y="11438"/>
                    <a:pt x="20514" y="11431"/>
                  </a:cubicBezTo>
                  <a:cubicBezTo>
                    <a:pt x="20497" y="11411"/>
                    <a:pt x="20475" y="11391"/>
                    <a:pt x="20457" y="11370"/>
                  </a:cubicBezTo>
                  <a:cubicBezTo>
                    <a:pt x="20179" y="11056"/>
                    <a:pt x="19943" y="10701"/>
                    <a:pt x="19762" y="10324"/>
                  </a:cubicBezTo>
                  <a:cubicBezTo>
                    <a:pt x="19627" y="10042"/>
                    <a:pt x="19394" y="9558"/>
                    <a:pt x="19806" y="9388"/>
                  </a:cubicBezTo>
                  <a:cubicBezTo>
                    <a:pt x="19871" y="9361"/>
                    <a:pt x="19937" y="9349"/>
                    <a:pt x="20003" y="9349"/>
                  </a:cubicBezTo>
                  <a:close/>
                  <a:moveTo>
                    <a:pt x="2508" y="9765"/>
                  </a:moveTo>
                  <a:cubicBezTo>
                    <a:pt x="2690" y="10054"/>
                    <a:pt x="3043" y="10202"/>
                    <a:pt x="3384" y="10202"/>
                  </a:cubicBezTo>
                  <a:cubicBezTo>
                    <a:pt x="3403" y="10202"/>
                    <a:pt x="3422" y="10201"/>
                    <a:pt x="3440" y="10201"/>
                  </a:cubicBezTo>
                  <a:cubicBezTo>
                    <a:pt x="3615" y="10194"/>
                    <a:pt x="3778" y="10144"/>
                    <a:pt x="3930" y="10070"/>
                  </a:cubicBezTo>
                  <a:lnTo>
                    <a:pt x="3930" y="10070"/>
                  </a:lnTo>
                  <a:cubicBezTo>
                    <a:pt x="3894" y="10132"/>
                    <a:pt x="3869" y="10198"/>
                    <a:pt x="3847" y="10260"/>
                  </a:cubicBezTo>
                  <a:cubicBezTo>
                    <a:pt x="3816" y="10347"/>
                    <a:pt x="3798" y="10438"/>
                    <a:pt x="3783" y="10527"/>
                  </a:cubicBezTo>
                  <a:cubicBezTo>
                    <a:pt x="3738" y="10669"/>
                    <a:pt x="3701" y="10814"/>
                    <a:pt x="3677" y="10958"/>
                  </a:cubicBezTo>
                  <a:cubicBezTo>
                    <a:pt x="3622" y="11289"/>
                    <a:pt x="3681" y="11712"/>
                    <a:pt x="3468" y="11993"/>
                  </a:cubicBezTo>
                  <a:cubicBezTo>
                    <a:pt x="3451" y="12015"/>
                    <a:pt x="3430" y="12038"/>
                    <a:pt x="3409" y="12059"/>
                  </a:cubicBezTo>
                  <a:cubicBezTo>
                    <a:pt x="3268" y="12170"/>
                    <a:pt x="3090" y="12232"/>
                    <a:pt x="2908" y="12239"/>
                  </a:cubicBezTo>
                  <a:cubicBezTo>
                    <a:pt x="2854" y="12235"/>
                    <a:pt x="2799" y="12227"/>
                    <a:pt x="2748" y="12210"/>
                  </a:cubicBezTo>
                  <a:cubicBezTo>
                    <a:pt x="2600" y="12157"/>
                    <a:pt x="2487" y="12046"/>
                    <a:pt x="2372" y="11947"/>
                  </a:cubicBezTo>
                  <a:cubicBezTo>
                    <a:pt x="2241" y="11836"/>
                    <a:pt x="2106" y="11763"/>
                    <a:pt x="1955" y="11687"/>
                  </a:cubicBezTo>
                  <a:cubicBezTo>
                    <a:pt x="1794" y="11609"/>
                    <a:pt x="1665" y="11509"/>
                    <a:pt x="1593" y="11344"/>
                  </a:cubicBezTo>
                  <a:cubicBezTo>
                    <a:pt x="1525" y="11189"/>
                    <a:pt x="1520" y="11015"/>
                    <a:pt x="1581" y="10859"/>
                  </a:cubicBezTo>
                  <a:lnTo>
                    <a:pt x="1581" y="10853"/>
                  </a:lnTo>
                  <a:cubicBezTo>
                    <a:pt x="1719" y="10761"/>
                    <a:pt x="1844" y="10657"/>
                    <a:pt x="1956" y="10547"/>
                  </a:cubicBezTo>
                  <a:cubicBezTo>
                    <a:pt x="2189" y="10324"/>
                    <a:pt x="2373" y="10056"/>
                    <a:pt x="2508" y="9765"/>
                  </a:cubicBezTo>
                  <a:close/>
                  <a:moveTo>
                    <a:pt x="11858" y="12583"/>
                  </a:moveTo>
                  <a:lnTo>
                    <a:pt x="11858" y="12583"/>
                  </a:lnTo>
                  <a:cubicBezTo>
                    <a:pt x="11852" y="12615"/>
                    <a:pt x="11817" y="12651"/>
                    <a:pt x="11795" y="12671"/>
                  </a:cubicBezTo>
                  <a:cubicBezTo>
                    <a:pt x="11726" y="12736"/>
                    <a:pt x="11641" y="12788"/>
                    <a:pt x="11565" y="12844"/>
                  </a:cubicBezTo>
                  <a:cubicBezTo>
                    <a:pt x="11523" y="12876"/>
                    <a:pt x="11477" y="12906"/>
                    <a:pt x="11435" y="12937"/>
                  </a:cubicBezTo>
                  <a:cubicBezTo>
                    <a:pt x="11526" y="12814"/>
                    <a:pt x="11638" y="12679"/>
                    <a:pt x="11774" y="12611"/>
                  </a:cubicBezTo>
                  <a:cubicBezTo>
                    <a:pt x="11792" y="12603"/>
                    <a:pt x="11808" y="12595"/>
                    <a:pt x="11828" y="12590"/>
                  </a:cubicBezTo>
                  <a:cubicBezTo>
                    <a:pt x="11838" y="12587"/>
                    <a:pt x="11846" y="12586"/>
                    <a:pt x="11858" y="12583"/>
                  </a:cubicBezTo>
                  <a:close/>
                  <a:moveTo>
                    <a:pt x="21163" y="8690"/>
                  </a:moveTo>
                  <a:cubicBezTo>
                    <a:pt x="21321" y="8690"/>
                    <a:pt x="21478" y="8755"/>
                    <a:pt x="21599" y="8864"/>
                  </a:cubicBezTo>
                  <a:cubicBezTo>
                    <a:pt x="21825" y="9064"/>
                    <a:pt x="21930" y="9366"/>
                    <a:pt x="22091" y="9612"/>
                  </a:cubicBezTo>
                  <a:cubicBezTo>
                    <a:pt x="22420" y="10111"/>
                    <a:pt x="22914" y="10463"/>
                    <a:pt x="23323" y="10889"/>
                  </a:cubicBezTo>
                  <a:cubicBezTo>
                    <a:pt x="23685" y="11266"/>
                    <a:pt x="24011" y="11760"/>
                    <a:pt x="23946" y="12305"/>
                  </a:cubicBezTo>
                  <a:cubicBezTo>
                    <a:pt x="23917" y="12537"/>
                    <a:pt x="23817" y="12752"/>
                    <a:pt x="23632" y="12901"/>
                  </a:cubicBezTo>
                  <a:cubicBezTo>
                    <a:pt x="23495" y="13011"/>
                    <a:pt x="23322" y="13086"/>
                    <a:pt x="23145" y="13086"/>
                  </a:cubicBezTo>
                  <a:cubicBezTo>
                    <a:pt x="23110" y="13086"/>
                    <a:pt x="23074" y="13083"/>
                    <a:pt x="23038" y="13076"/>
                  </a:cubicBezTo>
                  <a:cubicBezTo>
                    <a:pt x="23015" y="13072"/>
                    <a:pt x="22994" y="13064"/>
                    <a:pt x="22970" y="13058"/>
                  </a:cubicBezTo>
                  <a:cubicBezTo>
                    <a:pt x="22958" y="13026"/>
                    <a:pt x="22929" y="13010"/>
                    <a:pt x="22900" y="13010"/>
                  </a:cubicBezTo>
                  <a:cubicBezTo>
                    <a:pt x="22889" y="13010"/>
                    <a:pt x="22878" y="13013"/>
                    <a:pt x="22867" y="13017"/>
                  </a:cubicBezTo>
                  <a:cubicBezTo>
                    <a:pt x="22670" y="12918"/>
                    <a:pt x="22516" y="12732"/>
                    <a:pt x="22362" y="12581"/>
                  </a:cubicBezTo>
                  <a:cubicBezTo>
                    <a:pt x="22245" y="12468"/>
                    <a:pt x="22121" y="12361"/>
                    <a:pt x="21988" y="12265"/>
                  </a:cubicBezTo>
                  <a:cubicBezTo>
                    <a:pt x="21918" y="12215"/>
                    <a:pt x="21847" y="12166"/>
                    <a:pt x="21773" y="12123"/>
                  </a:cubicBezTo>
                  <a:cubicBezTo>
                    <a:pt x="21813" y="12078"/>
                    <a:pt x="21846" y="12022"/>
                    <a:pt x="21867" y="11963"/>
                  </a:cubicBezTo>
                  <a:cubicBezTo>
                    <a:pt x="21942" y="11739"/>
                    <a:pt x="21854" y="11496"/>
                    <a:pt x="21778" y="11285"/>
                  </a:cubicBezTo>
                  <a:cubicBezTo>
                    <a:pt x="21599" y="10795"/>
                    <a:pt x="21362" y="10303"/>
                    <a:pt x="21047" y="9881"/>
                  </a:cubicBezTo>
                  <a:cubicBezTo>
                    <a:pt x="21200" y="9505"/>
                    <a:pt x="21156" y="9090"/>
                    <a:pt x="21003" y="8714"/>
                  </a:cubicBezTo>
                  <a:cubicBezTo>
                    <a:pt x="21056" y="8698"/>
                    <a:pt x="21110" y="8690"/>
                    <a:pt x="21163" y="8690"/>
                  </a:cubicBezTo>
                  <a:close/>
                  <a:moveTo>
                    <a:pt x="10603" y="12330"/>
                  </a:moveTo>
                  <a:cubicBezTo>
                    <a:pt x="10661" y="12330"/>
                    <a:pt x="10745" y="12513"/>
                    <a:pt x="10758" y="12539"/>
                  </a:cubicBezTo>
                  <a:cubicBezTo>
                    <a:pt x="10808" y="12632"/>
                    <a:pt x="10856" y="12727"/>
                    <a:pt x="10897" y="12824"/>
                  </a:cubicBezTo>
                  <a:cubicBezTo>
                    <a:pt x="10965" y="12979"/>
                    <a:pt x="11015" y="13140"/>
                    <a:pt x="11029" y="13306"/>
                  </a:cubicBezTo>
                  <a:cubicBezTo>
                    <a:pt x="10952" y="13189"/>
                    <a:pt x="10877" y="13069"/>
                    <a:pt x="10809" y="12947"/>
                  </a:cubicBezTo>
                  <a:cubicBezTo>
                    <a:pt x="10758" y="12852"/>
                    <a:pt x="10711" y="12757"/>
                    <a:pt x="10672" y="12659"/>
                  </a:cubicBezTo>
                  <a:cubicBezTo>
                    <a:pt x="10647" y="12604"/>
                    <a:pt x="10625" y="12550"/>
                    <a:pt x="10605" y="12493"/>
                  </a:cubicBezTo>
                  <a:cubicBezTo>
                    <a:pt x="10591" y="12455"/>
                    <a:pt x="10554" y="12384"/>
                    <a:pt x="10577" y="12347"/>
                  </a:cubicBezTo>
                  <a:cubicBezTo>
                    <a:pt x="10584" y="12335"/>
                    <a:pt x="10593" y="12330"/>
                    <a:pt x="10603" y="12330"/>
                  </a:cubicBezTo>
                  <a:close/>
                  <a:moveTo>
                    <a:pt x="18401" y="10229"/>
                  </a:moveTo>
                  <a:cubicBezTo>
                    <a:pt x="18428" y="10277"/>
                    <a:pt x="18456" y="10325"/>
                    <a:pt x="18485" y="10374"/>
                  </a:cubicBezTo>
                  <a:cubicBezTo>
                    <a:pt x="18706" y="10745"/>
                    <a:pt x="18990" y="11066"/>
                    <a:pt x="19371" y="11285"/>
                  </a:cubicBezTo>
                  <a:cubicBezTo>
                    <a:pt x="19485" y="11350"/>
                    <a:pt x="19607" y="11405"/>
                    <a:pt x="19732" y="11451"/>
                  </a:cubicBezTo>
                  <a:cubicBezTo>
                    <a:pt x="19725" y="11450"/>
                    <a:pt x="19719" y="11450"/>
                    <a:pt x="19712" y="11450"/>
                  </a:cubicBezTo>
                  <a:cubicBezTo>
                    <a:pt x="19653" y="11450"/>
                    <a:pt x="19597" y="11473"/>
                    <a:pt x="19574" y="11533"/>
                  </a:cubicBezTo>
                  <a:cubicBezTo>
                    <a:pt x="19543" y="11624"/>
                    <a:pt x="19601" y="11756"/>
                    <a:pt x="19624" y="11842"/>
                  </a:cubicBezTo>
                  <a:cubicBezTo>
                    <a:pt x="19677" y="12063"/>
                    <a:pt x="19739" y="12283"/>
                    <a:pt x="19833" y="12493"/>
                  </a:cubicBezTo>
                  <a:cubicBezTo>
                    <a:pt x="20011" y="12893"/>
                    <a:pt x="20329" y="13200"/>
                    <a:pt x="20559" y="13569"/>
                  </a:cubicBezTo>
                  <a:cubicBezTo>
                    <a:pt x="20576" y="13596"/>
                    <a:pt x="20592" y="13623"/>
                    <a:pt x="20606" y="13650"/>
                  </a:cubicBezTo>
                  <a:cubicBezTo>
                    <a:pt x="20547" y="13661"/>
                    <a:pt x="20486" y="13667"/>
                    <a:pt x="20425" y="13667"/>
                  </a:cubicBezTo>
                  <a:cubicBezTo>
                    <a:pt x="20185" y="13667"/>
                    <a:pt x="19937" y="13579"/>
                    <a:pt x="19774" y="13418"/>
                  </a:cubicBezTo>
                  <a:cubicBezTo>
                    <a:pt x="19557" y="13207"/>
                    <a:pt x="19459" y="12909"/>
                    <a:pt x="19333" y="12641"/>
                  </a:cubicBezTo>
                  <a:cubicBezTo>
                    <a:pt x="19200" y="12363"/>
                    <a:pt x="19015" y="12133"/>
                    <a:pt x="18794" y="11920"/>
                  </a:cubicBezTo>
                  <a:cubicBezTo>
                    <a:pt x="18570" y="11702"/>
                    <a:pt x="18309" y="11495"/>
                    <a:pt x="18150" y="11222"/>
                  </a:cubicBezTo>
                  <a:cubicBezTo>
                    <a:pt x="17936" y="10859"/>
                    <a:pt x="18156" y="10506"/>
                    <a:pt x="18401" y="10229"/>
                  </a:cubicBezTo>
                  <a:close/>
                  <a:moveTo>
                    <a:pt x="19901" y="11502"/>
                  </a:moveTo>
                  <a:lnTo>
                    <a:pt x="19901" y="11502"/>
                  </a:lnTo>
                  <a:cubicBezTo>
                    <a:pt x="20075" y="11550"/>
                    <a:pt x="20257" y="11575"/>
                    <a:pt x="20437" y="11575"/>
                  </a:cubicBezTo>
                  <a:cubicBezTo>
                    <a:pt x="20617" y="11765"/>
                    <a:pt x="20812" y="11943"/>
                    <a:pt x="21023" y="12099"/>
                  </a:cubicBezTo>
                  <a:cubicBezTo>
                    <a:pt x="21129" y="12178"/>
                    <a:pt x="21264" y="12259"/>
                    <a:pt x="21399" y="12259"/>
                  </a:cubicBezTo>
                  <a:cubicBezTo>
                    <a:pt x="21419" y="12259"/>
                    <a:pt x="21439" y="12257"/>
                    <a:pt x="21459" y="12254"/>
                  </a:cubicBezTo>
                  <a:cubicBezTo>
                    <a:pt x="21473" y="12255"/>
                    <a:pt x="21487" y="12256"/>
                    <a:pt x="21500" y="12256"/>
                  </a:cubicBezTo>
                  <a:cubicBezTo>
                    <a:pt x="21538" y="12256"/>
                    <a:pt x="21574" y="12249"/>
                    <a:pt x="21607" y="12238"/>
                  </a:cubicBezTo>
                  <a:cubicBezTo>
                    <a:pt x="21707" y="12310"/>
                    <a:pt x="21817" y="12368"/>
                    <a:pt x="21915" y="12441"/>
                  </a:cubicBezTo>
                  <a:cubicBezTo>
                    <a:pt x="22040" y="12536"/>
                    <a:pt x="22158" y="12638"/>
                    <a:pt x="22270" y="12749"/>
                  </a:cubicBezTo>
                  <a:cubicBezTo>
                    <a:pt x="22433" y="12912"/>
                    <a:pt x="22596" y="13091"/>
                    <a:pt x="22805" y="13190"/>
                  </a:cubicBezTo>
                  <a:cubicBezTo>
                    <a:pt x="22788" y="13337"/>
                    <a:pt x="22745" y="13479"/>
                    <a:pt x="22669" y="13607"/>
                  </a:cubicBezTo>
                  <a:cubicBezTo>
                    <a:pt x="22571" y="13772"/>
                    <a:pt x="22408" y="13949"/>
                    <a:pt x="22206" y="13965"/>
                  </a:cubicBezTo>
                  <a:cubicBezTo>
                    <a:pt x="22194" y="13966"/>
                    <a:pt x="22183" y="13966"/>
                    <a:pt x="22171" y="13966"/>
                  </a:cubicBezTo>
                  <a:cubicBezTo>
                    <a:pt x="21853" y="13966"/>
                    <a:pt x="21636" y="13599"/>
                    <a:pt x="21478" y="13373"/>
                  </a:cubicBezTo>
                  <a:cubicBezTo>
                    <a:pt x="21214" y="12991"/>
                    <a:pt x="20948" y="12610"/>
                    <a:pt x="20684" y="12228"/>
                  </a:cubicBezTo>
                  <a:cubicBezTo>
                    <a:pt x="20563" y="12056"/>
                    <a:pt x="20444" y="11876"/>
                    <a:pt x="20285" y="11736"/>
                  </a:cubicBezTo>
                  <a:cubicBezTo>
                    <a:pt x="20213" y="11673"/>
                    <a:pt x="20132" y="11621"/>
                    <a:pt x="20047" y="11575"/>
                  </a:cubicBezTo>
                  <a:cubicBezTo>
                    <a:pt x="20001" y="11551"/>
                    <a:pt x="19952" y="11524"/>
                    <a:pt x="19901" y="11502"/>
                  </a:cubicBezTo>
                  <a:close/>
                  <a:moveTo>
                    <a:pt x="19774" y="11659"/>
                  </a:moveTo>
                  <a:lnTo>
                    <a:pt x="19774" y="11659"/>
                  </a:lnTo>
                  <a:cubicBezTo>
                    <a:pt x="19810" y="11679"/>
                    <a:pt x="19864" y="11695"/>
                    <a:pt x="19895" y="11709"/>
                  </a:cubicBezTo>
                  <a:cubicBezTo>
                    <a:pt x="19984" y="11751"/>
                    <a:pt x="20072" y="11801"/>
                    <a:pt x="20148" y="11865"/>
                  </a:cubicBezTo>
                  <a:cubicBezTo>
                    <a:pt x="20302" y="11997"/>
                    <a:pt x="20414" y="12168"/>
                    <a:pt x="20528" y="12332"/>
                  </a:cubicBezTo>
                  <a:cubicBezTo>
                    <a:pt x="20654" y="12512"/>
                    <a:pt x="20779" y="12693"/>
                    <a:pt x="20905" y="12876"/>
                  </a:cubicBezTo>
                  <a:cubicBezTo>
                    <a:pt x="21031" y="13058"/>
                    <a:pt x="21158" y="13238"/>
                    <a:pt x="21283" y="13420"/>
                  </a:cubicBezTo>
                  <a:cubicBezTo>
                    <a:pt x="21380" y="13560"/>
                    <a:pt x="21473" y="13702"/>
                    <a:pt x="21586" y="13830"/>
                  </a:cubicBezTo>
                  <a:cubicBezTo>
                    <a:pt x="21748" y="14013"/>
                    <a:pt x="21958" y="14151"/>
                    <a:pt x="22184" y="14151"/>
                  </a:cubicBezTo>
                  <a:cubicBezTo>
                    <a:pt x="22283" y="14151"/>
                    <a:pt x="22385" y="14124"/>
                    <a:pt x="22487" y="14062"/>
                  </a:cubicBezTo>
                  <a:cubicBezTo>
                    <a:pt x="22762" y="13895"/>
                    <a:pt x="22941" y="13569"/>
                    <a:pt x="22974" y="13248"/>
                  </a:cubicBezTo>
                  <a:cubicBezTo>
                    <a:pt x="23031" y="13261"/>
                    <a:pt x="23089" y="13268"/>
                    <a:pt x="23145" y="13268"/>
                  </a:cubicBezTo>
                  <a:cubicBezTo>
                    <a:pt x="23306" y="13616"/>
                    <a:pt x="23136" y="14001"/>
                    <a:pt x="22968" y="14319"/>
                  </a:cubicBezTo>
                  <a:cubicBezTo>
                    <a:pt x="22930" y="14396"/>
                    <a:pt x="22890" y="14480"/>
                    <a:pt x="22826" y="14538"/>
                  </a:cubicBezTo>
                  <a:cubicBezTo>
                    <a:pt x="22750" y="14609"/>
                    <a:pt x="22647" y="14616"/>
                    <a:pt x="22548" y="14626"/>
                  </a:cubicBezTo>
                  <a:cubicBezTo>
                    <a:pt x="22393" y="14644"/>
                    <a:pt x="22239" y="14658"/>
                    <a:pt x="22084" y="14660"/>
                  </a:cubicBezTo>
                  <a:cubicBezTo>
                    <a:pt x="22075" y="14660"/>
                    <a:pt x="22066" y="14660"/>
                    <a:pt x="22056" y="14660"/>
                  </a:cubicBezTo>
                  <a:cubicBezTo>
                    <a:pt x="21765" y="14660"/>
                    <a:pt x="21450" y="14615"/>
                    <a:pt x="21229" y="14410"/>
                  </a:cubicBezTo>
                  <a:cubicBezTo>
                    <a:pt x="21075" y="14270"/>
                    <a:pt x="21002" y="14075"/>
                    <a:pt x="20925" y="13888"/>
                  </a:cubicBezTo>
                  <a:cubicBezTo>
                    <a:pt x="20848" y="13702"/>
                    <a:pt x="20762" y="13525"/>
                    <a:pt x="20646" y="13359"/>
                  </a:cubicBezTo>
                  <a:cubicBezTo>
                    <a:pt x="20404" y="13011"/>
                    <a:pt x="20114" y="12708"/>
                    <a:pt x="19959" y="12306"/>
                  </a:cubicBezTo>
                  <a:cubicBezTo>
                    <a:pt x="19881" y="12105"/>
                    <a:pt x="19827" y="11893"/>
                    <a:pt x="19777" y="11680"/>
                  </a:cubicBezTo>
                  <a:cubicBezTo>
                    <a:pt x="19777" y="11678"/>
                    <a:pt x="19776" y="11670"/>
                    <a:pt x="19774" y="11659"/>
                  </a:cubicBezTo>
                  <a:close/>
                  <a:moveTo>
                    <a:pt x="6929" y="9626"/>
                  </a:moveTo>
                  <a:lnTo>
                    <a:pt x="6929" y="9626"/>
                  </a:lnTo>
                  <a:cubicBezTo>
                    <a:pt x="6922" y="9873"/>
                    <a:pt x="7005" y="10127"/>
                    <a:pt x="7096" y="10351"/>
                  </a:cubicBezTo>
                  <a:cubicBezTo>
                    <a:pt x="7221" y="10660"/>
                    <a:pt x="7390" y="10950"/>
                    <a:pt x="7526" y="11256"/>
                  </a:cubicBezTo>
                  <a:cubicBezTo>
                    <a:pt x="7823" y="11920"/>
                    <a:pt x="7976" y="12698"/>
                    <a:pt x="7752" y="13406"/>
                  </a:cubicBezTo>
                  <a:cubicBezTo>
                    <a:pt x="7706" y="13550"/>
                    <a:pt x="7644" y="13688"/>
                    <a:pt x="7566" y="13817"/>
                  </a:cubicBezTo>
                  <a:cubicBezTo>
                    <a:pt x="7545" y="13810"/>
                    <a:pt x="7525" y="13806"/>
                    <a:pt x="7503" y="13800"/>
                  </a:cubicBezTo>
                  <a:cubicBezTo>
                    <a:pt x="7567" y="13675"/>
                    <a:pt x="7617" y="13547"/>
                    <a:pt x="7654" y="13427"/>
                  </a:cubicBezTo>
                  <a:cubicBezTo>
                    <a:pt x="7767" y="13064"/>
                    <a:pt x="7774" y="12693"/>
                    <a:pt x="7713" y="12320"/>
                  </a:cubicBezTo>
                  <a:cubicBezTo>
                    <a:pt x="7711" y="12307"/>
                    <a:pt x="7700" y="12301"/>
                    <a:pt x="7688" y="12301"/>
                  </a:cubicBezTo>
                  <a:cubicBezTo>
                    <a:pt x="7675" y="12301"/>
                    <a:pt x="7662" y="12310"/>
                    <a:pt x="7665" y="12326"/>
                  </a:cubicBezTo>
                  <a:cubicBezTo>
                    <a:pt x="7729" y="12682"/>
                    <a:pt x="7678" y="13064"/>
                    <a:pt x="7559" y="13406"/>
                  </a:cubicBezTo>
                  <a:cubicBezTo>
                    <a:pt x="7512" y="13536"/>
                    <a:pt x="7455" y="13665"/>
                    <a:pt x="7389" y="13786"/>
                  </a:cubicBezTo>
                  <a:cubicBezTo>
                    <a:pt x="7377" y="13784"/>
                    <a:pt x="7365" y="13784"/>
                    <a:pt x="7354" y="13784"/>
                  </a:cubicBezTo>
                  <a:cubicBezTo>
                    <a:pt x="7342" y="13784"/>
                    <a:pt x="7330" y="13784"/>
                    <a:pt x="7319" y="13786"/>
                  </a:cubicBezTo>
                  <a:cubicBezTo>
                    <a:pt x="7330" y="13753"/>
                    <a:pt x="7339" y="13723"/>
                    <a:pt x="7347" y="13691"/>
                  </a:cubicBezTo>
                  <a:cubicBezTo>
                    <a:pt x="7367" y="13691"/>
                    <a:pt x="7387" y="13682"/>
                    <a:pt x="7396" y="13661"/>
                  </a:cubicBezTo>
                  <a:cubicBezTo>
                    <a:pt x="7652" y="12954"/>
                    <a:pt x="7415" y="12180"/>
                    <a:pt x="7193" y="11496"/>
                  </a:cubicBezTo>
                  <a:cubicBezTo>
                    <a:pt x="7189" y="11484"/>
                    <a:pt x="7180" y="11478"/>
                    <a:pt x="7171" y="11478"/>
                  </a:cubicBezTo>
                  <a:cubicBezTo>
                    <a:pt x="7154" y="11478"/>
                    <a:pt x="7136" y="11494"/>
                    <a:pt x="7142" y="11516"/>
                  </a:cubicBezTo>
                  <a:cubicBezTo>
                    <a:pt x="7319" y="12126"/>
                    <a:pt x="7437" y="12746"/>
                    <a:pt x="7345" y="13372"/>
                  </a:cubicBezTo>
                  <a:cubicBezTo>
                    <a:pt x="7337" y="13376"/>
                    <a:pt x="7332" y="13383"/>
                    <a:pt x="7328" y="13391"/>
                  </a:cubicBezTo>
                  <a:cubicBezTo>
                    <a:pt x="7282" y="13522"/>
                    <a:pt x="7241" y="13658"/>
                    <a:pt x="7197" y="13794"/>
                  </a:cubicBezTo>
                  <a:cubicBezTo>
                    <a:pt x="7160" y="13801"/>
                    <a:pt x="7120" y="13810"/>
                    <a:pt x="7085" y="13823"/>
                  </a:cubicBezTo>
                  <a:cubicBezTo>
                    <a:pt x="7108" y="13550"/>
                    <a:pt x="7079" y="13269"/>
                    <a:pt x="7041" y="12998"/>
                  </a:cubicBezTo>
                  <a:cubicBezTo>
                    <a:pt x="7038" y="12982"/>
                    <a:pt x="7027" y="12975"/>
                    <a:pt x="7015" y="12975"/>
                  </a:cubicBezTo>
                  <a:cubicBezTo>
                    <a:pt x="7000" y="12975"/>
                    <a:pt x="6985" y="12986"/>
                    <a:pt x="6986" y="13006"/>
                  </a:cubicBezTo>
                  <a:cubicBezTo>
                    <a:pt x="7001" y="13284"/>
                    <a:pt x="7021" y="13576"/>
                    <a:pt x="6991" y="13858"/>
                  </a:cubicBezTo>
                  <a:cubicBezTo>
                    <a:pt x="6956" y="13872"/>
                    <a:pt x="6920" y="13891"/>
                    <a:pt x="6885" y="13908"/>
                  </a:cubicBezTo>
                  <a:cubicBezTo>
                    <a:pt x="6879" y="13777"/>
                    <a:pt x="6869" y="13647"/>
                    <a:pt x="6852" y="13518"/>
                  </a:cubicBezTo>
                  <a:cubicBezTo>
                    <a:pt x="6815" y="13200"/>
                    <a:pt x="6750" y="12869"/>
                    <a:pt x="6629" y="12571"/>
                  </a:cubicBezTo>
                  <a:cubicBezTo>
                    <a:pt x="6625" y="12560"/>
                    <a:pt x="6614" y="12555"/>
                    <a:pt x="6604" y="12555"/>
                  </a:cubicBezTo>
                  <a:cubicBezTo>
                    <a:pt x="6589" y="12555"/>
                    <a:pt x="6575" y="12565"/>
                    <a:pt x="6578" y="12583"/>
                  </a:cubicBezTo>
                  <a:cubicBezTo>
                    <a:pt x="6644" y="12893"/>
                    <a:pt x="6716" y="13197"/>
                    <a:pt x="6756" y="13512"/>
                  </a:cubicBezTo>
                  <a:cubicBezTo>
                    <a:pt x="6773" y="13661"/>
                    <a:pt x="6784" y="13811"/>
                    <a:pt x="6791" y="13963"/>
                  </a:cubicBezTo>
                  <a:cubicBezTo>
                    <a:pt x="6734" y="13999"/>
                    <a:pt x="6681" y="14040"/>
                    <a:pt x="6632" y="14080"/>
                  </a:cubicBezTo>
                  <a:cubicBezTo>
                    <a:pt x="6635" y="13759"/>
                    <a:pt x="6539" y="13424"/>
                    <a:pt x="6444" y="13125"/>
                  </a:cubicBezTo>
                  <a:cubicBezTo>
                    <a:pt x="6332" y="12780"/>
                    <a:pt x="6188" y="12447"/>
                    <a:pt x="6018" y="12127"/>
                  </a:cubicBezTo>
                  <a:cubicBezTo>
                    <a:pt x="6012" y="12117"/>
                    <a:pt x="6001" y="12112"/>
                    <a:pt x="5991" y="12112"/>
                  </a:cubicBezTo>
                  <a:cubicBezTo>
                    <a:pt x="5973" y="12112"/>
                    <a:pt x="5956" y="12126"/>
                    <a:pt x="5965" y="12147"/>
                  </a:cubicBezTo>
                  <a:cubicBezTo>
                    <a:pt x="6122" y="12462"/>
                    <a:pt x="6245" y="12793"/>
                    <a:pt x="6333" y="13133"/>
                  </a:cubicBezTo>
                  <a:cubicBezTo>
                    <a:pt x="6377" y="13303"/>
                    <a:pt x="6417" y="13474"/>
                    <a:pt x="6446" y="13647"/>
                  </a:cubicBezTo>
                  <a:cubicBezTo>
                    <a:pt x="6476" y="13820"/>
                    <a:pt x="6496" y="13993"/>
                    <a:pt x="6540" y="14162"/>
                  </a:cubicBezTo>
                  <a:cubicBezTo>
                    <a:pt x="6540" y="14163"/>
                    <a:pt x="6540" y="14163"/>
                    <a:pt x="6543" y="14165"/>
                  </a:cubicBezTo>
                  <a:cubicBezTo>
                    <a:pt x="6522" y="14186"/>
                    <a:pt x="6502" y="14207"/>
                    <a:pt x="6483" y="14228"/>
                  </a:cubicBezTo>
                  <a:cubicBezTo>
                    <a:pt x="6388" y="14156"/>
                    <a:pt x="6297" y="14075"/>
                    <a:pt x="6214" y="13990"/>
                  </a:cubicBezTo>
                  <a:cubicBezTo>
                    <a:pt x="6028" y="13799"/>
                    <a:pt x="5878" y="13580"/>
                    <a:pt x="5696" y="13384"/>
                  </a:cubicBezTo>
                  <a:cubicBezTo>
                    <a:pt x="5688" y="13376"/>
                    <a:pt x="5679" y="13373"/>
                    <a:pt x="5671" y="13373"/>
                  </a:cubicBezTo>
                  <a:cubicBezTo>
                    <a:pt x="5648" y="13373"/>
                    <a:pt x="5629" y="13397"/>
                    <a:pt x="5645" y="13423"/>
                  </a:cubicBezTo>
                  <a:cubicBezTo>
                    <a:pt x="5785" y="13660"/>
                    <a:pt x="5964" y="13878"/>
                    <a:pt x="6157" y="14077"/>
                  </a:cubicBezTo>
                  <a:cubicBezTo>
                    <a:pt x="6239" y="14162"/>
                    <a:pt x="6326" y="14240"/>
                    <a:pt x="6418" y="14312"/>
                  </a:cubicBezTo>
                  <a:cubicBezTo>
                    <a:pt x="6388" y="14353"/>
                    <a:pt x="6361" y="14396"/>
                    <a:pt x="6339" y="14440"/>
                  </a:cubicBezTo>
                  <a:cubicBezTo>
                    <a:pt x="6178" y="14410"/>
                    <a:pt x="6022" y="14362"/>
                    <a:pt x="5872" y="14299"/>
                  </a:cubicBezTo>
                  <a:cubicBezTo>
                    <a:pt x="5575" y="14175"/>
                    <a:pt x="5334" y="13984"/>
                    <a:pt x="5086" y="13784"/>
                  </a:cubicBezTo>
                  <a:cubicBezTo>
                    <a:pt x="5080" y="13779"/>
                    <a:pt x="5073" y="13777"/>
                    <a:pt x="5067" y="13777"/>
                  </a:cubicBezTo>
                  <a:cubicBezTo>
                    <a:pt x="5043" y="13777"/>
                    <a:pt x="5023" y="13806"/>
                    <a:pt x="5040" y="13828"/>
                  </a:cubicBezTo>
                  <a:cubicBezTo>
                    <a:pt x="5245" y="14082"/>
                    <a:pt x="5551" y="14264"/>
                    <a:pt x="5851" y="14387"/>
                  </a:cubicBezTo>
                  <a:cubicBezTo>
                    <a:pt x="5997" y="14447"/>
                    <a:pt x="6147" y="14491"/>
                    <a:pt x="6299" y="14524"/>
                  </a:cubicBezTo>
                  <a:cubicBezTo>
                    <a:pt x="6283" y="14566"/>
                    <a:pt x="6273" y="14612"/>
                    <a:pt x="6282" y="14657"/>
                  </a:cubicBezTo>
                  <a:cubicBezTo>
                    <a:pt x="6266" y="14674"/>
                    <a:pt x="6252" y="14694"/>
                    <a:pt x="6238" y="14714"/>
                  </a:cubicBezTo>
                  <a:cubicBezTo>
                    <a:pt x="6198" y="14717"/>
                    <a:pt x="6158" y="14719"/>
                    <a:pt x="6118" y="14719"/>
                  </a:cubicBezTo>
                  <a:cubicBezTo>
                    <a:pt x="5924" y="14719"/>
                    <a:pt x="5732" y="14679"/>
                    <a:pt x="5551" y="14602"/>
                  </a:cubicBezTo>
                  <a:cubicBezTo>
                    <a:pt x="5216" y="14455"/>
                    <a:pt x="4943" y="14200"/>
                    <a:pt x="4708" y="13928"/>
                  </a:cubicBezTo>
                  <a:cubicBezTo>
                    <a:pt x="4246" y="13386"/>
                    <a:pt x="3890" y="12712"/>
                    <a:pt x="3268" y="12334"/>
                  </a:cubicBezTo>
                  <a:cubicBezTo>
                    <a:pt x="3294" y="12324"/>
                    <a:pt x="3318" y="12313"/>
                    <a:pt x="3344" y="12299"/>
                  </a:cubicBezTo>
                  <a:cubicBezTo>
                    <a:pt x="3447" y="12241"/>
                    <a:pt x="3524" y="12166"/>
                    <a:pt x="3585" y="12079"/>
                  </a:cubicBezTo>
                  <a:cubicBezTo>
                    <a:pt x="3773" y="11878"/>
                    <a:pt x="3847" y="11604"/>
                    <a:pt x="3875" y="11330"/>
                  </a:cubicBezTo>
                  <a:lnTo>
                    <a:pt x="3875" y="11330"/>
                  </a:lnTo>
                  <a:cubicBezTo>
                    <a:pt x="3873" y="11356"/>
                    <a:pt x="3871" y="11382"/>
                    <a:pt x="3871" y="11407"/>
                  </a:cubicBezTo>
                  <a:cubicBezTo>
                    <a:pt x="3884" y="11800"/>
                    <a:pt x="4157" y="12109"/>
                    <a:pt x="4564" y="12126"/>
                  </a:cubicBezTo>
                  <a:cubicBezTo>
                    <a:pt x="4576" y="12126"/>
                    <a:pt x="4588" y="12127"/>
                    <a:pt x="4600" y="12127"/>
                  </a:cubicBezTo>
                  <a:cubicBezTo>
                    <a:pt x="4947" y="12127"/>
                    <a:pt x="5254" y="11930"/>
                    <a:pt x="5482" y="11682"/>
                  </a:cubicBezTo>
                  <a:cubicBezTo>
                    <a:pt x="5785" y="11353"/>
                    <a:pt x="5940" y="10923"/>
                    <a:pt x="6164" y="10544"/>
                  </a:cubicBezTo>
                  <a:cubicBezTo>
                    <a:pt x="6368" y="10198"/>
                    <a:pt x="6654" y="9915"/>
                    <a:pt x="6929" y="9626"/>
                  </a:cubicBezTo>
                  <a:close/>
                  <a:moveTo>
                    <a:pt x="18069" y="9600"/>
                  </a:moveTo>
                  <a:cubicBezTo>
                    <a:pt x="18144" y="9752"/>
                    <a:pt x="18222" y="9901"/>
                    <a:pt x="18302" y="10050"/>
                  </a:cubicBezTo>
                  <a:cubicBezTo>
                    <a:pt x="18038" y="10270"/>
                    <a:pt x="17839" y="10649"/>
                    <a:pt x="17869" y="10987"/>
                  </a:cubicBezTo>
                  <a:cubicBezTo>
                    <a:pt x="17903" y="11344"/>
                    <a:pt x="18208" y="11622"/>
                    <a:pt x="18455" y="11852"/>
                  </a:cubicBezTo>
                  <a:cubicBezTo>
                    <a:pt x="18726" y="12106"/>
                    <a:pt x="18988" y="12349"/>
                    <a:pt x="19159" y="12685"/>
                  </a:cubicBezTo>
                  <a:cubicBezTo>
                    <a:pt x="19309" y="12980"/>
                    <a:pt x="19417" y="13313"/>
                    <a:pt x="19668" y="13546"/>
                  </a:cubicBezTo>
                  <a:cubicBezTo>
                    <a:pt x="19803" y="13672"/>
                    <a:pt x="19974" y="13763"/>
                    <a:pt x="20157" y="13793"/>
                  </a:cubicBezTo>
                  <a:cubicBezTo>
                    <a:pt x="20205" y="13801"/>
                    <a:pt x="20251" y="13805"/>
                    <a:pt x="20295" y="13805"/>
                  </a:cubicBezTo>
                  <a:cubicBezTo>
                    <a:pt x="20417" y="13805"/>
                    <a:pt x="20529" y="13776"/>
                    <a:pt x="20647" y="13725"/>
                  </a:cubicBezTo>
                  <a:cubicBezTo>
                    <a:pt x="20760" y="13958"/>
                    <a:pt x="20839" y="14213"/>
                    <a:pt x="20989" y="14419"/>
                  </a:cubicBezTo>
                  <a:cubicBezTo>
                    <a:pt x="20791" y="14339"/>
                    <a:pt x="20589" y="14305"/>
                    <a:pt x="20386" y="14305"/>
                  </a:cubicBezTo>
                  <a:cubicBezTo>
                    <a:pt x="19887" y="14305"/>
                    <a:pt x="19386" y="14512"/>
                    <a:pt x="18946" y="14745"/>
                  </a:cubicBezTo>
                  <a:cubicBezTo>
                    <a:pt x="18308" y="15082"/>
                    <a:pt x="17638" y="15571"/>
                    <a:pt x="16891" y="15571"/>
                  </a:cubicBezTo>
                  <a:cubicBezTo>
                    <a:pt x="16802" y="15571"/>
                    <a:pt x="16712" y="15564"/>
                    <a:pt x="16620" y="15549"/>
                  </a:cubicBezTo>
                  <a:cubicBezTo>
                    <a:pt x="16527" y="15534"/>
                    <a:pt x="16435" y="15511"/>
                    <a:pt x="16345" y="15481"/>
                  </a:cubicBezTo>
                  <a:cubicBezTo>
                    <a:pt x="16335" y="15454"/>
                    <a:pt x="16323" y="15426"/>
                    <a:pt x="16310" y="15402"/>
                  </a:cubicBezTo>
                  <a:cubicBezTo>
                    <a:pt x="16284" y="15352"/>
                    <a:pt x="16250" y="15310"/>
                    <a:pt x="16216" y="15264"/>
                  </a:cubicBezTo>
                  <a:cubicBezTo>
                    <a:pt x="16220" y="15256"/>
                    <a:pt x="16222" y="15249"/>
                    <a:pt x="16223" y="15240"/>
                  </a:cubicBezTo>
                  <a:cubicBezTo>
                    <a:pt x="16380" y="15265"/>
                    <a:pt x="16539" y="15276"/>
                    <a:pt x="16699" y="15276"/>
                  </a:cubicBezTo>
                  <a:cubicBezTo>
                    <a:pt x="17145" y="15276"/>
                    <a:pt x="17597" y="15187"/>
                    <a:pt x="18008" y="15041"/>
                  </a:cubicBezTo>
                  <a:cubicBezTo>
                    <a:pt x="18049" y="15027"/>
                    <a:pt x="18038" y="14971"/>
                    <a:pt x="17999" y="14971"/>
                  </a:cubicBezTo>
                  <a:cubicBezTo>
                    <a:pt x="17996" y="14971"/>
                    <a:pt x="17993" y="14971"/>
                    <a:pt x="17990" y="14972"/>
                  </a:cubicBezTo>
                  <a:cubicBezTo>
                    <a:pt x="17541" y="15068"/>
                    <a:pt x="17091" y="15175"/>
                    <a:pt x="16628" y="15175"/>
                  </a:cubicBezTo>
                  <a:cubicBezTo>
                    <a:pt x="16608" y="15175"/>
                    <a:pt x="16588" y="15175"/>
                    <a:pt x="16568" y="15175"/>
                  </a:cubicBezTo>
                  <a:cubicBezTo>
                    <a:pt x="16457" y="15172"/>
                    <a:pt x="16348" y="15163"/>
                    <a:pt x="16237" y="15149"/>
                  </a:cubicBezTo>
                  <a:cubicBezTo>
                    <a:pt x="16242" y="15066"/>
                    <a:pt x="16227" y="14980"/>
                    <a:pt x="16201" y="14909"/>
                  </a:cubicBezTo>
                  <a:lnTo>
                    <a:pt x="16201" y="14909"/>
                  </a:lnTo>
                  <a:cubicBezTo>
                    <a:pt x="16301" y="14967"/>
                    <a:pt x="16408" y="14989"/>
                    <a:pt x="16516" y="14989"/>
                  </a:cubicBezTo>
                  <a:cubicBezTo>
                    <a:pt x="16744" y="14989"/>
                    <a:pt x="16980" y="14890"/>
                    <a:pt x="17187" y="14807"/>
                  </a:cubicBezTo>
                  <a:cubicBezTo>
                    <a:pt x="17565" y="14653"/>
                    <a:pt x="17960" y="14487"/>
                    <a:pt x="18300" y="14255"/>
                  </a:cubicBezTo>
                  <a:cubicBezTo>
                    <a:pt x="18333" y="14232"/>
                    <a:pt x="18315" y="14186"/>
                    <a:pt x="18282" y="14186"/>
                  </a:cubicBezTo>
                  <a:cubicBezTo>
                    <a:pt x="18276" y="14186"/>
                    <a:pt x="18270" y="14187"/>
                    <a:pt x="18263" y="14190"/>
                  </a:cubicBezTo>
                  <a:cubicBezTo>
                    <a:pt x="17933" y="14346"/>
                    <a:pt x="17618" y="14531"/>
                    <a:pt x="17284" y="14680"/>
                  </a:cubicBezTo>
                  <a:cubicBezTo>
                    <a:pt x="17054" y="14782"/>
                    <a:pt x="16766" y="14930"/>
                    <a:pt x="16495" y="14930"/>
                  </a:cubicBezTo>
                  <a:cubicBezTo>
                    <a:pt x="16394" y="14930"/>
                    <a:pt x="16296" y="14910"/>
                    <a:pt x="16203" y="14858"/>
                  </a:cubicBezTo>
                  <a:cubicBezTo>
                    <a:pt x="16200" y="14856"/>
                    <a:pt x="16197" y="14855"/>
                    <a:pt x="16193" y="14855"/>
                  </a:cubicBezTo>
                  <a:cubicBezTo>
                    <a:pt x="16188" y="14855"/>
                    <a:pt x="16184" y="14857"/>
                    <a:pt x="16179" y="14860"/>
                  </a:cubicBezTo>
                  <a:cubicBezTo>
                    <a:pt x="16157" y="14809"/>
                    <a:pt x="16128" y="14759"/>
                    <a:pt x="16096" y="14714"/>
                  </a:cubicBezTo>
                  <a:cubicBezTo>
                    <a:pt x="16480" y="14586"/>
                    <a:pt x="16846" y="14402"/>
                    <a:pt x="17172" y="14162"/>
                  </a:cubicBezTo>
                  <a:cubicBezTo>
                    <a:pt x="17200" y="14141"/>
                    <a:pt x="17184" y="14099"/>
                    <a:pt x="17158" y="14099"/>
                  </a:cubicBezTo>
                  <a:cubicBezTo>
                    <a:pt x="17152" y="14099"/>
                    <a:pt x="17146" y="14101"/>
                    <a:pt x="17140" y="14105"/>
                  </a:cubicBezTo>
                  <a:cubicBezTo>
                    <a:pt x="16802" y="14333"/>
                    <a:pt x="16436" y="14522"/>
                    <a:pt x="16052" y="14657"/>
                  </a:cubicBezTo>
                  <a:cubicBezTo>
                    <a:pt x="15991" y="14586"/>
                    <a:pt x="15920" y="14522"/>
                    <a:pt x="15839" y="14473"/>
                  </a:cubicBezTo>
                  <a:cubicBezTo>
                    <a:pt x="15809" y="14453"/>
                    <a:pt x="15775" y="14434"/>
                    <a:pt x="15742" y="14419"/>
                  </a:cubicBezTo>
                  <a:cubicBezTo>
                    <a:pt x="16256" y="13970"/>
                    <a:pt x="16799" y="13555"/>
                    <a:pt x="17337" y="13140"/>
                  </a:cubicBezTo>
                  <a:cubicBezTo>
                    <a:pt x="17356" y="13125"/>
                    <a:pt x="17339" y="13095"/>
                    <a:pt x="17319" y="13095"/>
                  </a:cubicBezTo>
                  <a:cubicBezTo>
                    <a:pt x="17315" y="13095"/>
                    <a:pt x="17311" y="13097"/>
                    <a:pt x="17307" y="13099"/>
                  </a:cubicBezTo>
                  <a:cubicBezTo>
                    <a:pt x="16944" y="13339"/>
                    <a:pt x="16599" y="13607"/>
                    <a:pt x="16266" y="13887"/>
                  </a:cubicBezTo>
                  <a:cubicBezTo>
                    <a:pt x="16071" y="14051"/>
                    <a:pt x="15883" y="14224"/>
                    <a:pt x="15697" y="14397"/>
                  </a:cubicBezTo>
                  <a:cubicBezTo>
                    <a:pt x="15605" y="14356"/>
                    <a:pt x="15505" y="14331"/>
                    <a:pt x="15405" y="14316"/>
                  </a:cubicBezTo>
                  <a:cubicBezTo>
                    <a:pt x="15433" y="14185"/>
                    <a:pt x="15466" y="14057"/>
                    <a:pt x="15508" y="13929"/>
                  </a:cubicBezTo>
                  <a:cubicBezTo>
                    <a:pt x="15606" y="13638"/>
                    <a:pt x="15742" y="13362"/>
                    <a:pt x="15911" y="13106"/>
                  </a:cubicBezTo>
                  <a:cubicBezTo>
                    <a:pt x="16253" y="12590"/>
                    <a:pt x="16725" y="12188"/>
                    <a:pt x="17273" y="11897"/>
                  </a:cubicBezTo>
                  <a:cubicBezTo>
                    <a:pt x="17320" y="11873"/>
                    <a:pt x="17292" y="11815"/>
                    <a:pt x="17250" y="11815"/>
                  </a:cubicBezTo>
                  <a:cubicBezTo>
                    <a:pt x="17243" y="11815"/>
                    <a:pt x="17236" y="11816"/>
                    <a:pt x="17229" y="11819"/>
                  </a:cubicBezTo>
                  <a:cubicBezTo>
                    <a:pt x="16646" y="12071"/>
                    <a:pt x="16159" y="12523"/>
                    <a:pt x="15812" y="13048"/>
                  </a:cubicBezTo>
                  <a:cubicBezTo>
                    <a:pt x="15639" y="13312"/>
                    <a:pt x="15498" y="13600"/>
                    <a:pt x="15400" y="13899"/>
                  </a:cubicBezTo>
                  <a:cubicBezTo>
                    <a:pt x="15358" y="14033"/>
                    <a:pt x="15321" y="14167"/>
                    <a:pt x="15295" y="14305"/>
                  </a:cubicBezTo>
                  <a:lnTo>
                    <a:pt x="15294" y="14305"/>
                  </a:lnTo>
                  <a:cubicBezTo>
                    <a:pt x="15250" y="14248"/>
                    <a:pt x="15200" y="14196"/>
                    <a:pt x="15145" y="14148"/>
                  </a:cubicBezTo>
                  <a:cubicBezTo>
                    <a:pt x="15136" y="14139"/>
                    <a:pt x="15125" y="14132"/>
                    <a:pt x="15117" y="14122"/>
                  </a:cubicBezTo>
                  <a:cubicBezTo>
                    <a:pt x="15108" y="14014"/>
                    <a:pt x="15111" y="13902"/>
                    <a:pt x="15131" y="13789"/>
                  </a:cubicBezTo>
                  <a:cubicBezTo>
                    <a:pt x="15203" y="13383"/>
                    <a:pt x="15423" y="13020"/>
                    <a:pt x="15677" y="12700"/>
                  </a:cubicBezTo>
                  <a:cubicBezTo>
                    <a:pt x="15962" y="12340"/>
                    <a:pt x="16298" y="12025"/>
                    <a:pt x="16629" y="11706"/>
                  </a:cubicBezTo>
                  <a:cubicBezTo>
                    <a:pt x="17242" y="11114"/>
                    <a:pt x="17878" y="10447"/>
                    <a:pt x="18069" y="9600"/>
                  </a:cubicBezTo>
                  <a:close/>
                  <a:moveTo>
                    <a:pt x="12747" y="13603"/>
                  </a:moveTo>
                  <a:cubicBezTo>
                    <a:pt x="12777" y="13603"/>
                    <a:pt x="12808" y="13605"/>
                    <a:pt x="12838" y="13610"/>
                  </a:cubicBezTo>
                  <a:cubicBezTo>
                    <a:pt x="13150" y="13658"/>
                    <a:pt x="13177" y="13986"/>
                    <a:pt x="13120" y="14237"/>
                  </a:cubicBezTo>
                  <a:cubicBezTo>
                    <a:pt x="13001" y="14773"/>
                    <a:pt x="12540" y="15159"/>
                    <a:pt x="12112" y="15461"/>
                  </a:cubicBezTo>
                  <a:cubicBezTo>
                    <a:pt x="11768" y="15701"/>
                    <a:pt x="11409" y="15932"/>
                    <a:pt x="11121" y="16235"/>
                  </a:cubicBezTo>
                  <a:cubicBezTo>
                    <a:pt x="11218" y="16015"/>
                    <a:pt x="11328" y="15802"/>
                    <a:pt x="11469" y="15602"/>
                  </a:cubicBezTo>
                  <a:cubicBezTo>
                    <a:pt x="11605" y="15405"/>
                    <a:pt x="11764" y="15220"/>
                    <a:pt x="11937" y="15053"/>
                  </a:cubicBezTo>
                  <a:cubicBezTo>
                    <a:pt x="12119" y="14880"/>
                    <a:pt x="12322" y="14746"/>
                    <a:pt x="12520" y="14596"/>
                  </a:cubicBezTo>
                  <a:cubicBezTo>
                    <a:pt x="12575" y="14553"/>
                    <a:pt x="12523" y="14478"/>
                    <a:pt x="12464" y="14478"/>
                  </a:cubicBezTo>
                  <a:cubicBezTo>
                    <a:pt x="12454" y="14478"/>
                    <a:pt x="12444" y="14480"/>
                    <a:pt x="12435" y="14484"/>
                  </a:cubicBezTo>
                  <a:cubicBezTo>
                    <a:pt x="12212" y="14593"/>
                    <a:pt x="12007" y="14772"/>
                    <a:pt x="11829" y="14944"/>
                  </a:cubicBezTo>
                  <a:cubicBezTo>
                    <a:pt x="11645" y="15119"/>
                    <a:pt x="11482" y="15317"/>
                    <a:pt x="11340" y="15527"/>
                  </a:cubicBezTo>
                  <a:cubicBezTo>
                    <a:pt x="11263" y="15640"/>
                    <a:pt x="11192" y="15761"/>
                    <a:pt x="11128" y="15886"/>
                  </a:cubicBezTo>
                  <a:cubicBezTo>
                    <a:pt x="11143" y="15832"/>
                    <a:pt x="11155" y="15776"/>
                    <a:pt x="11170" y="15724"/>
                  </a:cubicBezTo>
                  <a:cubicBezTo>
                    <a:pt x="11232" y="15488"/>
                    <a:pt x="11300" y="15251"/>
                    <a:pt x="11385" y="15022"/>
                  </a:cubicBezTo>
                  <a:cubicBezTo>
                    <a:pt x="11551" y="14575"/>
                    <a:pt x="11785" y="14131"/>
                    <a:pt x="12171" y="13835"/>
                  </a:cubicBezTo>
                  <a:cubicBezTo>
                    <a:pt x="12334" y="13709"/>
                    <a:pt x="12537" y="13603"/>
                    <a:pt x="12747" y="13603"/>
                  </a:cubicBezTo>
                  <a:close/>
                  <a:moveTo>
                    <a:pt x="9614" y="13953"/>
                  </a:moveTo>
                  <a:cubicBezTo>
                    <a:pt x="9631" y="13953"/>
                    <a:pt x="9649" y="13954"/>
                    <a:pt x="9667" y="13956"/>
                  </a:cubicBezTo>
                  <a:cubicBezTo>
                    <a:pt x="10137" y="14007"/>
                    <a:pt x="10284" y="14583"/>
                    <a:pt x="10403" y="14955"/>
                  </a:cubicBezTo>
                  <a:cubicBezTo>
                    <a:pt x="10497" y="15250"/>
                    <a:pt x="10577" y="15551"/>
                    <a:pt x="10652" y="15853"/>
                  </a:cubicBezTo>
                  <a:cubicBezTo>
                    <a:pt x="10588" y="15731"/>
                    <a:pt x="10517" y="15612"/>
                    <a:pt x="10445" y="15498"/>
                  </a:cubicBezTo>
                  <a:cubicBezTo>
                    <a:pt x="10324" y="15314"/>
                    <a:pt x="10186" y="15136"/>
                    <a:pt x="10037" y="14973"/>
                  </a:cubicBezTo>
                  <a:cubicBezTo>
                    <a:pt x="9893" y="14812"/>
                    <a:pt x="9725" y="14626"/>
                    <a:pt x="9538" y="14515"/>
                  </a:cubicBezTo>
                  <a:cubicBezTo>
                    <a:pt x="9528" y="14509"/>
                    <a:pt x="9518" y="14507"/>
                    <a:pt x="9509" y="14507"/>
                  </a:cubicBezTo>
                  <a:cubicBezTo>
                    <a:pt x="9463" y="14507"/>
                    <a:pt x="9427" y="14567"/>
                    <a:pt x="9466" y="14607"/>
                  </a:cubicBezTo>
                  <a:cubicBezTo>
                    <a:pt x="9538" y="14681"/>
                    <a:pt x="9626" y="14743"/>
                    <a:pt x="9703" y="14814"/>
                  </a:cubicBezTo>
                  <a:cubicBezTo>
                    <a:pt x="9785" y="14888"/>
                    <a:pt x="9863" y="14968"/>
                    <a:pt x="9937" y="15049"/>
                  </a:cubicBezTo>
                  <a:cubicBezTo>
                    <a:pt x="10087" y="15212"/>
                    <a:pt x="10222" y="15388"/>
                    <a:pt x="10345" y="15571"/>
                  </a:cubicBezTo>
                  <a:cubicBezTo>
                    <a:pt x="10498" y="15808"/>
                    <a:pt x="10618" y="16053"/>
                    <a:pt x="10721" y="16310"/>
                  </a:cubicBezTo>
                  <a:cubicBezTo>
                    <a:pt x="10591" y="16091"/>
                    <a:pt x="10445" y="15886"/>
                    <a:pt x="10270" y="15700"/>
                  </a:cubicBezTo>
                  <a:cubicBezTo>
                    <a:pt x="9993" y="15406"/>
                    <a:pt x="9646" y="15171"/>
                    <a:pt x="9419" y="14836"/>
                  </a:cubicBezTo>
                  <a:cubicBezTo>
                    <a:pt x="9304" y="14664"/>
                    <a:pt x="9206" y="14441"/>
                    <a:pt x="9243" y="14231"/>
                  </a:cubicBezTo>
                  <a:cubicBezTo>
                    <a:pt x="9275" y="14043"/>
                    <a:pt x="9438" y="13953"/>
                    <a:pt x="9614" y="13953"/>
                  </a:cubicBezTo>
                  <a:close/>
                  <a:moveTo>
                    <a:pt x="11299" y="17414"/>
                  </a:moveTo>
                  <a:cubicBezTo>
                    <a:pt x="11300" y="17438"/>
                    <a:pt x="11304" y="17470"/>
                    <a:pt x="11303" y="17477"/>
                  </a:cubicBezTo>
                  <a:cubicBezTo>
                    <a:pt x="11299" y="17509"/>
                    <a:pt x="11292" y="17540"/>
                    <a:pt x="11284" y="17568"/>
                  </a:cubicBezTo>
                  <a:cubicBezTo>
                    <a:pt x="11250" y="17693"/>
                    <a:pt x="11194" y="17809"/>
                    <a:pt x="11140" y="17927"/>
                  </a:cubicBezTo>
                  <a:cubicBezTo>
                    <a:pt x="11086" y="18044"/>
                    <a:pt x="11029" y="18157"/>
                    <a:pt x="10972" y="18272"/>
                  </a:cubicBezTo>
                  <a:cubicBezTo>
                    <a:pt x="10931" y="18354"/>
                    <a:pt x="10886" y="18434"/>
                    <a:pt x="10846" y="18517"/>
                  </a:cubicBezTo>
                  <a:cubicBezTo>
                    <a:pt x="10867" y="18144"/>
                    <a:pt x="10999" y="17780"/>
                    <a:pt x="11236" y="17487"/>
                  </a:cubicBezTo>
                  <a:cubicBezTo>
                    <a:pt x="11253" y="17468"/>
                    <a:pt x="11269" y="17449"/>
                    <a:pt x="11284" y="17431"/>
                  </a:cubicBezTo>
                  <a:cubicBezTo>
                    <a:pt x="11290" y="17425"/>
                    <a:pt x="11296" y="17419"/>
                    <a:pt x="11299" y="17414"/>
                  </a:cubicBezTo>
                  <a:close/>
                  <a:moveTo>
                    <a:pt x="10180" y="17578"/>
                  </a:moveTo>
                  <a:cubicBezTo>
                    <a:pt x="10231" y="17578"/>
                    <a:pt x="10350" y="17713"/>
                    <a:pt x="10368" y="17741"/>
                  </a:cubicBezTo>
                  <a:cubicBezTo>
                    <a:pt x="10428" y="17838"/>
                    <a:pt x="10466" y="17944"/>
                    <a:pt x="10498" y="18051"/>
                  </a:cubicBezTo>
                  <a:cubicBezTo>
                    <a:pt x="10533" y="18160"/>
                    <a:pt x="10568" y="18271"/>
                    <a:pt x="10616" y="18376"/>
                  </a:cubicBezTo>
                  <a:cubicBezTo>
                    <a:pt x="10629" y="18401"/>
                    <a:pt x="10640" y="18428"/>
                    <a:pt x="10653" y="18456"/>
                  </a:cubicBezTo>
                  <a:cubicBezTo>
                    <a:pt x="10652" y="18499"/>
                    <a:pt x="10650" y="18540"/>
                    <a:pt x="10650" y="18583"/>
                  </a:cubicBezTo>
                  <a:cubicBezTo>
                    <a:pt x="10562" y="18462"/>
                    <a:pt x="10477" y="18340"/>
                    <a:pt x="10405" y="18210"/>
                  </a:cubicBezTo>
                  <a:cubicBezTo>
                    <a:pt x="10352" y="18114"/>
                    <a:pt x="10303" y="18017"/>
                    <a:pt x="10262" y="17916"/>
                  </a:cubicBezTo>
                  <a:cubicBezTo>
                    <a:pt x="10240" y="17862"/>
                    <a:pt x="10220" y="17809"/>
                    <a:pt x="10201" y="17754"/>
                  </a:cubicBezTo>
                  <a:cubicBezTo>
                    <a:pt x="10189" y="17716"/>
                    <a:pt x="10154" y="17646"/>
                    <a:pt x="10158" y="17604"/>
                  </a:cubicBezTo>
                  <a:cubicBezTo>
                    <a:pt x="10160" y="17585"/>
                    <a:pt x="10168" y="17578"/>
                    <a:pt x="10180" y="17578"/>
                  </a:cubicBezTo>
                  <a:close/>
                  <a:moveTo>
                    <a:pt x="12035" y="20087"/>
                  </a:moveTo>
                  <a:cubicBezTo>
                    <a:pt x="12048" y="20087"/>
                    <a:pt x="12050" y="20099"/>
                    <a:pt x="12024" y="20136"/>
                  </a:cubicBezTo>
                  <a:cubicBezTo>
                    <a:pt x="12005" y="20166"/>
                    <a:pt x="11973" y="20194"/>
                    <a:pt x="11948" y="20221"/>
                  </a:cubicBezTo>
                  <a:cubicBezTo>
                    <a:pt x="11896" y="20278"/>
                    <a:pt x="11845" y="20332"/>
                    <a:pt x="11792" y="20386"/>
                  </a:cubicBezTo>
                  <a:cubicBezTo>
                    <a:pt x="11686" y="20495"/>
                    <a:pt x="11574" y="20597"/>
                    <a:pt x="11459" y="20695"/>
                  </a:cubicBezTo>
                  <a:cubicBezTo>
                    <a:pt x="11337" y="20797"/>
                    <a:pt x="11211" y="20894"/>
                    <a:pt x="11080" y="20985"/>
                  </a:cubicBezTo>
                  <a:cubicBezTo>
                    <a:pt x="11263" y="20603"/>
                    <a:pt x="11574" y="20282"/>
                    <a:pt x="11965" y="20114"/>
                  </a:cubicBezTo>
                  <a:cubicBezTo>
                    <a:pt x="11988" y="20104"/>
                    <a:pt x="12020" y="20087"/>
                    <a:pt x="12035" y="20087"/>
                  </a:cubicBezTo>
                  <a:close/>
                  <a:moveTo>
                    <a:pt x="9357" y="19686"/>
                  </a:moveTo>
                  <a:cubicBezTo>
                    <a:pt x="9424" y="19686"/>
                    <a:pt x="9489" y="19720"/>
                    <a:pt x="9545" y="19752"/>
                  </a:cubicBezTo>
                  <a:cubicBezTo>
                    <a:pt x="9834" y="19904"/>
                    <a:pt x="10066" y="20138"/>
                    <a:pt x="10276" y="20383"/>
                  </a:cubicBezTo>
                  <a:cubicBezTo>
                    <a:pt x="10325" y="20441"/>
                    <a:pt x="10375" y="20498"/>
                    <a:pt x="10425" y="20559"/>
                  </a:cubicBezTo>
                  <a:cubicBezTo>
                    <a:pt x="10511" y="20783"/>
                    <a:pt x="10601" y="21009"/>
                    <a:pt x="10696" y="21233"/>
                  </a:cubicBezTo>
                  <a:cubicBezTo>
                    <a:pt x="10689" y="21236"/>
                    <a:pt x="10680" y="21243"/>
                    <a:pt x="10669" y="21250"/>
                  </a:cubicBezTo>
                  <a:cubicBezTo>
                    <a:pt x="10662" y="21254"/>
                    <a:pt x="10659" y="21258"/>
                    <a:pt x="10653" y="21264"/>
                  </a:cubicBezTo>
                  <a:cubicBezTo>
                    <a:pt x="10212" y="21014"/>
                    <a:pt x="9823" y="20673"/>
                    <a:pt x="9539" y="20248"/>
                  </a:cubicBezTo>
                  <a:cubicBezTo>
                    <a:pt x="9461" y="20129"/>
                    <a:pt x="9390" y="20007"/>
                    <a:pt x="9328" y="19878"/>
                  </a:cubicBezTo>
                  <a:cubicBezTo>
                    <a:pt x="9297" y="19811"/>
                    <a:pt x="9232" y="19689"/>
                    <a:pt x="9349" y="19686"/>
                  </a:cubicBezTo>
                  <a:cubicBezTo>
                    <a:pt x="9352" y="19686"/>
                    <a:pt x="9355" y="19686"/>
                    <a:pt x="9357" y="19686"/>
                  </a:cubicBezTo>
                  <a:close/>
                  <a:moveTo>
                    <a:pt x="13291" y="20855"/>
                  </a:moveTo>
                  <a:cubicBezTo>
                    <a:pt x="13570" y="20855"/>
                    <a:pt x="13750" y="21081"/>
                    <a:pt x="13764" y="21356"/>
                  </a:cubicBezTo>
                  <a:cubicBezTo>
                    <a:pt x="13780" y="21666"/>
                    <a:pt x="13604" y="21922"/>
                    <a:pt x="13396" y="22134"/>
                  </a:cubicBezTo>
                  <a:cubicBezTo>
                    <a:pt x="13150" y="22379"/>
                    <a:pt x="12872" y="22595"/>
                    <a:pt x="12620" y="22833"/>
                  </a:cubicBezTo>
                  <a:cubicBezTo>
                    <a:pt x="12151" y="23277"/>
                    <a:pt x="11730" y="23761"/>
                    <a:pt x="11336" y="24269"/>
                  </a:cubicBezTo>
                  <a:cubicBezTo>
                    <a:pt x="11364" y="24191"/>
                    <a:pt x="11392" y="24114"/>
                    <a:pt x="11424" y="24036"/>
                  </a:cubicBezTo>
                  <a:cubicBezTo>
                    <a:pt x="11547" y="23729"/>
                    <a:pt x="11696" y="23431"/>
                    <a:pt x="11865" y="23144"/>
                  </a:cubicBezTo>
                  <a:cubicBezTo>
                    <a:pt x="12029" y="22863"/>
                    <a:pt x="12214" y="22594"/>
                    <a:pt x="12418" y="22341"/>
                  </a:cubicBezTo>
                  <a:cubicBezTo>
                    <a:pt x="12624" y="22087"/>
                    <a:pt x="12856" y="21854"/>
                    <a:pt x="13072" y="21610"/>
                  </a:cubicBezTo>
                  <a:cubicBezTo>
                    <a:pt x="13111" y="21566"/>
                    <a:pt x="13076" y="21513"/>
                    <a:pt x="13030" y="21513"/>
                  </a:cubicBezTo>
                  <a:cubicBezTo>
                    <a:pt x="13017" y="21513"/>
                    <a:pt x="13003" y="21517"/>
                    <a:pt x="12990" y="21527"/>
                  </a:cubicBezTo>
                  <a:cubicBezTo>
                    <a:pt x="12723" y="21725"/>
                    <a:pt x="12499" y="21979"/>
                    <a:pt x="12293" y="22237"/>
                  </a:cubicBezTo>
                  <a:cubicBezTo>
                    <a:pt x="12086" y="22499"/>
                    <a:pt x="11896" y="22775"/>
                    <a:pt x="11730" y="23063"/>
                  </a:cubicBezTo>
                  <a:cubicBezTo>
                    <a:pt x="11567" y="23347"/>
                    <a:pt x="11426" y="23641"/>
                    <a:pt x="11309" y="23946"/>
                  </a:cubicBezTo>
                  <a:cubicBezTo>
                    <a:pt x="11283" y="24014"/>
                    <a:pt x="11258" y="24082"/>
                    <a:pt x="11235" y="24150"/>
                  </a:cubicBezTo>
                  <a:cubicBezTo>
                    <a:pt x="11189" y="23104"/>
                    <a:pt x="11611" y="22040"/>
                    <a:pt x="12397" y="21329"/>
                  </a:cubicBezTo>
                  <a:cubicBezTo>
                    <a:pt x="12627" y="21122"/>
                    <a:pt x="12915" y="20890"/>
                    <a:pt x="13234" y="20858"/>
                  </a:cubicBezTo>
                  <a:cubicBezTo>
                    <a:pt x="13253" y="20856"/>
                    <a:pt x="13272" y="20855"/>
                    <a:pt x="13291" y="20855"/>
                  </a:cubicBezTo>
                  <a:close/>
                  <a:moveTo>
                    <a:pt x="8694" y="21961"/>
                  </a:moveTo>
                  <a:cubicBezTo>
                    <a:pt x="8718" y="21961"/>
                    <a:pt x="8742" y="21962"/>
                    <a:pt x="8766" y="21964"/>
                  </a:cubicBezTo>
                  <a:cubicBezTo>
                    <a:pt x="9328" y="22009"/>
                    <a:pt x="9827" y="22411"/>
                    <a:pt x="10161" y="22836"/>
                  </a:cubicBezTo>
                  <a:cubicBezTo>
                    <a:pt x="10518" y="23292"/>
                    <a:pt x="10731" y="23835"/>
                    <a:pt x="10910" y="24384"/>
                  </a:cubicBezTo>
                  <a:cubicBezTo>
                    <a:pt x="10750" y="24103"/>
                    <a:pt x="10545" y="23855"/>
                    <a:pt x="10303" y="23641"/>
                  </a:cubicBezTo>
                  <a:cubicBezTo>
                    <a:pt x="10111" y="23472"/>
                    <a:pt x="9901" y="23323"/>
                    <a:pt x="9674" y="23205"/>
                  </a:cubicBezTo>
                  <a:cubicBezTo>
                    <a:pt x="9561" y="23144"/>
                    <a:pt x="9441" y="23096"/>
                    <a:pt x="9325" y="23042"/>
                  </a:cubicBezTo>
                  <a:cubicBezTo>
                    <a:pt x="9261" y="23011"/>
                    <a:pt x="9197" y="22978"/>
                    <a:pt x="9136" y="22938"/>
                  </a:cubicBezTo>
                  <a:cubicBezTo>
                    <a:pt x="9083" y="22903"/>
                    <a:pt x="9050" y="22869"/>
                    <a:pt x="8985" y="22865"/>
                  </a:cubicBezTo>
                  <a:cubicBezTo>
                    <a:pt x="8983" y="22864"/>
                    <a:pt x="8981" y="22864"/>
                    <a:pt x="8979" y="22864"/>
                  </a:cubicBezTo>
                  <a:cubicBezTo>
                    <a:pt x="8941" y="22864"/>
                    <a:pt x="8921" y="22904"/>
                    <a:pt x="8928" y="22937"/>
                  </a:cubicBezTo>
                  <a:cubicBezTo>
                    <a:pt x="8948" y="23046"/>
                    <a:pt x="9087" y="23107"/>
                    <a:pt x="9178" y="23151"/>
                  </a:cubicBezTo>
                  <a:cubicBezTo>
                    <a:pt x="9295" y="23208"/>
                    <a:pt x="9417" y="23255"/>
                    <a:pt x="9534" y="23311"/>
                  </a:cubicBezTo>
                  <a:cubicBezTo>
                    <a:pt x="9764" y="23421"/>
                    <a:pt x="9978" y="23560"/>
                    <a:pt x="10172" y="23723"/>
                  </a:cubicBezTo>
                  <a:cubicBezTo>
                    <a:pt x="10384" y="23900"/>
                    <a:pt x="10569" y="24106"/>
                    <a:pt x="10733" y="24329"/>
                  </a:cubicBezTo>
                  <a:cubicBezTo>
                    <a:pt x="10064" y="23824"/>
                    <a:pt x="9073" y="23712"/>
                    <a:pt x="8455" y="23130"/>
                  </a:cubicBezTo>
                  <a:cubicBezTo>
                    <a:pt x="8248" y="22935"/>
                    <a:pt x="8079" y="22660"/>
                    <a:pt x="8140" y="22365"/>
                  </a:cubicBezTo>
                  <a:cubicBezTo>
                    <a:pt x="8199" y="22084"/>
                    <a:pt x="8430" y="21961"/>
                    <a:pt x="8694" y="21961"/>
                  </a:cubicBezTo>
                  <a:close/>
                  <a:moveTo>
                    <a:pt x="13108" y="1"/>
                  </a:moveTo>
                  <a:cubicBezTo>
                    <a:pt x="13038" y="1"/>
                    <a:pt x="12967" y="7"/>
                    <a:pt x="12896" y="19"/>
                  </a:cubicBezTo>
                  <a:cubicBezTo>
                    <a:pt x="12693" y="55"/>
                    <a:pt x="12499" y="134"/>
                    <a:pt x="12300" y="191"/>
                  </a:cubicBezTo>
                  <a:cubicBezTo>
                    <a:pt x="12205" y="218"/>
                    <a:pt x="12105" y="239"/>
                    <a:pt x="12005" y="244"/>
                  </a:cubicBezTo>
                  <a:cubicBezTo>
                    <a:pt x="11999" y="244"/>
                    <a:pt x="11992" y="244"/>
                    <a:pt x="11986" y="244"/>
                  </a:cubicBezTo>
                  <a:cubicBezTo>
                    <a:pt x="11852" y="244"/>
                    <a:pt x="11727" y="202"/>
                    <a:pt x="11601" y="163"/>
                  </a:cubicBezTo>
                  <a:cubicBezTo>
                    <a:pt x="11461" y="120"/>
                    <a:pt x="11307" y="94"/>
                    <a:pt x="11156" y="94"/>
                  </a:cubicBezTo>
                  <a:cubicBezTo>
                    <a:pt x="10917" y="94"/>
                    <a:pt x="10682" y="160"/>
                    <a:pt x="10510" y="336"/>
                  </a:cubicBezTo>
                  <a:cubicBezTo>
                    <a:pt x="10296" y="553"/>
                    <a:pt x="10235" y="1034"/>
                    <a:pt x="10510" y="1230"/>
                  </a:cubicBezTo>
                  <a:cubicBezTo>
                    <a:pt x="10484" y="1231"/>
                    <a:pt x="10460" y="1233"/>
                    <a:pt x="10437" y="1233"/>
                  </a:cubicBezTo>
                  <a:cubicBezTo>
                    <a:pt x="10419" y="1233"/>
                    <a:pt x="10406" y="1240"/>
                    <a:pt x="10396" y="1248"/>
                  </a:cubicBezTo>
                  <a:cubicBezTo>
                    <a:pt x="9859" y="1308"/>
                    <a:pt x="9312" y="1397"/>
                    <a:pt x="8830" y="1644"/>
                  </a:cubicBezTo>
                  <a:cubicBezTo>
                    <a:pt x="8341" y="1892"/>
                    <a:pt x="7942" y="2290"/>
                    <a:pt x="7678" y="2766"/>
                  </a:cubicBezTo>
                  <a:cubicBezTo>
                    <a:pt x="7153" y="3715"/>
                    <a:pt x="7284" y="4928"/>
                    <a:pt x="7977" y="5760"/>
                  </a:cubicBezTo>
                  <a:cubicBezTo>
                    <a:pt x="8193" y="6019"/>
                    <a:pt x="8463" y="6239"/>
                    <a:pt x="8770" y="6360"/>
                  </a:cubicBezTo>
                  <a:cubicBezTo>
                    <a:pt x="8770" y="6363"/>
                    <a:pt x="8770" y="6367"/>
                    <a:pt x="8772" y="6368"/>
                  </a:cubicBezTo>
                  <a:cubicBezTo>
                    <a:pt x="9579" y="7399"/>
                    <a:pt x="9270" y="8857"/>
                    <a:pt x="9985" y="9927"/>
                  </a:cubicBezTo>
                  <a:cubicBezTo>
                    <a:pt x="10114" y="10121"/>
                    <a:pt x="10277" y="10279"/>
                    <a:pt x="10462" y="10409"/>
                  </a:cubicBezTo>
                  <a:cubicBezTo>
                    <a:pt x="10416" y="10456"/>
                    <a:pt x="10374" y="10506"/>
                    <a:pt x="10340" y="10561"/>
                  </a:cubicBezTo>
                  <a:cubicBezTo>
                    <a:pt x="10303" y="10622"/>
                    <a:pt x="10286" y="10690"/>
                    <a:pt x="10320" y="10757"/>
                  </a:cubicBezTo>
                  <a:cubicBezTo>
                    <a:pt x="10347" y="10809"/>
                    <a:pt x="10396" y="10850"/>
                    <a:pt x="10454" y="10867"/>
                  </a:cubicBezTo>
                  <a:cubicBezTo>
                    <a:pt x="10479" y="10875"/>
                    <a:pt x="10503" y="10878"/>
                    <a:pt x="10526" y="10878"/>
                  </a:cubicBezTo>
                  <a:cubicBezTo>
                    <a:pt x="10630" y="10878"/>
                    <a:pt x="10723" y="10812"/>
                    <a:pt x="10809" y="10754"/>
                  </a:cubicBezTo>
                  <a:cubicBezTo>
                    <a:pt x="10813" y="10752"/>
                    <a:pt x="10815" y="10751"/>
                    <a:pt x="10818" y="10750"/>
                  </a:cubicBezTo>
                  <a:lnTo>
                    <a:pt x="10818" y="10750"/>
                  </a:lnTo>
                  <a:cubicBezTo>
                    <a:pt x="10811" y="10789"/>
                    <a:pt x="10806" y="10832"/>
                    <a:pt x="10808" y="10873"/>
                  </a:cubicBezTo>
                  <a:cubicBezTo>
                    <a:pt x="10802" y="10892"/>
                    <a:pt x="10795" y="10907"/>
                    <a:pt x="10792" y="10924"/>
                  </a:cubicBezTo>
                  <a:cubicBezTo>
                    <a:pt x="10775" y="10984"/>
                    <a:pt x="10757" y="11049"/>
                    <a:pt x="10760" y="11111"/>
                  </a:cubicBezTo>
                  <a:cubicBezTo>
                    <a:pt x="10764" y="11170"/>
                    <a:pt x="10799" y="11222"/>
                    <a:pt x="10856" y="11242"/>
                  </a:cubicBezTo>
                  <a:cubicBezTo>
                    <a:pt x="10872" y="11247"/>
                    <a:pt x="10888" y="11250"/>
                    <a:pt x="10904" y="11250"/>
                  </a:cubicBezTo>
                  <a:cubicBezTo>
                    <a:pt x="10949" y="11250"/>
                    <a:pt x="10993" y="11230"/>
                    <a:pt x="11031" y="11204"/>
                  </a:cubicBezTo>
                  <a:cubicBezTo>
                    <a:pt x="11123" y="11141"/>
                    <a:pt x="11205" y="11052"/>
                    <a:pt x="11269" y="10962"/>
                  </a:cubicBezTo>
                  <a:cubicBezTo>
                    <a:pt x="11313" y="10899"/>
                    <a:pt x="11347" y="10829"/>
                    <a:pt x="11377" y="10757"/>
                  </a:cubicBezTo>
                  <a:lnTo>
                    <a:pt x="11382" y="10757"/>
                  </a:lnTo>
                  <a:cubicBezTo>
                    <a:pt x="11367" y="10804"/>
                    <a:pt x="11353" y="10852"/>
                    <a:pt x="11341" y="10901"/>
                  </a:cubicBezTo>
                  <a:cubicBezTo>
                    <a:pt x="11321" y="10991"/>
                    <a:pt x="11307" y="11093"/>
                    <a:pt x="11328" y="11185"/>
                  </a:cubicBezTo>
                  <a:cubicBezTo>
                    <a:pt x="11340" y="11232"/>
                    <a:pt x="11361" y="11276"/>
                    <a:pt x="11391" y="11311"/>
                  </a:cubicBezTo>
                  <a:cubicBezTo>
                    <a:pt x="11283" y="11863"/>
                    <a:pt x="11187" y="12418"/>
                    <a:pt x="11101" y="12973"/>
                  </a:cubicBezTo>
                  <a:cubicBezTo>
                    <a:pt x="11090" y="12932"/>
                    <a:pt x="11076" y="12893"/>
                    <a:pt x="11062" y="12854"/>
                  </a:cubicBezTo>
                  <a:cubicBezTo>
                    <a:pt x="11023" y="12759"/>
                    <a:pt x="10979" y="12665"/>
                    <a:pt x="10934" y="12573"/>
                  </a:cubicBezTo>
                  <a:cubicBezTo>
                    <a:pt x="10887" y="12482"/>
                    <a:pt x="10845" y="12387"/>
                    <a:pt x="10786" y="12303"/>
                  </a:cubicBezTo>
                  <a:cubicBezTo>
                    <a:pt x="10744" y="12246"/>
                    <a:pt x="10680" y="12199"/>
                    <a:pt x="10608" y="12199"/>
                  </a:cubicBezTo>
                  <a:cubicBezTo>
                    <a:pt x="10597" y="12199"/>
                    <a:pt x="10586" y="12200"/>
                    <a:pt x="10575" y="12202"/>
                  </a:cubicBezTo>
                  <a:cubicBezTo>
                    <a:pt x="10489" y="12218"/>
                    <a:pt x="10442" y="12296"/>
                    <a:pt x="10446" y="12380"/>
                  </a:cubicBezTo>
                  <a:cubicBezTo>
                    <a:pt x="10452" y="12476"/>
                    <a:pt x="10503" y="12578"/>
                    <a:pt x="10540" y="12666"/>
                  </a:cubicBezTo>
                  <a:cubicBezTo>
                    <a:pt x="10581" y="12764"/>
                    <a:pt x="10625" y="12859"/>
                    <a:pt x="10674" y="12954"/>
                  </a:cubicBezTo>
                  <a:cubicBezTo>
                    <a:pt x="10772" y="13140"/>
                    <a:pt x="10886" y="13318"/>
                    <a:pt x="11029" y="13472"/>
                  </a:cubicBezTo>
                  <a:cubicBezTo>
                    <a:pt x="10928" y="14193"/>
                    <a:pt x="10846" y="14917"/>
                    <a:pt x="10786" y="15644"/>
                  </a:cubicBezTo>
                  <a:cubicBezTo>
                    <a:pt x="10723" y="15398"/>
                    <a:pt x="10653" y="15155"/>
                    <a:pt x="10575" y="14911"/>
                  </a:cubicBezTo>
                  <a:cubicBezTo>
                    <a:pt x="10442" y="14501"/>
                    <a:pt x="10284" y="13942"/>
                    <a:pt x="9803" y="13811"/>
                  </a:cubicBezTo>
                  <a:cubicBezTo>
                    <a:pt x="9743" y="13796"/>
                    <a:pt x="9679" y="13787"/>
                    <a:pt x="9615" y="13787"/>
                  </a:cubicBezTo>
                  <a:cubicBezTo>
                    <a:pt x="9496" y="13787"/>
                    <a:pt x="9375" y="13817"/>
                    <a:pt x="9278" y="13887"/>
                  </a:cubicBezTo>
                  <a:cubicBezTo>
                    <a:pt x="9100" y="14014"/>
                    <a:pt x="9057" y="14236"/>
                    <a:pt x="9087" y="14443"/>
                  </a:cubicBezTo>
                  <a:cubicBezTo>
                    <a:pt x="9155" y="14885"/>
                    <a:pt x="9505" y="15205"/>
                    <a:pt x="9820" y="15491"/>
                  </a:cubicBezTo>
                  <a:cubicBezTo>
                    <a:pt x="10193" y="15832"/>
                    <a:pt x="10506" y="16205"/>
                    <a:pt x="10718" y="16653"/>
                  </a:cubicBezTo>
                  <a:cubicBezTo>
                    <a:pt x="10693" y="17130"/>
                    <a:pt x="10676" y="17605"/>
                    <a:pt x="10666" y="18083"/>
                  </a:cubicBezTo>
                  <a:cubicBezTo>
                    <a:pt x="10603" y="17889"/>
                    <a:pt x="10545" y="17682"/>
                    <a:pt x="10392" y="17540"/>
                  </a:cubicBezTo>
                  <a:cubicBezTo>
                    <a:pt x="10334" y="17487"/>
                    <a:pt x="10258" y="17430"/>
                    <a:pt x="10176" y="17430"/>
                  </a:cubicBezTo>
                  <a:cubicBezTo>
                    <a:pt x="10167" y="17430"/>
                    <a:pt x="10158" y="17431"/>
                    <a:pt x="10149" y="17432"/>
                  </a:cubicBezTo>
                  <a:cubicBezTo>
                    <a:pt x="10054" y="17446"/>
                    <a:pt x="10015" y="17534"/>
                    <a:pt x="10026" y="17621"/>
                  </a:cubicBezTo>
                  <a:cubicBezTo>
                    <a:pt x="10037" y="17723"/>
                    <a:pt x="10084" y="17825"/>
                    <a:pt x="10121" y="17919"/>
                  </a:cubicBezTo>
                  <a:cubicBezTo>
                    <a:pt x="10161" y="18018"/>
                    <a:pt x="10206" y="18116"/>
                    <a:pt x="10256" y="18210"/>
                  </a:cubicBezTo>
                  <a:cubicBezTo>
                    <a:pt x="10361" y="18405"/>
                    <a:pt x="10494" y="18588"/>
                    <a:pt x="10655" y="18740"/>
                  </a:cubicBezTo>
                  <a:cubicBezTo>
                    <a:pt x="10652" y="19364"/>
                    <a:pt x="10660" y="19989"/>
                    <a:pt x="10686" y="20613"/>
                  </a:cubicBezTo>
                  <a:cubicBezTo>
                    <a:pt x="10645" y="20562"/>
                    <a:pt x="10602" y="20512"/>
                    <a:pt x="10561" y="20463"/>
                  </a:cubicBezTo>
                  <a:cubicBezTo>
                    <a:pt x="10496" y="20298"/>
                    <a:pt x="10428" y="20135"/>
                    <a:pt x="10362" y="19972"/>
                  </a:cubicBezTo>
                  <a:cubicBezTo>
                    <a:pt x="10141" y="19418"/>
                    <a:pt x="9913" y="18868"/>
                    <a:pt x="9678" y="18320"/>
                  </a:cubicBezTo>
                  <a:cubicBezTo>
                    <a:pt x="9460" y="17812"/>
                    <a:pt x="9254" y="17290"/>
                    <a:pt x="8948" y="16829"/>
                  </a:cubicBezTo>
                  <a:cubicBezTo>
                    <a:pt x="8687" y="16439"/>
                    <a:pt x="8348" y="16114"/>
                    <a:pt x="8013" y="15789"/>
                  </a:cubicBezTo>
                  <a:cubicBezTo>
                    <a:pt x="7834" y="15616"/>
                    <a:pt x="7657" y="15442"/>
                    <a:pt x="7491" y="15254"/>
                  </a:cubicBezTo>
                  <a:cubicBezTo>
                    <a:pt x="7522" y="15250"/>
                    <a:pt x="7552" y="15240"/>
                    <a:pt x="7581" y="15223"/>
                  </a:cubicBezTo>
                  <a:cubicBezTo>
                    <a:pt x="7628" y="15199"/>
                    <a:pt x="7637" y="15134"/>
                    <a:pt x="7621" y="15088"/>
                  </a:cubicBezTo>
                  <a:cubicBezTo>
                    <a:pt x="7567" y="14942"/>
                    <a:pt x="7486" y="14800"/>
                    <a:pt x="7380" y="14684"/>
                  </a:cubicBezTo>
                  <a:cubicBezTo>
                    <a:pt x="7332" y="14633"/>
                    <a:pt x="7281" y="14585"/>
                    <a:pt x="7224" y="14542"/>
                  </a:cubicBezTo>
                  <a:lnTo>
                    <a:pt x="7224" y="14542"/>
                  </a:lnTo>
                  <a:lnTo>
                    <a:pt x="7526" y="14670"/>
                  </a:lnTo>
                  <a:cubicBezTo>
                    <a:pt x="7665" y="14728"/>
                    <a:pt x="7807" y="14797"/>
                    <a:pt x="7961" y="14797"/>
                  </a:cubicBezTo>
                  <a:cubicBezTo>
                    <a:pt x="7972" y="14797"/>
                    <a:pt x="7983" y="14797"/>
                    <a:pt x="7994" y="14796"/>
                  </a:cubicBezTo>
                  <a:cubicBezTo>
                    <a:pt x="8072" y="14790"/>
                    <a:pt x="8150" y="14753"/>
                    <a:pt x="8179" y="14677"/>
                  </a:cubicBezTo>
                  <a:cubicBezTo>
                    <a:pt x="8211" y="14596"/>
                    <a:pt x="8162" y="14518"/>
                    <a:pt x="8094" y="14471"/>
                  </a:cubicBezTo>
                  <a:cubicBezTo>
                    <a:pt x="7980" y="14392"/>
                    <a:pt x="7850" y="14339"/>
                    <a:pt x="7715" y="14305"/>
                  </a:cubicBezTo>
                  <a:lnTo>
                    <a:pt x="7715" y="14305"/>
                  </a:lnTo>
                  <a:cubicBezTo>
                    <a:pt x="7745" y="14307"/>
                    <a:pt x="7777" y="14307"/>
                    <a:pt x="7807" y="14307"/>
                  </a:cubicBezTo>
                  <a:cubicBezTo>
                    <a:pt x="7990" y="14298"/>
                    <a:pt x="8169" y="14241"/>
                    <a:pt x="8323" y="14142"/>
                  </a:cubicBezTo>
                  <a:cubicBezTo>
                    <a:pt x="8403" y="14091"/>
                    <a:pt x="8477" y="14023"/>
                    <a:pt x="8498" y="13928"/>
                  </a:cubicBezTo>
                  <a:cubicBezTo>
                    <a:pt x="8524" y="13817"/>
                    <a:pt x="8448" y="13718"/>
                    <a:pt x="8339" y="13701"/>
                  </a:cubicBezTo>
                  <a:cubicBezTo>
                    <a:pt x="8325" y="13698"/>
                    <a:pt x="8310" y="13697"/>
                    <a:pt x="8295" y="13697"/>
                  </a:cubicBezTo>
                  <a:cubicBezTo>
                    <a:pt x="8205" y="13697"/>
                    <a:pt x="8108" y="13736"/>
                    <a:pt x="8026" y="13757"/>
                  </a:cubicBezTo>
                  <a:cubicBezTo>
                    <a:pt x="7943" y="13779"/>
                    <a:pt x="7862" y="13800"/>
                    <a:pt x="7782" y="13824"/>
                  </a:cubicBezTo>
                  <a:cubicBezTo>
                    <a:pt x="7784" y="13821"/>
                    <a:pt x="7787" y="13816"/>
                    <a:pt x="7789" y="13811"/>
                  </a:cubicBezTo>
                  <a:cubicBezTo>
                    <a:pt x="8139" y="13156"/>
                    <a:pt x="8099" y="12356"/>
                    <a:pt x="7887" y="11665"/>
                  </a:cubicBezTo>
                  <a:cubicBezTo>
                    <a:pt x="7766" y="11268"/>
                    <a:pt x="7567" y="10907"/>
                    <a:pt x="7390" y="10533"/>
                  </a:cubicBezTo>
                  <a:cubicBezTo>
                    <a:pt x="7309" y="10359"/>
                    <a:pt x="7232" y="10182"/>
                    <a:pt x="7179" y="9998"/>
                  </a:cubicBezTo>
                  <a:cubicBezTo>
                    <a:pt x="7127" y="9816"/>
                    <a:pt x="7118" y="9629"/>
                    <a:pt x="7103" y="9442"/>
                  </a:cubicBezTo>
                  <a:cubicBezTo>
                    <a:pt x="7394" y="9125"/>
                    <a:pt x="7711" y="8711"/>
                    <a:pt x="7621" y="8264"/>
                  </a:cubicBezTo>
                  <a:cubicBezTo>
                    <a:pt x="7557" y="7955"/>
                    <a:pt x="7290" y="7682"/>
                    <a:pt x="6975" y="7682"/>
                  </a:cubicBezTo>
                  <a:cubicBezTo>
                    <a:pt x="6927" y="7682"/>
                    <a:pt x="6878" y="7689"/>
                    <a:pt x="6828" y="7702"/>
                  </a:cubicBezTo>
                  <a:cubicBezTo>
                    <a:pt x="7004" y="7313"/>
                    <a:pt x="7035" y="6872"/>
                    <a:pt x="6913" y="6454"/>
                  </a:cubicBezTo>
                  <a:cubicBezTo>
                    <a:pt x="6743" y="5869"/>
                    <a:pt x="6297" y="5405"/>
                    <a:pt x="5717" y="5207"/>
                  </a:cubicBezTo>
                  <a:cubicBezTo>
                    <a:pt x="5434" y="5109"/>
                    <a:pt x="5136" y="5067"/>
                    <a:pt x="4836" y="5067"/>
                  </a:cubicBezTo>
                  <a:cubicBezTo>
                    <a:pt x="4479" y="5067"/>
                    <a:pt x="4119" y="5126"/>
                    <a:pt x="3779" y="5218"/>
                  </a:cubicBezTo>
                  <a:cubicBezTo>
                    <a:pt x="3468" y="5302"/>
                    <a:pt x="3139" y="5432"/>
                    <a:pt x="2956" y="5710"/>
                  </a:cubicBezTo>
                  <a:cubicBezTo>
                    <a:pt x="2854" y="5869"/>
                    <a:pt x="2812" y="6054"/>
                    <a:pt x="2804" y="6239"/>
                  </a:cubicBezTo>
                  <a:cubicBezTo>
                    <a:pt x="2799" y="6360"/>
                    <a:pt x="2814" y="6476"/>
                    <a:pt x="2834" y="6594"/>
                  </a:cubicBezTo>
                  <a:cubicBezTo>
                    <a:pt x="2754" y="6575"/>
                    <a:pt x="2671" y="6565"/>
                    <a:pt x="2586" y="6565"/>
                  </a:cubicBezTo>
                  <a:cubicBezTo>
                    <a:pt x="2492" y="6565"/>
                    <a:pt x="2395" y="6578"/>
                    <a:pt x="2295" y="6607"/>
                  </a:cubicBezTo>
                  <a:cubicBezTo>
                    <a:pt x="1644" y="6791"/>
                    <a:pt x="1315" y="7447"/>
                    <a:pt x="1042" y="8004"/>
                  </a:cubicBezTo>
                  <a:cubicBezTo>
                    <a:pt x="956" y="8183"/>
                    <a:pt x="868" y="8362"/>
                    <a:pt x="763" y="8531"/>
                  </a:cubicBezTo>
                  <a:cubicBezTo>
                    <a:pt x="664" y="8690"/>
                    <a:pt x="543" y="8831"/>
                    <a:pt x="425" y="8979"/>
                  </a:cubicBezTo>
                  <a:cubicBezTo>
                    <a:pt x="217" y="9242"/>
                    <a:pt x="62" y="9525"/>
                    <a:pt x="38" y="9866"/>
                  </a:cubicBezTo>
                  <a:cubicBezTo>
                    <a:pt x="0" y="10377"/>
                    <a:pt x="280" y="11128"/>
                    <a:pt x="862" y="11128"/>
                  </a:cubicBezTo>
                  <a:cubicBezTo>
                    <a:pt x="915" y="11128"/>
                    <a:pt x="969" y="11122"/>
                    <a:pt x="1027" y="11109"/>
                  </a:cubicBezTo>
                  <a:cubicBezTo>
                    <a:pt x="1147" y="11083"/>
                    <a:pt x="1262" y="11036"/>
                    <a:pt x="1376" y="10978"/>
                  </a:cubicBezTo>
                  <a:lnTo>
                    <a:pt x="1376" y="10978"/>
                  </a:lnTo>
                  <a:cubicBezTo>
                    <a:pt x="1346" y="11212"/>
                    <a:pt x="1417" y="11456"/>
                    <a:pt x="1581" y="11634"/>
                  </a:cubicBezTo>
                  <a:cubicBezTo>
                    <a:pt x="1709" y="11771"/>
                    <a:pt x="1879" y="11831"/>
                    <a:pt x="2041" y="11917"/>
                  </a:cubicBezTo>
                  <a:cubicBezTo>
                    <a:pt x="2112" y="11980"/>
                    <a:pt x="2177" y="12049"/>
                    <a:pt x="2247" y="12112"/>
                  </a:cubicBezTo>
                  <a:cubicBezTo>
                    <a:pt x="2352" y="12207"/>
                    <a:pt x="2468" y="12278"/>
                    <a:pt x="2603" y="12320"/>
                  </a:cubicBezTo>
                  <a:cubicBezTo>
                    <a:pt x="2711" y="12372"/>
                    <a:pt x="2827" y="12397"/>
                    <a:pt x="2943" y="12397"/>
                  </a:cubicBezTo>
                  <a:cubicBezTo>
                    <a:pt x="3021" y="12397"/>
                    <a:pt x="3100" y="12386"/>
                    <a:pt x="3176" y="12363"/>
                  </a:cubicBezTo>
                  <a:cubicBezTo>
                    <a:pt x="3749" y="12764"/>
                    <a:pt x="4088" y="13399"/>
                    <a:pt x="4518" y="13932"/>
                  </a:cubicBezTo>
                  <a:cubicBezTo>
                    <a:pt x="4923" y="14434"/>
                    <a:pt x="5463" y="14885"/>
                    <a:pt x="6128" y="14885"/>
                  </a:cubicBezTo>
                  <a:cubicBezTo>
                    <a:pt x="6135" y="14885"/>
                    <a:pt x="6141" y="14885"/>
                    <a:pt x="6147" y="14885"/>
                  </a:cubicBezTo>
                  <a:lnTo>
                    <a:pt x="6147" y="14885"/>
                  </a:lnTo>
                  <a:cubicBezTo>
                    <a:pt x="6093" y="15013"/>
                    <a:pt x="6061" y="15169"/>
                    <a:pt x="6078" y="15307"/>
                  </a:cubicBezTo>
                  <a:cubicBezTo>
                    <a:pt x="6086" y="15383"/>
                    <a:pt x="6117" y="15476"/>
                    <a:pt x="6188" y="15518"/>
                  </a:cubicBezTo>
                  <a:cubicBezTo>
                    <a:pt x="6214" y="15533"/>
                    <a:pt x="6240" y="15540"/>
                    <a:pt x="6266" y="15540"/>
                  </a:cubicBezTo>
                  <a:cubicBezTo>
                    <a:pt x="6325" y="15540"/>
                    <a:pt x="6381" y="15504"/>
                    <a:pt x="6418" y="15453"/>
                  </a:cubicBezTo>
                  <a:cubicBezTo>
                    <a:pt x="6507" y="15334"/>
                    <a:pt x="6566" y="15195"/>
                    <a:pt x="6597" y="15050"/>
                  </a:cubicBezTo>
                  <a:cubicBezTo>
                    <a:pt x="6614" y="14973"/>
                    <a:pt x="6618" y="14894"/>
                    <a:pt x="6617" y="14816"/>
                  </a:cubicBezTo>
                  <a:cubicBezTo>
                    <a:pt x="6622" y="14812"/>
                    <a:pt x="6625" y="14809"/>
                    <a:pt x="6631" y="14805"/>
                  </a:cubicBezTo>
                  <a:lnTo>
                    <a:pt x="6631" y="14812"/>
                  </a:lnTo>
                  <a:cubicBezTo>
                    <a:pt x="6632" y="14895"/>
                    <a:pt x="6642" y="14980"/>
                    <a:pt x="6658" y="15063"/>
                  </a:cubicBezTo>
                  <a:cubicBezTo>
                    <a:pt x="6689" y="15229"/>
                    <a:pt x="6737" y="15392"/>
                    <a:pt x="6803" y="15548"/>
                  </a:cubicBezTo>
                  <a:cubicBezTo>
                    <a:pt x="6821" y="15591"/>
                    <a:pt x="6865" y="15622"/>
                    <a:pt x="6911" y="15622"/>
                  </a:cubicBezTo>
                  <a:cubicBezTo>
                    <a:pt x="6925" y="15622"/>
                    <a:pt x="6938" y="15619"/>
                    <a:pt x="6952" y="15613"/>
                  </a:cubicBezTo>
                  <a:cubicBezTo>
                    <a:pt x="7153" y="15528"/>
                    <a:pt x="7176" y="15294"/>
                    <a:pt x="7103" y="15115"/>
                  </a:cubicBezTo>
                  <a:cubicBezTo>
                    <a:pt x="7079" y="15057"/>
                    <a:pt x="7049" y="15000"/>
                    <a:pt x="7020" y="14945"/>
                  </a:cubicBezTo>
                  <a:lnTo>
                    <a:pt x="7020" y="14945"/>
                  </a:lnTo>
                  <a:cubicBezTo>
                    <a:pt x="7039" y="14966"/>
                    <a:pt x="7055" y="14992"/>
                    <a:pt x="7076" y="15010"/>
                  </a:cubicBezTo>
                  <a:cubicBezTo>
                    <a:pt x="7091" y="15024"/>
                    <a:pt x="7106" y="15039"/>
                    <a:pt x="7120" y="15053"/>
                  </a:cubicBezTo>
                  <a:cubicBezTo>
                    <a:pt x="7154" y="15098"/>
                    <a:pt x="7188" y="15141"/>
                    <a:pt x="7221" y="15180"/>
                  </a:cubicBezTo>
                  <a:cubicBezTo>
                    <a:pt x="7367" y="15361"/>
                    <a:pt x="7529" y="15527"/>
                    <a:pt x="7694" y="15688"/>
                  </a:cubicBezTo>
                  <a:cubicBezTo>
                    <a:pt x="8030" y="16018"/>
                    <a:pt x="8389" y="16334"/>
                    <a:pt x="8680" y="16706"/>
                  </a:cubicBezTo>
                  <a:cubicBezTo>
                    <a:pt x="9016" y="17138"/>
                    <a:pt x="9232" y="17649"/>
                    <a:pt x="9447" y="18149"/>
                  </a:cubicBezTo>
                  <a:cubicBezTo>
                    <a:pt x="9683" y="18691"/>
                    <a:pt x="9913" y="19237"/>
                    <a:pt x="10135" y="19787"/>
                  </a:cubicBezTo>
                  <a:cubicBezTo>
                    <a:pt x="10182" y="19901"/>
                    <a:pt x="10227" y="20016"/>
                    <a:pt x="10271" y="20131"/>
                  </a:cubicBezTo>
                  <a:cubicBezTo>
                    <a:pt x="10083" y="19932"/>
                    <a:pt x="9873" y="19749"/>
                    <a:pt x="9626" y="19624"/>
                  </a:cubicBezTo>
                  <a:cubicBezTo>
                    <a:pt x="9548" y="19583"/>
                    <a:pt x="9449" y="19540"/>
                    <a:pt x="9355" y="19540"/>
                  </a:cubicBezTo>
                  <a:cubicBezTo>
                    <a:pt x="9313" y="19540"/>
                    <a:pt x="9271" y="19549"/>
                    <a:pt x="9233" y="19570"/>
                  </a:cubicBezTo>
                  <a:cubicBezTo>
                    <a:pt x="9091" y="19650"/>
                    <a:pt x="9153" y="19809"/>
                    <a:pt x="9210" y="19922"/>
                  </a:cubicBezTo>
                  <a:cubicBezTo>
                    <a:pt x="9373" y="20253"/>
                    <a:pt x="9596" y="20555"/>
                    <a:pt x="9863" y="20810"/>
                  </a:cubicBezTo>
                  <a:cubicBezTo>
                    <a:pt x="10094" y="21033"/>
                    <a:pt x="10362" y="21217"/>
                    <a:pt x="10653" y="21358"/>
                  </a:cubicBezTo>
                  <a:cubicBezTo>
                    <a:pt x="10667" y="21377"/>
                    <a:pt x="10689" y="21391"/>
                    <a:pt x="10714" y="21391"/>
                  </a:cubicBezTo>
                  <a:cubicBezTo>
                    <a:pt x="10716" y="21391"/>
                    <a:pt x="10719" y="21391"/>
                    <a:pt x="10721" y="21390"/>
                  </a:cubicBezTo>
                  <a:cubicBezTo>
                    <a:pt x="10728" y="21512"/>
                    <a:pt x="10733" y="21633"/>
                    <a:pt x="10742" y="21755"/>
                  </a:cubicBezTo>
                  <a:cubicBezTo>
                    <a:pt x="10758" y="22005"/>
                    <a:pt x="10779" y="22256"/>
                    <a:pt x="10801" y="22504"/>
                  </a:cubicBezTo>
                  <a:cubicBezTo>
                    <a:pt x="10823" y="22882"/>
                    <a:pt x="10859" y="23260"/>
                    <a:pt x="10894" y="23639"/>
                  </a:cubicBezTo>
                  <a:cubicBezTo>
                    <a:pt x="10901" y="23719"/>
                    <a:pt x="10913" y="23800"/>
                    <a:pt x="10920" y="23880"/>
                  </a:cubicBezTo>
                  <a:cubicBezTo>
                    <a:pt x="10779" y="23513"/>
                    <a:pt x="10611" y="23157"/>
                    <a:pt x="10381" y="22838"/>
                  </a:cubicBezTo>
                  <a:cubicBezTo>
                    <a:pt x="10036" y="22358"/>
                    <a:pt x="9544" y="21938"/>
                    <a:pt x="8951" y="21813"/>
                  </a:cubicBezTo>
                  <a:cubicBezTo>
                    <a:pt x="8865" y="21796"/>
                    <a:pt x="8775" y="21785"/>
                    <a:pt x="8686" y="21785"/>
                  </a:cubicBezTo>
                  <a:cubicBezTo>
                    <a:pt x="8503" y="21785"/>
                    <a:pt x="8323" y="21830"/>
                    <a:pt x="8183" y="21954"/>
                  </a:cubicBezTo>
                  <a:cubicBezTo>
                    <a:pt x="7972" y="22138"/>
                    <a:pt x="7921" y="22456"/>
                    <a:pt x="7999" y="22714"/>
                  </a:cubicBezTo>
                  <a:cubicBezTo>
                    <a:pt x="8183" y="23327"/>
                    <a:pt x="8873" y="23635"/>
                    <a:pt x="9416" y="23859"/>
                  </a:cubicBezTo>
                  <a:cubicBezTo>
                    <a:pt x="10015" y="24105"/>
                    <a:pt x="10697" y="24349"/>
                    <a:pt x="11043" y="24927"/>
                  </a:cubicBezTo>
                  <a:cubicBezTo>
                    <a:pt x="11043" y="24942"/>
                    <a:pt x="11050" y="24953"/>
                    <a:pt x="11062" y="24960"/>
                  </a:cubicBezTo>
                  <a:cubicBezTo>
                    <a:pt x="11073" y="24983"/>
                    <a:pt x="11087" y="25005"/>
                    <a:pt x="11100" y="25031"/>
                  </a:cubicBezTo>
                  <a:cubicBezTo>
                    <a:pt x="11116" y="25063"/>
                    <a:pt x="11142" y="25077"/>
                    <a:pt x="11169" y="25077"/>
                  </a:cubicBezTo>
                  <a:cubicBezTo>
                    <a:pt x="11227" y="25077"/>
                    <a:pt x="11288" y="25015"/>
                    <a:pt x="11255" y="24946"/>
                  </a:cubicBezTo>
                  <a:cubicBezTo>
                    <a:pt x="11242" y="24920"/>
                    <a:pt x="11228" y="24898"/>
                    <a:pt x="11215" y="24874"/>
                  </a:cubicBezTo>
                  <a:cubicBezTo>
                    <a:pt x="11211" y="24827"/>
                    <a:pt x="11205" y="24778"/>
                    <a:pt x="11199" y="24732"/>
                  </a:cubicBezTo>
                  <a:cubicBezTo>
                    <a:pt x="11215" y="24710"/>
                    <a:pt x="11233" y="24689"/>
                    <a:pt x="11249" y="24665"/>
                  </a:cubicBezTo>
                  <a:cubicBezTo>
                    <a:pt x="11267" y="24656"/>
                    <a:pt x="11279" y="24641"/>
                    <a:pt x="11284" y="24620"/>
                  </a:cubicBezTo>
                  <a:cubicBezTo>
                    <a:pt x="11736" y="24018"/>
                    <a:pt x="12246" y="23459"/>
                    <a:pt x="12800" y="22948"/>
                  </a:cubicBezTo>
                  <a:cubicBezTo>
                    <a:pt x="13269" y="22514"/>
                    <a:pt x="14045" y="22057"/>
                    <a:pt x="13986" y="21321"/>
                  </a:cubicBezTo>
                  <a:cubicBezTo>
                    <a:pt x="13963" y="21033"/>
                    <a:pt x="13808" y="20763"/>
                    <a:pt x="13525" y="20667"/>
                  </a:cubicBezTo>
                  <a:cubicBezTo>
                    <a:pt x="13450" y="20641"/>
                    <a:pt x="13374" y="20630"/>
                    <a:pt x="13298" y="20630"/>
                  </a:cubicBezTo>
                  <a:cubicBezTo>
                    <a:pt x="13024" y="20630"/>
                    <a:pt x="12752" y="20777"/>
                    <a:pt x="12540" y="20932"/>
                  </a:cubicBezTo>
                  <a:cubicBezTo>
                    <a:pt x="12005" y="21322"/>
                    <a:pt x="11597" y="21859"/>
                    <a:pt x="11343" y="22466"/>
                  </a:cubicBezTo>
                  <a:cubicBezTo>
                    <a:pt x="11194" y="22823"/>
                    <a:pt x="11104" y="23201"/>
                    <a:pt x="11076" y="23582"/>
                  </a:cubicBezTo>
                  <a:cubicBezTo>
                    <a:pt x="11055" y="23372"/>
                    <a:pt x="11033" y="23164"/>
                    <a:pt x="11015" y="22953"/>
                  </a:cubicBezTo>
                  <a:cubicBezTo>
                    <a:pt x="11005" y="22778"/>
                    <a:pt x="10992" y="22603"/>
                    <a:pt x="10981" y="22429"/>
                  </a:cubicBezTo>
                  <a:cubicBezTo>
                    <a:pt x="10965" y="22179"/>
                    <a:pt x="10952" y="21930"/>
                    <a:pt x="10943" y="21678"/>
                  </a:cubicBezTo>
                  <a:cubicBezTo>
                    <a:pt x="10962" y="21676"/>
                    <a:pt x="10979" y="21660"/>
                    <a:pt x="10974" y="21636"/>
                  </a:cubicBezTo>
                  <a:cubicBezTo>
                    <a:pt x="10964" y="21593"/>
                    <a:pt x="10950" y="21554"/>
                    <a:pt x="10937" y="21511"/>
                  </a:cubicBezTo>
                  <a:cubicBezTo>
                    <a:pt x="10935" y="21480"/>
                    <a:pt x="10935" y="21450"/>
                    <a:pt x="10934" y="21419"/>
                  </a:cubicBezTo>
                  <a:lnTo>
                    <a:pt x="10934" y="21406"/>
                  </a:lnTo>
                  <a:lnTo>
                    <a:pt x="10934" y="21386"/>
                  </a:lnTo>
                  <a:cubicBezTo>
                    <a:pt x="10943" y="21378"/>
                    <a:pt x="10950" y="21365"/>
                    <a:pt x="10952" y="21349"/>
                  </a:cubicBezTo>
                  <a:cubicBezTo>
                    <a:pt x="10962" y="21310"/>
                    <a:pt x="10974" y="21273"/>
                    <a:pt x="10987" y="21236"/>
                  </a:cubicBezTo>
                  <a:cubicBezTo>
                    <a:pt x="11246" y="21071"/>
                    <a:pt x="11490" y="20877"/>
                    <a:pt x="11717" y="20671"/>
                  </a:cubicBezTo>
                  <a:cubicBezTo>
                    <a:pt x="11858" y="20543"/>
                    <a:pt x="11992" y="20409"/>
                    <a:pt x="12116" y="20265"/>
                  </a:cubicBezTo>
                  <a:cubicBezTo>
                    <a:pt x="12198" y="20172"/>
                    <a:pt x="12293" y="19979"/>
                    <a:pt x="12107" y="19929"/>
                  </a:cubicBezTo>
                  <a:cubicBezTo>
                    <a:pt x="12089" y="19924"/>
                    <a:pt x="12071" y="19922"/>
                    <a:pt x="12052" y="19922"/>
                  </a:cubicBezTo>
                  <a:cubicBezTo>
                    <a:pt x="11919" y="19922"/>
                    <a:pt x="11764" y="20032"/>
                    <a:pt x="11665" y="20095"/>
                  </a:cubicBezTo>
                  <a:cubicBezTo>
                    <a:pt x="11527" y="20182"/>
                    <a:pt x="11399" y="20287"/>
                    <a:pt x="11289" y="20404"/>
                  </a:cubicBezTo>
                  <a:cubicBezTo>
                    <a:pt x="11228" y="20468"/>
                    <a:pt x="11172" y="20535"/>
                    <a:pt x="11121" y="20606"/>
                  </a:cubicBezTo>
                  <a:cubicBezTo>
                    <a:pt x="11336" y="19870"/>
                    <a:pt x="11633" y="19167"/>
                    <a:pt x="12042" y="18506"/>
                  </a:cubicBezTo>
                  <a:cubicBezTo>
                    <a:pt x="12574" y="17641"/>
                    <a:pt x="13251" y="16869"/>
                    <a:pt x="14043" y="16228"/>
                  </a:cubicBezTo>
                  <a:cubicBezTo>
                    <a:pt x="14414" y="15924"/>
                    <a:pt x="14804" y="15644"/>
                    <a:pt x="15226" y="15410"/>
                  </a:cubicBezTo>
                  <a:lnTo>
                    <a:pt x="15226" y="15410"/>
                  </a:lnTo>
                  <a:cubicBezTo>
                    <a:pt x="15124" y="15512"/>
                    <a:pt x="15029" y="15620"/>
                    <a:pt x="14945" y="15739"/>
                  </a:cubicBezTo>
                  <a:cubicBezTo>
                    <a:pt x="14895" y="15809"/>
                    <a:pt x="14861" y="15897"/>
                    <a:pt x="14897" y="15979"/>
                  </a:cubicBezTo>
                  <a:cubicBezTo>
                    <a:pt x="14928" y="16051"/>
                    <a:pt x="15001" y="16092"/>
                    <a:pt x="15076" y="16092"/>
                  </a:cubicBezTo>
                  <a:cubicBezTo>
                    <a:pt x="15093" y="16092"/>
                    <a:pt x="15110" y="16090"/>
                    <a:pt x="15127" y="16086"/>
                  </a:cubicBezTo>
                  <a:cubicBezTo>
                    <a:pt x="15206" y="16066"/>
                    <a:pt x="15257" y="16008"/>
                    <a:pt x="15305" y="15945"/>
                  </a:cubicBezTo>
                  <a:cubicBezTo>
                    <a:pt x="15358" y="15879"/>
                    <a:pt x="15410" y="15809"/>
                    <a:pt x="15457" y="15737"/>
                  </a:cubicBezTo>
                  <a:lnTo>
                    <a:pt x="15457" y="15737"/>
                  </a:lnTo>
                  <a:cubicBezTo>
                    <a:pt x="15403" y="15860"/>
                    <a:pt x="15365" y="15995"/>
                    <a:pt x="15393" y="16130"/>
                  </a:cubicBezTo>
                  <a:cubicBezTo>
                    <a:pt x="15410" y="16206"/>
                    <a:pt x="15453" y="16290"/>
                    <a:pt x="15524" y="16327"/>
                  </a:cubicBezTo>
                  <a:cubicBezTo>
                    <a:pt x="15547" y="16339"/>
                    <a:pt x="15570" y="16345"/>
                    <a:pt x="15593" y="16345"/>
                  </a:cubicBezTo>
                  <a:cubicBezTo>
                    <a:pt x="15664" y="16345"/>
                    <a:pt x="15728" y="16291"/>
                    <a:pt x="15766" y="16229"/>
                  </a:cubicBezTo>
                  <a:cubicBezTo>
                    <a:pt x="15852" y="16094"/>
                    <a:pt x="15918" y="15945"/>
                    <a:pt x="15979" y="15798"/>
                  </a:cubicBezTo>
                  <a:cubicBezTo>
                    <a:pt x="16015" y="15914"/>
                    <a:pt x="16067" y="16025"/>
                    <a:pt x="16137" y="16123"/>
                  </a:cubicBezTo>
                  <a:cubicBezTo>
                    <a:pt x="16165" y="16162"/>
                    <a:pt x="16205" y="16181"/>
                    <a:pt x="16245" y="16181"/>
                  </a:cubicBezTo>
                  <a:cubicBezTo>
                    <a:pt x="16293" y="16181"/>
                    <a:pt x="16340" y="16152"/>
                    <a:pt x="16361" y="16096"/>
                  </a:cubicBezTo>
                  <a:cubicBezTo>
                    <a:pt x="16411" y="15961"/>
                    <a:pt x="16425" y="15812"/>
                    <a:pt x="16405" y="15669"/>
                  </a:cubicBezTo>
                  <a:lnTo>
                    <a:pt x="16405" y="15669"/>
                  </a:lnTo>
                  <a:cubicBezTo>
                    <a:pt x="16566" y="15712"/>
                    <a:pt x="16731" y="15733"/>
                    <a:pt x="16897" y="15733"/>
                  </a:cubicBezTo>
                  <a:cubicBezTo>
                    <a:pt x="17050" y="15733"/>
                    <a:pt x="17204" y="15715"/>
                    <a:pt x="17357" y="15680"/>
                  </a:cubicBezTo>
                  <a:cubicBezTo>
                    <a:pt x="17775" y="15582"/>
                    <a:pt x="18163" y="15375"/>
                    <a:pt x="18532" y="15162"/>
                  </a:cubicBezTo>
                  <a:cubicBezTo>
                    <a:pt x="19108" y="14830"/>
                    <a:pt x="19787" y="14393"/>
                    <a:pt x="20480" y="14393"/>
                  </a:cubicBezTo>
                  <a:cubicBezTo>
                    <a:pt x="20658" y="14393"/>
                    <a:pt x="20836" y="14422"/>
                    <a:pt x="21014" y="14488"/>
                  </a:cubicBezTo>
                  <a:cubicBezTo>
                    <a:pt x="21018" y="14490"/>
                    <a:pt x="21022" y="14491"/>
                    <a:pt x="21026" y="14491"/>
                  </a:cubicBezTo>
                  <a:cubicBezTo>
                    <a:pt x="21038" y="14491"/>
                    <a:pt x="21048" y="14483"/>
                    <a:pt x="21054" y="14475"/>
                  </a:cubicBezTo>
                  <a:cubicBezTo>
                    <a:pt x="21100" y="14525"/>
                    <a:pt x="21146" y="14570"/>
                    <a:pt x="21206" y="14612"/>
                  </a:cubicBezTo>
                  <a:cubicBezTo>
                    <a:pt x="21453" y="14786"/>
                    <a:pt x="21760" y="14831"/>
                    <a:pt x="22059" y="14831"/>
                  </a:cubicBezTo>
                  <a:cubicBezTo>
                    <a:pt x="22087" y="14831"/>
                    <a:pt x="22115" y="14831"/>
                    <a:pt x="22144" y="14830"/>
                  </a:cubicBezTo>
                  <a:cubicBezTo>
                    <a:pt x="22335" y="14824"/>
                    <a:pt x="22537" y="14812"/>
                    <a:pt x="22724" y="14769"/>
                  </a:cubicBezTo>
                  <a:cubicBezTo>
                    <a:pt x="22951" y="14717"/>
                    <a:pt x="23046" y="14534"/>
                    <a:pt x="23140" y="14339"/>
                  </a:cubicBezTo>
                  <a:cubicBezTo>
                    <a:pt x="23299" y="14009"/>
                    <a:pt x="23456" y="13576"/>
                    <a:pt x="23231" y="13254"/>
                  </a:cubicBezTo>
                  <a:cubicBezTo>
                    <a:pt x="23621" y="13218"/>
                    <a:pt x="23970" y="12901"/>
                    <a:pt x="24086" y="12532"/>
                  </a:cubicBezTo>
                  <a:cubicBezTo>
                    <a:pt x="24246" y="11994"/>
                    <a:pt x="23990" y="11412"/>
                    <a:pt x="23636" y="10994"/>
                  </a:cubicBezTo>
                  <a:cubicBezTo>
                    <a:pt x="23204" y="10482"/>
                    <a:pt x="22613" y="10114"/>
                    <a:pt x="22232" y="9559"/>
                  </a:cubicBezTo>
                  <a:cubicBezTo>
                    <a:pt x="22037" y="9276"/>
                    <a:pt x="21917" y="8914"/>
                    <a:pt x="21623" y="8708"/>
                  </a:cubicBezTo>
                  <a:cubicBezTo>
                    <a:pt x="21510" y="8628"/>
                    <a:pt x="21356" y="8570"/>
                    <a:pt x="21210" y="8570"/>
                  </a:cubicBezTo>
                  <a:cubicBezTo>
                    <a:pt x="21125" y="8570"/>
                    <a:pt x="21043" y="8590"/>
                    <a:pt x="20973" y="8637"/>
                  </a:cubicBezTo>
                  <a:cubicBezTo>
                    <a:pt x="20877" y="8426"/>
                    <a:pt x="20749" y="8227"/>
                    <a:pt x="20604" y="8063"/>
                  </a:cubicBezTo>
                  <a:cubicBezTo>
                    <a:pt x="20335" y="7756"/>
                    <a:pt x="20003" y="7509"/>
                    <a:pt x="19654" y="7298"/>
                  </a:cubicBezTo>
                  <a:cubicBezTo>
                    <a:pt x="19342" y="7109"/>
                    <a:pt x="19005" y="6892"/>
                    <a:pt x="18644" y="6807"/>
                  </a:cubicBezTo>
                  <a:cubicBezTo>
                    <a:pt x="18569" y="6789"/>
                    <a:pt x="18494" y="6780"/>
                    <a:pt x="18422" y="6780"/>
                  </a:cubicBezTo>
                  <a:cubicBezTo>
                    <a:pt x="18163" y="6780"/>
                    <a:pt x="17925" y="6893"/>
                    <a:pt x="17770" y="7125"/>
                  </a:cubicBezTo>
                  <a:cubicBezTo>
                    <a:pt x="17567" y="7430"/>
                    <a:pt x="17541" y="7827"/>
                    <a:pt x="17584" y="8182"/>
                  </a:cubicBezTo>
                  <a:cubicBezTo>
                    <a:pt x="17631" y="8570"/>
                    <a:pt x="17761" y="8942"/>
                    <a:pt x="17923" y="9295"/>
                  </a:cubicBezTo>
                  <a:cubicBezTo>
                    <a:pt x="17926" y="9303"/>
                    <a:pt x="17930" y="9311"/>
                    <a:pt x="17933" y="9318"/>
                  </a:cubicBezTo>
                  <a:cubicBezTo>
                    <a:pt x="17929" y="9327"/>
                    <a:pt x="17923" y="9338"/>
                    <a:pt x="17922" y="9352"/>
                  </a:cubicBezTo>
                  <a:cubicBezTo>
                    <a:pt x="17809" y="10212"/>
                    <a:pt x="17202" y="10886"/>
                    <a:pt x="16603" y="11472"/>
                  </a:cubicBezTo>
                  <a:cubicBezTo>
                    <a:pt x="15981" y="12079"/>
                    <a:pt x="15241" y="12706"/>
                    <a:pt x="14993" y="13572"/>
                  </a:cubicBezTo>
                  <a:cubicBezTo>
                    <a:pt x="14953" y="13709"/>
                    <a:pt x="14931" y="13851"/>
                    <a:pt x="14929" y="13992"/>
                  </a:cubicBezTo>
                  <a:cubicBezTo>
                    <a:pt x="14871" y="13956"/>
                    <a:pt x="14810" y="13923"/>
                    <a:pt x="14748" y="13895"/>
                  </a:cubicBezTo>
                  <a:cubicBezTo>
                    <a:pt x="14691" y="13869"/>
                    <a:pt x="14628" y="13840"/>
                    <a:pt x="14565" y="13840"/>
                  </a:cubicBezTo>
                  <a:cubicBezTo>
                    <a:pt x="14537" y="13840"/>
                    <a:pt x="14508" y="13846"/>
                    <a:pt x="14481" y="13860"/>
                  </a:cubicBezTo>
                  <a:cubicBezTo>
                    <a:pt x="14393" y="13905"/>
                    <a:pt x="14360" y="14004"/>
                    <a:pt x="14392" y="14094"/>
                  </a:cubicBezTo>
                  <a:cubicBezTo>
                    <a:pt x="14421" y="14183"/>
                    <a:pt x="14488" y="14238"/>
                    <a:pt x="14560" y="14292"/>
                  </a:cubicBezTo>
                  <a:cubicBezTo>
                    <a:pt x="14626" y="14341"/>
                    <a:pt x="14694" y="14385"/>
                    <a:pt x="14762" y="14426"/>
                  </a:cubicBezTo>
                  <a:lnTo>
                    <a:pt x="14773" y="14431"/>
                  </a:lnTo>
                  <a:cubicBezTo>
                    <a:pt x="14756" y="14431"/>
                    <a:pt x="14739" y="14430"/>
                    <a:pt x="14722" y="14430"/>
                  </a:cubicBezTo>
                  <a:cubicBezTo>
                    <a:pt x="14579" y="14430"/>
                    <a:pt x="14436" y="14451"/>
                    <a:pt x="14299" y="14488"/>
                  </a:cubicBezTo>
                  <a:cubicBezTo>
                    <a:pt x="14216" y="14511"/>
                    <a:pt x="14187" y="14614"/>
                    <a:pt x="14245" y="14675"/>
                  </a:cubicBezTo>
                  <a:cubicBezTo>
                    <a:pt x="14281" y="14714"/>
                    <a:pt x="14321" y="14743"/>
                    <a:pt x="14365" y="14766"/>
                  </a:cubicBezTo>
                  <a:cubicBezTo>
                    <a:pt x="14384" y="14809"/>
                    <a:pt x="14423" y="14843"/>
                    <a:pt x="14470" y="14843"/>
                  </a:cubicBezTo>
                  <a:cubicBezTo>
                    <a:pt x="14472" y="14843"/>
                    <a:pt x="14473" y="14843"/>
                    <a:pt x="14475" y="14843"/>
                  </a:cubicBezTo>
                  <a:cubicBezTo>
                    <a:pt x="14505" y="14841"/>
                    <a:pt x="14535" y="14841"/>
                    <a:pt x="14563" y="14837"/>
                  </a:cubicBezTo>
                  <a:cubicBezTo>
                    <a:pt x="14633" y="14851"/>
                    <a:pt x="14704" y="14860"/>
                    <a:pt x="14772" y="14866"/>
                  </a:cubicBezTo>
                  <a:cubicBezTo>
                    <a:pt x="14821" y="14870"/>
                    <a:pt x="14870" y="14872"/>
                    <a:pt x="14920" y="14872"/>
                  </a:cubicBezTo>
                  <a:cubicBezTo>
                    <a:pt x="15012" y="14872"/>
                    <a:pt x="15105" y="14865"/>
                    <a:pt x="15197" y="14853"/>
                  </a:cubicBezTo>
                  <a:cubicBezTo>
                    <a:pt x="15206" y="14866"/>
                    <a:pt x="15213" y="14877"/>
                    <a:pt x="15222" y="14888"/>
                  </a:cubicBezTo>
                  <a:lnTo>
                    <a:pt x="15219" y="14888"/>
                  </a:lnTo>
                  <a:cubicBezTo>
                    <a:pt x="15109" y="14891"/>
                    <a:pt x="14999" y="14917"/>
                    <a:pt x="14895" y="14951"/>
                  </a:cubicBezTo>
                  <a:cubicBezTo>
                    <a:pt x="14681" y="15020"/>
                    <a:pt x="14489" y="15142"/>
                    <a:pt x="14333" y="15304"/>
                  </a:cubicBezTo>
                  <a:cubicBezTo>
                    <a:pt x="14288" y="15349"/>
                    <a:pt x="14281" y="15427"/>
                    <a:pt x="14329" y="15476"/>
                  </a:cubicBezTo>
                  <a:cubicBezTo>
                    <a:pt x="14391" y="15535"/>
                    <a:pt x="14464" y="15554"/>
                    <a:pt x="14540" y="15554"/>
                  </a:cubicBezTo>
                  <a:cubicBezTo>
                    <a:pt x="14589" y="15554"/>
                    <a:pt x="14640" y="15547"/>
                    <a:pt x="14690" y="15537"/>
                  </a:cubicBezTo>
                  <a:cubicBezTo>
                    <a:pt x="14789" y="15515"/>
                    <a:pt x="14887" y="15488"/>
                    <a:pt x="14982" y="15459"/>
                  </a:cubicBezTo>
                  <a:lnTo>
                    <a:pt x="14982" y="15459"/>
                  </a:lnTo>
                  <a:cubicBezTo>
                    <a:pt x="14670" y="15629"/>
                    <a:pt x="14365" y="15813"/>
                    <a:pt x="14078" y="16022"/>
                  </a:cubicBezTo>
                  <a:cubicBezTo>
                    <a:pt x="13661" y="16327"/>
                    <a:pt x="13274" y="16669"/>
                    <a:pt x="12923" y="17048"/>
                  </a:cubicBezTo>
                  <a:cubicBezTo>
                    <a:pt x="12224" y="17797"/>
                    <a:pt x="11660" y="18662"/>
                    <a:pt x="11263" y="19604"/>
                  </a:cubicBezTo>
                  <a:cubicBezTo>
                    <a:pt x="11124" y="19935"/>
                    <a:pt x="11004" y="20277"/>
                    <a:pt x="10910" y="20624"/>
                  </a:cubicBezTo>
                  <a:cubicBezTo>
                    <a:pt x="10907" y="20436"/>
                    <a:pt x="10900" y="20250"/>
                    <a:pt x="10876" y="20065"/>
                  </a:cubicBezTo>
                  <a:cubicBezTo>
                    <a:pt x="10873" y="20038"/>
                    <a:pt x="10859" y="20021"/>
                    <a:pt x="10840" y="20013"/>
                  </a:cubicBezTo>
                  <a:cubicBezTo>
                    <a:pt x="10833" y="19743"/>
                    <a:pt x="10830" y="19471"/>
                    <a:pt x="10829" y="19201"/>
                  </a:cubicBezTo>
                  <a:cubicBezTo>
                    <a:pt x="10829" y="19055"/>
                    <a:pt x="10832" y="18909"/>
                    <a:pt x="10832" y="18764"/>
                  </a:cubicBezTo>
                  <a:cubicBezTo>
                    <a:pt x="10838" y="18757"/>
                    <a:pt x="10840" y="18747"/>
                    <a:pt x="10843" y="18737"/>
                  </a:cubicBezTo>
                  <a:cubicBezTo>
                    <a:pt x="10843" y="18732"/>
                    <a:pt x="10843" y="18729"/>
                    <a:pt x="10845" y="18725"/>
                  </a:cubicBezTo>
                  <a:cubicBezTo>
                    <a:pt x="10851" y="18726"/>
                    <a:pt x="10859" y="18727"/>
                    <a:pt x="10866" y="18727"/>
                  </a:cubicBezTo>
                  <a:cubicBezTo>
                    <a:pt x="10889" y="18727"/>
                    <a:pt x="10914" y="18718"/>
                    <a:pt x="10930" y="18698"/>
                  </a:cubicBezTo>
                  <a:cubicBezTo>
                    <a:pt x="11008" y="18598"/>
                    <a:pt x="11057" y="18475"/>
                    <a:pt x="11114" y="18361"/>
                  </a:cubicBezTo>
                  <a:cubicBezTo>
                    <a:pt x="11170" y="18251"/>
                    <a:pt x="11223" y="18141"/>
                    <a:pt x="11276" y="18029"/>
                  </a:cubicBezTo>
                  <a:cubicBezTo>
                    <a:pt x="11327" y="17917"/>
                    <a:pt x="11382" y="17804"/>
                    <a:pt x="11422" y="17687"/>
                  </a:cubicBezTo>
                  <a:cubicBezTo>
                    <a:pt x="11456" y="17588"/>
                    <a:pt x="11492" y="17462"/>
                    <a:pt x="11458" y="17360"/>
                  </a:cubicBezTo>
                  <a:cubicBezTo>
                    <a:pt x="11437" y="17295"/>
                    <a:pt x="11383" y="17233"/>
                    <a:pt x="11314" y="17233"/>
                  </a:cubicBezTo>
                  <a:cubicBezTo>
                    <a:pt x="11302" y="17233"/>
                    <a:pt x="11289" y="17235"/>
                    <a:pt x="11276" y="17239"/>
                  </a:cubicBezTo>
                  <a:cubicBezTo>
                    <a:pt x="11187" y="17265"/>
                    <a:pt x="11116" y="17384"/>
                    <a:pt x="11065" y="17453"/>
                  </a:cubicBezTo>
                  <a:cubicBezTo>
                    <a:pt x="10978" y="17568"/>
                    <a:pt x="10907" y="17695"/>
                    <a:pt x="10850" y="17825"/>
                  </a:cubicBezTo>
                  <a:cubicBezTo>
                    <a:pt x="10859" y="17537"/>
                    <a:pt x="10866" y="17246"/>
                    <a:pt x="10880" y="16957"/>
                  </a:cubicBezTo>
                  <a:cubicBezTo>
                    <a:pt x="10887" y="16958"/>
                    <a:pt x="10894" y="16959"/>
                    <a:pt x="10902" y="16959"/>
                  </a:cubicBezTo>
                  <a:cubicBezTo>
                    <a:pt x="10954" y="16959"/>
                    <a:pt x="11003" y="16920"/>
                    <a:pt x="10981" y="16859"/>
                  </a:cubicBezTo>
                  <a:cubicBezTo>
                    <a:pt x="10972" y="16835"/>
                    <a:pt x="10960" y="16809"/>
                    <a:pt x="10950" y="16787"/>
                  </a:cubicBezTo>
                  <a:cubicBezTo>
                    <a:pt x="10961" y="16778"/>
                    <a:pt x="10971" y="16767"/>
                    <a:pt x="10967" y="16747"/>
                  </a:cubicBezTo>
                  <a:cubicBezTo>
                    <a:pt x="10965" y="16738"/>
                    <a:pt x="10964" y="16730"/>
                    <a:pt x="10961" y="16723"/>
                  </a:cubicBezTo>
                  <a:cubicBezTo>
                    <a:pt x="10972" y="16717"/>
                    <a:pt x="10981" y="16710"/>
                    <a:pt x="10988" y="16700"/>
                  </a:cubicBezTo>
                  <a:cubicBezTo>
                    <a:pt x="11299" y="16185"/>
                    <a:pt x="11838" y="15886"/>
                    <a:pt x="12312" y="15541"/>
                  </a:cubicBezTo>
                  <a:cubicBezTo>
                    <a:pt x="12760" y="15215"/>
                    <a:pt x="13217" y="14780"/>
                    <a:pt x="13306" y="14207"/>
                  </a:cubicBezTo>
                  <a:cubicBezTo>
                    <a:pt x="13345" y="13955"/>
                    <a:pt x="13312" y="13658"/>
                    <a:pt x="13066" y="13516"/>
                  </a:cubicBezTo>
                  <a:cubicBezTo>
                    <a:pt x="12972" y="13462"/>
                    <a:pt x="12865" y="13440"/>
                    <a:pt x="12757" y="13440"/>
                  </a:cubicBezTo>
                  <a:cubicBezTo>
                    <a:pt x="12622" y="13440"/>
                    <a:pt x="12485" y="13474"/>
                    <a:pt x="12366" y="13525"/>
                  </a:cubicBezTo>
                  <a:cubicBezTo>
                    <a:pt x="11889" y="13728"/>
                    <a:pt x="11557" y="14204"/>
                    <a:pt x="11355" y="14658"/>
                  </a:cubicBezTo>
                  <a:cubicBezTo>
                    <a:pt x="11229" y="14941"/>
                    <a:pt x="11137" y="15233"/>
                    <a:pt x="11057" y="15531"/>
                  </a:cubicBezTo>
                  <a:cubicBezTo>
                    <a:pt x="11021" y="15673"/>
                    <a:pt x="10978" y="15816"/>
                    <a:pt x="10943" y="15959"/>
                  </a:cubicBezTo>
                  <a:cubicBezTo>
                    <a:pt x="11001" y="15122"/>
                    <a:pt x="11080" y="14288"/>
                    <a:pt x="11184" y="13454"/>
                  </a:cubicBezTo>
                  <a:cubicBezTo>
                    <a:pt x="11184" y="13447"/>
                    <a:pt x="11185" y="13441"/>
                    <a:pt x="11185" y="13434"/>
                  </a:cubicBezTo>
                  <a:cubicBezTo>
                    <a:pt x="11202" y="13380"/>
                    <a:pt x="11223" y="13326"/>
                    <a:pt x="11248" y="13275"/>
                  </a:cubicBezTo>
                  <a:cubicBezTo>
                    <a:pt x="11441" y="13146"/>
                    <a:pt x="11628" y="13004"/>
                    <a:pt x="11817" y="12865"/>
                  </a:cubicBezTo>
                  <a:cubicBezTo>
                    <a:pt x="11900" y="12803"/>
                    <a:pt x="11987" y="12732"/>
                    <a:pt x="12014" y="12628"/>
                  </a:cubicBezTo>
                  <a:cubicBezTo>
                    <a:pt x="12040" y="12527"/>
                    <a:pt x="11974" y="12438"/>
                    <a:pt x="11871" y="12438"/>
                  </a:cubicBezTo>
                  <a:cubicBezTo>
                    <a:pt x="11868" y="12438"/>
                    <a:pt x="11866" y="12438"/>
                    <a:pt x="11863" y="12438"/>
                  </a:cubicBezTo>
                  <a:cubicBezTo>
                    <a:pt x="11648" y="12444"/>
                    <a:pt x="11466" y="12664"/>
                    <a:pt x="11347" y="12815"/>
                  </a:cubicBezTo>
                  <a:cubicBezTo>
                    <a:pt x="11311" y="12862"/>
                    <a:pt x="11277" y="12912"/>
                    <a:pt x="11246" y="12962"/>
                  </a:cubicBezTo>
                  <a:cubicBezTo>
                    <a:pt x="11314" y="12434"/>
                    <a:pt x="11392" y="11909"/>
                    <a:pt x="11482" y="11387"/>
                  </a:cubicBezTo>
                  <a:cubicBezTo>
                    <a:pt x="11494" y="11390"/>
                    <a:pt x="11506" y="11394"/>
                    <a:pt x="11519" y="11395"/>
                  </a:cubicBezTo>
                  <a:cubicBezTo>
                    <a:pt x="11529" y="11397"/>
                    <a:pt x="11540" y="11398"/>
                    <a:pt x="11550" y="11398"/>
                  </a:cubicBezTo>
                  <a:cubicBezTo>
                    <a:pt x="11644" y="11398"/>
                    <a:pt x="11719" y="11332"/>
                    <a:pt x="11758" y="11249"/>
                  </a:cubicBezTo>
                  <a:cubicBezTo>
                    <a:pt x="11797" y="11171"/>
                    <a:pt x="11815" y="11077"/>
                    <a:pt x="11824" y="10991"/>
                  </a:cubicBezTo>
                  <a:cubicBezTo>
                    <a:pt x="11831" y="10921"/>
                    <a:pt x="11825" y="10849"/>
                    <a:pt x="11817" y="10779"/>
                  </a:cubicBezTo>
                  <a:cubicBezTo>
                    <a:pt x="11836" y="10778"/>
                    <a:pt x="11856" y="10774"/>
                    <a:pt x="11878" y="10774"/>
                  </a:cubicBezTo>
                  <a:cubicBezTo>
                    <a:pt x="11892" y="10862"/>
                    <a:pt x="11913" y="10948"/>
                    <a:pt x="11941" y="11032"/>
                  </a:cubicBezTo>
                  <a:cubicBezTo>
                    <a:pt x="11973" y="11121"/>
                    <a:pt x="12012" y="11226"/>
                    <a:pt x="12072" y="11302"/>
                  </a:cubicBezTo>
                  <a:cubicBezTo>
                    <a:pt x="12092" y="11324"/>
                    <a:pt x="12114" y="11346"/>
                    <a:pt x="12141" y="11358"/>
                  </a:cubicBezTo>
                  <a:cubicBezTo>
                    <a:pt x="12143" y="11363"/>
                    <a:pt x="12144" y="11367"/>
                    <a:pt x="12149" y="11372"/>
                  </a:cubicBezTo>
                  <a:cubicBezTo>
                    <a:pt x="12170" y="11415"/>
                    <a:pt x="12211" y="11446"/>
                    <a:pt x="12261" y="11446"/>
                  </a:cubicBezTo>
                  <a:cubicBezTo>
                    <a:pt x="12266" y="11446"/>
                    <a:pt x="12271" y="11446"/>
                    <a:pt x="12276" y="11445"/>
                  </a:cubicBezTo>
                  <a:cubicBezTo>
                    <a:pt x="12326" y="11438"/>
                    <a:pt x="12377" y="11394"/>
                    <a:pt x="12378" y="11340"/>
                  </a:cubicBezTo>
                  <a:cubicBezTo>
                    <a:pt x="12387" y="11136"/>
                    <a:pt x="12373" y="10933"/>
                    <a:pt x="12334" y="10731"/>
                  </a:cubicBezTo>
                  <a:lnTo>
                    <a:pt x="12334" y="10731"/>
                  </a:lnTo>
                  <a:cubicBezTo>
                    <a:pt x="12383" y="10829"/>
                    <a:pt x="12446" y="10920"/>
                    <a:pt x="12520" y="10999"/>
                  </a:cubicBezTo>
                  <a:cubicBezTo>
                    <a:pt x="12549" y="11053"/>
                    <a:pt x="12584" y="11104"/>
                    <a:pt x="12624" y="11151"/>
                  </a:cubicBezTo>
                  <a:cubicBezTo>
                    <a:pt x="12647" y="11181"/>
                    <a:pt x="12686" y="11200"/>
                    <a:pt x="12724" y="11200"/>
                  </a:cubicBezTo>
                  <a:cubicBezTo>
                    <a:pt x="12738" y="11200"/>
                    <a:pt x="12753" y="11197"/>
                    <a:pt x="12767" y="11191"/>
                  </a:cubicBezTo>
                  <a:cubicBezTo>
                    <a:pt x="12787" y="11182"/>
                    <a:pt x="12800" y="11170"/>
                    <a:pt x="12811" y="11155"/>
                  </a:cubicBezTo>
                  <a:cubicBezTo>
                    <a:pt x="12832" y="11151"/>
                    <a:pt x="12854" y="11143"/>
                    <a:pt x="12873" y="11128"/>
                  </a:cubicBezTo>
                  <a:cubicBezTo>
                    <a:pt x="12963" y="11066"/>
                    <a:pt x="12963" y="10921"/>
                    <a:pt x="12959" y="10823"/>
                  </a:cubicBezTo>
                  <a:cubicBezTo>
                    <a:pt x="12953" y="10724"/>
                    <a:pt x="12927" y="10623"/>
                    <a:pt x="12878" y="10537"/>
                  </a:cubicBezTo>
                  <a:cubicBezTo>
                    <a:pt x="12871" y="10524"/>
                    <a:pt x="12859" y="10513"/>
                    <a:pt x="12852" y="10501"/>
                  </a:cubicBezTo>
                  <a:cubicBezTo>
                    <a:pt x="13133" y="10359"/>
                    <a:pt x="13389" y="10169"/>
                    <a:pt x="13611" y="9937"/>
                  </a:cubicBezTo>
                  <a:cubicBezTo>
                    <a:pt x="14227" y="9293"/>
                    <a:pt x="14542" y="8413"/>
                    <a:pt x="14674" y="7550"/>
                  </a:cubicBezTo>
                  <a:cubicBezTo>
                    <a:pt x="14677" y="7532"/>
                    <a:pt x="14674" y="7516"/>
                    <a:pt x="14668" y="7504"/>
                  </a:cubicBezTo>
                  <a:lnTo>
                    <a:pt x="14668" y="7504"/>
                  </a:lnTo>
                  <a:cubicBezTo>
                    <a:pt x="14708" y="7509"/>
                    <a:pt x="14746" y="7513"/>
                    <a:pt x="14783" y="7516"/>
                  </a:cubicBezTo>
                  <a:cubicBezTo>
                    <a:pt x="14835" y="7520"/>
                    <a:pt x="14886" y="7522"/>
                    <a:pt x="14939" y="7522"/>
                  </a:cubicBezTo>
                  <a:cubicBezTo>
                    <a:pt x="15390" y="7522"/>
                    <a:pt x="15853" y="7374"/>
                    <a:pt x="16114" y="6986"/>
                  </a:cubicBezTo>
                  <a:cubicBezTo>
                    <a:pt x="16254" y="6777"/>
                    <a:pt x="16308" y="6522"/>
                    <a:pt x="16242" y="6276"/>
                  </a:cubicBezTo>
                  <a:cubicBezTo>
                    <a:pt x="16206" y="6149"/>
                    <a:pt x="16138" y="6034"/>
                    <a:pt x="16049" y="5943"/>
                  </a:cubicBezTo>
                  <a:lnTo>
                    <a:pt x="16049" y="5943"/>
                  </a:lnTo>
                  <a:cubicBezTo>
                    <a:pt x="16077" y="5951"/>
                    <a:pt x="16105" y="5961"/>
                    <a:pt x="16135" y="5970"/>
                  </a:cubicBezTo>
                  <a:cubicBezTo>
                    <a:pt x="16278" y="6008"/>
                    <a:pt x="16431" y="6033"/>
                    <a:pt x="16583" y="6033"/>
                  </a:cubicBezTo>
                  <a:cubicBezTo>
                    <a:pt x="16815" y="6033"/>
                    <a:pt x="17045" y="5975"/>
                    <a:pt x="17228" y="5819"/>
                  </a:cubicBezTo>
                  <a:cubicBezTo>
                    <a:pt x="17529" y="5564"/>
                    <a:pt x="17557" y="5143"/>
                    <a:pt x="17479" y="4781"/>
                  </a:cubicBezTo>
                  <a:cubicBezTo>
                    <a:pt x="17391" y="4377"/>
                    <a:pt x="17165" y="4005"/>
                    <a:pt x="17145" y="3585"/>
                  </a:cubicBezTo>
                  <a:cubicBezTo>
                    <a:pt x="17136" y="3381"/>
                    <a:pt x="17164" y="3176"/>
                    <a:pt x="17096" y="2978"/>
                  </a:cubicBezTo>
                  <a:cubicBezTo>
                    <a:pt x="17038" y="2805"/>
                    <a:pt x="16914" y="2658"/>
                    <a:pt x="16781" y="2535"/>
                  </a:cubicBezTo>
                  <a:cubicBezTo>
                    <a:pt x="16476" y="2248"/>
                    <a:pt x="16108" y="2004"/>
                    <a:pt x="15729" y="1827"/>
                  </a:cubicBezTo>
                  <a:cubicBezTo>
                    <a:pt x="15578" y="1756"/>
                    <a:pt x="15420" y="1698"/>
                    <a:pt x="15258" y="1653"/>
                  </a:cubicBezTo>
                  <a:cubicBezTo>
                    <a:pt x="15149" y="1614"/>
                    <a:pt x="15037" y="1582"/>
                    <a:pt x="14924" y="1557"/>
                  </a:cubicBezTo>
                  <a:cubicBezTo>
                    <a:pt x="14807" y="1347"/>
                    <a:pt x="14705" y="1135"/>
                    <a:pt x="14575" y="935"/>
                  </a:cubicBezTo>
                  <a:cubicBezTo>
                    <a:pt x="14448" y="743"/>
                    <a:pt x="14301" y="566"/>
                    <a:pt x="14129" y="415"/>
                  </a:cubicBezTo>
                  <a:cubicBezTo>
                    <a:pt x="13850" y="170"/>
                    <a:pt x="13484" y="1"/>
                    <a:pt x="13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56" name="Google Shape;56;p8"/>
            <p:cNvSpPr/>
            <p:nvPr/>
          </p:nvSpPr>
          <p:spPr>
            <a:xfrm rot="-2700000" flipH="1">
              <a:off x="3544900" y="4196837"/>
              <a:ext cx="664800" cy="1300102"/>
            </a:xfrm>
            <a:custGeom>
              <a:avLst/>
              <a:gdLst/>
              <a:ahLst/>
              <a:cxnLst/>
              <a:rect l="l" t="t" r="r" b="b"/>
              <a:pathLst>
                <a:path w="14401" h="28163" extrusionOk="0">
                  <a:moveTo>
                    <a:pt x="13074" y="1906"/>
                  </a:moveTo>
                  <a:cubicBezTo>
                    <a:pt x="13111" y="1906"/>
                    <a:pt x="13147" y="1908"/>
                    <a:pt x="13183" y="1911"/>
                  </a:cubicBezTo>
                  <a:cubicBezTo>
                    <a:pt x="13234" y="1917"/>
                    <a:pt x="13319" y="1931"/>
                    <a:pt x="13339" y="1986"/>
                  </a:cubicBezTo>
                  <a:cubicBezTo>
                    <a:pt x="13363" y="2056"/>
                    <a:pt x="13280" y="2121"/>
                    <a:pt x="13229" y="2151"/>
                  </a:cubicBezTo>
                  <a:cubicBezTo>
                    <a:pt x="13091" y="2233"/>
                    <a:pt x="12917" y="2233"/>
                    <a:pt x="12759" y="2243"/>
                  </a:cubicBezTo>
                  <a:cubicBezTo>
                    <a:pt x="12589" y="2254"/>
                    <a:pt x="12417" y="2264"/>
                    <a:pt x="12244" y="2276"/>
                  </a:cubicBezTo>
                  <a:lnTo>
                    <a:pt x="12329" y="2078"/>
                  </a:lnTo>
                  <a:cubicBezTo>
                    <a:pt x="12367" y="2060"/>
                    <a:pt x="12404" y="2044"/>
                    <a:pt x="12443" y="2030"/>
                  </a:cubicBezTo>
                  <a:cubicBezTo>
                    <a:pt x="12521" y="2002"/>
                    <a:pt x="12602" y="1978"/>
                    <a:pt x="12682" y="1958"/>
                  </a:cubicBezTo>
                  <a:cubicBezTo>
                    <a:pt x="12808" y="1927"/>
                    <a:pt x="12942" y="1906"/>
                    <a:pt x="13074" y="1906"/>
                  </a:cubicBezTo>
                  <a:close/>
                  <a:moveTo>
                    <a:pt x="12811" y="177"/>
                  </a:moveTo>
                  <a:cubicBezTo>
                    <a:pt x="12983" y="177"/>
                    <a:pt x="12883" y="512"/>
                    <a:pt x="12853" y="606"/>
                  </a:cubicBezTo>
                  <a:cubicBezTo>
                    <a:pt x="12806" y="752"/>
                    <a:pt x="12752" y="895"/>
                    <a:pt x="12692" y="1036"/>
                  </a:cubicBezTo>
                  <a:cubicBezTo>
                    <a:pt x="12372" y="1597"/>
                    <a:pt x="12074" y="2173"/>
                    <a:pt x="11793" y="2757"/>
                  </a:cubicBezTo>
                  <a:cubicBezTo>
                    <a:pt x="11793" y="2755"/>
                    <a:pt x="11793" y="2752"/>
                    <a:pt x="11790" y="2749"/>
                  </a:cubicBezTo>
                  <a:cubicBezTo>
                    <a:pt x="11668" y="2406"/>
                    <a:pt x="11540" y="2054"/>
                    <a:pt x="11506" y="1691"/>
                  </a:cubicBezTo>
                  <a:cubicBezTo>
                    <a:pt x="11502" y="1627"/>
                    <a:pt x="11488" y="1541"/>
                    <a:pt x="11520" y="1484"/>
                  </a:cubicBezTo>
                  <a:cubicBezTo>
                    <a:pt x="11534" y="1460"/>
                    <a:pt x="11549" y="1451"/>
                    <a:pt x="11563" y="1451"/>
                  </a:cubicBezTo>
                  <a:cubicBezTo>
                    <a:pt x="11600" y="1451"/>
                    <a:pt x="11637" y="1513"/>
                    <a:pt x="11668" y="1555"/>
                  </a:cubicBezTo>
                  <a:cubicBezTo>
                    <a:pt x="11776" y="1698"/>
                    <a:pt x="11840" y="1867"/>
                    <a:pt x="11861" y="2041"/>
                  </a:cubicBezTo>
                  <a:cubicBezTo>
                    <a:pt x="11867" y="2090"/>
                    <a:pt x="11907" y="2119"/>
                    <a:pt x="11946" y="2119"/>
                  </a:cubicBezTo>
                  <a:cubicBezTo>
                    <a:pt x="11976" y="2119"/>
                    <a:pt x="12006" y="2101"/>
                    <a:pt x="12018" y="2063"/>
                  </a:cubicBezTo>
                  <a:cubicBezTo>
                    <a:pt x="12122" y="1734"/>
                    <a:pt x="12227" y="1406"/>
                    <a:pt x="12331" y="1078"/>
                  </a:cubicBezTo>
                  <a:cubicBezTo>
                    <a:pt x="12379" y="925"/>
                    <a:pt x="12427" y="770"/>
                    <a:pt x="12482" y="618"/>
                  </a:cubicBezTo>
                  <a:cubicBezTo>
                    <a:pt x="12526" y="498"/>
                    <a:pt x="12613" y="227"/>
                    <a:pt x="12756" y="186"/>
                  </a:cubicBezTo>
                  <a:cubicBezTo>
                    <a:pt x="12777" y="180"/>
                    <a:pt x="12795" y="177"/>
                    <a:pt x="12811" y="177"/>
                  </a:cubicBezTo>
                  <a:close/>
                  <a:moveTo>
                    <a:pt x="11043" y="1973"/>
                  </a:moveTo>
                  <a:cubicBezTo>
                    <a:pt x="11120" y="1973"/>
                    <a:pt x="11209" y="2078"/>
                    <a:pt x="11254" y="2151"/>
                  </a:cubicBezTo>
                  <a:cubicBezTo>
                    <a:pt x="11354" y="2320"/>
                    <a:pt x="11452" y="2491"/>
                    <a:pt x="11549" y="2661"/>
                  </a:cubicBezTo>
                  <a:cubicBezTo>
                    <a:pt x="11613" y="2774"/>
                    <a:pt x="11684" y="2947"/>
                    <a:pt x="11652" y="3079"/>
                  </a:cubicBezTo>
                  <a:cubicBezTo>
                    <a:pt x="11624" y="3199"/>
                    <a:pt x="11519" y="3327"/>
                    <a:pt x="11468" y="3442"/>
                  </a:cubicBezTo>
                  <a:cubicBezTo>
                    <a:pt x="11461" y="3443"/>
                    <a:pt x="11452" y="3443"/>
                    <a:pt x="11447" y="3446"/>
                  </a:cubicBezTo>
                  <a:cubicBezTo>
                    <a:pt x="11268" y="3114"/>
                    <a:pt x="11115" y="2769"/>
                    <a:pt x="10994" y="2413"/>
                  </a:cubicBezTo>
                  <a:cubicBezTo>
                    <a:pt x="10959" y="2308"/>
                    <a:pt x="10903" y="2179"/>
                    <a:pt x="10943" y="2070"/>
                  </a:cubicBezTo>
                  <a:cubicBezTo>
                    <a:pt x="10969" y="1999"/>
                    <a:pt x="11004" y="1973"/>
                    <a:pt x="11043" y="1973"/>
                  </a:cubicBezTo>
                  <a:close/>
                  <a:moveTo>
                    <a:pt x="12711" y="2923"/>
                  </a:moveTo>
                  <a:cubicBezTo>
                    <a:pt x="12732" y="2923"/>
                    <a:pt x="12753" y="2923"/>
                    <a:pt x="12775" y="2924"/>
                  </a:cubicBezTo>
                  <a:cubicBezTo>
                    <a:pt x="12908" y="2930"/>
                    <a:pt x="13053" y="2944"/>
                    <a:pt x="13176" y="3001"/>
                  </a:cubicBezTo>
                  <a:cubicBezTo>
                    <a:pt x="13222" y="3022"/>
                    <a:pt x="13264" y="3050"/>
                    <a:pt x="13229" y="3100"/>
                  </a:cubicBezTo>
                  <a:cubicBezTo>
                    <a:pt x="13199" y="3144"/>
                    <a:pt x="13142" y="3172"/>
                    <a:pt x="13094" y="3194"/>
                  </a:cubicBezTo>
                  <a:cubicBezTo>
                    <a:pt x="12853" y="3304"/>
                    <a:pt x="12585" y="3375"/>
                    <a:pt x="12325" y="3421"/>
                  </a:cubicBezTo>
                  <a:cubicBezTo>
                    <a:pt x="12189" y="3443"/>
                    <a:pt x="12053" y="3460"/>
                    <a:pt x="11916" y="3467"/>
                  </a:cubicBezTo>
                  <a:cubicBezTo>
                    <a:pt x="11858" y="3470"/>
                    <a:pt x="11797" y="3470"/>
                    <a:pt x="11739" y="3470"/>
                  </a:cubicBezTo>
                  <a:cubicBezTo>
                    <a:pt x="11797" y="3333"/>
                    <a:pt x="11857" y="3194"/>
                    <a:pt x="11915" y="3053"/>
                  </a:cubicBezTo>
                  <a:cubicBezTo>
                    <a:pt x="11928" y="3059"/>
                    <a:pt x="11943" y="3065"/>
                    <a:pt x="11959" y="3065"/>
                  </a:cubicBezTo>
                  <a:cubicBezTo>
                    <a:pt x="11961" y="3065"/>
                    <a:pt x="11963" y="3065"/>
                    <a:pt x="11965" y="3064"/>
                  </a:cubicBezTo>
                  <a:cubicBezTo>
                    <a:pt x="11982" y="3060"/>
                    <a:pt x="11989" y="3039"/>
                    <a:pt x="11982" y="3023"/>
                  </a:cubicBezTo>
                  <a:cubicBezTo>
                    <a:pt x="11982" y="3023"/>
                    <a:pt x="11986" y="3022"/>
                    <a:pt x="11993" y="3016"/>
                  </a:cubicBezTo>
                  <a:cubicBezTo>
                    <a:pt x="12009" y="3015"/>
                    <a:pt x="12023" y="3010"/>
                    <a:pt x="12038" y="3009"/>
                  </a:cubicBezTo>
                  <a:cubicBezTo>
                    <a:pt x="12074" y="3003"/>
                    <a:pt x="12108" y="2999"/>
                    <a:pt x="12143" y="2992"/>
                  </a:cubicBezTo>
                  <a:cubicBezTo>
                    <a:pt x="12213" y="2979"/>
                    <a:pt x="12282" y="2965"/>
                    <a:pt x="12353" y="2954"/>
                  </a:cubicBezTo>
                  <a:cubicBezTo>
                    <a:pt x="12471" y="2936"/>
                    <a:pt x="12591" y="2923"/>
                    <a:pt x="12711" y="2923"/>
                  </a:cubicBezTo>
                  <a:close/>
                  <a:moveTo>
                    <a:pt x="12423" y="3826"/>
                  </a:moveTo>
                  <a:cubicBezTo>
                    <a:pt x="12440" y="3826"/>
                    <a:pt x="12458" y="3826"/>
                    <a:pt x="12475" y="3826"/>
                  </a:cubicBezTo>
                  <a:cubicBezTo>
                    <a:pt x="12769" y="3831"/>
                    <a:pt x="13066" y="3856"/>
                    <a:pt x="13358" y="3899"/>
                  </a:cubicBezTo>
                  <a:cubicBezTo>
                    <a:pt x="13372" y="3903"/>
                    <a:pt x="13389" y="3904"/>
                    <a:pt x="13403" y="3909"/>
                  </a:cubicBezTo>
                  <a:cubicBezTo>
                    <a:pt x="13464" y="3924"/>
                    <a:pt x="13688" y="3965"/>
                    <a:pt x="13626" y="4065"/>
                  </a:cubicBezTo>
                  <a:cubicBezTo>
                    <a:pt x="13606" y="4094"/>
                    <a:pt x="13518" y="4119"/>
                    <a:pt x="13488" y="4130"/>
                  </a:cubicBezTo>
                  <a:cubicBezTo>
                    <a:pt x="13449" y="4145"/>
                    <a:pt x="13407" y="4158"/>
                    <a:pt x="13368" y="4171"/>
                  </a:cubicBezTo>
                  <a:cubicBezTo>
                    <a:pt x="13009" y="4282"/>
                    <a:pt x="12620" y="4316"/>
                    <a:pt x="12244" y="4343"/>
                  </a:cubicBezTo>
                  <a:cubicBezTo>
                    <a:pt x="12050" y="4357"/>
                    <a:pt x="11852" y="4364"/>
                    <a:pt x="11655" y="4365"/>
                  </a:cubicBezTo>
                  <a:cubicBezTo>
                    <a:pt x="11563" y="4365"/>
                    <a:pt x="11474" y="4364"/>
                    <a:pt x="11381" y="4364"/>
                  </a:cubicBezTo>
                  <a:lnTo>
                    <a:pt x="11356" y="4364"/>
                  </a:lnTo>
                  <a:cubicBezTo>
                    <a:pt x="11383" y="4304"/>
                    <a:pt x="11538" y="3893"/>
                    <a:pt x="11559" y="3889"/>
                  </a:cubicBezTo>
                  <a:cubicBezTo>
                    <a:pt x="11608" y="3882"/>
                    <a:pt x="11660" y="3873"/>
                    <a:pt x="11709" y="3866"/>
                  </a:cubicBezTo>
                  <a:cubicBezTo>
                    <a:pt x="11793" y="3856"/>
                    <a:pt x="11874" y="3848"/>
                    <a:pt x="11957" y="3842"/>
                  </a:cubicBezTo>
                  <a:cubicBezTo>
                    <a:pt x="12112" y="3832"/>
                    <a:pt x="12266" y="3826"/>
                    <a:pt x="12423" y="3826"/>
                  </a:cubicBezTo>
                  <a:close/>
                  <a:moveTo>
                    <a:pt x="9898" y="1895"/>
                  </a:moveTo>
                  <a:cubicBezTo>
                    <a:pt x="9901" y="1895"/>
                    <a:pt x="9904" y="1895"/>
                    <a:pt x="9907" y="1895"/>
                  </a:cubicBezTo>
                  <a:cubicBezTo>
                    <a:pt x="9990" y="1901"/>
                    <a:pt x="10093" y="2006"/>
                    <a:pt x="10151" y="2057"/>
                  </a:cubicBezTo>
                  <a:cubicBezTo>
                    <a:pt x="10434" y="2308"/>
                    <a:pt x="10612" y="2656"/>
                    <a:pt x="10763" y="2993"/>
                  </a:cubicBezTo>
                  <a:cubicBezTo>
                    <a:pt x="10902" y="3304"/>
                    <a:pt x="11030" y="3662"/>
                    <a:pt x="11244" y="3940"/>
                  </a:cubicBezTo>
                  <a:cubicBezTo>
                    <a:pt x="11180" y="4082"/>
                    <a:pt x="11118" y="4226"/>
                    <a:pt x="11057" y="4368"/>
                  </a:cubicBezTo>
                  <a:cubicBezTo>
                    <a:pt x="10879" y="4160"/>
                    <a:pt x="10715" y="3947"/>
                    <a:pt x="10570" y="3710"/>
                  </a:cubicBezTo>
                  <a:cubicBezTo>
                    <a:pt x="10370" y="3378"/>
                    <a:pt x="10200" y="3029"/>
                    <a:pt x="10048" y="2674"/>
                  </a:cubicBezTo>
                  <a:cubicBezTo>
                    <a:pt x="9973" y="2500"/>
                    <a:pt x="9893" y="2327"/>
                    <a:pt x="9831" y="2148"/>
                  </a:cubicBezTo>
                  <a:cubicBezTo>
                    <a:pt x="9804" y="2072"/>
                    <a:pt x="9767" y="1895"/>
                    <a:pt x="9898" y="1895"/>
                  </a:cubicBezTo>
                  <a:close/>
                  <a:moveTo>
                    <a:pt x="11272" y="4713"/>
                  </a:moveTo>
                  <a:cubicBezTo>
                    <a:pt x="11461" y="4737"/>
                    <a:pt x="11645" y="4809"/>
                    <a:pt x="11830" y="4846"/>
                  </a:cubicBezTo>
                  <a:cubicBezTo>
                    <a:pt x="12038" y="4889"/>
                    <a:pt x="12254" y="4910"/>
                    <a:pt x="12468" y="4920"/>
                  </a:cubicBezTo>
                  <a:cubicBezTo>
                    <a:pt x="12709" y="4933"/>
                    <a:pt x="12951" y="4930"/>
                    <a:pt x="13192" y="4937"/>
                  </a:cubicBezTo>
                  <a:cubicBezTo>
                    <a:pt x="13302" y="4940"/>
                    <a:pt x="13417" y="4944"/>
                    <a:pt x="13528" y="4953"/>
                  </a:cubicBezTo>
                  <a:cubicBezTo>
                    <a:pt x="13595" y="4958"/>
                    <a:pt x="13674" y="4954"/>
                    <a:pt x="13737" y="4973"/>
                  </a:cubicBezTo>
                  <a:cubicBezTo>
                    <a:pt x="13856" y="5008"/>
                    <a:pt x="13837" y="5088"/>
                    <a:pt x="13731" y="5123"/>
                  </a:cubicBezTo>
                  <a:cubicBezTo>
                    <a:pt x="13617" y="5160"/>
                    <a:pt x="13474" y="5156"/>
                    <a:pt x="13355" y="5164"/>
                  </a:cubicBezTo>
                  <a:cubicBezTo>
                    <a:pt x="13241" y="5171"/>
                    <a:pt x="13127" y="5177"/>
                    <a:pt x="13013" y="5180"/>
                  </a:cubicBezTo>
                  <a:cubicBezTo>
                    <a:pt x="12872" y="5184"/>
                    <a:pt x="12731" y="5185"/>
                    <a:pt x="12591" y="5185"/>
                  </a:cubicBezTo>
                  <a:cubicBezTo>
                    <a:pt x="12494" y="5185"/>
                    <a:pt x="12398" y="5185"/>
                    <a:pt x="12301" y="5184"/>
                  </a:cubicBezTo>
                  <a:cubicBezTo>
                    <a:pt x="12172" y="5183"/>
                    <a:pt x="12043" y="5182"/>
                    <a:pt x="11914" y="5182"/>
                  </a:cubicBezTo>
                  <a:cubicBezTo>
                    <a:pt x="11612" y="5182"/>
                    <a:pt x="11310" y="5187"/>
                    <a:pt x="11008" y="5208"/>
                  </a:cubicBezTo>
                  <a:cubicBezTo>
                    <a:pt x="11072" y="5052"/>
                    <a:pt x="11137" y="4896"/>
                    <a:pt x="11201" y="4740"/>
                  </a:cubicBezTo>
                  <a:cubicBezTo>
                    <a:pt x="11206" y="4741"/>
                    <a:pt x="11211" y="4741"/>
                    <a:pt x="11215" y="4741"/>
                  </a:cubicBezTo>
                  <a:cubicBezTo>
                    <a:pt x="11237" y="4741"/>
                    <a:pt x="11258" y="4731"/>
                    <a:pt x="11272" y="4713"/>
                  </a:cubicBezTo>
                  <a:close/>
                  <a:moveTo>
                    <a:pt x="8750" y="2839"/>
                  </a:moveTo>
                  <a:cubicBezTo>
                    <a:pt x="8817" y="2839"/>
                    <a:pt x="8890" y="2866"/>
                    <a:pt x="8945" y="2893"/>
                  </a:cubicBezTo>
                  <a:cubicBezTo>
                    <a:pt x="9276" y="3050"/>
                    <a:pt x="9504" y="3368"/>
                    <a:pt x="9689" y="3666"/>
                  </a:cubicBezTo>
                  <a:cubicBezTo>
                    <a:pt x="9878" y="3967"/>
                    <a:pt x="10036" y="4289"/>
                    <a:pt x="10261" y="4571"/>
                  </a:cubicBezTo>
                  <a:cubicBezTo>
                    <a:pt x="10385" y="4731"/>
                    <a:pt x="10594" y="4889"/>
                    <a:pt x="10799" y="4889"/>
                  </a:cubicBezTo>
                  <a:cubicBezTo>
                    <a:pt x="10809" y="4889"/>
                    <a:pt x="10819" y="4888"/>
                    <a:pt x="10830" y="4888"/>
                  </a:cubicBezTo>
                  <a:lnTo>
                    <a:pt x="10830" y="4888"/>
                  </a:lnTo>
                  <a:cubicBezTo>
                    <a:pt x="10729" y="5123"/>
                    <a:pt x="10648" y="5370"/>
                    <a:pt x="10527" y="5597"/>
                  </a:cubicBezTo>
                  <a:cubicBezTo>
                    <a:pt x="10512" y="5563"/>
                    <a:pt x="10492" y="5527"/>
                    <a:pt x="10469" y="5496"/>
                  </a:cubicBezTo>
                  <a:cubicBezTo>
                    <a:pt x="10361" y="5350"/>
                    <a:pt x="10194" y="5241"/>
                    <a:pt x="10059" y="5116"/>
                  </a:cubicBezTo>
                  <a:cubicBezTo>
                    <a:pt x="9910" y="4975"/>
                    <a:pt x="9768" y="4829"/>
                    <a:pt x="9634" y="4675"/>
                  </a:cubicBezTo>
                  <a:cubicBezTo>
                    <a:pt x="9361" y="4361"/>
                    <a:pt x="9119" y="4022"/>
                    <a:pt x="8910" y="3662"/>
                  </a:cubicBezTo>
                  <a:cubicBezTo>
                    <a:pt x="8811" y="3490"/>
                    <a:pt x="8716" y="3314"/>
                    <a:pt x="8640" y="3130"/>
                  </a:cubicBezTo>
                  <a:cubicBezTo>
                    <a:pt x="8602" y="3035"/>
                    <a:pt x="8565" y="2883"/>
                    <a:pt x="8696" y="2846"/>
                  </a:cubicBezTo>
                  <a:cubicBezTo>
                    <a:pt x="8713" y="2841"/>
                    <a:pt x="8732" y="2839"/>
                    <a:pt x="8750" y="2839"/>
                  </a:cubicBezTo>
                  <a:close/>
                  <a:moveTo>
                    <a:pt x="13521" y="5477"/>
                  </a:moveTo>
                  <a:cubicBezTo>
                    <a:pt x="13546" y="5477"/>
                    <a:pt x="13571" y="5477"/>
                    <a:pt x="13596" y="5478"/>
                  </a:cubicBezTo>
                  <a:cubicBezTo>
                    <a:pt x="13708" y="5479"/>
                    <a:pt x="13819" y="5489"/>
                    <a:pt x="13930" y="5510"/>
                  </a:cubicBezTo>
                  <a:cubicBezTo>
                    <a:pt x="13979" y="5519"/>
                    <a:pt x="14043" y="5526"/>
                    <a:pt x="14091" y="5547"/>
                  </a:cubicBezTo>
                  <a:cubicBezTo>
                    <a:pt x="14205" y="5598"/>
                    <a:pt x="14191" y="5669"/>
                    <a:pt x="14107" y="5726"/>
                  </a:cubicBezTo>
                  <a:cubicBezTo>
                    <a:pt x="13930" y="5847"/>
                    <a:pt x="13684" y="5909"/>
                    <a:pt x="13478" y="5967"/>
                  </a:cubicBezTo>
                  <a:cubicBezTo>
                    <a:pt x="13013" y="6101"/>
                    <a:pt x="12524" y="6143"/>
                    <a:pt x="12041" y="6198"/>
                  </a:cubicBezTo>
                  <a:cubicBezTo>
                    <a:pt x="11759" y="6230"/>
                    <a:pt x="11475" y="6261"/>
                    <a:pt x="11193" y="6294"/>
                  </a:cubicBezTo>
                  <a:cubicBezTo>
                    <a:pt x="10974" y="6319"/>
                    <a:pt x="10747" y="6330"/>
                    <a:pt x="10527" y="6366"/>
                  </a:cubicBezTo>
                  <a:lnTo>
                    <a:pt x="10570" y="6259"/>
                  </a:lnTo>
                  <a:cubicBezTo>
                    <a:pt x="10637" y="6099"/>
                    <a:pt x="10702" y="5939"/>
                    <a:pt x="10767" y="5780"/>
                  </a:cubicBezTo>
                  <a:cubicBezTo>
                    <a:pt x="11228" y="5761"/>
                    <a:pt x="11694" y="5675"/>
                    <a:pt x="12148" y="5618"/>
                  </a:cubicBezTo>
                  <a:cubicBezTo>
                    <a:pt x="12601" y="5560"/>
                    <a:pt x="13062" y="5477"/>
                    <a:pt x="13521" y="5477"/>
                  </a:cubicBezTo>
                  <a:close/>
                  <a:moveTo>
                    <a:pt x="13875" y="6292"/>
                  </a:moveTo>
                  <a:cubicBezTo>
                    <a:pt x="13879" y="6292"/>
                    <a:pt x="13884" y="6292"/>
                    <a:pt x="13888" y="6292"/>
                  </a:cubicBezTo>
                  <a:cubicBezTo>
                    <a:pt x="13945" y="6294"/>
                    <a:pt x="14008" y="6305"/>
                    <a:pt x="14008" y="6391"/>
                  </a:cubicBezTo>
                  <a:cubicBezTo>
                    <a:pt x="14008" y="6416"/>
                    <a:pt x="13961" y="6464"/>
                    <a:pt x="13951" y="6474"/>
                  </a:cubicBezTo>
                  <a:cubicBezTo>
                    <a:pt x="13864" y="6565"/>
                    <a:pt x="13738" y="6628"/>
                    <a:pt x="13630" y="6692"/>
                  </a:cubicBezTo>
                  <a:cubicBezTo>
                    <a:pt x="13424" y="6816"/>
                    <a:pt x="13207" y="6919"/>
                    <a:pt x="12985" y="7011"/>
                  </a:cubicBezTo>
                  <a:cubicBezTo>
                    <a:pt x="12531" y="7200"/>
                    <a:pt x="12050" y="7328"/>
                    <a:pt x="11566" y="7426"/>
                  </a:cubicBezTo>
                  <a:cubicBezTo>
                    <a:pt x="11055" y="7528"/>
                    <a:pt x="10540" y="7597"/>
                    <a:pt x="10022" y="7657"/>
                  </a:cubicBezTo>
                  <a:cubicBezTo>
                    <a:pt x="10070" y="7536"/>
                    <a:pt x="10119" y="7414"/>
                    <a:pt x="10166" y="7294"/>
                  </a:cubicBezTo>
                  <a:cubicBezTo>
                    <a:pt x="10177" y="7294"/>
                    <a:pt x="10187" y="7292"/>
                    <a:pt x="10197" y="7292"/>
                  </a:cubicBezTo>
                  <a:cubicBezTo>
                    <a:pt x="10214" y="7244"/>
                    <a:pt x="10241" y="7202"/>
                    <a:pt x="10276" y="7166"/>
                  </a:cubicBezTo>
                  <a:lnTo>
                    <a:pt x="10276" y="7166"/>
                  </a:lnTo>
                  <a:cubicBezTo>
                    <a:pt x="10255" y="7170"/>
                    <a:pt x="10234" y="7170"/>
                    <a:pt x="10212" y="7175"/>
                  </a:cubicBezTo>
                  <a:cubicBezTo>
                    <a:pt x="10258" y="7060"/>
                    <a:pt x="10303" y="6946"/>
                    <a:pt x="10349" y="6831"/>
                  </a:cubicBezTo>
                  <a:cubicBezTo>
                    <a:pt x="10390" y="6834"/>
                    <a:pt x="10432" y="6835"/>
                    <a:pt x="10474" y="6835"/>
                  </a:cubicBezTo>
                  <a:cubicBezTo>
                    <a:pt x="10712" y="6835"/>
                    <a:pt x="10954" y="6798"/>
                    <a:pt x="11187" y="6773"/>
                  </a:cubicBezTo>
                  <a:cubicBezTo>
                    <a:pt x="11467" y="6742"/>
                    <a:pt x="11743" y="6699"/>
                    <a:pt x="12020" y="6657"/>
                  </a:cubicBezTo>
                  <a:cubicBezTo>
                    <a:pt x="12583" y="6567"/>
                    <a:pt x="13142" y="6451"/>
                    <a:pt x="13698" y="6322"/>
                  </a:cubicBezTo>
                  <a:cubicBezTo>
                    <a:pt x="13756" y="6309"/>
                    <a:pt x="13814" y="6292"/>
                    <a:pt x="13875" y="6292"/>
                  </a:cubicBezTo>
                  <a:close/>
                  <a:moveTo>
                    <a:pt x="12308" y="7406"/>
                  </a:moveTo>
                  <a:cubicBezTo>
                    <a:pt x="12184" y="7470"/>
                    <a:pt x="12058" y="7531"/>
                    <a:pt x="11932" y="7592"/>
                  </a:cubicBezTo>
                  <a:cubicBezTo>
                    <a:pt x="11265" y="7909"/>
                    <a:pt x="10566" y="8163"/>
                    <a:pt x="9814" y="8182"/>
                  </a:cubicBezTo>
                  <a:cubicBezTo>
                    <a:pt x="9861" y="8058"/>
                    <a:pt x="9910" y="7936"/>
                    <a:pt x="9958" y="7812"/>
                  </a:cubicBezTo>
                  <a:cubicBezTo>
                    <a:pt x="10747" y="7715"/>
                    <a:pt x="11546" y="7620"/>
                    <a:pt x="12308" y="7406"/>
                  </a:cubicBezTo>
                  <a:close/>
                  <a:moveTo>
                    <a:pt x="7729" y="3783"/>
                  </a:moveTo>
                  <a:cubicBezTo>
                    <a:pt x="7746" y="3783"/>
                    <a:pt x="7765" y="3785"/>
                    <a:pt x="7786" y="3788"/>
                  </a:cubicBezTo>
                  <a:cubicBezTo>
                    <a:pt x="7986" y="3821"/>
                    <a:pt x="8128" y="4041"/>
                    <a:pt x="8250" y="4181"/>
                  </a:cubicBezTo>
                  <a:lnTo>
                    <a:pt x="9187" y="5261"/>
                  </a:lnTo>
                  <a:cubicBezTo>
                    <a:pt x="9433" y="5544"/>
                    <a:pt x="9714" y="5932"/>
                    <a:pt x="10120" y="5986"/>
                  </a:cubicBezTo>
                  <a:cubicBezTo>
                    <a:pt x="10139" y="5988"/>
                    <a:pt x="10158" y="5989"/>
                    <a:pt x="10176" y="5989"/>
                  </a:cubicBezTo>
                  <a:cubicBezTo>
                    <a:pt x="10255" y="5989"/>
                    <a:pt x="10329" y="5970"/>
                    <a:pt x="10390" y="5937"/>
                  </a:cubicBezTo>
                  <a:lnTo>
                    <a:pt x="10390" y="5937"/>
                  </a:lnTo>
                  <a:cubicBezTo>
                    <a:pt x="10340" y="6061"/>
                    <a:pt x="10263" y="6196"/>
                    <a:pt x="10239" y="6328"/>
                  </a:cubicBezTo>
                  <a:cubicBezTo>
                    <a:pt x="10229" y="6370"/>
                    <a:pt x="10219" y="6408"/>
                    <a:pt x="10207" y="6448"/>
                  </a:cubicBezTo>
                  <a:cubicBezTo>
                    <a:pt x="10151" y="6607"/>
                    <a:pt x="10063" y="6742"/>
                    <a:pt x="9995" y="6909"/>
                  </a:cubicBezTo>
                  <a:cubicBezTo>
                    <a:pt x="9822" y="7336"/>
                    <a:pt x="9652" y="7766"/>
                    <a:pt x="9485" y="8195"/>
                  </a:cubicBezTo>
                  <a:cubicBezTo>
                    <a:pt x="8845" y="7726"/>
                    <a:pt x="8257" y="7189"/>
                    <a:pt x="7738" y="6593"/>
                  </a:cubicBezTo>
                  <a:cubicBezTo>
                    <a:pt x="7460" y="6272"/>
                    <a:pt x="7203" y="5936"/>
                    <a:pt x="6966" y="5584"/>
                  </a:cubicBezTo>
                  <a:cubicBezTo>
                    <a:pt x="6912" y="5500"/>
                    <a:pt x="6857" y="5418"/>
                    <a:pt x="6803" y="5333"/>
                  </a:cubicBezTo>
                  <a:cubicBezTo>
                    <a:pt x="6753" y="5255"/>
                    <a:pt x="6664" y="5151"/>
                    <a:pt x="6651" y="5058"/>
                  </a:cubicBezTo>
                  <a:cubicBezTo>
                    <a:pt x="6637" y="4952"/>
                    <a:pt x="6743" y="4927"/>
                    <a:pt x="6837" y="4927"/>
                  </a:cubicBezTo>
                  <a:cubicBezTo>
                    <a:pt x="6867" y="4927"/>
                    <a:pt x="6896" y="4929"/>
                    <a:pt x="6919" y="4933"/>
                  </a:cubicBezTo>
                  <a:cubicBezTo>
                    <a:pt x="7026" y="4950"/>
                    <a:pt x="7122" y="4997"/>
                    <a:pt x="7212" y="5058"/>
                  </a:cubicBezTo>
                  <a:cubicBezTo>
                    <a:pt x="7555" y="5293"/>
                    <a:pt x="7802" y="5669"/>
                    <a:pt x="8090" y="5964"/>
                  </a:cubicBezTo>
                  <a:cubicBezTo>
                    <a:pt x="8396" y="6279"/>
                    <a:pt x="8725" y="6576"/>
                    <a:pt x="9073" y="6848"/>
                  </a:cubicBezTo>
                  <a:cubicBezTo>
                    <a:pt x="9182" y="6933"/>
                    <a:pt x="9441" y="7161"/>
                    <a:pt x="9632" y="7161"/>
                  </a:cubicBezTo>
                  <a:cubicBezTo>
                    <a:pt x="9713" y="7161"/>
                    <a:pt x="9781" y="7120"/>
                    <a:pt x="9821" y="7010"/>
                  </a:cubicBezTo>
                  <a:cubicBezTo>
                    <a:pt x="9872" y="6865"/>
                    <a:pt x="9775" y="6689"/>
                    <a:pt x="9704" y="6562"/>
                  </a:cubicBezTo>
                  <a:cubicBezTo>
                    <a:pt x="9616" y="6403"/>
                    <a:pt x="9502" y="6259"/>
                    <a:pt x="9377" y="6128"/>
                  </a:cubicBezTo>
                  <a:cubicBezTo>
                    <a:pt x="9097" y="5827"/>
                    <a:pt x="8779" y="5564"/>
                    <a:pt x="8498" y="5266"/>
                  </a:cubicBezTo>
                  <a:cubicBezTo>
                    <a:pt x="8198" y="4947"/>
                    <a:pt x="7881" y="4604"/>
                    <a:pt x="7657" y="4228"/>
                  </a:cubicBezTo>
                  <a:cubicBezTo>
                    <a:pt x="7569" y="4080"/>
                    <a:pt x="7494" y="3783"/>
                    <a:pt x="7729" y="3783"/>
                  </a:cubicBezTo>
                  <a:close/>
                  <a:moveTo>
                    <a:pt x="13815" y="6889"/>
                  </a:moveTo>
                  <a:cubicBezTo>
                    <a:pt x="13857" y="6889"/>
                    <a:pt x="13896" y="6906"/>
                    <a:pt x="13925" y="6955"/>
                  </a:cubicBezTo>
                  <a:cubicBezTo>
                    <a:pt x="13986" y="7053"/>
                    <a:pt x="13928" y="7172"/>
                    <a:pt x="13866" y="7250"/>
                  </a:cubicBezTo>
                  <a:cubicBezTo>
                    <a:pt x="13660" y="7505"/>
                    <a:pt x="13341" y="7705"/>
                    <a:pt x="13063" y="7875"/>
                  </a:cubicBezTo>
                  <a:cubicBezTo>
                    <a:pt x="12502" y="8223"/>
                    <a:pt x="11885" y="8478"/>
                    <a:pt x="11265" y="8710"/>
                  </a:cubicBezTo>
                  <a:cubicBezTo>
                    <a:pt x="10605" y="8955"/>
                    <a:pt x="9931" y="9172"/>
                    <a:pt x="9310" y="9497"/>
                  </a:cubicBezTo>
                  <a:cubicBezTo>
                    <a:pt x="9388" y="9291"/>
                    <a:pt x="9468" y="9086"/>
                    <a:pt x="9547" y="8880"/>
                  </a:cubicBezTo>
                  <a:cubicBezTo>
                    <a:pt x="9550" y="8880"/>
                    <a:pt x="9552" y="8882"/>
                    <a:pt x="9554" y="8882"/>
                  </a:cubicBezTo>
                  <a:cubicBezTo>
                    <a:pt x="9554" y="8882"/>
                    <a:pt x="9555" y="8882"/>
                    <a:pt x="9555" y="8881"/>
                  </a:cubicBezTo>
                  <a:cubicBezTo>
                    <a:pt x="9567" y="8880"/>
                    <a:pt x="9575" y="8877"/>
                    <a:pt x="9584" y="8876"/>
                  </a:cubicBezTo>
                  <a:cubicBezTo>
                    <a:pt x="9591" y="8866"/>
                    <a:pt x="9597" y="8853"/>
                    <a:pt x="9604" y="8842"/>
                  </a:cubicBezTo>
                  <a:cubicBezTo>
                    <a:pt x="9612" y="8830"/>
                    <a:pt x="9624" y="8815"/>
                    <a:pt x="9634" y="8803"/>
                  </a:cubicBezTo>
                  <a:lnTo>
                    <a:pt x="9634" y="8803"/>
                  </a:lnTo>
                  <a:cubicBezTo>
                    <a:pt x="9612" y="8809"/>
                    <a:pt x="9590" y="8813"/>
                    <a:pt x="9568" y="8819"/>
                  </a:cubicBezTo>
                  <a:cubicBezTo>
                    <a:pt x="9626" y="8664"/>
                    <a:pt x="9687" y="8511"/>
                    <a:pt x="9746" y="8358"/>
                  </a:cubicBezTo>
                  <a:cubicBezTo>
                    <a:pt x="9758" y="8358"/>
                    <a:pt x="9771" y="8358"/>
                    <a:pt x="9784" y="8358"/>
                  </a:cubicBezTo>
                  <a:cubicBezTo>
                    <a:pt x="11042" y="8358"/>
                    <a:pt x="12151" y="7671"/>
                    <a:pt x="13233" y="7138"/>
                  </a:cubicBezTo>
                  <a:cubicBezTo>
                    <a:pt x="13365" y="7072"/>
                    <a:pt x="13500" y="7006"/>
                    <a:pt x="13637" y="6946"/>
                  </a:cubicBezTo>
                  <a:cubicBezTo>
                    <a:pt x="13692" y="6921"/>
                    <a:pt x="13756" y="6889"/>
                    <a:pt x="13815" y="6889"/>
                  </a:cubicBezTo>
                  <a:close/>
                  <a:moveTo>
                    <a:pt x="5996" y="6037"/>
                  </a:moveTo>
                  <a:cubicBezTo>
                    <a:pt x="6020" y="6037"/>
                    <a:pt x="6046" y="6042"/>
                    <a:pt x="6072" y="6052"/>
                  </a:cubicBezTo>
                  <a:cubicBezTo>
                    <a:pt x="6248" y="6119"/>
                    <a:pt x="6419" y="6288"/>
                    <a:pt x="6566" y="6400"/>
                  </a:cubicBezTo>
                  <a:cubicBezTo>
                    <a:pt x="6731" y="6523"/>
                    <a:pt x="6894" y="6650"/>
                    <a:pt x="7057" y="6776"/>
                  </a:cubicBezTo>
                  <a:cubicBezTo>
                    <a:pt x="7383" y="7027"/>
                    <a:pt x="7700" y="7292"/>
                    <a:pt x="8009" y="7559"/>
                  </a:cubicBezTo>
                  <a:cubicBezTo>
                    <a:pt x="8320" y="7827"/>
                    <a:pt x="8618" y="8108"/>
                    <a:pt x="8921" y="8385"/>
                  </a:cubicBezTo>
                  <a:cubicBezTo>
                    <a:pt x="9028" y="8482"/>
                    <a:pt x="9152" y="8586"/>
                    <a:pt x="9305" y="8586"/>
                  </a:cubicBezTo>
                  <a:cubicBezTo>
                    <a:pt x="9308" y="8586"/>
                    <a:pt x="9311" y="8586"/>
                    <a:pt x="9314" y="8586"/>
                  </a:cubicBezTo>
                  <a:cubicBezTo>
                    <a:pt x="9321" y="8586"/>
                    <a:pt x="9326" y="8585"/>
                    <a:pt x="9331" y="8584"/>
                  </a:cubicBezTo>
                  <a:lnTo>
                    <a:pt x="9331" y="8584"/>
                  </a:lnTo>
                  <a:cubicBezTo>
                    <a:pt x="9296" y="8599"/>
                    <a:pt x="9186" y="8962"/>
                    <a:pt x="9165" y="9005"/>
                  </a:cubicBezTo>
                  <a:cubicBezTo>
                    <a:pt x="9113" y="9115"/>
                    <a:pt x="9038" y="9226"/>
                    <a:pt x="9002" y="9344"/>
                  </a:cubicBezTo>
                  <a:cubicBezTo>
                    <a:pt x="8979" y="9420"/>
                    <a:pt x="8991" y="9506"/>
                    <a:pt x="8951" y="9577"/>
                  </a:cubicBezTo>
                  <a:cubicBezTo>
                    <a:pt x="8931" y="9558"/>
                    <a:pt x="8910" y="9538"/>
                    <a:pt x="8891" y="9521"/>
                  </a:cubicBezTo>
                  <a:cubicBezTo>
                    <a:pt x="8632" y="9286"/>
                    <a:pt x="8368" y="9057"/>
                    <a:pt x="8105" y="8830"/>
                  </a:cubicBezTo>
                  <a:cubicBezTo>
                    <a:pt x="7590" y="8385"/>
                    <a:pt x="7077" y="7938"/>
                    <a:pt x="6603" y="7450"/>
                  </a:cubicBezTo>
                  <a:cubicBezTo>
                    <a:pt x="6367" y="7207"/>
                    <a:pt x="6129" y="6955"/>
                    <a:pt x="5933" y="6682"/>
                  </a:cubicBezTo>
                  <a:cubicBezTo>
                    <a:pt x="5848" y="6563"/>
                    <a:pt x="5757" y="6416"/>
                    <a:pt x="5777" y="6265"/>
                  </a:cubicBezTo>
                  <a:cubicBezTo>
                    <a:pt x="5793" y="6147"/>
                    <a:pt x="5880" y="6037"/>
                    <a:pt x="5996" y="6037"/>
                  </a:cubicBezTo>
                  <a:close/>
                  <a:moveTo>
                    <a:pt x="13285" y="8781"/>
                  </a:moveTo>
                  <a:cubicBezTo>
                    <a:pt x="13389" y="8781"/>
                    <a:pt x="13495" y="8799"/>
                    <a:pt x="13581" y="8863"/>
                  </a:cubicBezTo>
                  <a:cubicBezTo>
                    <a:pt x="13603" y="8881"/>
                    <a:pt x="13626" y="8905"/>
                    <a:pt x="13647" y="8932"/>
                  </a:cubicBezTo>
                  <a:cubicBezTo>
                    <a:pt x="13646" y="8944"/>
                    <a:pt x="13646" y="8954"/>
                    <a:pt x="13656" y="8961"/>
                  </a:cubicBezTo>
                  <a:cubicBezTo>
                    <a:pt x="13666" y="8966"/>
                    <a:pt x="13669" y="8974"/>
                    <a:pt x="13676" y="8979"/>
                  </a:cubicBezTo>
                  <a:cubicBezTo>
                    <a:pt x="13712" y="9050"/>
                    <a:pt x="13725" y="9135"/>
                    <a:pt x="13683" y="9199"/>
                  </a:cubicBezTo>
                  <a:cubicBezTo>
                    <a:pt x="13681" y="9201"/>
                    <a:pt x="13683" y="9202"/>
                    <a:pt x="13683" y="9202"/>
                  </a:cubicBezTo>
                  <a:cubicBezTo>
                    <a:pt x="13617" y="9274"/>
                    <a:pt x="13512" y="9337"/>
                    <a:pt x="13450" y="9364"/>
                  </a:cubicBezTo>
                  <a:cubicBezTo>
                    <a:pt x="13311" y="9426"/>
                    <a:pt x="13166" y="9481"/>
                    <a:pt x="13023" y="9534"/>
                  </a:cubicBezTo>
                  <a:cubicBezTo>
                    <a:pt x="12753" y="9630"/>
                    <a:pt x="12477" y="9713"/>
                    <a:pt x="12196" y="9785"/>
                  </a:cubicBezTo>
                  <a:cubicBezTo>
                    <a:pt x="11647" y="9926"/>
                    <a:pt x="11088" y="10026"/>
                    <a:pt x="10533" y="10144"/>
                  </a:cubicBezTo>
                  <a:cubicBezTo>
                    <a:pt x="9981" y="10260"/>
                    <a:pt x="9429" y="10394"/>
                    <a:pt x="8907" y="10602"/>
                  </a:cubicBezTo>
                  <a:cubicBezTo>
                    <a:pt x="8900" y="10607"/>
                    <a:pt x="8890" y="10609"/>
                    <a:pt x="8882" y="10614"/>
                  </a:cubicBezTo>
                  <a:cubicBezTo>
                    <a:pt x="8935" y="10472"/>
                    <a:pt x="8991" y="10330"/>
                    <a:pt x="9043" y="10188"/>
                  </a:cubicBezTo>
                  <a:cubicBezTo>
                    <a:pt x="9050" y="10163"/>
                    <a:pt x="9059" y="10141"/>
                    <a:pt x="9070" y="10120"/>
                  </a:cubicBezTo>
                  <a:cubicBezTo>
                    <a:pt x="9119" y="9995"/>
                    <a:pt x="9165" y="9867"/>
                    <a:pt x="9214" y="9741"/>
                  </a:cubicBezTo>
                  <a:cubicBezTo>
                    <a:pt x="9957" y="9487"/>
                    <a:pt x="10712" y="9264"/>
                    <a:pt x="11484" y="9090"/>
                  </a:cubicBezTo>
                  <a:cubicBezTo>
                    <a:pt x="11865" y="9005"/>
                    <a:pt x="12250" y="8931"/>
                    <a:pt x="12637" y="8867"/>
                  </a:cubicBezTo>
                  <a:cubicBezTo>
                    <a:pt x="12837" y="8833"/>
                    <a:pt x="13044" y="8789"/>
                    <a:pt x="13249" y="8782"/>
                  </a:cubicBezTo>
                  <a:cubicBezTo>
                    <a:pt x="13261" y="8782"/>
                    <a:pt x="13273" y="8781"/>
                    <a:pt x="13285" y="8781"/>
                  </a:cubicBezTo>
                  <a:close/>
                  <a:moveTo>
                    <a:pt x="5718" y="7301"/>
                  </a:moveTo>
                  <a:cubicBezTo>
                    <a:pt x="5728" y="7301"/>
                    <a:pt x="5738" y="7303"/>
                    <a:pt x="5750" y="7307"/>
                  </a:cubicBezTo>
                  <a:cubicBezTo>
                    <a:pt x="5824" y="7328"/>
                    <a:pt x="5895" y="7426"/>
                    <a:pt x="5946" y="7478"/>
                  </a:cubicBezTo>
                  <a:cubicBezTo>
                    <a:pt x="6009" y="7542"/>
                    <a:pt x="6070" y="7604"/>
                    <a:pt x="6131" y="7668"/>
                  </a:cubicBezTo>
                  <a:cubicBezTo>
                    <a:pt x="6265" y="7806"/>
                    <a:pt x="6402" y="7945"/>
                    <a:pt x="6535" y="8085"/>
                  </a:cubicBezTo>
                  <a:cubicBezTo>
                    <a:pt x="6793" y="8349"/>
                    <a:pt x="7051" y="8615"/>
                    <a:pt x="7308" y="8880"/>
                  </a:cubicBezTo>
                  <a:cubicBezTo>
                    <a:pt x="7561" y="9138"/>
                    <a:pt x="7803" y="9409"/>
                    <a:pt x="8071" y="9655"/>
                  </a:cubicBezTo>
                  <a:cubicBezTo>
                    <a:pt x="8245" y="9814"/>
                    <a:pt x="8493" y="9994"/>
                    <a:pt x="8747" y="9994"/>
                  </a:cubicBezTo>
                  <a:cubicBezTo>
                    <a:pt x="8765" y="9994"/>
                    <a:pt x="8783" y="9993"/>
                    <a:pt x="8801" y="9991"/>
                  </a:cubicBezTo>
                  <a:lnTo>
                    <a:pt x="8801" y="9991"/>
                  </a:lnTo>
                  <a:cubicBezTo>
                    <a:pt x="8697" y="10265"/>
                    <a:pt x="8596" y="10537"/>
                    <a:pt x="8496" y="10812"/>
                  </a:cubicBezTo>
                  <a:cubicBezTo>
                    <a:pt x="8433" y="10980"/>
                    <a:pt x="8371" y="11150"/>
                    <a:pt x="8310" y="11317"/>
                  </a:cubicBezTo>
                  <a:cubicBezTo>
                    <a:pt x="7764" y="10384"/>
                    <a:pt x="6807" y="9748"/>
                    <a:pt x="6172" y="8873"/>
                  </a:cubicBezTo>
                  <a:cubicBezTo>
                    <a:pt x="6001" y="8639"/>
                    <a:pt x="5852" y="8386"/>
                    <a:pt x="5753" y="8115"/>
                  </a:cubicBezTo>
                  <a:cubicBezTo>
                    <a:pt x="5713" y="8003"/>
                    <a:pt x="5515" y="7301"/>
                    <a:pt x="5718" y="7301"/>
                  </a:cubicBezTo>
                  <a:close/>
                  <a:moveTo>
                    <a:pt x="13387" y="10215"/>
                  </a:moveTo>
                  <a:cubicBezTo>
                    <a:pt x="13513" y="10215"/>
                    <a:pt x="13639" y="10222"/>
                    <a:pt x="13765" y="10236"/>
                  </a:cubicBezTo>
                  <a:cubicBezTo>
                    <a:pt x="13826" y="10243"/>
                    <a:pt x="13893" y="10253"/>
                    <a:pt x="13940" y="10294"/>
                  </a:cubicBezTo>
                  <a:cubicBezTo>
                    <a:pt x="14049" y="10387"/>
                    <a:pt x="13945" y="10456"/>
                    <a:pt x="13876" y="10514"/>
                  </a:cubicBezTo>
                  <a:cubicBezTo>
                    <a:pt x="13766" y="10607"/>
                    <a:pt x="13647" y="10690"/>
                    <a:pt x="13524" y="10764"/>
                  </a:cubicBezTo>
                  <a:cubicBezTo>
                    <a:pt x="13050" y="11052"/>
                    <a:pt x="12516" y="11222"/>
                    <a:pt x="11972" y="11336"/>
                  </a:cubicBezTo>
                  <a:cubicBezTo>
                    <a:pt x="10909" y="11557"/>
                    <a:pt x="9768" y="11554"/>
                    <a:pt x="8733" y="11885"/>
                  </a:cubicBezTo>
                  <a:cubicBezTo>
                    <a:pt x="8611" y="11905"/>
                    <a:pt x="8500" y="11952"/>
                    <a:pt x="8384" y="11983"/>
                  </a:cubicBezTo>
                  <a:cubicBezTo>
                    <a:pt x="8394" y="11919"/>
                    <a:pt x="8429" y="11847"/>
                    <a:pt x="8467" y="11770"/>
                  </a:cubicBezTo>
                  <a:cubicBezTo>
                    <a:pt x="8506" y="11536"/>
                    <a:pt x="8598" y="11313"/>
                    <a:pt x="8703" y="11100"/>
                  </a:cubicBezTo>
                  <a:cubicBezTo>
                    <a:pt x="8727" y="11031"/>
                    <a:pt x="8754" y="10960"/>
                    <a:pt x="8779" y="10890"/>
                  </a:cubicBezTo>
                  <a:cubicBezTo>
                    <a:pt x="8805" y="10913"/>
                    <a:pt x="8838" y="10931"/>
                    <a:pt x="8872" y="10940"/>
                  </a:cubicBezTo>
                  <a:cubicBezTo>
                    <a:pt x="8919" y="10954"/>
                    <a:pt x="8969" y="10959"/>
                    <a:pt x="9019" y="10959"/>
                  </a:cubicBezTo>
                  <a:cubicBezTo>
                    <a:pt x="9088" y="10959"/>
                    <a:pt x="9158" y="10950"/>
                    <a:pt x="9222" y="10947"/>
                  </a:cubicBezTo>
                  <a:cubicBezTo>
                    <a:pt x="9367" y="10939"/>
                    <a:pt x="9509" y="10924"/>
                    <a:pt x="9652" y="10906"/>
                  </a:cubicBezTo>
                  <a:cubicBezTo>
                    <a:pt x="10370" y="10818"/>
                    <a:pt x="11066" y="10622"/>
                    <a:pt x="11767" y="10459"/>
                  </a:cubicBezTo>
                  <a:cubicBezTo>
                    <a:pt x="12292" y="10337"/>
                    <a:pt x="12840" y="10215"/>
                    <a:pt x="13387" y="10215"/>
                  </a:cubicBezTo>
                  <a:close/>
                  <a:moveTo>
                    <a:pt x="4165" y="8514"/>
                  </a:moveTo>
                  <a:cubicBezTo>
                    <a:pt x="4267" y="8514"/>
                    <a:pt x="4389" y="8559"/>
                    <a:pt x="4466" y="8603"/>
                  </a:cubicBezTo>
                  <a:cubicBezTo>
                    <a:pt x="5136" y="8989"/>
                    <a:pt x="5594" y="9665"/>
                    <a:pt x="6155" y="10180"/>
                  </a:cubicBezTo>
                  <a:cubicBezTo>
                    <a:pt x="6768" y="10740"/>
                    <a:pt x="7463" y="11210"/>
                    <a:pt x="8213" y="11577"/>
                  </a:cubicBezTo>
                  <a:cubicBezTo>
                    <a:pt x="8105" y="11874"/>
                    <a:pt x="7999" y="12171"/>
                    <a:pt x="7893" y="12469"/>
                  </a:cubicBezTo>
                  <a:cubicBezTo>
                    <a:pt x="7800" y="12296"/>
                    <a:pt x="7623" y="12164"/>
                    <a:pt x="7473" y="12037"/>
                  </a:cubicBezTo>
                  <a:cubicBezTo>
                    <a:pt x="7151" y="11767"/>
                    <a:pt x="6829" y="11499"/>
                    <a:pt x="6502" y="11237"/>
                  </a:cubicBezTo>
                  <a:cubicBezTo>
                    <a:pt x="6190" y="10984"/>
                    <a:pt x="5871" y="10739"/>
                    <a:pt x="5552" y="10493"/>
                  </a:cubicBezTo>
                  <a:cubicBezTo>
                    <a:pt x="5271" y="10279"/>
                    <a:pt x="4983" y="10075"/>
                    <a:pt x="4716" y="9842"/>
                  </a:cubicBezTo>
                  <a:cubicBezTo>
                    <a:pt x="4479" y="9635"/>
                    <a:pt x="4255" y="9402"/>
                    <a:pt x="4112" y="9123"/>
                  </a:cubicBezTo>
                  <a:cubicBezTo>
                    <a:pt x="4048" y="8998"/>
                    <a:pt x="3984" y="8842"/>
                    <a:pt x="3980" y="8703"/>
                  </a:cubicBezTo>
                  <a:cubicBezTo>
                    <a:pt x="3978" y="8560"/>
                    <a:pt x="4061" y="8514"/>
                    <a:pt x="4165" y="8514"/>
                  </a:cubicBezTo>
                  <a:close/>
                  <a:moveTo>
                    <a:pt x="11491" y="12564"/>
                  </a:moveTo>
                  <a:cubicBezTo>
                    <a:pt x="11668" y="12564"/>
                    <a:pt x="11845" y="12572"/>
                    <a:pt x="12023" y="12591"/>
                  </a:cubicBezTo>
                  <a:cubicBezTo>
                    <a:pt x="12091" y="12599"/>
                    <a:pt x="12159" y="12608"/>
                    <a:pt x="12228" y="12620"/>
                  </a:cubicBezTo>
                  <a:cubicBezTo>
                    <a:pt x="12521" y="12689"/>
                    <a:pt x="12803" y="12793"/>
                    <a:pt x="13066" y="12952"/>
                  </a:cubicBezTo>
                  <a:cubicBezTo>
                    <a:pt x="13100" y="12973"/>
                    <a:pt x="13144" y="12997"/>
                    <a:pt x="13188" y="13026"/>
                  </a:cubicBezTo>
                  <a:cubicBezTo>
                    <a:pt x="13254" y="13091"/>
                    <a:pt x="13308" y="13166"/>
                    <a:pt x="13328" y="13251"/>
                  </a:cubicBezTo>
                  <a:cubicBezTo>
                    <a:pt x="13351" y="13350"/>
                    <a:pt x="13312" y="13436"/>
                    <a:pt x="13243" y="13494"/>
                  </a:cubicBezTo>
                  <a:cubicBezTo>
                    <a:pt x="13173" y="13517"/>
                    <a:pt x="13093" y="13523"/>
                    <a:pt x="13014" y="13523"/>
                  </a:cubicBezTo>
                  <a:cubicBezTo>
                    <a:pt x="12937" y="13523"/>
                    <a:pt x="12860" y="13517"/>
                    <a:pt x="12795" y="13516"/>
                  </a:cubicBezTo>
                  <a:cubicBezTo>
                    <a:pt x="12399" y="13508"/>
                    <a:pt x="12003" y="13482"/>
                    <a:pt x="11610" y="13454"/>
                  </a:cubicBezTo>
                  <a:cubicBezTo>
                    <a:pt x="10919" y="13405"/>
                    <a:pt x="10225" y="13342"/>
                    <a:pt x="9532" y="13342"/>
                  </a:cubicBezTo>
                  <a:cubicBezTo>
                    <a:pt x="9437" y="13342"/>
                    <a:pt x="9341" y="13344"/>
                    <a:pt x="9246" y="13346"/>
                  </a:cubicBezTo>
                  <a:cubicBezTo>
                    <a:pt x="8981" y="13353"/>
                    <a:pt x="8676" y="13343"/>
                    <a:pt x="8420" y="13409"/>
                  </a:cubicBezTo>
                  <a:cubicBezTo>
                    <a:pt x="8189" y="13467"/>
                    <a:pt x="7978" y="13536"/>
                    <a:pt x="7730" y="13542"/>
                  </a:cubicBezTo>
                  <a:cubicBezTo>
                    <a:pt x="7874" y="13301"/>
                    <a:pt x="7992" y="13047"/>
                    <a:pt x="8094" y="12786"/>
                  </a:cubicBezTo>
                  <a:cubicBezTo>
                    <a:pt x="8142" y="12665"/>
                    <a:pt x="8152" y="12641"/>
                    <a:pt x="8232" y="12641"/>
                  </a:cubicBezTo>
                  <a:cubicBezTo>
                    <a:pt x="8256" y="12641"/>
                    <a:pt x="8286" y="12643"/>
                    <a:pt x="8325" y="12645"/>
                  </a:cubicBezTo>
                  <a:cubicBezTo>
                    <a:pt x="8463" y="12654"/>
                    <a:pt x="8602" y="12655"/>
                    <a:pt x="8743" y="12655"/>
                  </a:cubicBezTo>
                  <a:cubicBezTo>
                    <a:pt x="8950" y="12679"/>
                    <a:pt x="9158" y="12689"/>
                    <a:pt x="9367" y="12689"/>
                  </a:cubicBezTo>
                  <a:cubicBezTo>
                    <a:pt x="9498" y="12689"/>
                    <a:pt x="9628" y="12685"/>
                    <a:pt x="9758" y="12678"/>
                  </a:cubicBezTo>
                  <a:cubicBezTo>
                    <a:pt x="10335" y="12649"/>
                    <a:pt x="10911" y="12564"/>
                    <a:pt x="11491" y="12564"/>
                  </a:cubicBezTo>
                  <a:close/>
                  <a:moveTo>
                    <a:pt x="8852" y="13649"/>
                  </a:moveTo>
                  <a:cubicBezTo>
                    <a:pt x="9208" y="13649"/>
                    <a:pt x="9566" y="13679"/>
                    <a:pt x="9922" y="13699"/>
                  </a:cubicBezTo>
                  <a:cubicBezTo>
                    <a:pt x="9422" y="13741"/>
                    <a:pt x="8926" y="13783"/>
                    <a:pt x="8426" y="13817"/>
                  </a:cubicBezTo>
                  <a:cubicBezTo>
                    <a:pt x="8318" y="13824"/>
                    <a:pt x="8210" y="13829"/>
                    <a:pt x="8101" y="13829"/>
                  </a:cubicBezTo>
                  <a:cubicBezTo>
                    <a:pt x="8082" y="13829"/>
                    <a:pt x="8048" y="13830"/>
                    <a:pt x="8011" y="13830"/>
                  </a:cubicBezTo>
                  <a:cubicBezTo>
                    <a:pt x="7978" y="13830"/>
                    <a:pt x="7942" y="13829"/>
                    <a:pt x="7910" y="13824"/>
                  </a:cubicBezTo>
                  <a:cubicBezTo>
                    <a:pt x="8148" y="13707"/>
                    <a:pt x="8425" y="13661"/>
                    <a:pt x="8690" y="13651"/>
                  </a:cubicBezTo>
                  <a:cubicBezTo>
                    <a:pt x="8744" y="13650"/>
                    <a:pt x="8798" y="13649"/>
                    <a:pt x="8852" y="13649"/>
                  </a:cubicBezTo>
                  <a:close/>
                  <a:moveTo>
                    <a:pt x="3664" y="9664"/>
                  </a:moveTo>
                  <a:cubicBezTo>
                    <a:pt x="3669" y="9664"/>
                    <a:pt x="3675" y="9664"/>
                    <a:pt x="3680" y="9665"/>
                  </a:cubicBezTo>
                  <a:cubicBezTo>
                    <a:pt x="3746" y="9670"/>
                    <a:pt x="3814" y="9713"/>
                    <a:pt x="3870" y="9743"/>
                  </a:cubicBezTo>
                  <a:cubicBezTo>
                    <a:pt x="4008" y="9816"/>
                    <a:pt x="4136" y="9909"/>
                    <a:pt x="4254" y="10011"/>
                  </a:cubicBezTo>
                  <a:cubicBezTo>
                    <a:pt x="4482" y="10209"/>
                    <a:pt x="4682" y="10438"/>
                    <a:pt x="4892" y="10658"/>
                  </a:cubicBezTo>
                  <a:cubicBezTo>
                    <a:pt x="5113" y="10890"/>
                    <a:pt x="5339" y="11117"/>
                    <a:pt x="5567" y="11343"/>
                  </a:cubicBezTo>
                  <a:cubicBezTo>
                    <a:pt x="6027" y="11790"/>
                    <a:pt x="6502" y="12223"/>
                    <a:pt x="6990" y="12638"/>
                  </a:cubicBezTo>
                  <a:cubicBezTo>
                    <a:pt x="7205" y="12821"/>
                    <a:pt x="7423" y="12997"/>
                    <a:pt x="7643" y="13173"/>
                  </a:cubicBezTo>
                  <a:cubicBezTo>
                    <a:pt x="7669" y="13194"/>
                    <a:pt x="7382" y="13918"/>
                    <a:pt x="7346" y="14017"/>
                  </a:cubicBezTo>
                  <a:cubicBezTo>
                    <a:pt x="7270" y="13878"/>
                    <a:pt x="7132" y="13758"/>
                    <a:pt x="7027" y="13661"/>
                  </a:cubicBezTo>
                  <a:cubicBezTo>
                    <a:pt x="6814" y="13460"/>
                    <a:pt x="6580" y="13280"/>
                    <a:pt x="6342" y="13105"/>
                  </a:cubicBezTo>
                  <a:cubicBezTo>
                    <a:pt x="5857" y="12750"/>
                    <a:pt x="5352" y="12421"/>
                    <a:pt x="4922" y="11997"/>
                  </a:cubicBezTo>
                  <a:cubicBezTo>
                    <a:pt x="4522" y="11604"/>
                    <a:pt x="4185" y="11149"/>
                    <a:pt x="3923" y="10658"/>
                  </a:cubicBezTo>
                  <a:cubicBezTo>
                    <a:pt x="3794" y="10415"/>
                    <a:pt x="3660" y="10154"/>
                    <a:pt x="3588" y="9889"/>
                  </a:cubicBezTo>
                  <a:cubicBezTo>
                    <a:pt x="3565" y="9804"/>
                    <a:pt x="3539" y="9664"/>
                    <a:pt x="3664" y="9664"/>
                  </a:cubicBezTo>
                  <a:close/>
                  <a:moveTo>
                    <a:pt x="13294" y="13755"/>
                  </a:moveTo>
                  <a:cubicBezTo>
                    <a:pt x="13325" y="13778"/>
                    <a:pt x="13346" y="13809"/>
                    <a:pt x="13348" y="13854"/>
                  </a:cubicBezTo>
                  <a:cubicBezTo>
                    <a:pt x="13356" y="14027"/>
                    <a:pt x="13107" y="14183"/>
                    <a:pt x="12982" y="14261"/>
                  </a:cubicBezTo>
                  <a:cubicBezTo>
                    <a:pt x="12684" y="14449"/>
                    <a:pt x="12335" y="14545"/>
                    <a:pt x="11989" y="14612"/>
                  </a:cubicBezTo>
                  <a:cubicBezTo>
                    <a:pt x="11597" y="14686"/>
                    <a:pt x="11196" y="14715"/>
                    <a:pt x="10800" y="14761"/>
                  </a:cubicBezTo>
                  <a:cubicBezTo>
                    <a:pt x="10368" y="14808"/>
                    <a:pt x="9937" y="14853"/>
                    <a:pt x="9509" y="14903"/>
                  </a:cubicBezTo>
                  <a:cubicBezTo>
                    <a:pt x="9066" y="14954"/>
                    <a:pt x="8625" y="15010"/>
                    <a:pt x="8184" y="15067"/>
                  </a:cubicBezTo>
                  <a:cubicBezTo>
                    <a:pt x="7971" y="15094"/>
                    <a:pt x="7754" y="15113"/>
                    <a:pt x="7545" y="15154"/>
                  </a:cubicBezTo>
                  <a:cubicBezTo>
                    <a:pt x="7413" y="15179"/>
                    <a:pt x="7290" y="15230"/>
                    <a:pt x="7203" y="15330"/>
                  </a:cubicBezTo>
                  <a:lnTo>
                    <a:pt x="7373" y="14835"/>
                  </a:lnTo>
                  <a:cubicBezTo>
                    <a:pt x="7371" y="14819"/>
                    <a:pt x="7371" y="14800"/>
                    <a:pt x="7376" y="14785"/>
                  </a:cubicBezTo>
                  <a:cubicBezTo>
                    <a:pt x="7388" y="14749"/>
                    <a:pt x="7403" y="14720"/>
                    <a:pt x="7423" y="14690"/>
                  </a:cubicBezTo>
                  <a:cubicBezTo>
                    <a:pt x="7504" y="14451"/>
                    <a:pt x="7586" y="14212"/>
                    <a:pt x="7669" y="13975"/>
                  </a:cubicBezTo>
                  <a:cubicBezTo>
                    <a:pt x="7678" y="13970"/>
                    <a:pt x="7687" y="13968"/>
                    <a:pt x="7694" y="13961"/>
                  </a:cubicBezTo>
                  <a:lnTo>
                    <a:pt x="7731" y="13934"/>
                  </a:lnTo>
                  <a:cubicBezTo>
                    <a:pt x="7805" y="13978"/>
                    <a:pt x="7907" y="13988"/>
                    <a:pt x="8007" y="13988"/>
                  </a:cubicBezTo>
                  <a:cubicBezTo>
                    <a:pt x="8078" y="13988"/>
                    <a:pt x="8148" y="13983"/>
                    <a:pt x="8205" y="13982"/>
                  </a:cubicBezTo>
                  <a:cubicBezTo>
                    <a:pt x="8413" y="13976"/>
                    <a:pt x="8622" y="13955"/>
                    <a:pt x="8829" y="13935"/>
                  </a:cubicBezTo>
                  <a:cubicBezTo>
                    <a:pt x="9267" y="13894"/>
                    <a:pt x="9704" y="13861"/>
                    <a:pt x="10144" y="13829"/>
                  </a:cubicBezTo>
                  <a:cubicBezTo>
                    <a:pt x="10498" y="13804"/>
                    <a:pt x="10851" y="13785"/>
                    <a:pt x="11204" y="13766"/>
                  </a:cubicBezTo>
                  <a:cubicBezTo>
                    <a:pt x="11306" y="13772"/>
                    <a:pt x="11411" y="13778"/>
                    <a:pt x="11513" y="13783"/>
                  </a:cubicBezTo>
                  <a:cubicBezTo>
                    <a:pt x="11762" y="13797"/>
                    <a:pt x="12013" y="13809"/>
                    <a:pt x="12261" y="13824"/>
                  </a:cubicBezTo>
                  <a:cubicBezTo>
                    <a:pt x="12234" y="13833"/>
                    <a:pt x="12206" y="13841"/>
                    <a:pt x="12179" y="13850"/>
                  </a:cubicBezTo>
                  <a:cubicBezTo>
                    <a:pt x="12241" y="13843"/>
                    <a:pt x="12304" y="13840"/>
                    <a:pt x="12365" y="13836"/>
                  </a:cubicBezTo>
                  <a:cubicBezTo>
                    <a:pt x="12363" y="13834"/>
                    <a:pt x="12363" y="13833"/>
                    <a:pt x="12363" y="13830"/>
                  </a:cubicBezTo>
                  <a:lnTo>
                    <a:pt x="12363" y="13830"/>
                  </a:lnTo>
                  <a:cubicBezTo>
                    <a:pt x="12383" y="13833"/>
                    <a:pt x="12403" y="13833"/>
                    <a:pt x="12421" y="13834"/>
                  </a:cubicBezTo>
                  <a:cubicBezTo>
                    <a:pt x="12451" y="13834"/>
                    <a:pt x="12480" y="13833"/>
                    <a:pt x="12509" y="13833"/>
                  </a:cubicBezTo>
                  <a:cubicBezTo>
                    <a:pt x="12550" y="13833"/>
                    <a:pt x="12592" y="13834"/>
                    <a:pt x="12634" y="13836"/>
                  </a:cubicBezTo>
                  <a:cubicBezTo>
                    <a:pt x="12653" y="13837"/>
                    <a:pt x="12668" y="13841"/>
                    <a:pt x="12682" y="13848"/>
                  </a:cubicBezTo>
                  <a:cubicBezTo>
                    <a:pt x="12718" y="13850"/>
                    <a:pt x="12754" y="13850"/>
                    <a:pt x="12791" y="13850"/>
                  </a:cubicBezTo>
                  <a:cubicBezTo>
                    <a:pt x="12835" y="13850"/>
                    <a:pt x="12880" y="13849"/>
                    <a:pt x="12924" y="13847"/>
                  </a:cubicBezTo>
                  <a:cubicBezTo>
                    <a:pt x="13050" y="13837"/>
                    <a:pt x="13180" y="13809"/>
                    <a:pt x="13294" y="13755"/>
                  </a:cubicBezTo>
                  <a:close/>
                  <a:moveTo>
                    <a:pt x="7091" y="15673"/>
                  </a:moveTo>
                  <a:cubicBezTo>
                    <a:pt x="7098" y="15676"/>
                    <a:pt x="7136" y="15690"/>
                    <a:pt x="7141" y="15697"/>
                  </a:cubicBezTo>
                  <a:cubicBezTo>
                    <a:pt x="7148" y="15717"/>
                    <a:pt x="7165" y="15722"/>
                    <a:pt x="7183" y="15722"/>
                  </a:cubicBezTo>
                  <a:cubicBezTo>
                    <a:pt x="7186" y="15722"/>
                    <a:pt x="7189" y="15721"/>
                    <a:pt x="7192" y="15721"/>
                  </a:cubicBezTo>
                  <a:cubicBezTo>
                    <a:pt x="7578" y="15904"/>
                    <a:pt x="7985" y="15962"/>
                    <a:pt x="8398" y="15962"/>
                  </a:cubicBezTo>
                  <a:cubicBezTo>
                    <a:pt x="8803" y="15962"/>
                    <a:pt x="9213" y="15907"/>
                    <a:pt x="9615" y="15860"/>
                  </a:cubicBezTo>
                  <a:cubicBezTo>
                    <a:pt x="9892" y="15827"/>
                    <a:pt x="10169" y="15804"/>
                    <a:pt x="10446" y="15804"/>
                  </a:cubicBezTo>
                  <a:cubicBezTo>
                    <a:pt x="10612" y="15804"/>
                    <a:pt x="10778" y="15812"/>
                    <a:pt x="10944" y="15832"/>
                  </a:cubicBezTo>
                  <a:cubicBezTo>
                    <a:pt x="11427" y="15886"/>
                    <a:pt x="11906" y="15998"/>
                    <a:pt x="12383" y="16090"/>
                  </a:cubicBezTo>
                  <a:cubicBezTo>
                    <a:pt x="12617" y="16137"/>
                    <a:pt x="12860" y="16168"/>
                    <a:pt x="13091" y="16231"/>
                  </a:cubicBezTo>
                  <a:cubicBezTo>
                    <a:pt x="13368" y="16304"/>
                    <a:pt x="13209" y="16609"/>
                    <a:pt x="13063" y="16727"/>
                  </a:cubicBezTo>
                  <a:cubicBezTo>
                    <a:pt x="12792" y="16943"/>
                    <a:pt x="12401" y="16976"/>
                    <a:pt x="12048" y="16976"/>
                  </a:cubicBezTo>
                  <a:cubicBezTo>
                    <a:pt x="11986" y="16976"/>
                    <a:pt x="11925" y="16975"/>
                    <a:pt x="11865" y="16974"/>
                  </a:cubicBezTo>
                  <a:cubicBezTo>
                    <a:pt x="11028" y="16956"/>
                    <a:pt x="10207" y="16743"/>
                    <a:pt x="9371" y="16709"/>
                  </a:cubicBezTo>
                  <a:cubicBezTo>
                    <a:pt x="9321" y="16707"/>
                    <a:pt x="9272" y="16706"/>
                    <a:pt x="9223" y="16706"/>
                  </a:cubicBezTo>
                  <a:cubicBezTo>
                    <a:pt x="8812" y="16706"/>
                    <a:pt x="8412" y="16766"/>
                    <a:pt x="8006" y="16834"/>
                  </a:cubicBezTo>
                  <a:cubicBezTo>
                    <a:pt x="7744" y="16876"/>
                    <a:pt x="7485" y="16908"/>
                    <a:pt x="7224" y="16908"/>
                  </a:cubicBezTo>
                  <a:cubicBezTo>
                    <a:pt x="7049" y="16908"/>
                    <a:pt x="6873" y="16894"/>
                    <a:pt x="6695" y="16858"/>
                  </a:cubicBezTo>
                  <a:cubicBezTo>
                    <a:pt x="6773" y="16458"/>
                    <a:pt x="6884" y="16038"/>
                    <a:pt x="7091" y="15673"/>
                  </a:cubicBezTo>
                  <a:close/>
                  <a:moveTo>
                    <a:pt x="2909" y="11263"/>
                  </a:moveTo>
                  <a:cubicBezTo>
                    <a:pt x="3110" y="11263"/>
                    <a:pt x="3486" y="11510"/>
                    <a:pt x="3573" y="11577"/>
                  </a:cubicBezTo>
                  <a:cubicBezTo>
                    <a:pt x="3809" y="11764"/>
                    <a:pt x="4012" y="11991"/>
                    <a:pt x="4212" y="12215"/>
                  </a:cubicBezTo>
                  <a:cubicBezTo>
                    <a:pt x="4420" y="12450"/>
                    <a:pt x="4629" y="12681"/>
                    <a:pt x="4844" y="12908"/>
                  </a:cubicBezTo>
                  <a:cubicBezTo>
                    <a:pt x="5271" y="13362"/>
                    <a:pt x="5722" y="13797"/>
                    <a:pt x="6226" y="14173"/>
                  </a:cubicBezTo>
                  <a:cubicBezTo>
                    <a:pt x="6433" y="14327"/>
                    <a:pt x="6674" y="14535"/>
                    <a:pt x="6942" y="14569"/>
                  </a:cubicBezTo>
                  <a:cubicBezTo>
                    <a:pt x="6958" y="14571"/>
                    <a:pt x="6975" y="14572"/>
                    <a:pt x="6992" y="14572"/>
                  </a:cubicBezTo>
                  <a:cubicBezTo>
                    <a:pt x="7051" y="14572"/>
                    <a:pt x="7112" y="14561"/>
                    <a:pt x="7168" y="14541"/>
                  </a:cubicBezTo>
                  <a:lnTo>
                    <a:pt x="7168" y="14541"/>
                  </a:lnTo>
                  <a:cubicBezTo>
                    <a:pt x="7084" y="14572"/>
                    <a:pt x="7058" y="14938"/>
                    <a:pt x="7034" y="15026"/>
                  </a:cubicBezTo>
                  <a:cubicBezTo>
                    <a:pt x="6952" y="15331"/>
                    <a:pt x="6792" y="15608"/>
                    <a:pt x="6695" y="15907"/>
                  </a:cubicBezTo>
                  <a:cubicBezTo>
                    <a:pt x="6603" y="16195"/>
                    <a:pt x="6505" y="16485"/>
                    <a:pt x="6406" y="16773"/>
                  </a:cubicBezTo>
                  <a:cubicBezTo>
                    <a:pt x="6359" y="16914"/>
                    <a:pt x="6311" y="17056"/>
                    <a:pt x="6261" y="17198"/>
                  </a:cubicBezTo>
                  <a:cubicBezTo>
                    <a:pt x="6248" y="17234"/>
                    <a:pt x="6114" y="17502"/>
                    <a:pt x="6133" y="17529"/>
                  </a:cubicBezTo>
                  <a:cubicBezTo>
                    <a:pt x="5965" y="17305"/>
                    <a:pt x="5658" y="17126"/>
                    <a:pt x="5459" y="16997"/>
                  </a:cubicBezTo>
                  <a:cubicBezTo>
                    <a:pt x="4953" y="16665"/>
                    <a:pt x="4461" y="16316"/>
                    <a:pt x="4000" y="15924"/>
                  </a:cubicBezTo>
                  <a:cubicBezTo>
                    <a:pt x="3546" y="15537"/>
                    <a:pt x="3121" y="15108"/>
                    <a:pt x="2772" y="14627"/>
                  </a:cubicBezTo>
                  <a:cubicBezTo>
                    <a:pt x="2459" y="14196"/>
                    <a:pt x="2165" y="13691"/>
                    <a:pt x="2186" y="13150"/>
                  </a:cubicBezTo>
                  <a:cubicBezTo>
                    <a:pt x="2190" y="13060"/>
                    <a:pt x="2192" y="12936"/>
                    <a:pt x="2303" y="12936"/>
                  </a:cubicBezTo>
                  <a:cubicBezTo>
                    <a:pt x="2310" y="12936"/>
                    <a:pt x="2318" y="12936"/>
                    <a:pt x="2327" y="12938"/>
                  </a:cubicBezTo>
                  <a:cubicBezTo>
                    <a:pt x="2385" y="12945"/>
                    <a:pt x="2440" y="12975"/>
                    <a:pt x="2490" y="13004"/>
                  </a:cubicBezTo>
                  <a:cubicBezTo>
                    <a:pt x="2622" y="13081"/>
                    <a:pt x="2741" y="13179"/>
                    <a:pt x="2850" y="13282"/>
                  </a:cubicBezTo>
                  <a:cubicBezTo>
                    <a:pt x="3062" y="13485"/>
                    <a:pt x="3239" y="13719"/>
                    <a:pt x="3425" y="13942"/>
                  </a:cubicBezTo>
                  <a:cubicBezTo>
                    <a:pt x="3809" y="14409"/>
                    <a:pt x="4256" y="14820"/>
                    <a:pt x="4757" y="15167"/>
                  </a:cubicBezTo>
                  <a:cubicBezTo>
                    <a:pt x="5008" y="15340"/>
                    <a:pt x="5275" y="15507"/>
                    <a:pt x="5559" y="15628"/>
                  </a:cubicBezTo>
                  <a:cubicBezTo>
                    <a:pt x="5728" y="15701"/>
                    <a:pt x="5973" y="15800"/>
                    <a:pt x="6186" y="15800"/>
                  </a:cubicBezTo>
                  <a:cubicBezTo>
                    <a:pt x="6245" y="15800"/>
                    <a:pt x="6301" y="15793"/>
                    <a:pt x="6352" y="15775"/>
                  </a:cubicBezTo>
                  <a:cubicBezTo>
                    <a:pt x="6590" y="15691"/>
                    <a:pt x="6495" y="15416"/>
                    <a:pt x="6376" y="15270"/>
                  </a:cubicBezTo>
                  <a:cubicBezTo>
                    <a:pt x="6193" y="15046"/>
                    <a:pt x="5957" y="14866"/>
                    <a:pt x="5723" y="14698"/>
                  </a:cubicBezTo>
                  <a:cubicBezTo>
                    <a:pt x="4732" y="13979"/>
                    <a:pt x="3763" y="13180"/>
                    <a:pt x="3079" y="12159"/>
                  </a:cubicBezTo>
                  <a:cubicBezTo>
                    <a:pt x="2933" y="11939"/>
                    <a:pt x="2777" y="11661"/>
                    <a:pt x="2781" y="11390"/>
                  </a:cubicBezTo>
                  <a:cubicBezTo>
                    <a:pt x="2783" y="11298"/>
                    <a:pt x="2834" y="11263"/>
                    <a:pt x="2909" y="11263"/>
                  </a:cubicBezTo>
                  <a:close/>
                  <a:moveTo>
                    <a:pt x="11619" y="17432"/>
                  </a:moveTo>
                  <a:cubicBezTo>
                    <a:pt x="11633" y="17432"/>
                    <a:pt x="11648" y="17432"/>
                    <a:pt x="11662" y="17432"/>
                  </a:cubicBezTo>
                  <a:cubicBezTo>
                    <a:pt x="11860" y="17435"/>
                    <a:pt x="12088" y="17425"/>
                    <a:pt x="12278" y="17485"/>
                  </a:cubicBezTo>
                  <a:cubicBezTo>
                    <a:pt x="12417" y="17527"/>
                    <a:pt x="12461" y="17641"/>
                    <a:pt x="12362" y="17747"/>
                  </a:cubicBezTo>
                  <a:cubicBezTo>
                    <a:pt x="12289" y="17825"/>
                    <a:pt x="12186" y="17871"/>
                    <a:pt x="12088" y="17913"/>
                  </a:cubicBezTo>
                  <a:cubicBezTo>
                    <a:pt x="11878" y="18005"/>
                    <a:pt x="11665" y="18091"/>
                    <a:pt x="11447" y="18166"/>
                  </a:cubicBezTo>
                  <a:cubicBezTo>
                    <a:pt x="10597" y="18461"/>
                    <a:pt x="9702" y="18630"/>
                    <a:pt x="8796" y="18665"/>
                  </a:cubicBezTo>
                  <a:cubicBezTo>
                    <a:pt x="8705" y="18669"/>
                    <a:pt x="8613" y="18671"/>
                    <a:pt x="8522" y="18671"/>
                  </a:cubicBezTo>
                  <a:cubicBezTo>
                    <a:pt x="8122" y="18671"/>
                    <a:pt x="7723" y="18639"/>
                    <a:pt x="7321" y="18613"/>
                  </a:cubicBezTo>
                  <a:cubicBezTo>
                    <a:pt x="7192" y="18604"/>
                    <a:pt x="7061" y="18598"/>
                    <a:pt x="6930" y="18598"/>
                  </a:cubicBezTo>
                  <a:cubicBezTo>
                    <a:pt x="6638" y="18598"/>
                    <a:pt x="6348" y="18629"/>
                    <a:pt x="6079" y="18736"/>
                  </a:cubicBezTo>
                  <a:cubicBezTo>
                    <a:pt x="6150" y="18511"/>
                    <a:pt x="6221" y="18284"/>
                    <a:pt x="6295" y="18059"/>
                  </a:cubicBezTo>
                  <a:cubicBezTo>
                    <a:pt x="6325" y="17967"/>
                    <a:pt x="6355" y="17876"/>
                    <a:pt x="6385" y="17784"/>
                  </a:cubicBezTo>
                  <a:cubicBezTo>
                    <a:pt x="6741" y="17887"/>
                    <a:pt x="7109" y="17925"/>
                    <a:pt x="7478" y="17925"/>
                  </a:cubicBezTo>
                  <a:cubicBezTo>
                    <a:pt x="7857" y="17925"/>
                    <a:pt x="8237" y="17885"/>
                    <a:pt x="8608" y="17832"/>
                  </a:cubicBezTo>
                  <a:cubicBezTo>
                    <a:pt x="9425" y="17716"/>
                    <a:pt x="10229" y="17523"/>
                    <a:pt x="11055" y="17456"/>
                  </a:cubicBezTo>
                  <a:cubicBezTo>
                    <a:pt x="11242" y="17441"/>
                    <a:pt x="11430" y="17432"/>
                    <a:pt x="11619" y="17432"/>
                  </a:cubicBezTo>
                  <a:close/>
                  <a:moveTo>
                    <a:pt x="11007" y="19069"/>
                  </a:moveTo>
                  <a:cubicBezTo>
                    <a:pt x="11085" y="19069"/>
                    <a:pt x="11164" y="19073"/>
                    <a:pt x="11240" y="19084"/>
                  </a:cubicBezTo>
                  <a:cubicBezTo>
                    <a:pt x="11542" y="19131"/>
                    <a:pt x="11322" y="19468"/>
                    <a:pt x="11198" y="19592"/>
                  </a:cubicBezTo>
                  <a:cubicBezTo>
                    <a:pt x="10923" y="19858"/>
                    <a:pt x="10503" y="20006"/>
                    <a:pt x="10137" y="20118"/>
                  </a:cubicBezTo>
                  <a:cubicBezTo>
                    <a:pt x="9688" y="20255"/>
                    <a:pt x="9237" y="20312"/>
                    <a:pt x="8782" y="20312"/>
                  </a:cubicBezTo>
                  <a:cubicBezTo>
                    <a:pt x="8437" y="20312"/>
                    <a:pt x="8090" y="20279"/>
                    <a:pt x="7738" y="20224"/>
                  </a:cubicBezTo>
                  <a:cubicBezTo>
                    <a:pt x="7383" y="20169"/>
                    <a:pt x="7007" y="20113"/>
                    <a:pt x="6639" y="20113"/>
                  </a:cubicBezTo>
                  <a:cubicBezTo>
                    <a:pt x="6269" y="20113"/>
                    <a:pt x="5908" y="20169"/>
                    <a:pt x="5586" y="20339"/>
                  </a:cubicBezTo>
                  <a:cubicBezTo>
                    <a:pt x="5668" y="20053"/>
                    <a:pt x="5756" y="19766"/>
                    <a:pt x="5844" y="19481"/>
                  </a:cubicBezTo>
                  <a:cubicBezTo>
                    <a:pt x="6187" y="19294"/>
                    <a:pt x="6559" y="19242"/>
                    <a:pt x="6940" y="19242"/>
                  </a:cubicBezTo>
                  <a:cubicBezTo>
                    <a:pt x="7366" y="19242"/>
                    <a:pt x="7803" y="19308"/>
                    <a:pt x="8220" y="19324"/>
                  </a:cubicBezTo>
                  <a:cubicBezTo>
                    <a:pt x="8275" y="19326"/>
                    <a:pt x="8330" y="19327"/>
                    <a:pt x="8385" y="19327"/>
                  </a:cubicBezTo>
                  <a:cubicBezTo>
                    <a:pt x="9147" y="19327"/>
                    <a:pt x="9886" y="19135"/>
                    <a:pt x="10644" y="19085"/>
                  </a:cubicBezTo>
                  <a:cubicBezTo>
                    <a:pt x="10761" y="19078"/>
                    <a:pt x="10884" y="19069"/>
                    <a:pt x="11007" y="19069"/>
                  </a:cubicBezTo>
                  <a:close/>
                  <a:moveTo>
                    <a:pt x="791" y="15464"/>
                  </a:moveTo>
                  <a:cubicBezTo>
                    <a:pt x="848" y="15464"/>
                    <a:pt x="915" y="15486"/>
                    <a:pt x="951" y="15500"/>
                  </a:cubicBezTo>
                  <a:cubicBezTo>
                    <a:pt x="1153" y="15574"/>
                    <a:pt x="1348" y="15713"/>
                    <a:pt x="1535" y="15822"/>
                  </a:cubicBezTo>
                  <a:cubicBezTo>
                    <a:pt x="1735" y="15941"/>
                    <a:pt x="1930" y="16066"/>
                    <a:pt x="2125" y="16194"/>
                  </a:cubicBezTo>
                  <a:cubicBezTo>
                    <a:pt x="2516" y="16446"/>
                    <a:pt x="2897" y="16714"/>
                    <a:pt x="3280" y="16978"/>
                  </a:cubicBezTo>
                  <a:cubicBezTo>
                    <a:pt x="4089" y="17542"/>
                    <a:pt x="4906" y="18095"/>
                    <a:pt x="5799" y="18516"/>
                  </a:cubicBezTo>
                  <a:cubicBezTo>
                    <a:pt x="5827" y="18529"/>
                    <a:pt x="5135" y="20542"/>
                    <a:pt x="5069" y="20758"/>
                  </a:cubicBezTo>
                  <a:cubicBezTo>
                    <a:pt x="5044" y="20840"/>
                    <a:pt x="5021" y="20922"/>
                    <a:pt x="4997" y="21005"/>
                  </a:cubicBezTo>
                  <a:cubicBezTo>
                    <a:pt x="4936" y="20942"/>
                    <a:pt x="4864" y="20887"/>
                    <a:pt x="4805" y="20844"/>
                  </a:cubicBezTo>
                  <a:cubicBezTo>
                    <a:pt x="4551" y="20663"/>
                    <a:pt x="4275" y="20510"/>
                    <a:pt x="3998" y="20365"/>
                  </a:cubicBezTo>
                  <a:cubicBezTo>
                    <a:pt x="3721" y="20219"/>
                    <a:pt x="3439" y="20078"/>
                    <a:pt x="3171" y="19915"/>
                  </a:cubicBezTo>
                  <a:cubicBezTo>
                    <a:pt x="2886" y="19743"/>
                    <a:pt x="2656" y="19536"/>
                    <a:pt x="2409" y="19315"/>
                  </a:cubicBezTo>
                  <a:cubicBezTo>
                    <a:pt x="2297" y="19145"/>
                    <a:pt x="2182" y="18976"/>
                    <a:pt x="2056" y="18814"/>
                  </a:cubicBezTo>
                  <a:cubicBezTo>
                    <a:pt x="1930" y="18651"/>
                    <a:pt x="1786" y="18479"/>
                    <a:pt x="1578" y="18418"/>
                  </a:cubicBezTo>
                  <a:cubicBezTo>
                    <a:pt x="1532" y="18405"/>
                    <a:pt x="1484" y="18399"/>
                    <a:pt x="1436" y="18399"/>
                  </a:cubicBezTo>
                  <a:cubicBezTo>
                    <a:pt x="1320" y="18399"/>
                    <a:pt x="1204" y="18438"/>
                    <a:pt x="1125" y="18522"/>
                  </a:cubicBezTo>
                  <a:cubicBezTo>
                    <a:pt x="1036" y="18616"/>
                    <a:pt x="1013" y="18756"/>
                    <a:pt x="1013" y="18896"/>
                  </a:cubicBezTo>
                  <a:cubicBezTo>
                    <a:pt x="724" y="18617"/>
                    <a:pt x="403" y="18312"/>
                    <a:pt x="245" y="17954"/>
                  </a:cubicBezTo>
                  <a:cubicBezTo>
                    <a:pt x="168" y="17778"/>
                    <a:pt x="166" y="17515"/>
                    <a:pt x="410" y="17515"/>
                  </a:cubicBezTo>
                  <a:cubicBezTo>
                    <a:pt x="417" y="17515"/>
                    <a:pt x="424" y="17516"/>
                    <a:pt x="431" y="17516"/>
                  </a:cubicBezTo>
                  <a:cubicBezTo>
                    <a:pt x="616" y="17527"/>
                    <a:pt x="783" y="17651"/>
                    <a:pt x="928" y="17754"/>
                  </a:cubicBezTo>
                  <a:cubicBezTo>
                    <a:pt x="1698" y="18301"/>
                    <a:pt x="2436" y="18892"/>
                    <a:pt x="3245" y="19383"/>
                  </a:cubicBezTo>
                  <a:cubicBezTo>
                    <a:pt x="3629" y="19617"/>
                    <a:pt x="4027" y="19821"/>
                    <a:pt x="4448" y="19975"/>
                  </a:cubicBezTo>
                  <a:cubicBezTo>
                    <a:pt x="4448" y="19992"/>
                    <a:pt x="4452" y="20012"/>
                    <a:pt x="4473" y="20022"/>
                  </a:cubicBezTo>
                  <a:cubicBezTo>
                    <a:pt x="4518" y="20046"/>
                    <a:pt x="4563" y="20056"/>
                    <a:pt x="4606" y="20056"/>
                  </a:cubicBezTo>
                  <a:cubicBezTo>
                    <a:pt x="4626" y="20056"/>
                    <a:pt x="4646" y="20054"/>
                    <a:pt x="4665" y="20050"/>
                  </a:cubicBezTo>
                  <a:cubicBezTo>
                    <a:pt x="4668" y="20053"/>
                    <a:pt x="4671" y="20053"/>
                    <a:pt x="4673" y="20054"/>
                  </a:cubicBezTo>
                  <a:cubicBezTo>
                    <a:pt x="4677" y="20055"/>
                    <a:pt x="4680" y="20056"/>
                    <a:pt x="4684" y="20056"/>
                  </a:cubicBezTo>
                  <a:cubicBezTo>
                    <a:pt x="4698" y="20056"/>
                    <a:pt x="4709" y="20046"/>
                    <a:pt x="4716" y="20033"/>
                  </a:cubicBezTo>
                  <a:cubicBezTo>
                    <a:pt x="4855" y="19972"/>
                    <a:pt x="4954" y="19806"/>
                    <a:pt x="4935" y="19651"/>
                  </a:cubicBezTo>
                  <a:cubicBezTo>
                    <a:pt x="4915" y="19482"/>
                    <a:pt x="4801" y="19343"/>
                    <a:pt x="4681" y="19230"/>
                  </a:cubicBezTo>
                  <a:cubicBezTo>
                    <a:pt x="4523" y="19084"/>
                    <a:pt x="4347" y="18953"/>
                    <a:pt x="4175" y="18826"/>
                  </a:cubicBezTo>
                  <a:cubicBezTo>
                    <a:pt x="3433" y="18274"/>
                    <a:pt x="2621" y="17814"/>
                    <a:pt x="1925" y="17204"/>
                  </a:cubicBezTo>
                  <a:cubicBezTo>
                    <a:pt x="1610" y="16929"/>
                    <a:pt x="1319" y="16628"/>
                    <a:pt x="1084" y="16286"/>
                  </a:cubicBezTo>
                  <a:cubicBezTo>
                    <a:pt x="969" y="16119"/>
                    <a:pt x="868" y="15943"/>
                    <a:pt x="783" y="15761"/>
                  </a:cubicBezTo>
                  <a:cubicBezTo>
                    <a:pt x="755" y="15700"/>
                    <a:pt x="656" y="15538"/>
                    <a:pt x="717" y="15486"/>
                  </a:cubicBezTo>
                  <a:cubicBezTo>
                    <a:pt x="734" y="15470"/>
                    <a:pt x="761" y="15464"/>
                    <a:pt x="791" y="15464"/>
                  </a:cubicBezTo>
                  <a:close/>
                  <a:moveTo>
                    <a:pt x="2687" y="19762"/>
                  </a:moveTo>
                  <a:lnTo>
                    <a:pt x="2687" y="19762"/>
                  </a:lnTo>
                  <a:cubicBezTo>
                    <a:pt x="2762" y="19816"/>
                    <a:pt x="2836" y="19868"/>
                    <a:pt x="2909" y="19915"/>
                  </a:cubicBezTo>
                  <a:cubicBezTo>
                    <a:pt x="3150" y="20075"/>
                    <a:pt x="3408" y="20209"/>
                    <a:pt x="3665" y="20341"/>
                  </a:cubicBezTo>
                  <a:cubicBezTo>
                    <a:pt x="3916" y="20471"/>
                    <a:pt x="4171" y="20599"/>
                    <a:pt x="4415" y="20742"/>
                  </a:cubicBezTo>
                  <a:cubicBezTo>
                    <a:pt x="4576" y="20837"/>
                    <a:pt x="4837" y="20964"/>
                    <a:pt x="4952" y="21142"/>
                  </a:cubicBezTo>
                  <a:cubicBezTo>
                    <a:pt x="4902" y="21324"/>
                    <a:pt x="4851" y="21503"/>
                    <a:pt x="4801" y="21682"/>
                  </a:cubicBezTo>
                  <a:cubicBezTo>
                    <a:pt x="4699" y="21542"/>
                    <a:pt x="4566" y="21418"/>
                    <a:pt x="4429" y="21315"/>
                  </a:cubicBezTo>
                  <a:cubicBezTo>
                    <a:pt x="4210" y="21152"/>
                    <a:pt x="3977" y="21005"/>
                    <a:pt x="3748" y="20852"/>
                  </a:cubicBezTo>
                  <a:cubicBezTo>
                    <a:pt x="3521" y="20700"/>
                    <a:pt x="3294" y="20525"/>
                    <a:pt x="3053" y="20390"/>
                  </a:cubicBezTo>
                  <a:cubicBezTo>
                    <a:pt x="2933" y="20180"/>
                    <a:pt x="2812" y="19970"/>
                    <a:pt x="2687" y="19762"/>
                  </a:cubicBezTo>
                  <a:close/>
                  <a:moveTo>
                    <a:pt x="3249" y="20731"/>
                  </a:moveTo>
                  <a:cubicBezTo>
                    <a:pt x="3346" y="20793"/>
                    <a:pt x="3443" y="20854"/>
                    <a:pt x="3536" y="20915"/>
                  </a:cubicBezTo>
                  <a:cubicBezTo>
                    <a:pt x="3744" y="21054"/>
                    <a:pt x="3954" y="21191"/>
                    <a:pt x="4161" y="21331"/>
                  </a:cubicBezTo>
                  <a:cubicBezTo>
                    <a:pt x="4380" y="21476"/>
                    <a:pt x="4607" y="21653"/>
                    <a:pt x="4746" y="21873"/>
                  </a:cubicBezTo>
                  <a:cubicBezTo>
                    <a:pt x="4692" y="22092"/>
                    <a:pt x="4637" y="22310"/>
                    <a:pt x="4583" y="22529"/>
                  </a:cubicBezTo>
                  <a:cubicBezTo>
                    <a:pt x="4510" y="22438"/>
                    <a:pt x="4431" y="22351"/>
                    <a:pt x="4351" y="22266"/>
                  </a:cubicBezTo>
                  <a:cubicBezTo>
                    <a:pt x="4035" y="21923"/>
                    <a:pt x="3757" y="21558"/>
                    <a:pt x="3510" y="21164"/>
                  </a:cubicBezTo>
                  <a:cubicBezTo>
                    <a:pt x="3419" y="21022"/>
                    <a:pt x="3334" y="20877"/>
                    <a:pt x="3249" y="20731"/>
                  </a:cubicBezTo>
                  <a:close/>
                  <a:moveTo>
                    <a:pt x="5598" y="21461"/>
                  </a:moveTo>
                  <a:cubicBezTo>
                    <a:pt x="6183" y="21461"/>
                    <a:pt x="6774" y="21603"/>
                    <a:pt x="7346" y="21699"/>
                  </a:cubicBezTo>
                  <a:cubicBezTo>
                    <a:pt x="7711" y="21758"/>
                    <a:pt x="8079" y="21819"/>
                    <a:pt x="8445" y="21879"/>
                  </a:cubicBezTo>
                  <a:cubicBezTo>
                    <a:pt x="8801" y="21937"/>
                    <a:pt x="9164" y="21982"/>
                    <a:pt x="9519" y="22056"/>
                  </a:cubicBezTo>
                  <a:cubicBezTo>
                    <a:pt x="9683" y="22092"/>
                    <a:pt x="9885" y="22189"/>
                    <a:pt x="9785" y="22388"/>
                  </a:cubicBezTo>
                  <a:cubicBezTo>
                    <a:pt x="9709" y="22540"/>
                    <a:pt x="9510" y="22590"/>
                    <a:pt x="9354" y="22628"/>
                  </a:cubicBezTo>
                  <a:cubicBezTo>
                    <a:pt x="9153" y="22677"/>
                    <a:pt x="8947" y="22697"/>
                    <a:pt x="8740" y="22697"/>
                  </a:cubicBezTo>
                  <a:cubicBezTo>
                    <a:pt x="8633" y="22697"/>
                    <a:pt x="8527" y="22691"/>
                    <a:pt x="8420" y="22682"/>
                  </a:cubicBezTo>
                  <a:cubicBezTo>
                    <a:pt x="7809" y="22629"/>
                    <a:pt x="7217" y="22450"/>
                    <a:pt x="6617" y="22328"/>
                  </a:cubicBezTo>
                  <a:cubicBezTo>
                    <a:pt x="6367" y="22279"/>
                    <a:pt x="6093" y="22233"/>
                    <a:pt x="5826" y="22233"/>
                  </a:cubicBezTo>
                  <a:cubicBezTo>
                    <a:pt x="5539" y="22233"/>
                    <a:pt x="5260" y="22286"/>
                    <a:pt x="5028" y="22448"/>
                  </a:cubicBezTo>
                  <a:cubicBezTo>
                    <a:pt x="5051" y="22347"/>
                    <a:pt x="5078" y="22248"/>
                    <a:pt x="5101" y="22148"/>
                  </a:cubicBezTo>
                  <a:cubicBezTo>
                    <a:pt x="5105" y="22151"/>
                    <a:pt x="5112" y="22151"/>
                    <a:pt x="5115" y="22154"/>
                  </a:cubicBezTo>
                  <a:cubicBezTo>
                    <a:pt x="5118" y="22147"/>
                    <a:pt x="5115" y="22140"/>
                    <a:pt x="5119" y="22134"/>
                  </a:cubicBezTo>
                  <a:cubicBezTo>
                    <a:pt x="5136" y="22079"/>
                    <a:pt x="5162" y="22031"/>
                    <a:pt x="5191" y="21987"/>
                  </a:cubicBezTo>
                  <a:lnTo>
                    <a:pt x="5191" y="21987"/>
                  </a:lnTo>
                  <a:cubicBezTo>
                    <a:pt x="5171" y="21995"/>
                    <a:pt x="5154" y="22002"/>
                    <a:pt x="5135" y="22013"/>
                  </a:cubicBezTo>
                  <a:cubicBezTo>
                    <a:pt x="5179" y="21835"/>
                    <a:pt x="5220" y="21655"/>
                    <a:pt x="5267" y="21477"/>
                  </a:cubicBezTo>
                  <a:cubicBezTo>
                    <a:pt x="5377" y="21466"/>
                    <a:pt x="5487" y="21461"/>
                    <a:pt x="5598" y="21461"/>
                  </a:cubicBezTo>
                  <a:close/>
                  <a:moveTo>
                    <a:pt x="1442" y="18569"/>
                  </a:moveTo>
                  <a:cubicBezTo>
                    <a:pt x="1610" y="18569"/>
                    <a:pt x="1767" y="18727"/>
                    <a:pt x="1866" y="18848"/>
                  </a:cubicBezTo>
                  <a:cubicBezTo>
                    <a:pt x="2259" y="19325"/>
                    <a:pt x="2564" y="19863"/>
                    <a:pt x="2869" y="20398"/>
                  </a:cubicBezTo>
                  <a:cubicBezTo>
                    <a:pt x="2859" y="20423"/>
                    <a:pt x="2863" y="20451"/>
                    <a:pt x="2890" y="20474"/>
                  </a:cubicBezTo>
                  <a:cubicBezTo>
                    <a:pt x="2901" y="20484"/>
                    <a:pt x="2916" y="20494"/>
                    <a:pt x="2928" y="20504"/>
                  </a:cubicBezTo>
                  <a:cubicBezTo>
                    <a:pt x="3032" y="20683"/>
                    <a:pt x="3134" y="20863"/>
                    <a:pt x="3242" y="21037"/>
                  </a:cubicBezTo>
                  <a:cubicBezTo>
                    <a:pt x="3487" y="21437"/>
                    <a:pt x="3753" y="21829"/>
                    <a:pt x="4070" y="22177"/>
                  </a:cubicBezTo>
                  <a:cubicBezTo>
                    <a:pt x="4227" y="22347"/>
                    <a:pt x="4404" y="22513"/>
                    <a:pt x="4546" y="22700"/>
                  </a:cubicBezTo>
                  <a:cubicBezTo>
                    <a:pt x="4517" y="22817"/>
                    <a:pt x="4490" y="22934"/>
                    <a:pt x="4466" y="23053"/>
                  </a:cubicBezTo>
                  <a:cubicBezTo>
                    <a:pt x="4455" y="23038"/>
                    <a:pt x="4444" y="23026"/>
                    <a:pt x="4431" y="23012"/>
                  </a:cubicBezTo>
                  <a:lnTo>
                    <a:pt x="4431" y="23012"/>
                  </a:lnTo>
                  <a:cubicBezTo>
                    <a:pt x="4434" y="23062"/>
                    <a:pt x="4434" y="23112"/>
                    <a:pt x="4429" y="23163"/>
                  </a:cubicBezTo>
                  <a:cubicBezTo>
                    <a:pt x="4432" y="23166"/>
                    <a:pt x="4437" y="23171"/>
                    <a:pt x="4439" y="23175"/>
                  </a:cubicBezTo>
                  <a:cubicBezTo>
                    <a:pt x="4417" y="23286"/>
                    <a:pt x="4397" y="23400"/>
                    <a:pt x="4376" y="23512"/>
                  </a:cubicBezTo>
                  <a:cubicBezTo>
                    <a:pt x="4303" y="23449"/>
                    <a:pt x="4227" y="23395"/>
                    <a:pt x="4150" y="23347"/>
                  </a:cubicBezTo>
                  <a:cubicBezTo>
                    <a:pt x="3951" y="23219"/>
                    <a:pt x="3737" y="23122"/>
                    <a:pt x="3533" y="23001"/>
                  </a:cubicBezTo>
                  <a:cubicBezTo>
                    <a:pt x="3348" y="22892"/>
                    <a:pt x="3178" y="22765"/>
                    <a:pt x="3021" y="22622"/>
                  </a:cubicBezTo>
                  <a:cubicBezTo>
                    <a:pt x="2388" y="22050"/>
                    <a:pt x="1979" y="21281"/>
                    <a:pt x="1657" y="20512"/>
                  </a:cubicBezTo>
                  <a:cubicBezTo>
                    <a:pt x="1490" y="20115"/>
                    <a:pt x="1317" y="19707"/>
                    <a:pt x="1237" y="19284"/>
                  </a:cubicBezTo>
                  <a:cubicBezTo>
                    <a:pt x="1203" y="19106"/>
                    <a:pt x="1119" y="18706"/>
                    <a:pt x="1315" y="18601"/>
                  </a:cubicBezTo>
                  <a:cubicBezTo>
                    <a:pt x="1358" y="18579"/>
                    <a:pt x="1400" y="18569"/>
                    <a:pt x="1442" y="18569"/>
                  </a:cubicBezTo>
                  <a:close/>
                  <a:moveTo>
                    <a:pt x="4858" y="23280"/>
                  </a:moveTo>
                  <a:cubicBezTo>
                    <a:pt x="5320" y="23637"/>
                    <a:pt x="5958" y="23750"/>
                    <a:pt x="6533" y="23750"/>
                  </a:cubicBezTo>
                  <a:cubicBezTo>
                    <a:pt x="6568" y="23750"/>
                    <a:pt x="6604" y="23749"/>
                    <a:pt x="6638" y="23749"/>
                  </a:cubicBezTo>
                  <a:cubicBezTo>
                    <a:pt x="7342" y="23732"/>
                    <a:pt x="8029" y="23564"/>
                    <a:pt x="8731" y="23517"/>
                  </a:cubicBezTo>
                  <a:cubicBezTo>
                    <a:pt x="8781" y="23514"/>
                    <a:pt x="8833" y="23512"/>
                    <a:pt x="8886" y="23512"/>
                  </a:cubicBezTo>
                  <a:cubicBezTo>
                    <a:pt x="9006" y="23512"/>
                    <a:pt x="9130" y="23526"/>
                    <a:pt x="9233" y="23585"/>
                  </a:cubicBezTo>
                  <a:cubicBezTo>
                    <a:pt x="9389" y="23675"/>
                    <a:pt x="9426" y="23855"/>
                    <a:pt x="9375" y="24013"/>
                  </a:cubicBezTo>
                  <a:cubicBezTo>
                    <a:pt x="9279" y="24306"/>
                    <a:pt x="8921" y="24461"/>
                    <a:pt x="8652" y="24566"/>
                  </a:cubicBezTo>
                  <a:cubicBezTo>
                    <a:pt x="8284" y="24709"/>
                    <a:pt x="7886" y="24783"/>
                    <a:pt x="7487" y="24783"/>
                  </a:cubicBezTo>
                  <a:cubicBezTo>
                    <a:pt x="7255" y="24783"/>
                    <a:pt x="7023" y="24758"/>
                    <a:pt x="6796" y="24708"/>
                  </a:cubicBezTo>
                  <a:cubicBezTo>
                    <a:pt x="6186" y="24570"/>
                    <a:pt x="5555" y="24234"/>
                    <a:pt x="4916" y="24234"/>
                  </a:cubicBezTo>
                  <a:cubicBezTo>
                    <a:pt x="4869" y="24234"/>
                    <a:pt x="4822" y="24236"/>
                    <a:pt x="4774" y="24240"/>
                  </a:cubicBezTo>
                  <a:cubicBezTo>
                    <a:pt x="4777" y="24232"/>
                    <a:pt x="4778" y="24227"/>
                    <a:pt x="4778" y="24220"/>
                  </a:cubicBezTo>
                  <a:cubicBezTo>
                    <a:pt x="4777" y="24142"/>
                    <a:pt x="4760" y="24069"/>
                    <a:pt x="4736" y="23998"/>
                  </a:cubicBezTo>
                  <a:cubicBezTo>
                    <a:pt x="4737" y="23987"/>
                    <a:pt x="4737" y="23977"/>
                    <a:pt x="4739" y="23966"/>
                  </a:cubicBezTo>
                  <a:cubicBezTo>
                    <a:pt x="4744" y="23936"/>
                    <a:pt x="4750" y="23905"/>
                    <a:pt x="4756" y="23874"/>
                  </a:cubicBezTo>
                  <a:cubicBezTo>
                    <a:pt x="4777" y="23864"/>
                    <a:pt x="4800" y="23855"/>
                    <a:pt x="4822" y="23849"/>
                  </a:cubicBezTo>
                  <a:cubicBezTo>
                    <a:pt x="4824" y="23845"/>
                    <a:pt x="4822" y="23842"/>
                    <a:pt x="4824" y="23838"/>
                  </a:cubicBezTo>
                  <a:lnTo>
                    <a:pt x="4848" y="23777"/>
                  </a:lnTo>
                  <a:lnTo>
                    <a:pt x="4848" y="23777"/>
                  </a:lnTo>
                  <a:cubicBezTo>
                    <a:pt x="4820" y="23784"/>
                    <a:pt x="4793" y="23791"/>
                    <a:pt x="4767" y="23805"/>
                  </a:cubicBezTo>
                  <a:cubicBezTo>
                    <a:pt x="4795" y="23629"/>
                    <a:pt x="4827" y="23455"/>
                    <a:pt x="4858" y="23280"/>
                  </a:cubicBezTo>
                  <a:close/>
                  <a:moveTo>
                    <a:pt x="12787" y="0"/>
                  </a:moveTo>
                  <a:cubicBezTo>
                    <a:pt x="12497" y="0"/>
                    <a:pt x="12350" y="490"/>
                    <a:pt x="12285" y="692"/>
                  </a:cubicBezTo>
                  <a:lnTo>
                    <a:pt x="11950" y="1741"/>
                  </a:lnTo>
                  <a:cubicBezTo>
                    <a:pt x="11909" y="1631"/>
                    <a:pt x="11854" y="1525"/>
                    <a:pt x="11780" y="1429"/>
                  </a:cubicBezTo>
                  <a:cubicBezTo>
                    <a:pt x="11716" y="1347"/>
                    <a:pt x="11622" y="1273"/>
                    <a:pt x="11532" y="1273"/>
                  </a:cubicBezTo>
                  <a:cubicBezTo>
                    <a:pt x="11478" y="1273"/>
                    <a:pt x="11426" y="1300"/>
                    <a:pt x="11383" y="1369"/>
                  </a:cubicBezTo>
                  <a:cubicBezTo>
                    <a:pt x="11274" y="1542"/>
                    <a:pt x="11340" y="1796"/>
                    <a:pt x="11377" y="1982"/>
                  </a:cubicBezTo>
                  <a:cubicBezTo>
                    <a:pt x="11383" y="2005"/>
                    <a:pt x="11387" y="2029"/>
                    <a:pt x="11393" y="2050"/>
                  </a:cubicBezTo>
                  <a:cubicBezTo>
                    <a:pt x="11354" y="1988"/>
                    <a:pt x="11313" y="1927"/>
                    <a:pt x="11258" y="1880"/>
                  </a:cubicBezTo>
                  <a:cubicBezTo>
                    <a:pt x="11195" y="1823"/>
                    <a:pt x="11125" y="1799"/>
                    <a:pt x="11057" y="1799"/>
                  </a:cubicBezTo>
                  <a:cubicBezTo>
                    <a:pt x="10920" y="1799"/>
                    <a:pt x="10793" y="1901"/>
                    <a:pt x="10760" y="2054"/>
                  </a:cubicBezTo>
                  <a:cubicBezTo>
                    <a:pt x="10732" y="2188"/>
                    <a:pt x="10777" y="2327"/>
                    <a:pt x="10820" y="2453"/>
                  </a:cubicBezTo>
                  <a:cubicBezTo>
                    <a:pt x="10874" y="2609"/>
                    <a:pt x="10932" y="2762"/>
                    <a:pt x="10996" y="2914"/>
                  </a:cubicBezTo>
                  <a:cubicBezTo>
                    <a:pt x="11103" y="3169"/>
                    <a:pt x="11228" y="3415"/>
                    <a:pt x="11366" y="3656"/>
                  </a:cubicBezTo>
                  <a:cubicBezTo>
                    <a:pt x="11345" y="3704"/>
                    <a:pt x="11323" y="3751"/>
                    <a:pt x="11302" y="3798"/>
                  </a:cubicBezTo>
                  <a:cubicBezTo>
                    <a:pt x="11244" y="3689"/>
                    <a:pt x="11187" y="3577"/>
                    <a:pt x="11137" y="3462"/>
                  </a:cubicBezTo>
                  <a:cubicBezTo>
                    <a:pt x="11049" y="3255"/>
                    <a:pt x="10971" y="3043"/>
                    <a:pt x="10879" y="2837"/>
                  </a:cubicBezTo>
                  <a:cubicBezTo>
                    <a:pt x="10710" y="2460"/>
                    <a:pt x="10493" y="2087"/>
                    <a:pt x="10149" y="1837"/>
                  </a:cubicBezTo>
                  <a:cubicBezTo>
                    <a:pt x="10066" y="1778"/>
                    <a:pt x="9968" y="1727"/>
                    <a:pt x="9875" y="1727"/>
                  </a:cubicBezTo>
                  <a:cubicBezTo>
                    <a:pt x="9811" y="1727"/>
                    <a:pt x="9750" y="1751"/>
                    <a:pt x="9699" y="1816"/>
                  </a:cubicBezTo>
                  <a:cubicBezTo>
                    <a:pt x="9578" y="1971"/>
                    <a:pt x="9666" y="2162"/>
                    <a:pt x="9731" y="2321"/>
                  </a:cubicBezTo>
                  <a:cubicBezTo>
                    <a:pt x="9902" y="2730"/>
                    <a:pt x="10075" y="3137"/>
                    <a:pt x="10283" y="3528"/>
                  </a:cubicBezTo>
                  <a:cubicBezTo>
                    <a:pt x="10469" y="3882"/>
                    <a:pt x="10695" y="4242"/>
                    <a:pt x="10974" y="4538"/>
                  </a:cubicBezTo>
                  <a:cubicBezTo>
                    <a:pt x="10974" y="4540"/>
                    <a:pt x="10973" y="4541"/>
                    <a:pt x="10973" y="4541"/>
                  </a:cubicBezTo>
                  <a:cubicBezTo>
                    <a:pt x="10959" y="4548"/>
                    <a:pt x="10952" y="4567"/>
                    <a:pt x="10954" y="4584"/>
                  </a:cubicBezTo>
                  <a:cubicBezTo>
                    <a:pt x="10932" y="4638"/>
                    <a:pt x="10909" y="4690"/>
                    <a:pt x="10888" y="4744"/>
                  </a:cubicBezTo>
                  <a:cubicBezTo>
                    <a:pt x="10856" y="4755"/>
                    <a:pt x="10823" y="4759"/>
                    <a:pt x="10789" y="4759"/>
                  </a:cubicBezTo>
                  <a:cubicBezTo>
                    <a:pt x="10731" y="4759"/>
                    <a:pt x="10673" y="4745"/>
                    <a:pt x="10620" y="4719"/>
                  </a:cubicBezTo>
                  <a:cubicBezTo>
                    <a:pt x="10434" y="4625"/>
                    <a:pt x="10313" y="4422"/>
                    <a:pt x="10208" y="4252"/>
                  </a:cubicBezTo>
                  <a:cubicBezTo>
                    <a:pt x="10015" y="3938"/>
                    <a:pt x="9861" y="3604"/>
                    <a:pt x="9645" y="3304"/>
                  </a:cubicBezTo>
                  <a:cubicBezTo>
                    <a:pt x="9462" y="3052"/>
                    <a:pt x="9209" y="2783"/>
                    <a:pt x="8897" y="2697"/>
                  </a:cubicBezTo>
                  <a:cubicBezTo>
                    <a:pt x="8849" y="2683"/>
                    <a:pt x="8797" y="2675"/>
                    <a:pt x="8746" y="2675"/>
                  </a:cubicBezTo>
                  <a:cubicBezTo>
                    <a:pt x="8669" y="2675"/>
                    <a:pt x="8592" y="2694"/>
                    <a:pt x="8533" y="2744"/>
                  </a:cubicBezTo>
                  <a:cubicBezTo>
                    <a:pt x="8406" y="2847"/>
                    <a:pt x="8422" y="3016"/>
                    <a:pt x="8477" y="3157"/>
                  </a:cubicBezTo>
                  <a:cubicBezTo>
                    <a:pt x="8623" y="3525"/>
                    <a:pt x="8845" y="3883"/>
                    <a:pt x="9072" y="4212"/>
                  </a:cubicBezTo>
                  <a:cubicBezTo>
                    <a:pt x="9299" y="4540"/>
                    <a:pt x="9557" y="4848"/>
                    <a:pt x="9839" y="5134"/>
                  </a:cubicBezTo>
                  <a:cubicBezTo>
                    <a:pt x="9978" y="5273"/>
                    <a:pt x="10132" y="5400"/>
                    <a:pt x="10272" y="5540"/>
                  </a:cubicBezTo>
                  <a:cubicBezTo>
                    <a:pt x="10337" y="5605"/>
                    <a:pt x="10411" y="5712"/>
                    <a:pt x="10307" y="5776"/>
                  </a:cubicBezTo>
                  <a:cubicBezTo>
                    <a:pt x="10277" y="5795"/>
                    <a:pt x="10239" y="5802"/>
                    <a:pt x="10200" y="5802"/>
                  </a:cubicBezTo>
                  <a:cubicBezTo>
                    <a:pt x="10130" y="5802"/>
                    <a:pt x="10054" y="5778"/>
                    <a:pt x="10000" y="5754"/>
                  </a:cubicBezTo>
                  <a:cubicBezTo>
                    <a:pt x="9791" y="5664"/>
                    <a:pt x="9634" y="5489"/>
                    <a:pt x="9489" y="5322"/>
                  </a:cubicBezTo>
                  <a:cubicBezTo>
                    <a:pt x="9333" y="5144"/>
                    <a:pt x="9180" y="4966"/>
                    <a:pt x="9023" y="4787"/>
                  </a:cubicBezTo>
                  <a:cubicBezTo>
                    <a:pt x="8867" y="4607"/>
                    <a:pt x="8711" y="4426"/>
                    <a:pt x="8555" y="4248"/>
                  </a:cubicBezTo>
                  <a:cubicBezTo>
                    <a:pt x="8412" y="4082"/>
                    <a:pt x="8276" y="3893"/>
                    <a:pt x="8107" y="3751"/>
                  </a:cubicBezTo>
                  <a:cubicBezTo>
                    <a:pt x="8000" y="3661"/>
                    <a:pt x="7870" y="3595"/>
                    <a:pt x="7730" y="3595"/>
                  </a:cubicBezTo>
                  <a:cubicBezTo>
                    <a:pt x="7710" y="3595"/>
                    <a:pt x="7689" y="3596"/>
                    <a:pt x="7669" y="3599"/>
                  </a:cubicBezTo>
                  <a:cubicBezTo>
                    <a:pt x="7510" y="3623"/>
                    <a:pt x="7389" y="3738"/>
                    <a:pt x="7369" y="3896"/>
                  </a:cubicBezTo>
                  <a:cubicBezTo>
                    <a:pt x="7348" y="4056"/>
                    <a:pt x="7424" y="4221"/>
                    <a:pt x="7511" y="4351"/>
                  </a:cubicBezTo>
                  <a:cubicBezTo>
                    <a:pt x="7625" y="4526"/>
                    <a:pt x="7761" y="4690"/>
                    <a:pt x="7893" y="4852"/>
                  </a:cubicBezTo>
                  <a:cubicBezTo>
                    <a:pt x="8172" y="5195"/>
                    <a:pt x="8476" y="5520"/>
                    <a:pt x="8801" y="5824"/>
                  </a:cubicBezTo>
                  <a:cubicBezTo>
                    <a:pt x="9079" y="6086"/>
                    <a:pt x="9382" y="6343"/>
                    <a:pt x="9561" y="6685"/>
                  </a:cubicBezTo>
                  <a:cubicBezTo>
                    <a:pt x="9596" y="6754"/>
                    <a:pt x="9714" y="6972"/>
                    <a:pt x="9568" y="6972"/>
                  </a:cubicBezTo>
                  <a:cubicBezTo>
                    <a:pt x="9567" y="6972"/>
                    <a:pt x="9565" y="6972"/>
                    <a:pt x="9564" y="6972"/>
                  </a:cubicBezTo>
                  <a:cubicBezTo>
                    <a:pt x="9475" y="6967"/>
                    <a:pt x="9365" y="6872"/>
                    <a:pt x="9302" y="6824"/>
                  </a:cubicBezTo>
                  <a:cubicBezTo>
                    <a:pt x="9124" y="6691"/>
                    <a:pt x="8954" y="6550"/>
                    <a:pt x="8788" y="6406"/>
                  </a:cubicBezTo>
                  <a:cubicBezTo>
                    <a:pt x="8455" y="6115"/>
                    <a:pt x="8142" y="5803"/>
                    <a:pt x="7852" y="5471"/>
                  </a:cubicBezTo>
                  <a:cubicBezTo>
                    <a:pt x="7609" y="5193"/>
                    <a:pt x="7339" y="4832"/>
                    <a:pt x="6945" y="4768"/>
                  </a:cubicBezTo>
                  <a:cubicBezTo>
                    <a:pt x="6909" y="4762"/>
                    <a:pt x="6870" y="4759"/>
                    <a:pt x="6830" y="4759"/>
                  </a:cubicBezTo>
                  <a:cubicBezTo>
                    <a:pt x="6717" y="4759"/>
                    <a:pt x="6596" y="4787"/>
                    <a:pt x="6526" y="4869"/>
                  </a:cubicBezTo>
                  <a:cubicBezTo>
                    <a:pt x="6426" y="4987"/>
                    <a:pt x="6484" y="5137"/>
                    <a:pt x="6555" y="5256"/>
                  </a:cubicBezTo>
                  <a:cubicBezTo>
                    <a:pt x="6765" y="5613"/>
                    <a:pt x="7009" y="5953"/>
                    <a:pt x="7264" y="6279"/>
                  </a:cubicBezTo>
                  <a:cubicBezTo>
                    <a:pt x="7776" y="6933"/>
                    <a:pt x="8358" y="7536"/>
                    <a:pt x="9008" y="8064"/>
                  </a:cubicBezTo>
                  <a:cubicBezTo>
                    <a:pt x="9138" y="8171"/>
                    <a:pt x="9273" y="8271"/>
                    <a:pt x="9408" y="8372"/>
                  </a:cubicBezTo>
                  <a:cubicBezTo>
                    <a:pt x="9397" y="8406"/>
                    <a:pt x="9382" y="8440"/>
                    <a:pt x="9370" y="8476"/>
                  </a:cubicBezTo>
                  <a:cubicBezTo>
                    <a:pt x="9363" y="8476"/>
                    <a:pt x="9356" y="8477"/>
                    <a:pt x="9350" y="8477"/>
                  </a:cubicBezTo>
                  <a:cubicBezTo>
                    <a:pt x="9215" y="8477"/>
                    <a:pt x="9056" y="8344"/>
                    <a:pt x="8972" y="8263"/>
                  </a:cubicBezTo>
                  <a:cubicBezTo>
                    <a:pt x="8836" y="8132"/>
                    <a:pt x="8701" y="8002"/>
                    <a:pt x="8562" y="7874"/>
                  </a:cubicBezTo>
                  <a:cubicBezTo>
                    <a:pt x="8293" y="7624"/>
                    <a:pt x="8018" y="7379"/>
                    <a:pt x="7738" y="7139"/>
                  </a:cubicBezTo>
                  <a:cubicBezTo>
                    <a:pt x="7457" y="6902"/>
                    <a:pt x="7176" y="6664"/>
                    <a:pt x="6885" y="6437"/>
                  </a:cubicBezTo>
                  <a:cubicBezTo>
                    <a:pt x="6751" y="6333"/>
                    <a:pt x="6613" y="6228"/>
                    <a:pt x="6475" y="6125"/>
                  </a:cubicBezTo>
                  <a:cubicBezTo>
                    <a:pt x="6350" y="6031"/>
                    <a:pt x="6216" y="5903"/>
                    <a:pt x="6058" y="5869"/>
                  </a:cubicBezTo>
                  <a:cubicBezTo>
                    <a:pt x="6034" y="5864"/>
                    <a:pt x="6011" y="5862"/>
                    <a:pt x="5988" y="5862"/>
                  </a:cubicBezTo>
                  <a:cubicBezTo>
                    <a:pt x="5800" y="5862"/>
                    <a:pt x="5649" y="6023"/>
                    <a:pt x="5610" y="6200"/>
                  </a:cubicBezTo>
                  <a:cubicBezTo>
                    <a:pt x="5552" y="6468"/>
                    <a:pt x="5743" y="6712"/>
                    <a:pt x="5906" y="6911"/>
                  </a:cubicBezTo>
                  <a:cubicBezTo>
                    <a:pt x="6343" y="7448"/>
                    <a:pt x="6843" y="7932"/>
                    <a:pt x="7361" y="8398"/>
                  </a:cubicBezTo>
                  <a:cubicBezTo>
                    <a:pt x="7613" y="8625"/>
                    <a:pt x="7871" y="8847"/>
                    <a:pt x="8128" y="9071"/>
                  </a:cubicBezTo>
                  <a:cubicBezTo>
                    <a:pt x="8256" y="9182"/>
                    <a:pt x="8385" y="9294"/>
                    <a:pt x="8513" y="9408"/>
                  </a:cubicBezTo>
                  <a:cubicBezTo>
                    <a:pt x="8564" y="9455"/>
                    <a:pt x="8938" y="9724"/>
                    <a:pt x="8843" y="9811"/>
                  </a:cubicBezTo>
                  <a:cubicBezTo>
                    <a:pt x="8825" y="9827"/>
                    <a:pt x="8798" y="9832"/>
                    <a:pt x="8767" y="9832"/>
                  </a:cubicBezTo>
                  <a:cubicBezTo>
                    <a:pt x="8701" y="9832"/>
                    <a:pt x="8620" y="9807"/>
                    <a:pt x="8582" y="9795"/>
                  </a:cubicBezTo>
                  <a:cubicBezTo>
                    <a:pt x="8500" y="9768"/>
                    <a:pt x="8422" y="9724"/>
                    <a:pt x="8354" y="9674"/>
                  </a:cubicBezTo>
                  <a:cubicBezTo>
                    <a:pt x="8198" y="9565"/>
                    <a:pt x="8067" y="9423"/>
                    <a:pt x="7937" y="9289"/>
                  </a:cubicBezTo>
                  <a:cubicBezTo>
                    <a:pt x="7667" y="9010"/>
                    <a:pt x="7398" y="8734"/>
                    <a:pt x="7128" y="8456"/>
                  </a:cubicBezTo>
                  <a:cubicBezTo>
                    <a:pt x="6871" y="8189"/>
                    <a:pt x="6613" y="7925"/>
                    <a:pt x="6356" y="7660"/>
                  </a:cubicBezTo>
                  <a:cubicBezTo>
                    <a:pt x="6226" y="7525"/>
                    <a:pt x="6099" y="7380"/>
                    <a:pt x="5963" y="7253"/>
                  </a:cubicBezTo>
                  <a:cubicBezTo>
                    <a:pt x="5889" y="7184"/>
                    <a:pt x="5797" y="7118"/>
                    <a:pt x="5693" y="7118"/>
                  </a:cubicBezTo>
                  <a:cubicBezTo>
                    <a:pt x="5679" y="7118"/>
                    <a:pt x="5665" y="7120"/>
                    <a:pt x="5651" y="7122"/>
                  </a:cubicBezTo>
                  <a:cubicBezTo>
                    <a:pt x="5386" y="7172"/>
                    <a:pt x="5440" y="7529"/>
                    <a:pt x="5468" y="7715"/>
                  </a:cubicBezTo>
                  <a:cubicBezTo>
                    <a:pt x="5511" y="7990"/>
                    <a:pt x="5608" y="8256"/>
                    <a:pt x="5739" y="8504"/>
                  </a:cubicBezTo>
                  <a:cubicBezTo>
                    <a:pt x="6308" y="9592"/>
                    <a:pt x="7467" y="10267"/>
                    <a:pt x="8091" y="11307"/>
                  </a:cubicBezTo>
                  <a:cubicBezTo>
                    <a:pt x="7443" y="10970"/>
                    <a:pt x="6837" y="10557"/>
                    <a:pt x="6298" y="10067"/>
                  </a:cubicBezTo>
                  <a:cubicBezTo>
                    <a:pt x="5994" y="9791"/>
                    <a:pt x="5722" y="9489"/>
                    <a:pt x="5441" y="9189"/>
                  </a:cubicBezTo>
                  <a:cubicBezTo>
                    <a:pt x="5173" y="8904"/>
                    <a:pt x="4882" y="8616"/>
                    <a:pt x="4537" y="8422"/>
                  </a:cubicBezTo>
                  <a:cubicBezTo>
                    <a:pt x="4431" y="8362"/>
                    <a:pt x="4291" y="8322"/>
                    <a:pt x="4160" y="8322"/>
                  </a:cubicBezTo>
                  <a:cubicBezTo>
                    <a:pt x="3979" y="8322"/>
                    <a:pt x="3814" y="8399"/>
                    <a:pt x="3780" y="8612"/>
                  </a:cubicBezTo>
                  <a:cubicBezTo>
                    <a:pt x="3731" y="8900"/>
                    <a:pt x="3929" y="9246"/>
                    <a:pt x="4099" y="9473"/>
                  </a:cubicBezTo>
                  <a:cubicBezTo>
                    <a:pt x="4298" y="9740"/>
                    <a:pt x="4551" y="9960"/>
                    <a:pt x="4814" y="10163"/>
                  </a:cubicBezTo>
                  <a:cubicBezTo>
                    <a:pt x="5130" y="10409"/>
                    <a:pt x="5457" y="10643"/>
                    <a:pt x="5776" y="10886"/>
                  </a:cubicBezTo>
                  <a:cubicBezTo>
                    <a:pt x="6173" y="11188"/>
                    <a:pt x="6568" y="11495"/>
                    <a:pt x="6958" y="11805"/>
                  </a:cubicBezTo>
                  <a:cubicBezTo>
                    <a:pt x="7155" y="11962"/>
                    <a:pt x="7351" y="12118"/>
                    <a:pt x="7545" y="12276"/>
                  </a:cubicBezTo>
                  <a:cubicBezTo>
                    <a:pt x="7656" y="12369"/>
                    <a:pt x="7775" y="12471"/>
                    <a:pt x="7840" y="12599"/>
                  </a:cubicBezTo>
                  <a:cubicBezTo>
                    <a:pt x="7793" y="12735"/>
                    <a:pt x="7744" y="12871"/>
                    <a:pt x="7695" y="13007"/>
                  </a:cubicBezTo>
                  <a:cubicBezTo>
                    <a:pt x="6712" y="12230"/>
                    <a:pt x="5786" y="11385"/>
                    <a:pt x="4927" y="10475"/>
                  </a:cubicBezTo>
                  <a:cubicBezTo>
                    <a:pt x="4722" y="10258"/>
                    <a:pt x="4520" y="10031"/>
                    <a:pt x="4286" y="9840"/>
                  </a:cubicBezTo>
                  <a:cubicBezTo>
                    <a:pt x="4121" y="9705"/>
                    <a:pt x="3873" y="9501"/>
                    <a:pt x="3643" y="9501"/>
                  </a:cubicBezTo>
                  <a:cubicBezTo>
                    <a:pt x="3636" y="9501"/>
                    <a:pt x="3629" y="9501"/>
                    <a:pt x="3622" y="9501"/>
                  </a:cubicBezTo>
                  <a:cubicBezTo>
                    <a:pt x="3086" y="9528"/>
                    <a:pt x="3652" y="10531"/>
                    <a:pt x="3764" y="10743"/>
                  </a:cubicBezTo>
                  <a:cubicBezTo>
                    <a:pt x="4022" y="11237"/>
                    <a:pt x="4361" y="11693"/>
                    <a:pt x="4754" y="12092"/>
                  </a:cubicBezTo>
                  <a:cubicBezTo>
                    <a:pt x="5169" y="12509"/>
                    <a:pt x="5654" y="12837"/>
                    <a:pt x="6129" y="13177"/>
                  </a:cubicBezTo>
                  <a:cubicBezTo>
                    <a:pt x="6393" y="13368"/>
                    <a:pt x="6654" y="13563"/>
                    <a:pt x="6890" y="13786"/>
                  </a:cubicBezTo>
                  <a:cubicBezTo>
                    <a:pt x="6987" y="13878"/>
                    <a:pt x="7100" y="13975"/>
                    <a:pt x="7172" y="14088"/>
                  </a:cubicBezTo>
                  <a:cubicBezTo>
                    <a:pt x="7274" y="14248"/>
                    <a:pt x="7167" y="14391"/>
                    <a:pt x="6988" y="14391"/>
                  </a:cubicBezTo>
                  <a:cubicBezTo>
                    <a:pt x="6983" y="14391"/>
                    <a:pt x="6979" y="14391"/>
                    <a:pt x="6975" y="14390"/>
                  </a:cubicBezTo>
                  <a:cubicBezTo>
                    <a:pt x="6824" y="14386"/>
                    <a:pt x="6687" y="14283"/>
                    <a:pt x="6566" y="14202"/>
                  </a:cubicBezTo>
                  <a:cubicBezTo>
                    <a:pt x="6414" y="14100"/>
                    <a:pt x="6270" y="13992"/>
                    <a:pt x="6128" y="13880"/>
                  </a:cubicBezTo>
                  <a:cubicBezTo>
                    <a:pt x="5878" y="13680"/>
                    <a:pt x="5640" y="13465"/>
                    <a:pt x="5411" y="13240"/>
                  </a:cubicBezTo>
                  <a:cubicBezTo>
                    <a:pt x="4959" y="12799"/>
                    <a:pt x="4553" y="12318"/>
                    <a:pt x="4123" y="11855"/>
                  </a:cubicBezTo>
                  <a:cubicBezTo>
                    <a:pt x="3922" y="11637"/>
                    <a:pt x="3702" y="11424"/>
                    <a:pt x="3442" y="11272"/>
                  </a:cubicBezTo>
                  <a:cubicBezTo>
                    <a:pt x="3298" y="11185"/>
                    <a:pt x="3085" y="11074"/>
                    <a:pt x="2896" y="11074"/>
                  </a:cubicBezTo>
                  <a:cubicBezTo>
                    <a:pt x="2846" y="11074"/>
                    <a:pt x="2798" y="11081"/>
                    <a:pt x="2754" y="11099"/>
                  </a:cubicBezTo>
                  <a:cubicBezTo>
                    <a:pt x="2510" y="11195"/>
                    <a:pt x="2584" y="11525"/>
                    <a:pt x="2645" y="11719"/>
                  </a:cubicBezTo>
                  <a:cubicBezTo>
                    <a:pt x="2724" y="11976"/>
                    <a:pt x="2872" y="12206"/>
                    <a:pt x="3033" y="12423"/>
                  </a:cubicBezTo>
                  <a:cubicBezTo>
                    <a:pt x="3397" y="12911"/>
                    <a:pt x="3811" y="13365"/>
                    <a:pt x="4258" y="13778"/>
                  </a:cubicBezTo>
                  <a:cubicBezTo>
                    <a:pt x="4710" y="14196"/>
                    <a:pt x="5207" y="14545"/>
                    <a:pt x="5704" y="14911"/>
                  </a:cubicBezTo>
                  <a:cubicBezTo>
                    <a:pt x="5830" y="15003"/>
                    <a:pt x="5952" y="15103"/>
                    <a:pt x="6065" y="15210"/>
                  </a:cubicBezTo>
                  <a:cubicBezTo>
                    <a:pt x="6136" y="15280"/>
                    <a:pt x="6453" y="15565"/>
                    <a:pt x="6220" y="15613"/>
                  </a:cubicBezTo>
                  <a:cubicBezTo>
                    <a:pt x="6199" y="15618"/>
                    <a:pt x="6176" y="15620"/>
                    <a:pt x="6153" y="15620"/>
                  </a:cubicBezTo>
                  <a:cubicBezTo>
                    <a:pt x="6022" y="15620"/>
                    <a:pt x="5863" y="15559"/>
                    <a:pt x="5753" y="15518"/>
                  </a:cubicBezTo>
                  <a:cubicBezTo>
                    <a:pt x="5591" y="15462"/>
                    <a:pt x="5440" y="15382"/>
                    <a:pt x="5292" y="15298"/>
                  </a:cubicBezTo>
                  <a:cubicBezTo>
                    <a:pt x="4740" y="14986"/>
                    <a:pt x="4239" y="14589"/>
                    <a:pt x="3808" y="14127"/>
                  </a:cubicBezTo>
                  <a:cubicBezTo>
                    <a:pt x="3412" y="13702"/>
                    <a:pt x="3099" y="13176"/>
                    <a:pt x="2589" y="12868"/>
                  </a:cubicBezTo>
                  <a:cubicBezTo>
                    <a:pt x="2499" y="12814"/>
                    <a:pt x="2386" y="12768"/>
                    <a:pt x="2283" y="12768"/>
                  </a:cubicBezTo>
                  <a:cubicBezTo>
                    <a:pt x="2188" y="12768"/>
                    <a:pt x="2101" y="12807"/>
                    <a:pt x="2050" y="12913"/>
                  </a:cubicBezTo>
                  <a:cubicBezTo>
                    <a:pt x="1951" y="13119"/>
                    <a:pt x="2015" y="13437"/>
                    <a:pt x="2071" y="13651"/>
                  </a:cubicBezTo>
                  <a:cubicBezTo>
                    <a:pt x="2210" y="14168"/>
                    <a:pt x="2537" y="14629"/>
                    <a:pt x="2879" y="15036"/>
                  </a:cubicBezTo>
                  <a:cubicBezTo>
                    <a:pt x="3651" y="15958"/>
                    <a:pt x="4652" y="16649"/>
                    <a:pt x="5661" y="17295"/>
                  </a:cubicBezTo>
                  <a:cubicBezTo>
                    <a:pt x="5807" y="17387"/>
                    <a:pt x="5987" y="17519"/>
                    <a:pt x="6074" y="17681"/>
                  </a:cubicBezTo>
                  <a:cubicBezTo>
                    <a:pt x="5999" y="17899"/>
                    <a:pt x="5923" y="18119"/>
                    <a:pt x="5850" y="18337"/>
                  </a:cubicBezTo>
                  <a:cubicBezTo>
                    <a:pt x="4219" y="17564"/>
                    <a:pt x="2860" y="16353"/>
                    <a:pt x="1295" y="15473"/>
                  </a:cubicBezTo>
                  <a:cubicBezTo>
                    <a:pt x="1174" y="15405"/>
                    <a:pt x="941" y="15276"/>
                    <a:pt x="756" y="15276"/>
                  </a:cubicBezTo>
                  <a:cubicBezTo>
                    <a:pt x="652" y="15276"/>
                    <a:pt x="562" y="15316"/>
                    <a:pt x="515" y="15432"/>
                  </a:cubicBezTo>
                  <a:cubicBezTo>
                    <a:pt x="453" y="15585"/>
                    <a:pt x="569" y="15774"/>
                    <a:pt x="637" y="15911"/>
                  </a:cubicBezTo>
                  <a:cubicBezTo>
                    <a:pt x="725" y="16092"/>
                    <a:pt x="831" y="16263"/>
                    <a:pt x="951" y="16429"/>
                  </a:cubicBezTo>
                  <a:cubicBezTo>
                    <a:pt x="1442" y="17107"/>
                    <a:pt x="2120" y="17624"/>
                    <a:pt x="2809" y="18096"/>
                  </a:cubicBezTo>
                  <a:cubicBezTo>
                    <a:pt x="3256" y="18401"/>
                    <a:pt x="3714" y="18694"/>
                    <a:pt x="4144" y="19020"/>
                  </a:cubicBezTo>
                  <a:cubicBezTo>
                    <a:pt x="4332" y="19162"/>
                    <a:pt x="4560" y="19309"/>
                    <a:pt x="4693" y="19505"/>
                  </a:cubicBezTo>
                  <a:cubicBezTo>
                    <a:pt x="4752" y="19593"/>
                    <a:pt x="4786" y="19690"/>
                    <a:pt x="4744" y="19789"/>
                  </a:cubicBezTo>
                  <a:cubicBezTo>
                    <a:pt x="4712" y="19864"/>
                    <a:pt x="4651" y="19924"/>
                    <a:pt x="4570" y="19929"/>
                  </a:cubicBezTo>
                  <a:cubicBezTo>
                    <a:pt x="3619" y="19497"/>
                    <a:pt x="2772" y="18913"/>
                    <a:pt x="1935" y="18295"/>
                  </a:cubicBezTo>
                  <a:cubicBezTo>
                    <a:pt x="1714" y="18129"/>
                    <a:pt x="1491" y="17964"/>
                    <a:pt x="1268" y="17803"/>
                  </a:cubicBezTo>
                  <a:cubicBezTo>
                    <a:pt x="1085" y="17671"/>
                    <a:pt x="902" y="17517"/>
                    <a:pt x="694" y="17425"/>
                  </a:cubicBezTo>
                  <a:cubicBezTo>
                    <a:pt x="602" y="17385"/>
                    <a:pt x="497" y="17353"/>
                    <a:pt x="394" y="17353"/>
                  </a:cubicBezTo>
                  <a:cubicBezTo>
                    <a:pt x="334" y="17353"/>
                    <a:pt x="275" y="17364"/>
                    <a:pt x="220" y="17391"/>
                  </a:cubicBezTo>
                  <a:cubicBezTo>
                    <a:pt x="61" y="17472"/>
                    <a:pt x="0" y="17644"/>
                    <a:pt x="27" y="17813"/>
                  </a:cubicBezTo>
                  <a:cubicBezTo>
                    <a:pt x="64" y="18057"/>
                    <a:pt x="231" y="18268"/>
                    <a:pt x="383" y="18459"/>
                  </a:cubicBezTo>
                  <a:cubicBezTo>
                    <a:pt x="575" y="18696"/>
                    <a:pt x="792" y="18915"/>
                    <a:pt x="1009" y="19129"/>
                  </a:cubicBezTo>
                  <a:cubicBezTo>
                    <a:pt x="1014" y="19135"/>
                    <a:pt x="1022" y="19139"/>
                    <a:pt x="1027" y="19142"/>
                  </a:cubicBezTo>
                  <a:cubicBezTo>
                    <a:pt x="1027" y="19146"/>
                    <a:pt x="1029" y="19150"/>
                    <a:pt x="1029" y="19155"/>
                  </a:cubicBezTo>
                  <a:cubicBezTo>
                    <a:pt x="1056" y="19376"/>
                    <a:pt x="1111" y="19590"/>
                    <a:pt x="1182" y="19803"/>
                  </a:cubicBezTo>
                  <a:cubicBezTo>
                    <a:pt x="1460" y="20640"/>
                    <a:pt x="1829" y="21498"/>
                    <a:pt x="2374" y="22208"/>
                  </a:cubicBezTo>
                  <a:cubicBezTo>
                    <a:pt x="2676" y="22602"/>
                    <a:pt x="3040" y="22948"/>
                    <a:pt x="3473" y="23201"/>
                  </a:cubicBezTo>
                  <a:cubicBezTo>
                    <a:pt x="3771" y="23376"/>
                    <a:pt x="4097" y="23526"/>
                    <a:pt x="4324" y="23764"/>
                  </a:cubicBezTo>
                  <a:cubicBezTo>
                    <a:pt x="4218" y="24379"/>
                    <a:pt x="4143" y="25000"/>
                    <a:pt x="4112" y="25626"/>
                  </a:cubicBezTo>
                  <a:cubicBezTo>
                    <a:pt x="4100" y="25830"/>
                    <a:pt x="4095" y="26036"/>
                    <a:pt x="4095" y="26240"/>
                  </a:cubicBezTo>
                  <a:cubicBezTo>
                    <a:pt x="4095" y="26275"/>
                    <a:pt x="4107" y="26304"/>
                    <a:pt x="4126" y="26325"/>
                  </a:cubicBezTo>
                  <a:lnTo>
                    <a:pt x="4126" y="26332"/>
                  </a:lnTo>
                  <a:cubicBezTo>
                    <a:pt x="4109" y="26552"/>
                    <a:pt x="4106" y="26772"/>
                    <a:pt x="4112" y="26992"/>
                  </a:cubicBezTo>
                  <a:cubicBezTo>
                    <a:pt x="4122" y="27382"/>
                    <a:pt x="4157" y="27772"/>
                    <a:pt x="4187" y="28162"/>
                  </a:cubicBezTo>
                  <a:cubicBezTo>
                    <a:pt x="4315" y="28162"/>
                    <a:pt x="4445" y="28153"/>
                    <a:pt x="4574" y="28138"/>
                  </a:cubicBezTo>
                  <a:cubicBezTo>
                    <a:pt x="4512" y="26901"/>
                    <a:pt x="4523" y="25665"/>
                    <a:pt x="4675" y="24432"/>
                  </a:cubicBezTo>
                  <a:cubicBezTo>
                    <a:pt x="5055" y="24432"/>
                    <a:pt x="5400" y="24492"/>
                    <a:pt x="5765" y="24606"/>
                  </a:cubicBezTo>
                  <a:cubicBezTo>
                    <a:pt x="6102" y="24712"/>
                    <a:pt x="6438" y="24838"/>
                    <a:pt x="6786" y="24911"/>
                  </a:cubicBezTo>
                  <a:cubicBezTo>
                    <a:pt x="7012" y="24958"/>
                    <a:pt x="7243" y="24981"/>
                    <a:pt x="7472" y="24981"/>
                  </a:cubicBezTo>
                  <a:cubicBezTo>
                    <a:pt x="7891" y="24981"/>
                    <a:pt x="8307" y="24904"/>
                    <a:pt x="8694" y="24752"/>
                  </a:cubicBezTo>
                  <a:cubicBezTo>
                    <a:pt x="8981" y="24638"/>
                    <a:pt x="9306" y="24488"/>
                    <a:pt x="9470" y="24218"/>
                  </a:cubicBezTo>
                  <a:cubicBezTo>
                    <a:pt x="9605" y="23998"/>
                    <a:pt x="9605" y="23686"/>
                    <a:pt x="9394" y="23505"/>
                  </a:cubicBezTo>
                  <a:cubicBezTo>
                    <a:pt x="9252" y="23383"/>
                    <a:pt x="9067" y="23350"/>
                    <a:pt x="8879" y="23350"/>
                  </a:cubicBezTo>
                  <a:cubicBezTo>
                    <a:pt x="8742" y="23350"/>
                    <a:pt x="8602" y="23367"/>
                    <a:pt x="8477" y="23381"/>
                  </a:cubicBezTo>
                  <a:cubicBezTo>
                    <a:pt x="8113" y="23419"/>
                    <a:pt x="7752" y="23482"/>
                    <a:pt x="7389" y="23530"/>
                  </a:cubicBezTo>
                  <a:cubicBezTo>
                    <a:pt x="7087" y="23570"/>
                    <a:pt x="6781" y="23601"/>
                    <a:pt x="6475" y="23601"/>
                  </a:cubicBezTo>
                  <a:cubicBezTo>
                    <a:pt x="6349" y="23601"/>
                    <a:pt x="6224" y="23596"/>
                    <a:pt x="6098" y="23584"/>
                  </a:cubicBezTo>
                  <a:cubicBezTo>
                    <a:pt x="5655" y="23544"/>
                    <a:pt x="5257" y="23410"/>
                    <a:pt x="4878" y="23187"/>
                  </a:cubicBezTo>
                  <a:cubicBezTo>
                    <a:pt x="4875" y="23180"/>
                    <a:pt x="4875" y="23171"/>
                    <a:pt x="4874" y="23164"/>
                  </a:cubicBezTo>
                  <a:cubicBezTo>
                    <a:pt x="4902" y="23017"/>
                    <a:pt x="4935" y="22870"/>
                    <a:pt x="4966" y="22723"/>
                  </a:cubicBezTo>
                  <a:cubicBezTo>
                    <a:pt x="4968" y="22723"/>
                    <a:pt x="4970" y="22723"/>
                    <a:pt x="4972" y="22723"/>
                  </a:cubicBezTo>
                  <a:cubicBezTo>
                    <a:pt x="4995" y="22723"/>
                    <a:pt x="5017" y="22715"/>
                    <a:pt x="5038" y="22695"/>
                  </a:cubicBezTo>
                  <a:cubicBezTo>
                    <a:pt x="5248" y="22491"/>
                    <a:pt x="5528" y="22425"/>
                    <a:pt x="5823" y="22425"/>
                  </a:cubicBezTo>
                  <a:cubicBezTo>
                    <a:pt x="6170" y="22425"/>
                    <a:pt x="6539" y="22516"/>
                    <a:pt x="6840" y="22582"/>
                  </a:cubicBezTo>
                  <a:cubicBezTo>
                    <a:pt x="7453" y="22718"/>
                    <a:pt x="8073" y="22893"/>
                    <a:pt x="8704" y="22893"/>
                  </a:cubicBezTo>
                  <a:cubicBezTo>
                    <a:pt x="8735" y="22893"/>
                    <a:pt x="8766" y="22893"/>
                    <a:pt x="8796" y="22892"/>
                  </a:cubicBezTo>
                  <a:cubicBezTo>
                    <a:pt x="9094" y="22882"/>
                    <a:pt x="9439" y="22845"/>
                    <a:pt x="9702" y="22700"/>
                  </a:cubicBezTo>
                  <a:cubicBezTo>
                    <a:pt x="9919" y="22577"/>
                    <a:pt x="10082" y="22277"/>
                    <a:pt x="9875" y="22063"/>
                  </a:cubicBezTo>
                  <a:cubicBezTo>
                    <a:pt x="9781" y="21965"/>
                    <a:pt x="9642" y="21928"/>
                    <a:pt x="9512" y="21903"/>
                  </a:cubicBezTo>
                  <a:cubicBezTo>
                    <a:pt x="9307" y="21866"/>
                    <a:pt x="9100" y="21838"/>
                    <a:pt x="8896" y="21806"/>
                  </a:cubicBezTo>
                  <a:cubicBezTo>
                    <a:pt x="8496" y="21743"/>
                    <a:pt x="8093" y="21679"/>
                    <a:pt x="7691" y="21615"/>
                  </a:cubicBezTo>
                  <a:cubicBezTo>
                    <a:pt x="7247" y="21545"/>
                    <a:pt x="6802" y="21473"/>
                    <a:pt x="6355" y="21409"/>
                  </a:cubicBezTo>
                  <a:cubicBezTo>
                    <a:pt x="6159" y="21380"/>
                    <a:pt x="5959" y="21358"/>
                    <a:pt x="5760" y="21358"/>
                  </a:cubicBezTo>
                  <a:cubicBezTo>
                    <a:pt x="5599" y="21358"/>
                    <a:pt x="5438" y="21372"/>
                    <a:pt x="5282" y="21411"/>
                  </a:cubicBezTo>
                  <a:cubicBezTo>
                    <a:pt x="5350" y="21147"/>
                    <a:pt x="5425" y="20881"/>
                    <a:pt x="5499" y="20619"/>
                  </a:cubicBezTo>
                  <a:cubicBezTo>
                    <a:pt x="5836" y="20378"/>
                    <a:pt x="6229" y="20304"/>
                    <a:pt x="6636" y="20304"/>
                  </a:cubicBezTo>
                  <a:cubicBezTo>
                    <a:pt x="7081" y="20304"/>
                    <a:pt x="7541" y="20393"/>
                    <a:pt x="7961" y="20451"/>
                  </a:cubicBezTo>
                  <a:cubicBezTo>
                    <a:pt x="8224" y="20488"/>
                    <a:pt x="8488" y="20507"/>
                    <a:pt x="8749" y="20507"/>
                  </a:cubicBezTo>
                  <a:cubicBezTo>
                    <a:pt x="9322" y="20507"/>
                    <a:pt x="9888" y="20415"/>
                    <a:pt x="10429" y="20212"/>
                  </a:cubicBezTo>
                  <a:cubicBezTo>
                    <a:pt x="10787" y="20077"/>
                    <a:pt x="11186" y="19914"/>
                    <a:pt x="11418" y="19603"/>
                  </a:cubicBezTo>
                  <a:cubicBezTo>
                    <a:pt x="11512" y="19477"/>
                    <a:pt x="11599" y="19297"/>
                    <a:pt x="11553" y="19135"/>
                  </a:cubicBezTo>
                  <a:cubicBezTo>
                    <a:pt x="11503" y="18965"/>
                    <a:pt x="11323" y="18922"/>
                    <a:pt x="11164" y="18915"/>
                  </a:cubicBezTo>
                  <a:cubicBezTo>
                    <a:pt x="11104" y="18912"/>
                    <a:pt x="11044" y="18911"/>
                    <a:pt x="10984" y="18911"/>
                  </a:cubicBezTo>
                  <a:cubicBezTo>
                    <a:pt x="10171" y="18911"/>
                    <a:pt x="9379" y="19153"/>
                    <a:pt x="8569" y="19192"/>
                  </a:cubicBezTo>
                  <a:cubicBezTo>
                    <a:pt x="8515" y="19194"/>
                    <a:pt x="8460" y="19195"/>
                    <a:pt x="8405" y="19195"/>
                  </a:cubicBezTo>
                  <a:cubicBezTo>
                    <a:pt x="7954" y="19195"/>
                    <a:pt x="7473" y="19120"/>
                    <a:pt x="7010" y="19120"/>
                  </a:cubicBezTo>
                  <a:cubicBezTo>
                    <a:pt x="6606" y="19120"/>
                    <a:pt x="6215" y="19177"/>
                    <a:pt x="5868" y="19392"/>
                  </a:cubicBezTo>
                  <a:cubicBezTo>
                    <a:pt x="5915" y="19245"/>
                    <a:pt x="5960" y="19099"/>
                    <a:pt x="6007" y="18955"/>
                  </a:cubicBezTo>
                  <a:cubicBezTo>
                    <a:pt x="6013" y="18956"/>
                    <a:pt x="6018" y="18956"/>
                    <a:pt x="6024" y="18956"/>
                  </a:cubicBezTo>
                  <a:cubicBezTo>
                    <a:pt x="6036" y="18956"/>
                    <a:pt x="6049" y="18954"/>
                    <a:pt x="6062" y="18949"/>
                  </a:cubicBezTo>
                  <a:cubicBezTo>
                    <a:pt x="6340" y="18829"/>
                    <a:pt x="6635" y="18794"/>
                    <a:pt x="6933" y="18794"/>
                  </a:cubicBezTo>
                  <a:cubicBezTo>
                    <a:pt x="7089" y="18794"/>
                    <a:pt x="7247" y="18804"/>
                    <a:pt x="7403" y="18816"/>
                  </a:cubicBezTo>
                  <a:cubicBezTo>
                    <a:pt x="7753" y="18842"/>
                    <a:pt x="8102" y="18864"/>
                    <a:pt x="8452" y="18864"/>
                  </a:cubicBezTo>
                  <a:cubicBezTo>
                    <a:pt x="8565" y="18864"/>
                    <a:pt x="8679" y="18862"/>
                    <a:pt x="8794" y="18857"/>
                  </a:cubicBezTo>
                  <a:cubicBezTo>
                    <a:pt x="9737" y="18816"/>
                    <a:pt x="10669" y="18633"/>
                    <a:pt x="11550" y="18316"/>
                  </a:cubicBezTo>
                  <a:cubicBezTo>
                    <a:pt x="11760" y="18240"/>
                    <a:pt x="11967" y="18156"/>
                    <a:pt x="12170" y="18065"/>
                  </a:cubicBezTo>
                  <a:cubicBezTo>
                    <a:pt x="12335" y="17993"/>
                    <a:pt x="12536" y="17883"/>
                    <a:pt x="12582" y="17695"/>
                  </a:cubicBezTo>
                  <a:cubicBezTo>
                    <a:pt x="12682" y="17263"/>
                    <a:pt x="11994" y="17278"/>
                    <a:pt x="11738" y="17275"/>
                  </a:cubicBezTo>
                  <a:cubicBezTo>
                    <a:pt x="11702" y="17274"/>
                    <a:pt x="11667" y="17274"/>
                    <a:pt x="11632" y="17274"/>
                  </a:cubicBezTo>
                  <a:cubicBezTo>
                    <a:pt x="10806" y="17274"/>
                    <a:pt x="9995" y="17446"/>
                    <a:pt x="9188" y="17593"/>
                  </a:cubicBezTo>
                  <a:cubicBezTo>
                    <a:pt x="8578" y="17702"/>
                    <a:pt x="7972" y="17785"/>
                    <a:pt x="7361" y="17785"/>
                  </a:cubicBezTo>
                  <a:cubicBezTo>
                    <a:pt x="7045" y="17785"/>
                    <a:pt x="6727" y="17763"/>
                    <a:pt x="6406" y="17710"/>
                  </a:cubicBezTo>
                  <a:cubicBezTo>
                    <a:pt x="6477" y="17495"/>
                    <a:pt x="6549" y="17276"/>
                    <a:pt x="6620" y="17061"/>
                  </a:cubicBezTo>
                  <a:cubicBezTo>
                    <a:pt x="6814" y="17109"/>
                    <a:pt x="7008" y="17128"/>
                    <a:pt x="7201" y="17128"/>
                  </a:cubicBezTo>
                  <a:cubicBezTo>
                    <a:pt x="7850" y="17128"/>
                    <a:pt x="8498" y="16918"/>
                    <a:pt x="9145" y="16913"/>
                  </a:cubicBezTo>
                  <a:cubicBezTo>
                    <a:pt x="9158" y="16913"/>
                    <a:pt x="9171" y="16913"/>
                    <a:pt x="9184" y="16913"/>
                  </a:cubicBezTo>
                  <a:cubicBezTo>
                    <a:pt x="10076" y="16913"/>
                    <a:pt x="10950" y="17154"/>
                    <a:pt x="11841" y="17171"/>
                  </a:cubicBezTo>
                  <a:cubicBezTo>
                    <a:pt x="11895" y="17173"/>
                    <a:pt x="11949" y="17173"/>
                    <a:pt x="12004" y="17173"/>
                  </a:cubicBezTo>
                  <a:cubicBezTo>
                    <a:pt x="12369" y="17173"/>
                    <a:pt x="12757" y="17137"/>
                    <a:pt x="13066" y="16954"/>
                  </a:cubicBezTo>
                  <a:cubicBezTo>
                    <a:pt x="13216" y="16863"/>
                    <a:pt x="13351" y="16734"/>
                    <a:pt x="13400" y="16561"/>
                  </a:cubicBezTo>
                  <a:cubicBezTo>
                    <a:pt x="13444" y="16412"/>
                    <a:pt x="13429" y="16223"/>
                    <a:pt x="13285" y="16126"/>
                  </a:cubicBezTo>
                  <a:cubicBezTo>
                    <a:pt x="13199" y="16067"/>
                    <a:pt x="13092" y="16053"/>
                    <a:pt x="12990" y="16035"/>
                  </a:cubicBezTo>
                  <a:cubicBezTo>
                    <a:pt x="12861" y="16011"/>
                    <a:pt x="12732" y="15987"/>
                    <a:pt x="12603" y="15962"/>
                  </a:cubicBezTo>
                  <a:cubicBezTo>
                    <a:pt x="12343" y="15914"/>
                    <a:pt x="12085" y="15866"/>
                    <a:pt x="11824" y="15819"/>
                  </a:cubicBezTo>
                  <a:cubicBezTo>
                    <a:pt x="11370" y="15734"/>
                    <a:pt x="10912" y="15652"/>
                    <a:pt x="10450" y="15652"/>
                  </a:cubicBezTo>
                  <a:cubicBezTo>
                    <a:pt x="10424" y="15652"/>
                    <a:pt x="10398" y="15653"/>
                    <a:pt x="10373" y="15653"/>
                  </a:cubicBezTo>
                  <a:cubicBezTo>
                    <a:pt x="9690" y="15667"/>
                    <a:pt x="8975" y="15842"/>
                    <a:pt x="8278" y="15842"/>
                  </a:cubicBezTo>
                  <a:cubicBezTo>
                    <a:pt x="7924" y="15842"/>
                    <a:pt x="7575" y="15797"/>
                    <a:pt x="7237" y="15663"/>
                  </a:cubicBezTo>
                  <a:cubicBezTo>
                    <a:pt x="7155" y="15433"/>
                    <a:pt x="7415" y="15323"/>
                    <a:pt x="7598" y="15289"/>
                  </a:cubicBezTo>
                  <a:cubicBezTo>
                    <a:pt x="7810" y="15249"/>
                    <a:pt x="8027" y="15230"/>
                    <a:pt x="8242" y="15202"/>
                  </a:cubicBezTo>
                  <a:cubicBezTo>
                    <a:pt x="8691" y="15142"/>
                    <a:pt x="9143" y="15091"/>
                    <a:pt x="9591" y="15033"/>
                  </a:cubicBezTo>
                  <a:cubicBezTo>
                    <a:pt x="10052" y="14975"/>
                    <a:pt x="10515" y="14915"/>
                    <a:pt x="10979" y="14866"/>
                  </a:cubicBezTo>
                  <a:cubicBezTo>
                    <a:pt x="11352" y="14826"/>
                    <a:pt x="11730" y="14793"/>
                    <a:pt x="12101" y="14728"/>
                  </a:cubicBezTo>
                  <a:cubicBezTo>
                    <a:pt x="12441" y="14667"/>
                    <a:pt x="12778" y="14568"/>
                    <a:pt x="13071" y="14388"/>
                  </a:cubicBezTo>
                  <a:cubicBezTo>
                    <a:pt x="13277" y="14258"/>
                    <a:pt x="13643" y="13985"/>
                    <a:pt x="13449" y="13707"/>
                  </a:cubicBezTo>
                  <a:cubicBezTo>
                    <a:pt x="13442" y="13695"/>
                    <a:pt x="13430" y="13687"/>
                    <a:pt x="13422" y="13678"/>
                  </a:cubicBezTo>
                  <a:cubicBezTo>
                    <a:pt x="13532" y="13587"/>
                    <a:pt x="13603" y="13458"/>
                    <a:pt x="13586" y="13287"/>
                  </a:cubicBezTo>
                  <a:cubicBezTo>
                    <a:pt x="13558" y="12953"/>
                    <a:pt x="13239" y="12708"/>
                    <a:pt x="12948" y="12587"/>
                  </a:cubicBezTo>
                  <a:cubicBezTo>
                    <a:pt x="12514" y="12407"/>
                    <a:pt x="12058" y="12353"/>
                    <a:pt x="11598" y="12353"/>
                  </a:cubicBezTo>
                  <a:cubicBezTo>
                    <a:pt x="11459" y="12353"/>
                    <a:pt x="11320" y="12358"/>
                    <a:pt x="11181" y="12366"/>
                  </a:cubicBezTo>
                  <a:cubicBezTo>
                    <a:pt x="11162" y="12366"/>
                    <a:pt x="11143" y="12366"/>
                    <a:pt x="11123" y="12366"/>
                  </a:cubicBezTo>
                  <a:cubicBezTo>
                    <a:pt x="10490" y="12366"/>
                    <a:pt x="9864" y="12454"/>
                    <a:pt x="9235" y="12492"/>
                  </a:cubicBezTo>
                  <a:cubicBezTo>
                    <a:pt x="9134" y="12488"/>
                    <a:pt x="9035" y="12482"/>
                    <a:pt x="8933" y="12474"/>
                  </a:cubicBezTo>
                  <a:cubicBezTo>
                    <a:pt x="8843" y="12465"/>
                    <a:pt x="8752" y="12451"/>
                    <a:pt x="8662" y="12435"/>
                  </a:cubicBezTo>
                  <a:cubicBezTo>
                    <a:pt x="8605" y="12424"/>
                    <a:pt x="8392" y="12407"/>
                    <a:pt x="8378" y="12336"/>
                  </a:cubicBezTo>
                  <a:cubicBezTo>
                    <a:pt x="8371" y="12296"/>
                    <a:pt x="8456" y="12247"/>
                    <a:pt x="8481" y="12232"/>
                  </a:cubicBezTo>
                  <a:cubicBezTo>
                    <a:pt x="8568" y="12181"/>
                    <a:pt x="8660" y="12166"/>
                    <a:pt x="8760" y="12149"/>
                  </a:cubicBezTo>
                  <a:cubicBezTo>
                    <a:pt x="9008" y="12110"/>
                    <a:pt x="9255" y="12068"/>
                    <a:pt x="9500" y="12025"/>
                  </a:cubicBezTo>
                  <a:cubicBezTo>
                    <a:pt x="9995" y="11942"/>
                    <a:pt x="10489" y="11857"/>
                    <a:pt x="10983" y="11773"/>
                  </a:cubicBezTo>
                  <a:cubicBezTo>
                    <a:pt x="11447" y="11695"/>
                    <a:pt x="11911" y="11624"/>
                    <a:pt x="12370" y="11534"/>
                  </a:cubicBezTo>
                  <a:cubicBezTo>
                    <a:pt x="12742" y="11459"/>
                    <a:pt x="13115" y="11364"/>
                    <a:pt x="13456" y="11197"/>
                  </a:cubicBezTo>
                  <a:cubicBezTo>
                    <a:pt x="13620" y="11117"/>
                    <a:pt x="13776" y="11018"/>
                    <a:pt x="13917" y="10900"/>
                  </a:cubicBezTo>
                  <a:cubicBezTo>
                    <a:pt x="14046" y="10792"/>
                    <a:pt x="14196" y="10656"/>
                    <a:pt x="14253" y="10492"/>
                  </a:cubicBezTo>
                  <a:cubicBezTo>
                    <a:pt x="14401" y="10056"/>
                    <a:pt x="13764" y="10018"/>
                    <a:pt x="13483" y="9999"/>
                  </a:cubicBezTo>
                  <a:cubicBezTo>
                    <a:pt x="13408" y="9995"/>
                    <a:pt x="13335" y="9993"/>
                    <a:pt x="13261" y="9993"/>
                  </a:cubicBezTo>
                  <a:cubicBezTo>
                    <a:pt x="11921" y="9993"/>
                    <a:pt x="10687" y="10681"/>
                    <a:pt x="9348" y="10681"/>
                  </a:cubicBezTo>
                  <a:cubicBezTo>
                    <a:pt x="9328" y="10681"/>
                    <a:pt x="9309" y="10681"/>
                    <a:pt x="9290" y="10680"/>
                  </a:cubicBezTo>
                  <a:cubicBezTo>
                    <a:pt x="9250" y="10680"/>
                    <a:pt x="9212" y="10678"/>
                    <a:pt x="9172" y="10676"/>
                  </a:cubicBezTo>
                  <a:cubicBezTo>
                    <a:pt x="9677" y="10493"/>
                    <a:pt x="10205" y="10365"/>
                    <a:pt x="10732" y="10253"/>
                  </a:cubicBezTo>
                  <a:cubicBezTo>
                    <a:pt x="11391" y="10113"/>
                    <a:pt x="12057" y="9989"/>
                    <a:pt x="12698" y="9782"/>
                  </a:cubicBezTo>
                  <a:cubicBezTo>
                    <a:pt x="12996" y="9686"/>
                    <a:pt x="13312" y="9574"/>
                    <a:pt x="13578" y="9411"/>
                  </a:cubicBezTo>
                  <a:cubicBezTo>
                    <a:pt x="13697" y="9338"/>
                    <a:pt x="13803" y="9188"/>
                    <a:pt x="13769" y="9056"/>
                  </a:cubicBezTo>
                  <a:cubicBezTo>
                    <a:pt x="13774" y="8988"/>
                    <a:pt x="13752" y="8920"/>
                    <a:pt x="13697" y="8847"/>
                  </a:cubicBezTo>
                  <a:cubicBezTo>
                    <a:pt x="13593" y="8709"/>
                    <a:pt x="13422" y="8669"/>
                    <a:pt x="13256" y="8669"/>
                  </a:cubicBezTo>
                  <a:cubicBezTo>
                    <a:pt x="13242" y="8669"/>
                    <a:pt x="13227" y="8669"/>
                    <a:pt x="13213" y="8670"/>
                  </a:cubicBezTo>
                  <a:cubicBezTo>
                    <a:pt x="12763" y="8686"/>
                    <a:pt x="12305" y="8792"/>
                    <a:pt x="11867" y="8877"/>
                  </a:cubicBezTo>
                  <a:cubicBezTo>
                    <a:pt x="11075" y="9032"/>
                    <a:pt x="10295" y="9236"/>
                    <a:pt x="9533" y="9487"/>
                  </a:cubicBezTo>
                  <a:cubicBezTo>
                    <a:pt x="10109" y="9272"/>
                    <a:pt x="10691" y="9063"/>
                    <a:pt x="11271" y="8854"/>
                  </a:cubicBezTo>
                  <a:cubicBezTo>
                    <a:pt x="11931" y="8615"/>
                    <a:pt x="12590" y="8359"/>
                    <a:pt x="13186" y="7990"/>
                  </a:cubicBezTo>
                  <a:cubicBezTo>
                    <a:pt x="13470" y="7814"/>
                    <a:pt x="13802" y="7609"/>
                    <a:pt x="14009" y="7346"/>
                  </a:cubicBezTo>
                  <a:cubicBezTo>
                    <a:pt x="14103" y="7228"/>
                    <a:pt x="14151" y="7081"/>
                    <a:pt x="14097" y="6932"/>
                  </a:cubicBezTo>
                  <a:cubicBezTo>
                    <a:pt x="14059" y="6824"/>
                    <a:pt x="13972" y="6749"/>
                    <a:pt x="13863" y="6728"/>
                  </a:cubicBezTo>
                  <a:cubicBezTo>
                    <a:pt x="14009" y="6633"/>
                    <a:pt x="14250" y="6455"/>
                    <a:pt x="14107" y="6258"/>
                  </a:cubicBezTo>
                  <a:cubicBezTo>
                    <a:pt x="14050" y="6180"/>
                    <a:pt x="13962" y="6154"/>
                    <a:pt x="13865" y="6154"/>
                  </a:cubicBezTo>
                  <a:cubicBezTo>
                    <a:pt x="13715" y="6154"/>
                    <a:pt x="13544" y="6217"/>
                    <a:pt x="13433" y="6242"/>
                  </a:cubicBezTo>
                  <a:cubicBezTo>
                    <a:pt x="13118" y="6313"/>
                    <a:pt x="12802" y="6379"/>
                    <a:pt x="12484" y="6435"/>
                  </a:cubicBezTo>
                  <a:cubicBezTo>
                    <a:pt x="12125" y="6501"/>
                    <a:pt x="11766" y="6557"/>
                    <a:pt x="11404" y="6607"/>
                  </a:cubicBezTo>
                  <a:cubicBezTo>
                    <a:pt x="11065" y="6654"/>
                    <a:pt x="10706" y="6671"/>
                    <a:pt x="10373" y="6748"/>
                  </a:cubicBezTo>
                  <a:cubicBezTo>
                    <a:pt x="10401" y="6677"/>
                    <a:pt x="10429" y="6606"/>
                    <a:pt x="10456" y="6536"/>
                  </a:cubicBezTo>
                  <a:cubicBezTo>
                    <a:pt x="10737" y="6512"/>
                    <a:pt x="11010" y="6464"/>
                    <a:pt x="11276" y="6434"/>
                  </a:cubicBezTo>
                  <a:cubicBezTo>
                    <a:pt x="11559" y="6401"/>
                    <a:pt x="11843" y="6369"/>
                    <a:pt x="12123" y="6336"/>
                  </a:cubicBezTo>
                  <a:cubicBezTo>
                    <a:pt x="12656" y="6276"/>
                    <a:pt x="13195" y="6223"/>
                    <a:pt x="13703" y="6052"/>
                  </a:cubicBezTo>
                  <a:cubicBezTo>
                    <a:pt x="13893" y="5988"/>
                    <a:pt x="14169" y="5922"/>
                    <a:pt x="14293" y="5754"/>
                  </a:cubicBezTo>
                  <a:cubicBezTo>
                    <a:pt x="14401" y="5607"/>
                    <a:pt x="14304" y="5469"/>
                    <a:pt x="14145" y="5415"/>
                  </a:cubicBezTo>
                  <a:cubicBezTo>
                    <a:pt x="13956" y="5354"/>
                    <a:pt x="13759" y="5332"/>
                    <a:pt x="13560" y="5332"/>
                  </a:cubicBezTo>
                  <a:cubicBezTo>
                    <a:pt x="13250" y="5332"/>
                    <a:pt x="12936" y="5385"/>
                    <a:pt x="12640" y="5425"/>
                  </a:cubicBezTo>
                  <a:lnTo>
                    <a:pt x="11667" y="5557"/>
                  </a:lnTo>
                  <a:cubicBezTo>
                    <a:pt x="11383" y="5597"/>
                    <a:pt x="11092" y="5622"/>
                    <a:pt x="10811" y="5678"/>
                  </a:cubicBezTo>
                  <a:cubicBezTo>
                    <a:pt x="10852" y="5578"/>
                    <a:pt x="10893" y="5482"/>
                    <a:pt x="10935" y="5383"/>
                  </a:cubicBezTo>
                  <a:cubicBezTo>
                    <a:pt x="11302" y="5354"/>
                    <a:pt x="11671" y="5352"/>
                    <a:pt x="12040" y="5352"/>
                  </a:cubicBezTo>
                  <a:cubicBezTo>
                    <a:pt x="12124" y="5352"/>
                    <a:pt x="12208" y="5352"/>
                    <a:pt x="12291" y="5352"/>
                  </a:cubicBezTo>
                  <a:cubicBezTo>
                    <a:pt x="12720" y="5352"/>
                    <a:pt x="13149" y="5348"/>
                    <a:pt x="13575" y="5305"/>
                  </a:cubicBezTo>
                  <a:cubicBezTo>
                    <a:pt x="13730" y="5288"/>
                    <a:pt x="13921" y="5273"/>
                    <a:pt x="13982" y="5109"/>
                  </a:cubicBezTo>
                  <a:cubicBezTo>
                    <a:pt x="14036" y="4967"/>
                    <a:pt x="13930" y="4855"/>
                    <a:pt x="13792" y="4824"/>
                  </a:cubicBezTo>
                  <a:cubicBezTo>
                    <a:pt x="13590" y="4777"/>
                    <a:pt x="13371" y="4781"/>
                    <a:pt x="13165" y="4775"/>
                  </a:cubicBezTo>
                  <a:cubicBezTo>
                    <a:pt x="12939" y="4770"/>
                    <a:pt x="12715" y="4768"/>
                    <a:pt x="12491" y="4760"/>
                  </a:cubicBezTo>
                  <a:cubicBezTo>
                    <a:pt x="12236" y="4748"/>
                    <a:pt x="11979" y="4727"/>
                    <a:pt x="11728" y="4666"/>
                  </a:cubicBezTo>
                  <a:cubicBezTo>
                    <a:pt x="11593" y="4633"/>
                    <a:pt x="11465" y="4592"/>
                    <a:pt x="11336" y="4592"/>
                  </a:cubicBezTo>
                  <a:cubicBezTo>
                    <a:pt x="11311" y="4592"/>
                    <a:pt x="11286" y="4593"/>
                    <a:pt x="11261" y="4597"/>
                  </a:cubicBezTo>
                  <a:cubicBezTo>
                    <a:pt x="11269" y="4577"/>
                    <a:pt x="11276" y="4557"/>
                    <a:pt x="11285" y="4537"/>
                  </a:cubicBezTo>
                  <a:cubicBezTo>
                    <a:pt x="11292" y="4540"/>
                    <a:pt x="11300" y="4541"/>
                    <a:pt x="11308" y="4541"/>
                  </a:cubicBezTo>
                  <a:cubicBezTo>
                    <a:pt x="11324" y="4541"/>
                    <a:pt x="11340" y="4536"/>
                    <a:pt x="11354" y="4527"/>
                  </a:cubicBezTo>
                  <a:cubicBezTo>
                    <a:pt x="11362" y="4521"/>
                    <a:pt x="11367" y="4514"/>
                    <a:pt x="11372" y="4506"/>
                  </a:cubicBezTo>
                  <a:cubicBezTo>
                    <a:pt x="11377" y="4506"/>
                    <a:pt x="11383" y="4505"/>
                    <a:pt x="11390" y="4505"/>
                  </a:cubicBezTo>
                  <a:cubicBezTo>
                    <a:pt x="11445" y="4505"/>
                    <a:pt x="11535" y="4514"/>
                    <a:pt x="11562" y="4514"/>
                  </a:cubicBezTo>
                  <a:cubicBezTo>
                    <a:pt x="11654" y="4514"/>
                    <a:pt x="11745" y="4513"/>
                    <a:pt x="11837" y="4512"/>
                  </a:cubicBezTo>
                  <a:cubicBezTo>
                    <a:pt x="12014" y="4506"/>
                    <a:pt x="12189" y="4497"/>
                    <a:pt x="12365" y="4482"/>
                  </a:cubicBezTo>
                  <a:cubicBezTo>
                    <a:pt x="12697" y="4453"/>
                    <a:pt x="13037" y="4419"/>
                    <a:pt x="13356" y="4327"/>
                  </a:cubicBezTo>
                  <a:cubicBezTo>
                    <a:pt x="13476" y="4293"/>
                    <a:pt x="13643" y="4255"/>
                    <a:pt x="13734" y="4165"/>
                  </a:cubicBezTo>
                  <a:cubicBezTo>
                    <a:pt x="13820" y="4079"/>
                    <a:pt x="13788" y="3943"/>
                    <a:pt x="13697" y="3869"/>
                  </a:cubicBezTo>
                  <a:cubicBezTo>
                    <a:pt x="13583" y="3775"/>
                    <a:pt x="13399" y="3755"/>
                    <a:pt x="13258" y="3731"/>
                  </a:cubicBezTo>
                  <a:cubicBezTo>
                    <a:pt x="13102" y="3703"/>
                    <a:pt x="12944" y="3683"/>
                    <a:pt x="12785" y="3673"/>
                  </a:cubicBezTo>
                  <a:cubicBezTo>
                    <a:pt x="12723" y="3669"/>
                    <a:pt x="12663" y="3667"/>
                    <a:pt x="12602" y="3667"/>
                  </a:cubicBezTo>
                  <a:cubicBezTo>
                    <a:pt x="12413" y="3667"/>
                    <a:pt x="12226" y="3686"/>
                    <a:pt x="12040" y="3718"/>
                  </a:cubicBezTo>
                  <a:cubicBezTo>
                    <a:pt x="12026" y="3719"/>
                    <a:pt x="12011" y="3719"/>
                    <a:pt x="11998" y="3719"/>
                  </a:cubicBezTo>
                  <a:cubicBezTo>
                    <a:pt x="11984" y="3719"/>
                    <a:pt x="11970" y="3719"/>
                    <a:pt x="11957" y="3720"/>
                  </a:cubicBezTo>
                  <a:cubicBezTo>
                    <a:pt x="11852" y="3727"/>
                    <a:pt x="11735" y="3730"/>
                    <a:pt x="11621" y="3741"/>
                  </a:cubicBezTo>
                  <a:cubicBezTo>
                    <a:pt x="11633" y="3717"/>
                    <a:pt x="11643" y="3690"/>
                    <a:pt x="11654" y="3666"/>
                  </a:cubicBezTo>
                  <a:lnTo>
                    <a:pt x="11712" y="3666"/>
                  </a:lnTo>
                  <a:cubicBezTo>
                    <a:pt x="11862" y="3666"/>
                    <a:pt x="12011" y="3656"/>
                    <a:pt x="12160" y="3639"/>
                  </a:cubicBezTo>
                  <a:cubicBezTo>
                    <a:pt x="12458" y="3604"/>
                    <a:pt x="12752" y="3534"/>
                    <a:pt x="13030" y="3428"/>
                  </a:cubicBezTo>
                  <a:cubicBezTo>
                    <a:pt x="13159" y="3378"/>
                    <a:pt x="13300" y="3328"/>
                    <a:pt x="13385" y="3215"/>
                  </a:cubicBezTo>
                  <a:cubicBezTo>
                    <a:pt x="13470" y="3101"/>
                    <a:pt x="13447" y="2957"/>
                    <a:pt x="13327" y="2870"/>
                  </a:cubicBezTo>
                  <a:cubicBezTo>
                    <a:pt x="13210" y="2789"/>
                    <a:pt x="13051" y="2762"/>
                    <a:pt x="12912" y="2748"/>
                  </a:cubicBezTo>
                  <a:cubicBezTo>
                    <a:pt x="12866" y="2743"/>
                    <a:pt x="12820" y="2741"/>
                    <a:pt x="12773" y="2741"/>
                  </a:cubicBezTo>
                  <a:cubicBezTo>
                    <a:pt x="12669" y="2741"/>
                    <a:pt x="12566" y="2752"/>
                    <a:pt x="12463" y="2766"/>
                  </a:cubicBezTo>
                  <a:cubicBezTo>
                    <a:pt x="12306" y="2789"/>
                    <a:pt x="12139" y="2818"/>
                    <a:pt x="11989" y="2870"/>
                  </a:cubicBezTo>
                  <a:cubicBezTo>
                    <a:pt x="12051" y="2724"/>
                    <a:pt x="12115" y="2576"/>
                    <a:pt x="12179" y="2429"/>
                  </a:cubicBezTo>
                  <a:cubicBezTo>
                    <a:pt x="12407" y="2413"/>
                    <a:pt x="12638" y="2399"/>
                    <a:pt x="12867" y="2383"/>
                  </a:cubicBezTo>
                  <a:cubicBezTo>
                    <a:pt x="13071" y="2366"/>
                    <a:pt x="13308" y="2335"/>
                    <a:pt x="13434" y="2159"/>
                  </a:cubicBezTo>
                  <a:cubicBezTo>
                    <a:pt x="13497" y="2074"/>
                    <a:pt x="13508" y="1959"/>
                    <a:pt x="13434" y="1874"/>
                  </a:cubicBezTo>
                  <a:cubicBezTo>
                    <a:pt x="13372" y="1803"/>
                    <a:pt x="13277" y="1780"/>
                    <a:pt x="13186" y="1770"/>
                  </a:cubicBezTo>
                  <a:cubicBezTo>
                    <a:pt x="13152" y="1768"/>
                    <a:pt x="13118" y="1766"/>
                    <a:pt x="13084" y="1766"/>
                  </a:cubicBezTo>
                  <a:cubicBezTo>
                    <a:pt x="12895" y="1766"/>
                    <a:pt x="12697" y="1807"/>
                    <a:pt x="12525" y="1868"/>
                  </a:cubicBezTo>
                  <a:cubicBezTo>
                    <a:pt x="12480" y="1885"/>
                    <a:pt x="12436" y="1904"/>
                    <a:pt x="12393" y="1924"/>
                  </a:cubicBezTo>
                  <a:cubicBezTo>
                    <a:pt x="12394" y="1921"/>
                    <a:pt x="12397" y="1915"/>
                    <a:pt x="12399" y="1911"/>
                  </a:cubicBezTo>
                  <a:cubicBezTo>
                    <a:pt x="12416" y="1901"/>
                    <a:pt x="12433" y="1885"/>
                    <a:pt x="12440" y="1860"/>
                  </a:cubicBezTo>
                  <a:cubicBezTo>
                    <a:pt x="12441" y="1857"/>
                    <a:pt x="12443" y="1851"/>
                    <a:pt x="12443" y="1847"/>
                  </a:cubicBezTo>
                  <a:cubicBezTo>
                    <a:pt x="12450" y="1839"/>
                    <a:pt x="12457" y="1830"/>
                    <a:pt x="12464" y="1823"/>
                  </a:cubicBezTo>
                  <a:lnTo>
                    <a:pt x="12464" y="1823"/>
                  </a:lnTo>
                  <a:cubicBezTo>
                    <a:pt x="12454" y="1826"/>
                    <a:pt x="12444" y="1830"/>
                    <a:pt x="12434" y="1833"/>
                  </a:cubicBezTo>
                  <a:cubicBezTo>
                    <a:pt x="12634" y="1556"/>
                    <a:pt x="12785" y="1243"/>
                    <a:pt x="12909" y="929"/>
                  </a:cubicBezTo>
                  <a:cubicBezTo>
                    <a:pt x="12997" y="702"/>
                    <a:pt x="13263" y="147"/>
                    <a:pt x="12881" y="17"/>
                  </a:cubicBezTo>
                  <a:cubicBezTo>
                    <a:pt x="12848" y="6"/>
                    <a:pt x="12817" y="0"/>
                    <a:pt x="12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57" name="Google Shape;57;p8"/>
            <p:cNvSpPr/>
            <p:nvPr/>
          </p:nvSpPr>
          <p:spPr>
            <a:xfrm>
              <a:off x="4711440" y="4077295"/>
              <a:ext cx="40565" cy="65828"/>
            </a:xfrm>
            <a:custGeom>
              <a:avLst/>
              <a:gdLst/>
              <a:ahLst/>
              <a:cxnLst/>
              <a:rect l="l" t="t" r="r" b="b"/>
              <a:pathLst>
                <a:path w="615" h="998" extrusionOk="0">
                  <a:moveTo>
                    <a:pt x="568" y="0"/>
                  </a:moveTo>
                  <a:cubicBezTo>
                    <a:pt x="556" y="0"/>
                    <a:pt x="543" y="7"/>
                    <a:pt x="537" y="23"/>
                  </a:cubicBezTo>
                  <a:cubicBezTo>
                    <a:pt x="403" y="357"/>
                    <a:pt x="252" y="690"/>
                    <a:pt x="12" y="962"/>
                  </a:cubicBezTo>
                  <a:cubicBezTo>
                    <a:pt x="1" y="978"/>
                    <a:pt x="16" y="997"/>
                    <a:pt x="31" y="997"/>
                  </a:cubicBezTo>
                  <a:cubicBezTo>
                    <a:pt x="37" y="997"/>
                    <a:pt x="42" y="995"/>
                    <a:pt x="47" y="989"/>
                  </a:cubicBezTo>
                  <a:cubicBezTo>
                    <a:pt x="288" y="713"/>
                    <a:pt x="505" y="408"/>
                    <a:pt x="607" y="51"/>
                  </a:cubicBezTo>
                  <a:cubicBezTo>
                    <a:pt x="614" y="22"/>
                    <a:pt x="59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58" name="Google Shape;58;p8"/>
            <p:cNvSpPr/>
            <p:nvPr/>
          </p:nvSpPr>
          <p:spPr>
            <a:xfrm>
              <a:off x="4675822" y="4058695"/>
              <a:ext cx="27901" cy="54615"/>
            </a:xfrm>
            <a:custGeom>
              <a:avLst/>
              <a:gdLst/>
              <a:ahLst/>
              <a:cxnLst/>
              <a:rect l="l" t="t" r="r" b="b"/>
              <a:pathLst>
                <a:path w="423" h="828" extrusionOk="0">
                  <a:moveTo>
                    <a:pt x="391" y="1"/>
                  </a:moveTo>
                  <a:cubicBezTo>
                    <a:pt x="382" y="1"/>
                    <a:pt x="373" y="5"/>
                    <a:pt x="369" y="16"/>
                  </a:cubicBezTo>
                  <a:cubicBezTo>
                    <a:pt x="284" y="287"/>
                    <a:pt x="155" y="534"/>
                    <a:pt x="15" y="778"/>
                  </a:cubicBezTo>
                  <a:cubicBezTo>
                    <a:pt x="1" y="803"/>
                    <a:pt x="27" y="827"/>
                    <a:pt x="52" y="827"/>
                  </a:cubicBezTo>
                  <a:cubicBezTo>
                    <a:pt x="62" y="827"/>
                    <a:pt x="72" y="823"/>
                    <a:pt x="79" y="813"/>
                  </a:cubicBezTo>
                  <a:cubicBezTo>
                    <a:pt x="243" y="579"/>
                    <a:pt x="347" y="302"/>
                    <a:pt x="418" y="28"/>
                  </a:cubicBezTo>
                  <a:cubicBezTo>
                    <a:pt x="422" y="12"/>
                    <a:pt x="406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4514950" y="4032311"/>
              <a:ext cx="34761" cy="112330"/>
            </a:xfrm>
            <a:custGeom>
              <a:avLst/>
              <a:gdLst/>
              <a:ahLst/>
              <a:cxnLst/>
              <a:rect l="l" t="t" r="r" b="b"/>
              <a:pathLst>
                <a:path w="527" h="1703" extrusionOk="0">
                  <a:moveTo>
                    <a:pt x="14" y="1"/>
                  </a:moveTo>
                  <a:cubicBezTo>
                    <a:pt x="7" y="1"/>
                    <a:pt x="1" y="5"/>
                    <a:pt x="1" y="14"/>
                  </a:cubicBezTo>
                  <a:cubicBezTo>
                    <a:pt x="5" y="603"/>
                    <a:pt x="154" y="1176"/>
                    <a:pt x="452" y="1687"/>
                  </a:cubicBezTo>
                  <a:cubicBezTo>
                    <a:pt x="458" y="1698"/>
                    <a:pt x="467" y="1703"/>
                    <a:pt x="477" y="1703"/>
                  </a:cubicBezTo>
                  <a:cubicBezTo>
                    <a:pt x="501" y="1703"/>
                    <a:pt x="526" y="1672"/>
                    <a:pt x="510" y="1643"/>
                  </a:cubicBezTo>
                  <a:cubicBezTo>
                    <a:pt x="209" y="1156"/>
                    <a:pt x="36" y="587"/>
                    <a:pt x="33" y="18"/>
                  </a:cubicBezTo>
                  <a:cubicBezTo>
                    <a:pt x="33" y="7"/>
                    <a:pt x="23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4547995" y="4042007"/>
              <a:ext cx="27571" cy="80999"/>
            </a:xfrm>
            <a:custGeom>
              <a:avLst/>
              <a:gdLst/>
              <a:ahLst/>
              <a:cxnLst/>
              <a:rect l="l" t="t" r="r" b="b"/>
              <a:pathLst>
                <a:path w="418" h="1228" extrusionOk="0">
                  <a:moveTo>
                    <a:pt x="22" y="0"/>
                  </a:moveTo>
                  <a:cubicBezTo>
                    <a:pt x="12" y="0"/>
                    <a:pt x="1" y="8"/>
                    <a:pt x="3" y="20"/>
                  </a:cubicBezTo>
                  <a:cubicBezTo>
                    <a:pt x="91" y="428"/>
                    <a:pt x="206" y="836"/>
                    <a:pt x="379" y="1218"/>
                  </a:cubicBezTo>
                  <a:cubicBezTo>
                    <a:pt x="383" y="1224"/>
                    <a:pt x="389" y="1227"/>
                    <a:pt x="395" y="1227"/>
                  </a:cubicBezTo>
                  <a:cubicBezTo>
                    <a:pt x="406" y="1227"/>
                    <a:pt x="417" y="1218"/>
                    <a:pt x="412" y="1205"/>
                  </a:cubicBezTo>
                  <a:cubicBezTo>
                    <a:pt x="263" y="813"/>
                    <a:pt x="128" y="423"/>
                    <a:pt x="42" y="15"/>
                  </a:cubicBezTo>
                  <a:cubicBezTo>
                    <a:pt x="39" y="5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4361794" y="3744993"/>
              <a:ext cx="56000" cy="106987"/>
            </a:xfrm>
            <a:custGeom>
              <a:avLst/>
              <a:gdLst/>
              <a:ahLst/>
              <a:cxnLst/>
              <a:rect l="l" t="t" r="r" b="b"/>
              <a:pathLst>
                <a:path w="849" h="1622" extrusionOk="0">
                  <a:moveTo>
                    <a:pt x="218" y="0"/>
                  </a:moveTo>
                  <a:cubicBezTo>
                    <a:pt x="204" y="0"/>
                    <a:pt x="190" y="8"/>
                    <a:pt x="185" y="26"/>
                  </a:cubicBezTo>
                  <a:cubicBezTo>
                    <a:pt x="0" y="603"/>
                    <a:pt x="234" y="1317"/>
                    <a:pt x="779" y="1616"/>
                  </a:cubicBezTo>
                  <a:cubicBezTo>
                    <a:pt x="785" y="1620"/>
                    <a:pt x="790" y="1621"/>
                    <a:pt x="795" y="1621"/>
                  </a:cubicBezTo>
                  <a:cubicBezTo>
                    <a:pt x="826" y="1621"/>
                    <a:pt x="849" y="1570"/>
                    <a:pt x="817" y="1550"/>
                  </a:cubicBezTo>
                  <a:cubicBezTo>
                    <a:pt x="343" y="1218"/>
                    <a:pt x="84" y="620"/>
                    <a:pt x="258" y="56"/>
                  </a:cubicBezTo>
                  <a:cubicBezTo>
                    <a:pt x="269" y="24"/>
                    <a:pt x="24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4462777" y="3867347"/>
              <a:ext cx="107515" cy="25790"/>
            </a:xfrm>
            <a:custGeom>
              <a:avLst/>
              <a:gdLst/>
              <a:ahLst/>
              <a:cxnLst/>
              <a:rect l="l" t="t" r="r" b="b"/>
              <a:pathLst>
                <a:path w="1630" h="391" extrusionOk="0">
                  <a:moveTo>
                    <a:pt x="1139" y="0"/>
                  </a:moveTo>
                  <a:cubicBezTo>
                    <a:pt x="1116" y="0"/>
                    <a:pt x="1095" y="2"/>
                    <a:pt x="1074" y="4"/>
                  </a:cubicBezTo>
                  <a:cubicBezTo>
                    <a:pt x="912" y="22"/>
                    <a:pt x="760" y="78"/>
                    <a:pt x="599" y="92"/>
                  </a:cubicBezTo>
                  <a:cubicBezTo>
                    <a:pt x="568" y="95"/>
                    <a:pt x="537" y="96"/>
                    <a:pt x="506" y="96"/>
                  </a:cubicBezTo>
                  <a:cubicBezTo>
                    <a:pt x="351" y="96"/>
                    <a:pt x="198" y="64"/>
                    <a:pt x="52" y="10"/>
                  </a:cubicBezTo>
                  <a:cubicBezTo>
                    <a:pt x="48" y="8"/>
                    <a:pt x="44" y="7"/>
                    <a:pt x="40" y="7"/>
                  </a:cubicBezTo>
                  <a:cubicBezTo>
                    <a:pt x="13" y="7"/>
                    <a:pt x="0" y="48"/>
                    <a:pt x="31" y="61"/>
                  </a:cubicBezTo>
                  <a:cubicBezTo>
                    <a:pt x="206" y="136"/>
                    <a:pt x="384" y="166"/>
                    <a:pt x="566" y="166"/>
                  </a:cubicBezTo>
                  <a:cubicBezTo>
                    <a:pt x="669" y="166"/>
                    <a:pt x="774" y="156"/>
                    <a:pt x="880" y="139"/>
                  </a:cubicBezTo>
                  <a:cubicBezTo>
                    <a:pt x="956" y="126"/>
                    <a:pt x="1037" y="116"/>
                    <a:pt x="1115" y="116"/>
                  </a:cubicBezTo>
                  <a:cubicBezTo>
                    <a:pt x="1290" y="116"/>
                    <a:pt x="1450" y="167"/>
                    <a:pt x="1520" y="361"/>
                  </a:cubicBezTo>
                  <a:cubicBezTo>
                    <a:pt x="1526" y="381"/>
                    <a:pt x="1544" y="390"/>
                    <a:pt x="1563" y="390"/>
                  </a:cubicBezTo>
                  <a:cubicBezTo>
                    <a:pt x="1586" y="390"/>
                    <a:pt x="1609" y="376"/>
                    <a:pt x="1612" y="349"/>
                  </a:cubicBezTo>
                  <a:cubicBezTo>
                    <a:pt x="1630" y="105"/>
                    <a:pt x="1351" y="0"/>
                    <a:pt x="1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4593704" y="3888586"/>
              <a:ext cx="48942" cy="13126"/>
            </a:xfrm>
            <a:custGeom>
              <a:avLst/>
              <a:gdLst/>
              <a:ahLst/>
              <a:cxnLst/>
              <a:rect l="l" t="t" r="r" b="b"/>
              <a:pathLst>
                <a:path w="742" h="199" extrusionOk="0">
                  <a:moveTo>
                    <a:pt x="667" y="0"/>
                  </a:moveTo>
                  <a:cubicBezTo>
                    <a:pt x="660" y="0"/>
                    <a:pt x="652" y="2"/>
                    <a:pt x="644" y="5"/>
                  </a:cubicBezTo>
                  <a:cubicBezTo>
                    <a:pt x="555" y="47"/>
                    <a:pt x="460" y="85"/>
                    <a:pt x="360" y="95"/>
                  </a:cubicBezTo>
                  <a:cubicBezTo>
                    <a:pt x="336" y="98"/>
                    <a:pt x="311" y="100"/>
                    <a:pt x="287" y="100"/>
                  </a:cubicBezTo>
                  <a:cubicBezTo>
                    <a:pt x="211" y="100"/>
                    <a:pt x="137" y="84"/>
                    <a:pt x="67" y="52"/>
                  </a:cubicBezTo>
                  <a:cubicBezTo>
                    <a:pt x="62" y="50"/>
                    <a:pt x="57" y="49"/>
                    <a:pt x="53" y="49"/>
                  </a:cubicBezTo>
                  <a:cubicBezTo>
                    <a:pt x="18" y="49"/>
                    <a:pt x="1" y="107"/>
                    <a:pt x="40" y="125"/>
                  </a:cubicBezTo>
                  <a:cubicBezTo>
                    <a:pt x="141" y="170"/>
                    <a:pt x="259" y="199"/>
                    <a:pt x="375" y="199"/>
                  </a:cubicBezTo>
                  <a:cubicBezTo>
                    <a:pt x="492" y="199"/>
                    <a:pt x="606" y="170"/>
                    <a:pt x="699" y="99"/>
                  </a:cubicBezTo>
                  <a:cubicBezTo>
                    <a:pt x="741" y="67"/>
                    <a:pt x="714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4773045" y="3920708"/>
              <a:ext cx="109560" cy="31265"/>
            </a:xfrm>
            <a:custGeom>
              <a:avLst/>
              <a:gdLst/>
              <a:ahLst/>
              <a:cxnLst/>
              <a:rect l="l" t="t" r="r" b="b"/>
              <a:pathLst>
                <a:path w="1661" h="474" extrusionOk="0">
                  <a:moveTo>
                    <a:pt x="1635" y="0"/>
                  </a:moveTo>
                  <a:cubicBezTo>
                    <a:pt x="1627" y="0"/>
                    <a:pt x="1620" y="5"/>
                    <a:pt x="1617" y="15"/>
                  </a:cubicBezTo>
                  <a:cubicBezTo>
                    <a:pt x="1563" y="143"/>
                    <a:pt x="1442" y="260"/>
                    <a:pt x="1314" y="317"/>
                  </a:cubicBezTo>
                  <a:cubicBezTo>
                    <a:pt x="1238" y="352"/>
                    <a:pt x="1158" y="366"/>
                    <a:pt x="1077" y="366"/>
                  </a:cubicBezTo>
                  <a:cubicBezTo>
                    <a:pt x="1010" y="366"/>
                    <a:pt x="942" y="356"/>
                    <a:pt x="875" y="341"/>
                  </a:cubicBezTo>
                  <a:cubicBezTo>
                    <a:pt x="668" y="292"/>
                    <a:pt x="451" y="182"/>
                    <a:pt x="235" y="182"/>
                  </a:cubicBezTo>
                  <a:cubicBezTo>
                    <a:pt x="172" y="182"/>
                    <a:pt x="108" y="191"/>
                    <a:pt x="45" y="215"/>
                  </a:cubicBezTo>
                  <a:cubicBezTo>
                    <a:pt x="1" y="233"/>
                    <a:pt x="18" y="299"/>
                    <a:pt x="62" y="299"/>
                  </a:cubicBezTo>
                  <a:cubicBezTo>
                    <a:pt x="64" y="299"/>
                    <a:pt x="66" y="299"/>
                    <a:pt x="67" y="299"/>
                  </a:cubicBezTo>
                  <a:cubicBezTo>
                    <a:pt x="100" y="295"/>
                    <a:pt x="133" y="293"/>
                    <a:pt x="165" y="293"/>
                  </a:cubicBezTo>
                  <a:cubicBezTo>
                    <a:pt x="456" y="293"/>
                    <a:pt x="717" y="446"/>
                    <a:pt x="1008" y="470"/>
                  </a:cubicBezTo>
                  <a:cubicBezTo>
                    <a:pt x="1029" y="472"/>
                    <a:pt x="1051" y="473"/>
                    <a:pt x="1072" y="473"/>
                  </a:cubicBezTo>
                  <a:cubicBezTo>
                    <a:pt x="1192" y="473"/>
                    <a:pt x="1306" y="442"/>
                    <a:pt x="1411" y="377"/>
                  </a:cubicBezTo>
                  <a:cubicBezTo>
                    <a:pt x="1541" y="293"/>
                    <a:pt x="1617" y="178"/>
                    <a:pt x="1656" y="31"/>
                  </a:cubicBezTo>
                  <a:cubicBezTo>
                    <a:pt x="1661" y="13"/>
                    <a:pt x="1648" y="0"/>
                    <a:pt x="1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4686376" y="3946564"/>
              <a:ext cx="60947" cy="27637"/>
            </a:xfrm>
            <a:custGeom>
              <a:avLst/>
              <a:gdLst/>
              <a:ahLst/>
              <a:cxnLst/>
              <a:rect l="l" t="t" r="r" b="b"/>
              <a:pathLst>
                <a:path w="924" h="419" extrusionOk="0">
                  <a:moveTo>
                    <a:pt x="867" y="1"/>
                  </a:moveTo>
                  <a:cubicBezTo>
                    <a:pt x="860" y="1"/>
                    <a:pt x="854" y="2"/>
                    <a:pt x="848" y="6"/>
                  </a:cubicBezTo>
                  <a:cubicBezTo>
                    <a:pt x="724" y="84"/>
                    <a:pt x="590" y="144"/>
                    <a:pt x="452" y="198"/>
                  </a:cubicBezTo>
                  <a:cubicBezTo>
                    <a:pt x="385" y="225"/>
                    <a:pt x="317" y="247"/>
                    <a:pt x="249" y="267"/>
                  </a:cubicBezTo>
                  <a:cubicBezTo>
                    <a:pt x="178" y="288"/>
                    <a:pt x="104" y="303"/>
                    <a:pt x="38" y="334"/>
                  </a:cubicBezTo>
                  <a:cubicBezTo>
                    <a:pt x="2" y="352"/>
                    <a:pt x="1" y="419"/>
                    <a:pt x="48" y="419"/>
                  </a:cubicBezTo>
                  <a:cubicBezTo>
                    <a:pt x="126" y="419"/>
                    <a:pt x="200" y="398"/>
                    <a:pt x="272" y="374"/>
                  </a:cubicBezTo>
                  <a:cubicBezTo>
                    <a:pt x="346" y="348"/>
                    <a:pt x="419" y="320"/>
                    <a:pt x="490" y="288"/>
                  </a:cubicBezTo>
                  <a:cubicBezTo>
                    <a:pt x="629" y="226"/>
                    <a:pt x="763" y="147"/>
                    <a:pt x="890" y="63"/>
                  </a:cubicBezTo>
                  <a:cubicBezTo>
                    <a:pt x="924" y="42"/>
                    <a:pt x="898" y="1"/>
                    <a:pt x="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4731359" y="3888388"/>
              <a:ext cx="45249" cy="28099"/>
            </a:xfrm>
            <a:custGeom>
              <a:avLst/>
              <a:gdLst/>
              <a:ahLst/>
              <a:cxnLst/>
              <a:rect l="l" t="t" r="r" b="b"/>
              <a:pathLst>
                <a:path w="686" h="426" extrusionOk="0">
                  <a:moveTo>
                    <a:pt x="640" y="0"/>
                  </a:moveTo>
                  <a:cubicBezTo>
                    <a:pt x="635" y="0"/>
                    <a:pt x="630" y="2"/>
                    <a:pt x="626" y="4"/>
                  </a:cubicBezTo>
                  <a:cubicBezTo>
                    <a:pt x="420" y="118"/>
                    <a:pt x="224" y="250"/>
                    <a:pt x="28" y="376"/>
                  </a:cubicBezTo>
                  <a:cubicBezTo>
                    <a:pt x="1" y="391"/>
                    <a:pt x="21" y="426"/>
                    <a:pt x="48" y="426"/>
                  </a:cubicBezTo>
                  <a:cubicBezTo>
                    <a:pt x="53" y="426"/>
                    <a:pt x="58" y="424"/>
                    <a:pt x="64" y="421"/>
                  </a:cubicBezTo>
                  <a:cubicBezTo>
                    <a:pt x="264" y="305"/>
                    <a:pt x="465" y="191"/>
                    <a:pt x="660" y="61"/>
                  </a:cubicBezTo>
                  <a:cubicBezTo>
                    <a:pt x="685" y="43"/>
                    <a:pt x="667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4835706" y="3822232"/>
              <a:ext cx="67213" cy="22822"/>
            </a:xfrm>
            <a:custGeom>
              <a:avLst/>
              <a:gdLst/>
              <a:ahLst/>
              <a:cxnLst/>
              <a:rect l="l" t="t" r="r" b="b"/>
              <a:pathLst>
                <a:path w="1019" h="346" extrusionOk="0">
                  <a:moveTo>
                    <a:pt x="53" y="0"/>
                  </a:moveTo>
                  <a:cubicBezTo>
                    <a:pt x="23" y="0"/>
                    <a:pt x="0" y="51"/>
                    <a:pt x="31" y="68"/>
                  </a:cubicBezTo>
                  <a:cubicBezTo>
                    <a:pt x="177" y="149"/>
                    <a:pt x="329" y="218"/>
                    <a:pt x="488" y="267"/>
                  </a:cubicBezTo>
                  <a:cubicBezTo>
                    <a:pt x="637" y="311"/>
                    <a:pt x="785" y="345"/>
                    <a:pt x="939" y="345"/>
                  </a:cubicBezTo>
                  <a:cubicBezTo>
                    <a:pt x="951" y="345"/>
                    <a:pt x="963" y="345"/>
                    <a:pt x="975" y="345"/>
                  </a:cubicBezTo>
                  <a:cubicBezTo>
                    <a:pt x="1019" y="343"/>
                    <a:pt x="1014" y="277"/>
                    <a:pt x="975" y="269"/>
                  </a:cubicBezTo>
                  <a:cubicBezTo>
                    <a:pt x="817" y="241"/>
                    <a:pt x="660" y="223"/>
                    <a:pt x="505" y="180"/>
                  </a:cubicBezTo>
                  <a:cubicBezTo>
                    <a:pt x="352" y="137"/>
                    <a:pt x="207" y="76"/>
                    <a:pt x="67" y="4"/>
                  </a:cubicBezTo>
                  <a:cubicBezTo>
                    <a:pt x="62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4938601" y="3816757"/>
              <a:ext cx="30737" cy="28231"/>
            </a:xfrm>
            <a:custGeom>
              <a:avLst/>
              <a:gdLst/>
              <a:ahLst/>
              <a:cxnLst/>
              <a:rect l="l" t="t" r="r" b="b"/>
              <a:pathLst>
                <a:path w="466" h="428" extrusionOk="0">
                  <a:moveTo>
                    <a:pt x="414" y="0"/>
                  </a:moveTo>
                  <a:cubicBezTo>
                    <a:pt x="397" y="0"/>
                    <a:pt x="380" y="9"/>
                    <a:pt x="369" y="29"/>
                  </a:cubicBezTo>
                  <a:cubicBezTo>
                    <a:pt x="347" y="66"/>
                    <a:pt x="330" y="96"/>
                    <a:pt x="306" y="130"/>
                  </a:cubicBezTo>
                  <a:cubicBezTo>
                    <a:pt x="280" y="165"/>
                    <a:pt x="257" y="199"/>
                    <a:pt x="227" y="229"/>
                  </a:cubicBezTo>
                  <a:cubicBezTo>
                    <a:pt x="172" y="287"/>
                    <a:pt x="98" y="334"/>
                    <a:pt x="25" y="362"/>
                  </a:cubicBezTo>
                  <a:cubicBezTo>
                    <a:pt x="9" y="371"/>
                    <a:pt x="0" y="392"/>
                    <a:pt x="8" y="408"/>
                  </a:cubicBezTo>
                  <a:cubicBezTo>
                    <a:pt x="13" y="423"/>
                    <a:pt x="24" y="428"/>
                    <a:pt x="38" y="428"/>
                  </a:cubicBezTo>
                  <a:cubicBezTo>
                    <a:pt x="42" y="428"/>
                    <a:pt x="47" y="427"/>
                    <a:pt x="52" y="426"/>
                  </a:cubicBezTo>
                  <a:cubicBezTo>
                    <a:pt x="227" y="378"/>
                    <a:pt x="406" y="243"/>
                    <a:pt x="456" y="62"/>
                  </a:cubicBezTo>
                  <a:cubicBezTo>
                    <a:pt x="466" y="25"/>
                    <a:pt x="441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4915845" y="3723029"/>
              <a:ext cx="34827" cy="85352"/>
            </a:xfrm>
            <a:custGeom>
              <a:avLst/>
              <a:gdLst/>
              <a:ahLst/>
              <a:cxnLst/>
              <a:rect l="l" t="t" r="r" b="b"/>
              <a:pathLst>
                <a:path w="528" h="1294" extrusionOk="0">
                  <a:moveTo>
                    <a:pt x="359" y="0"/>
                  </a:moveTo>
                  <a:cubicBezTo>
                    <a:pt x="344" y="0"/>
                    <a:pt x="330" y="10"/>
                    <a:pt x="334" y="28"/>
                  </a:cubicBezTo>
                  <a:cubicBezTo>
                    <a:pt x="421" y="438"/>
                    <a:pt x="466" y="958"/>
                    <a:pt x="45" y="1206"/>
                  </a:cubicBezTo>
                  <a:cubicBezTo>
                    <a:pt x="1" y="1234"/>
                    <a:pt x="35" y="1294"/>
                    <a:pt x="78" y="1294"/>
                  </a:cubicBezTo>
                  <a:cubicBezTo>
                    <a:pt x="83" y="1294"/>
                    <a:pt x="89" y="1293"/>
                    <a:pt x="94" y="1291"/>
                  </a:cubicBezTo>
                  <a:cubicBezTo>
                    <a:pt x="307" y="1219"/>
                    <a:pt x="432" y="1010"/>
                    <a:pt x="475" y="799"/>
                  </a:cubicBezTo>
                  <a:cubicBezTo>
                    <a:pt x="527" y="536"/>
                    <a:pt x="449" y="275"/>
                    <a:pt x="388" y="21"/>
                  </a:cubicBezTo>
                  <a:cubicBezTo>
                    <a:pt x="385" y="7"/>
                    <a:pt x="372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4392795" y="3630884"/>
              <a:ext cx="50130" cy="47425"/>
            </a:xfrm>
            <a:custGeom>
              <a:avLst/>
              <a:gdLst/>
              <a:ahLst/>
              <a:cxnLst/>
              <a:rect l="l" t="t" r="r" b="b"/>
              <a:pathLst>
                <a:path w="760" h="719" extrusionOk="0">
                  <a:moveTo>
                    <a:pt x="729" y="1"/>
                  </a:moveTo>
                  <a:cubicBezTo>
                    <a:pt x="725" y="1"/>
                    <a:pt x="722" y="2"/>
                    <a:pt x="718" y="4"/>
                  </a:cubicBezTo>
                  <a:cubicBezTo>
                    <a:pt x="431" y="154"/>
                    <a:pt x="171" y="375"/>
                    <a:pt x="15" y="662"/>
                  </a:cubicBezTo>
                  <a:cubicBezTo>
                    <a:pt x="0" y="690"/>
                    <a:pt x="30" y="718"/>
                    <a:pt x="57" y="718"/>
                  </a:cubicBezTo>
                  <a:cubicBezTo>
                    <a:pt x="68" y="718"/>
                    <a:pt x="79" y="713"/>
                    <a:pt x="86" y="702"/>
                  </a:cubicBezTo>
                  <a:cubicBezTo>
                    <a:pt x="248" y="435"/>
                    <a:pt x="458" y="198"/>
                    <a:pt x="736" y="48"/>
                  </a:cubicBezTo>
                  <a:cubicBezTo>
                    <a:pt x="759" y="34"/>
                    <a:pt x="750" y="1"/>
                    <a:pt x="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4405459" y="3758977"/>
              <a:ext cx="19722" cy="47491"/>
            </a:xfrm>
            <a:custGeom>
              <a:avLst/>
              <a:gdLst/>
              <a:ahLst/>
              <a:cxnLst/>
              <a:rect l="l" t="t" r="r" b="b"/>
              <a:pathLst>
                <a:path w="299" h="720" extrusionOk="0">
                  <a:moveTo>
                    <a:pt x="36" y="0"/>
                  </a:moveTo>
                  <a:cubicBezTo>
                    <a:pt x="20" y="0"/>
                    <a:pt x="6" y="9"/>
                    <a:pt x="5" y="30"/>
                  </a:cubicBezTo>
                  <a:cubicBezTo>
                    <a:pt x="1" y="153"/>
                    <a:pt x="15" y="278"/>
                    <a:pt x="50" y="396"/>
                  </a:cubicBezTo>
                  <a:cubicBezTo>
                    <a:pt x="69" y="454"/>
                    <a:pt x="90" y="509"/>
                    <a:pt x="120" y="562"/>
                  </a:cubicBezTo>
                  <a:cubicBezTo>
                    <a:pt x="135" y="589"/>
                    <a:pt x="150" y="618"/>
                    <a:pt x="171" y="642"/>
                  </a:cubicBezTo>
                  <a:cubicBezTo>
                    <a:pt x="192" y="667"/>
                    <a:pt x="215" y="689"/>
                    <a:pt x="240" y="711"/>
                  </a:cubicBezTo>
                  <a:cubicBezTo>
                    <a:pt x="247" y="717"/>
                    <a:pt x="253" y="719"/>
                    <a:pt x="260" y="719"/>
                  </a:cubicBezTo>
                  <a:cubicBezTo>
                    <a:pt x="281" y="719"/>
                    <a:pt x="299" y="689"/>
                    <a:pt x="284" y="667"/>
                  </a:cubicBezTo>
                  <a:cubicBezTo>
                    <a:pt x="255" y="618"/>
                    <a:pt x="228" y="572"/>
                    <a:pt x="204" y="523"/>
                  </a:cubicBezTo>
                  <a:cubicBezTo>
                    <a:pt x="177" y="474"/>
                    <a:pt x="153" y="423"/>
                    <a:pt x="130" y="369"/>
                  </a:cubicBezTo>
                  <a:cubicBezTo>
                    <a:pt x="90" y="262"/>
                    <a:pt x="70" y="153"/>
                    <a:pt x="76" y="39"/>
                  </a:cubicBezTo>
                  <a:cubicBezTo>
                    <a:pt x="77" y="14"/>
                    <a:pt x="55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4468779" y="3836545"/>
              <a:ext cx="59694" cy="19854"/>
            </a:xfrm>
            <a:custGeom>
              <a:avLst/>
              <a:gdLst/>
              <a:ahLst/>
              <a:cxnLst/>
              <a:rect l="l" t="t" r="r" b="b"/>
              <a:pathLst>
                <a:path w="905" h="301" extrusionOk="0">
                  <a:moveTo>
                    <a:pt x="51" y="0"/>
                  </a:moveTo>
                  <a:cubicBezTo>
                    <a:pt x="19" y="0"/>
                    <a:pt x="1" y="50"/>
                    <a:pt x="31" y="74"/>
                  </a:cubicBezTo>
                  <a:cubicBezTo>
                    <a:pt x="139" y="163"/>
                    <a:pt x="278" y="226"/>
                    <a:pt x="413" y="264"/>
                  </a:cubicBezTo>
                  <a:cubicBezTo>
                    <a:pt x="497" y="289"/>
                    <a:pt x="584" y="301"/>
                    <a:pt x="672" y="301"/>
                  </a:cubicBezTo>
                  <a:cubicBezTo>
                    <a:pt x="728" y="301"/>
                    <a:pt x="784" y="296"/>
                    <a:pt x="840" y="287"/>
                  </a:cubicBezTo>
                  <a:cubicBezTo>
                    <a:pt x="905" y="277"/>
                    <a:pt x="889" y="187"/>
                    <a:pt x="826" y="187"/>
                  </a:cubicBezTo>
                  <a:cubicBezTo>
                    <a:pt x="817" y="187"/>
                    <a:pt x="808" y="187"/>
                    <a:pt x="799" y="187"/>
                  </a:cubicBezTo>
                  <a:cubicBezTo>
                    <a:pt x="676" y="187"/>
                    <a:pt x="553" y="170"/>
                    <a:pt x="434" y="145"/>
                  </a:cubicBezTo>
                  <a:cubicBezTo>
                    <a:pt x="302" y="119"/>
                    <a:pt x="187" y="65"/>
                    <a:pt x="69" y="6"/>
                  </a:cubicBezTo>
                  <a:cubicBezTo>
                    <a:pt x="63" y="2"/>
                    <a:pt x="57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4749498" y="3658323"/>
              <a:ext cx="59364" cy="24933"/>
            </a:xfrm>
            <a:custGeom>
              <a:avLst/>
              <a:gdLst/>
              <a:ahLst/>
              <a:cxnLst/>
              <a:rect l="l" t="t" r="r" b="b"/>
              <a:pathLst>
                <a:path w="900" h="378" extrusionOk="0">
                  <a:moveTo>
                    <a:pt x="50" y="0"/>
                  </a:moveTo>
                  <a:cubicBezTo>
                    <a:pt x="7" y="0"/>
                    <a:pt x="1" y="69"/>
                    <a:pt x="48" y="77"/>
                  </a:cubicBezTo>
                  <a:cubicBezTo>
                    <a:pt x="328" y="125"/>
                    <a:pt x="592" y="236"/>
                    <a:pt x="837" y="374"/>
                  </a:cubicBezTo>
                  <a:cubicBezTo>
                    <a:pt x="842" y="376"/>
                    <a:pt x="847" y="377"/>
                    <a:pt x="851" y="377"/>
                  </a:cubicBezTo>
                  <a:cubicBezTo>
                    <a:pt x="880" y="377"/>
                    <a:pt x="899" y="332"/>
                    <a:pt x="871" y="313"/>
                  </a:cubicBezTo>
                  <a:cubicBezTo>
                    <a:pt x="630" y="137"/>
                    <a:pt x="351" y="43"/>
                    <a:pt x="57" y="1"/>
                  </a:cubicBezTo>
                  <a:cubicBezTo>
                    <a:pt x="55" y="0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4828252" y="3687741"/>
              <a:ext cx="28165" cy="59496"/>
            </a:xfrm>
            <a:custGeom>
              <a:avLst/>
              <a:gdLst/>
              <a:ahLst/>
              <a:cxnLst/>
              <a:rect l="l" t="t" r="r" b="b"/>
              <a:pathLst>
                <a:path w="427" h="902" extrusionOk="0">
                  <a:moveTo>
                    <a:pt x="37" y="1"/>
                  </a:moveTo>
                  <a:cubicBezTo>
                    <a:pt x="20" y="1"/>
                    <a:pt x="1" y="17"/>
                    <a:pt x="9" y="38"/>
                  </a:cubicBezTo>
                  <a:cubicBezTo>
                    <a:pt x="36" y="108"/>
                    <a:pt x="66" y="177"/>
                    <a:pt x="99" y="244"/>
                  </a:cubicBezTo>
                  <a:cubicBezTo>
                    <a:pt x="130" y="312"/>
                    <a:pt x="171" y="376"/>
                    <a:pt x="205" y="443"/>
                  </a:cubicBezTo>
                  <a:cubicBezTo>
                    <a:pt x="266" y="568"/>
                    <a:pt x="317" y="711"/>
                    <a:pt x="299" y="850"/>
                  </a:cubicBezTo>
                  <a:cubicBezTo>
                    <a:pt x="293" y="883"/>
                    <a:pt x="319" y="901"/>
                    <a:pt x="344" y="901"/>
                  </a:cubicBezTo>
                  <a:cubicBezTo>
                    <a:pt x="366" y="901"/>
                    <a:pt x="389" y="888"/>
                    <a:pt x="394" y="861"/>
                  </a:cubicBezTo>
                  <a:cubicBezTo>
                    <a:pt x="426" y="709"/>
                    <a:pt x="378" y="562"/>
                    <a:pt x="306" y="429"/>
                  </a:cubicBezTo>
                  <a:cubicBezTo>
                    <a:pt x="267" y="362"/>
                    <a:pt x="229" y="297"/>
                    <a:pt x="185" y="233"/>
                  </a:cubicBezTo>
                  <a:cubicBezTo>
                    <a:pt x="137" y="163"/>
                    <a:pt x="92" y="95"/>
                    <a:pt x="60" y="17"/>
                  </a:cubicBezTo>
                  <a:cubicBezTo>
                    <a:pt x="56" y="6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4837816" y="3761813"/>
              <a:ext cx="23943" cy="26516"/>
            </a:xfrm>
            <a:custGeom>
              <a:avLst/>
              <a:gdLst/>
              <a:ahLst/>
              <a:cxnLst/>
              <a:rect l="l" t="t" r="r" b="b"/>
              <a:pathLst>
                <a:path w="363" h="402" extrusionOk="0">
                  <a:moveTo>
                    <a:pt x="316" y="1"/>
                  </a:moveTo>
                  <a:cubicBezTo>
                    <a:pt x="303" y="1"/>
                    <a:pt x="290" y="6"/>
                    <a:pt x="281" y="18"/>
                  </a:cubicBezTo>
                  <a:cubicBezTo>
                    <a:pt x="242" y="75"/>
                    <a:pt x="202" y="128"/>
                    <a:pt x="155" y="181"/>
                  </a:cubicBezTo>
                  <a:cubicBezTo>
                    <a:pt x="113" y="232"/>
                    <a:pt x="64" y="282"/>
                    <a:pt x="17" y="330"/>
                  </a:cubicBezTo>
                  <a:cubicBezTo>
                    <a:pt x="0" y="346"/>
                    <a:pt x="6" y="374"/>
                    <a:pt x="20" y="388"/>
                  </a:cubicBezTo>
                  <a:cubicBezTo>
                    <a:pt x="29" y="396"/>
                    <a:pt x="41" y="401"/>
                    <a:pt x="53" y="401"/>
                  </a:cubicBezTo>
                  <a:cubicBezTo>
                    <a:pt x="62" y="401"/>
                    <a:pt x="71" y="398"/>
                    <a:pt x="78" y="391"/>
                  </a:cubicBezTo>
                  <a:cubicBezTo>
                    <a:pt x="134" y="346"/>
                    <a:pt x="185" y="296"/>
                    <a:pt x="230" y="239"/>
                  </a:cubicBezTo>
                  <a:cubicBezTo>
                    <a:pt x="274" y="184"/>
                    <a:pt x="313" y="127"/>
                    <a:pt x="349" y="67"/>
                  </a:cubicBezTo>
                  <a:cubicBezTo>
                    <a:pt x="362" y="48"/>
                    <a:pt x="362" y="22"/>
                    <a:pt x="341" y="8"/>
                  </a:cubicBezTo>
                  <a:cubicBezTo>
                    <a:pt x="334" y="3"/>
                    <a:pt x="325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4984508" y="4360523"/>
              <a:ext cx="77965" cy="39180"/>
            </a:xfrm>
            <a:custGeom>
              <a:avLst/>
              <a:gdLst/>
              <a:ahLst/>
              <a:cxnLst/>
              <a:rect l="l" t="t" r="r" b="b"/>
              <a:pathLst>
                <a:path w="1182" h="594" extrusionOk="0">
                  <a:moveTo>
                    <a:pt x="1128" y="0"/>
                  </a:moveTo>
                  <a:cubicBezTo>
                    <a:pt x="1125" y="0"/>
                    <a:pt x="1123" y="1"/>
                    <a:pt x="1121" y="1"/>
                  </a:cubicBezTo>
                  <a:cubicBezTo>
                    <a:pt x="716" y="69"/>
                    <a:pt x="344" y="295"/>
                    <a:pt x="25" y="542"/>
                  </a:cubicBezTo>
                  <a:cubicBezTo>
                    <a:pt x="1" y="561"/>
                    <a:pt x="23" y="593"/>
                    <a:pt x="50" y="593"/>
                  </a:cubicBezTo>
                  <a:cubicBezTo>
                    <a:pt x="57" y="593"/>
                    <a:pt x="64" y="591"/>
                    <a:pt x="71" y="586"/>
                  </a:cubicBezTo>
                  <a:cubicBezTo>
                    <a:pt x="390" y="340"/>
                    <a:pt x="760" y="201"/>
                    <a:pt x="1138" y="69"/>
                  </a:cubicBezTo>
                  <a:cubicBezTo>
                    <a:pt x="1182" y="58"/>
                    <a:pt x="1169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4896189" y="4324114"/>
              <a:ext cx="93465" cy="73611"/>
            </a:xfrm>
            <a:custGeom>
              <a:avLst/>
              <a:gdLst/>
              <a:ahLst/>
              <a:cxnLst/>
              <a:rect l="l" t="t" r="r" b="b"/>
              <a:pathLst>
                <a:path w="1417" h="1116" extrusionOk="0">
                  <a:moveTo>
                    <a:pt x="1359" y="0"/>
                  </a:moveTo>
                  <a:cubicBezTo>
                    <a:pt x="1353" y="0"/>
                    <a:pt x="1347" y="2"/>
                    <a:pt x="1340" y="5"/>
                  </a:cubicBezTo>
                  <a:cubicBezTo>
                    <a:pt x="829" y="254"/>
                    <a:pt x="381" y="617"/>
                    <a:pt x="22" y="1052"/>
                  </a:cubicBezTo>
                  <a:cubicBezTo>
                    <a:pt x="0" y="1080"/>
                    <a:pt x="24" y="1116"/>
                    <a:pt x="49" y="1116"/>
                  </a:cubicBezTo>
                  <a:cubicBezTo>
                    <a:pt x="57" y="1116"/>
                    <a:pt x="65" y="1112"/>
                    <a:pt x="72" y="1105"/>
                  </a:cubicBezTo>
                  <a:cubicBezTo>
                    <a:pt x="431" y="674"/>
                    <a:pt x="878" y="327"/>
                    <a:pt x="1377" y="72"/>
                  </a:cubicBezTo>
                  <a:cubicBezTo>
                    <a:pt x="1417" y="53"/>
                    <a:pt x="1394" y="0"/>
                    <a:pt x="1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5009110" y="4392909"/>
              <a:ext cx="57253" cy="26054"/>
            </a:xfrm>
            <a:custGeom>
              <a:avLst/>
              <a:gdLst/>
              <a:ahLst/>
              <a:cxnLst/>
              <a:rect l="l" t="t" r="r" b="b"/>
              <a:pathLst>
                <a:path w="868" h="395" extrusionOk="0">
                  <a:moveTo>
                    <a:pt x="818" y="1"/>
                  </a:moveTo>
                  <a:cubicBezTo>
                    <a:pt x="815" y="1"/>
                    <a:pt x="812" y="1"/>
                    <a:pt x="809" y="2"/>
                  </a:cubicBezTo>
                  <a:cubicBezTo>
                    <a:pt x="539" y="89"/>
                    <a:pt x="284" y="215"/>
                    <a:pt x="31" y="337"/>
                  </a:cubicBezTo>
                  <a:cubicBezTo>
                    <a:pt x="0" y="353"/>
                    <a:pt x="19" y="394"/>
                    <a:pt x="47" y="394"/>
                  </a:cubicBezTo>
                  <a:cubicBezTo>
                    <a:pt x="52" y="394"/>
                    <a:pt x="56" y="393"/>
                    <a:pt x="61" y="391"/>
                  </a:cubicBezTo>
                  <a:cubicBezTo>
                    <a:pt x="318" y="282"/>
                    <a:pt x="582" y="187"/>
                    <a:pt x="835" y="69"/>
                  </a:cubicBezTo>
                  <a:cubicBezTo>
                    <a:pt x="868" y="52"/>
                    <a:pt x="852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5036549" y="4446270"/>
              <a:ext cx="43138" cy="18865"/>
            </a:xfrm>
            <a:custGeom>
              <a:avLst/>
              <a:gdLst/>
              <a:ahLst/>
              <a:cxnLst/>
              <a:rect l="l" t="t" r="r" b="b"/>
              <a:pathLst>
                <a:path w="654" h="286" extrusionOk="0">
                  <a:moveTo>
                    <a:pt x="600" y="0"/>
                  </a:moveTo>
                  <a:cubicBezTo>
                    <a:pt x="596" y="0"/>
                    <a:pt x="592" y="1"/>
                    <a:pt x="588" y="2"/>
                  </a:cubicBezTo>
                  <a:cubicBezTo>
                    <a:pt x="398" y="62"/>
                    <a:pt x="221" y="150"/>
                    <a:pt x="36" y="219"/>
                  </a:cubicBezTo>
                  <a:cubicBezTo>
                    <a:pt x="1" y="233"/>
                    <a:pt x="11" y="285"/>
                    <a:pt x="40" y="285"/>
                  </a:cubicBezTo>
                  <a:cubicBezTo>
                    <a:pt x="44" y="285"/>
                    <a:pt x="48" y="285"/>
                    <a:pt x="52" y="283"/>
                  </a:cubicBezTo>
                  <a:cubicBezTo>
                    <a:pt x="239" y="212"/>
                    <a:pt x="434" y="157"/>
                    <a:pt x="617" y="73"/>
                  </a:cubicBezTo>
                  <a:cubicBezTo>
                    <a:pt x="654" y="58"/>
                    <a:pt x="635" y="0"/>
                    <a:pt x="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5247286" y="4398845"/>
              <a:ext cx="43270" cy="43534"/>
            </a:xfrm>
            <a:custGeom>
              <a:avLst/>
              <a:gdLst/>
              <a:ahLst/>
              <a:cxnLst/>
              <a:rect l="l" t="t" r="r" b="b"/>
              <a:pathLst>
                <a:path w="656" h="660" extrusionOk="0">
                  <a:moveTo>
                    <a:pt x="36" y="0"/>
                  </a:moveTo>
                  <a:cubicBezTo>
                    <a:pt x="18" y="0"/>
                    <a:pt x="0" y="12"/>
                    <a:pt x="1" y="34"/>
                  </a:cubicBezTo>
                  <a:cubicBezTo>
                    <a:pt x="12" y="195"/>
                    <a:pt x="69" y="348"/>
                    <a:pt x="181" y="464"/>
                  </a:cubicBezTo>
                  <a:cubicBezTo>
                    <a:pt x="234" y="521"/>
                    <a:pt x="298" y="569"/>
                    <a:pt x="368" y="606"/>
                  </a:cubicBezTo>
                  <a:cubicBezTo>
                    <a:pt x="438" y="641"/>
                    <a:pt x="507" y="659"/>
                    <a:pt x="583" y="659"/>
                  </a:cubicBezTo>
                  <a:cubicBezTo>
                    <a:pt x="591" y="659"/>
                    <a:pt x="599" y="659"/>
                    <a:pt x="607" y="659"/>
                  </a:cubicBezTo>
                  <a:cubicBezTo>
                    <a:pt x="607" y="659"/>
                    <a:pt x="608" y="659"/>
                    <a:pt x="608" y="659"/>
                  </a:cubicBezTo>
                  <a:cubicBezTo>
                    <a:pt x="645" y="659"/>
                    <a:pt x="656" y="600"/>
                    <a:pt x="615" y="591"/>
                  </a:cubicBezTo>
                  <a:cubicBezTo>
                    <a:pt x="482" y="558"/>
                    <a:pt x="351" y="495"/>
                    <a:pt x="255" y="399"/>
                  </a:cubicBezTo>
                  <a:cubicBezTo>
                    <a:pt x="160" y="301"/>
                    <a:pt x="82" y="173"/>
                    <a:pt x="75" y="34"/>
                  </a:cubicBezTo>
                  <a:cubicBezTo>
                    <a:pt x="73" y="12"/>
                    <a:pt x="5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5317729" y="4431033"/>
              <a:ext cx="24471" cy="12203"/>
            </a:xfrm>
            <a:custGeom>
              <a:avLst/>
              <a:gdLst/>
              <a:ahLst/>
              <a:cxnLst/>
              <a:rect l="l" t="t" r="r" b="b"/>
              <a:pathLst>
                <a:path w="371" h="185" extrusionOk="0">
                  <a:moveTo>
                    <a:pt x="320" y="0"/>
                  </a:moveTo>
                  <a:cubicBezTo>
                    <a:pt x="309" y="0"/>
                    <a:pt x="299" y="4"/>
                    <a:pt x="292" y="12"/>
                  </a:cubicBezTo>
                  <a:lnTo>
                    <a:pt x="265" y="39"/>
                  </a:lnTo>
                  <a:cubicBezTo>
                    <a:pt x="261" y="42"/>
                    <a:pt x="257" y="47"/>
                    <a:pt x="251" y="51"/>
                  </a:cubicBezTo>
                  <a:lnTo>
                    <a:pt x="248" y="54"/>
                  </a:lnTo>
                  <a:cubicBezTo>
                    <a:pt x="245" y="56"/>
                    <a:pt x="244" y="56"/>
                    <a:pt x="243" y="59"/>
                  </a:cubicBezTo>
                  <a:cubicBezTo>
                    <a:pt x="233" y="64"/>
                    <a:pt x="221" y="73"/>
                    <a:pt x="211" y="77"/>
                  </a:cubicBezTo>
                  <a:cubicBezTo>
                    <a:pt x="206" y="81"/>
                    <a:pt x="199" y="84"/>
                    <a:pt x="191" y="87"/>
                  </a:cubicBezTo>
                  <a:cubicBezTo>
                    <a:pt x="190" y="88"/>
                    <a:pt x="187" y="88"/>
                    <a:pt x="184" y="90"/>
                  </a:cubicBezTo>
                  <a:lnTo>
                    <a:pt x="179" y="91"/>
                  </a:lnTo>
                  <a:cubicBezTo>
                    <a:pt x="156" y="101"/>
                    <a:pt x="130" y="104"/>
                    <a:pt x="106" y="111"/>
                  </a:cubicBezTo>
                  <a:cubicBezTo>
                    <a:pt x="87" y="117"/>
                    <a:pt x="68" y="119"/>
                    <a:pt x="50" y="119"/>
                  </a:cubicBezTo>
                  <a:cubicBezTo>
                    <a:pt x="45" y="119"/>
                    <a:pt x="39" y="118"/>
                    <a:pt x="34" y="118"/>
                  </a:cubicBezTo>
                  <a:cubicBezTo>
                    <a:pt x="34" y="118"/>
                    <a:pt x="33" y="118"/>
                    <a:pt x="33" y="118"/>
                  </a:cubicBezTo>
                  <a:cubicBezTo>
                    <a:pt x="5" y="118"/>
                    <a:pt x="0" y="161"/>
                    <a:pt x="27" y="168"/>
                  </a:cubicBezTo>
                  <a:cubicBezTo>
                    <a:pt x="55" y="175"/>
                    <a:pt x="84" y="181"/>
                    <a:pt x="112" y="183"/>
                  </a:cubicBezTo>
                  <a:cubicBezTo>
                    <a:pt x="117" y="184"/>
                    <a:pt x="122" y="185"/>
                    <a:pt x="128" y="185"/>
                  </a:cubicBezTo>
                  <a:cubicBezTo>
                    <a:pt x="152" y="185"/>
                    <a:pt x="177" y="177"/>
                    <a:pt x="200" y="169"/>
                  </a:cubicBezTo>
                  <a:cubicBezTo>
                    <a:pt x="257" y="152"/>
                    <a:pt x="311" y="120"/>
                    <a:pt x="353" y="76"/>
                  </a:cubicBezTo>
                  <a:cubicBezTo>
                    <a:pt x="369" y="60"/>
                    <a:pt x="370" y="32"/>
                    <a:pt x="355" y="16"/>
                  </a:cubicBezTo>
                  <a:cubicBezTo>
                    <a:pt x="346" y="6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5380126" y="4241665"/>
              <a:ext cx="26978" cy="64179"/>
            </a:xfrm>
            <a:custGeom>
              <a:avLst/>
              <a:gdLst/>
              <a:ahLst/>
              <a:cxnLst/>
              <a:rect l="l" t="t" r="r" b="b"/>
              <a:pathLst>
                <a:path w="409" h="973" extrusionOk="0">
                  <a:moveTo>
                    <a:pt x="141" y="1"/>
                  </a:moveTo>
                  <a:cubicBezTo>
                    <a:pt x="125" y="1"/>
                    <a:pt x="110" y="22"/>
                    <a:pt x="124" y="40"/>
                  </a:cubicBezTo>
                  <a:cubicBezTo>
                    <a:pt x="334" y="284"/>
                    <a:pt x="266" y="689"/>
                    <a:pt x="36" y="895"/>
                  </a:cubicBezTo>
                  <a:cubicBezTo>
                    <a:pt x="0" y="929"/>
                    <a:pt x="32" y="973"/>
                    <a:pt x="71" y="973"/>
                  </a:cubicBezTo>
                  <a:cubicBezTo>
                    <a:pt x="81" y="973"/>
                    <a:pt x="92" y="969"/>
                    <a:pt x="102" y="962"/>
                  </a:cubicBezTo>
                  <a:cubicBezTo>
                    <a:pt x="409" y="735"/>
                    <a:pt x="403" y="274"/>
                    <a:pt x="156" y="8"/>
                  </a:cubicBezTo>
                  <a:cubicBezTo>
                    <a:pt x="152" y="3"/>
                    <a:pt x="147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5309748" y="4279064"/>
              <a:ext cx="48481" cy="43534"/>
            </a:xfrm>
            <a:custGeom>
              <a:avLst/>
              <a:gdLst/>
              <a:ahLst/>
              <a:cxnLst/>
              <a:rect l="l" t="t" r="r" b="b"/>
              <a:pathLst>
                <a:path w="735" h="660" extrusionOk="0">
                  <a:moveTo>
                    <a:pt x="70" y="1"/>
                  </a:moveTo>
                  <a:cubicBezTo>
                    <a:pt x="33" y="1"/>
                    <a:pt x="0" y="51"/>
                    <a:pt x="34" y="80"/>
                  </a:cubicBezTo>
                  <a:cubicBezTo>
                    <a:pt x="144" y="172"/>
                    <a:pt x="259" y="259"/>
                    <a:pt x="365" y="355"/>
                  </a:cubicBezTo>
                  <a:cubicBezTo>
                    <a:pt x="471" y="450"/>
                    <a:pt x="578" y="548"/>
                    <a:pt x="677" y="650"/>
                  </a:cubicBezTo>
                  <a:cubicBezTo>
                    <a:pt x="684" y="657"/>
                    <a:pt x="691" y="659"/>
                    <a:pt x="698" y="659"/>
                  </a:cubicBezTo>
                  <a:cubicBezTo>
                    <a:pt x="718" y="659"/>
                    <a:pt x="734" y="633"/>
                    <a:pt x="718" y="612"/>
                  </a:cubicBezTo>
                  <a:cubicBezTo>
                    <a:pt x="542" y="383"/>
                    <a:pt x="337" y="165"/>
                    <a:pt x="93" y="7"/>
                  </a:cubicBezTo>
                  <a:cubicBezTo>
                    <a:pt x="85" y="3"/>
                    <a:pt x="77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5307968" y="4178608"/>
              <a:ext cx="31529" cy="52570"/>
            </a:xfrm>
            <a:custGeom>
              <a:avLst/>
              <a:gdLst/>
              <a:ahLst/>
              <a:cxnLst/>
              <a:rect l="l" t="t" r="r" b="b"/>
              <a:pathLst>
                <a:path w="478" h="797" extrusionOk="0">
                  <a:moveTo>
                    <a:pt x="51" y="0"/>
                  </a:moveTo>
                  <a:cubicBezTo>
                    <a:pt x="26" y="0"/>
                    <a:pt x="1" y="26"/>
                    <a:pt x="16" y="55"/>
                  </a:cubicBezTo>
                  <a:cubicBezTo>
                    <a:pt x="141" y="296"/>
                    <a:pt x="261" y="540"/>
                    <a:pt x="396" y="776"/>
                  </a:cubicBezTo>
                  <a:cubicBezTo>
                    <a:pt x="404" y="790"/>
                    <a:pt x="416" y="796"/>
                    <a:pt x="427" y="796"/>
                  </a:cubicBezTo>
                  <a:cubicBezTo>
                    <a:pt x="452" y="796"/>
                    <a:pt x="477" y="769"/>
                    <a:pt x="463" y="739"/>
                  </a:cubicBezTo>
                  <a:cubicBezTo>
                    <a:pt x="345" y="495"/>
                    <a:pt x="210" y="258"/>
                    <a:pt x="83" y="19"/>
                  </a:cubicBezTo>
                  <a:cubicBezTo>
                    <a:pt x="75" y="6"/>
                    <a:pt x="63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5096307" y="3991350"/>
              <a:ext cx="67807" cy="42346"/>
            </a:xfrm>
            <a:custGeom>
              <a:avLst/>
              <a:gdLst/>
              <a:ahLst/>
              <a:cxnLst/>
              <a:rect l="l" t="t" r="r" b="b"/>
              <a:pathLst>
                <a:path w="1028" h="642" extrusionOk="0">
                  <a:moveTo>
                    <a:pt x="54" y="1"/>
                  </a:moveTo>
                  <a:cubicBezTo>
                    <a:pt x="10" y="1"/>
                    <a:pt x="0" y="71"/>
                    <a:pt x="44" y="79"/>
                  </a:cubicBezTo>
                  <a:cubicBezTo>
                    <a:pt x="413" y="156"/>
                    <a:pt x="758" y="320"/>
                    <a:pt x="982" y="632"/>
                  </a:cubicBezTo>
                  <a:cubicBezTo>
                    <a:pt x="986" y="639"/>
                    <a:pt x="993" y="642"/>
                    <a:pt x="999" y="642"/>
                  </a:cubicBezTo>
                  <a:cubicBezTo>
                    <a:pt x="1013" y="642"/>
                    <a:pt x="1027" y="628"/>
                    <a:pt x="1017" y="612"/>
                  </a:cubicBezTo>
                  <a:cubicBezTo>
                    <a:pt x="812" y="283"/>
                    <a:pt x="454" y="17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5034966" y="4015228"/>
              <a:ext cx="37004" cy="106525"/>
            </a:xfrm>
            <a:custGeom>
              <a:avLst/>
              <a:gdLst/>
              <a:ahLst/>
              <a:cxnLst/>
              <a:rect l="l" t="t" r="r" b="b"/>
              <a:pathLst>
                <a:path w="561" h="1615" extrusionOk="0">
                  <a:moveTo>
                    <a:pt x="191" y="0"/>
                  </a:moveTo>
                  <a:cubicBezTo>
                    <a:pt x="182" y="0"/>
                    <a:pt x="172" y="5"/>
                    <a:pt x="168" y="16"/>
                  </a:cubicBezTo>
                  <a:cubicBezTo>
                    <a:pt x="1" y="557"/>
                    <a:pt x="89" y="1153"/>
                    <a:pt x="456" y="1597"/>
                  </a:cubicBezTo>
                  <a:cubicBezTo>
                    <a:pt x="467" y="1609"/>
                    <a:pt x="479" y="1615"/>
                    <a:pt x="490" y="1615"/>
                  </a:cubicBezTo>
                  <a:cubicBezTo>
                    <a:pt x="527" y="1615"/>
                    <a:pt x="560" y="1565"/>
                    <a:pt x="530" y="1526"/>
                  </a:cubicBezTo>
                  <a:cubicBezTo>
                    <a:pt x="211" y="1110"/>
                    <a:pt x="73" y="538"/>
                    <a:pt x="215" y="29"/>
                  </a:cubicBezTo>
                  <a:cubicBezTo>
                    <a:pt x="220" y="12"/>
                    <a:pt x="206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5065966" y="4020900"/>
              <a:ext cx="33046" cy="33310"/>
            </a:xfrm>
            <a:custGeom>
              <a:avLst/>
              <a:gdLst/>
              <a:ahLst/>
              <a:cxnLst/>
              <a:rect l="l" t="t" r="r" b="b"/>
              <a:pathLst>
                <a:path w="501" h="505" extrusionOk="0">
                  <a:moveTo>
                    <a:pt x="465" y="1"/>
                  </a:moveTo>
                  <a:cubicBezTo>
                    <a:pt x="464" y="1"/>
                    <a:pt x="462" y="1"/>
                    <a:pt x="460" y="1"/>
                  </a:cubicBezTo>
                  <a:cubicBezTo>
                    <a:pt x="348" y="27"/>
                    <a:pt x="240" y="75"/>
                    <a:pt x="156" y="156"/>
                  </a:cubicBezTo>
                  <a:cubicBezTo>
                    <a:pt x="70" y="241"/>
                    <a:pt x="15" y="343"/>
                    <a:pt x="2" y="464"/>
                  </a:cubicBezTo>
                  <a:cubicBezTo>
                    <a:pt x="0" y="490"/>
                    <a:pt x="22" y="504"/>
                    <a:pt x="43" y="504"/>
                  </a:cubicBezTo>
                  <a:cubicBezTo>
                    <a:pt x="59" y="504"/>
                    <a:pt x="76" y="495"/>
                    <a:pt x="80" y="477"/>
                  </a:cubicBezTo>
                  <a:cubicBezTo>
                    <a:pt x="105" y="383"/>
                    <a:pt x="152" y="286"/>
                    <a:pt x="216" y="213"/>
                  </a:cubicBezTo>
                  <a:cubicBezTo>
                    <a:pt x="250" y="176"/>
                    <a:pt x="290" y="140"/>
                    <a:pt x="330" y="109"/>
                  </a:cubicBezTo>
                  <a:cubicBezTo>
                    <a:pt x="375" y="79"/>
                    <a:pt x="419" y="59"/>
                    <a:pt x="471" y="47"/>
                  </a:cubicBezTo>
                  <a:cubicBezTo>
                    <a:pt x="501" y="40"/>
                    <a:pt x="49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5093273" y="4101700"/>
              <a:ext cx="23943" cy="65630"/>
            </a:xfrm>
            <a:custGeom>
              <a:avLst/>
              <a:gdLst/>
              <a:ahLst/>
              <a:cxnLst/>
              <a:rect l="l" t="t" r="r" b="b"/>
              <a:pathLst>
                <a:path w="363" h="995" extrusionOk="0">
                  <a:moveTo>
                    <a:pt x="125" y="1"/>
                  </a:moveTo>
                  <a:cubicBezTo>
                    <a:pt x="110" y="1"/>
                    <a:pt x="95" y="9"/>
                    <a:pt x="90" y="29"/>
                  </a:cubicBezTo>
                  <a:cubicBezTo>
                    <a:pt x="1" y="350"/>
                    <a:pt x="48" y="721"/>
                    <a:pt x="267" y="981"/>
                  </a:cubicBezTo>
                  <a:cubicBezTo>
                    <a:pt x="276" y="991"/>
                    <a:pt x="287" y="995"/>
                    <a:pt x="298" y="995"/>
                  </a:cubicBezTo>
                  <a:cubicBezTo>
                    <a:pt x="330" y="995"/>
                    <a:pt x="362" y="959"/>
                    <a:pt x="340" y="927"/>
                  </a:cubicBezTo>
                  <a:cubicBezTo>
                    <a:pt x="165" y="665"/>
                    <a:pt x="79" y="355"/>
                    <a:pt x="164" y="48"/>
                  </a:cubicBezTo>
                  <a:cubicBezTo>
                    <a:pt x="172" y="20"/>
                    <a:pt x="148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4267144" y="4217656"/>
              <a:ext cx="31925" cy="67543"/>
            </a:xfrm>
            <a:custGeom>
              <a:avLst/>
              <a:gdLst/>
              <a:ahLst/>
              <a:cxnLst/>
              <a:rect l="l" t="t" r="r" b="b"/>
              <a:pathLst>
                <a:path w="484" h="1024" extrusionOk="0">
                  <a:moveTo>
                    <a:pt x="37" y="1"/>
                  </a:moveTo>
                  <a:cubicBezTo>
                    <a:pt x="20" y="1"/>
                    <a:pt x="1" y="20"/>
                    <a:pt x="8" y="40"/>
                  </a:cubicBezTo>
                  <a:cubicBezTo>
                    <a:pt x="55" y="203"/>
                    <a:pt x="126" y="362"/>
                    <a:pt x="189" y="521"/>
                  </a:cubicBezTo>
                  <a:cubicBezTo>
                    <a:pt x="253" y="680"/>
                    <a:pt x="320" y="839"/>
                    <a:pt x="385" y="997"/>
                  </a:cubicBezTo>
                  <a:cubicBezTo>
                    <a:pt x="393" y="1016"/>
                    <a:pt x="409" y="1024"/>
                    <a:pt x="425" y="1024"/>
                  </a:cubicBezTo>
                  <a:cubicBezTo>
                    <a:pt x="454" y="1024"/>
                    <a:pt x="484" y="998"/>
                    <a:pt x="470" y="964"/>
                  </a:cubicBezTo>
                  <a:cubicBezTo>
                    <a:pt x="402" y="804"/>
                    <a:pt x="337" y="642"/>
                    <a:pt x="267" y="482"/>
                  </a:cubicBezTo>
                  <a:cubicBezTo>
                    <a:pt x="201" y="325"/>
                    <a:pt x="140" y="162"/>
                    <a:pt x="58" y="13"/>
                  </a:cubicBezTo>
                  <a:cubicBezTo>
                    <a:pt x="52" y="4"/>
                    <a:pt x="45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4187137" y="4306767"/>
              <a:ext cx="32782" cy="43929"/>
            </a:xfrm>
            <a:custGeom>
              <a:avLst/>
              <a:gdLst/>
              <a:ahLst/>
              <a:cxnLst/>
              <a:rect l="l" t="t" r="r" b="b"/>
              <a:pathLst>
                <a:path w="497" h="666" extrusionOk="0">
                  <a:moveTo>
                    <a:pt x="28" y="0"/>
                  </a:moveTo>
                  <a:cubicBezTo>
                    <a:pt x="15" y="0"/>
                    <a:pt x="1" y="12"/>
                    <a:pt x="9" y="27"/>
                  </a:cubicBezTo>
                  <a:cubicBezTo>
                    <a:pt x="123" y="257"/>
                    <a:pt x="265" y="481"/>
                    <a:pt x="452" y="660"/>
                  </a:cubicBezTo>
                  <a:cubicBezTo>
                    <a:pt x="456" y="664"/>
                    <a:pt x="460" y="665"/>
                    <a:pt x="465" y="665"/>
                  </a:cubicBezTo>
                  <a:cubicBezTo>
                    <a:pt x="481" y="665"/>
                    <a:pt x="497" y="645"/>
                    <a:pt x="485" y="630"/>
                  </a:cubicBezTo>
                  <a:cubicBezTo>
                    <a:pt x="323" y="434"/>
                    <a:pt x="167" y="237"/>
                    <a:pt x="48" y="12"/>
                  </a:cubicBezTo>
                  <a:cubicBezTo>
                    <a:pt x="44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4156730" y="4331897"/>
              <a:ext cx="58770" cy="55472"/>
            </a:xfrm>
            <a:custGeom>
              <a:avLst/>
              <a:gdLst/>
              <a:ahLst/>
              <a:cxnLst/>
              <a:rect l="l" t="t" r="r" b="b"/>
              <a:pathLst>
                <a:path w="891" h="841" extrusionOk="0">
                  <a:moveTo>
                    <a:pt x="40" y="1"/>
                  </a:moveTo>
                  <a:cubicBezTo>
                    <a:pt x="20" y="1"/>
                    <a:pt x="1" y="23"/>
                    <a:pt x="16" y="43"/>
                  </a:cubicBezTo>
                  <a:cubicBezTo>
                    <a:pt x="242" y="343"/>
                    <a:pt x="507" y="634"/>
                    <a:pt x="828" y="835"/>
                  </a:cubicBezTo>
                  <a:cubicBezTo>
                    <a:pt x="834" y="839"/>
                    <a:pt x="840" y="840"/>
                    <a:pt x="846" y="840"/>
                  </a:cubicBezTo>
                  <a:cubicBezTo>
                    <a:pt x="871" y="840"/>
                    <a:pt x="890" y="809"/>
                    <a:pt x="866" y="790"/>
                  </a:cubicBezTo>
                  <a:cubicBezTo>
                    <a:pt x="579" y="547"/>
                    <a:pt x="299" y="305"/>
                    <a:pt x="60" y="11"/>
                  </a:cubicBezTo>
                  <a:cubicBezTo>
                    <a:pt x="54" y="4"/>
                    <a:pt x="47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4288713" y="4189425"/>
              <a:ext cx="15633" cy="22954"/>
            </a:xfrm>
            <a:custGeom>
              <a:avLst/>
              <a:gdLst/>
              <a:ahLst/>
              <a:cxnLst/>
              <a:rect l="l" t="t" r="r" b="b"/>
              <a:pathLst>
                <a:path w="237" h="348" extrusionOk="0">
                  <a:moveTo>
                    <a:pt x="44" y="1"/>
                  </a:moveTo>
                  <a:cubicBezTo>
                    <a:pt x="39" y="1"/>
                    <a:pt x="35" y="2"/>
                    <a:pt x="30" y="4"/>
                  </a:cubicBezTo>
                  <a:cubicBezTo>
                    <a:pt x="14" y="9"/>
                    <a:pt x="0" y="33"/>
                    <a:pt x="10" y="50"/>
                  </a:cubicBezTo>
                  <a:cubicBezTo>
                    <a:pt x="60" y="142"/>
                    <a:pt x="111" y="234"/>
                    <a:pt x="160" y="325"/>
                  </a:cubicBezTo>
                  <a:cubicBezTo>
                    <a:pt x="167" y="337"/>
                    <a:pt x="180" y="348"/>
                    <a:pt x="194" y="348"/>
                  </a:cubicBezTo>
                  <a:cubicBezTo>
                    <a:pt x="199" y="348"/>
                    <a:pt x="203" y="347"/>
                    <a:pt x="207" y="345"/>
                  </a:cubicBezTo>
                  <a:cubicBezTo>
                    <a:pt x="223" y="339"/>
                    <a:pt x="237" y="316"/>
                    <a:pt x="227" y="298"/>
                  </a:cubicBezTo>
                  <a:cubicBezTo>
                    <a:pt x="177" y="207"/>
                    <a:pt x="128" y="115"/>
                    <a:pt x="75" y="23"/>
                  </a:cubicBezTo>
                  <a:cubicBezTo>
                    <a:pt x="69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3936495" y="3976839"/>
              <a:ext cx="54615" cy="60024"/>
            </a:xfrm>
            <a:custGeom>
              <a:avLst/>
              <a:gdLst/>
              <a:ahLst/>
              <a:cxnLst/>
              <a:rect l="l" t="t" r="r" b="b"/>
              <a:pathLst>
                <a:path w="828" h="910" extrusionOk="0">
                  <a:moveTo>
                    <a:pt x="788" y="1"/>
                  </a:moveTo>
                  <a:cubicBezTo>
                    <a:pt x="784" y="1"/>
                    <a:pt x="780" y="2"/>
                    <a:pt x="776" y="4"/>
                  </a:cubicBezTo>
                  <a:cubicBezTo>
                    <a:pt x="689" y="52"/>
                    <a:pt x="603" y="96"/>
                    <a:pt x="522" y="157"/>
                  </a:cubicBezTo>
                  <a:cubicBezTo>
                    <a:pt x="445" y="217"/>
                    <a:pt x="370" y="285"/>
                    <a:pt x="305" y="361"/>
                  </a:cubicBezTo>
                  <a:cubicBezTo>
                    <a:pt x="174" y="510"/>
                    <a:pt x="72" y="682"/>
                    <a:pt x="8" y="869"/>
                  </a:cubicBezTo>
                  <a:cubicBezTo>
                    <a:pt x="1" y="892"/>
                    <a:pt x="19" y="909"/>
                    <a:pt x="37" y="909"/>
                  </a:cubicBezTo>
                  <a:cubicBezTo>
                    <a:pt x="46" y="909"/>
                    <a:pt x="55" y="905"/>
                    <a:pt x="59" y="893"/>
                  </a:cubicBezTo>
                  <a:cubicBezTo>
                    <a:pt x="137" y="719"/>
                    <a:pt x="238" y="556"/>
                    <a:pt x="366" y="413"/>
                  </a:cubicBezTo>
                  <a:cubicBezTo>
                    <a:pt x="430" y="342"/>
                    <a:pt x="498" y="273"/>
                    <a:pt x="570" y="214"/>
                  </a:cubicBezTo>
                  <a:cubicBezTo>
                    <a:pt x="647" y="151"/>
                    <a:pt x="722" y="89"/>
                    <a:pt x="804" y="44"/>
                  </a:cubicBezTo>
                  <a:cubicBezTo>
                    <a:pt x="827" y="32"/>
                    <a:pt x="810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3985832" y="3990031"/>
              <a:ext cx="34167" cy="18073"/>
            </a:xfrm>
            <a:custGeom>
              <a:avLst/>
              <a:gdLst/>
              <a:ahLst/>
              <a:cxnLst/>
              <a:rect l="l" t="t" r="r" b="b"/>
              <a:pathLst>
                <a:path w="518" h="274" extrusionOk="0">
                  <a:moveTo>
                    <a:pt x="463" y="0"/>
                  </a:moveTo>
                  <a:cubicBezTo>
                    <a:pt x="459" y="0"/>
                    <a:pt x="455" y="1"/>
                    <a:pt x="451" y="3"/>
                  </a:cubicBezTo>
                  <a:cubicBezTo>
                    <a:pt x="302" y="56"/>
                    <a:pt x="158" y="126"/>
                    <a:pt x="28" y="215"/>
                  </a:cubicBezTo>
                  <a:cubicBezTo>
                    <a:pt x="1" y="236"/>
                    <a:pt x="21" y="273"/>
                    <a:pt x="49" y="273"/>
                  </a:cubicBezTo>
                  <a:cubicBezTo>
                    <a:pt x="54" y="273"/>
                    <a:pt x="60" y="272"/>
                    <a:pt x="66" y="268"/>
                  </a:cubicBezTo>
                  <a:cubicBezTo>
                    <a:pt x="197" y="191"/>
                    <a:pt x="333" y="122"/>
                    <a:pt x="478" y="71"/>
                  </a:cubicBezTo>
                  <a:cubicBezTo>
                    <a:pt x="517" y="57"/>
                    <a:pt x="499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3875153" y="4084353"/>
              <a:ext cx="56594" cy="104151"/>
            </a:xfrm>
            <a:custGeom>
              <a:avLst/>
              <a:gdLst/>
              <a:ahLst/>
              <a:cxnLst/>
              <a:rect l="l" t="t" r="r" b="b"/>
              <a:pathLst>
                <a:path w="858" h="1579" extrusionOk="0">
                  <a:moveTo>
                    <a:pt x="546" y="1"/>
                  </a:moveTo>
                  <a:cubicBezTo>
                    <a:pt x="539" y="1"/>
                    <a:pt x="531" y="4"/>
                    <a:pt x="525" y="11"/>
                  </a:cubicBezTo>
                  <a:cubicBezTo>
                    <a:pt x="277" y="322"/>
                    <a:pt x="1" y="691"/>
                    <a:pt x="93" y="1112"/>
                  </a:cubicBezTo>
                  <a:cubicBezTo>
                    <a:pt x="145" y="1357"/>
                    <a:pt x="372" y="1579"/>
                    <a:pt x="621" y="1579"/>
                  </a:cubicBezTo>
                  <a:cubicBezTo>
                    <a:pt x="688" y="1579"/>
                    <a:pt x="756" y="1563"/>
                    <a:pt x="823" y="1526"/>
                  </a:cubicBezTo>
                  <a:cubicBezTo>
                    <a:pt x="858" y="1505"/>
                    <a:pt x="833" y="1455"/>
                    <a:pt x="800" y="1455"/>
                  </a:cubicBezTo>
                  <a:cubicBezTo>
                    <a:pt x="796" y="1455"/>
                    <a:pt x="792" y="1455"/>
                    <a:pt x="788" y="1457"/>
                  </a:cubicBezTo>
                  <a:cubicBezTo>
                    <a:pt x="738" y="1476"/>
                    <a:pt x="686" y="1485"/>
                    <a:pt x="635" y="1485"/>
                  </a:cubicBezTo>
                  <a:cubicBezTo>
                    <a:pt x="546" y="1485"/>
                    <a:pt x="459" y="1458"/>
                    <a:pt x="382" y="1407"/>
                  </a:cubicBezTo>
                  <a:cubicBezTo>
                    <a:pt x="243" y="1315"/>
                    <a:pt x="171" y="1160"/>
                    <a:pt x="157" y="997"/>
                  </a:cubicBezTo>
                  <a:cubicBezTo>
                    <a:pt x="127" y="633"/>
                    <a:pt x="358" y="320"/>
                    <a:pt x="568" y="45"/>
                  </a:cubicBezTo>
                  <a:cubicBezTo>
                    <a:pt x="584" y="24"/>
                    <a:pt x="566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3990185" y="4240544"/>
              <a:ext cx="68137" cy="34299"/>
            </a:xfrm>
            <a:custGeom>
              <a:avLst/>
              <a:gdLst/>
              <a:ahLst/>
              <a:cxnLst/>
              <a:rect l="l" t="t" r="r" b="b"/>
              <a:pathLst>
                <a:path w="1033" h="520" extrusionOk="0">
                  <a:moveTo>
                    <a:pt x="46" y="0"/>
                  </a:moveTo>
                  <a:cubicBezTo>
                    <a:pt x="23" y="0"/>
                    <a:pt x="1" y="25"/>
                    <a:pt x="19" y="47"/>
                  </a:cubicBezTo>
                  <a:cubicBezTo>
                    <a:pt x="148" y="205"/>
                    <a:pt x="287" y="376"/>
                    <a:pt x="480" y="464"/>
                  </a:cubicBezTo>
                  <a:cubicBezTo>
                    <a:pt x="555" y="497"/>
                    <a:pt x="647" y="520"/>
                    <a:pt x="737" y="520"/>
                  </a:cubicBezTo>
                  <a:cubicBezTo>
                    <a:pt x="841" y="520"/>
                    <a:pt x="943" y="490"/>
                    <a:pt x="1012" y="411"/>
                  </a:cubicBezTo>
                  <a:cubicBezTo>
                    <a:pt x="1032" y="389"/>
                    <a:pt x="1010" y="348"/>
                    <a:pt x="981" y="348"/>
                  </a:cubicBezTo>
                  <a:cubicBezTo>
                    <a:pt x="977" y="348"/>
                    <a:pt x="971" y="349"/>
                    <a:pt x="966" y="352"/>
                  </a:cubicBezTo>
                  <a:cubicBezTo>
                    <a:pt x="893" y="388"/>
                    <a:pt x="822" y="418"/>
                    <a:pt x="739" y="423"/>
                  </a:cubicBezTo>
                  <a:cubicBezTo>
                    <a:pt x="733" y="423"/>
                    <a:pt x="727" y="423"/>
                    <a:pt x="721" y="423"/>
                  </a:cubicBezTo>
                  <a:cubicBezTo>
                    <a:pt x="642" y="423"/>
                    <a:pt x="562" y="406"/>
                    <a:pt x="488" y="373"/>
                  </a:cubicBezTo>
                  <a:cubicBezTo>
                    <a:pt x="318" y="295"/>
                    <a:pt x="189" y="149"/>
                    <a:pt x="68" y="11"/>
                  </a:cubicBezTo>
                  <a:cubicBezTo>
                    <a:pt x="62" y="4"/>
                    <a:pt x="54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4061882" y="4192526"/>
              <a:ext cx="9960" cy="43402"/>
            </a:xfrm>
            <a:custGeom>
              <a:avLst/>
              <a:gdLst/>
              <a:ahLst/>
              <a:cxnLst/>
              <a:rect l="l" t="t" r="r" b="b"/>
              <a:pathLst>
                <a:path w="151" h="658" extrusionOk="0">
                  <a:moveTo>
                    <a:pt x="95" y="1"/>
                  </a:moveTo>
                  <a:cubicBezTo>
                    <a:pt x="76" y="1"/>
                    <a:pt x="57" y="12"/>
                    <a:pt x="55" y="35"/>
                  </a:cubicBezTo>
                  <a:cubicBezTo>
                    <a:pt x="37" y="227"/>
                    <a:pt x="31" y="418"/>
                    <a:pt x="6" y="607"/>
                  </a:cubicBezTo>
                  <a:cubicBezTo>
                    <a:pt x="0" y="639"/>
                    <a:pt x="26" y="657"/>
                    <a:pt x="51" y="657"/>
                  </a:cubicBezTo>
                  <a:cubicBezTo>
                    <a:pt x="71" y="657"/>
                    <a:pt x="90" y="646"/>
                    <a:pt x="94" y="621"/>
                  </a:cubicBezTo>
                  <a:cubicBezTo>
                    <a:pt x="123" y="428"/>
                    <a:pt x="150" y="231"/>
                    <a:pt x="136" y="37"/>
                  </a:cubicBezTo>
                  <a:cubicBezTo>
                    <a:pt x="135" y="13"/>
                    <a:pt x="11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4126059" y="4232892"/>
              <a:ext cx="52240" cy="26318"/>
            </a:xfrm>
            <a:custGeom>
              <a:avLst/>
              <a:gdLst/>
              <a:ahLst/>
              <a:cxnLst/>
              <a:rect l="l" t="t" r="r" b="b"/>
              <a:pathLst>
                <a:path w="792" h="399" extrusionOk="0">
                  <a:moveTo>
                    <a:pt x="92" y="0"/>
                  </a:moveTo>
                  <a:cubicBezTo>
                    <a:pt x="83" y="0"/>
                    <a:pt x="75" y="5"/>
                    <a:pt x="70" y="15"/>
                  </a:cubicBezTo>
                  <a:cubicBezTo>
                    <a:pt x="0" y="157"/>
                    <a:pt x="108" y="319"/>
                    <a:pt x="241" y="373"/>
                  </a:cubicBezTo>
                  <a:cubicBezTo>
                    <a:pt x="285" y="391"/>
                    <a:pt x="330" y="399"/>
                    <a:pt x="375" y="399"/>
                  </a:cubicBezTo>
                  <a:cubicBezTo>
                    <a:pt x="515" y="399"/>
                    <a:pt x="653" y="321"/>
                    <a:pt x="758" y="235"/>
                  </a:cubicBezTo>
                  <a:cubicBezTo>
                    <a:pt x="792" y="209"/>
                    <a:pt x="769" y="164"/>
                    <a:pt x="736" y="164"/>
                  </a:cubicBezTo>
                  <a:cubicBezTo>
                    <a:pt x="729" y="164"/>
                    <a:pt x="721" y="166"/>
                    <a:pt x="714" y="171"/>
                  </a:cubicBezTo>
                  <a:cubicBezTo>
                    <a:pt x="613" y="236"/>
                    <a:pt x="484" y="314"/>
                    <a:pt x="357" y="314"/>
                  </a:cubicBezTo>
                  <a:cubicBezTo>
                    <a:pt x="334" y="314"/>
                    <a:pt x="312" y="311"/>
                    <a:pt x="290" y="306"/>
                  </a:cubicBezTo>
                  <a:cubicBezTo>
                    <a:pt x="176" y="277"/>
                    <a:pt x="68" y="154"/>
                    <a:pt x="115" y="35"/>
                  </a:cubicBezTo>
                  <a:cubicBezTo>
                    <a:pt x="123" y="15"/>
                    <a:pt x="10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4203033" y="4118651"/>
              <a:ext cx="71435" cy="90497"/>
            </a:xfrm>
            <a:custGeom>
              <a:avLst/>
              <a:gdLst/>
              <a:ahLst/>
              <a:cxnLst/>
              <a:rect l="l" t="t" r="r" b="b"/>
              <a:pathLst>
                <a:path w="1083" h="1372" extrusionOk="0">
                  <a:moveTo>
                    <a:pt x="1025" y="1"/>
                  </a:moveTo>
                  <a:cubicBezTo>
                    <a:pt x="1015" y="1"/>
                    <a:pt x="1004" y="4"/>
                    <a:pt x="995" y="13"/>
                  </a:cubicBezTo>
                  <a:cubicBezTo>
                    <a:pt x="605" y="403"/>
                    <a:pt x="286" y="860"/>
                    <a:pt x="11" y="1336"/>
                  </a:cubicBezTo>
                  <a:cubicBezTo>
                    <a:pt x="1" y="1354"/>
                    <a:pt x="19" y="1372"/>
                    <a:pt x="36" y="1372"/>
                  </a:cubicBezTo>
                  <a:cubicBezTo>
                    <a:pt x="43" y="1372"/>
                    <a:pt x="49" y="1369"/>
                    <a:pt x="53" y="1363"/>
                  </a:cubicBezTo>
                  <a:cubicBezTo>
                    <a:pt x="346" y="897"/>
                    <a:pt x="693" y="476"/>
                    <a:pt x="1058" y="64"/>
                  </a:cubicBezTo>
                  <a:cubicBezTo>
                    <a:pt x="1082" y="34"/>
                    <a:pt x="1055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4287459" y="4074987"/>
              <a:ext cx="33244" cy="31991"/>
            </a:xfrm>
            <a:custGeom>
              <a:avLst/>
              <a:gdLst/>
              <a:ahLst/>
              <a:cxnLst/>
              <a:rect l="l" t="t" r="r" b="b"/>
              <a:pathLst>
                <a:path w="504" h="485" extrusionOk="0">
                  <a:moveTo>
                    <a:pt x="456" y="1"/>
                  </a:moveTo>
                  <a:cubicBezTo>
                    <a:pt x="448" y="1"/>
                    <a:pt x="440" y="3"/>
                    <a:pt x="433" y="10"/>
                  </a:cubicBezTo>
                  <a:cubicBezTo>
                    <a:pt x="297" y="150"/>
                    <a:pt x="151" y="281"/>
                    <a:pt x="15" y="421"/>
                  </a:cubicBezTo>
                  <a:cubicBezTo>
                    <a:pt x="1" y="437"/>
                    <a:pt x="3" y="464"/>
                    <a:pt x="20" y="477"/>
                  </a:cubicBezTo>
                  <a:cubicBezTo>
                    <a:pt x="27" y="482"/>
                    <a:pt x="35" y="485"/>
                    <a:pt x="43" y="485"/>
                  </a:cubicBezTo>
                  <a:cubicBezTo>
                    <a:pt x="54" y="485"/>
                    <a:pt x="66" y="479"/>
                    <a:pt x="76" y="471"/>
                  </a:cubicBezTo>
                  <a:cubicBezTo>
                    <a:pt x="215" y="335"/>
                    <a:pt x="343" y="189"/>
                    <a:pt x="482" y="48"/>
                  </a:cubicBezTo>
                  <a:cubicBezTo>
                    <a:pt x="503" y="27"/>
                    <a:pt x="481" y="1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4155279" y="4163306"/>
              <a:ext cx="55802" cy="65894"/>
            </a:xfrm>
            <a:custGeom>
              <a:avLst/>
              <a:gdLst/>
              <a:ahLst/>
              <a:cxnLst/>
              <a:rect l="l" t="t" r="r" b="b"/>
              <a:pathLst>
                <a:path w="846" h="999" extrusionOk="0">
                  <a:moveTo>
                    <a:pt x="789" y="0"/>
                  </a:moveTo>
                  <a:cubicBezTo>
                    <a:pt x="775" y="0"/>
                    <a:pt x="760" y="6"/>
                    <a:pt x="750" y="22"/>
                  </a:cubicBezTo>
                  <a:cubicBezTo>
                    <a:pt x="651" y="190"/>
                    <a:pt x="550" y="358"/>
                    <a:pt x="431" y="515"/>
                  </a:cubicBezTo>
                  <a:cubicBezTo>
                    <a:pt x="374" y="592"/>
                    <a:pt x="313" y="664"/>
                    <a:pt x="247" y="731"/>
                  </a:cubicBezTo>
                  <a:cubicBezTo>
                    <a:pt x="179" y="802"/>
                    <a:pt x="101" y="861"/>
                    <a:pt x="25" y="927"/>
                  </a:cubicBezTo>
                  <a:cubicBezTo>
                    <a:pt x="0" y="950"/>
                    <a:pt x="14" y="999"/>
                    <a:pt x="44" y="999"/>
                  </a:cubicBezTo>
                  <a:cubicBezTo>
                    <a:pt x="50" y="999"/>
                    <a:pt x="56" y="997"/>
                    <a:pt x="62" y="993"/>
                  </a:cubicBezTo>
                  <a:cubicBezTo>
                    <a:pt x="238" y="900"/>
                    <a:pt x="379" y="734"/>
                    <a:pt x="495" y="578"/>
                  </a:cubicBezTo>
                  <a:cubicBezTo>
                    <a:pt x="620" y="412"/>
                    <a:pt x="725" y="234"/>
                    <a:pt x="827" y="57"/>
                  </a:cubicBezTo>
                  <a:cubicBezTo>
                    <a:pt x="846" y="26"/>
                    <a:pt x="818" y="0"/>
                    <a:pt x="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4211145" y="3857190"/>
              <a:ext cx="71501" cy="175651"/>
            </a:xfrm>
            <a:custGeom>
              <a:avLst/>
              <a:gdLst/>
              <a:ahLst/>
              <a:cxnLst/>
              <a:rect l="l" t="t" r="r" b="b"/>
              <a:pathLst>
                <a:path w="1084" h="2663" extrusionOk="0">
                  <a:moveTo>
                    <a:pt x="81" y="1"/>
                  </a:moveTo>
                  <a:cubicBezTo>
                    <a:pt x="37" y="1"/>
                    <a:pt x="1" y="54"/>
                    <a:pt x="44" y="87"/>
                  </a:cubicBezTo>
                  <a:cubicBezTo>
                    <a:pt x="438" y="389"/>
                    <a:pt x="909" y="701"/>
                    <a:pt x="960" y="1240"/>
                  </a:cubicBezTo>
                  <a:cubicBezTo>
                    <a:pt x="987" y="1524"/>
                    <a:pt x="909" y="1852"/>
                    <a:pt x="802" y="2114"/>
                  </a:cubicBezTo>
                  <a:cubicBezTo>
                    <a:pt x="702" y="2359"/>
                    <a:pt x="497" y="2599"/>
                    <a:pt x="217" y="2599"/>
                  </a:cubicBezTo>
                  <a:cubicBezTo>
                    <a:pt x="195" y="2599"/>
                    <a:pt x="172" y="2597"/>
                    <a:pt x="149" y="2594"/>
                  </a:cubicBezTo>
                  <a:cubicBezTo>
                    <a:pt x="147" y="2594"/>
                    <a:pt x="145" y="2594"/>
                    <a:pt x="144" y="2594"/>
                  </a:cubicBezTo>
                  <a:cubicBezTo>
                    <a:pt x="111" y="2594"/>
                    <a:pt x="107" y="2644"/>
                    <a:pt x="140" y="2651"/>
                  </a:cubicBezTo>
                  <a:cubicBezTo>
                    <a:pt x="183" y="2659"/>
                    <a:pt x="223" y="2663"/>
                    <a:pt x="262" y="2663"/>
                  </a:cubicBezTo>
                  <a:cubicBezTo>
                    <a:pt x="837" y="2663"/>
                    <a:pt x="1049" y="1821"/>
                    <a:pt x="1064" y="1367"/>
                  </a:cubicBezTo>
                  <a:cubicBezTo>
                    <a:pt x="1084" y="760"/>
                    <a:pt x="589" y="310"/>
                    <a:pt x="109" y="9"/>
                  </a:cubicBezTo>
                  <a:cubicBezTo>
                    <a:pt x="100" y="3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4067290" y="3849275"/>
              <a:ext cx="99797" cy="19986"/>
            </a:xfrm>
            <a:custGeom>
              <a:avLst/>
              <a:gdLst/>
              <a:ahLst/>
              <a:cxnLst/>
              <a:rect l="l" t="t" r="r" b="b"/>
              <a:pathLst>
                <a:path w="1513" h="303" extrusionOk="0">
                  <a:moveTo>
                    <a:pt x="980" y="0"/>
                  </a:moveTo>
                  <a:cubicBezTo>
                    <a:pt x="650" y="0"/>
                    <a:pt x="319" y="72"/>
                    <a:pt x="34" y="231"/>
                  </a:cubicBezTo>
                  <a:cubicBezTo>
                    <a:pt x="1" y="251"/>
                    <a:pt x="24" y="302"/>
                    <a:pt x="58" y="302"/>
                  </a:cubicBezTo>
                  <a:cubicBezTo>
                    <a:pt x="63" y="302"/>
                    <a:pt x="68" y="301"/>
                    <a:pt x="73" y="299"/>
                  </a:cubicBezTo>
                  <a:cubicBezTo>
                    <a:pt x="291" y="211"/>
                    <a:pt x="517" y="135"/>
                    <a:pt x="752" y="103"/>
                  </a:cubicBezTo>
                  <a:cubicBezTo>
                    <a:pt x="852" y="90"/>
                    <a:pt x="952" y="83"/>
                    <a:pt x="1052" y="83"/>
                  </a:cubicBezTo>
                  <a:cubicBezTo>
                    <a:pt x="1189" y="83"/>
                    <a:pt x="1327" y="96"/>
                    <a:pt x="1462" y="120"/>
                  </a:cubicBezTo>
                  <a:cubicBezTo>
                    <a:pt x="1464" y="121"/>
                    <a:pt x="1467" y="121"/>
                    <a:pt x="1469" y="121"/>
                  </a:cubicBezTo>
                  <a:cubicBezTo>
                    <a:pt x="1505" y="121"/>
                    <a:pt x="1513" y="62"/>
                    <a:pt x="1473" y="54"/>
                  </a:cubicBezTo>
                  <a:cubicBezTo>
                    <a:pt x="1313" y="19"/>
                    <a:pt x="1147" y="0"/>
                    <a:pt x="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4118474" y="3874867"/>
              <a:ext cx="100523" cy="37861"/>
            </a:xfrm>
            <a:custGeom>
              <a:avLst/>
              <a:gdLst/>
              <a:ahLst/>
              <a:cxnLst/>
              <a:rect l="l" t="t" r="r" b="b"/>
              <a:pathLst>
                <a:path w="1524" h="574" extrusionOk="0">
                  <a:moveTo>
                    <a:pt x="630" y="1"/>
                  </a:moveTo>
                  <a:cubicBezTo>
                    <a:pt x="434" y="1"/>
                    <a:pt x="236" y="19"/>
                    <a:pt x="43" y="35"/>
                  </a:cubicBezTo>
                  <a:cubicBezTo>
                    <a:pt x="0" y="37"/>
                    <a:pt x="7" y="102"/>
                    <a:pt x="46" y="102"/>
                  </a:cubicBezTo>
                  <a:cubicBezTo>
                    <a:pt x="47" y="102"/>
                    <a:pt x="49" y="101"/>
                    <a:pt x="50" y="101"/>
                  </a:cubicBezTo>
                  <a:cubicBezTo>
                    <a:pt x="220" y="89"/>
                    <a:pt x="391" y="76"/>
                    <a:pt x="562" y="76"/>
                  </a:cubicBezTo>
                  <a:cubicBezTo>
                    <a:pt x="688" y="76"/>
                    <a:pt x="814" y="83"/>
                    <a:pt x="940" y="103"/>
                  </a:cubicBezTo>
                  <a:cubicBezTo>
                    <a:pt x="1066" y="123"/>
                    <a:pt x="1192" y="155"/>
                    <a:pt x="1280" y="252"/>
                  </a:cubicBezTo>
                  <a:cubicBezTo>
                    <a:pt x="1358" y="340"/>
                    <a:pt x="1406" y="453"/>
                    <a:pt x="1457" y="555"/>
                  </a:cubicBezTo>
                  <a:cubicBezTo>
                    <a:pt x="1464" y="568"/>
                    <a:pt x="1475" y="574"/>
                    <a:pt x="1486" y="574"/>
                  </a:cubicBezTo>
                  <a:cubicBezTo>
                    <a:pt x="1505" y="574"/>
                    <a:pt x="1523" y="557"/>
                    <a:pt x="1517" y="533"/>
                  </a:cubicBezTo>
                  <a:cubicBezTo>
                    <a:pt x="1483" y="412"/>
                    <a:pt x="1439" y="293"/>
                    <a:pt x="1354" y="199"/>
                  </a:cubicBezTo>
                  <a:cubicBezTo>
                    <a:pt x="1266" y="103"/>
                    <a:pt x="1151" y="57"/>
                    <a:pt x="1028" y="32"/>
                  </a:cubicBezTo>
                  <a:cubicBezTo>
                    <a:pt x="897" y="9"/>
                    <a:pt x="76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4245246" y="3937066"/>
              <a:ext cx="7124" cy="23482"/>
            </a:xfrm>
            <a:custGeom>
              <a:avLst/>
              <a:gdLst/>
              <a:ahLst/>
              <a:cxnLst/>
              <a:rect l="l" t="t" r="r" b="b"/>
              <a:pathLst>
                <a:path w="108" h="356" extrusionOk="0">
                  <a:moveTo>
                    <a:pt x="42" y="0"/>
                  </a:moveTo>
                  <a:cubicBezTo>
                    <a:pt x="40" y="0"/>
                    <a:pt x="38" y="1"/>
                    <a:pt x="36" y="1"/>
                  </a:cubicBezTo>
                  <a:cubicBezTo>
                    <a:pt x="15" y="3"/>
                    <a:pt x="1" y="22"/>
                    <a:pt x="2" y="44"/>
                  </a:cubicBezTo>
                  <a:cubicBezTo>
                    <a:pt x="9" y="136"/>
                    <a:pt x="16" y="228"/>
                    <a:pt x="22" y="319"/>
                  </a:cubicBezTo>
                  <a:cubicBezTo>
                    <a:pt x="23" y="339"/>
                    <a:pt x="44" y="356"/>
                    <a:pt x="65" y="356"/>
                  </a:cubicBezTo>
                  <a:cubicBezTo>
                    <a:pt x="66" y="356"/>
                    <a:pt x="67" y="356"/>
                    <a:pt x="67" y="356"/>
                  </a:cubicBezTo>
                  <a:cubicBezTo>
                    <a:pt x="92" y="354"/>
                    <a:pt x="107" y="332"/>
                    <a:pt x="106" y="309"/>
                  </a:cubicBezTo>
                  <a:lnTo>
                    <a:pt x="79" y="35"/>
                  </a:lnTo>
                  <a:cubicBezTo>
                    <a:pt x="78" y="16"/>
                    <a:pt x="60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4026198" y="4236388"/>
              <a:ext cx="23086" cy="11345"/>
            </a:xfrm>
            <a:custGeom>
              <a:avLst/>
              <a:gdLst/>
              <a:ahLst/>
              <a:cxnLst/>
              <a:rect l="l" t="t" r="r" b="b"/>
              <a:pathLst>
                <a:path w="350" h="172" extrusionOk="0">
                  <a:moveTo>
                    <a:pt x="306" y="1"/>
                  </a:moveTo>
                  <a:cubicBezTo>
                    <a:pt x="295" y="1"/>
                    <a:pt x="284" y="5"/>
                    <a:pt x="278" y="13"/>
                  </a:cubicBezTo>
                  <a:cubicBezTo>
                    <a:pt x="271" y="24"/>
                    <a:pt x="264" y="33"/>
                    <a:pt x="256" y="40"/>
                  </a:cubicBezTo>
                  <a:lnTo>
                    <a:pt x="253" y="41"/>
                  </a:lnTo>
                  <a:cubicBezTo>
                    <a:pt x="252" y="44"/>
                    <a:pt x="247" y="46"/>
                    <a:pt x="246" y="47"/>
                  </a:cubicBezTo>
                  <a:cubicBezTo>
                    <a:pt x="243" y="51"/>
                    <a:pt x="237" y="54"/>
                    <a:pt x="232" y="58"/>
                  </a:cubicBezTo>
                  <a:cubicBezTo>
                    <a:pt x="222" y="66"/>
                    <a:pt x="210" y="70"/>
                    <a:pt x="200" y="77"/>
                  </a:cubicBezTo>
                  <a:lnTo>
                    <a:pt x="198" y="77"/>
                  </a:lnTo>
                  <a:cubicBezTo>
                    <a:pt x="195" y="80"/>
                    <a:pt x="193" y="81"/>
                    <a:pt x="189" y="81"/>
                  </a:cubicBezTo>
                  <a:cubicBezTo>
                    <a:pt x="183" y="83"/>
                    <a:pt x="176" y="87"/>
                    <a:pt x="172" y="88"/>
                  </a:cubicBezTo>
                  <a:cubicBezTo>
                    <a:pt x="147" y="97"/>
                    <a:pt x="120" y="103"/>
                    <a:pt x="93" y="103"/>
                  </a:cubicBezTo>
                  <a:cubicBezTo>
                    <a:pt x="76" y="103"/>
                    <a:pt x="59" y="101"/>
                    <a:pt x="42" y="95"/>
                  </a:cubicBezTo>
                  <a:cubicBezTo>
                    <a:pt x="38" y="94"/>
                    <a:pt x="35" y="94"/>
                    <a:pt x="31" y="94"/>
                  </a:cubicBezTo>
                  <a:cubicBezTo>
                    <a:pt x="20" y="94"/>
                    <a:pt x="10" y="99"/>
                    <a:pt x="6" y="110"/>
                  </a:cubicBezTo>
                  <a:cubicBezTo>
                    <a:pt x="0" y="125"/>
                    <a:pt x="8" y="139"/>
                    <a:pt x="22" y="146"/>
                  </a:cubicBezTo>
                  <a:cubicBezTo>
                    <a:pt x="55" y="163"/>
                    <a:pt x="92" y="172"/>
                    <a:pt x="130" y="172"/>
                  </a:cubicBezTo>
                  <a:cubicBezTo>
                    <a:pt x="153" y="172"/>
                    <a:pt x="176" y="169"/>
                    <a:pt x="199" y="162"/>
                  </a:cubicBezTo>
                  <a:cubicBezTo>
                    <a:pt x="260" y="146"/>
                    <a:pt x="308" y="105"/>
                    <a:pt x="341" y="53"/>
                  </a:cubicBezTo>
                  <a:cubicBezTo>
                    <a:pt x="349" y="37"/>
                    <a:pt x="341" y="16"/>
                    <a:pt x="327" y="6"/>
                  </a:cubicBezTo>
                  <a:cubicBezTo>
                    <a:pt x="320" y="3"/>
                    <a:pt x="313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3921390" y="4047416"/>
              <a:ext cx="33244" cy="58572"/>
            </a:xfrm>
            <a:custGeom>
              <a:avLst/>
              <a:gdLst/>
              <a:ahLst/>
              <a:cxnLst/>
              <a:rect l="l" t="t" r="r" b="b"/>
              <a:pathLst>
                <a:path w="504" h="888" extrusionOk="0">
                  <a:moveTo>
                    <a:pt x="476" y="1"/>
                  </a:moveTo>
                  <a:cubicBezTo>
                    <a:pt x="471" y="1"/>
                    <a:pt x="465" y="3"/>
                    <a:pt x="461" y="8"/>
                  </a:cubicBezTo>
                  <a:cubicBezTo>
                    <a:pt x="267" y="256"/>
                    <a:pt x="118" y="529"/>
                    <a:pt x="15" y="824"/>
                  </a:cubicBezTo>
                  <a:cubicBezTo>
                    <a:pt x="1" y="859"/>
                    <a:pt x="31" y="888"/>
                    <a:pt x="60" y="888"/>
                  </a:cubicBezTo>
                  <a:cubicBezTo>
                    <a:pt x="75" y="888"/>
                    <a:pt x="90" y="880"/>
                    <a:pt x="97" y="861"/>
                  </a:cubicBezTo>
                  <a:cubicBezTo>
                    <a:pt x="200" y="571"/>
                    <a:pt x="335" y="292"/>
                    <a:pt x="494" y="29"/>
                  </a:cubicBezTo>
                  <a:cubicBezTo>
                    <a:pt x="503" y="15"/>
                    <a:pt x="490" y="1"/>
                    <a:pt x="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3930229" y="4142397"/>
              <a:ext cx="33442" cy="11213"/>
            </a:xfrm>
            <a:custGeom>
              <a:avLst/>
              <a:gdLst/>
              <a:ahLst/>
              <a:cxnLst/>
              <a:rect l="l" t="t" r="r" b="b"/>
              <a:pathLst>
                <a:path w="507" h="170" extrusionOk="0">
                  <a:moveTo>
                    <a:pt x="446" y="0"/>
                  </a:moveTo>
                  <a:cubicBezTo>
                    <a:pt x="435" y="0"/>
                    <a:pt x="424" y="5"/>
                    <a:pt x="415" y="15"/>
                  </a:cubicBezTo>
                  <a:cubicBezTo>
                    <a:pt x="361" y="78"/>
                    <a:pt x="276" y="115"/>
                    <a:pt x="191" y="115"/>
                  </a:cubicBezTo>
                  <a:cubicBezTo>
                    <a:pt x="141" y="115"/>
                    <a:pt x="91" y="103"/>
                    <a:pt x="48" y="75"/>
                  </a:cubicBezTo>
                  <a:cubicBezTo>
                    <a:pt x="44" y="72"/>
                    <a:pt x="40" y="71"/>
                    <a:pt x="36" y="71"/>
                  </a:cubicBezTo>
                  <a:cubicBezTo>
                    <a:pt x="17" y="71"/>
                    <a:pt x="1" y="96"/>
                    <a:pt x="20" y="109"/>
                  </a:cubicBezTo>
                  <a:cubicBezTo>
                    <a:pt x="80" y="148"/>
                    <a:pt x="155" y="169"/>
                    <a:pt x="227" y="169"/>
                  </a:cubicBezTo>
                  <a:cubicBezTo>
                    <a:pt x="235" y="169"/>
                    <a:pt x="244" y="169"/>
                    <a:pt x="252" y="168"/>
                  </a:cubicBezTo>
                  <a:cubicBezTo>
                    <a:pt x="339" y="164"/>
                    <a:pt x="417" y="126"/>
                    <a:pt x="478" y="65"/>
                  </a:cubicBezTo>
                  <a:cubicBezTo>
                    <a:pt x="507" y="38"/>
                    <a:pt x="477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4151849" y="3993725"/>
              <a:ext cx="25790" cy="73677"/>
            </a:xfrm>
            <a:custGeom>
              <a:avLst/>
              <a:gdLst/>
              <a:ahLst/>
              <a:cxnLst/>
              <a:rect l="l" t="t" r="r" b="b"/>
              <a:pathLst>
                <a:path w="391" h="1117" extrusionOk="0">
                  <a:moveTo>
                    <a:pt x="164" y="1"/>
                  </a:moveTo>
                  <a:cubicBezTo>
                    <a:pt x="130" y="1"/>
                    <a:pt x="97" y="29"/>
                    <a:pt x="117" y="67"/>
                  </a:cubicBezTo>
                  <a:cubicBezTo>
                    <a:pt x="282" y="385"/>
                    <a:pt x="228" y="775"/>
                    <a:pt x="19" y="1060"/>
                  </a:cubicBezTo>
                  <a:cubicBezTo>
                    <a:pt x="0" y="1087"/>
                    <a:pt x="23" y="1116"/>
                    <a:pt x="50" y="1116"/>
                  </a:cubicBezTo>
                  <a:cubicBezTo>
                    <a:pt x="58" y="1116"/>
                    <a:pt x="67" y="1113"/>
                    <a:pt x="75" y="1106"/>
                  </a:cubicBezTo>
                  <a:cubicBezTo>
                    <a:pt x="348" y="825"/>
                    <a:pt x="391" y="375"/>
                    <a:pt x="214" y="30"/>
                  </a:cubicBezTo>
                  <a:cubicBezTo>
                    <a:pt x="203" y="9"/>
                    <a:pt x="18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4083384" y="4091740"/>
              <a:ext cx="55011" cy="43995"/>
            </a:xfrm>
            <a:custGeom>
              <a:avLst/>
              <a:gdLst/>
              <a:ahLst/>
              <a:cxnLst/>
              <a:rect l="l" t="t" r="r" b="b"/>
              <a:pathLst>
                <a:path w="834" h="667" extrusionOk="0">
                  <a:moveTo>
                    <a:pt x="784" y="1"/>
                  </a:moveTo>
                  <a:cubicBezTo>
                    <a:pt x="775" y="1"/>
                    <a:pt x="767" y="4"/>
                    <a:pt x="759" y="11"/>
                  </a:cubicBezTo>
                  <a:cubicBezTo>
                    <a:pt x="649" y="125"/>
                    <a:pt x="532" y="230"/>
                    <a:pt x="407" y="326"/>
                  </a:cubicBezTo>
                  <a:cubicBezTo>
                    <a:pt x="285" y="423"/>
                    <a:pt x="154" y="511"/>
                    <a:pt x="29" y="601"/>
                  </a:cubicBezTo>
                  <a:cubicBezTo>
                    <a:pt x="0" y="620"/>
                    <a:pt x="18" y="666"/>
                    <a:pt x="48" y="666"/>
                  </a:cubicBezTo>
                  <a:cubicBezTo>
                    <a:pt x="53" y="666"/>
                    <a:pt x="58" y="665"/>
                    <a:pt x="63" y="662"/>
                  </a:cubicBezTo>
                  <a:cubicBezTo>
                    <a:pt x="348" y="511"/>
                    <a:pt x="596" y="288"/>
                    <a:pt x="812" y="52"/>
                  </a:cubicBezTo>
                  <a:cubicBezTo>
                    <a:pt x="833" y="29"/>
                    <a:pt x="810" y="1"/>
                    <a:pt x="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4156268" y="4094313"/>
              <a:ext cx="44589" cy="42082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631" y="1"/>
                  </a:moveTo>
                  <a:cubicBezTo>
                    <a:pt x="618" y="1"/>
                    <a:pt x="607" y="6"/>
                    <a:pt x="598" y="15"/>
                  </a:cubicBezTo>
                  <a:cubicBezTo>
                    <a:pt x="405" y="198"/>
                    <a:pt x="209" y="379"/>
                    <a:pt x="18" y="562"/>
                  </a:cubicBezTo>
                  <a:cubicBezTo>
                    <a:pt x="1" y="581"/>
                    <a:pt x="8" y="612"/>
                    <a:pt x="25" y="626"/>
                  </a:cubicBezTo>
                  <a:cubicBezTo>
                    <a:pt x="33" y="634"/>
                    <a:pt x="43" y="637"/>
                    <a:pt x="52" y="637"/>
                  </a:cubicBezTo>
                  <a:cubicBezTo>
                    <a:pt x="65" y="637"/>
                    <a:pt x="78" y="630"/>
                    <a:pt x="88" y="619"/>
                  </a:cubicBezTo>
                  <a:cubicBezTo>
                    <a:pt x="280" y="435"/>
                    <a:pt x="470" y="249"/>
                    <a:pt x="660" y="63"/>
                  </a:cubicBezTo>
                  <a:cubicBezTo>
                    <a:pt x="676" y="49"/>
                    <a:pt x="669" y="20"/>
                    <a:pt x="655" y="8"/>
                  </a:cubicBezTo>
                  <a:cubicBezTo>
                    <a:pt x="647" y="3"/>
                    <a:pt x="639" y="1"/>
                    <a:pt x="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4580183" y="3756404"/>
              <a:ext cx="37333" cy="18469"/>
            </a:xfrm>
            <a:custGeom>
              <a:avLst/>
              <a:gdLst/>
              <a:ahLst/>
              <a:cxnLst/>
              <a:rect l="l" t="t" r="r" b="b"/>
              <a:pathLst>
                <a:path w="566" h="280" extrusionOk="0">
                  <a:moveTo>
                    <a:pt x="56" y="0"/>
                  </a:moveTo>
                  <a:cubicBezTo>
                    <a:pt x="25" y="0"/>
                    <a:pt x="0" y="41"/>
                    <a:pt x="30" y="64"/>
                  </a:cubicBezTo>
                  <a:cubicBezTo>
                    <a:pt x="168" y="166"/>
                    <a:pt x="327" y="243"/>
                    <a:pt x="497" y="279"/>
                  </a:cubicBezTo>
                  <a:cubicBezTo>
                    <a:pt x="501" y="279"/>
                    <a:pt x="504" y="280"/>
                    <a:pt x="508" y="280"/>
                  </a:cubicBezTo>
                  <a:cubicBezTo>
                    <a:pt x="557" y="280"/>
                    <a:pt x="566" y="198"/>
                    <a:pt x="511" y="186"/>
                  </a:cubicBezTo>
                  <a:cubicBezTo>
                    <a:pt x="357" y="157"/>
                    <a:pt x="208" y="97"/>
                    <a:pt x="79" y="8"/>
                  </a:cubicBezTo>
                  <a:cubicBezTo>
                    <a:pt x="71" y="3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4678065" y="3744730"/>
              <a:ext cx="34431" cy="23614"/>
            </a:xfrm>
            <a:custGeom>
              <a:avLst/>
              <a:gdLst/>
              <a:ahLst/>
              <a:cxnLst/>
              <a:rect l="l" t="t" r="r" b="b"/>
              <a:pathLst>
                <a:path w="522" h="358" extrusionOk="0">
                  <a:moveTo>
                    <a:pt x="465" y="1"/>
                  </a:moveTo>
                  <a:cubicBezTo>
                    <a:pt x="449" y="1"/>
                    <a:pt x="434" y="8"/>
                    <a:pt x="422" y="19"/>
                  </a:cubicBezTo>
                  <a:cubicBezTo>
                    <a:pt x="367" y="75"/>
                    <a:pt x="306" y="124"/>
                    <a:pt x="242" y="168"/>
                  </a:cubicBezTo>
                  <a:cubicBezTo>
                    <a:pt x="177" y="213"/>
                    <a:pt x="107" y="248"/>
                    <a:pt x="32" y="277"/>
                  </a:cubicBezTo>
                  <a:cubicBezTo>
                    <a:pt x="11" y="284"/>
                    <a:pt x="1" y="309"/>
                    <a:pt x="8" y="329"/>
                  </a:cubicBezTo>
                  <a:cubicBezTo>
                    <a:pt x="14" y="349"/>
                    <a:pt x="29" y="357"/>
                    <a:pt x="45" y="357"/>
                  </a:cubicBezTo>
                  <a:cubicBezTo>
                    <a:pt x="50" y="357"/>
                    <a:pt x="55" y="357"/>
                    <a:pt x="60" y="355"/>
                  </a:cubicBezTo>
                  <a:cubicBezTo>
                    <a:pt x="144" y="329"/>
                    <a:pt x="226" y="295"/>
                    <a:pt x="300" y="251"/>
                  </a:cubicBezTo>
                  <a:cubicBezTo>
                    <a:pt x="377" y="207"/>
                    <a:pt x="442" y="150"/>
                    <a:pt x="501" y="84"/>
                  </a:cubicBezTo>
                  <a:cubicBezTo>
                    <a:pt x="521" y="64"/>
                    <a:pt x="517" y="28"/>
                    <a:pt x="496" y="11"/>
                  </a:cubicBezTo>
                  <a:cubicBezTo>
                    <a:pt x="486" y="4"/>
                    <a:pt x="47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4698512" y="3744862"/>
              <a:ext cx="85616" cy="41423"/>
            </a:xfrm>
            <a:custGeom>
              <a:avLst/>
              <a:gdLst/>
              <a:ahLst/>
              <a:cxnLst/>
              <a:rect l="l" t="t" r="r" b="b"/>
              <a:pathLst>
                <a:path w="1298" h="628" extrusionOk="0">
                  <a:moveTo>
                    <a:pt x="1235" y="1"/>
                  </a:moveTo>
                  <a:cubicBezTo>
                    <a:pt x="1225" y="1"/>
                    <a:pt x="1214" y="5"/>
                    <a:pt x="1204" y="14"/>
                  </a:cubicBezTo>
                  <a:cubicBezTo>
                    <a:pt x="891" y="320"/>
                    <a:pt x="451" y="425"/>
                    <a:pt x="44" y="547"/>
                  </a:cubicBezTo>
                  <a:cubicBezTo>
                    <a:pt x="0" y="559"/>
                    <a:pt x="15" y="628"/>
                    <a:pt x="54" y="628"/>
                  </a:cubicBezTo>
                  <a:cubicBezTo>
                    <a:pt x="56" y="628"/>
                    <a:pt x="59" y="627"/>
                    <a:pt x="62" y="627"/>
                  </a:cubicBezTo>
                  <a:cubicBezTo>
                    <a:pt x="498" y="530"/>
                    <a:pt x="949" y="390"/>
                    <a:pt x="1268" y="65"/>
                  </a:cubicBezTo>
                  <a:cubicBezTo>
                    <a:pt x="1297" y="37"/>
                    <a:pt x="1268" y="1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4615602" y="3777511"/>
              <a:ext cx="148872" cy="22426"/>
            </a:xfrm>
            <a:custGeom>
              <a:avLst/>
              <a:gdLst/>
              <a:ahLst/>
              <a:cxnLst/>
              <a:rect l="l" t="t" r="r" b="b"/>
              <a:pathLst>
                <a:path w="2257" h="340" extrusionOk="0">
                  <a:moveTo>
                    <a:pt x="2196" y="0"/>
                  </a:moveTo>
                  <a:cubicBezTo>
                    <a:pt x="2190" y="0"/>
                    <a:pt x="2184" y="1"/>
                    <a:pt x="2178" y="4"/>
                  </a:cubicBezTo>
                  <a:cubicBezTo>
                    <a:pt x="1844" y="139"/>
                    <a:pt x="1494" y="220"/>
                    <a:pt x="1133" y="237"/>
                  </a:cubicBezTo>
                  <a:cubicBezTo>
                    <a:pt x="1090" y="239"/>
                    <a:pt x="1046" y="240"/>
                    <a:pt x="1002" y="240"/>
                  </a:cubicBezTo>
                  <a:cubicBezTo>
                    <a:pt x="805" y="240"/>
                    <a:pt x="607" y="221"/>
                    <a:pt x="409" y="221"/>
                  </a:cubicBezTo>
                  <a:cubicBezTo>
                    <a:pt x="291" y="221"/>
                    <a:pt x="173" y="228"/>
                    <a:pt x="55" y="249"/>
                  </a:cubicBezTo>
                  <a:cubicBezTo>
                    <a:pt x="0" y="258"/>
                    <a:pt x="5" y="336"/>
                    <a:pt x="58" y="336"/>
                  </a:cubicBezTo>
                  <a:cubicBezTo>
                    <a:pt x="60" y="336"/>
                    <a:pt x="62" y="336"/>
                    <a:pt x="64" y="336"/>
                  </a:cubicBezTo>
                  <a:cubicBezTo>
                    <a:pt x="155" y="328"/>
                    <a:pt x="246" y="325"/>
                    <a:pt x="337" y="325"/>
                  </a:cubicBezTo>
                  <a:cubicBezTo>
                    <a:pt x="546" y="325"/>
                    <a:pt x="755" y="340"/>
                    <a:pt x="964" y="340"/>
                  </a:cubicBezTo>
                  <a:cubicBezTo>
                    <a:pt x="1037" y="340"/>
                    <a:pt x="1110" y="338"/>
                    <a:pt x="1183" y="333"/>
                  </a:cubicBezTo>
                  <a:cubicBezTo>
                    <a:pt x="1536" y="308"/>
                    <a:pt x="1884" y="222"/>
                    <a:pt x="2210" y="88"/>
                  </a:cubicBezTo>
                  <a:cubicBezTo>
                    <a:pt x="2257" y="68"/>
                    <a:pt x="2238" y="0"/>
                    <a:pt x="2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4510399" y="3750798"/>
              <a:ext cx="44655" cy="38521"/>
            </a:xfrm>
            <a:custGeom>
              <a:avLst/>
              <a:gdLst/>
              <a:ahLst/>
              <a:cxnLst/>
              <a:rect l="l" t="t" r="r" b="b"/>
              <a:pathLst>
                <a:path w="677" h="584" extrusionOk="0">
                  <a:moveTo>
                    <a:pt x="54" y="0"/>
                  </a:moveTo>
                  <a:cubicBezTo>
                    <a:pt x="28" y="0"/>
                    <a:pt x="1" y="24"/>
                    <a:pt x="12" y="57"/>
                  </a:cubicBezTo>
                  <a:cubicBezTo>
                    <a:pt x="104" y="315"/>
                    <a:pt x="339" y="544"/>
                    <a:pt x="620" y="583"/>
                  </a:cubicBezTo>
                  <a:cubicBezTo>
                    <a:pt x="622" y="584"/>
                    <a:pt x="623" y="584"/>
                    <a:pt x="625" y="584"/>
                  </a:cubicBezTo>
                  <a:cubicBezTo>
                    <a:pt x="659" y="584"/>
                    <a:pt x="677" y="529"/>
                    <a:pt x="640" y="518"/>
                  </a:cubicBezTo>
                  <a:cubicBezTo>
                    <a:pt x="393" y="436"/>
                    <a:pt x="182" y="273"/>
                    <a:pt x="90" y="26"/>
                  </a:cubicBezTo>
                  <a:cubicBezTo>
                    <a:pt x="83" y="8"/>
                    <a:pt x="69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4759590" y="3713993"/>
              <a:ext cx="14577" cy="19194"/>
            </a:xfrm>
            <a:custGeom>
              <a:avLst/>
              <a:gdLst/>
              <a:ahLst/>
              <a:cxnLst/>
              <a:rect l="l" t="t" r="r" b="b"/>
              <a:pathLst>
                <a:path w="221" h="291" extrusionOk="0">
                  <a:moveTo>
                    <a:pt x="152" y="0"/>
                  </a:moveTo>
                  <a:cubicBezTo>
                    <a:pt x="129" y="0"/>
                    <a:pt x="107" y="13"/>
                    <a:pt x="97" y="35"/>
                  </a:cubicBezTo>
                  <a:cubicBezTo>
                    <a:pt x="70" y="92"/>
                    <a:pt x="43" y="150"/>
                    <a:pt x="16" y="206"/>
                  </a:cubicBezTo>
                  <a:cubicBezTo>
                    <a:pt x="0" y="236"/>
                    <a:pt x="15" y="276"/>
                    <a:pt x="44" y="286"/>
                  </a:cubicBezTo>
                  <a:cubicBezTo>
                    <a:pt x="53" y="289"/>
                    <a:pt x="61" y="291"/>
                    <a:pt x="69" y="291"/>
                  </a:cubicBezTo>
                  <a:cubicBezTo>
                    <a:pt x="93" y="291"/>
                    <a:pt x="115" y="278"/>
                    <a:pt x="125" y="256"/>
                  </a:cubicBezTo>
                  <a:cubicBezTo>
                    <a:pt x="151" y="199"/>
                    <a:pt x="179" y="141"/>
                    <a:pt x="206" y="84"/>
                  </a:cubicBezTo>
                  <a:cubicBezTo>
                    <a:pt x="220" y="56"/>
                    <a:pt x="206" y="16"/>
                    <a:pt x="176" y="5"/>
                  </a:cubicBezTo>
                  <a:cubicBezTo>
                    <a:pt x="169" y="2"/>
                    <a:pt x="16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118" name="Google Shape;118;p8"/>
          <p:cNvSpPr/>
          <p:nvPr/>
        </p:nvSpPr>
        <p:spPr>
          <a:xfrm rot="-6790097" flipH="1">
            <a:off x="-66901" y="3699671"/>
            <a:ext cx="1560239" cy="1062788"/>
          </a:xfrm>
          <a:custGeom>
            <a:avLst/>
            <a:gdLst/>
            <a:ahLst/>
            <a:cxnLst/>
            <a:rect l="l" t="t" r="r" b="b"/>
            <a:pathLst>
              <a:path w="27626" h="18818" extrusionOk="0">
                <a:moveTo>
                  <a:pt x="10533" y="1625"/>
                </a:moveTo>
                <a:cubicBezTo>
                  <a:pt x="10612" y="1625"/>
                  <a:pt x="10682" y="1630"/>
                  <a:pt x="10726" y="1636"/>
                </a:cubicBezTo>
                <a:cubicBezTo>
                  <a:pt x="11365" y="1728"/>
                  <a:pt x="11855" y="2201"/>
                  <a:pt x="12359" y="2558"/>
                </a:cubicBezTo>
                <a:cubicBezTo>
                  <a:pt x="12659" y="2774"/>
                  <a:pt x="12976" y="2972"/>
                  <a:pt x="13298" y="3153"/>
                </a:cubicBezTo>
                <a:cubicBezTo>
                  <a:pt x="13482" y="3256"/>
                  <a:pt x="13669" y="3357"/>
                  <a:pt x="13862" y="3448"/>
                </a:cubicBezTo>
                <a:cubicBezTo>
                  <a:pt x="13919" y="3487"/>
                  <a:pt x="13977" y="3526"/>
                  <a:pt x="14038" y="3558"/>
                </a:cubicBezTo>
                <a:cubicBezTo>
                  <a:pt x="13603" y="3405"/>
                  <a:pt x="13174" y="3239"/>
                  <a:pt x="12752" y="3058"/>
                </a:cubicBezTo>
                <a:cubicBezTo>
                  <a:pt x="12431" y="2917"/>
                  <a:pt x="12113" y="2768"/>
                  <a:pt x="11801" y="2608"/>
                </a:cubicBezTo>
                <a:cubicBezTo>
                  <a:pt x="11485" y="2445"/>
                  <a:pt x="11174" y="2264"/>
                  <a:pt x="10848" y="2118"/>
                </a:cubicBezTo>
                <a:cubicBezTo>
                  <a:pt x="10841" y="2116"/>
                  <a:pt x="10835" y="2114"/>
                  <a:pt x="10830" y="2114"/>
                </a:cubicBezTo>
                <a:cubicBezTo>
                  <a:pt x="10792" y="2114"/>
                  <a:pt x="10766" y="2169"/>
                  <a:pt x="10801" y="2195"/>
                </a:cubicBezTo>
                <a:cubicBezTo>
                  <a:pt x="11082" y="2401"/>
                  <a:pt x="11394" y="2561"/>
                  <a:pt x="11706" y="2714"/>
                </a:cubicBezTo>
                <a:cubicBezTo>
                  <a:pt x="12032" y="2877"/>
                  <a:pt x="12366" y="3029"/>
                  <a:pt x="12702" y="3171"/>
                </a:cubicBezTo>
                <a:cubicBezTo>
                  <a:pt x="13127" y="3350"/>
                  <a:pt x="13560" y="3507"/>
                  <a:pt x="13999" y="3648"/>
                </a:cubicBezTo>
                <a:cubicBezTo>
                  <a:pt x="13851" y="3639"/>
                  <a:pt x="13702" y="3632"/>
                  <a:pt x="13555" y="3628"/>
                </a:cubicBezTo>
                <a:cubicBezTo>
                  <a:pt x="13169" y="3573"/>
                  <a:pt x="12784" y="3500"/>
                  <a:pt x="12404" y="3408"/>
                </a:cubicBezTo>
                <a:cubicBezTo>
                  <a:pt x="11771" y="3253"/>
                  <a:pt x="11126" y="3038"/>
                  <a:pt x="10606" y="2633"/>
                </a:cubicBezTo>
                <a:cubicBezTo>
                  <a:pt x="10375" y="2455"/>
                  <a:pt x="10113" y="2208"/>
                  <a:pt x="10003" y="1931"/>
                </a:cubicBezTo>
                <a:cubicBezTo>
                  <a:pt x="9902" y="1679"/>
                  <a:pt x="10271" y="1625"/>
                  <a:pt x="10533" y="1625"/>
                </a:cubicBezTo>
                <a:close/>
                <a:moveTo>
                  <a:pt x="14268" y="2659"/>
                </a:moveTo>
                <a:cubicBezTo>
                  <a:pt x="14352" y="2659"/>
                  <a:pt x="14420" y="2772"/>
                  <a:pt x="14471" y="2845"/>
                </a:cubicBezTo>
                <a:cubicBezTo>
                  <a:pt x="14572" y="2988"/>
                  <a:pt x="14664" y="3140"/>
                  <a:pt x="14758" y="3289"/>
                </a:cubicBezTo>
                <a:cubicBezTo>
                  <a:pt x="14873" y="3469"/>
                  <a:pt x="14993" y="3642"/>
                  <a:pt x="15142" y="3790"/>
                </a:cubicBezTo>
                <a:cubicBezTo>
                  <a:pt x="15071" y="3777"/>
                  <a:pt x="15003" y="3764"/>
                  <a:pt x="14932" y="3754"/>
                </a:cubicBezTo>
                <a:cubicBezTo>
                  <a:pt x="14763" y="3642"/>
                  <a:pt x="14610" y="3502"/>
                  <a:pt x="14465" y="3364"/>
                </a:cubicBezTo>
                <a:cubicBezTo>
                  <a:pt x="14318" y="3224"/>
                  <a:pt x="13940" y="2910"/>
                  <a:pt x="14184" y="2696"/>
                </a:cubicBezTo>
                <a:cubicBezTo>
                  <a:pt x="14214" y="2670"/>
                  <a:pt x="14242" y="2659"/>
                  <a:pt x="14268" y="2659"/>
                </a:cubicBezTo>
                <a:close/>
                <a:moveTo>
                  <a:pt x="8511" y="4273"/>
                </a:moveTo>
                <a:cubicBezTo>
                  <a:pt x="8670" y="4273"/>
                  <a:pt x="8830" y="4300"/>
                  <a:pt x="8980" y="4346"/>
                </a:cubicBezTo>
                <a:cubicBezTo>
                  <a:pt x="9080" y="4377"/>
                  <a:pt x="9175" y="4417"/>
                  <a:pt x="9267" y="4464"/>
                </a:cubicBezTo>
                <a:cubicBezTo>
                  <a:pt x="9315" y="4488"/>
                  <a:pt x="9365" y="4526"/>
                  <a:pt x="9416" y="4556"/>
                </a:cubicBezTo>
                <a:cubicBezTo>
                  <a:pt x="9410" y="4559"/>
                  <a:pt x="9403" y="4561"/>
                  <a:pt x="9399" y="4564"/>
                </a:cubicBezTo>
                <a:cubicBezTo>
                  <a:pt x="9354" y="4587"/>
                  <a:pt x="9311" y="4613"/>
                  <a:pt x="9268" y="4637"/>
                </a:cubicBezTo>
                <a:cubicBezTo>
                  <a:pt x="9154" y="4649"/>
                  <a:pt x="9038" y="4657"/>
                  <a:pt x="8922" y="4657"/>
                </a:cubicBezTo>
                <a:cubicBezTo>
                  <a:pt x="8891" y="4657"/>
                  <a:pt x="8860" y="4656"/>
                  <a:pt x="8829" y="4655"/>
                </a:cubicBezTo>
                <a:cubicBezTo>
                  <a:pt x="8734" y="4654"/>
                  <a:pt x="8640" y="4642"/>
                  <a:pt x="8545" y="4627"/>
                </a:cubicBezTo>
                <a:cubicBezTo>
                  <a:pt x="8457" y="4611"/>
                  <a:pt x="8359" y="4594"/>
                  <a:pt x="8285" y="4540"/>
                </a:cubicBezTo>
                <a:cubicBezTo>
                  <a:pt x="8236" y="4505"/>
                  <a:pt x="8189" y="4435"/>
                  <a:pt x="8211" y="4373"/>
                </a:cubicBezTo>
                <a:cubicBezTo>
                  <a:pt x="8244" y="4292"/>
                  <a:pt x="8365" y="4279"/>
                  <a:pt x="8438" y="4275"/>
                </a:cubicBezTo>
                <a:cubicBezTo>
                  <a:pt x="8463" y="4274"/>
                  <a:pt x="8487" y="4273"/>
                  <a:pt x="8511" y="4273"/>
                </a:cubicBezTo>
                <a:close/>
                <a:moveTo>
                  <a:pt x="17303" y="2836"/>
                </a:moveTo>
                <a:cubicBezTo>
                  <a:pt x="17429" y="2836"/>
                  <a:pt x="17563" y="2974"/>
                  <a:pt x="17635" y="3065"/>
                </a:cubicBezTo>
                <a:cubicBezTo>
                  <a:pt x="17902" y="3394"/>
                  <a:pt x="17997" y="3774"/>
                  <a:pt x="18035" y="4187"/>
                </a:cubicBezTo>
                <a:cubicBezTo>
                  <a:pt x="18056" y="4422"/>
                  <a:pt x="18092" y="4669"/>
                  <a:pt x="18190" y="4878"/>
                </a:cubicBezTo>
                <a:cubicBezTo>
                  <a:pt x="18141" y="4852"/>
                  <a:pt x="18092" y="4824"/>
                  <a:pt x="18044" y="4798"/>
                </a:cubicBezTo>
                <a:cubicBezTo>
                  <a:pt x="17878" y="4655"/>
                  <a:pt x="17716" y="4500"/>
                  <a:pt x="17571" y="4336"/>
                </a:cubicBezTo>
                <a:cubicBezTo>
                  <a:pt x="17347" y="4082"/>
                  <a:pt x="17145" y="3781"/>
                  <a:pt x="17089" y="3442"/>
                </a:cubicBezTo>
                <a:cubicBezTo>
                  <a:pt x="17060" y="3275"/>
                  <a:pt x="17050" y="3041"/>
                  <a:pt x="17168" y="2904"/>
                </a:cubicBezTo>
                <a:cubicBezTo>
                  <a:pt x="17210" y="2856"/>
                  <a:pt x="17256" y="2836"/>
                  <a:pt x="17303" y="2836"/>
                </a:cubicBezTo>
                <a:close/>
                <a:moveTo>
                  <a:pt x="15071" y="3995"/>
                </a:moveTo>
                <a:cubicBezTo>
                  <a:pt x="15111" y="4002"/>
                  <a:pt x="15152" y="4010"/>
                  <a:pt x="15190" y="4017"/>
                </a:cubicBezTo>
                <a:cubicBezTo>
                  <a:pt x="15077" y="4088"/>
                  <a:pt x="14982" y="4208"/>
                  <a:pt x="14908" y="4316"/>
                </a:cubicBezTo>
                <a:cubicBezTo>
                  <a:pt x="14833" y="4431"/>
                  <a:pt x="14776" y="4554"/>
                  <a:pt x="14734" y="4685"/>
                </a:cubicBezTo>
                <a:cubicBezTo>
                  <a:pt x="14687" y="4827"/>
                  <a:pt x="14650" y="4983"/>
                  <a:pt x="14549" y="5098"/>
                </a:cubicBezTo>
                <a:cubicBezTo>
                  <a:pt x="14490" y="5164"/>
                  <a:pt x="14401" y="5215"/>
                  <a:pt x="14314" y="5215"/>
                </a:cubicBezTo>
                <a:cubicBezTo>
                  <a:pt x="14267" y="5215"/>
                  <a:pt x="14221" y="5201"/>
                  <a:pt x="14180" y="5166"/>
                </a:cubicBezTo>
                <a:cubicBezTo>
                  <a:pt x="14070" y="5072"/>
                  <a:pt x="14145" y="4888"/>
                  <a:pt x="14190" y="4777"/>
                </a:cubicBezTo>
                <a:cubicBezTo>
                  <a:pt x="14241" y="4655"/>
                  <a:pt x="14312" y="4542"/>
                  <a:pt x="14397" y="4441"/>
                </a:cubicBezTo>
                <a:cubicBezTo>
                  <a:pt x="14482" y="4339"/>
                  <a:pt x="14585" y="4251"/>
                  <a:pt x="14698" y="4178"/>
                </a:cubicBezTo>
                <a:cubicBezTo>
                  <a:pt x="14814" y="4102"/>
                  <a:pt x="14944" y="4058"/>
                  <a:pt x="15068" y="3998"/>
                </a:cubicBezTo>
                <a:cubicBezTo>
                  <a:pt x="15070" y="3997"/>
                  <a:pt x="15070" y="3995"/>
                  <a:pt x="15071" y="3995"/>
                </a:cubicBezTo>
                <a:close/>
                <a:moveTo>
                  <a:pt x="9480" y="4811"/>
                </a:moveTo>
                <a:cubicBezTo>
                  <a:pt x="9512" y="4972"/>
                  <a:pt x="9527" y="5137"/>
                  <a:pt x="9514" y="5301"/>
                </a:cubicBezTo>
                <a:cubicBezTo>
                  <a:pt x="9501" y="5467"/>
                  <a:pt x="9476" y="5661"/>
                  <a:pt x="9400" y="5811"/>
                </a:cubicBezTo>
                <a:cubicBezTo>
                  <a:pt x="9383" y="5845"/>
                  <a:pt x="9343" y="5910"/>
                  <a:pt x="9298" y="5910"/>
                </a:cubicBezTo>
                <a:cubicBezTo>
                  <a:pt x="9289" y="5910"/>
                  <a:pt x="9278" y="5907"/>
                  <a:pt x="9268" y="5899"/>
                </a:cubicBezTo>
                <a:cubicBezTo>
                  <a:pt x="9207" y="5855"/>
                  <a:pt x="9205" y="5714"/>
                  <a:pt x="9200" y="5645"/>
                </a:cubicBezTo>
                <a:cubicBezTo>
                  <a:pt x="9188" y="5479"/>
                  <a:pt x="9216" y="5311"/>
                  <a:pt x="9276" y="5155"/>
                </a:cubicBezTo>
                <a:cubicBezTo>
                  <a:pt x="9324" y="5031"/>
                  <a:pt x="9395" y="4913"/>
                  <a:pt x="9480" y="4811"/>
                </a:cubicBezTo>
                <a:close/>
                <a:moveTo>
                  <a:pt x="17670" y="5193"/>
                </a:moveTo>
                <a:cubicBezTo>
                  <a:pt x="17879" y="5193"/>
                  <a:pt x="18090" y="5223"/>
                  <a:pt x="18296" y="5255"/>
                </a:cubicBezTo>
                <a:cubicBezTo>
                  <a:pt x="18218" y="5267"/>
                  <a:pt x="18139" y="5288"/>
                  <a:pt x="18062" y="5316"/>
                </a:cubicBezTo>
                <a:cubicBezTo>
                  <a:pt x="17700" y="5457"/>
                  <a:pt x="17462" y="5780"/>
                  <a:pt x="17199" y="6047"/>
                </a:cubicBezTo>
                <a:cubicBezTo>
                  <a:pt x="17089" y="6159"/>
                  <a:pt x="16889" y="6375"/>
                  <a:pt x="16703" y="6375"/>
                </a:cubicBezTo>
                <a:cubicBezTo>
                  <a:pt x="16686" y="6375"/>
                  <a:pt x="16670" y="6373"/>
                  <a:pt x="16653" y="6369"/>
                </a:cubicBezTo>
                <a:cubicBezTo>
                  <a:pt x="16480" y="6331"/>
                  <a:pt x="16494" y="6038"/>
                  <a:pt x="16528" y="5906"/>
                </a:cubicBezTo>
                <a:cubicBezTo>
                  <a:pt x="16608" y="5594"/>
                  <a:pt x="16889" y="5353"/>
                  <a:pt x="17191" y="5260"/>
                </a:cubicBezTo>
                <a:cubicBezTo>
                  <a:pt x="17347" y="5211"/>
                  <a:pt x="17508" y="5193"/>
                  <a:pt x="17670" y="5193"/>
                </a:cubicBezTo>
                <a:close/>
                <a:moveTo>
                  <a:pt x="13772" y="3985"/>
                </a:moveTo>
                <a:cubicBezTo>
                  <a:pt x="12847" y="4481"/>
                  <a:pt x="12329" y="5550"/>
                  <a:pt x="11536" y="6223"/>
                </a:cubicBezTo>
                <a:cubicBezTo>
                  <a:pt x="11401" y="6336"/>
                  <a:pt x="11236" y="6433"/>
                  <a:pt x="11075" y="6433"/>
                </a:cubicBezTo>
                <a:cubicBezTo>
                  <a:pt x="10974" y="6433"/>
                  <a:pt x="10875" y="6396"/>
                  <a:pt x="10785" y="6301"/>
                </a:cubicBezTo>
                <a:cubicBezTo>
                  <a:pt x="10575" y="6080"/>
                  <a:pt x="10616" y="5755"/>
                  <a:pt x="10743" y="5502"/>
                </a:cubicBezTo>
                <a:cubicBezTo>
                  <a:pt x="11038" y="4910"/>
                  <a:pt x="11714" y="4607"/>
                  <a:pt x="12300" y="4374"/>
                </a:cubicBezTo>
                <a:cubicBezTo>
                  <a:pt x="12699" y="4217"/>
                  <a:pt x="13109" y="4089"/>
                  <a:pt x="13525" y="3994"/>
                </a:cubicBezTo>
                <a:lnTo>
                  <a:pt x="13525" y="3994"/>
                </a:lnTo>
                <a:cubicBezTo>
                  <a:pt x="13296" y="4069"/>
                  <a:pt x="13075" y="4167"/>
                  <a:pt x="12858" y="4286"/>
                </a:cubicBezTo>
                <a:cubicBezTo>
                  <a:pt x="12279" y="4607"/>
                  <a:pt x="11748" y="5048"/>
                  <a:pt x="11416" y="5627"/>
                </a:cubicBezTo>
                <a:cubicBezTo>
                  <a:pt x="11399" y="5658"/>
                  <a:pt x="11431" y="5688"/>
                  <a:pt x="11461" y="5688"/>
                </a:cubicBezTo>
                <a:cubicBezTo>
                  <a:pt x="11473" y="5688"/>
                  <a:pt x="11485" y="5684"/>
                  <a:pt x="11493" y="5672"/>
                </a:cubicBezTo>
                <a:cubicBezTo>
                  <a:pt x="11876" y="5155"/>
                  <a:pt x="12329" y="4686"/>
                  <a:pt x="12893" y="4364"/>
                </a:cubicBezTo>
                <a:cubicBezTo>
                  <a:pt x="13167" y="4208"/>
                  <a:pt x="13464" y="4081"/>
                  <a:pt x="13772" y="3985"/>
                </a:cubicBezTo>
                <a:close/>
                <a:moveTo>
                  <a:pt x="20927" y="3026"/>
                </a:moveTo>
                <a:cubicBezTo>
                  <a:pt x="21242" y="3026"/>
                  <a:pt x="21473" y="3332"/>
                  <a:pt x="21554" y="3615"/>
                </a:cubicBezTo>
                <a:cubicBezTo>
                  <a:pt x="21654" y="3971"/>
                  <a:pt x="21637" y="4373"/>
                  <a:pt x="21626" y="4740"/>
                </a:cubicBezTo>
                <a:cubicBezTo>
                  <a:pt x="21616" y="5111"/>
                  <a:pt x="21586" y="5479"/>
                  <a:pt x="21551" y="5847"/>
                </a:cubicBezTo>
                <a:cubicBezTo>
                  <a:pt x="21511" y="6258"/>
                  <a:pt x="21464" y="6670"/>
                  <a:pt x="21434" y="7081"/>
                </a:cubicBezTo>
                <a:cubicBezTo>
                  <a:pt x="21427" y="7182"/>
                  <a:pt x="21423" y="7281"/>
                  <a:pt x="21417" y="7382"/>
                </a:cubicBezTo>
                <a:cubicBezTo>
                  <a:pt x="21355" y="7146"/>
                  <a:pt x="21320" y="6898"/>
                  <a:pt x="21270" y="6664"/>
                </a:cubicBezTo>
                <a:cubicBezTo>
                  <a:pt x="21199" y="6319"/>
                  <a:pt x="21128" y="5975"/>
                  <a:pt x="21068" y="5627"/>
                </a:cubicBezTo>
                <a:cubicBezTo>
                  <a:pt x="20948" y="4933"/>
                  <a:pt x="20880" y="4237"/>
                  <a:pt x="20843" y="3534"/>
                </a:cubicBezTo>
                <a:cubicBezTo>
                  <a:pt x="20841" y="3498"/>
                  <a:pt x="20807" y="3478"/>
                  <a:pt x="20775" y="3478"/>
                </a:cubicBezTo>
                <a:cubicBezTo>
                  <a:pt x="20745" y="3478"/>
                  <a:pt x="20716" y="3495"/>
                  <a:pt x="20715" y="3530"/>
                </a:cubicBezTo>
                <a:cubicBezTo>
                  <a:pt x="20694" y="4245"/>
                  <a:pt x="20803" y="4962"/>
                  <a:pt x="20935" y="5662"/>
                </a:cubicBezTo>
                <a:cubicBezTo>
                  <a:pt x="21000" y="6016"/>
                  <a:pt x="21074" y="6368"/>
                  <a:pt x="21151" y="6719"/>
                </a:cubicBezTo>
                <a:cubicBezTo>
                  <a:pt x="21210" y="6990"/>
                  <a:pt x="21261" y="7267"/>
                  <a:pt x="21361" y="7528"/>
                </a:cubicBezTo>
                <a:cubicBezTo>
                  <a:pt x="21346" y="7510"/>
                  <a:pt x="21332" y="7493"/>
                  <a:pt x="21318" y="7476"/>
                </a:cubicBezTo>
                <a:cubicBezTo>
                  <a:pt x="21232" y="7284"/>
                  <a:pt x="21139" y="7097"/>
                  <a:pt x="21054" y="6905"/>
                </a:cubicBezTo>
                <a:cubicBezTo>
                  <a:pt x="20908" y="6579"/>
                  <a:pt x="20770" y="6244"/>
                  <a:pt x="20650" y="5902"/>
                </a:cubicBezTo>
                <a:cubicBezTo>
                  <a:pt x="20526" y="5555"/>
                  <a:pt x="20426" y="5200"/>
                  <a:pt x="20355" y="4840"/>
                </a:cubicBezTo>
                <a:cubicBezTo>
                  <a:pt x="20289" y="4502"/>
                  <a:pt x="20227" y="4140"/>
                  <a:pt x="20264" y="3794"/>
                </a:cubicBezTo>
                <a:cubicBezTo>
                  <a:pt x="20298" y="3473"/>
                  <a:pt x="20470" y="3113"/>
                  <a:pt x="20820" y="3038"/>
                </a:cubicBezTo>
                <a:cubicBezTo>
                  <a:pt x="20857" y="3030"/>
                  <a:pt x="20893" y="3026"/>
                  <a:pt x="20927" y="3026"/>
                </a:cubicBezTo>
                <a:close/>
                <a:moveTo>
                  <a:pt x="4875" y="6230"/>
                </a:moveTo>
                <a:cubicBezTo>
                  <a:pt x="5101" y="6230"/>
                  <a:pt x="5328" y="6242"/>
                  <a:pt x="5554" y="6257"/>
                </a:cubicBezTo>
                <a:cubicBezTo>
                  <a:pt x="5847" y="6275"/>
                  <a:pt x="6142" y="6294"/>
                  <a:pt x="6436" y="6294"/>
                </a:cubicBezTo>
                <a:cubicBezTo>
                  <a:pt x="6542" y="6294"/>
                  <a:pt x="6648" y="6291"/>
                  <a:pt x="6754" y="6285"/>
                </a:cubicBezTo>
                <a:lnTo>
                  <a:pt x="6754" y="6285"/>
                </a:lnTo>
                <a:cubicBezTo>
                  <a:pt x="6544" y="6375"/>
                  <a:pt x="6339" y="6470"/>
                  <a:pt x="6130" y="6552"/>
                </a:cubicBezTo>
                <a:cubicBezTo>
                  <a:pt x="5861" y="6661"/>
                  <a:pt x="5585" y="6762"/>
                  <a:pt x="5309" y="6853"/>
                </a:cubicBezTo>
                <a:cubicBezTo>
                  <a:pt x="4752" y="7034"/>
                  <a:pt x="4185" y="7151"/>
                  <a:pt x="3617" y="7290"/>
                </a:cubicBezTo>
                <a:cubicBezTo>
                  <a:pt x="3559" y="7303"/>
                  <a:pt x="3582" y="7395"/>
                  <a:pt x="3637" y="7395"/>
                </a:cubicBezTo>
                <a:cubicBezTo>
                  <a:pt x="3639" y="7395"/>
                  <a:pt x="3641" y="7395"/>
                  <a:pt x="3643" y="7395"/>
                </a:cubicBezTo>
                <a:cubicBezTo>
                  <a:pt x="4223" y="7324"/>
                  <a:pt x="4802" y="7151"/>
                  <a:pt x="5353" y="6966"/>
                </a:cubicBezTo>
                <a:cubicBezTo>
                  <a:pt x="5629" y="6874"/>
                  <a:pt x="5903" y="6771"/>
                  <a:pt x="6173" y="6658"/>
                </a:cubicBezTo>
                <a:cubicBezTo>
                  <a:pt x="6236" y="6633"/>
                  <a:pt x="6300" y="6606"/>
                  <a:pt x="6364" y="6578"/>
                </a:cubicBezTo>
                <a:lnTo>
                  <a:pt x="6364" y="6578"/>
                </a:lnTo>
                <a:cubicBezTo>
                  <a:pt x="5841" y="6975"/>
                  <a:pt x="5384" y="7467"/>
                  <a:pt x="4967" y="7962"/>
                </a:cubicBezTo>
                <a:lnTo>
                  <a:pt x="4940" y="7995"/>
                </a:lnTo>
                <a:cubicBezTo>
                  <a:pt x="4934" y="7991"/>
                  <a:pt x="4926" y="7987"/>
                  <a:pt x="4918" y="7987"/>
                </a:cubicBezTo>
                <a:cubicBezTo>
                  <a:pt x="4913" y="7987"/>
                  <a:pt x="4908" y="7989"/>
                  <a:pt x="4903" y="7992"/>
                </a:cubicBezTo>
                <a:cubicBezTo>
                  <a:pt x="4863" y="8019"/>
                  <a:pt x="4828" y="8049"/>
                  <a:pt x="4791" y="8076"/>
                </a:cubicBezTo>
                <a:cubicBezTo>
                  <a:pt x="4389" y="8230"/>
                  <a:pt x="3967" y="8389"/>
                  <a:pt x="3535" y="8389"/>
                </a:cubicBezTo>
                <a:cubicBezTo>
                  <a:pt x="3430" y="8389"/>
                  <a:pt x="3324" y="8380"/>
                  <a:pt x="3217" y="8358"/>
                </a:cubicBezTo>
                <a:cubicBezTo>
                  <a:pt x="2735" y="8260"/>
                  <a:pt x="2260" y="7806"/>
                  <a:pt x="2423" y="7278"/>
                </a:cubicBezTo>
                <a:cubicBezTo>
                  <a:pt x="2515" y="6982"/>
                  <a:pt x="2819" y="6797"/>
                  <a:pt x="3075" y="6657"/>
                </a:cubicBezTo>
                <a:cubicBezTo>
                  <a:pt x="3334" y="6519"/>
                  <a:pt x="3610" y="6409"/>
                  <a:pt x="3894" y="6338"/>
                </a:cubicBezTo>
                <a:cubicBezTo>
                  <a:pt x="4217" y="6256"/>
                  <a:pt x="4545" y="6230"/>
                  <a:pt x="4875" y="6230"/>
                </a:cubicBezTo>
                <a:close/>
                <a:moveTo>
                  <a:pt x="20077" y="7664"/>
                </a:moveTo>
                <a:cubicBezTo>
                  <a:pt x="20523" y="7664"/>
                  <a:pt x="20965" y="7743"/>
                  <a:pt x="21382" y="7900"/>
                </a:cubicBezTo>
                <a:cubicBezTo>
                  <a:pt x="21385" y="7904"/>
                  <a:pt x="21389" y="7910"/>
                  <a:pt x="21390" y="7913"/>
                </a:cubicBezTo>
                <a:cubicBezTo>
                  <a:pt x="21368" y="7912"/>
                  <a:pt x="21346" y="7912"/>
                  <a:pt x="21324" y="7912"/>
                </a:cubicBezTo>
                <a:cubicBezTo>
                  <a:pt x="20869" y="7912"/>
                  <a:pt x="20410" y="7942"/>
                  <a:pt x="19973" y="8081"/>
                </a:cubicBezTo>
                <a:cubicBezTo>
                  <a:pt x="19743" y="8154"/>
                  <a:pt x="19536" y="8262"/>
                  <a:pt x="19335" y="8394"/>
                </a:cubicBezTo>
                <a:cubicBezTo>
                  <a:pt x="19118" y="8535"/>
                  <a:pt x="18920" y="8649"/>
                  <a:pt x="18659" y="8692"/>
                </a:cubicBezTo>
                <a:cubicBezTo>
                  <a:pt x="18608" y="8700"/>
                  <a:pt x="18601" y="8779"/>
                  <a:pt x="18658" y="8785"/>
                </a:cubicBezTo>
                <a:cubicBezTo>
                  <a:pt x="18676" y="8787"/>
                  <a:pt x="18695" y="8788"/>
                  <a:pt x="18713" y="8788"/>
                </a:cubicBezTo>
                <a:cubicBezTo>
                  <a:pt x="18906" y="8788"/>
                  <a:pt x="19090" y="8685"/>
                  <a:pt x="19250" y="8588"/>
                </a:cubicBezTo>
                <a:cubicBezTo>
                  <a:pt x="19469" y="8453"/>
                  <a:pt x="19679" y="8311"/>
                  <a:pt x="19922" y="8223"/>
                </a:cubicBezTo>
                <a:cubicBezTo>
                  <a:pt x="20285" y="8089"/>
                  <a:pt x="20674" y="8045"/>
                  <a:pt x="21060" y="8011"/>
                </a:cubicBezTo>
                <a:lnTo>
                  <a:pt x="21060" y="8011"/>
                </a:lnTo>
                <a:cubicBezTo>
                  <a:pt x="20810" y="8069"/>
                  <a:pt x="20559" y="8201"/>
                  <a:pt x="20363" y="8300"/>
                </a:cubicBezTo>
                <a:cubicBezTo>
                  <a:pt x="20098" y="8436"/>
                  <a:pt x="19838" y="8592"/>
                  <a:pt x="19591" y="8761"/>
                </a:cubicBezTo>
                <a:cubicBezTo>
                  <a:pt x="19346" y="8928"/>
                  <a:pt x="19109" y="9141"/>
                  <a:pt x="18818" y="9231"/>
                </a:cubicBezTo>
                <a:cubicBezTo>
                  <a:pt x="18742" y="9254"/>
                  <a:pt x="18660" y="9267"/>
                  <a:pt x="18578" y="9267"/>
                </a:cubicBezTo>
                <a:cubicBezTo>
                  <a:pt x="18388" y="9267"/>
                  <a:pt x="18201" y="9196"/>
                  <a:pt x="18106" y="9018"/>
                </a:cubicBezTo>
                <a:cubicBezTo>
                  <a:pt x="17984" y="8789"/>
                  <a:pt x="18048" y="8499"/>
                  <a:pt x="18201" y="8301"/>
                </a:cubicBezTo>
                <a:cubicBezTo>
                  <a:pt x="18393" y="8059"/>
                  <a:pt x="18695" y="7927"/>
                  <a:pt x="18984" y="7833"/>
                </a:cubicBezTo>
                <a:cubicBezTo>
                  <a:pt x="19225" y="7755"/>
                  <a:pt x="19475" y="7705"/>
                  <a:pt x="19729" y="7680"/>
                </a:cubicBezTo>
                <a:cubicBezTo>
                  <a:pt x="19845" y="7669"/>
                  <a:pt x="19961" y="7664"/>
                  <a:pt x="20077" y="7664"/>
                </a:cubicBezTo>
                <a:close/>
                <a:moveTo>
                  <a:pt x="7564" y="6287"/>
                </a:moveTo>
                <a:lnTo>
                  <a:pt x="7564" y="6287"/>
                </a:lnTo>
                <a:cubicBezTo>
                  <a:pt x="7583" y="6308"/>
                  <a:pt x="7599" y="6328"/>
                  <a:pt x="7614" y="6346"/>
                </a:cubicBezTo>
                <a:lnTo>
                  <a:pt x="7885" y="6702"/>
                </a:lnTo>
                <a:cubicBezTo>
                  <a:pt x="8238" y="7168"/>
                  <a:pt x="8599" y="7663"/>
                  <a:pt x="8725" y="8243"/>
                </a:cubicBezTo>
                <a:cubicBezTo>
                  <a:pt x="8827" y="8714"/>
                  <a:pt x="8785" y="9297"/>
                  <a:pt x="8410" y="9651"/>
                </a:cubicBezTo>
                <a:cubicBezTo>
                  <a:pt x="8282" y="9771"/>
                  <a:pt x="8124" y="9844"/>
                  <a:pt x="7964" y="9844"/>
                </a:cubicBezTo>
                <a:cubicBezTo>
                  <a:pt x="7849" y="9844"/>
                  <a:pt x="7734" y="9806"/>
                  <a:pt x="7630" y="9720"/>
                </a:cubicBezTo>
                <a:cubicBezTo>
                  <a:pt x="7387" y="9520"/>
                  <a:pt x="7329" y="9209"/>
                  <a:pt x="7257" y="8920"/>
                </a:cubicBezTo>
                <a:cubicBezTo>
                  <a:pt x="7445" y="8151"/>
                  <a:pt x="7538" y="7358"/>
                  <a:pt x="7520" y="6563"/>
                </a:cubicBezTo>
                <a:lnTo>
                  <a:pt x="7520" y="6563"/>
                </a:lnTo>
                <a:cubicBezTo>
                  <a:pt x="7530" y="6593"/>
                  <a:pt x="7543" y="6622"/>
                  <a:pt x="7555" y="6651"/>
                </a:cubicBezTo>
                <a:cubicBezTo>
                  <a:pt x="7826" y="7403"/>
                  <a:pt x="7996" y="8188"/>
                  <a:pt x="8070" y="8984"/>
                </a:cubicBezTo>
                <a:cubicBezTo>
                  <a:pt x="8074" y="9027"/>
                  <a:pt x="8107" y="9047"/>
                  <a:pt x="8140" y="9047"/>
                </a:cubicBezTo>
                <a:cubicBezTo>
                  <a:pt x="8180" y="9047"/>
                  <a:pt x="8220" y="9019"/>
                  <a:pt x="8216" y="8968"/>
                </a:cubicBezTo>
                <a:cubicBezTo>
                  <a:pt x="8160" y="8389"/>
                  <a:pt x="8054" y="7818"/>
                  <a:pt x="7896" y="7257"/>
                </a:cubicBezTo>
                <a:cubicBezTo>
                  <a:pt x="7818" y="6980"/>
                  <a:pt x="7728" y="6707"/>
                  <a:pt x="7625" y="6439"/>
                </a:cubicBezTo>
                <a:cubicBezTo>
                  <a:pt x="7606" y="6387"/>
                  <a:pt x="7586" y="6338"/>
                  <a:pt x="7564" y="6287"/>
                </a:cubicBezTo>
                <a:close/>
                <a:moveTo>
                  <a:pt x="24010" y="8562"/>
                </a:moveTo>
                <a:cubicBezTo>
                  <a:pt x="24128" y="8562"/>
                  <a:pt x="24237" y="8608"/>
                  <a:pt x="24279" y="8737"/>
                </a:cubicBezTo>
                <a:cubicBezTo>
                  <a:pt x="24412" y="9138"/>
                  <a:pt x="23953" y="9480"/>
                  <a:pt x="23669" y="9666"/>
                </a:cubicBezTo>
                <a:cubicBezTo>
                  <a:pt x="23424" y="9829"/>
                  <a:pt x="23165" y="10002"/>
                  <a:pt x="23014" y="10252"/>
                </a:cubicBezTo>
                <a:cubicBezTo>
                  <a:pt x="23036" y="9851"/>
                  <a:pt x="23087" y="9438"/>
                  <a:pt x="23296" y="9085"/>
                </a:cubicBezTo>
                <a:cubicBezTo>
                  <a:pt x="23405" y="8897"/>
                  <a:pt x="23567" y="8711"/>
                  <a:pt x="23771" y="8616"/>
                </a:cubicBezTo>
                <a:cubicBezTo>
                  <a:pt x="23842" y="8584"/>
                  <a:pt x="23928" y="8562"/>
                  <a:pt x="24010" y="8562"/>
                </a:cubicBezTo>
                <a:close/>
                <a:moveTo>
                  <a:pt x="21546" y="9870"/>
                </a:moveTo>
                <a:cubicBezTo>
                  <a:pt x="21563" y="9870"/>
                  <a:pt x="21578" y="9871"/>
                  <a:pt x="21593" y="9871"/>
                </a:cubicBezTo>
                <a:cubicBezTo>
                  <a:pt x="21952" y="9871"/>
                  <a:pt x="22279" y="9970"/>
                  <a:pt x="22612" y="10095"/>
                </a:cubicBezTo>
                <a:cubicBezTo>
                  <a:pt x="22624" y="10099"/>
                  <a:pt x="22635" y="10101"/>
                  <a:pt x="22645" y="10101"/>
                </a:cubicBezTo>
                <a:cubicBezTo>
                  <a:pt x="22660" y="10101"/>
                  <a:pt x="22672" y="10097"/>
                  <a:pt x="22683" y="10090"/>
                </a:cubicBezTo>
                <a:cubicBezTo>
                  <a:pt x="22701" y="10130"/>
                  <a:pt x="22718" y="10168"/>
                  <a:pt x="22737" y="10210"/>
                </a:cubicBezTo>
                <a:cubicBezTo>
                  <a:pt x="22727" y="10209"/>
                  <a:pt x="22716" y="10209"/>
                  <a:pt x="22706" y="10209"/>
                </a:cubicBezTo>
                <a:cubicBezTo>
                  <a:pt x="22512" y="10209"/>
                  <a:pt x="22321" y="10259"/>
                  <a:pt x="22132" y="10315"/>
                </a:cubicBezTo>
                <a:cubicBezTo>
                  <a:pt x="21941" y="10370"/>
                  <a:pt x="21708" y="10455"/>
                  <a:pt x="21491" y="10455"/>
                </a:cubicBezTo>
                <a:cubicBezTo>
                  <a:pt x="21387" y="10455"/>
                  <a:pt x="21288" y="10436"/>
                  <a:pt x="21197" y="10386"/>
                </a:cubicBezTo>
                <a:cubicBezTo>
                  <a:pt x="21071" y="10315"/>
                  <a:pt x="20969" y="10133"/>
                  <a:pt x="21073" y="10002"/>
                </a:cubicBezTo>
                <a:cubicBezTo>
                  <a:pt x="21173" y="9876"/>
                  <a:pt x="21387" y="9870"/>
                  <a:pt x="21546" y="9870"/>
                </a:cubicBezTo>
                <a:close/>
                <a:moveTo>
                  <a:pt x="7180" y="6287"/>
                </a:moveTo>
                <a:cubicBezTo>
                  <a:pt x="6383" y="7161"/>
                  <a:pt x="5785" y="8211"/>
                  <a:pt x="5510" y="9361"/>
                </a:cubicBezTo>
                <a:cubicBezTo>
                  <a:pt x="5450" y="9615"/>
                  <a:pt x="5414" y="9875"/>
                  <a:pt x="5382" y="10133"/>
                </a:cubicBezTo>
                <a:cubicBezTo>
                  <a:pt x="5379" y="10171"/>
                  <a:pt x="5409" y="10193"/>
                  <a:pt x="5439" y="10193"/>
                </a:cubicBezTo>
                <a:cubicBezTo>
                  <a:pt x="5463" y="10193"/>
                  <a:pt x="5486" y="10179"/>
                  <a:pt x="5492" y="10149"/>
                </a:cubicBezTo>
                <a:cubicBezTo>
                  <a:pt x="5724" y="8747"/>
                  <a:pt x="6407" y="7443"/>
                  <a:pt x="7370" y="6396"/>
                </a:cubicBezTo>
                <a:lnTo>
                  <a:pt x="7370" y="6396"/>
                </a:lnTo>
                <a:cubicBezTo>
                  <a:pt x="7389" y="7223"/>
                  <a:pt x="7308" y="8049"/>
                  <a:pt x="7110" y="8855"/>
                </a:cubicBezTo>
                <a:cubicBezTo>
                  <a:pt x="7003" y="9299"/>
                  <a:pt x="6859" y="9736"/>
                  <a:pt x="6683" y="10160"/>
                </a:cubicBezTo>
                <a:cubicBezTo>
                  <a:pt x="6496" y="10608"/>
                  <a:pt x="6272" y="11074"/>
                  <a:pt x="5910" y="11410"/>
                </a:cubicBezTo>
                <a:cubicBezTo>
                  <a:pt x="5683" y="11623"/>
                  <a:pt x="5405" y="11759"/>
                  <a:pt x="5116" y="11759"/>
                </a:cubicBezTo>
                <a:cubicBezTo>
                  <a:pt x="4982" y="11759"/>
                  <a:pt x="4846" y="11730"/>
                  <a:pt x="4711" y="11667"/>
                </a:cubicBezTo>
                <a:cubicBezTo>
                  <a:pt x="4321" y="11484"/>
                  <a:pt x="4084" y="11098"/>
                  <a:pt x="4018" y="10685"/>
                </a:cubicBezTo>
                <a:cubicBezTo>
                  <a:pt x="3871" y="9778"/>
                  <a:pt x="4401" y="8936"/>
                  <a:pt x="4950" y="8263"/>
                </a:cubicBezTo>
                <a:cubicBezTo>
                  <a:pt x="5578" y="7498"/>
                  <a:pt x="6283" y="6742"/>
                  <a:pt x="7180" y="6287"/>
                </a:cubicBezTo>
                <a:close/>
                <a:moveTo>
                  <a:pt x="24980" y="11894"/>
                </a:moveTo>
                <a:cubicBezTo>
                  <a:pt x="25021" y="11894"/>
                  <a:pt x="25061" y="11899"/>
                  <a:pt x="25101" y="11908"/>
                </a:cubicBezTo>
                <a:cubicBezTo>
                  <a:pt x="25265" y="11948"/>
                  <a:pt x="25328" y="12077"/>
                  <a:pt x="25265" y="12227"/>
                </a:cubicBezTo>
                <a:cubicBezTo>
                  <a:pt x="25200" y="12387"/>
                  <a:pt x="25045" y="12502"/>
                  <a:pt x="24895" y="12580"/>
                </a:cubicBezTo>
                <a:cubicBezTo>
                  <a:pt x="24560" y="12752"/>
                  <a:pt x="24042" y="12827"/>
                  <a:pt x="23760" y="13107"/>
                </a:cubicBezTo>
                <a:cubicBezTo>
                  <a:pt x="23757" y="13081"/>
                  <a:pt x="23753" y="13056"/>
                  <a:pt x="23750" y="13029"/>
                </a:cubicBezTo>
                <a:cubicBezTo>
                  <a:pt x="23754" y="13013"/>
                  <a:pt x="23760" y="12999"/>
                  <a:pt x="23765" y="12985"/>
                </a:cubicBezTo>
                <a:cubicBezTo>
                  <a:pt x="23788" y="12969"/>
                  <a:pt x="23801" y="12941"/>
                  <a:pt x="23797" y="12912"/>
                </a:cubicBezTo>
                <a:cubicBezTo>
                  <a:pt x="23930" y="12650"/>
                  <a:pt x="24107" y="12397"/>
                  <a:pt x="24327" y="12202"/>
                </a:cubicBezTo>
                <a:cubicBezTo>
                  <a:pt x="24498" y="12049"/>
                  <a:pt x="24739" y="11894"/>
                  <a:pt x="24980" y="11894"/>
                </a:cubicBezTo>
                <a:close/>
                <a:moveTo>
                  <a:pt x="22691" y="12522"/>
                </a:moveTo>
                <a:cubicBezTo>
                  <a:pt x="22734" y="12522"/>
                  <a:pt x="22779" y="12531"/>
                  <a:pt x="22816" y="12539"/>
                </a:cubicBezTo>
                <a:cubicBezTo>
                  <a:pt x="23069" y="12599"/>
                  <a:pt x="23300" y="12722"/>
                  <a:pt x="23516" y="12866"/>
                </a:cubicBezTo>
                <a:cubicBezTo>
                  <a:pt x="23527" y="12942"/>
                  <a:pt x="23537" y="13017"/>
                  <a:pt x="23546" y="13093"/>
                </a:cubicBezTo>
                <a:cubicBezTo>
                  <a:pt x="23531" y="13121"/>
                  <a:pt x="23513" y="13146"/>
                  <a:pt x="23489" y="13155"/>
                </a:cubicBezTo>
                <a:cubicBezTo>
                  <a:pt x="23474" y="13160"/>
                  <a:pt x="23457" y="13162"/>
                  <a:pt x="23438" y="13162"/>
                </a:cubicBezTo>
                <a:cubicBezTo>
                  <a:pt x="23392" y="13162"/>
                  <a:pt x="23339" y="13150"/>
                  <a:pt x="23304" y="13145"/>
                </a:cubicBezTo>
                <a:cubicBezTo>
                  <a:pt x="23177" y="13127"/>
                  <a:pt x="23055" y="13085"/>
                  <a:pt x="22941" y="13026"/>
                </a:cubicBezTo>
                <a:cubicBezTo>
                  <a:pt x="22811" y="12956"/>
                  <a:pt x="22680" y="12858"/>
                  <a:pt x="22595" y="12738"/>
                </a:cubicBezTo>
                <a:cubicBezTo>
                  <a:pt x="22547" y="12671"/>
                  <a:pt x="22516" y="12582"/>
                  <a:pt x="22608" y="12538"/>
                </a:cubicBezTo>
                <a:cubicBezTo>
                  <a:pt x="22632" y="12526"/>
                  <a:pt x="22661" y="12522"/>
                  <a:pt x="22691" y="12522"/>
                </a:cubicBezTo>
                <a:close/>
                <a:moveTo>
                  <a:pt x="21346" y="14866"/>
                </a:moveTo>
                <a:cubicBezTo>
                  <a:pt x="21468" y="14866"/>
                  <a:pt x="21605" y="14941"/>
                  <a:pt x="21701" y="14994"/>
                </a:cubicBezTo>
                <a:cubicBezTo>
                  <a:pt x="22193" y="15266"/>
                  <a:pt x="22500" y="15812"/>
                  <a:pt x="22609" y="16347"/>
                </a:cubicBezTo>
                <a:cubicBezTo>
                  <a:pt x="22731" y="16947"/>
                  <a:pt x="22655" y="17559"/>
                  <a:pt x="22560" y="18158"/>
                </a:cubicBezTo>
                <a:cubicBezTo>
                  <a:pt x="22569" y="17701"/>
                  <a:pt x="22464" y="17245"/>
                  <a:pt x="22307" y="16815"/>
                </a:cubicBezTo>
                <a:cubicBezTo>
                  <a:pt x="22208" y="16544"/>
                  <a:pt x="22091" y="16278"/>
                  <a:pt x="21974" y="16014"/>
                </a:cubicBezTo>
                <a:cubicBezTo>
                  <a:pt x="21847" y="15730"/>
                  <a:pt x="21730" y="15395"/>
                  <a:pt x="21493" y="15182"/>
                </a:cubicBezTo>
                <a:cubicBezTo>
                  <a:pt x="21482" y="15170"/>
                  <a:pt x="21470" y="15165"/>
                  <a:pt x="21458" y="15165"/>
                </a:cubicBezTo>
                <a:cubicBezTo>
                  <a:pt x="21423" y="15165"/>
                  <a:pt x="21387" y="15209"/>
                  <a:pt x="21403" y="15248"/>
                </a:cubicBezTo>
                <a:cubicBezTo>
                  <a:pt x="21463" y="15397"/>
                  <a:pt x="21552" y="15531"/>
                  <a:pt x="21626" y="15673"/>
                </a:cubicBezTo>
                <a:cubicBezTo>
                  <a:pt x="21695" y="15805"/>
                  <a:pt x="21758" y="15937"/>
                  <a:pt x="21820" y="16071"/>
                </a:cubicBezTo>
                <a:cubicBezTo>
                  <a:pt x="21937" y="16323"/>
                  <a:pt x="22054" y="16573"/>
                  <a:pt x="22155" y="16831"/>
                </a:cubicBezTo>
                <a:cubicBezTo>
                  <a:pt x="22328" y="17269"/>
                  <a:pt x="22463" y="17723"/>
                  <a:pt x="22463" y="18193"/>
                </a:cubicBezTo>
                <a:cubicBezTo>
                  <a:pt x="22229" y="17352"/>
                  <a:pt x="21403" y="16753"/>
                  <a:pt x="21105" y="15927"/>
                </a:cubicBezTo>
                <a:cubicBezTo>
                  <a:pt x="21022" y="15699"/>
                  <a:pt x="20979" y="15434"/>
                  <a:pt x="21037" y="15195"/>
                </a:cubicBezTo>
                <a:cubicBezTo>
                  <a:pt x="21067" y="15072"/>
                  <a:pt x="21136" y="14927"/>
                  <a:pt x="21263" y="14880"/>
                </a:cubicBezTo>
                <a:cubicBezTo>
                  <a:pt x="21289" y="14870"/>
                  <a:pt x="21317" y="14866"/>
                  <a:pt x="21346" y="14866"/>
                </a:cubicBezTo>
                <a:close/>
                <a:moveTo>
                  <a:pt x="25635" y="16296"/>
                </a:moveTo>
                <a:cubicBezTo>
                  <a:pt x="25849" y="16296"/>
                  <a:pt x="26064" y="16374"/>
                  <a:pt x="26131" y="16597"/>
                </a:cubicBezTo>
                <a:cubicBezTo>
                  <a:pt x="26220" y="16892"/>
                  <a:pt x="25953" y="17177"/>
                  <a:pt x="25730" y="17330"/>
                </a:cubicBezTo>
                <a:cubicBezTo>
                  <a:pt x="25275" y="17640"/>
                  <a:pt x="24676" y="17732"/>
                  <a:pt x="24151" y="17862"/>
                </a:cubicBezTo>
                <a:cubicBezTo>
                  <a:pt x="23658" y="17984"/>
                  <a:pt x="23161" y="18135"/>
                  <a:pt x="22751" y="18437"/>
                </a:cubicBezTo>
                <a:cubicBezTo>
                  <a:pt x="22774" y="18402"/>
                  <a:pt x="22795" y="18363"/>
                  <a:pt x="22816" y="18328"/>
                </a:cubicBezTo>
                <a:cubicBezTo>
                  <a:pt x="23614" y="17935"/>
                  <a:pt x="24418" y="17550"/>
                  <a:pt x="25198" y="17125"/>
                </a:cubicBezTo>
                <a:cubicBezTo>
                  <a:pt x="25263" y="17089"/>
                  <a:pt x="25239" y="16992"/>
                  <a:pt x="25177" y="16992"/>
                </a:cubicBezTo>
                <a:cubicBezTo>
                  <a:pt x="25168" y="16992"/>
                  <a:pt x="25159" y="16994"/>
                  <a:pt x="25149" y="16998"/>
                </a:cubicBezTo>
                <a:cubicBezTo>
                  <a:pt x="24437" y="17316"/>
                  <a:pt x="23740" y="17667"/>
                  <a:pt x="23042" y="18014"/>
                </a:cubicBezTo>
                <a:cubicBezTo>
                  <a:pt x="23269" y="17759"/>
                  <a:pt x="23513" y="17516"/>
                  <a:pt x="23785" y="17295"/>
                </a:cubicBezTo>
                <a:cubicBezTo>
                  <a:pt x="24022" y="17099"/>
                  <a:pt x="24272" y="16920"/>
                  <a:pt x="24533" y="16759"/>
                </a:cubicBezTo>
                <a:cubicBezTo>
                  <a:pt x="24793" y="16600"/>
                  <a:pt x="25069" y="16427"/>
                  <a:pt x="25362" y="16337"/>
                </a:cubicBezTo>
                <a:cubicBezTo>
                  <a:pt x="25444" y="16311"/>
                  <a:pt x="25539" y="16296"/>
                  <a:pt x="25635" y="16296"/>
                </a:cubicBezTo>
                <a:close/>
                <a:moveTo>
                  <a:pt x="12883" y="0"/>
                </a:moveTo>
                <a:cubicBezTo>
                  <a:pt x="12811" y="0"/>
                  <a:pt x="12740" y="14"/>
                  <a:pt x="12678" y="44"/>
                </a:cubicBezTo>
                <a:cubicBezTo>
                  <a:pt x="12600" y="81"/>
                  <a:pt x="12539" y="133"/>
                  <a:pt x="12498" y="210"/>
                </a:cubicBezTo>
                <a:cubicBezTo>
                  <a:pt x="12458" y="287"/>
                  <a:pt x="12452" y="380"/>
                  <a:pt x="12469" y="465"/>
                </a:cubicBezTo>
                <a:cubicBezTo>
                  <a:pt x="12498" y="595"/>
                  <a:pt x="12561" y="725"/>
                  <a:pt x="12666" y="812"/>
                </a:cubicBezTo>
                <a:cubicBezTo>
                  <a:pt x="12505" y="1381"/>
                  <a:pt x="12814" y="2070"/>
                  <a:pt x="13089" y="2548"/>
                </a:cubicBezTo>
                <a:cubicBezTo>
                  <a:pt x="13184" y="2714"/>
                  <a:pt x="13295" y="2875"/>
                  <a:pt x="13418" y="3021"/>
                </a:cubicBezTo>
                <a:cubicBezTo>
                  <a:pt x="13079" y="2833"/>
                  <a:pt x="12753" y="2626"/>
                  <a:pt x="12438" y="2401"/>
                </a:cubicBezTo>
                <a:cubicBezTo>
                  <a:pt x="11895" y="2011"/>
                  <a:pt x="11355" y="1508"/>
                  <a:pt x="10653" y="1459"/>
                </a:cubicBezTo>
                <a:cubicBezTo>
                  <a:pt x="10616" y="1456"/>
                  <a:pt x="10575" y="1454"/>
                  <a:pt x="10532" y="1454"/>
                </a:cubicBezTo>
                <a:cubicBezTo>
                  <a:pt x="10297" y="1454"/>
                  <a:pt x="9990" y="1502"/>
                  <a:pt x="9869" y="1693"/>
                </a:cubicBezTo>
                <a:cubicBezTo>
                  <a:pt x="9715" y="1934"/>
                  <a:pt x="10020" y="2267"/>
                  <a:pt x="10169" y="2432"/>
                </a:cubicBezTo>
                <a:cubicBezTo>
                  <a:pt x="10636" y="2948"/>
                  <a:pt x="11297" y="3243"/>
                  <a:pt x="11957" y="3436"/>
                </a:cubicBezTo>
                <a:cubicBezTo>
                  <a:pt x="12252" y="3523"/>
                  <a:pt x="12553" y="3588"/>
                  <a:pt x="12855" y="3645"/>
                </a:cubicBezTo>
                <a:cubicBezTo>
                  <a:pt x="11727" y="3707"/>
                  <a:pt x="10615" y="3971"/>
                  <a:pt x="9600" y="4474"/>
                </a:cubicBezTo>
                <a:cubicBezTo>
                  <a:pt x="9546" y="4400"/>
                  <a:pt x="9444" y="4351"/>
                  <a:pt x="9369" y="4310"/>
                </a:cubicBezTo>
                <a:cubicBezTo>
                  <a:pt x="9270" y="4258"/>
                  <a:pt x="9163" y="4215"/>
                  <a:pt x="9056" y="4183"/>
                </a:cubicBezTo>
                <a:cubicBezTo>
                  <a:pt x="8888" y="4132"/>
                  <a:pt x="8707" y="4098"/>
                  <a:pt x="8529" y="4098"/>
                </a:cubicBezTo>
                <a:cubicBezTo>
                  <a:pt x="8481" y="4098"/>
                  <a:pt x="8433" y="4101"/>
                  <a:pt x="8386" y="4106"/>
                </a:cubicBezTo>
                <a:cubicBezTo>
                  <a:pt x="8275" y="4120"/>
                  <a:pt x="8156" y="4160"/>
                  <a:pt x="8091" y="4254"/>
                </a:cubicBezTo>
                <a:cubicBezTo>
                  <a:pt x="8031" y="4340"/>
                  <a:pt x="8028" y="4454"/>
                  <a:pt x="8077" y="4546"/>
                </a:cubicBezTo>
                <a:cubicBezTo>
                  <a:pt x="8187" y="4757"/>
                  <a:pt x="8450" y="4791"/>
                  <a:pt x="8664" y="4806"/>
                </a:cubicBezTo>
                <a:cubicBezTo>
                  <a:pt x="8685" y="4807"/>
                  <a:pt x="8704" y="4807"/>
                  <a:pt x="8724" y="4807"/>
                </a:cubicBezTo>
                <a:cubicBezTo>
                  <a:pt x="8744" y="4807"/>
                  <a:pt x="8764" y="4807"/>
                  <a:pt x="8785" y="4807"/>
                </a:cubicBezTo>
                <a:cubicBezTo>
                  <a:pt x="8563" y="4875"/>
                  <a:pt x="8339" y="4928"/>
                  <a:pt x="8105" y="4954"/>
                </a:cubicBezTo>
                <a:cubicBezTo>
                  <a:pt x="7966" y="4970"/>
                  <a:pt x="7826" y="4977"/>
                  <a:pt x="7687" y="4977"/>
                </a:cubicBezTo>
                <a:cubicBezTo>
                  <a:pt x="7501" y="4977"/>
                  <a:pt x="7315" y="4964"/>
                  <a:pt x="7130" y="4936"/>
                </a:cubicBezTo>
                <a:cubicBezTo>
                  <a:pt x="6807" y="4889"/>
                  <a:pt x="6492" y="4800"/>
                  <a:pt x="6191" y="4672"/>
                </a:cubicBezTo>
                <a:cubicBezTo>
                  <a:pt x="6034" y="4605"/>
                  <a:pt x="5882" y="4527"/>
                  <a:pt x="5736" y="4437"/>
                </a:cubicBezTo>
                <a:cubicBezTo>
                  <a:pt x="5679" y="4401"/>
                  <a:pt x="5624" y="4359"/>
                  <a:pt x="5570" y="4316"/>
                </a:cubicBezTo>
                <a:cubicBezTo>
                  <a:pt x="5581" y="4298"/>
                  <a:pt x="5594" y="4281"/>
                  <a:pt x="5602" y="4261"/>
                </a:cubicBezTo>
                <a:cubicBezTo>
                  <a:pt x="5616" y="4225"/>
                  <a:pt x="5626" y="4187"/>
                  <a:pt x="5629" y="4147"/>
                </a:cubicBezTo>
                <a:cubicBezTo>
                  <a:pt x="5634" y="4116"/>
                  <a:pt x="5634" y="4082"/>
                  <a:pt x="5626" y="4049"/>
                </a:cubicBezTo>
                <a:cubicBezTo>
                  <a:pt x="5624" y="4045"/>
                  <a:pt x="5622" y="4041"/>
                  <a:pt x="5621" y="4035"/>
                </a:cubicBezTo>
                <a:cubicBezTo>
                  <a:pt x="5615" y="4017"/>
                  <a:pt x="5609" y="3997"/>
                  <a:pt x="5601" y="3977"/>
                </a:cubicBezTo>
                <a:cubicBezTo>
                  <a:pt x="5594" y="3961"/>
                  <a:pt x="5587" y="3947"/>
                  <a:pt x="5580" y="3933"/>
                </a:cubicBezTo>
                <a:cubicBezTo>
                  <a:pt x="5578" y="3932"/>
                  <a:pt x="5578" y="3929"/>
                  <a:pt x="5577" y="3927"/>
                </a:cubicBezTo>
                <a:cubicBezTo>
                  <a:pt x="5534" y="3854"/>
                  <a:pt x="5472" y="3791"/>
                  <a:pt x="5388" y="3758"/>
                </a:cubicBezTo>
                <a:cubicBezTo>
                  <a:pt x="5346" y="3743"/>
                  <a:pt x="5304" y="3735"/>
                  <a:pt x="5262" y="3735"/>
                </a:cubicBezTo>
                <a:cubicBezTo>
                  <a:pt x="5169" y="3735"/>
                  <a:pt x="5080" y="3772"/>
                  <a:pt x="5011" y="3839"/>
                </a:cubicBezTo>
                <a:cubicBezTo>
                  <a:pt x="4910" y="3924"/>
                  <a:pt x="4855" y="4061"/>
                  <a:pt x="4884" y="4187"/>
                </a:cubicBezTo>
                <a:cubicBezTo>
                  <a:pt x="4896" y="4235"/>
                  <a:pt x="4910" y="4271"/>
                  <a:pt x="4935" y="4313"/>
                </a:cubicBezTo>
                <a:cubicBezTo>
                  <a:pt x="4955" y="4343"/>
                  <a:pt x="4982" y="4369"/>
                  <a:pt x="5009" y="4393"/>
                </a:cubicBezTo>
                <a:cubicBezTo>
                  <a:pt x="5065" y="4438"/>
                  <a:pt x="5137" y="4469"/>
                  <a:pt x="5208" y="4478"/>
                </a:cubicBezTo>
                <a:cubicBezTo>
                  <a:pt x="5223" y="4480"/>
                  <a:pt x="5238" y="4480"/>
                  <a:pt x="5253" y="4480"/>
                </a:cubicBezTo>
                <a:cubicBezTo>
                  <a:pt x="5322" y="4480"/>
                  <a:pt x="5387" y="4462"/>
                  <a:pt x="5449" y="4427"/>
                </a:cubicBezTo>
                <a:cubicBezTo>
                  <a:pt x="5523" y="4474"/>
                  <a:pt x="5601" y="4519"/>
                  <a:pt x="5670" y="4557"/>
                </a:cubicBezTo>
                <a:cubicBezTo>
                  <a:pt x="5818" y="4644"/>
                  <a:pt x="5970" y="4722"/>
                  <a:pt x="6129" y="4788"/>
                </a:cubicBezTo>
                <a:cubicBezTo>
                  <a:pt x="6438" y="4918"/>
                  <a:pt x="6767" y="5008"/>
                  <a:pt x="7101" y="5054"/>
                </a:cubicBezTo>
                <a:cubicBezTo>
                  <a:pt x="7286" y="5080"/>
                  <a:pt x="7479" y="5094"/>
                  <a:pt x="7674" y="5094"/>
                </a:cubicBezTo>
                <a:cubicBezTo>
                  <a:pt x="8060" y="5094"/>
                  <a:pt x="8454" y="5039"/>
                  <a:pt x="8813" y="4913"/>
                </a:cubicBezTo>
                <a:lnTo>
                  <a:pt x="8813" y="4913"/>
                </a:lnTo>
                <a:cubicBezTo>
                  <a:pt x="8322" y="5228"/>
                  <a:pt x="7861" y="5593"/>
                  <a:pt x="7448" y="6006"/>
                </a:cubicBezTo>
                <a:cubicBezTo>
                  <a:pt x="7434" y="5995"/>
                  <a:pt x="7416" y="5987"/>
                  <a:pt x="7396" y="5987"/>
                </a:cubicBezTo>
                <a:cubicBezTo>
                  <a:pt x="7385" y="5987"/>
                  <a:pt x="7373" y="5989"/>
                  <a:pt x="7360" y="5994"/>
                </a:cubicBezTo>
                <a:cubicBezTo>
                  <a:pt x="7346" y="5999"/>
                  <a:pt x="7335" y="6009"/>
                  <a:pt x="7320" y="6013"/>
                </a:cubicBezTo>
                <a:lnTo>
                  <a:pt x="7308" y="6013"/>
                </a:lnTo>
                <a:cubicBezTo>
                  <a:pt x="7027" y="6074"/>
                  <a:pt x="6745" y="6095"/>
                  <a:pt x="6461" y="6095"/>
                </a:cubicBezTo>
                <a:cubicBezTo>
                  <a:pt x="6144" y="6095"/>
                  <a:pt x="5826" y="6069"/>
                  <a:pt x="5509" y="6048"/>
                </a:cubicBezTo>
                <a:cubicBezTo>
                  <a:pt x="5303" y="6035"/>
                  <a:pt x="5097" y="6025"/>
                  <a:pt x="4893" y="6025"/>
                </a:cubicBezTo>
                <a:cubicBezTo>
                  <a:pt x="4489" y="6025"/>
                  <a:pt x="4089" y="6063"/>
                  <a:pt x="3695" y="6180"/>
                </a:cubicBezTo>
                <a:cubicBezTo>
                  <a:pt x="3378" y="6274"/>
                  <a:pt x="3074" y="6413"/>
                  <a:pt x="2796" y="6592"/>
                </a:cubicBezTo>
                <a:cubicBezTo>
                  <a:pt x="2543" y="6753"/>
                  <a:pt x="2306" y="6962"/>
                  <a:pt x="2234" y="7261"/>
                </a:cubicBezTo>
                <a:cubicBezTo>
                  <a:pt x="2108" y="7779"/>
                  <a:pt x="2484" y="8286"/>
                  <a:pt x="2959" y="8460"/>
                </a:cubicBezTo>
                <a:cubicBezTo>
                  <a:pt x="3142" y="8528"/>
                  <a:pt x="3326" y="8556"/>
                  <a:pt x="3509" y="8556"/>
                </a:cubicBezTo>
                <a:cubicBezTo>
                  <a:pt x="3838" y="8556"/>
                  <a:pt x="4164" y="8463"/>
                  <a:pt x="4476" y="8333"/>
                </a:cubicBezTo>
                <a:lnTo>
                  <a:pt x="4476" y="8333"/>
                </a:lnTo>
                <a:cubicBezTo>
                  <a:pt x="4291" y="8489"/>
                  <a:pt x="4110" y="8652"/>
                  <a:pt x="3924" y="8805"/>
                </a:cubicBezTo>
                <a:cubicBezTo>
                  <a:pt x="3598" y="9075"/>
                  <a:pt x="3260" y="9336"/>
                  <a:pt x="2909" y="9573"/>
                </a:cubicBezTo>
                <a:cubicBezTo>
                  <a:pt x="2558" y="9811"/>
                  <a:pt x="2192" y="10027"/>
                  <a:pt x="1803" y="10204"/>
                </a:cubicBezTo>
                <a:cubicBezTo>
                  <a:pt x="1539" y="10325"/>
                  <a:pt x="1264" y="10421"/>
                  <a:pt x="987" y="10508"/>
                </a:cubicBezTo>
                <a:cubicBezTo>
                  <a:pt x="960" y="10458"/>
                  <a:pt x="929" y="10410"/>
                  <a:pt x="883" y="10373"/>
                </a:cubicBezTo>
                <a:cubicBezTo>
                  <a:pt x="798" y="10300"/>
                  <a:pt x="688" y="10266"/>
                  <a:pt x="578" y="10266"/>
                </a:cubicBezTo>
                <a:cubicBezTo>
                  <a:pt x="532" y="10266"/>
                  <a:pt x="486" y="10272"/>
                  <a:pt x="441" y="10283"/>
                </a:cubicBezTo>
                <a:cubicBezTo>
                  <a:pt x="151" y="10364"/>
                  <a:pt x="1" y="10763"/>
                  <a:pt x="219" y="10989"/>
                </a:cubicBezTo>
                <a:cubicBezTo>
                  <a:pt x="303" y="11075"/>
                  <a:pt x="413" y="11123"/>
                  <a:pt x="529" y="11123"/>
                </a:cubicBezTo>
                <a:cubicBezTo>
                  <a:pt x="550" y="11123"/>
                  <a:pt x="571" y="11121"/>
                  <a:pt x="593" y="11118"/>
                </a:cubicBezTo>
                <a:cubicBezTo>
                  <a:pt x="611" y="11119"/>
                  <a:pt x="634" y="11120"/>
                  <a:pt x="632" y="11120"/>
                </a:cubicBezTo>
                <a:lnTo>
                  <a:pt x="675" y="11120"/>
                </a:lnTo>
                <a:cubicBezTo>
                  <a:pt x="690" y="11119"/>
                  <a:pt x="705" y="11118"/>
                  <a:pt x="720" y="11113"/>
                </a:cubicBezTo>
                <a:cubicBezTo>
                  <a:pt x="804" y="11096"/>
                  <a:pt x="879" y="11059"/>
                  <a:pt x="937" y="10996"/>
                </a:cubicBezTo>
                <a:cubicBezTo>
                  <a:pt x="987" y="10939"/>
                  <a:pt x="1018" y="10865"/>
                  <a:pt x="1032" y="10791"/>
                </a:cubicBezTo>
                <a:cubicBezTo>
                  <a:pt x="1042" y="10743"/>
                  <a:pt x="1040" y="10693"/>
                  <a:pt x="1032" y="10648"/>
                </a:cubicBezTo>
                <a:cubicBezTo>
                  <a:pt x="1726" y="10481"/>
                  <a:pt x="2385" y="10102"/>
                  <a:pt x="2961" y="9707"/>
                </a:cubicBezTo>
                <a:cubicBezTo>
                  <a:pt x="3322" y="9460"/>
                  <a:pt x="3667" y="9190"/>
                  <a:pt x="4002" y="8907"/>
                </a:cubicBezTo>
                <a:cubicBezTo>
                  <a:pt x="4239" y="8709"/>
                  <a:pt x="4480" y="8507"/>
                  <a:pt x="4704" y="8290"/>
                </a:cubicBezTo>
                <a:lnTo>
                  <a:pt x="4704" y="8290"/>
                </a:lnTo>
                <a:cubicBezTo>
                  <a:pt x="4203" y="8934"/>
                  <a:pt x="3778" y="9683"/>
                  <a:pt x="3835" y="10515"/>
                </a:cubicBezTo>
                <a:cubicBezTo>
                  <a:pt x="3863" y="10942"/>
                  <a:pt x="4036" y="11367"/>
                  <a:pt x="4376" y="11643"/>
                </a:cubicBezTo>
                <a:cubicBezTo>
                  <a:pt x="4595" y="11820"/>
                  <a:pt x="4863" y="11920"/>
                  <a:pt x="5135" y="11920"/>
                </a:cubicBezTo>
                <a:cubicBezTo>
                  <a:pt x="5275" y="11920"/>
                  <a:pt x="5416" y="11893"/>
                  <a:pt x="5551" y="11837"/>
                </a:cubicBezTo>
                <a:cubicBezTo>
                  <a:pt x="6002" y="11651"/>
                  <a:pt x="6316" y="11234"/>
                  <a:pt x="6547" y="10823"/>
                </a:cubicBezTo>
                <a:cubicBezTo>
                  <a:pt x="6795" y="10378"/>
                  <a:pt x="6977" y="9890"/>
                  <a:pt x="7126" y="9402"/>
                </a:cubicBezTo>
                <a:cubicBezTo>
                  <a:pt x="7129" y="9399"/>
                  <a:pt x="7129" y="9395"/>
                  <a:pt x="7130" y="9394"/>
                </a:cubicBezTo>
                <a:lnTo>
                  <a:pt x="7130" y="9394"/>
                </a:lnTo>
                <a:cubicBezTo>
                  <a:pt x="7125" y="9581"/>
                  <a:pt x="7130" y="9771"/>
                  <a:pt x="7137" y="9960"/>
                </a:cubicBezTo>
                <a:cubicBezTo>
                  <a:pt x="7147" y="10261"/>
                  <a:pt x="7167" y="10564"/>
                  <a:pt x="7210" y="10864"/>
                </a:cubicBezTo>
                <a:cubicBezTo>
                  <a:pt x="7282" y="11369"/>
                  <a:pt x="7498" y="11823"/>
                  <a:pt x="7810" y="12220"/>
                </a:cubicBezTo>
                <a:cubicBezTo>
                  <a:pt x="7786" y="12248"/>
                  <a:pt x="7765" y="12280"/>
                  <a:pt x="7749" y="12312"/>
                </a:cubicBezTo>
                <a:cubicBezTo>
                  <a:pt x="7699" y="12419"/>
                  <a:pt x="7704" y="12553"/>
                  <a:pt x="7757" y="12658"/>
                </a:cubicBezTo>
                <a:cubicBezTo>
                  <a:pt x="7797" y="12734"/>
                  <a:pt x="7850" y="12790"/>
                  <a:pt x="7925" y="12833"/>
                </a:cubicBezTo>
                <a:cubicBezTo>
                  <a:pt x="7974" y="12861"/>
                  <a:pt x="8033" y="12874"/>
                  <a:pt x="8091" y="12874"/>
                </a:cubicBezTo>
                <a:cubicBezTo>
                  <a:pt x="8101" y="12874"/>
                  <a:pt x="8112" y="12874"/>
                  <a:pt x="8122" y="12873"/>
                </a:cubicBezTo>
                <a:cubicBezTo>
                  <a:pt x="8155" y="12871"/>
                  <a:pt x="8187" y="12863"/>
                  <a:pt x="8219" y="12850"/>
                </a:cubicBezTo>
                <a:cubicBezTo>
                  <a:pt x="8250" y="12847"/>
                  <a:pt x="8278" y="12841"/>
                  <a:pt x="8306" y="12833"/>
                </a:cubicBezTo>
                <a:cubicBezTo>
                  <a:pt x="8407" y="12802"/>
                  <a:pt x="8492" y="12721"/>
                  <a:pt x="8533" y="12624"/>
                </a:cubicBezTo>
                <a:cubicBezTo>
                  <a:pt x="8621" y="12424"/>
                  <a:pt x="8502" y="12173"/>
                  <a:pt x="8308" y="12085"/>
                </a:cubicBezTo>
                <a:cubicBezTo>
                  <a:pt x="8258" y="12063"/>
                  <a:pt x="8206" y="12053"/>
                  <a:pt x="8155" y="12053"/>
                </a:cubicBezTo>
                <a:cubicBezTo>
                  <a:pt x="8071" y="12053"/>
                  <a:pt x="7989" y="12080"/>
                  <a:pt x="7918" y="12125"/>
                </a:cubicBezTo>
                <a:cubicBezTo>
                  <a:pt x="7797" y="11955"/>
                  <a:pt x="7677" y="11784"/>
                  <a:pt x="7580" y="11599"/>
                </a:cubicBezTo>
                <a:cubicBezTo>
                  <a:pt x="7451" y="11343"/>
                  <a:pt x="7380" y="11071"/>
                  <a:pt x="7343" y="10790"/>
                </a:cubicBezTo>
                <a:cubicBezTo>
                  <a:pt x="7279" y="10317"/>
                  <a:pt x="7271" y="9844"/>
                  <a:pt x="7244" y="9371"/>
                </a:cubicBezTo>
                <a:lnTo>
                  <a:pt x="7244" y="9371"/>
                </a:lnTo>
                <a:cubicBezTo>
                  <a:pt x="7296" y="9517"/>
                  <a:pt x="7370" y="9656"/>
                  <a:pt x="7479" y="9768"/>
                </a:cubicBezTo>
                <a:cubicBezTo>
                  <a:pt x="7616" y="9908"/>
                  <a:pt x="7792" y="9990"/>
                  <a:pt x="7978" y="9990"/>
                </a:cubicBezTo>
                <a:cubicBezTo>
                  <a:pt x="8041" y="9990"/>
                  <a:pt x="8105" y="9981"/>
                  <a:pt x="8169" y="9961"/>
                </a:cubicBezTo>
                <a:cubicBezTo>
                  <a:pt x="8718" y="9792"/>
                  <a:pt x="8926" y="9140"/>
                  <a:pt x="8914" y="8629"/>
                </a:cubicBezTo>
                <a:cubicBezTo>
                  <a:pt x="8898" y="7971"/>
                  <a:pt x="8558" y="7386"/>
                  <a:pt x="8182" y="6867"/>
                </a:cubicBezTo>
                <a:cubicBezTo>
                  <a:pt x="8079" y="6725"/>
                  <a:pt x="7973" y="6585"/>
                  <a:pt x="7867" y="6446"/>
                </a:cubicBezTo>
                <a:cubicBezTo>
                  <a:pt x="7811" y="6373"/>
                  <a:pt x="7756" y="6302"/>
                  <a:pt x="7704" y="6230"/>
                </a:cubicBezTo>
                <a:cubicBezTo>
                  <a:pt x="7682" y="6203"/>
                  <a:pt x="7661" y="6166"/>
                  <a:pt x="7634" y="6133"/>
                </a:cubicBezTo>
                <a:cubicBezTo>
                  <a:pt x="8018" y="5753"/>
                  <a:pt x="8437" y="5407"/>
                  <a:pt x="8890" y="5115"/>
                </a:cubicBezTo>
                <a:cubicBezTo>
                  <a:pt x="8942" y="5081"/>
                  <a:pt x="8997" y="5048"/>
                  <a:pt x="9053" y="5017"/>
                </a:cubicBezTo>
                <a:lnTo>
                  <a:pt x="9053" y="5017"/>
                </a:lnTo>
                <a:cubicBezTo>
                  <a:pt x="8712" y="5457"/>
                  <a:pt x="8751" y="6084"/>
                  <a:pt x="8914" y="6597"/>
                </a:cubicBezTo>
                <a:cubicBezTo>
                  <a:pt x="9129" y="7264"/>
                  <a:pt x="9495" y="7927"/>
                  <a:pt x="9964" y="8449"/>
                </a:cubicBezTo>
                <a:cubicBezTo>
                  <a:pt x="10168" y="8676"/>
                  <a:pt x="10396" y="8877"/>
                  <a:pt x="10656" y="9035"/>
                </a:cubicBezTo>
                <a:cubicBezTo>
                  <a:pt x="10615" y="9165"/>
                  <a:pt x="10642" y="9307"/>
                  <a:pt x="10727" y="9415"/>
                </a:cubicBezTo>
                <a:cubicBezTo>
                  <a:pt x="10803" y="9511"/>
                  <a:pt x="10924" y="9579"/>
                  <a:pt x="11048" y="9579"/>
                </a:cubicBezTo>
                <a:cubicBezTo>
                  <a:pt x="11053" y="9579"/>
                  <a:pt x="11058" y="9578"/>
                  <a:pt x="11063" y="9578"/>
                </a:cubicBezTo>
                <a:cubicBezTo>
                  <a:pt x="11076" y="9580"/>
                  <a:pt x="11089" y="9581"/>
                  <a:pt x="11103" y="9581"/>
                </a:cubicBezTo>
                <a:cubicBezTo>
                  <a:pt x="11258" y="9578"/>
                  <a:pt x="11394" y="9480"/>
                  <a:pt x="11450" y="9340"/>
                </a:cubicBezTo>
                <a:cubicBezTo>
                  <a:pt x="11507" y="9198"/>
                  <a:pt x="11486" y="9019"/>
                  <a:pt x="11387" y="8900"/>
                </a:cubicBezTo>
                <a:cubicBezTo>
                  <a:pt x="11310" y="8806"/>
                  <a:pt x="11192" y="8751"/>
                  <a:pt x="11071" y="8751"/>
                </a:cubicBezTo>
                <a:cubicBezTo>
                  <a:pt x="11046" y="8751"/>
                  <a:pt x="11021" y="8753"/>
                  <a:pt x="10996" y="8758"/>
                </a:cubicBezTo>
                <a:cubicBezTo>
                  <a:pt x="10884" y="8779"/>
                  <a:pt x="10778" y="8839"/>
                  <a:pt x="10708" y="8931"/>
                </a:cubicBezTo>
                <a:cubicBezTo>
                  <a:pt x="10084" y="8487"/>
                  <a:pt x="9630" y="7877"/>
                  <a:pt x="9300" y="7183"/>
                </a:cubicBezTo>
                <a:cubicBezTo>
                  <a:pt x="8961" y="6474"/>
                  <a:pt x="8691" y="5611"/>
                  <a:pt x="9217" y="4918"/>
                </a:cubicBezTo>
                <a:cubicBezTo>
                  <a:pt x="9240" y="4905"/>
                  <a:pt x="9261" y="4891"/>
                  <a:pt x="9285" y="4876"/>
                </a:cubicBezTo>
                <a:lnTo>
                  <a:pt x="9285" y="4876"/>
                </a:lnTo>
                <a:cubicBezTo>
                  <a:pt x="9124" y="5105"/>
                  <a:pt x="9046" y="5393"/>
                  <a:pt x="9070" y="5672"/>
                </a:cubicBezTo>
                <a:cubicBezTo>
                  <a:pt x="9080" y="5772"/>
                  <a:pt x="9094" y="5895"/>
                  <a:pt x="9158" y="5976"/>
                </a:cubicBezTo>
                <a:cubicBezTo>
                  <a:pt x="9193" y="6022"/>
                  <a:pt x="9245" y="6046"/>
                  <a:pt x="9297" y="6046"/>
                </a:cubicBezTo>
                <a:cubicBezTo>
                  <a:pt x="9334" y="6046"/>
                  <a:pt x="9370" y="6035"/>
                  <a:pt x="9403" y="6013"/>
                </a:cubicBezTo>
                <a:cubicBezTo>
                  <a:pt x="9477" y="5967"/>
                  <a:pt x="9524" y="5884"/>
                  <a:pt x="9551" y="5804"/>
                </a:cubicBezTo>
                <a:cubicBezTo>
                  <a:pt x="9585" y="5701"/>
                  <a:pt x="9612" y="5597"/>
                  <a:pt x="9629" y="5491"/>
                </a:cubicBezTo>
                <a:cubicBezTo>
                  <a:pt x="9669" y="5244"/>
                  <a:pt x="9659" y="4994"/>
                  <a:pt x="9609" y="4750"/>
                </a:cubicBezTo>
                <a:cubicBezTo>
                  <a:pt x="9606" y="4735"/>
                  <a:pt x="9598" y="4725"/>
                  <a:pt x="9588" y="4713"/>
                </a:cubicBezTo>
                <a:cubicBezTo>
                  <a:pt x="10762" y="4119"/>
                  <a:pt x="12072" y="3840"/>
                  <a:pt x="13388" y="3840"/>
                </a:cubicBezTo>
                <a:cubicBezTo>
                  <a:pt x="13455" y="3840"/>
                  <a:pt x="13522" y="3841"/>
                  <a:pt x="13589" y="3842"/>
                </a:cubicBezTo>
                <a:cubicBezTo>
                  <a:pt x="13169" y="3933"/>
                  <a:pt x="12754" y="4051"/>
                  <a:pt x="12354" y="4207"/>
                </a:cubicBezTo>
                <a:cubicBezTo>
                  <a:pt x="11734" y="4448"/>
                  <a:pt x="11039" y="4756"/>
                  <a:pt x="10686" y="5350"/>
                </a:cubicBezTo>
                <a:cubicBezTo>
                  <a:pt x="10550" y="5579"/>
                  <a:pt x="10466" y="5861"/>
                  <a:pt x="10547" y="6125"/>
                </a:cubicBezTo>
                <a:cubicBezTo>
                  <a:pt x="10616" y="6353"/>
                  <a:pt x="10823" y="6555"/>
                  <a:pt x="11075" y="6562"/>
                </a:cubicBezTo>
                <a:cubicBezTo>
                  <a:pt x="11080" y="6562"/>
                  <a:pt x="11085" y="6562"/>
                  <a:pt x="11091" y="6562"/>
                </a:cubicBezTo>
                <a:cubicBezTo>
                  <a:pt x="11374" y="6562"/>
                  <a:pt x="11604" y="6341"/>
                  <a:pt x="11794" y="6158"/>
                </a:cubicBezTo>
                <a:cubicBezTo>
                  <a:pt x="12069" y="5891"/>
                  <a:pt x="12306" y="5593"/>
                  <a:pt x="12547" y="5299"/>
                </a:cubicBezTo>
                <a:cubicBezTo>
                  <a:pt x="13018" y="4723"/>
                  <a:pt x="13536" y="4139"/>
                  <a:pt x="14254" y="3882"/>
                </a:cubicBezTo>
                <a:cubicBezTo>
                  <a:pt x="14382" y="3893"/>
                  <a:pt x="14508" y="3906"/>
                  <a:pt x="14636" y="3924"/>
                </a:cubicBezTo>
                <a:cubicBezTo>
                  <a:pt x="13943" y="4072"/>
                  <a:pt x="13391" y="4742"/>
                  <a:pt x="13108" y="5342"/>
                </a:cubicBezTo>
                <a:cubicBezTo>
                  <a:pt x="12794" y="6003"/>
                  <a:pt x="12688" y="6769"/>
                  <a:pt x="12822" y="7490"/>
                </a:cubicBezTo>
                <a:cubicBezTo>
                  <a:pt x="12872" y="7757"/>
                  <a:pt x="12959" y="8015"/>
                  <a:pt x="13078" y="8259"/>
                </a:cubicBezTo>
                <a:cubicBezTo>
                  <a:pt x="12977" y="8340"/>
                  <a:pt x="12915" y="8457"/>
                  <a:pt x="12915" y="8594"/>
                </a:cubicBezTo>
                <a:cubicBezTo>
                  <a:pt x="12915" y="8737"/>
                  <a:pt x="13005" y="8883"/>
                  <a:pt x="13126" y="8957"/>
                </a:cubicBezTo>
                <a:cubicBezTo>
                  <a:pt x="13201" y="9004"/>
                  <a:pt x="13279" y="9028"/>
                  <a:pt x="13368" y="9028"/>
                </a:cubicBezTo>
                <a:cubicBezTo>
                  <a:pt x="13373" y="9028"/>
                  <a:pt x="13378" y="9028"/>
                  <a:pt x="13383" y="9028"/>
                </a:cubicBezTo>
                <a:cubicBezTo>
                  <a:pt x="13488" y="9026"/>
                  <a:pt x="13586" y="8974"/>
                  <a:pt x="13657" y="8903"/>
                </a:cubicBezTo>
                <a:cubicBezTo>
                  <a:pt x="13667" y="8892"/>
                  <a:pt x="13675" y="8877"/>
                  <a:pt x="13685" y="8865"/>
                </a:cubicBezTo>
                <a:cubicBezTo>
                  <a:pt x="13745" y="8801"/>
                  <a:pt x="13787" y="8720"/>
                  <a:pt x="13794" y="8631"/>
                </a:cubicBezTo>
                <a:cubicBezTo>
                  <a:pt x="13807" y="8479"/>
                  <a:pt x="13742" y="8311"/>
                  <a:pt x="13610" y="8225"/>
                </a:cubicBezTo>
                <a:cubicBezTo>
                  <a:pt x="13538" y="8176"/>
                  <a:pt x="13454" y="8152"/>
                  <a:pt x="13370" y="8152"/>
                </a:cubicBezTo>
                <a:cubicBezTo>
                  <a:pt x="13309" y="8152"/>
                  <a:pt x="13248" y="8164"/>
                  <a:pt x="13191" y="8189"/>
                </a:cubicBezTo>
                <a:cubicBezTo>
                  <a:pt x="12678" y="7037"/>
                  <a:pt x="12878" y="5611"/>
                  <a:pt x="13715" y="4649"/>
                </a:cubicBezTo>
                <a:cubicBezTo>
                  <a:pt x="14021" y="4299"/>
                  <a:pt x="14394" y="4066"/>
                  <a:pt x="14850" y="3963"/>
                </a:cubicBezTo>
                <a:cubicBezTo>
                  <a:pt x="14853" y="3961"/>
                  <a:pt x="14856" y="3960"/>
                  <a:pt x="14858" y="3958"/>
                </a:cubicBezTo>
                <a:cubicBezTo>
                  <a:pt x="14877" y="3961"/>
                  <a:pt x="14894" y="3966"/>
                  <a:pt x="14914" y="3967"/>
                </a:cubicBezTo>
                <a:cubicBezTo>
                  <a:pt x="14729" y="4015"/>
                  <a:pt x="14552" y="4133"/>
                  <a:pt x="14419" y="4258"/>
                </a:cubicBezTo>
                <a:cubicBezTo>
                  <a:pt x="14243" y="4421"/>
                  <a:pt x="14111" y="4627"/>
                  <a:pt x="14043" y="4855"/>
                </a:cubicBezTo>
                <a:cubicBezTo>
                  <a:pt x="14011" y="4963"/>
                  <a:pt x="13990" y="5086"/>
                  <a:pt x="14048" y="5189"/>
                </a:cubicBezTo>
                <a:cubicBezTo>
                  <a:pt x="14099" y="5279"/>
                  <a:pt x="14200" y="5329"/>
                  <a:pt x="14304" y="5335"/>
                </a:cubicBezTo>
                <a:cubicBezTo>
                  <a:pt x="14312" y="5335"/>
                  <a:pt x="14319" y="5335"/>
                  <a:pt x="14327" y="5335"/>
                </a:cubicBezTo>
                <a:cubicBezTo>
                  <a:pt x="14572" y="5335"/>
                  <a:pt x="14723" y="5101"/>
                  <a:pt x="14796" y="4895"/>
                </a:cubicBezTo>
                <a:cubicBezTo>
                  <a:pt x="14853" y="4739"/>
                  <a:pt x="14894" y="4580"/>
                  <a:pt x="14983" y="4438"/>
                </a:cubicBezTo>
                <a:cubicBezTo>
                  <a:pt x="15070" y="4299"/>
                  <a:pt x="15189" y="4201"/>
                  <a:pt x="15300" y="4083"/>
                </a:cubicBezTo>
                <a:cubicBezTo>
                  <a:pt x="15314" y="4069"/>
                  <a:pt x="15317" y="4054"/>
                  <a:pt x="15312" y="4041"/>
                </a:cubicBezTo>
                <a:lnTo>
                  <a:pt x="15312" y="4041"/>
                </a:lnTo>
                <a:cubicBezTo>
                  <a:pt x="16310" y="4247"/>
                  <a:pt x="17267" y="4607"/>
                  <a:pt x="18154" y="5096"/>
                </a:cubicBezTo>
                <a:cubicBezTo>
                  <a:pt x="18000" y="5075"/>
                  <a:pt x="17842" y="5061"/>
                  <a:pt x="17686" y="5061"/>
                </a:cubicBezTo>
                <a:cubicBezTo>
                  <a:pt x="17198" y="5061"/>
                  <a:pt x="16731" y="5198"/>
                  <a:pt x="16473" y="5671"/>
                </a:cubicBezTo>
                <a:cubicBezTo>
                  <a:pt x="16347" y="5899"/>
                  <a:pt x="16271" y="6417"/>
                  <a:pt x="16612" y="6514"/>
                </a:cubicBezTo>
                <a:cubicBezTo>
                  <a:pt x="16641" y="6522"/>
                  <a:pt x="16671" y="6525"/>
                  <a:pt x="16700" y="6525"/>
                </a:cubicBezTo>
                <a:cubicBezTo>
                  <a:pt x="16836" y="6525"/>
                  <a:pt x="16968" y="6447"/>
                  <a:pt x="17073" y="6370"/>
                </a:cubicBezTo>
                <a:cubicBezTo>
                  <a:pt x="17277" y="6219"/>
                  <a:pt x="17441" y="6023"/>
                  <a:pt x="17612" y="5840"/>
                </a:cubicBezTo>
                <a:cubicBezTo>
                  <a:pt x="17822" y="5616"/>
                  <a:pt x="18161" y="5353"/>
                  <a:pt x="18491" y="5353"/>
                </a:cubicBezTo>
                <a:cubicBezTo>
                  <a:pt x="18529" y="5353"/>
                  <a:pt x="18568" y="5357"/>
                  <a:pt x="18605" y="5364"/>
                </a:cubicBezTo>
                <a:cubicBezTo>
                  <a:pt x="19177" y="5719"/>
                  <a:pt x="19715" y="6131"/>
                  <a:pt x="20207" y="6593"/>
                </a:cubicBezTo>
                <a:cubicBezTo>
                  <a:pt x="20490" y="6860"/>
                  <a:pt x="20758" y="7139"/>
                  <a:pt x="21009" y="7434"/>
                </a:cubicBezTo>
                <a:cubicBezTo>
                  <a:pt x="20376" y="7032"/>
                  <a:pt x="19681" y="6748"/>
                  <a:pt x="18923" y="6666"/>
                </a:cubicBezTo>
                <a:cubicBezTo>
                  <a:pt x="18786" y="6651"/>
                  <a:pt x="18649" y="6644"/>
                  <a:pt x="18511" y="6644"/>
                </a:cubicBezTo>
                <a:cubicBezTo>
                  <a:pt x="17807" y="6644"/>
                  <a:pt x="17108" y="6835"/>
                  <a:pt x="16506" y="7207"/>
                </a:cubicBezTo>
                <a:cubicBezTo>
                  <a:pt x="16276" y="7351"/>
                  <a:pt x="16073" y="7521"/>
                  <a:pt x="15887" y="7705"/>
                </a:cubicBezTo>
                <a:cubicBezTo>
                  <a:pt x="15826" y="7664"/>
                  <a:pt x="15756" y="7640"/>
                  <a:pt x="15681" y="7640"/>
                </a:cubicBezTo>
                <a:cubicBezTo>
                  <a:pt x="15607" y="7640"/>
                  <a:pt x="15528" y="7665"/>
                  <a:pt x="15453" y="7722"/>
                </a:cubicBezTo>
                <a:cubicBezTo>
                  <a:pt x="15392" y="7769"/>
                  <a:pt x="15355" y="7836"/>
                  <a:pt x="15339" y="7907"/>
                </a:cubicBezTo>
                <a:cubicBezTo>
                  <a:pt x="15312" y="7954"/>
                  <a:pt x="15297" y="8006"/>
                  <a:pt x="15297" y="8069"/>
                </a:cubicBezTo>
                <a:cubicBezTo>
                  <a:pt x="15300" y="8302"/>
                  <a:pt x="15515" y="8463"/>
                  <a:pt x="15722" y="8463"/>
                </a:cubicBezTo>
                <a:cubicBezTo>
                  <a:pt x="15837" y="8463"/>
                  <a:pt x="15949" y="8414"/>
                  <a:pt x="16023" y="8300"/>
                </a:cubicBezTo>
                <a:cubicBezTo>
                  <a:pt x="16135" y="8127"/>
                  <a:pt x="16093" y="7924"/>
                  <a:pt x="15979" y="7789"/>
                </a:cubicBezTo>
                <a:cubicBezTo>
                  <a:pt x="16123" y="7640"/>
                  <a:pt x="16286" y="7507"/>
                  <a:pt x="16453" y="7392"/>
                </a:cubicBezTo>
                <a:cubicBezTo>
                  <a:pt x="16785" y="7162"/>
                  <a:pt x="17157" y="6992"/>
                  <a:pt x="17547" y="6885"/>
                </a:cubicBezTo>
                <a:cubicBezTo>
                  <a:pt x="17870" y="6797"/>
                  <a:pt x="18205" y="6756"/>
                  <a:pt x="18540" y="6756"/>
                </a:cubicBezTo>
                <a:cubicBezTo>
                  <a:pt x="19022" y="6756"/>
                  <a:pt x="19505" y="6841"/>
                  <a:pt x="19957" y="6996"/>
                </a:cubicBezTo>
                <a:cubicBezTo>
                  <a:pt x="20363" y="7134"/>
                  <a:pt x="20762" y="7327"/>
                  <a:pt x="21121" y="7565"/>
                </a:cubicBezTo>
                <a:cubicBezTo>
                  <a:pt x="21152" y="7602"/>
                  <a:pt x="21185" y="7639"/>
                  <a:pt x="21215" y="7679"/>
                </a:cubicBezTo>
                <a:cubicBezTo>
                  <a:pt x="20853" y="7568"/>
                  <a:pt x="20475" y="7510"/>
                  <a:pt x="20095" y="7510"/>
                </a:cubicBezTo>
                <a:cubicBezTo>
                  <a:pt x="20039" y="7510"/>
                  <a:pt x="19984" y="7511"/>
                  <a:pt x="19928" y="7514"/>
                </a:cubicBezTo>
                <a:cubicBezTo>
                  <a:pt x="19376" y="7537"/>
                  <a:pt x="18722" y="7664"/>
                  <a:pt x="18282" y="8018"/>
                </a:cubicBezTo>
                <a:cubicBezTo>
                  <a:pt x="18079" y="8178"/>
                  <a:pt x="17929" y="8401"/>
                  <a:pt x="17902" y="8660"/>
                </a:cubicBezTo>
                <a:cubicBezTo>
                  <a:pt x="17878" y="8897"/>
                  <a:pt x="17953" y="9148"/>
                  <a:pt x="18151" y="9294"/>
                </a:cubicBezTo>
                <a:cubicBezTo>
                  <a:pt x="18287" y="9393"/>
                  <a:pt x="18427" y="9432"/>
                  <a:pt x="18568" y="9432"/>
                </a:cubicBezTo>
                <a:cubicBezTo>
                  <a:pt x="18960" y="9432"/>
                  <a:pt x="19356" y="9124"/>
                  <a:pt x="19661" y="8913"/>
                </a:cubicBezTo>
                <a:cubicBezTo>
                  <a:pt x="19977" y="8694"/>
                  <a:pt x="20308" y="8500"/>
                  <a:pt x="20653" y="8331"/>
                </a:cubicBezTo>
                <a:cubicBezTo>
                  <a:pt x="20851" y="8232"/>
                  <a:pt x="21118" y="8095"/>
                  <a:pt x="21361" y="8095"/>
                </a:cubicBezTo>
                <a:cubicBezTo>
                  <a:pt x="21407" y="8095"/>
                  <a:pt x="21453" y="8100"/>
                  <a:pt x="21497" y="8111"/>
                </a:cubicBezTo>
                <a:cubicBezTo>
                  <a:pt x="21511" y="8127"/>
                  <a:pt x="21525" y="8141"/>
                  <a:pt x="21542" y="8155"/>
                </a:cubicBezTo>
                <a:cubicBezTo>
                  <a:pt x="21559" y="8168"/>
                  <a:pt x="21573" y="8171"/>
                  <a:pt x="21588" y="8174"/>
                </a:cubicBezTo>
                <a:cubicBezTo>
                  <a:pt x="21979" y="8720"/>
                  <a:pt x="22321" y="9302"/>
                  <a:pt x="22609" y="9907"/>
                </a:cubicBezTo>
                <a:cubicBezTo>
                  <a:pt x="22304" y="9755"/>
                  <a:pt x="21942" y="9692"/>
                  <a:pt x="21600" y="9692"/>
                </a:cubicBezTo>
                <a:cubicBezTo>
                  <a:pt x="21560" y="9692"/>
                  <a:pt x="21521" y="9693"/>
                  <a:pt x="21483" y="9695"/>
                </a:cubicBezTo>
                <a:cubicBezTo>
                  <a:pt x="21291" y="9703"/>
                  <a:pt x="21066" y="9734"/>
                  <a:pt x="20938" y="9893"/>
                </a:cubicBezTo>
                <a:cubicBezTo>
                  <a:pt x="20839" y="10018"/>
                  <a:pt x="20837" y="10185"/>
                  <a:pt x="20902" y="10325"/>
                </a:cubicBezTo>
                <a:cubicBezTo>
                  <a:pt x="21013" y="10559"/>
                  <a:pt x="21251" y="10632"/>
                  <a:pt x="21493" y="10632"/>
                </a:cubicBezTo>
                <a:cubicBezTo>
                  <a:pt x="21615" y="10632"/>
                  <a:pt x="21739" y="10613"/>
                  <a:pt x="21847" y="10587"/>
                </a:cubicBezTo>
                <a:cubicBezTo>
                  <a:pt x="22137" y="10516"/>
                  <a:pt x="22426" y="10384"/>
                  <a:pt x="22726" y="10384"/>
                </a:cubicBezTo>
                <a:cubicBezTo>
                  <a:pt x="22757" y="10384"/>
                  <a:pt x="22788" y="10385"/>
                  <a:pt x="22819" y="10388"/>
                </a:cubicBezTo>
                <a:cubicBezTo>
                  <a:pt x="23004" y="10832"/>
                  <a:pt x="23160" y="11286"/>
                  <a:pt x="23286" y="11749"/>
                </a:cubicBezTo>
                <a:cubicBezTo>
                  <a:pt x="23368" y="12048"/>
                  <a:pt x="23433" y="12353"/>
                  <a:pt x="23486" y="12663"/>
                </a:cubicBezTo>
                <a:cubicBezTo>
                  <a:pt x="23340" y="12573"/>
                  <a:pt x="23184" y="12499"/>
                  <a:pt x="23023" y="12441"/>
                </a:cubicBezTo>
                <a:cubicBezTo>
                  <a:pt x="22929" y="12409"/>
                  <a:pt x="22804" y="12370"/>
                  <a:pt x="22688" y="12370"/>
                </a:cubicBezTo>
                <a:cubicBezTo>
                  <a:pt x="22583" y="12370"/>
                  <a:pt x="22485" y="12402"/>
                  <a:pt x="22425" y="12497"/>
                </a:cubicBezTo>
                <a:cubicBezTo>
                  <a:pt x="22300" y="12690"/>
                  <a:pt x="22504" y="12902"/>
                  <a:pt x="22642" y="13020"/>
                </a:cubicBezTo>
                <a:cubicBezTo>
                  <a:pt x="22838" y="13185"/>
                  <a:pt x="23087" y="13291"/>
                  <a:pt x="23343" y="13314"/>
                </a:cubicBezTo>
                <a:cubicBezTo>
                  <a:pt x="23374" y="13317"/>
                  <a:pt x="23410" y="13320"/>
                  <a:pt x="23445" y="13320"/>
                </a:cubicBezTo>
                <a:cubicBezTo>
                  <a:pt x="23491" y="13320"/>
                  <a:pt x="23537" y="13315"/>
                  <a:pt x="23577" y="13298"/>
                </a:cubicBezTo>
                <a:cubicBezTo>
                  <a:pt x="23581" y="13338"/>
                  <a:pt x="23584" y="13378"/>
                  <a:pt x="23588" y="13417"/>
                </a:cubicBezTo>
                <a:cubicBezTo>
                  <a:pt x="23578" y="13454"/>
                  <a:pt x="23573" y="13495"/>
                  <a:pt x="23568" y="13538"/>
                </a:cubicBezTo>
                <a:cubicBezTo>
                  <a:pt x="23567" y="13566"/>
                  <a:pt x="23584" y="13582"/>
                  <a:pt x="23604" y="13588"/>
                </a:cubicBezTo>
                <a:cubicBezTo>
                  <a:pt x="23638" y="13988"/>
                  <a:pt x="23646" y="14391"/>
                  <a:pt x="23631" y="14792"/>
                </a:cubicBezTo>
                <a:cubicBezTo>
                  <a:pt x="23598" y="15560"/>
                  <a:pt x="23472" y="16333"/>
                  <a:pt x="23215" y="17061"/>
                </a:cubicBezTo>
                <a:cubicBezTo>
                  <a:pt x="23277" y="16733"/>
                  <a:pt x="23277" y="16401"/>
                  <a:pt x="23231" y="16069"/>
                </a:cubicBezTo>
                <a:cubicBezTo>
                  <a:pt x="23092" y="15079"/>
                  <a:pt x="22554" y="14220"/>
                  <a:pt x="22123" y="13338"/>
                </a:cubicBezTo>
                <a:cubicBezTo>
                  <a:pt x="22016" y="13121"/>
                  <a:pt x="21918" y="12901"/>
                  <a:pt x="21859" y="12667"/>
                </a:cubicBezTo>
                <a:cubicBezTo>
                  <a:pt x="21846" y="12617"/>
                  <a:pt x="21837" y="12566"/>
                  <a:pt x="21829" y="12517"/>
                </a:cubicBezTo>
                <a:cubicBezTo>
                  <a:pt x="21894" y="12495"/>
                  <a:pt x="21958" y="12461"/>
                  <a:pt x="22012" y="12416"/>
                </a:cubicBezTo>
                <a:cubicBezTo>
                  <a:pt x="22264" y="12193"/>
                  <a:pt x="22298" y="11800"/>
                  <a:pt x="22086" y="11539"/>
                </a:cubicBezTo>
                <a:cubicBezTo>
                  <a:pt x="21958" y="11384"/>
                  <a:pt x="21765" y="11300"/>
                  <a:pt x="21571" y="11300"/>
                </a:cubicBezTo>
                <a:cubicBezTo>
                  <a:pt x="21444" y="11300"/>
                  <a:pt x="21316" y="11337"/>
                  <a:pt x="21206" y="11413"/>
                </a:cubicBezTo>
                <a:cubicBezTo>
                  <a:pt x="20936" y="11600"/>
                  <a:pt x="20865" y="11999"/>
                  <a:pt x="21046" y="12267"/>
                </a:cubicBezTo>
                <a:cubicBezTo>
                  <a:pt x="21156" y="12431"/>
                  <a:pt x="21351" y="12524"/>
                  <a:pt x="21547" y="12526"/>
                </a:cubicBezTo>
                <a:cubicBezTo>
                  <a:pt x="21559" y="12531"/>
                  <a:pt x="21569" y="12534"/>
                  <a:pt x="21582" y="12536"/>
                </a:cubicBezTo>
                <a:lnTo>
                  <a:pt x="21590" y="12536"/>
                </a:lnTo>
                <a:cubicBezTo>
                  <a:pt x="21633" y="12735"/>
                  <a:pt x="21701" y="12927"/>
                  <a:pt x="21783" y="13112"/>
                </a:cubicBezTo>
                <a:cubicBezTo>
                  <a:pt x="21985" y="13562"/>
                  <a:pt x="22247" y="13986"/>
                  <a:pt x="22476" y="14423"/>
                </a:cubicBezTo>
                <a:cubicBezTo>
                  <a:pt x="22903" y="15239"/>
                  <a:pt x="23285" y="16166"/>
                  <a:pt x="23086" y="17102"/>
                </a:cubicBezTo>
                <a:cubicBezTo>
                  <a:pt x="23028" y="17381"/>
                  <a:pt x="22917" y="17641"/>
                  <a:pt x="22789" y="17894"/>
                </a:cubicBezTo>
                <a:cubicBezTo>
                  <a:pt x="22930" y="16821"/>
                  <a:pt x="22910" y="15590"/>
                  <a:pt x="21931" y="14921"/>
                </a:cubicBezTo>
                <a:cubicBezTo>
                  <a:pt x="21776" y="14816"/>
                  <a:pt x="21561" y="14690"/>
                  <a:pt x="21357" y="14690"/>
                </a:cubicBezTo>
                <a:cubicBezTo>
                  <a:pt x="21291" y="14690"/>
                  <a:pt x="21225" y="14703"/>
                  <a:pt x="21163" y="14735"/>
                </a:cubicBezTo>
                <a:cubicBezTo>
                  <a:pt x="20928" y="14857"/>
                  <a:pt x="20853" y="15151"/>
                  <a:pt x="20847" y="15397"/>
                </a:cubicBezTo>
                <a:cubicBezTo>
                  <a:pt x="20836" y="15949"/>
                  <a:pt x="21144" y="16447"/>
                  <a:pt x="21463" y="16872"/>
                </a:cubicBezTo>
                <a:cubicBezTo>
                  <a:pt x="21854" y="17396"/>
                  <a:pt x="22347" y="17921"/>
                  <a:pt x="22378" y="18604"/>
                </a:cubicBezTo>
                <a:cubicBezTo>
                  <a:pt x="22365" y="18623"/>
                  <a:pt x="22351" y="18640"/>
                  <a:pt x="22340" y="18658"/>
                </a:cubicBezTo>
                <a:cubicBezTo>
                  <a:pt x="22279" y="18732"/>
                  <a:pt x="22348" y="18817"/>
                  <a:pt x="22421" y="18817"/>
                </a:cubicBezTo>
                <a:cubicBezTo>
                  <a:pt x="22447" y="18817"/>
                  <a:pt x="22474" y="18806"/>
                  <a:pt x="22496" y="18780"/>
                </a:cubicBezTo>
                <a:cubicBezTo>
                  <a:pt x="22500" y="18773"/>
                  <a:pt x="22506" y="18765"/>
                  <a:pt x="22513" y="18758"/>
                </a:cubicBezTo>
                <a:cubicBezTo>
                  <a:pt x="22520" y="18762"/>
                  <a:pt x="22529" y="18764"/>
                  <a:pt x="22537" y="18764"/>
                </a:cubicBezTo>
                <a:cubicBezTo>
                  <a:pt x="22549" y="18764"/>
                  <a:pt x="22562" y="18759"/>
                  <a:pt x="22569" y="18745"/>
                </a:cubicBezTo>
                <a:cubicBezTo>
                  <a:pt x="22606" y="18683"/>
                  <a:pt x="22645" y="18623"/>
                  <a:pt x="22683" y="18560"/>
                </a:cubicBezTo>
                <a:cubicBezTo>
                  <a:pt x="23148" y="18202"/>
                  <a:pt x="23733" y="18063"/>
                  <a:pt x="24299" y="17931"/>
                </a:cubicBezTo>
                <a:cubicBezTo>
                  <a:pt x="24862" y="17800"/>
                  <a:pt x="25533" y="17694"/>
                  <a:pt x="25972" y="17285"/>
                </a:cubicBezTo>
                <a:cubicBezTo>
                  <a:pt x="26150" y="17119"/>
                  <a:pt x="26308" y="16868"/>
                  <a:pt x="26260" y="16613"/>
                </a:cubicBezTo>
                <a:cubicBezTo>
                  <a:pt x="26214" y="16370"/>
                  <a:pt x="25982" y="16215"/>
                  <a:pt x="25746" y="16184"/>
                </a:cubicBezTo>
                <a:cubicBezTo>
                  <a:pt x="25711" y="16179"/>
                  <a:pt x="25676" y="16177"/>
                  <a:pt x="25641" y="16177"/>
                </a:cubicBezTo>
                <a:cubicBezTo>
                  <a:pt x="25378" y="16177"/>
                  <a:pt x="25122" y="16305"/>
                  <a:pt x="24895" y="16424"/>
                </a:cubicBezTo>
                <a:cubicBezTo>
                  <a:pt x="24591" y="16583"/>
                  <a:pt x="24299" y="16761"/>
                  <a:pt x="24022" y="16964"/>
                </a:cubicBezTo>
                <a:cubicBezTo>
                  <a:pt x="23777" y="17143"/>
                  <a:pt x="23540" y="17339"/>
                  <a:pt x="23316" y="17547"/>
                </a:cubicBezTo>
                <a:cubicBezTo>
                  <a:pt x="23319" y="17545"/>
                  <a:pt x="23320" y="17542"/>
                  <a:pt x="23321" y="17539"/>
                </a:cubicBezTo>
                <a:cubicBezTo>
                  <a:pt x="23567" y="17147"/>
                  <a:pt x="23826" y="16766"/>
                  <a:pt x="24114" y="16404"/>
                </a:cubicBezTo>
                <a:cubicBezTo>
                  <a:pt x="24401" y="16042"/>
                  <a:pt x="24719" y="15700"/>
                  <a:pt x="25075" y="15402"/>
                </a:cubicBezTo>
                <a:cubicBezTo>
                  <a:pt x="25427" y="15109"/>
                  <a:pt x="25813" y="14880"/>
                  <a:pt x="26209" y="14653"/>
                </a:cubicBezTo>
                <a:cubicBezTo>
                  <a:pt x="26427" y="14527"/>
                  <a:pt x="26646" y="14396"/>
                  <a:pt x="26839" y="14235"/>
                </a:cubicBezTo>
                <a:cubicBezTo>
                  <a:pt x="26902" y="14182"/>
                  <a:pt x="26969" y="14125"/>
                  <a:pt x="27031" y="14063"/>
                </a:cubicBezTo>
                <a:cubicBezTo>
                  <a:pt x="27062" y="14070"/>
                  <a:pt x="27092" y="14074"/>
                  <a:pt x="27123" y="14074"/>
                </a:cubicBezTo>
                <a:cubicBezTo>
                  <a:pt x="27177" y="14074"/>
                  <a:pt x="27230" y="14062"/>
                  <a:pt x="27281" y="14035"/>
                </a:cubicBezTo>
                <a:cubicBezTo>
                  <a:pt x="27393" y="14005"/>
                  <a:pt x="27491" y="13931"/>
                  <a:pt x="27547" y="13829"/>
                </a:cubicBezTo>
                <a:cubicBezTo>
                  <a:pt x="27626" y="13680"/>
                  <a:pt x="27598" y="13494"/>
                  <a:pt x="27512" y="13355"/>
                </a:cubicBezTo>
                <a:cubicBezTo>
                  <a:pt x="27438" y="13232"/>
                  <a:pt x="27298" y="13155"/>
                  <a:pt x="27154" y="13155"/>
                </a:cubicBezTo>
                <a:cubicBezTo>
                  <a:pt x="27131" y="13155"/>
                  <a:pt x="27109" y="13157"/>
                  <a:pt x="27087" y="13161"/>
                </a:cubicBezTo>
                <a:cubicBezTo>
                  <a:pt x="26922" y="13189"/>
                  <a:pt x="26780" y="13295"/>
                  <a:pt x="26709" y="13444"/>
                </a:cubicBezTo>
                <a:cubicBezTo>
                  <a:pt x="26634" y="13600"/>
                  <a:pt x="26664" y="13792"/>
                  <a:pt x="26783" y="13918"/>
                </a:cubicBezTo>
                <a:cubicBezTo>
                  <a:pt x="26792" y="13927"/>
                  <a:pt x="26802" y="13934"/>
                  <a:pt x="26810" y="13942"/>
                </a:cubicBezTo>
                <a:cubicBezTo>
                  <a:pt x="26726" y="14025"/>
                  <a:pt x="26627" y="14096"/>
                  <a:pt x="26553" y="14152"/>
                </a:cubicBezTo>
                <a:cubicBezTo>
                  <a:pt x="26380" y="14283"/>
                  <a:pt x="26199" y="14396"/>
                  <a:pt x="26014" y="14508"/>
                </a:cubicBezTo>
                <a:cubicBezTo>
                  <a:pt x="25631" y="14741"/>
                  <a:pt x="25259" y="14980"/>
                  <a:pt x="24923" y="15280"/>
                </a:cubicBezTo>
                <a:cubicBezTo>
                  <a:pt x="24344" y="15794"/>
                  <a:pt x="23868" y="16403"/>
                  <a:pt x="23446" y="17048"/>
                </a:cubicBezTo>
                <a:cubicBezTo>
                  <a:pt x="23599" y="16600"/>
                  <a:pt x="23706" y="16134"/>
                  <a:pt x="23770" y="15665"/>
                </a:cubicBezTo>
                <a:cubicBezTo>
                  <a:pt x="23876" y="14876"/>
                  <a:pt x="23880" y="14071"/>
                  <a:pt x="23791" y="13280"/>
                </a:cubicBezTo>
                <a:cubicBezTo>
                  <a:pt x="24051" y="12954"/>
                  <a:pt x="24610" y="12901"/>
                  <a:pt x="24960" y="12722"/>
                </a:cubicBezTo>
                <a:cubicBezTo>
                  <a:pt x="25164" y="12617"/>
                  <a:pt x="25369" y="12454"/>
                  <a:pt x="25433" y="12226"/>
                </a:cubicBezTo>
                <a:cubicBezTo>
                  <a:pt x="25486" y="12026"/>
                  <a:pt x="25386" y="11847"/>
                  <a:pt x="25187" y="11783"/>
                </a:cubicBezTo>
                <a:cubicBezTo>
                  <a:pt x="25119" y="11761"/>
                  <a:pt x="25050" y="11751"/>
                  <a:pt x="24982" y="11751"/>
                </a:cubicBezTo>
                <a:cubicBezTo>
                  <a:pt x="24611" y="11751"/>
                  <a:pt x="24253" y="12046"/>
                  <a:pt x="24029" y="12308"/>
                </a:cubicBezTo>
                <a:cubicBezTo>
                  <a:pt x="23910" y="12446"/>
                  <a:pt x="23808" y="12599"/>
                  <a:pt x="23717" y="12756"/>
                </a:cubicBezTo>
                <a:cubicBezTo>
                  <a:pt x="23703" y="12665"/>
                  <a:pt x="23689" y="12575"/>
                  <a:pt x="23670" y="12485"/>
                </a:cubicBezTo>
                <a:cubicBezTo>
                  <a:pt x="23534" y="11766"/>
                  <a:pt x="23321" y="11064"/>
                  <a:pt x="23046" y="10387"/>
                </a:cubicBezTo>
                <a:cubicBezTo>
                  <a:pt x="23372" y="9800"/>
                  <a:pt x="24322" y="9695"/>
                  <a:pt x="24437" y="8958"/>
                </a:cubicBezTo>
                <a:cubicBezTo>
                  <a:pt x="24484" y="8661"/>
                  <a:pt x="24306" y="8420"/>
                  <a:pt x="24007" y="8420"/>
                </a:cubicBezTo>
                <a:cubicBezTo>
                  <a:pt x="23992" y="8420"/>
                  <a:pt x="23977" y="8421"/>
                  <a:pt x="23961" y="8422"/>
                </a:cubicBezTo>
                <a:cubicBezTo>
                  <a:pt x="23609" y="8450"/>
                  <a:pt x="23327" y="8738"/>
                  <a:pt x="23158" y="9025"/>
                </a:cubicBezTo>
                <a:cubicBezTo>
                  <a:pt x="22987" y="9317"/>
                  <a:pt x="22911" y="9646"/>
                  <a:pt x="22876" y="9980"/>
                </a:cubicBezTo>
                <a:cubicBezTo>
                  <a:pt x="22527" y="9207"/>
                  <a:pt x="22091" y="8473"/>
                  <a:pt x="21576" y="7798"/>
                </a:cubicBezTo>
                <a:cubicBezTo>
                  <a:pt x="21576" y="7781"/>
                  <a:pt x="21575" y="7765"/>
                  <a:pt x="21575" y="7751"/>
                </a:cubicBezTo>
                <a:cubicBezTo>
                  <a:pt x="21573" y="7644"/>
                  <a:pt x="21576" y="7538"/>
                  <a:pt x="21582" y="7430"/>
                </a:cubicBezTo>
                <a:cubicBezTo>
                  <a:pt x="21590" y="7232"/>
                  <a:pt x="21605" y="7032"/>
                  <a:pt x="21620" y="6833"/>
                </a:cubicBezTo>
                <a:cubicBezTo>
                  <a:pt x="21653" y="6434"/>
                  <a:pt x="21695" y="6038"/>
                  <a:pt x="21730" y="5638"/>
                </a:cubicBezTo>
                <a:cubicBezTo>
                  <a:pt x="21762" y="5251"/>
                  <a:pt x="21786" y="4861"/>
                  <a:pt x="21786" y="4468"/>
                </a:cubicBezTo>
                <a:cubicBezTo>
                  <a:pt x="21786" y="4102"/>
                  <a:pt x="21789" y="3693"/>
                  <a:pt x="21617" y="3357"/>
                </a:cubicBezTo>
                <a:cubicBezTo>
                  <a:pt x="21487" y="3101"/>
                  <a:pt x="21234" y="2887"/>
                  <a:pt x="20935" y="2887"/>
                </a:cubicBezTo>
                <a:cubicBezTo>
                  <a:pt x="20925" y="2887"/>
                  <a:pt x="20914" y="2887"/>
                  <a:pt x="20904" y="2887"/>
                </a:cubicBezTo>
                <a:cubicBezTo>
                  <a:pt x="20602" y="2899"/>
                  <a:pt x="20343" y="3136"/>
                  <a:pt x="20228" y="3402"/>
                </a:cubicBezTo>
                <a:cubicBezTo>
                  <a:pt x="20088" y="3729"/>
                  <a:pt x="20119" y="4102"/>
                  <a:pt x="20163" y="4444"/>
                </a:cubicBezTo>
                <a:cubicBezTo>
                  <a:pt x="20211" y="4820"/>
                  <a:pt x="20297" y="5191"/>
                  <a:pt x="20406" y="5553"/>
                </a:cubicBezTo>
                <a:cubicBezTo>
                  <a:pt x="20531" y="5967"/>
                  <a:pt x="20687" y="6372"/>
                  <a:pt x="20864" y="6763"/>
                </a:cubicBezTo>
                <a:cubicBezTo>
                  <a:pt x="20890" y="6823"/>
                  <a:pt x="20921" y="6885"/>
                  <a:pt x="20946" y="6946"/>
                </a:cubicBezTo>
                <a:cubicBezTo>
                  <a:pt x="20077" y="5872"/>
                  <a:pt x="19214" y="4701"/>
                  <a:pt x="19215" y="3269"/>
                </a:cubicBezTo>
                <a:cubicBezTo>
                  <a:pt x="19215" y="3077"/>
                  <a:pt x="19237" y="2886"/>
                  <a:pt x="19278" y="2699"/>
                </a:cubicBezTo>
                <a:cubicBezTo>
                  <a:pt x="19298" y="2605"/>
                  <a:pt x="19328" y="2516"/>
                  <a:pt x="19363" y="2428"/>
                </a:cubicBezTo>
                <a:cubicBezTo>
                  <a:pt x="19379" y="2389"/>
                  <a:pt x="19398" y="2354"/>
                  <a:pt x="19417" y="2321"/>
                </a:cubicBezTo>
                <a:cubicBezTo>
                  <a:pt x="19446" y="2327"/>
                  <a:pt x="19476" y="2330"/>
                  <a:pt x="19507" y="2330"/>
                </a:cubicBezTo>
                <a:cubicBezTo>
                  <a:pt x="19564" y="2330"/>
                  <a:pt x="19622" y="2320"/>
                  <a:pt x="19679" y="2297"/>
                </a:cubicBezTo>
                <a:cubicBezTo>
                  <a:pt x="19833" y="2233"/>
                  <a:pt x="19902" y="2101"/>
                  <a:pt x="19902" y="1964"/>
                </a:cubicBezTo>
                <a:cubicBezTo>
                  <a:pt x="19928" y="1883"/>
                  <a:pt x="19925" y="1792"/>
                  <a:pt x="19885" y="1704"/>
                </a:cubicBezTo>
                <a:cubicBezTo>
                  <a:pt x="19807" y="1534"/>
                  <a:pt x="19653" y="1453"/>
                  <a:pt x="19499" y="1453"/>
                </a:cubicBezTo>
                <a:cubicBezTo>
                  <a:pt x="19323" y="1453"/>
                  <a:pt x="19145" y="1558"/>
                  <a:pt x="19076" y="1754"/>
                </a:cubicBezTo>
                <a:cubicBezTo>
                  <a:pt x="19010" y="1940"/>
                  <a:pt x="19086" y="2118"/>
                  <a:pt x="19221" y="2229"/>
                </a:cubicBezTo>
                <a:cubicBezTo>
                  <a:pt x="19194" y="2344"/>
                  <a:pt x="19179" y="2463"/>
                  <a:pt x="19157" y="2574"/>
                </a:cubicBezTo>
                <a:cubicBezTo>
                  <a:pt x="19126" y="2744"/>
                  <a:pt x="19102" y="2914"/>
                  <a:pt x="19095" y="3090"/>
                </a:cubicBezTo>
                <a:cubicBezTo>
                  <a:pt x="19079" y="3442"/>
                  <a:pt x="19115" y="3791"/>
                  <a:pt x="19197" y="4132"/>
                </a:cubicBezTo>
                <a:cubicBezTo>
                  <a:pt x="19377" y="4896"/>
                  <a:pt x="19774" y="5593"/>
                  <a:pt x="20248" y="6213"/>
                </a:cubicBezTo>
                <a:cubicBezTo>
                  <a:pt x="20424" y="6444"/>
                  <a:pt x="20610" y="6666"/>
                  <a:pt x="20800" y="6884"/>
                </a:cubicBezTo>
                <a:cubicBezTo>
                  <a:pt x="20166" y="6216"/>
                  <a:pt x="19450" y="5635"/>
                  <a:pt x="18672" y="5153"/>
                </a:cubicBezTo>
                <a:cubicBezTo>
                  <a:pt x="18666" y="5145"/>
                  <a:pt x="18659" y="5137"/>
                  <a:pt x="18648" y="5130"/>
                </a:cubicBezTo>
                <a:cubicBezTo>
                  <a:pt x="18208" y="4862"/>
                  <a:pt x="18261" y="4286"/>
                  <a:pt x="18180" y="3848"/>
                </a:cubicBezTo>
                <a:cubicBezTo>
                  <a:pt x="18109" y="3465"/>
                  <a:pt x="17910" y="3016"/>
                  <a:pt x="17581" y="2784"/>
                </a:cubicBezTo>
                <a:cubicBezTo>
                  <a:pt x="17502" y="2728"/>
                  <a:pt x="17409" y="2690"/>
                  <a:pt x="17316" y="2690"/>
                </a:cubicBezTo>
                <a:cubicBezTo>
                  <a:pt x="17258" y="2690"/>
                  <a:pt x="17199" y="2705"/>
                  <a:pt x="17144" y="2741"/>
                </a:cubicBezTo>
                <a:cubicBezTo>
                  <a:pt x="16991" y="2842"/>
                  <a:pt x="16945" y="3045"/>
                  <a:pt x="16941" y="3216"/>
                </a:cubicBezTo>
                <a:cubicBezTo>
                  <a:pt x="16928" y="3585"/>
                  <a:pt x="17094" y="3933"/>
                  <a:pt x="17311" y="4224"/>
                </a:cubicBezTo>
                <a:cubicBezTo>
                  <a:pt x="17407" y="4351"/>
                  <a:pt x="17513" y="4472"/>
                  <a:pt x="17625" y="4587"/>
                </a:cubicBezTo>
                <a:cubicBezTo>
                  <a:pt x="16958" y="4275"/>
                  <a:pt x="16260" y="4031"/>
                  <a:pt x="15534" y="3868"/>
                </a:cubicBezTo>
                <a:cubicBezTo>
                  <a:pt x="15529" y="3865"/>
                  <a:pt x="15524" y="3865"/>
                  <a:pt x="15518" y="3863"/>
                </a:cubicBezTo>
                <a:cubicBezTo>
                  <a:pt x="15257" y="3679"/>
                  <a:pt x="15068" y="3422"/>
                  <a:pt x="14894" y="3158"/>
                </a:cubicBezTo>
                <a:cubicBezTo>
                  <a:pt x="14803" y="3019"/>
                  <a:pt x="14717" y="2879"/>
                  <a:pt x="14619" y="2744"/>
                </a:cubicBezTo>
                <a:cubicBezTo>
                  <a:pt x="14545" y="2642"/>
                  <a:pt x="14460" y="2516"/>
                  <a:pt x="14321" y="2496"/>
                </a:cubicBezTo>
                <a:cubicBezTo>
                  <a:pt x="14308" y="2494"/>
                  <a:pt x="14296" y="2493"/>
                  <a:pt x="14284" y="2493"/>
                </a:cubicBezTo>
                <a:cubicBezTo>
                  <a:pt x="14094" y="2493"/>
                  <a:pt x="13956" y="2704"/>
                  <a:pt x="13970" y="2882"/>
                </a:cubicBezTo>
                <a:cubicBezTo>
                  <a:pt x="13992" y="3147"/>
                  <a:pt x="14267" y="3338"/>
                  <a:pt x="14453" y="3495"/>
                </a:cubicBezTo>
                <a:cubicBezTo>
                  <a:pt x="14553" y="3580"/>
                  <a:pt x="14661" y="3658"/>
                  <a:pt x="14772" y="3730"/>
                </a:cubicBezTo>
                <a:cubicBezTo>
                  <a:pt x="14708" y="3722"/>
                  <a:pt x="14646" y="3712"/>
                  <a:pt x="14582" y="3702"/>
                </a:cubicBezTo>
                <a:cubicBezTo>
                  <a:pt x="14533" y="3686"/>
                  <a:pt x="14490" y="3665"/>
                  <a:pt x="14444" y="3644"/>
                </a:cubicBezTo>
                <a:cubicBezTo>
                  <a:pt x="14480" y="3617"/>
                  <a:pt x="14488" y="3558"/>
                  <a:pt x="14434" y="3530"/>
                </a:cubicBezTo>
                <a:cubicBezTo>
                  <a:pt x="14227" y="3421"/>
                  <a:pt x="14013" y="3321"/>
                  <a:pt x="13801" y="3218"/>
                </a:cubicBezTo>
                <a:cubicBezTo>
                  <a:pt x="13579" y="3012"/>
                  <a:pt x="13387" y="2768"/>
                  <a:pt x="13241" y="2517"/>
                </a:cubicBezTo>
                <a:cubicBezTo>
                  <a:pt x="12966" y="2047"/>
                  <a:pt x="12717" y="1450"/>
                  <a:pt x="12810" y="893"/>
                </a:cubicBezTo>
                <a:lnTo>
                  <a:pt x="12810" y="893"/>
                </a:lnTo>
                <a:cubicBezTo>
                  <a:pt x="12845" y="904"/>
                  <a:pt x="12882" y="910"/>
                  <a:pt x="12918" y="910"/>
                </a:cubicBezTo>
                <a:cubicBezTo>
                  <a:pt x="12972" y="910"/>
                  <a:pt x="13026" y="897"/>
                  <a:pt x="13075" y="871"/>
                </a:cubicBezTo>
                <a:cubicBezTo>
                  <a:pt x="13169" y="863"/>
                  <a:pt x="13257" y="827"/>
                  <a:pt x="13326" y="758"/>
                </a:cubicBezTo>
                <a:cubicBezTo>
                  <a:pt x="13547" y="534"/>
                  <a:pt x="13362" y="168"/>
                  <a:pt x="13115" y="51"/>
                </a:cubicBezTo>
                <a:cubicBezTo>
                  <a:pt x="13045" y="18"/>
                  <a:pt x="12964" y="0"/>
                  <a:pt x="1288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-7919393">
            <a:off x="7053524" y="146404"/>
            <a:ext cx="2215146" cy="1643042"/>
            <a:chOff x="3182603" y="3480468"/>
            <a:chExt cx="2778795" cy="2061118"/>
          </a:xfrm>
        </p:grpSpPr>
        <p:sp>
          <p:nvSpPr>
            <p:cNvPr id="120" name="Google Shape;120;p8"/>
            <p:cNvSpPr/>
            <p:nvPr/>
          </p:nvSpPr>
          <p:spPr>
            <a:xfrm rot="2700000">
              <a:off x="4934300" y="4196837"/>
              <a:ext cx="664800" cy="1300102"/>
            </a:xfrm>
            <a:custGeom>
              <a:avLst/>
              <a:gdLst/>
              <a:ahLst/>
              <a:cxnLst/>
              <a:rect l="l" t="t" r="r" b="b"/>
              <a:pathLst>
                <a:path w="14401" h="28163" extrusionOk="0">
                  <a:moveTo>
                    <a:pt x="13074" y="1906"/>
                  </a:moveTo>
                  <a:cubicBezTo>
                    <a:pt x="13111" y="1906"/>
                    <a:pt x="13147" y="1908"/>
                    <a:pt x="13183" y="1911"/>
                  </a:cubicBezTo>
                  <a:cubicBezTo>
                    <a:pt x="13234" y="1917"/>
                    <a:pt x="13319" y="1931"/>
                    <a:pt x="13339" y="1986"/>
                  </a:cubicBezTo>
                  <a:cubicBezTo>
                    <a:pt x="13363" y="2056"/>
                    <a:pt x="13280" y="2121"/>
                    <a:pt x="13229" y="2151"/>
                  </a:cubicBezTo>
                  <a:cubicBezTo>
                    <a:pt x="13091" y="2233"/>
                    <a:pt x="12917" y="2233"/>
                    <a:pt x="12759" y="2243"/>
                  </a:cubicBezTo>
                  <a:cubicBezTo>
                    <a:pt x="12589" y="2254"/>
                    <a:pt x="12417" y="2264"/>
                    <a:pt x="12244" y="2276"/>
                  </a:cubicBezTo>
                  <a:lnTo>
                    <a:pt x="12329" y="2078"/>
                  </a:lnTo>
                  <a:cubicBezTo>
                    <a:pt x="12367" y="2060"/>
                    <a:pt x="12404" y="2044"/>
                    <a:pt x="12443" y="2030"/>
                  </a:cubicBezTo>
                  <a:cubicBezTo>
                    <a:pt x="12521" y="2002"/>
                    <a:pt x="12602" y="1978"/>
                    <a:pt x="12682" y="1958"/>
                  </a:cubicBezTo>
                  <a:cubicBezTo>
                    <a:pt x="12808" y="1927"/>
                    <a:pt x="12942" y="1906"/>
                    <a:pt x="13074" y="1906"/>
                  </a:cubicBezTo>
                  <a:close/>
                  <a:moveTo>
                    <a:pt x="12811" y="177"/>
                  </a:moveTo>
                  <a:cubicBezTo>
                    <a:pt x="12983" y="177"/>
                    <a:pt x="12883" y="512"/>
                    <a:pt x="12853" y="606"/>
                  </a:cubicBezTo>
                  <a:cubicBezTo>
                    <a:pt x="12806" y="752"/>
                    <a:pt x="12752" y="895"/>
                    <a:pt x="12692" y="1036"/>
                  </a:cubicBezTo>
                  <a:cubicBezTo>
                    <a:pt x="12372" y="1597"/>
                    <a:pt x="12074" y="2173"/>
                    <a:pt x="11793" y="2757"/>
                  </a:cubicBezTo>
                  <a:cubicBezTo>
                    <a:pt x="11793" y="2755"/>
                    <a:pt x="11793" y="2752"/>
                    <a:pt x="11790" y="2749"/>
                  </a:cubicBezTo>
                  <a:cubicBezTo>
                    <a:pt x="11668" y="2406"/>
                    <a:pt x="11540" y="2054"/>
                    <a:pt x="11506" y="1691"/>
                  </a:cubicBezTo>
                  <a:cubicBezTo>
                    <a:pt x="11502" y="1627"/>
                    <a:pt x="11488" y="1541"/>
                    <a:pt x="11520" y="1484"/>
                  </a:cubicBezTo>
                  <a:cubicBezTo>
                    <a:pt x="11534" y="1460"/>
                    <a:pt x="11549" y="1451"/>
                    <a:pt x="11563" y="1451"/>
                  </a:cubicBezTo>
                  <a:cubicBezTo>
                    <a:pt x="11600" y="1451"/>
                    <a:pt x="11637" y="1513"/>
                    <a:pt x="11668" y="1555"/>
                  </a:cubicBezTo>
                  <a:cubicBezTo>
                    <a:pt x="11776" y="1698"/>
                    <a:pt x="11840" y="1867"/>
                    <a:pt x="11861" y="2041"/>
                  </a:cubicBezTo>
                  <a:cubicBezTo>
                    <a:pt x="11867" y="2090"/>
                    <a:pt x="11907" y="2119"/>
                    <a:pt x="11946" y="2119"/>
                  </a:cubicBezTo>
                  <a:cubicBezTo>
                    <a:pt x="11976" y="2119"/>
                    <a:pt x="12006" y="2101"/>
                    <a:pt x="12018" y="2063"/>
                  </a:cubicBezTo>
                  <a:cubicBezTo>
                    <a:pt x="12122" y="1734"/>
                    <a:pt x="12227" y="1406"/>
                    <a:pt x="12331" y="1078"/>
                  </a:cubicBezTo>
                  <a:cubicBezTo>
                    <a:pt x="12379" y="925"/>
                    <a:pt x="12427" y="770"/>
                    <a:pt x="12482" y="618"/>
                  </a:cubicBezTo>
                  <a:cubicBezTo>
                    <a:pt x="12526" y="498"/>
                    <a:pt x="12613" y="227"/>
                    <a:pt x="12756" y="186"/>
                  </a:cubicBezTo>
                  <a:cubicBezTo>
                    <a:pt x="12777" y="180"/>
                    <a:pt x="12795" y="177"/>
                    <a:pt x="12811" y="177"/>
                  </a:cubicBezTo>
                  <a:close/>
                  <a:moveTo>
                    <a:pt x="11043" y="1973"/>
                  </a:moveTo>
                  <a:cubicBezTo>
                    <a:pt x="11120" y="1973"/>
                    <a:pt x="11209" y="2078"/>
                    <a:pt x="11254" y="2151"/>
                  </a:cubicBezTo>
                  <a:cubicBezTo>
                    <a:pt x="11354" y="2320"/>
                    <a:pt x="11452" y="2491"/>
                    <a:pt x="11549" y="2661"/>
                  </a:cubicBezTo>
                  <a:cubicBezTo>
                    <a:pt x="11613" y="2774"/>
                    <a:pt x="11684" y="2947"/>
                    <a:pt x="11652" y="3079"/>
                  </a:cubicBezTo>
                  <a:cubicBezTo>
                    <a:pt x="11624" y="3199"/>
                    <a:pt x="11519" y="3327"/>
                    <a:pt x="11468" y="3442"/>
                  </a:cubicBezTo>
                  <a:cubicBezTo>
                    <a:pt x="11461" y="3443"/>
                    <a:pt x="11452" y="3443"/>
                    <a:pt x="11447" y="3446"/>
                  </a:cubicBezTo>
                  <a:cubicBezTo>
                    <a:pt x="11268" y="3114"/>
                    <a:pt x="11115" y="2769"/>
                    <a:pt x="10994" y="2413"/>
                  </a:cubicBezTo>
                  <a:cubicBezTo>
                    <a:pt x="10959" y="2308"/>
                    <a:pt x="10903" y="2179"/>
                    <a:pt x="10943" y="2070"/>
                  </a:cubicBezTo>
                  <a:cubicBezTo>
                    <a:pt x="10969" y="1999"/>
                    <a:pt x="11004" y="1973"/>
                    <a:pt x="11043" y="1973"/>
                  </a:cubicBezTo>
                  <a:close/>
                  <a:moveTo>
                    <a:pt x="12711" y="2923"/>
                  </a:moveTo>
                  <a:cubicBezTo>
                    <a:pt x="12732" y="2923"/>
                    <a:pt x="12753" y="2923"/>
                    <a:pt x="12775" y="2924"/>
                  </a:cubicBezTo>
                  <a:cubicBezTo>
                    <a:pt x="12908" y="2930"/>
                    <a:pt x="13053" y="2944"/>
                    <a:pt x="13176" y="3001"/>
                  </a:cubicBezTo>
                  <a:cubicBezTo>
                    <a:pt x="13222" y="3022"/>
                    <a:pt x="13264" y="3050"/>
                    <a:pt x="13229" y="3100"/>
                  </a:cubicBezTo>
                  <a:cubicBezTo>
                    <a:pt x="13199" y="3144"/>
                    <a:pt x="13142" y="3172"/>
                    <a:pt x="13094" y="3194"/>
                  </a:cubicBezTo>
                  <a:cubicBezTo>
                    <a:pt x="12853" y="3304"/>
                    <a:pt x="12585" y="3375"/>
                    <a:pt x="12325" y="3421"/>
                  </a:cubicBezTo>
                  <a:cubicBezTo>
                    <a:pt x="12189" y="3443"/>
                    <a:pt x="12053" y="3460"/>
                    <a:pt x="11916" y="3467"/>
                  </a:cubicBezTo>
                  <a:cubicBezTo>
                    <a:pt x="11858" y="3470"/>
                    <a:pt x="11797" y="3470"/>
                    <a:pt x="11739" y="3470"/>
                  </a:cubicBezTo>
                  <a:cubicBezTo>
                    <a:pt x="11797" y="3333"/>
                    <a:pt x="11857" y="3194"/>
                    <a:pt x="11915" y="3053"/>
                  </a:cubicBezTo>
                  <a:cubicBezTo>
                    <a:pt x="11928" y="3059"/>
                    <a:pt x="11943" y="3065"/>
                    <a:pt x="11959" y="3065"/>
                  </a:cubicBezTo>
                  <a:cubicBezTo>
                    <a:pt x="11961" y="3065"/>
                    <a:pt x="11963" y="3065"/>
                    <a:pt x="11965" y="3064"/>
                  </a:cubicBezTo>
                  <a:cubicBezTo>
                    <a:pt x="11982" y="3060"/>
                    <a:pt x="11989" y="3039"/>
                    <a:pt x="11982" y="3023"/>
                  </a:cubicBezTo>
                  <a:cubicBezTo>
                    <a:pt x="11982" y="3023"/>
                    <a:pt x="11986" y="3022"/>
                    <a:pt x="11993" y="3016"/>
                  </a:cubicBezTo>
                  <a:cubicBezTo>
                    <a:pt x="12009" y="3015"/>
                    <a:pt x="12023" y="3010"/>
                    <a:pt x="12038" y="3009"/>
                  </a:cubicBezTo>
                  <a:cubicBezTo>
                    <a:pt x="12074" y="3003"/>
                    <a:pt x="12108" y="2999"/>
                    <a:pt x="12143" y="2992"/>
                  </a:cubicBezTo>
                  <a:cubicBezTo>
                    <a:pt x="12213" y="2979"/>
                    <a:pt x="12282" y="2965"/>
                    <a:pt x="12353" y="2954"/>
                  </a:cubicBezTo>
                  <a:cubicBezTo>
                    <a:pt x="12471" y="2936"/>
                    <a:pt x="12591" y="2923"/>
                    <a:pt x="12711" y="2923"/>
                  </a:cubicBezTo>
                  <a:close/>
                  <a:moveTo>
                    <a:pt x="12423" y="3826"/>
                  </a:moveTo>
                  <a:cubicBezTo>
                    <a:pt x="12440" y="3826"/>
                    <a:pt x="12458" y="3826"/>
                    <a:pt x="12475" y="3826"/>
                  </a:cubicBezTo>
                  <a:cubicBezTo>
                    <a:pt x="12769" y="3831"/>
                    <a:pt x="13066" y="3856"/>
                    <a:pt x="13358" y="3899"/>
                  </a:cubicBezTo>
                  <a:cubicBezTo>
                    <a:pt x="13372" y="3903"/>
                    <a:pt x="13389" y="3904"/>
                    <a:pt x="13403" y="3909"/>
                  </a:cubicBezTo>
                  <a:cubicBezTo>
                    <a:pt x="13464" y="3924"/>
                    <a:pt x="13688" y="3965"/>
                    <a:pt x="13626" y="4065"/>
                  </a:cubicBezTo>
                  <a:cubicBezTo>
                    <a:pt x="13606" y="4094"/>
                    <a:pt x="13518" y="4119"/>
                    <a:pt x="13488" y="4130"/>
                  </a:cubicBezTo>
                  <a:cubicBezTo>
                    <a:pt x="13449" y="4145"/>
                    <a:pt x="13407" y="4158"/>
                    <a:pt x="13368" y="4171"/>
                  </a:cubicBezTo>
                  <a:cubicBezTo>
                    <a:pt x="13009" y="4282"/>
                    <a:pt x="12620" y="4316"/>
                    <a:pt x="12244" y="4343"/>
                  </a:cubicBezTo>
                  <a:cubicBezTo>
                    <a:pt x="12050" y="4357"/>
                    <a:pt x="11852" y="4364"/>
                    <a:pt x="11655" y="4365"/>
                  </a:cubicBezTo>
                  <a:cubicBezTo>
                    <a:pt x="11563" y="4365"/>
                    <a:pt x="11474" y="4364"/>
                    <a:pt x="11381" y="4364"/>
                  </a:cubicBezTo>
                  <a:lnTo>
                    <a:pt x="11356" y="4364"/>
                  </a:lnTo>
                  <a:cubicBezTo>
                    <a:pt x="11383" y="4304"/>
                    <a:pt x="11538" y="3893"/>
                    <a:pt x="11559" y="3889"/>
                  </a:cubicBezTo>
                  <a:cubicBezTo>
                    <a:pt x="11608" y="3882"/>
                    <a:pt x="11660" y="3873"/>
                    <a:pt x="11709" y="3866"/>
                  </a:cubicBezTo>
                  <a:cubicBezTo>
                    <a:pt x="11793" y="3856"/>
                    <a:pt x="11874" y="3848"/>
                    <a:pt x="11957" y="3842"/>
                  </a:cubicBezTo>
                  <a:cubicBezTo>
                    <a:pt x="12112" y="3832"/>
                    <a:pt x="12266" y="3826"/>
                    <a:pt x="12423" y="3826"/>
                  </a:cubicBezTo>
                  <a:close/>
                  <a:moveTo>
                    <a:pt x="9898" y="1895"/>
                  </a:moveTo>
                  <a:cubicBezTo>
                    <a:pt x="9901" y="1895"/>
                    <a:pt x="9904" y="1895"/>
                    <a:pt x="9907" y="1895"/>
                  </a:cubicBezTo>
                  <a:cubicBezTo>
                    <a:pt x="9990" y="1901"/>
                    <a:pt x="10093" y="2006"/>
                    <a:pt x="10151" y="2057"/>
                  </a:cubicBezTo>
                  <a:cubicBezTo>
                    <a:pt x="10434" y="2308"/>
                    <a:pt x="10612" y="2656"/>
                    <a:pt x="10763" y="2993"/>
                  </a:cubicBezTo>
                  <a:cubicBezTo>
                    <a:pt x="10902" y="3304"/>
                    <a:pt x="11030" y="3662"/>
                    <a:pt x="11244" y="3940"/>
                  </a:cubicBezTo>
                  <a:cubicBezTo>
                    <a:pt x="11180" y="4082"/>
                    <a:pt x="11118" y="4226"/>
                    <a:pt x="11057" y="4368"/>
                  </a:cubicBezTo>
                  <a:cubicBezTo>
                    <a:pt x="10879" y="4160"/>
                    <a:pt x="10715" y="3947"/>
                    <a:pt x="10570" y="3710"/>
                  </a:cubicBezTo>
                  <a:cubicBezTo>
                    <a:pt x="10370" y="3378"/>
                    <a:pt x="10200" y="3029"/>
                    <a:pt x="10048" y="2674"/>
                  </a:cubicBezTo>
                  <a:cubicBezTo>
                    <a:pt x="9973" y="2500"/>
                    <a:pt x="9893" y="2327"/>
                    <a:pt x="9831" y="2148"/>
                  </a:cubicBezTo>
                  <a:cubicBezTo>
                    <a:pt x="9804" y="2072"/>
                    <a:pt x="9767" y="1895"/>
                    <a:pt x="9898" y="1895"/>
                  </a:cubicBezTo>
                  <a:close/>
                  <a:moveTo>
                    <a:pt x="11272" y="4713"/>
                  </a:moveTo>
                  <a:cubicBezTo>
                    <a:pt x="11461" y="4737"/>
                    <a:pt x="11645" y="4809"/>
                    <a:pt x="11830" y="4846"/>
                  </a:cubicBezTo>
                  <a:cubicBezTo>
                    <a:pt x="12038" y="4889"/>
                    <a:pt x="12254" y="4910"/>
                    <a:pt x="12468" y="4920"/>
                  </a:cubicBezTo>
                  <a:cubicBezTo>
                    <a:pt x="12709" y="4933"/>
                    <a:pt x="12951" y="4930"/>
                    <a:pt x="13192" y="4937"/>
                  </a:cubicBezTo>
                  <a:cubicBezTo>
                    <a:pt x="13302" y="4940"/>
                    <a:pt x="13417" y="4944"/>
                    <a:pt x="13528" y="4953"/>
                  </a:cubicBezTo>
                  <a:cubicBezTo>
                    <a:pt x="13595" y="4958"/>
                    <a:pt x="13674" y="4954"/>
                    <a:pt x="13737" y="4973"/>
                  </a:cubicBezTo>
                  <a:cubicBezTo>
                    <a:pt x="13856" y="5008"/>
                    <a:pt x="13837" y="5088"/>
                    <a:pt x="13731" y="5123"/>
                  </a:cubicBezTo>
                  <a:cubicBezTo>
                    <a:pt x="13617" y="5160"/>
                    <a:pt x="13474" y="5156"/>
                    <a:pt x="13355" y="5164"/>
                  </a:cubicBezTo>
                  <a:cubicBezTo>
                    <a:pt x="13241" y="5171"/>
                    <a:pt x="13127" y="5177"/>
                    <a:pt x="13013" y="5180"/>
                  </a:cubicBezTo>
                  <a:cubicBezTo>
                    <a:pt x="12872" y="5184"/>
                    <a:pt x="12731" y="5185"/>
                    <a:pt x="12591" y="5185"/>
                  </a:cubicBezTo>
                  <a:cubicBezTo>
                    <a:pt x="12494" y="5185"/>
                    <a:pt x="12398" y="5185"/>
                    <a:pt x="12301" y="5184"/>
                  </a:cubicBezTo>
                  <a:cubicBezTo>
                    <a:pt x="12172" y="5183"/>
                    <a:pt x="12043" y="5182"/>
                    <a:pt x="11914" y="5182"/>
                  </a:cubicBezTo>
                  <a:cubicBezTo>
                    <a:pt x="11612" y="5182"/>
                    <a:pt x="11310" y="5187"/>
                    <a:pt x="11008" y="5208"/>
                  </a:cubicBezTo>
                  <a:cubicBezTo>
                    <a:pt x="11072" y="5052"/>
                    <a:pt x="11137" y="4896"/>
                    <a:pt x="11201" y="4740"/>
                  </a:cubicBezTo>
                  <a:cubicBezTo>
                    <a:pt x="11206" y="4741"/>
                    <a:pt x="11211" y="4741"/>
                    <a:pt x="11215" y="4741"/>
                  </a:cubicBezTo>
                  <a:cubicBezTo>
                    <a:pt x="11237" y="4741"/>
                    <a:pt x="11258" y="4731"/>
                    <a:pt x="11272" y="4713"/>
                  </a:cubicBezTo>
                  <a:close/>
                  <a:moveTo>
                    <a:pt x="8750" y="2839"/>
                  </a:moveTo>
                  <a:cubicBezTo>
                    <a:pt x="8817" y="2839"/>
                    <a:pt x="8890" y="2866"/>
                    <a:pt x="8945" y="2893"/>
                  </a:cubicBezTo>
                  <a:cubicBezTo>
                    <a:pt x="9276" y="3050"/>
                    <a:pt x="9504" y="3368"/>
                    <a:pt x="9689" y="3666"/>
                  </a:cubicBezTo>
                  <a:cubicBezTo>
                    <a:pt x="9878" y="3967"/>
                    <a:pt x="10036" y="4289"/>
                    <a:pt x="10261" y="4571"/>
                  </a:cubicBezTo>
                  <a:cubicBezTo>
                    <a:pt x="10385" y="4731"/>
                    <a:pt x="10594" y="4889"/>
                    <a:pt x="10799" y="4889"/>
                  </a:cubicBezTo>
                  <a:cubicBezTo>
                    <a:pt x="10809" y="4889"/>
                    <a:pt x="10819" y="4888"/>
                    <a:pt x="10830" y="4888"/>
                  </a:cubicBezTo>
                  <a:lnTo>
                    <a:pt x="10830" y="4888"/>
                  </a:lnTo>
                  <a:cubicBezTo>
                    <a:pt x="10729" y="5123"/>
                    <a:pt x="10648" y="5370"/>
                    <a:pt x="10527" y="5597"/>
                  </a:cubicBezTo>
                  <a:cubicBezTo>
                    <a:pt x="10512" y="5563"/>
                    <a:pt x="10492" y="5527"/>
                    <a:pt x="10469" y="5496"/>
                  </a:cubicBezTo>
                  <a:cubicBezTo>
                    <a:pt x="10361" y="5350"/>
                    <a:pt x="10194" y="5241"/>
                    <a:pt x="10059" y="5116"/>
                  </a:cubicBezTo>
                  <a:cubicBezTo>
                    <a:pt x="9910" y="4975"/>
                    <a:pt x="9768" y="4829"/>
                    <a:pt x="9634" y="4675"/>
                  </a:cubicBezTo>
                  <a:cubicBezTo>
                    <a:pt x="9361" y="4361"/>
                    <a:pt x="9119" y="4022"/>
                    <a:pt x="8910" y="3662"/>
                  </a:cubicBezTo>
                  <a:cubicBezTo>
                    <a:pt x="8811" y="3490"/>
                    <a:pt x="8716" y="3314"/>
                    <a:pt x="8640" y="3130"/>
                  </a:cubicBezTo>
                  <a:cubicBezTo>
                    <a:pt x="8602" y="3035"/>
                    <a:pt x="8565" y="2883"/>
                    <a:pt x="8696" y="2846"/>
                  </a:cubicBezTo>
                  <a:cubicBezTo>
                    <a:pt x="8713" y="2841"/>
                    <a:pt x="8732" y="2839"/>
                    <a:pt x="8750" y="2839"/>
                  </a:cubicBezTo>
                  <a:close/>
                  <a:moveTo>
                    <a:pt x="13521" y="5477"/>
                  </a:moveTo>
                  <a:cubicBezTo>
                    <a:pt x="13546" y="5477"/>
                    <a:pt x="13571" y="5477"/>
                    <a:pt x="13596" y="5478"/>
                  </a:cubicBezTo>
                  <a:cubicBezTo>
                    <a:pt x="13708" y="5479"/>
                    <a:pt x="13819" y="5489"/>
                    <a:pt x="13930" y="5510"/>
                  </a:cubicBezTo>
                  <a:cubicBezTo>
                    <a:pt x="13979" y="5519"/>
                    <a:pt x="14043" y="5526"/>
                    <a:pt x="14091" y="5547"/>
                  </a:cubicBezTo>
                  <a:cubicBezTo>
                    <a:pt x="14205" y="5598"/>
                    <a:pt x="14191" y="5669"/>
                    <a:pt x="14107" y="5726"/>
                  </a:cubicBezTo>
                  <a:cubicBezTo>
                    <a:pt x="13930" y="5847"/>
                    <a:pt x="13684" y="5909"/>
                    <a:pt x="13478" y="5967"/>
                  </a:cubicBezTo>
                  <a:cubicBezTo>
                    <a:pt x="13013" y="6101"/>
                    <a:pt x="12524" y="6143"/>
                    <a:pt x="12041" y="6198"/>
                  </a:cubicBezTo>
                  <a:cubicBezTo>
                    <a:pt x="11759" y="6230"/>
                    <a:pt x="11475" y="6261"/>
                    <a:pt x="11193" y="6294"/>
                  </a:cubicBezTo>
                  <a:cubicBezTo>
                    <a:pt x="10974" y="6319"/>
                    <a:pt x="10747" y="6330"/>
                    <a:pt x="10527" y="6366"/>
                  </a:cubicBezTo>
                  <a:lnTo>
                    <a:pt x="10570" y="6259"/>
                  </a:lnTo>
                  <a:cubicBezTo>
                    <a:pt x="10637" y="6099"/>
                    <a:pt x="10702" y="5939"/>
                    <a:pt x="10767" y="5780"/>
                  </a:cubicBezTo>
                  <a:cubicBezTo>
                    <a:pt x="11228" y="5761"/>
                    <a:pt x="11694" y="5675"/>
                    <a:pt x="12148" y="5618"/>
                  </a:cubicBezTo>
                  <a:cubicBezTo>
                    <a:pt x="12601" y="5560"/>
                    <a:pt x="13062" y="5477"/>
                    <a:pt x="13521" y="5477"/>
                  </a:cubicBezTo>
                  <a:close/>
                  <a:moveTo>
                    <a:pt x="13875" y="6292"/>
                  </a:moveTo>
                  <a:cubicBezTo>
                    <a:pt x="13879" y="6292"/>
                    <a:pt x="13884" y="6292"/>
                    <a:pt x="13888" y="6292"/>
                  </a:cubicBezTo>
                  <a:cubicBezTo>
                    <a:pt x="13945" y="6294"/>
                    <a:pt x="14008" y="6305"/>
                    <a:pt x="14008" y="6391"/>
                  </a:cubicBezTo>
                  <a:cubicBezTo>
                    <a:pt x="14008" y="6416"/>
                    <a:pt x="13961" y="6464"/>
                    <a:pt x="13951" y="6474"/>
                  </a:cubicBezTo>
                  <a:cubicBezTo>
                    <a:pt x="13864" y="6565"/>
                    <a:pt x="13738" y="6628"/>
                    <a:pt x="13630" y="6692"/>
                  </a:cubicBezTo>
                  <a:cubicBezTo>
                    <a:pt x="13424" y="6816"/>
                    <a:pt x="13207" y="6919"/>
                    <a:pt x="12985" y="7011"/>
                  </a:cubicBezTo>
                  <a:cubicBezTo>
                    <a:pt x="12531" y="7200"/>
                    <a:pt x="12050" y="7328"/>
                    <a:pt x="11566" y="7426"/>
                  </a:cubicBezTo>
                  <a:cubicBezTo>
                    <a:pt x="11055" y="7528"/>
                    <a:pt x="10540" y="7597"/>
                    <a:pt x="10022" y="7657"/>
                  </a:cubicBezTo>
                  <a:cubicBezTo>
                    <a:pt x="10070" y="7536"/>
                    <a:pt x="10119" y="7414"/>
                    <a:pt x="10166" y="7294"/>
                  </a:cubicBezTo>
                  <a:cubicBezTo>
                    <a:pt x="10177" y="7294"/>
                    <a:pt x="10187" y="7292"/>
                    <a:pt x="10197" y="7292"/>
                  </a:cubicBezTo>
                  <a:cubicBezTo>
                    <a:pt x="10214" y="7244"/>
                    <a:pt x="10241" y="7202"/>
                    <a:pt x="10276" y="7166"/>
                  </a:cubicBezTo>
                  <a:lnTo>
                    <a:pt x="10276" y="7166"/>
                  </a:lnTo>
                  <a:cubicBezTo>
                    <a:pt x="10255" y="7170"/>
                    <a:pt x="10234" y="7170"/>
                    <a:pt x="10212" y="7175"/>
                  </a:cubicBezTo>
                  <a:cubicBezTo>
                    <a:pt x="10258" y="7060"/>
                    <a:pt x="10303" y="6946"/>
                    <a:pt x="10349" y="6831"/>
                  </a:cubicBezTo>
                  <a:cubicBezTo>
                    <a:pt x="10390" y="6834"/>
                    <a:pt x="10432" y="6835"/>
                    <a:pt x="10474" y="6835"/>
                  </a:cubicBezTo>
                  <a:cubicBezTo>
                    <a:pt x="10712" y="6835"/>
                    <a:pt x="10954" y="6798"/>
                    <a:pt x="11187" y="6773"/>
                  </a:cubicBezTo>
                  <a:cubicBezTo>
                    <a:pt x="11467" y="6742"/>
                    <a:pt x="11743" y="6699"/>
                    <a:pt x="12020" y="6657"/>
                  </a:cubicBezTo>
                  <a:cubicBezTo>
                    <a:pt x="12583" y="6567"/>
                    <a:pt x="13142" y="6451"/>
                    <a:pt x="13698" y="6322"/>
                  </a:cubicBezTo>
                  <a:cubicBezTo>
                    <a:pt x="13756" y="6309"/>
                    <a:pt x="13814" y="6292"/>
                    <a:pt x="13875" y="6292"/>
                  </a:cubicBezTo>
                  <a:close/>
                  <a:moveTo>
                    <a:pt x="12308" y="7406"/>
                  </a:moveTo>
                  <a:cubicBezTo>
                    <a:pt x="12184" y="7470"/>
                    <a:pt x="12058" y="7531"/>
                    <a:pt x="11932" y="7592"/>
                  </a:cubicBezTo>
                  <a:cubicBezTo>
                    <a:pt x="11265" y="7909"/>
                    <a:pt x="10566" y="8163"/>
                    <a:pt x="9814" y="8182"/>
                  </a:cubicBezTo>
                  <a:cubicBezTo>
                    <a:pt x="9861" y="8058"/>
                    <a:pt x="9910" y="7936"/>
                    <a:pt x="9958" y="7812"/>
                  </a:cubicBezTo>
                  <a:cubicBezTo>
                    <a:pt x="10747" y="7715"/>
                    <a:pt x="11546" y="7620"/>
                    <a:pt x="12308" y="7406"/>
                  </a:cubicBezTo>
                  <a:close/>
                  <a:moveTo>
                    <a:pt x="7729" y="3783"/>
                  </a:moveTo>
                  <a:cubicBezTo>
                    <a:pt x="7746" y="3783"/>
                    <a:pt x="7765" y="3785"/>
                    <a:pt x="7786" y="3788"/>
                  </a:cubicBezTo>
                  <a:cubicBezTo>
                    <a:pt x="7986" y="3821"/>
                    <a:pt x="8128" y="4041"/>
                    <a:pt x="8250" y="4181"/>
                  </a:cubicBezTo>
                  <a:lnTo>
                    <a:pt x="9187" y="5261"/>
                  </a:lnTo>
                  <a:cubicBezTo>
                    <a:pt x="9433" y="5544"/>
                    <a:pt x="9714" y="5932"/>
                    <a:pt x="10120" y="5986"/>
                  </a:cubicBezTo>
                  <a:cubicBezTo>
                    <a:pt x="10139" y="5988"/>
                    <a:pt x="10158" y="5989"/>
                    <a:pt x="10176" y="5989"/>
                  </a:cubicBezTo>
                  <a:cubicBezTo>
                    <a:pt x="10255" y="5989"/>
                    <a:pt x="10329" y="5970"/>
                    <a:pt x="10390" y="5937"/>
                  </a:cubicBezTo>
                  <a:lnTo>
                    <a:pt x="10390" y="5937"/>
                  </a:lnTo>
                  <a:cubicBezTo>
                    <a:pt x="10340" y="6061"/>
                    <a:pt x="10263" y="6196"/>
                    <a:pt x="10239" y="6328"/>
                  </a:cubicBezTo>
                  <a:cubicBezTo>
                    <a:pt x="10229" y="6370"/>
                    <a:pt x="10219" y="6408"/>
                    <a:pt x="10207" y="6448"/>
                  </a:cubicBezTo>
                  <a:cubicBezTo>
                    <a:pt x="10151" y="6607"/>
                    <a:pt x="10063" y="6742"/>
                    <a:pt x="9995" y="6909"/>
                  </a:cubicBezTo>
                  <a:cubicBezTo>
                    <a:pt x="9822" y="7336"/>
                    <a:pt x="9652" y="7766"/>
                    <a:pt x="9485" y="8195"/>
                  </a:cubicBezTo>
                  <a:cubicBezTo>
                    <a:pt x="8845" y="7726"/>
                    <a:pt x="8257" y="7189"/>
                    <a:pt x="7738" y="6593"/>
                  </a:cubicBezTo>
                  <a:cubicBezTo>
                    <a:pt x="7460" y="6272"/>
                    <a:pt x="7203" y="5936"/>
                    <a:pt x="6966" y="5584"/>
                  </a:cubicBezTo>
                  <a:cubicBezTo>
                    <a:pt x="6912" y="5500"/>
                    <a:pt x="6857" y="5418"/>
                    <a:pt x="6803" y="5333"/>
                  </a:cubicBezTo>
                  <a:cubicBezTo>
                    <a:pt x="6753" y="5255"/>
                    <a:pt x="6664" y="5151"/>
                    <a:pt x="6651" y="5058"/>
                  </a:cubicBezTo>
                  <a:cubicBezTo>
                    <a:pt x="6637" y="4952"/>
                    <a:pt x="6743" y="4927"/>
                    <a:pt x="6837" y="4927"/>
                  </a:cubicBezTo>
                  <a:cubicBezTo>
                    <a:pt x="6867" y="4927"/>
                    <a:pt x="6896" y="4929"/>
                    <a:pt x="6919" y="4933"/>
                  </a:cubicBezTo>
                  <a:cubicBezTo>
                    <a:pt x="7026" y="4950"/>
                    <a:pt x="7122" y="4997"/>
                    <a:pt x="7212" y="5058"/>
                  </a:cubicBezTo>
                  <a:cubicBezTo>
                    <a:pt x="7555" y="5293"/>
                    <a:pt x="7802" y="5669"/>
                    <a:pt x="8090" y="5964"/>
                  </a:cubicBezTo>
                  <a:cubicBezTo>
                    <a:pt x="8396" y="6279"/>
                    <a:pt x="8725" y="6576"/>
                    <a:pt x="9073" y="6848"/>
                  </a:cubicBezTo>
                  <a:cubicBezTo>
                    <a:pt x="9182" y="6933"/>
                    <a:pt x="9441" y="7161"/>
                    <a:pt x="9632" y="7161"/>
                  </a:cubicBezTo>
                  <a:cubicBezTo>
                    <a:pt x="9713" y="7161"/>
                    <a:pt x="9781" y="7120"/>
                    <a:pt x="9821" y="7010"/>
                  </a:cubicBezTo>
                  <a:cubicBezTo>
                    <a:pt x="9872" y="6865"/>
                    <a:pt x="9775" y="6689"/>
                    <a:pt x="9704" y="6562"/>
                  </a:cubicBezTo>
                  <a:cubicBezTo>
                    <a:pt x="9616" y="6403"/>
                    <a:pt x="9502" y="6259"/>
                    <a:pt x="9377" y="6128"/>
                  </a:cubicBezTo>
                  <a:cubicBezTo>
                    <a:pt x="9097" y="5827"/>
                    <a:pt x="8779" y="5564"/>
                    <a:pt x="8498" y="5266"/>
                  </a:cubicBezTo>
                  <a:cubicBezTo>
                    <a:pt x="8198" y="4947"/>
                    <a:pt x="7881" y="4604"/>
                    <a:pt x="7657" y="4228"/>
                  </a:cubicBezTo>
                  <a:cubicBezTo>
                    <a:pt x="7569" y="4080"/>
                    <a:pt x="7494" y="3783"/>
                    <a:pt x="7729" y="3783"/>
                  </a:cubicBezTo>
                  <a:close/>
                  <a:moveTo>
                    <a:pt x="13815" y="6889"/>
                  </a:moveTo>
                  <a:cubicBezTo>
                    <a:pt x="13857" y="6889"/>
                    <a:pt x="13896" y="6906"/>
                    <a:pt x="13925" y="6955"/>
                  </a:cubicBezTo>
                  <a:cubicBezTo>
                    <a:pt x="13986" y="7053"/>
                    <a:pt x="13928" y="7172"/>
                    <a:pt x="13866" y="7250"/>
                  </a:cubicBezTo>
                  <a:cubicBezTo>
                    <a:pt x="13660" y="7505"/>
                    <a:pt x="13341" y="7705"/>
                    <a:pt x="13063" y="7875"/>
                  </a:cubicBezTo>
                  <a:cubicBezTo>
                    <a:pt x="12502" y="8223"/>
                    <a:pt x="11885" y="8478"/>
                    <a:pt x="11265" y="8710"/>
                  </a:cubicBezTo>
                  <a:cubicBezTo>
                    <a:pt x="10605" y="8955"/>
                    <a:pt x="9931" y="9172"/>
                    <a:pt x="9310" y="9497"/>
                  </a:cubicBezTo>
                  <a:cubicBezTo>
                    <a:pt x="9388" y="9291"/>
                    <a:pt x="9468" y="9086"/>
                    <a:pt x="9547" y="8880"/>
                  </a:cubicBezTo>
                  <a:cubicBezTo>
                    <a:pt x="9550" y="8880"/>
                    <a:pt x="9552" y="8882"/>
                    <a:pt x="9554" y="8882"/>
                  </a:cubicBezTo>
                  <a:cubicBezTo>
                    <a:pt x="9554" y="8882"/>
                    <a:pt x="9555" y="8882"/>
                    <a:pt x="9555" y="8881"/>
                  </a:cubicBezTo>
                  <a:cubicBezTo>
                    <a:pt x="9567" y="8880"/>
                    <a:pt x="9575" y="8877"/>
                    <a:pt x="9584" y="8876"/>
                  </a:cubicBezTo>
                  <a:cubicBezTo>
                    <a:pt x="9591" y="8866"/>
                    <a:pt x="9597" y="8853"/>
                    <a:pt x="9604" y="8842"/>
                  </a:cubicBezTo>
                  <a:cubicBezTo>
                    <a:pt x="9612" y="8830"/>
                    <a:pt x="9624" y="8815"/>
                    <a:pt x="9634" y="8803"/>
                  </a:cubicBezTo>
                  <a:lnTo>
                    <a:pt x="9634" y="8803"/>
                  </a:lnTo>
                  <a:cubicBezTo>
                    <a:pt x="9612" y="8809"/>
                    <a:pt x="9590" y="8813"/>
                    <a:pt x="9568" y="8819"/>
                  </a:cubicBezTo>
                  <a:cubicBezTo>
                    <a:pt x="9626" y="8664"/>
                    <a:pt x="9687" y="8511"/>
                    <a:pt x="9746" y="8358"/>
                  </a:cubicBezTo>
                  <a:cubicBezTo>
                    <a:pt x="9758" y="8358"/>
                    <a:pt x="9771" y="8358"/>
                    <a:pt x="9784" y="8358"/>
                  </a:cubicBezTo>
                  <a:cubicBezTo>
                    <a:pt x="11042" y="8358"/>
                    <a:pt x="12151" y="7671"/>
                    <a:pt x="13233" y="7138"/>
                  </a:cubicBezTo>
                  <a:cubicBezTo>
                    <a:pt x="13365" y="7072"/>
                    <a:pt x="13500" y="7006"/>
                    <a:pt x="13637" y="6946"/>
                  </a:cubicBezTo>
                  <a:cubicBezTo>
                    <a:pt x="13692" y="6921"/>
                    <a:pt x="13756" y="6889"/>
                    <a:pt x="13815" y="6889"/>
                  </a:cubicBezTo>
                  <a:close/>
                  <a:moveTo>
                    <a:pt x="5996" y="6037"/>
                  </a:moveTo>
                  <a:cubicBezTo>
                    <a:pt x="6020" y="6037"/>
                    <a:pt x="6046" y="6042"/>
                    <a:pt x="6072" y="6052"/>
                  </a:cubicBezTo>
                  <a:cubicBezTo>
                    <a:pt x="6248" y="6119"/>
                    <a:pt x="6419" y="6288"/>
                    <a:pt x="6566" y="6400"/>
                  </a:cubicBezTo>
                  <a:cubicBezTo>
                    <a:pt x="6731" y="6523"/>
                    <a:pt x="6894" y="6650"/>
                    <a:pt x="7057" y="6776"/>
                  </a:cubicBezTo>
                  <a:cubicBezTo>
                    <a:pt x="7383" y="7027"/>
                    <a:pt x="7700" y="7292"/>
                    <a:pt x="8009" y="7559"/>
                  </a:cubicBezTo>
                  <a:cubicBezTo>
                    <a:pt x="8320" y="7827"/>
                    <a:pt x="8618" y="8108"/>
                    <a:pt x="8921" y="8385"/>
                  </a:cubicBezTo>
                  <a:cubicBezTo>
                    <a:pt x="9028" y="8482"/>
                    <a:pt x="9152" y="8586"/>
                    <a:pt x="9305" y="8586"/>
                  </a:cubicBezTo>
                  <a:cubicBezTo>
                    <a:pt x="9308" y="8586"/>
                    <a:pt x="9311" y="8586"/>
                    <a:pt x="9314" y="8586"/>
                  </a:cubicBezTo>
                  <a:cubicBezTo>
                    <a:pt x="9321" y="8586"/>
                    <a:pt x="9326" y="8585"/>
                    <a:pt x="9331" y="8584"/>
                  </a:cubicBezTo>
                  <a:lnTo>
                    <a:pt x="9331" y="8584"/>
                  </a:lnTo>
                  <a:cubicBezTo>
                    <a:pt x="9296" y="8599"/>
                    <a:pt x="9186" y="8962"/>
                    <a:pt x="9165" y="9005"/>
                  </a:cubicBezTo>
                  <a:cubicBezTo>
                    <a:pt x="9113" y="9115"/>
                    <a:pt x="9038" y="9226"/>
                    <a:pt x="9002" y="9344"/>
                  </a:cubicBezTo>
                  <a:cubicBezTo>
                    <a:pt x="8979" y="9420"/>
                    <a:pt x="8991" y="9506"/>
                    <a:pt x="8951" y="9577"/>
                  </a:cubicBezTo>
                  <a:cubicBezTo>
                    <a:pt x="8931" y="9558"/>
                    <a:pt x="8910" y="9538"/>
                    <a:pt x="8891" y="9521"/>
                  </a:cubicBezTo>
                  <a:cubicBezTo>
                    <a:pt x="8632" y="9286"/>
                    <a:pt x="8368" y="9057"/>
                    <a:pt x="8105" y="8830"/>
                  </a:cubicBezTo>
                  <a:cubicBezTo>
                    <a:pt x="7590" y="8385"/>
                    <a:pt x="7077" y="7938"/>
                    <a:pt x="6603" y="7450"/>
                  </a:cubicBezTo>
                  <a:cubicBezTo>
                    <a:pt x="6367" y="7207"/>
                    <a:pt x="6129" y="6955"/>
                    <a:pt x="5933" y="6682"/>
                  </a:cubicBezTo>
                  <a:cubicBezTo>
                    <a:pt x="5848" y="6563"/>
                    <a:pt x="5757" y="6416"/>
                    <a:pt x="5777" y="6265"/>
                  </a:cubicBezTo>
                  <a:cubicBezTo>
                    <a:pt x="5793" y="6147"/>
                    <a:pt x="5880" y="6037"/>
                    <a:pt x="5996" y="6037"/>
                  </a:cubicBezTo>
                  <a:close/>
                  <a:moveTo>
                    <a:pt x="13285" y="8781"/>
                  </a:moveTo>
                  <a:cubicBezTo>
                    <a:pt x="13389" y="8781"/>
                    <a:pt x="13495" y="8799"/>
                    <a:pt x="13581" y="8863"/>
                  </a:cubicBezTo>
                  <a:cubicBezTo>
                    <a:pt x="13603" y="8881"/>
                    <a:pt x="13626" y="8905"/>
                    <a:pt x="13647" y="8932"/>
                  </a:cubicBezTo>
                  <a:cubicBezTo>
                    <a:pt x="13646" y="8944"/>
                    <a:pt x="13646" y="8954"/>
                    <a:pt x="13656" y="8961"/>
                  </a:cubicBezTo>
                  <a:cubicBezTo>
                    <a:pt x="13666" y="8966"/>
                    <a:pt x="13669" y="8974"/>
                    <a:pt x="13676" y="8979"/>
                  </a:cubicBezTo>
                  <a:cubicBezTo>
                    <a:pt x="13712" y="9050"/>
                    <a:pt x="13725" y="9135"/>
                    <a:pt x="13683" y="9199"/>
                  </a:cubicBezTo>
                  <a:cubicBezTo>
                    <a:pt x="13681" y="9201"/>
                    <a:pt x="13683" y="9202"/>
                    <a:pt x="13683" y="9202"/>
                  </a:cubicBezTo>
                  <a:cubicBezTo>
                    <a:pt x="13617" y="9274"/>
                    <a:pt x="13512" y="9337"/>
                    <a:pt x="13450" y="9364"/>
                  </a:cubicBezTo>
                  <a:cubicBezTo>
                    <a:pt x="13311" y="9426"/>
                    <a:pt x="13166" y="9481"/>
                    <a:pt x="13023" y="9534"/>
                  </a:cubicBezTo>
                  <a:cubicBezTo>
                    <a:pt x="12753" y="9630"/>
                    <a:pt x="12477" y="9713"/>
                    <a:pt x="12196" y="9785"/>
                  </a:cubicBezTo>
                  <a:cubicBezTo>
                    <a:pt x="11647" y="9926"/>
                    <a:pt x="11088" y="10026"/>
                    <a:pt x="10533" y="10144"/>
                  </a:cubicBezTo>
                  <a:cubicBezTo>
                    <a:pt x="9981" y="10260"/>
                    <a:pt x="9429" y="10394"/>
                    <a:pt x="8907" y="10602"/>
                  </a:cubicBezTo>
                  <a:cubicBezTo>
                    <a:pt x="8900" y="10607"/>
                    <a:pt x="8890" y="10609"/>
                    <a:pt x="8882" y="10614"/>
                  </a:cubicBezTo>
                  <a:cubicBezTo>
                    <a:pt x="8935" y="10472"/>
                    <a:pt x="8991" y="10330"/>
                    <a:pt x="9043" y="10188"/>
                  </a:cubicBezTo>
                  <a:cubicBezTo>
                    <a:pt x="9050" y="10163"/>
                    <a:pt x="9059" y="10141"/>
                    <a:pt x="9070" y="10120"/>
                  </a:cubicBezTo>
                  <a:cubicBezTo>
                    <a:pt x="9119" y="9995"/>
                    <a:pt x="9165" y="9867"/>
                    <a:pt x="9214" y="9741"/>
                  </a:cubicBezTo>
                  <a:cubicBezTo>
                    <a:pt x="9957" y="9487"/>
                    <a:pt x="10712" y="9264"/>
                    <a:pt x="11484" y="9090"/>
                  </a:cubicBezTo>
                  <a:cubicBezTo>
                    <a:pt x="11865" y="9005"/>
                    <a:pt x="12250" y="8931"/>
                    <a:pt x="12637" y="8867"/>
                  </a:cubicBezTo>
                  <a:cubicBezTo>
                    <a:pt x="12837" y="8833"/>
                    <a:pt x="13044" y="8789"/>
                    <a:pt x="13249" y="8782"/>
                  </a:cubicBezTo>
                  <a:cubicBezTo>
                    <a:pt x="13261" y="8782"/>
                    <a:pt x="13273" y="8781"/>
                    <a:pt x="13285" y="8781"/>
                  </a:cubicBezTo>
                  <a:close/>
                  <a:moveTo>
                    <a:pt x="5718" y="7301"/>
                  </a:moveTo>
                  <a:cubicBezTo>
                    <a:pt x="5728" y="7301"/>
                    <a:pt x="5738" y="7303"/>
                    <a:pt x="5750" y="7307"/>
                  </a:cubicBezTo>
                  <a:cubicBezTo>
                    <a:pt x="5824" y="7328"/>
                    <a:pt x="5895" y="7426"/>
                    <a:pt x="5946" y="7478"/>
                  </a:cubicBezTo>
                  <a:cubicBezTo>
                    <a:pt x="6009" y="7542"/>
                    <a:pt x="6070" y="7604"/>
                    <a:pt x="6131" y="7668"/>
                  </a:cubicBezTo>
                  <a:cubicBezTo>
                    <a:pt x="6265" y="7806"/>
                    <a:pt x="6402" y="7945"/>
                    <a:pt x="6535" y="8085"/>
                  </a:cubicBezTo>
                  <a:cubicBezTo>
                    <a:pt x="6793" y="8349"/>
                    <a:pt x="7051" y="8615"/>
                    <a:pt x="7308" y="8880"/>
                  </a:cubicBezTo>
                  <a:cubicBezTo>
                    <a:pt x="7561" y="9138"/>
                    <a:pt x="7803" y="9409"/>
                    <a:pt x="8071" y="9655"/>
                  </a:cubicBezTo>
                  <a:cubicBezTo>
                    <a:pt x="8245" y="9814"/>
                    <a:pt x="8493" y="9994"/>
                    <a:pt x="8747" y="9994"/>
                  </a:cubicBezTo>
                  <a:cubicBezTo>
                    <a:pt x="8765" y="9994"/>
                    <a:pt x="8783" y="9993"/>
                    <a:pt x="8801" y="9991"/>
                  </a:cubicBezTo>
                  <a:lnTo>
                    <a:pt x="8801" y="9991"/>
                  </a:lnTo>
                  <a:cubicBezTo>
                    <a:pt x="8697" y="10265"/>
                    <a:pt x="8596" y="10537"/>
                    <a:pt x="8496" y="10812"/>
                  </a:cubicBezTo>
                  <a:cubicBezTo>
                    <a:pt x="8433" y="10980"/>
                    <a:pt x="8371" y="11150"/>
                    <a:pt x="8310" y="11317"/>
                  </a:cubicBezTo>
                  <a:cubicBezTo>
                    <a:pt x="7764" y="10384"/>
                    <a:pt x="6807" y="9748"/>
                    <a:pt x="6172" y="8873"/>
                  </a:cubicBezTo>
                  <a:cubicBezTo>
                    <a:pt x="6001" y="8639"/>
                    <a:pt x="5852" y="8386"/>
                    <a:pt x="5753" y="8115"/>
                  </a:cubicBezTo>
                  <a:cubicBezTo>
                    <a:pt x="5713" y="8003"/>
                    <a:pt x="5515" y="7301"/>
                    <a:pt x="5718" y="7301"/>
                  </a:cubicBezTo>
                  <a:close/>
                  <a:moveTo>
                    <a:pt x="13387" y="10215"/>
                  </a:moveTo>
                  <a:cubicBezTo>
                    <a:pt x="13513" y="10215"/>
                    <a:pt x="13639" y="10222"/>
                    <a:pt x="13765" y="10236"/>
                  </a:cubicBezTo>
                  <a:cubicBezTo>
                    <a:pt x="13826" y="10243"/>
                    <a:pt x="13893" y="10253"/>
                    <a:pt x="13940" y="10294"/>
                  </a:cubicBezTo>
                  <a:cubicBezTo>
                    <a:pt x="14049" y="10387"/>
                    <a:pt x="13945" y="10456"/>
                    <a:pt x="13876" y="10514"/>
                  </a:cubicBezTo>
                  <a:cubicBezTo>
                    <a:pt x="13766" y="10607"/>
                    <a:pt x="13647" y="10690"/>
                    <a:pt x="13524" y="10764"/>
                  </a:cubicBezTo>
                  <a:cubicBezTo>
                    <a:pt x="13050" y="11052"/>
                    <a:pt x="12516" y="11222"/>
                    <a:pt x="11972" y="11336"/>
                  </a:cubicBezTo>
                  <a:cubicBezTo>
                    <a:pt x="10909" y="11557"/>
                    <a:pt x="9768" y="11554"/>
                    <a:pt x="8733" y="11885"/>
                  </a:cubicBezTo>
                  <a:cubicBezTo>
                    <a:pt x="8611" y="11905"/>
                    <a:pt x="8500" y="11952"/>
                    <a:pt x="8384" y="11983"/>
                  </a:cubicBezTo>
                  <a:cubicBezTo>
                    <a:pt x="8394" y="11919"/>
                    <a:pt x="8429" y="11847"/>
                    <a:pt x="8467" y="11770"/>
                  </a:cubicBezTo>
                  <a:cubicBezTo>
                    <a:pt x="8506" y="11536"/>
                    <a:pt x="8598" y="11313"/>
                    <a:pt x="8703" y="11100"/>
                  </a:cubicBezTo>
                  <a:cubicBezTo>
                    <a:pt x="8727" y="11031"/>
                    <a:pt x="8754" y="10960"/>
                    <a:pt x="8779" y="10890"/>
                  </a:cubicBezTo>
                  <a:cubicBezTo>
                    <a:pt x="8805" y="10913"/>
                    <a:pt x="8838" y="10931"/>
                    <a:pt x="8872" y="10940"/>
                  </a:cubicBezTo>
                  <a:cubicBezTo>
                    <a:pt x="8919" y="10954"/>
                    <a:pt x="8969" y="10959"/>
                    <a:pt x="9019" y="10959"/>
                  </a:cubicBezTo>
                  <a:cubicBezTo>
                    <a:pt x="9088" y="10959"/>
                    <a:pt x="9158" y="10950"/>
                    <a:pt x="9222" y="10947"/>
                  </a:cubicBezTo>
                  <a:cubicBezTo>
                    <a:pt x="9367" y="10939"/>
                    <a:pt x="9509" y="10924"/>
                    <a:pt x="9652" y="10906"/>
                  </a:cubicBezTo>
                  <a:cubicBezTo>
                    <a:pt x="10370" y="10818"/>
                    <a:pt x="11066" y="10622"/>
                    <a:pt x="11767" y="10459"/>
                  </a:cubicBezTo>
                  <a:cubicBezTo>
                    <a:pt x="12292" y="10337"/>
                    <a:pt x="12840" y="10215"/>
                    <a:pt x="13387" y="10215"/>
                  </a:cubicBezTo>
                  <a:close/>
                  <a:moveTo>
                    <a:pt x="4165" y="8514"/>
                  </a:moveTo>
                  <a:cubicBezTo>
                    <a:pt x="4267" y="8514"/>
                    <a:pt x="4389" y="8559"/>
                    <a:pt x="4466" y="8603"/>
                  </a:cubicBezTo>
                  <a:cubicBezTo>
                    <a:pt x="5136" y="8989"/>
                    <a:pt x="5594" y="9665"/>
                    <a:pt x="6155" y="10180"/>
                  </a:cubicBezTo>
                  <a:cubicBezTo>
                    <a:pt x="6768" y="10740"/>
                    <a:pt x="7463" y="11210"/>
                    <a:pt x="8213" y="11577"/>
                  </a:cubicBezTo>
                  <a:cubicBezTo>
                    <a:pt x="8105" y="11874"/>
                    <a:pt x="7999" y="12171"/>
                    <a:pt x="7893" y="12469"/>
                  </a:cubicBezTo>
                  <a:cubicBezTo>
                    <a:pt x="7800" y="12296"/>
                    <a:pt x="7623" y="12164"/>
                    <a:pt x="7473" y="12037"/>
                  </a:cubicBezTo>
                  <a:cubicBezTo>
                    <a:pt x="7151" y="11767"/>
                    <a:pt x="6829" y="11499"/>
                    <a:pt x="6502" y="11237"/>
                  </a:cubicBezTo>
                  <a:cubicBezTo>
                    <a:pt x="6190" y="10984"/>
                    <a:pt x="5871" y="10739"/>
                    <a:pt x="5552" y="10493"/>
                  </a:cubicBezTo>
                  <a:cubicBezTo>
                    <a:pt x="5271" y="10279"/>
                    <a:pt x="4983" y="10075"/>
                    <a:pt x="4716" y="9842"/>
                  </a:cubicBezTo>
                  <a:cubicBezTo>
                    <a:pt x="4479" y="9635"/>
                    <a:pt x="4255" y="9402"/>
                    <a:pt x="4112" y="9123"/>
                  </a:cubicBezTo>
                  <a:cubicBezTo>
                    <a:pt x="4048" y="8998"/>
                    <a:pt x="3984" y="8842"/>
                    <a:pt x="3980" y="8703"/>
                  </a:cubicBezTo>
                  <a:cubicBezTo>
                    <a:pt x="3978" y="8560"/>
                    <a:pt x="4061" y="8514"/>
                    <a:pt x="4165" y="8514"/>
                  </a:cubicBezTo>
                  <a:close/>
                  <a:moveTo>
                    <a:pt x="11491" y="12564"/>
                  </a:moveTo>
                  <a:cubicBezTo>
                    <a:pt x="11668" y="12564"/>
                    <a:pt x="11845" y="12572"/>
                    <a:pt x="12023" y="12591"/>
                  </a:cubicBezTo>
                  <a:cubicBezTo>
                    <a:pt x="12091" y="12599"/>
                    <a:pt x="12159" y="12608"/>
                    <a:pt x="12228" y="12620"/>
                  </a:cubicBezTo>
                  <a:cubicBezTo>
                    <a:pt x="12521" y="12689"/>
                    <a:pt x="12803" y="12793"/>
                    <a:pt x="13066" y="12952"/>
                  </a:cubicBezTo>
                  <a:cubicBezTo>
                    <a:pt x="13100" y="12973"/>
                    <a:pt x="13144" y="12997"/>
                    <a:pt x="13188" y="13026"/>
                  </a:cubicBezTo>
                  <a:cubicBezTo>
                    <a:pt x="13254" y="13091"/>
                    <a:pt x="13308" y="13166"/>
                    <a:pt x="13328" y="13251"/>
                  </a:cubicBezTo>
                  <a:cubicBezTo>
                    <a:pt x="13351" y="13350"/>
                    <a:pt x="13312" y="13436"/>
                    <a:pt x="13243" y="13494"/>
                  </a:cubicBezTo>
                  <a:cubicBezTo>
                    <a:pt x="13173" y="13517"/>
                    <a:pt x="13093" y="13523"/>
                    <a:pt x="13014" y="13523"/>
                  </a:cubicBezTo>
                  <a:cubicBezTo>
                    <a:pt x="12937" y="13523"/>
                    <a:pt x="12860" y="13517"/>
                    <a:pt x="12795" y="13516"/>
                  </a:cubicBezTo>
                  <a:cubicBezTo>
                    <a:pt x="12399" y="13508"/>
                    <a:pt x="12003" y="13482"/>
                    <a:pt x="11610" y="13454"/>
                  </a:cubicBezTo>
                  <a:cubicBezTo>
                    <a:pt x="10919" y="13405"/>
                    <a:pt x="10225" y="13342"/>
                    <a:pt x="9532" y="13342"/>
                  </a:cubicBezTo>
                  <a:cubicBezTo>
                    <a:pt x="9437" y="13342"/>
                    <a:pt x="9341" y="13344"/>
                    <a:pt x="9246" y="13346"/>
                  </a:cubicBezTo>
                  <a:cubicBezTo>
                    <a:pt x="8981" y="13353"/>
                    <a:pt x="8676" y="13343"/>
                    <a:pt x="8420" y="13409"/>
                  </a:cubicBezTo>
                  <a:cubicBezTo>
                    <a:pt x="8189" y="13467"/>
                    <a:pt x="7978" y="13536"/>
                    <a:pt x="7730" y="13542"/>
                  </a:cubicBezTo>
                  <a:cubicBezTo>
                    <a:pt x="7874" y="13301"/>
                    <a:pt x="7992" y="13047"/>
                    <a:pt x="8094" y="12786"/>
                  </a:cubicBezTo>
                  <a:cubicBezTo>
                    <a:pt x="8142" y="12665"/>
                    <a:pt x="8152" y="12641"/>
                    <a:pt x="8232" y="12641"/>
                  </a:cubicBezTo>
                  <a:cubicBezTo>
                    <a:pt x="8256" y="12641"/>
                    <a:pt x="8286" y="12643"/>
                    <a:pt x="8325" y="12645"/>
                  </a:cubicBezTo>
                  <a:cubicBezTo>
                    <a:pt x="8463" y="12654"/>
                    <a:pt x="8602" y="12655"/>
                    <a:pt x="8743" y="12655"/>
                  </a:cubicBezTo>
                  <a:cubicBezTo>
                    <a:pt x="8950" y="12679"/>
                    <a:pt x="9158" y="12689"/>
                    <a:pt x="9367" y="12689"/>
                  </a:cubicBezTo>
                  <a:cubicBezTo>
                    <a:pt x="9498" y="12689"/>
                    <a:pt x="9628" y="12685"/>
                    <a:pt x="9758" y="12678"/>
                  </a:cubicBezTo>
                  <a:cubicBezTo>
                    <a:pt x="10335" y="12649"/>
                    <a:pt x="10911" y="12564"/>
                    <a:pt x="11491" y="12564"/>
                  </a:cubicBezTo>
                  <a:close/>
                  <a:moveTo>
                    <a:pt x="8852" y="13649"/>
                  </a:moveTo>
                  <a:cubicBezTo>
                    <a:pt x="9208" y="13649"/>
                    <a:pt x="9566" y="13679"/>
                    <a:pt x="9922" y="13699"/>
                  </a:cubicBezTo>
                  <a:cubicBezTo>
                    <a:pt x="9422" y="13741"/>
                    <a:pt x="8926" y="13783"/>
                    <a:pt x="8426" y="13817"/>
                  </a:cubicBezTo>
                  <a:cubicBezTo>
                    <a:pt x="8318" y="13824"/>
                    <a:pt x="8210" y="13829"/>
                    <a:pt x="8101" y="13829"/>
                  </a:cubicBezTo>
                  <a:cubicBezTo>
                    <a:pt x="8082" y="13829"/>
                    <a:pt x="8048" y="13830"/>
                    <a:pt x="8011" y="13830"/>
                  </a:cubicBezTo>
                  <a:cubicBezTo>
                    <a:pt x="7978" y="13830"/>
                    <a:pt x="7942" y="13829"/>
                    <a:pt x="7910" y="13824"/>
                  </a:cubicBezTo>
                  <a:cubicBezTo>
                    <a:pt x="8148" y="13707"/>
                    <a:pt x="8425" y="13661"/>
                    <a:pt x="8690" y="13651"/>
                  </a:cubicBezTo>
                  <a:cubicBezTo>
                    <a:pt x="8744" y="13650"/>
                    <a:pt x="8798" y="13649"/>
                    <a:pt x="8852" y="13649"/>
                  </a:cubicBezTo>
                  <a:close/>
                  <a:moveTo>
                    <a:pt x="3664" y="9664"/>
                  </a:moveTo>
                  <a:cubicBezTo>
                    <a:pt x="3669" y="9664"/>
                    <a:pt x="3675" y="9664"/>
                    <a:pt x="3680" y="9665"/>
                  </a:cubicBezTo>
                  <a:cubicBezTo>
                    <a:pt x="3746" y="9670"/>
                    <a:pt x="3814" y="9713"/>
                    <a:pt x="3870" y="9743"/>
                  </a:cubicBezTo>
                  <a:cubicBezTo>
                    <a:pt x="4008" y="9816"/>
                    <a:pt x="4136" y="9909"/>
                    <a:pt x="4254" y="10011"/>
                  </a:cubicBezTo>
                  <a:cubicBezTo>
                    <a:pt x="4482" y="10209"/>
                    <a:pt x="4682" y="10438"/>
                    <a:pt x="4892" y="10658"/>
                  </a:cubicBezTo>
                  <a:cubicBezTo>
                    <a:pt x="5113" y="10890"/>
                    <a:pt x="5339" y="11117"/>
                    <a:pt x="5567" y="11343"/>
                  </a:cubicBezTo>
                  <a:cubicBezTo>
                    <a:pt x="6027" y="11790"/>
                    <a:pt x="6502" y="12223"/>
                    <a:pt x="6990" y="12638"/>
                  </a:cubicBezTo>
                  <a:cubicBezTo>
                    <a:pt x="7205" y="12821"/>
                    <a:pt x="7423" y="12997"/>
                    <a:pt x="7643" y="13173"/>
                  </a:cubicBezTo>
                  <a:cubicBezTo>
                    <a:pt x="7669" y="13194"/>
                    <a:pt x="7382" y="13918"/>
                    <a:pt x="7346" y="14017"/>
                  </a:cubicBezTo>
                  <a:cubicBezTo>
                    <a:pt x="7270" y="13878"/>
                    <a:pt x="7132" y="13758"/>
                    <a:pt x="7027" y="13661"/>
                  </a:cubicBezTo>
                  <a:cubicBezTo>
                    <a:pt x="6814" y="13460"/>
                    <a:pt x="6580" y="13280"/>
                    <a:pt x="6342" y="13105"/>
                  </a:cubicBezTo>
                  <a:cubicBezTo>
                    <a:pt x="5857" y="12750"/>
                    <a:pt x="5352" y="12421"/>
                    <a:pt x="4922" y="11997"/>
                  </a:cubicBezTo>
                  <a:cubicBezTo>
                    <a:pt x="4522" y="11604"/>
                    <a:pt x="4185" y="11149"/>
                    <a:pt x="3923" y="10658"/>
                  </a:cubicBezTo>
                  <a:cubicBezTo>
                    <a:pt x="3794" y="10415"/>
                    <a:pt x="3660" y="10154"/>
                    <a:pt x="3588" y="9889"/>
                  </a:cubicBezTo>
                  <a:cubicBezTo>
                    <a:pt x="3565" y="9804"/>
                    <a:pt x="3539" y="9664"/>
                    <a:pt x="3664" y="9664"/>
                  </a:cubicBezTo>
                  <a:close/>
                  <a:moveTo>
                    <a:pt x="13294" y="13755"/>
                  </a:moveTo>
                  <a:cubicBezTo>
                    <a:pt x="13325" y="13778"/>
                    <a:pt x="13346" y="13809"/>
                    <a:pt x="13348" y="13854"/>
                  </a:cubicBezTo>
                  <a:cubicBezTo>
                    <a:pt x="13356" y="14027"/>
                    <a:pt x="13107" y="14183"/>
                    <a:pt x="12982" y="14261"/>
                  </a:cubicBezTo>
                  <a:cubicBezTo>
                    <a:pt x="12684" y="14449"/>
                    <a:pt x="12335" y="14545"/>
                    <a:pt x="11989" y="14612"/>
                  </a:cubicBezTo>
                  <a:cubicBezTo>
                    <a:pt x="11597" y="14686"/>
                    <a:pt x="11196" y="14715"/>
                    <a:pt x="10800" y="14761"/>
                  </a:cubicBezTo>
                  <a:cubicBezTo>
                    <a:pt x="10368" y="14808"/>
                    <a:pt x="9937" y="14853"/>
                    <a:pt x="9509" y="14903"/>
                  </a:cubicBezTo>
                  <a:cubicBezTo>
                    <a:pt x="9066" y="14954"/>
                    <a:pt x="8625" y="15010"/>
                    <a:pt x="8184" y="15067"/>
                  </a:cubicBezTo>
                  <a:cubicBezTo>
                    <a:pt x="7971" y="15094"/>
                    <a:pt x="7754" y="15113"/>
                    <a:pt x="7545" y="15154"/>
                  </a:cubicBezTo>
                  <a:cubicBezTo>
                    <a:pt x="7413" y="15179"/>
                    <a:pt x="7290" y="15230"/>
                    <a:pt x="7203" y="15330"/>
                  </a:cubicBezTo>
                  <a:lnTo>
                    <a:pt x="7373" y="14835"/>
                  </a:lnTo>
                  <a:cubicBezTo>
                    <a:pt x="7371" y="14819"/>
                    <a:pt x="7371" y="14800"/>
                    <a:pt x="7376" y="14785"/>
                  </a:cubicBezTo>
                  <a:cubicBezTo>
                    <a:pt x="7388" y="14749"/>
                    <a:pt x="7403" y="14720"/>
                    <a:pt x="7423" y="14690"/>
                  </a:cubicBezTo>
                  <a:cubicBezTo>
                    <a:pt x="7504" y="14451"/>
                    <a:pt x="7586" y="14212"/>
                    <a:pt x="7669" y="13975"/>
                  </a:cubicBezTo>
                  <a:cubicBezTo>
                    <a:pt x="7678" y="13970"/>
                    <a:pt x="7687" y="13968"/>
                    <a:pt x="7694" y="13961"/>
                  </a:cubicBezTo>
                  <a:lnTo>
                    <a:pt x="7731" y="13934"/>
                  </a:lnTo>
                  <a:cubicBezTo>
                    <a:pt x="7805" y="13978"/>
                    <a:pt x="7907" y="13988"/>
                    <a:pt x="8007" y="13988"/>
                  </a:cubicBezTo>
                  <a:cubicBezTo>
                    <a:pt x="8078" y="13988"/>
                    <a:pt x="8148" y="13983"/>
                    <a:pt x="8205" y="13982"/>
                  </a:cubicBezTo>
                  <a:cubicBezTo>
                    <a:pt x="8413" y="13976"/>
                    <a:pt x="8622" y="13955"/>
                    <a:pt x="8829" y="13935"/>
                  </a:cubicBezTo>
                  <a:cubicBezTo>
                    <a:pt x="9267" y="13894"/>
                    <a:pt x="9704" y="13861"/>
                    <a:pt x="10144" y="13829"/>
                  </a:cubicBezTo>
                  <a:cubicBezTo>
                    <a:pt x="10498" y="13804"/>
                    <a:pt x="10851" y="13785"/>
                    <a:pt x="11204" y="13766"/>
                  </a:cubicBezTo>
                  <a:cubicBezTo>
                    <a:pt x="11306" y="13772"/>
                    <a:pt x="11411" y="13778"/>
                    <a:pt x="11513" y="13783"/>
                  </a:cubicBezTo>
                  <a:cubicBezTo>
                    <a:pt x="11762" y="13797"/>
                    <a:pt x="12013" y="13809"/>
                    <a:pt x="12261" y="13824"/>
                  </a:cubicBezTo>
                  <a:cubicBezTo>
                    <a:pt x="12234" y="13833"/>
                    <a:pt x="12206" y="13841"/>
                    <a:pt x="12179" y="13850"/>
                  </a:cubicBezTo>
                  <a:cubicBezTo>
                    <a:pt x="12241" y="13843"/>
                    <a:pt x="12304" y="13840"/>
                    <a:pt x="12365" y="13836"/>
                  </a:cubicBezTo>
                  <a:cubicBezTo>
                    <a:pt x="12363" y="13834"/>
                    <a:pt x="12363" y="13833"/>
                    <a:pt x="12363" y="13830"/>
                  </a:cubicBezTo>
                  <a:lnTo>
                    <a:pt x="12363" y="13830"/>
                  </a:lnTo>
                  <a:cubicBezTo>
                    <a:pt x="12383" y="13833"/>
                    <a:pt x="12403" y="13833"/>
                    <a:pt x="12421" y="13834"/>
                  </a:cubicBezTo>
                  <a:cubicBezTo>
                    <a:pt x="12451" y="13834"/>
                    <a:pt x="12480" y="13833"/>
                    <a:pt x="12509" y="13833"/>
                  </a:cubicBezTo>
                  <a:cubicBezTo>
                    <a:pt x="12550" y="13833"/>
                    <a:pt x="12592" y="13834"/>
                    <a:pt x="12634" y="13836"/>
                  </a:cubicBezTo>
                  <a:cubicBezTo>
                    <a:pt x="12653" y="13837"/>
                    <a:pt x="12668" y="13841"/>
                    <a:pt x="12682" y="13848"/>
                  </a:cubicBezTo>
                  <a:cubicBezTo>
                    <a:pt x="12718" y="13850"/>
                    <a:pt x="12754" y="13850"/>
                    <a:pt x="12791" y="13850"/>
                  </a:cubicBezTo>
                  <a:cubicBezTo>
                    <a:pt x="12835" y="13850"/>
                    <a:pt x="12880" y="13849"/>
                    <a:pt x="12924" y="13847"/>
                  </a:cubicBezTo>
                  <a:cubicBezTo>
                    <a:pt x="13050" y="13837"/>
                    <a:pt x="13180" y="13809"/>
                    <a:pt x="13294" y="13755"/>
                  </a:cubicBezTo>
                  <a:close/>
                  <a:moveTo>
                    <a:pt x="7091" y="15673"/>
                  </a:moveTo>
                  <a:cubicBezTo>
                    <a:pt x="7098" y="15676"/>
                    <a:pt x="7136" y="15690"/>
                    <a:pt x="7141" y="15697"/>
                  </a:cubicBezTo>
                  <a:cubicBezTo>
                    <a:pt x="7148" y="15717"/>
                    <a:pt x="7165" y="15722"/>
                    <a:pt x="7183" y="15722"/>
                  </a:cubicBezTo>
                  <a:cubicBezTo>
                    <a:pt x="7186" y="15722"/>
                    <a:pt x="7189" y="15721"/>
                    <a:pt x="7192" y="15721"/>
                  </a:cubicBezTo>
                  <a:cubicBezTo>
                    <a:pt x="7578" y="15904"/>
                    <a:pt x="7985" y="15962"/>
                    <a:pt x="8398" y="15962"/>
                  </a:cubicBezTo>
                  <a:cubicBezTo>
                    <a:pt x="8803" y="15962"/>
                    <a:pt x="9213" y="15907"/>
                    <a:pt x="9615" y="15860"/>
                  </a:cubicBezTo>
                  <a:cubicBezTo>
                    <a:pt x="9892" y="15827"/>
                    <a:pt x="10169" y="15804"/>
                    <a:pt x="10446" y="15804"/>
                  </a:cubicBezTo>
                  <a:cubicBezTo>
                    <a:pt x="10612" y="15804"/>
                    <a:pt x="10778" y="15812"/>
                    <a:pt x="10944" y="15832"/>
                  </a:cubicBezTo>
                  <a:cubicBezTo>
                    <a:pt x="11427" y="15886"/>
                    <a:pt x="11906" y="15998"/>
                    <a:pt x="12383" y="16090"/>
                  </a:cubicBezTo>
                  <a:cubicBezTo>
                    <a:pt x="12617" y="16137"/>
                    <a:pt x="12860" y="16168"/>
                    <a:pt x="13091" y="16231"/>
                  </a:cubicBezTo>
                  <a:cubicBezTo>
                    <a:pt x="13368" y="16304"/>
                    <a:pt x="13209" y="16609"/>
                    <a:pt x="13063" y="16727"/>
                  </a:cubicBezTo>
                  <a:cubicBezTo>
                    <a:pt x="12792" y="16943"/>
                    <a:pt x="12401" y="16976"/>
                    <a:pt x="12048" y="16976"/>
                  </a:cubicBezTo>
                  <a:cubicBezTo>
                    <a:pt x="11986" y="16976"/>
                    <a:pt x="11925" y="16975"/>
                    <a:pt x="11865" y="16974"/>
                  </a:cubicBezTo>
                  <a:cubicBezTo>
                    <a:pt x="11028" y="16956"/>
                    <a:pt x="10207" y="16743"/>
                    <a:pt x="9371" y="16709"/>
                  </a:cubicBezTo>
                  <a:cubicBezTo>
                    <a:pt x="9321" y="16707"/>
                    <a:pt x="9272" y="16706"/>
                    <a:pt x="9223" y="16706"/>
                  </a:cubicBezTo>
                  <a:cubicBezTo>
                    <a:pt x="8812" y="16706"/>
                    <a:pt x="8412" y="16766"/>
                    <a:pt x="8006" y="16834"/>
                  </a:cubicBezTo>
                  <a:cubicBezTo>
                    <a:pt x="7744" y="16876"/>
                    <a:pt x="7485" y="16908"/>
                    <a:pt x="7224" y="16908"/>
                  </a:cubicBezTo>
                  <a:cubicBezTo>
                    <a:pt x="7049" y="16908"/>
                    <a:pt x="6873" y="16894"/>
                    <a:pt x="6695" y="16858"/>
                  </a:cubicBezTo>
                  <a:cubicBezTo>
                    <a:pt x="6773" y="16458"/>
                    <a:pt x="6884" y="16038"/>
                    <a:pt x="7091" y="15673"/>
                  </a:cubicBezTo>
                  <a:close/>
                  <a:moveTo>
                    <a:pt x="2909" y="11263"/>
                  </a:moveTo>
                  <a:cubicBezTo>
                    <a:pt x="3110" y="11263"/>
                    <a:pt x="3486" y="11510"/>
                    <a:pt x="3573" y="11577"/>
                  </a:cubicBezTo>
                  <a:cubicBezTo>
                    <a:pt x="3809" y="11764"/>
                    <a:pt x="4012" y="11991"/>
                    <a:pt x="4212" y="12215"/>
                  </a:cubicBezTo>
                  <a:cubicBezTo>
                    <a:pt x="4420" y="12450"/>
                    <a:pt x="4629" y="12681"/>
                    <a:pt x="4844" y="12908"/>
                  </a:cubicBezTo>
                  <a:cubicBezTo>
                    <a:pt x="5271" y="13362"/>
                    <a:pt x="5722" y="13797"/>
                    <a:pt x="6226" y="14173"/>
                  </a:cubicBezTo>
                  <a:cubicBezTo>
                    <a:pt x="6433" y="14327"/>
                    <a:pt x="6674" y="14535"/>
                    <a:pt x="6942" y="14569"/>
                  </a:cubicBezTo>
                  <a:cubicBezTo>
                    <a:pt x="6958" y="14571"/>
                    <a:pt x="6975" y="14572"/>
                    <a:pt x="6992" y="14572"/>
                  </a:cubicBezTo>
                  <a:cubicBezTo>
                    <a:pt x="7051" y="14572"/>
                    <a:pt x="7112" y="14561"/>
                    <a:pt x="7168" y="14541"/>
                  </a:cubicBezTo>
                  <a:lnTo>
                    <a:pt x="7168" y="14541"/>
                  </a:lnTo>
                  <a:cubicBezTo>
                    <a:pt x="7084" y="14572"/>
                    <a:pt x="7058" y="14938"/>
                    <a:pt x="7034" y="15026"/>
                  </a:cubicBezTo>
                  <a:cubicBezTo>
                    <a:pt x="6952" y="15331"/>
                    <a:pt x="6792" y="15608"/>
                    <a:pt x="6695" y="15907"/>
                  </a:cubicBezTo>
                  <a:cubicBezTo>
                    <a:pt x="6603" y="16195"/>
                    <a:pt x="6505" y="16485"/>
                    <a:pt x="6406" y="16773"/>
                  </a:cubicBezTo>
                  <a:cubicBezTo>
                    <a:pt x="6359" y="16914"/>
                    <a:pt x="6311" y="17056"/>
                    <a:pt x="6261" y="17198"/>
                  </a:cubicBezTo>
                  <a:cubicBezTo>
                    <a:pt x="6248" y="17234"/>
                    <a:pt x="6114" y="17502"/>
                    <a:pt x="6133" y="17529"/>
                  </a:cubicBezTo>
                  <a:cubicBezTo>
                    <a:pt x="5965" y="17305"/>
                    <a:pt x="5658" y="17126"/>
                    <a:pt x="5459" y="16997"/>
                  </a:cubicBezTo>
                  <a:cubicBezTo>
                    <a:pt x="4953" y="16665"/>
                    <a:pt x="4461" y="16316"/>
                    <a:pt x="4000" y="15924"/>
                  </a:cubicBezTo>
                  <a:cubicBezTo>
                    <a:pt x="3546" y="15537"/>
                    <a:pt x="3121" y="15108"/>
                    <a:pt x="2772" y="14627"/>
                  </a:cubicBezTo>
                  <a:cubicBezTo>
                    <a:pt x="2459" y="14196"/>
                    <a:pt x="2165" y="13691"/>
                    <a:pt x="2186" y="13150"/>
                  </a:cubicBezTo>
                  <a:cubicBezTo>
                    <a:pt x="2190" y="13060"/>
                    <a:pt x="2192" y="12936"/>
                    <a:pt x="2303" y="12936"/>
                  </a:cubicBezTo>
                  <a:cubicBezTo>
                    <a:pt x="2310" y="12936"/>
                    <a:pt x="2318" y="12936"/>
                    <a:pt x="2327" y="12938"/>
                  </a:cubicBezTo>
                  <a:cubicBezTo>
                    <a:pt x="2385" y="12945"/>
                    <a:pt x="2440" y="12975"/>
                    <a:pt x="2490" y="13004"/>
                  </a:cubicBezTo>
                  <a:cubicBezTo>
                    <a:pt x="2622" y="13081"/>
                    <a:pt x="2741" y="13179"/>
                    <a:pt x="2850" y="13282"/>
                  </a:cubicBezTo>
                  <a:cubicBezTo>
                    <a:pt x="3062" y="13485"/>
                    <a:pt x="3239" y="13719"/>
                    <a:pt x="3425" y="13942"/>
                  </a:cubicBezTo>
                  <a:cubicBezTo>
                    <a:pt x="3809" y="14409"/>
                    <a:pt x="4256" y="14820"/>
                    <a:pt x="4757" y="15167"/>
                  </a:cubicBezTo>
                  <a:cubicBezTo>
                    <a:pt x="5008" y="15340"/>
                    <a:pt x="5275" y="15507"/>
                    <a:pt x="5559" y="15628"/>
                  </a:cubicBezTo>
                  <a:cubicBezTo>
                    <a:pt x="5728" y="15701"/>
                    <a:pt x="5973" y="15800"/>
                    <a:pt x="6186" y="15800"/>
                  </a:cubicBezTo>
                  <a:cubicBezTo>
                    <a:pt x="6245" y="15800"/>
                    <a:pt x="6301" y="15793"/>
                    <a:pt x="6352" y="15775"/>
                  </a:cubicBezTo>
                  <a:cubicBezTo>
                    <a:pt x="6590" y="15691"/>
                    <a:pt x="6495" y="15416"/>
                    <a:pt x="6376" y="15270"/>
                  </a:cubicBezTo>
                  <a:cubicBezTo>
                    <a:pt x="6193" y="15046"/>
                    <a:pt x="5957" y="14866"/>
                    <a:pt x="5723" y="14698"/>
                  </a:cubicBezTo>
                  <a:cubicBezTo>
                    <a:pt x="4732" y="13979"/>
                    <a:pt x="3763" y="13180"/>
                    <a:pt x="3079" y="12159"/>
                  </a:cubicBezTo>
                  <a:cubicBezTo>
                    <a:pt x="2933" y="11939"/>
                    <a:pt x="2777" y="11661"/>
                    <a:pt x="2781" y="11390"/>
                  </a:cubicBezTo>
                  <a:cubicBezTo>
                    <a:pt x="2783" y="11298"/>
                    <a:pt x="2834" y="11263"/>
                    <a:pt x="2909" y="11263"/>
                  </a:cubicBezTo>
                  <a:close/>
                  <a:moveTo>
                    <a:pt x="11619" y="17432"/>
                  </a:moveTo>
                  <a:cubicBezTo>
                    <a:pt x="11633" y="17432"/>
                    <a:pt x="11648" y="17432"/>
                    <a:pt x="11662" y="17432"/>
                  </a:cubicBezTo>
                  <a:cubicBezTo>
                    <a:pt x="11860" y="17435"/>
                    <a:pt x="12088" y="17425"/>
                    <a:pt x="12278" y="17485"/>
                  </a:cubicBezTo>
                  <a:cubicBezTo>
                    <a:pt x="12417" y="17527"/>
                    <a:pt x="12461" y="17641"/>
                    <a:pt x="12362" y="17747"/>
                  </a:cubicBezTo>
                  <a:cubicBezTo>
                    <a:pt x="12289" y="17825"/>
                    <a:pt x="12186" y="17871"/>
                    <a:pt x="12088" y="17913"/>
                  </a:cubicBezTo>
                  <a:cubicBezTo>
                    <a:pt x="11878" y="18005"/>
                    <a:pt x="11665" y="18091"/>
                    <a:pt x="11447" y="18166"/>
                  </a:cubicBezTo>
                  <a:cubicBezTo>
                    <a:pt x="10597" y="18461"/>
                    <a:pt x="9702" y="18630"/>
                    <a:pt x="8796" y="18665"/>
                  </a:cubicBezTo>
                  <a:cubicBezTo>
                    <a:pt x="8705" y="18669"/>
                    <a:pt x="8613" y="18671"/>
                    <a:pt x="8522" y="18671"/>
                  </a:cubicBezTo>
                  <a:cubicBezTo>
                    <a:pt x="8122" y="18671"/>
                    <a:pt x="7723" y="18639"/>
                    <a:pt x="7321" y="18613"/>
                  </a:cubicBezTo>
                  <a:cubicBezTo>
                    <a:pt x="7192" y="18604"/>
                    <a:pt x="7061" y="18598"/>
                    <a:pt x="6930" y="18598"/>
                  </a:cubicBezTo>
                  <a:cubicBezTo>
                    <a:pt x="6638" y="18598"/>
                    <a:pt x="6348" y="18629"/>
                    <a:pt x="6079" y="18736"/>
                  </a:cubicBezTo>
                  <a:cubicBezTo>
                    <a:pt x="6150" y="18511"/>
                    <a:pt x="6221" y="18284"/>
                    <a:pt x="6295" y="18059"/>
                  </a:cubicBezTo>
                  <a:cubicBezTo>
                    <a:pt x="6325" y="17967"/>
                    <a:pt x="6355" y="17876"/>
                    <a:pt x="6385" y="17784"/>
                  </a:cubicBezTo>
                  <a:cubicBezTo>
                    <a:pt x="6741" y="17887"/>
                    <a:pt x="7109" y="17925"/>
                    <a:pt x="7478" y="17925"/>
                  </a:cubicBezTo>
                  <a:cubicBezTo>
                    <a:pt x="7857" y="17925"/>
                    <a:pt x="8237" y="17885"/>
                    <a:pt x="8608" y="17832"/>
                  </a:cubicBezTo>
                  <a:cubicBezTo>
                    <a:pt x="9425" y="17716"/>
                    <a:pt x="10229" y="17523"/>
                    <a:pt x="11055" y="17456"/>
                  </a:cubicBezTo>
                  <a:cubicBezTo>
                    <a:pt x="11242" y="17441"/>
                    <a:pt x="11430" y="17432"/>
                    <a:pt x="11619" y="17432"/>
                  </a:cubicBezTo>
                  <a:close/>
                  <a:moveTo>
                    <a:pt x="11007" y="19069"/>
                  </a:moveTo>
                  <a:cubicBezTo>
                    <a:pt x="11085" y="19069"/>
                    <a:pt x="11164" y="19073"/>
                    <a:pt x="11240" y="19084"/>
                  </a:cubicBezTo>
                  <a:cubicBezTo>
                    <a:pt x="11542" y="19131"/>
                    <a:pt x="11322" y="19468"/>
                    <a:pt x="11198" y="19592"/>
                  </a:cubicBezTo>
                  <a:cubicBezTo>
                    <a:pt x="10923" y="19858"/>
                    <a:pt x="10503" y="20006"/>
                    <a:pt x="10137" y="20118"/>
                  </a:cubicBezTo>
                  <a:cubicBezTo>
                    <a:pt x="9688" y="20255"/>
                    <a:pt x="9237" y="20312"/>
                    <a:pt x="8782" y="20312"/>
                  </a:cubicBezTo>
                  <a:cubicBezTo>
                    <a:pt x="8437" y="20312"/>
                    <a:pt x="8090" y="20279"/>
                    <a:pt x="7738" y="20224"/>
                  </a:cubicBezTo>
                  <a:cubicBezTo>
                    <a:pt x="7383" y="20169"/>
                    <a:pt x="7007" y="20113"/>
                    <a:pt x="6639" y="20113"/>
                  </a:cubicBezTo>
                  <a:cubicBezTo>
                    <a:pt x="6269" y="20113"/>
                    <a:pt x="5908" y="20169"/>
                    <a:pt x="5586" y="20339"/>
                  </a:cubicBezTo>
                  <a:cubicBezTo>
                    <a:pt x="5668" y="20053"/>
                    <a:pt x="5756" y="19766"/>
                    <a:pt x="5844" y="19481"/>
                  </a:cubicBezTo>
                  <a:cubicBezTo>
                    <a:pt x="6187" y="19294"/>
                    <a:pt x="6559" y="19242"/>
                    <a:pt x="6940" y="19242"/>
                  </a:cubicBezTo>
                  <a:cubicBezTo>
                    <a:pt x="7366" y="19242"/>
                    <a:pt x="7803" y="19308"/>
                    <a:pt x="8220" y="19324"/>
                  </a:cubicBezTo>
                  <a:cubicBezTo>
                    <a:pt x="8275" y="19326"/>
                    <a:pt x="8330" y="19327"/>
                    <a:pt x="8385" y="19327"/>
                  </a:cubicBezTo>
                  <a:cubicBezTo>
                    <a:pt x="9147" y="19327"/>
                    <a:pt x="9886" y="19135"/>
                    <a:pt x="10644" y="19085"/>
                  </a:cubicBezTo>
                  <a:cubicBezTo>
                    <a:pt x="10761" y="19078"/>
                    <a:pt x="10884" y="19069"/>
                    <a:pt x="11007" y="19069"/>
                  </a:cubicBezTo>
                  <a:close/>
                  <a:moveTo>
                    <a:pt x="791" y="15464"/>
                  </a:moveTo>
                  <a:cubicBezTo>
                    <a:pt x="848" y="15464"/>
                    <a:pt x="915" y="15486"/>
                    <a:pt x="951" y="15500"/>
                  </a:cubicBezTo>
                  <a:cubicBezTo>
                    <a:pt x="1153" y="15574"/>
                    <a:pt x="1348" y="15713"/>
                    <a:pt x="1535" y="15822"/>
                  </a:cubicBezTo>
                  <a:cubicBezTo>
                    <a:pt x="1735" y="15941"/>
                    <a:pt x="1930" y="16066"/>
                    <a:pt x="2125" y="16194"/>
                  </a:cubicBezTo>
                  <a:cubicBezTo>
                    <a:pt x="2516" y="16446"/>
                    <a:pt x="2897" y="16714"/>
                    <a:pt x="3280" y="16978"/>
                  </a:cubicBezTo>
                  <a:cubicBezTo>
                    <a:pt x="4089" y="17542"/>
                    <a:pt x="4906" y="18095"/>
                    <a:pt x="5799" y="18516"/>
                  </a:cubicBezTo>
                  <a:cubicBezTo>
                    <a:pt x="5827" y="18529"/>
                    <a:pt x="5135" y="20542"/>
                    <a:pt x="5069" y="20758"/>
                  </a:cubicBezTo>
                  <a:cubicBezTo>
                    <a:pt x="5044" y="20840"/>
                    <a:pt x="5021" y="20922"/>
                    <a:pt x="4997" y="21005"/>
                  </a:cubicBezTo>
                  <a:cubicBezTo>
                    <a:pt x="4936" y="20942"/>
                    <a:pt x="4864" y="20887"/>
                    <a:pt x="4805" y="20844"/>
                  </a:cubicBezTo>
                  <a:cubicBezTo>
                    <a:pt x="4551" y="20663"/>
                    <a:pt x="4275" y="20510"/>
                    <a:pt x="3998" y="20365"/>
                  </a:cubicBezTo>
                  <a:cubicBezTo>
                    <a:pt x="3721" y="20219"/>
                    <a:pt x="3439" y="20078"/>
                    <a:pt x="3171" y="19915"/>
                  </a:cubicBezTo>
                  <a:cubicBezTo>
                    <a:pt x="2886" y="19743"/>
                    <a:pt x="2656" y="19536"/>
                    <a:pt x="2409" y="19315"/>
                  </a:cubicBezTo>
                  <a:cubicBezTo>
                    <a:pt x="2297" y="19145"/>
                    <a:pt x="2182" y="18976"/>
                    <a:pt x="2056" y="18814"/>
                  </a:cubicBezTo>
                  <a:cubicBezTo>
                    <a:pt x="1930" y="18651"/>
                    <a:pt x="1786" y="18479"/>
                    <a:pt x="1578" y="18418"/>
                  </a:cubicBezTo>
                  <a:cubicBezTo>
                    <a:pt x="1532" y="18405"/>
                    <a:pt x="1484" y="18399"/>
                    <a:pt x="1436" y="18399"/>
                  </a:cubicBezTo>
                  <a:cubicBezTo>
                    <a:pt x="1320" y="18399"/>
                    <a:pt x="1204" y="18438"/>
                    <a:pt x="1125" y="18522"/>
                  </a:cubicBezTo>
                  <a:cubicBezTo>
                    <a:pt x="1036" y="18616"/>
                    <a:pt x="1013" y="18756"/>
                    <a:pt x="1013" y="18896"/>
                  </a:cubicBezTo>
                  <a:cubicBezTo>
                    <a:pt x="724" y="18617"/>
                    <a:pt x="403" y="18312"/>
                    <a:pt x="245" y="17954"/>
                  </a:cubicBezTo>
                  <a:cubicBezTo>
                    <a:pt x="168" y="17778"/>
                    <a:pt x="166" y="17515"/>
                    <a:pt x="410" y="17515"/>
                  </a:cubicBezTo>
                  <a:cubicBezTo>
                    <a:pt x="417" y="17515"/>
                    <a:pt x="424" y="17516"/>
                    <a:pt x="431" y="17516"/>
                  </a:cubicBezTo>
                  <a:cubicBezTo>
                    <a:pt x="616" y="17527"/>
                    <a:pt x="783" y="17651"/>
                    <a:pt x="928" y="17754"/>
                  </a:cubicBezTo>
                  <a:cubicBezTo>
                    <a:pt x="1698" y="18301"/>
                    <a:pt x="2436" y="18892"/>
                    <a:pt x="3245" y="19383"/>
                  </a:cubicBezTo>
                  <a:cubicBezTo>
                    <a:pt x="3629" y="19617"/>
                    <a:pt x="4027" y="19821"/>
                    <a:pt x="4448" y="19975"/>
                  </a:cubicBezTo>
                  <a:cubicBezTo>
                    <a:pt x="4448" y="19992"/>
                    <a:pt x="4452" y="20012"/>
                    <a:pt x="4473" y="20022"/>
                  </a:cubicBezTo>
                  <a:cubicBezTo>
                    <a:pt x="4518" y="20046"/>
                    <a:pt x="4563" y="20056"/>
                    <a:pt x="4606" y="20056"/>
                  </a:cubicBezTo>
                  <a:cubicBezTo>
                    <a:pt x="4626" y="20056"/>
                    <a:pt x="4646" y="20054"/>
                    <a:pt x="4665" y="20050"/>
                  </a:cubicBezTo>
                  <a:cubicBezTo>
                    <a:pt x="4668" y="20053"/>
                    <a:pt x="4671" y="20053"/>
                    <a:pt x="4673" y="20054"/>
                  </a:cubicBezTo>
                  <a:cubicBezTo>
                    <a:pt x="4677" y="20055"/>
                    <a:pt x="4680" y="20056"/>
                    <a:pt x="4684" y="20056"/>
                  </a:cubicBezTo>
                  <a:cubicBezTo>
                    <a:pt x="4698" y="20056"/>
                    <a:pt x="4709" y="20046"/>
                    <a:pt x="4716" y="20033"/>
                  </a:cubicBezTo>
                  <a:cubicBezTo>
                    <a:pt x="4855" y="19972"/>
                    <a:pt x="4954" y="19806"/>
                    <a:pt x="4935" y="19651"/>
                  </a:cubicBezTo>
                  <a:cubicBezTo>
                    <a:pt x="4915" y="19482"/>
                    <a:pt x="4801" y="19343"/>
                    <a:pt x="4681" y="19230"/>
                  </a:cubicBezTo>
                  <a:cubicBezTo>
                    <a:pt x="4523" y="19084"/>
                    <a:pt x="4347" y="18953"/>
                    <a:pt x="4175" y="18826"/>
                  </a:cubicBezTo>
                  <a:cubicBezTo>
                    <a:pt x="3433" y="18274"/>
                    <a:pt x="2621" y="17814"/>
                    <a:pt x="1925" y="17204"/>
                  </a:cubicBezTo>
                  <a:cubicBezTo>
                    <a:pt x="1610" y="16929"/>
                    <a:pt x="1319" y="16628"/>
                    <a:pt x="1084" y="16286"/>
                  </a:cubicBezTo>
                  <a:cubicBezTo>
                    <a:pt x="969" y="16119"/>
                    <a:pt x="868" y="15943"/>
                    <a:pt x="783" y="15761"/>
                  </a:cubicBezTo>
                  <a:cubicBezTo>
                    <a:pt x="755" y="15700"/>
                    <a:pt x="656" y="15538"/>
                    <a:pt x="717" y="15486"/>
                  </a:cubicBezTo>
                  <a:cubicBezTo>
                    <a:pt x="734" y="15470"/>
                    <a:pt x="761" y="15464"/>
                    <a:pt x="791" y="15464"/>
                  </a:cubicBezTo>
                  <a:close/>
                  <a:moveTo>
                    <a:pt x="2687" y="19762"/>
                  </a:moveTo>
                  <a:lnTo>
                    <a:pt x="2687" y="19762"/>
                  </a:lnTo>
                  <a:cubicBezTo>
                    <a:pt x="2762" y="19816"/>
                    <a:pt x="2836" y="19868"/>
                    <a:pt x="2909" y="19915"/>
                  </a:cubicBezTo>
                  <a:cubicBezTo>
                    <a:pt x="3150" y="20075"/>
                    <a:pt x="3408" y="20209"/>
                    <a:pt x="3665" y="20341"/>
                  </a:cubicBezTo>
                  <a:cubicBezTo>
                    <a:pt x="3916" y="20471"/>
                    <a:pt x="4171" y="20599"/>
                    <a:pt x="4415" y="20742"/>
                  </a:cubicBezTo>
                  <a:cubicBezTo>
                    <a:pt x="4576" y="20837"/>
                    <a:pt x="4837" y="20964"/>
                    <a:pt x="4952" y="21142"/>
                  </a:cubicBezTo>
                  <a:cubicBezTo>
                    <a:pt x="4902" y="21324"/>
                    <a:pt x="4851" y="21503"/>
                    <a:pt x="4801" y="21682"/>
                  </a:cubicBezTo>
                  <a:cubicBezTo>
                    <a:pt x="4699" y="21542"/>
                    <a:pt x="4566" y="21418"/>
                    <a:pt x="4429" y="21315"/>
                  </a:cubicBezTo>
                  <a:cubicBezTo>
                    <a:pt x="4210" y="21152"/>
                    <a:pt x="3977" y="21005"/>
                    <a:pt x="3748" y="20852"/>
                  </a:cubicBezTo>
                  <a:cubicBezTo>
                    <a:pt x="3521" y="20700"/>
                    <a:pt x="3294" y="20525"/>
                    <a:pt x="3053" y="20390"/>
                  </a:cubicBezTo>
                  <a:cubicBezTo>
                    <a:pt x="2933" y="20180"/>
                    <a:pt x="2812" y="19970"/>
                    <a:pt x="2687" y="19762"/>
                  </a:cubicBezTo>
                  <a:close/>
                  <a:moveTo>
                    <a:pt x="3249" y="20731"/>
                  </a:moveTo>
                  <a:cubicBezTo>
                    <a:pt x="3346" y="20793"/>
                    <a:pt x="3443" y="20854"/>
                    <a:pt x="3536" y="20915"/>
                  </a:cubicBezTo>
                  <a:cubicBezTo>
                    <a:pt x="3744" y="21054"/>
                    <a:pt x="3954" y="21191"/>
                    <a:pt x="4161" y="21331"/>
                  </a:cubicBezTo>
                  <a:cubicBezTo>
                    <a:pt x="4380" y="21476"/>
                    <a:pt x="4607" y="21653"/>
                    <a:pt x="4746" y="21873"/>
                  </a:cubicBezTo>
                  <a:cubicBezTo>
                    <a:pt x="4692" y="22092"/>
                    <a:pt x="4637" y="22310"/>
                    <a:pt x="4583" y="22529"/>
                  </a:cubicBezTo>
                  <a:cubicBezTo>
                    <a:pt x="4510" y="22438"/>
                    <a:pt x="4431" y="22351"/>
                    <a:pt x="4351" y="22266"/>
                  </a:cubicBezTo>
                  <a:cubicBezTo>
                    <a:pt x="4035" y="21923"/>
                    <a:pt x="3757" y="21558"/>
                    <a:pt x="3510" y="21164"/>
                  </a:cubicBezTo>
                  <a:cubicBezTo>
                    <a:pt x="3419" y="21022"/>
                    <a:pt x="3334" y="20877"/>
                    <a:pt x="3249" y="20731"/>
                  </a:cubicBezTo>
                  <a:close/>
                  <a:moveTo>
                    <a:pt x="5598" y="21461"/>
                  </a:moveTo>
                  <a:cubicBezTo>
                    <a:pt x="6183" y="21461"/>
                    <a:pt x="6774" y="21603"/>
                    <a:pt x="7346" y="21699"/>
                  </a:cubicBezTo>
                  <a:cubicBezTo>
                    <a:pt x="7711" y="21758"/>
                    <a:pt x="8079" y="21819"/>
                    <a:pt x="8445" y="21879"/>
                  </a:cubicBezTo>
                  <a:cubicBezTo>
                    <a:pt x="8801" y="21937"/>
                    <a:pt x="9164" y="21982"/>
                    <a:pt x="9519" y="22056"/>
                  </a:cubicBezTo>
                  <a:cubicBezTo>
                    <a:pt x="9683" y="22092"/>
                    <a:pt x="9885" y="22189"/>
                    <a:pt x="9785" y="22388"/>
                  </a:cubicBezTo>
                  <a:cubicBezTo>
                    <a:pt x="9709" y="22540"/>
                    <a:pt x="9510" y="22590"/>
                    <a:pt x="9354" y="22628"/>
                  </a:cubicBezTo>
                  <a:cubicBezTo>
                    <a:pt x="9153" y="22677"/>
                    <a:pt x="8947" y="22697"/>
                    <a:pt x="8740" y="22697"/>
                  </a:cubicBezTo>
                  <a:cubicBezTo>
                    <a:pt x="8633" y="22697"/>
                    <a:pt x="8527" y="22691"/>
                    <a:pt x="8420" y="22682"/>
                  </a:cubicBezTo>
                  <a:cubicBezTo>
                    <a:pt x="7809" y="22629"/>
                    <a:pt x="7217" y="22450"/>
                    <a:pt x="6617" y="22328"/>
                  </a:cubicBezTo>
                  <a:cubicBezTo>
                    <a:pt x="6367" y="22279"/>
                    <a:pt x="6093" y="22233"/>
                    <a:pt x="5826" y="22233"/>
                  </a:cubicBezTo>
                  <a:cubicBezTo>
                    <a:pt x="5539" y="22233"/>
                    <a:pt x="5260" y="22286"/>
                    <a:pt x="5028" y="22448"/>
                  </a:cubicBezTo>
                  <a:cubicBezTo>
                    <a:pt x="5051" y="22347"/>
                    <a:pt x="5078" y="22248"/>
                    <a:pt x="5101" y="22148"/>
                  </a:cubicBezTo>
                  <a:cubicBezTo>
                    <a:pt x="5105" y="22151"/>
                    <a:pt x="5112" y="22151"/>
                    <a:pt x="5115" y="22154"/>
                  </a:cubicBezTo>
                  <a:cubicBezTo>
                    <a:pt x="5118" y="22147"/>
                    <a:pt x="5115" y="22140"/>
                    <a:pt x="5119" y="22134"/>
                  </a:cubicBezTo>
                  <a:cubicBezTo>
                    <a:pt x="5136" y="22079"/>
                    <a:pt x="5162" y="22031"/>
                    <a:pt x="5191" y="21987"/>
                  </a:cubicBezTo>
                  <a:lnTo>
                    <a:pt x="5191" y="21987"/>
                  </a:lnTo>
                  <a:cubicBezTo>
                    <a:pt x="5171" y="21995"/>
                    <a:pt x="5154" y="22002"/>
                    <a:pt x="5135" y="22013"/>
                  </a:cubicBezTo>
                  <a:cubicBezTo>
                    <a:pt x="5179" y="21835"/>
                    <a:pt x="5220" y="21655"/>
                    <a:pt x="5267" y="21477"/>
                  </a:cubicBezTo>
                  <a:cubicBezTo>
                    <a:pt x="5377" y="21466"/>
                    <a:pt x="5487" y="21461"/>
                    <a:pt x="5598" y="21461"/>
                  </a:cubicBezTo>
                  <a:close/>
                  <a:moveTo>
                    <a:pt x="1442" y="18569"/>
                  </a:moveTo>
                  <a:cubicBezTo>
                    <a:pt x="1610" y="18569"/>
                    <a:pt x="1767" y="18727"/>
                    <a:pt x="1866" y="18848"/>
                  </a:cubicBezTo>
                  <a:cubicBezTo>
                    <a:pt x="2259" y="19325"/>
                    <a:pt x="2564" y="19863"/>
                    <a:pt x="2869" y="20398"/>
                  </a:cubicBezTo>
                  <a:cubicBezTo>
                    <a:pt x="2859" y="20423"/>
                    <a:pt x="2863" y="20451"/>
                    <a:pt x="2890" y="20474"/>
                  </a:cubicBezTo>
                  <a:cubicBezTo>
                    <a:pt x="2901" y="20484"/>
                    <a:pt x="2916" y="20494"/>
                    <a:pt x="2928" y="20504"/>
                  </a:cubicBezTo>
                  <a:cubicBezTo>
                    <a:pt x="3032" y="20683"/>
                    <a:pt x="3134" y="20863"/>
                    <a:pt x="3242" y="21037"/>
                  </a:cubicBezTo>
                  <a:cubicBezTo>
                    <a:pt x="3487" y="21437"/>
                    <a:pt x="3753" y="21829"/>
                    <a:pt x="4070" y="22177"/>
                  </a:cubicBezTo>
                  <a:cubicBezTo>
                    <a:pt x="4227" y="22347"/>
                    <a:pt x="4404" y="22513"/>
                    <a:pt x="4546" y="22700"/>
                  </a:cubicBezTo>
                  <a:cubicBezTo>
                    <a:pt x="4517" y="22817"/>
                    <a:pt x="4490" y="22934"/>
                    <a:pt x="4466" y="23053"/>
                  </a:cubicBezTo>
                  <a:cubicBezTo>
                    <a:pt x="4455" y="23038"/>
                    <a:pt x="4444" y="23026"/>
                    <a:pt x="4431" y="23012"/>
                  </a:cubicBezTo>
                  <a:lnTo>
                    <a:pt x="4431" y="23012"/>
                  </a:lnTo>
                  <a:cubicBezTo>
                    <a:pt x="4434" y="23062"/>
                    <a:pt x="4434" y="23112"/>
                    <a:pt x="4429" y="23163"/>
                  </a:cubicBezTo>
                  <a:cubicBezTo>
                    <a:pt x="4432" y="23166"/>
                    <a:pt x="4437" y="23171"/>
                    <a:pt x="4439" y="23175"/>
                  </a:cubicBezTo>
                  <a:cubicBezTo>
                    <a:pt x="4417" y="23286"/>
                    <a:pt x="4397" y="23400"/>
                    <a:pt x="4376" y="23512"/>
                  </a:cubicBezTo>
                  <a:cubicBezTo>
                    <a:pt x="4303" y="23449"/>
                    <a:pt x="4227" y="23395"/>
                    <a:pt x="4150" y="23347"/>
                  </a:cubicBezTo>
                  <a:cubicBezTo>
                    <a:pt x="3951" y="23219"/>
                    <a:pt x="3737" y="23122"/>
                    <a:pt x="3533" y="23001"/>
                  </a:cubicBezTo>
                  <a:cubicBezTo>
                    <a:pt x="3348" y="22892"/>
                    <a:pt x="3178" y="22765"/>
                    <a:pt x="3021" y="22622"/>
                  </a:cubicBezTo>
                  <a:cubicBezTo>
                    <a:pt x="2388" y="22050"/>
                    <a:pt x="1979" y="21281"/>
                    <a:pt x="1657" y="20512"/>
                  </a:cubicBezTo>
                  <a:cubicBezTo>
                    <a:pt x="1490" y="20115"/>
                    <a:pt x="1317" y="19707"/>
                    <a:pt x="1237" y="19284"/>
                  </a:cubicBezTo>
                  <a:cubicBezTo>
                    <a:pt x="1203" y="19106"/>
                    <a:pt x="1119" y="18706"/>
                    <a:pt x="1315" y="18601"/>
                  </a:cubicBezTo>
                  <a:cubicBezTo>
                    <a:pt x="1358" y="18579"/>
                    <a:pt x="1400" y="18569"/>
                    <a:pt x="1442" y="18569"/>
                  </a:cubicBezTo>
                  <a:close/>
                  <a:moveTo>
                    <a:pt x="4858" y="23280"/>
                  </a:moveTo>
                  <a:cubicBezTo>
                    <a:pt x="5320" y="23637"/>
                    <a:pt x="5958" y="23750"/>
                    <a:pt x="6533" y="23750"/>
                  </a:cubicBezTo>
                  <a:cubicBezTo>
                    <a:pt x="6568" y="23750"/>
                    <a:pt x="6604" y="23749"/>
                    <a:pt x="6638" y="23749"/>
                  </a:cubicBezTo>
                  <a:cubicBezTo>
                    <a:pt x="7342" y="23732"/>
                    <a:pt x="8029" y="23564"/>
                    <a:pt x="8731" y="23517"/>
                  </a:cubicBezTo>
                  <a:cubicBezTo>
                    <a:pt x="8781" y="23514"/>
                    <a:pt x="8833" y="23512"/>
                    <a:pt x="8886" y="23512"/>
                  </a:cubicBezTo>
                  <a:cubicBezTo>
                    <a:pt x="9006" y="23512"/>
                    <a:pt x="9130" y="23526"/>
                    <a:pt x="9233" y="23585"/>
                  </a:cubicBezTo>
                  <a:cubicBezTo>
                    <a:pt x="9389" y="23675"/>
                    <a:pt x="9426" y="23855"/>
                    <a:pt x="9375" y="24013"/>
                  </a:cubicBezTo>
                  <a:cubicBezTo>
                    <a:pt x="9279" y="24306"/>
                    <a:pt x="8921" y="24461"/>
                    <a:pt x="8652" y="24566"/>
                  </a:cubicBezTo>
                  <a:cubicBezTo>
                    <a:pt x="8284" y="24709"/>
                    <a:pt x="7886" y="24783"/>
                    <a:pt x="7487" y="24783"/>
                  </a:cubicBezTo>
                  <a:cubicBezTo>
                    <a:pt x="7255" y="24783"/>
                    <a:pt x="7023" y="24758"/>
                    <a:pt x="6796" y="24708"/>
                  </a:cubicBezTo>
                  <a:cubicBezTo>
                    <a:pt x="6186" y="24570"/>
                    <a:pt x="5555" y="24234"/>
                    <a:pt x="4916" y="24234"/>
                  </a:cubicBezTo>
                  <a:cubicBezTo>
                    <a:pt x="4869" y="24234"/>
                    <a:pt x="4822" y="24236"/>
                    <a:pt x="4774" y="24240"/>
                  </a:cubicBezTo>
                  <a:cubicBezTo>
                    <a:pt x="4777" y="24232"/>
                    <a:pt x="4778" y="24227"/>
                    <a:pt x="4778" y="24220"/>
                  </a:cubicBezTo>
                  <a:cubicBezTo>
                    <a:pt x="4777" y="24142"/>
                    <a:pt x="4760" y="24069"/>
                    <a:pt x="4736" y="23998"/>
                  </a:cubicBezTo>
                  <a:cubicBezTo>
                    <a:pt x="4737" y="23987"/>
                    <a:pt x="4737" y="23977"/>
                    <a:pt x="4739" y="23966"/>
                  </a:cubicBezTo>
                  <a:cubicBezTo>
                    <a:pt x="4744" y="23936"/>
                    <a:pt x="4750" y="23905"/>
                    <a:pt x="4756" y="23874"/>
                  </a:cubicBezTo>
                  <a:cubicBezTo>
                    <a:pt x="4777" y="23864"/>
                    <a:pt x="4800" y="23855"/>
                    <a:pt x="4822" y="23849"/>
                  </a:cubicBezTo>
                  <a:cubicBezTo>
                    <a:pt x="4824" y="23845"/>
                    <a:pt x="4822" y="23842"/>
                    <a:pt x="4824" y="23838"/>
                  </a:cubicBezTo>
                  <a:lnTo>
                    <a:pt x="4848" y="23777"/>
                  </a:lnTo>
                  <a:lnTo>
                    <a:pt x="4848" y="23777"/>
                  </a:lnTo>
                  <a:cubicBezTo>
                    <a:pt x="4820" y="23784"/>
                    <a:pt x="4793" y="23791"/>
                    <a:pt x="4767" y="23805"/>
                  </a:cubicBezTo>
                  <a:cubicBezTo>
                    <a:pt x="4795" y="23629"/>
                    <a:pt x="4827" y="23455"/>
                    <a:pt x="4858" y="23280"/>
                  </a:cubicBezTo>
                  <a:close/>
                  <a:moveTo>
                    <a:pt x="12787" y="0"/>
                  </a:moveTo>
                  <a:cubicBezTo>
                    <a:pt x="12497" y="0"/>
                    <a:pt x="12350" y="490"/>
                    <a:pt x="12285" y="692"/>
                  </a:cubicBezTo>
                  <a:lnTo>
                    <a:pt x="11950" y="1741"/>
                  </a:lnTo>
                  <a:cubicBezTo>
                    <a:pt x="11909" y="1631"/>
                    <a:pt x="11854" y="1525"/>
                    <a:pt x="11780" y="1429"/>
                  </a:cubicBezTo>
                  <a:cubicBezTo>
                    <a:pt x="11716" y="1347"/>
                    <a:pt x="11622" y="1273"/>
                    <a:pt x="11532" y="1273"/>
                  </a:cubicBezTo>
                  <a:cubicBezTo>
                    <a:pt x="11478" y="1273"/>
                    <a:pt x="11426" y="1300"/>
                    <a:pt x="11383" y="1369"/>
                  </a:cubicBezTo>
                  <a:cubicBezTo>
                    <a:pt x="11274" y="1542"/>
                    <a:pt x="11340" y="1796"/>
                    <a:pt x="11377" y="1982"/>
                  </a:cubicBezTo>
                  <a:cubicBezTo>
                    <a:pt x="11383" y="2005"/>
                    <a:pt x="11387" y="2029"/>
                    <a:pt x="11393" y="2050"/>
                  </a:cubicBezTo>
                  <a:cubicBezTo>
                    <a:pt x="11354" y="1988"/>
                    <a:pt x="11313" y="1927"/>
                    <a:pt x="11258" y="1880"/>
                  </a:cubicBezTo>
                  <a:cubicBezTo>
                    <a:pt x="11195" y="1823"/>
                    <a:pt x="11125" y="1799"/>
                    <a:pt x="11057" y="1799"/>
                  </a:cubicBezTo>
                  <a:cubicBezTo>
                    <a:pt x="10920" y="1799"/>
                    <a:pt x="10793" y="1901"/>
                    <a:pt x="10760" y="2054"/>
                  </a:cubicBezTo>
                  <a:cubicBezTo>
                    <a:pt x="10732" y="2188"/>
                    <a:pt x="10777" y="2327"/>
                    <a:pt x="10820" y="2453"/>
                  </a:cubicBezTo>
                  <a:cubicBezTo>
                    <a:pt x="10874" y="2609"/>
                    <a:pt x="10932" y="2762"/>
                    <a:pt x="10996" y="2914"/>
                  </a:cubicBezTo>
                  <a:cubicBezTo>
                    <a:pt x="11103" y="3169"/>
                    <a:pt x="11228" y="3415"/>
                    <a:pt x="11366" y="3656"/>
                  </a:cubicBezTo>
                  <a:cubicBezTo>
                    <a:pt x="11345" y="3704"/>
                    <a:pt x="11323" y="3751"/>
                    <a:pt x="11302" y="3798"/>
                  </a:cubicBezTo>
                  <a:cubicBezTo>
                    <a:pt x="11244" y="3689"/>
                    <a:pt x="11187" y="3577"/>
                    <a:pt x="11137" y="3462"/>
                  </a:cubicBezTo>
                  <a:cubicBezTo>
                    <a:pt x="11049" y="3255"/>
                    <a:pt x="10971" y="3043"/>
                    <a:pt x="10879" y="2837"/>
                  </a:cubicBezTo>
                  <a:cubicBezTo>
                    <a:pt x="10710" y="2460"/>
                    <a:pt x="10493" y="2087"/>
                    <a:pt x="10149" y="1837"/>
                  </a:cubicBezTo>
                  <a:cubicBezTo>
                    <a:pt x="10066" y="1778"/>
                    <a:pt x="9968" y="1727"/>
                    <a:pt x="9875" y="1727"/>
                  </a:cubicBezTo>
                  <a:cubicBezTo>
                    <a:pt x="9811" y="1727"/>
                    <a:pt x="9750" y="1751"/>
                    <a:pt x="9699" y="1816"/>
                  </a:cubicBezTo>
                  <a:cubicBezTo>
                    <a:pt x="9578" y="1971"/>
                    <a:pt x="9666" y="2162"/>
                    <a:pt x="9731" y="2321"/>
                  </a:cubicBezTo>
                  <a:cubicBezTo>
                    <a:pt x="9902" y="2730"/>
                    <a:pt x="10075" y="3137"/>
                    <a:pt x="10283" y="3528"/>
                  </a:cubicBezTo>
                  <a:cubicBezTo>
                    <a:pt x="10469" y="3882"/>
                    <a:pt x="10695" y="4242"/>
                    <a:pt x="10974" y="4538"/>
                  </a:cubicBezTo>
                  <a:cubicBezTo>
                    <a:pt x="10974" y="4540"/>
                    <a:pt x="10973" y="4541"/>
                    <a:pt x="10973" y="4541"/>
                  </a:cubicBezTo>
                  <a:cubicBezTo>
                    <a:pt x="10959" y="4548"/>
                    <a:pt x="10952" y="4567"/>
                    <a:pt x="10954" y="4584"/>
                  </a:cubicBezTo>
                  <a:cubicBezTo>
                    <a:pt x="10932" y="4638"/>
                    <a:pt x="10909" y="4690"/>
                    <a:pt x="10888" y="4744"/>
                  </a:cubicBezTo>
                  <a:cubicBezTo>
                    <a:pt x="10856" y="4755"/>
                    <a:pt x="10823" y="4759"/>
                    <a:pt x="10789" y="4759"/>
                  </a:cubicBezTo>
                  <a:cubicBezTo>
                    <a:pt x="10731" y="4759"/>
                    <a:pt x="10673" y="4745"/>
                    <a:pt x="10620" y="4719"/>
                  </a:cubicBezTo>
                  <a:cubicBezTo>
                    <a:pt x="10434" y="4625"/>
                    <a:pt x="10313" y="4422"/>
                    <a:pt x="10208" y="4252"/>
                  </a:cubicBezTo>
                  <a:cubicBezTo>
                    <a:pt x="10015" y="3938"/>
                    <a:pt x="9861" y="3604"/>
                    <a:pt x="9645" y="3304"/>
                  </a:cubicBezTo>
                  <a:cubicBezTo>
                    <a:pt x="9462" y="3052"/>
                    <a:pt x="9209" y="2783"/>
                    <a:pt x="8897" y="2697"/>
                  </a:cubicBezTo>
                  <a:cubicBezTo>
                    <a:pt x="8849" y="2683"/>
                    <a:pt x="8797" y="2675"/>
                    <a:pt x="8746" y="2675"/>
                  </a:cubicBezTo>
                  <a:cubicBezTo>
                    <a:pt x="8669" y="2675"/>
                    <a:pt x="8592" y="2694"/>
                    <a:pt x="8533" y="2744"/>
                  </a:cubicBezTo>
                  <a:cubicBezTo>
                    <a:pt x="8406" y="2847"/>
                    <a:pt x="8422" y="3016"/>
                    <a:pt x="8477" y="3157"/>
                  </a:cubicBezTo>
                  <a:cubicBezTo>
                    <a:pt x="8623" y="3525"/>
                    <a:pt x="8845" y="3883"/>
                    <a:pt x="9072" y="4212"/>
                  </a:cubicBezTo>
                  <a:cubicBezTo>
                    <a:pt x="9299" y="4540"/>
                    <a:pt x="9557" y="4848"/>
                    <a:pt x="9839" y="5134"/>
                  </a:cubicBezTo>
                  <a:cubicBezTo>
                    <a:pt x="9978" y="5273"/>
                    <a:pt x="10132" y="5400"/>
                    <a:pt x="10272" y="5540"/>
                  </a:cubicBezTo>
                  <a:cubicBezTo>
                    <a:pt x="10337" y="5605"/>
                    <a:pt x="10411" y="5712"/>
                    <a:pt x="10307" y="5776"/>
                  </a:cubicBezTo>
                  <a:cubicBezTo>
                    <a:pt x="10277" y="5795"/>
                    <a:pt x="10239" y="5802"/>
                    <a:pt x="10200" y="5802"/>
                  </a:cubicBezTo>
                  <a:cubicBezTo>
                    <a:pt x="10130" y="5802"/>
                    <a:pt x="10054" y="5778"/>
                    <a:pt x="10000" y="5754"/>
                  </a:cubicBezTo>
                  <a:cubicBezTo>
                    <a:pt x="9791" y="5664"/>
                    <a:pt x="9634" y="5489"/>
                    <a:pt x="9489" y="5322"/>
                  </a:cubicBezTo>
                  <a:cubicBezTo>
                    <a:pt x="9333" y="5144"/>
                    <a:pt x="9180" y="4966"/>
                    <a:pt x="9023" y="4787"/>
                  </a:cubicBezTo>
                  <a:cubicBezTo>
                    <a:pt x="8867" y="4607"/>
                    <a:pt x="8711" y="4426"/>
                    <a:pt x="8555" y="4248"/>
                  </a:cubicBezTo>
                  <a:cubicBezTo>
                    <a:pt x="8412" y="4082"/>
                    <a:pt x="8276" y="3893"/>
                    <a:pt x="8107" y="3751"/>
                  </a:cubicBezTo>
                  <a:cubicBezTo>
                    <a:pt x="8000" y="3661"/>
                    <a:pt x="7870" y="3595"/>
                    <a:pt x="7730" y="3595"/>
                  </a:cubicBezTo>
                  <a:cubicBezTo>
                    <a:pt x="7710" y="3595"/>
                    <a:pt x="7689" y="3596"/>
                    <a:pt x="7669" y="3599"/>
                  </a:cubicBezTo>
                  <a:cubicBezTo>
                    <a:pt x="7510" y="3623"/>
                    <a:pt x="7389" y="3738"/>
                    <a:pt x="7369" y="3896"/>
                  </a:cubicBezTo>
                  <a:cubicBezTo>
                    <a:pt x="7348" y="4056"/>
                    <a:pt x="7424" y="4221"/>
                    <a:pt x="7511" y="4351"/>
                  </a:cubicBezTo>
                  <a:cubicBezTo>
                    <a:pt x="7625" y="4526"/>
                    <a:pt x="7761" y="4690"/>
                    <a:pt x="7893" y="4852"/>
                  </a:cubicBezTo>
                  <a:cubicBezTo>
                    <a:pt x="8172" y="5195"/>
                    <a:pt x="8476" y="5520"/>
                    <a:pt x="8801" y="5824"/>
                  </a:cubicBezTo>
                  <a:cubicBezTo>
                    <a:pt x="9079" y="6086"/>
                    <a:pt x="9382" y="6343"/>
                    <a:pt x="9561" y="6685"/>
                  </a:cubicBezTo>
                  <a:cubicBezTo>
                    <a:pt x="9596" y="6754"/>
                    <a:pt x="9714" y="6972"/>
                    <a:pt x="9568" y="6972"/>
                  </a:cubicBezTo>
                  <a:cubicBezTo>
                    <a:pt x="9567" y="6972"/>
                    <a:pt x="9565" y="6972"/>
                    <a:pt x="9564" y="6972"/>
                  </a:cubicBezTo>
                  <a:cubicBezTo>
                    <a:pt x="9475" y="6967"/>
                    <a:pt x="9365" y="6872"/>
                    <a:pt x="9302" y="6824"/>
                  </a:cubicBezTo>
                  <a:cubicBezTo>
                    <a:pt x="9124" y="6691"/>
                    <a:pt x="8954" y="6550"/>
                    <a:pt x="8788" y="6406"/>
                  </a:cubicBezTo>
                  <a:cubicBezTo>
                    <a:pt x="8455" y="6115"/>
                    <a:pt x="8142" y="5803"/>
                    <a:pt x="7852" y="5471"/>
                  </a:cubicBezTo>
                  <a:cubicBezTo>
                    <a:pt x="7609" y="5193"/>
                    <a:pt x="7339" y="4832"/>
                    <a:pt x="6945" y="4768"/>
                  </a:cubicBezTo>
                  <a:cubicBezTo>
                    <a:pt x="6909" y="4762"/>
                    <a:pt x="6870" y="4759"/>
                    <a:pt x="6830" y="4759"/>
                  </a:cubicBezTo>
                  <a:cubicBezTo>
                    <a:pt x="6717" y="4759"/>
                    <a:pt x="6596" y="4787"/>
                    <a:pt x="6526" y="4869"/>
                  </a:cubicBezTo>
                  <a:cubicBezTo>
                    <a:pt x="6426" y="4987"/>
                    <a:pt x="6484" y="5137"/>
                    <a:pt x="6555" y="5256"/>
                  </a:cubicBezTo>
                  <a:cubicBezTo>
                    <a:pt x="6765" y="5613"/>
                    <a:pt x="7009" y="5953"/>
                    <a:pt x="7264" y="6279"/>
                  </a:cubicBezTo>
                  <a:cubicBezTo>
                    <a:pt x="7776" y="6933"/>
                    <a:pt x="8358" y="7536"/>
                    <a:pt x="9008" y="8064"/>
                  </a:cubicBezTo>
                  <a:cubicBezTo>
                    <a:pt x="9138" y="8171"/>
                    <a:pt x="9273" y="8271"/>
                    <a:pt x="9408" y="8372"/>
                  </a:cubicBezTo>
                  <a:cubicBezTo>
                    <a:pt x="9397" y="8406"/>
                    <a:pt x="9382" y="8440"/>
                    <a:pt x="9370" y="8476"/>
                  </a:cubicBezTo>
                  <a:cubicBezTo>
                    <a:pt x="9363" y="8476"/>
                    <a:pt x="9356" y="8477"/>
                    <a:pt x="9350" y="8477"/>
                  </a:cubicBezTo>
                  <a:cubicBezTo>
                    <a:pt x="9215" y="8477"/>
                    <a:pt x="9056" y="8344"/>
                    <a:pt x="8972" y="8263"/>
                  </a:cubicBezTo>
                  <a:cubicBezTo>
                    <a:pt x="8836" y="8132"/>
                    <a:pt x="8701" y="8002"/>
                    <a:pt x="8562" y="7874"/>
                  </a:cubicBezTo>
                  <a:cubicBezTo>
                    <a:pt x="8293" y="7624"/>
                    <a:pt x="8018" y="7379"/>
                    <a:pt x="7738" y="7139"/>
                  </a:cubicBezTo>
                  <a:cubicBezTo>
                    <a:pt x="7457" y="6902"/>
                    <a:pt x="7176" y="6664"/>
                    <a:pt x="6885" y="6437"/>
                  </a:cubicBezTo>
                  <a:cubicBezTo>
                    <a:pt x="6751" y="6333"/>
                    <a:pt x="6613" y="6228"/>
                    <a:pt x="6475" y="6125"/>
                  </a:cubicBezTo>
                  <a:cubicBezTo>
                    <a:pt x="6350" y="6031"/>
                    <a:pt x="6216" y="5903"/>
                    <a:pt x="6058" y="5869"/>
                  </a:cubicBezTo>
                  <a:cubicBezTo>
                    <a:pt x="6034" y="5864"/>
                    <a:pt x="6011" y="5862"/>
                    <a:pt x="5988" y="5862"/>
                  </a:cubicBezTo>
                  <a:cubicBezTo>
                    <a:pt x="5800" y="5862"/>
                    <a:pt x="5649" y="6023"/>
                    <a:pt x="5610" y="6200"/>
                  </a:cubicBezTo>
                  <a:cubicBezTo>
                    <a:pt x="5552" y="6468"/>
                    <a:pt x="5743" y="6712"/>
                    <a:pt x="5906" y="6911"/>
                  </a:cubicBezTo>
                  <a:cubicBezTo>
                    <a:pt x="6343" y="7448"/>
                    <a:pt x="6843" y="7932"/>
                    <a:pt x="7361" y="8398"/>
                  </a:cubicBezTo>
                  <a:cubicBezTo>
                    <a:pt x="7613" y="8625"/>
                    <a:pt x="7871" y="8847"/>
                    <a:pt x="8128" y="9071"/>
                  </a:cubicBezTo>
                  <a:cubicBezTo>
                    <a:pt x="8256" y="9182"/>
                    <a:pt x="8385" y="9294"/>
                    <a:pt x="8513" y="9408"/>
                  </a:cubicBezTo>
                  <a:cubicBezTo>
                    <a:pt x="8564" y="9455"/>
                    <a:pt x="8938" y="9724"/>
                    <a:pt x="8843" y="9811"/>
                  </a:cubicBezTo>
                  <a:cubicBezTo>
                    <a:pt x="8825" y="9827"/>
                    <a:pt x="8798" y="9832"/>
                    <a:pt x="8767" y="9832"/>
                  </a:cubicBezTo>
                  <a:cubicBezTo>
                    <a:pt x="8701" y="9832"/>
                    <a:pt x="8620" y="9807"/>
                    <a:pt x="8582" y="9795"/>
                  </a:cubicBezTo>
                  <a:cubicBezTo>
                    <a:pt x="8500" y="9768"/>
                    <a:pt x="8422" y="9724"/>
                    <a:pt x="8354" y="9674"/>
                  </a:cubicBezTo>
                  <a:cubicBezTo>
                    <a:pt x="8198" y="9565"/>
                    <a:pt x="8067" y="9423"/>
                    <a:pt x="7937" y="9289"/>
                  </a:cubicBezTo>
                  <a:cubicBezTo>
                    <a:pt x="7667" y="9010"/>
                    <a:pt x="7398" y="8734"/>
                    <a:pt x="7128" y="8456"/>
                  </a:cubicBezTo>
                  <a:cubicBezTo>
                    <a:pt x="6871" y="8189"/>
                    <a:pt x="6613" y="7925"/>
                    <a:pt x="6356" y="7660"/>
                  </a:cubicBezTo>
                  <a:cubicBezTo>
                    <a:pt x="6226" y="7525"/>
                    <a:pt x="6099" y="7380"/>
                    <a:pt x="5963" y="7253"/>
                  </a:cubicBezTo>
                  <a:cubicBezTo>
                    <a:pt x="5889" y="7184"/>
                    <a:pt x="5797" y="7118"/>
                    <a:pt x="5693" y="7118"/>
                  </a:cubicBezTo>
                  <a:cubicBezTo>
                    <a:pt x="5679" y="7118"/>
                    <a:pt x="5665" y="7120"/>
                    <a:pt x="5651" y="7122"/>
                  </a:cubicBezTo>
                  <a:cubicBezTo>
                    <a:pt x="5386" y="7172"/>
                    <a:pt x="5440" y="7529"/>
                    <a:pt x="5468" y="7715"/>
                  </a:cubicBezTo>
                  <a:cubicBezTo>
                    <a:pt x="5511" y="7990"/>
                    <a:pt x="5608" y="8256"/>
                    <a:pt x="5739" y="8504"/>
                  </a:cubicBezTo>
                  <a:cubicBezTo>
                    <a:pt x="6308" y="9592"/>
                    <a:pt x="7467" y="10267"/>
                    <a:pt x="8091" y="11307"/>
                  </a:cubicBezTo>
                  <a:cubicBezTo>
                    <a:pt x="7443" y="10970"/>
                    <a:pt x="6837" y="10557"/>
                    <a:pt x="6298" y="10067"/>
                  </a:cubicBezTo>
                  <a:cubicBezTo>
                    <a:pt x="5994" y="9791"/>
                    <a:pt x="5722" y="9489"/>
                    <a:pt x="5441" y="9189"/>
                  </a:cubicBezTo>
                  <a:cubicBezTo>
                    <a:pt x="5173" y="8904"/>
                    <a:pt x="4882" y="8616"/>
                    <a:pt x="4537" y="8422"/>
                  </a:cubicBezTo>
                  <a:cubicBezTo>
                    <a:pt x="4431" y="8362"/>
                    <a:pt x="4291" y="8322"/>
                    <a:pt x="4160" y="8322"/>
                  </a:cubicBezTo>
                  <a:cubicBezTo>
                    <a:pt x="3979" y="8322"/>
                    <a:pt x="3814" y="8399"/>
                    <a:pt x="3780" y="8612"/>
                  </a:cubicBezTo>
                  <a:cubicBezTo>
                    <a:pt x="3731" y="8900"/>
                    <a:pt x="3929" y="9246"/>
                    <a:pt x="4099" y="9473"/>
                  </a:cubicBezTo>
                  <a:cubicBezTo>
                    <a:pt x="4298" y="9740"/>
                    <a:pt x="4551" y="9960"/>
                    <a:pt x="4814" y="10163"/>
                  </a:cubicBezTo>
                  <a:cubicBezTo>
                    <a:pt x="5130" y="10409"/>
                    <a:pt x="5457" y="10643"/>
                    <a:pt x="5776" y="10886"/>
                  </a:cubicBezTo>
                  <a:cubicBezTo>
                    <a:pt x="6173" y="11188"/>
                    <a:pt x="6568" y="11495"/>
                    <a:pt x="6958" y="11805"/>
                  </a:cubicBezTo>
                  <a:cubicBezTo>
                    <a:pt x="7155" y="11962"/>
                    <a:pt x="7351" y="12118"/>
                    <a:pt x="7545" y="12276"/>
                  </a:cubicBezTo>
                  <a:cubicBezTo>
                    <a:pt x="7656" y="12369"/>
                    <a:pt x="7775" y="12471"/>
                    <a:pt x="7840" y="12599"/>
                  </a:cubicBezTo>
                  <a:cubicBezTo>
                    <a:pt x="7793" y="12735"/>
                    <a:pt x="7744" y="12871"/>
                    <a:pt x="7695" y="13007"/>
                  </a:cubicBezTo>
                  <a:cubicBezTo>
                    <a:pt x="6712" y="12230"/>
                    <a:pt x="5786" y="11385"/>
                    <a:pt x="4927" y="10475"/>
                  </a:cubicBezTo>
                  <a:cubicBezTo>
                    <a:pt x="4722" y="10258"/>
                    <a:pt x="4520" y="10031"/>
                    <a:pt x="4286" y="9840"/>
                  </a:cubicBezTo>
                  <a:cubicBezTo>
                    <a:pt x="4121" y="9705"/>
                    <a:pt x="3873" y="9501"/>
                    <a:pt x="3643" y="9501"/>
                  </a:cubicBezTo>
                  <a:cubicBezTo>
                    <a:pt x="3636" y="9501"/>
                    <a:pt x="3629" y="9501"/>
                    <a:pt x="3622" y="9501"/>
                  </a:cubicBezTo>
                  <a:cubicBezTo>
                    <a:pt x="3086" y="9528"/>
                    <a:pt x="3652" y="10531"/>
                    <a:pt x="3764" y="10743"/>
                  </a:cubicBezTo>
                  <a:cubicBezTo>
                    <a:pt x="4022" y="11237"/>
                    <a:pt x="4361" y="11693"/>
                    <a:pt x="4754" y="12092"/>
                  </a:cubicBezTo>
                  <a:cubicBezTo>
                    <a:pt x="5169" y="12509"/>
                    <a:pt x="5654" y="12837"/>
                    <a:pt x="6129" y="13177"/>
                  </a:cubicBezTo>
                  <a:cubicBezTo>
                    <a:pt x="6393" y="13368"/>
                    <a:pt x="6654" y="13563"/>
                    <a:pt x="6890" y="13786"/>
                  </a:cubicBezTo>
                  <a:cubicBezTo>
                    <a:pt x="6987" y="13878"/>
                    <a:pt x="7100" y="13975"/>
                    <a:pt x="7172" y="14088"/>
                  </a:cubicBezTo>
                  <a:cubicBezTo>
                    <a:pt x="7274" y="14248"/>
                    <a:pt x="7167" y="14391"/>
                    <a:pt x="6988" y="14391"/>
                  </a:cubicBezTo>
                  <a:cubicBezTo>
                    <a:pt x="6983" y="14391"/>
                    <a:pt x="6979" y="14391"/>
                    <a:pt x="6975" y="14390"/>
                  </a:cubicBezTo>
                  <a:cubicBezTo>
                    <a:pt x="6824" y="14386"/>
                    <a:pt x="6687" y="14283"/>
                    <a:pt x="6566" y="14202"/>
                  </a:cubicBezTo>
                  <a:cubicBezTo>
                    <a:pt x="6414" y="14100"/>
                    <a:pt x="6270" y="13992"/>
                    <a:pt x="6128" y="13880"/>
                  </a:cubicBezTo>
                  <a:cubicBezTo>
                    <a:pt x="5878" y="13680"/>
                    <a:pt x="5640" y="13465"/>
                    <a:pt x="5411" y="13240"/>
                  </a:cubicBezTo>
                  <a:cubicBezTo>
                    <a:pt x="4959" y="12799"/>
                    <a:pt x="4553" y="12318"/>
                    <a:pt x="4123" y="11855"/>
                  </a:cubicBezTo>
                  <a:cubicBezTo>
                    <a:pt x="3922" y="11637"/>
                    <a:pt x="3702" y="11424"/>
                    <a:pt x="3442" y="11272"/>
                  </a:cubicBezTo>
                  <a:cubicBezTo>
                    <a:pt x="3298" y="11185"/>
                    <a:pt x="3085" y="11074"/>
                    <a:pt x="2896" y="11074"/>
                  </a:cubicBezTo>
                  <a:cubicBezTo>
                    <a:pt x="2846" y="11074"/>
                    <a:pt x="2798" y="11081"/>
                    <a:pt x="2754" y="11099"/>
                  </a:cubicBezTo>
                  <a:cubicBezTo>
                    <a:pt x="2510" y="11195"/>
                    <a:pt x="2584" y="11525"/>
                    <a:pt x="2645" y="11719"/>
                  </a:cubicBezTo>
                  <a:cubicBezTo>
                    <a:pt x="2724" y="11976"/>
                    <a:pt x="2872" y="12206"/>
                    <a:pt x="3033" y="12423"/>
                  </a:cubicBezTo>
                  <a:cubicBezTo>
                    <a:pt x="3397" y="12911"/>
                    <a:pt x="3811" y="13365"/>
                    <a:pt x="4258" y="13778"/>
                  </a:cubicBezTo>
                  <a:cubicBezTo>
                    <a:pt x="4710" y="14196"/>
                    <a:pt x="5207" y="14545"/>
                    <a:pt x="5704" y="14911"/>
                  </a:cubicBezTo>
                  <a:cubicBezTo>
                    <a:pt x="5830" y="15003"/>
                    <a:pt x="5952" y="15103"/>
                    <a:pt x="6065" y="15210"/>
                  </a:cubicBezTo>
                  <a:cubicBezTo>
                    <a:pt x="6136" y="15280"/>
                    <a:pt x="6453" y="15565"/>
                    <a:pt x="6220" y="15613"/>
                  </a:cubicBezTo>
                  <a:cubicBezTo>
                    <a:pt x="6199" y="15618"/>
                    <a:pt x="6176" y="15620"/>
                    <a:pt x="6153" y="15620"/>
                  </a:cubicBezTo>
                  <a:cubicBezTo>
                    <a:pt x="6022" y="15620"/>
                    <a:pt x="5863" y="15559"/>
                    <a:pt x="5753" y="15518"/>
                  </a:cubicBezTo>
                  <a:cubicBezTo>
                    <a:pt x="5591" y="15462"/>
                    <a:pt x="5440" y="15382"/>
                    <a:pt x="5292" y="15298"/>
                  </a:cubicBezTo>
                  <a:cubicBezTo>
                    <a:pt x="4740" y="14986"/>
                    <a:pt x="4239" y="14589"/>
                    <a:pt x="3808" y="14127"/>
                  </a:cubicBezTo>
                  <a:cubicBezTo>
                    <a:pt x="3412" y="13702"/>
                    <a:pt x="3099" y="13176"/>
                    <a:pt x="2589" y="12868"/>
                  </a:cubicBezTo>
                  <a:cubicBezTo>
                    <a:pt x="2499" y="12814"/>
                    <a:pt x="2386" y="12768"/>
                    <a:pt x="2283" y="12768"/>
                  </a:cubicBezTo>
                  <a:cubicBezTo>
                    <a:pt x="2188" y="12768"/>
                    <a:pt x="2101" y="12807"/>
                    <a:pt x="2050" y="12913"/>
                  </a:cubicBezTo>
                  <a:cubicBezTo>
                    <a:pt x="1951" y="13119"/>
                    <a:pt x="2015" y="13437"/>
                    <a:pt x="2071" y="13651"/>
                  </a:cubicBezTo>
                  <a:cubicBezTo>
                    <a:pt x="2210" y="14168"/>
                    <a:pt x="2537" y="14629"/>
                    <a:pt x="2879" y="15036"/>
                  </a:cubicBezTo>
                  <a:cubicBezTo>
                    <a:pt x="3651" y="15958"/>
                    <a:pt x="4652" y="16649"/>
                    <a:pt x="5661" y="17295"/>
                  </a:cubicBezTo>
                  <a:cubicBezTo>
                    <a:pt x="5807" y="17387"/>
                    <a:pt x="5987" y="17519"/>
                    <a:pt x="6074" y="17681"/>
                  </a:cubicBezTo>
                  <a:cubicBezTo>
                    <a:pt x="5999" y="17899"/>
                    <a:pt x="5923" y="18119"/>
                    <a:pt x="5850" y="18337"/>
                  </a:cubicBezTo>
                  <a:cubicBezTo>
                    <a:pt x="4219" y="17564"/>
                    <a:pt x="2860" y="16353"/>
                    <a:pt x="1295" y="15473"/>
                  </a:cubicBezTo>
                  <a:cubicBezTo>
                    <a:pt x="1174" y="15405"/>
                    <a:pt x="941" y="15276"/>
                    <a:pt x="756" y="15276"/>
                  </a:cubicBezTo>
                  <a:cubicBezTo>
                    <a:pt x="652" y="15276"/>
                    <a:pt x="562" y="15316"/>
                    <a:pt x="515" y="15432"/>
                  </a:cubicBezTo>
                  <a:cubicBezTo>
                    <a:pt x="453" y="15585"/>
                    <a:pt x="569" y="15774"/>
                    <a:pt x="637" y="15911"/>
                  </a:cubicBezTo>
                  <a:cubicBezTo>
                    <a:pt x="725" y="16092"/>
                    <a:pt x="831" y="16263"/>
                    <a:pt x="951" y="16429"/>
                  </a:cubicBezTo>
                  <a:cubicBezTo>
                    <a:pt x="1442" y="17107"/>
                    <a:pt x="2120" y="17624"/>
                    <a:pt x="2809" y="18096"/>
                  </a:cubicBezTo>
                  <a:cubicBezTo>
                    <a:pt x="3256" y="18401"/>
                    <a:pt x="3714" y="18694"/>
                    <a:pt x="4144" y="19020"/>
                  </a:cubicBezTo>
                  <a:cubicBezTo>
                    <a:pt x="4332" y="19162"/>
                    <a:pt x="4560" y="19309"/>
                    <a:pt x="4693" y="19505"/>
                  </a:cubicBezTo>
                  <a:cubicBezTo>
                    <a:pt x="4752" y="19593"/>
                    <a:pt x="4786" y="19690"/>
                    <a:pt x="4744" y="19789"/>
                  </a:cubicBezTo>
                  <a:cubicBezTo>
                    <a:pt x="4712" y="19864"/>
                    <a:pt x="4651" y="19924"/>
                    <a:pt x="4570" y="19929"/>
                  </a:cubicBezTo>
                  <a:cubicBezTo>
                    <a:pt x="3619" y="19497"/>
                    <a:pt x="2772" y="18913"/>
                    <a:pt x="1935" y="18295"/>
                  </a:cubicBezTo>
                  <a:cubicBezTo>
                    <a:pt x="1714" y="18129"/>
                    <a:pt x="1491" y="17964"/>
                    <a:pt x="1268" y="17803"/>
                  </a:cubicBezTo>
                  <a:cubicBezTo>
                    <a:pt x="1085" y="17671"/>
                    <a:pt x="902" y="17517"/>
                    <a:pt x="694" y="17425"/>
                  </a:cubicBezTo>
                  <a:cubicBezTo>
                    <a:pt x="602" y="17385"/>
                    <a:pt x="497" y="17353"/>
                    <a:pt x="394" y="17353"/>
                  </a:cubicBezTo>
                  <a:cubicBezTo>
                    <a:pt x="334" y="17353"/>
                    <a:pt x="275" y="17364"/>
                    <a:pt x="220" y="17391"/>
                  </a:cubicBezTo>
                  <a:cubicBezTo>
                    <a:pt x="61" y="17472"/>
                    <a:pt x="0" y="17644"/>
                    <a:pt x="27" y="17813"/>
                  </a:cubicBezTo>
                  <a:cubicBezTo>
                    <a:pt x="64" y="18057"/>
                    <a:pt x="231" y="18268"/>
                    <a:pt x="383" y="18459"/>
                  </a:cubicBezTo>
                  <a:cubicBezTo>
                    <a:pt x="575" y="18696"/>
                    <a:pt x="792" y="18915"/>
                    <a:pt x="1009" y="19129"/>
                  </a:cubicBezTo>
                  <a:cubicBezTo>
                    <a:pt x="1014" y="19135"/>
                    <a:pt x="1022" y="19139"/>
                    <a:pt x="1027" y="19142"/>
                  </a:cubicBezTo>
                  <a:cubicBezTo>
                    <a:pt x="1027" y="19146"/>
                    <a:pt x="1029" y="19150"/>
                    <a:pt x="1029" y="19155"/>
                  </a:cubicBezTo>
                  <a:cubicBezTo>
                    <a:pt x="1056" y="19376"/>
                    <a:pt x="1111" y="19590"/>
                    <a:pt x="1182" y="19803"/>
                  </a:cubicBezTo>
                  <a:cubicBezTo>
                    <a:pt x="1460" y="20640"/>
                    <a:pt x="1829" y="21498"/>
                    <a:pt x="2374" y="22208"/>
                  </a:cubicBezTo>
                  <a:cubicBezTo>
                    <a:pt x="2676" y="22602"/>
                    <a:pt x="3040" y="22948"/>
                    <a:pt x="3473" y="23201"/>
                  </a:cubicBezTo>
                  <a:cubicBezTo>
                    <a:pt x="3771" y="23376"/>
                    <a:pt x="4097" y="23526"/>
                    <a:pt x="4324" y="23764"/>
                  </a:cubicBezTo>
                  <a:cubicBezTo>
                    <a:pt x="4218" y="24379"/>
                    <a:pt x="4143" y="25000"/>
                    <a:pt x="4112" y="25626"/>
                  </a:cubicBezTo>
                  <a:cubicBezTo>
                    <a:pt x="4100" y="25830"/>
                    <a:pt x="4095" y="26036"/>
                    <a:pt x="4095" y="26240"/>
                  </a:cubicBezTo>
                  <a:cubicBezTo>
                    <a:pt x="4095" y="26275"/>
                    <a:pt x="4107" y="26304"/>
                    <a:pt x="4126" y="26325"/>
                  </a:cubicBezTo>
                  <a:lnTo>
                    <a:pt x="4126" y="26332"/>
                  </a:lnTo>
                  <a:cubicBezTo>
                    <a:pt x="4109" y="26552"/>
                    <a:pt x="4106" y="26772"/>
                    <a:pt x="4112" y="26992"/>
                  </a:cubicBezTo>
                  <a:cubicBezTo>
                    <a:pt x="4122" y="27382"/>
                    <a:pt x="4157" y="27772"/>
                    <a:pt x="4187" y="28162"/>
                  </a:cubicBezTo>
                  <a:cubicBezTo>
                    <a:pt x="4315" y="28162"/>
                    <a:pt x="4445" y="28153"/>
                    <a:pt x="4574" y="28138"/>
                  </a:cubicBezTo>
                  <a:cubicBezTo>
                    <a:pt x="4512" y="26901"/>
                    <a:pt x="4523" y="25665"/>
                    <a:pt x="4675" y="24432"/>
                  </a:cubicBezTo>
                  <a:cubicBezTo>
                    <a:pt x="5055" y="24432"/>
                    <a:pt x="5400" y="24492"/>
                    <a:pt x="5765" y="24606"/>
                  </a:cubicBezTo>
                  <a:cubicBezTo>
                    <a:pt x="6102" y="24712"/>
                    <a:pt x="6438" y="24838"/>
                    <a:pt x="6786" y="24911"/>
                  </a:cubicBezTo>
                  <a:cubicBezTo>
                    <a:pt x="7012" y="24958"/>
                    <a:pt x="7243" y="24981"/>
                    <a:pt x="7472" y="24981"/>
                  </a:cubicBezTo>
                  <a:cubicBezTo>
                    <a:pt x="7891" y="24981"/>
                    <a:pt x="8307" y="24904"/>
                    <a:pt x="8694" y="24752"/>
                  </a:cubicBezTo>
                  <a:cubicBezTo>
                    <a:pt x="8981" y="24638"/>
                    <a:pt x="9306" y="24488"/>
                    <a:pt x="9470" y="24218"/>
                  </a:cubicBezTo>
                  <a:cubicBezTo>
                    <a:pt x="9605" y="23998"/>
                    <a:pt x="9605" y="23686"/>
                    <a:pt x="9394" y="23505"/>
                  </a:cubicBezTo>
                  <a:cubicBezTo>
                    <a:pt x="9252" y="23383"/>
                    <a:pt x="9067" y="23350"/>
                    <a:pt x="8879" y="23350"/>
                  </a:cubicBezTo>
                  <a:cubicBezTo>
                    <a:pt x="8742" y="23350"/>
                    <a:pt x="8602" y="23367"/>
                    <a:pt x="8477" y="23381"/>
                  </a:cubicBezTo>
                  <a:cubicBezTo>
                    <a:pt x="8113" y="23419"/>
                    <a:pt x="7752" y="23482"/>
                    <a:pt x="7389" y="23530"/>
                  </a:cubicBezTo>
                  <a:cubicBezTo>
                    <a:pt x="7087" y="23570"/>
                    <a:pt x="6781" y="23601"/>
                    <a:pt x="6475" y="23601"/>
                  </a:cubicBezTo>
                  <a:cubicBezTo>
                    <a:pt x="6349" y="23601"/>
                    <a:pt x="6224" y="23596"/>
                    <a:pt x="6098" y="23584"/>
                  </a:cubicBezTo>
                  <a:cubicBezTo>
                    <a:pt x="5655" y="23544"/>
                    <a:pt x="5257" y="23410"/>
                    <a:pt x="4878" y="23187"/>
                  </a:cubicBezTo>
                  <a:cubicBezTo>
                    <a:pt x="4875" y="23180"/>
                    <a:pt x="4875" y="23171"/>
                    <a:pt x="4874" y="23164"/>
                  </a:cubicBezTo>
                  <a:cubicBezTo>
                    <a:pt x="4902" y="23017"/>
                    <a:pt x="4935" y="22870"/>
                    <a:pt x="4966" y="22723"/>
                  </a:cubicBezTo>
                  <a:cubicBezTo>
                    <a:pt x="4968" y="22723"/>
                    <a:pt x="4970" y="22723"/>
                    <a:pt x="4972" y="22723"/>
                  </a:cubicBezTo>
                  <a:cubicBezTo>
                    <a:pt x="4995" y="22723"/>
                    <a:pt x="5017" y="22715"/>
                    <a:pt x="5038" y="22695"/>
                  </a:cubicBezTo>
                  <a:cubicBezTo>
                    <a:pt x="5248" y="22491"/>
                    <a:pt x="5528" y="22425"/>
                    <a:pt x="5823" y="22425"/>
                  </a:cubicBezTo>
                  <a:cubicBezTo>
                    <a:pt x="6170" y="22425"/>
                    <a:pt x="6539" y="22516"/>
                    <a:pt x="6840" y="22582"/>
                  </a:cubicBezTo>
                  <a:cubicBezTo>
                    <a:pt x="7453" y="22718"/>
                    <a:pt x="8073" y="22893"/>
                    <a:pt x="8704" y="22893"/>
                  </a:cubicBezTo>
                  <a:cubicBezTo>
                    <a:pt x="8735" y="22893"/>
                    <a:pt x="8766" y="22893"/>
                    <a:pt x="8796" y="22892"/>
                  </a:cubicBezTo>
                  <a:cubicBezTo>
                    <a:pt x="9094" y="22882"/>
                    <a:pt x="9439" y="22845"/>
                    <a:pt x="9702" y="22700"/>
                  </a:cubicBezTo>
                  <a:cubicBezTo>
                    <a:pt x="9919" y="22577"/>
                    <a:pt x="10082" y="22277"/>
                    <a:pt x="9875" y="22063"/>
                  </a:cubicBezTo>
                  <a:cubicBezTo>
                    <a:pt x="9781" y="21965"/>
                    <a:pt x="9642" y="21928"/>
                    <a:pt x="9512" y="21903"/>
                  </a:cubicBezTo>
                  <a:cubicBezTo>
                    <a:pt x="9307" y="21866"/>
                    <a:pt x="9100" y="21838"/>
                    <a:pt x="8896" y="21806"/>
                  </a:cubicBezTo>
                  <a:cubicBezTo>
                    <a:pt x="8496" y="21743"/>
                    <a:pt x="8093" y="21679"/>
                    <a:pt x="7691" y="21615"/>
                  </a:cubicBezTo>
                  <a:cubicBezTo>
                    <a:pt x="7247" y="21545"/>
                    <a:pt x="6802" y="21473"/>
                    <a:pt x="6355" y="21409"/>
                  </a:cubicBezTo>
                  <a:cubicBezTo>
                    <a:pt x="6159" y="21380"/>
                    <a:pt x="5959" y="21358"/>
                    <a:pt x="5760" y="21358"/>
                  </a:cubicBezTo>
                  <a:cubicBezTo>
                    <a:pt x="5599" y="21358"/>
                    <a:pt x="5438" y="21372"/>
                    <a:pt x="5282" y="21411"/>
                  </a:cubicBezTo>
                  <a:cubicBezTo>
                    <a:pt x="5350" y="21147"/>
                    <a:pt x="5425" y="20881"/>
                    <a:pt x="5499" y="20619"/>
                  </a:cubicBezTo>
                  <a:cubicBezTo>
                    <a:pt x="5836" y="20378"/>
                    <a:pt x="6229" y="20304"/>
                    <a:pt x="6636" y="20304"/>
                  </a:cubicBezTo>
                  <a:cubicBezTo>
                    <a:pt x="7081" y="20304"/>
                    <a:pt x="7541" y="20393"/>
                    <a:pt x="7961" y="20451"/>
                  </a:cubicBezTo>
                  <a:cubicBezTo>
                    <a:pt x="8224" y="20488"/>
                    <a:pt x="8488" y="20507"/>
                    <a:pt x="8749" y="20507"/>
                  </a:cubicBezTo>
                  <a:cubicBezTo>
                    <a:pt x="9322" y="20507"/>
                    <a:pt x="9888" y="20415"/>
                    <a:pt x="10429" y="20212"/>
                  </a:cubicBezTo>
                  <a:cubicBezTo>
                    <a:pt x="10787" y="20077"/>
                    <a:pt x="11186" y="19914"/>
                    <a:pt x="11418" y="19603"/>
                  </a:cubicBezTo>
                  <a:cubicBezTo>
                    <a:pt x="11512" y="19477"/>
                    <a:pt x="11599" y="19297"/>
                    <a:pt x="11553" y="19135"/>
                  </a:cubicBezTo>
                  <a:cubicBezTo>
                    <a:pt x="11503" y="18965"/>
                    <a:pt x="11323" y="18922"/>
                    <a:pt x="11164" y="18915"/>
                  </a:cubicBezTo>
                  <a:cubicBezTo>
                    <a:pt x="11104" y="18912"/>
                    <a:pt x="11044" y="18911"/>
                    <a:pt x="10984" y="18911"/>
                  </a:cubicBezTo>
                  <a:cubicBezTo>
                    <a:pt x="10171" y="18911"/>
                    <a:pt x="9379" y="19153"/>
                    <a:pt x="8569" y="19192"/>
                  </a:cubicBezTo>
                  <a:cubicBezTo>
                    <a:pt x="8515" y="19194"/>
                    <a:pt x="8460" y="19195"/>
                    <a:pt x="8405" y="19195"/>
                  </a:cubicBezTo>
                  <a:cubicBezTo>
                    <a:pt x="7954" y="19195"/>
                    <a:pt x="7473" y="19120"/>
                    <a:pt x="7010" y="19120"/>
                  </a:cubicBezTo>
                  <a:cubicBezTo>
                    <a:pt x="6606" y="19120"/>
                    <a:pt x="6215" y="19177"/>
                    <a:pt x="5868" y="19392"/>
                  </a:cubicBezTo>
                  <a:cubicBezTo>
                    <a:pt x="5915" y="19245"/>
                    <a:pt x="5960" y="19099"/>
                    <a:pt x="6007" y="18955"/>
                  </a:cubicBezTo>
                  <a:cubicBezTo>
                    <a:pt x="6013" y="18956"/>
                    <a:pt x="6018" y="18956"/>
                    <a:pt x="6024" y="18956"/>
                  </a:cubicBezTo>
                  <a:cubicBezTo>
                    <a:pt x="6036" y="18956"/>
                    <a:pt x="6049" y="18954"/>
                    <a:pt x="6062" y="18949"/>
                  </a:cubicBezTo>
                  <a:cubicBezTo>
                    <a:pt x="6340" y="18829"/>
                    <a:pt x="6635" y="18794"/>
                    <a:pt x="6933" y="18794"/>
                  </a:cubicBezTo>
                  <a:cubicBezTo>
                    <a:pt x="7089" y="18794"/>
                    <a:pt x="7247" y="18804"/>
                    <a:pt x="7403" y="18816"/>
                  </a:cubicBezTo>
                  <a:cubicBezTo>
                    <a:pt x="7753" y="18842"/>
                    <a:pt x="8102" y="18864"/>
                    <a:pt x="8452" y="18864"/>
                  </a:cubicBezTo>
                  <a:cubicBezTo>
                    <a:pt x="8565" y="18864"/>
                    <a:pt x="8679" y="18862"/>
                    <a:pt x="8794" y="18857"/>
                  </a:cubicBezTo>
                  <a:cubicBezTo>
                    <a:pt x="9737" y="18816"/>
                    <a:pt x="10669" y="18633"/>
                    <a:pt x="11550" y="18316"/>
                  </a:cubicBezTo>
                  <a:cubicBezTo>
                    <a:pt x="11760" y="18240"/>
                    <a:pt x="11967" y="18156"/>
                    <a:pt x="12170" y="18065"/>
                  </a:cubicBezTo>
                  <a:cubicBezTo>
                    <a:pt x="12335" y="17993"/>
                    <a:pt x="12536" y="17883"/>
                    <a:pt x="12582" y="17695"/>
                  </a:cubicBezTo>
                  <a:cubicBezTo>
                    <a:pt x="12682" y="17263"/>
                    <a:pt x="11994" y="17278"/>
                    <a:pt x="11738" y="17275"/>
                  </a:cubicBezTo>
                  <a:cubicBezTo>
                    <a:pt x="11702" y="17274"/>
                    <a:pt x="11667" y="17274"/>
                    <a:pt x="11632" y="17274"/>
                  </a:cubicBezTo>
                  <a:cubicBezTo>
                    <a:pt x="10806" y="17274"/>
                    <a:pt x="9995" y="17446"/>
                    <a:pt x="9188" y="17593"/>
                  </a:cubicBezTo>
                  <a:cubicBezTo>
                    <a:pt x="8578" y="17702"/>
                    <a:pt x="7972" y="17785"/>
                    <a:pt x="7361" y="17785"/>
                  </a:cubicBezTo>
                  <a:cubicBezTo>
                    <a:pt x="7045" y="17785"/>
                    <a:pt x="6727" y="17763"/>
                    <a:pt x="6406" y="17710"/>
                  </a:cubicBezTo>
                  <a:cubicBezTo>
                    <a:pt x="6477" y="17495"/>
                    <a:pt x="6549" y="17276"/>
                    <a:pt x="6620" y="17061"/>
                  </a:cubicBezTo>
                  <a:cubicBezTo>
                    <a:pt x="6814" y="17109"/>
                    <a:pt x="7008" y="17128"/>
                    <a:pt x="7201" y="17128"/>
                  </a:cubicBezTo>
                  <a:cubicBezTo>
                    <a:pt x="7850" y="17128"/>
                    <a:pt x="8498" y="16918"/>
                    <a:pt x="9145" y="16913"/>
                  </a:cubicBezTo>
                  <a:cubicBezTo>
                    <a:pt x="9158" y="16913"/>
                    <a:pt x="9171" y="16913"/>
                    <a:pt x="9184" y="16913"/>
                  </a:cubicBezTo>
                  <a:cubicBezTo>
                    <a:pt x="10076" y="16913"/>
                    <a:pt x="10950" y="17154"/>
                    <a:pt x="11841" y="17171"/>
                  </a:cubicBezTo>
                  <a:cubicBezTo>
                    <a:pt x="11895" y="17173"/>
                    <a:pt x="11949" y="17173"/>
                    <a:pt x="12004" y="17173"/>
                  </a:cubicBezTo>
                  <a:cubicBezTo>
                    <a:pt x="12369" y="17173"/>
                    <a:pt x="12757" y="17137"/>
                    <a:pt x="13066" y="16954"/>
                  </a:cubicBezTo>
                  <a:cubicBezTo>
                    <a:pt x="13216" y="16863"/>
                    <a:pt x="13351" y="16734"/>
                    <a:pt x="13400" y="16561"/>
                  </a:cubicBezTo>
                  <a:cubicBezTo>
                    <a:pt x="13444" y="16412"/>
                    <a:pt x="13429" y="16223"/>
                    <a:pt x="13285" y="16126"/>
                  </a:cubicBezTo>
                  <a:cubicBezTo>
                    <a:pt x="13199" y="16067"/>
                    <a:pt x="13092" y="16053"/>
                    <a:pt x="12990" y="16035"/>
                  </a:cubicBezTo>
                  <a:cubicBezTo>
                    <a:pt x="12861" y="16011"/>
                    <a:pt x="12732" y="15987"/>
                    <a:pt x="12603" y="15962"/>
                  </a:cubicBezTo>
                  <a:cubicBezTo>
                    <a:pt x="12343" y="15914"/>
                    <a:pt x="12085" y="15866"/>
                    <a:pt x="11824" y="15819"/>
                  </a:cubicBezTo>
                  <a:cubicBezTo>
                    <a:pt x="11370" y="15734"/>
                    <a:pt x="10912" y="15652"/>
                    <a:pt x="10450" y="15652"/>
                  </a:cubicBezTo>
                  <a:cubicBezTo>
                    <a:pt x="10424" y="15652"/>
                    <a:pt x="10398" y="15653"/>
                    <a:pt x="10373" y="15653"/>
                  </a:cubicBezTo>
                  <a:cubicBezTo>
                    <a:pt x="9690" y="15667"/>
                    <a:pt x="8975" y="15842"/>
                    <a:pt x="8278" y="15842"/>
                  </a:cubicBezTo>
                  <a:cubicBezTo>
                    <a:pt x="7924" y="15842"/>
                    <a:pt x="7575" y="15797"/>
                    <a:pt x="7237" y="15663"/>
                  </a:cubicBezTo>
                  <a:cubicBezTo>
                    <a:pt x="7155" y="15433"/>
                    <a:pt x="7415" y="15323"/>
                    <a:pt x="7598" y="15289"/>
                  </a:cubicBezTo>
                  <a:cubicBezTo>
                    <a:pt x="7810" y="15249"/>
                    <a:pt x="8027" y="15230"/>
                    <a:pt x="8242" y="15202"/>
                  </a:cubicBezTo>
                  <a:cubicBezTo>
                    <a:pt x="8691" y="15142"/>
                    <a:pt x="9143" y="15091"/>
                    <a:pt x="9591" y="15033"/>
                  </a:cubicBezTo>
                  <a:cubicBezTo>
                    <a:pt x="10052" y="14975"/>
                    <a:pt x="10515" y="14915"/>
                    <a:pt x="10979" y="14866"/>
                  </a:cubicBezTo>
                  <a:cubicBezTo>
                    <a:pt x="11352" y="14826"/>
                    <a:pt x="11730" y="14793"/>
                    <a:pt x="12101" y="14728"/>
                  </a:cubicBezTo>
                  <a:cubicBezTo>
                    <a:pt x="12441" y="14667"/>
                    <a:pt x="12778" y="14568"/>
                    <a:pt x="13071" y="14388"/>
                  </a:cubicBezTo>
                  <a:cubicBezTo>
                    <a:pt x="13277" y="14258"/>
                    <a:pt x="13643" y="13985"/>
                    <a:pt x="13449" y="13707"/>
                  </a:cubicBezTo>
                  <a:cubicBezTo>
                    <a:pt x="13442" y="13695"/>
                    <a:pt x="13430" y="13687"/>
                    <a:pt x="13422" y="13678"/>
                  </a:cubicBezTo>
                  <a:cubicBezTo>
                    <a:pt x="13532" y="13587"/>
                    <a:pt x="13603" y="13458"/>
                    <a:pt x="13586" y="13287"/>
                  </a:cubicBezTo>
                  <a:cubicBezTo>
                    <a:pt x="13558" y="12953"/>
                    <a:pt x="13239" y="12708"/>
                    <a:pt x="12948" y="12587"/>
                  </a:cubicBezTo>
                  <a:cubicBezTo>
                    <a:pt x="12514" y="12407"/>
                    <a:pt x="12058" y="12353"/>
                    <a:pt x="11598" y="12353"/>
                  </a:cubicBezTo>
                  <a:cubicBezTo>
                    <a:pt x="11459" y="12353"/>
                    <a:pt x="11320" y="12358"/>
                    <a:pt x="11181" y="12366"/>
                  </a:cubicBezTo>
                  <a:cubicBezTo>
                    <a:pt x="11162" y="12366"/>
                    <a:pt x="11143" y="12366"/>
                    <a:pt x="11123" y="12366"/>
                  </a:cubicBezTo>
                  <a:cubicBezTo>
                    <a:pt x="10490" y="12366"/>
                    <a:pt x="9864" y="12454"/>
                    <a:pt x="9235" y="12492"/>
                  </a:cubicBezTo>
                  <a:cubicBezTo>
                    <a:pt x="9134" y="12488"/>
                    <a:pt x="9035" y="12482"/>
                    <a:pt x="8933" y="12474"/>
                  </a:cubicBezTo>
                  <a:cubicBezTo>
                    <a:pt x="8843" y="12465"/>
                    <a:pt x="8752" y="12451"/>
                    <a:pt x="8662" y="12435"/>
                  </a:cubicBezTo>
                  <a:cubicBezTo>
                    <a:pt x="8605" y="12424"/>
                    <a:pt x="8392" y="12407"/>
                    <a:pt x="8378" y="12336"/>
                  </a:cubicBezTo>
                  <a:cubicBezTo>
                    <a:pt x="8371" y="12296"/>
                    <a:pt x="8456" y="12247"/>
                    <a:pt x="8481" y="12232"/>
                  </a:cubicBezTo>
                  <a:cubicBezTo>
                    <a:pt x="8568" y="12181"/>
                    <a:pt x="8660" y="12166"/>
                    <a:pt x="8760" y="12149"/>
                  </a:cubicBezTo>
                  <a:cubicBezTo>
                    <a:pt x="9008" y="12110"/>
                    <a:pt x="9255" y="12068"/>
                    <a:pt x="9500" y="12025"/>
                  </a:cubicBezTo>
                  <a:cubicBezTo>
                    <a:pt x="9995" y="11942"/>
                    <a:pt x="10489" y="11857"/>
                    <a:pt x="10983" y="11773"/>
                  </a:cubicBezTo>
                  <a:cubicBezTo>
                    <a:pt x="11447" y="11695"/>
                    <a:pt x="11911" y="11624"/>
                    <a:pt x="12370" y="11534"/>
                  </a:cubicBezTo>
                  <a:cubicBezTo>
                    <a:pt x="12742" y="11459"/>
                    <a:pt x="13115" y="11364"/>
                    <a:pt x="13456" y="11197"/>
                  </a:cubicBezTo>
                  <a:cubicBezTo>
                    <a:pt x="13620" y="11117"/>
                    <a:pt x="13776" y="11018"/>
                    <a:pt x="13917" y="10900"/>
                  </a:cubicBezTo>
                  <a:cubicBezTo>
                    <a:pt x="14046" y="10792"/>
                    <a:pt x="14196" y="10656"/>
                    <a:pt x="14253" y="10492"/>
                  </a:cubicBezTo>
                  <a:cubicBezTo>
                    <a:pt x="14401" y="10056"/>
                    <a:pt x="13764" y="10018"/>
                    <a:pt x="13483" y="9999"/>
                  </a:cubicBezTo>
                  <a:cubicBezTo>
                    <a:pt x="13408" y="9995"/>
                    <a:pt x="13335" y="9993"/>
                    <a:pt x="13261" y="9993"/>
                  </a:cubicBezTo>
                  <a:cubicBezTo>
                    <a:pt x="11921" y="9993"/>
                    <a:pt x="10687" y="10681"/>
                    <a:pt x="9348" y="10681"/>
                  </a:cubicBezTo>
                  <a:cubicBezTo>
                    <a:pt x="9328" y="10681"/>
                    <a:pt x="9309" y="10681"/>
                    <a:pt x="9290" y="10680"/>
                  </a:cubicBezTo>
                  <a:cubicBezTo>
                    <a:pt x="9250" y="10680"/>
                    <a:pt x="9212" y="10678"/>
                    <a:pt x="9172" y="10676"/>
                  </a:cubicBezTo>
                  <a:cubicBezTo>
                    <a:pt x="9677" y="10493"/>
                    <a:pt x="10205" y="10365"/>
                    <a:pt x="10732" y="10253"/>
                  </a:cubicBezTo>
                  <a:cubicBezTo>
                    <a:pt x="11391" y="10113"/>
                    <a:pt x="12057" y="9989"/>
                    <a:pt x="12698" y="9782"/>
                  </a:cubicBezTo>
                  <a:cubicBezTo>
                    <a:pt x="12996" y="9686"/>
                    <a:pt x="13312" y="9574"/>
                    <a:pt x="13578" y="9411"/>
                  </a:cubicBezTo>
                  <a:cubicBezTo>
                    <a:pt x="13697" y="9338"/>
                    <a:pt x="13803" y="9188"/>
                    <a:pt x="13769" y="9056"/>
                  </a:cubicBezTo>
                  <a:cubicBezTo>
                    <a:pt x="13774" y="8988"/>
                    <a:pt x="13752" y="8920"/>
                    <a:pt x="13697" y="8847"/>
                  </a:cubicBezTo>
                  <a:cubicBezTo>
                    <a:pt x="13593" y="8709"/>
                    <a:pt x="13422" y="8669"/>
                    <a:pt x="13256" y="8669"/>
                  </a:cubicBezTo>
                  <a:cubicBezTo>
                    <a:pt x="13242" y="8669"/>
                    <a:pt x="13227" y="8669"/>
                    <a:pt x="13213" y="8670"/>
                  </a:cubicBezTo>
                  <a:cubicBezTo>
                    <a:pt x="12763" y="8686"/>
                    <a:pt x="12305" y="8792"/>
                    <a:pt x="11867" y="8877"/>
                  </a:cubicBezTo>
                  <a:cubicBezTo>
                    <a:pt x="11075" y="9032"/>
                    <a:pt x="10295" y="9236"/>
                    <a:pt x="9533" y="9487"/>
                  </a:cubicBezTo>
                  <a:cubicBezTo>
                    <a:pt x="10109" y="9272"/>
                    <a:pt x="10691" y="9063"/>
                    <a:pt x="11271" y="8854"/>
                  </a:cubicBezTo>
                  <a:cubicBezTo>
                    <a:pt x="11931" y="8615"/>
                    <a:pt x="12590" y="8359"/>
                    <a:pt x="13186" y="7990"/>
                  </a:cubicBezTo>
                  <a:cubicBezTo>
                    <a:pt x="13470" y="7814"/>
                    <a:pt x="13802" y="7609"/>
                    <a:pt x="14009" y="7346"/>
                  </a:cubicBezTo>
                  <a:cubicBezTo>
                    <a:pt x="14103" y="7228"/>
                    <a:pt x="14151" y="7081"/>
                    <a:pt x="14097" y="6932"/>
                  </a:cubicBezTo>
                  <a:cubicBezTo>
                    <a:pt x="14059" y="6824"/>
                    <a:pt x="13972" y="6749"/>
                    <a:pt x="13863" y="6728"/>
                  </a:cubicBezTo>
                  <a:cubicBezTo>
                    <a:pt x="14009" y="6633"/>
                    <a:pt x="14250" y="6455"/>
                    <a:pt x="14107" y="6258"/>
                  </a:cubicBezTo>
                  <a:cubicBezTo>
                    <a:pt x="14050" y="6180"/>
                    <a:pt x="13962" y="6154"/>
                    <a:pt x="13865" y="6154"/>
                  </a:cubicBezTo>
                  <a:cubicBezTo>
                    <a:pt x="13715" y="6154"/>
                    <a:pt x="13544" y="6217"/>
                    <a:pt x="13433" y="6242"/>
                  </a:cubicBezTo>
                  <a:cubicBezTo>
                    <a:pt x="13118" y="6313"/>
                    <a:pt x="12802" y="6379"/>
                    <a:pt x="12484" y="6435"/>
                  </a:cubicBezTo>
                  <a:cubicBezTo>
                    <a:pt x="12125" y="6501"/>
                    <a:pt x="11766" y="6557"/>
                    <a:pt x="11404" y="6607"/>
                  </a:cubicBezTo>
                  <a:cubicBezTo>
                    <a:pt x="11065" y="6654"/>
                    <a:pt x="10706" y="6671"/>
                    <a:pt x="10373" y="6748"/>
                  </a:cubicBezTo>
                  <a:cubicBezTo>
                    <a:pt x="10401" y="6677"/>
                    <a:pt x="10429" y="6606"/>
                    <a:pt x="10456" y="6536"/>
                  </a:cubicBezTo>
                  <a:cubicBezTo>
                    <a:pt x="10737" y="6512"/>
                    <a:pt x="11010" y="6464"/>
                    <a:pt x="11276" y="6434"/>
                  </a:cubicBezTo>
                  <a:cubicBezTo>
                    <a:pt x="11559" y="6401"/>
                    <a:pt x="11843" y="6369"/>
                    <a:pt x="12123" y="6336"/>
                  </a:cubicBezTo>
                  <a:cubicBezTo>
                    <a:pt x="12656" y="6276"/>
                    <a:pt x="13195" y="6223"/>
                    <a:pt x="13703" y="6052"/>
                  </a:cubicBezTo>
                  <a:cubicBezTo>
                    <a:pt x="13893" y="5988"/>
                    <a:pt x="14169" y="5922"/>
                    <a:pt x="14293" y="5754"/>
                  </a:cubicBezTo>
                  <a:cubicBezTo>
                    <a:pt x="14401" y="5607"/>
                    <a:pt x="14304" y="5469"/>
                    <a:pt x="14145" y="5415"/>
                  </a:cubicBezTo>
                  <a:cubicBezTo>
                    <a:pt x="13956" y="5354"/>
                    <a:pt x="13759" y="5332"/>
                    <a:pt x="13560" y="5332"/>
                  </a:cubicBezTo>
                  <a:cubicBezTo>
                    <a:pt x="13250" y="5332"/>
                    <a:pt x="12936" y="5385"/>
                    <a:pt x="12640" y="5425"/>
                  </a:cubicBezTo>
                  <a:lnTo>
                    <a:pt x="11667" y="5557"/>
                  </a:lnTo>
                  <a:cubicBezTo>
                    <a:pt x="11383" y="5597"/>
                    <a:pt x="11092" y="5622"/>
                    <a:pt x="10811" y="5678"/>
                  </a:cubicBezTo>
                  <a:cubicBezTo>
                    <a:pt x="10852" y="5578"/>
                    <a:pt x="10893" y="5482"/>
                    <a:pt x="10935" y="5383"/>
                  </a:cubicBezTo>
                  <a:cubicBezTo>
                    <a:pt x="11302" y="5354"/>
                    <a:pt x="11671" y="5352"/>
                    <a:pt x="12040" y="5352"/>
                  </a:cubicBezTo>
                  <a:cubicBezTo>
                    <a:pt x="12124" y="5352"/>
                    <a:pt x="12208" y="5352"/>
                    <a:pt x="12291" y="5352"/>
                  </a:cubicBezTo>
                  <a:cubicBezTo>
                    <a:pt x="12720" y="5352"/>
                    <a:pt x="13149" y="5348"/>
                    <a:pt x="13575" y="5305"/>
                  </a:cubicBezTo>
                  <a:cubicBezTo>
                    <a:pt x="13730" y="5288"/>
                    <a:pt x="13921" y="5273"/>
                    <a:pt x="13982" y="5109"/>
                  </a:cubicBezTo>
                  <a:cubicBezTo>
                    <a:pt x="14036" y="4967"/>
                    <a:pt x="13930" y="4855"/>
                    <a:pt x="13792" y="4824"/>
                  </a:cubicBezTo>
                  <a:cubicBezTo>
                    <a:pt x="13590" y="4777"/>
                    <a:pt x="13371" y="4781"/>
                    <a:pt x="13165" y="4775"/>
                  </a:cubicBezTo>
                  <a:cubicBezTo>
                    <a:pt x="12939" y="4770"/>
                    <a:pt x="12715" y="4768"/>
                    <a:pt x="12491" y="4760"/>
                  </a:cubicBezTo>
                  <a:cubicBezTo>
                    <a:pt x="12236" y="4748"/>
                    <a:pt x="11979" y="4727"/>
                    <a:pt x="11728" y="4666"/>
                  </a:cubicBezTo>
                  <a:cubicBezTo>
                    <a:pt x="11593" y="4633"/>
                    <a:pt x="11465" y="4592"/>
                    <a:pt x="11336" y="4592"/>
                  </a:cubicBezTo>
                  <a:cubicBezTo>
                    <a:pt x="11311" y="4592"/>
                    <a:pt x="11286" y="4593"/>
                    <a:pt x="11261" y="4597"/>
                  </a:cubicBezTo>
                  <a:cubicBezTo>
                    <a:pt x="11269" y="4577"/>
                    <a:pt x="11276" y="4557"/>
                    <a:pt x="11285" y="4537"/>
                  </a:cubicBezTo>
                  <a:cubicBezTo>
                    <a:pt x="11292" y="4540"/>
                    <a:pt x="11300" y="4541"/>
                    <a:pt x="11308" y="4541"/>
                  </a:cubicBezTo>
                  <a:cubicBezTo>
                    <a:pt x="11324" y="4541"/>
                    <a:pt x="11340" y="4536"/>
                    <a:pt x="11354" y="4527"/>
                  </a:cubicBezTo>
                  <a:cubicBezTo>
                    <a:pt x="11362" y="4521"/>
                    <a:pt x="11367" y="4514"/>
                    <a:pt x="11372" y="4506"/>
                  </a:cubicBezTo>
                  <a:cubicBezTo>
                    <a:pt x="11377" y="4506"/>
                    <a:pt x="11383" y="4505"/>
                    <a:pt x="11390" y="4505"/>
                  </a:cubicBezTo>
                  <a:cubicBezTo>
                    <a:pt x="11445" y="4505"/>
                    <a:pt x="11535" y="4514"/>
                    <a:pt x="11562" y="4514"/>
                  </a:cubicBezTo>
                  <a:cubicBezTo>
                    <a:pt x="11654" y="4514"/>
                    <a:pt x="11745" y="4513"/>
                    <a:pt x="11837" y="4512"/>
                  </a:cubicBezTo>
                  <a:cubicBezTo>
                    <a:pt x="12014" y="4506"/>
                    <a:pt x="12189" y="4497"/>
                    <a:pt x="12365" y="4482"/>
                  </a:cubicBezTo>
                  <a:cubicBezTo>
                    <a:pt x="12697" y="4453"/>
                    <a:pt x="13037" y="4419"/>
                    <a:pt x="13356" y="4327"/>
                  </a:cubicBezTo>
                  <a:cubicBezTo>
                    <a:pt x="13476" y="4293"/>
                    <a:pt x="13643" y="4255"/>
                    <a:pt x="13734" y="4165"/>
                  </a:cubicBezTo>
                  <a:cubicBezTo>
                    <a:pt x="13820" y="4079"/>
                    <a:pt x="13788" y="3943"/>
                    <a:pt x="13697" y="3869"/>
                  </a:cubicBezTo>
                  <a:cubicBezTo>
                    <a:pt x="13583" y="3775"/>
                    <a:pt x="13399" y="3755"/>
                    <a:pt x="13258" y="3731"/>
                  </a:cubicBezTo>
                  <a:cubicBezTo>
                    <a:pt x="13102" y="3703"/>
                    <a:pt x="12944" y="3683"/>
                    <a:pt x="12785" y="3673"/>
                  </a:cubicBezTo>
                  <a:cubicBezTo>
                    <a:pt x="12723" y="3669"/>
                    <a:pt x="12663" y="3667"/>
                    <a:pt x="12602" y="3667"/>
                  </a:cubicBezTo>
                  <a:cubicBezTo>
                    <a:pt x="12413" y="3667"/>
                    <a:pt x="12226" y="3686"/>
                    <a:pt x="12040" y="3718"/>
                  </a:cubicBezTo>
                  <a:cubicBezTo>
                    <a:pt x="12026" y="3719"/>
                    <a:pt x="12011" y="3719"/>
                    <a:pt x="11998" y="3719"/>
                  </a:cubicBezTo>
                  <a:cubicBezTo>
                    <a:pt x="11984" y="3719"/>
                    <a:pt x="11970" y="3719"/>
                    <a:pt x="11957" y="3720"/>
                  </a:cubicBezTo>
                  <a:cubicBezTo>
                    <a:pt x="11852" y="3727"/>
                    <a:pt x="11735" y="3730"/>
                    <a:pt x="11621" y="3741"/>
                  </a:cubicBezTo>
                  <a:cubicBezTo>
                    <a:pt x="11633" y="3717"/>
                    <a:pt x="11643" y="3690"/>
                    <a:pt x="11654" y="3666"/>
                  </a:cubicBezTo>
                  <a:lnTo>
                    <a:pt x="11712" y="3666"/>
                  </a:lnTo>
                  <a:cubicBezTo>
                    <a:pt x="11862" y="3666"/>
                    <a:pt x="12011" y="3656"/>
                    <a:pt x="12160" y="3639"/>
                  </a:cubicBezTo>
                  <a:cubicBezTo>
                    <a:pt x="12458" y="3604"/>
                    <a:pt x="12752" y="3534"/>
                    <a:pt x="13030" y="3428"/>
                  </a:cubicBezTo>
                  <a:cubicBezTo>
                    <a:pt x="13159" y="3378"/>
                    <a:pt x="13300" y="3328"/>
                    <a:pt x="13385" y="3215"/>
                  </a:cubicBezTo>
                  <a:cubicBezTo>
                    <a:pt x="13470" y="3101"/>
                    <a:pt x="13447" y="2957"/>
                    <a:pt x="13327" y="2870"/>
                  </a:cubicBezTo>
                  <a:cubicBezTo>
                    <a:pt x="13210" y="2789"/>
                    <a:pt x="13051" y="2762"/>
                    <a:pt x="12912" y="2748"/>
                  </a:cubicBezTo>
                  <a:cubicBezTo>
                    <a:pt x="12866" y="2743"/>
                    <a:pt x="12820" y="2741"/>
                    <a:pt x="12773" y="2741"/>
                  </a:cubicBezTo>
                  <a:cubicBezTo>
                    <a:pt x="12669" y="2741"/>
                    <a:pt x="12566" y="2752"/>
                    <a:pt x="12463" y="2766"/>
                  </a:cubicBezTo>
                  <a:cubicBezTo>
                    <a:pt x="12306" y="2789"/>
                    <a:pt x="12139" y="2818"/>
                    <a:pt x="11989" y="2870"/>
                  </a:cubicBezTo>
                  <a:cubicBezTo>
                    <a:pt x="12051" y="2724"/>
                    <a:pt x="12115" y="2576"/>
                    <a:pt x="12179" y="2429"/>
                  </a:cubicBezTo>
                  <a:cubicBezTo>
                    <a:pt x="12407" y="2413"/>
                    <a:pt x="12638" y="2399"/>
                    <a:pt x="12867" y="2383"/>
                  </a:cubicBezTo>
                  <a:cubicBezTo>
                    <a:pt x="13071" y="2366"/>
                    <a:pt x="13308" y="2335"/>
                    <a:pt x="13434" y="2159"/>
                  </a:cubicBezTo>
                  <a:cubicBezTo>
                    <a:pt x="13497" y="2074"/>
                    <a:pt x="13508" y="1959"/>
                    <a:pt x="13434" y="1874"/>
                  </a:cubicBezTo>
                  <a:cubicBezTo>
                    <a:pt x="13372" y="1803"/>
                    <a:pt x="13277" y="1780"/>
                    <a:pt x="13186" y="1770"/>
                  </a:cubicBezTo>
                  <a:cubicBezTo>
                    <a:pt x="13152" y="1768"/>
                    <a:pt x="13118" y="1766"/>
                    <a:pt x="13084" y="1766"/>
                  </a:cubicBezTo>
                  <a:cubicBezTo>
                    <a:pt x="12895" y="1766"/>
                    <a:pt x="12697" y="1807"/>
                    <a:pt x="12525" y="1868"/>
                  </a:cubicBezTo>
                  <a:cubicBezTo>
                    <a:pt x="12480" y="1885"/>
                    <a:pt x="12436" y="1904"/>
                    <a:pt x="12393" y="1924"/>
                  </a:cubicBezTo>
                  <a:cubicBezTo>
                    <a:pt x="12394" y="1921"/>
                    <a:pt x="12397" y="1915"/>
                    <a:pt x="12399" y="1911"/>
                  </a:cubicBezTo>
                  <a:cubicBezTo>
                    <a:pt x="12416" y="1901"/>
                    <a:pt x="12433" y="1885"/>
                    <a:pt x="12440" y="1860"/>
                  </a:cubicBezTo>
                  <a:cubicBezTo>
                    <a:pt x="12441" y="1857"/>
                    <a:pt x="12443" y="1851"/>
                    <a:pt x="12443" y="1847"/>
                  </a:cubicBezTo>
                  <a:cubicBezTo>
                    <a:pt x="12450" y="1839"/>
                    <a:pt x="12457" y="1830"/>
                    <a:pt x="12464" y="1823"/>
                  </a:cubicBezTo>
                  <a:lnTo>
                    <a:pt x="12464" y="1823"/>
                  </a:lnTo>
                  <a:cubicBezTo>
                    <a:pt x="12454" y="1826"/>
                    <a:pt x="12444" y="1830"/>
                    <a:pt x="12434" y="1833"/>
                  </a:cubicBezTo>
                  <a:cubicBezTo>
                    <a:pt x="12634" y="1556"/>
                    <a:pt x="12785" y="1243"/>
                    <a:pt x="12909" y="929"/>
                  </a:cubicBezTo>
                  <a:cubicBezTo>
                    <a:pt x="12997" y="702"/>
                    <a:pt x="13263" y="147"/>
                    <a:pt x="12881" y="17"/>
                  </a:cubicBezTo>
                  <a:cubicBezTo>
                    <a:pt x="12848" y="6"/>
                    <a:pt x="12817" y="0"/>
                    <a:pt x="12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3849849" y="3480468"/>
              <a:ext cx="1608000" cy="1663044"/>
            </a:xfrm>
            <a:custGeom>
              <a:avLst/>
              <a:gdLst/>
              <a:ahLst/>
              <a:cxnLst/>
              <a:rect l="l" t="t" r="r" b="b"/>
              <a:pathLst>
                <a:path w="24247" h="25077" extrusionOk="0">
                  <a:moveTo>
                    <a:pt x="13108" y="144"/>
                  </a:moveTo>
                  <a:cubicBezTo>
                    <a:pt x="13416" y="144"/>
                    <a:pt x="13711" y="263"/>
                    <a:pt x="13962" y="455"/>
                  </a:cubicBezTo>
                  <a:cubicBezTo>
                    <a:pt x="14152" y="598"/>
                    <a:pt x="14308" y="776"/>
                    <a:pt x="14450" y="966"/>
                  </a:cubicBezTo>
                  <a:cubicBezTo>
                    <a:pt x="14587" y="1146"/>
                    <a:pt x="14714" y="1339"/>
                    <a:pt x="14827" y="1536"/>
                  </a:cubicBezTo>
                  <a:cubicBezTo>
                    <a:pt x="14715" y="1515"/>
                    <a:pt x="14600" y="1504"/>
                    <a:pt x="14485" y="1504"/>
                  </a:cubicBezTo>
                  <a:cubicBezTo>
                    <a:pt x="14421" y="1504"/>
                    <a:pt x="14356" y="1507"/>
                    <a:pt x="14292" y="1515"/>
                  </a:cubicBezTo>
                  <a:cubicBezTo>
                    <a:pt x="13996" y="1549"/>
                    <a:pt x="13713" y="1670"/>
                    <a:pt x="13468" y="1834"/>
                  </a:cubicBezTo>
                  <a:cubicBezTo>
                    <a:pt x="13291" y="1953"/>
                    <a:pt x="13135" y="2097"/>
                    <a:pt x="12993" y="2254"/>
                  </a:cubicBezTo>
                  <a:cubicBezTo>
                    <a:pt x="12969" y="2053"/>
                    <a:pt x="12912" y="1854"/>
                    <a:pt x="12810" y="1681"/>
                  </a:cubicBezTo>
                  <a:cubicBezTo>
                    <a:pt x="12717" y="1489"/>
                    <a:pt x="12574" y="1329"/>
                    <a:pt x="12361" y="1223"/>
                  </a:cubicBezTo>
                  <a:cubicBezTo>
                    <a:pt x="12158" y="1121"/>
                    <a:pt x="11946" y="1087"/>
                    <a:pt x="11729" y="1087"/>
                  </a:cubicBezTo>
                  <a:cubicBezTo>
                    <a:pt x="11379" y="1087"/>
                    <a:pt x="11019" y="1176"/>
                    <a:pt x="10670" y="1216"/>
                  </a:cubicBezTo>
                  <a:cubicBezTo>
                    <a:pt x="10673" y="1196"/>
                    <a:pt x="10666" y="1176"/>
                    <a:pt x="10649" y="1162"/>
                  </a:cubicBezTo>
                  <a:cubicBezTo>
                    <a:pt x="10533" y="1059"/>
                    <a:pt x="10467" y="940"/>
                    <a:pt x="10473" y="786"/>
                  </a:cubicBezTo>
                  <a:cubicBezTo>
                    <a:pt x="10477" y="644"/>
                    <a:pt x="10537" y="500"/>
                    <a:pt x="10646" y="408"/>
                  </a:cubicBezTo>
                  <a:cubicBezTo>
                    <a:pt x="10785" y="292"/>
                    <a:pt x="10967" y="242"/>
                    <a:pt x="11147" y="239"/>
                  </a:cubicBezTo>
                  <a:cubicBezTo>
                    <a:pt x="11151" y="239"/>
                    <a:pt x="11155" y="239"/>
                    <a:pt x="11159" y="239"/>
                  </a:cubicBezTo>
                  <a:cubicBezTo>
                    <a:pt x="11360" y="239"/>
                    <a:pt x="11538" y="307"/>
                    <a:pt x="11730" y="357"/>
                  </a:cubicBezTo>
                  <a:cubicBezTo>
                    <a:pt x="11807" y="377"/>
                    <a:pt x="11883" y="386"/>
                    <a:pt x="11957" y="386"/>
                  </a:cubicBezTo>
                  <a:cubicBezTo>
                    <a:pt x="12252" y="386"/>
                    <a:pt x="12527" y="252"/>
                    <a:pt x="12818" y="180"/>
                  </a:cubicBezTo>
                  <a:cubicBezTo>
                    <a:pt x="12915" y="155"/>
                    <a:pt x="13012" y="144"/>
                    <a:pt x="13108" y="144"/>
                  </a:cubicBezTo>
                  <a:close/>
                  <a:moveTo>
                    <a:pt x="11376" y="2724"/>
                  </a:moveTo>
                  <a:cubicBezTo>
                    <a:pt x="11490" y="2724"/>
                    <a:pt x="11605" y="2729"/>
                    <a:pt x="11719" y="2735"/>
                  </a:cubicBezTo>
                  <a:cubicBezTo>
                    <a:pt x="11441" y="2792"/>
                    <a:pt x="11164" y="2884"/>
                    <a:pt x="10937" y="3046"/>
                  </a:cubicBezTo>
                  <a:cubicBezTo>
                    <a:pt x="10653" y="3253"/>
                    <a:pt x="10459" y="3613"/>
                    <a:pt x="10579" y="3962"/>
                  </a:cubicBezTo>
                  <a:cubicBezTo>
                    <a:pt x="10700" y="4308"/>
                    <a:pt x="11063" y="4487"/>
                    <a:pt x="11405" y="4535"/>
                  </a:cubicBezTo>
                  <a:cubicBezTo>
                    <a:pt x="11521" y="4552"/>
                    <a:pt x="11640" y="4559"/>
                    <a:pt x="11759" y="4559"/>
                  </a:cubicBezTo>
                  <a:cubicBezTo>
                    <a:pt x="12055" y="4559"/>
                    <a:pt x="12357" y="4513"/>
                    <a:pt x="12639" y="4445"/>
                  </a:cubicBezTo>
                  <a:cubicBezTo>
                    <a:pt x="12944" y="4371"/>
                    <a:pt x="13357" y="4266"/>
                    <a:pt x="13425" y="3906"/>
                  </a:cubicBezTo>
                  <a:cubicBezTo>
                    <a:pt x="13502" y="3498"/>
                    <a:pt x="13031" y="3422"/>
                    <a:pt x="12736" y="3359"/>
                  </a:cubicBezTo>
                  <a:cubicBezTo>
                    <a:pt x="12569" y="3325"/>
                    <a:pt x="12396" y="3300"/>
                    <a:pt x="12224" y="3300"/>
                  </a:cubicBezTo>
                  <a:cubicBezTo>
                    <a:pt x="12050" y="3300"/>
                    <a:pt x="11878" y="3325"/>
                    <a:pt x="11716" y="3393"/>
                  </a:cubicBezTo>
                  <a:cubicBezTo>
                    <a:pt x="11568" y="3456"/>
                    <a:pt x="11406" y="3558"/>
                    <a:pt x="11368" y="3725"/>
                  </a:cubicBezTo>
                  <a:cubicBezTo>
                    <a:pt x="11327" y="3897"/>
                    <a:pt x="11462" y="4009"/>
                    <a:pt x="11601" y="4076"/>
                  </a:cubicBezTo>
                  <a:cubicBezTo>
                    <a:pt x="11675" y="4113"/>
                    <a:pt x="11751" y="4144"/>
                    <a:pt x="11828" y="4169"/>
                  </a:cubicBezTo>
                  <a:cubicBezTo>
                    <a:pt x="11902" y="4228"/>
                    <a:pt x="11998" y="4254"/>
                    <a:pt x="12096" y="4254"/>
                  </a:cubicBezTo>
                  <a:cubicBezTo>
                    <a:pt x="12144" y="4254"/>
                    <a:pt x="12193" y="4248"/>
                    <a:pt x="12239" y="4236"/>
                  </a:cubicBezTo>
                  <a:cubicBezTo>
                    <a:pt x="12340" y="4211"/>
                    <a:pt x="12445" y="4158"/>
                    <a:pt x="12527" y="4097"/>
                  </a:cubicBezTo>
                  <a:cubicBezTo>
                    <a:pt x="12577" y="4062"/>
                    <a:pt x="12612" y="4003"/>
                    <a:pt x="12588" y="3941"/>
                  </a:cubicBezTo>
                  <a:cubicBezTo>
                    <a:pt x="12567" y="3886"/>
                    <a:pt x="12505" y="3863"/>
                    <a:pt x="12454" y="3845"/>
                  </a:cubicBezTo>
                  <a:cubicBezTo>
                    <a:pt x="12336" y="3806"/>
                    <a:pt x="12211" y="3791"/>
                    <a:pt x="12090" y="3766"/>
                  </a:cubicBezTo>
                  <a:cubicBezTo>
                    <a:pt x="11971" y="3744"/>
                    <a:pt x="11849" y="3711"/>
                    <a:pt x="11729" y="3701"/>
                  </a:cubicBezTo>
                  <a:cubicBezTo>
                    <a:pt x="11722" y="3701"/>
                    <a:pt x="11715" y="3700"/>
                    <a:pt x="11708" y="3700"/>
                  </a:cubicBezTo>
                  <a:cubicBezTo>
                    <a:pt x="11639" y="3700"/>
                    <a:pt x="11571" y="3726"/>
                    <a:pt x="11530" y="3772"/>
                  </a:cubicBezTo>
                  <a:cubicBezTo>
                    <a:pt x="11541" y="3700"/>
                    <a:pt x="11609" y="3642"/>
                    <a:pt x="11668" y="3606"/>
                  </a:cubicBezTo>
                  <a:cubicBezTo>
                    <a:pt x="11825" y="3508"/>
                    <a:pt x="12013" y="3474"/>
                    <a:pt x="12201" y="3474"/>
                  </a:cubicBezTo>
                  <a:cubicBezTo>
                    <a:pt x="12319" y="3474"/>
                    <a:pt x="12437" y="3487"/>
                    <a:pt x="12547" y="3505"/>
                  </a:cubicBezTo>
                  <a:cubicBezTo>
                    <a:pt x="12693" y="3528"/>
                    <a:pt x="12838" y="3559"/>
                    <a:pt x="12981" y="3596"/>
                  </a:cubicBezTo>
                  <a:cubicBezTo>
                    <a:pt x="13126" y="3635"/>
                    <a:pt x="13279" y="3696"/>
                    <a:pt x="13249" y="3871"/>
                  </a:cubicBezTo>
                  <a:cubicBezTo>
                    <a:pt x="13225" y="4020"/>
                    <a:pt x="13093" y="4111"/>
                    <a:pt x="12964" y="4167"/>
                  </a:cubicBezTo>
                  <a:cubicBezTo>
                    <a:pt x="12810" y="4232"/>
                    <a:pt x="12641" y="4274"/>
                    <a:pt x="12476" y="4308"/>
                  </a:cubicBezTo>
                  <a:cubicBezTo>
                    <a:pt x="12242" y="4358"/>
                    <a:pt x="11996" y="4391"/>
                    <a:pt x="11753" y="4391"/>
                  </a:cubicBezTo>
                  <a:cubicBezTo>
                    <a:pt x="11643" y="4391"/>
                    <a:pt x="11533" y="4384"/>
                    <a:pt x="11425" y="4369"/>
                  </a:cubicBezTo>
                  <a:cubicBezTo>
                    <a:pt x="11123" y="4327"/>
                    <a:pt x="10772" y="4162"/>
                    <a:pt x="10711" y="3830"/>
                  </a:cubicBezTo>
                  <a:cubicBezTo>
                    <a:pt x="10650" y="3488"/>
                    <a:pt x="10931" y="3209"/>
                    <a:pt x="11215" y="3071"/>
                  </a:cubicBezTo>
                  <a:cubicBezTo>
                    <a:pt x="11520" y="2925"/>
                    <a:pt x="11866" y="2861"/>
                    <a:pt x="12204" y="2833"/>
                  </a:cubicBezTo>
                  <a:cubicBezTo>
                    <a:pt x="12320" y="2823"/>
                    <a:pt x="12437" y="2819"/>
                    <a:pt x="12555" y="2819"/>
                  </a:cubicBezTo>
                  <a:cubicBezTo>
                    <a:pt x="12783" y="2819"/>
                    <a:pt x="13011" y="2836"/>
                    <a:pt x="13237" y="2863"/>
                  </a:cubicBezTo>
                  <a:cubicBezTo>
                    <a:pt x="13580" y="2904"/>
                    <a:pt x="13938" y="2962"/>
                    <a:pt x="14236" y="3145"/>
                  </a:cubicBezTo>
                  <a:cubicBezTo>
                    <a:pt x="14482" y="3295"/>
                    <a:pt x="14682" y="3549"/>
                    <a:pt x="14708" y="3843"/>
                  </a:cubicBezTo>
                  <a:cubicBezTo>
                    <a:pt x="14734" y="4162"/>
                    <a:pt x="14505" y="4419"/>
                    <a:pt x="14228" y="4550"/>
                  </a:cubicBezTo>
                  <a:cubicBezTo>
                    <a:pt x="13913" y="4696"/>
                    <a:pt x="13546" y="4713"/>
                    <a:pt x="13204" y="4741"/>
                  </a:cubicBezTo>
                  <a:cubicBezTo>
                    <a:pt x="12830" y="4772"/>
                    <a:pt x="12455" y="4791"/>
                    <a:pt x="12079" y="4795"/>
                  </a:cubicBezTo>
                  <a:cubicBezTo>
                    <a:pt x="11964" y="4797"/>
                    <a:pt x="11848" y="4798"/>
                    <a:pt x="11731" y="4798"/>
                  </a:cubicBezTo>
                  <a:cubicBezTo>
                    <a:pt x="11469" y="4798"/>
                    <a:pt x="11205" y="4790"/>
                    <a:pt x="10945" y="4757"/>
                  </a:cubicBezTo>
                  <a:cubicBezTo>
                    <a:pt x="10611" y="4714"/>
                    <a:pt x="10260" y="4625"/>
                    <a:pt x="9999" y="4399"/>
                  </a:cubicBezTo>
                  <a:cubicBezTo>
                    <a:pt x="9510" y="3969"/>
                    <a:pt x="9795" y="3254"/>
                    <a:pt x="10286" y="2968"/>
                  </a:cubicBezTo>
                  <a:cubicBezTo>
                    <a:pt x="10619" y="2773"/>
                    <a:pt x="10995" y="2724"/>
                    <a:pt x="11376" y="2724"/>
                  </a:cubicBezTo>
                  <a:close/>
                  <a:moveTo>
                    <a:pt x="14583" y="1679"/>
                  </a:moveTo>
                  <a:cubicBezTo>
                    <a:pt x="14724" y="1679"/>
                    <a:pt x="14863" y="1694"/>
                    <a:pt x="15000" y="1721"/>
                  </a:cubicBezTo>
                  <a:cubicBezTo>
                    <a:pt x="15080" y="1739"/>
                    <a:pt x="15158" y="1760"/>
                    <a:pt x="15236" y="1784"/>
                  </a:cubicBezTo>
                  <a:cubicBezTo>
                    <a:pt x="15385" y="1831"/>
                    <a:pt x="15529" y="1885"/>
                    <a:pt x="15674" y="1948"/>
                  </a:cubicBezTo>
                  <a:cubicBezTo>
                    <a:pt x="15907" y="2060"/>
                    <a:pt x="16128" y="2197"/>
                    <a:pt x="16332" y="2351"/>
                  </a:cubicBezTo>
                  <a:cubicBezTo>
                    <a:pt x="16626" y="2568"/>
                    <a:pt x="16958" y="2822"/>
                    <a:pt x="16988" y="3213"/>
                  </a:cubicBezTo>
                  <a:cubicBezTo>
                    <a:pt x="17004" y="3419"/>
                    <a:pt x="16979" y="3620"/>
                    <a:pt x="17019" y="3823"/>
                  </a:cubicBezTo>
                  <a:cubicBezTo>
                    <a:pt x="17057" y="4008"/>
                    <a:pt x="17121" y="4184"/>
                    <a:pt x="17185" y="4361"/>
                  </a:cubicBezTo>
                  <a:cubicBezTo>
                    <a:pt x="17313" y="4713"/>
                    <a:pt x="17455" y="5127"/>
                    <a:pt x="17284" y="5489"/>
                  </a:cubicBezTo>
                  <a:cubicBezTo>
                    <a:pt x="17152" y="5770"/>
                    <a:pt x="16855" y="5877"/>
                    <a:pt x="16562" y="5877"/>
                  </a:cubicBezTo>
                  <a:cubicBezTo>
                    <a:pt x="16488" y="5877"/>
                    <a:pt x="16415" y="5870"/>
                    <a:pt x="16345" y="5858"/>
                  </a:cubicBezTo>
                  <a:cubicBezTo>
                    <a:pt x="16103" y="5815"/>
                    <a:pt x="15873" y="5720"/>
                    <a:pt x="15646" y="5629"/>
                  </a:cubicBezTo>
                  <a:cubicBezTo>
                    <a:pt x="15405" y="5533"/>
                    <a:pt x="15165" y="5439"/>
                    <a:pt x="14924" y="5344"/>
                  </a:cubicBezTo>
                  <a:cubicBezTo>
                    <a:pt x="14682" y="5248"/>
                    <a:pt x="14443" y="5154"/>
                    <a:pt x="14201" y="5059"/>
                  </a:cubicBezTo>
                  <a:cubicBezTo>
                    <a:pt x="14040" y="4995"/>
                    <a:pt x="13881" y="4926"/>
                    <a:pt x="13718" y="4865"/>
                  </a:cubicBezTo>
                  <a:cubicBezTo>
                    <a:pt x="13952" y="4831"/>
                    <a:pt x="14182" y="4777"/>
                    <a:pt x="14386" y="4660"/>
                  </a:cubicBezTo>
                  <a:cubicBezTo>
                    <a:pt x="14684" y="4491"/>
                    <a:pt x="14898" y="4195"/>
                    <a:pt x="14873" y="3842"/>
                  </a:cubicBezTo>
                  <a:cubicBezTo>
                    <a:pt x="14847" y="3508"/>
                    <a:pt x="14627" y="3206"/>
                    <a:pt x="14350" y="3032"/>
                  </a:cubicBezTo>
                  <a:cubicBezTo>
                    <a:pt x="14011" y="2817"/>
                    <a:pt x="13606" y="2749"/>
                    <a:pt x="13214" y="2705"/>
                  </a:cubicBezTo>
                  <a:cubicBezTo>
                    <a:pt x="13122" y="2694"/>
                    <a:pt x="13028" y="2690"/>
                    <a:pt x="12936" y="2683"/>
                  </a:cubicBezTo>
                  <a:cubicBezTo>
                    <a:pt x="12940" y="2673"/>
                    <a:pt x="12946" y="2666"/>
                    <a:pt x="12952" y="2657"/>
                  </a:cubicBezTo>
                  <a:cubicBezTo>
                    <a:pt x="12953" y="2668"/>
                    <a:pt x="12963" y="2673"/>
                    <a:pt x="12973" y="2673"/>
                  </a:cubicBezTo>
                  <a:cubicBezTo>
                    <a:pt x="12984" y="2673"/>
                    <a:pt x="12995" y="2667"/>
                    <a:pt x="12996" y="2654"/>
                  </a:cubicBezTo>
                  <a:cubicBezTo>
                    <a:pt x="12997" y="2633"/>
                    <a:pt x="12997" y="2609"/>
                    <a:pt x="13000" y="2587"/>
                  </a:cubicBezTo>
                  <a:cubicBezTo>
                    <a:pt x="13237" y="2257"/>
                    <a:pt x="13547" y="1960"/>
                    <a:pt x="13923" y="1797"/>
                  </a:cubicBezTo>
                  <a:cubicBezTo>
                    <a:pt x="13990" y="1772"/>
                    <a:pt x="14058" y="1749"/>
                    <a:pt x="14129" y="1733"/>
                  </a:cubicBezTo>
                  <a:cubicBezTo>
                    <a:pt x="14281" y="1696"/>
                    <a:pt x="14433" y="1679"/>
                    <a:pt x="14583" y="1679"/>
                  </a:cubicBezTo>
                  <a:close/>
                  <a:moveTo>
                    <a:pt x="11677" y="1298"/>
                  </a:moveTo>
                  <a:cubicBezTo>
                    <a:pt x="11766" y="1298"/>
                    <a:pt x="11856" y="1301"/>
                    <a:pt x="11944" y="1308"/>
                  </a:cubicBezTo>
                  <a:cubicBezTo>
                    <a:pt x="11987" y="1311"/>
                    <a:pt x="12028" y="1316"/>
                    <a:pt x="12066" y="1323"/>
                  </a:cubicBezTo>
                  <a:cubicBezTo>
                    <a:pt x="12102" y="1335"/>
                    <a:pt x="12136" y="1345"/>
                    <a:pt x="12171" y="1359"/>
                  </a:cubicBezTo>
                  <a:cubicBezTo>
                    <a:pt x="12692" y="1562"/>
                    <a:pt x="12753" y="2125"/>
                    <a:pt x="12712" y="2609"/>
                  </a:cubicBezTo>
                  <a:cubicBezTo>
                    <a:pt x="12666" y="2610"/>
                    <a:pt x="12620" y="2611"/>
                    <a:pt x="12573" y="2611"/>
                  </a:cubicBezTo>
                  <a:cubicBezTo>
                    <a:pt x="12182" y="2611"/>
                    <a:pt x="11783" y="2562"/>
                    <a:pt x="11390" y="2562"/>
                  </a:cubicBezTo>
                  <a:cubicBezTo>
                    <a:pt x="11050" y="2562"/>
                    <a:pt x="10714" y="2599"/>
                    <a:pt x="10392" y="2735"/>
                  </a:cubicBezTo>
                  <a:cubicBezTo>
                    <a:pt x="10080" y="2868"/>
                    <a:pt x="9817" y="3093"/>
                    <a:pt x="9676" y="3403"/>
                  </a:cubicBezTo>
                  <a:cubicBezTo>
                    <a:pt x="9544" y="3696"/>
                    <a:pt x="9537" y="4036"/>
                    <a:pt x="9708" y="4316"/>
                  </a:cubicBezTo>
                  <a:cubicBezTo>
                    <a:pt x="9900" y="4625"/>
                    <a:pt x="10262" y="4787"/>
                    <a:pt x="10603" y="4869"/>
                  </a:cubicBezTo>
                  <a:cubicBezTo>
                    <a:pt x="10958" y="4953"/>
                    <a:pt x="11327" y="4967"/>
                    <a:pt x="11692" y="4967"/>
                  </a:cubicBezTo>
                  <a:cubicBezTo>
                    <a:pt x="11777" y="4967"/>
                    <a:pt x="11861" y="4966"/>
                    <a:pt x="11946" y="4965"/>
                  </a:cubicBezTo>
                  <a:cubicBezTo>
                    <a:pt x="12374" y="4964"/>
                    <a:pt x="12803" y="4944"/>
                    <a:pt x="13228" y="4909"/>
                  </a:cubicBezTo>
                  <a:lnTo>
                    <a:pt x="13414" y="4893"/>
                  </a:lnTo>
                  <a:cubicBezTo>
                    <a:pt x="13418" y="4897"/>
                    <a:pt x="13421" y="4900"/>
                    <a:pt x="13427" y="4901"/>
                  </a:cubicBezTo>
                  <a:lnTo>
                    <a:pt x="13448" y="4913"/>
                  </a:lnTo>
                  <a:cubicBezTo>
                    <a:pt x="13255" y="5404"/>
                    <a:pt x="13034" y="5912"/>
                    <a:pt x="12635" y="6275"/>
                  </a:cubicBezTo>
                  <a:cubicBezTo>
                    <a:pt x="12376" y="6513"/>
                    <a:pt x="12011" y="6680"/>
                    <a:pt x="11649" y="6680"/>
                  </a:cubicBezTo>
                  <a:cubicBezTo>
                    <a:pt x="11530" y="6680"/>
                    <a:pt x="11412" y="6662"/>
                    <a:pt x="11297" y="6622"/>
                  </a:cubicBezTo>
                  <a:cubicBezTo>
                    <a:pt x="11179" y="6581"/>
                    <a:pt x="11077" y="6519"/>
                    <a:pt x="10982" y="6439"/>
                  </a:cubicBezTo>
                  <a:cubicBezTo>
                    <a:pt x="10880" y="6353"/>
                    <a:pt x="10786" y="6259"/>
                    <a:pt x="10663" y="6198"/>
                  </a:cubicBezTo>
                  <a:cubicBezTo>
                    <a:pt x="10551" y="6145"/>
                    <a:pt x="10432" y="6125"/>
                    <a:pt x="10311" y="6125"/>
                  </a:cubicBezTo>
                  <a:cubicBezTo>
                    <a:pt x="10201" y="6125"/>
                    <a:pt x="10090" y="6141"/>
                    <a:pt x="9983" y="6163"/>
                  </a:cubicBezTo>
                  <a:cubicBezTo>
                    <a:pt x="9736" y="6216"/>
                    <a:pt x="9489" y="6303"/>
                    <a:pt x="9236" y="6303"/>
                  </a:cubicBezTo>
                  <a:cubicBezTo>
                    <a:pt x="9232" y="6303"/>
                    <a:pt x="9228" y="6303"/>
                    <a:pt x="9224" y="6303"/>
                  </a:cubicBezTo>
                  <a:cubicBezTo>
                    <a:pt x="8935" y="6298"/>
                    <a:pt x="8664" y="6170"/>
                    <a:pt x="8438" y="5997"/>
                  </a:cubicBezTo>
                  <a:cubicBezTo>
                    <a:pt x="7628" y="5370"/>
                    <a:pt x="7302" y="4209"/>
                    <a:pt x="7625" y="3247"/>
                  </a:cubicBezTo>
                  <a:cubicBezTo>
                    <a:pt x="7791" y="2761"/>
                    <a:pt x="8104" y="2325"/>
                    <a:pt x="8515" y="2011"/>
                  </a:cubicBezTo>
                  <a:cubicBezTo>
                    <a:pt x="8965" y="1670"/>
                    <a:pt x="9511" y="1516"/>
                    <a:pt x="10064" y="1435"/>
                  </a:cubicBezTo>
                  <a:cubicBezTo>
                    <a:pt x="10183" y="1417"/>
                    <a:pt x="10303" y="1403"/>
                    <a:pt x="10420" y="1389"/>
                  </a:cubicBezTo>
                  <a:cubicBezTo>
                    <a:pt x="10425" y="1389"/>
                    <a:pt x="10428" y="1393"/>
                    <a:pt x="10433" y="1393"/>
                  </a:cubicBezTo>
                  <a:cubicBezTo>
                    <a:pt x="10451" y="1393"/>
                    <a:pt x="10469" y="1394"/>
                    <a:pt x="10487" y="1394"/>
                  </a:cubicBezTo>
                  <a:cubicBezTo>
                    <a:pt x="10708" y="1394"/>
                    <a:pt x="10931" y="1355"/>
                    <a:pt x="11155" y="1322"/>
                  </a:cubicBezTo>
                  <a:cubicBezTo>
                    <a:pt x="11329" y="1309"/>
                    <a:pt x="11503" y="1298"/>
                    <a:pt x="11677" y="1298"/>
                  </a:cubicBezTo>
                  <a:close/>
                  <a:moveTo>
                    <a:pt x="4742" y="7144"/>
                  </a:moveTo>
                  <a:cubicBezTo>
                    <a:pt x="4781" y="7144"/>
                    <a:pt x="4821" y="7154"/>
                    <a:pt x="4859" y="7177"/>
                  </a:cubicBezTo>
                  <a:cubicBezTo>
                    <a:pt x="4891" y="7198"/>
                    <a:pt x="4921" y="7225"/>
                    <a:pt x="4948" y="7254"/>
                  </a:cubicBezTo>
                  <a:cubicBezTo>
                    <a:pt x="4896" y="7240"/>
                    <a:pt x="4840" y="7233"/>
                    <a:pt x="4783" y="7233"/>
                  </a:cubicBezTo>
                  <a:cubicBezTo>
                    <a:pt x="4670" y="7233"/>
                    <a:pt x="4554" y="7258"/>
                    <a:pt x="4464" y="7291"/>
                  </a:cubicBezTo>
                  <a:cubicBezTo>
                    <a:pt x="4381" y="7323"/>
                    <a:pt x="4298" y="7360"/>
                    <a:pt x="4216" y="7396"/>
                  </a:cubicBezTo>
                  <a:cubicBezTo>
                    <a:pt x="4318" y="7336"/>
                    <a:pt x="4422" y="7274"/>
                    <a:pt x="4525" y="7216"/>
                  </a:cubicBezTo>
                  <a:cubicBezTo>
                    <a:pt x="4593" y="7178"/>
                    <a:pt x="4668" y="7144"/>
                    <a:pt x="4742" y="7144"/>
                  </a:cubicBezTo>
                  <a:close/>
                  <a:moveTo>
                    <a:pt x="4813" y="5188"/>
                  </a:moveTo>
                  <a:cubicBezTo>
                    <a:pt x="5063" y="5188"/>
                    <a:pt x="5310" y="5216"/>
                    <a:pt x="5547" y="5282"/>
                  </a:cubicBezTo>
                  <a:cubicBezTo>
                    <a:pt x="6119" y="5439"/>
                    <a:pt x="6578" y="5835"/>
                    <a:pt x="6773" y="6395"/>
                  </a:cubicBezTo>
                  <a:cubicBezTo>
                    <a:pt x="6954" y="6918"/>
                    <a:pt x="6878" y="7494"/>
                    <a:pt x="6549" y="7940"/>
                  </a:cubicBezTo>
                  <a:cubicBezTo>
                    <a:pt x="6371" y="8182"/>
                    <a:pt x="6130" y="8380"/>
                    <a:pt x="5856" y="8507"/>
                  </a:cubicBezTo>
                  <a:cubicBezTo>
                    <a:pt x="5714" y="8570"/>
                    <a:pt x="5567" y="8613"/>
                    <a:pt x="5414" y="8639"/>
                  </a:cubicBezTo>
                  <a:cubicBezTo>
                    <a:pt x="5317" y="8656"/>
                    <a:pt x="5216" y="8674"/>
                    <a:pt x="5137" y="8731"/>
                  </a:cubicBezTo>
                  <a:cubicBezTo>
                    <a:pt x="5255" y="8492"/>
                    <a:pt x="5334" y="8237"/>
                    <a:pt x="5341" y="7972"/>
                  </a:cubicBezTo>
                  <a:cubicBezTo>
                    <a:pt x="5349" y="7620"/>
                    <a:pt x="5153" y="6993"/>
                    <a:pt x="4744" y="6993"/>
                  </a:cubicBezTo>
                  <a:cubicBezTo>
                    <a:pt x="4683" y="6993"/>
                    <a:pt x="4616" y="7007"/>
                    <a:pt x="4545" y="7038"/>
                  </a:cubicBezTo>
                  <a:cubicBezTo>
                    <a:pt x="4412" y="7096"/>
                    <a:pt x="4288" y="7181"/>
                    <a:pt x="4162" y="7255"/>
                  </a:cubicBezTo>
                  <a:cubicBezTo>
                    <a:pt x="4084" y="7302"/>
                    <a:pt x="4006" y="7350"/>
                    <a:pt x="3927" y="7396"/>
                  </a:cubicBezTo>
                  <a:cubicBezTo>
                    <a:pt x="3647" y="7074"/>
                    <a:pt x="3307" y="6740"/>
                    <a:pt x="2907" y="6617"/>
                  </a:cubicBezTo>
                  <a:cubicBezTo>
                    <a:pt x="2898" y="6510"/>
                    <a:pt x="2894" y="6407"/>
                    <a:pt x="2898" y="6303"/>
                  </a:cubicBezTo>
                  <a:cubicBezTo>
                    <a:pt x="2904" y="6137"/>
                    <a:pt x="2929" y="5970"/>
                    <a:pt x="3013" y="5822"/>
                  </a:cubicBezTo>
                  <a:cubicBezTo>
                    <a:pt x="3156" y="5567"/>
                    <a:pt x="3443" y="5438"/>
                    <a:pt x="3711" y="5358"/>
                  </a:cubicBezTo>
                  <a:cubicBezTo>
                    <a:pt x="4061" y="5253"/>
                    <a:pt x="4439" y="5188"/>
                    <a:pt x="4813" y="5188"/>
                  </a:cubicBezTo>
                  <a:close/>
                  <a:moveTo>
                    <a:pt x="3660" y="8579"/>
                  </a:moveTo>
                  <a:cubicBezTo>
                    <a:pt x="3622" y="8681"/>
                    <a:pt x="3514" y="8763"/>
                    <a:pt x="3423" y="8814"/>
                  </a:cubicBezTo>
                  <a:cubicBezTo>
                    <a:pt x="3410" y="8822"/>
                    <a:pt x="3382" y="8830"/>
                    <a:pt x="3354" y="8833"/>
                  </a:cubicBezTo>
                  <a:cubicBezTo>
                    <a:pt x="3358" y="8829"/>
                    <a:pt x="3361" y="8827"/>
                    <a:pt x="3362" y="8822"/>
                  </a:cubicBezTo>
                  <a:cubicBezTo>
                    <a:pt x="3402" y="8756"/>
                    <a:pt x="3450" y="8701"/>
                    <a:pt x="3511" y="8656"/>
                  </a:cubicBezTo>
                  <a:cubicBezTo>
                    <a:pt x="3518" y="8651"/>
                    <a:pt x="3589" y="8609"/>
                    <a:pt x="3642" y="8586"/>
                  </a:cubicBezTo>
                  <a:cubicBezTo>
                    <a:pt x="3649" y="8585"/>
                    <a:pt x="3653" y="8580"/>
                    <a:pt x="3660" y="8579"/>
                  </a:cubicBezTo>
                  <a:close/>
                  <a:moveTo>
                    <a:pt x="4805" y="7354"/>
                  </a:moveTo>
                  <a:cubicBezTo>
                    <a:pt x="4932" y="7354"/>
                    <a:pt x="5046" y="7403"/>
                    <a:pt x="5113" y="7547"/>
                  </a:cubicBezTo>
                  <a:cubicBezTo>
                    <a:pt x="5118" y="7559"/>
                    <a:pt x="5126" y="7565"/>
                    <a:pt x="5133" y="7567"/>
                  </a:cubicBezTo>
                  <a:cubicBezTo>
                    <a:pt x="5181" y="7711"/>
                    <a:pt x="5198" y="7865"/>
                    <a:pt x="5188" y="8014"/>
                  </a:cubicBezTo>
                  <a:cubicBezTo>
                    <a:pt x="5157" y="8481"/>
                    <a:pt x="4890" y="8900"/>
                    <a:pt x="4613" y="9263"/>
                  </a:cubicBezTo>
                  <a:cubicBezTo>
                    <a:pt x="4347" y="9610"/>
                    <a:pt x="3989" y="9974"/>
                    <a:pt x="3531" y="10037"/>
                  </a:cubicBezTo>
                  <a:cubicBezTo>
                    <a:pt x="3484" y="10044"/>
                    <a:pt x="3437" y="10047"/>
                    <a:pt x="3389" y="10047"/>
                  </a:cubicBezTo>
                  <a:cubicBezTo>
                    <a:pt x="3092" y="10047"/>
                    <a:pt x="2784" y="9922"/>
                    <a:pt x="2634" y="9667"/>
                  </a:cubicBezTo>
                  <a:lnTo>
                    <a:pt x="2634" y="9667"/>
                  </a:lnTo>
                  <a:cubicBezTo>
                    <a:pt x="2712" y="9686"/>
                    <a:pt x="2793" y="9695"/>
                    <a:pt x="2875" y="9695"/>
                  </a:cubicBezTo>
                  <a:cubicBezTo>
                    <a:pt x="3008" y="9695"/>
                    <a:pt x="3142" y="9670"/>
                    <a:pt x="3261" y="9622"/>
                  </a:cubicBezTo>
                  <a:cubicBezTo>
                    <a:pt x="3467" y="9538"/>
                    <a:pt x="3646" y="9403"/>
                    <a:pt x="3809" y="9253"/>
                  </a:cubicBezTo>
                  <a:cubicBezTo>
                    <a:pt x="3844" y="9226"/>
                    <a:pt x="3883" y="9203"/>
                    <a:pt x="3915" y="9176"/>
                  </a:cubicBezTo>
                  <a:cubicBezTo>
                    <a:pt x="4067" y="9058"/>
                    <a:pt x="4212" y="8927"/>
                    <a:pt x="4311" y="8761"/>
                  </a:cubicBezTo>
                  <a:cubicBezTo>
                    <a:pt x="4372" y="8660"/>
                    <a:pt x="4429" y="8536"/>
                    <a:pt x="4429" y="8413"/>
                  </a:cubicBezTo>
                  <a:cubicBezTo>
                    <a:pt x="4437" y="8348"/>
                    <a:pt x="4429" y="8281"/>
                    <a:pt x="4379" y="8227"/>
                  </a:cubicBezTo>
                  <a:cubicBezTo>
                    <a:pt x="4374" y="8223"/>
                    <a:pt x="4368" y="8220"/>
                    <a:pt x="4362" y="8217"/>
                  </a:cubicBezTo>
                  <a:cubicBezTo>
                    <a:pt x="4291" y="8129"/>
                    <a:pt x="4169" y="8105"/>
                    <a:pt x="4051" y="8105"/>
                  </a:cubicBezTo>
                  <a:cubicBezTo>
                    <a:pt x="4047" y="8105"/>
                    <a:pt x="4044" y="8105"/>
                    <a:pt x="4040" y="8105"/>
                  </a:cubicBezTo>
                  <a:cubicBezTo>
                    <a:pt x="3705" y="8111"/>
                    <a:pt x="3365" y="8238"/>
                    <a:pt x="3209" y="8551"/>
                  </a:cubicBezTo>
                  <a:cubicBezTo>
                    <a:pt x="3098" y="8663"/>
                    <a:pt x="3012" y="8806"/>
                    <a:pt x="3121" y="8919"/>
                  </a:cubicBezTo>
                  <a:cubicBezTo>
                    <a:pt x="3152" y="8951"/>
                    <a:pt x="3188" y="8968"/>
                    <a:pt x="3224" y="8978"/>
                  </a:cubicBezTo>
                  <a:cubicBezTo>
                    <a:pt x="3237" y="8985"/>
                    <a:pt x="3246" y="8992"/>
                    <a:pt x="3261" y="8997"/>
                  </a:cubicBezTo>
                  <a:cubicBezTo>
                    <a:pt x="3288" y="9007"/>
                    <a:pt x="3315" y="9011"/>
                    <a:pt x="3342" y="9011"/>
                  </a:cubicBezTo>
                  <a:cubicBezTo>
                    <a:pt x="3499" y="9011"/>
                    <a:pt x="3664" y="8871"/>
                    <a:pt x="3752" y="8762"/>
                  </a:cubicBezTo>
                  <a:cubicBezTo>
                    <a:pt x="3846" y="8648"/>
                    <a:pt x="3912" y="8408"/>
                    <a:pt x="3697" y="8408"/>
                  </a:cubicBezTo>
                  <a:cubicBezTo>
                    <a:pt x="3693" y="8408"/>
                    <a:pt x="3689" y="8409"/>
                    <a:pt x="3686" y="8409"/>
                  </a:cubicBezTo>
                  <a:cubicBezTo>
                    <a:pt x="3674" y="8409"/>
                    <a:pt x="3664" y="8412"/>
                    <a:pt x="3656" y="8412"/>
                  </a:cubicBezTo>
                  <a:cubicBezTo>
                    <a:pt x="3802" y="8342"/>
                    <a:pt x="3964" y="8302"/>
                    <a:pt x="4125" y="8299"/>
                  </a:cubicBezTo>
                  <a:cubicBezTo>
                    <a:pt x="4133" y="8299"/>
                    <a:pt x="4142" y="8299"/>
                    <a:pt x="4151" y="8299"/>
                  </a:cubicBezTo>
                  <a:cubicBezTo>
                    <a:pt x="4170" y="8299"/>
                    <a:pt x="4192" y="8300"/>
                    <a:pt x="4212" y="8304"/>
                  </a:cubicBezTo>
                  <a:cubicBezTo>
                    <a:pt x="4249" y="8331"/>
                    <a:pt x="4270" y="8375"/>
                    <a:pt x="4262" y="8451"/>
                  </a:cubicBezTo>
                  <a:cubicBezTo>
                    <a:pt x="4262" y="8453"/>
                    <a:pt x="4262" y="8454"/>
                    <a:pt x="4260" y="8454"/>
                  </a:cubicBezTo>
                  <a:cubicBezTo>
                    <a:pt x="4253" y="8467"/>
                    <a:pt x="4247" y="8480"/>
                    <a:pt x="4242" y="8488"/>
                  </a:cubicBezTo>
                  <a:cubicBezTo>
                    <a:pt x="4188" y="8587"/>
                    <a:pt x="4118" y="8681"/>
                    <a:pt x="4047" y="8772"/>
                  </a:cubicBezTo>
                  <a:cubicBezTo>
                    <a:pt x="3964" y="8880"/>
                    <a:pt x="3869" y="8990"/>
                    <a:pt x="3764" y="9094"/>
                  </a:cubicBezTo>
                  <a:cubicBezTo>
                    <a:pt x="3664" y="9169"/>
                    <a:pt x="3559" y="9236"/>
                    <a:pt x="3457" y="9297"/>
                  </a:cubicBezTo>
                  <a:cubicBezTo>
                    <a:pt x="3290" y="9394"/>
                    <a:pt x="3092" y="9473"/>
                    <a:pt x="2896" y="9473"/>
                  </a:cubicBezTo>
                  <a:cubicBezTo>
                    <a:pt x="2827" y="9473"/>
                    <a:pt x="2759" y="9464"/>
                    <a:pt x="2692" y="9442"/>
                  </a:cubicBezTo>
                  <a:cubicBezTo>
                    <a:pt x="2451" y="9364"/>
                    <a:pt x="2295" y="9137"/>
                    <a:pt x="2360" y="8885"/>
                  </a:cubicBezTo>
                  <a:cubicBezTo>
                    <a:pt x="2428" y="8629"/>
                    <a:pt x="2650" y="8461"/>
                    <a:pt x="2864" y="8326"/>
                  </a:cubicBezTo>
                  <a:cubicBezTo>
                    <a:pt x="3081" y="8192"/>
                    <a:pt x="3290" y="8050"/>
                    <a:pt x="3502" y="7908"/>
                  </a:cubicBezTo>
                  <a:cubicBezTo>
                    <a:pt x="3773" y="7728"/>
                    <a:pt x="4088" y="7604"/>
                    <a:pt x="4386" y="7469"/>
                  </a:cubicBezTo>
                  <a:cubicBezTo>
                    <a:pt x="4508" y="7415"/>
                    <a:pt x="4664" y="7354"/>
                    <a:pt x="4805" y="7354"/>
                  </a:cubicBezTo>
                  <a:close/>
                  <a:moveTo>
                    <a:pt x="13604" y="4985"/>
                  </a:moveTo>
                  <a:cubicBezTo>
                    <a:pt x="13772" y="5059"/>
                    <a:pt x="13943" y="5119"/>
                    <a:pt x="14114" y="5187"/>
                  </a:cubicBezTo>
                  <a:cubicBezTo>
                    <a:pt x="14343" y="5276"/>
                    <a:pt x="14572" y="5367"/>
                    <a:pt x="14803" y="5458"/>
                  </a:cubicBezTo>
                  <a:lnTo>
                    <a:pt x="15476" y="5723"/>
                  </a:lnTo>
                  <a:lnTo>
                    <a:pt x="15731" y="5825"/>
                  </a:lnTo>
                  <a:cubicBezTo>
                    <a:pt x="15734" y="5828"/>
                    <a:pt x="15735" y="5832"/>
                    <a:pt x="15741" y="5835"/>
                  </a:cubicBezTo>
                  <a:cubicBezTo>
                    <a:pt x="15937" y="5922"/>
                    <a:pt x="16076" y="6112"/>
                    <a:pt x="16124" y="6317"/>
                  </a:cubicBezTo>
                  <a:cubicBezTo>
                    <a:pt x="16175" y="6539"/>
                    <a:pt x="16107" y="6763"/>
                    <a:pt x="15972" y="6942"/>
                  </a:cubicBezTo>
                  <a:cubicBezTo>
                    <a:pt x="15729" y="7262"/>
                    <a:pt x="15337" y="7377"/>
                    <a:pt x="14949" y="7377"/>
                  </a:cubicBezTo>
                  <a:cubicBezTo>
                    <a:pt x="14863" y="7377"/>
                    <a:pt x="14778" y="7372"/>
                    <a:pt x="14695" y="7362"/>
                  </a:cubicBezTo>
                  <a:cubicBezTo>
                    <a:pt x="14438" y="7330"/>
                    <a:pt x="14162" y="7256"/>
                    <a:pt x="13895" y="7256"/>
                  </a:cubicBezTo>
                  <a:cubicBezTo>
                    <a:pt x="13750" y="7256"/>
                    <a:pt x="13607" y="7278"/>
                    <a:pt x="13471" y="7340"/>
                  </a:cubicBezTo>
                  <a:cubicBezTo>
                    <a:pt x="13265" y="7437"/>
                    <a:pt x="13137" y="7631"/>
                    <a:pt x="12940" y="7738"/>
                  </a:cubicBezTo>
                  <a:cubicBezTo>
                    <a:pt x="12821" y="7803"/>
                    <a:pt x="12686" y="7832"/>
                    <a:pt x="12550" y="7832"/>
                  </a:cubicBezTo>
                  <a:cubicBezTo>
                    <a:pt x="12487" y="7832"/>
                    <a:pt x="12423" y="7826"/>
                    <a:pt x="12361" y="7814"/>
                  </a:cubicBezTo>
                  <a:cubicBezTo>
                    <a:pt x="12113" y="7769"/>
                    <a:pt x="11893" y="7630"/>
                    <a:pt x="11720" y="7450"/>
                  </a:cubicBezTo>
                  <a:cubicBezTo>
                    <a:pt x="11635" y="7359"/>
                    <a:pt x="11560" y="7259"/>
                    <a:pt x="11492" y="7156"/>
                  </a:cubicBezTo>
                  <a:cubicBezTo>
                    <a:pt x="11419" y="7042"/>
                    <a:pt x="11365" y="6920"/>
                    <a:pt x="11292" y="6807"/>
                  </a:cubicBezTo>
                  <a:cubicBezTo>
                    <a:pt x="11277" y="6785"/>
                    <a:pt x="11258" y="6776"/>
                    <a:pt x="11238" y="6776"/>
                  </a:cubicBezTo>
                  <a:cubicBezTo>
                    <a:pt x="11192" y="6776"/>
                    <a:pt x="11145" y="6827"/>
                    <a:pt x="11164" y="6879"/>
                  </a:cubicBezTo>
                  <a:cubicBezTo>
                    <a:pt x="11240" y="7106"/>
                    <a:pt x="11406" y="7333"/>
                    <a:pt x="11570" y="7509"/>
                  </a:cubicBezTo>
                  <a:cubicBezTo>
                    <a:pt x="11731" y="7684"/>
                    <a:pt x="11924" y="7827"/>
                    <a:pt x="12150" y="7906"/>
                  </a:cubicBezTo>
                  <a:cubicBezTo>
                    <a:pt x="12276" y="7950"/>
                    <a:pt x="12411" y="7975"/>
                    <a:pt x="12546" y="7975"/>
                  </a:cubicBezTo>
                  <a:cubicBezTo>
                    <a:pt x="12634" y="7975"/>
                    <a:pt x="12723" y="7964"/>
                    <a:pt x="12808" y="7942"/>
                  </a:cubicBezTo>
                  <a:cubicBezTo>
                    <a:pt x="12912" y="7914"/>
                    <a:pt x="13011" y="7868"/>
                    <a:pt x="13099" y="7806"/>
                  </a:cubicBezTo>
                  <a:cubicBezTo>
                    <a:pt x="13203" y="7731"/>
                    <a:pt x="13288" y="7634"/>
                    <a:pt x="13390" y="7556"/>
                  </a:cubicBezTo>
                  <a:cubicBezTo>
                    <a:pt x="13545" y="7434"/>
                    <a:pt x="13723" y="7396"/>
                    <a:pt x="13908" y="7396"/>
                  </a:cubicBezTo>
                  <a:cubicBezTo>
                    <a:pt x="14105" y="7396"/>
                    <a:pt x="14311" y="7439"/>
                    <a:pt x="14508" y="7474"/>
                  </a:cubicBezTo>
                  <a:cubicBezTo>
                    <a:pt x="14497" y="7486"/>
                    <a:pt x="14487" y="7501"/>
                    <a:pt x="14484" y="7522"/>
                  </a:cubicBezTo>
                  <a:cubicBezTo>
                    <a:pt x="14372" y="8268"/>
                    <a:pt x="14121" y="9015"/>
                    <a:pt x="13645" y="9613"/>
                  </a:cubicBezTo>
                  <a:cubicBezTo>
                    <a:pt x="13400" y="9921"/>
                    <a:pt x="13096" y="10169"/>
                    <a:pt x="12754" y="10341"/>
                  </a:cubicBezTo>
                  <a:cubicBezTo>
                    <a:pt x="12824" y="10256"/>
                    <a:pt x="12854" y="10162"/>
                    <a:pt x="12781" y="10070"/>
                  </a:cubicBezTo>
                  <a:cubicBezTo>
                    <a:pt x="12759" y="10042"/>
                    <a:pt x="12732" y="10018"/>
                    <a:pt x="12702" y="9993"/>
                  </a:cubicBezTo>
                  <a:cubicBezTo>
                    <a:pt x="13038" y="9663"/>
                    <a:pt x="13316" y="9276"/>
                    <a:pt x="13505" y="8843"/>
                  </a:cubicBezTo>
                  <a:cubicBezTo>
                    <a:pt x="13520" y="8807"/>
                    <a:pt x="13492" y="8782"/>
                    <a:pt x="13462" y="8782"/>
                  </a:cubicBezTo>
                  <a:cubicBezTo>
                    <a:pt x="13445" y="8782"/>
                    <a:pt x="13428" y="8790"/>
                    <a:pt x="13418" y="8809"/>
                  </a:cubicBezTo>
                  <a:cubicBezTo>
                    <a:pt x="13207" y="9223"/>
                    <a:pt x="12939" y="9609"/>
                    <a:pt x="12608" y="9935"/>
                  </a:cubicBezTo>
                  <a:cubicBezTo>
                    <a:pt x="12554" y="9905"/>
                    <a:pt x="12498" y="9880"/>
                    <a:pt x="12446" y="9857"/>
                  </a:cubicBezTo>
                  <a:cubicBezTo>
                    <a:pt x="12322" y="9802"/>
                    <a:pt x="12191" y="9764"/>
                    <a:pt x="12058" y="9735"/>
                  </a:cubicBezTo>
                  <a:cubicBezTo>
                    <a:pt x="12031" y="9730"/>
                    <a:pt x="12005" y="9724"/>
                    <a:pt x="11978" y="9721"/>
                  </a:cubicBezTo>
                  <a:cubicBezTo>
                    <a:pt x="12123" y="9361"/>
                    <a:pt x="12150" y="8949"/>
                    <a:pt x="12126" y="8566"/>
                  </a:cubicBezTo>
                  <a:cubicBezTo>
                    <a:pt x="12124" y="8545"/>
                    <a:pt x="12108" y="8536"/>
                    <a:pt x="12092" y="8536"/>
                  </a:cubicBezTo>
                  <a:cubicBezTo>
                    <a:pt x="12073" y="8536"/>
                    <a:pt x="12053" y="8550"/>
                    <a:pt x="12055" y="8575"/>
                  </a:cubicBezTo>
                  <a:cubicBezTo>
                    <a:pt x="12066" y="8778"/>
                    <a:pt x="12058" y="8978"/>
                    <a:pt x="12026" y="9178"/>
                  </a:cubicBezTo>
                  <a:cubicBezTo>
                    <a:pt x="11997" y="9356"/>
                    <a:pt x="11951" y="9534"/>
                    <a:pt x="11904" y="9711"/>
                  </a:cubicBezTo>
                  <a:cubicBezTo>
                    <a:pt x="11833" y="9704"/>
                    <a:pt x="11761" y="9699"/>
                    <a:pt x="11689" y="9699"/>
                  </a:cubicBezTo>
                  <a:cubicBezTo>
                    <a:pt x="11653" y="9699"/>
                    <a:pt x="11617" y="9700"/>
                    <a:pt x="11581" y="9703"/>
                  </a:cubicBezTo>
                  <a:cubicBezTo>
                    <a:pt x="11574" y="9381"/>
                    <a:pt x="11595" y="9058"/>
                    <a:pt x="11619" y="8738"/>
                  </a:cubicBezTo>
                  <a:cubicBezTo>
                    <a:pt x="11622" y="8717"/>
                    <a:pt x="11606" y="8706"/>
                    <a:pt x="11591" y="8706"/>
                  </a:cubicBezTo>
                  <a:cubicBezTo>
                    <a:pt x="11577" y="8706"/>
                    <a:pt x="11564" y="8714"/>
                    <a:pt x="11560" y="8731"/>
                  </a:cubicBezTo>
                  <a:cubicBezTo>
                    <a:pt x="11499" y="9036"/>
                    <a:pt x="11485" y="9349"/>
                    <a:pt x="11496" y="9661"/>
                  </a:cubicBezTo>
                  <a:cubicBezTo>
                    <a:pt x="11496" y="9678"/>
                    <a:pt x="11497" y="9694"/>
                    <a:pt x="11497" y="9711"/>
                  </a:cubicBezTo>
                  <a:cubicBezTo>
                    <a:pt x="11381" y="9720"/>
                    <a:pt x="11263" y="9745"/>
                    <a:pt x="11150" y="9783"/>
                  </a:cubicBezTo>
                  <a:cubicBezTo>
                    <a:pt x="10952" y="9849"/>
                    <a:pt x="10752" y="9958"/>
                    <a:pt x="10640" y="10131"/>
                  </a:cubicBezTo>
                  <a:cubicBezTo>
                    <a:pt x="10639" y="10127"/>
                    <a:pt x="10639" y="10125"/>
                    <a:pt x="10638" y="10121"/>
                  </a:cubicBezTo>
                  <a:cubicBezTo>
                    <a:pt x="10396" y="9792"/>
                    <a:pt x="10182" y="9454"/>
                    <a:pt x="10050" y="9067"/>
                  </a:cubicBezTo>
                  <a:cubicBezTo>
                    <a:pt x="9917" y="8677"/>
                    <a:pt x="9852" y="8261"/>
                    <a:pt x="9874" y="7848"/>
                  </a:cubicBezTo>
                  <a:cubicBezTo>
                    <a:pt x="9876" y="7836"/>
                    <a:pt x="9866" y="7828"/>
                    <a:pt x="9856" y="7828"/>
                  </a:cubicBezTo>
                  <a:cubicBezTo>
                    <a:pt x="9848" y="7828"/>
                    <a:pt x="9840" y="7833"/>
                    <a:pt x="9839" y="7844"/>
                  </a:cubicBezTo>
                  <a:cubicBezTo>
                    <a:pt x="9747" y="8663"/>
                    <a:pt x="9983" y="9582"/>
                    <a:pt x="10588" y="10171"/>
                  </a:cubicBezTo>
                  <a:cubicBezTo>
                    <a:pt x="10595" y="10177"/>
                    <a:pt x="10603" y="10181"/>
                    <a:pt x="10609" y="10181"/>
                  </a:cubicBezTo>
                  <a:cubicBezTo>
                    <a:pt x="10610" y="10181"/>
                    <a:pt x="10611" y="10181"/>
                    <a:pt x="10612" y="10181"/>
                  </a:cubicBezTo>
                  <a:lnTo>
                    <a:pt x="10612" y="10181"/>
                  </a:lnTo>
                  <a:cubicBezTo>
                    <a:pt x="10598" y="10209"/>
                    <a:pt x="10586" y="10240"/>
                    <a:pt x="10577" y="10273"/>
                  </a:cubicBezTo>
                  <a:cubicBezTo>
                    <a:pt x="10413" y="10161"/>
                    <a:pt x="10264" y="10022"/>
                    <a:pt x="10144" y="9852"/>
                  </a:cubicBezTo>
                  <a:cubicBezTo>
                    <a:pt x="9793" y="9354"/>
                    <a:pt x="9695" y="8724"/>
                    <a:pt x="9583" y="8141"/>
                  </a:cubicBezTo>
                  <a:cubicBezTo>
                    <a:pt x="9520" y="7807"/>
                    <a:pt x="9451" y="7474"/>
                    <a:pt x="9335" y="7153"/>
                  </a:cubicBezTo>
                  <a:cubicBezTo>
                    <a:pt x="9232" y="6864"/>
                    <a:pt x="9080" y="6610"/>
                    <a:pt x="8867" y="6393"/>
                  </a:cubicBezTo>
                  <a:lnTo>
                    <a:pt x="8867" y="6393"/>
                  </a:lnTo>
                  <a:cubicBezTo>
                    <a:pt x="8994" y="6431"/>
                    <a:pt x="9125" y="6453"/>
                    <a:pt x="9262" y="6453"/>
                  </a:cubicBezTo>
                  <a:cubicBezTo>
                    <a:pt x="9329" y="6453"/>
                    <a:pt x="9398" y="6448"/>
                    <a:pt x="9468" y="6437"/>
                  </a:cubicBezTo>
                  <a:cubicBezTo>
                    <a:pt x="9735" y="6394"/>
                    <a:pt x="9993" y="6293"/>
                    <a:pt x="10264" y="6281"/>
                  </a:cubicBezTo>
                  <a:cubicBezTo>
                    <a:pt x="10280" y="6280"/>
                    <a:pt x="10295" y="6279"/>
                    <a:pt x="10310" y="6279"/>
                  </a:cubicBezTo>
                  <a:cubicBezTo>
                    <a:pt x="10428" y="6279"/>
                    <a:pt x="10546" y="6304"/>
                    <a:pt x="10646" y="6367"/>
                  </a:cubicBezTo>
                  <a:cubicBezTo>
                    <a:pt x="10769" y="6444"/>
                    <a:pt x="10865" y="6560"/>
                    <a:pt x="10985" y="6642"/>
                  </a:cubicBezTo>
                  <a:cubicBezTo>
                    <a:pt x="11183" y="6778"/>
                    <a:pt x="11414" y="6838"/>
                    <a:pt x="11648" y="6838"/>
                  </a:cubicBezTo>
                  <a:cubicBezTo>
                    <a:pt x="11916" y="6838"/>
                    <a:pt x="12188" y="6760"/>
                    <a:pt x="12419" y="6631"/>
                  </a:cubicBezTo>
                  <a:cubicBezTo>
                    <a:pt x="12929" y="6350"/>
                    <a:pt x="13238" y="5828"/>
                    <a:pt x="13468" y="5314"/>
                  </a:cubicBezTo>
                  <a:cubicBezTo>
                    <a:pt x="13516" y="5205"/>
                    <a:pt x="13560" y="5096"/>
                    <a:pt x="13604" y="4985"/>
                  </a:cubicBezTo>
                  <a:close/>
                  <a:moveTo>
                    <a:pt x="4267" y="9844"/>
                  </a:moveTo>
                  <a:lnTo>
                    <a:pt x="4267" y="9844"/>
                  </a:lnTo>
                  <a:cubicBezTo>
                    <a:pt x="4239" y="9884"/>
                    <a:pt x="4212" y="9925"/>
                    <a:pt x="4185" y="9965"/>
                  </a:cubicBezTo>
                  <a:cubicBezTo>
                    <a:pt x="4107" y="10084"/>
                    <a:pt x="4039" y="10206"/>
                    <a:pt x="3986" y="10340"/>
                  </a:cubicBezTo>
                  <a:cubicBezTo>
                    <a:pt x="3956" y="10415"/>
                    <a:pt x="3935" y="10490"/>
                    <a:pt x="3918" y="10568"/>
                  </a:cubicBezTo>
                  <a:cubicBezTo>
                    <a:pt x="3920" y="10551"/>
                    <a:pt x="3922" y="10533"/>
                    <a:pt x="3925" y="10517"/>
                  </a:cubicBezTo>
                  <a:cubicBezTo>
                    <a:pt x="3942" y="10416"/>
                    <a:pt x="3968" y="10316"/>
                    <a:pt x="4010" y="10220"/>
                  </a:cubicBezTo>
                  <a:cubicBezTo>
                    <a:pt x="4054" y="10121"/>
                    <a:pt x="4127" y="10046"/>
                    <a:pt x="4176" y="9949"/>
                  </a:cubicBezTo>
                  <a:cubicBezTo>
                    <a:pt x="4182" y="9940"/>
                    <a:pt x="4182" y="9927"/>
                    <a:pt x="4178" y="9915"/>
                  </a:cubicBezTo>
                  <a:cubicBezTo>
                    <a:pt x="4209" y="9893"/>
                    <a:pt x="4239" y="9870"/>
                    <a:pt x="4267" y="9844"/>
                  </a:cubicBezTo>
                  <a:close/>
                  <a:moveTo>
                    <a:pt x="3899" y="10808"/>
                  </a:moveTo>
                  <a:cubicBezTo>
                    <a:pt x="3900" y="10808"/>
                    <a:pt x="3900" y="10809"/>
                    <a:pt x="3901" y="10809"/>
                  </a:cubicBezTo>
                  <a:lnTo>
                    <a:pt x="3897" y="10826"/>
                  </a:lnTo>
                  <a:lnTo>
                    <a:pt x="3897" y="10809"/>
                  </a:lnTo>
                  <a:cubicBezTo>
                    <a:pt x="3898" y="10809"/>
                    <a:pt x="3898" y="10808"/>
                    <a:pt x="3899" y="10808"/>
                  </a:cubicBezTo>
                  <a:close/>
                  <a:moveTo>
                    <a:pt x="6983" y="7905"/>
                  </a:moveTo>
                  <a:cubicBezTo>
                    <a:pt x="6984" y="7911"/>
                    <a:pt x="6987" y="7914"/>
                    <a:pt x="6987" y="7919"/>
                  </a:cubicBezTo>
                  <a:cubicBezTo>
                    <a:pt x="7015" y="8031"/>
                    <a:pt x="6970" y="8155"/>
                    <a:pt x="6906" y="8246"/>
                  </a:cubicBezTo>
                  <a:cubicBezTo>
                    <a:pt x="6780" y="8421"/>
                    <a:pt x="6576" y="8515"/>
                    <a:pt x="6381" y="8599"/>
                  </a:cubicBezTo>
                  <a:cubicBezTo>
                    <a:pt x="6184" y="8681"/>
                    <a:pt x="5998" y="8766"/>
                    <a:pt x="5829" y="8900"/>
                  </a:cubicBezTo>
                  <a:cubicBezTo>
                    <a:pt x="5651" y="9040"/>
                    <a:pt x="5487" y="9203"/>
                    <a:pt x="5319" y="9358"/>
                  </a:cubicBezTo>
                  <a:cubicBezTo>
                    <a:pt x="4979" y="9670"/>
                    <a:pt x="4619" y="9972"/>
                    <a:pt x="4321" y="10325"/>
                  </a:cubicBezTo>
                  <a:cubicBezTo>
                    <a:pt x="4192" y="10479"/>
                    <a:pt x="4077" y="10650"/>
                    <a:pt x="3993" y="10835"/>
                  </a:cubicBezTo>
                  <a:cubicBezTo>
                    <a:pt x="4019" y="10743"/>
                    <a:pt x="4044" y="10650"/>
                    <a:pt x="4079" y="10561"/>
                  </a:cubicBezTo>
                  <a:cubicBezTo>
                    <a:pt x="4125" y="10438"/>
                    <a:pt x="4175" y="10311"/>
                    <a:pt x="4233" y="10189"/>
                  </a:cubicBezTo>
                  <a:cubicBezTo>
                    <a:pt x="4276" y="10131"/>
                    <a:pt x="4320" y="10074"/>
                    <a:pt x="4361" y="10020"/>
                  </a:cubicBezTo>
                  <a:cubicBezTo>
                    <a:pt x="4540" y="9792"/>
                    <a:pt x="4725" y="9568"/>
                    <a:pt x="4928" y="9359"/>
                  </a:cubicBezTo>
                  <a:cubicBezTo>
                    <a:pt x="5151" y="9128"/>
                    <a:pt x="5424" y="8999"/>
                    <a:pt x="5712" y="8870"/>
                  </a:cubicBezTo>
                  <a:cubicBezTo>
                    <a:pt x="6014" y="8734"/>
                    <a:pt x="6313" y="8600"/>
                    <a:pt x="6608" y="8450"/>
                  </a:cubicBezTo>
                  <a:cubicBezTo>
                    <a:pt x="6645" y="8430"/>
                    <a:pt x="6659" y="8394"/>
                    <a:pt x="6655" y="8362"/>
                  </a:cubicBezTo>
                  <a:cubicBezTo>
                    <a:pt x="6800" y="8233"/>
                    <a:pt x="6912" y="8077"/>
                    <a:pt x="6983" y="7905"/>
                  </a:cubicBezTo>
                  <a:close/>
                  <a:moveTo>
                    <a:pt x="2541" y="6803"/>
                  </a:moveTo>
                  <a:cubicBezTo>
                    <a:pt x="2659" y="6803"/>
                    <a:pt x="2778" y="6823"/>
                    <a:pt x="2892" y="6862"/>
                  </a:cubicBezTo>
                  <a:cubicBezTo>
                    <a:pt x="3070" y="6922"/>
                    <a:pt x="3231" y="7023"/>
                    <a:pt x="3372" y="7146"/>
                  </a:cubicBezTo>
                  <a:cubicBezTo>
                    <a:pt x="3449" y="7213"/>
                    <a:pt x="3518" y="7289"/>
                    <a:pt x="3586" y="7367"/>
                  </a:cubicBezTo>
                  <a:cubicBezTo>
                    <a:pt x="3629" y="7417"/>
                    <a:pt x="3674" y="7467"/>
                    <a:pt x="3717" y="7518"/>
                  </a:cubicBezTo>
                  <a:lnTo>
                    <a:pt x="3494" y="7651"/>
                  </a:lnTo>
                  <a:cubicBezTo>
                    <a:pt x="3315" y="7376"/>
                    <a:pt x="2998" y="7184"/>
                    <a:pt x="2667" y="7184"/>
                  </a:cubicBezTo>
                  <a:cubicBezTo>
                    <a:pt x="2660" y="7184"/>
                    <a:pt x="2653" y="7184"/>
                    <a:pt x="2646" y="7184"/>
                  </a:cubicBezTo>
                  <a:cubicBezTo>
                    <a:pt x="2602" y="7186"/>
                    <a:pt x="2600" y="7257"/>
                    <a:pt x="2644" y="7262"/>
                  </a:cubicBezTo>
                  <a:cubicBezTo>
                    <a:pt x="2955" y="7302"/>
                    <a:pt x="3243" y="7440"/>
                    <a:pt x="3440" y="7681"/>
                  </a:cubicBezTo>
                  <a:lnTo>
                    <a:pt x="2914" y="7994"/>
                  </a:lnTo>
                  <a:cubicBezTo>
                    <a:pt x="2498" y="8243"/>
                    <a:pt x="1977" y="8636"/>
                    <a:pt x="2121" y="9190"/>
                  </a:cubicBezTo>
                  <a:cubicBezTo>
                    <a:pt x="2167" y="9369"/>
                    <a:pt x="2278" y="9497"/>
                    <a:pt x="2420" y="9579"/>
                  </a:cubicBezTo>
                  <a:cubicBezTo>
                    <a:pt x="2234" y="10042"/>
                    <a:pt x="1908" y="10453"/>
                    <a:pt x="1489" y="10731"/>
                  </a:cubicBezTo>
                  <a:cubicBezTo>
                    <a:pt x="1461" y="10737"/>
                    <a:pt x="1437" y="10751"/>
                    <a:pt x="1423" y="10779"/>
                  </a:cubicBezTo>
                  <a:cubicBezTo>
                    <a:pt x="1366" y="10815"/>
                    <a:pt x="1308" y="10849"/>
                    <a:pt x="1247" y="10877"/>
                  </a:cubicBezTo>
                  <a:cubicBezTo>
                    <a:pt x="1122" y="10938"/>
                    <a:pt x="982" y="10991"/>
                    <a:pt x="840" y="10991"/>
                  </a:cubicBezTo>
                  <a:cubicBezTo>
                    <a:pt x="827" y="10991"/>
                    <a:pt x="813" y="10990"/>
                    <a:pt x="800" y="10989"/>
                  </a:cubicBezTo>
                  <a:cubicBezTo>
                    <a:pt x="637" y="10975"/>
                    <a:pt x="513" y="10876"/>
                    <a:pt x="417" y="10750"/>
                  </a:cubicBezTo>
                  <a:cubicBezTo>
                    <a:pt x="244" y="10523"/>
                    <a:pt x="158" y="10237"/>
                    <a:pt x="163" y="9954"/>
                  </a:cubicBezTo>
                  <a:cubicBezTo>
                    <a:pt x="168" y="9642"/>
                    <a:pt x="289" y="9369"/>
                    <a:pt x="478" y="9124"/>
                  </a:cubicBezTo>
                  <a:cubicBezTo>
                    <a:pt x="580" y="8986"/>
                    <a:pt x="693" y="8858"/>
                    <a:pt x="793" y="8719"/>
                  </a:cubicBezTo>
                  <a:cubicBezTo>
                    <a:pt x="885" y="8586"/>
                    <a:pt x="967" y="8444"/>
                    <a:pt x="1041" y="8301"/>
                  </a:cubicBezTo>
                  <a:cubicBezTo>
                    <a:pt x="1266" y="7868"/>
                    <a:pt x="1459" y="7380"/>
                    <a:pt x="1820" y="7042"/>
                  </a:cubicBezTo>
                  <a:cubicBezTo>
                    <a:pt x="1831" y="7049"/>
                    <a:pt x="1843" y="7053"/>
                    <a:pt x="1856" y="7053"/>
                  </a:cubicBezTo>
                  <a:cubicBezTo>
                    <a:pt x="1869" y="7053"/>
                    <a:pt x="1883" y="7049"/>
                    <a:pt x="1896" y="7037"/>
                  </a:cubicBezTo>
                  <a:cubicBezTo>
                    <a:pt x="2077" y="6880"/>
                    <a:pt x="2307" y="6803"/>
                    <a:pt x="2541" y="6803"/>
                  </a:cubicBezTo>
                  <a:close/>
                  <a:moveTo>
                    <a:pt x="18412" y="6927"/>
                  </a:moveTo>
                  <a:cubicBezTo>
                    <a:pt x="18418" y="6927"/>
                    <a:pt x="18425" y="6927"/>
                    <a:pt x="18431" y="6927"/>
                  </a:cubicBezTo>
                  <a:cubicBezTo>
                    <a:pt x="18763" y="6936"/>
                    <a:pt x="19075" y="7137"/>
                    <a:pt x="19353" y="7295"/>
                  </a:cubicBezTo>
                  <a:cubicBezTo>
                    <a:pt x="19685" y="7482"/>
                    <a:pt x="20010" y="7687"/>
                    <a:pt x="20292" y="7943"/>
                  </a:cubicBezTo>
                  <a:cubicBezTo>
                    <a:pt x="20812" y="8419"/>
                    <a:pt x="21141" y="9100"/>
                    <a:pt x="20985" y="9795"/>
                  </a:cubicBezTo>
                  <a:cubicBezTo>
                    <a:pt x="20753" y="9504"/>
                    <a:pt x="20405" y="9183"/>
                    <a:pt x="20013" y="9183"/>
                  </a:cubicBezTo>
                  <a:cubicBezTo>
                    <a:pt x="19954" y="9183"/>
                    <a:pt x="19894" y="9191"/>
                    <a:pt x="19834" y="9206"/>
                  </a:cubicBezTo>
                  <a:cubicBezTo>
                    <a:pt x="19633" y="9259"/>
                    <a:pt x="19458" y="9413"/>
                    <a:pt x="19421" y="9623"/>
                  </a:cubicBezTo>
                  <a:cubicBezTo>
                    <a:pt x="19380" y="9843"/>
                    <a:pt x="19472" y="10063"/>
                    <a:pt x="19562" y="10260"/>
                  </a:cubicBezTo>
                  <a:cubicBezTo>
                    <a:pt x="19746" y="10677"/>
                    <a:pt x="19991" y="11063"/>
                    <a:pt x="20288" y="11409"/>
                  </a:cubicBezTo>
                  <a:cubicBezTo>
                    <a:pt x="19691" y="11341"/>
                    <a:pt x="19152" y="11046"/>
                    <a:pt x="18791" y="10551"/>
                  </a:cubicBezTo>
                  <a:cubicBezTo>
                    <a:pt x="18683" y="10402"/>
                    <a:pt x="18588" y="10245"/>
                    <a:pt x="18499" y="10083"/>
                  </a:cubicBezTo>
                  <a:cubicBezTo>
                    <a:pt x="18496" y="10050"/>
                    <a:pt x="18479" y="10020"/>
                    <a:pt x="18455" y="10003"/>
                  </a:cubicBezTo>
                  <a:cubicBezTo>
                    <a:pt x="18373" y="9852"/>
                    <a:pt x="18297" y="9700"/>
                    <a:pt x="18221" y="9549"/>
                  </a:cubicBezTo>
                  <a:cubicBezTo>
                    <a:pt x="18058" y="9227"/>
                    <a:pt x="17907" y="8898"/>
                    <a:pt x="17815" y="8551"/>
                  </a:cubicBezTo>
                  <a:cubicBezTo>
                    <a:pt x="17726" y="8219"/>
                    <a:pt x="17683" y="7853"/>
                    <a:pt x="17768" y="7515"/>
                  </a:cubicBezTo>
                  <a:cubicBezTo>
                    <a:pt x="17849" y="7200"/>
                    <a:pt x="18066" y="6927"/>
                    <a:pt x="18412" y="6927"/>
                  </a:cubicBezTo>
                  <a:close/>
                  <a:moveTo>
                    <a:pt x="7064" y="7884"/>
                  </a:moveTo>
                  <a:lnTo>
                    <a:pt x="7064" y="7884"/>
                  </a:lnTo>
                  <a:cubicBezTo>
                    <a:pt x="7303" y="7936"/>
                    <a:pt x="7461" y="8246"/>
                    <a:pt x="7444" y="8475"/>
                  </a:cubicBezTo>
                  <a:cubicBezTo>
                    <a:pt x="7410" y="8908"/>
                    <a:pt x="7051" y="9259"/>
                    <a:pt x="6770" y="9556"/>
                  </a:cubicBezTo>
                  <a:cubicBezTo>
                    <a:pt x="6476" y="9869"/>
                    <a:pt x="6190" y="10176"/>
                    <a:pt x="5978" y="10552"/>
                  </a:cubicBezTo>
                  <a:cubicBezTo>
                    <a:pt x="5774" y="10918"/>
                    <a:pt x="5622" y="11320"/>
                    <a:pt x="5328" y="11628"/>
                  </a:cubicBezTo>
                  <a:cubicBezTo>
                    <a:pt x="5139" y="11827"/>
                    <a:pt x="4866" y="11994"/>
                    <a:pt x="4586" y="11994"/>
                  </a:cubicBezTo>
                  <a:cubicBezTo>
                    <a:pt x="4495" y="11994"/>
                    <a:pt x="4404" y="11976"/>
                    <a:pt x="4314" y="11936"/>
                  </a:cubicBezTo>
                  <a:cubicBezTo>
                    <a:pt x="3910" y="11756"/>
                    <a:pt x="3949" y="11233"/>
                    <a:pt x="4097" y="10897"/>
                  </a:cubicBezTo>
                  <a:cubicBezTo>
                    <a:pt x="4267" y="10503"/>
                    <a:pt x="4589" y="10196"/>
                    <a:pt x="4899" y="9907"/>
                  </a:cubicBezTo>
                  <a:cubicBezTo>
                    <a:pt x="5070" y="9748"/>
                    <a:pt x="5242" y="9588"/>
                    <a:pt x="5414" y="9426"/>
                  </a:cubicBezTo>
                  <a:cubicBezTo>
                    <a:pt x="5572" y="9280"/>
                    <a:pt x="5727" y="9125"/>
                    <a:pt x="5896" y="8990"/>
                  </a:cubicBezTo>
                  <a:cubicBezTo>
                    <a:pt x="6090" y="8837"/>
                    <a:pt x="6312" y="8755"/>
                    <a:pt x="6533" y="8651"/>
                  </a:cubicBezTo>
                  <a:cubicBezTo>
                    <a:pt x="6719" y="8566"/>
                    <a:pt x="6899" y="8453"/>
                    <a:pt x="7007" y="8274"/>
                  </a:cubicBezTo>
                  <a:cubicBezTo>
                    <a:pt x="7072" y="8163"/>
                    <a:pt x="7112" y="8007"/>
                    <a:pt x="7064" y="7884"/>
                  </a:cubicBezTo>
                  <a:close/>
                  <a:moveTo>
                    <a:pt x="20003" y="9349"/>
                  </a:moveTo>
                  <a:cubicBezTo>
                    <a:pt x="20298" y="9349"/>
                    <a:pt x="20581" y="9592"/>
                    <a:pt x="20763" y="9799"/>
                  </a:cubicBezTo>
                  <a:cubicBezTo>
                    <a:pt x="21083" y="10158"/>
                    <a:pt x="21315" y="10612"/>
                    <a:pt x="21501" y="11052"/>
                  </a:cubicBezTo>
                  <a:cubicBezTo>
                    <a:pt x="21589" y="11258"/>
                    <a:pt x="21695" y="11487"/>
                    <a:pt x="21718" y="11710"/>
                  </a:cubicBezTo>
                  <a:cubicBezTo>
                    <a:pt x="21728" y="11756"/>
                    <a:pt x="21727" y="11800"/>
                    <a:pt x="21718" y="11844"/>
                  </a:cubicBezTo>
                  <a:cubicBezTo>
                    <a:pt x="21717" y="11794"/>
                    <a:pt x="21711" y="11744"/>
                    <a:pt x="21703" y="11699"/>
                  </a:cubicBezTo>
                  <a:cubicBezTo>
                    <a:pt x="21656" y="11462"/>
                    <a:pt x="21562" y="11233"/>
                    <a:pt x="21444" y="11022"/>
                  </a:cubicBezTo>
                  <a:cubicBezTo>
                    <a:pt x="21327" y="10808"/>
                    <a:pt x="21173" y="10613"/>
                    <a:pt x="20996" y="10440"/>
                  </a:cubicBezTo>
                  <a:cubicBezTo>
                    <a:pt x="20905" y="10354"/>
                    <a:pt x="20810" y="10274"/>
                    <a:pt x="20707" y="10203"/>
                  </a:cubicBezTo>
                  <a:cubicBezTo>
                    <a:pt x="20629" y="10148"/>
                    <a:pt x="20538" y="10074"/>
                    <a:pt x="20437" y="10074"/>
                  </a:cubicBezTo>
                  <a:cubicBezTo>
                    <a:pt x="20434" y="10074"/>
                    <a:pt x="20431" y="10074"/>
                    <a:pt x="20428" y="10074"/>
                  </a:cubicBezTo>
                  <a:cubicBezTo>
                    <a:pt x="20187" y="10083"/>
                    <a:pt x="20173" y="10362"/>
                    <a:pt x="20209" y="10537"/>
                  </a:cubicBezTo>
                  <a:cubicBezTo>
                    <a:pt x="20262" y="10787"/>
                    <a:pt x="20373" y="11026"/>
                    <a:pt x="20532" y="11226"/>
                  </a:cubicBezTo>
                  <a:cubicBezTo>
                    <a:pt x="20610" y="11324"/>
                    <a:pt x="20697" y="11418"/>
                    <a:pt x="20795" y="11496"/>
                  </a:cubicBezTo>
                  <a:cubicBezTo>
                    <a:pt x="20846" y="11537"/>
                    <a:pt x="20907" y="11574"/>
                    <a:pt x="20971" y="11574"/>
                  </a:cubicBezTo>
                  <a:cubicBezTo>
                    <a:pt x="20995" y="11574"/>
                    <a:pt x="21020" y="11569"/>
                    <a:pt x="21044" y="11557"/>
                  </a:cubicBezTo>
                  <a:cubicBezTo>
                    <a:pt x="21258" y="11452"/>
                    <a:pt x="21129" y="11187"/>
                    <a:pt x="21029" y="11053"/>
                  </a:cubicBezTo>
                  <a:cubicBezTo>
                    <a:pt x="20955" y="10954"/>
                    <a:pt x="20865" y="10870"/>
                    <a:pt x="20766" y="10799"/>
                  </a:cubicBezTo>
                  <a:cubicBezTo>
                    <a:pt x="20761" y="10796"/>
                    <a:pt x="20756" y="10794"/>
                    <a:pt x="20750" y="10794"/>
                  </a:cubicBezTo>
                  <a:cubicBezTo>
                    <a:pt x="20729" y="10794"/>
                    <a:pt x="20712" y="10819"/>
                    <a:pt x="20732" y="10836"/>
                  </a:cubicBezTo>
                  <a:cubicBezTo>
                    <a:pt x="20816" y="10903"/>
                    <a:pt x="20888" y="10980"/>
                    <a:pt x="20948" y="11069"/>
                  </a:cubicBezTo>
                  <a:cubicBezTo>
                    <a:pt x="21005" y="11151"/>
                    <a:pt x="21100" y="11292"/>
                    <a:pt x="21051" y="11397"/>
                  </a:cubicBezTo>
                  <a:cubicBezTo>
                    <a:pt x="21034" y="11436"/>
                    <a:pt x="21008" y="11452"/>
                    <a:pt x="20978" y="11452"/>
                  </a:cubicBezTo>
                  <a:cubicBezTo>
                    <a:pt x="20849" y="11452"/>
                    <a:pt x="20632" y="11161"/>
                    <a:pt x="20586" y="11094"/>
                  </a:cubicBezTo>
                  <a:cubicBezTo>
                    <a:pt x="20468" y="10923"/>
                    <a:pt x="20380" y="10730"/>
                    <a:pt x="20336" y="10525"/>
                  </a:cubicBezTo>
                  <a:cubicBezTo>
                    <a:pt x="20319" y="10442"/>
                    <a:pt x="20291" y="10320"/>
                    <a:pt x="20356" y="10249"/>
                  </a:cubicBezTo>
                  <a:cubicBezTo>
                    <a:pt x="20378" y="10225"/>
                    <a:pt x="20403" y="10215"/>
                    <a:pt x="20429" y="10215"/>
                  </a:cubicBezTo>
                  <a:cubicBezTo>
                    <a:pt x="20500" y="10215"/>
                    <a:pt x="20580" y="10288"/>
                    <a:pt x="20633" y="10327"/>
                  </a:cubicBezTo>
                  <a:cubicBezTo>
                    <a:pt x="20952" y="10564"/>
                    <a:pt x="21213" y="10877"/>
                    <a:pt x="21379" y="11235"/>
                  </a:cubicBezTo>
                  <a:cubicBezTo>
                    <a:pt x="21456" y="11399"/>
                    <a:pt x="21527" y="11582"/>
                    <a:pt x="21551" y="11764"/>
                  </a:cubicBezTo>
                  <a:cubicBezTo>
                    <a:pt x="21569" y="11893"/>
                    <a:pt x="21556" y="12105"/>
                    <a:pt x="21391" y="12105"/>
                  </a:cubicBezTo>
                  <a:cubicBezTo>
                    <a:pt x="21380" y="12105"/>
                    <a:pt x="21368" y="12104"/>
                    <a:pt x="21355" y="12102"/>
                  </a:cubicBezTo>
                  <a:cubicBezTo>
                    <a:pt x="21179" y="12073"/>
                    <a:pt x="21016" y="11905"/>
                    <a:pt x="20888" y="11794"/>
                  </a:cubicBezTo>
                  <a:cubicBezTo>
                    <a:pt x="20780" y="11700"/>
                    <a:pt x="20677" y="11598"/>
                    <a:pt x="20576" y="11496"/>
                  </a:cubicBezTo>
                  <a:cubicBezTo>
                    <a:pt x="20570" y="11466"/>
                    <a:pt x="20549" y="11438"/>
                    <a:pt x="20514" y="11431"/>
                  </a:cubicBezTo>
                  <a:cubicBezTo>
                    <a:pt x="20497" y="11411"/>
                    <a:pt x="20475" y="11391"/>
                    <a:pt x="20457" y="11370"/>
                  </a:cubicBezTo>
                  <a:cubicBezTo>
                    <a:pt x="20179" y="11056"/>
                    <a:pt x="19943" y="10701"/>
                    <a:pt x="19762" y="10324"/>
                  </a:cubicBezTo>
                  <a:cubicBezTo>
                    <a:pt x="19627" y="10042"/>
                    <a:pt x="19394" y="9558"/>
                    <a:pt x="19806" y="9388"/>
                  </a:cubicBezTo>
                  <a:cubicBezTo>
                    <a:pt x="19871" y="9361"/>
                    <a:pt x="19937" y="9349"/>
                    <a:pt x="20003" y="9349"/>
                  </a:cubicBezTo>
                  <a:close/>
                  <a:moveTo>
                    <a:pt x="2508" y="9765"/>
                  </a:moveTo>
                  <a:cubicBezTo>
                    <a:pt x="2690" y="10054"/>
                    <a:pt x="3043" y="10202"/>
                    <a:pt x="3384" y="10202"/>
                  </a:cubicBezTo>
                  <a:cubicBezTo>
                    <a:pt x="3403" y="10202"/>
                    <a:pt x="3422" y="10201"/>
                    <a:pt x="3440" y="10201"/>
                  </a:cubicBezTo>
                  <a:cubicBezTo>
                    <a:pt x="3615" y="10194"/>
                    <a:pt x="3778" y="10144"/>
                    <a:pt x="3930" y="10070"/>
                  </a:cubicBezTo>
                  <a:lnTo>
                    <a:pt x="3930" y="10070"/>
                  </a:lnTo>
                  <a:cubicBezTo>
                    <a:pt x="3894" y="10132"/>
                    <a:pt x="3869" y="10198"/>
                    <a:pt x="3847" y="10260"/>
                  </a:cubicBezTo>
                  <a:cubicBezTo>
                    <a:pt x="3816" y="10347"/>
                    <a:pt x="3798" y="10438"/>
                    <a:pt x="3783" y="10527"/>
                  </a:cubicBezTo>
                  <a:cubicBezTo>
                    <a:pt x="3738" y="10669"/>
                    <a:pt x="3701" y="10814"/>
                    <a:pt x="3677" y="10958"/>
                  </a:cubicBezTo>
                  <a:cubicBezTo>
                    <a:pt x="3622" y="11289"/>
                    <a:pt x="3681" y="11712"/>
                    <a:pt x="3468" y="11993"/>
                  </a:cubicBezTo>
                  <a:cubicBezTo>
                    <a:pt x="3451" y="12015"/>
                    <a:pt x="3430" y="12038"/>
                    <a:pt x="3409" y="12059"/>
                  </a:cubicBezTo>
                  <a:cubicBezTo>
                    <a:pt x="3268" y="12170"/>
                    <a:pt x="3090" y="12232"/>
                    <a:pt x="2908" y="12239"/>
                  </a:cubicBezTo>
                  <a:cubicBezTo>
                    <a:pt x="2854" y="12235"/>
                    <a:pt x="2799" y="12227"/>
                    <a:pt x="2748" y="12210"/>
                  </a:cubicBezTo>
                  <a:cubicBezTo>
                    <a:pt x="2600" y="12157"/>
                    <a:pt x="2487" y="12046"/>
                    <a:pt x="2372" y="11947"/>
                  </a:cubicBezTo>
                  <a:cubicBezTo>
                    <a:pt x="2241" y="11836"/>
                    <a:pt x="2106" y="11763"/>
                    <a:pt x="1955" y="11687"/>
                  </a:cubicBezTo>
                  <a:cubicBezTo>
                    <a:pt x="1794" y="11609"/>
                    <a:pt x="1665" y="11509"/>
                    <a:pt x="1593" y="11344"/>
                  </a:cubicBezTo>
                  <a:cubicBezTo>
                    <a:pt x="1525" y="11189"/>
                    <a:pt x="1520" y="11015"/>
                    <a:pt x="1581" y="10859"/>
                  </a:cubicBezTo>
                  <a:lnTo>
                    <a:pt x="1581" y="10853"/>
                  </a:lnTo>
                  <a:cubicBezTo>
                    <a:pt x="1719" y="10761"/>
                    <a:pt x="1844" y="10657"/>
                    <a:pt x="1956" y="10547"/>
                  </a:cubicBezTo>
                  <a:cubicBezTo>
                    <a:pt x="2189" y="10324"/>
                    <a:pt x="2373" y="10056"/>
                    <a:pt x="2508" y="9765"/>
                  </a:cubicBezTo>
                  <a:close/>
                  <a:moveTo>
                    <a:pt x="11858" y="12583"/>
                  </a:moveTo>
                  <a:lnTo>
                    <a:pt x="11858" y="12583"/>
                  </a:lnTo>
                  <a:cubicBezTo>
                    <a:pt x="11852" y="12615"/>
                    <a:pt x="11817" y="12651"/>
                    <a:pt x="11795" y="12671"/>
                  </a:cubicBezTo>
                  <a:cubicBezTo>
                    <a:pt x="11726" y="12736"/>
                    <a:pt x="11641" y="12788"/>
                    <a:pt x="11565" y="12844"/>
                  </a:cubicBezTo>
                  <a:cubicBezTo>
                    <a:pt x="11523" y="12876"/>
                    <a:pt x="11477" y="12906"/>
                    <a:pt x="11435" y="12937"/>
                  </a:cubicBezTo>
                  <a:cubicBezTo>
                    <a:pt x="11526" y="12814"/>
                    <a:pt x="11638" y="12679"/>
                    <a:pt x="11774" y="12611"/>
                  </a:cubicBezTo>
                  <a:cubicBezTo>
                    <a:pt x="11792" y="12603"/>
                    <a:pt x="11808" y="12595"/>
                    <a:pt x="11828" y="12590"/>
                  </a:cubicBezTo>
                  <a:cubicBezTo>
                    <a:pt x="11838" y="12587"/>
                    <a:pt x="11846" y="12586"/>
                    <a:pt x="11858" y="12583"/>
                  </a:cubicBezTo>
                  <a:close/>
                  <a:moveTo>
                    <a:pt x="21163" y="8690"/>
                  </a:moveTo>
                  <a:cubicBezTo>
                    <a:pt x="21321" y="8690"/>
                    <a:pt x="21478" y="8755"/>
                    <a:pt x="21599" y="8864"/>
                  </a:cubicBezTo>
                  <a:cubicBezTo>
                    <a:pt x="21825" y="9064"/>
                    <a:pt x="21930" y="9366"/>
                    <a:pt x="22091" y="9612"/>
                  </a:cubicBezTo>
                  <a:cubicBezTo>
                    <a:pt x="22420" y="10111"/>
                    <a:pt x="22914" y="10463"/>
                    <a:pt x="23323" y="10889"/>
                  </a:cubicBezTo>
                  <a:cubicBezTo>
                    <a:pt x="23685" y="11266"/>
                    <a:pt x="24011" y="11760"/>
                    <a:pt x="23946" y="12305"/>
                  </a:cubicBezTo>
                  <a:cubicBezTo>
                    <a:pt x="23917" y="12537"/>
                    <a:pt x="23817" y="12752"/>
                    <a:pt x="23632" y="12901"/>
                  </a:cubicBezTo>
                  <a:cubicBezTo>
                    <a:pt x="23495" y="13011"/>
                    <a:pt x="23322" y="13086"/>
                    <a:pt x="23145" y="13086"/>
                  </a:cubicBezTo>
                  <a:cubicBezTo>
                    <a:pt x="23110" y="13086"/>
                    <a:pt x="23074" y="13083"/>
                    <a:pt x="23038" y="13076"/>
                  </a:cubicBezTo>
                  <a:cubicBezTo>
                    <a:pt x="23015" y="13072"/>
                    <a:pt x="22994" y="13064"/>
                    <a:pt x="22970" y="13058"/>
                  </a:cubicBezTo>
                  <a:cubicBezTo>
                    <a:pt x="22958" y="13026"/>
                    <a:pt x="22929" y="13010"/>
                    <a:pt x="22900" y="13010"/>
                  </a:cubicBezTo>
                  <a:cubicBezTo>
                    <a:pt x="22889" y="13010"/>
                    <a:pt x="22878" y="13013"/>
                    <a:pt x="22867" y="13017"/>
                  </a:cubicBezTo>
                  <a:cubicBezTo>
                    <a:pt x="22670" y="12918"/>
                    <a:pt x="22516" y="12732"/>
                    <a:pt x="22362" y="12581"/>
                  </a:cubicBezTo>
                  <a:cubicBezTo>
                    <a:pt x="22245" y="12468"/>
                    <a:pt x="22121" y="12361"/>
                    <a:pt x="21988" y="12265"/>
                  </a:cubicBezTo>
                  <a:cubicBezTo>
                    <a:pt x="21918" y="12215"/>
                    <a:pt x="21847" y="12166"/>
                    <a:pt x="21773" y="12123"/>
                  </a:cubicBezTo>
                  <a:cubicBezTo>
                    <a:pt x="21813" y="12078"/>
                    <a:pt x="21846" y="12022"/>
                    <a:pt x="21867" y="11963"/>
                  </a:cubicBezTo>
                  <a:cubicBezTo>
                    <a:pt x="21942" y="11739"/>
                    <a:pt x="21854" y="11496"/>
                    <a:pt x="21778" y="11285"/>
                  </a:cubicBezTo>
                  <a:cubicBezTo>
                    <a:pt x="21599" y="10795"/>
                    <a:pt x="21362" y="10303"/>
                    <a:pt x="21047" y="9881"/>
                  </a:cubicBezTo>
                  <a:cubicBezTo>
                    <a:pt x="21200" y="9505"/>
                    <a:pt x="21156" y="9090"/>
                    <a:pt x="21003" y="8714"/>
                  </a:cubicBezTo>
                  <a:cubicBezTo>
                    <a:pt x="21056" y="8698"/>
                    <a:pt x="21110" y="8690"/>
                    <a:pt x="21163" y="8690"/>
                  </a:cubicBezTo>
                  <a:close/>
                  <a:moveTo>
                    <a:pt x="10603" y="12330"/>
                  </a:moveTo>
                  <a:cubicBezTo>
                    <a:pt x="10661" y="12330"/>
                    <a:pt x="10745" y="12513"/>
                    <a:pt x="10758" y="12539"/>
                  </a:cubicBezTo>
                  <a:cubicBezTo>
                    <a:pt x="10808" y="12632"/>
                    <a:pt x="10856" y="12727"/>
                    <a:pt x="10897" y="12824"/>
                  </a:cubicBezTo>
                  <a:cubicBezTo>
                    <a:pt x="10965" y="12979"/>
                    <a:pt x="11015" y="13140"/>
                    <a:pt x="11029" y="13306"/>
                  </a:cubicBezTo>
                  <a:cubicBezTo>
                    <a:pt x="10952" y="13189"/>
                    <a:pt x="10877" y="13069"/>
                    <a:pt x="10809" y="12947"/>
                  </a:cubicBezTo>
                  <a:cubicBezTo>
                    <a:pt x="10758" y="12852"/>
                    <a:pt x="10711" y="12757"/>
                    <a:pt x="10672" y="12659"/>
                  </a:cubicBezTo>
                  <a:cubicBezTo>
                    <a:pt x="10647" y="12604"/>
                    <a:pt x="10625" y="12550"/>
                    <a:pt x="10605" y="12493"/>
                  </a:cubicBezTo>
                  <a:cubicBezTo>
                    <a:pt x="10591" y="12455"/>
                    <a:pt x="10554" y="12384"/>
                    <a:pt x="10577" y="12347"/>
                  </a:cubicBezTo>
                  <a:cubicBezTo>
                    <a:pt x="10584" y="12335"/>
                    <a:pt x="10593" y="12330"/>
                    <a:pt x="10603" y="12330"/>
                  </a:cubicBezTo>
                  <a:close/>
                  <a:moveTo>
                    <a:pt x="18401" y="10229"/>
                  </a:moveTo>
                  <a:cubicBezTo>
                    <a:pt x="18428" y="10277"/>
                    <a:pt x="18456" y="10325"/>
                    <a:pt x="18485" y="10374"/>
                  </a:cubicBezTo>
                  <a:cubicBezTo>
                    <a:pt x="18706" y="10745"/>
                    <a:pt x="18990" y="11066"/>
                    <a:pt x="19371" y="11285"/>
                  </a:cubicBezTo>
                  <a:cubicBezTo>
                    <a:pt x="19485" y="11350"/>
                    <a:pt x="19607" y="11405"/>
                    <a:pt x="19732" y="11451"/>
                  </a:cubicBezTo>
                  <a:cubicBezTo>
                    <a:pt x="19725" y="11450"/>
                    <a:pt x="19719" y="11450"/>
                    <a:pt x="19712" y="11450"/>
                  </a:cubicBezTo>
                  <a:cubicBezTo>
                    <a:pt x="19653" y="11450"/>
                    <a:pt x="19597" y="11473"/>
                    <a:pt x="19574" y="11533"/>
                  </a:cubicBezTo>
                  <a:cubicBezTo>
                    <a:pt x="19543" y="11624"/>
                    <a:pt x="19601" y="11756"/>
                    <a:pt x="19624" y="11842"/>
                  </a:cubicBezTo>
                  <a:cubicBezTo>
                    <a:pt x="19677" y="12063"/>
                    <a:pt x="19739" y="12283"/>
                    <a:pt x="19833" y="12493"/>
                  </a:cubicBezTo>
                  <a:cubicBezTo>
                    <a:pt x="20011" y="12893"/>
                    <a:pt x="20329" y="13200"/>
                    <a:pt x="20559" y="13569"/>
                  </a:cubicBezTo>
                  <a:cubicBezTo>
                    <a:pt x="20576" y="13596"/>
                    <a:pt x="20592" y="13623"/>
                    <a:pt x="20606" y="13650"/>
                  </a:cubicBezTo>
                  <a:cubicBezTo>
                    <a:pt x="20547" y="13661"/>
                    <a:pt x="20486" y="13667"/>
                    <a:pt x="20425" y="13667"/>
                  </a:cubicBezTo>
                  <a:cubicBezTo>
                    <a:pt x="20185" y="13667"/>
                    <a:pt x="19937" y="13579"/>
                    <a:pt x="19774" y="13418"/>
                  </a:cubicBezTo>
                  <a:cubicBezTo>
                    <a:pt x="19557" y="13207"/>
                    <a:pt x="19459" y="12909"/>
                    <a:pt x="19333" y="12641"/>
                  </a:cubicBezTo>
                  <a:cubicBezTo>
                    <a:pt x="19200" y="12363"/>
                    <a:pt x="19015" y="12133"/>
                    <a:pt x="18794" y="11920"/>
                  </a:cubicBezTo>
                  <a:cubicBezTo>
                    <a:pt x="18570" y="11702"/>
                    <a:pt x="18309" y="11495"/>
                    <a:pt x="18150" y="11222"/>
                  </a:cubicBezTo>
                  <a:cubicBezTo>
                    <a:pt x="17936" y="10859"/>
                    <a:pt x="18156" y="10506"/>
                    <a:pt x="18401" y="10229"/>
                  </a:cubicBezTo>
                  <a:close/>
                  <a:moveTo>
                    <a:pt x="19901" y="11502"/>
                  </a:moveTo>
                  <a:lnTo>
                    <a:pt x="19901" y="11502"/>
                  </a:lnTo>
                  <a:cubicBezTo>
                    <a:pt x="20075" y="11550"/>
                    <a:pt x="20257" y="11575"/>
                    <a:pt x="20437" y="11575"/>
                  </a:cubicBezTo>
                  <a:cubicBezTo>
                    <a:pt x="20617" y="11765"/>
                    <a:pt x="20812" y="11943"/>
                    <a:pt x="21023" y="12099"/>
                  </a:cubicBezTo>
                  <a:cubicBezTo>
                    <a:pt x="21129" y="12178"/>
                    <a:pt x="21264" y="12259"/>
                    <a:pt x="21399" y="12259"/>
                  </a:cubicBezTo>
                  <a:cubicBezTo>
                    <a:pt x="21419" y="12259"/>
                    <a:pt x="21439" y="12257"/>
                    <a:pt x="21459" y="12254"/>
                  </a:cubicBezTo>
                  <a:cubicBezTo>
                    <a:pt x="21473" y="12255"/>
                    <a:pt x="21487" y="12256"/>
                    <a:pt x="21500" y="12256"/>
                  </a:cubicBezTo>
                  <a:cubicBezTo>
                    <a:pt x="21538" y="12256"/>
                    <a:pt x="21574" y="12249"/>
                    <a:pt x="21607" y="12238"/>
                  </a:cubicBezTo>
                  <a:cubicBezTo>
                    <a:pt x="21707" y="12310"/>
                    <a:pt x="21817" y="12368"/>
                    <a:pt x="21915" y="12441"/>
                  </a:cubicBezTo>
                  <a:cubicBezTo>
                    <a:pt x="22040" y="12536"/>
                    <a:pt x="22158" y="12638"/>
                    <a:pt x="22270" y="12749"/>
                  </a:cubicBezTo>
                  <a:cubicBezTo>
                    <a:pt x="22433" y="12912"/>
                    <a:pt x="22596" y="13091"/>
                    <a:pt x="22805" y="13190"/>
                  </a:cubicBezTo>
                  <a:cubicBezTo>
                    <a:pt x="22788" y="13337"/>
                    <a:pt x="22745" y="13479"/>
                    <a:pt x="22669" y="13607"/>
                  </a:cubicBezTo>
                  <a:cubicBezTo>
                    <a:pt x="22571" y="13772"/>
                    <a:pt x="22408" y="13949"/>
                    <a:pt x="22206" y="13965"/>
                  </a:cubicBezTo>
                  <a:cubicBezTo>
                    <a:pt x="22194" y="13966"/>
                    <a:pt x="22183" y="13966"/>
                    <a:pt x="22171" y="13966"/>
                  </a:cubicBezTo>
                  <a:cubicBezTo>
                    <a:pt x="21853" y="13966"/>
                    <a:pt x="21636" y="13599"/>
                    <a:pt x="21478" y="13373"/>
                  </a:cubicBezTo>
                  <a:cubicBezTo>
                    <a:pt x="21214" y="12991"/>
                    <a:pt x="20948" y="12610"/>
                    <a:pt x="20684" y="12228"/>
                  </a:cubicBezTo>
                  <a:cubicBezTo>
                    <a:pt x="20563" y="12056"/>
                    <a:pt x="20444" y="11876"/>
                    <a:pt x="20285" y="11736"/>
                  </a:cubicBezTo>
                  <a:cubicBezTo>
                    <a:pt x="20213" y="11673"/>
                    <a:pt x="20132" y="11621"/>
                    <a:pt x="20047" y="11575"/>
                  </a:cubicBezTo>
                  <a:cubicBezTo>
                    <a:pt x="20001" y="11551"/>
                    <a:pt x="19952" y="11524"/>
                    <a:pt x="19901" y="11502"/>
                  </a:cubicBezTo>
                  <a:close/>
                  <a:moveTo>
                    <a:pt x="19774" y="11659"/>
                  </a:moveTo>
                  <a:lnTo>
                    <a:pt x="19774" y="11659"/>
                  </a:lnTo>
                  <a:cubicBezTo>
                    <a:pt x="19810" y="11679"/>
                    <a:pt x="19864" y="11695"/>
                    <a:pt x="19895" y="11709"/>
                  </a:cubicBezTo>
                  <a:cubicBezTo>
                    <a:pt x="19984" y="11751"/>
                    <a:pt x="20072" y="11801"/>
                    <a:pt x="20148" y="11865"/>
                  </a:cubicBezTo>
                  <a:cubicBezTo>
                    <a:pt x="20302" y="11997"/>
                    <a:pt x="20414" y="12168"/>
                    <a:pt x="20528" y="12332"/>
                  </a:cubicBezTo>
                  <a:cubicBezTo>
                    <a:pt x="20654" y="12512"/>
                    <a:pt x="20779" y="12693"/>
                    <a:pt x="20905" y="12876"/>
                  </a:cubicBezTo>
                  <a:cubicBezTo>
                    <a:pt x="21031" y="13058"/>
                    <a:pt x="21158" y="13238"/>
                    <a:pt x="21283" y="13420"/>
                  </a:cubicBezTo>
                  <a:cubicBezTo>
                    <a:pt x="21380" y="13560"/>
                    <a:pt x="21473" y="13702"/>
                    <a:pt x="21586" y="13830"/>
                  </a:cubicBezTo>
                  <a:cubicBezTo>
                    <a:pt x="21748" y="14013"/>
                    <a:pt x="21958" y="14151"/>
                    <a:pt x="22184" y="14151"/>
                  </a:cubicBezTo>
                  <a:cubicBezTo>
                    <a:pt x="22283" y="14151"/>
                    <a:pt x="22385" y="14124"/>
                    <a:pt x="22487" y="14062"/>
                  </a:cubicBezTo>
                  <a:cubicBezTo>
                    <a:pt x="22762" y="13895"/>
                    <a:pt x="22941" y="13569"/>
                    <a:pt x="22974" y="13248"/>
                  </a:cubicBezTo>
                  <a:cubicBezTo>
                    <a:pt x="23031" y="13261"/>
                    <a:pt x="23089" y="13268"/>
                    <a:pt x="23145" y="13268"/>
                  </a:cubicBezTo>
                  <a:cubicBezTo>
                    <a:pt x="23306" y="13616"/>
                    <a:pt x="23136" y="14001"/>
                    <a:pt x="22968" y="14319"/>
                  </a:cubicBezTo>
                  <a:cubicBezTo>
                    <a:pt x="22930" y="14396"/>
                    <a:pt x="22890" y="14480"/>
                    <a:pt x="22826" y="14538"/>
                  </a:cubicBezTo>
                  <a:cubicBezTo>
                    <a:pt x="22750" y="14609"/>
                    <a:pt x="22647" y="14616"/>
                    <a:pt x="22548" y="14626"/>
                  </a:cubicBezTo>
                  <a:cubicBezTo>
                    <a:pt x="22393" y="14644"/>
                    <a:pt x="22239" y="14658"/>
                    <a:pt x="22084" y="14660"/>
                  </a:cubicBezTo>
                  <a:cubicBezTo>
                    <a:pt x="22075" y="14660"/>
                    <a:pt x="22066" y="14660"/>
                    <a:pt x="22056" y="14660"/>
                  </a:cubicBezTo>
                  <a:cubicBezTo>
                    <a:pt x="21765" y="14660"/>
                    <a:pt x="21450" y="14615"/>
                    <a:pt x="21229" y="14410"/>
                  </a:cubicBezTo>
                  <a:cubicBezTo>
                    <a:pt x="21075" y="14270"/>
                    <a:pt x="21002" y="14075"/>
                    <a:pt x="20925" y="13888"/>
                  </a:cubicBezTo>
                  <a:cubicBezTo>
                    <a:pt x="20848" y="13702"/>
                    <a:pt x="20762" y="13525"/>
                    <a:pt x="20646" y="13359"/>
                  </a:cubicBezTo>
                  <a:cubicBezTo>
                    <a:pt x="20404" y="13011"/>
                    <a:pt x="20114" y="12708"/>
                    <a:pt x="19959" y="12306"/>
                  </a:cubicBezTo>
                  <a:cubicBezTo>
                    <a:pt x="19881" y="12105"/>
                    <a:pt x="19827" y="11893"/>
                    <a:pt x="19777" y="11680"/>
                  </a:cubicBezTo>
                  <a:cubicBezTo>
                    <a:pt x="19777" y="11678"/>
                    <a:pt x="19776" y="11670"/>
                    <a:pt x="19774" y="11659"/>
                  </a:cubicBezTo>
                  <a:close/>
                  <a:moveTo>
                    <a:pt x="6929" y="9626"/>
                  </a:moveTo>
                  <a:lnTo>
                    <a:pt x="6929" y="9626"/>
                  </a:lnTo>
                  <a:cubicBezTo>
                    <a:pt x="6922" y="9873"/>
                    <a:pt x="7005" y="10127"/>
                    <a:pt x="7096" y="10351"/>
                  </a:cubicBezTo>
                  <a:cubicBezTo>
                    <a:pt x="7221" y="10660"/>
                    <a:pt x="7390" y="10950"/>
                    <a:pt x="7526" y="11256"/>
                  </a:cubicBezTo>
                  <a:cubicBezTo>
                    <a:pt x="7823" y="11920"/>
                    <a:pt x="7976" y="12698"/>
                    <a:pt x="7752" y="13406"/>
                  </a:cubicBezTo>
                  <a:cubicBezTo>
                    <a:pt x="7706" y="13550"/>
                    <a:pt x="7644" y="13688"/>
                    <a:pt x="7566" y="13817"/>
                  </a:cubicBezTo>
                  <a:cubicBezTo>
                    <a:pt x="7545" y="13810"/>
                    <a:pt x="7525" y="13806"/>
                    <a:pt x="7503" y="13800"/>
                  </a:cubicBezTo>
                  <a:cubicBezTo>
                    <a:pt x="7567" y="13675"/>
                    <a:pt x="7617" y="13547"/>
                    <a:pt x="7654" y="13427"/>
                  </a:cubicBezTo>
                  <a:cubicBezTo>
                    <a:pt x="7767" y="13064"/>
                    <a:pt x="7774" y="12693"/>
                    <a:pt x="7713" y="12320"/>
                  </a:cubicBezTo>
                  <a:cubicBezTo>
                    <a:pt x="7711" y="12307"/>
                    <a:pt x="7700" y="12301"/>
                    <a:pt x="7688" y="12301"/>
                  </a:cubicBezTo>
                  <a:cubicBezTo>
                    <a:pt x="7675" y="12301"/>
                    <a:pt x="7662" y="12310"/>
                    <a:pt x="7665" y="12326"/>
                  </a:cubicBezTo>
                  <a:cubicBezTo>
                    <a:pt x="7729" y="12682"/>
                    <a:pt x="7678" y="13064"/>
                    <a:pt x="7559" y="13406"/>
                  </a:cubicBezTo>
                  <a:cubicBezTo>
                    <a:pt x="7512" y="13536"/>
                    <a:pt x="7455" y="13665"/>
                    <a:pt x="7389" y="13786"/>
                  </a:cubicBezTo>
                  <a:cubicBezTo>
                    <a:pt x="7377" y="13784"/>
                    <a:pt x="7365" y="13784"/>
                    <a:pt x="7354" y="13784"/>
                  </a:cubicBezTo>
                  <a:cubicBezTo>
                    <a:pt x="7342" y="13784"/>
                    <a:pt x="7330" y="13784"/>
                    <a:pt x="7319" y="13786"/>
                  </a:cubicBezTo>
                  <a:cubicBezTo>
                    <a:pt x="7330" y="13753"/>
                    <a:pt x="7339" y="13723"/>
                    <a:pt x="7347" y="13691"/>
                  </a:cubicBezTo>
                  <a:cubicBezTo>
                    <a:pt x="7367" y="13691"/>
                    <a:pt x="7387" y="13682"/>
                    <a:pt x="7396" y="13661"/>
                  </a:cubicBezTo>
                  <a:cubicBezTo>
                    <a:pt x="7652" y="12954"/>
                    <a:pt x="7415" y="12180"/>
                    <a:pt x="7193" y="11496"/>
                  </a:cubicBezTo>
                  <a:cubicBezTo>
                    <a:pt x="7189" y="11484"/>
                    <a:pt x="7180" y="11478"/>
                    <a:pt x="7171" y="11478"/>
                  </a:cubicBezTo>
                  <a:cubicBezTo>
                    <a:pt x="7154" y="11478"/>
                    <a:pt x="7136" y="11494"/>
                    <a:pt x="7142" y="11516"/>
                  </a:cubicBezTo>
                  <a:cubicBezTo>
                    <a:pt x="7319" y="12126"/>
                    <a:pt x="7437" y="12746"/>
                    <a:pt x="7345" y="13372"/>
                  </a:cubicBezTo>
                  <a:cubicBezTo>
                    <a:pt x="7337" y="13376"/>
                    <a:pt x="7332" y="13383"/>
                    <a:pt x="7328" y="13391"/>
                  </a:cubicBezTo>
                  <a:cubicBezTo>
                    <a:pt x="7282" y="13522"/>
                    <a:pt x="7241" y="13658"/>
                    <a:pt x="7197" y="13794"/>
                  </a:cubicBezTo>
                  <a:cubicBezTo>
                    <a:pt x="7160" y="13801"/>
                    <a:pt x="7120" y="13810"/>
                    <a:pt x="7085" y="13823"/>
                  </a:cubicBezTo>
                  <a:cubicBezTo>
                    <a:pt x="7108" y="13550"/>
                    <a:pt x="7079" y="13269"/>
                    <a:pt x="7041" y="12998"/>
                  </a:cubicBezTo>
                  <a:cubicBezTo>
                    <a:pt x="7038" y="12982"/>
                    <a:pt x="7027" y="12975"/>
                    <a:pt x="7015" y="12975"/>
                  </a:cubicBezTo>
                  <a:cubicBezTo>
                    <a:pt x="7000" y="12975"/>
                    <a:pt x="6985" y="12986"/>
                    <a:pt x="6986" y="13006"/>
                  </a:cubicBezTo>
                  <a:cubicBezTo>
                    <a:pt x="7001" y="13284"/>
                    <a:pt x="7021" y="13576"/>
                    <a:pt x="6991" y="13858"/>
                  </a:cubicBezTo>
                  <a:cubicBezTo>
                    <a:pt x="6956" y="13872"/>
                    <a:pt x="6920" y="13891"/>
                    <a:pt x="6885" y="13908"/>
                  </a:cubicBezTo>
                  <a:cubicBezTo>
                    <a:pt x="6879" y="13777"/>
                    <a:pt x="6869" y="13647"/>
                    <a:pt x="6852" y="13518"/>
                  </a:cubicBezTo>
                  <a:cubicBezTo>
                    <a:pt x="6815" y="13200"/>
                    <a:pt x="6750" y="12869"/>
                    <a:pt x="6629" y="12571"/>
                  </a:cubicBezTo>
                  <a:cubicBezTo>
                    <a:pt x="6625" y="12560"/>
                    <a:pt x="6614" y="12555"/>
                    <a:pt x="6604" y="12555"/>
                  </a:cubicBezTo>
                  <a:cubicBezTo>
                    <a:pt x="6589" y="12555"/>
                    <a:pt x="6575" y="12565"/>
                    <a:pt x="6578" y="12583"/>
                  </a:cubicBezTo>
                  <a:cubicBezTo>
                    <a:pt x="6644" y="12893"/>
                    <a:pt x="6716" y="13197"/>
                    <a:pt x="6756" y="13512"/>
                  </a:cubicBezTo>
                  <a:cubicBezTo>
                    <a:pt x="6773" y="13661"/>
                    <a:pt x="6784" y="13811"/>
                    <a:pt x="6791" y="13963"/>
                  </a:cubicBezTo>
                  <a:cubicBezTo>
                    <a:pt x="6734" y="13999"/>
                    <a:pt x="6681" y="14040"/>
                    <a:pt x="6632" y="14080"/>
                  </a:cubicBezTo>
                  <a:cubicBezTo>
                    <a:pt x="6635" y="13759"/>
                    <a:pt x="6539" y="13424"/>
                    <a:pt x="6444" y="13125"/>
                  </a:cubicBezTo>
                  <a:cubicBezTo>
                    <a:pt x="6332" y="12780"/>
                    <a:pt x="6188" y="12447"/>
                    <a:pt x="6018" y="12127"/>
                  </a:cubicBezTo>
                  <a:cubicBezTo>
                    <a:pt x="6012" y="12117"/>
                    <a:pt x="6001" y="12112"/>
                    <a:pt x="5991" y="12112"/>
                  </a:cubicBezTo>
                  <a:cubicBezTo>
                    <a:pt x="5973" y="12112"/>
                    <a:pt x="5956" y="12126"/>
                    <a:pt x="5965" y="12147"/>
                  </a:cubicBezTo>
                  <a:cubicBezTo>
                    <a:pt x="6122" y="12462"/>
                    <a:pt x="6245" y="12793"/>
                    <a:pt x="6333" y="13133"/>
                  </a:cubicBezTo>
                  <a:cubicBezTo>
                    <a:pt x="6377" y="13303"/>
                    <a:pt x="6417" y="13474"/>
                    <a:pt x="6446" y="13647"/>
                  </a:cubicBezTo>
                  <a:cubicBezTo>
                    <a:pt x="6476" y="13820"/>
                    <a:pt x="6496" y="13993"/>
                    <a:pt x="6540" y="14162"/>
                  </a:cubicBezTo>
                  <a:cubicBezTo>
                    <a:pt x="6540" y="14163"/>
                    <a:pt x="6540" y="14163"/>
                    <a:pt x="6543" y="14165"/>
                  </a:cubicBezTo>
                  <a:cubicBezTo>
                    <a:pt x="6522" y="14186"/>
                    <a:pt x="6502" y="14207"/>
                    <a:pt x="6483" y="14228"/>
                  </a:cubicBezTo>
                  <a:cubicBezTo>
                    <a:pt x="6388" y="14156"/>
                    <a:pt x="6297" y="14075"/>
                    <a:pt x="6214" y="13990"/>
                  </a:cubicBezTo>
                  <a:cubicBezTo>
                    <a:pt x="6028" y="13799"/>
                    <a:pt x="5878" y="13580"/>
                    <a:pt x="5696" y="13384"/>
                  </a:cubicBezTo>
                  <a:cubicBezTo>
                    <a:pt x="5688" y="13376"/>
                    <a:pt x="5679" y="13373"/>
                    <a:pt x="5671" y="13373"/>
                  </a:cubicBezTo>
                  <a:cubicBezTo>
                    <a:pt x="5648" y="13373"/>
                    <a:pt x="5629" y="13397"/>
                    <a:pt x="5645" y="13423"/>
                  </a:cubicBezTo>
                  <a:cubicBezTo>
                    <a:pt x="5785" y="13660"/>
                    <a:pt x="5964" y="13878"/>
                    <a:pt x="6157" y="14077"/>
                  </a:cubicBezTo>
                  <a:cubicBezTo>
                    <a:pt x="6239" y="14162"/>
                    <a:pt x="6326" y="14240"/>
                    <a:pt x="6418" y="14312"/>
                  </a:cubicBezTo>
                  <a:cubicBezTo>
                    <a:pt x="6388" y="14353"/>
                    <a:pt x="6361" y="14396"/>
                    <a:pt x="6339" y="14440"/>
                  </a:cubicBezTo>
                  <a:cubicBezTo>
                    <a:pt x="6178" y="14410"/>
                    <a:pt x="6022" y="14362"/>
                    <a:pt x="5872" y="14299"/>
                  </a:cubicBezTo>
                  <a:cubicBezTo>
                    <a:pt x="5575" y="14175"/>
                    <a:pt x="5334" y="13984"/>
                    <a:pt x="5086" y="13784"/>
                  </a:cubicBezTo>
                  <a:cubicBezTo>
                    <a:pt x="5080" y="13779"/>
                    <a:pt x="5073" y="13777"/>
                    <a:pt x="5067" y="13777"/>
                  </a:cubicBezTo>
                  <a:cubicBezTo>
                    <a:pt x="5043" y="13777"/>
                    <a:pt x="5023" y="13806"/>
                    <a:pt x="5040" y="13828"/>
                  </a:cubicBezTo>
                  <a:cubicBezTo>
                    <a:pt x="5245" y="14082"/>
                    <a:pt x="5551" y="14264"/>
                    <a:pt x="5851" y="14387"/>
                  </a:cubicBezTo>
                  <a:cubicBezTo>
                    <a:pt x="5997" y="14447"/>
                    <a:pt x="6147" y="14491"/>
                    <a:pt x="6299" y="14524"/>
                  </a:cubicBezTo>
                  <a:cubicBezTo>
                    <a:pt x="6283" y="14566"/>
                    <a:pt x="6273" y="14612"/>
                    <a:pt x="6282" y="14657"/>
                  </a:cubicBezTo>
                  <a:cubicBezTo>
                    <a:pt x="6266" y="14674"/>
                    <a:pt x="6252" y="14694"/>
                    <a:pt x="6238" y="14714"/>
                  </a:cubicBezTo>
                  <a:cubicBezTo>
                    <a:pt x="6198" y="14717"/>
                    <a:pt x="6158" y="14719"/>
                    <a:pt x="6118" y="14719"/>
                  </a:cubicBezTo>
                  <a:cubicBezTo>
                    <a:pt x="5924" y="14719"/>
                    <a:pt x="5732" y="14679"/>
                    <a:pt x="5551" y="14602"/>
                  </a:cubicBezTo>
                  <a:cubicBezTo>
                    <a:pt x="5216" y="14455"/>
                    <a:pt x="4943" y="14200"/>
                    <a:pt x="4708" y="13928"/>
                  </a:cubicBezTo>
                  <a:cubicBezTo>
                    <a:pt x="4246" y="13386"/>
                    <a:pt x="3890" y="12712"/>
                    <a:pt x="3268" y="12334"/>
                  </a:cubicBezTo>
                  <a:cubicBezTo>
                    <a:pt x="3294" y="12324"/>
                    <a:pt x="3318" y="12313"/>
                    <a:pt x="3344" y="12299"/>
                  </a:cubicBezTo>
                  <a:cubicBezTo>
                    <a:pt x="3447" y="12241"/>
                    <a:pt x="3524" y="12166"/>
                    <a:pt x="3585" y="12079"/>
                  </a:cubicBezTo>
                  <a:cubicBezTo>
                    <a:pt x="3773" y="11878"/>
                    <a:pt x="3847" y="11604"/>
                    <a:pt x="3875" y="11330"/>
                  </a:cubicBezTo>
                  <a:lnTo>
                    <a:pt x="3875" y="11330"/>
                  </a:lnTo>
                  <a:cubicBezTo>
                    <a:pt x="3873" y="11356"/>
                    <a:pt x="3871" y="11382"/>
                    <a:pt x="3871" y="11407"/>
                  </a:cubicBezTo>
                  <a:cubicBezTo>
                    <a:pt x="3884" y="11800"/>
                    <a:pt x="4157" y="12109"/>
                    <a:pt x="4564" y="12126"/>
                  </a:cubicBezTo>
                  <a:cubicBezTo>
                    <a:pt x="4576" y="12126"/>
                    <a:pt x="4588" y="12127"/>
                    <a:pt x="4600" y="12127"/>
                  </a:cubicBezTo>
                  <a:cubicBezTo>
                    <a:pt x="4947" y="12127"/>
                    <a:pt x="5254" y="11930"/>
                    <a:pt x="5482" y="11682"/>
                  </a:cubicBezTo>
                  <a:cubicBezTo>
                    <a:pt x="5785" y="11353"/>
                    <a:pt x="5940" y="10923"/>
                    <a:pt x="6164" y="10544"/>
                  </a:cubicBezTo>
                  <a:cubicBezTo>
                    <a:pt x="6368" y="10198"/>
                    <a:pt x="6654" y="9915"/>
                    <a:pt x="6929" y="9626"/>
                  </a:cubicBezTo>
                  <a:close/>
                  <a:moveTo>
                    <a:pt x="18069" y="9600"/>
                  </a:moveTo>
                  <a:cubicBezTo>
                    <a:pt x="18144" y="9752"/>
                    <a:pt x="18222" y="9901"/>
                    <a:pt x="18302" y="10050"/>
                  </a:cubicBezTo>
                  <a:cubicBezTo>
                    <a:pt x="18038" y="10270"/>
                    <a:pt x="17839" y="10649"/>
                    <a:pt x="17869" y="10987"/>
                  </a:cubicBezTo>
                  <a:cubicBezTo>
                    <a:pt x="17903" y="11344"/>
                    <a:pt x="18208" y="11622"/>
                    <a:pt x="18455" y="11852"/>
                  </a:cubicBezTo>
                  <a:cubicBezTo>
                    <a:pt x="18726" y="12106"/>
                    <a:pt x="18988" y="12349"/>
                    <a:pt x="19159" y="12685"/>
                  </a:cubicBezTo>
                  <a:cubicBezTo>
                    <a:pt x="19309" y="12980"/>
                    <a:pt x="19417" y="13313"/>
                    <a:pt x="19668" y="13546"/>
                  </a:cubicBezTo>
                  <a:cubicBezTo>
                    <a:pt x="19803" y="13672"/>
                    <a:pt x="19974" y="13763"/>
                    <a:pt x="20157" y="13793"/>
                  </a:cubicBezTo>
                  <a:cubicBezTo>
                    <a:pt x="20205" y="13801"/>
                    <a:pt x="20251" y="13805"/>
                    <a:pt x="20295" y="13805"/>
                  </a:cubicBezTo>
                  <a:cubicBezTo>
                    <a:pt x="20417" y="13805"/>
                    <a:pt x="20529" y="13776"/>
                    <a:pt x="20647" y="13725"/>
                  </a:cubicBezTo>
                  <a:cubicBezTo>
                    <a:pt x="20760" y="13958"/>
                    <a:pt x="20839" y="14213"/>
                    <a:pt x="20989" y="14419"/>
                  </a:cubicBezTo>
                  <a:cubicBezTo>
                    <a:pt x="20791" y="14339"/>
                    <a:pt x="20589" y="14305"/>
                    <a:pt x="20386" y="14305"/>
                  </a:cubicBezTo>
                  <a:cubicBezTo>
                    <a:pt x="19887" y="14305"/>
                    <a:pt x="19386" y="14512"/>
                    <a:pt x="18946" y="14745"/>
                  </a:cubicBezTo>
                  <a:cubicBezTo>
                    <a:pt x="18308" y="15082"/>
                    <a:pt x="17638" y="15571"/>
                    <a:pt x="16891" y="15571"/>
                  </a:cubicBezTo>
                  <a:cubicBezTo>
                    <a:pt x="16802" y="15571"/>
                    <a:pt x="16712" y="15564"/>
                    <a:pt x="16620" y="15549"/>
                  </a:cubicBezTo>
                  <a:cubicBezTo>
                    <a:pt x="16527" y="15534"/>
                    <a:pt x="16435" y="15511"/>
                    <a:pt x="16345" y="15481"/>
                  </a:cubicBezTo>
                  <a:cubicBezTo>
                    <a:pt x="16335" y="15454"/>
                    <a:pt x="16323" y="15426"/>
                    <a:pt x="16310" y="15402"/>
                  </a:cubicBezTo>
                  <a:cubicBezTo>
                    <a:pt x="16284" y="15352"/>
                    <a:pt x="16250" y="15310"/>
                    <a:pt x="16216" y="15264"/>
                  </a:cubicBezTo>
                  <a:cubicBezTo>
                    <a:pt x="16220" y="15256"/>
                    <a:pt x="16222" y="15249"/>
                    <a:pt x="16223" y="15240"/>
                  </a:cubicBezTo>
                  <a:cubicBezTo>
                    <a:pt x="16380" y="15265"/>
                    <a:pt x="16539" y="15276"/>
                    <a:pt x="16699" y="15276"/>
                  </a:cubicBezTo>
                  <a:cubicBezTo>
                    <a:pt x="17145" y="15276"/>
                    <a:pt x="17597" y="15187"/>
                    <a:pt x="18008" y="15041"/>
                  </a:cubicBezTo>
                  <a:cubicBezTo>
                    <a:pt x="18049" y="15027"/>
                    <a:pt x="18038" y="14971"/>
                    <a:pt x="17999" y="14971"/>
                  </a:cubicBezTo>
                  <a:cubicBezTo>
                    <a:pt x="17996" y="14971"/>
                    <a:pt x="17993" y="14971"/>
                    <a:pt x="17990" y="14972"/>
                  </a:cubicBezTo>
                  <a:cubicBezTo>
                    <a:pt x="17541" y="15068"/>
                    <a:pt x="17091" y="15175"/>
                    <a:pt x="16628" y="15175"/>
                  </a:cubicBezTo>
                  <a:cubicBezTo>
                    <a:pt x="16608" y="15175"/>
                    <a:pt x="16588" y="15175"/>
                    <a:pt x="16568" y="15175"/>
                  </a:cubicBezTo>
                  <a:cubicBezTo>
                    <a:pt x="16457" y="15172"/>
                    <a:pt x="16348" y="15163"/>
                    <a:pt x="16237" y="15149"/>
                  </a:cubicBezTo>
                  <a:cubicBezTo>
                    <a:pt x="16242" y="15066"/>
                    <a:pt x="16227" y="14980"/>
                    <a:pt x="16201" y="14909"/>
                  </a:cubicBezTo>
                  <a:lnTo>
                    <a:pt x="16201" y="14909"/>
                  </a:lnTo>
                  <a:cubicBezTo>
                    <a:pt x="16301" y="14967"/>
                    <a:pt x="16408" y="14989"/>
                    <a:pt x="16516" y="14989"/>
                  </a:cubicBezTo>
                  <a:cubicBezTo>
                    <a:pt x="16744" y="14989"/>
                    <a:pt x="16980" y="14890"/>
                    <a:pt x="17187" y="14807"/>
                  </a:cubicBezTo>
                  <a:cubicBezTo>
                    <a:pt x="17565" y="14653"/>
                    <a:pt x="17960" y="14487"/>
                    <a:pt x="18300" y="14255"/>
                  </a:cubicBezTo>
                  <a:cubicBezTo>
                    <a:pt x="18333" y="14232"/>
                    <a:pt x="18315" y="14186"/>
                    <a:pt x="18282" y="14186"/>
                  </a:cubicBezTo>
                  <a:cubicBezTo>
                    <a:pt x="18276" y="14186"/>
                    <a:pt x="18270" y="14187"/>
                    <a:pt x="18263" y="14190"/>
                  </a:cubicBezTo>
                  <a:cubicBezTo>
                    <a:pt x="17933" y="14346"/>
                    <a:pt x="17618" y="14531"/>
                    <a:pt x="17284" y="14680"/>
                  </a:cubicBezTo>
                  <a:cubicBezTo>
                    <a:pt x="17054" y="14782"/>
                    <a:pt x="16766" y="14930"/>
                    <a:pt x="16495" y="14930"/>
                  </a:cubicBezTo>
                  <a:cubicBezTo>
                    <a:pt x="16394" y="14930"/>
                    <a:pt x="16296" y="14910"/>
                    <a:pt x="16203" y="14858"/>
                  </a:cubicBezTo>
                  <a:cubicBezTo>
                    <a:pt x="16200" y="14856"/>
                    <a:pt x="16197" y="14855"/>
                    <a:pt x="16193" y="14855"/>
                  </a:cubicBezTo>
                  <a:cubicBezTo>
                    <a:pt x="16188" y="14855"/>
                    <a:pt x="16184" y="14857"/>
                    <a:pt x="16179" y="14860"/>
                  </a:cubicBezTo>
                  <a:cubicBezTo>
                    <a:pt x="16157" y="14809"/>
                    <a:pt x="16128" y="14759"/>
                    <a:pt x="16096" y="14714"/>
                  </a:cubicBezTo>
                  <a:cubicBezTo>
                    <a:pt x="16480" y="14586"/>
                    <a:pt x="16846" y="14402"/>
                    <a:pt x="17172" y="14162"/>
                  </a:cubicBezTo>
                  <a:cubicBezTo>
                    <a:pt x="17200" y="14141"/>
                    <a:pt x="17184" y="14099"/>
                    <a:pt x="17158" y="14099"/>
                  </a:cubicBezTo>
                  <a:cubicBezTo>
                    <a:pt x="17152" y="14099"/>
                    <a:pt x="17146" y="14101"/>
                    <a:pt x="17140" y="14105"/>
                  </a:cubicBezTo>
                  <a:cubicBezTo>
                    <a:pt x="16802" y="14333"/>
                    <a:pt x="16436" y="14522"/>
                    <a:pt x="16052" y="14657"/>
                  </a:cubicBezTo>
                  <a:cubicBezTo>
                    <a:pt x="15991" y="14586"/>
                    <a:pt x="15920" y="14522"/>
                    <a:pt x="15839" y="14473"/>
                  </a:cubicBezTo>
                  <a:cubicBezTo>
                    <a:pt x="15809" y="14453"/>
                    <a:pt x="15775" y="14434"/>
                    <a:pt x="15742" y="14419"/>
                  </a:cubicBezTo>
                  <a:cubicBezTo>
                    <a:pt x="16256" y="13970"/>
                    <a:pt x="16799" y="13555"/>
                    <a:pt x="17337" y="13140"/>
                  </a:cubicBezTo>
                  <a:cubicBezTo>
                    <a:pt x="17356" y="13125"/>
                    <a:pt x="17339" y="13095"/>
                    <a:pt x="17319" y="13095"/>
                  </a:cubicBezTo>
                  <a:cubicBezTo>
                    <a:pt x="17315" y="13095"/>
                    <a:pt x="17311" y="13097"/>
                    <a:pt x="17307" y="13099"/>
                  </a:cubicBezTo>
                  <a:cubicBezTo>
                    <a:pt x="16944" y="13339"/>
                    <a:pt x="16599" y="13607"/>
                    <a:pt x="16266" y="13887"/>
                  </a:cubicBezTo>
                  <a:cubicBezTo>
                    <a:pt x="16071" y="14051"/>
                    <a:pt x="15883" y="14224"/>
                    <a:pt x="15697" y="14397"/>
                  </a:cubicBezTo>
                  <a:cubicBezTo>
                    <a:pt x="15605" y="14356"/>
                    <a:pt x="15505" y="14331"/>
                    <a:pt x="15405" y="14316"/>
                  </a:cubicBezTo>
                  <a:cubicBezTo>
                    <a:pt x="15433" y="14185"/>
                    <a:pt x="15466" y="14057"/>
                    <a:pt x="15508" y="13929"/>
                  </a:cubicBezTo>
                  <a:cubicBezTo>
                    <a:pt x="15606" y="13638"/>
                    <a:pt x="15742" y="13362"/>
                    <a:pt x="15911" y="13106"/>
                  </a:cubicBezTo>
                  <a:cubicBezTo>
                    <a:pt x="16253" y="12590"/>
                    <a:pt x="16725" y="12188"/>
                    <a:pt x="17273" y="11897"/>
                  </a:cubicBezTo>
                  <a:cubicBezTo>
                    <a:pt x="17320" y="11873"/>
                    <a:pt x="17292" y="11815"/>
                    <a:pt x="17250" y="11815"/>
                  </a:cubicBezTo>
                  <a:cubicBezTo>
                    <a:pt x="17243" y="11815"/>
                    <a:pt x="17236" y="11816"/>
                    <a:pt x="17229" y="11819"/>
                  </a:cubicBezTo>
                  <a:cubicBezTo>
                    <a:pt x="16646" y="12071"/>
                    <a:pt x="16159" y="12523"/>
                    <a:pt x="15812" y="13048"/>
                  </a:cubicBezTo>
                  <a:cubicBezTo>
                    <a:pt x="15639" y="13312"/>
                    <a:pt x="15498" y="13600"/>
                    <a:pt x="15400" y="13899"/>
                  </a:cubicBezTo>
                  <a:cubicBezTo>
                    <a:pt x="15358" y="14033"/>
                    <a:pt x="15321" y="14167"/>
                    <a:pt x="15295" y="14305"/>
                  </a:cubicBezTo>
                  <a:lnTo>
                    <a:pt x="15294" y="14305"/>
                  </a:lnTo>
                  <a:cubicBezTo>
                    <a:pt x="15250" y="14248"/>
                    <a:pt x="15200" y="14196"/>
                    <a:pt x="15145" y="14148"/>
                  </a:cubicBezTo>
                  <a:cubicBezTo>
                    <a:pt x="15136" y="14139"/>
                    <a:pt x="15125" y="14132"/>
                    <a:pt x="15117" y="14122"/>
                  </a:cubicBezTo>
                  <a:cubicBezTo>
                    <a:pt x="15108" y="14014"/>
                    <a:pt x="15111" y="13902"/>
                    <a:pt x="15131" y="13789"/>
                  </a:cubicBezTo>
                  <a:cubicBezTo>
                    <a:pt x="15203" y="13383"/>
                    <a:pt x="15423" y="13020"/>
                    <a:pt x="15677" y="12700"/>
                  </a:cubicBezTo>
                  <a:cubicBezTo>
                    <a:pt x="15962" y="12340"/>
                    <a:pt x="16298" y="12025"/>
                    <a:pt x="16629" y="11706"/>
                  </a:cubicBezTo>
                  <a:cubicBezTo>
                    <a:pt x="17242" y="11114"/>
                    <a:pt x="17878" y="10447"/>
                    <a:pt x="18069" y="9600"/>
                  </a:cubicBezTo>
                  <a:close/>
                  <a:moveTo>
                    <a:pt x="12747" y="13603"/>
                  </a:moveTo>
                  <a:cubicBezTo>
                    <a:pt x="12777" y="13603"/>
                    <a:pt x="12808" y="13605"/>
                    <a:pt x="12838" y="13610"/>
                  </a:cubicBezTo>
                  <a:cubicBezTo>
                    <a:pt x="13150" y="13658"/>
                    <a:pt x="13177" y="13986"/>
                    <a:pt x="13120" y="14237"/>
                  </a:cubicBezTo>
                  <a:cubicBezTo>
                    <a:pt x="13001" y="14773"/>
                    <a:pt x="12540" y="15159"/>
                    <a:pt x="12112" y="15461"/>
                  </a:cubicBezTo>
                  <a:cubicBezTo>
                    <a:pt x="11768" y="15701"/>
                    <a:pt x="11409" y="15932"/>
                    <a:pt x="11121" y="16235"/>
                  </a:cubicBezTo>
                  <a:cubicBezTo>
                    <a:pt x="11218" y="16015"/>
                    <a:pt x="11328" y="15802"/>
                    <a:pt x="11469" y="15602"/>
                  </a:cubicBezTo>
                  <a:cubicBezTo>
                    <a:pt x="11605" y="15405"/>
                    <a:pt x="11764" y="15220"/>
                    <a:pt x="11937" y="15053"/>
                  </a:cubicBezTo>
                  <a:cubicBezTo>
                    <a:pt x="12119" y="14880"/>
                    <a:pt x="12322" y="14746"/>
                    <a:pt x="12520" y="14596"/>
                  </a:cubicBezTo>
                  <a:cubicBezTo>
                    <a:pt x="12575" y="14553"/>
                    <a:pt x="12523" y="14478"/>
                    <a:pt x="12464" y="14478"/>
                  </a:cubicBezTo>
                  <a:cubicBezTo>
                    <a:pt x="12454" y="14478"/>
                    <a:pt x="12444" y="14480"/>
                    <a:pt x="12435" y="14484"/>
                  </a:cubicBezTo>
                  <a:cubicBezTo>
                    <a:pt x="12212" y="14593"/>
                    <a:pt x="12007" y="14772"/>
                    <a:pt x="11829" y="14944"/>
                  </a:cubicBezTo>
                  <a:cubicBezTo>
                    <a:pt x="11645" y="15119"/>
                    <a:pt x="11482" y="15317"/>
                    <a:pt x="11340" y="15527"/>
                  </a:cubicBezTo>
                  <a:cubicBezTo>
                    <a:pt x="11263" y="15640"/>
                    <a:pt x="11192" y="15761"/>
                    <a:pt x="11128" y="15886"/>
                  </a:cubicBezTo>
                  <a:cubicBezTo>
                    <a:pt x="11143" y="15832"/>
                    <a:pt x="11155" y="15776"/>
                    <a:pt x="11170" y="15724"/>
                  </a:cubicBezTo>
                  <a:cubicBezTo>
                    <a:pt x="11232" y="15488"/>
                    <a:pt x="11300" y="15251"/>
                    <a:pt x="11385" y="15022"/>
                  </a:cubicBezTo>
                  <a:cubicBezTo>
                    <a:pt x="11551" y="14575"/>
                    <a:pt x="11785" y="14131"/>
                    <a:pt x="12171" y="13835"/>
                  </a:cubicBezTo>
                  <a:cubicBezTo>
                    <a:pt x="12334" y="13709"/>
                    <a:pt x="12537" y="13603"/>
                    <a:pt x="12747" y="13603"/>
                  </a:cubicBezTo>
                  <a:close/>
                  <a:moveTo>
                    <a:pt x="9614" y="13953"/>
                  </a:moveTo>
                  <a:cubicBezTo>
                    <a:pt x="9631" y="13953"/>
                    <a:pt x="9649" y="13954"/>
                    <a:pt x="9667" y="13956"/>
                  </a:cubicBezTo>
                  <a:cubicBezTo>
                    <a:pt x="10137" y="14007"/>
                    <a:pt x="10284" y="14583"/>
                    <a:pt x="10403" y="14955"/>
                  </a:cubicBezTo>
                  <a:cubicBezTo>
                    <a:pt x="10497" y="15250"/>
                    <a:pt x="10577" y="15551"/>
                    <a:pt x="10652" y="15853"/>
                  </a:cubicBezTo>
                  <a:cubicBezTo>
                    <a:pt x="10588" y="15731"/>
                    <a:pt x="10517" y="15612"/>
                    <a:pt x="10445" y="15498"/>
                  </a:cubicBezTo>
                  <a:cubicBezTo>
                    <a:pt x="10324" y="15314"/>
                    <a:pt x="10186" y="15136"/>
                    <a:pt x="10037" y="14973"/>
                  </a:cubicBezTo>
                  <a:cubicBezTo>
                    <a:pt x="9893" y="14812"/>
                    <a:pt x="9725" y="14626"/>
                    <a:pt x="9538" y="14515"/>
                  </a:cubicBezTo>
                  <a:cubicBezTo>
                    <a:pt x="9528" y="14509"/>
                    <a:pt x="9518" y="14507"/>
                    <a:pt x="9509" y="14507"/>
                  </a:cubicBezTo>
                  <a:cubicBezTo>
                    <a:pt x="9463" y="14507"/>
                    <a:pt x="9427" y="14567"/>
                    <a:pt x="9466" y="14607"/>
                  </a:cubicBezTo>
                  <a:cubicBezTo>
                    <a:pt x="9538" y="14681"/>
                    <a:pt x="9626" y="14743"/>
                    <a:pt x="9703" y="14814"/>
                  </a:cubicBezTo>
                  <a:cubicBezTo>
                    <a:pt x="9785" y="14888"/>
                    <a:pt x="9863" y="14968"/>
                    <a:pt x="9937" y="15049"/>
                  </a:cubicBezTo>
                  <a:cubicBezTo>
                    <a:pt x="10087" y="15212"/>
                    <a:pt x="10222" y="15388"/>
                    <a:pt x="10345" y="15571"/>
                  </a:cubicBezTo>
                  <a:cubicBezTo>
                    <a:pt x="10498" y="15808"/>
                    <a:pt x="10618" y="16053"/>
                    <a:pt x="10721" y="16310"/>
                  </a:cubicBezTo>
                  <a:cubicBezTo>
                    <a:pt x="10591" y="16091"/>
                    <a:pt x="10445" y="15886"/>
                    <a:pt x="10270" y="15700"/>
                  </a:cubicBezTo>
                  <a:cubicBezTo>
                    <a:pt x="9993" y="15406"/>
                    <a:pt x="9646" y="15171"/>
                    <a:pt x="9419" y="14836"/>
                  </a:cubicBezTo>
                  <a:cubicBezTo>
                    <a:pt x="9304" y="14664"/>
                    <a:pt x="9206" y="14441"/>
                    <a:pt x="9243" y="14231"/>
                  </a:cubicBezTo>
                  <a:cubicBezTo>
                    <a:pt x="9275" y="14043"/>
                    <a:pt x="9438" y="13953"/>
                    <a:pt x="9614" y="13953"/>
                  </a:cubicBezTo>
                  <a:close/>
                  <a:moveTo>
                    <a:pt x="11299" y="17414"/>
                  </a:moveTo>
                  <a:cubicBezTo>
                    <a:pt x="11300" y="17438"/>
                    <a:pt x="11304" y="17470"/>
                    <a:pt x="11303" y="17477"/>
                  </a:cubicBezTo>
                  <a:cubicBezTo>
                    <a:pt x="11299" y="17509"/>
                    <a:pt x="11292" y="17540"/>
                    <a:pt x="11284" y="17568"/>
                  </a:cubicBezTo>
                  <a:cubicBezTo>
                    <a:pt x="11250" y="17693"/>
                    <a:pt x="11194" y="17809"/>
                    <a:pt x="11140" y="17927"/>
                  </a:cubicBezTo>
                  <a:cubicBezTo>
                    <a:pt x="11086" y="18044"/>
                    <a:pt x="11029" y="18157"/>
                    <a:pt x="10972" y="18272"/>
                  </a:cubicBezTo>
                  <a:cubicBezTo>
                    <a:pt x="10931" y="18354"/>
                    <a:pt x="10886" y="18434"/>
                    <a:pt x="10846" y="18517"/>
                  </a:cubicBezTo>
                  <a:cubicBezTo>
                    <a:pt x="10867" y="18144"/>
                    <a:pt x="10999" y="17780"/>
                    <a:pt x="11236" y="17487"/>
                  </a:cubicBezTo>
                  <a:cubicBezTo>
                    <a:pt x="11253" y="17468"/>
                    <a:pt x="11269" y="17449"/>
                    <a:pt x="11284" y="17431"/>
                  </a:cubicBezTo>
                  <a:cubicBezTo>
                    <a:pt x="11290" y="17425"/>
                    <a:pt x="11296" y="17419"/>
                    <a:pt x="11299" y="17414"/>
                  </a:cubicBezTo>
                  <a:close/>
                  <a:moveTo>
                    <a:pt x="10180" y="17578"/>
                  </a:moveTo>
                  <a:cubicBezTo>
                    <a:pt x="10231" y="17578"/>
                    <a:pt x="10350" y="17713"/>
                    <a:pt x="10368" y="17741"/>
                  </a:cubicBezTo>
                  <a:cubicBezTo>
                    <a:pt x="10428" y="17838"/>
                    <a:pt x="10466" y="17944"/>
                    <a:pt x="10498" y="18051"/>
                  </a:cubicBezTo>
                  <a:cubicBezTo>
                    <a:pt x="10533" y="18160"/>
                    <a:pt x="10568" y="18271"/>
                    <a:pt x="10616" y="18376"/>
                  </a:cubicBezTo>
                  <a:cubicBezTo>
                    <a:pt x="10629" y="18401"/>
                    <a:pt x="10640" y="18428"/>
                    <a:pt x="10653" y="18456"/>
                  </a:cubicBezTo>
                  <a:cubicBezTo>
                    <a:pt x="10652" y="18499"/>
                    <a:pt x="10650" y="18540"/>
                    <a:pt x="10650" y="18583"/>
                  </a:cubicBezTo>
                  <a:cubicBezTo>
                    <a:pt x="10562" y="18462"/>
                    <a:pt x="10477" y="18340"/>
                    <a:pt x="10405" y="18210"/>
                  </a:cubicBezTo>
                  <a:cubicBezTo>
                    <a:pt x="10352" y="18114"/>
                    <a:pt x="10303" y="18017"/>
                    <a:pt x="10262" y="17916"/>
                  </a:cubicBezTo>
                  <a:cubicBezTo>
                    <a:pt x="10240" y="17862"/>
                    <a:pt x="10220" y="17809"/>
                    <a:pt x="10201" y="17754"/>
                  </a:cubicBezTo>
                  <a:cubicBezTo>
                    <a:pt x="10189" y="17716"/>
                    <a:pt x="10154" y="17646"/>
                    <a:pt x="10158" y="17604"/>
                  </a:cubicBezTo>
                  <a:cubicBezTo>
                    <a:pt x="10160" y="17585"/>
                    <a:pt x="10168" y="17578"/>
                    <a:pt x="10180" y="17578"/>
                  </a:cubicBezTo>
                  <a:close/>
                  <a:moveTo>
                    <a:pt x="12035" y="20087"/>
                  </a:moveTo>
                  <a:cubicBezTo>
                    <a:pt x="12048" y="20087"/>
                    <a:pt x="12050" y="20099"/>
                    <a:pt x="12024" y="20136"/>
                  </a:cubicBezTo>
                  <a:cubicBezTo>
                    <a:pt x="12005" y="20166"/>
                    <a:pt x="11973" y="20194"/>
                    <a:pt x="11948" y="20221"/>
                  </a:cubicBezTo>
                  <a:cubicBezTo>
                    <a:pt x="11896" y="20278"/>
                    <a:pt x="11845" y="20332"/>
                    <a:pt x="11792" y="20386"/>
                  </a:cubicBezTo>
                  <a:cubicBezTo>
                    <a:pt x="11686" y="20495"/>
                    <a:pt x="11574" y="20597"/>
                    <a:pt x="11459" y="20695"/>
                  </a:cubicBezTo>
                  <a:cubicBezTo>
                    <a:pt x="11337" y="20797"/>
                    <a:pt x="11211" y="20894"/>
                    <a:pt x="11080" y="20985"/>
                  </a:cubicBezTo>
                  <a:cubicBezTo>
                    <a:pt x="11263" y="20603"/>
                    <a:pt x="11574" y="20282"/>
                    <a:pt x="11965" y="20114"/>
                  </a:cubicBezTo>
                  <a:cubicBezTo>
                    <a:pt x="11988" y="20104"/>
                    <a:pt x="12020" y="20087"/>
                    <a:pt x="12035" y="20087"/>
                  </a:cubicBezTo>
                  <a:close/>
                  <a:moveTo>
                    <a:pt x="9357" y="19686"/>
                  </a:moveTo>
                  <a:cubicBezTo>
                    <a:pt x="9424" y="19686"/>
                    <a:pt x="9489" y="19720"/>
                    <a:pt x="9545" y="19752"/>
                  </a:cubicBezTo>
                  <a:cubicBezTo>
                    <a:pt x="9834" y="19904"/>
                    <a:pt x="10066" y="20138"/>
                    <a:pt x="10276" y="20383"/>
                  </a:cubicBezTo>
                  <a:cubicBezTo>
                    <a:pt x="10325" y="20441"/>
                    <a:pt x="10375" y="20498"/>
                    <a:pt x="10425" y="20559"/>
                  </a:cubicBezTo>
                  <a:cubicBezTo>
                    <a:pt x="10511" y="20783"/>
                    <a:pt x="10601" y="21009"/>
                    <a:pt x="10696" y="21233"/>
                  </a:cubicBezTo>
                  <a:cubicBezTo>
                    <a:pt x="10689" y="21236"/>
                    <a:pt x="10680" y="21243"/>
                    <a:pt x="10669" y="21250"/>
                  </a:cubicBezTo>
                  <a:cubicBezTo>
                    <a:pt x="10662" y="21254"/>
                    <a:pt x="10659" y="21258"/>
                    <a:pt x="10653" y="21264"/>
                  </a:cubicBezTo>
                  <a:cubicBezTo>
                    <a:pt x="10212" y="21014"/>
                    <a:pt x="9823" y="20673"/>
                    <a:pt x="9539" y="20248"/>
                  </a:cubicBezTo>
                  <a:cubicBezTo>
                    <a:pt x="9461" y="20129"/>
                    <a:pt x="9390" y="20007"/>
                    <a:pt x="9328" y="19878"/>
                  </a:cubicBezTo>
                  <a:cubicBezTo>
                    <a:pt x="9297" y="19811"/>
                    <a:pt x="9232" y="19689"/>
                    <a:pt x="9349" y="19686"/>
                  </a:cubicBezTo>
                  <a:cubicBezTo>
                    <a:pt x="9352" y="19686"/>
                    <a:pt x="9355" y="19686"/>
                    <a:pt x="9357" y="19686"/>
                  </a:cubicBezTo>
                  <a:close/>
                  <a:moveTo>
                    <a:pt x="13291" y="20855"/>
                  </a:moveTo>
                  <a:cubicBezTo>
                    <a:pt x="13570" y="20855"/>
                    <a:pt x="13750" y="21081"/>
                    <a:pt x="13764" y="21356"/>
                  </a:cubicBezTo>
                  <a:cubicBezTo>
                    <a:pt x="13780" y="21666"/>
                    <a:pt x="13604" y="21922"/>
                    <a:pt x="13396" y="22134"/>
                  </a:cubicBezTo>
                  <a:cubicBezTo>
                    <a:pt x="13150" y="22379"/>
                    <a:pt x="12872" y="22595"/>
                    <a:pt x="12620" y="22833"/>
                  </a:cubicBezTo>
                  <a:cubicBezTo>
                    <a:pt x="12151" y="23277"/>
                    <a:pt x="11730" y="23761"/>
                    <a:pt x="11336" y="24269"/>
                  </a:cubicBezTo>
                  <a:cubicBezTo>
                    <a:pt x="11364" y="24191"/>
                    <a:pt x="11392" y="24114"/>
                    <a:pt x="11424" y="24036"/>
                  </a:cubicBezTo>
                  <a:cubicBezTo>
                    <a:pt x="11547" y="23729"/>
                    <a:pt x="11696" y="23431"/>
                    <a:pt x="11865" y="23144"/>
                  </a:cubicBezTo>
                  <a:cubicBezTo>
                    <a:pt x="12029" y="22863"/>
                    <a:pt x="12214" y="22594"/>
                    <a:pt x="12418" y="22341"/>
                  </a:cubicBezTo>
                  <a:cubicBezTo>
                    <a:pt x="12624" y="22087"/>
                    <a:pt x="12856" y="21854"/>
                    <a:pt x="13072" y="21610"/>
                  </a:cubicBezTo>
                  <a:cubicBezTo>
                    <a:pt x="13111" y="21566"/>
                    <a:pt x="13076" y="21513"/>
                    <a:pt x="13030" y="21513"/>
                  </a:cubicBezTo>
                  <a:cubicBezTo>
                    <a:pt x="13017" y="21513"/>
                    <a:pt x="13003" y="21517"/>
                    <a:pt x="12990" y="21527"/>
                  </a:cubicBezTo>
                  <a:cubicBezTo>
                    <a:pt x="12723" y="21725"/>
                    <a:pt x="12499" y="21979"/>
                    <a:pt x="12293" y="22237"/>
                  </a:cubicBezTo>
                  <a:cubicBezTo>
                    <a:pt x="12086" y="22499"/>
                    <a:pt x="11896" y="22775"/>
                    <a:pt x="11730" y="23063"/>
                  </a:cubicBezTo>
                  <a:cubicBezTo>
                    <a:pt x="11567" y="23347"/>
                    <a:pt x="11426" y="23641"/>
                    <a:pt x="11309" y="23946"/>
                  </a:cubicBezTo>
                  <a:cubicBezTo>
                    <a:pt x="11283" y="24014"/>
                    <a:pt x="11258" y="24082"/>
                    <a:pt x="11235" y="24150"/>
                  </a:cubicBezTo>
                  <a:cubicBezTo>
                    <a:pt x="11189" y="23104"/>
                    <a:pt x="11611" y="22040"/>
                    <a:pt x="12397" y="21329"/>
                  </a:cubicBezTo>
                  <a:cubicBezTo>
                    <a:pt x="12627" y="21122"/>
                    <a:pt x="12915" y="20890"/>
                    <a:pt x="13234" y="20858"/>
                  </a:cubicBezTo>
                  <a:cubicBezTo>
                    <a:pt x="13253" y="20856"/>
                    <a:pt x="13272" y="20855"/>
                    <a:pt x="13291" y="20855"/>
                  </a:cubicBezTo>
                  <a:close/>
                  <a:moveTo>
                    <a:pt x="8694" y="21961"/>
                  </a:moveTo>
                  <a:cubicBezTo>
                    <a:pt x="8718" y="21961"/>
                    <a:pt x="8742" y="21962"/>
                    <a:pt x="8766" y="21964"/>
                  </a:cubicBezTo>
                  <a:cubicBezTo>
                    <a:pt x="9328" y="22009"/>
                    <a:pt x="9827" y="22411"/>
                    <a:pt x="10161" y="22836"/>
                  </a:cubicBezTo>
                  <a:cubicBezTo>
                    <a:pt x="10518" y="23292"/>
                    <a:pt x="10731" y="23835"/>
                    <a:pt x="10910" y="24384"/>
                  </a:cubicBezTo>
                  <a:cubicBezTo>
                    <a:pt x="10750" y="24103"/>
                    <a:pt x="10545" y="23855"/>
                    <a:pt x="10303" y="23641"/>
                  </a:cubicBezTo>
                  <a:cubicBezTo>
                    <a:pt x="10111" y="23472"/>
                    <a:pt x="9901" y="23323"/>
                    <a:pt x="9674" y="23205"/>
                  </a:cubicBezTo>
                  <a:cubicBezTo>
                    <a:pt x="9561" y="23144"/>
                    <a:pt x="9441" y="23096"/>
                    <a:pt x="9325" y="23042"/>
                  </a:cubicBezTo>
                  <a:cubicBezTo>
                    <a:pt x="9261" y="23011"/>
                    <a:pt x="9197" y="22978"/>
                    <a:pt x="9136" y="22938"/>
                  </a:cubicBezTo>
                  <a:cubicBezTo>
                    <a:pt x="9083" y="22903"/>
                    <a:pt x="9050" y="22869"/>
                    <a:pt x="8985" y="22865"/>
                  </a:cubicBezTo>
                  <a:cubicBezTo>
                    <a:pt x="8983" y="22864"/>
                    <a:pt x="8981" y="22864"/>
                    <a:pt x="8979" y="22864"/>
                  </a:cubicBezTo>
                  <a:cubicBezTo>
                    <a:pt x="8941" y="22864"/>
                    <a:pt x="8921" y="22904"/>
                    <a:pt x="8928" y="22937"/>
                  </a:cubicBezTo>
                  <a:cubicBezTo>
                    <a:pt x="8948" y="23046"/>
                    <a:pt x="9087" y="23107"/>
                    <a:pt x="9178" y="23151"/>
                  </a:cubicBezTo>
                  <a:cubicBezTo>
                    <a:pt x="9295" y="23208"/>
                    <a:pt x="9417" y="23255"/>
                    <a:pt x="9534" y="23311"/>
                  </a:cubicBezTo>
                  <a:cubicBezTo>
                    <a:pt x="9764" y="23421"/>
                    <a:pt x="9978" y="23560"/>
                    <a:pt x="10172" y="23723"/>
                  </a:cubicBezTo>
                  <a:cubicBezTo>
                    <a:pt x="10384" y="23900"/>
                    <a:pt x="10569" y="24106"/>
                    <a:pt x="10733" y="24329"/>
                  </a:cubicBezTo>
                  <a:cubicBezTo>
                    <a:pt x="10064" y="23824"/>
                    <a:pt x="9073" y="23712"/>
                    <a:pt x="8455" y="23130"/>
                  </a:cubicBezTo>
                  <a:cubicBezTo>
                    <a:pt x="8248" y="22935"/>
                    <a:pt x="8079" y="22660"/>
                    <a:pt x="8140" y="22365"/>
                  </a:cubicBezTo>
                  <a:cubicBezTo>
                    <a:pt x="8199" y="22084"/>
                    <a:pt x="8430" y="21961"/>
                    <a:pt x="8694" y="21961"/>
                  </a:cubicBezTo>
                  <a:close/>
                  <a:moveTo>
                    <a:pt x="13108" y="1"/>
                  </a:moveTo>
                  <a:cubicBezTo>
                    <a:pt x="13038" y="1"/>
                    <a:pt x="12967" y="7"/>
                    <a:pt x="12896" y="19"/>
                  </a:cubicBezTo>
                  <a:cubicBezTo>
                    <a:pt x="12693" y="55"/>
                    <a:pt x="12499" y="134"/>
                    <a:pt x="12300" y="191"/>
                  </a:cubicBezTo>
                  <a:cubicBezTo>
                    <a:pt x="12205" y="218"/>
                    <a:pt x="12105" y="239"/>
                    <a:pt x="12005" y="244"/>
                  </a:cubicBezTo>
                  <a:cubicBezTo>
                    <a:pt x="11999" y="244"/>
                    <a:pt x="11992" y="244"/>
                    <a:pt x="11986" y="244"/>
                  </a:cubicBezTo>
                  <a:cubicBezTo>
                    <a:pt x="11852" y="244"/>
                    <a:pt x="11727" y="202"/>
                    <a:pt x="11601" y="163"/>
                  </a:cubicBezTo>
                  <a:cubicBezTo>
                    <a:pt x="11461" y="120"/>
                    <a:pt x="11307" y="94"/>
                    <a:pt x="11156" y="94"/>
                  </a:cubicBezTo>
                  <a:cubicBezTo>
                    <a:pt x="10917" y="94"/>
                    <a:pt x="10682" y="160"/>
                    <a:pt x="10510" y="336"/>
                  </a:cubicBezTo>
                  <a:cubicBezTo>
                    <a:pt x="10296" y="553"/>
                    <a:pt x="10235" y="1034"/>
                    <a:pt x="10510" y="1230"/>
                  </a:cubicBezTo>
                  <a:cubicBezTo>
                    <a:pt x="10484" y="1231"/>
                    <a:pt x="10460" y="1233"/>
                    <a:pt x="10437" y="1233"/>
                  </a:cubicBezTo>
                  <a:cubicBezTo>
                    <a:pt x="10419" y="1233"/>
                    <a:pt x="10406" y="1240"/>
                    <a:pt x="10396" y="1248"/>
                  </a:cubicBezTo>
                  <a:cubicBezTo>
                    <a:pt x="9859" y="1308"/>
                    <a:pt x="9312" y="1397"/>
                    <a:pt x="8830" y="1644"/>
                  </a:cubicBezTo>
                  <a:cubicBezTo>
                    <a:pt x="8341" y="1892"/>
                    <a:pt x="7942" y="2290"/>
                    <a:pt x="7678" y="2766"/>
                  </a:cubicBezTo>
                  <a:cubicBezTo>
                    <a:pt x="7153" y="3715"/>
                    <a:pt x="7284" y="4928"/>
                    <a:pt x="7977" y="5760"/>
                  </a:cubicBezTo>
                  <a:cubicBezTo>
                    <a:pt x="8193" y="6019"/>
                    <a:pt x="8463" y="6239"/>
                    <a:pt x="8770" y="6360"/>
                  </a:cubicBezTo>
                  <a:cubicBezTo>
                    <a:pt x="8770" y="6363"/>
                    <a:pt x="8770" y="6367"/>
                    <a:pt x="8772" y="6368"/>
                  </a:cubicBezTo>
                  <a:cubicBezTo>
                    <a:pt x="9579" y="7399"/>
                    <a:pt x="9270" y="8857"/>
                    <a:pt x="9985" y="9927"/>
                  </a:cubicBezTo>
                  <a:cubicBezTo>
                    <a:pt x="10114" y="10121"/>
                    <a:pt x="10277" y="10279"/>
                    <a:pt x="10462" y="10409"/>
                  </a:cubicBezTo>
                  <a:cubicBezTo>
                    <a:pt x="10416" y="10456"/>
                    <a:pt x="10374" y="10506"/>
                    <a:pt x="10340" y="10561"/>
                  </a:cubicBezTo>
                  <a:cubicBezTo>
                    <a:pt x="10303" y="10622"/>
                    <a:pt x="10286" y="10690"/>
                    <a:pt x="10320" y="10757"/>
                  </a:cubicBezTo>
                  <a:cubicBezTo>
                    <a:pt x="10347" y="10809"/>
                    <a:pt x="10396" y="10850"/>
                    <a:pt x="10454" y="10867"/>
                  </a:cubicBezTo>
                  <a:cubicBezTo>
                    <a:pt x="10479" y="10875"/>
                    <a:pt x="10503" y="10878"/>
                    <a:pt x="10526" y="10878"/>
                  </a:cubicBezTo>
                  <a:cubicBezTo>
                    <a:pt x="10630" y="10878"/>
                    <a:pt x="10723" y="10812"/>
                    <a:pt x="10809" y="10754"/>
                  </a:cubicBezTo>
                  <a:cubicBezTo>
                    <a:pt x="10813" y="10752"/>
                    <a:pt x="10815" y="10751"/>
                    <a:pt x="10818" y="10750"/>
                  </a:cubicBezTo>
                  <a:lnTo>
                    <a:pt x="10818" y="10750"/>
                  </a:lnTo>
                  <a:cubicBezTo>
                    <a:pt x="10811" y="10789"/>
                    <a:pt x="10806" y="10832"/>
                    <a:pt x="10808" y="10873"/>
                  </a:cubicBezTo>
                  <a:cubicBezTo>
                    <a:pt x="10802" y="10892"/>
                    <a:pt x="10795" y="10907"/>
                    <a:pt x="10792" y="10924"/>
                  </a:cubicBezTo>
                  <a:cubicBezTo>
                    <a:pt x="10775" y="10984"/>
                    <a:pt x="10757" y="11049"/>
                    <a:pt x="10760" y="11111"/>
                  </a:cubicBezTo>
                  <a:cubicBezTo>
                    <a:pt x="10764" y="11170"/>
                    <a:pt x="10799" y="11222"/>
                    <a:pt x="10856" y="11242"/>
                  </a:cubicBezTo>
                  <a:cubicBezTo>
                    <a:pt x="10872" y="11247"/>
                    <a:pt x="10888" y="11250"/>
                    <a:pt x="10904" y="11250"/>
                  </a:cubicBezTo>
                  <a:cubicBezTo>
                    <a:pt x="10949" y="11250"/>
                    <a:pt x="10993" y="11230"/>
                    <a:pt x="11031" y="11204"/>
                  </a:cubicBezTo>
                  <a:cubicBezTo>
                    <a:pt x="11123" y="11141"/>
                    <a:pt x="11205" y="11052"/>
                    <a:pt x="11269" y="10962"/>
                  </a:cubicBezTo>
                  <a:cubicBezTo>
                    <a:pt x="11313" y="10899"/>
                    <a:pt x="11347" y="10829"/>
                    <a:pt x="11377" y="10757"/>
                  </a:cubicBezTo>
                  <a:lnTo>
                    <a:pt x="11382" y="10757"/>
                  </a:lnTo>
                  <a:cubicBezTo>
                    <a:pt x="11367" y="10804"/>
                    <a:pt x="11353" y="10852"/>
                    <a:pt x="11341" y="10901"/>
                  </a:cubicBezTo>
                  <a:cubicBezTo>
                    <a:pt x="11321" y="10991"/>
                    <a:pt x="11307" y="11093"/>
                    <a:pt x="11328" y="11185"/>
                  </a:cubicBezTo>
                  <a:cubicBezTo>
                    <a:pt x="11340" y="11232"/>
                    <a:pt x="11361" y="11276"/>
                    <a:pt x="11391" y="11311"/>
                  </a:cubicBezTo>
                  <a:cubicBezTo>
                    <a:pt x="11283" y="11863"/>
                    <a:pt x="11187" y="12418"/>
                    <a:pt x="11101" y="12973"/>
                  </a:cubicBezTo>
                  <a:cubicBezTo>
                    <a:pt x="11090" y="12932"/>
                    <a:pt x="11076" y="12893"/>
                    <a:pt x="11062" y="12854"/>
                  </a:cubicBezTo>
                  <a:cubicBezTo>
                    <a:pt x="11023" y="12759"/>
                    <a:pt x="10979" y="12665"/>
                    <a:pt x="10934" y="12573"/>
                  </a:cubicBezTo>
                  <a:cubicBezTo>
                    <a:pt x="10887" y="12482"/>
                    <a:pt x="10845" y="12387"/>
                    <a:pt x="10786" y="12303"/>
                  </a:cubicBezTo>
                  <a:cubicBezTo>
                    <a:pt x="10744" y="12246"/>
                    <a:pt x="10680" y="12199"/>
                    <a:pt x="10608" y="12199"/>
                  </a:cubicBezTo>
                  <a:cubicBezTo>
                    <a:pt x="10597" y="12199"/>
                    <a:pt x="10586" y="12200"/>
                    <a:pt x="10575" y="12202"/>
                  </a:cubicBezTo>
                  <a:cubicBezTo>
                    <a:pt x="10489" y="12218"/>
                    <a:pt x="10442" y="12296"/>
                    <a:pt x="10446" y="12380"/>
                  </a:cubicBezTo>
                  <a:cubicBezTo>
                    <a:pt x="10452" y="12476"/>
                    <a:pt x="10503" y="12578"/>
                    <a:pt x="10540" y="12666"/>
                  </a:cubicBezTo>
                  <a:cubicBezTo>
                    <a:pt x="10581" y="12764"/>
                    <a:pt x="10625" y="12859"/>
                    <a:pt x="10674" y="12954"/>
                  </a:cubicBezTo>
                  <a:cubicBezTo>
                    <a:pt x="10772" y="13140"/>
                    <a:pt x="10886" y="13318"/>
                    <a:pt x="11029" y="13472"/>
                  </a:cubicBezTo>
                  <a:cubicBezTo>
                    <a:pt x="10928" y="14193"/>
                    <a:pt x="10846" y="14917"/>
                    <a:pt x="10786" y="15644"/>
                  </a:cubicBezTo>
                  <a:cubicBezTo>
                    <a:pt x="10723" y="15398"/>
                    <a:pt x="10653" y="15155"/>
                    <a:pt x="10575" y="14911"/>
                  </a:cubicBezTo>
                  <a:cubicBezTo>
                    <a:pt x="10442" y="14501"/>
                    <a:pt x="10284" y="13942"/>
                    <a:pt x="9803" y="13811"/>
                  </a:cubicBezTo>
                  <a:cubicBezTo>
                    <a:pt x="9743" y="13796"/>
                    <a:pt x="9679" y="13787"/>
                    <a:pt x="9615" y="13787"/>
                  </a:cubicBezTo>
                  <a:cubicBezTo>
                    <a:pt x="9496" y="13787"/>
                    <a:pt x="9375" y="13817"/>
                    <a:pt x="9278" y="13887"/>
                  </a:cubicBezTo>
                  <a:cubicBezTo>
                    <a:pt x="9100" y="14014"/>
                    <a:pt x="9057" y="14236"/>
                    <a:pt x="9087" y="14443"/>
                  </a:cubicBezTo>
                  <a:cubicBezTo>
                    <a:pt x="9155" y="14885"/>
                    <a:pt x="9505" y="15205"/>
                    <a:pt x="9820" y="15491"/>
                  </a:cubicBezTo>
                  <a:cubicBezTo>
                    <a:pt x="10193" y="15832"/>
                    <a:pt x="10506" y="16205"/>
                    <a:pt x="10718" y="16653"/>
                  </a:cubicBezTo>
                  <a:cubicBezTo>
                    <a:pt x="10693" y="17130"/>
                    <a:pt x="10676" y="17605"/>
                    <a:pt x="10666" y="18083"/>
                  </a:cubicBezTo>
                  <a:cubicBezTo>
                    <a:pt x="10603" y="17889"/>
                    <a:pt x="10545" y="17682"/>
                    <a:pt x="10392" y="17540"/>
                  </a:cubicBezTo>
                  <a:cubicBezTo>
                    <a:pt x="10334" y="17487"/>
                    <a:pt x="10258" y="17430"/>
                    <a:pt x="10176" y="17430"/>
                  </a:cubicBezTo>
                  <a:cubicBezTo>
                    <a:pt x="10167" y="17430"/>
                    <a:pt x="10158" y="17431"/>
                    <a:pt x="10149" y="17432"/>
                  </a:cubicBezTo>
                  <a:cubicBezTo>
                    <a:pt x="10054" y="17446"/>
                    <a:pt x="10015" y="17534"/>
                    <a:pt x="10026" y="17621"/>
                  </a:cubicBezTo>
                  <a:cubicBezTo>
                    <a:pt x="10037" y="17723"/>
                    <a:pt x="10084" y="17825"/>
                    <a:pt x="10121" y="17919"/>
                  </a:cubicBezTo>
                  <a:cubicBezTo>
                    <a:pt x="10161" y="18018"/>
                    <a:pt x="10206" y="18116"/>
                    <a:pt x="10256" y="18210"/>
                  </a:cubicBezTo>
                  <a:cubicBezTo>
                    <a:pt x="10361" y="18405"/>
                    <a:pt x="10494" y="18588"/>
                    <a:pt x="10655" y="18740"/>
                  </a:cubicBezTo>
                  <a:cubicBezTo>
                    <a:pt x="10652" y="19364"/>
                    <a:pt x="10660" y="19989"/>
                    <a:pt x="10686" y="20613"/>
                  </a:cubicBezTo>
                  <a:cubicBezTo>
                    <a:pt x="10645" y="20562"/>
                    <a:pt x="10602" y="20512"/>
                    <a:pt x="10561" y="20463"/>
                  </a:cubicBezTo>
                  <a:cubicBezTo>
                    <a:pt x="10496" y="20298"/>
                    <a:pt x="10428" y="20135"/>
                    <a:pt x="10362" y="19972"/>
                  </a:cubicBezTo>
                  <a:cubicBezTo>
                    <a:pt x="10141" y="19418"/>
                    <a:pt x="9913" y="18868"/>
                    <a:pt x="9678" y="18320"/>
                  </a:cubicBezTo>
                  <a:cubicBezTo>
                    <a:pt x="9460" y="17812"/>
                    <a:pt x="9254" y="17290"/>
                    <a:pt x="8948" y="16829"/>
                  </a:cubicBezTo>
                  <a:cubicBezTo>
                    <a:pt x="8687" y="16439"/>
                    <a:pt x="8348" y="16114"/>
                    <a:pt x="8013" y="15789"/>
                  </a:cubicBezTo>
                  <a:cubicBezTo>
                    <a:pt x="7834" y="15616"/>
                    <a:pt x="7657" y="15442"/>
                    <a:pt x="7491" y="15254"/>
                  </a:cubicBezTo>
                  <a:cubicBezTo>
                    <a:pt x="7522" y="15250"/>
                    <a:pt x="7552" y="15240"/>
                    <a:pt x="7581" y="15223"/>
                  </a:cubicBezTo>
                  <a:cubicBezTo>
                    <a:pt x="7628" y="15199"/>
                    <a:pt x="7637" y="15134"/>
                    <a:pt x="7621" y="15088"/>
                  </a:cubicBezTo>
                  <a:cubicBezTo>
                    <a:pt x="7567" y="14942"/>
                    <a:pt x="7486" y="14800"/>
                    <a:pt x="7380" y="14684"/>
                  </a:cubicBezTo>
                  <a:cubicBezTo>
                    <a:pt x="7332" y="14633"/>
                    <a:pt x="7281" y="14585"/>
                    <a:pt x="7224" y="14542"/>
                  </a:cubicBezTo>
                  <a:lnTo>
                    <a:pt x="7224" y="14542"/>
                  </a:lnTo>
                  <a:lnTo>
                    <a:pt x="7526" y="14670"/>
                  </a:lnTo>
                  <a:cubicBezTo>
                    <a:pt x="7665" y="14728"/>
                    <a:pt x="7807" y="14797"/>
                    <a:pt x="7961" y="14797"/>
                  </a:cubicBezTo>
                  <a:cubicBezTo>
                    <a:pt x="7972" y="14797"/>
                    <a:pt x="7983" y="14797"/>
                    <a:pt x="7994" y="14796"/>
                  </a:cubicBezTo>
                  <a:cubicBezTo>
                    <a:pt x="8072" y="14790"/>
                    <a:pt x="8150" y="14753"/>
                    <a:pt x="8179" y="14677"/>
                  </a:cubicBezTo>
                  <a:cubicBezTo>
                    <a:pt x="8211" y="14596"/>
                    <a:pt x="8162" y="14518"/>
                    <a:pt x="8094" y="14471"/>
                  </a:cubicBezTo>
                  <a:cubicBezTo>
                    <a:pt x="7980" y="14392"/>
                    <a:pt x="7850" y="14339"/>
                    <a:pt x="7715" y="14305"/>
                  </a:cubicBezTo>
                  <a:lnTo>
                    <a:pt x="7715" y="14305"/>
                  </a:lnTo>
                  <a:cubicBezTo>
                    <a:pt x="7745" y="14307"/>
                    <a:pt x="7777" y="14307"/>
                    <a:pt x="7807" y="14307"/>
                  </a:cubicBezTo>
                  <a:cubicBezTo>
                    <a:pt x="7990" y="14298"/>
                    <a:pt x="8169" y="14241"/>
                    <a:pt x="8323" y="14142"/>
                  </a:cubicBezTo>
                  <a:cubicBezTo>
                    <a:pt x="8403" y="14091"/>
                    <a:pt x="8477" y="14023"/>
                    <a:pt x="8498" y="13928"/>
                  </a:cubicBezTo>
                  <a:cubicBezTo>
                    <a:pt x="8524" y="13817"/>
                    <a:pt x="8448" y="13718"/>
                    <a:pt x="8339" y="13701"/>
                  </a:cubicBezTo>
                  <a:cubicBezTo>
                    <a:pt x="8325" y="13698"/>
                    <a:pt x="8310" y="13697"/>
                    <a:pt x="8295" y="13697"/>
                  </a:cubicBezTo>
                  <a:cubicBezTo>
                    <a:pt x="8205" y="13697"/>
                    <a:pt x="8108" y="13736"/>
                    <a:pt x="8026" y="13757"/>
                  </a:cubicBezTo>
                  <a:cubicBezTo>
                    <a:pt x="7943" y="13779"/>
                    <a:pt x="7862" y="13800"/>
                    <a:pt x="7782" y="13824"/>
                  </a:cubicBezTo>
                  <a:cubicBezTo>
                    <a:pt x="7784" y="13821"/>
                    <a:pt x="7787" y="13816"/>
                    <a:pt x="7789" y="13811"/>
                  </a:cubicBezTo>
                  <a:cubicBezTo>
                    <a:pt x="8139" y="13156"/>
                    <a:pt x="8099" y="12356"/>
                    <a:pt x="7887" y="11665"/>
                  </a:cubicBezTo>
                  <a:cubicBezTo>
                    <a:pt x="7766" y="11268"/>
                    <a:pt x="7567" y="10907"/>
                    <a:pt x="7390" y="10533"/>
                  </a:cubicBezTo>
                  <a:cubicBezTo>
                    <a:pt x="7309" y="10359"/>
                    <a:pt x="7232" y="10182"/>
                    <a:pt x="7179" y="9998"/>
                  </a:cubicBezTo>
                  <a:cubicBezTo>
                    <a:pt x="7127" y="9816"/>
                    <a:pt x="7118" y="9629"/>
                    <a:pt x="7103" y="9442"/>
                  </a:cubicBezTo>
                  <a:cubicBezTo>
                    <a:pt x="7394" y="9125"/>
                    <a:pt x="7711" y="8711"/>
                    <a:pt x="7621" y="8264"/>
                  </a:cubicBezTo>
                  <a:cubicBezTo>
                    <a:pt x="7557" y="7955"/>
                    <a:pt x="7290" y="7682"/>
                    <a:pt x="6975" y="7682"/>
                  </a:cubicBezTo>
                  <a:cubicBezTo>
                    <a:pt x="6927" y="7682"/>
                    <a:pt x="6878" y="7689"/>
                    <a:pt x="6828" y="7702"/>
                  </a:cubicBezTo>
                  <a:cubicBezTo>
                    <a:pt x="7004" y="7313"/>
                    <a:pt x="7035" y="6872"/>
                    <a:pt x="6913" y="6454"/>
                  </a:cubicBezTo>
                  <a:cubicBezTo>
                    <a:pt x="6743" y="5869"/>
                    <a:pt x="6297" y="5405"/>
                    <a:pt x="5717" y="5207"/>
                  </a:cubicBezTo>
                  <a:cubicBezTo>
                    <a:pt x="5434" y="5109"/>
                    <a:pt x="5136" y="5067"/>
                    <a:pt x="4836" y="5067"/>
                  </a:cubicBezTo>
                  <a:cubicBezTo>
                    <a:pt x="4479" y="5067"/>
                    <a:pt x="4119" y="5126"/>
                    <a:pt x="3779" y="5218"/>
                  </a:cubicBezTo>
                  <a:cubicBezTo>
                    <a:pt x="3468" y="5302"/>
                    <a:pt x="3139" y="5432"/>
                    <a:pt x="2956" y="5710"/>
                  </a:cubicBezTo>
                  <a:cubicBezTo>
                    <a:pt x="2854" y="5869"/>
                    <a:pt x="2812" y="6054"/>
                    <a:pt x="2804" y="6239"/>
                  </a:cubicBezTo>
                  <a:cubicBezTo>
                    <a:pt x="2799" y="6360"/>
                    <a:pt x="2814" y="6476"/>
                    <a:pt x="2834" y="6594"/>
                  </a:cubicBezTo>
                  <a:cubicBezTo>
                    <a:pt x="2754" y="6575"/>
                    <a:pt x="2671" y="6565"/>
                    <a:pt x="2586" y="6565"/>
                  </a:cubicBezTo>
                  <a:cubicBezTo>
                    <a:pt x="2492" y="6565"/>
                    <a:pt x="2395" y="6578"/>
                    <a:pt x="2295" y="6607"/>
                  </a:cubicBezTo>
                  <a:cubicBezTo>
                    <a:pt x="1644" y="6791"/>
                    <a:pt x="1315" y="7447"/>
                    <a:pt x="1042" y="8004"/>
                  </a:cubicBezTo>
                  <a:cubicBezTo>
                    <a:pt x="956" y="8183"/>
                    <a:pt x="868" y="8362"/>
                    <a:pt x="763" y="8531"/>
                  </a:cubicBezTo>
                  <a:cubicBezTo>
                    <a:pt x="664" y="8690"/>
                    <a:pt x="543" y="8831"/>
                    <a:pt x="425" y="8979"/>
                  </a:cubicBezTo>
                  <a:cubicBezTo>
                    <a:pt x="217" y="9242"/>
                    <a:pt x="62" y="9525"/>
                    <a:pt x="38" y="9866"/>
                  </a:cubicBezTo>
                  <a:cubicBezTo>
                    <a:pt x="0" y="10377"/>
                    <a:pt x="280" y="11128"/>
                    <a:pt x="862" y="11128"/>
                  </a:cubicBezTo>
                  <a:cubicBezTo>
                    <a:pt x="915" y="11128"/>
                    <a:pt x="969" y="11122"/>
                    <a:pt x="1027" y="11109"/>
                  </a:cubicBezTo>
                  <a:cubicBezTo>
                    <a:pt x="1147" y="11083"/>
                    <a:pt x="1262" y="11036"/>
                    <a:pt x="1376" y="10978"/>
                  </a:cubicBezTo>
                  <a:lnTo>
                    <a:pt x="1376" y="10978"/>
                  </a:lnTo>
                  <a:cubicBezTo>
                    <a:pt x="1346" y="11212"/>
                    <a:pt x="1417" y="11456"/>
                    <a:pt x="1581" y="11634"/>
                  </a:cubicBezTo>
                  <a:cubicBezTo>
                    <a:pt x="1709" y="11771"/>
                    <a:pt x="1879" y="11831"/>
                    <a:pt x="2041" y="11917"/>
                  </a:cubicBezTo>
                  <a:cubicBezTo>
                    <a:pt x="2112" y="11980"/>
                    <a:pt x="2177" y="12049"/>
                    <a:pt x="2247" y="12112"/>
                  </a:cubicBezTo>
                  <a:cubicBezTo>
                    <a:pt x="2352" y="12207"/>
                    <a:pt x="2468" y="12278"/>
                    <a:pt x="2603" y="12320"/>
                  </a:cubicBezTo>
                  <a:cubicBezTo>
                    <a:pt x="2711" y="12372"/>
                    <a:pt x="2827" y="12397"/>
                    <a:pt x="2943" y="12397"/>
                  </a:cubicBezTo>
                  <a:cubicBezTo>
                    <a:pt x="3021" y="12397"/>
                    <a:pt x="3100" y="12386"/>
                    <a:pt x="3176" y="12363"/>
                  </a:cubicBezTo>
                  <a:cubicBezTo>
                    <a:pt x="3749" y="12764"/>
                    <a:pt x="4088" y="13399"/>
                    <a:pt x="4518" y="13932"/>
                  </a:cubicBezTo>
                  <a:cubicBezTo>
                    <a:pt x="4923" y="14434"/>
                    <a:pt x="5463" y="14885"/>
                    <a:pt x="6128" y="14885"/>
                  </a:cubicBezTo>
                  <a:cubicBezTo>
                    <a:pt x="6135" y="14885"/>
                    <a:pt x="6141" y="14885"/>
                    <a:pt x="6147" y="14885"/>
                  </a:cubicBezTo>
                  <a:lnTo>
                    <a:pt x="6147" y="14885"/>
                  </a:lnTo>
                  <a:cubicBezTo>
                    <a:pt x="6093" y="15013"/>
                    <a:pt x="6061" y="15169"/>
                    <a:pt x="6078" y="15307"/>
                  </a:cubicBezTo>
                  <a:cubicBezTo>
                    <a:pt x="6086" y="15383"/>
                    <a:pt x="6117" y="15476"/>
                    <a:pt x="6188" y="15518"/>
                  </a:cubicBezTo>
                  <a:cubicBezTo>
                    <a:pt x="6214" y="15533"/>
                    <a:pt x="6240" y="15540"/>
                    <a:pt x="6266" y="15540"/>
                  </a:cubicBezTo>
                  <a:cubicBezTo>
                    <a:pt x="6325" y="15540"/>
                    <a:pt x="6381" y="15504"/>
                    <a:pt x="6418" y="15453"/>
                  </a:cubicBezTo>
                  <a:cubicBezTo>
                    <a:pt x="6507" y="15334"/>
                    <a:pt x="6566" y="15195"/>
                    <a:pt x="6597" y="15050"/>
                  </a:cubicBezTo>
                  <a:cubicBezTo>
                    <a:pt x="6614" y="14973"/>
                    <a:pt x="6618" y="14894"/>
                    <a:pt x="6617" y="14816"/>
                  </a:cubicBezTo>
                  <a:cubicBezTo>
                    <a:pt x="6622" y="14812"/>
                    <a:pt x="6625" y="14809"/>
                    <a:pt x="6631" y="14805"/>
                  </a:cubicBezTo>
                  <a:lnTo>
                    <a:pt x="6631" y="14812"/>
                  </a:lnTo>
                  <a:cubicBezTo>
                    <a:pt x="6632" y="14895"/>
                    <a:pt x="6642" y="14980"/>
                    <a:pt x="6658" y="15063"/>
                  </a:cubicBezTo>
                  <a:cubicBezTo>
                    <a:pt x="6689" y="15229"/>
                    <a:pt x="6737" y="15392"/>
                    <a:pt x="6803" y="15548"/>
                  </a:cubicBezTo>
                  <a:cubicBezTo>
                    <a:pt x="6821" y="15591"/>
                    <a:pt x="6865" y="15622"/>
                    <a:pt x="6911" y="15622"/>
                  </a:cubicBezTo>
                  <a:cubicBezTo>
                    <a:pt x="6925" y="15622"/>
                    <a:pt x="6938" y="15619"/>
                    <a:pt x="6952" y="15613"/>
                  </a:cubicBezTo>
                  <a:cubicBezTo>
                    <a:pt x="7153" y="15528"/>
                    <a:pt x="7176" y="15294"/>
                    <a:pt x="7103" y="15115"/>
                  </a:cubicBezTo>
                  <a:cubicBezTo>
                    <a:pt x="7079" y="15057"/>
                    <a:pt x="7049" y="15000"/>
                    <a:pt x="7020" y="14945"/>
                  </a:cubicBezTo>
                  <a:lnTo>
                    <a:pt x="7020" y="14945"/>
                  </a:lnTo>
                  <a:cubicBezTo>
                    <a:pt x="7039" y="14966"/>
                    <a:pt x="7055" y="14992"/>
                    <a:pt x="7076" y="15010"/>
                  </a:cubicBezTo>
                  <a:cubicBezTo>
                    <a:pt x="7091" y="15024"/>
                    <a:pt x="7106" y="15039"/>
                    <a:pt x="7120" y="15053"/>
                  </a:cubicBezTo>
                  <a:cubicBezTo>
                    <a:pt x="7154" y="15098"/>
                    <a:pt x="7188" y="15141"/>
                    <a:pt x="7221" y="15180"/>
                  </a:cubicBezTo>
                  <a:cubicBezTo>
                    <a:pt x="7367" y="15361"/>
                    <a:pt x="7529" y="15527"/>
                    <a:pt x="7694" y="15688"/>
                  </a:cubicBezTo>
                  <a:cubicBezTo>
                    <a:pt x="8030" y="16018"/>
                    <a:pt x="8389" y="16334"/>
                    <a:pt x="8680" y="16706"/>
                  </a:cubicBezTo>
                  <a:cubicBezTo>
                    <a:pt x="9016" y="17138"/>
                    <a:pt x="9232" y="17649"/>
                    <a:pt x="9447" y="18149"/>
                  </a:cubicBezTo>
                  <a:cubicBezTo>
                    <a:pt x="9683" y="18691"/>
                    <a:pt x="9913" y="19237"/>
                    <a:pt x="10135" y="19787"/>
                  </a:cubicBezTo>
                  <a:cubicBezTo>
                    <a:pt x="10182" y="19901"/>
                    <a:pt x="10227" y="20016"/>
                    <a:pt x="10271" y="20131"/>
                  </a:cubicBezTo>
                  <a:cubicBezTo>
                    <a:pt x="10083" y="19932"/>
                    <a:pt x="9873" y="19749"/>
                    <a:pt x="9626" y="19624"/>
                  </a:cubicBezTo>
                  <a:cubicBezTo>
                    <a:pt x="9548" y="19583"/>
                    <a:pt x="9449" y="19540"/>
                    <a:pt x="9355" y="19540"/>
                  </a:cubicBezTo>
                  <a:cubicBezTo>
                    <a:pt x="9313" y="19540"/>
                    <a:pt x="9271" y="19549"/>
                    <a:pt x="9233" y="19570"/>
                  </a:cubicBezTo>
                  <a:cubicBezTo>
                    <a:pt x="9091" y="19650"/>
                    <a:pt x="9153" y="19809"/>
                    <a:pt x="9210" y="19922"/>
                  </a:cubicBezTo>
                  <a:cubicBezTo>
                    <a:pt x="9373" y="20253"/>
                    <a:pt x="9596" y="20555"/>
                    <a:pt x="9863" y="20810"/>
                  </a:cubicBezTo>
                  <a:cubicBezTo>
                    <a:pt x="10094" y="21033"/>
                    <a:pt x="10362" y="21217"/>
                    <a:pt x="10653" y="21358"/>
                  </a:cubicBezTo>
                  <a:cubicBezTo>
                    <a:pt x="10667" y="21377"/>
                    <a:pt x="10689" y="21391"/>
                    <a:pt x="10714" y="21391"/>
                  </a:cubicBezTo>
                  <a:cubicBezTo>
                    <a:pt x="10716" y="21391"/>
                    <a:pt x="10719" y="21391"/>
                    <a:pt x="10721" y="21390"/>
                  </a:cubicBezTo>
                  <a:cubicBezTo>
                    <a:pt x="10728" y="21512"/>
                    <a:pt x="10733" y="21633"/>
                    <a:pt x="10742" y="21755"/>
                  </a:cubicBezTo>
                  <a:cubicBezTo>
                    <a:pt x="10758" y="22005"/>
                    <a:pt x="10779" y="22256"/>
                    <a:pt x="10801" y="22504"/>
                  </a:cubicBezTo>
                  <a:cubicBezTo>
                    <a:pt x="10823" y="22882"/>
                    <a:pt x="10859" y="23260"/>
                    <a:pt x="10894" y="23639"/>
                  </a:cubicBezTo>
                  <a:cubicBezTo>
                    <a:pt x="10901" y="23719"/>
                    <a:pt x="10913" y="23800"/>
                    <a:pt x="10920" y="23880"/>
                  </a:cubicBezTo>
                  <a:cubicBezTo>
                    <a:pt x="10779" y="23513"/>
                    <a:pt x="10611" y="23157"/>
                    <a:pt x="10381" y="22838"/>
                  </a:cubicBezTo>
                  <a:cubicBezTo>
                    <a:pt x="10036" y="22358"/>
                    <a:pt x="9544" y="21938"/>
                    <a:pt x="8951" y="21813"/>
                  </a:cubicBezTo>
                  <a:cubicBezTo>
                    <a:pt x="8865" y="21796"/>
                    <a:pt x="8775" y="21785"/>
                    <a:pt x="8686" y="21785"/>
                  </a:cubicBezTo>
                  <a:cubicBezTo>
                    <a:pt x="8503" y="21785"/>
                    <a:pt x="8323" y="21830"/>
                    <a:pt x="8183" y="21954"/>
                  </a:cubicBezTo>
                  <a:cubicBezTo>
                    <a:pt x="7972" y="22138"/>
                    <a:pt x="7921" y="22456"/>
                    <a:pt x="7999" y="22714"/>
                  </a:cubicBezTo>
                  <a:cubicBezTo>
                    <a:pt x="8183" y="23327"/>
                    <a:pt x="8873" y="23635"/>
                    <a:pt x="9416" y="23859"/>
                  </a:cubicBezTo>
                  <a:cubicBezTo>
                    <a:pt x="10015" y="24105"/>
                    <a:pt x="10697" y="24349"/>
                    <a:pt x="11043" y="24927"/>
                  </a:cubicBezTo>
                  <a:cubicBezTo>
                    <a:pt x="11043" y="24942"/>
                    <a:pt x="11050" y="24953"/>
                    <a:pt x="11062" y="24960"/>
                  </a:cubicBezTo>
                  <a:cubicBezTo>
                    <a:pt x="11073" y="24983"/>
                    <a:pt x="11087" y="25005"/>
                    <a:pt x="11100" y="25031"/>
                  </a:cubicBezTo>
                  <a:cubicBezTo>
                    <a:pt x="11116" y="25063"/>
                    <a:pt x="11142" y="25077"/>
                    <a:pt x="11169" y="25077"/>
                  </a:cubicBezTo>
                  <a:cubicBezTo>
                    <a:pt x="11227" y="25077"/>
                    <a:pt x="11288" y="25015"/>
                    <a:pt x="11255" y="24946"/>
                  </a:cubicBezTo>
                  <a:cubicBezTo>
                    <a:pt x="11242" y="24920"/>
                    <a:pt x="11228" y="24898"/>
                    <a:pt x="11215" y="24874"/>
                  </a:cubicBezTo>
                  <a:cubicBezTo>
                    <a:pt x="11211" y="24827"/>
                    <a:pt x="11205" y="24778"/>
                    <a:pt x="11199" y="24732"/>
                  </a:cubicBezTo>
                  <a:cubicBezTo>
                    <a:pt x="11215" y="24710"/>
                    <a:pt x="11233" y="24689"/>
                    <a:pt x="11249" y="24665"/>
                  </a:cubicBezTo>
                  <a:cubicBezTo>
                    <a:pt x="11267" y="24656"/>
                    <a:pt x="11279" y="24641"/>
                    <a:pt x="11284" y="24620"/>
                  </a:cubicBezTo>
                  <a:cubicBezTo>
                    <a:pt x="11736" y="24018"/>
                    <a:pt x="12246" y="23459"/>
                    <a:pt x="12800" y="22948"/>
                  </a:cubicBezTo>
                  <a:cubicBezTo>
                    <a:pt x="13269" y="22514"/>
                    <a:pt x="14045" y="22057"/>
                    <a:pt x="13986" y="21321"/>
                  </a:cubicBezTo>
                  <a:cubicBezTo>
                    <a:pt x="13963" y="21033"/>
                    <a:pt x="13808" y="20763"/>
                    <a:pt x="13525" y="20667"/>
                  </a:cubicBezTo>
                  <a:cubicBezTo>
                    <a:pt x="13450" y="20641"/>
                    <a:pt x="13374" y="20630"/>
                    <a:pt x="13298" y="20630"/>
                  </a:cubicBezTo>
                  <a:cubicBezTo>
                    <a:pt x="13024" y="20630"/>
                    <a:pt x="12752" y="20777"/>
                    <a:pt x="12540" y="20932"/>
                  </a:cubicBezTo>
                  <a:cubicBezTo>
                    <a:pt x="12005" y="21322"/>
                    <a:pt x="11597" y="21859"/>
                    <a:pt x="11343" y="22466"/>
                  </a:cubicBezTo>
                  <a:cubicBezTo>
                    <a:pt x="11194" y="22823"/>
                    <a:pt x="11104" y="23201"/>
                    <a:pt x="11076" y="23582"/>
                  </a:cubicBezTo>
                  <a:cubicBezTo>
                    <a:pt x="11055" y="23372"/>
                    <a:pt x="11033" y="23164"/>
                    <a:pt x="11015" y="22953"/>
                  </a:cubicBezTo>
                  <a:cubicBezTo>
                    <a:pt x="11005" y="22778"/>
                    <a:pt x="10992" y="22603"/>
                    <a:pt x="10981" y="22429"/>
                  </a:cubicBezTo>
                  <a:cubicBezTo>
                    <a:pt x="10965" y="22179"/>
                    <a:pt x="10952" y="21930"/>
                    <a:pt x="10943" y="21678"/>
                  </a:cubicBezTo>
                  <a:cubicBezTo>
                    <a:pt x="10962" y="21676"/>
                    <a:pt x="10979" y="21660"/>
                    <a:pt x="10974" y="21636"/>
                  </a:cubicBezTo>
                  <a:cubicBezTo>
                    <a:pt x="10964" y="21593"/>
                    <a:pt x="10950" y="21554"/>
                    <a:pt x="10937" y="21511"/>
                  </a:cubicBezTo>
                  <a:cubicBezTo>
                    <a:pt x="10935" y="21480"/>
                    <a:pt x="10935" y="21450"/>
                    <a:pt x="10934" y="21419"/>
                  </a:cubicBezTo>
                  <a:lnTo>
                    <a:pt x="10934" y="21406"/>
                  </a:lnTo>
                  <a:lnTo>
                    <a:pt x="10934" y="21386"/>
                  </a:lnTo>
                  <a:cubicBezTo>
                    <a:pt x="10943" y="21378"/>
                    <a:pt x="10950" y="21365"/>
                    <a:pt x="10952" y="21349"/>
                  </a:cubicBezTo>
                  <a:cubicBezTo>
                    <a:pt x="10962" y="21310"/>
                    <a:pt x="10974" y="21273"/>
                    <a:pt x="10987" y="21236"/>
                  </a:cubicBezTo>
                  <a:cubicBezTo>
                    <a:pt x="11246" y="21071"/>
                    <a:pt x="11490" y="20877"/>
                    <a:pt x="11717" y="20671"/>
                  </a:cubicBezTo>
                  <a:cubicBezTo>
                    <a:pt x="11858" y="20543"/>
                    <a:pt x="11992" y="20409"/>
                    <a:pt x="12116" y="20265"/>
                  </a:cubicBezTo>
                  <a:cubicBezTo>
                    <a:pt x="12198" y="20172"/>
                    <a:pt x="12293" y="19979"/>
                    <a:pt x="12107" y="19929"/>
                  </a:cubicBezTo>
                  <a:cubicBezTo>
                    <a:pt x="12089" y="19924"/>
                    <a:pt x="12071" y="19922"/>
                    <a:pt x="12052" y="19922"/>
                  </a:cubicBezTo>
                  <a:cubicBezTo>
                    <a:pt x="11919" y="19922"/>
                    <a:pt x="11764" y="20032"/>
                    <a:pt x="11665" y="20095"/>
                  </a:cubicBezTo>
                  <a:cubicBezTo>
                    <a:pt x="11527" y="20182"/>
                    <a:pt x="11399" y="20287"/>
                    <a:pt x="11289" y="20404"/>
                  </a:cubicBezTo>
                  <a:cubicBezTo>
                    <a:pt x="11228" y="20468"/>
                    <a:pt x="11172" y="20535"/>
                    <a:pt x="11121" y="20606"/>
                  </a:cubicBezTo>
                  <a:cubicBezTo>
                    <a:pt x="11336" y="19870"/>
                    <a:pt x="11633" y="19167"/>
                    <a:pt x="12042" y="18506"/>
                  </a:cubicBezTo>
                  <a:cubicBezTo>
                    <a:pt x="12574" y="17641"/>
                    <a:pt x="13251" y="16869"/>
                    <a:pt x="14043" y="16228"/>
                  </a:cubicBezTo>
                  <a:cubicBezTo>
                    <a:pt x="14414" y="15924"/>
                    <a:pt x="14804" y="15644"/>
                    <a:pt x="15226" y="15410"/>
                  </a:cubicBezTo>
                  <a:lnTo>
                    <a:pt x="15226" y="15410"/>
                  </a:lnTo>
                  <a:cubicBezTo>
                    <a:pt x="15124" y="15512"/>
                    <a:pt x="15029" y="15620"/>
                    <a:pt x="14945" y="15739"/>
                  </a:cubicBezTo>
                  <a:cubicBezTo>
                    <a:pt x="14895" y="15809"/>
                    <a:pt x="14861" y="15897"/>
                    <a:pt x="14897" y="15979"/>
                  </a:cubicBezTo>
                  <a:cubicBezTo>
                    <a:pt x="14928" y="16051"/>
                    <a:pt x="15001" y="16092"/>
                    <a:pt x="15076" y="16092"/>
                  </a:cubicBezTo>
                  <a:cubicBezTo>
                    <a:pt x="15093" y="16092"/>
                    <a:pt x="15110" y="16090"/>
                    <a:pt x="15127" y="16086"/>
                  </a:cubicBezTo>
                  <a:cubicBezTo>
                    <a:pt x="15206" y="16066"/>
                    <a:pt x="15257" y="16008"/>
                    <a:pt x="15305" y="15945"/>
                  </a:cubicBezTo>
                  <a:cubicBezTo>
                    <a:pt x="15358" y="15879"/>
                    <a:pt x="15410" y="15809"/>
                    <a:pt x="15457" y="15737"/>
                  </a:cubicBezTo>
                  <a:lnTo>
                    <a:pt x="15457" y="15737"/>
                  </a:lnTo>
                  <a:cubicBezTo>
                    <a:pt x="15403" y="15860"/>
                    <a:pt x="15365" y="15995"/>
                    <a:pt x="15393" y="16130"/>
                  </a:cubicBezTo>
                  <a:cubicBezTo>
                    <a:pt x="15410" y="16206"/>
                    <a:pt x="15453" y="16290"/>
                    <a:pt x="15524" y="16327"/>
                  </a:cubicBezTo>
                  <a:cubicBezTo>
                    <a:pt x="15547" y="16339"/>
                    <a:pt x="15570" y="16345"/>
                    <a:pt x="15593" y="16345"/>
                  </a:cubicBezTo>
                  <a:cubicBezTo>
                    <a:pt x="15664" y="16345"/>
                    <a:pt x="15728" y="16291"/>
                    <a:pt x="15766" y="16229"/>
                  </a:cubicBezTo>
                  <a:cubicBezTo>
                    <a:pt x="15852" y="16094"/>
                    <a:pt x="15918" y="15945"/>
                    <a:pt x="15979" y="15798"/>
                  </a:cubicBezTo>
                  <a:cubicBezTo>
                    <a:pt x="16015" y="15914"/>
                    <a:pt x="16067" y="16025"/>
                    <a:pt x="16137" y="16123"/>
                  </a:cubicBezTo>
                  <a:cubicBezTo>
                    <a:pt x="16165" y="16162"/>
                    <a:pt x="16205" y="16181"/>
                    <a:pt x="16245" y="16181"/>
                  </a:cubicBezTo>
                  <a:cubicBezTo>
                    <a:pt x="16293" y="16181"/>
                    <a:pt x="16340" y="16152"/>
                    <a:pt x="16361" y="16096"/>
                  </a:cubicBezTo>
                  <a:cubicBezTo>
                    <a:pt x="16411" y="15961"/>
                    <a:pt x="16425" y="15812"/>
                    <a:pt x="16405" y="15669"/>
                  </a:cubicBezTo>
                  <a:lnTo>
                    <a:pt x="16405" y="15669"/>
                  </a:lnTo>
                  <a:cubicBezTo>
                    <a:pt x="16566" y="15712"/>
                    <a:pt x="16731" y="15733"/>
                    <a:pt x="16897" y="15733"/>
                  </a:cubicBezTo>
                  <a:cubicBezTo>
                    <a:pt x="17050" y="15733"/>
                    <a:pt x="17204" y="15715"/>
                    <a:pt x="17357" y="15680"/>
                  </a:cubicBezTo>
                  <a:cubicBezTo>
                    <a:pt x="17775" y="15582"/>
                    <a:pt x="18163" y="15375"/>
                    <a:pt x="18532" y="15162"/>
                  </a:cubicBezTo>
                  <a:cubicBezTo>
                    <a:pt x="19108" y="14830"/>
                    <a:pt x="19787" y="14393"/>
                    <a:pt x="20480" y="14393"/>
                  </a:cubicBezTo>
                  <a:cubicBezTo>
                    <a:pt x="20658" y="14393"/>
                    <a:pt x="20836" y="14422"/>
                    <a:pt x="21014" y="14488"/>
                  </a:cubicBezTo>
                  <a:cubicBezTo>
                    <a:pt x="21018" y="14490"/>
                    <a:pt x="21022" y="14491"/>
                    <a:pt x="21026" y="14491"/>
                  </a:cubicBezTo>
                  <a:cubicBezTo>
                    <a:pt x="21038" y="14491"/>
                    <a:pt x="21048" y="14483"/>
                    <a:pt x="21054" y="14475"/>
                  </a:cubicBezTo>
                  <a:cubicBezTo>
                    <a:pt x="21100" y="14525"/>
                    <a:pt x="21146" y="14570"/>
                    <a:pt x="21206" y="14612"/>
                  </a:cubicBezTo>
                  <a:cubicBezTo>
                    <a:pt x="21453" y="14786"/>
                    <a:pt x="21760" y="14831"/>
                    <a:pt x="22059" y="14831"/>
                  </a:cubicBezTo>
                  <a:cubicBezTo>
                    <a:pt x="22087" y="14831"/>
                    <a:pt x="22115" y="14831"/>
                    <a:pt x="22144" y="14830"/>
                  </a:cubicBezTo>
                  <a:cubicBezTo>
                    <a:pt x="22335" y="14824"/>
                    <a:pt x="22537" y="14812"/>
                    <a:pt x="22724" y="14769"/>
                  </a:cubicBezTo>
                  <a:cubicBezTo>
                    <a:pt x="22951" y="14717"/>
                    <a:pt x="23046" y="14534"/>
                    <a:pt x="23140" y="14339"/>
                  </a:cubicBezTo>
                  <a:cubicBezTo>
                    <a:pt x="23299" y="14009"/>
                    <a:pt x="23456" y="13576"/>
                    <a:pt x="23231" y="13254"/>
                  </a:cubicBezTo>
                  <a:cubicBezTo>
                    <a:pt x="23621" y="13218"/>
                    <a:pt x="23970" y="12901"/>
                    <a:pt x="24086" y="12532"/>
                  </a:cubicBezTo>
                  <a:cubicBezTo>
                    <a:pt x="24246" y="11994"/>
                    <a:pt x="23990" y="11412"/>
                    <a:pt x="23636" y="10994"/>
                  </a:cubicBezTo>
                  <a:cubicBezTo>
                    <a:pt x="23204" y="10482"/>
                    <a:pt x="22613" y="10114"/>
                    <a:pt x="22232" y="9559"/>
                  </a:cubicBezTo>
                  <a:cubicBezTo>
                    <a:pt x="22037" y="9276"/>
                    <a:pt x="21917" y="8914"/>
                    <a:pt x="21623" y="8708"/>
                  </a:cubicBezTo>
                  <a:cubicBezTo>
                    <a:pt x="21510" y="8628"/>
                    <a:pt x="21356" y="8570"/>
                    <a:pt x="21210" y="8570"/>
                  </a:cubicBezTo>
                  <a:cubicBezTo>
                    <a:pt x="21125" y="8570"/>
                    <a:pt x="21043" y="8590"/>
                    <a:pt x="20973" y="8637"/>
                  </a:cubicBezTo>
                  <a:cubicBezTo>
                    <a:pt x="20877" y="8426"/>
                    <a:pt x="20749" y="8227"/>
                    <a:pt x="20604" y="8063"/>
                  </a:cubicBezTo>
                  <a:cubicBezTo>
                    <a:pt x="20335" y="7756"/>
                    <a:pt x="20003" y="7509"/>
                    <a:pt x="19654" y="7298"/>
                  </a:cubicBezTo>
                  <a:cubicBezTo>
                    <a:pt x="19342" y="7109"/>
                    <a:pt x="19005" y="6892"/>
                    <a:pt x="18644" y="6807"/>
                  </a:cubicBezTo>
                  <a:cubicBezTo>
                    <a:pt x="18569" y="6789"/>
                    <a:pt x="18494" y="6780"/>
                    <a:pt x="18422" y="6780"/>
                  </a:cubicBezTo>
                  <a:cubicBezTo>
                    <a:pt x="18163" y="6780"/>
                    <a:pt x="17925" y="6893"/>
                    <a:pt x="17770" y="7125"/>
                  </a:cubicBezTo>
                  <a:cubicBezTo>
                    <a:pt x="17567" y="7430"/>
                    <a:pt x="17541" y="7827"/>
                    <a:pt x="17584" y="8182"/>
                  </a:cubicBezTo>
                  <a:cubicBezTo>
                    <a:pt x="17631" y="8570"/>
                    <a:pt x="17761" y="8942"/>
                    <a:pt x="17923" y="9295"/>
                  </a:cubicBezTo>
                  <a:cubicBezTo>
                    <a:pt x="17926" y="9303"/>
                    <a:pt x="17930" y="9311"/>
                    <a:pt x="17933" y="9318"/>
                  </a:cubicBezTo>
                  <a:cubicBezTo>
                    <a:pt x="17929" y="9327"/>
                    <a:pt x="17923" y="9338"/>
                    <a:pt x="17922" y="9352"/>
                  </a:cubicBezTo>
                  <a:cubicBezTo>
                    <a:pt x="17809" y="10212"/>
                    <a:pt x="17202" y="10886"/>
                    <a:pt x="16603" y="11472"/>
                  </a:cubicBezTo>
                  <a:cubicBezTo>
                    <a:pt x="15981" y="12079"/>
                    <a:pt x="15241" y="12706"/>
                    <a:pt x="14993" y="13572"/>
                  </a:cubicBezTo>
                  <a:cubicBezTo>
                    <a:pt x="14953" y="13709"/>
                    <a:pt x="14931" y="13851"/>
                    <a:pt x="14929" y="13992"/>
                  </a:cubicBezTo>
                  <a:cubicBezTo>
                    <a:pt x="14871" y="13956"/>
                    <a:pt x="14810" y="13923"/>
                    <a:pt x="14748" y="13895"/>
                  </a:cubicBezTo>
                  <a:cubicBezTo>
                    <a:pt x="14691" y="13869"/>
                    <a:pt x="14628" y="13840"/>
                    <a:pt x="14565" y="13840"/>
                  </a:cubicBezTo>
                  <a:cubicBezTo>
                    <a:pt x="14537" y="13840"/>
                    <a:pt x="14508" y="13846"/>
                    <a:pt x="14481" y="13860"/>
                  </a:cubicBezTo>
                  <a:cubicBezTo>
                    <a:pt x="14393" y="13905"/>
                    <a:pt x="14360" y="14004"/>
                    <a:pt x="14392" y="14094"/>
                  </a:cubicBezTo>
                  <a:cubicBezTo>
                    <a:pt x="14421" y="14183"/>
                    <a:pt x="14488" y="14238"/>
                    <a:pt x="14560" y="14292"/>
                  </a:cubicBezTo>
                  <a:cubicBezTo>
                    <a:pt x="14626" y="14341"/>
                    <a:pt x="14694" y="14385"/>
                    <a:pt x="14762" y="14426"/>
                  </a:cubicBezTo>
                  <a:lnTo>
                    <a:pt x="14773" y="14431"/>
                  </a:lnTo>
                  <a:cubicBezTo>
                    <a:pt x="14756" y="14431"/>
                    <a:pt x="14739" y="14430"/>
                    <a:pt x="14722" y="14430"/>
                  </a:cubicBezTo>
                  <a:cubicBezTo>
                    <a:pt x="14579" y="14430"/>
                    <a:pt x="14436" y="14451"/>
                    <a:pt x="14299" y="14488"/>
                  </a:cubicBezTo>
                  <a:cubicBezTo>
                    <a:pt x="14216" y="14511"/>
                    <a:pt x="14187" y="14614"/>
                    <a:pt x="14245" y="14675"/>
                  </a:cubicBezTo>
                  <a:cubicBezTo>
                    <a:pt x="14281" y="14714"/>
                    <a:pt x="14321" y="14743"/>
                    <a:pt x="14365" y="14766"/>
                  </a:cubicBezTo>
                  <a:cubicBezTo>
                    <a:pt x="14384" y="14809"/>
                    <a:pt x="14423" y="14843"/>
                    <a:pt x="14470" y="14843"/>
                  </a:cubicBezTo>
                  <a:cubicBezTo>
                    <a:pt x="14472" y="14843"/>
                    <a:pt x="14473" y="14843"/>
                    <a:pt x="14475" y="14843"/>
                  </a:cubicBezTo>
                  <a:cubicBezTo>
                    <a:pt x="14505" y="14841"/>
                    <a:pt x="14535" y="14841"/>
                    <a:pt x="14563" y="14837"/>
                  </a:cubicBezTo>
                  <a:cubicBezTo>
                    <a:pt x="14633" y="14851"/>
                    <a:pt x="14704" y="14860"/>
                    <a:pt x="14772" y="14866"/>
                  </a:cubicBezTo>
                  <a:cubicBezTo>
                    <a:pt x="14821" y="14870"/>
                    <a:pt x="14870" y="14872"/>
                    <a:pt x="14920" y="14872"/>
                  </a:cubicBezTo>
                  <a:cubicBezTo>
                    <a:pt x="15012" y="14872"/>
                    <a:pt x="15105" y="14865"/>
                    <a:pt x="15197" y="14853"/>
                  </a:cubicBezTo>
                  <a:cubicBezTo>
                    <a:pt x="15206" y="14866"/>
                    <a:pt x="15213" y="14877"/>
                    <a:pt x="15222" y="14888"/>
                  </a:cubicBezTo>
                  <a:lnTo>
                    <a:pt x="15219" y="14888"/>
                  </a:lnTo>
                  <a:cubicBezTo>
                    <a:pt x="15109" y="14891"/>
                    <a:pt x="14999" y="14917"/>
                    <a:pt x="14895" y="14951"/>
                  </a:cubicBezTo>
                  <a:cubicBezTo>
                    <a:pt x="14681" y="15020"/>
                    <a:pt x="14489" y="15142"/>
                    <a:pt x="14333" y="15304"/>
                  </a:cubicBezTo>
                  <a:cubicBezTo>
                    <a:pt x="14288" y="15349"/>
                    <a:pt x="14281" y="15427"/>
                    <a:pt x="14329" y="15476"/>
                  </a:cubicBezTo>
                  <a:cubicBezTo>
                    <a:pt x="14391" y="15535"/>
                    <a:pt x="14464" y="15554"/>
                    <a:pt x="14540" y="15554"/>
                  </a:cubicBezTo>
                  <a:cubicBezTo>
                    <a:pt x="14589" y="15554"/>
                    <a:pt x="14640" y="15547"/>
                    <a:pt x="14690" y="15537"/>
                  </a:cubicBezTo>
                  <a:cubicBezTo>
                    <a:pt x="14789" y="15515"/>
                    <a:pt x="14887" y="15488"/>
                    <a:pt x="14982" y="15459"/>
                  </a:cubicBezTo>
                  <a:lnTo>
                    <a:pt x="14982" y="15459"/>
                  </a:lnTo>
                  <a:cubicBezTo>
                    <a:pt x="14670" y="15629"/>
                    <a:pt x="14365" y="15813"/>
                    <a:pt x="14078" y="16022"/>
                  </a:cubicBezTo>
                  <a:cubicBezTo>
                    <a:pt x="13661" y="16327"/>
                    <a:pt x="13274" y="16669"/>
                    <a:pt x="12923" y="17048"/>
                  </a:cubicBezTo>
                  <a:cubicBezTo>
                    <a:pt x="12224" y="17797"/>
                    <a:pt x="11660" y="18662"/>
                    <a:pt x="11263" y="19604"/>
                  </a:cubicBezTo>
                  <a:cubicBezTo>
                    <a:pt x="11124" y="19935"/>
                    <a:pt x="11004" y="20277"/>
                    <a:pt x="10910" y="20624"/>
                  </a:cubicBezTo>
                  <a:cubicBezTo>
                    <a:pt x="10907" y="20436"/>
                    <a:pt x="10900" y="20250"/>
                    <a:pt x="10876" y="20065"/>
                  </a:cubicBezTo>
                  <a:cubicBezTo>
                    <a:pt x="10873" y="20038"/>
                    <a:pt x="10859" y="20021"/>
                    <a:pt x="10840" y="20013"/>
                  </a:cubicBezTo>
                  <a:cubicBezTo>
                    <a:pt x="10833" y="19743"/>
                    <a:pt x="10830" y="19471"/>
                    <a:pt x="10829" y="19201"/>
                  </a:cubicBezTo>
                  <a:cubicBezTo>
                    <a:pt x="10829" y="19055"/>
                    <a:pt x="10832" y="18909"/>
                    <a:pt x="10832" y="18764"/>
                  </a:cubicBezTo>
                  <a:cubicBezTo>
                    <a:pt x="10838" y="18757"/>
                    <a:pt x="10840" y="18747"/>
                    <a:pt x="10843" y="18737"/>
                  </a:cubicBezTo>
                  <a:cubicBezTo>
                    <a:pt x="10843" y="18732"/>
                    <a:pt x="10843" y="18729"/>
                    <a:pt x="10845" y="18725"/>
                  </a:cubicBezTo>
                  <a:cubicBezTo>
                    <a:pt x="10851" y="18726"/>
                    <a:pt x="10859" y="18727"/>
                    <a:pt x="10866" y="18727"/>
                  </a:cubicBezTo>
                  <a:cubicBezTo>
                    <a:pt x="10889" y="18727"/>
                    <a:pt x="10914" y="18718"/>
                    <a:pt x="10930" y="18698"/>
                  </a:cubicBezTo>
                  <a:cubicBezTo>
                    <a:pt x="11008" y="18598"/>
                    <a:pt x="11057" y="18475"/>
                    <a:pt x="11114" y="18361"/>
                  </a:cubicBezTo>
                  <a:cubicBezTo>
                    <a:pt x="11170" y="18251"/>
                    <a:pt x="11223" y="18141"/>
                    <a:pt x="11276" y="18029"/>
                  </a:cubicBezTo>
                  <a:cubicBezTo>
                    <a:pt x="11327" y="17917"/>
                    <a:pt x="11382" y="17804"/>
                    <a:pt x="11422" y="17687"/>
                  </a:cubicBezTo>
                  <a:cubicBezTo>
                    <a:pt x="11456" y="17588"/>
                    <a:pt x="11492" y="17462"/>
                    <a:pt x="11458" y="17360"/>
                  </a:cubicBezTo>
                  <a:cubicBezTo>
                    <a:pt x="11437" y="17295"/>
                    <a:pt x="11383" y="17233"/>
                    <a:pt x="11314" y="17233"/>
                  </a:cubicBezTo>
                  <a:cubicBezTo>
                    <a:pt x="11302" y="17233"/>
                    <a:pt x="11289" y="17235"/>
                    <a:pt x="11276" y="17239"/>
                  </a:cubicBezTo>
                  <a:cubicBezTo>
                    <a:pt x="11187" y="17265"/>
                    <a:pt x="11116" y="17384"/>
                    <a:pt x="11065" y="17453"/>
                  </a:cubicBezTo>
                  <a:cubicBezTo>
                    <a:pt x="10978" y="17568"/>
                    <a:pt x="10907" y="17695"/>
                    <a:pt x="10850" y="17825"/>
                  </a:cubicBezTo>
                  <a:cubicBezTo>
                    <a:pt x="10859" y="17537"/>
                    <a:pt x="10866" y="17246"/>
                    <a:pt x="10880" y="16957"/>
                  </a:cubicBezTo>
                  <a:cubicBezTo>
                    <a:pt x="10887" y="16958"/>
                    <a:pt x="10894" y="16959"/>
                    <a:pt x="10902" y="16959"/>
                  </a:cubicBezTo>
                  <a:cubicBezTo>
                    <a:pt x="10954" y="16959"/>
                    <a:pt x="11003" y="16920"/>
                    <a:pt x="10981" y="16859"/>
                  </a:cubicBezTo>
                  <a:cubicBezTo>
                    <a:pt x="10972" y="16835"/>
                    <a:pt x="10960" y="16809"/>
                    <a:pt x="10950" y="16787"/>
                  </a:cubicBezTo>
                  <a:cubicBezTo>
                    <a:pt x="10961" y="16778"/>
                    <a:pt x="10971" y="16767"/>
                    <a:pt x="10967" y="16747"/>
                  </a:cubicBezTo>
                  <a:cubicBezTo>
                    <a:pt x="10965" y="16738"/>
                    <a:pt x="10964" y="16730"/>
                    <a:pt x="10961" y="16723"/>
                  </a:cubicBezTo>
                  <a:cubicBezTo>
                    <a:pt x="10972" y="16717"/>
                    <a:pt x="10981" y="16710"/>
                    <a:pt x="10988" y="16700"/>
                  </a:cubicBezTo>
                  <a:cubicBezTo>
                    <a:pt x="11299" y="16185"/>
                    <a:pt x="11838" y="15886"/>
                    <a:pt x="12312" y="15541"/>
                  </a:cubicBezTo>
                  <a:cubicBezTo>
                    <a:pt x="12760" y="15215"/>
                    <a:pt x="13217" y="14780"/>
                    <a:pt x="13306" y="14207"/>
                  </a:cubicBezTo>
                  <a:cubicBezTo>
                    <a:pt x="13345" y="13955"/>
                    <a:pt x="13312" y="13658"/>
                    <a:pt x="13066" y="13516"/>
                  </a:cubicBezTo>
                  <a:cubicBezTo>
                    <a:pt x="12972" y="13462"/>
                    <a:pt x="12865" y="13440"/>
                    <a:pt x="12757" y="13440"/>
                  </a:cubicBezTo>
                  <a:cubicBezTo>
                    <a:pt x="12622" y="13440"/>
                    <a:pt x="12485" y="13474"/>
                    <a:pt x="12366" y="13525"/>
                  </a:cubicBezTo>
                  <a:cubicBezTo>
                    <a:pt x="11889" y="13728"/>
                    <a:pt x="11557" y="14204"/>
                    <a:pt x="11355" y="14658"/>
                  </a:cubicBezTo>
                  <a:cubicBezTo>
                    <a:pt x="11229" y="14941"/>
                    <a:pt x="11137" y="15233"/>
                    <a:pt x="11057" y="15531"/>
                  </a:cubicBezTo>
                  <a:cubicBezTo>
                    <a:pt x="11021" y="15673"/>
                    <a:pt x="10978" y="15816"/>
                    <a:pt x="10943" y="15959"/>
                  </a:cubicBezTo>
                  <a:cubicBezTo>
                    <a:pt x="11001" y="15122"/>
                    <a:pt x="11080" y="14288"/>
                    <a:pt x="11184" y="13454"/>
                  </a:cubicBezTo>
                  <a:cubicBezTo>
                    <a:pt x="11184" y="13447"/>
                    <a:pt x="11185" y="13441"/>
                    <a:pt x="11185" y="13434"/>
                  </a:cubicBezTo>
                  <a:cubicBezTo>
                    <a:pt x="11202" y="13380"/>
                    <a:pt x="11223" y="13326"/>
                    <a:pt x="11248" y="13275"/>
                  </a:cubicBezTo>
                  <a:cubicBezTo>
                    <a:pt x="11441" y="13146"/>
                    <a:pt x="11628" y="13004"/>
                    <a:pt x="11817" y="12865"/>
                  </a:cubicBezTo>
                  <a:cubicBezTo>
                    <a:pt x="11900" y="12803"/>
                    <a:pt x="11987" y="12732"/>
                    <a:pt x="12014" y="12628"/>
                  </a:cubicBezTo>
                  <a:cubicBezTo>
                    <a:pt x="12040" y="12527"/>
                    <a:pt x="11974" y="12438"/>
                    <a:pt x="11871" y="12438"/>
                  </a:cubicBezTo>
                  <a:cubicBezTo>
                    <a:pt x="11868" y="12438"/>
                    <a:pt x="11866" y="12438"/>
                    <a:pt x="11863" y="12438"/>
                  </a:cubicBezTo>
                  <a:cubicBezTo>
                    <a:pt x="11648" y="12444"/>
                    <a:pt x="11466" y="12664"/>
                    <a:pt x="11347" y="12815"/>
                  </a:cubicBezTo>
                  <a:cubicBezTo>
                    <a:pt x="11311" y="12862"/>
                    <a:pt x="11277" y="12912"/>
                    <a:pt x="11246" y="12962"/>
                  </a:cubicBezTo>
                  <a:cubicBezTo>
                    <a:pt x="11314" y="12434"/>
                    <a:pt x="11392" y="11909"/>
                    <a:pt x="11482" y="11387"/>
                  </a:cubicBezTo>
                  <a:cubicBezTo>
                    <a:pt x="11494" y="11390"/>
                    <a:pt x="11506" y="11394"/>
                    <a:pt x="11519" y="11395"/>
                  </a:cubicBezTo>
                  <a:cubicBezTo>
                    <a:pt x="11529" y="11397"/>
                    <a:pt x="11540" y="11398"/>
                    <a:pt x="11550" y="11398"/>
                  </a:cubicBezTo>
                  <a:cubicBezTo>
                    <a:pt x="11644" y="11398"/>
                    <a:pt x="11719" y="11332"/>
                    <a:pt x="11758" y="11249"/>
                  </a:cubicBezTo>
                  <a:cubicBezTo>
                    <a:pt x="11797" y="11171"/>
                    <a:pt x="11815" y="11077"/>
                    <a:pt x="11824" y="10991"/>
                  </a:cubicBezTo>
                  <a:cubicBezTo>
                    <a:pt x="11831" y="10921"/>
                    <a:pt x="11825" y="10849"/>
                    <a:pt x="11817" y="10779"/>
                  </a:cubicBezTo>
                  <a:cubicBezTo>
                    <a:pt x="11836" y="10778"/>
                    <a:pt x="11856" y="10774"/>
                    <a:pt x="11878" y="10774"/>
                  </a:cubicBezTo>
                  <a:cubicBezTo>
                    <a:pt x="11892" y="10862"/>
                    <a:pt x="11913" y="10948"/>
                    <a:pt x="11941" y="11032"/>
                  </a:cubicBezTo>
                  <a:cubicBezTo>
                    <a:pt x="11973" y="11121"/>
                    <a:pt x="12012" y="11226"/>
                    <a:pt x="12072" y="11302"/>
                  </a:cubicBezTo>
                  <a:cubicBezTo>
                    <a:pt x="12092" y="11324"/>
                    <a:pt x="12114" y="11346"/>
                    <a:pt x="12141" y="11358"/>
                  </a:cubicBezTo>
                  <a:cubicBezTo>
                    <a:pt x="12143" y="11363"/>
                    <a:pt x="12144" y="11367"/>
                    <a:pt x="12149" y="11372"/>
                  </a:cubicBezTo>
                  <a:cubicBezTo>
                    <a:pt x="12170" y="11415"/>
                    <a:pt x="12211" y="11446"/>
                    <a:pt x="12261" y="11446"/>
                  </a:cubicBezTo>
                  <a:cubicBezTo>
                    <a:pt x="12266" y="11446"/>
                    <a:pt x="12271" y="11446"/>
                    <a:pt x="12276" y="11445"/>
                  </a:cubicBezTo>
                  <a:cubicBezTo>
                    <a:pt x="12326" y="11438"/>
                    <a:pt x="12377" y="11394"/>
                    <a:pt x="12378" y="11340"/>
                  </a:cubicBezTo>
                  <a:cubicBezTo>
                    <a:pt x="12387" y="11136"/>
                    <a:pt x="12373" y="10933"/>
                    <a:pt x="12334" y="10731"/>
                  </a:cubicBezTo>
                  <a:lnTo>
                    <a:pt x="12334" y="10731"/>
                  </a:lnTo>
                  <a:cubicBezTo>
                    <a:pt x="12383" y="10829"/>
                    <a:pt x="12446" y="10920"/>
                    <a:pt x="12520" y="10999"/>
                  </a:cubicBezTo>
                  <a:cubicBezTo>
                    <a:pt x="12549" y="11053"/>
                    <a:pt x="12584" y="11104"/>
                    <a:pt x="12624" y="11151"/>
                  </a:cubicBezTo>
                  <a:cubicBezTo>
                    <a:pt x="12647" y="11181"/>
                    <a:pt x="12686" y="11200"/>
                    <a:pt x="12724" y="11200"/>
                  </a:cubicBezTo>
                  <a:cubicBezTo>
                    <a:pt x="12738" y="11200"/>
                    <a:pt x="12753" y="11197"/>
                    <a:pt x="12767" y="11191"/>
                  </a:cubicBezTo>
                  <a:cubicBezTo>
                    <a:pt x="12787" y="11182"/>
                    <a:pt x="12800" y="11170"/>
                    <a:pt x="12811" y="11155"/>
                  </a:cubicBezTo>
                  <a:cubicBezTo>
                    <a:pt x="12832" y="11151"/>
                    <a:pt x="12854" y="11143"/>
                    <a:pt x="12873" y="11128"/>
                  </a:cubicBezTo>
                  <a:cubicBezTo>
                    <a:pt x="12963" y="11066"/>
                    <a:pt x="12963" y="10921"/>
                    <a:pt x="12959" y="10823"/>
                  </a:cubicBezTo>
                  <a:cubicBezTo>
                    <a:pt x="12953" y="10724"/>
                    <a:pt x="12927" y="10623"/>
                    <a:pt x="12878" y="10537"/>
                  </a:cubicBezTo>
                  <a:cubicBezTo>
                    <a:pt x="12871" y="10524"/>
                    <a:pt x="12859" y="10513"/>
                    <a:pt x="12852" y="10501"/>
                  </a:cubicBezTo>
                  <a:cubicBezTo>
                    <a:pt x="13133" y="10359"/>
                    <a:pt x="13389" y="10169"/>
                    <a:pt x="13611" y="9937"/>
                  </a:cubicBezTo>
                  <a:cubicBezTo>
                    <a:pt x="14227" y="9293"/>
                    <a:pt x="14542" y="8413"/>
                    <a:pt x="14674" y="7550"/>
                  </a:cubicBezTo>
                  <a:cubicBezTo>
                    <a:pt x="14677" y="7532"/>
                    <a:pt x="14674" y="7516"/>
                    <a:pt x="14668" y="7504"/>
                  </a:cubicBezTo>
                  <a:lnTo>
                    <a:pt x="14668" y="7504"/>
                  </a:lnTo>
                  <a:cubicBezTo>
                    <a:pt x="14708" y="7509"/>
                    <a:pt x="14746" y="7513"/>
                    <a:pt x="14783" y="7516"/>
                  </a:cubicBezTo>
                  <a:cubicBezTo>
                    <a:pt x="14835" y="7520"/>
                    <a:pt x="14886" y="7522"/>
                    <a:pt x="14939" y="7522"/>
                  </a:cubicBezTo>
                  <a:cubicBezTo>
                    <a:pt x="15390" y="7522"/>
                    <a:pt x="15853" y="7374"/>
                    <a:pt x="16114" y="6986"/>
                  </a:cubicBezTo>
                  <a:cubicBezTo>
                    <a:pt x="16254" y="6777"/>
                    <a:pt x="16308" y="6522"/>
                    <a:pt x="16242" y="6276"/>
                  </a:cubicBezTo>
                  <a:cubicBezTo>
                    <a:pt x="16206" y="6149"/>
                    <a:pt x="16138" y="6034"/>
                    <a:pt x="16049" y="5943"/>
                  </a:cubicBezTo>
                  <a:lnTo>
                    <a:pt x="16049" y="5943"/>
                  </a:lnTo>
                  <a:cubicBezTo>
                    <a:pt x="16077" y="5951"/>
                    <a:pt x="16105" y="5961"/>
                    <a:pt x="16135" y="5970"/>
                  </a:cubicBezTo>
                  <a:cubicBezTo>
                    <a:pt x="16278" y="6008"/>
                    <a:pt x="16431" y="6033"/>
                    <a:pt x="16583" y="6033"/>
                  </a:cubicBezTo>
                  <a:cubicBezTo>
                    <a:pt x="16815" y="6033"/>
                    <a:pt x="17045" y="5975"/>
                    <a:pt x="17228" y="5819"/>
                  </a:cubicBezTo>
                  <a:cubicBezTo>
                    <a:pt x="17529" y="5564"/>
                    <a:pt x="17557" y="5143"/>
                    <a:pt x="17479" y="4781"/>
                  </a:cubicBezTo>
                  <a:cubicBezTo>
                    <a:pt x="17391" y="4377"/>
                    <a:pt x="17165" y="4005"/>
                    <a:pt x="17145" y="3585"/>
                  </a:cubicBezTo>
                  <a:cubicBezTo>
                    <a:pt x="17136" y="3381"/>
                    <a:pt x="17164" y="3176"/>
                    <a:pt x="17096" y="2978"/>
                  </a:cubicBezTo>
                  <a:cubicBezTo>
                    <a:pt x="17038" y="2805"/>
                    <a:pt x="16914" y="2658"/>
                    <a:pt x="16781" y="2535"/>
                  </a:cubicBezTo>
                  <a:cubicBezTo>
                    <a:pt x="16476" y="2248"/>
                    <a:pt x="16108" y="2004"/>
                    <a:pt x="15729" y="1827"/>
                  </a:cubicBezTo>
                  <a:cubicBezTo>
                    <a:pt x="15578" y="1756"/>
                    <a:pt x="15420" y="1698"/>
                    <a:pt x="15258" y="1653"/>
                  </a:cubicBezTo>
                  <a:cubicBezTo>
                    <a:pt x="15149" y="1614"/>
                    <a:pt x="15037" y="1582"/>
                    <a:pt x="14924" y="1557"/>
                  </a:cubicBezTo>
                  <a:cubicBezTo>
                    <a:pt x="14807" y="1347"/>
                    <a:pt x="14705" y="1135"/>
                    <a:pt x="14575" y="935"/>
                  </a:cubicBezTo>
                  <a:cubicBezTo>
                    <a:pt x="14448" y="743"/>
                    <a:pt x="14301" y="566"/>
                    <a:pt x="14129" y="415"/>
                  </a:cubicBezTo>
                  <a:cubicBezTo>
                    <a:pt x="13850" y="170"/>
                    <a:pt x="13484" y="1"/>
                    <a:pt x="13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2" name="Google Shape;122;p8"/>
            <p:cNvSpPr/>
            <p:nvPr/>
          </p:nvSpPr>
          <p:spPr>
            <a:xfrm rot="-2700000" flipH="1">
              <a:off x="3544900" y="4196837"/>
              <a:ext cx="664800" cy="1300102"/>
            </a:xfrm>
            <a:custGeom>
              <a:avLst/>
              <a:gdLst/>
              <a:ahLst/>
              <a:cxnLst/>
              <a:rect l="l" t="t" r="r" b="b"/>
              <a:pathLst>
                <a:path w="14401" h="28163" extrusionOk="0">
                  <a:moveTo>
                    <a:pt x="13074" y="1906"/>
                  </a:moveTo>
                  <a:cubicBezTo>
                    <a:pt x="13111" y="1906"/>
                    <a:pt x="13147" y="1908"/>
                    <a:pt x="13183" y="1911"/>
                  </a:cubicBezTo>
                  <a:cubicBezTo>
                    <a:pt x="13234" y="1917"/>
                    <a:pt x="13319" y="1931"/>
                    <a:pt x="13339" y="1986"/>
                  </a:cubicBezTo>
                  <a:cubicBezTo>
                    <a:pt x="13363" y="2056"/>
                    <a:pt x="13280" y="2121"/>
                    <a:pt x="13229" y="2151"/>
                  </a:cubicBezTo>
                  <a:cubicBezTo>
                    <a:pt x="13091" y="2233"/>
                    <a:pt x="12917" y="2233"/>
                    <a:pt x="12759" y="2243"/>
                  </a:cubicBezTo>
                  <a:cubicBezTo>
                    <a:pt x="12589" y="2254"/>
                    <a:pt x="12417" y="2264"/>
                    <a:pt x="12244" y="2276"/>
                  </a:cubicBezTo>
                  <a:lnTo>
                    <a:pt x="12329" y="2078"/>
                  </a:lnTo>
                  <a:cubicBezTo>
                    <a:pt x="12367" y="2060"/>
                    <a:pt x="12404" y="2044"/>
                    <a:pt x="12443" y="2030"/>
                  </a:cubicBezTo>
                  <a:cubicBezTo>
                    <a:pt x="12521" y="2002"/>
                    <a:pt x="12602" y="1978"/>
                    <a:pt x="12682" y="1958"/>
                  </a:cubicBezTo>
                  <a:cubicBezTo>
                    <a:pt x="12808" y="1927"/>
                    <a:pt x="12942" y="1906"/>
                    <a:pt x="13074" y="1906"/>
                  </a:cubicBezTo>
                  <a:close/>
                  <a:moveTo>
                    <a:pt x="12811" y="177"/>
                  </a:moveTo>
                  <a:cubicBezTo>
                    <a:pt x="12983" y="177"/>
                    <a:pt x="12883" y="512"/>
                    <a:pt x="12853" y="606"/>
                  </a:cubicBezTo>
                  <a:cubicBezTo>
                    <a:pt x="12806" y="752"/>
                    <a:pt x="12752" y="895"/>
                    <a:pt x="12692" y="1036"/>
                  </a:cubicBezTo>
                  <a:cubicBezTo>
                    <a:pt x="12372" y="1597"/>
                    <a:pt x="12074" y="2173"/>
                    <a:pt x="11793" y="2757"/>
                  </a:cubicBezTo>
                  <a:cubicBezTo>
                    <a:pt x="11793" y="2755"/>
                    <a:pt x="11793" y="2752"/>
                    <a:pt x="11790" y="2749"/>
                  </a:cubicBezTo>
                  <a:cubicBezTo>
                    <a:pt x="11668" y="2406"/>
                    <a:pt x="11540" y="2054"/>
                    <a:pt x="11506" y="1691"/>
                  </a:cubicBezTo>
                  <a:cubicBezTo>
                    <a:pt x="11502" y="1627"/>
                    <a:pt x="11488" y="1541"/>
                    <a:pt x="11520" y="1484"/>
                  </a:cubicBezTo>
                  <a:cubicBezTo>
                    <a:pt x="11534" y="1460"/>
                    <a:pt x="11549" y="1451"/>
                    <a:pt x="11563" y="1451"/>
                  </a:cubicBezTo>
                  <a:cubicBezTo>
                    <a:pt x="11600" y="1451"/>
                    <a:pt x="11637" y="1513"/>
                    <a:pt x="11668" y="1555"/>
                  </a:cubicBezTo>
                  <a:cubicBezTo>
                    <a:pt x="11776" y="1698"/>
                    <a:pt x="11840" y="1867"/>
                    <a:pt x="11861" y="2041"/>
                  </a:cubicBezTo>
                  <a:cubicBezTo>
                    <a:pt x="11867" y="2090"/>
                    <a:pt x="11907" y="2119"/>
                    <a:pt x="11946" y="2119"/>
                  </a:cubicBezTo>
                  <a:cubicBezTo>
                    <a:pt x="11976" y="2119"/>
                    <a:pt x="12006" y="2101"/>
                    <a:pt x="12018" y="2063"/>
                  </a:cubicBezTo>
                  <a:cubicBezTo>
                    <a:pt x="12122" y="1734"/>
                    <a:pt x="12227" y="1406"/>
                    <a:pt x="12331" y="1078"/>
                  </a:cubicBezTo>
                  <a:cubicBezTo>
                    <a:pt x="12379" y="925"/>
                    <a:pt x="12427" y="770"/>
                    <a:pt x="12482" y="618"/>
                  </a:cubicBezTo>
                  <a:cubicBezTo>
                    <a:pt x="12526" y="498"/>
                    <a:pt x="12613" y="227"/>
                    <a:pt x="12756" y="186"/>
                  </a:cubicBezTo>
                  <a:cubicBezTo>
                    <a:pt x="12777" y="180"/>
                    <a:pt x="12795" y="177"/>
                    <a:pt x="12811" y="177"/>
                  </a:cubicBezTo>
                  <a:close/>
                  <a:moveTo>
                    <a:pt x="11043" y="1973"/>
                  </a:moveTo>
                  <a:cubicBezTo>
                    <a:pt x="11120" y="1973"/>
                    <a:pt x="11209" y="2078"/>
                    <a:pt x="11254" y="2151"/>
                  </a:cubicBezTo>
                  <a:cubicBezTo>
                    <a:pt x="11354" y="2320"/>
                    <a:pt x="11452" y="2491"/>
                    <a:pt x="11549" y="2661"/>
                  </a:cubicBezTo>
                  <a:cubicBezTo>
                    <a:pt x="11613" y="2774"/>
                    <a:pt x="11684" y="2947"/>
                    <a:pt x="11652" y="3079"/>
                  </a:cubicBezTo>
                  <a:cubicBezTo>
                    <a:pt x="11624" y="3199"/>
                    <a:pt x="11519" y="3327"/>
                    <a:pt x="11468" y="3442"/>
                  </a:cubicBezTo>
                  <a:cubicBezTo>
                    <a:pt x="11461" y="3443"/>
                    <a:pt x="11452" y="3443"/>
                    <a:pt x="11447" y="3446"/>
                  </a:cubicBezTo>
                  <a:cubicBezTo>
                    <a:pt x="11268" y="3114"/>
                    <a:pt x="11115" y="2769"/>
                    <a:pt x="10994" y="2413"/>
                  </a:cubicBezTo>
                  <a:cubicBezTo>
                    <a:pt x="10959" y="2308"/>
                    <a:pt x="10903" y="2179"/>
                    <a:pt x="10943" y="2070"/>
                  </a:cubicBezTo>
                  <a:cubicBezTo>
                    <a:pt x="10969" y="1999"/>
                    <a:pt x="11004" y="1973"/>
                    <a:pt x="11043" y="1973"/>
                  </a:cubicBezTo>
                  <a:close/>
                  <a:moveTo>
                    <a:pt x="12711" y="2923"/>
                  </a:moveTo>
                  <a:cubicBezTo>
                    <a:pt x="12732" y="2923"/>
                    <a:pt x="12753" y="2923"/>
                    <a:pt x="12775" y="2924"/>
                  </a:cubicBezTo>
                  <a:cubicBezTo>
                    <a:pt x="12908" y="2930"/>
                    <a:pt x="13053" y="2944"/>
                    <a:pt x="13176" y="3001"/>
                  </a:cubicBezTo>
                  <a:cubicBezTo>
                    <a:pt x="13222" y="3022"/>
                    <a:pt x="13264" y="3050"/>
                    <a:pt x="13229" y="3100"/>
                  </a:cubicBezTo>
                  <a:cubicBezTo>
                    <a:pt x="13199" y="3144"/>
                    <a:pt x="13142" y="3172"/>
                    <a:pt x="13094" y="3194"/>
                  </a:cubicBezTo>
                  <a:cubicBezTo>
                    <a:pt x="12853" y="3304"/>
                    <a:pt x="12585" y="3375"/>
                    <a:pt x="12325" y="3421"/>
                  </a:cubicBezTo>
                  <a:cubicBezTo>
                    <a:pt x="12189" y="3443"/>
                    <a:pt x="12053" y="3460"/>
                    <a:pt x="11916" y="3467"/>
                  </a:cubicBezTo>
                  <a:cubicBezTo>
                    <a:pt x="11858" y="3470"/>
                    <a:pt x="11797" y="3470"/>
                    <a:pt x="11739" y="3470"/>
                  </a:cubicBezTo>
                  <a:cubicBezTo>
                    <a:pt x="11797" y="3333"/>
                    <a:pt x="11857" y="3194"/>
                    <a:pt x="11915" y="3053"/>
                  </a:cubicBezTo>
                  <a:cubicBezTo>
                    <a:pt x="11928" y="3059"/>
                    <a:pt x="11943" y="3065"/>
                    <a:pt x="11959" y="3065"/>
                  </a:cubicBezTo>
                  <a:cubicBezTo>
                    <a:pt x="11961" y="3065"/>
                    <a:pt x="11963" y="3065"/>
                    <a:pt x="11965" y="3064"/>
                  </a:cubicBezTo>
                  <a:cubicBezTo>
                    <a:pt x="11982" y="3060"/>
                    <a:pt x="11989" y="3039"/>
                    <a:pt x="11982" y="3023"/>
                  </a:cubicBezTo>
                  <a:cubicBezTo>
                    <a:pt x="11982" y="3023"/>
                    <a:pt x="11986" y="3022"/>
                    <a:pt x="11993" y="3016"/>
                  </a:cubicBezTo>
                  <a:cubicBezTo>
                    <a:pt x="12009" y="3015"/>
                    <a:pt x="12023" y="3010"/>
                    <a:pt x="12038" y="3009"/>
                  </a:cubicBezTo>
                  <a:cubicBezTo>
                    <a:pt x="12074" y="3003"/>
                    <a:pt x="12108" y="2999"/>
                    <a:pt x="12143" y="2992"/>
                  </a:cubicBezTo>
                  <a:cubicBezTo>
                    <a:pt x="12213" y="2979"/>
                    <a:pt x="12282" y="2965"/>
                    <a:pt x="12353" y="2954"/>
                  </a:cubicBezTo>
                  <a:cubicBezTo>
                    <a:pt x="12471" y="2936"/>
                    <a:pt x="12591" y="2923"/>
                    <a:pt x="12711" y="2923"/>
                  </a:cubicBezTo>
                  <a:close/>
                  <a:moveTo>
                    <a:pt x="12423" y="3826"/>
                  </a:moveTo>
                  <a:cubicBezTo>
                    <a:pt x="12440" y="3826"/>
                    <a:pt x="12458" y="3826"/>
                    <a:pt x="12475" y="3826"/>
                  </a:cubicBezTo>
                  <a:cubicBezTo>
                    <a:pt x="12769" y="3831"/>
                    <a:pt x="13066" y="3856"/>
                    <a:pt x="13358" y="3899"/>
                  </a:cubicBezTo>
                  <a:cubicBezTo>
                    <a:pt x="13372" y="3903"/>
                    <a:pt x="13389" y="3904"/>
                    <a:pt x="13403" y="3909"/>
                  </a:cubicBezTo>
                  <a:cubicBezTo>
                    <a:pt x="13464" y="3924"/>
                    <a:pt x="13688" y="3965"/>
                    <a:pt x="13626" y="4065"/>
                  </a:cubicBezTo>
                  <a:cubicBezTo>
                    <a:pt x="13606" y="4094"/>
                    <a:pt x="13518" y="4119"/>
                    <a:pt x="13488" y="4130"/>
                  </a:cubicBezTo>
                  <a:cubicBezTo>
                    <a:pt x="13449" y="4145"/>
                    <a:pt x="13407" y="4158"/>
                    <a:pt x="13368" y="4171"/>
                  </a:cubicBezTo>
                  <a:cubicBezTo>
                    <a:pt x="13009" y="4282"/>
                    <a:pt x="12620" y="4316"/>
                    <a:pt x="12244" y="4343"/>
                  </a:cubicBezTo>
                  <a:cubicBezTo>
                    <a:pt x="12050" y="4357"/>
                    <a:pt x="11852" y="4364"/>
                    <a:pt x="11655" y="4365"/>
                  </a:cubicBezTo>
                  <a:cubicBezTo>
                    <a:pt x="11563" y="4365"/>
                    <a:pt x="11474" y="4364"/>
                    <a:pt x="11381" y="4364"/>
                  </a:cubicBezTo>
                  <a:lnTo>
                    <a:pt x="11356" y="4364"/>
                  </a:lnTo>
                  <a:cubicBezTo>
                    <a:pt x="11383" y="4304"/>
                    <a:pt x="11538" y="3893"/>
                    <a:pt x="11559" y="3889"/>
                  </a:cubicBezTo>
                  <a:cubicBezTo>
                    <a:pt x="11608" y="3882"/>
                    <a:pt x="11660" y="3873"/>
                    <a:pt x="11709" y="3866"/>
                  </a:cubicBezTo>
                  <a:cubicBezTo>
                    <a:pt x="11793" y="3856"/>
                    <a:pt x="11874" y="3848"/>
                    <a:pt x="11957" y="3842"/>
                  </a:cubicBezTo>
                  <a:cubicBezTo>
                    <a:pt x="12112" y="3832"/>
                    <a:pt x="12266" y="3826"/>
                    <a:pt x="12423" y="3826"/>
                  </a:cubicBezTo>
                  <a:close/>
                  <a:moveTo>
                    <a:pt x="9898" y="1895"/>
                  </a:moveTo>
                  <a:cubicBezTo>
                    <a:pt x="9901" y="1895"/>
                    <a:pt x="9904" y="1895"/>
                    <a:pt x="9907" y="1895"/>
                  </a:cubicBezTo>
                  <a:cubicBezTo>
                    <a:pt x="9990" y="1901"/>
                    <a:pt x="10093" y="2006"/>
                    <a:pt x="10151" y="2057"/>
                  </a:cubicBezTo>
                  <a:cubicBezTo>
                    <a:pt x="10434" y="2308"/>
                    <a:pt x="10612" y="2656"/>
                    <a:pt x="10763" y="2993"/>
                  </a:cubicBezTo>
                  <a:cubicBezTo>
                    <a:pt x="10902" y="3304"/>
                    <a:pt x="11030" y="3662"/>
                    <a:pt x="11244" y="3940"/>
                  </a:cubicBezTo>
                  <a:cubicBezTo>
                    <a:pt x="11180" y="4082"/>
                    <a:pt x="11118" y="4226"/>
                    <a:pt x="11057" y="4368"/>
                  </a:cubicBezTo>
                  <a:cubicBezTo>
                    <a:pt x="10879" y="4160"/>
                    <a:pt x="10715" y="3947"/>
                    <a:pt x="10570" y="3710"/>
                  </a:cubicBezTo>
                  <a:cubicBezTo>
                    <a:pt x="10370" y="3378"/>
                    <a:pt x="10200" y="3029"/>
                    <a:pt x="10048" y="2674"/>
                  </a:cubicBezTo>
                  <a:cubicBezTo>
                    <a:pt x="9973" y="2500"/>
                    <a:pt x="9893" y="2327"/>
                    <a:pt x="9831" y="2148"/>
                  </a:cubicBezTo>
                  <a:cubicBezTo>
                    <a:pt x="9804" y="2072"/>
                    <a:pt x="9767" y="1895"/>
                    <a:pt x="9898" y="1895"/>
                  </a:cubicBezTo>
                  <a:close/>
                  <a:moveTo>
                    <a:pt x="11272" y="4713"/>
                  </a:moveTo>
                  <a:cubicBezTo>
                    <a:pt x="11461" y="4737"/>
                    <a:pt x="11645" y="4809"/>
                    <a:pt x="11830" y="4846"/>
                  </a:cubicBezTo>
                  <a:cubicBezTo>
                    <a:pt x="12038" y="4889"/>
                    <a:pt x="12254" y="4910"/>
                    <a:pt x="12468" y="4920"/>
                  </a:cubicBezTo>
                  <a:cubicBezTo>
                    <a:pt x="12709" y="4933"/>
                    <a:pt x="12951" y="4930"/>
                    <a:pt x="13192" y="4937"/>
                  </a:cubicBezTo>
                  <a:cubicBezTo>
                    <a:pt x="13302" y="4940"/>
                    <a:pt x="13417" y="4944"/>
                    <a:pt x="13528" y="4953"/>
                  </a:cubicBezTo>
                  <a:cubicBezTo>
                    <a:pt x="13595" y="4958"/>
                    <a:pt x="13674" y="4954"/>
                    <a:pt x="13737" y="4973"/>
                  </a:cubicBezTo>
                  <a:cubicBezTo>
                    <a:pt x="13856" y="5008"/>
                    <a:pt x="13837" y="5088"/>
                    <a:pt x="13731" y="5123"/>
                  </a:cubicBezTo>
                  <a:cubicBezTo>
                    <a:pt x="13617" y="5160"/>
                    <a:pt x="13474" y="5156"/>
                    <a:pt x="13355" y="5164"/>
                  </a:cubicBezTo>
                  <a:cubicBezTo>
                    <a:pt x="13241" y="5171"/>
                    <a:pt x="13127" y="5177"/>
                    <a:pt x="13013" y="5180"/>
                  </a:cubicBezTo>
                  <a:cubicBezTo>
                    <a:pt x="12872" y="5184"/>
                    <a:pt x="12731" y="5185"/>
                    <a:pt x="12591" y="5185"/>
                  </a:cubicBezTo>
                  <a:cubicBezTo>
                    <a:pt x="12494" y="5185"/>
                    <a:pt x="12398" y="5185"/>
                    <a:pt x="12301" y="5184"/>
                  </a:cubicBezTo>
                  <a:cubicBezTo>
                    <a:pt x="12172" y="5183"/>
                    <a:pt x="12043" y="5182"/>
                    <a:pt x="11914" y="5182"/>
                  </a:cubicBezTo>
                  <a:cubicBezTo>
                    <a:pt x="11612" y="5182"/>
                    <a:pt x="11310" y="5187"/>
                    <a:pt x="11008" y="5208"/>
                  </a:cubicBezTo>
                  <a:cubicBezTo>
                    <a:pt x="11072" y="5052"/>
                    <a:pt x="11137" y="4896"/>
                    <a:pt x="11201" y="4740"/>
                  </a:cubicBezTo>
                  <a:cubicBezTo>
                    <a:pt x="11206" y="4741"/>
                    <a:pt x="11211" y="4741"/>
                    <a:pt x="11215" y="4741"/>
                  </a:cubicBezTo>
                  <a:cubicBezTo>
                    <a:pt x="11237" y="4741"/>
                    <a:pt x="11258" y="4731"/>
                    <a:pt x="11272" y="4713"/>
                  </a:cubicBezTo>
                  <a:close/>
                  <a:moveTo>
                    <a:pt x="8750" y="2839"/>
                  </a:moveTo>
                  <a:cubicBezTo>
                    <a:pt x="8817" y="2839"/>
                    <a:pt x="8890" y="2866"/>
                    <a:pt x="8945" y="2893"/>
                  </a:cubicBezTo>
                  <a:cubicBezTo>
                    <a:pt x="9276" y="3050"/>
                    <a:pt x="9504" y="3368"/>
                    <a:pt x="9689" y="3666"/>
                  </a:cubicBezTo>
                  <a:cubicBezTo>
                    <a:pt x="9878" y="3967"/>
                    <a:pt x="10036" y="4289"/>
                    <a:pt x="10261" y="4571"/>
                  </a:cubicBezTo>
                  <a:cubicBezTo>
                    <a:pt x="10385" y="4731"/>
                    <a:pt x="10594" y="4889"/>
                    <a:pt x="10799" y="4889"/>
                  </a:cubicBezTo>
                  <a:cubicBezTo>
                    <a:pt x="10809" y="4889"/>
                    <a:pt x="10819" y="4888"/>
                    <a:pt x="10830" y="4888"/>
                  </a:cubicBezTo>
                  <a:lnTo>
                    <a:pt x="10830" y="4888"/>
                  </a:lnTo>
                  <a:cubicBezTo>
                    <a:pt x="10729" y="5123"/>
                    <a:pt x="10648" y="5370"/>
                    <a:pt x="10527" y="5597"/>
                  </a:cubicBezTo>
                  <a:cubicBezTo>
                    <a:pt x="10512" y="5563"/>
                    <a:pt x="10492" y="5527"/>
                    <a:pt x="10469" y="5496"/>
                  </a:cubicBezTo>
                  <a:cubicBezTo>
                    <a:pt x="10361" y="5350"/>
                    <a:pt x="10194" y="5241"/>
                    <a:pt x="10059" y="5116"/>
                  </a:cubicBezTo>
                  <a:cubicBezTo>
                    <a:pt x="9910" y="4975"/>
                    <a:pt x="9768" y="4829"/>
                    <a:pt x="9634" y="4675"/>
                  </a:cubicBezTo>
                  <a:cubicBezTo>
                    <a:pt x="9361" y="4361"/>
                    <a:pt x="9119" y="4022"/>
                    <a:pt x="8910" y="3662"/>
                  </a:cubicBezTo>
                  <a:cubicBezTo>
                    <a:pt x="8811" y="3490"/>
                    <a:pt x="8716" y="3314"/>
                    <a:pt x="8640" y="3130"/>
                  </a:cubicBezTo>
                  <a:cubicBezTo>
                    <a:pt x="8602" y="3035"/>
                    <a:pt x="8565" y="2883"/>
                    <a:pt x="8696" y="2846"/>
                  </a:cubicBezTo>
                  <a:cubicBezTo>
                    <a:pt x="8713" y="2841"/>
                    <a:pt x="8732" y="2839"/>
                    <a:pt x="8750" y="2839"/>
                  </a:cubicBezTo>
                  <a:close/>
                  <a:moveTo>
                    <a:pt x="13521" y="5477"/>
                  </a:moveTo>
                  <a:cubicBezTo>
                    <a:pt x="13546" y="5477"/>
                    <a:pt x="13571" y="5477"/>
                    <a:pt x="13596" y="5478"/>
                  </a:cubicBezTo>
                  <a:cubicBezTo>
                    <a:pt x="13708" y="5479"/>
                    <a:pt x="13819" y="5489"/>
                    <a:pt x="13930" y="5510"/>
                  </a:cubicBezTo>
                  <a:cubicBezTo>
                    <a:pt x="13979" y="5519"/>
                    <a:pt x="14043" y="5526"/>
                    <a:pt x="14091" y="5547"/>
                  </a:cubicBezTo>
                  <a:cubicBezTo>
                    <a:pt x="14205" y="5598"/>
                    <a:pt x="14191" y="5669"/>
                    <a:pt x="14107" y="5726"/>
                  </a:cubicBezTo>
                  <a:cubicBezTo>
                    <a:pt x="13930" y="5847"/>
                    <a:pt x="13684" y="5909"/>
                    <a:pt x="13478" y="5967"/>
                  </a:cubicBezTo>
                  <a:cubicBezTo>
                    <a:pt x="13013" y="6101"/>
                    <a:pt x="12524" y="6143"/>
                    <a:pt x="12041" y="6198"/>
                  </a:cubicBezTo>
                  <a:cubicBezTo>
                    <a:pt x="11759" y="6230"/>
                    <a:pt x="11475" y="6261"/>
                    <a:pt x="11193" y="6294"/>
                  </a:cubicBezTo>
                  <a:cubicBezTo>
                    <a:pt x="10974" y="6319"/>
                    <a:pt x="10747" y="6330"/>
                    <a:pt x="10527" y="6366"/>
                  </a:cubicBezTo>
                  <a:lnTo>
                    <a:pt x="10570" y="6259"/>
                  </a:lnTo>
                  <a:cubicBezTo>
                    <a:pt x="10637" y="6099"/>
                    <a:pt x="10702" y="5939"/>
                    <a:pt x="10767" y="5780"/>
                  </a:cubicBezTo>
                  <a:cubicBezTo>
                    <a:pt x="11228" y="5761"/>
                    <a:pt x="11694" y="5675"/>
                    <a:pt x="12148" y="5618"/>
                  </a:cubicBezTo>
                  <a:cubicBezTo>
                    <a:pt x="12601" y="5560"/>
                    <a:pt x="13062" y="5477"/>
                    <a:pt x="13521" y="5477"/>
                  </a:cubicBezTo>
                  <a:close/>
                  <a:moveTo>
                    <a:pt x="13875" y="6292"/>
                  </a:moveTo>
                  <a:cubicBezTo>
                    <a:pt x="13879" y="6292"/>
                    <a:pt x="13884" y="6292"/>
                    <a:pt x="13888" y="6292"/>
                  </a:cubicBezTo>
                  <a:cubicBezTo>
                    <a:pt x="13945" y="6294"/>
                    <a:pt x="14008" y="6305"/>
                    <a:pt x="14008" y="6391"/>
                  </a:cubicBezTo>
                  <a:cubicBezTo>
                    <a:pt x="14008" y="6416"/>
                    <a:pt x="13961" y="6464"/>
                    <a:pt x="13951" y="6474"/>
                  </a:cubicBezTo>
                  <a:cubicBezTo>
                    <a:pt x="13864" y="6565"/>
                    <a:pt x="13738" y="6628"/>
                    <a:pt x="13630" y="6692"/>
                  </a:cubicBezTo>
                  <a:cubicBezTo>
                    <a:pt x="13424" y="6816"/>
                    <a:pt x="13207" y="6919"/>
                    <a:pt x="12985" y="7011"/>
                  </a:cubicBezTo>
                  <a:cubicBezTo>
                    <a:pt x="12531" y="7200"/>
                    <a:pt x="12050" y="7328"/>
                    <a:pt x="11566" y="7426"/>
                  </a:cubicBezTo>
                  <a:cubicBezTo>
                    <a:pt x="11055" y="7528"/>
                    <a:pt x="10540" y="7597"/>
                    <a:pt x="10022" y="7657"/>
                  </a:cubicBezTo>
                  <a:cubicBezTo>
                    <a:pt x="10070" y="7536"/>
                    <a:pt x="10119" y="7414"/>
                    <a:pt x="10166" y="7294"/>
                  </a:cubicBezTo>
                  <a:cubicBezTo>
                    <a:pt x="10177" y="7294"/>
                    <a:pt x="10187" y="7292"/>
                    <a:pt x="10197" y="7292"/>
                  </a:cubicBezTo>
                  <a:cubicBezTo>
                    <a:pt x="10214" y="7244"/>
                    <a:pt x="10241" y="7202"/>
                    <a:pt x="10276" y="7166"/>
                  </a:cubicBezTo>
                  <a:lnTo>
                    <a:pt x="10276" y="7166"/>
                  </a:lnTo>
                  <a:cubicBezTo>
                    <a:pt x="10255" y="7170"/>
                    <a:pt x="10234" y="7170"/>
                    <a:pt x="10212" y="7175"/>
                  </a:cubicBezTo>
                  <a:cubicBezTo>
                    <a:pt x="10258" y="7060"/>
                    <a:pt x="10303" y="6946"/>
                    <a:pt x="10349" y="6831"/>
                  </a:cubicBezTo>
                  <a:cubicBezTo>
                    <a:pt x="10390" y="6834"/>
                    <a:pt x="10432" y="6835"/>
                    <a:pt x="10474" y="6835"/>
                  </a:cubicBezTo>
                  <a:cubicBezTo>
                    <a:pt x="10712" y="6835"/>
                    <a:pt x="10954" y="6798"/>
                    <a:pt x="11187" y="6773"/>
                  </a:cubicBezTo>
                  <a:cubicBezTo>
                    <a:pt x="11467" y="6742"/>
                    <a:pt x="11743" y="6699"/>
                    <a:pt x="12020" y="6657"/>
                  </a:cubicBezTo>
                  <a:cubicBezTo>
                    <a:pt x="12583" y="6567"/>
                    <a:pt x="13142" y="6451"/>
                    <a:pt x="13698" y="6322"/>
                  </a:cubicBezTo>
                  <a:cubicBezTo>
                    <a:pt x="13756" y="6309"/>
                    <a:pt x="13814" y="6292"/>
                    <a:pt x="13875" y="6292"/>
                  </a:cubicBezTo>
                  <a:close/>
                  <a:moveTo>
                    <a:pt x="12308" y="7406"/>
                  </a:moveTo>
                  <a:cubicBezTo>
                    <a:pt x="12184" y="7470"/>
                    <a:pt x="12058" y="7531"/>
                    <a:pt x="11932" y="7592"/>
                  </a:cubicBezTo>
                  <a:cubicBezTo>
                    <a:pt x="11265" y="7909"/>
                    <a:pt x="10566" y="8163"/>
                    <a:pt x="9814" y="8182"/>
                  </a:cubicBezTo>
                  <a:cubicBezTo>
                    <a:pt x="9861" y="8058"/>
                    <a:pt x="9910" y="7936"/>
                    <a:pt x="9958" y="7812"/>
                  </a:cubicBezTo>
                  <a:cubicBezTo>
                    <a:pt x="10747" y="7715"/>
                    <a:pt x="11546" y="7620"/>
                    <a:pt x="12308" y="7406"/>
                  </a:cubicBezTo>
                  <a:close/>
                  <a:moveTo>
                    <a:pt x="7729" y="3783"/>
                  </a:moveTo>
                  <a:cubicBezTo>
                    <a:pt x="7746" y="3783"/>
                    <a:pt x="7765" y="3785"/>
                    <a:pt x="7786" y="3788"/>
                  </a:cubicBezTo>
                  <a:cubicBezTo>
                    <a:pt x="7986" y="3821"/>
                    <a:pt x="8128" y="4041"/>
                    <a:pt x="8250" y="4181"/>
                  </a:cubicBezTo>
                  <a:lnTo>
                    <a:pt x="9187" y="5261"/>
                  </a:lnTo>
                  <a:cubicBezTo>
                    <a:pt x="9433" y="5544"/>
                    <a:pt x="9714" y="5932"/>
                    <a:pt x="10120" y="5986"/>
                  </a:cubicBezTo>
                  <a:cubicBezTo>
                    <a:pt x="10139" y="5988"/>
                    <a:pt x="10158" y="5989"/>
                    <a:pt x="10176" y="5989"/>
                  </a:cubicBezTo>
                  <a:cubicBezTo>
                    <a:pt x="10255" y="5989"/>
                    <a:pt x="10329" y="5970"/>
                    <a:pt x="10390" y="5937"/>
                  </a:cubicBezTo>
                  <a:lnTo>
                    <a:pt x="10390" y="5937"/>
                  </a:lnTo>
                  <a:cubicBezTo>
                    <a:pt x="10340" y="6061"/>
                    <a:pt x="10263" y="6196"/>
                    <a:pt x="10239" y="6328"/>
                  </a:cubicBezTo>
                  <a:cubicBezTo>
                    <a:pt x="10229" y="6370"/>
                    <a:pt x="10219" y="6408"/>
                    <a:pt x="10207" y="6448"/>
                  </a:cubicBezTo>
                  <a:cubicBezTo>
                    <a:pt x="10151" y="6607"/>
                    <a:pt x="10063" y="6742"/>
                    <a:pt x="9995" y="6909"/>
                  </a:cubicBezTo>
                  <a:cubicBezTo>
                    <a:pt x="9822" y="7336"/>
                    <a:pt x="9652" y="7766"/>
                    <a:pt x="9485" y="8195"/>
                  </a:cubicBezTo>
                  <a:cubicBezTo>
                    <a:pt x="8845" y="7726"/>
                    <a:pt x="8257" y="7189"/>
                    <a:pt x="7738" y="6593"/>
                  </a:cubicBezTo>
                  <a:cubicBezTo>
                    <a:pt x="7460" y="6272"/>
                    <a:pt x="7203" y="5936"/>
                    <a:pt x="6966" y="5584"/>
                  </a:cubicBezTo>
                  <a:cubicBezTo>
                    <a:pt x="6912" y="5500"/>
                    <a:pt x="6857" y="5418"/>
                    <a:pt x="6803" y="5333"/>
                  </a:cubicBezTo>
                  <a:cubicBezTo>
                    <a:pt x="6753" y="5255"/>
                    <a:pt x="6664" y="5151"/>
                    <a:pt x="6651" y="5058"/>
                  </a:cubicBezTo>
                  <a:cubicBezTo>
                    <a:pt x="6637" y="4952"/>
                    <a:pt x="6743" y="4927"/>
                    <a:pt x="6837" y="4927"/>
                  </a:cubicBezTo>
                  <a:cubicBezTo>
                    <a:pt x="6867" y="4927"/>
                    <a:pt x="6896" y="4929"/>
                    <a:pt x="6919" y="4933"/>
                  </a:cubicBezTo>
                  <a:cubicBezTo>
                    <a:pt x="7026" y="4950"/>
                    <a:pt x="7122" y="4997"/>
                    <a:pt x="7212" y="5058"/>
                  </a:cubicBezTo>
                  <a:cubicBezTo>
                    <a:pt x="7555" y="5293"/>
                    <a:pt x="7802" y="5669"/>
                    <a:pt x="8090" y="5964"/>
                  </a:cubicBezTo>
                  <a:cubicBezTo>
                    <a:pt x="8396" y="6279"/>
                    <a:pt x="8725" y="6576"/>
                    <a:pt x="9073" y="6848"/>
                  </a:cubicBezTo>
                  <a:cubicBezTo>
                    <a:pt x="9182" y="6933"/>
                    <a:pt x="9441" y="7161"/>
                    <a:pt x="9632" y="7161"/>
                  </a:cubicBezTo>
                  <a:cubicBezTo>
                    <a:pt x="9713" y="7161"/>
                    <a:pt x="9781" y="7120"/>
                    <a:pt x="9821" y="7010"/>
                  </a:cubicBezTo>
                  <a:cubicBezTo>
                    <a:pt x="9872" y="6865"/>
                    <a:pt x="9775" y="6689"/>
                    <a:pt x="9704" y="6562"/>
                  </a:cubicBezTo>
                  <a:cubicBezTo>
                    <a:pt x="9616" y="6403"/>
                    <a:pt x="9502" y="6259"/>
                    <a:pt x="9377" y="6128"/>
                  </a:cubicBezTo>
                  <a:cubicBezTo>
                    <a:pt x="9097" y="5827"/>
                    <a:pt x="8779" y="5564"/>
                    <a:pt x="8498" y="5266"/>
                  </a:cubicBezTo>
                  <a:cubicBezTo>
                    <a:pt x="8198" y="4947"/>
                    <a:pt x="7881" y="4604"/>
                    <a:pt x="7657" y="4228"/>
                  </a:cubicBezTo>
                  <a:cubicBezTo>
                    <a:pt x="7569" y="4080"/>
                    <a:pt x="7494" y="3783"/>
                    <a:pt x="7729" y="3783"/>
                  </a:cubicBezTo>
                  <a:close/>
                  <a:moveTo>
                    <a:pt x="13815" y="6889"/>
                  </a:moveTo>
                  <a:cubicBezTo>
                    <a:pt x="13857" y="6889"/>
                    <a:pt x="13896" y="6906"/>
                    <a:pt x="13925" y="6955"/>
                  </a:cubicBezTo>
                  <a:cubicBezTo>
                    <a:pt x="13986" y="7053"/>
                    <a:pt x="13928" y="7172"/>
                    <a:pt x="13866" y="7250"/>
                  </a:cubicBezTo>
                  <a:cubicBezTo>
                    <a:pt x="13660" y="7505"/>
                    <a:pt x="13341" y="7705"/>
                    <a:pt x="13063" y="7875"/>
                  </a:cubicBezTo>
                  <a:cubicBezTo>
                    <a:pt x="12502" y="8223"/>
                    <a:pt x="11885" y="8478"/>
                    <a:pt x="11265" y="8710"/>
                  </a:cubicBezTo>
                  <a:cubicBezTo>
                    <a:pt x="10605" y="8955"/>
                    <a:pt x="9931" y="9172"/>
                    <a:pt x="9310" y="9497"/>
                  </a:cubicBezTo>
                  <a:cubicBezTo>
                    <a:pt x="9388" y="9291"/>
                    <a:pt x="9468" y="9086"/>
                    <a:pt x="9547" y="8880"/>
                  </a:cubicBezTo>
                  <a:cubicBezTo>
                    <a:pt x="9550" y="8880"/>
                    <a:pt x="9552" y="8882"/>
                    <a:pt x="9554" y="8882"/>
                  </a:cubicBezTo>
                  <a:cubicBezTo>
                    <a:pt x="9554" y="8882"/>
                    <a:pt x="9555" y="8882"/>
                    <a:pt x="9555" y="8881"/>
                  </a:cubicBezTo>
                  <a:cubicBezTo>
                    <a:pt x="9567" y="8880"/>
                    <a:pt x="9575" y="8877"/>
                    <a:pt x="9584" y="8876"/>
                  </a:cubicBezTo>
                  <a:cubicBezTo>
                    <a:pt x="9591" y="8866"/>
                    <a:pt x="9597" y="8853"/>
                    <a:pt x="9604" y="8842"/>
                  </a:cubicBezTo>
                  <a:cubicBezTo>
                    <a:pt x="9612" y="8830"/>
                    <a:pt x="9624" y="8815"/>
                    <a:pt x="9634" y="8803"/>
                  </a:cubicBezTo>
                  <a:lnTo>
                    <a:pt x="9634" y="8803"/>
                  </a:lnTo>
                  <a:cubicBezTo>
                    <a:pt x="9612" y="8809"/>
                    <a:pt x="9590" y="8813"/>
                    <a:pt x="9568" y="8819"/>
                  </a:cubicBezTo>
                  <a:cubicBezTo>
                    <a:pt x="9626" y="8664"/>
                    <a:pt x="9687" y="8511"/>
                    <a:pt x="9746" y="8358"/>
                  </a:cubicBezTo>
                  <a:cubicBezTo>
                    <a:pt x="9758" y="8358"/>
                    <a:pt x="9771" y="8358"/>
                    <a:pt x="9784" y="8358"/>
                  </a:cubicBezTo>
                  <a:cubicBezTo>
                    <a:pt x="11042" y="8358"/>
                    <a:pt x="12151" y="7671"/>
                    <a:pt x="13233" y="7138"/>
                  </a:cubicBezTo>
                  <a:cubicBezTo>
                    <a:pt x="13365" y="7072"/>
                    <a:pt x="13500" y="7006"/>
                    <a:pt x="13637" y="6946"/>
                  </a:cubicBezTo>
                  <a:cubicBezTo>
                    <a:pt x="13692" y="6921"/>
                    <a:pt x="13756" y="6889"/>
                    <a:pt x="13815" y="6889"/>
                  </a:cubicBezTo>
                  <a:close/>
                  <a:moveTo>
                    <a:pt x="5996" y="6037"/>
                  </a:moveTo>
                  <a:cubicBezTo>
                    <a:pt x="6020" y="6037"/>
                    <a:pt x="6046" y="6042"/>
                    <a:pt x="6072" y="6052"/>
                  </a:cubicBezTo>
                  <a:cubicBezTo>
                    <a:pt x="6248" y="6119"/>
                    <a:pt x="6419" y="6288"/>
                    <a:pt x="6566" y="6400"/>
                  </a:cubicBezTo>
                  <a:cubicBezTo>
                    <a:pt x="6731" y="6523"/>
                    <a:pt x="6894" y="6650"/>
                    <a:pt x="7057" y="6776"/>
                  </a:cubicBezTo>
                  <a:cubicBezTo>
                    <a:pt x="7383" y="7027"/>
                    <a:pt x="7700" y="7292"/>
                    <a:pt x="8009" y="7559"/>
                  </a:cubicBezTo>
                  <a:cubicBezTo>
                    <a:pt x="8320" y="7827"/>
                    <a:pt x="8618" y="8108"/>
                    <a:pt x="8921" y="8385"/>
                  </a:cubicBezTo>
                  <a:cubicBezTo>
                    <a:pt x="9028" y="8482"/>
                    <a:pt x="9152" y="8586"/>
                    <a:pt x="9305" y="8586"/>
                  </a:cubicBezTo>
                  <a:cubicBezTo>
                    <a:pt x="9308" y="8586"/>
                    <a:pt x="9311" y="8586"/>
                    <a:pt x="9314" y="8586"/>
                  </a:cubicBezTo>
                  <a:cubicBezTo>
                    <a:pt x="9321" y="8586"/>
                    <a:pt x="9326" y="8585"/>
                    <a:pt x="9331" y="8584"/>
                  </a:cubicBezTo>
                  <a:lnTo>
                    <a:pt x="9331" y="8584"/>
                  </a:lnTo>
                  <a:cubicBezTo>
                    <a:pt x="9296" y="8599"/>
                    <a:pt x="9186" y="8962"/>
                    <a:pt x="9165" y="9005"/>
                  </a:cubicBezTo>
                  <a:cubicBezTo>
                    <a:pt x="9113" y="9115"/>
                    <a:pt x="9038" y="9226"/>
                    <a:pt x="9002" y="9344"/>
                  </a:cubicBezTo>
                  <a:cubicBezTo>
                    <a:pt x="8979" y="9420"/>
                    <a:pt x="8991" y="9506"/>
                    <a:pt x="8951" y="9577"/>
                  </a:cubicBezTo>
                  <a:cubicBezTo>
                    <a:pt x="8931" y="9558"/>
                    <a:pt x="8910" y="9538"/>
                    <a:pt x="8891" y="9521"/>
                  </a:cubicBezTo>
                  <a:cubicBezTo>
                    <a:pt x="8632" y="9286"/>
                    <a:pt x="8368" y="9057"/>
                    <a:pt x="8105" y="8830"/>
                  </a:cubicBezTo>
                  <a:cubicBezTo>
                    <a:pt x="7590" y="8385"/>
                    <a:pt x="7077" y="7938"/>
                    <a:pt x="6603" y="7450"/>
                  </a:cubicBezTo>
                  <a:cubicBezTo>
                    <a:pt x="6367" y="7207"/>
                    <a:pt x="6129" y="6955"/>
                    <a:pt x="5933" y="6682"/>
                  </a:cubicBezTo>
                  <a:cubicBezTo>
                    <a:pt x="5848" y="6563"/>
                    <a:pt x="5757" y="6416"/>
                    <a:pt x="5777" y="6265"/>
                  </a:cubicBezTo>
                  <a:cubicBezTo>
                    <a:pt x="5793" y="6147"/>
                    <a:pt x="5880" y="6037"/>
                    <a:pt x="5996" y="6037"/>
                  </a:cubicBezTo>
                  <a:close/>
                  <a:moveTo>
                    <a:pt x="13285" y="8781"/>
                  </a:moveTo>
                  <a:cubicBezTo>
                    <a:pt x="13389" y="8781"/>
                    <a:pt x="13495" y="8799"/>
                    <a:pt x="13581" y="8863"/>
                  </a:cubicBezTo>
                  <a:cubicBezTo>
                    <a:pt x="13603" y="8881"/>
                    <a:pt x="13626" y="8905"/>
                    <a:pt x="13647" y="8932"/>
                  </a:cubicBezTo>
                  <a:cubicBezTo>
                    <a:pt x="13646" y="8944"/>
                    <a:pt x="13646" y="8954"/>
                    <a:pt x="13656" y="8961"/>
                  </a:cubicBezTo>
                  <a:cubicBezTo>
                    <a:pt x="13666" y="8966"/>
                    <a:pt x="13669" y="8974"/>
                    <a:pt x="13676" y="8979"/>
                  </a:cubicBezTo>
                  <a:cubicBezTo>
                    <a:pt x="13712" y="9050"/>
                    <a:pt x="13725" y="9135"/>
                    <a:pt x="13683" y="9199"/>
                  </a:cubicBezTo>
                  <a:cubicBezTo>
                    <a:pt x="13681" y="9201"/>
                    <a:pt x="13683" y="9202"/>
                    <a:pt x="13683" y="9202"/>
                  </a:cubicBezTo>
                  <a:cubicBezTo>
                    <a:pt x="13617" y="9274"/>
                    <a:pt x="13512" y="9337"/>
                    <a:pt x="13450" y="9364"/>
                  </a:cubicBezTo>
                  <a:cubicBezTo>
                    <a:pt x="13311" y="9426"/>
                    <a:pt x="13166" y="9481"/>
                    <a:pt x="13023" y="9534"/>
                  </a:cubicBezTo>
                  <a:cubicBezTo>
                    <a:pt x="12753" y="9630"/>
                    <a:pt x="12477" y="9713"/>
                    <a:pt x="12196" y="9785"/>
                  </a:cubicBezTo>
                  <a:cubicBezTo>
                    <a:pt x="11647" y="9926"/>
                    <a:pt x="11088" y="10026"/>
                    <a:pt x="10533" y="10144"/>
                  </a:cubicBezTo>
                  <a:cubicBezTo>
                    <a:pt x="9981" y="10260"/>
                    <a:pt x="9429" y="10394"/>
                    <a:pt x="8907" y="10602"/>
                  </a:cubicBezTo>
                  <a:cubicBezTo>
                    <a:pt x="8900" y="10607"/>
                    <a:pt x="8890" y="10609"/>
                    <a:pt x="8882" y="10614"/>
                  </a:cubicBezTo>
                  <a:cubicBezTo>
                    <a:pt x="8935" y="10472"/>
                    <a:pt x="8991" y="10330"/>
                    <a:pt x="9043" y="10188"/>
                  </a:cubicBezTo>
                  <a:cubicBezTo>
                    <a:pt x="9050" y="10163"/>
                    <a:pt x="9059" y="10141"/>
                    <a:pt x="9070" y="10120"/>
                  </a:cubicBezTo>
                  <a:cubicBezTo>
                    <a:pt x="9119" y="9995"/>
                    <a:pt x="9165" y="9867"/>
                    <a:pt x="9214" y="9741"/>
                  </a:cubicBezTo>
                  <a:cubicBezTo>
                    <a:pt x="9957" y="9487"/>
                    <a:pt x="10712" y="9264"/>
                    <a:pt x="11484" y="9090"/>
                  </a:cubicBezTo>
                  <a:cubicBezTo>
                    <a:pt x="11865" y="9005"/>
                    <a:pt x="12250" y="8931"/>
                    <a:pt x="12637" y="8867"/>
                  </a:cubicBezTo>
                  <a:cubicBezTo>
                    <a:pt x="12837" y="8833"/>
                    <a:pt x="13044" y="8789"/>
                    <a:pt x="13249" y="8782"/>
                  </a:cubicBezTo>
                  <a:cubicBezTo>
                    <a:pt x="13261" y="8782"/>
                    <a:pt x="13273" y="8781"/>
                    <a:pt x="13285" y="8781"/>
                  </a:cubicBezTo>
                  <a:close/>
                  <a:moveTo>
                    <a:pt x="5718" y="7301"/>
                  </a:moveTo>
                  <a:cubicBezTo>
                    <a:pt x="5728" y="7301"/>
                    <a:pt x="5738" y="7303"/>
                    <a:pt x="5750" y="7307"/>
                  </a:cubicBezTo>
                  <a:cubicBezTo>
                    <a:pt x="5824" y="7328"/>
                    <a:pt x="5895" y="7426"/>
                    <a:pt x="5946" y="7478"/>
                  </a:cubicBezTo>
                  <a:cubicBezTo>
                    <a:pt x="6009" y="7542"/>
                    <a:pt x="6070" y="7604"/>
                    <a:pt x="6131" y="7668"/>
                  </a:cubicBezTo>
                  <a:cubicBezTo>
                    <a:pt x="6265" y="7806"/>
                    <a:pt x="6402" y="7945"/>
                    <a:pt x="6535" y="8085"/>
                  </a:cubicBezTo>
                  <a:cubicBezTo>
                    <a:pt x="6793" y="8349"/>
                    <a:pt x="7051" y="8615"/>
                    <a:pt x="7308" y="8880"/>
                  </a:cubicBezTo>
                  <a:cubicBezTo>
                    <a:pt x="7561" y="9138"/>
                    <a:pt x="7803" y="9409"/>
                    <a:pt x="8071" y="9655"/>
                  </a:cubicBezTo>
                  <a:cubicBezTo>
                    <a:pt x="8245" y="9814"/>
                    <a:pt x="8493" y="9994"/>
                    <a:pt x="8747" y="9994"/>
                  </a:cubicBezTo>
                  <a:cubicBezTo>
                    <a:pt x="8765" y="9994"/>
                    <a:pt x="8783" y="9993"/>
                    <a:pt x="8801" y="9991"/>
                  </a:cubicBezTo>
                  <a:lnTo>
                    <a:pt x="8801" y="9991"/>
                  </a:lnTo>
                  <a:cubicBezTo>
                    <a:pt x="8697" y="10265"/>
                    <a:pt x="8596" y="10537"/>
                    <a:pt x="8496" y="10812"/>
                  </a:cubicBezTo>
                  <a:cubicBezTo>
                    <a:pt x="8433" y="10980"/>
                    <a:pt x="8371" y="11150"/>
                    <a:pt x="8310" y="11317"/>
                  </a:cubicBezTo>
                  <a:cubicBezTo>
                    <a:pt x="7764" y="10384"/>
                    <a:pt x="6807" y="9748"/>
                    <a:pt x="6172" y="8873"/>
                  </a:cubicBezTo>
                  <a:cubicBezTo>
                    <a:pt x="6001" y="8639"/>
                    <a:pt x="5852" y="8386"/>
                    <a:pt x="5753" y="8115"/>
                  </a:cubicBezTo>
                  <a:cubicBezTo>
                    <a:pt x="5713" y="8003"/>
                    <a:pt x="5515" y="7301"/>
                    <a:pt x="5718" y="7301"/>
                  </a:cubicBezTo>
                  <a:close/>
                  <a:moveTo>
                    <a:pt x="13387" y="10215"/>
                  </a:moveTo>
                  <a:cubicBezTo>
                    <a:pt x="13513" y="10215"/>
                    <a:pt x="13639" y="10222"/>
                    <a:pt x="13765" y="10236"/>
                  </a:cubicBezTo>
                  <a:cubicBezTo>
                    <a:pt x="13826" y="10243"/>
                    <a:pt x="13893" y="10253"/>
                    <a:pt x="13940" y="10294"/>
                  </a:cubicBezTo>
                  <a:cubicBezTo>
                    <a:pt x="14049" y="10387"/>
                    <a:pt x="13945" y="10456"/>
                    <a:pt x="13876" y="10514"/>
                  </a:cubicBezTo>
                  <a:cubicBezTo>
                    <a:pt x="13766" y="10607"/>
                    <a:pt x="13647" y="10690"/>
                    <a:pt x="13524" y="10764"/>
                  </a:cubicBezTo>
                  <a:cubicBezTo>
                    <a:pt x="13050" y="11052"/>
                    <a:pt x="12516" y="11222"/>
                    <a:pt x="11972" y="11336"/>
                  </a:cubicBezTo>
                  <a:cubicBezTo>
                    <a:pt x="10909" y="11557"/>
                    <a:pt x="9768" y="11554"/>
                    <a:pt x="8733" y="11885"/>
                  </a:cubicBezTo>
                  <a:cubicBezTo>
                    <a:pt x="8611" y="11905"/>
                    <a:pt x="8500" y="11952"/>
                    <a:pt x="8384" y="11983"/>
                  </a:cubicBezTo>
                  <a:cubicBezTo>
                    <a:pt x="8394" y="11919"/>
                    <a:pt x="8429" y="11847"/>
                    <a:pt x="8467" y="11770"/>
                  </a:cubicBezTo>
                  <a:cubicBezTo>
                    <a:pt x="8506" y="11536"/>
                    <a:pt x="8598" y="11313"/>
                    <a:pt x="8703" y="11100"/>
                  </a:cubicBezTo>
                  <a:cubicBezTo>
                    <a:pt x="8727" y="11031"/>
                    <a:pt x="8754" y="10960"/>
                    <a:pt x="8779" y="10890"/>
                  </a:cubicBezTo>
                  <a:cubicBezTo>
                    <a:pt x="8805" y="10913"/>
                    <a:pt x="8838" y="10931"/>
                    <a:pt x="8872" y="10940"/>
                  </a:cubicBezTo>
                  <a:cubicBezTo>
                    <a:pt x="8919" y="10954"/>
                    <a:pt x="8969" y="10959"/>
                    <a:pt x="9019" y="10959"/>
                  </a:cubicBezTo>
                  <a:cubicBezTo>
                    <a:pt x="9088" y="10959"/>
                    <a:pt x="9158" y="10950"/>
                    <a:pt x="9222" y="10947"/>
                  </a:cubicBezTo>
                  <a:cubicBezTo>
                    <a:pt x="9367" y="10939"/>
                    <a:pt x="9509" y="10924"/>
                    <a:pt x="9652" y="10906"/>
                  </a:cubicBezTo>
                  <a:cubicBezTo>
                    <a:pt x="10370" y="10818"/>
                    <a:pt x="11066" y="10622"/>
                    <a:pt x="11767" y="10459"/>
                  </a:cubicBezTo>
                  <a:cubicBezTo>
                    <a:pt x="12292" y="10337"/>
                    <a:pt x="12840" y="10215"/>
                    <a:pt x="13387" y="10215"/>
                  </a:cubicBezTo>
                  <a:close/>
                  <a:moveTo>
                    <a:pt x="4165" y="8514"/>
                  </a:moveTo>
                  <a:cubicBezTo>
                    <a:pt x="4267" y="8514"/>
                    <a:pt x="4389" y="8559"/>
                    <a:pt x="4466" y="8603"/>
                  </a:cubicBezTo>
                  <a:cubicBezTo>
                    <a:pt x="5136" y="8989"/>
                    <a:pt x="5594" y="9665"/>
                    <a:pt x="6155" y="10180"/>
                  </a:cubicBezTo>
                  <a:cubicBezTo>
                    <a:pt x="6768" y="10740"/>
                    <a:pt x="7463" y="11210"/>
                    <a:pt x="8213" y="11577"/>
                  </a:cubicBezTo>
                  <a:cubicBezTo>
                    <a:pt x="8105" y="11874"/>
                    <a:pt x="7999" y="12171"/>
                    <a:pt x="7893" y="12469"/>
                  </a:cubicBezTo>
                  <a:cubicBezTo>
                    <a:pt x="7800" y="12296"/>
                    <a:pt x="7623" y="12164"/>
                    <a:pt x="7473" y="12037"/>
                  </a:cubicBezTo>
                  <a:cubicBezTo>
                    <a:pt x="7151" y="11767"/>
                    <a:pt x="6829" y="11499"/>
                    <a:pt x="6502" y="11237"/>
                  </a:cubicBezTo>
                  <a:cubicBezTo>
                    <a:pt x="6190" y="10984"/>
                    <a:pt x="5871" y="10739"/>
                    <a:pt x="5552" y="10493"/>
                  </a:cubicBezTo>
                  <a:cubicBezTo>
                    <a:pt x="5271" y="10279"/>
                    <a:pt x="4983" y="10075"/>
                    <a:pt x="4716" y="9842"/>
                  </a:cubicBezTo>
                  <a:cubicBezTo>
                    <a:pt x="4479" y="9635"/>
                    <a:pt x="4255" y="9402"/>
                    <a:pt x="4112" y="9123"/>
                  </a:cubicBezTo>
                  <a:cubicBezTo>
                    <a:pt x="4048" y="8998"/>
                    <a:pt x="3984" y="8842"/>
                    <a:pt x="3980" y="8703"/>
                  </a:cubicBezTo>
                  <a:cubicBezTo>
                    <a:pt x="3978" y="8560"/>
                    <a:pt x="4061" y="8514"/>
                    <a:pt x="4165" y="8514"/>
                  </a:cubicBezTo>
                  <a:close/>
                  <a:moveTo>
                    <a:pt x="11491" y="12564"/>
                  </a:moveTo>
                  <a:cubicBezTo>
                    <a:pt x="11668" y="12564"/>
                    <a:pt x="11845" y="12572"/>
                    <a:pt x="12023" y="12591"/>
                  </a:cubicBezTo>
                  <a:cubicBezTo>
                    <a:pt x="12091" y="12599"/>
                    <a:pt x="12159" y="12608"/>
                    <a:pt x="12228" y="12620"/>
                  </a:cubicBezTo>
                  <a:cubicBezTo>
                    <a:pt x="12521" y="12689"/>
                    <a:pt x="12803" y="12793"/>
                    <a:pt x="13066" y="12952"/>
                  </a:cubicBezTo>
                  <a:cubicBezTo>
                    <a:pt x="13100" y="12973"/>
                    <a:pt x="13144" y="12997"/>
                    <a:pt x="13188" y="13026"/>
                  </a:cubicBezTo>
                  <a:cubicBezTo>
                    <a:pt x="13254" y="13091"/>
                    <a:pt x="13308" y="13166"/>
                    <a:pt x="13328" y="13251"/>
                  </a:cubicBezTo>
                  <a:cubicBezTo>
                    <a:pt x="13351" y="13350"/>
                    <a:pt x="13312" y="13436"/>
                    <a:pt x="13243" y="13494"/>
                  </a:cubicBezTo>
                  <a:cubicBezTo>
                    <a:pt x="13173" y="13517"/>
                    <a:pt x="13093" y="13523"/>
                    <a:pt x="13014" y="13523"/>
                  </a:cubicBezTo>
                  <a:cubicBezTo>
                    <a:pt x="12937" y="13523"/>
                    <a:pt x="12860" y="13517"/>
                    <a:pt x="12795" y="13516"/>
                  </a:cubicBezTo>
                  <a:cubicBezTo>
                    <a:pt x="12399" y="13508"/>
                    <a:pt x="12003" y="13482"/>
                    <a:pt x="11610" y="13454"/>
                  </a:cubicBezTo>
                  <a:cubicBezTo>
                    <a:pt x="10919" y="13405"/>
                    <a:pt x="10225" y="13342"/>
                    <a:pt x="9532" y="13342"/>
                  </a:cubicBezTo>
                  <a:cubicBezTo>
                    <a:pt x="9437" y="13342"/>
                    <a:pt x="9341" y="13344"/>
                    <a:pt x="9246" y="13346"/>
                  </a:cubicBezTo>
                  <a:cubicBezTo>
                    <a:pt x="8981" y="13353"/>
                    <a:pt x="8676" y="13343"/>
                    <a:pt x="8420" y="13409"/>
                  </a:cubicBezTo>
                  <a:cubicBezTo>
                    <a:pt x="8189" y="13467"/>
                    <a:pt x="7978" y="13536"/>
                    <a:pt x="7730" y="13542"/>
                  </a:cubicBezTo>
                  <a:cubicBezTo>
                    <a:pt x="7874" y="13301"/>
                    <a:pt x="7992" y="13047"/>
                    <a:pt x="8094" y="12786"/>
                  </a:cubicBezTo>
                  <a:cubicBezTo>
                    <a:pt x="8142" y="12665"/>
                    <a:pt x="8152" y="12641"/>
                    <a:pt x="8232" y="12641"/>
                  </a:cubicBezTo>
                  <a:cubicBezTo>
                    <a:pt x="8256" y="12641"/>
                    <a:pt x="8286" y="12643"/>
                    <a:pt x="8325" y="12645"/>
                  </a:cubicBezTo>
                  <a:cubicBezTo>
                    <a:pt x="8463" y="12654"/>
                    <a:pt x="8602" y="12655"/>
                    <a:pt x="8743" y="12655"/>
                  </a:cubicBezTo>
                  <a:cubicBezTo>
                    <a:pt x="8950" y="12679"/>
                    <a:pt x="9158" y="12689"/>
                    <a:pt x="9367" y="12689"/>
                  </a:cubicBezTo>
                  <a:cubicBezTo>
                    <a:pt x="9498" y="12689"/>
                    <a:pt x="9628" y="12685"/>
                    <a:pt x="9758" y="12678"/>
                  </a:cubicBezTo>
                  <a:cubicBezTo>
                    <a:pt x="10335" y="12649"/>
                    <a:pt x="10911" y="12564"/>
                    <a:pt x="11491" y="12564"/>
                  </a:cubicBezTo>
                  <a:close/>
                  <a:moveTo>
                    <a:pt x="8852" y="13649"/>
                  </a:moveTo>
                  <a:cubicBezTo>
                    <a:pt x="9208" y="13649"/>
                    <a:pt x="9566" y="13679"/>
                    <a:pt x="9922" y="13699"/>
                  </a:cubicBezTo>
                  <a:cubicBezTo>
                    <a:pt x="9422" y="13741"/>
                    <a:pt x="8926" y="13783"/>
                    <a:pt x="8426" y="13817"/>
                  </a:cubicBezTo>
                  <a:cubicBezTo>
                    <a:pt x="8318" y="13824"/>
                    <a:pt x="8210" y="13829"/>
                    <a:pt x="8101" y="13829"/>
                  </a:cubicBezTo>
                  <a:cubicBezTo>
                    <a:pt x="8082" y="13829"/>
                    <a:pt x="8048" y="13830"/>
                    <a:pt x="8011" y="13830"/>
                  </a:cubicBezTo>
                  <a:cubicBezTo>
                    <a:pt x="7978" y="13830"/>
                    <a:pt x="7942" y="13829"/>
                    <a:pt x="7910" y="13824"/>
                  </a:cubicBezTo>
                  <a:cubicBezTo>
                    <a:pt x="8148" y="13707"/>
                    <a:pt x="8425" y="13661"/>
                    <a:pt x="8690" y="13651"/>
                  </a:cubicBezTo>
                  <a:cubicBezTo>
                    <a:pt x="8744" y="13650"/>
                    <a:pt x="8798" y="13649"/>
                    <a:pt x="8852" y="13649"/>
                  </a:cubicBezTo>
                  <a:close/>
                  <a:moveTo>
                    <a:pt x="3664" y="9664"/>
                  </a:moveTo>
                  <a:cubicBezTo>
                    <a:pt x="3669" y="9664"/>
                    <a:pt x="3675" y="9664"/>
                    <a:pt x="3680" y="9665"/>
                  </a:cubicBezTo>
                  <a:cubicBezTo>
                    <a:pt x="3746" y="9670"/>
                    <a:pt x="3814" y="9713"/>
                    <a:pt x="3870" y="9743"/>
                  </a:cubicBezTo>
                  <a:cubicBezTo>
                    <a:pt x="4008" y="9816"/>
                    <a:pt x="4136" y="9909"/>
                    <a:pt x="4254" y="10011"/>
                  </a:cubicBezTo>
                  <a:cubicBezTo>
                    <a:pt x="4482" y="10209"/>
                    <a:pt x="4682" y="10438"/>
                    <a:pt x="4892" y="10658"/>
                  </a:cubicBezTo>
                  <a:cubicBezTo>
                    <a:pt x="5113" y="10890"/>
                    <a:pt x="5339" y="11117"/>
                    <a:pt x="5567" y="11343"/>
                  </a:cubicBezTo>
                  <a:cubicBezTo>
                    <a:pt x="6027" y="11790"/>
                    <a:pt x="6502" y="12223"/>
                    <a:pt x="6990" y="12638"/>
                  </a:cubicBezTo>
                  <a:cubicBezTo>
                    <a:pt x="7205" y="12821"/>
                    <a:pt x="7423" y="12997"/>
                    <a:pt x="7643" y="13173"/>
                  </a:cubicBezTo>
                  <a:cubicBezTo>
                    <a:pt x="7669" y="13194"/>
                    <a:pt x="7382" y="13918"/>
                    <a:pt x="7346" y="14017"/>
                  </a:cubicBezTo>
                  <a:cubicBezTo>
                    <a:pt x="7270" y="13878"/>
                    <a:pt x="7132" y="13758"/>
                    <a:pt x="7027" y="13661"/>
                  </a:cubicBezTo>
                  <a:cubicBezTo>
                    <a:pt x="6814" y="13460"/>
                    <a:pt x="6580" y="13280"/>
                    <a:pt x="6342" y="13105"/>
                  </a:cubicBezTo>
                  <a:cubicBezTo>
                    <a:pt x="5857" y="12750"/>
                    <a:pt x="5352" y="12421"/>
                    <a:pt x="4922" y="11997"/>
                  </a:cubicBezTo>
                  <a:cubicBezTo>
                    <a:pt x="4522" y="11604"/>
                    <a:pt x="4185" y="11149"/>
                    <a:pt x="3923" y="10658"/>
                  </a:cubicBezTo>
                  <a:cubicBezTo>
                    <a:pt x="3794" y="10415"/>
                    <a:pt x="3660" y="10154"/>
                    <a:pt x="3588" y="9889"/>
                  </a:cubicBezTo>
                  <a:cubicBezTo>
                    <a:pt x="3565" y="9804"/>
                    <a:pt x="3539" y="9664"/>
                    <a:pt x="3664" y="9664"/>
                  </a:cubicBezTo>
                  <a:close/>
                  <a:moveTo>
                    <a:pt x="13294" y="13755"/>
                  </a:moveTo>
                  <a:cubicBezTo>
                    <a:pt x="13325" y="13778"/>
                    <a:pt x="13346" y="13809"/>
                    <a:pt x="13348" y="13854"/>
                  </a:cubicBezTo>
                  <a:cubicBezTo>
                    <a:pt x="13356" y="14027"/>
                    <a:pt x="13107" y="14183"/>
                    <a:pt x="12982" y="14261"/>
                  </a:cubicBezTo>
                  <a:cubicBezTo>
                    <a:pt x="12684" y="14449"/>
                    <a:pt x="12335" y="14545"/>
                    <a:pt x="11989" y="14612"/>
                  </a:cubicBezTo>
                  <a:cubicBezTo>
                    <a:pt x="11597" y="14686"/>
                    <a:pt x="11196" y="14715"/>
                    <a:pt x="10800" y="14761"/>
                  </a:cubicBezTo>
                  <a:cubicBezTo>
                    <a:pt x="10368" y="14808"/>
                    <a:pt x="9937" y="14853"/>
                    <a:pt x="9509" y="14903"/>
                  </a:cubicBezTo>
                  <a:cubicBezTo>
                    <a:pt x="9066" y="14954"/>
                    <a:pt x="8625" y="15010"/>
                    <a:pt x="8184" y="15067"/>
                  </a:cubicBezTo>
                  <a:cubicBezTo>
                    <a:pt x="7971" y="15094"/>
                    <a:pt x="7754" y="15113"/>
                    <a:pt x="7545" y="15154"/>
                  </a:cubicBezTo>
                  <a:cubicBezTo>
                    <a:pt x="7413" y="15179"/>
                    <a:pt x="7290" y="15230"/>
                    <a:pt x="7203" y="15330"/>
                  </a:cubicBezTo>
                  <a:lnTo>
                    <a:pt x="7373" y="14835"/>
                  </a:lnTo>
                  <a:cubicBezTo>
                    <a:pt x="7371" y="14819"/>
                    <a:pt x="7371" y="14800"/>
                    <a:pt x="7376" y="14785"/>
                  </a:cubicBezTo>
                  <a:cubicBezTo>
                    <a:pt x="7388" y="14749"/>
                    <a:pt x="7403" y="14720"/>
                    <a:pt x="7423" y="14690"/>
                  </a:cubicBezTo>
                  <a:cubicBezTo>
                    <a:pt x="7504" y="14451"/>
                    <a:pt x="7586" y="14212"/>
                    <a:pt x="7669" y="13975"/>
                  </a:cubicBezTo>
                  <a:cubicBezTo>
                    <a:pt x="7678" y="13970"/>
                    <a:pt x="7687" y="13968"/>
                    <a:pt x="7694" y="13961"/>
                  </a:cubicBezTo>
                  <a:lnTo>
                    <a:pt x="7731" y="13934"/>
                  </a:lnTo>
                  <a:cubicBezTo>
                    <a:pt x="7805" y="13978"/>
                    <a:pt x="7907" y="13988"/>
                    <a:pt x="8007" y="13988"/>
                  </a:cubicBezTo>
                  <a:cubicBezTo>
                    <a:pt x="8078" y="13988"/>
                    <a:pt x="8148" y="13983"/>
                    <a:pt x="8205" y="13982"/>
                  </a:cubicBezTo>
                  <a:cubicBezTo>
                    <a:pt x="8413" y="13976"/>
                    <a:pt x="8622" y="13955"/>
                    <a:pt x="8829" y="13935"/>
                  </a:cubicBezTo>
                  <a:cubicBezTo>
                    <a:pt x="9267" y="13894"/>
                    <a:pt x="9704" y="13861"/>
                    <a:pt x="10144" y="13829"/>
                  </a:cubicBezTo>
                  <a:cubicBezTo>
                    <a:pt x="10498" y="13804"/>
                    <a:pt x="10851" y="13785"/>
                    <a:pt x="11204" y="13766"/>
                  </a:cubicBezTo>
                  <a:cubicBezTo>
                    <a:pt x="11306" y="13772"/>
                    <a:pt x="11411" y="13778"/>
                    <a:pt x="11513" y="13783"/>
                  </a:cubicBezTo>
                  <a:cubicBezTo>
                    <a:pt x="11762" y="13797"/>
                    <a:pt x="12013" y="13809"/>
                    <a:pt x="12261" y="13824"/>
                  </a:cubicBezTo>
                  <a:cubicBezTo>
                    <a:pt x="12234" y="13833"/>
                    <a:pt x="12206" y="13841"/>
                    <a:pt x="12179" y="13850"/>
                  </a:cubicBezTo>
                  <a:cubicBezTo>
                    <a:pt x="12241" y="13843"/>
                    <a:pt x="12304" y="13840"/>
                    <a:pt x="12365" y="13836"/>
                  </a:cubicBezTo>
                  <a:cubicBezTo>
                    <a:pt x="12363" y="13834"/>
                    <a:pt x="12363" y="13833"/>
                    <a:pt x="12363" y="13830"/>
                  </a:cubicBezTo>
                  <a:lnTo>
                    <a:pt x="12363" y="13830"/>
                  </a:lnTo>
                  <a:cubicBezTo>
                    <a:pt x="12383" y="13833"/>
                    <a:pt x="12403" y="13833"/>
                    <a:pt x="12421" y="13834"/>
                  </a:cubicBezTo>
                  <a:cubicBezTo>
                    <a:pt x="12451" y="13834"/>
                    <a:pt x="12480" y="13833"/>
                    <a:pt x="12509" y="13833"/>
                  </a:cubicBezTo>
                  <a:cubicBezTo>
                    <a:pt x="12550" y="13833"/>
                    <a:pt x="12592" y="13834"/>
                    <a:pt x="12634" y="13836"/>
                  </a:cubicBezTo>
                  <a:cubicBezTo>
                    <a:pt x="12653" y="13837"/>
                    <a:pt x="12668" y="13841"/>
                    <a:pt x="12682" y="13848"/>
                  </a:cubicBezTo>
                  <a:cubicBezTo>
                    <a:pt x="12718" y="13850"/>
                    <a:pt x="12754" y="13850"/>
                    <a:pt x="12791" y="13850"/>
                  </a:cubicBezTo>
                  <a:cubicBezTo>
                    <a:pt x="12835" y="13850"/>
                    <a:pt x="12880" y="13849"/>
                    <a:pt x="12924" y="13847"/>
                  </a:cubicBezTo>
                  <a:cubicBezTo>
                    <a:pt x="13050" y="13837"/>
                    <a:pt x="13180" y="13809"/>
                    <a:pt x="13294" y="13755"/>
                  </a:cubicBezTo>
                  <a:close/>
                  <a:moveTo>
                    <a:pt x="7091" y="15673"/>
                  </a:moveTo>
                  <a:cubicBezTo>
                    <a:pt x="7098" y="15676"/>
                    <a:pt x="7136" y="15690"/>
                    <a:pt x="7141" y="15697"/>
                  </a:cubicBezTo>
                  <a:cubicBezTo>
                    <a:pt x="7148" y="15717"/>
                    <a:pt x="7165" y="15722"/>
                    <a:pt x="7183" y="15722"/>
                  </a:cubicBezTo>
                  <a:cubicBezTo>
                    <a:pt x="7186" y="15722"/>
                    <a:pt x="7189" y="15721"/>
                    <a:pt x="7192" y="15721"/>
                  </a:cubicBezTo>
                  <a:cubicBezTo>
                    <a:pt x="7578" y="15904"/>
                    <a:pt x="7985" y="15962"/>
                    <a:pt x="8398" y="15962"/>
                  </a:cubicBezTo>
                  <a:cubicBezTo>
                    <a:pt x="8803" y="15962"/>
                    <a:pt x="9213" y="15907"/>
                    <a:pt x="9615" y="15860"/>
                  </a:cubicBezTo>
                  <a:cubicBezTo>
                    <a:pt x="9892" y="15827"/>
                    <a:pt x="10169" y="15804"/>
                    <a:pt x="10446" y="15804"/>
                  </a:cubicBezTo>
                  <a:cubicBezTo>
                    <a:pt x="10612" y="15804"/>
                    <a:pt x="10778" y="15812"/>
                    <a:pt x="10944" y="15832"/>
                  </a:cubicBezTo>
                  <a:cubicBezTo>
                    <a:pt x="11427" y="15886"/>
                    <a:pt x="11906" y="15998"/>
                    <a:pt x="12383" y="16090"/>
                  </a:cubicBezTo>
                  <a:cubicBezTo>
                    <a:pt x="12617" y="16137"/>
                    <a:pt x="12860" y="16168"/>
                    <a:pt x="13091" y="16231"/>
                  </a:cubicBezTo>
                  <a:cubicBezTo>
                    <a:pt x="13368" y="16304"/>
                    <a:pt x="13209" y="16609"/>
                    <a:pt x="13063" y="16727"/>
                  </a:cubicBezTo>
                  <a:cubicBezTo>
                    <a:pt x="12792" y="16943"/>
                    <a:pt x="12401" y="16976"/>
                    <a:pt x="12048" y="16976"/>
                  </a:cubicBezTo>
                  <a:cubicBezTo>
                    <a:pt x="11986" y="16976"/>
                    <a:pt x="11925" y="16975"/>
                    <a:pt x="11865" y="16974"/>
                  </a:cubicBezTo>
                  <a:cubicBezTo>
                    <a:pt x="11028" y="16956"/>
                    <a:pt x="10207" y="16743"/>
                    <a:pt x="9371" y="16709"/>
                  </a:cubicBezTo>
                  <a:cubicBezTo>
                    <a:pt x="9321" y="16707"/>
                    <a:pt x="9272" y="16706"/>
                    <a:pt x="9223" y="16706"/>
                  </a:cubicBezTo>
                  <a:cubicBezTo>
                    <a:pt x="8812" y="16706"/>
                    <a:pt x="8412" y="16766"/>
                    <a:pt x="8006" y="16834"/>
                  </a:cubicBezTo>
                  <a:cubicBezTo>
                    <a:pt x="7744" y="16876"/>
                    <a:pt x="7485" y="16908"/>
                    <a:pt x="7224" y="16908"/>
                  </a:cubicBezTo>
                  <a:cubicBezTo>
                    <a:pt x="7049" y="16908"/>
                    <a:pt x="6873" y="16894"/>
                    <a:pt x="6695" y="16858"/>
                  </a:cubicBezTo>
                  <a:cubicBezTo>
                    <a:pt x="6773" y="16458"/>
                    <a:pt x="6884" y="16038"/>
                    <a:pt x="7091" y="15673"/>
                  </a:cubicBezTo>
                  <a:close/>
                  <a:moveTo>
                    <a:pt x="2909" y="11263"/>
                  </a:moveTo>
                  <a:cubicBezTo>
                    <a:pt x="3110" y="11263"/>
                    <a:pt x="3486" y="11510"/>
                    <a:pt x="3573" y="11577"/>
                  </a:cubicBezTo>
                  <a:cubicBezTo>
                    <a:pt x="3809" y="11764"/>
                    <a:pt x="4012" y="11991"/>
                    <a:pt x="4212" y="12215"/>
                  </a:cubicBezTo>
                  <a:cubicBezTo>
                    <a:pt x="4420" y="12450"/>
                    <a:pt x="4629" y="12681"/>
                    <a:pt x="4844" y="12908"/>
                  </a:cubicBezTo>
                  <a:cubicBezTo>
                    <a:pt x="5271" y="13362"/>
                    <a:pt x="5722" y="13797"/>
                    <a:pt x="6226" y="14173"/>
                  </a:cubicBezTo>
                  <a:cubicBezTo>
                    <a:pt x="6433" y="14327"/>
                    <a:pt x="6674" y="14535"/>
                    <a:pt x="6942" y="14569"/>
                  </a:cubicBezTo>
                  <a:cubicBezTo>
                    <a:pt x="6958" y="14571"/>
                    <a:pt x="6975" y="14572"/>
                    <a:pt x="6992" y="14572"/>
                  </a:cubicBezTo>
                  <a:cubicBezTo>
                    <a:pt x="7051" y="14572"/>
                    <a:pt x="7112" y="14561"/>
                    <a:pt x="7168" y="14541"/>
                  </a:cubicBezTo>
                  <a:lnTo>
                    <a:pt x="7168" y="14541"/>
                  </a:lnTo>
                  <a:cubicBezTo>
                    <a:pt x="7084" y="14572"/>
                    <a:pt x="7058" y="14938"/>
                    <a:pt x="7034" y="15026"/>
                  </a:cubicBezTo>
                  <a:cubicBezTo>
                    <a:pt x="6952" y="15331"/>
                    <a:pt x="6792" y="15608"/>
                    <a:pt x="6695" y="15907"/>
                  </a:cubicBezTo>
                  <a:cubicBezTo>
                    <a:pt x="6603" y="16195"/>
                    <a:pt x="6505" y="16485"/>
                    <a:pt x="6406" y="16773"/>
                  </a:cubicBezTo>
                  <a:cubicBezTo>
                    <a:pt x="6359" y="16914"/>
                    <a:pt x="6311" y="17056"/>
                    <a:pt x="6261" y="17198"/>
                  </a:cubicBezTo>
                  <a:cubicBezTo>
                    <a:pt x="6248" y="17234"/>
                    <a:pt x="6114" y="17502"/>
                    <a:pt x="6133" y="17529"/>
                  </a:cubicBezTo>
                  <a:cubicBezTo>
                    <a:pt x="5965" y="17305"/>
                    <a:pt x="5658" y="17126"/>
                    <a:pt x="5459" y="16997"/>
                  </a:cubicBezTo>
                  <a:cubicBezTo>
                    <a:pt x="4953" y="16665"/>
                    <a:pt x="4461" y="16316"/>
                    <a:pt x="4000" y="15924"/>
                  </a:cubicBezTo>
                  <a:cubicBezTo>
                    <a:pt x="3546" y="15537"/>
                    <a:pt x="3121" y="15108"/>
                    <a:pt x="2772" y="14627"/>
                  </a:cubicBezTo>
                  <a:cubicBezTo>
                    <a:pt x="2459" y="14196"/>
                    <a:pt x="2165" y="13691"/>
                    <a:pt x="2186" y="13150"/>
                  </a:cubicBezTo>
                  <a:cubicBezTo>
                    <a:pt x="2190" y="13060"/>
                    <a:pt x="2192" y="12936"/>
                    <a:pt x="2303" y="12936"/>
                  </a:cubicBezTo>
                  <a:cubicBezTo>
                    <a:pt x="2310" y="12936"/>
                    <a:pt x="2318" y="12936"/>
                    <a:pt x="2327" y="12938"/>
                  </a:cubicBezTo>
                  <a:cubicBezTo>
                    <a:pt x="2385" y="12945"/>
                    <a:pt x="2440" y="12975"/>
                    <a:pt x="2490" y="13004"/>
                  </a:cubicBezTo>
                  <a:cubicBezTo>
                    <a:pt x="2622" y="13081"/>
                    <a:pt x="2741" y="13179"/>
                    <a:pt x="2850" y="13282"/>
                  </a:cubicBezTo>
                  <a:cubicBezTo>
                    <a:pt x="3062" y="13485"/>
                    <a:pt x="3239" y="13719"/>
                    <a:pt x="3425" y="13942"/>
                  </a:cubicBezTo>
                  <a:cubicBezTo>
                    <a:pt x="3809" y="14409"/>
                    <a:pt x="4256" y="14820"/>
                    <a:pt x="4757" y="15167"/>
                  </a:cubicBezTo>
                  <a:cubicBezTo>
                    <a:pt x="5008" y="15340"/>
                    <a:pt x="5275" y="15507"/>
                    <a:pt x="5559" y="15628"/>
                  </a:cubicBezTo>
                  <a:cubicBezTo>
                    <a:pt x="5728" y="15701"/>
                    <a:pt x="5973" y="15800"/>
                    <a:pt x="6186" y="15800"/>
                  </a:cubicBezTo>
                  <a:cubicBezTo>
                    <a:pt x="6245" y="15800"/>
                    <a:pt x="6301" y="15793"/>
                    <a:pt x="6352" y="15775"/>
                  </a:cubicBezTo>
                  <a:cubicBezTo>
                    <a:pt x="6590" y="15691"/>
                    <a:pt x="6495" y="15416"/>
                    <a:pt x="6376" y="15270"/>
                  </a:cubicBezTo>
                  <a:cubicBezTo>
                    <a:pt x="6193" y="15046"/>
                    <a:pt x="5957" y="14866"/>
                    <a:pt x="5723" y="14698"/>
                  </a:cubicBezTo>
                  <a:cubicBezTo>
                    <a:pt x="4732" y="13979"/>
                    <a:pt x="3763" y="13180"/>
                    <a:pt x="3079" y="12159"/>
                  </a:cubicBezTo>
                  <a:cubicBezTo>
                    <a:pt x="2933" y="11939"/>
                    <a:pt x="2777" y="11661"/>
                    <a:pt x="2781" y="11390"/>
                  </a:cubicBezTo>
                  <a:cubicBezTo>
                    <a:pt x="2783" y="11298"/>
                    <a:pt x="2834" y="11263"/>
                    <a:pt x="2909" y="11263"/>
                  </a:cubicBezTo>
                  <a:close/>
                  <a:moveTo>
                    <a:pt x="11619" y="17432"/>
                  </a:moveTo>
                  <a:cubicBezTo>
                    <a:pt x="11633" y="17432"/>
                    <a:pt x="11648" y="17432"/>
                    <a:pt x="11662" y="17432"/>
                  </a:cubicBezTo>
                  <a:cubicBezTo>
                    <a:pt x="11860" y="17435"/>
                    <a:pt x="12088" y="17425"/>
                    <a:pt x="12278" y="17485"/>
                  </a:cubicBezTo>
                  <a:cubicBezTo>
                    <a:pt x="12417" y="17527"/>
                    <a:pt x="12461" y="17641"/>
                    <a:pt x="12362" y="17747"/>
                  </a:cubicBezTo>
                  <a:cubicBezTo>
                    <a:pt x="12289" y="17825"/>
                    <a:pt x="12186" y="17871"/>
                    <a:pt x="12088" y="17913"/>
                  </a:cubicBezTo>
                  <a:cubicBezTo>
                    <a:pt x="11878" y="18005"/>
                    <a:pt x="11665" y="18091"/>
                    <a:pt x="11447" y="18166"/>
                  </a:cubicBezTo>
                  <a:cubicBezTo>
                    <a:pt x="10597" y="18461"/>
                    <a:pt x="9702" y="18630"/>
                    <a:pt x="8796" y="18665"/>
                  </a:cubicBezTo>
                  <a:cubicBezTo>
                    <a:pt x="8705" y="18669"/>
                    <a:pt x="8613" y="18671"/>
                    <a:pt x="8522" y="18671"/>
                  </a:cubicBezTo>
                  <a:cubicBezTo>
                    <a:pt x="8122" y="18671"/>
                    <a:pt x="7723" y="18639"/>
                    <a:pt x="7321" y="18613"/>
                  </a:cubicBezTo>
                  <a:cubicBezTo>
                    <a:pt x="7192" y="18604"/>
                    <a:pt x="7061" y="18598"/>
                    <a:pt x="6930" y="18598"/>
                  </a:cubicBezTo>
                  <a:cubicBezTo>
                    <a:pt x="6638" y="18598"/>
                    <a:pt x="6348" y="18629"/>
                    <a:pt x="6079" y="18736"/>
                  </a:cubicBezTo>
                  <a:cubicBezTo>
                    <a:pt x="6150" y="18511"/>
                    <a:pt x="6221" y="18284"/>
                    <a:pt x="6295" y="18059"/>
                  </a:cubicBezTo>
                  <a:cubicBezTo>
                    <a:pt x="6325" y="17967"/>
                    <a:pt x="6355" y="17876"/>
                    <a:pt x="6385" y="17784"/>
                  </a:cubicBezTo>
                  <a:cubicBezTo>
                    <a:pt x="6741" y="17887"/>
                    <a:pt x="7109" y="17925"/>
                    <a:pt x="7478" y="17925"/>
                  </a:cubicBezTo>
                  <a:cubicBezTo>
                    <a:pt x="7857" y="17925"/>
                    <a:pt x="8237" y="17885"/>
                    <a:pt x="8608" y="17832"/>
                  </a:cubicBezTo>
                  <a:cubicBezTo>
                    <a:pt x="9425" y="17716"/>
                    <a:pt x="10229" y="17523"/>
                    <a:pt x="11055" y="17456"/>
                  </a:cubicBezTo>
                  <a:cubicBezTo>
                    <a:pt x="11242" y="17441"/>
                    <a:pt x="11430" y="17432"/>
                    <a:pt x="11619" y="17432"/>
                  </a:cubicBezTo>
                  <a:close/>
                  <a:moveTo>
                    <a:pt x="11007" y="19069"/>
                  </a:moveTo>
                  <a:cubicBezTo>
                    <a:pt x="11085" y="19069"/>
                    <a:pt x="11164" y="19073"/>
                    <a:pt x="11240" y="19084"/>
                  </a:cubicBezTo>
                  <a:cubicBezTo>
                    <a:pt x="11542" y="19131"/>
                    <a:pt x="11322" y="19468"/>
                    <a:pt x="11198" y="19592"/>
                  </a:cubicBezTo>
                  <a:cubicBezTo>
                    <a:pt x="10923" y="19858"/>
                    <a:pt x="10503" y="20006"/>
                    <a:pt x="10137" y="20118"/>
                  </a:cubicBezTo>
                  <a:cubicBezTo>
                    <a:pt x="9688" y="20255"/>
                    <a:pt x="9237" y="20312"/>
                    <a:pt x="8782" y="20312"/>
                  </a:cubicBezTo>
                  <a:cubicBezTo>
                    <a:pt x="8437" y="20312"/>
                    <a:pt x="8090" y="20279"/>
                    <a:pt x="7738" y="20224"/>
                  </a:cubicBezTo>
                  <a:cubicBezTo>
                    <a:pt x="7383" y="20169"/>
                    <a:pt x="7007" y="20113"/>
                    <a:pt x="6639" y="20113"/>
                  </a:cubicBezTo>
                  <a:cubicBezTo>
                    <a:pt x="6269" y="20113"/>
                    <a:pt x="5908" y="20169"/>
                    <a:pt x="5586" y="20339"/>
                  </a:cubicBezTo>
                  <a:cubicBezTo>
                    <a:pt x="5668" y="20053"/>
                    <a:pt x="5756" y="19766"/>
                    <a:pt x="5844" y="19481"/>
                  </a:cubicBezTo>
                  <a:cubicBezTo>
                    <a:pt x="6187" y="19294"/>
                    <a:pt x="6559" y="19242"/>
                    <a:pt x="6940" y="19242"/>
                  </a:cubicBezTo>
                  <a:cubicBezTo>
                    <a:pt x="7366" y="19242"/>
                    <a:pt x="7803" y="19308"/>
                    <a:pt x="8220" y="19324"/>
                  </a:cubicBezTo>
                  <a:cubicBezTo>
                    <a:pt x="8275" y="19326"/>
                    <a:pt x="8330" y="19327"/>
                    <a:pt x="8385" y="19327"/>
                  </a:cubicBezTo>
                  <a:cubicBezTo>
                    <a:pt x="9147" y="19327"/>
                    <a:pt x="9886" y="19135"/>
                    <a:pt x="10644" y="19085"/>
                  </a:cubicBezTo>
                  <a:cubicBezTo>
                    <a:pt x="10761" y="19078"/>
                    <a:pt x="10884" y="19069"/>
                    <a:pt x="11007" y="19069"/>
                  </a:cubicBezTo>
                  <a:close/>
                  <a:moveTo>
                    <a:pt x="791" y="15464"/>
                  </a:moveTo>
                  <a:cubicBezTo>
                    <a:pt x="848" y="15464"/>
                    <a:pt x="915" y="15486"/>
                    <a:pt x="951" y="15500"/>
                  </a:cubicBezTo>
                  <a:cubicBezTo>
                    <a:pt x="1153" y="15574"/>
                    <a:pt x="1348" y="15713"/>
                    <a:pt x="1535" y="15822"/>
                  </a:cubicBezTo>
                  <a:cubicBezTo>
                    <a:pt x="1735" y="15941"/>
                    <a:pt x="1930" y="16066"/>
                    <a:pt x="2125" y="16194"/>
                  </a:cubicBezTo>
                  <a:cubicBezTo>
                    <a:pt x="2516" y="16446"/>
                    <a:pt x="2897" y="16714"/>
                    <a:pt x="3280" y="16978"/>
                  </a:cubicBezTo>
                  <a:cubicBezTo>
                    <a:pt x="4089" y="17542"/>
                    <a:pt x="4906" y="18095"/>
                    <a:pt x="5799" y="18516"/>
                  </a:cubicBezTo>
                  <a:cubicBezTo>
                    <a:pt x="5827" y="18529"/>
                    <a:pt x="5135" y="20542"/>
                    <a:pt x="5069" y="20758"/>
                  </a:cubicBezTo>
                  <a:cubicBezTo>
                    <a:pt x="5044" y="20840"/>
                    <a:pt x="5021" y="20922"/>
                    <a:pt x="4997" y="21005"/>
                  </a:cubicBezTo>
                  <a:cubicBezTo>
                    <a:pt x="4936" y="20942"/>
                    <a:pt x="4864" y="20887"/>
                    <a:pt x="4805" y="20844"/>
                  </a:cubicBezTo>
                  <a:cubicBezTo>
                    <a:pt x="4551" y="20663"/>
                    <a:pt x="4275" y="20510"/>
                    <a:pt x="3998" y="20365"/>
                  </a:cubicBezTo>
                  <a:cubicBezTo>
                    <a:pt x="3721" y="20219"/>
                    <a:pt x="3439" y="20078"/>
                    <a:pt x="3171" y="19915"/>
                  </a:cubicBezTo>
                  <a:cubicBezTo>
                    <a:pt x="2886" y="19743"/>
                    <a:pt x="2656" y="19536"/>
                    <a:pt x="2409" y="19315"/>
                  </a:cubicBezTo>
                  <a:cubicBezTo>
                    <a:pt x="2297" y="19145"/>
                    <a:pt x="2182" y="18976"/>
                    <a:pt x="2056" y="18814"/>
                  </a:cubicBezTo>
                  <a:cubicBezTo>
                    <a:pt x="1930" y="18651"/>
                    <a:pt x="1786" y="18479"/>
                    <a:pt x="1578" y="18418"/>
                  </a:cubicBezTo>
                  <a:cubicBezTo>
                    <a:pt x="1532" y="18405"/>
                    <a:pt x="1484" y="18399"/>
                    <a:pt x="1436" y="18399"/>
                  </a:cubicBezTo>
                  <a:cubicBezTo>
                    <a:pt x="1320" y="18399"/>
                    <a:pt x="1204" y="18438"/>
                    <a:pt x="1125" y="18522"/>
                  </a:cubicBezTo>
                  <a:cubicBezTo>
                    <a:pt x="1036" y="18616"/>
                    <a:pt x="1013" y="18756"/>
                    <a:pt x="1013" y="18896"/>
                  </a:cubicBezTo>
                  <a:cubicBezTo>
                    <a:pt x="724" y="18617"/>
                    <a:pt x="403" y="18312"/>
                    <a:pt x="245" y="17954"/>
                  </a:cubicBezTo>
                  <a:cubicBezTo>
                    <a:pt x="168" y="17778"/>
                    <a:pt x="166" y="17515"/>
                    <a:pt x="410" y="17515"/>
                  </a:cubicBezTo>
                  <a:cubicBezTo>
                    <a:pt x="417" y="17515"/>
                    <a:pt x="424" y="17516"/>
                    <a:pt x="431" y="17516"/>
                  </a:cubicBezTo>
                  <a:cubicBezTo>
                    <a:pt x="616" y="17527"/>
                    <a:pt x="783" y="17651"/>
                    <a:pt x="928" y="17754"/>
                  </a:cubicBezTo>
                  <a:cubicBezTo>
                    <a:pt x="1698" y="18301"/>
                    <a:pt x="2436" y="18892"/>
                    <a:pt x="3245" y="19383"/>
                  </a:cubicBezTo>
                  <a:cubicBezTo>
                    <a:pt x="3629" y="19617"/>
                    <a:pt x="4027" y="19821"/>
                    <a:pt x="4448" y="19975"/>
                  </a:cubicBezTo>
                  <a:cubicBezTo>
                    <a:pt x="4448" y="19992"/>
                    <a:pt x="4452" y="20012"/>
                    <a:pt x="4473" y="20022"/>
                  </a:cubicBezTo>
                  <a:cubicBezTo>
                    <a:pt x="4518" y="20046"/>
                    <a:pt x="4563" y="20056"/>
                    <a:pt x="4606" y="20056"/>
                  </a:cubicBezTo>
                  <a:cubicBezTo>
                    <a:pt x="4626" y="20056"/>
                    <a:pt x="4646" y="20054"/>
                    <a:pt x="4665" y="20050"/>
                  </a:cubicBezTo>
                  <a:cubicBezTo>
                    <a:pt x="4668" y="20053"/>
                    <a:pt x="4671" y="20053"/>
                    <a:pt x="4673" y="20054"/>
                  </a:cubicBezTo>
                  <a:cubicBezTo>
                    <a:pt x="4677" y="20055"/>
                    <a:pt x="4680" y="20056"/>
                    <a:pt x="4684" y="20056"/>
                  </a:cubicBezTo>
                  <a:cubicBezTo>
                    <a:pt x="4698" y="20056"/>
                    <a:pt x="4709" y="20046"/>
                    <a:pt x="4716" y="20033"/>
                  </a:cubicBezTo>
                  <a:cubicBezTo>
                    <a:pt x="4855" y="19972"/>
                    <a:pt x="4954" y="19806"/>
                    <a:pt x="4935" y="19651"/>
                  </a:cubicBezTo>
                  <a:cubicBezTo>
                    <a:pt x="4915" y="19482"/>
                    <a:pt x="4801" y="19343"/>
                    <a:pt x="4681" y="19230"/>
                  </a:cubicBezTo>
                  <a:cubicBezTo>
                    <a:pt x="4523" y="19084"/>
                    <a:pt x="4347" y="18953"/>
                    <a:pt x="4175" y="18826"/>
                  </a:cubicBezTo>
                  <a:cubicBezTo>
                    <a:pt x="3433" y="18274"/>
                    <a:pt x="2621" y="17814"/>
                    <a:pt x="1925" y="17204"/>
                  </a:cubicBezTo>
                  <a:cubicBezTo>
                    <a:pt x="1610" y="16929"/>
                    <a:pt x="1319" y="16628"/>
                    <a:pt x="1084" y="16286"/>
                  </a:cubicBezTo>
                  <a:cubicBezTo>
                    <a:pt x="969" y="16119"/>
                    <a:pt x="868" y="15943"/>
                    <a:pt x="783" y="15761"/>
                  </a:cubicBezTo>
                  <a:cubicBezTo>
                    <a:pt x="755" y="15700"/>
                    <a:pt x="656" y="15538"/>
                    <a:pt x="717" y="15486"/>
                  </a:cubicBezTo>
                  <a:cubicBezTo>
                    <a:pt x="734" y="15470"/>
                    <a:pt x="761" y="15464"/>
                    <a:pt x="791" y="15464"/>
                  </a:cubicBezTo>
                  <a:close/>
                  <a:moveTo>
                    <a:pt x="2687" y="19762"/>
                  </a:moveTo>
                  <a:lnTo>
                    <a:pt x="2687" y="19762"/>
                  </a:lnTo>
                  <a:cubicBezTo>
                    <a:pt x="2762" y="19816"/>
                    <a:pt x="2836" y="19868"/>
                    <a:pt x="2909" y="19915"/>
                  </a:cubicBezTo>
                  <a:cubicBezTo>
                    <a:pt x="3150" y="20075"/>
                    <a:pt x="3408" y="20209"/>
                    <a:pt x="3665" y="20341"/>
                  </a:cubicBezTo>
                  <a:cubicBezTo>
                    <a:pt x="3916" y="20471"/>
                    <a:pt x="4171" y="20599"/>
                    <a:pt x="4415" y="20742"/>
                  </a:cubicBezTo>
                  <a:cubicBezTo>
                    <a:pt x="4576" y="20837"/>
                    <a:pt x="4837" y="20964"/>
                    <a:pt x="4952" y="21142"/>
                  </a:cubicBezTo>
                  <a:cubicBezTo>
                    <a:pt x="4902" y="21324"/>
                    <a:pt x="4851" y="21503"/>
                    <a:pt x="4801" y="21682"/>
                  </a:cubicBezTo>
                  <a:cubicBezTo>
                    <a:pt x="4699" y="21542"/>
                    <a:pt x="4566" y="21418"/>
                    <a:pt x="4429" y="21315"/>
                  </a:cubicBezTo>
                  <a:cubicBezTo>
                    <a:pt x="4210" y="21152"/>
                    <a:pt x="3977" y="21005"/>
                    <a:pt x="3748" y="20852"/>
                  </a:cubicBezTo>
                  <a:cubicBezTo>
                    <a:pt x="3521" y="20700"/>
                    <a:pt x="3294" y="20525"/>
                    <a:pt x="3053" y="20390"/>
                  </a:cubicBezTo>
                  <a:cubicBezTo>
                    <a:pt x="2933" y="20180"/>
                    <a:pt x="2812" y="19970"/>
                    <a:pt x="2687" y="19762"/>
                  </a:cubicBezTo>
                  <a:close/>
                  <a:moveTo>
                    <a:pt x="3249" y="20731"/>
                  </a:moveTo>
                  <a:cubicBezTo>
                    <a:pt x="3346" y="20793"/>
                    <a:pt x="3443" y="20854"/>
                    <a:pt x="3536" y="20915"/>
                  </a:cubicBezTo>
                  <a:cubicBezTo>
                    <a:pt x="3744" y="21054"/>
                    <a:pt x="3954" y="21191"/>
                    <a:pt x="4161" y="21331"/>
                  </a:cubicBezTo>
                  <a:cubicBezTo>
                    <a:pt x="4380" y="21476"/>
                    <a:pt x="4607" y="21653"/>
                    <a:pt x="4746" y="21873"/>
                  </a:cubicBezTo>
                  <a:cubicBezTo>
                    <a:pt x="4692" y="22092"/>
                    <a:pt x="4637" y="22310"/>
                    <a:pt x="4583" y="22529"/>
                  </a:cubicBezTo>
                  <a:cubicBezTo>
                    <a:pt x="4510" y="22438"/>
                    <a:pt x="4431" y="22351"/>
                    <a:pt x="4351" y="22266"/>
                  </a:cubicBezTo>
                  <a:cubicBezTo>
                    <a:pt x="4035" y="21923"/>
                    <a:pt x="3757" y="21558"/>
                    <a:pt x="3510" y="21164"/>
                  </a:cubicBezTo>
                  <a:cubicBezTo>
                    <a:pt x="3419" y="21022"/>
                    <a:pt x="3334" y="20877"/>
                    <a:pt x="3249" y="20731"/>
                  </a:cubicBezTo>
                  <a:close/>
                  <a:moveTo>
                    <a:pt x="5598" y="21461"/>
                  </a:moveTo>
                  <a:cubicBezTo>
                    <a:pt x="6183" y="21461"/>
                    <a:pt x="6774" y="21603"/>
                    <a:pt x="7346" y="21699"/>
                  </a:cubicBezTo>
                  <a:cubicBezTo>
                    <a:pt x="7711" y="21758"/>
                    <a:pt x="8079" y="21819"/>
                    <a:pt x="8445" y="21879"/>
                  </a:cubicBezTo>
                  <a:cubicBezTo>
                    <a:pt x="8801" y="21937"/>
                    <a:pt x="9164" y="21982"/>
                    <a:pt x="9519" y="22056"/>
                  </a:cubicBezTo>
                  <a:cubicBezTo>
                    <a:pt x="9683" y="22092"/>
                    <a:pt x="9885" y="22189"/>
                    <a:pt x="9785" y="22388"/>
                  </a:cubicBezTo>
                  <a:cubicBezTo>
                    <a:pt x="9709" y="22540"/>
                    <a:pt x="9510" y="22590"/>
                    <a:pt x="9354" y="22628"/>
                  </a:cubicBezTo>
                  <a:cubicBezTo>
                    <a:pt x="9153" y="22677"/>
                    <a:pt x="8947" y="22697"/>
                    <a:pt x="8740" y="22697"/>
                  </a:cubicBezTo>
                  <a:cubicBezTo>
                    <a:pt x="8633" y="22697"/>
                    <a:pt x="8527" y="22691"/>
                    <a:pt x="8420" y="22682"/>
                  </a:cubicBezTo>
                  <a:cubicBezTo>
                    <a:pt x="7809" y="22629"/>
                    <a:pt x="7217" y="22450"/>
                    <a:pt x="6617" y="22328"/>
                  </a:cubicBezTo>
                  <a:cubicBezTo>
                    <a:pt x="6367" y="22279"/>
                    <a:pt x="6093" y="22233"/>
                    <a:pt x="5826" y="22233"/>
                  </a:cubicBezTo>
                  <a:cubicBezTo>
                    <a:pt x="5539" y="22233"/>
                    <a:pt x="5260" y="22286"/>
                    <a:pt x="5028" y="22448"/>
                  </a:cubicBezTo>
                  <a:cubicBezTo>
                    <a:pt x="5051" y="22347"/>
                    <a:pt x="5078" y="22248"/>
                    <a:pt x="5101" y="22148"/>
                  </a:cubicBezTo>
                  <a:cubicBezTo>
                    <a:pt x="5105" y="22151"/>
                    <a:pt x="5112" y="22151"/>
                    <a:pt x="5115" y="22154"/>
                  </a:cubicBezTo>
                  <a:cubicBezTo>
                    <a:pt x="5118" y="22147"/>
                    <a:pt x="5115" y="22140"/>
                    <a:pt x="5119" y="22134"/>
                  </a:cubicBezTo>
                  <a:cubicBezTo>
                    <a:pt x="5136" y="22079"/>
                    <a:pt x="5162" y="22031"/>
                    <a:pt x="5191" y="21987"/>
                  </a:cubicBezTo>
                  <a:lnTo>
                    <a:pt x="5191" y="21987"/>
                  </a:lnTo>
                  <a:cubicBezTo>
                    <a:pt x="5171" y="21995"/>
                    <a:pt x="5154" y="22002"/>
                    <a:pt x="5135" y="22013"/>
                  </a:cubicBezTo>
                  <a:cubicBezTo>
                    <a:pt x="5179" y="21835"/>
                    <a:pt x="5220" y="21655"/>
                    <a:pt x="5267" y="21477"/>
                  </a:cubicBezTo>
                  <a:cubicBezTo>
                    <a:pt x="5377" y="21466"/>
                    <a:pt x="5487" y="21461"/>
                    <a:pt x="5598" y="21461"/>
                  </a:cubicBezTo>
                  <a:close/>
                  <a:moveTo>
                    <a:pt x="1442" y="18569"/>
                  </a:moveTo>
                  <a:cubicBezTo>
                    <a:pt x="1610" y="18569"/>
                    <a:pt x="1767" y="18727"/>
                    <a:pt x="1866" y="18848"/>
                  </a:cubicBezTo>
                  <a:cubicBezTo>
                    <a:pt x="2259" y="19325"/>
                    <a:pt x="2564" y="19863"/>
                    <a:pt x="2869" y="20398"/>
                  </a:cubicBezTo>
                  <a:cubicBezTo>
                    <a:pt x="2859" y="20423"/>
                    <a:pt x="2863" y="20451"/>
                    <a:pt x="2890" y="20474"/>
                  </a:cubicBezTo>
                  <a:cubicBezTo>
                    <a:pt x="2901" y="20484"/>
                    <a:pt x="2916" y="20494"/>
                    <a:pt x="2928" y="20504"/>
                  </a:cubicBezTo>
                  <a:cubicBezTo>
                    <a:pt x="3032" y="20683"/>
                    <a:pt x="3134" y="20863"/>
                    <a:pt x="3242" y="21037"/>
                  </a:cubicBezTo>
                  <a:cubicBezTo>
                    <a:pt x="3487" y="21437"/>
                    <a:pt x="3753" y="21829"/>
                    <a:pt x="4070" y="22177"/>
                  </a:cubicBezTo>
                  <a:cubicBezTo>
                    <a:pt x="4227" y="22347"/>
                    <a:pt x="4404" y="22513"/>
                    <a:pt x="4546" y="22700"/>
                  </a:cubicBezTo>
                  <a:cubicBezTo>
                    <a:pt x="4517" y="22817"/>
                    <a:pt x="4490" y="22934"/>
                    <a:pt x="4466" y="23053"/>
                  </a:cubicBezTo>
                  <a:cubicBezTo>
                    <a:pt x="4455" y="23038"/>
                    <a:pt x="4444" y="23026"/>
                    <a:pt x="4431" y="23012"/>
                  </a:cubicBezTo>
                  <a:lnTo>
                    <a:pt x="4431" y="23012"/>
                  </a:lnTo>
                  <a:cubicBezTo>
                    <a:pt x="4434" y="23062"/>
                    <a:pt x="4434" y="23112"/>
                    <a:pt x="4429" y="23163"/>
                  </a:cubicBezTo>
                  <a:cubicBezTo>
                    <a:pt x="4432" y="23166"/>
                    <a:pt x="4437" y="23171"/>
                    <a:pt x="4439" y="23175"/>
                  </a:cubicBezTo>
                  <a:cubicBezTo>
                    <a:pt x="4417" y="23286"/>
                    <a:pt x="4397" y="23400"/>
                    <a:pt x="4376" y="23512"/>
                  </a:cubicBezTo>
                  <a:cubicBezTo>
                    <a:pt x="4303" y="23449"/>
                    <a:pt x="4227" y="23395"/>
                    <a:pt x="4150" y="23347"/>
                  </a:cubicBezTo>
                  <a:cubicBezTo>
                    <a:pt x="3951" y="23219"/>
                    <a:pt x="3737" y="23122"/>
                    <a:pt x="3533" y="23001"/>
                  </a:cubicBezTo>
                  <a:cubicBezTo>
                    <a:pt x="3348" y="22892"/>
                    <a:pt x="3178" y="22765"/>
                    <a:pt x="3021" y="22622"/>
                  </a:cubicBezTo>
                  <a:cubicBezTo>
                    <a:pt x="2388" y="22050"/>
                    <a:pt x="1979" y="21281"/>
                    <a:pt x="1657" y="20512"/>
                  </a:cubicBezTo>
                  <a:cubicBezTo>
                    <a:pt x="1490" y="20115"/>
                    <a:pt x="1317" y="19707"/>
                    <a:pt x="1237" y="19284"/>
                  </a:cubicBezTo>
                  <a:cubicBezTo>
                    <a:pt x="1203" y="19106"/>
                    <a:pt x="1119" y="18706"/>
                    <a:pt x="1315" y="18601"/>
                  </a:cubicBezTo>
                  <a:cubicBezTo>
                    <a:pt x="1358" y="18579"/>
                    <a:pt x="1400" y="18569"/>
                    <a:pt x="1442" y="18569"/>
                  </a:cubicBezTo>
                  <a:close/>
                  <a:moveTo>
                    <a:pt x="4858" y="23280"/>
                  </a:moveTo>
                  <a:cubicBezTo>
                    <a:pt x="5320" y="23637"/>
                    <a:pt x="5958" y="23750"/>
                    <a:pt x="6533" y="23750"/>
                  </a:cubicBezTo>
                  <a:cubicBezTo>
                    <a:pt x="6568" y="23750"/>
                    <a:pt x="6604" y="23749"/>
                    <a:pt x="6638" y="23749"/>
                  </a:cubicBezTo>
                  <a:cubicBezTo>
                    <a:pt x="7342" y="23732"/>
                    <a:pt x="8029" y="23564"/>
                    <a:pt x="8731" y="23517"/>
                  </a:cubicBezTo>
                  <a:cubicBezTo>
                    <a:pt x="8781" y="23514"/>
                    <a:pt x="8833" y="23512"/>
                    <a:pt x="8886" y="23512"/>
                  </a:cubicBezTo>
                  <a:cubicBezTo>
                    <a:pt x="9006" y="23512"/>
                    <a:pt x="9130" y="23526"/>
                    <a:pt x="9233" y="23585"/>
                  </a:cubicBezTo>
                  <a:cubicBezTo>
                    <a:pt x="9389" y="23675"/>
                    <a:pt x="9426" y="23855"/>
                    <a:pt x="9375" y="24013"/>
                  </a:cubicBezTo>
                  <a:cubicBezTo>
                    <a:pt x="9279" y="24306"/>
                    <a:pt x="8921" y="24461"/>
                    <a:pt x="8652" y="24566"/>
                  </a:cubicBezTo>
                  <a:cubicBezTo>
                    <a:pt x="8284" y="24709"/>
                    <a:pt x="7886" y="24783"/>
                    <a:pt x="7487" y="24783"/>
                  </a:cubicBezTo>
                  <a:cubicBezTo>
                    <a:pt x="7255" y="24783"/>
                    <a:pt x="7023" y="24758"/>
                    <a:pt x="6796" y="24708"/>
                  </a:cubicBezTo>
                  <a:cubicBezTo>
                    <a:pt x="6186" y="24570"/>
                    <a:pt x="5555" y="24234"/>
                    <a:pt x="4916" y="24234"/>
                  </a:cubicBezTo>
                  <a:cubicBezTo>
                    <a:pt x="4869" y="24234"/>
                    <a:pt x="4822" y="24236"/>
                    <a:pt x="4774" y="24240"/>
                  </a:cubicBezTo>
                  <a:cubicBezTo>
                    <a:pt x="4777" y="24232"/>
                    <a:pt x="4778" y="24227"/>
                    <a:pt x="4778" y="24220"/>
                  </a:cubicBezTo>
                  <a:cubicBezTo>
                    <a:pt x="4777" y="24142"/>
                    <a:pt x="4760" y="24069"/>
                    <a:pt x="4736" y="23998"/>
                  </a:cubicBezTo>
                  <a:cubicBezTo>
                    <a:pt x="4737" y="23987"/>
                    <a:pt x="4737" y="23977"/>
                    <a:pt x="4739" y="23966"/>
                  </a:cubicBezTo>
                  <a:cubicBezTo>
                    <a:pt x="4744" y="23936"/>
                    <a:pt x="4750" y="23905"/>
                    <a:pt x="4756" y="23874"/>
                  </a:cubicBezTo>
                  <a:cubicBezTo>
                    <a:pt x="4777" y="23864"/>
                    <a:pt x="4800" y="23855"/>
                    <a:pt x="4822" y="23849"/>
                  </a:cubicBezTo>
                  <a:cubicBezTo>
                    <a:pt x="4824" y="23845"/>
                    <a:pt x="4822" y="23842"/>
                    <a:pt x="4824" y="23838"/>
                  </a:cubicBezTo>
                  <a:lnTo>
                    <a:pt x="4848" y="23777"/>
                  </a:lnTo>
                  <a:lnTo>
                    <a:pt x="4848" y="23777"/>
                  </a:lnTo>
                  <a:cubicBezTo>
                    <a:pt x="4820" y="23784"/>
                    <a:pt x="4793" y="23791"/>
                    <a:pt x="4767" y="23805"/>
                  </a:cubicBezTo>
                  <a:cubicBezTo>
                    <a:pt x="4795" y="23629"/>
                    <a:pt x="4827" y="23455"/>
                    <a:pt x="4858" y="23280"/>
                  </a:cubicBezTo>
                  <a:close/>
                  <a:moveTo>
                    <a:pt x="12787" y="0"/>
                  </a:moveTo>
                  <a:cubicBezTo>
                    <a:pt x="12497" y="0"/>
                    <a:pt x="12350" y="490"/>
                    <a:pt x="12285" y="692"/>
                  </a:cubicBezTo>
                  <a:lnTo>
                    <a:pt x="11950" y="1741"/>
                  </a:lnTo>
                  <a:cubicBezTo>
                    <a:pt x="11909" y="1631"/>
                    <a:pt x="11854" y="1525"/>
                    <a:pt x="11780" y="1429"/>
                  </a:cubicBezTo>
                  <a:cubicBezTo>
                    <a:pt x="11716" y="1347"/>
                    <a:pt x="11622" y="1273"/>
                    <a:pt x="11532" y="1273"/>
                  </a:cubicBezTo>
                  <a:cubicBezTo>
                    <a:pt x="11478" y="1273"/>
                    <a:pt x="11426" y="1300"/>
                    <a:pt x="11383" y="1369"/>
                  </a:cubicBezTo>
                  <a:cubicBezTo>
                    <a:pt x="11274" y="1542"/>
                    <a:pt x="11340" y="1796"/>
                    <a:pt x="11377" y="1982"/>
                  </a:cubicBezTo>
                  <a:cubicBezTo>
                    <a:pt x="11383" y="2005"/>
                    <a:pt x="11387" y="2029"/>
                    <a:pt x="11393" y="2050"/>
                  </a:cubicBezTo>
                  <a:cubicBezTo>
                    <a:pt x="11354" y="1988"/>
                    <a:pt x="11313" y="1927"/>
                    <a:pt x="11258" y="1880"/>
                  </a:cubicBezTo>
                  <a:cubicBezTo>
                    <a:pt x="11195" y="1823"/>
                    <a:pt x="11125" y="1799"/>
                    <a:pt x="11057" y="1799"/>
                  </a:cubicBezTo>
                  <a:cubicBezTo>
                    <a:pt x="10920" y="1799"/>
                    <a:pt x="10793" y="1901"/>
                    <a:pt x="10760" y="2054"/>
                  </a:cubicBezTo>
                  <a:cubicBezTo>
                    <a:pt x="10732" y="2188"/>
                    <a:pt x="10777" y="2327"/>
                    <a:pt x="10820" y="2453"/>
                  </a:cubicBezTo>
                  <a:cubicBezTo>
                    <a:pt x="10874" y="2609"/>
                    <a:pt x="10932" y="2762"/>
                    <a:pt x="10996" y="2914"/>
                  </a:cubicBezTo>
                  <a:cubicBezTo>
                    <a:pt x="11103" y="3169"/>
                    <a:pt x="11228" y="3415"/>
                    <a:pt x="11366" y="3656"/>
                  </a:cubicBezTo>
                  <a:cubicBezTo>
                    <a:pt x="11345" y="3704"/>
                    <a:pt x="11323" y="3751"/>
                    <a:pt x="11302" y="3798"/>
                  </a:cubicBezTo>
                  <a:cubicBezTo>
                    <a:pt x="11244" y="3689"/>
                    <a:pt x="11187" y="3577"/>
                    <a:pt x="11137" y="3462"/>
                  </a:cubicBezTo>
                  <a:cubicBezTo>
                    <a:pt x="11049" y="3255"/>
                    <a:pt x="10971" y="3043"/>
                    <a:pt x="10879" y="2837"/>
                  </a:cubicBezTo>
                  <a:cubicBezTo>
                    <a:pt x="10710" y="2460"/>
                    <a:pt x="10493" y="2087"/>
                    <a:pt x="10149" y="1837"/>
                  </a:cubicBezTo>
                  <a:cubicBezTo>
                    <a:pt x="10066" y="1778"/>
                    <a:pt x="9968" y="1727"/>
                    <a:pt x="9875" y="1727"/>
                  </a:cubicBezTo>
                  <a:cubicBezTo>
                    <a:pt x="9811" y="1727"/>
                    <a:pt x="9750" y="1751"/>
                    <a:pt x="9699" y="1816"/>
                  </a:cubicBezTo>
                  <a:cubicBezTo>
                    <a:pt x="9578" y="1971"/>
                    <a:pt x="9666" y="2162"/>
                    <a:pt x="9731" y="2321"/>
                  </a:cubicBezTo>
                  <a:cubicBezTo>
                    <a:pt x="9902" y="2730"/>
                    <a:pt x="10075" y="3137"/>
                    <a:pt x="10283" y="3528"/>
                  </a:cubicBezTo>
                  <a:cubicBezTo>
                    <a:pt x="10469" y="3882"/>
                    <a:pt x="10695" y="4242"/>
                    <a:pt x="10974" y="4538"/>
                  </a:cubicBezTo>
                  <a:cubicBezTo>
                    <a:pt x="10974" y="4540"/>
                    <a:pt x="10973" y="4541"/>
                    <a:pt x="10973" y="4541"/>
                  </a:cubicBezTo>
                  <a:cubicBezTo>
                    <a:pt x="10959" y="4548"/>
                    <a:pt x="10952" y="4567"/>
                    <a:pt x="10954" y="4584"/>
                  </a:cubicBezTo>
                  <a:cubicBezTo>
                    <a:pt x="10932" y="4638"/>
                    <a:pt x="10909" y="4690"/>
                    <a:pt x="10888" y="4744"/>
                  </a:cubicBezTo>
                  <a:cubicBezTo>
                    <a:pt x="10856" y="4755"/>
                    <a:pt x="10823" y="4759"/>
                    <a:pt x="10789" y="4759"/>
                  </a:cubicBezTo>
                  <a:cubicBezTo>
                    <a:pt x="10731" y="4759"/>
                    <a:pt x="10673" y="4745"/>
                    <a:pt x="10620" y="4719"/>
                  </a:cubicBezTo>
                  <a:cubicBezTo>
                    <a:pt x="10434" y="4625"/>
                    <a:pt x="10313" y="4422"/>
                    <a:pt x="10208" y="4252"/>
                  </a:cubicBezTo>
                  <a:cubicBezTo>
                    <a:pt x="10015" y="3938"/>
                    <a:pt x="9861" y="3604"/>
                    <a:pt x="9645" y="3304"/>
                  </a:cubicBezTo>
                  <a:cubicBezTo>
                    <a:pt x="9462" y="3052"/>
                    <a:pt x="9209" y="2783"/>
                    <a:pt x="8897" y="2697"/>
                  </a:cubicBezTo>
                  <a:cubicBezTo>
                    <a:pt x="8849" y="2683"/>
                    <a:pt x="8797" y="2675"/>
                    <a:pt x="8746" y="2675"/>
                  </a:cubicBezTo>
                  <a:cubicBezTo>
                    <a:pt x="8669" y="2675"/>
                    <a:pt x="8592" y="2694"/>
                    <a:pt x="8533" y="2744"/>
                  </a:cubicBezTo>
                  <a:cubicBezTo>
                    <a:pt x="8406" y="2847"/>
                    <a:pt x="8422" y="3016"/>
                    <a:pt x="8477" y="3157"/>
                  </a:cubicBezTo>
                  <a:cubicBezTo>
                    <a:pt x="8623" y="3525"/>
                    <a:pt x="8845" y="3883"/>
                    <a:pt x="9072" y="4212"/>
                  </a:cubicBezTo>
                  <a:cubicBezTo>
                    <a:pt x="9299" y="4540"/>
                    <a:pt x="9557" y="4848"/>
                    <a:pt x="9839" y="5134"/>
                  </a:cubicBezTo>
                  <a:cubicBezTo>
                    <a:pt x="9978" y="5273"/>
                    <a:pt x="10132" y="5400"/>
                    <a:pt x="10272" y="5540"/>
                  </a:cubicBezTo>
                  <a:cubicBezTo>
                    <a:pt x="10337" y="5605"/>
                    <a:pt x="10411" y="5712"/>
                    <a:pt x="10307" y="5776"/>
                  </a:cubicBezTo>
                  <a:cubicBezTo>
                    <a:pt x="10277" y="5795"/>
                    <a:pt x="10239" y="5802"/>
                    <a:pt x="10200" y="5802"/>
                  </a:cubicBezTo>
                  <a:cubicBezTo>
                    <a:pt x="10130" y="5802"/>
                    <a:pt x="10054" y="5778"/>
                    <a:pt x="10000" y="5754"/>
                  </a:cubicBezTo>
                  <a:cubicBezTo>
                    <a:pt x="9791" y="5664"/>
                    <a:pt x="9634" y="5489"/>
                    <a:pt x="9489" y="5322"/>
                  </a:cubicBezTo>
                  <a:cubicBezTo>
                    <a:pt x="9333" y="5144"/>
                    <a:pt x="9180" y="4966"/>
                    <a:pt x="9023" y="4787"/>
                  </a:cubicBezTo>
                  <a:cubicBezTo>
                    <a:pt x="8867" y="4607"/>
                    <a:pt x="8711" y="4426"/>
                    <a:pt x="8555" y="4248"/>
                  </a:cubicBezTo>
                  <a:cubicBezTo>
                    <a:pt x="8412" y="4082"/>
                    <a:pt x="8276" y="3893"/>
                    <a:pt x="8107" y="3751"/>
                  </a:cubicBezTo>
                  <a:cubicBezTo>
                    <a:pt x="8000" y="3661"/>
                    <a:pt x="7870" y="3595"/>
                    <a:pt x="7730" y="3595"/>
                  </a:cubicBezTo>
                  <a:cubicBezTo>
                    <a:pt x="7710" y="3595"/>
                    <a:pt x="7689" y="3596"/>
                    <a:pt x="7669" y="3599"/>
                  </a:cubicBezTo>
                  <a:cubicBezTo>
                    <a:pt x="7510" y="3623"/>
                    <a:pt x="7389" y="3738"/>
                    <a:pt x="7369" y="3896"/>
                  </a:cubicBezTo>
                  <a:cubicBezTo>
                    <a:pt x="7348" y="4056"/>
                    <a:pt x="7424" y="4221"/>
                    <a:pt x="7511" y="4351"/>
                  </a:cubicBezTo>
                  <a:cubicBezTo>
                    <a:pt x="7625" y="4526"/>
                    <a:pt x="7761" y="4690"/>
                    <a:pt x="7893" y="4852"/>
                  </a:cubicBezTo>
                  <a:cubicBezTo>
                    <a:pt x="8172" y="5195"/>
                    <a:pt x="8476" y="5520"/>
                    <a:pt x="8801" y="5824"/>
                  </a:cubicBezTo>
                  <a:cubicBezTo>
                    <a:pt x="9079" y="6086"/>
                    <a:pt x="9382" y="6343"/>
                    <a:pt x="9561" y="6685"/>
                  </a:cubicBezTo>
                  <a:cubicBezTo>
                    <a:pt x="9596" y="6754"/>
                    <a:pt x="9714" y="6972"/>
                    <a:pt x="9568" y="6972"/>
                  </a:cubicBezTo>
                  <a:cubicBezTo>
                    <a:pt x="9567" y="6972"/>
                    <a:pt x="9565" y="6972"/>
                    <a:pt x="9564" y="6972"/>
                  </a:cubicBezTo>
                  <a:cubicBezTo>
                    <a:pt x="9475" y="6967"/>
                    <a:pt x="9365" y="6872"/>
                    <a:pt x="9302" y="6824"/>
                  </a:cubicBezTo>
                  <a:cubicBezTo>
                    <a:pt x="9124" y="6691"/>
                    <a:pt x="8954" y="6550"/>
                    <a:pt x="8788" y="6406"/>
                  </a:cubicBezTo>
                  <a:cubicBezTo>
                    <a:pt x="8455" y="6115"/>
                    <a:pt x="8142" y="5803"/>
                    <a:pt x="7852" y="5471"/>
                  </a:cubicBezTo>
                  <a:cubicBezTo>
                    <a:pt x="7609" y="5193"/>
                    <a:pt x="7339" y="4832"/>
                    <a:pt x="6945" y="4768"/>
                  </a:cubicBezTo>
                  <a:cubicBezTo>
                    <a:pt x="6909" y="4762"/>
                    <a:pt x="6870" y="4759"/>
                    <a:pt x="6830" y="4759"/>
                  </a:cubicBezTo>
                  <a:cubicBezTo>
                    <a:pt x="6717" y="4759"/>
                    <a:pt x="6596" y="4787"/>
                    <a:pt x="6526" y="4869"/>
                  </a:cubicBezTo>
                  <a:cubicBezTo>
                    <a:pt x="6426" y="4987"/>
                    <a:pt x="6484" y="5137"/>
                    <a:pt x="6555" y="5256"/>
                  </a:cubicBezTo>
                  <a:cubicBezTo>
                    <a:pt x="6765" y="5613"/>
                    <a:pt x="7009" y="5953"/>
                    <a:pt x="7264" y="6279"/>
                  </a:cubicBezTo>
                  <a:cubicBezTo>
                    <a:pt x="7776" y="6933"/>
                    <a:pt x="8358" y="7536"/>
                    <a:pt x="9008" y="8064"/>
                  </a:cubicBezTo>
                  <a:cubicBezTo>
                    <a:pt x="9138" y="8171"/>
                    <a:pt x="9273" y="8271"/>
                    <a:pt x="9408" y="8372"/>
                  </a:cubicBezTo>
                  <a:cubicBezTo>
                    <a:pt x="9397" y="8406"/>
                    <a:pt x="9382" y="8440"/>
                    <a:pt x="9370" y="8476"/>
                  </a:cubicBezTo>
                  <a:cubicBezTo>
                    <a:pt x="9363" y="8476"/>
                    <a:pt x="9356" y="8477"/>
                    <a:pt x="9350" y="8477"/>
                  </a:cubicBezTo>
                  <a:cubicBezTo>
                    <a:pt x="9215" y="8477"/>
                    <a:pt x="9056" y="8344"/>
                    <a:pt x="8972" y="8263"/>
                  </a:cubicBezTo>
                  <a:cubicBezTo>
                    <a:pt x="8836" y="8132"/>
                    <a:pt x="8701" y="8002"/>
                    <a:pt x="8562" y="7874"/>
                  </a:cubicBezTo>
                  <a:cubicBezTo>
                    <a:pt x="8293" y="7624"/>
                    <a:pt x="8018" y="7379"/>
                    <a:pt x="7738" y="7139"/>
                  </a:cubicBezTo>
                  <a:cubicBezTo>
                    <a:pt x="7457" y="6902"/>
                    <a:pt x="7176" y="6664"/>
                    <a:pt x="6885" y="6437"/>
                  </a:cubicBezTo>
                  <a:cubicBezTo>
                    <a:pt x="6751" y="6333"/>
                    <a:pt x="6613" y="6228"/>
                    <a:pt x="6475" y="6125"/>
                  </a:cubicBezTo>
                  <a:cubicBezTo>
                    <a:pt x="6350" y="6031"/>
                    <a:pt x="6216" y="5903"/>
                    <a:pt x="6058" y="5869"/>
                  </a:cubicBezTo>
                  <a:cubicBezTo>
                    <a:pt x="6034" y="5864"/>
                    <a:pt x="6011" y="5862"/>
                    <a:pt x="5988" y="5862"/>
                  </a:cubicBezTo>
                  <a:cubicBezTo>
                    <a:pt x="5800" y="5862"/>
                    <a:pt x="5649" y="6023"/>
                    <a:pt x="5610" y="6200"/>
                  </a:cubicBezTo>
                  <a:cubicBezTo>
                    <a:pt x="5552" y="6468"/>
                    <a:pt x="5743" y="6712"/>
                    <a:pt x="5906" y="6911"/>
                  </a:cubicBezTo>
                  <a:cubicBezTo>
                    <a:pt x="6343" y="7448"/>
                    <a:pt x="6843" y="7932"/>
                    <a:pt x="7361" y="8398"/>
                  </a:cubicBezTo>
                  <a:cubicBezTo>
                    <a:pt x="7613" y="8625"/>
                    <a:pt x="7871" y="8847"/>
                    <a:pt x="8128" y="9071"/>
                  </a:cubicBezTo>
                  <a:cubicBezTo>
                    <a:pt x="8256" y="9182"/>
                    <a:pt x="8385" y="9294"/>
                    <a:pt x="8513" y="9408"/>
                  </a:cubicBezTo>
                  <a:cubicBezTo>
                    <a:pt x="8564" y="9455"/>
                    <a:pt x="8938" y="9724"/>
                    <a:pt x="8843" y="9811"/>
                  </a:cubicBezTo>
                  <a:cubicBezTo>
                    <a:pt x="8825" y="9827"/>
                    <a:pt x="8798" y="9832"/>
                    <a:pt x="8767" y="9832"/>
                  </a:cubicBezTo>
                  <a:cubicBezTo>
                    <a:pt x="8701" y="9832"/>
                    <a:pt x="8620" y="9807"/>
                    <a:pt x="8582" y="9795"/>
                  </a:cubicBezTo>
                  <a:cubicBezTo>
                    <a:pt x="8500" y="9768"/>
                    <a:pt x="8422" y="9724"/>
                    <a:pt x="8354" y="9674"/>
                  </a:cubicBezTo>
                  <a:cubicBezTo>
                    <a:pt x="8198" y="9565"/>
                    <a:pt x="8067" y="9423"/>
                    <a:pt x="7937" y="9289"/>
                  </a:cubicBezTo>
                  <a:cubicBezTo>
                    <a:pt x="7667" y="9010"/>
                    <a:pt x="7398" y="8734"/>
                    <a:pt x="7128" y="8456"/>
                  </a:cubicBezTo>
                  <a:cubicBezTo>
                    <a:pt x="6871" y="8189"/>
                    <a:pt x="6613" y="7925"/>
                    <a:pt x="6356" y="7660"/>
                  </a:cubicBezTo>
                  <a:cubicBezTo>
                    <a:pt x="6226" y="7525"/>
                    <a:pt x="6099" y="7380"/>
                    <a:pt x="5963" y="7253"/>
                  </a:cubicBezTo>
                  <a:cubicBezTo>
                    <a:pt x="5889" y="7184"/>
                    <a:pt x="5797" y="7118"/>
                    <a:pt x="5693" y="7118"/>
                  </a:cubicBezTo>
                  <a:cubicBezTo>
                    <a:pt x="5679" y="7118"/>
                    <a:pt x="5665" y="7120"/>
                    <a:pt x="5651" y="7122"/>
                  </a:cubicBezTo>
                  <a:cubicBezTo>
                    <a:pt x="5386" y="7172"/>
                    <a:pt x="5440" y="7529"/>
                    <a:pt x="5468" y="7715"/>
                  </a:cubicBezTo>
                  <a:cubicBezTo>
                    <a:pt x="5511" y="7990"/>
                    <a:pt x="5608" y="8256"/>
                    <a:pt x="5739" y="8504"/>
                  </a:cubicBezTo>
                  <a:cubicBezTo>
                    <a:pt x="6308" y="9592"/>
                    <a:pt x="7467" y="10267"/>
                    <a:pt x="8091" y="11307"/>
                  </a:cubicBezTo>
                  <a:cubicBezTo>
                    <a:pt x="7443" y="10970"/>
                    <a:pt x="6837" y="10557"/>
                    <a:pt x="6298" y="10067"/>
                  </a:cubicBezTo>
                  <a:cubicBezTo>
                    <a:pt x="5994" y="9791"/>
                    <a:pt x="5722" y="9489"/>
                    <a:pt x="5441" y="9189"/>
                  </a:cubicBezTo>
                  <a:cubicBezTo>
                    <a:pt x="5173" y="8904"/>
                    <a:pt x="4882" y="8616"/>
                    <a:pt x="4537" y="8422"/>
                  </a:cubicBezTo>
                  <a:cubicBezTo>
                    <a:pt x="4431" y="8362"/>
                    <a:pt x="4291" y="8322"/>
                    <a:pt x="4160" y="8322"/>
                  </a:cubicBezTo>
                  <a:cubicBezTo>
                    <a:pt x="3979" y="8322"/>
                    <a:pt x="3814" y="8399"/>
                    <a:pt x="3780" y="8612"/>
                  </a:cubicBezTo>
                  <a:cubicBezTo>
                    <a:pt x="3731" y="8900"/>
                    <a:pt x="3929" y="9246"/>
                    <a:pt x="4099" y="9473"/>
                  </a:cubicBezTo>
                  <a:cubicBezTo>
                    <a:pt x="4298" y="9740"/>
                    <a:pt x="4551" y="9960"/>
                    <a:pt x="4814" y="10163"/>
                  </a:cubicBezTo>
                  <a:cubicBezTo>
                    <a:pt x="5130" y="10409"/>
                    <a:pt x="5457" y="10643"/>
                    <a:pt x="5776" y="10886"/>
                  </a:cubicBezTo>
                  <a:cubicBezTo>
                    <a:pt x="6173" y="11188"/>
                    <a:pt x="6568" y="11495"/>
                    <a:pt x="6958" y="11805"/>
                  </a:cubicBezTo>
                  <a:cubicBezTo>
                    <a:pt x="7155" y="11962"/>
                    <a:pt x="7351" y="12118"/>
                    <a:pt x="7545" y="12276"/>
                  </a:cubicBezTo>
                  <a:cubicBezTo>
                    <a:pt x="7656" y="12369"/>
                    <a:pt x="7775" y="12471"/>
                    <a:pt x="7840" y="12599"/>
                  </a:cubicBezTo>
                  <a:cubicBezTo>
                    <a:pt x="7793" y="12735"/>
                    <a:pt x="7744" y="12871"/>
                    <a:pt x="7695" y="13007"/>
                  </a:cubicBezTo>
                  <a:cubicBezTo>
                    <a:pt x="6712" y="12230"/>
                    <a:pt x="5786" y="11385"/>
                    <a:pt x="4927" y="10475"/>
                  </a:cubicBezTo>
                  <a:cubicBezTo>
                    <a:pt x="4722" y="10258"/>
                    <a:pt x="4520" y="10031"/>
                    <a:pt x="4286" y="9840"/>
                  </a:cubicBezTo>
                  <a:cubicBezTo>
                    <a:pt x="4121" y="9705"/>
                    <a:pt x="3873" y="9501"/>
                    <a:pt x="3643" y="9501"/>
                  </a:cubicBezTo>
                  <a:cubicBezTo>
                    <a:pt x="3636" y="9501"/>
                    <a:pt x="3629" y="9501"/>
                    <a:pt x="3622" y="9501"/>
                  </a:cubicBezTo>
                  <a:cubicBezTo>
                    <a:pt x="3086" y="9528"/>
                    <a:pt x="3652" y="10531"/>
                    <a:pt x="3764" y="10743"/>
                  </a:cubicBezTo>
                  <a:cubicBezTo>
                    <a:pt x="4022" y="11237"/>
                    <a:pt x="4361" y="11693"/>
                    <a:pt x="4754" y="12092"/>
                  </a:cubicBezTo>
                  <a:cubicBezTo>
                    <a:pt x="5169" y="12509"/>
                    <a:pt x="5654" y="12837"/>
                    <a:pt x="6129" y="13177"/>
                  </a:cubicBezTo>
                  <a:cubicBezTo>
                    <a:pt x="6393" y="13368"/>
                    <a:pt x="6654" y="13563"/>
                    <a:pt x="6890" y="13786"/>
                  </a:cubicBezTo>
                  <a:cubicBezTo>
                    <a:pt x="6987" y="13878"/>
                    <a:pt x="7100" y="13975"/>
                    <a:pt x="7172" y="14088"/>
                  </a:cubicBezTo>
                  <a:cubicBezTo>
                    <a:pt x="7274" y="14248"/>
                    <a:pt x="7167" y="14391"/>
                    <a:pt x="6988" y="14391"/>
                  </a:cubicBezTo>
                  <a:cubicBezTo>
                    <a:pt x="6983" y="14391"/>
                    <a:pt x="6979" y="14391"/>
                    <a:pt x="6975" y="14390"/>
                  </a:cubicBezTo>
                  <a:cubicBezTo>
                    <a:pt x="6824" y="14386"/>
                    <a:pt x="6687" y="14283"/>
                    <a:pt x="6566" y="14202"/>
                  </a:cubicBezTo>
                  <a:cubicBezTo>
                    <a:pt x="6414" y="14100"/>
                    <a:pt x="6270" y="13992"/>
                    <a:pt x="6128" y="13880"/>
                  </a:cubicBezTo>
                  <a:cubicBezTo>
                    <a:pt x="5878" y="13680"/>
                    <a:pt x="5640" y="13465"/>
                    <a:pt x="5411" y="13240"/>
                  </a:cubicBezTo>
                  <a:cubicBezTo>
                    <a:pt x="4959" y="12799"/>
                    <a:pt x="4553" y="12318"/>
                    <a:pt x="4123" y="11855"/>
                  </a:cubicBezTo>
                  <a:cubicBezTo>
                    <a:pt x="3922" y="11637"/>
                    <a:pt x="3702" y="11424"/>
                    <a:pt x="3442" y="11272"/>
                  </a:cubicBezTo>
                  <a:cubicBezTo>
                    <a:pt x="3298" y="11185"/>
                    <a:pt x="3085" y="11074"/>
                    <a:pt x="2896" y="11074"/>
                  </a:cubicBezTo>
                  <a:cubicBezTo>
                    <a:pt x="2846" y="11074"/>
                    <a:pt x="2798" y="11081"/>
                    <a:pt x="2754" y="11099"/>
                  </a:cubicBezTo>
                  <a:cubicBezTo>
                    <a:pt x="2510" y="11195"/>
                    <a:pt x="2584" y="11525"/>
                    <a:pt x="2645" y="11719"/>
                  </a:cubicBezTo>
                  <a:cubicBezTo>
                    <a:pt x="2724" y="11976"/>
                    <a:pt x="2872" y="12206"/>
                    <a:pt x="3033" y="12423"/>
                  </a:cubicBezTo>
                  <a:cubicBezTo>
                    <a:pt x="3397" y="12911"/>
                    <a:pt x="3811" y="13365"/>
                    <a:pt x="4258" y="13778"/>
                  </a:cubicBezTo>
                  <a:cubicBezTo>
                    <a:pt x="4710" y="14196"/>
                    <a:pt x="5207" y="14545"/>
                    <a:pt x="5704" y="14911"/>
                  </a:cubicBezTo>
                  <a:cubicBezTo>
                    <a:pt x="5830" y="15003"/>
                    <a:pt x="5952" y="15103"/>
                    <a:pt x="6065" y="15210"/>
                  </a:cubicBezTo>
                  <a:cubicBezTo>
                    <a:pt x="6136" y="15280"/>
                    <a:pt x="6453" y="15565"/>
                    <a:pt x="6220" y="15613"/>
                  </a:cubicBezTo>
                  <a:cubicBezTo>
                    <a:pt x="6199" y="15618"/>
                    <a:pt x="6176" y="15620"/>
                    <a:pt x="6153" y="15620"/>
                  </a:cubicBezTo>
                  <a:cubicBezTo>
                    <a:pt x="6022" y="15620"/>
                    <a:pt x="5863" y="15559"/>
                    <a:pt x="5753" y="15518"/>
                  </a:cubicBezTo>
                  <a:cubicBezTo>
                    <a:pt x="5591" y="15462"/>
                    <a:pt x="5440" y="15382"/>
                    <a:pt x="5292" y="15298"/>
                  </a:cubicBezTo>
                  <a:cubicBezTo>
                    <a:pt x="4740" y="14986"/>
                    <a:pt x="4239" y="14589"/>
                    <a:pt x="3808" y="14127"/>
                  </a:cubicBezTo>
                  <a:cubicBezTo>
                    <a:pt x="3412" y="13702"/>
                    <a:pt x="3099" y="13176"/>
                    <a:pt x="2589" y="12868"/>
                  </a:cubicBezTo>
                  <a:cubicBezTo>
                    <a:pt x="2499" y="12814"/>
                    <a:pt x="2386" y="12768"/>
                    <a:pt x="2283" y="12768"/>
                  </a:cubicBezTo>
                  <a:cubicBezTo>
                    <a:pt x="2188" y="12768"/>
                    <a:pt x="2101" y="12807"/>
                    <a:pt x="2050" y="12913"/>
                  </a:cubicBezTo>
                  <a:cubicBezTo>
                    <a:pt x="1951" y="13119"/>
                    <a:pt x="2015" y="13437"/>
                    <a:pt x="2071" y="13651"/>
                  </a:cubicBezTo>
                  <a:cubicBezTo>
                    <a:pt x="2210" y="14168"/>
                    <a:pt x="2537" y="14629"/>
                    <a:pt x="2879" y="15036"/>
                  </a:cubicBezTo>
                  <a:cubicBezTo>
                    <a:pt x="3651" y="15958"/>
                    <a:pt x="4652" y="16649"/>
                    <a:pt x="5661" y="17295"/>
                  </a:cubicBezTo>
                  <a:cubicBezTo>
                    <a:pt x="5807" y="17387"/>
                    <a:pt x="5987" y="17519"/>
                    <a:pt x="6074" y="17681"/>
                  </a:cubicBezTo>
                  <a:cubicBezTo>
                    <a:pt x="5999" y="17899"/>
                    <a:pt x="5923" y="18119"/>
                    <a:pt x="5850" y="18337"/>
                  </a:cubicBezTo>
                  <a:cubicBezTo>
                    <a:pt x="4219" y="17564"/>
                    <a:pt x="2860" y="16353"/>
                    <a:pt x="1295" y="15473"/>
                  </a:cubicBezTo>
                  <a:cubicBezTo>
                    <a:pt x="1174" y="15405"/>
                    <a:pt x="941" y="15276"/>
                    <a:pt x="756" y="15276"/>
                  </a:cubicBezTo>
                  <a:cubicBezTo>
                    <a:pt x="652" y="15276"/>
                    <a:pt x="562" y="15316"/>
                    <a:pt x="515" y="15432"/>
                  </a:cubicBezTo>
                  <a:cubicBezTo>
                    <a:pt x="453" y="15585"/>
                    <a:pt x="569" y="15774"/>
                    <a:pt x="637" y="15911"/>
                  </a:cubicBezTo>
                  <a:cubicBezTo>
                    <a:pt x="725" y="16092"/>
                    <a:pt x="831" y="16263"/>
                    <a:pt x="951" y="16429"/>
                  </a:cubicBezTo>
                  <a:cubicBezTo>
                    <a:pt x="1442" y="17107"/>
                    <a:pt x="2120" y="17624"/>
                    <a:pt x="2809" y="18096"/>
                  </a:cubicBezTo>
                  <a:cubicBezTo>
                    <a:pt x="3256" y="18401"/>
                    <a:pt x="3714" y="18694"/>
                    <a:pt x="4144" y="19020"/>
                  </a:cubicBezTo>
                  <a:cubicBezTo>
                    <a:pt x="4332" y="19162"/>
                    <a:pt x="4560" y="19309"/>
                    <a:pt x="4693" y="19505"/>
                  </a:cubicBezTo>
                  <a:cubicBezTo>
                    <a:pt x="4752" y="19593"/>
                    <a:pt x="4786" y="19690"/>
                    <a:pt x="4744" y="19789"/>
                  </a:cubicBezTo>
                  <a:cubicBezTo>
                    <a:pt x="4712" y="19864"/>
                    <a:pt x="4651" y="19924"/>
                    <a:pt x="4570" y="19929"/>
                  </a:cubicBezTo>
                  <a:cubicBezTo>
                    <a:pt x="3619" y="19497"/>
                    <a:pt x="2772" y="18913"/>
                    <a:pt x="1935" y="18295"/>
                  </a:cubicBezTo>
                  <a:cubicBezTo>
                    <a:pt x="1714" y="18129"/>
                    <a:pt x="1491" y="17964"/>
                    <a:pt x="1268" y="17803"/>
                  </a:cubicBezTo>
                  <a:cubicBezTo>
                    <a:pt x="1085" y="17671"/>
                    <a:pt x="902" y="17517"/>
                    <a:pt x="694" y="17425"/>
                  </a:cubicBezTo>
                  <a:cubicBezTo>
                    <a:pt x="602" y="17385"/>
                    <a:pt x="497" y="17353"/>
                    <a:pt x="394" y="17353"/>
                  </a:cubicBezTo>
                  <a:cubicBezTo>
                    <a:pt x="334" y="17353"/>
                    <a:pt x="275" y="17364"/>
                    <a:pt x="220" y="17391"/>
                  </a:cubicBezTo>
                  <a:cubicBezTo>
                    <a:pt x="61" y="17472"/>
                    <a:pt x="0" y="17644"/>
                    <a:pt x="27" y="17813"/>
                  </a:cubicBezTo>
                  <a:cubicBezTo>
                    <a:pt x="64" y="18057"/>
                    <a:pt x="231" y="18268"/>
                    <a:pt x="383" y="18459"/>
                  </a:cubicBezTo>
                  <a:cubicBezTo>
                    <a:pt x="575" y="18696"/>
                    <a:pt x="792" y="18915"/>
                    <a:pt x="1009" y="19129"/>
                  </a:cubicBezTo>
                  <a:cubicBezTo>
                    <a:pt x="1014" y="19135"/>
                    <a:pt x="1022" y="19139"/>
                    <a:pt x="1027" y="19142"/>
                  </a:cubicBezTo>
                  <a:cubicBezTo>
                    <a:pt x="1027" y="19146"/>
                    <a:pt x="1029" y="19150"/>
                    <a:pt x="1029" y="19155"/>
                  </a:cubicBezTo>
                  <a:cubicBezTo>
                    <a:pt x="1056" y="19376"/>
                    <a:pt x="1111" y="19590"/>
                    <a:pt x="1182" y="19803"/>
                  </a:cubicBezTo>
                  <a:cubicBezTo>
                    <a:pt x="1460" y="20640"/>
                    <a:pt x="1829" y="21498"/>
                    <a:pt x="2374" y="22208"/>
                  </a:cubicBezTo>
                  <a:cubicBezTo>
                    <a:pt x="2676" y="22602"/>
                    <a:pt x="3040" y="22948"/>
                    <a:pt x="3473" y="23201"/>
                  </a:cubicBezTo>
                  <a:cubicBezTo>
                    <a:pt x="3771" y="23376"/>
                    <a:pt x="4097" y="23526"/>
                    <a:pt x="4324" y="23764"/>
                  </a:cubicBezTo>
                  <a:cubicBezTo>
                    <a:pt x="4218" y="24379"/>
                    <a:pt x="4143" y="25000"/>
                    <a:pt x="4112" y="25626"/>
                  </a:cubicBezTo>
                  <a:cubicBezTo>
                    <a:pt x="4100" y="25830"/>
                    <a:pt x="4095" y="26036"/>
                    <a:pt x="4095" y="26240"/>
                  </a:cubicBezTo>
                  <a:cubicBezTo>
                    <a:pt x="4095" y="26275"/>
                    <a:pt x="4107" y="26304"/>
                    <a:pt x="4126" y="26325"/>
                  </a:cubicBezTo>
                  <a:lnTo>
                    <a:pt x="4126" y="26332"/>
                  </a:lnTo>
                  <a:cubicBezTo>
                    <a:pt x="4109" y="26552"/>
                    <a:pt x="4106" y="26772"/>
                    <a:pt x="4112" y="26992"/>
                  </a:cubicBezTo>
                  <a:cubicBezTo>
                    <a:pt x="4122" y="27382"/>
                    <a:pt x="4157" y="27772"/>
                    <a:pt x="4187" y="28162"/>
                  </a:cubicBezTo>
                  <a:cubicBezTo>
                    <a:pt x="4315" y="28162"/>
                    <a:pt x="4445" y="28153"/>
                    <a:pt x="4574" y="28138"/>
                  </a:cubicBezTo>
                  <a:cubicBezTo>
                    <a:pt x="4512" y="26901"/>
                    <a:pt x="4523" y="25665"/>
                    <a:pt x="4675" y="24432"/>
                  </a:cubicBezTo>
                  <a:cubicBezTo>
                    <a:pt x="5055" y="24432"/>
                    <a:pt x="5400" y="24492"/>
                    <a:pt x="5765" y="24606"/>
                  </a:cubicBezTo>
                  <a:cubicBezTo>
                    <a:pt x="6102" y="24712"/>
                    <a:pt x="6438" y="24838"/>
                    <a:pt x="6786" y="24911"/>
                  </a:cubicBezTo>
                  <a:cubicBezTo>
                    <a:pt x="7012" y="24958"/>
                    <a:pt x="7243" y="24981"/>
                    <a:pt x="7472" y="24981"/>
                  </a:cubicBezTo>
                  <a:cubicBezTo>
                    <a:pt x="7891" y="24981"/>
                    <a:pt x="8307" y="24904"/>
                    <a:pt x="8694" y="24752"/>
                  </a:cubicBezTo>
                  <a:cubicBezTo>
                    <a:pt x="8981" y="24638"/>
                    <a:pt x="9306" y="24488"/>
                    <a:pt x="9470" y="24218"/>
                  </a:cubicBezTo>
                  <a:cubicBezTo>
                    <a:pt x="9605" y="23998"/>
                    <a:pt x="9605" y="23686"/>
                    <a:pt x="9394" y="23505"/>
                  </a:cubicBezTo>
                  <a:cubicBezTo>
                    <a:pt x="9252" y="23383"/>
                    <a:pt x="9067" y="23350"/>
                    <a:pt x="8879" y="23350"/>
                  </a:cubicBezTo>
                  <a:cubicBezTo>
                    <a:pt x="8742" y="23350"/>
                    <a:pt x="8602" y="23367"/>
                    <a:pt x="8477" y="23381"/>
                  </a:cubicBezTo>
                  <a:cubicBezTo>
                    <a:pt x="8113" y="23419"/>
                    <a:pt x="7752" y="23482"/>
                    <a:pt x="7389" y="23530"/>
                  </a:cubicBezTo>
                  <a:cubicBezTo>
                    <a:pt x="7087" y="23570"/>
                    <a:pt x="6781" y="23601"/>
                    <a:pt x="6475" y="23601"/>
                  </a:cubicBezTo>
                  <a:cubicBezTo>
                    <a:pt x="6349" y="23601"/>
                    <a:pt x="6224" y="23596"/>
                    <a:pt x="6098" y="23584"/>
                  </a:cubicBezTo>
                  <a:cubicBezTo>
                    <a:pt x="5655" y="23544"/>
                    <a:pt x="5257" y="23410"/>
                    <a:pt x="4878" y="23187"/>
                  </a:cubicBezTo>
                  <a:cubicBezTo>
                    <a:pt x="4875" y="23180"/>
                    <a:pt x="4875" y="23171"/>
                    <a:pt x="4874" y="23164"/>
                  </a:cubicBezTo>
                  <a:cubicBezTo>
                    <a:pt x="4902" y="23017"/>
                    <a:pt x="4935" y="22870"/>
                    <a:pt x="4966" y="22723"/>
                  </a:cubicBezTo>
                  <a:cubicBezTo>
                    <a:pt x="4968" y="22723"/>
                    <a:pt x="4970" y="22723"/>
                    <a:pt x="4972" y="22723"/>
                  </a:cubicBezTo>
                  <a:cubicBezTo>
                    <a:pt x="4995" y="22723"/>
                    <a:pt x="5017" y="22715"/>
                    <a:pt x="5038" y="22695"/>
                  </a:cubicBezTo>
                  <a:cubicBezTo>
                    <a:pt x="5248" y="22491"/>
                    <a:pt x="5528" y="22425"/>
                    <a:pt x="5823" y="22425"/>
                  </a:cubicBezTo>
                  <a:cubicBezTo>
                    <a:pt x="6170" y="22425"/>
                    <a:pt x="6539" y="22516"/>
                    <a:pt x="6840" y="22582"/>
                  </a:cubicBezTo>
                  <a:cubicBezTo>
                    <a:pt x="7453" y="22718"/>
                    <a:pt x="8073" y="22893"/>
                    <a:pt x="8704" y="22893"/>
                  </a:cubicBezTo>
                  <a:cubicBezTo>
                    <a:pt x="8735" y="22893"/>
                    <a:pt x="8766" y="22893"/>
                    <a:pt x="8796" y="22892"/>
                  </a:cubicBezTo>
                  <a:cubicBezTo>
                    <a:pt x="9094" y="22882"/>
                    <a:pt x="9439" y="22845"/>
                    <a:pt x="9702" y="22700"/>
                  </a:cubicBezTo>
                  <a:cubicBezTo>
                    <a:pt x="9919" y="22577"/>
                    <a:pt x="10082" y="22277"/>
                    <a:pt x="9875" y="22063"/>
                  </a:cubicBezTo>
                  <a:cubicBezTo>
                    <a:pt x="9781" y="21965"/>
                    <a:pt x="9642" y="21928"/>
                    <a:pt x="9512" y="21903"/>
                  </a:cubicBezTo>
                  <a:cubicBezTo>
                    <a:pt x="9307" y="21866"/>
                    <a:pt x="9100" y="21838"/>
                    <a:pt x="8896" y="21806"/>
                  </a:cubicBezTo>
                  <a:cubicBezTo>
                    <a:pt x="8496" y="21743"/>
                    <a:pt x="8093" y="21679"/>
                    <a:pt x="7691" y="21615"/>
                  </a:cubicBezTo>
                  <a:cubicBezTo>
                    <a:pt x="7247" y="21545"/>
                    <a:pt x="6802" y="21473"/>
                    <a:pt x="6355" y="21409"/>
                  </a:cubicBezTo>
                  <a:cubicBezTo>
                    <a:pt x="6159" y="21380"/>
                    <a:pt x="5959" y="21358"/>
                    <a:pt x="5760" y="21358"/>
                  </a:cubicBezTo>
                  <a:cubicBezTo>
                    <a:pt x="5599" y="21358"/>
                    <a:pt x="5438" y="21372"/>
                    <a:pt x="5282" y="21411"/>
                  </a:cubicBezTo>
                  <a:cubicBezTo>
                    <a:pt x="5350" y="21147"/>
                    <a:pt x="5425" y="20881"/>
                    <a:pt x="5499" y="20619"/>
                  </a:cubicBezTo>
                  <a:cubicBezTo>
                    <a:pt x="5836" y="20378"/>
                    <a:pt x="6229" y="20304"/>
                    <a:pt x="6636" y="20304"/>
                  </a:cubicBezTo>
                  <a:cubicBezTo>
                    <a:pt x="7081" y="20304"/>
                    <a:pt x="7541" y="20393"/>
                    <a:pt x="7961" y="20451"/>
                  </a:cubicBezTo>
                  <a:cubicBezTo>
                    <a:pt x="8224" y="20488"/>
                    <a:pt x="8488" y="20507"/>
                    <a:pt x="8749" y="20507"/>
                  </a:cubicBezTo>
                  <a:cubicBezTo>
                    <a:pt x="9322" y="20507"/>
                    <a:pt x="9888" y="20415"/>
                    <a:pt x="10429" y="20212"/>
                  </a:cubicBezTo>
                  <a:cubicBezTo>
                    <a:pt x="10787" y="20077"/>
                    <a:pt x="11186" y="19914"/>
                    <a:pt x="11418" y="19603"/>
                  </a:cubicBezTo>
                  <a:cubicBezTo>
                    <a:pt x="11512" y="19477"/>
                    <a:pt x="11599" y="19297"/>
                    <a:pt x="11553" y="19135"/>
                  </a:cubicBezTo>
                  <a:cubicBezTo>
                    <a:pt x="11503" y="18965"/>
                    <a:pt x="11323" y="18922"/>
                    <a:pt x="11164" y="18915"/>
                  </a:cubicBezTo>
                  <a:cubicBezTo>
                    <a:pt x="11104" y="18912"/>
                    <a:pt x="11044" y="18911"/>
                    <a:pt x="10984" y="18911"/>
                  </a:cubicBezTo>
                  <a:cubicBezTo>
                    <a:pt x="10171" y="18911"/>
                    <a:pt x="9379" y="19153"/>
                    <a:pt x="8569" y="19192"/>
                  </a:cubicBezTo>
                  <a:cubicBezTo>
                    <a:pt x="8515" y="19194"/>
                    <a:pt x="8460" y="19195"/>
                    <a:pt x="8405" y="19195"/>
                  </a:cubicBezTo>
                  <a:cubicBezTo>
                    <a:pt x="7954" y="19195"/>
                    <a:pt x="7473" y="19120"/>
                    <a:pt x="7010" y="19120"/>
                  </a:cubicBezTo>
                  <a:cubicBezTo>
                    <a:pt x="6606" y="19120"/>
                    <a:pt x="6215" y="19177"/>
                    <a:pt x="5868" y="19392"/>
                  </a:cubicBezTo>
                  <a:cubicBezTo>
                    <a:pt x="5915" y="19245"/>
                    <a:pt x="5960" y="19099"/>
                    <a:pt x="6007" y="18955"/>
                  </a:cubicBezTo>
                  <a:cubicBezTo>
                    <a:pt x="6013" y="18956"/>
                    <a:pt x="6018" y="18956"/>
                    <a:pt x="6024" y="18956"/>
                  </a:cubicBezTo>
                  <a:cubicBezTo>
                    <a:pt x="6036" y="18956"/>
                    <a:pt x="6049" y="18954"/>
                    <a:pt x="6062" y="18949"/>
                  </a:cubicBezTo>
                  <a:cubicBezTo>
                    <a:pt x="6340" y="18829"/>
                    <a:pt x="6635" y="18794"/>
                    <a:pt x="6933" y="18794"/>
                  </a:cubicBezTo>
                  <a:cubicBezTo>
                    <a:pt x="7089" y="18794"/>
                    <a:pt x="7247" y="18804"/>
                    <a:pt x="7403" y="18816"/>
                  </a:cubicBezTo>
                  <a:cubicBezTo>
                    <a:pt x="7753" y="18842"/>
                    <a:pt x="8102" y="18864"/>
                    <a:pt x="8452" y="18864"/>
                  </a:cubicBezTo>
                  <a:cubicBezTo>
                    <a:pt x="8565" y="18864"/>
                    <a:pt x="8679" y="18862"/>
                    <a:pt x="8794" y="18857"/>
                  </a:cubicBezTo>
                  <a:cubicBezTo>
                    <a:pt x="9737" y="18816"/>
                    <a:pt x="10669" y="18633"/>
                    <a:pt x="11550" y="18316"/>
                  </a:cubicBezTo>
                  <a:cubicBezTo>
                    <a:pt x="11760" y="18240"/>
                    <a:pt x="11967" y="18156"/>
                    <a:pt x="12170" y="18065"/>
                  </a:cubicBezTo>
                  <a:cubicBezTo>
                    <a:pt x="12335" y="17993"/>
                    <a:pt x="12536" y="17883"/>
                    <a:pt x="12582" y="17695"/>
                  </a:cubicBezTo>
                  <a:cubicBezTo>
                    <a:pt x="12682" y="17263"/>
                    <a:pt x="11994" y="17278"/>
                    <a:pt x="11738" y="17275"/>
                  </a:cubicBezTo>
                  <a:cubicBezTo>
                    <a:pt x="11702" y="17274"/>
                    <a:pt x="11667" y="17274"/>
                    <a:pt x="11632" y="17274"/>
                  </a:cubicBezTo>
                  <a:cubicBezTo>
                    <a:pt x="10806" y="17274"/>
                    <a:pt x="9995" y="17446"/>
                    <a:pt x="9188" y="17593"/>
                  </a:cubicBezTo>
                  <a:cubicBezTo>
                    <a:pt x="8578" y="17702"/>
                    <a:pt x="7972" y="17785"/>
                    <a:pt x="7361" y="17785"/>
                  </a:cubicBezTo>
                  <a:cubicBezTo>
                    <a:pt x="7045" y="17785"/>
                    <a:pt x="6727" y="17763"/>
                    <a:pt x="6406" y="17710"/>
                  </a:cubicBezTo>
                  <a:cubicBezTo>
                    <a:pt x="6477" y="17495"/>
                    <a:pt x="6549" y="17276"/>
                    <a:pt x="6620" y="17061"/>
                  </a:cubicBezTo>
                  <a:cubicBezTo>
                    <a:pt x="6814" y="17109"/>
                    <a:pt x="7008" y="17128"/>
                    <a:pt x="7201" y="17128"/>
                  </a:cubicBezTo>
                  <a:cubicBezTo>
                    <a:pt x="7850" y="17128"/>
                    <a:pt x="8498" y="16918"/>
                    <a:pt x="9145" y="16913"/>
                  </a:cubicBezTo>
                  <a:cubicBezTo>
                    <a:pt x="9158" y="16913"/>
                    <a:pt x="9171" y="16913"/>
                    <a:pt x="9184" y="16913"/>
                  </a:cubicBezTo>
                  <a:cubicBezTo>
                    <a:pt x="10076" y="16913"/>
                    <a:pt x="10950" y="17154"/>
                    <a:pt x="11841" y="17171"/>
                  </a:cubicBezTo>
                  <a:cubicBezTo>
                    <a:pt x="11895" y="17173"/>
                    <a:pt x="11949" y="17173"/>
                    <a:pt x="12004" y="17173"/>
                  </a:cubicBezTo>
                  <a:cubicBezTo>
                    <a:pt x="12369" y="17173"/>
                    <a:pt x="12757" y="17137"/>
                    <a:pt x="13066" y="16954"/>
                  </a:cubicBezTo>
                  <a:cubicBezTo>
                    <a:pt x="13216" y="16863"/>
                    <a:pt x="13351" y="16734"/>
                    <a:pt x="13400" y="16561"/>
                  </a:cubicBezTo>
                  <a:cubicBezTo>
                    <a:pt x="13444" y="16412"/>
                    <a:pt x="13429" y="16223"/>
                    <a:pt x="13285" y="16126"/>
                  </a:cubicBezTo>
                  <a:cubicBezTo>
                    <a:pt x="13199" y="16067"/>
                    <a:pt x="13092" y="16053"/>
                    <a:pt x="12990" y="16035"/>
                  </a:cubicBezTo>
                  <a:cubicBezTo>
                    <a:pt x="12861" y="16011"/>
                    <a:pt x="12732" y="15987"/>
                    <a:pt x="12603" y="15962"/>
                  </a:cubicBezTo>
                  <a:cubicBezTo>
                    <a:pt x="12343" y="15914"/>
                    <a:pt x="12085" y="15866"/>
                    <a:pt x="11824" y="15819"/>
                  </a:cubicBezTo>
                  <a:cubicBezTo>
                    <a:pt x="11370" y="15734"/>
                    <a:pt x="10912" y="15652"/>
                    <a:pt x="10450" y="15652"/>
                  </a:cubicBezTo>
                  <a:cubicBezTo>
                    <a:pt x="10424" y="15652"/>
                    <a:pt x="10398" y="15653"/>
                    <a:pt x="10373" y="15653"/>
                  </a:cubicBezTo>
                  <a:cubicBezTo>
                    <a:pt x="9690" y="15667"/>
                    <a:pt x="8975" y="15842"/>
                    <a:pt x="8278" y="15842"/>
                  </a:cubicBezTo>
                  <a:cubicBezTo>
                    <a:pt x="7924" y="15842"/>
                    <a:pt x="7575" y="15797"/>
                    <a:pt x="7237" y="15663"/>
                  </a:cubicBezTo>
                  <a:cubicBezTo>
                    <a:pt x="7155" y="15433"/>
                    <a:pt x="7415" y="15323"/>
                    <a:pt x="7598" y="15289"/>
                  </a:cubicBezTo>
                  <a:cubicBezTo>
                    <a:pt x="7810" y="15249"/>
                    <a:pt x="8027" y="15230"/>
                    <a:pt x="8242" y="15202"/>
                  </a:cubicBezTo>
                  <a:cubicBezTo>
                    <a:pt x="8691" y="15142"/>
                    <a:pt x="9143" y="15091"/>
                    <a:pt x="9591" y="15033"/>
                  </a:cubicBezTo>
                  <a:cubicBezTo>
                    <a:pt x="10052" y="14975"/>
                    <a:pt x="10515" y="14915"/>
                    <a:pt x="10979" y="14866"/>
                  </a:cubicBezTo>
                  <a:cubicBezTo>
                    <a:pt x="11352" y="14826"/>
                    <a:pt x="11730" y="14793"/>
                    <a:pt x="12101" y="14728"/>
                  </a:cubicBezTo>
                  <a:cubicBezTo>
                    <a:pt x="12441" y="14667"/>
                    <a:pt x="12778" y="14568"/>
                    <a:pt x="13071" y="14388"/>
                  </a:cubicBezTo>
                  <a:cubicBezTo>
                    <a:pt x="13277" y="14258"/>
                    <a:pt x="13643" y="13985"/>
                    <a:pt x="13449" y="13707"/>
                  </a:cubicBezTo>
                  <a:cubicBezTo>
                    <a:pt x="13442" y="13695"/>
                    <a:pt x="13430" y="13687"/>
                    <a:pt x="13422" y="13678"/>
                  </a:cubicBezTo>
                  <a:cubicBezTo>
                    <a:pt x="13532" y="13587"/>
                    <a:pt x="13603" y="13458"/>
                    <a:pt x="13586" y="13287"/>
                  </a:cubicBezTo>
                  <a:cubicBezTo>
                    <a:pt x="13558" y="12953"/>
                    <a:pt x="13239" y="12708"/>
                    <a:pt x="12948" y="12587"/>
                  </a:cubicBezTo>
                  <a:cubicBezTo>
                    <a:pt x="12514" y="12407"/>
                    <a:pt x="12058" y="12353"/>
                    <a:pt x="11598" y="12353"/>
                  </a:cubicBezTo>
                  <a:cubicBezTo>
                    <a:pt x="11459" y="12353"/>
                    <a:pt x="11320" y="12358"/>
                    <a:pt x="11181" y="12366"/>
                  </a:cubicBezTo>
                  <a:cubicBezTo>
                    <a:pt x="11162" y="12366"/>
                    <a:pt x="11143" y="12366"/>
                    <a:pt x="11123" y="12366"/>
                  </a:cubicBezTo>
                  <a:cubicBezTo>
                    <a:pt x="10490" y="12366"/>
                    <a:pt x="9864" y="12454"/>
                    <a:pt x="9235" y="12492"/>
                  </a:cubicBezTo>
                  <a:cubicBezTo>
                    <a:pt x="9134" y="12488"/>
                    <a:pt x="9035" y="12482"/>
                    <a:pt x="8933" y="12474"/>
                  </a:cubicBezTo>
                  <a:cubicBezTo>
                    <a:pt x="8843" y="12465"/>
                    <a:pt x="8752" y="12451"/>
                    <a:pt x="8662" y="12435"/>
                  </a:cubicBezTo>
                  <a:cubicBezTo>
                    <a:pt x="8605" y="12424"/>
                    <a:pt x="8392" y="12407"/>
                    <a:pt x="8378" y="12336"/>
                  </a:cubicBezTo>
                  <a:cubicBezTo>
                    <a:pt x="8371" y="12296"/>
                    <a:pt x="8456" y="12247"/>
                    <a:pt x="8481" y="12232"/>
                  </a:cubicBezTo>
                  <a:cubicBezTo>
                    <a:pt x="8568" y="12181"/>
                    <a:pt x="8660" y="12166"/>
                    <a:pt x="8760" y="12149"/>
                  </a:cubicBezTo>
                  <a:cubicBezTo>
                    <a:pt x="9008" y="12110"/>
                    <a:pt x="9255" y="12068"/>
                    <a:pt x="9500" y="12025"/>
                  </a:cubicBezTo>
                  <a:cubicBezTo>
                    <a:pt x="9995" y="11942"/>
                    <a:pt x="10489" y="11857"/>
                    <a:pt x="10983" y="11773"/>
                  </a:cubicBezTo>
                  <a:cubicBezTo>
                    <a:pt x="11447" y="11695"/>
                    <a:pt x="11911" y="11624"/>
                    <a:pt x="12370" y="11534"/>
                  </a:cubicBezTo>
                  <a:cubicBezTo>
                    <a:pt x="12742" y="11459"/>
                    <a:pt x="13115" y="11364"/>
                    <a:pt x="13456" y="11197"/>
                  </a:cubicBezTo>
                  <a:cubicBezTo>
                    <a:pt x="13620" y="11117"/>
                    <a:pt x="13776" y="11018"/>
                    <a:pt x="13917" y="10900"/>
                  </a:cubicBezTo>
                  <a:cubicBezTo>
                    <a:pt x="14046" y="10792"/>
                    <a:pt x="14196" y="10656"/>
                    <a:pt x="14253" y="10492"/>
                  </a:cubicBezTo>
                  <a:cubicBezTo>
                    <a:pt x="14401" y="10056"/>
                    <a:pt x="13764" y="10018"/>
                    <a:pt x="13483" y="9999"/>
                  </a:cubicBezTo>
                  <a:cubicBezTo>
                    <a:pt x="13408" y="9995"/>
                    <a:pt x="13335" y="9993"/>
                    <a:pt x="13261" y="9993"/>
                  </a:cubicBezTo>
                  <a:cubicBezTo>
                    <a:pt x="11921" y="9993"/>
                    <a:pt x="10687" y="10681"/>
                    <a:pt x="9348" y="10681"/>
                  </a:cubicBezTo>
                  <a:cubicBezTo>
                    <a:pt x="9328" y="10681"/>
                    <a:pt x="9309" y="10681"/>
                    <a:pt x="9290" y="10680"/>
                  </a:cubicBezTo>
                  <a:cubicBezTo>
                    <a:pt x="9250" y="10680"/>
                    <a:pt x="9212" y="10678"/>
                    <a:pt x="9172" y="10676"/>
                  </a:cubicBezTo>
                  <a:cubicBezTo>
                    <a:pt x="9677" y="10493"/>
                    <a:pt x="10205" y="10365"/>
                    <a:pt x="10732" y="10253"/>
                  </a:cubicBezTo>
                  <a:cubicBezTo>
                    <a:pt x="11391" y="10113"/>
                    <a:pt x="12057" y="9989"/>
                    <a:pt x="12698" y="9782"/>
                  </a:cubicBezTo>
                  <a:cubicBezTo>
                    <a:pt x="12996" y="9686"/>
                    <a:pt x="13312" y="9574"/>
                    <a:pt x="13578" y="9411"/>
                  </a:cubicBezTo>
                  <a:cubicBezTo>
                    <a:pt x="13697" y="9338"/>
                    <a:pt x="13803" y="9188"/>
                    <a:pt x="13769" y="9056"/>
                  </a:cubicBezTo>
                  <a:cubicBezTo>
                    <a:pt x="13774" y="8988"/>
                    <a:pt x="13752" y="8920"/>
                    <a:pt x="13697" y="8847"/>
                  </a:cubicBezTo>
                  <a:cubicBezTo>
                    <a:pt x="13593" y="8709"/>
                    <a:pt x="13422" y="8669"/>
                    <a:pt x="13256" y="8669"/>
                  </a:cubicBezTo>
                  <a:cubicBezTo>
                    <a:pt x="13242" y="8669"/>
                    <a:pt x="13227" y="8669"/>
                    <a:pt x="13213" y="8670"/>
                  </a:cubicBezTo>
                  <a:cubicBezTo>
                    <a:pt x="12763" y="8686"/>
                    <a:pt x="12305" y="8792"/>
                    <a:pt x="11867" y="8877"/>
                  </a:cubicBezTo>
                  <a:cubicBezTo>
                    <a:pt x="11075" y="9032"/>
                    <a:pt x="10295" y="9236"/>
                    <a:pt x="9533" y="9487"/>
                  </a:cubicBezTo>
                  <a:cubicBezTo>
                    <a:pt x="10109" y="9272"/>
                    <a:pt x="10691" y="9063"/>
                    <a:pt x="11271" y="8854"/>
                  </a:cubicBezTo>
                  <a:cubicBezTo>
                    <a:pt x="11931" y="8615"/>
                    <a:pt x="12590" y="8359"/>
                    <a:pt x="13186" y="7990"/>
                  </a:cubicBezTo>
                  <a:cubicBezTo>
                    <a:pt x="13470" y="7814"/>
                    <a:pt x="13802" y="7609"/>
                    <a:pt x="14009" y="7346"/>
                  </a:cubicBezTo>
                  <a:cubicBezTo>
                    <a:pt x="14103" y="7228"/>
                    <a:pt x="14151" y="7081"/>
                    <a:pt x="14097" y="6932"/>
                  </a:cubicBezTo>
                  <a:cubicBezTo>
                    <a:pt x="14059" y="6824"/>
                    <a:pt x="13972" y="6749"/>
                    <a:pt x="13863" y="6728"/>
                  </a:cubicBezTo>
                  <a:cubicBezTo>
                    <a:pt x="14009" y="6633"/>
                    <a:pt x="14250" y="6455"/>
                    <a:pt x="14107" y="6258"/>
                  </a:cubicBezTo>
                  <a:cubicBezTo>
                    <a:pt x="14050" y="6180"/>
                    <a:pt x="13962" y="6154"/>
                    <a:pt x="13865" y="6154"/>
                  </a:cubicBezTo>
                  <a:cubicBezTo>
                    <a:pt x="13715" y="6154"/>
                    <a:pt x="13544" y="6217"/>
                    <a:pt x="13433" y="6242"/>
                  </a:cubicBezTo>
                  <a:cubicBezTo>
                    <a:pt x="13118" y="6313"/>
                    <a:pt x="12802" y="6379"/>
                    <a:pt x="12484" y="6435"/>
                  </a:cubicBezTo>
                  <a:cubicBezTo>
                    <a:pt x="12125" y="6501"/>
                    <a:pt x="11766" y="6557"/>
                    <a:pt x="11404" y="6607"/>
                  </a:cubicBezTo>
                  <a:cubicBezTo>
                    <a:pt x="11065" y="6654"/>
                    <a:pt x="10706" y="6671"/>
                    <a:pt x="10373" y="6748"/>
                  </a:cubicBezTo>
                  <a:cubicBezTo>
                    <a:pt x="10401" y="6677"/>
                    <a:pt x="10429" y="6606"/>
                    <a:pt x="10456" y="6536"/>
                  </a:cubicBezTo>
                  <a:cubicBezTo>
                    <a:pt x="10737" y="6512"/>
                    <a:pt x="11010" y="6464"/>
                    <a:pt x="11276" y="6434"/>
                  </a:cubicBezTo>
                  <a:cubicBezTo>
                    <a:pt x="11559" y="6401"/>
                    <a:pt x="11843" y="6369"/>
                    <a:pt x="12123" y="6336"/>
                  </a:cubicBezTo>
                  <a:cubicBezTo>
                    <a:pt x="12656" y="6276"/>
                    <a:pt x="13195" y="6223"/>
                    <a:pt x="13703" y="6052"/>
                  </a:cubicBezTo>
                  <a:cubicBezTo>
                    <a:pt x="13893" y="5988"/>
                    <a:pt x="14169" y="5922"/>
                    <a:pt x="14293" y="5754"/>
                  </a:cubicBezTo>
                  <a:cubicBezTo>
                    <a:pt x="14401" y="5607"/>
                    <a:pt x="14304" y="5469"/>
                    <a:pt x="14145" y="5415"/>
                  </a:cubicBezTo>
                  <a:cubicBezTo>
                    <a:pt x="13956" y="5354"/>
                    <a:pt x="13759" y="5332"/>
                    <a:pt x="13560" y="5332"/>
                  </a:cubicBezTo>
                  <a:cubicBezTo>
                    <a:pt x="13250" y="5332"/>
                    <a:pt x="12936" y="5385"/>
                    <a:pt x="12640" y="5425"/>
                  </a:cubicBezTo>
                  <a:lnTo>
                    <a:pt x="11667" y="5557"/>
                  </a:lnTo>
                  <a:cubicBezTo>
                    <a:pt x="11383" y="5597"/>
                    <a:pt x="11092" y="5622"/>
                    <a:pt x="10811" y="5678"/>
                  </a:cubicBezTo>
                  <a:cubicBezTo>
                    <a:pt x="10852" y="5578"/>
                    <a:pt x="10893" y="5482"/>
                    <a:pt x="10935" y="5383"/>
                  </a:cubicBezTo>
                  <a:cubicBezTo>
                    <a:pt x="11302" y="5354"/>
                    <a:pt x="11671" y="5352"/>
                    <a:pt x="12040" y="5352"/>
                  </a:cubicBezTo>
                  <a:cubicBezTo>
                    <a:pt x="12124" y="5352"/>
                    <a:pt x="12208" y="5352"/>
                    <a:pt x="12291" y="5352"/>
                  </a:cubicBezTo>
                  <a:cubicBezTo>
                    <a:pt x="12720" y="5352"/>
                    <a:pt x="13149" y="5348"/>
                    <a:pt x="13575" y="5305"/>
                  </a:cubicBezTo>
                  <a:cubicBezTo>
                    <a:pt x="13730" y="5288"/>
                    <a:pt x="13921" y="5273"/>
                    <a:pt x="13982" y="5109"/>
                  </a:cubicBezTo>
                  <a:cubicBezTo>
                    <a:pt x="14036" y="4967"/>
                    <a:pt x="13930" y="4855"/>
                    <a:pt x="13792" y="4824"/>
                  </a:cubicBezTo>
                  <a:cubicBezTo>
                    <a:pt x="13590" y="4777"/>
                    <a:pt x="13371" y="4781"/>
                    <a:pt x="13165" y="4775"/>
                  </a:cubicBezTo>
                  <a:cubicBezTo>
                    <a:pt x="12939" y="4770"/>
                    <a:pt x="12715" y="4768"/>
                    <a:pt x="12491" y="4760"/>
                  </a:cubicBezTo>
                  <a:cubicBezTo>
                    <a:pt x="12236" y="4748"/>
                    <a:pt x="11979" y="4727"/>
                    <a:pt x="11728" y="4666"/>
                  </a:cubicBezTo>
                  <a:cubicBezTo>
                    <a:pt x="11593" y="4633"/>
                    <a:pt x="11465" y="4592"/>
                    <a:pt x="11336" y="4592"/>
                  </a:cubicBezTo>
                  <a:cubicBezTo>
                    <a:pt x="11311" y="4592"/>
                    <a:pt x="11286" y="4593"/>
                    <a:pt x="11261" y="4597"/>
                  </a:cubicBezTo>
                  <a:cubicBezTo>
                    <a:pt x="11269" y="4577"/>
                    <a:pt x="11276" y="4557"/>
                    <a:pt x="11285" y="4537"/>
                  </a:cubicBezTo>
                  <a:cubicBezTo>
                    <a:pt x="11292" y="4540"/>
                    <a:pt x="11300" y="4541"/>
                    <a:pt x="11308" y="4541"/>
                  </a:cubicBezTo>
                  <a:cubicBezTo>
                    <a:pt x="11324" y="4541"/>
                    <a:pt x="11340" y="4536"/>
                    <a:pt x="11354" y="4527"/>
                  </a:cubicBezTo>
                  <a:cubicBezTo>
                    <a:pt x="11362" y="4521"/>
                    <a:pt x="11367" y="4514"/>
                    <a:pt x="11372" y="4506"/>
                  </a:cubicBezTo>
                  <a:cubicBezTo>
                    <a:pt x="11377" y="4506"/>
                    <a:pt x="11383" y="4505"/>
                    <a:pt x="11390" y="4505"/>
                  </a:cubicBezTo>
                  <a:cubicBezTo>
                    <a:pt x="11445" y="4505"/>
                    <a:pt x="11535" y="4514"/>
                    <a:pt x="11562" y="4514"/>
                  </a:cubicBezTo>
                  <a:cubicBezTo>
                    <a:pt x="11654" y="4514"/>
                    <a:pt x="11745" y="4513"/>
                    <a:pt x="11837" y="4512"/>
                  </a:cubicBezTo>
                  <a:cubicBezTo>
                    <a:pt x="12014" y="4506"/>
                    <a:pt x="12189" y="4497"/>
                    <a:pt x="12365" y="4482"/>
                  </a:cubicBezTo>
                  <a:cubicBezTo>
                    <a:pt x="12697" y="4453"/>
                    <a:pt x="13037" y="4419"/>
                    <a:pt x="13356" y="4327"/>
                  </a:cubicBezTo>
                  <a:cubicBezTo>
                    <a:pt x="13476" y="4293"/>
                    <a:pt x="13643" y="4255"/>
                    <a:pt x="13734" y="4165"/>
                  </a:cubicBezTo>
                  <a:cubicBezTo>
                    <a:pt x="13820" y="4079"/>
                    <a:pt x="13788" y="3943"/>
                    <a:pt x="13697" y="3869"/>
                  </a:cubicBezTo>
                  <a:cubicBezTo>
                    <a:pt x="13583" y="3775"/>
                    <a:pt x="13399" y="3755"/>
                    <a:pt x="13258" y="3731"/>
                  </a:cubicBezTo>
                  <a:cubicBezTo>
                    <a:pt x="13102" y="3703"/>
                    <a:pt x="12944" y="3683"/>
                    <a:pt x="12785" y="3673"/>
                  </a:cubicBezTo>
                  <a:cubicBezTo>
                    <a:pt x="12723" y="3669"/>
                    <a:pt x="12663" y="3667"/>
                    <a:pt x="12602" y="3667"/>
                  </a:cubicBezTo>
                  <a:cubicBezTo>
                    <a:pt x="12413" y="3667"/>
                    <a:pt x="12226" y="3686"/>
                    <a:pt x="12040" y="3718"/>
                  </a:cubicBezTo>
                  <a:cubicBezTo>
                    <a:pt x="12026" y="3719"/>
                    <a:pt x="12011" y="3719"/>
                    <a:pt x="11998" y="3719"/>
                  </a:cubicBezTo>
                  <a:cubicBezTo>
                    <a:pt x="11984" y="3719"/>
                    <a:pt x="11970" y="3719"/>
                    <a:pt x="11957" y="3720"/>
                  </a:cubicBezTo>
                  <a:cubicBezTo>
                    <a:pt x="11852" y="3727"/>
                    <a:pt x="11735" y="3730"/>
                    <a:pt x="11621" y="3741"/>
                  </a:cubicBezTo>
                  <a:cubicBezTo>
                    <a:pt x="11633" y="3717"/>
                    <a:pt x="11643" y="3690"/>
                    <a:pt x="11654" y="3666"/>
                  </a:cubicBezTo>
                  <a:lnTo>
                    <a:pt x="11712" y="3666"/>
                  </a:lnTo>
                  <a:cubicBezTo>
                    <a:pt x="11862" y="3666"/>
                    <a:pt x="12011" y="3656"/>
                    <a:pt x="12160" y="3639"/>
                  </a:cubicBezTo>
                  <a:cubicBezTo>
                    <a:pt x="12458" y="3604"/>
                    <a:pt x="12752" y="3534"/>
                    <a:pt x="13030" y="3428"/>
                  </a:cubicBezTo>
                  <a:cubicBezTo>
                    <a:pt x="13159" y="3378"/>
                    <a:pt x="13300" y="3328"/>
                    <a:pt x="13385" y="3215"/>
                  </a:cubicBezTo>
                  <a:cubicBezTo>
                    <a:pt x="13470" y="3101"/>
                    <a:pt x="13447" y="2957"/>
                    <a:pt x="13327" y="2870"/>
                  </a:cubicBezTo>
                  <a:cubicBezTo>
                    <a:pt x="13210" y="2789"/>
                    <a:pt x="13051" y="2762"/>
                    <a:pt x="12912" y="2748"/>
                  </a:cubicBezTo>
                  <a:cubicBezTo>
                    <a:pt x="12866" y="2743"/>
                    <a:pt x="12820" y="2741"/>
                    <a:pt x="12773" y="2741"/>
                  </a:cubicBezTo>
                  <a:cubicBezTo>
                    <a:pt x="12669" y="2741"/>
                    <a:pt x="12566" y="2752"/>
                    <a:pt x="12463" y="2766"/>
                  </a:cubicBezTo>
                  <a:cubicBezTo>
                    <a:pt x="12306" y="2789"/>
                    <a:pt x="12139" y="2818"/>
                    <a:pt x="11989" y="2870"/>
                  </a:cubicBezTo>
                  <a:cubicBezTo>
                    <a:pt x="12051" y="2724"/>
                    <a:pt x="12115" y="2576"/>
                    <a:pt x="12179" y="2429"/>
                  </a:cubicBezTo>
                  <a:cubicBezTo>
                    <a:pt x="12407" y="2413"/>
                    <a:pt x="12638" y="2399"/>
                    <a:pt x="12867" y="2383"/>
                  </a:cubicBezTo>
                  <a:cubicBezTo>
                    <a:pt x="13071" y="2366"/>
                    <a:pt x="13308" y="2335"/>
                    <a:pt x="13434" y="2159"/>
                  </a:cubicBezTo>
                  <a:cubicBezTo>
                    <a:pt x="13497" y="2074"/>
                    <a:pt x="13508" y="1959"/>
                    <a:pt x="13434" y="1874"/>
                  </a:cubicBezTo>
                  <a:cubicBezTo>
                    <a:pt x="13372" y="1803"/>
                    <a:pt x="13277" y="1780"/>
                    <a:pt x="13186" y="1770"/>
                  </a:cubicBezTo>
                  <a:cubicBezTo>
                    <a:pt x="13152" y="1768"/>
                    <a:pt x="13118" y="1766"/>
                    <a:pt x="13084" y="1766"/>
                  </a:cubicBezTo>
                  <a:cubicBezTo>
                    <a:pt x="12895" y="1766"/>
                    <a:pt x="12697" y="1807"/>
                    <a:pt x="12525" y="1868"/>
                  </a:cubicBezTo>
                  <a:cubicBezTo>
                    <a:pt x="12480" y="1885"/>
                    <a:pt x="12436" y="1904"/>
                    <a:pt x="12393" y="1924"/>
                  </a:cubicBezTo>
                  <a:cubicBezTo>
                    <a:pt x="12394" y="1921"/>
                    <a:pt x="12397" y="1915"/>
                    <a:pt x="12399" y="1911"/>
                  </a:cubicBezTo>
                  <a:cubicBezTo>
                    <a:pt x="12416" y="1901"/>
                    <a:pt x="12433" y="1885"/>
                    <a:pt x="12440" y="1860"/>
                  </a:cubicBezTo>
                  <a:cubicBezTo>
                    <a:pt x="12441" y="1857"/>
                    <a:pt x="12443" y="1851"/>
                    <a:pt x="12443" y="1847"/>
                  </a:cubicBezTo>
                  <a:cubicBezTo>
                    <a:pt x="12450" y="1839"/>
                    <a:pt x="12457" y="1830"/>
                    <a:pt x="12464" y="1823"/>
                  </a:cubicBezTo>
                  <a:lnTo>
                    <a:pt x="12464" y="1823"/>
                  </a:lnTo>
                  <a:cubicBezTo>
                    <a:pt x="12454" y="1826"/>
                    <a:pt x="12444" y="1830"/>
                    <a:pt x="12434" y="1833"/>
                  </a:cubicBezTo>
                  <a:cubicBezTo>
                    <a:pt x="12634" y="1556"/>
                    <a:pt x="12785" y="1243"/>
                    <a:pt x="12909" y="929"/>
                  </a:cubicBezTo>
                  <a:cubicBezTo>
                    <a:pt x="12997" y="702"/>
                    <a:pt x="13263" y="147"/>
                    <a:pt x="12881" y="17"/>
                  </a:cubicBezTo>
                  <a:cubicBezTo>
                    <a:pt x="12848" y="6"/>
                    <a:pt x="12817" y="0"/>
                    <a:pt x="12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4711440" y="4077295"/>
              <a:ext cx="40565" cy="65828"/>
            </a:xfrm>
            <a:custGeom>
              <a:avLst/>
              <a:gdLst/>
              <a:ahLst/>
              <a:cxnLst/>
              <a:rect l="l" t="t" r="r" b="b"/>
              <a:pathLst>
                <a:path w="615" h="998" extrusionOk="0">
                  <a:moveTo>
                    <a:pt x="568" y="0"/>
                  </a:moveTo>
                  <a:cubicBezTo>
                    <a:pt x="556" y="0"/>
                    <a:pt x="543" y="7"/>
                    <a:pt x="537" y="23"/>
                  </a:cubicBezTo>
                  <a:cubicBezTo>
                    <a:pt x="403" y="357"/>
                    <a:pt x="252" y="690"/>
                    <a:pt x="12" y="962"/>
                  </a:cubicBezTo>
                  <a:cubicBezTo>
                    <a:pt x="1" y="978"/>
                    <a:pt x="16" y="997"/>
                    <a:pt x="31" y="997"/>
                  </a:cubicBezTo>
                  <a:cubicBezTo>
                    <a:pt x="37" y="997"/>
                    <a:pt x="42" y="995"/>
                    <a:pt x="47" y="989"/>
                  </a:cubicBezTo>
                  <a:cubicBezTo>
                    <a:pt x="288" y="713"/>
                    <a:pt x="505" y="408"/>
                    <a:pt x="607" y="51"/>
                  </a:cubicBezTo>
                  <a:cubicBezTo>
                    <a:pt x="614" y="22"/>
                    <a:pt x="590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4675822" y="4058695"/>
              <a:ext cx="27901" cy="54615"/>
            </a:xfrm>
            <a:custGeom>
              <a:avLst/>
              <a:gdLst/>
              <a:ahLst/>
              <a:cxnLst/>
              <a:rect l="l" t="t" r="r" b="b"/>
              <a:pathLst>
                <a:path w="423" h="828" extrusionOk="0">
                  <a:moveTo>
                    <a:pt x="391" y="1"/>
                  </a:moveTo>
                  <a:cubicBezTo>
                    <a:pt x="382" y="1"/>
                    <a:pt x="373" y="5"/>
                    <a:pt x="369" y="16"/>
                  </a:cubicBezTo>
                  <a:cubicBezTo>
                    <a:pt x="284" y="287"/>
                    <a:pt x="155" y="534"/>
                    <a:pt x="15" y="778"/>
                  </a:cubicBezTo>
                  <a:cubicBezTo>
                    <a:pt x="1" y="803"/>
                    <a:pt x="27" y="827"/>
                    <a:pt x="52" y="827"/>
                  </a:cubicBezTo>
                  <a:cubicBezTo>
                    <a:pt x="62" y="827"/>
                    <a:pt x="72" y="823"/>
                    <a:pt x="79" y="813"/>
                  </a:cubicBezTo>
                  <a:cubicBezTo>
                    <a:pt x="243" y="579"/>
                    <a:pt x="347" y="302"/>
                    <a:pt x="418" y="28"/>
                  </a:cubicBezTo>
                  <a:cubicBezTo>
                    <a:pt x="422" y="12"/>
                    <a:pt x="406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4514950" y="4032311"/>
              <a:ext cx="34761" cy="112330"/>
            </a:xfrm>
            <a:custGeom>
              <a:avLst/>
              <a:gdLst/>
              <a:ahLst/>
              <a:cxnLst/>
              <a:rect l="l" t="t" r="r" b="b"/>
              <a:pathLst>
                <a:path w="527" h="1703" extrusionOk="0">
                  <a:moveTo>
                    <a:pt x="14" y="1"/>
                  </a:moveTo>
                  <a:cubicBezTo>
                    <a:pt x="7" y="1"/>
                    <a:pt x="1" y="5"/>
                    <a:pt x="1" y="14"/>
                  </a:cubicBezTo>
                  <a:cubicBezTo>
                    <a:pt x="5" y="603"/>
                    <a:pt x="154" y="1176"/>
                    <a:pt x="452" y="1687"/>
                  </a:cubicBezTo>
                  <a:cubicBezTo>
                    <a:pt x="458" y="1698"/>
                    <a:pt x="467" y="1703"/>
                    <a:pt x="477" y="1703"/>
                  </a:cubicBezTo>
                  <a:cubicBezTo>
                    <a:pt x="501" y="1703"/>
                    <a:pt x="526" y="1672"/>
                    <a:pt x="510" y="1643"/>
                  </a:cubicBezTo>
                  <a:cubicBezTo>
                    <a:pt x="209" y="1156"/>
                    <a:pt x="36" y="587"/>
                    <a:pt x="33" y="18"/>
                  </a:cubicBezTo>
                  <a:cubicBezTo>
                    <a:pt x="33" y="7"/>
                    <a:pt x="23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4547995" y="4042007"/>
              <a:ext cx="27571" cy="80999"/>
            </a:xfrm>
            <a:custGeom>
              <a:avLst/>
              <a:gdLst/>
              <a:ahLst/>
              <a:cxnLst/>
              <a:rect l="l" t="t" r="r" b="b"/>
              <a:pathLst>
                <a:path w="418" h="1228" extrusionOk="0">
                  <a:moveTo>
                    <a:pt x="22" y="0"/>
                  </a:moveTo>
                  <a:cubicBezTo>
                    <a:pt x="12" y="0"/>
                    <a:pt x="1" y="8"/>
                    <a:pt x="3" y="20"/>
                  </a:cubicBezTo>
                  <a:cubicBezTo>
                    <a:pt x="91" y="428"/>
                    <a:pt x="206" y="836"/>
                    <a:pt x="379" y="1218"/>
                  </a:cubicBezTo>
                  <a:cubicBezTo>
                    <a:pt x="383" y="1224"/>
                    <a:pt x="389" y="1227"/>
                    <a:pt x="395" y="1227"/>
                  </a:cubicBezTo>
                  <a:cubicBezTo>
                    <a:pt x="406" y="1227"/>
                    <a:pt x="417" y="1218"/>
                    <a:pt x="412" y="1205"/>
                  </a:cubicBezTo>
                  <a:cubicBezTo>
                    <a:pt x="263" y="813"/>
                    <a:pt x="128" y="423"/>
                    <a:pt x="42" y="15"/>
                  </a:cubicBezTo>
                  <a:cubicBezTo>
                    <a:pt x="39" y="5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361794" y="3744993"/>
              <a:ext cx="56000" cy="106987"/>
            </a:xfrm>
            <a:custGeom>
              <a:avLst/>
              <a:gdLst/>
              <a:ahLst/>
              <a:cxnLst/>
              <a:rect l="l" t="t" r="r" b="b"/>
              <a:pathLst>
                <a:path w="849" h="1622" extrusionOk="0">
                  <a:moveTo>
                    <a:pt x="218" y="0"/>
                  </a:moveTo>
                  <a:cubicBezTo>
                    <a:pt x="204" y="0"/>
                    <a:pt x="190" y="8"/>
                    <a:pt x="185" y="26"/>
                  </a:cubicBezTo>
                  <a:cubicBezTo>
                    <a:pt x="0" y="603"/>
                    <a:pt x="234" y="1317"/>
                    <a:pt x="779" y="1616"/>
                  </a:cubicBezTo>
                  <a:cubicBezTo>
                    <a:pt x="785" y="1620"/>
                    <a:pt x="790" y="1621"/>
                    <a:pt x="795" y="1621"/>
                  </a:cubicBezTo>
                  <a:cubicBezTo>
                    <a:pt x="826" y="1621"/>
                    <a:pt x="849" y="1570"/>
                    <a:pt x="817" y="1550"/>
                  </a:cubicBezTo>
                  <a:cubicBezTo>
                    <a:pt x="343" y="1218"/>
                    <a:pt x="84" y="620"/>
                    <a:pt x="258" y="56"/>
                  </a:cubicBezTo>
                  <a:cubicBezTo>
                    <a:pt x="269" y="24"/>
                    <a:pt x="24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4462777" y="3867347"/>
              <a:ext cx="107515" cy="25790"/>
            </a:xfrm>
            <a:custGeom>
              <a:avLst/>
              <a:gdLst/>
              <a:ahLst/>
              <a:cxnLst/>
              <a:rect l="l" t="t" r="r" b="b"/>
              <a:pathLst>
                <a:path w="1630" h="391" extrusionOk="0">
                  <a:moveTo>
                    <a:pt x="1139" y="0"/>
                  </a:moveTo>
                  <a:cubicBezTo>
                    <a:pt x="1116" y="0"/>
                    <a:pt x="1095" y="2"/>
                    <a:pt x="1074" y="4"/>
                  </a:cubicBezTo>
                  <a:cubicBezTo>
                    <a:pt x="912" y="22"/>
                    <a:pt x="760" y="78"/>
                    <a:pt x="599" y="92"/>
                  </a:cubicBezTo>
                  <a:cubicBezTo>
                    <a:pt x="568" y="95"/>
                    <a:pt x="537" y="96"/>
                    <a:pt x="506" y="96"/>
                  </a:cubicBezTo>
                  <a:cubicBezTo>
                    <a:pt x="351" y="96"/>
                    <a:pt x="198" y="64"/>
                    <a:pt x="52" y="10"/>
                  </a:cubicBezTo>
                  <a:cubicBezTo>
                    <a:pt x="48" y="8"/>
                    <a:pt x="44" y="7"/>
                    <a:pt x="40" y="7"/>
                  </a:cubicBezTo>
                  <a:cubicBezTo>
                    <a:pt x="13" y="7"/>
                    <a:pt x="0" y="48"/>
                    <a:pt x="31" y="61"/>
                  </a:cubicBezTo>
                  <a:cubicBezTo>
                    <a:pt x="206" y="136"/>
                    <a:pt x="384" y="166"/>
                    <a:pt x="566" y="166"/>
                  </a:cubicBezTo>
                  <a:cubicBezTo>
                    <a:pt x="669" y="166"/>
                    <a:pt x="774" y="156"/>
                    <a:pt x="880" y="139"/>
                  </a:cubicBezTo>
                  <a:cubicBezTo>
                    <a:pt x="956" y="126"/>
                    <a:pt x="1037" y="116"/>
                    <a:pt x="1115" y="116"/>
                  </a:cubicBezTo>
                  <a:cubicBezTo>
                    <a:pt x="1290" y="116"/>
                    <a:pt x="1450" y="167"/>
                    <a:pt x="1520" y="361"/>
                  </a:cubicBezTo>
                  <a:cubicBezTo>
                    <a:pt x="1526" y="381"/>
                    <a:pt x="1544" y="390"/>
                    <a:pt x="1563" y="390"/>
                  </a:cubicBezTo>
                  <a:cubicBezTo>
                    <a:pt x="1586" y="390"/>
                    <a:pt x="1609" y="376"/>
                    <a:pt x="1612" y="349"/>
                  </a:cubicBezTo>
                  <a:cubicBezTo>
                    <a:pt x="1630" y="105"/>
                    <a:pt x="1351" y="0"/>
                    <a:pt x="1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4593704" y="3888586"/>
              <a:ext cx="48942" cy="13126"/>
            </a:xfrm>
            <a:custGeom>
              <a:avLst/>
              <a:gdLst/>
              <a:ahLst/>
              <a:cxnLst/>
              <a:rect l="l" t="t" r="r" b="b"/>
              <a:pathLst>
                <a:path w="742" h="199" extrusionOk="0">
                  <a:moveTo>
                    <a:pt x="667" y="0"/>
                  </a:moveTo>
                  <a:cubicBezTo>
                    <a:pt x="660" y="0"/>
                    <a:pt x="652" y="2"/>
                    <a:pt x="644" y="5"/>
                  </a:cubicBezTo>
                  <a:cubicBezTo>
                    <a:pt x="555" y="47"/>
                    <a:pt x="460" y="85"/>
                    <a:pt x="360" y="95"/>
                  </a:cubicBezTo>
                  <a:cubicBezTo>
                    <a:pt x="336" y="98"/>
                    <a:pt x="311" y="100"/>
                    <a:pt x="287" y="100"/>
                  </a:cubicBezTo>
                  <a:cubicBezTo>
                    <a:pt x="211" y="100"/>
                    <a:pt x="137" y="84"/>
                    <a:pt x="67" y="52"/>
                  </a:cubicBezTo>
                  <a:cubicBezTo>
                    <a:pt x="62" y="50"/>
                    <a:pt x="57" y="49"/>
                    <a:pt x="53" y="49"/>
                  </a:cubicBezTo>
                  <a:cubicBezTo>
                    <a:pt x="18" y="49"/>
                    <a:pt x="1" y="107"/>
                    <a:pt x="40" y="125"/>
                  </a:cubicBezTo>
                  <a:cubicBezTo>
                    <a:pt x="141" y="170"/>
                    <a:pt x="259" y="199"/>
                    <a:pt x="375" y="199"/>
                  </a:cubicBezTo>
                  <a:cubicBezTo>
                    <a:pt x="492" y="199"/>
                    <a:pt x="606" y="170"/>
                    <a:pt x="699" y="99"/>
                  </a:cubicBezTo>
                  <a:cubicBezTo>
                    <a:pt x="741" y="67"/>
                    <a:pt x="714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4773045" y="3920708"/>
              <a:ext cx="109560" cy="31265"/>
            </a:xfrm>
            <a:custGeom>
              <a:avLst/>
              <a:gdLst/>
              <a:ahLst/>
              <a:cxnLst/>
              <a:rect l="l" t="t" r="r" b="b"/>
              <a:pathLst>
                <a:path w="1661" h="474" extrusionOk="0">
                  <a:moveTo>
                    <a:pt x="1635" y="0"/>
                  </a:moveTo>
                  <a:cubicBezTo>
                    <a:pt x="1627" y="0"/>
                    <a:pt x="1620" y="5"/>
                    <a:pt x="1617" y="15"/>
                  </a:cubicBezTo>
                  <a:cubicBezTo>
                    <a:pt x="1563" y="143"/>
                    <a:pt x="1442" y="260"/>
                    <a:pt x="1314" y="317"/>
                  </a:cubicBezTo>
                  <a:cubicBezTo>
                    <a:pt x="1238" y="352"/>
                    <a:pt x="1158" y="366"/>
                    <a:pt x="1077" y="366"/>
                  </a:cubicBezTo>
                  <a:cubicBezTo>
                    <a:pt x="1010" y="366"/>
                    <a:pt x="942" y="356"/>
                    <a:pt x="875" y="341"/>
                  </a:cubicBezTo>
                  <a:cubicBezTo>
                    <a:pt x="668" y="292"/>
                    <a:pt x="451" y="182"/>
                    <a:pt x="235" y="182"/>
                  </a:cubicBezTo>
                  <a:cubicBezTo>
                    <a:pt x="172" y="182"/>
                    <a:pt x="108" y="191"/>
                    <a:pt x="45" y="215"/>
                  </a:cubicBezTo>
                  <a:cubicBezTo>
                    <a:pt x="1" y="233"/>
                    <a:pt x="18" y="299"/>
                    <a:pt x="62" y="299"/>
                  </a:cubicBezTo>
                  <a:cubicBezTo>
                    <a:pt x="64" y="299"/>
                    <a:pt x="66" y="299"/>
                    <a:pt x="67" y="299"/>
                  </a:cubicBezTo>
                  <a:cubicBezTo>
                    <a:pt x="100" y="295"/>
                    <a:pt x="133" y="293"/>
                    <a:pt x="165" y="293"/>
                  </a:cubicBezTo>
                  <a:cubicBezTo>
                    <a:pt x="456" y="293"/>
                    <a:pt x="717" y="446"/>
                    <a:pt x="1008" y="470"/>
                  </a:cubicBezTo>
                  <a:cubicBezTo>
                    <a:pt x="1029" y="472"/>
                    <a:pt x="1051" y="473"/>
                    <a:pt x="1072" y="473"/>
                  </a:cubicBezTo>
                  <a:cubicBezTo>
                    <a:pt x="1192" y="473"/>
                    <a:pt x="1306" y="442"/>
                    <a:pt x="1411" y="377"/>
                  </a:cubicBezTo>
                  <a:cubicBezTo>
                    <a:pt x="1541" y="293"/>
                    <a:pt x="1617" y="178"/>
                    <a:pt x="1656" y="31"/>
                  </a:cubicBezTo>
                  <a:cubicBezTo>
                    <a:pt x="1661" y="13"/>
                    <a:pt x="1648" y="0"/>
                    <a:pt x="1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4686376" y="3946564"/>
              <a:ext cx="60947" cy="27637"/>
            </a:xfrm>
            <a:custGeom>
              <a:avLst/>
              <a:gdLst/>
              <a:ahLst/>
              <a:cxnLst/>
              <a:rect l="l" t="t" r="r" b="b"/>
              <a:pathLst>
                <a:path w="924" h="419" extrusionOk="0">
                  <a:moveTo>
                    <a:pt x="867" y="1"/>
                  </a:moveTo>
                  <a:cubicBezTo>
                    <a:pt x="860" y="1"/>
                    <a:pt x="854" y="2"/>
                    <a:pt x="848" y="6"/>
                  </a:cubicBezTo>
                  <a:cubicBezTo>
                    <a:pt x="724" y="84"/>
                    <a:pt x="590" y="144"/>
                    <a:pt x="452" y="198"/>
                  </a:cubicBezTo>
                  <a:cubicBezTo>
                    <a:pt x="385" y="225"/>
                    <a:pt x="317" y="247"/>
                    <a:pt x="249" y="267"/>
                  </a:cubicBezTo>
                  <a:cubicBezTo>
                    <a:pt x="178" y="288"/>
                    <a:pt x="104" y="303"/>
                    <a:pt x="38" y="334"/>
                  </a:cubicBezTo>
                  <a:cubicBezTo>
                    <a:pt x="2" y="352"/>
                    <a:pt x="1" y="419"/>
                    <a:pt x="48" y="419"/>
                  </a:cubicBezTo>
                  <a:cubicBezTo>
                    <a:pt x="126" y="419"/>
                    <a:pt x="200" y="398"/>
                    <a:pt x="272" y="374"/>
                  </a:cubicBezTo>
                  <a:cubicBezTo>
                    <a:pt x="346" y="348"/>
                    <a:pt x="419" y="320"/>
                    <a:pt x="490" y="288"/>
                  </a:cubicBezTo>
                  <a:cubicBezTo>
                    <a:pt x="629" y="226"/>
                    <a:pt x="763" y="147"/>
                    <a:pt x="890" y="63"/>
                  </a:cubicBezTo>
                  <a:cubicBezTo>
                    <a:pt x="924" y="42"/>
                    <a:pt x="898" y="1"/>
                    <a:pt x="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4731359" y="3888388"/>
              <a:ext cx="45249" cy="28099"/>
            </a:xfrm>
            <a:custGeom>
              <a:avLst/>
              <a:gdLst/>
              <a:ahLst/>
              <a:cxnLst/>
              <a:rect l="l" t="t" r="r" b="b"/>
              <a:pathLst>
                <a:path w="686" h="426" extrusionOk="0">
                  <a:moveTo>
                    <a:pt x="640" y="0"/>
                  </a:moveTo>
                  <a:cubicBezTo>
                    <a:pt x="635" y="0"/>
                    <a:pt x="630" y="2"/>
                    <a:pt x="626" y="4"/>
                  </a:cubicBezTo>
                  <a:cubicBezTo>
                    <a:pt x="420" y="118"/>
                    <a:pt x="224" y="250"/>
                    <a:pt x="28" y="376"/>
                  </a:cubicBezTo>
                  <a:cubicBezTo>
                    <a:pt x="1" y="391"/>
                    <a:pt x="21" y="426"/>
                    <a:pt x="48" y="426"/>
                  </a:cubicBezTo>
                  <a:cubicBezTo>
                    <a:pt x="53" y="426"/>
                    <a:pt x="58" y="424"/>
                    <a:pt x="64" y="421"/>
                  </a:cubicBezTo>
                  <a:cubicBezTo>
                    <a:pt x="264" y="305"/>
                    <a:pt x="465" y="191"/>
                    <a:pt x="660" y="61"/>
                  </a:cubicBezTo>
                  <a:cubicBezTo>
                    <a:pt x="685" y="43"/>
                    <a:pt x="667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4835706" y="3822232"/>
              <a:ext cx="67213" cy="22822"/>
            </a:xfrm>
            <a:custGeom>
              <a:avLst/>
              <a:gdLst/>
              <a:ahLst/>
              <a:cxnLst/>
              <a:rect l="l" t="t" r="r" b="b"/>
              <a:pathLst>
                <a:path w="1019" h="346" extrusionOk="0">
                  <a:moveTo>
                    <a:pt x="53" y="0"/>
                  </a:moveTo>
                  <a:cubicBezTo>
                    <a:pt x="23" y="0"/>
                    <a:pt x="0" y="51"/>
                    <a:pt x="31" y="68"/>
                  </a:cubicBezTo>
                  <a:cubicBezTo>
                    <a:pt x="177" y="149"/>
                    <a:pt x="329" y="218"/>
                    <a:pt x="488" y="267"/>
                  </a:cubicBezTo>
                  <a:cubicBezTo>
                    <a:pt x="637" y="311"/>
                    <a:pt x="785" y="345"/>
                    <a:pt x="939" y="345"/>
                  </a:cubicBezTo>
                  <a:cubicBezTo>
                    <a:pt x="951" y="345"/>
                    <a:pt x="963" y="345"/>
                    <a:pt x="975" y="345"/>
                  </a:cubicBezTo>
                  <a:cubicBezTo>
                    <a:pt x="1019" y="343"/>
                    <a:pt x="1014" y="277"/>
                    <a:pt x="975" y="269"/>
                  </a:cubicBezTo>
                  <a:cubicBezTo>
                    <a:pt x="817" y="241"/>
                    <a:pt x="660" y="223"/>
                    <a:pt x="505" y="180"/>
                  </a:cubicBezTo>
                  <a:cubicBezTo>
                    <a:pt x="352" y="137"/>
                    <a:pt x="207" y="76"/>
                    <a:pt x="67" y="4"/>
                  </a:cubicBezTo>
                  <a:cubicBezTo>
                    <a:pt x="62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4938601" y="3816757"/>
              <a:ext cx="30737" cy="28231"/>
            </a:xfrm>
            <a:custGeom>
              <a:avLst/>
              <a:gdLst/>
              <a:ahLst/>
              <a:cxnLst/>
              <a:rect l="l" t="t" r="r" b="b"/>
              <a:pathLst>
                <a:path w="466" h="428" extrusionOk="0">
                  <a:moveTo>
                    <a:pt x="414" y="0"/>
                  </a:moveTo>
                  <a:cubicBezTo>
                    <a:pt x="397" y="0"/>
                    <a:pt x="380" y="9"/>
                    <a:pt x="369" y="29"/>
                  </a:cubicBezTo>
                  <a:cubicBezTo>
                    <a:pt x="347" y="66"/>
                    <a:pt x="330" y="96"/>
                    <a:pt x="306" y="130"/>
                  </a:cubicBezTo>
                  <a:cubicBezTo>
                    <a:pt x="280" y="165"/>
                    <a:pt x="257" y="199"/>
                    <a:pt x="227" y="229"/>
                  </a:cubicBezTo>
                  <a:cubicBezTo>
                    <a:pt x="172" y="287"/>
                    <a:pt x="98" y="334"/>
                    <a:pt x="25" y="362"/>
                  </a:cubicBezTo>
                  <a:cubicBezTo>
                    <a:pt x="9" y="371"/>
                    <a:pt x="0" y="392"/>
                    <a:pt x="8" y="408"/>
                  </a:cubicBezTo>
                  <a:cubicBezTo>
                    <a:pt x="13" y="423"/>
                    <a:pt x="24" y="428"/>
                    <a:pt x="38" y="428"/>
                  </a:cubicBezTo>
                  <a:cubicBezTo>
                    <a:pt x="42" y="428"/>
                    <a:pt x="47" y="427"/>
                    <a:pt x="52" y="426"/>
                  </a:cubicBezTo>
                  <a:cubicBezTo>
                    <a:pt x="227" y="378"/>
                    <a:pt x="406" y="243"/>
                    <a:pt x="456" y="62"/>
                  </a:cubicBezTo>
                  <a:cubicBezTo>
                    <a:pt x="466" y="25"/>
                    <a:pt x="441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4915845" y="3723029"/>
              <a:ext cx="34827" cy="85352"/>
            </a:xfrm>
            <a:custGeom>
              <a:avLst/>
              <a:gdLst/>
              <a:ahLst/>
              <a:cxnLst/>
              <a:rect l="l" t="t" r="r" b="b"/>
              <a:pathLst>
                <a:path w="528" h="1294" extrusionOk="0">
                  <a:moveTo>
                    <a:pt x="359" y="0"/>
                  </a:moveTo>
                  <a:cubicBezTo>
                    <a:pt x="344" y="0"/>
                    <a:pt x="330" y="10"/>
                    <a:pt x="334" y="28"/>
                  </a:cubicBezTo>
                  <a:cubicBezTo>
                    <a:pt x="421" y="438"/>
                    <a:pt x="466" y="958"/>
                    <a:pt x="45" y="1206"/>
                  </a:cubicBezTo>
                  <a:cubicBezTo>
                    <a:pt x="1" y="1234"/>
                    <a:pt x="35" y="1294"/>
                    <a:pt x="78" y="1294"/>
                  </a:cubicBezTo>
                  <a:cubicBezTo>
                    <a:pt x="83" y="1294"/>
                    <a:pt x="89" y="1293"/>
                    <a:pt x="94" y="1291"/>
                  </a:cubicBezTo>
                  <a:cubicBezTo>
                    <a:pt x="307" y="1219"/>
                    <a:pt x="432" y="1010"/>
                    <a:pt x="475" y="799"/>
                  </a:cubicBezTo>
                  <a:cubicBezTo>
                    <a:pt x="527" y="536"/>
                    <a:pt x="449" y="275"/>
                    <a:pt x="388" y="21"/>
                  </a:cubicBezTo>
                  <a:cubicBezTo>
                    <a:pt x="385" y="7"/>
                    <a:pt x="372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4392795" y="3630884"/>
              <a:ext cx="50130" cy="47425"/>
            </a:xfrm>
            <a:custGeom>
              <a:avLst/>
              <a:gdLst/>
              <a:ahLst/>
              <a:cxnLst/>
              <a:rect l="l" t="t" r="r" b="b"/>
              <a:pathLst>
                <a:path w="760" h="719" extrusionOk="0">
                  <a:moveTo>
                    <a:pt x="729" y="1"/>
                  </a:moveTo>
                  <a:cubicBezTo>
                    <a:pt x="725" y="1"/>
                    <a:pt x="722" y="2"/>
                    <a:pt x="718" y="4"/>
                  </a:cubicBezTo>
                  <a:cubicBezTo>
                    <a:pt x="431" y="154"/>
                    <a:pt x="171" y="375"/>
                    <a:pt x="15" y="662"/>
                  </a:cubicBezTo>
                  <a:cubicBezTo>
                    <a:pt x="0" y="690"/>
                    <a:pt x="30" y="718"/>
                    <a:pt x="57" y="718"/>
                  </a:cubicBezTo>
                  <a:cubicBezTo>
                    <a:pt x="68" y="718"/>
                    <a:pt x="79" y="713"/>
                    <a:pt x="86" y="702"/>
                  </a:cubicBezTo>
                  <a:cubicBezTo>
                    <a:pt x="248" y="435"/>
                    <a:pt x="458" y="198"/>
                    <a:pt x="736" y="48"/>
                  </a:cubicBezTo>
                  <a:cubicBezTo>
                    <a:pt x="759" y="34"/>
                    <a:pt x="750" y="1"/>
                    <a:pt x="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4405459" y="3758977"/>
              <a:ext cx="19722" cy="47491"/>
            </a:xfrm>
            <a:custGeom>
              <a:avLst/>
              <a:gdLst/>
              <a:ahLst/>
              <a:cxnLst/>
              <a:rect l="l" t="t" r="r" b="b"/>
              <a:pathLst>
                <a:path w="299" h="720" extrusionOk="0">
                  <a:moveTo>
                    <a:pt x="36" y="0"/>
                  </a:moveTo>
                  <a:cubicBezTo>
                    <a:pt x="20" y="0"/>
                    <a:pt x="6" y="9"/>
                    <a:pt x="5" y="30"/>
                  </a:cubicBezTo>
                  <a:cubicBezTo>
                    <a:pt x="1" y="153"/>
                    <a:pt x="15" y="278"/>
                    <a:pt x="50" y="396"/>
                  </a:cubicBezTo>
                  <a:cubicBezTo>
                    <a:pt x="69" y="454"/>
                    <a:pt x="90" y="509"/>
                    <a:pt x="120" y="562"/>
                  </a:cubicBezTo>
                  <a:cubicBezTo>
                    <a:pt x="135" y="589"/>
                    <a:pt x="150" y="618"/>
                    <a:pt x="171" y="642"/>
                  </a:cubicBezTo>
                  <a:cubicBezTo>
                    <a:pt x="192" y="667"/>
                    <a:pt x="215" y="689"/>
                    <a:pt x="240" y="711"/>
                  </a:cubicBezTo>
                  <a:cubicBezTo>
                    <a:pt x="247" y="717"/>
                    <a:pt x="253" y="719"/>
                    <a:pt x="260" y="719"/>
                  </a:cubicBezTo>
                  <a:cubicBezTo>
                    <a:pt x="281" y="719"/>
                    <a:pt x="299" y="689"/>
                    <a:pt x="284" y="667"/>
                  </a:cubicBezTo>
                  <a:cubicBezTo>
                    <a:pt x="255" y="618"/>
                    <a:pt x="228" y="572"/>
                    <a:pt x="204" y="523"/>
                  </a:cubicBezTo>
                  <a:cubicBezTo>
                    <a:pt x="177" y="474"/>
                    <a:pt x="153" y="423"/>
                    <a:pt x="130" y="369"/>
                  </a:cubicBezTo>
                  <a:cubicBezTo>
                    <a:pt x="90" y="262"/>
                    <a:pt x="70" y="153"/>
                    <a:pt x="76" y="39"/>
                  </a:cubicBezTo>
                  <a:cubicBezTo>
                    <a:pt x="77" y="14"/>
                    <a:pt x="55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4468779" y="3836545"/>
              <a:ext cx="59694" cy="19854"/>
            </a:xfrm>
            <a:custGeom>
              <a:avLst/>
              <a:gdLst/>
              <a:ahLst/>
              <a:cxnLst/>
              <a:rect l="l" t="t" r="r" b="b"/>
              <a:pathLst>
                <a:path w="905" h="301" extrusionOk="0">
                  <a:moveTo>
                    <a:pt x="51" y="0"/>
                  </a:moveTo>
                  <a:cubicBezTo>
                    <a:pt x="19" y="0"/>
                    <a:pt x="1" y="50"/>
                    <a:pt x="31" y="74"/>
                  </a:cubicBezTo>
                  <a:cubicBezTo>
                    <a:pt x="139" y="163"/>
                    <a:pt x="278" y="226"/>
                    <a:pt x="413" y="264"/>
                  </a:cubicBezTo>
                  <a:cubicBezTo>
                    <a:pt x="497" y="289"/>
                    <a:pt x="584" y="301"/>
                    <a:pt x="672" y="301"/>
                  </a:cubicBezTo>
                  <a:cubicBezTo>
                    <a:pt x="728" y="301"/>
                    <a:pt x="784" y="296"/>
                    <a:pt x="840" y="287"/>
                  </a:cubicBezTo>
                  <a:cubicBezTo>
                    <a:pt x="905" y="277"/>
                    <a:pt x="889" y="187"/>
                    <a:pt x="826" y="187"/>
                  </a:cubicBezTo>
                  <a:cubicBezTo>
                    <a:pt x="817" y="187"/>
                    <a:pt x="808" y="187"/>
                    <a:pt x="799" y="187"/>
                  </a:cubicBezTo>
                  <a:cubicBezTo>
                    <a:pt x="676" y="187"/>
                    <a:pt x="553" y="170"/>
                    <a:pt x="434" y="145"/>
                  </a:cubicBezTo>
                  <a:cubicBezTo>
                    <a:pt x="302" y="119"/>
                    <a:pt x="187" y="65"/>
                    <a:pt x="69" y="6"/>
                  </a:cubicBezTo>
                  <a:cubicBezTo>
                    <a:pt x="63" y="2"/>
                    <a:pt x="57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4749498" y="3658323"/>
              <a:ext cx="59364" cy="24933"/>
            </a:xfrm>
            <a:custGeom>
              <a:avLst/>
              <a:gdLst/>
              <a:ahLst/>
              <a:cxnLst/>
              <a:rect l="l" t="t" r="r" b="b"/>
              <a:pathLst>
                <a:path w="900" h="378" extrusionOk="0">
                  <a:moveTo>
                    <a:pt x="50" y="0"/>
                  </a:moveTo>
                  <a:cubicBezTo>
                    <a:pt x="7" y="0"/>
                    <a:pt x="1" y="69"/>
                    <a:pt x="48" y="77"/>
                  </a:cubicBezTo>
                  <a:cubicBezTo>
                    <a:pt x="328" y="125"/>
                    <a:pt x="592" y="236"/>
                    <a:pt x="837" y="374"/>
                  </a:cubicBezTo>
                  <a:cubicBezTo>
                    <a:pt x="842" y="376"/>
                    <a:pt x="847" y="377"/>
                    <a:pt x="851" y="377"/>
                  </a:cubicBezTo>
                  <a:cubicBezTo>
                    <a:pt x="880" y="377"/>
                    <a:pt x="899" y="332"/>
                    <a:pt x="871" y="313"/>
                  </a:cubicBezTo>
                  <a:cubicBezTo>
                    <a:pt x="630" y="137"/>
                    <a:pt x="351" y="43"/>
                    <a:pt x="57" y="1"/>
                  </a:cubicBezTo>
                  <a:cubicBezTo>
                    <a:pt x="55" y="0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4828252" y="3687741"/>
              <a:ext cx="28165" cy="59496"/>
            </a:xfrm>
            <a:custGeom>
              <a:avLst/>
              <a:gdLst/>
              <a:ahLst/>
              <a:cxnLst/>
              <a:rect l="l" t="t" r="r" b="b"/>
              <a:pathLst>
                <a:path w="427" h="902" extrusionOk="0">
                  <a:moveTo>
                    <a:pt x="37" y="1"/>
                  </a:moveTo>
                  <a:cubicBezTo>
                    <a:pt x="20" y="1"/>
                    <a:pt x="1" y="17"/>
                    <a:pt x="9" y="38"/>
                  </a:cubicBezTo>
                  <a:cubicBezTo>
                    <a:pt x="36" y="108"/>
                    <a:pt x="66" y="177"/>
                    <a:pt x="99" y="244"/>
                  </a:cubicBezTo>
                  <a:cubicBezTo>
                    <a:pt x="130" y="312"/>
                    <a:pt x="171" y="376"/>
                    <a:pt x="205" y="443"/>
                  </a:cubicBezTo>
                  <a:cubicBezTo>
                    <a:pt x="266" y="568"/>
                    <a:pt x="317" y="711"/>
                    <a:pt x="299" y="850"/>
                  </a:cubicBezTo>
                  <a:cubicBezTo>
                    <a:pt x="293" y="883"/>
                    <a:pt x="319" y="901"/>
                    <a:pt x="344" y="901"/>
                  </a:cubicBezTo>
                  <a:cubicBezTo>
                    <a:pt x="366" y="901"/>
                    <a:pt x="389" y="888"/>
                    <a:pt x="394" y="861"/>
                  </a:cubicBezTo>
                  <a:cubicBezTo>
                    <a:pt x="426" y="709"/>
                    <a:pt x="378" y="562"/>
                    <a:pt x="306" y="429"/>
                  </a:cubicBezTo>
                  <a:cubicBezTo>
                    <a:pt x="267" y="362"/>
                    <a:pt x="229" y="297"/>
                    <a:pt x="185" y="233"/>
                  </a:cubicBezTo>
                  <a:cubicBezTo>
                    <a:pt x="137" y="163"/>
                    <a:pt x="92" y="95"/>
                    <a:pt x="60" y="17"/>
                  </a:cubicBezTo>
                  <a:cubicBezTo>
                    <a:pt x="56" y="6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4837816" y="3761813"/>
              <a:ext cx="23943" cy="26516"/>
            </a:xfrm>
            <a:custGeom>
              <a:avLst/>
              <a:gdLst/>
              <a:ahLst/>
              <a:cxnLst/>
              <a:rect l="l" t="t" r="r" b="b"/>
              <a:pathLst>
                <a:path w="363" h="402" extrusionOk="0">
                  <a:moveTo>
                    <a:pt x="316" y="1"/>
                  </a:moveTo>
                  <a:cubicBezTo>
                    <a:pt x="303" y="1"/>
                    <a:pt x="290" y="6"/>
                    <a:pt x="281" y="18"/>
                  </a:cubicBezTo>
                  <a:cubicBezTo>
                    <a:pt x="242" y="75"/>
                    <a:pt x="202" y="128"/>
                    <a:pt x="155" y="181"/>
                  </a:cubicBezTo>
                  <a:cubicBezTo>
                    <a:pt x="113" y="232"/>
                    <a:pt x="64" y="282"/>
                    <a:pt x="17" y="330"/>
                  </a:cubicBezTo>
                  <a:cubicBezTo>
                    <a:pt x="0" y="346"/>
                    <a:pt x="6" y="374"/>
                    <a:pt x="20" y="388"/>
                  </a:cubicBezTo>
                  <a:cubicBezTo>
                    <a:pt x="29" y="396"/>
                    <a:pt x="41" y="401"/>
                    <a:pt x="53" y="401"/>
                  </a:cubicBezTo>
                  <a:cubicBezTo>
                    <a:pt x="62" y="401"/>
                    <a:pt x="71" y="398"/>
                    <a:pt x="78" y="391"/>
                  </a:cubicBezTo>
                  <a:cubicBezTo>
                    <a:pt x="134" y="346"/>
                    <a:pt x="185" y="296"/>
                    <a:pt x="230" y="239"/>
                  </a:cubicBezTo>
                  <a:cubicBezTo>
                    <a:pt x="274" y="184"/>
                    <a:pt x="313" y="127"/>
                    <a:pt x="349" y="67"/>
                  </a:cubicBezTo>
                  <a:cubicBezTo>
                    <a:pt x="362" y="48"/>
                    <a:pt x="362" y="22"/>
                    <a:pt x="341" y="8"/>
                  </a:cubicBezTo>
                  <a:cubicBezTo>
                    <a:pt x="334" y="3"/>
                    <a:pt x="325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4984508" y="4360523"/>
              <a:ext cx="77965" cy="39180"/>
            </a:xfrm>
            <a:custGeom>
              <a:avLst/>
              <a:gdLst/>
              <a:ahLst/>
              <a:cxnLst/>
              <a:rect l="l" t="t" r="r" b="b"/>
              <a:pathLst>
                <a:path w="1182" h="594" extrusionOk="0">
                  <a:moveTo>
                    <a:pt x="1128" y="0"/>
                  </a:moveTo>
                  <a:cubicBezTo>
                    <a:pt x="1125" y="0"/>
                    <a:pt x="1123" y="1"/>
                    <a:pt x="1121" y="1"/>
                  </a:cubicBezTo>
                  <a:cubicBezTo>
                    <a:pt x="716" y="69"/>
                    <a:pt x="344" y="295"/>
                    <a:pt x="25" y="542"/>
                  </a:cubicBezTo>
                  <a:cubicBezTo>
                    <a:pt x="1" y="561"/>
                    <a:pt x="23" y="593"/>
                    <a:pt x="50" y="593"/>
                  </a:cubicBezTo>
                  <a:cubicBezTo>
                    <a:pt x="57" y="593"/>
                    <a:pt x="64" y="591"/>
                    <a:pt x="71" y="586"/>
                  </a:cubicBezTo>
                  <a:cubicBezTo>
                    <a:pt x="390" y="340"/>
                    <a:pt x="760" y="201"/>
                    <a:pt x="1138" y="69"/>
                  </a:cubicBezTo>
                  <a:cubicBezTo>
                    <a:pt x="1182" y="58"/>
                    <a:pt x="1169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4896189" y="4324114"/>
              <a:ext cx="93465" cy="73611"/>
            </a:xfrm>
            <a:custGeom>
              <a:avLst/>
              <a:gdLst/>
              <a:ahLst/>
              <a:cxnLst/>
              <a:rect l="l" t="t" r="r" b="b"/>
              <a:pathLst>
                <a:path w="1417" h="1116" extrusionOk="0">
                  <a:moveTo>
                    <a:pt x="1359" y="0"/>
                  </a:moveTo>
                  <a:cubicBezTo>
                    <a:pt x="1353" y="0"/>
                    <a:pt x="1347" y="2"/>
                    <a:pt x="1340" y="5"/>
                  </a:cubicBezTo>
                  <a:cubicBezTo>
                    <a:pt x="829" y="254"/>
                    <a:pt x="381" y="617"/>
                    <a:pt x="22" y="1052"/>
                  </a:cubicBezTo>
                  <a:cubicBezTo>
                    <a:pt x="0" y="1080"/>
                    <a:pt x="24" y="1116"/>
                    <a:pt x="49" y="1116"/>
                  </a:cubicBezTo>
                  <a:cubicBezTo>
                    <a:pt x="57" y="1116"/>
                    <a:pt x="65" y="1112"/>
                    <a:pt x="72" y="1105"/>
                  </a:cubicBezTo>
                  <a:cubicBezTo>
                    <a:pt x="431" y="674"/>
                    <a:pt x="878" y="327"/>
                    <a:pt x="1377" y="72"/>
                  </a:cubicBezTo>
                  <a:cubicBezTo>
                    <a:pt x="1417" y="53"/>
                    <a:pt x="1394" y="0"/>
                    <a:pt x="1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5009110" y="4392909"/>
              <a:ext cx="57253" cy="26054"/>
            </a:xfrm>
            <a:custGeom>
              <a:avLst/>
              <a:gdLst/>
              <a:ahLst/>
              <a:cxnLst/>
              <a:rect l="l" t="t" r="r" b="b"/>
              <a:pathLst>
                <a:path w="868" h="395" extrusionOk="0">
                  <a:moveTo>
                    <a:pt x="818" y="1"/>
                  </a:moveTo>
                  <a:cubicBezTo>
                    <a:pt x="815" y="1"/>
                    <a:pt x="812" y="1"/>
                    <a:pt x="809" y="2"/>
                  </a:cubicBezTo>
                  <a:cubicBezTo>
                    <a:pt x="539" y="89"/>
                    <a:pt x="284" y="215"/>
                    <a:pt x="31" y="337"/>
                  </a:cubicBezTo>
                  <a:cubicBezTo>
                    <a:pt x="0" y="353"/>
                    <a:pt x="19" y="394"/>
                    <a:pt x="47" y="394"/>
                  </a:cubicBezTo>
                  <a:cubicBezTo>
                    <a:pt x="52" y="394"/>
                    <a:pt x="56" y="393"/>
                    <a:pt x="61" y="391"/>
                  </a:cubicBezTo>
                  <a:cubicBezTo>
                    <a:pt x="318" y="282"/>
                    <a:pt x="582" y="187"/>
                    <a:pt x="835" y="69"/>
                  </a:cubicBezTo>
                  <a:cubicBezTo>
                    <a:pt x="868" y="52"/>
                    <a:pt x="852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5036549" y="4446270"/>
              <a:ext cx="43138" cy="18865"/>
            </a:xfrm>
            <a:custGeom>
              <a:avLst/>
              <a:gdLst/>
              <a:ahLst/>
              <a:cxnLst/>
              <a:rect l="l" t="t" r="r" b="b"/>
              <a:pathLst>
                <a:path w="654" h="286" extrusionOk="0">
                  <a:moveTo>
                    <a:pt x="600" y="0"/>
                  </a:moveTo>
                  <a:cubicBezTo>
                    <a:pt x="596" y="0"/>
                    <a:pt x="592" y="1"/>
                    <a:pt x="588" y="2"/>
                  </a:cubicBezTo>
                  <a:cubicBezTo>
                    <a:pt x="398" y="62"/>
                    <a:pt x="221" y="150"/>
                    <a:pt x="36" y="219"/>
                  </a:cubicBezTo>
                  <a:cubicBezTo>
                    <a:pt x="1" y="233"/>
                    <a:pt x="11" y="285"/>
                    <a:pt x="40" y="285"/>
                  </a:cubicBezTo>
                  <a:cubicBezTo>
                    <a:pt x="44" y="285"/>
                    <a:pt x="48" y="285"/>
                    <a:pt x="52" y="283"/>
                  </a:cubicBezTo>
                  <a:cubicBezTo>
                    <a:pt x="239" y="212"/>
                    <a:pt x="434" y="157"/>
                    <a:pt x="617" y="73"/>
                  </a:cubicBezTo>
                  <a:cubicBezTo>
                    <a:pt x="654" y="58"/>
                    <a:pt x="635" y="0"/>
                    <a:pt x="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5247286" y="4398845"/>
              <a:ext cx="43270" cy="43534"/>
            </a:xfrm>
            <a:custGeom>
              <a:avLst/>
              <a:gdLst/>
              <a:ahLst/>
              <a:cxnLst/>
              <a:rect l="l" t="t" r="r" b="b"/>
              <a:pathLst>
                <a:path w="656" h="660" extrusionOk="0">
                  <a:moveTo>
                    <a:pt x="36" y="0"/>
                  </a:moveTo>
                  <a:cubicBezTo>
                    <a:pt x="18" y="0"/>
                    <a:pt x="0" y="12"/>
                    <a:pt x="1" y="34"/>
                  </a:cubicBezTo>
                  <a:cubicBezTo>
                    <a:pt x="12" y="195"/>
                    <a:pt x="69" y="348"/>
                    <a:pt x="181" y="464"/>
                  </a:cubicBezTo>
                  <a:cubicBezTo>
                    <a:pt x="234" y="521"/>
                    <a:pt x="298" y="569"/>
                    <a:pt x="368" y="606"/>
                  </a:cubicBezTo>
                  <a:cubicBezTo>
                    <a:pt x="438" y="641"/>
                    <a:pt x="507" y="659"/>
                    <a:pt x="583" y="659"/>
                  </a:cubicBezTo>
                  <a:cubicBezTo>
                    <a:pt x="591" y="659"/>
                    <a:pt x="599" y="659"/>
                    <a:pt x="607" y="659"/>
                  </a:cubicBezTo>
                  <a:cubicBezTo>
                    <a:pt x="607" y="659"/>
                    <a:pt x="608" y="659"/>
                    <a:pt x="608" y="659"/>
                  </a:cubicBezTo>
                  <a:cubicBezTo>
                    <a:pt x="645" y="659"/>
                    <a:pt x="656" y="600"/>
                    <a:pt x="615" y="591"/>
                  </a:cubicBezTo>
                  <a:cubicBezTo>
                    <a:pt x="482" y="558"/>
                    <a:pt x="351" y="495"/>
                    <a:pt x="255" y="399"/>
                  </a:cubicBezTo>
                  <a:cubicBezTo>
                    <a:pt x="160" y="301"/>
                    <a:pt x="82" y="173"/>
                    <a:pt x="75" y="34"/>
                  </a:cubicBezTo>
                  <a:cubicBezTo>
                    <a:pt x="73" y="12"/>
                    <a:pt x="5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5317729" y="4431033"/>
              <a:ext cx="24471" cy="12203"/>
            </a:xfrm>
            <a:custGeom>
              <a:avLst/>
              <a:gdLst/>
              <a:ahLst/>
              <a:cxnLst/>
              <a:rect l="l" t="t" r="r" b="b"/>
              <a:pathLst>
                <a:path w="371" h="185" extrusionOk="0">
                  <a:moveTo>
                    <a:pt x="320" y="0"/>
                  </a:moveTo>
                  <a:cubicBezTo>
                    <a:pt x="309" y="0"/>
                    <a:pt x="299" y="4"/>
                    <a:pt x="292" y="12"/>
                  </a:cubicBezTo>
                  <a:lnTo>
                    <a:pt x="265" y="39"/>
                  </a:lnTo>
                  <a:cubicBezTo>
                    <a:pt x="261" y="42"/>
                    <a:pt x="257" y="47"/>
                    <a:pt x="251" y="51"/>
                  </a:cubicBezTo>
                  <a:lnTo>
                    <a:pt x="248" y="54"/>
                  </a:lnTo>
                  <a:cubicBezTo>
                    <a:pt x="245" y="56"/>
                    <a:pt x="244" y="56"/>
                    <a:pt x="243" y="59"/>
                  </a:cubicBezTo>
                  <a:cubicBezTo>
                    <a:pt x="233" y="64"/>
                    <a:pt x="221" y="73"/>
                    <a:pt x="211" y="77"/>
                  </a:cubicBezTo>
                  <a:cubicBezTo>
                    <a:pt x="206" y="81"/>
                    <a:pt x="199" y="84"/>
                    <a:pt x="191" y="87"/>
                  </a:cubicBezTo>
                  <a:cubicBezTo>
                    <a:pt x="190" y="88"/>
                    <a:pt x="187" y="88"/>
                    <a:pt x="184" y="90"/>
                  </a:cubicBezTo>
                  <a:lnTo>
                    <a:pt x="179" y="91"/>
                  </a:lnTo>
                  <a:cubicBezTo>
                    <a:pt x="156" y="101"/>
                    <a:pt x="130" y="104"/>
                    <a:pt x="106" y="111"/>
                  </a:cubicBezTo>
                  <a:cubicBezTo>
                    <a:pt x="87" y="117"/>
                    <a:pt x="68" y="119"/>
                    <a:pt x="50" y="119"/>
                  </a:cubicBezTo>
                  <a:cubicBezTo>
                    <a:pt x="45" y="119"/>
                    <a:pt x="39" y="118"/>
                    <a:pt x="34" y="118"/>
                  </a:cubicBezTo>
                  <a:cubicBezTo>
                    <a:pt x="34" y="118"/>
                    <a:pt x="33" y="118"/>
                    <a:pt x="33" y="118"/>
                  </a:cubicBezTo>
                  <a:cubicBezTo>
                    <a:pt x="5" y="118"/>
                    <a:pt x="0" y="161"/>
                    <a:pt x="27" y="168"/>
                  </a:cubicBezTo>
                  <a:cubicBezTo>
                    <a:pt x="55" y="175"/>
                    <a:pt x="84" y="181"/>
                    <a:pt x="112" y="183"/>
                  </a:cubicBezTo>
                  <a:cubicBezTo>
                    <a:pt x="117" y="184"/>
                    <a:pt x="122" y="185"/>
                    <a:pt x="128" y="185"/>
                  </a:cubicBezTo>
                  <a:cubicBezTo>
                    <a:pt x="152" y="185"/>
                    <a:pt x="177" y="177"/>
                    <a:pt x="200" y="169"/>
                  </a:cubicBezTo>
                  <a:cubicBezTo>
                    <a:pt x="257" y="152"/>
                    <a:pt x="311" y="120"/>
                    <a:pt x="353" y="76"/>
                  </a:cubicBezTo>
                  <a:cubicBezTo>
                    <a:pt x="369" y="60"/>
                    <a:pt x="370" y="32"/>
                    <a:pt x="355" y="16"/>
                  </a:cubicBezTo>
                  <a:cubicBezTo>
                    <a:pt x="346" y="6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5380126" y="4241665"/>
              <a:ext cx="26978" cy="64179"/>
            </a:xfrm>
            <a:custGeom>
              <a:avLst/>
              <a:gdLst/>
              <a:ahLst/>
              <a:cxnLst/>
              <a:rect l="l" t="t" r="r" b="b"/>
              <a:pathLst>
                <a:path w="409" h="973" extrusionOk="0">
                  <a:moveTo>
                    <a:pt x="141" y="1"/>
                  </a:moveTo>
                  <a:cubicBezTo>
                    <a:pt x="125" y="1"/>
                    <a:pt x="110" y="22"/>
                    <a:pt x="124" y="40"/>
                  </a:cubicBezTo>
                  <a:cubicBezTo>
                    <a:pt x="334" y="284"/>
                    <a:pt x="266" y="689"/>
                    <a:pt x="36" y="895"/>
                  </a:cubicBezTo>
                  <a:cubicBezTo>
                    <a:pt x="0" y="929"/>
                    <a:pt x="32" y="973"/>
                    <a:pt x="71" y="973"/>
                  </a:cubicBezTo>
                  <a:cubicBezTo>
                    <a:pt x="81" y="973"/>
                    <a:pt x="92" y="969"/>
                    <a:pt x="102" y="962"/>
                  </a:cubicBezTo>
                  <a:cubicBezTo>
                    <a:pt x="409" y="735"/>
                    <a:pt x="403" y="274"/>
                    <a:pt x="156" y="8"/>
                  </a:cubicBezTo>
                  <a:cubicBezTo>
                    <a:pt x="152" y="3"/>
                    <a:pt x="147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5309748" y="4279064"/>
              <a:ext cx="48481" cy="43534"/>
            </a:xfrm>
            <a:custGeom>
              <a:avLst/>
              <a:gdLst/>
              <a:ahLst/>
              <a:cxnLst/>
              <a:rect l="l" t="t" r="r" b="b"/>
              <a:pathLst>
                <a:path w="735" h="660" extrusionOk="0">
                  <a:moveTo>
                    <a:pt x="70" y="1"/>
                  </a:moveTo>
                  <a:cubicBezTo>
                    <a:pt x="33" y="1"/>
                    <a:pt x="0" y="51"/>
                    <a:pt x="34" y="80"/>
                  </a:cubicBezTo>
                  <a:cubicBezTo>
                    <a:pt x="144" y="172"/>
                    <a:pt x="259" y="259"/>
                    <a:pt x="365" y="355"/>
                  </a:cubicBezTo>
                  <a:cubicBezTo>
                    <a:pt x="471" y="450"/>
                    <a:pt x="578" y="548"/>
                    <a:pt x="677" y="650"/>
                  </a:cubicBezTo>
                  <a:cubicBezTo>
                    <a:pt x="684" y="657"/>
                    <a:pt x="691" y="659"/>
                    <a:pt x="698" y="659"/>
                  </a:cubicBezTo>
                  <a:cubicBezTo>
                    <a:pt x="718" y="659"/>
                    <a:pt x="734" y="633"/>
                    <a:pt x="718" y="612"/>
                  </a:cubicBezTo>
                  <a:cubicBezTo>
                    <a:pt x="542" y="383"/>
                    <a:pt x="337" y="165"/>
                    <a:pt x="93" y="7"/>
                  </a:cubicBezTo>
                  <a:cubicBezTo>
                    <a:pt x="85" y="3"/>
                    <a:pt x="77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5307968" y="4178608"/>
              <a:ext cx="31529" cy="52570"/>
            </a:xfrm>
            <a:custGeom>
              <a:avLst/>
              <a:gdLst/>
              <a:ahLst/>
              <a:cxnLst/>
              <a:rect l="l" t="t" r="r" b="b"/>
              <a:pathLst>
                <a:path w="478" h="797" extrusionOk="0">
                  <a:moveTo>
                    <a:pt x="51" y="0"/>
                  </a:moveTo>
                  <a:cubicBezTo>
                    <a:pt x="26" y="0"/>
                    <a:pt x="1" y="26"/>
                    <a:pt x="16" y="55"/>
                  </a:cubicBezTo>
                  <a:cubicBezTo>
                    <a:pt x="141" y="296"/>
                    <a:pt x="261" y="540"/>
                    <a:pt x="396" y="776"/>
                  </a:cubicBezTo>
                  <a:cubicBezTo>
                    <a:pt x="404" y="790"/>
                    <a:pt x="416" y="796"/>
                    <a:pt x="427" y="796"/>
                  </a:cubicBezTo>
                  <a:cubicBezTo>
                    <a:pt x="452" y="796"/>
                    <a:pt x="477" y="769"/>
                    <a:pt x="463" y="739"/>
                  </a:cubicBezTo>
                  <a:cubicBezTo>
                    <a:pt x="345" y="495"/>
                    <a:pt x="210" y="258"/>
                    <a:pt x="83" y="19"/>
                  </a:cubicBezTo>
                  <a:cubicBezTo>
                    <a:pt x="75" y="6"/>
                    <a:pt x="63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5096307" y="3991350"/>
              <a:ext cx="67807" cy="42346"/>
            </a:xfrm>
            <a:custGeom>
              <a:avLst/>
              <a:gdLst/>
              <a:ahLst/>
              <a:cxnLst/>
              <a:rect l="l" t="t" r="r" b="b"/>
              <a:pathLst>
                <a:path w="1028" h="642" extrusionOk="0">
                  <a:moveTo>
                    <a:pt x="54" y="1"/>
                  </a:moveTo>
                  <a:cubicBezTo>
                    <a:pt x="10" y="1"/>
                    <a:pt x="0" y="71"/>
                    <a:pt x="44" y="79"/>
                  </a:cubicBezTo>
                  <a:cubicBezTo>
                    <a:pt x="413" y="156"/>
                    <a:pt x="758" y="320"/>
                    <a:pt x="982" y="632"/>
                  </a:cubicBezTo>
                  <a:cubicBezTo>
                    <a:pt x="986" y="639"/>
                    <a:pt x="993" y="642"/>
                    <a:pt x="999" y="642"/>
                  </a:cubicBezTo>
                  <a:cubicBezTo>
                    <a:pt x="1013" y="642"/>
                    <a:pt x="1027" y="628"/>
                    <a:pt x="1017" y="612"/>
                  </a:cubicBezTo>
                  <a:cubicBezTo>
                    <a:pt x="812" y="283"/>
                    <a:pt x="454" y="17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5034966" y="4015228"/>
              <a:ext cx="37004" cy="106525"/>
            </a:xfrm>
            <a:custGeom>
              <a:avLst/>
              <a:gdLst/>
              <a:ahLst/>
              <a:cxnLst/>
              <a:rect l="l" t="t" r="r" b="b"/>
              <a:pathLst>
                <a:path w="561" h="1615" extrusionOk="0">
                  <a:moveTo>
                    <a:pt x="191" y="0"/>
                  </a:moveTo>
                  <a:cubicBezTo>
                    <a:pt x="182" y="0"/>
                    <a:pt x="172" y="5"/>
                    <a:pt x="168" y="16"/>
                  </a:cubicBezTo>
                  <a:cubicBezTo>
                    <a:pt x="1" y="557"/>
                    <a:pt x="89" y="1153"/>
                    <a:pt x="456" y="1597"/>
                  </a:cubicBezTo>
                  <a:cubicBezTo>
                    <a:pt x="467" y="1609"/>
                    <a:pt x="479" y="1615"/>
                    <a:pt x="490" y="1615"/>
                  </a:cubicBezTo>
                  <a:cubicBezTo>
                    <a:pt x="527" y="1615"/>
                    <a:pt x="560" y="1565"/>
                    <a:pt x="530" y="1526"/>
                  </a:cubicBezTo>
                  <a:cubicBezTo>
                    <a:pt x="211" y="1110"/>
                    <a:pt x="73" y="538"/>
                    <a:pt x="215" y="29"/>
                  </a:cubicBezTo>
                  <a:cubicBezTo>
                    <a:pt x="220" y="12"/>
                    <a:pt x="206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5065966" y="4020900"/>
              <a:ext cx="33046" cy="33310"/>
            </a:xfrm>
            <a:custGeom>
              <a:avLst/>
              <a:gdLst/>
              <a:ahLst/>
              <a:cxnLst/>
              <a:rect l="l" t="t" r="r" b="b"/>
              <a:pathLst>
                <a:path w="501" h="505" extrusionOk="0">
                  <a:moveTo>
                    <a:pt x="465" y="1"/>
                  </a:moveTo>
                  <a:cubicBezTo>
                    <a:pt x="464" y="1"/>
                    <a:pt x="462" y="1"/>
                    <a:pt x="460" y="1"/>
                  </a:cubicBezTo>
                  <a:cubicBezTo>
                    <a:pt x="348" y="27"/>
                    <a:pt x="240" y="75"/>
                    <a:pt x="156" y="156"/>
                  </a:cubicBezTo>
                  <a:cubicBezTo>
                    <a:pt x="70" y="241"/>
                    <a:pt x="15" y="343"/>
                    <a:pt x="2" y="464"/>
                  </a:cubicBezTo>
                  <a:cubicBezTo>
                    <a:pt x="0" y="490"/>
                    <a:pt x="22" y="504"/>
                    <a:pt x="43" y="504"/>
                  </a:cubicBezTo>
                  <a:cubicBezTo>
                    <a:pt x="59" y="504"/>
                    <a:pt x="76" y="495"/>
                    <a:pt x="80" y="477"/>
                  </a:cubicBezTo>
                  <a:cubicBezTo>
                    <a:pt x="105" y="383"/>
                    <a:pt x="152" y="286"/>
                    <a:pt x="216" y="213"/>
                  </a:cubicBezTo>
                  <a:cubicBezTo>
                    <a:pt x="250" y="176"/>
                    <a:pt x="290" y="140"/>
                    <a:pt x="330" y="109"/>
                  </a:cubicBezTo>
                  <a:cubicBezTo>
                    <a:pt x="375" y="79"/>
                    <a:pt x="419" y="59"/>
                    <a:pt x="471" y="47"/>
                  </a:cubicBezTo>
                  <a:cubicBezTo>
                    <a:pt x="501" y="40"/>
                    <a:pt x="491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5093273" y="4101700"/>
              <a:ext cx="23943" cy="65630"/>
            </a:xfrm>
            <a:custGeom>
              <a:avLst/>
              <a:gdLst/>
              <a:ahLst/>
              <a:cxnLst/>
              <a:rect l="l" t="t" r="r" b="b"/>
              <a:pathLst>
                <a:path w="363" h="995" extrusionOk="0">
                  <a:moveTo>
                    <a:pt x="125" y="1"/>
                  </a:moveTo>
                  <a:cubicBezTo>
                    <a:pt x="110" y="1"/>
                    <a:pt x="95" y="9"/>
                    <a:pt x="90" y="29"/>
                  </a:cubicBezTo>
                  <a:cubicBezTo>
                    <a:pt x="1" y="350"/>
                    <a:pt x="48" y="721"/>
                    <a:pt x="267" y="981"/>
                  </a:cubicBezTo>
                  <a:cubicBezTo>
                    <a:pt x="276" y="991"/>
                    <a:pt x="287" y="995"/>
                    <a:pt x="298" y="995"/>
                  </a:cubicBezTo>
                  <a:cubicBezTo>
                    <a:pt x="330" y="995"/>
                    <a:pt x="362" y="959"/>
                    <a:pt x="340" y="927"/>
                  </a:cubicBezTo>
                  <a:cubicBezTo>
                    <a:pt x="165" y="665"/>
                    <a:pt x="79" y="355"/>
                    <a:pt x="164" y="48"/>
                  </a:cubicBezTo>
                  <a:cubicBezTo>
                    <a:pt x="172" y="20"/>
                    <a:pt x="148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4267144" y="4217656"/>
              <a:ext cx="31925" cy="67543"/>
            </a:xfrm>
            <a:custGeom>
              <a:avLst/>
              <a:gdLst/>
              <a:ahLst/>
              <a:cxnLst/>
              <a:rect l="l" t="t" r="r" b="b"/>
              <a:pathLst>
                <a:path w="484" h="1024" extrusionOk="0">
                  <a:moveTo>
                    <a:pt x="37" y="1"/>
                  </a:moveTo>
                  <a:cubicBezTo>
                    <a:pt x="20" y="1"/>
                    <a:pt x="1" y="20"/>
                    <a:pt x="8" y="40"/>
                  </a:cubicBezTo>
                  <a:cubicBezTo>
                    <a:pt x="55" y="203"/>
                    <a:pt x="126" y="362"/>
                    <a:pt x="189" y="521"/>
                  </a:cubicBezTo>
                  <a:cubicBezTo>
                    <a:pt x="253" y="680"/>
                    <a:pt x="320" y="839"/>
                    <a:pt x="385" y="997"/>
                  </a:cubicBezTo>
                  <a:cubicBezTo>
                    <a:pt x="393" y="1016"/>
                    <a:pt x="409" y="1024"/>
                    <a:pt x="425" y="1024"/>
                  </a:cubicBezTo>
                  <a:cubicBezTo>
                    <a:pt x="454" y="1024"/>
                    <a:pt x="484" y="998"/>
                    <a:pt x="470" y="964"/>
                  </a:cubicBezTo>
                  <a:cubicBezTo>
                    <a:pt x="402" y="804"/>
                    <a:pt x="337" y="642"/>
                    <a:pt x="267" y="482"/>
                  </a:cubicBezTo>
                  <a:cubicBezTo>
                    <a:pt x="201" y="325"/>
                    <a:pt x="140" y="162"/>
                    <a:pt x="58" y="13"/>
                  </a:cubicBezTo>
                  <a:cubicBezTo>
                    <a:pt x="52" y="4"/>
                    <a:pt x="45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4187137" y="4306767"/>
              <a:ext cx="32782" cy="43929"/>
            </a:xfrm>
            <a:custGeom>
              <a:avLst/>
              <a:gdLst/>
              <a:ahLst/>
              <a:cxnLst/>
              <a:rect l="l" t="t" r="r" b="b"/>
              <a:pathLst>
                <a:path w="497" h="666" extrusionOk="0">
                  <a:moveTo>
                    <a:pt x="28" y="0"/>
                  </a:moveTo>
                  <a:cubicBezTo>
                    <a:pt x="15" y="0"/>
                    <a:pt x="1" y="12"/>
                    <a:pt x="9" y="27"/>
                  </a:cubicBezTo>
                  <a:cubicBezTo>
                    <a:pt x="123" y="257"/>
                    <a:pt x="265" y="481"/>
                    <a:pt x="452" y="660"/>
                  </a:cubicBezTo>
                  <a:cubicBezTo>
                    <a:pt x="456" y="664"/>
                    <a:pt x="460" y="665"/>
                    <a:pt x="465" y="665"/>
                  </a:cubicBezTo>
                  <a:cubicBezTo>
                    <a:pt x="481" y="665"/>
                    <a:pt x="497" y="645"/>
                    <a:pt x="485" y="630"/>
                  </a:cubicBezTo>
                  <a:cubicBezTo>
                    <a:pt x="323" y="434"/>
                    <a:pt x="167" y="237"/>
                    <a:pt x="48" y="12"/>
                  </a:cubicBezTo>
                  <a:cubicBezTo>
                    <a:pt x="44" y="4"/>
                    <a:pt x="3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4156730" y="4331897"/>
              <a:ext cx="58770" cy="55472"/>
            </a:xfrm>
            <a:custGeom>
              <a:avLst/>
              <a:gdLst/>
              <a:ahLst/>
              <a:cxnLst/>
              <a:rect l="l" t="t" r="r" b="b"/>
              <a:pathLst>
                <a:path w="891" h="841" extrusionOk="0">
                  <a:moveTo>
                    <a:pt x="40" y="1"/>
                  </a:moveTo>
                  <a:cubicBezTo>
                    <a:pt x="20" y="1"/>
                    <a:pt x="1" y="23"/>
                    <a:pt x="16" y="43"/>
                  </a:cubicBezTo>
                  <a:cubicBezTo>
                    <a:pt x="242" y="343"/>
                    <a:pt x="507" y="634"/>
                    <a:pt x="828" y="835"/>
                  </a:cubicBezTo>
                  <a:cubicBezTo>
                    <a:pt x="834" y="839"/>
                    <a:pt x="840" y="840"/>
                    <a:pt x="846" y="840"/>
                  </a:cubicBezTo>
                  <a:cubicBezTo>
                    <a:pt x="871" y="840"/>
                    <a:pt x="890" y="809"/>
                    <a:pt x="866" y="790"/>
                  </a:cubicBezTo>
                  <a:cubicBezTo>
                    <a:pt x="579" y="547"/>
                    <a:pt x="299" y="305"/>
                    <a:pt x="60" y="11"/>
                  </a:cubicBezTo>
                  <a:cubicBezTo>
                    <a:pt x="54" y="4"/>
                    <a:pt x="47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4288713" y="4189425"/>
              <a:ext cx="15633" cy="22954"/>
            </a:xfrm>
            <a:custGeom>
              <a:avLst/>
              <a:gdLst/>
              <a:ahLst/>
              <a:cxnLst/>
              <a:rect l="l" t="t" r="r" b="b"/>
              <a:pathLst>
                <a:path w="237" h="348" extrusionOk="0">
                  <a:moveTo>
                    <a:pt x="44" y="1"/>
                  </a:moveTo>
                  <a:cubicBezTo>
                    <a:pt x="39" y="1"/>
                    <a:pt x="35" y="2"/>
                    <a:pt x="30" y="4"/>
                  </a:cubicBezTo>
                  <a:cubicBezTo>
                    <a:pt x="14" y="9"/>
                    <a:pt x="0" y="33"/>
                    <a:pt x="10" y="50"/>
                  </a:cubicBezTo>
                  <a:cubicBezTo>
                    <a:pt x="60" y="142"/>
                    <a:pt x="111" y="234"/>
                    <a:pt x="160" y="325"/>
                  </a:cubicBezTo>
                  <a:cubicBezTo>
                    <a:pt x="167" y="337"/>
                    <a:pt x="180" y="348"/>
                    <a:pt x="194" y="348"/>
                  </a:cubicBezTo>
                  <a:cubicBezTo>
                    <a:pt x="199" y="348"/>
                    <a:pt x="203" y="347"/>
                    <a:pt x="207" y="345"/>
                  </a:cubicBezTo>
                  <a:cubicBezTo>
                    <a:pt x="223" y="339"/>
                    <a:pt x="237" y="316"/>
                    <a:pt x="227" y="298"/>
                  </a:cubicBezTo>
                  <a:cubicBezTo>
                    <a:pt x="177" y="207"/>
                    <a:pt x="128" y="115"/>
                    <a:pt x="75" y="23"/>
                  </a:cubicBezTo>
                  <a:cubicBezTo>
                    <a:pt x="69" y="11"/>
                    <a:pt x="5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3936495" y="3976839"/>
              <a:ext cx="54615" cy="60024"/>
            </a:xfrm>
            <a:custGeom>
              <a:avLst/>
              <a:gdLst/>
              <a:ahLst/>
              <a:cxnLst/>
              <a:rect l="l" t="t" r="r" b="b"/>
              <a:pathLst>
                <a:path w="828" h="910" extrusionOk="0">
                  <a:moveTo>
                    <a:pt x="788" y="1"/>
                  </a:moveTo>
                  <a:cubicBezTo>
                    <a:pt x="784" y="1"/>
                    <a:pt x="780" y="2"/>
                    <a:pt x="776" y="4"/>
                  </a:cubicBezTo>
                  <a:cubicBezTo>
                    <a:pt x="689" y="52"/>
                    <a:pt x="603" y="96"/>
                    <a:pt x="522" y="157"/>
                  </a:cubicBezTo>
                  <a:cubicBezTo>
                    <a:pt x="445" y="217"/>
                    <a:pt x="370" y="285"/>
                    <a:pt x="305" y="361"/>
                  </a:cubicBezTo>
                  <a:cubicBezTo>
                    <a:pt x="174" y="510"/>
                    <a:pt x="72" y="682"/>
                    <a:pt x="8" y="869"/>
                  </a:cubicBezTo>
                  <a:cubicBezTo>
                    <a:pt x="1" y="892"/>
                    <a:pt x="19" y="909"/>
                    <a:pt x="37" y="909"/>
                  </a:cubicBezTo>
                  <a:cubicBezTo>
                    <a:pt x="46" y="909"/>
                    <a:pt x="55" y="905"/>
                    <a:pt x="59" y="893"/>
                  </a:cubicBezTo>
                  <a:cubicBezTo>
                    <a:pt x="137" y="719"/>
                    <a:pt x="238" y="556"/>
                    <a:pt x="366" y="413"/>
                  </a:cubicBezTo>
                  <a:cubicBezTo>
                    <a:pt x="430" y="342"/>
                    <a:pt x="498" y="273"/>
                    <a:pt x="570" y="214"/>
                  </a:cubicBezTo>
                  <a:cubicBezTo>
                    <a:pt x="647" y="151"/>
                    <a:pt x="722" y="89"/>
                    <a:pt x="804" y="44"/>
                  </a:cubicBezTo>
                  <a:cubicBezTo>
                    <a:pt x="827" y="32"/>
                    <a:pt x="810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3985832" y="3990031"/>
              <a:ext cx="34167" cy="18073"/>
            </a:xfrm>
            <a:custGeom>
              <a:avLst/>
              <a:gdLst/>
              <a:ahLst/>
              <a:cxnLst/>
              <a:rect l="l" t="t" r="r" b="b"/>
              <a:pathLst>
                <a:path w="518" h="274" extrusionOk="0">
                  <a:moveTo>
                    <a:pt x="463" y="0"/>
                  </a:moveTo>
                  <a:cubicBezTo>
                    <a:pt x="459" y="0"/>
                    <a:pt x="455" y="1"/>
                    <a:pt x="451" y="3"/>
                  </a:cubicBezTo>
                  <a:cubicBezTo>
                    <a:pt x="302" y="56"/>
                    <a:pt x="158" y="126"/>
                    <a:pt x="28" y="215"/>
                  </a:cubicBezTo>
                  <a:cubicBezTo>
                    <a:pt x="1" y="236"/>
                    <a:pt x="21" y="273"/>
                    <a:pt x="49" y="273"/>
                  </a:cubicBezTo>
                  <a:cubicBezTo>
                    <a:pt x="54" y="273"/>
                    <a:pt x="60" y="272"/>
                    <a:pt x="66" y="268"/>
                  </a:cubicBezTo>
                  <a:cubicBezTo>
                    <a:pt x="197" y="191"/>
                    <a:pt x="333" y="122"/>
                    <a:pt x="478" y="71"/>
                  </a:cubicBezTo>
                  <a:cubicBezTo>
                    <a:pt x="517" y="57"/>
                    <a:pt x="499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3875153" y="4084353"/>
              <a:ext cx="56594" cy="104151"/>
            </a:xfrm>
            <a:custGeom>
              <a:avLst/>
              <a:gdLst/>
              <a:ahLst/>
              <a:cxnLst/>
              <a:rect l="l" t="t" r="r" b="b"/>
              <a:pathLst>
                <a:path w="858" h="1579" extrusionOk="0">
                  <a:moveTo>
                    <a:pt x="546" y="1"/>
                  </a:moveTo>
                  <a:cubicBezTo>
                    <a:pt x="539" y="1"/>
                    <a:pt x="531" y="4"/>
                    <a:pt x="525" y="11"/>
                  </a:cubicBezTo>
                  <a:cubicBezTo>
                    <a:pt x="277" y="322"/>
                    <a:pt x="1" y="691"/>
                    <a:pt x="93" y="1112"/>
                  </a:cubicBezTo>
                  <a:cubicBezTo>
                    <a:pt x="145" y="1357"/>
                    <a:pt x="372" y="1579"/>
                    <a:pt x="621" y="1579"/>
                  </a:cubicBezTo>
                  <a:cubicBezTo>
                    <a:pt x="688" y="1579"/>
                    <a:pt x="756" y="1563"/>
                    <a:pt x="823" y="1526"/>
                  </a:cubicBezTo>
                  <a:cubicBezTo>
                    <a:pt x="858" y="1505"/>
                    <a:pt x="833" y="1455"/>
                    <a:pt x="800" y="1455"/>
                  </a:cubicBezTo>
                  <a:cubicBezTo>
                    <a:pt x="796" y="1455"/>
                    <a:pt x="792" y="1455"/>
                    <a:pt x="788" y="1457"/>
                  </a:cubicBezTo>
                  <a:cubicBezTo>
                    <a:pt x="738" y="1476"/>
                    <a:pt x="686" y="1485"/>
                    <a:pt x="635" y="1485"/>
                  </a:cubicBezTo>
                  <a:cubicBezTo>
                    <a:pt x="546" y="1485"/>
                    <a:pt x="459" y="1458"/>
                    <a:pt x="382" y="1407"/>
                  </a:cubicBezTo>
                  <a:cubicBezTo>
                    <a:pt x="243" y="1315"/>
                    <a:pt x="171" y="1160"/>
                    <a:pt x="157" y="997"/>
                  </a:cubicBezTo>
                  <a:cubicBezTo>
                    <a:pt x="127" y="633"/>
                    <a:pt x="358" y="320"/>
                    <a:pt x="568" y="45"/>
                  </a:cubicBezTo>
                  <a:cubicBezTo>
                    <a:pt x="584" y="24"/>
                    <a:pt x="566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3990185" y="4240544"/>
              <a:ext cx="68137" cy="34299"/>
            </a:xfrm>
            <a:custGeom>
              <a:avLst/>
              <a:gdLst/>
              <a:ahLst/>
              <a:cxnLst/>
              <a:rect l="l" t="t" r="r" b="b"/>
              <a:pathLst>
                <a:path w="1033" h="520" extrusionOk="0">
                  <a:moveTo>
                    <a:pt x="46" y="0"/>
                  </a:moveTo>
                  <a:cubicBezTo>
                    <a:pt x="23" y="0"/>
                    <a:pt x="1" y="25"/>
                    <a:pt x="19" y="47"/>
                  </a:cubicBezTo>
                  <a:cubicBezTo>
                    <a:pt x="148" y="205"/>
                    <a:pt x="287" y="376"/>
                    <a:pt x="480" y="464"/>
                  </a:cubicBezTo>
                  <a:cubicBezTo>
                    <a:pt x="555" y="497"/>
                    <a:pt x="647" y="520"/>
                    <a:pt x="737" y="520"/>
                  </a:cubicBezTo>
                  <a:cubicBezTo>
                    <a:pt x="841" y="520"/>
                    <a:pt x="943" y="490"/>
                    <a:pt x="1012" y="411"/>
                  </a:cubicBezTo>
                  <a:cubicBezTo>
                    <a:pt x="1032" y="389"/>
                    <a:pt x="1010" y="348"/>
                    <a:pt x="981" y="348"/>
                  </a:cubicBezTo>
                  <a:cubicBezTo>
                    <a:pt x="977" y="348"/>
                    <a:pt x="971" y="349"/>
                    <a:pt x="966" y="352"/>
                  </a:cubicBezTo>
                  <a:cubicBezTo>
                    <a:pt x="893" y="388"/>
                    <a:pt x="822" y="418"/>
                    <a:pt x="739" y="423"/>
                  </a:cubicBezTo>
                  <a:cubicBezTo>
                    <a:pt x="733" y="423"/>
                    <a:pt x="727" y="423"/>
                    <a:pt x="721" y="423"/>
                  </a:cubicBezTo>
                  <a:cubicBezTo>
                    <a:pt x="642" y="423"/>
                    <a:pt x="562" y="406"/>
                    <a:pt x="488" y="373"/>
                  </a:cubicBezTo>
                  <a:cubicBezTo>
                    <a:pt x="318" y="295"/>
                    <a:pt x="189" y="149"/>
                    <a:pt x="68" y="11"/>
                  </a:cubicBezTo>
                  <a:cubicBezTo>
                    <a:pt x="62" y="4"/>
                    <a:pt x="54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4061882" y="4192526"/>
              <a:ext cx="9960" cy="43402"/>
            </a:xfrm>
            <a:custGeom>
              <a:avLst/>
              <a:gdLst/>
              <a:ahLst/>
              <a:cxnLst/>
              <a:rect l="l" t="t" r="r" b="b"/>
              <a:pathLst>
                <a:path w="151" h="658" extrusionOk="0">
                  <a:moveTo>
                    <a:pt x="95" y="1"/>
                  </a:moveTo>
                  <a:cubicBezTo>
                    <a:pt x="76" y="1"/>
                    <a:pt x="57" y="12"/>
                    <a:pt x="55" y="35"/>
                  </a:cubicBezTo>
                  <a:cubicBezTo>
                    <a:pt x="37" y="227"/>
                    <a:pt x="31" y="418"/>
                    <a:pt x="6" y="607"/>
                  </a:cubicBezTo>
                  <a:cubicBezTo>
                    <a:pt x="0" y="639"/>
                    <a:pt x="26" y="657"/>
                    <a:pt x="51" y="657"/>
                  </a:cubicBezTo>
                  <a:cubicBezTo>
                    <a:pt x="71" y="657"/>
                    <a:pt x="90" y="646"/>
                    <a:pt x="94" y="621"/>
                  </a:cubicBezTo>
                  <a:cubicBezTo>
                    <a:pt x="123" y="428"/>
                    <a:pt x="150" y="231"/>
                    <a:pt x="136" y="37"/>
                  </a:cubicBezTo>
                  <a:cubicBezTo>
                    <a:pt x="135" y="13"/>
                    <a:pt x="11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4126059" y="4232892"/>
              <a:ext cx="52240" cy="26318"/>
            </a:xfrm>
            <a:custGeom>
              <a:avLst/>
              <a:gdLst/>
              <a:ahLst/>
              <a:cxnLst/>
              <a:rect l="l" t="t" r="r" b="b"/>
              <a:pathLst>
                <a:path w="792" h="399" extrusionOk="0">
                  <a:moveTo>
                    <a:pt x="92" y="0"/>
                  </a:moveTo>
                  <a:cubicBezTo>
                    <a:pt x="83" y="0"/>
                    <a:pt x="75" y="5"/>
                    <a:pt x="70" y="15"/>
                  </a:cubicBezTo>
                  <a:cubicBezTo>
                    <a:pt x="0" y="157"/>
                    <a:pt x="108" y="319"/>
                    <a:pt x="241" y="373"/>
                  </a:cubicBezTo>
                  <a:cubicBezTo>
                    <a:pt x="285" y="391"/>
                    <a:pt x="330" y="399"/>
                    <a:pt x="375" y="399"/>
                  </a:cubicBezTo>
                  <a:cubicBezTo>
                    <a:pt x="515" y="399"/>
                    <a:pt x="653" y="321"/>
                    <a:pt x="758" y="235"/>
                  </a:cubicBezTo>
                  <a:cubicBezTo>
                    <a:pt x="792" y="209"/>
                    <a:pt x="769" y="164"/>
                    <a:pt x="736" y="164"/>
                  </a:cubicBezTo>
                  <a:cubicBezTo>
                    <a:pt x="729" y="164"/>
                    <a:pt x="721" y="166"/>
                    <a:pt x="714" y="171"/>
                  </a:cubicBezTo>
                  <a:cubicBezTo>
                    <a:pt x="613" y="236"/>
                    <a:pt x="484" y="314"/>
                    <a:pt x="357" y="314"/>
                  </a:cubicBezTo>
                  <a:cubicBezTo>
                    <a:pt x="334" y="314"/>
                    <a:pt x="312" y="311"/>
                    <a:pt x="290" y="306"/>
                  </a:cubicBezTo>
                  <a:cubicBezTo>
                    <a:pt x="176" y="277"/>
                    <a:pt x="68" y="154"/>
                    <a:pt x="115" y="35"/>
                  </a:cubicBezTo>
                  <a:cubicBezTo>
                    <a:pt x="123" y="15"/>
                    <a:pt x="10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4203033" y="4118651"/>
              <a:ext cx="71435" cy="90497"/>
            </a:xfrm>
            <a:custGeom>
              <a:avLst/>
              <a:gdLst/>
              <a:ahLst/>
              <a:cxnLst/>
              <a:rect l="l" t="t" r="r" b="b"/>
              <a:pathLst>
                <a:path w="1083" h="1372" extrusionOk="0">
                  <a:moveTo>
                    <a:pt x="1025" y="1"/>
                  </a:moveTo>
                  <a:cubicBezTo>
                    <a:pt x="1015" y="1"/>
                    <a:pt x="1004" y="4"/>
                    <a:pt x="995" y="13"/>
                  </a:cubicBezTo>
                  <a:cubicBezTo>
                    <a:pt x="605" y="403"/>
                    <a:pt x="286" y="860"/>
                    <a:pt x="11" y="1336"/>
                  </a:cubicBezTo>
                  <a:cubicBezTo>
                    <a:pt x="1" y="1354"/>
                    <a:pt x="19" y="1372"/>
                    <a:pt x="36" y="1372"/>
                  </a:cubicBezTo>
                  <a:cubicBezTo>
                    <a:pt x="43" y="1372"/>
                    <a:pt x="49" y="1369"/>
                    <a:pt x="53" y="1363"/>
                  </a:cubicBezTo>
                  <a:cubicBezTo>
                    <a:pt x="346" y="897"/>
                    <a:pt x="693" y="476"/>
                    <a:pt x="1058" y="64"/>
                  </a:cubicBezTo>
                  <a:cubicBezTo>
                    <a:pt x="1082" y="34"/>
                    <a:pt x="1055" y="1"/>
                    <a:pt x="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4287459" y="4074987"/>
              <a:ext cx="33244" cy="31991"/>
            </a:xfrm>
            <a:custGeom>
              <a:avLst/>
              <a:gdLst/>
              <a:ahLst/>
              <a:cxnLst/>
              <a:rect l="l" t="t" r="r" b="b"/>
              <a:pathLst>
                <a:path w="504" h="485" extrusionOk="0">
                  <a:moveTo>
                    <a:pt x="456" y="1"/>
                  </a:moveTo>
                  <a:cubicBezTo>
                    <a:pt x="448" y="1"/>
                    <a:pt x="440" y="3"/>
                    <a:pt x="433" y="10"/>
                  </a:cubicBezTo>
                  <a:cubicBezTo>
                    <a:pt x="297" y="150"/>
                    <a:pt x="151" y="281"/>
                    <a:pt x="15" y="421"/>
                  </a:cubicBezTo>
                  <a:cubicBezTo>
                    <a:pt x="1" y="437"/>
                    <a:pt x="3" y="464"/>
                    <a:pt x="20" y="477"/>
                  </a:cubicBezTo>
                  <a:cubicBezTo>
                    <a:pt x="27" y="482"/>
                    <a:pt x="35" y="485"/>
                    <a:pt x="43" y="485"/>
                  </a:cubicBezTo>
                  <a:cubicBezTo>
                    <a:pt x="54" y="485"/>
                    <a:pt x="66" y="479"/>
                    <a:pt x="76" y="471"/>
                  </a:cubicBezTo>
                  <a:cubicBezTo>
                    <a:pt x="215" y="335"/>
                    <a:pt x="343" y="189"/>
                    <a:pt x="482" y="48"/>
                  </a:cubicBezTo>
                  <a:cubicBezTo>
                    <a:pt x="503" y="27"/>
                    <a:pt x="481" y="1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4155279" y="4163306"/>
              <a:ext cx="55802" cy="65894"/>
            </a:xfrm>
            <a:custGeom>
              <a:avLst/>
              <a:gdLst/>
              <a:ahLst/>
              <a:cxnLst/>
              <a:rect l="l" t="t" r="r" b="b"/>
              <a:pathLst>
                <a:path w="846" h="999" extrusionOk="0">
                  <a:moveTo>
                    <a:pt x="789" y="0"/>
                  </a:moveTo>
                  <a:cubicBezTo>
                    <a:pt x="775" y="0"/>
                    <a:pt x="760" y="6"/>
                    <a:pt x="750" y="22"/>
                  </a:cubicBezTo>
                  <a:cubicBezTo>
                    <a:pt x="651" y="190"/>
                    <a:pt x="550" y="358"/>
                    <a:pt x="431" y="515"/>
                  </a:cubicBezTo>
                  <a:cubicBezTo>
                    <a:pt x="374" y="592"/>
                    <a:pt x="313" y="664"/>
                    <a:pt x="247" y="731"/>
                  </a:cubicBezTo>
                  <a:cubicBezTo>
                    <a:pt x="179" y="802"/>
                    <a:pt x="101" y="861"/>
                    <a:pt x="25" y="927"/>
                  </a:cubicBezTo>
                  <a:cubicBezTo>
                    <a:pt x="0" y="950"/>
                    <a:pt x="14" y="999"/>
                    <a:pt x="44" y="999"/>
                  </a:cubicBezTo>
                  <a:cubicBezTo>
                    <a:pt x="50" y="999"/>
                    <a:pt x="56" y="997"/>
                    <a:pt x="62" y="993"/>
                  </a:cubicBezTo>
                  <a:cubicBezTo>
                    <a:pt x="238" y="900"/>
                    <a:pt x="379" y="734"/>
                    <a:pt x="495" y="578"/>
                  </a:cubicBezTo>
                  <a:cubicBezTo>
                    <a:pt x="620" y="412"/>
                    <a:pt x="725" y="234"/>
                    <a:pt x="827" y="57"/>
                  </a:cubicBezTo>
                  <a:cubicBezTo>
                    <a:pt x="846" y="26"/>
                    <a:pt x="818" y="0"/>
                    <a:pt x="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4211145" y="3857190"/>
              <a:ext cx="71501" cy="175651"/>
            </a:xfrm>
            <a:custGeom>
              <a:avLst/>
              <a:gdLst/>
              <a:ahLst/>
              <a:cxnLst/>
              <a:rect l="l" t="t" r="r" b="b"/>
              <a:pathLst>
                <a:path w="1084" h="2663" extrusionOk="0">
                  <a:moveTo>
                    <a:pt x="81" y="1"/>
                  </a:moveTo>
                  <a:cubicBezTo>
                    <a:pt x="37" y="1"/>
                    <a:pt x="1" y="54"/>
                    <a:pt x="44" y="87"/>
                  </a:cubicBezTo>
                  <a:cubicBezTo>
                    <a:pt x="438" y="389"/>
                    <a:pt x="909" y="701"/>
                    <a:pt x="960" y="1240"/>
                  </a:cubicBezTo>
                  <a:cubicBezTo>
                    <a:pt x="987" y="1524"/>
                    <a:pt x="909" y="1852"/>
                    <a:pt x="802" y="2114"/>
                  </a:cubicBezTo>
                  <a:cubicBezTo>
                    <a:pt x="702" y="2359"/>
                    <a:pt x="497" y="2599"/>
                    <a:pt x="217" y="2599"/>
                  </a:cubicBezTo>
                  <a:cubicBezTo>
                    <a:pt x="195" y="2599"/>
                    <a:pt x="172" y="2597"/>
                    <a:pt x="149" y="2594"/>
                  </a:cubicBezTo>
                  <a:cubicBezTo>
                    <a:pt x="147" y="2594"/>
                    <a:pt x="145" y="2594"/>
                    <a:pt x="144" y="2594"/>
                  </a:cubicBezTo>
                  <a:cubicBezTo>
                    <a:pt x="111" y="2594"/>
                    <a:pt x="107" y="2644"/>
                    <a:pt x="140" y="2651"/>
                  </a:cubicBezTo>
                  <a:cubicBezTo>
                    <a:pt x="183" y="2659"/>
                    <a:pt x="223" y="2663"/>
                    <a:pt x="262" y="2663"/>
                  </a:cubicBezTo>
                  <a:cubicBezTo>
                    <a:pt x="837" y="2663"/>
                    <a:pt x="1049" y="1821"/>
                    <a:pt x="1064" y="1367"/>
                  </a:cubicBezTo>
                  <a:cubicBezTo>
                    <a:pt x="1084" y="760"/>
                    <a:pt x="589" y="310"/>
                    <a:pt x="109" y="9"/>
                  </a:cubicBezTo>
                  <a:cubicBezTo>
                    <a:pt x="100" y="3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4067290" y="3849275"/>
              <a:ext cx="99797" cy="19986"/>
            </a:xfrm>
            <a:custGeom>
              <a:avLst/>
              <a:gdLst/>
              <a:ahLst/>
              <a:cxnLst/>
              <a:rect l="l" t="t" r="r" b="b"/>
              <a:pathLst>
                <a:path w="1513" h="303" extrusionOk="0">
                  <a:moveTo>
                    <a:pt x="980" y="0"/>
                  </a:moveTo>
                  <a:cubicBezTo>
                    <a:pt x="650" y="0"/>
                    <a:pt x="319" y="72"/>
                    <a:pt x="34" y="231"/>
                  </a:cubicBezTo>
                  <a:cubicBezTo>
                    <a:pt x="1" y="251"/>
                    <a:pt x="24" y="302"/>
                    <a:pt x="58" y="302"/>
                  </a:cubicBezTo>
                  <a:cubicBezTo>
                    <a:pt x="63" y="302"/>
                    <a:pt x="68" y="301"/>
                    <a:pt x="73" y="299"/>
                  </a:cubicBezTo>
                  <a:cubicBezTo>
                    <a:pt x="291" y="211"/>
                    <a:pt x="517" y="135"/>
                    <a:pt x="752" y="103"/>
                  </a:cubicBezTo>
                  <a:cubicBezTo>
                    <a:pt x="852" y="90"/>
                    <a:pt x="952" y="83"/>
                    <a:pt x="1052" y="83"/>
                  </a:cubicBezTo>
                  <a:cubicBezTo>
                    <a:pt x="1189" y="83"/>
                    <a:pt x="1327" y="96"/>
                    <a:pt x="1462" y="120"/>
                  </a:cubicBezTo>
                  <a:cubicBezTo>
                    <a:pt x="1464" y="121"/>
                    <a:pt x="1467" y="121"/>
                    <a:pt x="1469" y="121"/>
                  </a:cubicBezTo>
                  <a:cubicBezTo>
                    <a:pt x="1505" y="121"/>
                    <a:pt x="1513" y="62"/>
                    <a:pt x="1473" y="54"/>
                  </a:cubicBezTo>
                  <a:cubicBezTo>
                    <a:pt x="1313" y="19"/>
                    <a:pt x="1147" y="0"/>
                    <a:pt x="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4118474" y="3874867"/>
              <a:ext cx="100523" cy="37861"/>
            </a:xfrm>
            <a:custGeom>
              <a:avLst/>
              <a:gdLst/>
              <a:ahLst/>
              <a:cxnLst/>
              <a:rect l="l" t="t" r="r" b="b"/>
              <a:pathLst>
                <a:path w="1524" h="574" extrusionOk="0">
                  <a:moveTo>
                    <a:pt x="630" y="1"/>
                  </a:moveTo>
                  <a:cubicBezTo>
                    <a:pt x="434" y="1"/>
                    <a:pt x="236" y="19"/>
                    <a:pt x="43" y="35"/>
                  </a:cubicBezTo>
                  <a:cubicBezTo>
                    <a:pt x="0" y="37"/>
                    <a:pt x="7" y="102"/>
                    <a:pt x="46" y="102"/>
                  </a:cubicBezTo>
                  <a:cubicBezTo>
                    <a:pt x="47" y="102"/>
                    <a:pt x="49" y="101"/>
                    <a:pt x="50" y="101"/>
                  </a:cubicBezTo>
                  <a:cubicBezTo>
                    <a:pt x="220" y="89"/>
                    <a:pt x="391" y="76"/>
                    <a:pt x="562" y="76"/>
                  </a:cubicBezTo>
                  <a:cubicBezTo>
                    <a:pt x="688" y="76"/>
                    <a:pt x="814" y="83"/>
                    <a:pt x="940" y="103"/>
                  </a:cubicBezTo>
                  <a:cubicBezTo>
                    <a:pt x="1066" y="123"/>
                    <a:pt x="1192" y="155"/>
                    <a:pt x="1280" y="252"/>
                  </a:cubicBezTo>
                  <a:cubicBezTo>
                    <a:pt x="1358" y="340"/>
                    <a:pt x="1406" y="453"/>
                    <a:pt x="1457" y="555"/>
                  </a:cubicBezTo>
                  <a:cubicBezTo>
                    <a:pt x="1464" y="568"/>
                    <a:pt x="1475" y="574"/>
                    <a:pt x="1486" y="574"/>
                  </a:cubicBezTo>
                  <a:cubicBezTo>
                    <a:pt x="1505" y="574"/>
                    <a:pt x="1523" y="557"/>
                    <a:pt x="1517" y="533"/>
                  </a:cubicBezTo>
                  <a:cubicBezTo>
                    <a:pt x="1483" y="412"/>
                    <a:pt x="1439" y="293"/>
                    <a:pt x="1354" y="199"/>
                  </a:cubicBezTo>
                  <a:cubicBezTo>
                    <a:pt x="1266" y="103"/>
                    <a:pt x="1151" y="57"/>
                    <a:pt x="1028" y="32"/>
                  </a:cubicBezTo>
                  <a:cubicBezTo>
                    <a:pt x="897" y="9"/>
                    <a:pt x="76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4245246" y="3937066"/>
              <a:ext cx="7124" cy="23482"/>
            </a:xfrm>
            <a:custGeom>
              <a:avLst/>
              <a:gdLst/>
              <a:ahLst/>
              <a:cxnLst/>
              <a:rect l="l" t="t" r="r" b="b"/>
              <a:pathLst>
                <a:path w="108" h="356" extrusionOk="0">
                  <a:moveTo>
                    <a:pt x="42" y="0"/>
                  </a:moveTo>
                  <a:cubicBezTo>
                    <a:pt x="40" y="0"/>
                    <a:pt x="38" y="1"/>
                    <a:pt x="36" y="1"/>
                  </a:cubicBezTo>
                  <a:cubicBezTo>
                    <a:pt x="15" y="3"/>
                    <a:pt x="1" y="22"/>
                    <a:pt x="2" y="44"/>
                  </a:cubicBezTo>
                  <a:cubicBezTo>
                    <a:pt x="9" y="136"/>
                    <a:pt x="16" y="228"/>
                    <a:pt x="22" y="319"/>
                  </a:cubicBezTo>
                  <a:cubicBezTo>
                    <a:pt x="23" y="339"/>
                    <a:pt x="44" y="356"/>
                    <a:pt x="65" y="356"/>
                  </a:cubicBezTo>
                  <a:cubicBezTo>
                    <a:pt x="66" y="356"/>
                    <a:pt x="67" y="356"/>
                    <a:pt x="67" y="356"/>
                  </a:cubicBezTo>
                  <a:cubicBezTo>
                    <a:pt x="92" y="354"/>
                    <a:pt x="107" y="332"/>
                    <a:pt x="106" y="309"/>
                  </a:cubicBezTo>
                  <a:lnTo>
                    <a:pt x="79" y="35"/>
                  </a:lnTo>
                  <a:cubicBezTo>
                    <a:pt x="78" y="16"/>
                    <a:pt x="60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4026198" y="4236388"/>
              <a:ext cx="23086" cy="11345"/>
            </a:xfrm>
            <a:custGeom>
              <a:avLst/>
              <a:gdLst/>
              <a:ahLst/>
              <a:cxnLst/>
              <a:rect l="l" t="t" r="r" b="b"/>
              <a:pathLst>
                <a:path w="350" h="172" extrusionOk="0">
                  <a:moveTo>
                    <a:pt x="306" y="1"/>
                  </a:moveTo>
                  <a:cubicBezTo>
                    <a:pt x="295" y="1"/>
                    <a:pt x="284" y="5"/>
                    <a:pt x="278" y="13"/>
                  </a:cubicBezTo>
                  <a:cubicBezTo>
                    <a:pt x="271" y="24"/>
                    <a:pt x="264" y="33"/>
                    <a:pt x="256" y="40"/>
                  </a:cubicBezTo>
                  <a:lnTo>
                    <a:pt x="253" y="41"/>
                  </a:lnTo>
                  <a:cubicBezTo>
                    <a:pt x="252" y="44"/>
                    <a:pt x="247" y="46"/>
                    <a:pt x="246" y="47"/>
                  </a:cubicBezTo>
                  <a:cubicBezTo>
                    <a:pt x="243" y="51"/>
                    <a:pt x="237" y="54"/>
                    <a:pt x="232" y="58"/>
                  </a:cubicBezTo>
                  <a:cubicBezTo>
                    <a:pt x="222" y="66"/>
                    <a:pt x="210" y="70"/>
                    <a:pt x="200" y="77"/>
                  </a:cubicBezTo>
                  <a:lnTo>
                    <a:pt x="198" y="77"/>
                  </a:lnTo>
                  <a:cubicBezTo>
                    <a:pt x="195" y="80"/>
                    <a:pt x="193" y="81"/>
                    <a:pt x="189" y="81"/>
                  </a:cubicBezTo>
                  <a:cubicBezTo>
                    <a:pt x="183" y="83"/>
                    <a:pt x="176" y="87"/>
                    <a:pt x="172" y="88"/>
                  </a:cubicBezTo>
                  <a:cubicBezTo>
                    <a:pt x="147" y="97"/>
                    <a:pt x="120" y="103"/>
                    <a:pt x="93" y="103"/>
                  </a:cubicBezTo>
                  <a:cubicBezTo>
                    <a:pt x="76" y="103"/>
                    <a:pt x="59" y="101"/>
                    <a:pt x="42" y="95"/>
                  </a:cubicBezTo>
                  <a:cubicBezTo>
                    <a:pt x="38" y="94"/>
                    <a:pt x="35" y="94"/>
                    <a:pt x="31" y="94"/>
                  </a:cubicBezTo>
                  <a:cubicBezTo>
                    <a:pt x="20" y="94"/>
                    <a:pt x="10" y="99"/>
                    <a:pt x="6" y="110"/>
                  </a:cubicBezTo>
                  <a:cubicBezTo>
                    <a:pt x="0" y="125"/>
                    <a:pt x="8" y="139"/>
                    <a:pt x="22" y="146"/>
                  </a:cubicBezTo>
                  <a:cubicBezTo>
                    <a:pt x="55" y="163"/>
                    <a:pt x="92" y="172"/>
                    <a:pt x="130" y="172"/>
                  </a:cubicBezTo>
                  <a:cubicBezTo>
                    <a:pt x="153" y="172"/>
                    <a:pt x="176" y="169"/>
                    <a:pt x="199" y="162"/>
                  </a:cubicBezTo>
                  <a:cubicBezTo>
                    <a:pt x="260" y="146"/>
                    <a:pt x="308" y="105"/>
                    <a:pt x="341" y="53"/>
                  </a:cubicBezTo>
                  <a:cubicBezTo>
                    <a:pt x="349" y="37"/>
                    <a:pt x="341" y="16"/>
                    <a:pt x="327" y="6"/>
                  </a:cubicBezTo>
                  <a:cubicBezTo>
                    <a:pt x="320" y="3"/>
                    <a:pt x="313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3921390" y="4047416"/>
              <a:ext cx="33244" cy="58572"/>
            </a:xfrm>
            <a:custGeom>
              <a:avLst/>
              <a:gdLst/>
              <a:ahLst/>
              <a:cxnLst/>
              <a:rect l="l" t="t" r="r" b="b"/>
              <a:pathLst>
                <a:path w="504" h="888" extrusionOk="0">
                  <a:moveTo>
                    <a:pt x="476" y="1"/>
                  </a:moveTo>
                  <a:cubicBezTo>
                    <a:pt x="471" y="1"/>
                    <a:pt x="465" y="3"/>
                    <a:pt x="461" y="8"/>
                  </a:cubicBezTo>
                  <a:cubicBezTo>
                    <a:pt x="267" y="256"/>
                    <a:pt x="118" y="529"/>
                    <a:pt x="15" y="824"/>
                  </a:cubicBezTo>
                  <a:cubicBezTo>
                    <a:pt x="1" y="859"/>
                    <a:pt x="31" y="888"/>
                    <a:pt x="60" y="888"/>
                  </a:cubicBezTo>
                  <a:cubicBezTo>
                    <a:pt x="75" y="888"/>
                    <a:pt x="90" y="880"/>
                    <a:pt x="97" y="861"/>
                  </a:cubicBezTo>
                  <a:cubicBezTo>
                    <a:pt x="200" y="571"/>
                    <a:pt x="335" y="292"/>
                    <a:pt x="494" y="29"/>
                  </a:cubicBezTo>
                  <a:cubicBezTo>
                    <a:pt x="503" y="15"/>
                    <a:pt x="490" y="1"/>
                    <a:pt x="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3930229" y="4142397"/>
              <a:ext cx="33442" cy="11213"/>
            </a:xfrm>
            <a:custGeom>
              <a:avLst/>
              <a:gdLst/>
              <a:ahLst/>
              <a:cxnLst/>
              <a:rect l="l" t="t" r="r" b="b"/>
              <a:pathLst>
                <a:path w="507" h="170" extrusionOk="0">
                  <a:moveTo>
                    <a:pt x="446" y="0"/>
                  </a:moveTo>
                  <a:cubicBezTo>
                    <a:pt x="435" y="0"/>
                    <a:pt x="424" y="5"/>
                    <a:pt x="415" y="15"/>
                  </a:cubicBezTo>
                  <a:cubicBezTo>
                    <a:pt x="361" y="78"/>
                    <a:pt x="276" y="115"/>
                    <a:pt x="191" y="115"/>
                  </a:cubicBezTo>
                  <a:cubicBezTo>
                    <a:pt x="141" y="115"/>
                    <a:pt x="91" y="103"/>
                    <a:pt x="48" y="75"/>
                  </a:cubicBezTo>
                  <a:cubicBezTo>
                    <a:pt x="44" y="72"/>
                    <a:pt x="40" y="71"/>
                    <a:pt x="36" y="71"/>
                  </a:cubicBezTo>
                  <a:cubicBezTo>
                    <a:pt x="17" y="71"/>
                    <a:pt x="1" y="96"/>
                    <a:pt x="20" y="109"/>
                  </a:cubicBezTo>
                  <a:cubicBezTo>
                    <a:pt x="80" y="148"/>
                    <a:pt x="155" y="169"/>
                    <a:pt x="227" y="169"/>
                  </a:cubicBezTo>
                  <a:cubicBezTo>
                    <a:pt x="235" y="169"/>
                    <a:pt x="244" y="169"/>
                    <a:pt x="252" y="168"/>
                  </a:cubicBezTo>
                  <a:cubicBezTo>
                    <a:pt x="339" y="164"/>
                    <a:pt x="417" y="126"/>
                    <a:pt x="478" y="65"/>
                  </a:cubicBezTo>
                  <a:cubicBezTo>
                    <a:pt x="507" y="38"/>
                    <a:pt x="477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4151849" y="3993725"/>
              <a:ext cx="25790" cy="73677"/>
            </a:xfrm>
            <a:custGeom>
              <a:avLst/>
              <a:gdLst/>
              <a:ahLst/>
              <a:cxnLst/>
              <a:rect l="l" t="t" r="r" b="b"/>
              <a:pathLst>
                <a:path w="391" h="1117" extrusionOk="0">
                  <a:moveTo>
                    <a:pt x="164" y="1"/>
                  </a:moveTo>
                  <a:cubicBezTo>
                    <a:pt x="130" y="1"/>
                    <a:pt x="97" y="29"/>
                    <a:pt x="117" y="67"/>
                  </a:cubicBezTo>
                  <a:cubicBezTo>
                    <a:pt x="282" y="385"/>
                    <a:pt x="228" y="775"/>
                    <a:pt x="19" y="1060"/>
                  </a:cubicBezTo>
                  <a:cubicBezTo>
                    <a:pt x="0" y="1087"/>
                    <a:pt x="23" y="1116"/>
                    <a:pt x="50" y="1116"/>
                  </a:cubicBezTo>
                  <a:cubicBezTo>
                    <a:pt x="58" y="1116"/>
                    <a:pt x="67" y="1113"/>
                    <a:pt x="75" y="1106"/>
                  </a:cubicBezTo>
                  <a:cubicBezTo>
                    <a:pt x="348" y="825"/>
                    <a:pt x="391" y="375"/>
                    <a:pt x="214" y="30"/>
                  </a:cubicBezTo>
                  <a:cubicBezTo>
                    <a:pt x="203" y="9"/>
                    <a:pt x="18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4083384" y="4091740"/>
              <a:ext cx="55011" cy="43995"/>
            </a:xfrm>
            <a:custGeom>
              <a:avLst/>
              <a:gdLst/>
              <a:ahLst/>
              <a:cxnLst/>
              <a:rect l="l" t="t" r="r" b="b"/>
              <a:pathLst>
                <a:path w="834" h="667" extrusionOk="0">
                  <a:moveTo>
                    <a:pt x="784" y="1"/>
                  </a:moveTo>
                  <a:cubicBezTo>
                    <a:pt x="775" y="1"/>
                    <a:pt x="767" y="4"/>
                    <a:pt x="759" y="11"/>
                  </a:cubicBezTo>
                  <a:cubicBezTo>
                    <a:pt x="649" y="125"/>
                    <a:pt x="532" y="230"/>
                    <a:pt x="407" y="326"/>
                  </a:cubicBezTo>
                  <a:cubicBezTo>
                    <a:pt x="285" y="423"/>
                    <a:pt x="154" y="511"/>
                    <a:pt x="29" y="601"/>
                  </a:cubicBezTo>
                  <a:cubicBezTo>
                    <a:pt x="0" y="620"/>
                    <a:pt x="18" y="666"/>
                    <a:pt x="48" y="666"/>
                  </a:cubicBezTo>
                  <a:cubicBezTo>
                    <a:pt x="53" y="666"/>
                    <a:pt x="58" y="665"/>
                    <a:pt x="63" y="662"/>
                  </a:cubicBezTo>
                  <a:cubicBezTo>
                    <a:pt x="348" y="511"/>
                    <a:pt x="596" y="288"/>
                    <a:pt x="812" y="52"/>
                  </a:cubicBezTo>
                  <a:cubicBezTo>
                    <a:pt x="833" y="29"/>
                    <a:pt x="810" y="1"/>
                    <a:pt x="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4156268" y="4094313"/>
              <a:ext cx="44589" cy="42082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631" y="1"/>
                  </a:moveTo>
                  <a:cubicBezTo>
                    <a:pt x="618" y="1"/>
                    <a:pt x="607" y="6"/>
                    <a:pt x="598" y="15"/>
                  </a:cubicBezTo>
                  <a:cubicBezTo>
                    <a:pt x="405" y="198"/>
                    <a:pt x="209" y="379"/>
                    <a:pt x="18" y="562"/>
                  </a:cubicBezTo>
                  <a:cubicBezTo>
                    <a:pt x="1" y="581"/>
                    <a:pt x="8" y="612"/>
                    <a:pt x="25" y="626"/>
                  </a:cubicBezTo>
                  <a:cubicBezTo>
                    <a:pt x="33" y="634"/>
                    <a:pt x="43" y="637"/>
                    <a:pt x="52" y="637"/>
                  </a:cubicBezTo>
                  <a:cubicBezTo>
                    <a:pt x="65" y="637"/>
                    <a:pt x="78" y="630"/>
                    <a:pt x="88" y="619"/>
                  </a:cubicBezTo>
                  <a:cubicBezTo>
                    <a:pt x="280" y="435"/>
                    <a:pt x="470" y="249"/>
                    <a:pt x="660" y="63"/>
                  </a:cubicBezTo>
                  <a:cubicBezTo>
                    <a:pt x="676" y="49"/>
                    <a:pt x="669" y="20"/>
                    <a:pt x="655" y="8"/>
                  </a:cubicBezTo>
                  <a:cubicBezTo>
                    <a:pt x="647" y="3"/>
                    <a:pt x="639" y="1"/>
                    <a:pt x="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4580183" y="3756404"/>
              <a:ext cx="37333" cy="18469"/>
            </a:xfrm>
            <a:custGeom>
              <a:avLst/>
              <a:gdLst/>
              <a:ahLst/>
              <a:cxnLst/>
              <a:rect l="l" t="t" r="r" b="b"/>
              <a:pathLst>
                <a:path w="566" h="280" extrusionOk="0">
                  <a:moveTo>
                    <a:pt x="56" y="0"/>
                  </a:moveTo>
                  <a:cubicBezTo>
                    <a:pt x="25" y="0"/>
                    <a:pt x="0" y="41"/>
                    <a:pt x="30" y="64"/>
                  </a:cubicBezTo>
                  <a:cubicBezTo>
                    <a:pt x="168" y="166"/>
                    <a:pt x="327" y="243"/>
                    <a:pt x="497" y="279"/>
                  </a:cubicBezTo>
                  <a:cubicBezTo>
                    <a:pt x="501" y="279"/>
                    <a:pt x="504" y="280"/>
                    <a:pt x="508" y="280"/>
                  </a:cubicBezTo>
                  <a:cubicBezTo>
                    <a:pt x="557" y="280"/>
                    <a:pt x="566" y="198"/>
                    <a:pt x="511" y="186"/>
                  </a:cubicBezTo>
                  <a:cubicBezTo>
                    <a:pt x="357" y="157"/>
                    <a:pt x="208" y="97"/>
                    <a:pt x="79" y="8"/>
                  </a:cubicBezTo>
                  <a:cubicBezTo>
                    <a:pt x="71" y="3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4678065" y="3744730"/>
              <a:ext cx="34431" cy="23614"/>
            </a:xfrm>
            <a:custGeom>
              <a:avLst/>
              <a:gdLst/>
              <a:ahLst/>
              <a:cxnLst/>
              <a:rect l="l" t="t" r="r" b="b"/>
              <a:pathLst>
                <a:path w="522" h="358" extrusionOk="0">
                  <a:moveTo>
                    <a:pt x="465" y="1"/>
                  </a:moveTo>
                  <a:cubicBezTo>
                    <a:pt x="449" y="1"/>
                    <a:pt x="434" y="8"/>
                    <a:pt x="422" y="19"/>
                  </a:cubicBezTo>
                  <a:cubicBezTo>
                    <a:pt x="367" y="75"/>
                    <a:pt x="306" y="124"/>
                    <a:pt x="242" y="168"/>
                  </a:cubicBezTo>
                  <a:cubicBezTo>
                    <a:pt x="177" y="213"/>
                    <a:pt x="107" y="248"/>
                    <a:pt x="32" y="277"/>
                  </a:cubicBezTo>
                  <a:cubicBezTo>
                    <a:pt x="11" y="284"/>
                    <a:pt x="1" y="309"/>
                    <a:pt x="8" y="329"/>
                  </a:cubicBezTo>
                  <a:cubicBezTo>
                    <a:pt x="14" y="349"/>
                    <a:pt x="29" y="357"/>
                    <a:pt x="45" y="357"/>
                  </a:cubicBezTo>
                  <a:cubicBezTo>
                    <a:pt x="50" y="357"/>
                    <a:pt x="55" y="357"/>
                    <a:pt x="60" y="355"/>
                  </a:cubicBezTo>
                  <a:cubicBezTo>
                    <a:pt x="144" y="329"/>
                    <a:pt x="226" y="295"/>
                    <a:pt x="300" y="251"/>
                  </a:cubicBezTo>
                  <a:cubicBezTo>
                    <a:pt x="377" y="207"/>
                    <a:pt x="442" y="150"/>
                    <a:pt x="501" y="84"/>
                  </a:cubicBezTo>
                  <a:cubicBezTo>
                    <a:pt x="521" y="64"/>
                    <a:pt x="517" y="28"/>
                    <a:pt x="496" y="11"/>
                  </a:cubicBezTo>
                  <a:cubicBezTo>
                    <a:pt x="486" y="4"/>
                    <a:pt x="47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4698512" y="3744862"/>
              <a:ext cx="85616" cy="41423"/>
            </a:xfrm>
            <a:custGeom>
              <a:avLst/>
              <a:gdLst/>
              <a:ahLst/>
              <a:cxnLst/>
              <a:rect l="l" t="t" r="r" b="b"/>
              <a:pathLst>
                <a:path w="1298" h="628" extrusionOk="0">
                  <a:moveTo>
                    <a:pt x="1235" y="1"/>
                  </a:moveTo>
                  <a:cubicBezTo>
                    <a:pt x="1225" y="1"/>
                    <a:pt x="1214" y="5"/>
                    <a:pt x="1204" y="14"/>
                  </a:cubicBezTo>
                  <a:cubicBezTo>
                    <a:pt x="891" y="320"/>
                    <a:pt x="451" y="425"/>
                    <a:pt x="44" y="547"/>
                  </a:cubicBezTo>
                  <a:cubicBezTo>
                    <a:pt x="0" y="559"/>
                    <a:pt x="15" y="628"/>
                    <a:pt x="54" y="628"/>
                  </a:cubicBezTo>
                  <a:cubicBezTo>
                    <a:pt x="56" y="628"/>
                    <a:pt x="59" y="627"/>
                    <a:pt x="62" y="627"/>
                  </a:cubicBezTo>
                  <a:cubicBezTo>
                    <a:pt x="498" y="530"/>
                    <a:pt x="949" y="390"/>
                    <a:pt x="1268" y="65"/>
                  </a:cubicBezTo>
                  <a:cubicBezTo>
                    <a:pt x="1297" y="37"/>
                    <a:pt x="1268" y="1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4615602" y="3777511"/>
              <a:ext cx="148872" cy="22426"/>
            </a:xfrm>
            <a:custGeom>
              <a:avLst/>
              <a:gdLst/>
              <a:ahLst/>
              <a:cxnLst/>
              <a:rect l="l" t="t" r="r" b="b"/>
              <a:pathLst>
                <a:path w="2257" h="340" extrusionOk="0">
                  <a:moveTo>
                    <a:pt x="2196" y="0"/>
                  </a:moveTo>
                  <a:cubicBezTo>
                    <a:pt x="2190" y="0"/>
                    <a:pt x="2184" y="1"/>
                    <a:pt x="2178" y="4"/>
                  </a:cubicBezTo>
                  <a:cubicBezTo>
                    <a:pt x="1844" y="139"/>
                    <a:pt x="1494" y="220"/>
                    <a:pt x="1133" y="237"/>
                  </a:cubicBezTo>
                  <a:cubicBezTo>
                    <a:pt x="1090" y="239"/>
                    <a:pt x="1046" y="240"/>
                    <a:pt x="1002" y="240"/>
                  </a:cubicBezTo>
                  <a:cubicBezTo>
                    <a:pt x="805" y="240"/>
                    <a:pt x="607" y="221"/>
                    <a:pt x="409" y="221"/>
                  </a:cubicBezTo>
                  <a:cubicBezTo>
                    <a:pt x="291" y="221"/>
                    <a:pt x="173" y="228"/>
                    <a:pt x="55" y="249"/>
                  </a:cubicBezTo>
                  <a:cubicBezTo>
                    <a:pt x="0" y="258"/>
                    <a:pt x="5" y="336"/>
                    <a:pt x="58" y="336"/>
                  </a:cubicBezTo>
                  <a:cubicBezTo>
                    <a:pt x="60" y="336"/>
                    <a:pt x="62" y="336"/>
                    <a:pt x="64" y="336"/>
                  </a:cubicBezTo>
                  <a:cubicBezTo>
                    <a:pt x="155" y="328"/>
                    <a:pt x="246" y="325"/>
                    <a:pt x="337" y="325"/>
                  </a:cubicBezTo>
                  <a:cubicBezTo>
                    <a:pt x="546" y="325"/>
                    <a:pt x="755" y="340"/>
                    <a:pt x="964" y="340"/>
                  </a:cubicBezTo>
                  <a:cubicBezTo>
                    <a:pt x="1037" y="340"/>
                    <a:pt x="1110" y="338"/>
                    <a:pt x="1183" y="333"/>
                  </a:cubicBezTo>
                  <a:cubicBezTo>
                    <a:pt x="1536" y="308"/>
                    <a:pt x="1884" y="222"/>
                    <a:pt x="2210" y="88"/>
                  </a:cubicBezTo>
                  <a:cubicBezTo>
                    <a:pt x="2257" y="68"/>
                    <a:pt x="2238" y="0"/>
                    <a:pt x="2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4510399" y="3750798"/>
              <a:ext cx="44655" cy="38521"/>
            </a:xfrm>
            <a:custGeom>
              <a:avLst/>
              <a:gdLst/>
              <a:ahLst/>
              <a:cxnLst/>
              <a:rect l="l" t="t" r="r" b="b"/>
              <a:pathLst>
                <a:path w="677" h="584" extrusionOk="0">
                  <a:moveTo>
                    <a:pt x="54" y="0"/>
                  </a:moveTo>
                  <a:cubicBezTo>
                    <a:pt x="28" y="0"/>
                    <a:pt x="1" y="24"/>
                    <a:pt x="12" y="57"/>
                  </a:cubicBezTo>
                  <a:cubicBezTo>
                    <a:pt x="104" y="315"/>
                    <a:pt x="339" y="544"/>
                    <a:pt x="620" y="583"/>
                  </a:cubicBezTo>
                  <a:cubicBezTo>
                    <a:pt x="622" y="584"/>
                    <a:pt x="623" y="584"/>
                    <a:pt x="625" y="584"/>
                  </a:cubicBezTo>
                  <a:cubicBezTo>
                    <a:pt x="659" y="584"/>
                    <a:pt x="677" y="529"/>
                    <a:pt x="640" y="518"/>
                  </a:cubicBezTo>
                  <a:cubicBezTo>
                    <a:pt x="393" y="436"/>
                    <a:pt x="182" y="273"/>
                    <a:pt x="90" y="26"/>
                  </a:cubicBezTo>
                  <a:cubicBezTo>
                    <a:pt x="83" y="8"/>
                    <a:pt x="69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4759590" y="3713993"/>
              <a:ext cx="14577" cy="19194"/>
            </a:xfrm>
            <a:custGeom>
              <a:avLst/>
              <a:gdLst/>
              <a:ahLst/>
              <a:cxnLst/>
              <a:rect l="l" t="t" r="r" b="b"/>
              <a:pathLst>
                <a:path w="221" h="291" extrusionOk="0">
                  <a:moveTo>
                    <a:pt x="152" y="0"/>
                  </a:moveTo>
                  <a:cubicBezTo>
                    <a:pt x="129" y="0"/>
                    <a:pt x="107" y="13"/>
                    <a:pt x="97" y="35"/>
                  </a:cubicBezTo>
                  <a:cubicBezTo>
                    <a:pt x="70" y="92"/>
                    <a:pt x="43" y="150"/>
                    <a:pt x="16" y="206"/>
                  </a:cubicBezTo>
                  <a:cubicBezTo>
                    <a:pt x="0" y="236"/>
                    <a:pt x="15" y="276"/>
                    <a:pt x="44" y="286"/>
                  </a:cubicBezTo>
                  <a:cubicBezTo>
                    <a:pt x="53" y="289"/>
                    <a:pt x="61" y="291"/>
                    <a:pt x="69" y="291"/>
                  </a:cubicBezTo>
                  <a:cubicBezTo>
                    <a:pt x="93" y="291"/>
                    <a:pt x="115" y="278"/>
                    <a:pt x="125" y="256"/>
                  </a:cubicBezTo>
                  <a:cubicBezTo>
                    <a:pt x="151" y="199"/>
                    <a:pt x="179" y="141"/>
                    <a:pt x="206" y="84"/>
                  </a:cubicBezTo>
                  <a:cubicBezTo>
                    <a:pt x="220" y="56"/>
                    <a:pt x="206" y="16"/>
                    <a:pt x="176" y="5"/>
                  </a:cubicBezTo>
                  <a:cubicBezTo>
                    <a:pt x="169" y="2"/>
                    <a:pt x="16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0"/>
          <p:cNvSpPr txBox="1">
            <a:spLocks noGrp="1"/>
          </p:cNvSpPr>
          <p:nvPr>
            <p:ph type="title"/>
          </p:nvPr>
        </p:nvSpPr>
        <p:spPr>
          <a:xfrm>
            <a:off x="713225" y="3910600"/>
            <a:ext cx="77175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03" name="Google Shape;203;p10"/>
          <p:cNvSpPr/>
          <p:nvPr/>
        </p:nvSpPr>
        <p:spPr>
          <a:xfrm>
            <a:off x="-25300" y="3829675"/>
            <a:ext cx="9169200" cy="1358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1"/>
          <p:cNvSpPr txBox="1">
            <a:spLocks noGrp="1"/>
          </p:cNvSpPr>
          <p:nvPr>
            <p:ph type="title" hasCustomPrompt="1"/>
          </p:nvPr>
        </p:nvSpPr>
        <p:spPr>
          <a:xfrm>
            <a:off x="1712400" y="1373850"/>
            <a:ext cx="5719200" cy="10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11"/>
          <p:cNvSpPr txBox="1">
            <a:spLocks noGrp="1"/>
          </p:cNvSpPr>
          <p:nvPr>
            <p:ph type="body" idx="1"/>
          </p:nvPr>
        </p:nvSpPr>
        <p:spPr>
          <a:xfrm flipH="1">
            <a:off x="1714500" y="2923808"/>
            <a:ext cx="5715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 i="0"/>
            </a:lvl1pPr>
            <a:lvl2pPr marL="914400" lvl="1" indent="-3175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 i="0"/>
            </a:lvl2pPr>
            <a:lvl3pPr marL="1371600" lvl="2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7" name="Google Shape;207;p11"/>
          <p:cNvSpPr/>
          <p:nvPr/>
        </p:nvSpPr>
        <p:spPr>
          <a:xfrm rot="5400000">
            <a:off x="412286" y="2106446"/>
            <a:ext cx="804560" cy="1232667"/>
          </a:xfrm>
          <a:custGeom>
            <a:avLst/>
            <a:gdLst/>
            <a:ahLst/>
            <a:cxnLst/>
            <a:rect l="l" t="t" r="r" b="b"/>
            <a:pathLst>
              <a:path w="16470" h="25235" extrusionOk="0">
                <a:moveTo>
                  <a:pt x="7652" y="164"/>
                </a:moveTo>
                <a:cubicBezTo>
                  <a:pt x="7815" y="164"/>
                  <a:pt x="7944" y="402"/>
                  <a:pt x="7988" y="545"/>
                </a:cubicBezTo>
                <a:cubicBezTo>
                  <a:pt x="8127" y="988"/>
                  <a:pt x="8129" y="1473"/>
                  <a:pt x="8140" y="1932"/>
                </a:cubicBezTo>
                <a:cubicBezTo>
                  <a:pt x="8149" y="2322"/>
                  <a:pt x="8149" y="2722"/>
                  <a:pt x="8207" y="3109"/>
                </a:cubicBezTo>
                <a:cubicBezTo>
                  <a:pt x="8140" y="3027"/>
                  <a:pt x="8057" y="2959"/>
                  <a:pt x="7949" y="2935"/>
                </a:cubicBezTo>
                <a:cubicBezTo>
                  <a:pt x="7917" y="2927"/>
                  <a:pt x="7885" y="2923"/>
                  <a:pt x="7853" y="2923"/>
                </a:cubicBezTo>
                <a:cubicBezTo>
                  <a:pt x="7719" y="2923"/>
                  <a:pt x="7590" y="2987"/>
                  <a:pt x="7498" y="3084"/>
                </a:cubicBezTo>
                <a:cubicBezTo>
                  <a:pt x="7417" y="3166"/>
                  <a:pt x="7367" y="3269"/>
                  <a:pt x="7332" y="3379"/>
                </a:cubicBezTo>
                <a:cubicBezTo>
                  <a:pt x="7246" y="2942"/>
                  <a:pt x="7204" y="2483"/>
                  <a:pt x="7168" y="2041"/>
                </a:cubicBezTo>
                <a:cubicBezTo>
                  <a:pt x="7133" y="1617"/>
                  <a:pt x="7097" y="1175"/>
                  <a:pt x="7214" y="760"/>
                </a:cubicBezTo>
                <a:cubicBezTo>
                  <a:pt x="7268" y="569"/>
                  <a:pt x="7363" y="350"/>
                  <a:pt x="7516" y="220"/>
                </a:cubicBezTo>
                <a:cubicBezTo>
                  <a:pt x="7563" y="181"/>
                  <a:pt x="7609" y="164"/>
                  <a:pt x="7652" y="164"/>
                </a:cubicBezTo>
                <a:close/>
                <a:moveTo>
                  <a:pt x="9184" y="1536"/>
                </a:moveTo>
                <a:cubicBezTo>
                  <a:pt x="9316" y="1536"/>
                  <a:pt x="9425" y="1619"/>
                  <a:pt x="9485" y="1747"/>
                </a:cubicBezTo>
                <a:cubicBezTo>
                  <a:pt x="9555" y="1896"/>
                  <a:pt x="9566" y="2066"/>
                  <a:pt x="9576" y="2229"/>
                </a:cubicBezTo>
                <a:cubicBezTo>
                  <a:pt x="9592" y="2445"/>
                  <a:pt x="9592" y="2661"/>
                  <a:pt x="9583" y="2878"/>
                </a:cubicBezTo>
                <a:cubicBezTo>
                  <a:pt x="9575" y="3109"/>
                  <a:pt x="9553" y="3340"/>
                  <a:pt x="9526" y="3573"/>
                </a:cubicBezTo>
                <a:cubicBezTo>
                  <a:pt x="9504" y="3774"/>
                  <a:pt x="9454" y="3994"/>
                  <a:pt x="9468" y="4200"/>
                </a:cubicBezTo>
                <a:cubicBezTo>
                  <a:pt x="9453" y="4258"/>
                  <a:pt x="9436" y="4318"/>
                  <a:pt x="9424" y="4377"/>
                </a:cubicBezTo>
                <a:cubicBezTo>
                  <a:pt x="9329" y="4824"/>
                  <a:pt x="9314" y="5278"/>
                  <a:pt x="9306" y="5734"/>
                </a:cubicBezTo>
                <a:cubicBezTo>
                  <a:pt x="9268" y="5704"/>
                  <a:pt x="9223" y="5678"/>
                  <a:pt x="9169" y="5663"/>
                </a:cubicBezTo>
                <a:cubicBezTo>
                  <a:pt x="9124" y="5650"/>
                  <a:pt x="9080" y="5644"/>
                  <a:pt x="9036" y="5644"/>
                </a:cubicBezTo>
                <a:cubicBezTo>
                  <a:pt x="8906" y="5644"/>
                  <a:pt x="8780" y="5696"/>
                  <a:pt x="8677" y="5776"/>
                </a:cubicBezTo>
                <a:cubicBezTo>
                  <a:pt x="8695" y="5351"/>
                  <a:pt x="8681" y="4925"/>
                  <a:pt x="8620" y="4504"/>
                </a:cubicBezTo>
                <a:cubicBezTo>
                  <a:pt x="8594" y="4316"/>
                  <a:pt x="8556" y="4132"/>
                  <a:pt x="8516" y="3948"/>
                </a:cubicBezTo>
                <a:cubicBezTo>
                  <a:pt x="8511" y="3655"/>
                  <a:pt x="8506" y="3367"/>
                  <a:pt x="8519" y="3079"/>
                </a:cubicBezTo>
                <a:cubicBezTo>
                  <a:pt x="8535" y="2698"/>
                  <a:pt x="8577" y="2288"/>
                  <a:pt x="8725" y="1932"/>
                </a:cubicBezTo>
                <a:cubicBezTo>
                  <a:pt x="8793" y="1767"/>
                  <a:pt x="8902" y="1609"/>
                  <a:pt x="9079" y="1553"/>
                </a:cubicBezTo>
                <a:cubicBezTo>
                  <a:pt x="9115" y="1541"/>
                  <a:pt x="9151" y="1536"/>
                  <a:pt x="9184" y="1536"/>
                </a:cubicBezTo>
                <a:close/>
                <a:moveTo>
                  <a:pt x="6382" y="1741"/>
                </a:moveTo>
                <a:cubicBezTo>
                  <a:pt x="6514" y="1741"/>
                  <a:pt x="6658" y="1860"/>
                  <a:pt x="6733" y="1978"/>
                </a:cubicBezTo>
                <a:cubicBezTo>
                  <a:pt x="6860" y="2178"/>
                  <a:pt x="6923" y="2421"/>
                  <a:pt x="6974" y="2649"/>
                </a:cubicBezTo>
                <a:cubicBezTo>
                  <a:pt x="7029" y="2895"/>
                  <a:pt x="7076" y="3143"/>
                  <a:pt x="7112" y="3391"/>
                </a:cubicBezTo>
                <a:cubicBezTo>
                  <a:pt x="7144" y="3631"/>
                  <a:pt x="7158" y="3872"/>
                  <a:pt x="7218" y="4106"/>
                </a:cubicBezTo>
                <a:cubicBezTo>
                  <a:pt x="7221" y="4116"/>
                  <a:pt x="7228" y="4124"/>
                  <a:pt x="7235" y="4129"/>
                </a:cubicBezTo>
                <a:cubicBezTo>
                  <a:pt x="7235" y="4194"/>
                  <a:pt x="7234" y="4258"/>
                  <a:pt x="7235" y="4325"/>
                </a:cubicBezTo>
                <a:cubicBezTo>
                  <a:pt x="7249" y="4597"/>
                  <a:pt x="7289" y="4871"/>
                  <a:pt x="7347" y="5138"/>
                </a:cubicBezTo>
                <a:cubicBezTo>
                  <a:pt x="7391" y="5344"/>
                  <a:pt x="7439" y="5548"/>
                  <a:pt x="7512" y="5744"/>
                </a:cubicBezTo>
                <a:cubicBezTo>
                  <a:pt x="7454" y="5722"/>
                  <a:pt x="7394" y="5711"/>
                  <a:pt x="7333" y="5711"/>
                </a:cubicBezTo>
                <a:cubicBezTo>
                  <a:pt x="7211" y="5711"/>
                  <a:pt x="7087" y="5755"/>
                  <a:pt x="6980" y="5843"/>
                </a:cubicBezTo>
                <a:cubicBezTo>
                  <a:pt x="6957" y="5862"/>
                  <a:pt x="6936" y="5883"/>
                  <a:pt x="6916" y="5907"/>
                </a:cubicBezTo>
                <a:cubicBezTo>
                  <a:pt x="6912" y="5888"/>
                  <a:pt x="6909" y="5871"/>
                  <a:pt x="6906" y="5857"/>
                </a:cubicBezTo>
                <a:cubicBezTo>
                  <a:pt x="6892" y="5798"/>
                  <a:pt x="6875" y="5741"/>
                  <a:pt x="6859" y="5683"/>
                </a:cubicBezTo>
                <a:cubicBezTo>
                  <a:pt x="6824" y="5554"/>
                  <a:pt x="6782" y="5426"/>
                  <a:pt x="6738" y="5298"/>
                </a:cubicBezTo>
                <a:cubicBezTo>
                  <a:pt x="6653" y="5051"/>
                  <a:pt x="6551" y="4810"/>
                  <a:pt x="6439" y="4575"/>
                </a:cubicBezTo>
                <a:lnTo>
                  <a:pt x="6412" y="4521"/>
                </a:lnTo>
                <a:cubicBezTo>
                  <a:pt x="6381" y="4383"/>
                  <a:pt x="6353" y="4243"/>
                  <a:pt x="6320" y="4105"/>
                </a:cubicBezTo>
                <a:cubicBezTo>
                  <a:pt x="6265" y="3858"/>
                  <a:pt x="6208" y="3606"/>
                  <a:pt x="6161" y="3355"/>
                </a:cubicBezTo>
                <a:cubicBezTo>
                  <a:pt x="6114" y="3112"/>
                  <a:pt x="6077" y="2865"/>
                  <a:pt x="6069" y="2617"/>
                </a:cubicBezTo>
                <a:cubicBezTo>
                  <a:pt x="6062" y="2383"/>
                  <a:pt x="6072" y="2095"/>
                  <a:pt x="6182" y="1882"/>
                </a:cubicBezTo>
                <a:cubicBezTo>
                  <a:pt x="6234" y="1780"/>
                  <a:pt x="6306" y="1741"/>
                  <a:pt x="6382" y="1741"/>
                </a:cubicBezTo>
                <a:close/>
                <a:moveTo>
                  <a:pt x="10207" y="3339"/>
                </a:moveTo>
                <a:cubicBezTo>
                  <a:pt x="10240" y="3339"/>
                  <a:pt x="10275" y="3348"/>
                  <a:pt x="10311" y="3369"/>
                </a:cubicBezTo>
                <a:cubicBezTo>
                  <a:pt x="10440" y="3445"/>
                  <a:pt x="10440" y="3645"/>
                  <a:pt x="10434" y="3776"/>
                </a:cubicBezTo>
                <a:cubicBezTo>
                  <a:pt x="10420" y="4197"/>
                  <a:pt x="10372" y="4619"/>
                  <a:pt x="10311" y="5036"/>
                </a:cubicBezTo>
                <a:cubicBezTo>
                  <a:pt x="10275" y="5278"/>
                  <a:pt x="10233" y="5520"/>
                  <a:pt x="10185" y="5759"/>
                </a:cubicBezTo>
                <a:cubicBezTo>
                  <a:pt x="10162" y="5876"/>
                  <a:pt x="10135" y="5992"/>
                  <a:pt x="10108" y="6107"/>
                </a:cubicBezTo>
                <a:cubicBezTo>
                  <a:pt x="10084" y="6209"/>
                  <a:pt x="10050" y="6314"/>
                  <a:pt x="10050" y="6421"/>
                </a:cubicBezTo>
                <a:cubicBezTo>
                  <a:pt x="9873" y="6581"/>
                  <a:pt x="9722" y="6782"/>
                  <a:pt x="9597" y="6975"/>
                </a:cubicBezTo>
                <a:cubicBezTo>
                  <a:pt x="9580" y="7002"/>
                  <a:pt x="9566" y="7029"/>
                  <a:pt x="9549" y="7056"/>
                </a:cubicBezTo>
                <a:cubicBezTo>
                  <a:pt x="9573" y="6796"/>
                  <a:pt x="9575" y="6538"/>
                  <a:pt x="9548" y="6277"/>
                </a:cubicBezTo>
                <a:cubicBezTo>
                  <a:pt x="9533" y="6137"/>
                  <a:pt x="9499" y="5985"/>
                  <a:pt x="9427" y="5864"/>
                </a:cubicBezTo>
                <a:cubicBezTo>
                  <a:pt x="9478" y="5112"/>
                  <a:pt x="9528" y="4304"/>
                  <a:pt x="9874" y="3626"/>
                </a:cubicBezTo>
                <a:cubicBezTo>
                  <a:pt x="9933" y="3509"/>
                  <a:pt x="10060" y="3339"/>
                  <a:pt x="10207" y="3339"/>
                </a:cubicBezTo>
                <a:close/>
                <a:moveTo>
                  <a:pt x="7852" y="3096"/>
                </a:moveTo>
                <a:cubicBezTo>
                  <a:pt x="8010" y="3096"/>
                  <a:pt x="8109" y="3247"/>
                  <a:pt x="8166" y="3376"/>
                </a:cubicBezTo>
                <a:cubicBezTo>
                  <a:pt x="8325" y="3726"/>
                  <a:pt x="8381" y="4142"/>
                  <a:pt x="8431" y="4519"/>
                </a:cubicBezTo>
                <a:cubicBezTo>
                  <a:pt x="8491" y="4979"/>
                  <a:pt x="8511" y="5442"/>
                  <a:pt x="8482" y="5903"/>
                </a:cubicBezTo>
                <a:cubicBezTo>
                  <a:pt x="8481" y="5931"/>
                  <a:pt x="8489" y="5952"/>
                  <a:pt x="8503" y="5971"/>
                </a:cubicBezTo>
                <a:cubicBezTo>
                  <a:pt x="8360" y="6212"/>
                  <a:pt x="8320" y="6517"/>
                  <a:pt x="8278" y="6788"/>
                </a:cubicBezTo>
                <a:cubicBezTo>
                  <a:pt x="8254" y="6950"/>
                  <a:pt x="8235" y="7110"/>
                  <a:pt x="8221" y="7273"/>
                </a:cubicBezTo>
                <a:cubicBezTo>
                  <a:pt x="8194" y="7107"/>
                  <a:pt x="8161" y="6940"/>
                  <a:pt x="8116" y="6777"/>
                </a:cubicBezTo>
                <a:cubicBezTo>
                  <a:pt x="8037" y="6476"/>
                  <a:pt x="7929" y="6120"/>
                  <a:pt x="7716" y="5883"/>
                </a:cubicBezTo>
                <a:cubicBezTo>
                  <a:pt x="7693" y="5859"/>
                  <a:pt x="7668" y="5836"/>
                  <a:pt x="7641" y="5816"/>
                </a:cubicBezTo>
                <a:cubicBezTo>
                  <a:pt x="7602" y="5442"/>
                  <a:pt x="7495" y="5077"/>
                  <a:pt x="7446" y="4702"/>
                </a:cubicBezTo>
                <a:cubicBezTo>
                  <a:pt x="7393" y="4304"/>
                  <a:pt x="7383" y="3885"/>
                  <a:pt x="7482" y="3492"/>
                </a:cubicBezTo>
                <a:cubicBezTo>
                  <a:pt x="7524" y="3322"/>
                  <a:pt x="7628" y="3119"/>
                  <a:pt x="7825" y="3098"/>
                </a:cubicBezTo>
                <a:cubicBezTo>
                  <a:pt x="7834" y="3097"/>
                  <a:pt x="7843" y="3096"/>
                  <a:pt x="7852" y="3096"/>
                </a:cubicBezTo>
                <a:close/>
                <a:moveTo>
                  <a:pt x="5688" y="3803"/>
                </a:moveTo>
                <a:cubicBezTo>
                  <a:pt x="5881" y="3803"/>
                  <a:pt x="6002" y="4103"/>
                  <a:pt x="6076" y="4241"/>
                </a:cubicBezTo>
                <a:cubicBezTo>
                  <a:pt x="6179" y="4440"/>
                  <a:pt x="6275" y="4641"/>
                  <a:pt x="6360" y="4850"/>
                </a:cubicBezTo>
                <a:cubicBezTo>
                  <a:pt x="6459" y="5091"/>
                  <a:pt x="6544" y="5339"/>
                  <a:pt x="6618" y="5589"/>
                </a:cubicBezTo>
                <a:cubicBezTo>
                  <a:pt x="6655" y="5717"/>
                  <a:pt x="6690" y="5844"/>
                  <a:pt x="6721" y="5974"/>
                </a:cubicBezTo>
                <a:cubicBezTo>
                  <a:pt x="6737" y="6039"/>
                  <a:pt x="6747" y="6096"/>
                  <a:pt x="6781" y="6138"/>
                </a:cubicBezTo>
                <a:cubicBezTo>
                  <a:pt x="6717" y="6311"/>
                  <a:pt x="6710" y="6506"/>
                  <a:pt x="6723" y="6691"/>
                </a:cubicBezTo>
                <a:cubicBezTo>
                  <a:pt x="6740" y="6944"/>
                  <a:pt x="6780" y="7195"/>
                  <a:pt x="6829" y="7446"/>
                </a:cubicBezTo>
                <a:cubicBezTo>
                  <a:pt x="6731" y="7256"/>
                  <a:pt x="6622" y="7073"/>
                  <a:pt x="6470" y="6924"/>
                </a:cubicBezTo>
                <a:cubicBezTo>
                  <a:pt x="6442" y="6896"/>
                  <a:pt x="6412" y="6872"/>
                  <a:pt x="6380" y="6846"/>
                </a:cubicBezTo>
                <a:cubicBezTo>
                  <a:pt x="6243" y="6640"/>
                  <a:pt x="6118" y="6433"/>
                  <a:pt x="6001" y="6219"/>
                </a:cubicBezTo>
                <a:cubicBezTo>
                  <a:pt x="5792" y="5832"/>
                  <a:pt x="5589" y="5432"/>
                  <a:pt x="5459" y="5010"/>
                </a:cubicBezTo>
                <a:cubicBezTo>
                  <a:pt x="5389" y="4789"/>
                  <a:pt x="5340" y="4553"/>
                  <a:pt x="5367" y="4321"/>
                </a:cubicBezTo>
                <a:cubicBezTo>
                  <a:pt x="5384" y="4156"/>
                  <a:pt x="5466" y="3809"/>
                  <a:pt x="5686" y="3803"/>
                </a:cubicBezTo>
                <a:cubicBezTo>
                  <a:pt x="5687" y="3803"/>
                  <a:pt x="5688" y="3803"/>
                  <a:pt x="5688" y="3803"/>
                </a:cubicBezTo>
                <a:close/>
                <a:moveTo>
                  <a:pt x="9037" y="5840"/>
                </a:moveTo>
                <a:cubicBezTo>
                  <a:pt x="9295" y="5840"/>
                  <a:pt x="9322" y="6187"/>
                  <a:pt x="9336" y="6392"/>
                </a:cubicBezTo>
                <a:cubicBezTo>
                  <a:pt x="9370" y="6846"/>
                  <a:pt x="9311" y="7300"/>
                  <a:pt x="9204" y="7744"/>
                </a:cubicBezTo>
                <a:cubicBezTo>
                  <a:pt x="9190" y="7775"/>
                  <a:pt x="9176" y="7808"/>
                  <a:pt x="9163" y="7841"/>
                </a:cubicBezTo>
                <a:cubicBezTo>
                  <a:pt x="8889" y="8522"/>
                  <a:pt x="8674" y="9227"/>
                  <a:pt x="8435" y="9922"/>
                </a:cubicBezTo>
                <a:cubicBezTo>
                  <a:pt x="8420" y="9472"/>
                  <a:pt x="8397" y="9025"/>
                  <a:pt x="8363" y="8581"/>
                </a:cubicBezTo>
                <a:cubicBezTo>
                  <a:pt x="8354" y="7868"/>
                  <a:pt x="8389" y="7155"/>
                  <a:pt x="8540" y="6453"/>
                </a:cubicBezTo>
                <a:cubicBezTo>
                  <a:pt x="8594" y="6208"/>
                  <a:pt x="8691" y="5897"/>
                  <a:pt x="8977" y="5846"/>
                </a:cubicBezTo>
                <a:cubicBezTo>
                  <a:pt x="8999" y="5842"/>
                  <a:pt x="9018" y="5840"/>
                  <a:pt x="9037" y="5840"/>
                </a:cubicBezTo>
                <a:close/>
                <a:moveTo>
                  <a:pt x="10563" y="6365"/>
                </a:moveTo>
                <a:cubicBezTo>
                  <a:pt x="10621" y="6365"/>
                  <a:pt x="10674" y="6389"/>
                  <a:pt x="10718" y="6449"/>
                </a:cubicBezTo>
                <a:cubicBezTo>
                  <a:pt x="10854" y="6639"/>
                  <a:pt x="10704" y="6953"/>
                  <a:pt x="10627" y="7134"/>
                </a:cubicBezTo>
                <a:cubicBezTo>
                  <a:pt x="10385" y="7712"/>
                  <a:pt x="10088" y="8271"/>
                  <a:pt x="9741" y="8791"/>
                </a:cubicBezTo>
                <a:cubicBezTo>
                  <a:pt x="9460" y="9214"/>
                  <a:pt x="9140" y="9610"/>
                  <a:pt x="8796" y="9982"/>
                </a:cubicBezTo>
                <a:cubicBezTo>
                  <a:pt x="8755" y="9997"/>
                  <a:pt x="8712" y="10014"/>
                  <a:pt x="8669" y="10026"/>
                </a:cubicBezTo>
                <a:lnTo>
                  <a:pt x="8644" y="10031"/>
                </a:lnTo>
                <a:cubicBezTo>
                  <a:pt x="8874" y="9465"/>
                  <a:pt x="9102" y="8896"/>
                  <a:pt x="9282" y="8315"/>
                </a:cubicBezTo>
                <a:cubicBezTo>
                  <a:pt x="9346" y="8107"/>
                  <a:pt x="9403" y="7896"/>
                  <a:pt x="9448" y="7683"/>
                </a:cubicBezTo>
                <a:cubicBezTo>
                  <a:pt x="9592" y="7357"/>
                  <a:pt x="9766" y="7045"/>
                  <a:pt x="9999" y="6774"/>
                </a:cubicBezTo>
                <a:cubicBezTo>
                  <a:pt x="10094" y="6664"/>
                  <a:pt x="10357" y="6365"/>
                  <a:pt x="10563" y="6365"/>
                </a:cubicBezTo>
                <a:close/>
                <a:moveTo>
                  <a:pt x="7342" y="5965"/>
                </a:moveTo>
                <a:cubicBezTo>
                  <a:pt x="7437" y="5965"/>
                  <a:pt x="7515" y="6028"/>
                  <a:pt x="7576" y="6115"/>
                </a:cubicBezTo>
                <a:cubicBezTo>
                  <a:pt x="7746" y="6361"/>
                  <a:pt x="7839" y="6676"/>
                  <a:pt x="7908" y="6964"/>
                </a:cubicBezTo>
                <a:cubicBezTo>
                  <a:pt x="7980" y="7265"/>
                  <a:pt x="8021" y="7573"/>
                  <a:pt x="8058" y="7880"/>
                </a:cubicBezTo>
                <a:cubicBezTo>
                  <a:pt x="8143" y="8598"/>
                  <a:pt x="8198" y="9320"/>
                  <a:pt x="8230" y="10041"/>
                </a:cubicBezTo>
                <a:cubicBezTo>
                  <a:pt x="7960" y="9657"/>
                  <a:pt x="7725" y="9259"/>
                  <a:pt x="7532" y="8822"/>
                </a:cubicBezTo>
                <a:cubicBezTo>
                  <a:pt x="7297" y="8290"/>
                  <a:pt x="7126" y="7727"/>
                  <a:pt x="7036" y="7153"/>
                </a:cubicBezTo>
                <a:cubicBezTo>
                  <a:pt x="6994" y="6880"/>
                  <a:pt x="6929" y="6557"/>
                  <a:pt x="7002" y="6284"/>
                </a:cubicBezTo>
                <a:cubicBezTo>
                  <a:pt x="7038" y="6157"/>
                  <a:pt x="7114" y="6043"/>
                  <a:pt x="7241" y="5988"/>
                </a:cubicBezTo>
                <a:cubicBezTo>
                  <a:pt x="7276" y="5972"/>
                  <a:pt x="7310" y="5965"/>
                  <a:pt x="7342" y="5965"/>
                </a:cubicBezTo>
                <a:close/>
                <a:moveTo>
                  <a:pt x="5946" y="6889"/>
                </a:moveTo>
                <a:cubicBezTo>
                  <a:pt x="6152" y="6889"/>
                  <a:pt x="6366" y="7108"/>
                  <a:pt x="6475" y="7258"/>
                </a:cubicBezTo>
                <a:cubicBezTo>
                  <a:pt x="6653" y="7510"/>
                  <a:pt x="6778" y="7801"/>
                  <a:pt x="6907" y="8079"/>
                </a:cubicBezTo>
                <a:cubicBezTo>
                  <a:pt x="7029" y="8344"/>
                  <a:pt x="7147" y="8614"/>
                  <a:pt x="7271" y="8879"/>
                </a:cubicBezTo>
                <a:cubicBezTo>
                  <a:pt x="7463" y="9294"/>
                  <a:pt x="7682" y="9691"/>
                  <a:pt x="7957" y="10051"/>
                </a:cubicBezTo>
                <a:cubicBezTo>
                  <a:pt x="7066" y="9486"/>
                  <a:pt x="6198" y="8827"/>
                  <a:pt x="5751" y="7853"/>
                </a:cubicBezTo>
                <a:cubicBezTo>
                  <a:pt x="5633" y="7599"/>
                  <a:pt x="5510" y="7208"/>
                  <a:pt x="5742" y="6978"/>
                </a:cubicBezTo>
                <a:cubicBezTo>
                  <a:pt x="5806" y="6915"/>
                  <a:pt x="5876" y="6889"/>
                  <a:pt x="5946" y="6889"/>
                </a:cubicBezTo>
                <a:close/>
                <a:moveTo>
                  <a:pt x="7695" y="10200"/>
                </a:moveTo>
                <a:lnTo>
                  <a:pt x="7695" y="10200"/>
                </a:lnTo>
                <a:cubicBezTo>
                  <a:pt x="7744" y="10231"/>
                  <a:pt x="7804" y="10255"/>
                  <a:pt x="7856" y="10268"/>
                </a:cubicBezTo>
                <a:cubicBezTo>
                  <a:pt x="7771" y="10399"/>
                  <a:pt x="7709" y="10539"/>
                  <a:pt x="7665" y="10684"/>
                </a:cubicBezTo>
                <a:cubicBezTo>
                  <a:pt x="7672" y="10610"/>
                  <a:pt x="7681" y="10535"/>
                  <a:pt x="7689" y="10461"/>
                </a:cubicBezTo>
                <a:cubicBezTo>
                  <a:pt x="7700" y="10373"/>
                  <a:pt x="7717" y="10285"/>
                  <a:pt x="7695" y="10200"/>
                </a:cubicBezTo>
                <a:close/>
                <a:moveTo>
                  <a:pt x="9038" y="10149"/>
                </a:moveTo>
                <a:cubicBezTo>
                  <a:pt x="9126" y="10406"/>
                  <a:pt x="9183" y="10675"/>
                  <a:pt x="9197" y="10948"/>
                </a:cubicBezTo>
                <a:cubicBezTo>
                  <a:pt x="9142" y="10695"/>
                  <a:pt x="9048" y="10451"/>
                  <a:pt x="8909" y="10227"/>
                </a:cubicBezTo>
                <a:cubicBezTo>
                  <a:pt x="8905" y="10221"/>
                  <a:pt x="8902" y="10217"/>
                  <a:pt x="8898" y="10214"/>
                </a:cubicBezTo>
                <a:cubicBezTo>
                  <a:pt x="8947" y="10196"/>
                  <a:pt x="8994" y="10175"/>
                  <a:pt x="9038" y="10149"/>
                </a:cubicBezTo>
                <a:close/>
                <a:moveTo>
                  <a:pt x="8625" y="10577"/>
                </a:moveTo>
                <a:cubicBezTo>
                  <a:pt x="8661" y="10731"/>
                  <a:pt x="8658" y="10894"/>
                  <a:pt x="8659" y="11050"/>
                </a:cubicBezTo>
                <a:cubicBezTo>
                  <a:pt x="8659" y="11090"/>
                  <a:pt x="8658" y="11131"/>
                  <a:pt x="8658" y="11171"/>
                </a:cubicBezTo>
                <a:cubicBezTo>
                  <a:pt x="8633" y="10980"/>
                  <a:pt x="8598" y="10790"/>
                  <a:pt x="8554" y="10603"/>
                </a:cubicBezTo>
                <a:cubicBezTo>
                  <a:pt x="8580" y="10597"/>
                  <a:pt x="8603" y="10589"/>
                  <a:pt x="8625" y="10577"/>
                </a:cubicBezTo>
                <a:close/>
                <a:moveTo>
                  <a:pt x="7939" y="10373"/>
                </a:moveTo>
                <a:cubicBezTo>
                  <a:pt x="7952" y="10402"/>
                  <a:pt x="7963" y="10429"/>
                  <a:pt x="7984" y="10454"/>
                </a:cubicBezTo>
                <a:cubicBezTo>
                  <a:pt x="8010" y="10485"/>
                  <a:pt x="8044" y="10511"/>
                  <a:pt x="8079" y="10534"/>
                </a:cubicBezTo>
                <a:cubicBezTo>
                  <a:pt x="8085" y="10536"/>
                  <a:pt x="8092" y="10539"/>
                  <a:pt x="8098" y="10542"/>
                </a:cubicBezTo>
                <a:cubicBezTo>
                  <a:pt x="7966" y="10870"/>
                  <a:pt x="7908" y="11223"/>
                  <a:pt x="7913" y="11576"/>
                </a:cubicBezTo>
                <a:cubicBezTo>
                  <a:pt x="7872" y="11229"/>
                  <a:pt x="7866" y="10856"/>
                  <a:pt x="7957" y="10522"/>
                </a:cubicBezTo>
                <a:cubicBezTo>
                  <a:pt x="7965" y="10493"/>
                  <a:pt x="7943" y="10477"/>
                  <a:pt x="7919" y="10477"/>
                </a:cubicBezTo>
                <a:cubicBezTo>
                  <a:pt x="7913" y="10477"/>
                  <a:pt x="7907" y="10478"/>
                  <a:pt x="7902" y="10480"/>
                </a:cubicBezTo>
                <a:cubicBezTo>
                  <a:pt x="7915" y="10444"/>
                  <a:pt x="7925" y="10409"/>
                  <a:pt x="7939" y="10373"/>
                </a:cubicBezTo>
                <a:close/>
                <a:moveTo>
                  <a:pt x="8240" y="10603"/>
                </a:moveTo>
                <a:lnTo>
                  <a:pt x="8240" y="10603"/>
                </a:lnTo>
                <a:cubicBezTo>
                  <a:pt x="8269" y="10612"/>
                  <a:pt x="8299" y="10621"/>
                  <a:pt x="8332" y="10626"/>
                </a:cubicBezTo>
                <a:cubicBezTo>
                  <a:pt x="8337" y="10626"/>
                  <a:pt x="8342" y="10626"/>
                  <a:pt x="8348" y="10626"/>
                </a:cubicBezTo>
                <a:cubicBezTo>
                  <a:pt x="8354" y="10626"/>
                  <a:pt x="8359" y="10626"/>
                  <a:pt x="8364" y="10627"/>
                </a:cubicBezTo>
                <a:cubicBezTo>
                  <a:pt x="8367" y="10976"/>
                  <a:pt x="8363" y="11328"/>
                  <a:pt x="8350" y="11678"/>
                </a:cubicBezTo>
                <a:cubicBezTo>
                  <a:pt x="8343" y="11873"/>
                  <a:pt x="8335" y="12064"/>
                  <a:pt x="8325" y="12257"/>
                </a:cubicBezTo>
                <a:cubicBezTo>
                  <a:pt x="8322" y="12272"/>
                  <a:pt x="8322" y="12291"/>
                  <a:pt x="8322" y="12307"/>
                </a:cubicBezTo>
                <a:cubicBezTo>
                  <a:pt x="8292" y="12147"/>
                  <a:pt x="8282" y="11986"/>
                  <a:pt x="8269" y="11825"/>
                </a:cubicBezTo>
                <a:cubicBezTo>
                  <a:pt x="8237" y="11419"/>
                  <a:pt x="8214" y="11010"/>
                  <a:pt x="8240" y="10603"/>
                </a:cubicBezTo>
                <a:close/>
                <a:moveTo>
                  <a:pt x="8999" y="11274"/>
                </a:moveTo>
                <a:cubicBezTo>
                  <a:pt x="9030" y="11632"/>
                  <a:pt x="8974" y="11996"/>
                  <a:pt x="8824" y="12324"/>
                </a:cubicBezTo>
                <a:cubicBezTo>
                  <a:pt x="8803" y="12369"/>
                  <a:pt x="8779" y="12426"/>
                  <a:pt x="8747" y="12480"/>
                </a:cubicBezTo>
                <a:cubicBezTo>
                  <a:pt x="8872" y="12159"/>
                  <a:pt x="8959" y="11823"/>
                  <a:pt x="8987" y="11478"/>
                </a:cubicBezTo>
                <a:cubicBezTo>
                  <a:pt x="8993" y="11413"/>
                  <a:pt x="8996" y="11344"/>
                  <a:pt x="8999" y="11274"/>
                </a:cubicBezTo>
                <a:close/>
                <a:moveTo>
                  <a:pt x="9881" y="12386"/>
                </a:moveTo>
                <a:cubicBezTo>
                  <a:pt x="9912" y="12386"/>
                  <a:pt x="9942" y="12390"/>
                  <a:pt x="9970" y="12399"/>
                </a:cubicBezTo>
                <a:cubicBezTo>
                  <a:pt x="10017" y="12415"/>
                  <a:pt x="10091" y="12466"/>
                  <a:pt x="10078" y="12528"/>
                </a:cubicBezTo>
                <a:cubicBezTo>
                  <a:pt x="10070" y="12578"/>
                  <a:pt x="10003" y="12606"/>
                  <a:pt x="9965" y="12622"/>
                </a:cubicBezTo>
                <a:cubicBezTo>
                  <a:pt x="9843" y="12674"/>
                  <a:pt x="9709" y="12703"/>
                  <a:pt x="9577" y="12724"/>
                </a:cubicBezTo>
                <a:cubicBezTo>
                  <a:pt x="9474" y="12740"/>
                  <a:pt x="9371" y="12747"/>
                  <a:pt x="9267" y="12747"/>
                </a:cubicBezTo>
                <a:cubicBezTo>
                  <a:pt x="9186" y="12747"/>
                  <a:pt x="9105" y="12743"/>
                  <a:pt x="9024" y="12734"/>
                </a:cubicBezTo>
                <a:cubicBezTo>
                  <a:pt x="9010" y="12731"/>
                  <a:pt x="8999" y="12728"/>
                  <a:pt x="8984" y="12726"/>
                </a:cubicBezTo>
                <a:cubicBezTo>
                  <a:pt x="9052" y="12689"/>
                  <a:pt x="9122" y="12653"/>
                  <a:pt x="9194" y="12619"/>
                </a:cubicBezTo>
                <a:cubicBezTo>
                  <a:pt x="9312" y="12565"/>
                  <a:pt x="9430" y="12516"/>
                  <a:pt x="9553" y="12473"/>
                </a:cubicBezTo>
                <a:cubicBezTo>
                  <a:pt x="9649" y="12438"/>
                  <a:pt x="9770" y="12386"/>
                  <a:pt x="9881" y="12386"/>
                </a:cubicBezTo>
                <a:close/>
                <a:moveTo>
                  <a:pt x="6936" y="12740"/>
                </a:moveTo>
                <a:cubicBezTo>
                  <a:pt x="7057" y="12740"/>
                  <a:pt x="7177" y="12752"/>
                  <a:pt x="7283" y="12768"/>
                </a:cubicBezTo>
                <a:cubicBezTo>
                  <a:pt x="7445" y="12792"/>
                  <a:pt x="7602" y="12835"/>
                  <a:pt x="7760" y="12877"/>
                </a:cubicBezTo>
                <a:cubicBezTo>
                  <a:pt x="7483" y="12947"/>
                  <a:pt x="7204" y="13005"/>
                  <a:pt x="6920" y="13043"/>
                </a:cubicBezTo>
                <a:cubicBezTo>
                  <a:pt x="6750" y="13065"/>
                  <a:pt x="6577" y="13086"/>
                  <a:pt x="6406" y="13090"/>
                </a:cubicBezTo>
                <a:cubicBezTo>
                  <a:pt x="6392" y="13091"/>
                  <a:pt x="6374" y="13092"/>
                  <a:pt x="6356" y="13092"/>
                </a:cubicBezTo>
                <a:cubicBezTo>
                  <a:pt x="6303" y="13092"/>
                  <a:pt x="6244" y="13082"/>
                  <a:pt x="6246" y="13025"/>
                </a:cubicBezTo>
                <a:cubicBezTo>
                  <a:pt x="6248" y="12972"/>
                  <a:pt x="6320" y="12913"/>
                  <a:pt x="6357" y="12887"/>
                </a:cubicBezTo>
                <a:cubicBezTo>
                  <a:pt x="6517" y="12775"/>
                  <a:pt x="6729" y="12740"/>
                  <a:pt x="6936" y="12740"/>
                </a:cubicBezTo>
                <a:close/>
                <a:moveTo>
                  <a:pt x="8882" y="12940"/>
                </a:moveTo>
                <a:cubicBezTo>
                  <a:pt x="8932" y="12947"/>
                  <a:pt x="8984" y="12955"/>
                  <a:pt x="9034" y="12960"/>
                </a:cubicBezTo>
                <a:cubicBezTo>
                  <a:pt x="9262" y="13009"/>
                  <a:pt x="9488" y="13097"/>
                  <a:pt x="9599" y="13294"/>
                </a:cubicBezTo>
                <a:cubicBezTo>
                  <a:pt x="9623" y="13336"/>
                  <a:pt x="9663" y="13402"/>
                  <a:pt x="9631" y="13449"/>
                </a:cubicBezTo>
                <a:cubicBezTo>
                  <a:pt x="9615" y="13473"/>
                  <a:pt x="9585" y="13480"/>
                  <a:pt x="9555" y="13480"/>
                </a:cubicBezTo>
                <a:cubicBezTo>
                  <a:pt x="9532" y="13480"/>
                  <a:pt x="9508" y="13476"/>
                  <a:pt x="9491" y="13472"/>
                </a:cubicBezTo>
                <a:cubicBezTo>
                  <a:pt x="9393" y="13445"/>
                  <a:pt x="9305" y="13360"/>
                  <a:pt x="9228" y="13296"/>
                </a:cubicBezTo>
                <a:cubicBezTo>
                  <a:pt x="9101" y="13189"/>
                  <a:pt x="8987" y="13067"/>
                  <a:pt x="8882" y="12940"/>
                </a:cubicBezTo>
                <a:close/>
                <a:moveTo>
                  <a:pt x="8125" y="12970"/>
                </a:moveTo>
                <a:cubicBezTo>
                  <a:pt x="8159" y="12984"/>
                  <a:pt x="8194" y="12995"/>
                  <a:pt x="8231" y="13002"/>
                </a:cubicBezTo>
                <a:cubicBezTo>
                  <a:pt x="8238" y="13004"/>
                  <a:pt x="8245" y="13004"/>
                  <a:pt x="8254" y="13004"/>
                </a:cubicBezTo>
                <a:cubicBezTo>
                  <a:pt x="8213" y="13199"/>
                  <a:pt x="8143" y="13385"/>
                  <a:pt x="8042" y="13557"/>
                </a:cubicBezTo>
                <a:cubicBezTo>
                  <a:pt x="7984" y="13655"/>
                  <a:pt x="7915" y="13746"/>
                  <a:pt x="7838" y="13828"/>
                </a:cubicBezTo>
                <a:cubicBezTo>
                  <a:pt x="7771" y="13902"/>
                  <a:pt x="7679" y="14012"/>
                  <a:pt x="7577" y="14036"/>
                </a:cubicBezTo>
                <a:cubicBezTo>
                  <a:pt x="7565" y="14039"/>
                  <a:pt x="7555" y="14040"/>
                  <a:pt x="7546" y="14040"/>
                </a:cubicBezTo>
                <a:cubicBezTo>
                  <a:pt x="7444" y="14040"/>
                  <a:pt x="7494" y="13881"/>
                  <a:pt x="7517" y="13811"/>
                </a:cubicBezTo>
                <a:cubicBezTo>
                  <a:pt x="7550" y="13707"/>
                  <a:pt x="7593" y="13611"/>
                  <a:pt x="7646" y="13516"/>
                </a:cubicBezTo>
                <a:cubicBezTo>
                  <a:pt x="7757" y="13316"/>
                  <a:pt x="7912" y="13145"/>
                  <a:pt x="8093" y="13008"/>
                </a:cubicBezTo>
                <a:cubicBezTo>
                  <a:pt x="8108" y="12997"/>
                  <a:pt x="8118" y="12982"/>
                  <a:pt x="8125" y="12970"/>
                </a:cubicBezTo>
                <a:close/>
                <a:moveTo>
                  <a:pt x="8608" y="12945"/>
                </a:moveTo>
                <a:cubicBezTo>
                  <a:pt x="8715" y="13119"/>
                  <a:pt x="8794" y="13309"/>
                  <a:pt x="8834" y="13509"/>
                </a:cubicBezTo>
                <a:cubicBezTo>
                  <a:pt x="8865" y="13658"/>
                  <a:pt x="8935" y="13984"/>
                  <a:pt x="8746" y="14062"/>
                </a:cubicBezTo>
                <a:cubicBezTo>
                  <a:pt x="8730" y="14069"/>
                  <a:pt x="8715" y="14072"/>
                  <a:pt x="8701" y="14072"/>
                </a:cubicBezTo>
                <a:cubicBezTo>
                  <a:pt x="8548" y="14072"/>
                  <a:pt x="8526" y="13687"/>
                  <a:pt x="8512" y="13584"/>
                </a:cubicBezTo>
                <a:cubicBezTo>
                  <a:pt x="8484" y="13394"/>
                  <a:pt x="8472" y="13201"/>
                  <a:pt x="8471" y="13009"/>
                </a:cubicBezTo>
                <a:cubicBezTo>
                  <a:pt x="8482" y="13008"/>
                  <a:pt x="8495" y="13004"/>
                  <a:pt x="8505" y="12997"/>
                </a:cubicBezTo>
                <a:cubicBezTo>
                  <a:pt x="8525" y="12987"/>
                  <a:pt x="8546" y="12974"/>
                  <a:pt x="8566" y="12962"/>
                </a:cubicBezTo>
                <a:cubicBezTo>
                  <a:pt x="8579" y="12958"/>
                  <a:pt x="8594" y="12953"/>
                  <a:pt x="8608" y="12945"/>
                </a:cubicBezTo>
                <a:close/>
                <a:moveTo>
                  <a:pt x="6984" y="15525"/>
                </a:moveTo>
                <a:cubicBezTo>
                  <a:pt x="7096" y="15525"/>
                  <a:pt x="7199" y="15613"/>
                  <a:pt x="7255" y="15705"/>
                </a:cubicBezTo>
                <a:cubicBezTo>
                  <a:pt x="7375" y="15905"/>
                  <a:pt x="7388" y="16182"/>
                  <a:pt x="7428" y="16407"/>
                </a:cubicBezTo>
                <a:cubicBezTo>
                  <a:pt x="7618" y="17453"/>
                  <a:pt x="7794" y="18501"/>
                  <a:pt x="7956" y="19551"/>
                </a:cubicBezTo>
                <a:cubicBezTo>
                  <a:pt x="8045" y="20137"/>
                  <a:pt x="8130" y="20723"/>
                  <a:pt x="8213" y="21309"/>
                </a:cubicBezTo>
                <a:cubicBezTo>
                  <a:pt x="8227" y="21408"/>
                  <a:pt x="8237" y="21509"/>
                  <a:pt x="8249" y="21608"/>
                </a:cubicBezTo>
                <a:cubicBezTo>
                  <a:pt x="8150" y="21130"/>
                  <a:pt x="8066" y="20649"/>
                  <a:pt x="7986" y="20167"/>
                </a:cubicBezTo>
                <a:cubicBezTo>
                  <a:pt x="7879" y="19538"/>
                  <a:pt x="7815" y="18903"/>
                  <a:pt x="7700" y="18276"/>
                </a:cubicBezTo>
                <a:cubicBezTo>
                  <a:pt x="7695" y="18250"/>
                  <a:pt x="7676" y="18238"/>
                  <a:pt x="7656" y="18238"/>
                </a:cubicBezTo>
                <a:cubicBezTo>
                  <a:pt x="7633" y="18238"/>
                  <a:pt x="7609" y="18255"/>
                  <a:pt x="7610" y="18287"/>
                </a:cubicBezTo>
                <a:cubicBezTo>
                  <a:pt x="7629" y="18928"/>
                  <a:pt x="7744" y="19574"/>
                  <a:pt x="7858" y="20205"/>
                </a:cubicBezTo>
                <a:cubicBezTo>
                  <a:pt x="7939" y="20662"/>
                  <a:pt x="8042" y="21112"/>
                  <a:pt x="8150" y="21563"/>
                </a:cubicBezTo>
                <a:cubicBezTo>
                  <a:pt x="7957" y="21068"/>
                  <a:pt x="7760" y="20573"/>
                  <a:pt x="7584" y="20070"/>
                </a:cubicBezTo>
                <a:cubicBezTo>
                  <a:pt x="7246" y="19111"/>
                  <a:pt x="6953" y="18137"/>
                  <a:pt x="6753" y="17138"/>
                </a:cubicBezTo>
                <a:cubicBezTo>
                  <a:pt x="6668" y="16711"/>
                  <a:pt x="6519" y="16186"/>
                  <a:pt x="6710" y="15769"/>
                </a:cubicBezTo>
                <a:cubicBezTo>
                  <a:pt x="6753" y="15677"/>
                  <a:pt x="6821" y="15564"/>
                  <a:pt x="6924" y="15533"/>
                </a:cubicBezTo>
                <a:cubicBezTo>
                  <a:pt x="6944" y="15527"/>
                  <a:pt x="6964" y="15525"/>
                  <a:pt x="6984" y="15525"/>
                </a:cubicBezTo>
                <a:close/>
                <a:moveTo>
                  <a:pt x="15232" y="11205"/>
                </a:moveTo>
                <a:cubicBezTo>
                  <a:pt x="15321" y="11205"/>
                  <a:pt x="15411" y="11215"/>
                  <a:pt x="15499" y="11239"/>
                </a:cubicBezTo>
                <a:cubicBezTo>
                  <a:pt x="15932" y="11355"/>
                  <a:pt x="16200" y="11769"/>
                  <a:pt x="16266" y="12193"/>
                </a:cubicBezTo>
                <a:cubicBezTo>
                  <a:pt x="16344" y="12700"/>
                  <a:pt x="16170" y="13209"/>
                  <a:pt x="15979" y="13670"/>
                </a:cubicBezTo>
                <a:cubicBezTo>
                  <a:pt x="15824" y="14041"/>
                  <a:pt x="15640" y="14398"/>
                  <a:pt x="15436" y="14742"/>
                </a:cubicBezTo>
                <a:cubicBezTo>
                  <a:pt x="14613" y="16126"/>
                  <a:pt x="13444" y="17267"/>
                  <a:pt x="12319" y="18402"/>
                </a:cubicBezTo>
                <a:cubicBezTo>
                  <a:pt x="11510" y="19218"/>
                  <a:pt x="10698" y="20048"/>
                  <a:pt x="10010" y="20969"/>
                </a:cubicBezTo>
                <a:cubicBezTo>
                  <a:pt x="10725" y="19924"/>
                  <a:pt x="11490" y="18911"/>
                  <a:pt x="12320" y="17955"/>
                </a:cubicBezTo>
                <a:cubicBezTo>
                  <a:pt x="12612" y="17619"/>
                  <a:pt x="12936" y="17300"/>
                  <a:pt x="13208" y="16945"/>
                </a:cubicBezTo>
                <a:cubicBezTo>
                  <a:pt x="13240" y="16903"/>
                  <a:pt x="13203" y="16844"/>
                  <a:pt x="13161" y="16844"/>
                </a:cubicBezTo>
                <a:cubicBezTo>
                  <a:pt x="13149" y="16844"/>
                  <a:pt x="13138" y="16848"/>
                  <a:pt x="13127" y="16857"/>
                </a:cubicBezTo>
                <a:cubicBezTo>
                  <a:pt x="12831" y="17115"/>
                  <a:pt x="12575" y="17423"/>
                  <a:pt x="12319" y="17720"/>
                </a:cubicBezTo>
                <a:cubicBezTo>
                  <a:pt x="12053" y="18025"/>
                  <a:pt x="11795" y="18335"/>
                  <a:pt x="11542" y="18650"/>
                </a:cubicBezTo>
                <a:cubicBezTo>
                  <a:pt x="11043" y="19276"/>
                  <a:pt x="10569" y="19920"/>
                  <a:pt x="10124" y="20587"/>
                </a:cubicBezTo>
                <a:cubicBezTo>
                  <a:pt x="10022" y="20742"/>
                  <a:pt x="9924" y="20898"/>
                  <a:pt x="9826" y="21054"/>
                </a:cubicBezTo>
                <a:cubicBezTo>
                  <a:pt x="10417" y="19768"/>
                  <a:pt x="11120" y="18531"/>
                  <a:pt x="11855" y="17324"/>
                </a:cubicBezTo>
                <a:cubicBezTo>
                  <a:pt x="12208" y="16743"/>
                  <a:pt x="12561" y="16165"/>
                  <a:pt x="12923" y="15590"/>
                </a:cubicBezTo>
                <a:cubicBezTo>
                  <a:pt x="12945" y="15556"/>
                  <a:pt x="12915" y="15516"/>
                  <a:pt x="12885" y="15516"/>
                </a:cubicBezTo>
                <a:cubicBezTo>
                  <a:pt x="12874" y="15516"/>
                  <a:pt x="12863" y="15522"/>
                  <a:pt x="12855" y="15535"/>
                </a:cubicBezTo>
                <a:cubicBezTo>
                  <a:pt x="11836" y="17119"/>
                  <a:pt x="10822" y="18713"/>
                  <a:pt x="9975" y="20395"/>
                </a:cubicBezTo>
                <a:cubicBezTo>
                  <a:pt x="10141" y="19927"/>
                  <a:pt x="10308" y="19460"/>
                  <a:pt x="10477" y="18995"/>
                </a:cubicBezTo>
                <a:cubicBezTo>
                  <a:pt x="10646" y="18527"/>
                  <a:pt x="10817" y="18060"/>
                  <a:pt x="10993" y="17593"/>
                </a:cubicBezTo>
                <a:cubicBezTo>
                  <a:pt x="11166" y="17132"/>
                  <a:pt x="11362" y="16675"/>
                  <a:pt x="11498" y="16202"/>
                </a:cubicBezTo>
                <a:cubicBezTo>
                  <a:pt x="11507" y="16173"/>
                  <a:pt x="11484" y="16156"/>
                  <a:pt x="11459" y="16156"/>
                </a:cubicBezTo>
                <a:cubicBezTo>
                  <a:pt x="11444" y="16156"/>
                  <a:pt x="11427" y="16163"/>
                  <a:pt x="11419" y="16179"/>
                </a:cubicBezTo>
                <a:cubicBezTo>
                  <a:pt x="11193" y="16621"/>
                  <a:pt x="11030" y="17095"/>
                  <a:pt x="10857" y="17559"/>
                </a:cubicBezTo>
                <a:cubicBezTo>
                  <a:pt x="10681" y="18026"/>
                  <a:pt x="10511" y="18493"/>
                  <a:pt x="10342" y="18961"/>
                </a:cubicBezTo>
                <a:cubicBezTo>
                  <a:pt x="10081" y="19692"/>
                  <a:pt x="9840" y="20428"/>
                  <a:pt x="9604" y="21166"/>
                </a:cubicBezTo>
                <a:cubicBezTo>
                  <a:pt x="9521" y="21346"/>
                  <a:pt x="9438" y="21525"/>
                  <a:pt x="9360" y="21708"/>
                </a:cubicBezTo>
                <a:cubicBezTo>
                  <a:pt x="9604" y="20766"/>
                  <a:pt x="9850" y="19825"/>
                  <a:pt x="10135" y="18891"/>
                </a:cubicBezTo>
                <a:cubicBezTo>
                  <a:pt x="10432" y="17924"/>
                  <a:pt x="10755" y="16961"/>
                  <a:pt x="11132" y="16020"/>
                </a:cubicBezTo>
                <a:cubicBezTo>
                  <a:pt x="11477" y="15164"/>
                  <a:pt x="11874" y="14323"/>
                  <a:pt x="12381" y="13550"/>
                </a:cubicBezTo>
                <a:cubicBezTo>
                  <a:pt x="12869" y="12806"/>
                  <a:pt x="13473" y="12067"/>
                  <a:pt x="14218" y="11571"/>
                </a:cubicBezTo>
                <a:cubicBezTo>
                  <a:pt x="14512" y="11376"/>
                  <a:pt x="14871" y="11205"/>
                  <a:pt x="15232" y="11205"/>
                </a:cubicBezTo>
                <a:close/>
                <a:moveTo>
                  <a:pt x="9737" y="16715"/>
                </a:moveTo>
                <a:cubicBezTo>
                  <a:pt x="9842" y="16715"/>
                  <a:pt x="9915" y="16840"/>
                  <a:pt x="9929" y="16932"/>
                </a:cubicBezTo>
                <a:cubicBezTo>
                  <a:pt x="9959" y="17138"/>
                  <a:pt x="9878" y="17381"/>
                  <a:pt x="9840" y="17583"/>
                </a:cubicBezTo>
                <a:lnTo>
                  <a:pt x="9724" y="18205"/>
                </a:lnTo>
                <a:cubicBezTo>
                  <a:pt x="9562" y="19052"/>
                  <a:pt x="9397" y="19896"/>
                  <a:pt x="9223" y="20737"/>
                </a:cubicBezTo>
                <a:cubicBezTo>
                  <a:pt x="9155" y="21071"/>
                  <a:pt x="9081" y="21403"/>
                  <a:pt x="9010" y="21736"/>
                </a:cubicBezTo>
                <a:cubicBezTo>
                  <a:pt x="9070" y="20683"/>
                  <a:pt x="9227" y="19642"/>
                  <a:pt x="9332" y="18594"/>
                </a:cubicBezTo>
                <a:cubicBezTo>
                  <a:pt x="9336" y="18555"/>
                  <a:pt x="9306" y="18533"/>
                  <a:pt x="9276" y="18533"/>
                </a:cubicBezTo>
                <a:cubicBezTo>
                  <a:pt x="9252" y="18533"/>
                  <a:pt x="9228" y="18547"/>
                  <a:pt x="9221" y="18578"/>
                </a:cubicBezTo>
                <a:cubicBezTo>
                  <a:pt x="9169" y="18829"/>
                  <a:pt x="9123" y="19084"/>
                  <a:pt x="9088" y="19340"/>
                </a:cubicBezTo>
                <a:cubicBezTo>
                  <a:pt x="9133" y="18728"/>
                  <a:pt x="9194" y="18115"/>
                  <a:pt x="9349" y="17520"/>
                </a:cubicBezTo>
                <a:cubicBezTo>
                  <a:pt x="9403" y="17317"/>
                  <a:pt x="9464" y="17115"/>
                  <a:pt x="9545" y="16921"/>
                </a:cubicBezTo>
                <a:cubicBezTo>
                  <a:pt x="9575" y="16848"/>
                  <a:pt x="9613" y="16746"/>
                  <a:pt x="9697" y="16721"/>
                </a:cubicBezTo>
                <a:cubicBezTo>
                  <a:pt x="9710" y="16717"/>
                  <a:pt x="9724" y="16715"/>
                  <a:pt x="9737" y="16715"/>
                </a:cubicBezTo>
                <a:close/>
                <a:moveTo>
                  <a:pt x="1139" y="11278"/>
                </a:moveTo>
                <a:cubicBezTo>
                  <a:pt x="1505" y="11278"/>
                  <a:pt x="1842" y="11462"/>
                  <a:pt x="2113" y="11707"/>
                </a:cubicBezTo>
                <a:cubicBezTo>
                  <a:pt x="2452" y="12013"/>
                  <a:pt x="2720" y="12402"/>
                  <a:pt x="2990" y="12769"/>
                </a:cubicBezTo>
                <a:cubicBezTo>
                  <a:pt x="3274" y="13158"/>
                  <a:pt x="3546" y="13555"/>
                  <a:pt x="3806" y="13960"/>
                </a:cubicBezTo>
                <a:cubicBezTo>
                  <a:pt x="4325" y="14769"/>
                  <a:pt x="4800" y="15606"/>
                  <a:pt x="5243" y="16458"/>
                </a:cubicBezTo>
                <a:cubicBezTo>
                  <a:pt x="6087" y="18086"/>
                  <a:pt x="6809" y="19771"/>
                  <a:pt x="7517" y="21461"/>
                </a:cubicBezTo>
                <a:cubicBezTo>
                  <a:pt x="7488" y="21420"/>
                  <a:pt x="7455" y="21380"/>
                  <a:pt x="7425" y="21339"/>
                </a:cubicBezTo>
                <a:cubicBezTo>
                  <a:pt x="6660" y="19937"/>
                  <a:pt x="5745" y="18609"/>
                  <a:pt x="4786" y="17337"/>
                </a:cubicBezTo>
                <a:cubicBezTo>
                  <a:pt x="4494" y="16948"/>
                  <a:pt x="4207" y="16543"/>
                  <a:pt x="3881" y="16183"/>
                </a:cubicBezTo>
                <a:cubicBezTo>
                  <a:pt x="3865" y="16165"/>
                  <a:pt x="3845" y="16158"/>
                  <a:pt x="3826" y="16158"/>
                </a:cubicBezTo>
                <a:cubicBezTo>
                  <a:pt x="3776" y="16158"/>
                  <a:pt x="3729" y="16211"/>
                  <a:pt x="3768" y="16265"/>
                </a:cubicBezTo>
                <a:cubicBezTo>
                  <a:pt x="4014" y="16613"/>
                  <a:pt x="4297" y="16939"/>
                  <a:pt x="4554" y="17278"/>
                </a:cubicBezTo>
                <a:cubicBezTo>
                  <a:pt x="4808" y="17613"/>
                  <a:pt x="5056" y="17952"/>
                  <a:pt x="5298" y="18294"/>
                </a:cubicBezTo>
                <a:cubicBezTo>
                  <a:pt x="5794" y="18991"/>
                  <a:pt x="6270" y="19700"/>
                  <a:pt x="6724" y="20425"/>
                </a:cubicBezTo>
                <a:cubicBezTo>
                  <a:pt x="6738" y="20449"/>
                  <a:pt x="6754" y="20473"/>
                  <a:pt x="6768" y="20496"/>
                </a:cubicBezTo>
                <a:cubicBezTo>
                  <a:pt x="6135" y="19727"/>
                  <a:pt x="5453" y="19002"/>
                  <a:pt x="4749" y="18297"/>
                </a:cubicBezTo>
                <a:cubicBezTo>
                  <a:pt x="4300" y="17850"/>
                  <a:pt x="3846" y="17409"/>
                  <a:pt x="3387" y="16973"/>
                </a:cubicBezTo>
                <a:cubicBezTo>
                  <a:pt x="3370" y="16957"/>
                  <a:pt x="3351" y="16950"/>
                  <a:pt x="3334" y="16950"/>
                </a:cubicBezTo>
                <a:cubicBezTo>
                  <a:pt x="3268" y="16950"/>
                  <a:pt x="3214" y="17047"/>
                  <a:pt x="3277" y="17108"/>
                </a:cubicBezTo>
                <a:cubicBezTo>
                  <a:pt x="4792" y="18578"/>
                  <a:pt x="6326" y="20055"/>
                  <a:pt x="7533" y="21797"/>
                </a:cubicBezTo>
                <a:cubicBezTo>
                  <a:pt x="6418" y="20685"/>
                  <a:pt x="5097" y="19792"/>
                  <a:pt x="3885" y="18798"/>
                </a:cubicBezTo>
                <a:cubicBezTo>
                  <a:pt x="2515" y="17671"/>
                  <a:pt x="1221" y="16363"/>
                  <a:pt x="564" y="14682"/>
                </a:cubicBezTo>
                <a:cubicBezTo>
                  <a:pt x="253" y="13889"/>
                  <a:pt x="96" y="13004"/>
                  <a:pt x="221" y="12154"/>
                </a:cubicBezTo>
                <a:cubicBezTo>
                  <a:pt x="255" y="11931"/>
                  <a:pt x="320" y="11700"/>
                  <a:pt x="480" y="11531"/>
                </a:cubicBezTo>
                <a:cubicBezTo>
                  <a:pt x="615" y="11389"/>
                  <a:pt x="805" y="11312"/>
                  <a:pt x="997" y="11287"/>
                </a:cubicBezTo>
                <a:cubicBezTo>
                  <a:pt x="1044" y="11281"/>
                  <a:pt x="1092" y="11278"/>
                  <a:pt x="1139" y="11278"/>
                </a:cubicBezTo>
                <a:close/>
                <a:moveTo>
                  <a:pt x="14491" y="18925"/>
                </a:moveTo>
                <a:cubicBezTo>
                  <a:pt x="14555" y="18925"/>
                  <a:pt x="14616" y="18940"/>
                  <a:pt x="14668" y="18981"/>
                </a:cubicBezTo>
                <a:cubicBezTo>
                  <a:pt x="14855" y="19127"/>
                  <a:pt x="14746" y="19449"/>
                  <a:pt x="14658" y="19622"/>
                </a:cubicBezTo>
                <a:cubicBezTo>
                  <a:pt x="14438" y="20061"/>
                  <a:pt x="14076" y="20452"/>
                  <a:pt x="13726" y="20790"/>
                </a:cubicBezTo>
                <a:cubicBezTo>
                  <a:pt x="12991" y="21494"/>
                  <a:pt x="12111" y="22026"/>
                  <a:pt x="11263" y="22577"/>
                </a:cubicBezTo>
                <a:cubicBezTo>
                  <a:pt x="10769" y="22898"/>
                  <a:pt x="10278" y="23232"/>
                  <a:pt x="9824" y="23607"/>
                </a:cubicBezTo>
                <a:cubicBezTo>
                  <a:pt x="9973" y="23444"/>
                  <a:pt x="10128" y="23283"/>
                  <a:pt x="10284" y="23125"/>
                </a:cubicBezTo>
                <a:cubicBezTo>
                  <a:pt x="10905" y="22495"/>
                  <a:pt x="11584" y="21919"/>
                  <a:pt x="12301" y="21401"/>
                </a:cubicBezTo>
                <a:cubicBezTo>
                  <a:pt x="12710" y="21109"/>
                  <a:pt x="13136" y="20847"/>
                  <a:pt x="13543" y="20557"/>
                </a:cubicBezTo>
                <a:cubicBezTo>
                  <a:pt x="13578" y="20531"/>
                  <a:pt x="13557" y="20473"/>
                  <a:pt x="13519" y="20473"/>
                </a:cubicBezTo>
                <a:cubicBezTo>
                  <a:pt x="13513" y="20473"/>
                  <a:pt x="13507" y="20474"/>
                  <a:pt x="13500" y="20478"/>
                </a:cubicBezTo>
                <a:cubicBezTo>
                  <a:pt x="13097" y="20665"/>
                  <a:pt x="12726" y="20913"/>
                  <a:pt x="12360" y="21166"/>
                </a:cubicBezTo>
                <a:cubicBezTo>
                  <a:pt x="11994" y="21418"/>
                  <a:pt x="11639" y="21692"/>
                  <a:pt x="11296" y="21977"/>
                </a:cubicBezTo>
                <a:cubicBezTo>
                  <a:pt x="10618" y="22544"/>
                  <a:pt x="9985" y="23163"/>
                  <a:pt x="9410" y="23836"/>
                </a:cubicBezTo>
                <a:lnTo>
                  <a:pt x="9410" y="23836"/>
                </a:lnTo>
                <a:cubicBezTo>
                  <a:pt x="9459" y="23778"/>
                  <a:pt x="9503" y="23718"/>
                  <a:pt x="9549" y="23663"/>
                </a:cubicBezTo>
                <a:cubicBezTo>
                  <a:pt x="9665" y="23524"/>
                  <a:pt x="9776" y="23383"/>
                  <a:pt x="9894" y="23247"/>
                </a:cubicBezTo>
                <a:cubicBezTo>
                  <a:pt x="10127" y="22972"/>
                  <a:pt x="10363" y="22705"/>
                  <a:pt x="10607" y="22440"/>
                </a:cubicBezTo>
                <a:cubicBezTo>
                  <a:pt x="11097" y="21913"/>
                  <a:pt x="11635" y="21438"/>
                  <a:pt x="12137" y="20925"/>
                </a:cubicBezTo>
                <a:cubicBezTo>
                  <a:pt x="12171" y="20888"/>
                  <a:pt x="12132" y="20834"/>
                  <a:pt x="12091" y="20834"/>
                </a:cubicBezTo>
                <a:cubicBezTo>
                  <a:pt x="12081" y="20834"/>
                  <a:pt x="12071" y="20837"/>
                  <a:pt x="12062" y="20844"/>
                </a:cubicBezTo>
                <a:cubicBezTo>
                  <a:pt x="11501" y="21282"/>
                  <a:pt x="11008" y="21820"/>
                  <a:pt x="10525" y="22343"/>
                </a:cubicBezTo>
                <a:cubicBezTo>
                  <a:pt x="10281" y="22607"/>
                  <a:pt x="10044" y="22877"/>
                  <a:pt x="9813" y="23153"/>
                </a:cubicBezTo>
                <a:cubicBezTo>
                  <a:pt x="9749" y="23230"/>
                  <a:pt x="9690" y="23305"/>
                  <a:pt x="9627" y="23382"/>
                </a:cubicBezTo>
                <a:cubicBezTo>
                  <a:pt x="9692" y="23275"/>
                  <a:pt x="9756" y="23171"/>
                  <a:pt x="9826" y="23067"/>
                </a:cubicBezTo>
                <a:cubicBezTo>
                  <a:pt x="10163" y="22566"/>
                  <a:pt x="10529" y="22085"/>
                  <a:pt x="10925" y="21631"/>
                </a:cubicBezTo>
                <a:cubicBezTo>
                  <a:pt x="11327" y="21173"/>
                  <a:pt x="11757" y="20737"/>
                  <a:pt x="12214" y="20336"/>
                </a:cubicBezTo>
                <a:cubicBezTo>
                  <a:pt x="12690" y="19914"/>
                  <a:pt x="13197" y="19496"/>
                  <a:pt x="13761" y="19195"/>
                </a:cubicBezTo>
                <a:cubicBezTo>
                  <a:pt x="13888" y="19127"/>
                  <a:pt x="14018" y="19067"/>
                  <a:pt x="14152" y="19014"/>
                </a:cubicBezTo>
                <a:cubicBezTo>
                  <a:pt x="14249" y="18976"/>
                  <a:pt x="14375" y="18925"/>
                  <a:pt x="14491" y="18925"/>
                </a:cubicBezTo>
                <a:close/>
                <a:moveTo>
                  <a:pt x="3825" y="20486"/>
                </a:moveTo>
                <a:cubicBezTo>
                  <a:pt x="4048" y="20486"/>
                  <a:pt x="4284" y="20552"/>
                  <a:pt x="4466" y="20634"/>
                </a:cubicBezTo>
                <a:cubicBezTo>
                  <a:pt x="4912" y="20834"/>
                  <a:pt x="5297" y="21166"/>
                  <a:pt x="5679" y="21467"/>
                </a:cubicBezTo>
                <a:cubicBezTo>
                  <a:pt x="6057" y="21765"/>
                  <a:pt x="6431" y="22071"/>
                  <a:pt x="6785" y="22400"/>
                </a:cubicBezTo>
                <a:cubicBezTo>
                  <a:pt x="7374" y="22944"/>
                  <a:pt x="7909" y="23549"/>
                  <a:pt x="8335" y="24227"/>
                </a:cubicBezTo>
                <a:cubicBezTo>
                  <a:pt x="8220" y="24104"/>
                  <a:pt x="8095" y="23985"/>
                  <a:pt x="7957" y="23878"/>
                </a:cubicBezTo>
                <a:cubicBezTo>
                  <a:pt x="7913" y="23843"/>
                  <a:pt x="7865" y="23815"/>
                  <a:pt x="7818" y="23781"/>
                </a:cubicBezTo>
                <a:cubicBezTo>
                  <a:pt x="7622" y="23572"/>
                  <a:pt x="7418" y="23372"/>
                  <a:pt x="7200" y="23185"/>
                </a:cubicBezTo>
                <a:cubicBezTo>
                  <a:pt x="6886" y="22921"/>
                  <a:pt x="6553" y="22681"/>
                  <a:pt x="6201" y="22468"/>
                </a:cubicBezTo>
                <a:cubicBezTo>
                  <a:pt x="5829" y="22244"/>
                  <a:pt x="5430" y="22060"/>
                  <a:pt x="5097" y="21776"/>
                </a:cubicBezTo>
                <a:cubicBezTo>
                  <a:pt x="5085" y="21766"/>
                  <a:pt x="5072" y="21762"/>
                  <a:pt x="5060" y="21762"/>
                </a:cubicBezTo>
                <a:cubicBezTo>
                  <a:pt x="5013" y="21762"/>
                  <a:pt x="4969" y="21818"/>
                  <a:pt x="5006" y="21861"/>
                </a:cubicBezTo>
                <a:cubicBezTo>
                  <a:pt x="5276" y="22180"/>
                  <a:pt x="5652" y="22358"/>
                  <a:pt x="6005" y="22565"/>
                </a:cubicBezTo>
                <a:cubicBezTo>
                  <a:pt x="6367" y="22778"/>
                  <a:pt x="6712" y="23020"/>
                  <a:pt x="7036" y="23287"/>
                </a:cubicBezTo>
                <a:lnTo>
                  <a:pt x="7079" y="23324"/>
                </a:lnTo>
                <a:cubicBezTo>
                  <a:pt x="6533" y="23034"/>
                  <a:pt x="5957" y="22770"/>
                  <a:pt x="5369" y="22582"/>
                </a:cubicBezTo>
                <a:cubicBezTo>
                  <a:pt x="5362" y="22579"/>
                  <a:pt x="5354" y="22578"/>
                  <a:pt x="5347" y="22578"/>
                </a:cubicBezTo>
                <a:cubicBezTo>
                  <a:pt x="5282" y="22578"/>
                  <a:pt x="5248" y="22668"/>
                  <a:pt x="5317" y="22699"/>
                </a:cubicBezTo>
                <a:cubicBezTo>
                  <a:pt x="5882" y="22968"/>
                  <a:pt x="6475" y="23169"/>
                  <a:pt x="7028" y="23468"/>
                </a:cubicBezTo>
                <a:cubicBezTo>
                  <a:pt x="7244" y="23586"/>
                  <a:pt x="7454" y="23717"/>
                  <a:pt x="7655" y="23857"/>
                </a:cubicBezTo>
                <a:cubicBezTo>
                  <a:pt x="7754" y="23957"/>
                  <a:pt x="7854" y="24056"/>
                  <a:pt x="7949" y="24159"/>
                </a:cubicBezTo>
                <a:cubicBezTo>
                  <a:pt x="7950" y="24162"/>
                  <a:pt x="7953" y="24164"/>
                  <a:pt x="7956" y="24168"/>
                </a:cubicBezTo>
                <a:cubicBezTo>
                  <a:pt x="7937" y="24159"/>
                  <a:pt x="7922" y="24148"/>
                  <a:pt x="7903" y="24140"/>
                </a:cubicBezTo>
                <a:cubicBezTo>
                  <a:pt x="7404" y="23886"/>
                  <a:pt x="6889" y="23657"/>
                  <a:pt x="6382" y="23416"/>
                </a:cubicBezTo>
                <a:cubicBezTo>
                  <a:pt x="5852" y="23166"/>
                  <a:pt x="5321" y="22914"/>
                  <a:pt x="4792" y="22664"/>
                </a:cubicBezTo>
                <a:cubicBezTo>
                  <a:pt x="4346" y="22453"/>
                  <a:pt x="3846" y="22267"/>
                  <a:pt x="3487" y="21919"/>
                </a:cubicBezTo>
                <a:cubicBezTo>
                  <a:pt x="3203" y="21644"/>
                  <a:pt x="3035" y="21206"/>
                  <a:pt x="3213" y="20828"/>
                </a:cubicBezTo>
                <a:cubicBezTo>
                  <a:pt x="3331" y="20573"/>
                  <a:pt x="3569" y="20486"/>
                  <a:pt x="3825" y="20486"/>
                </a:cubicBezTo>
                <a:close/>
                <a:moveTo>
                  <a:pt x="7645" y="1"/>
                </a:moveTo>
                <a:cubicBezTo>
                  <a:pt x="7433" y="1"/>
                  <a:pt x="7293" y="200"/>
                  <a:pt x="7198" y="367"/>
                </a:cubicBezTo>
                <a:cubicBezTo>
                  <a:pt x="6974" y="754"/>
                  <a:pt x="6954" y="1226"/>
                  <a:pt x="6981" y="1662"/>
                </a:cubicBezTo>
                <a:cubicBezTo>
                  <a:pt x="6994" y="1852"/>
                  <a:pt x="7015" y="2041"/>
                  <a:pt x="7042" y="2228"/>
                </a:cubicBezTo>
                <a:cubicBezTo>
                  <a:pt x="6965" y="2015"/>
                  <a:pt x="6858" y="1817"/>
                  <a:pt x="6677" y="1690"/>
                </a:cubicBezTo>
                <a:cubicBezTo>
                  <a:pt x="6594" y="1631"/>
                  <a:pt x="6491" y="1594"/>
                  <a:pt x="6388" y="1594"/>
                </a:cubicBezTo>
                <a:cubicBezTo>
                  <a:pt x="6331" y="1594"/>
                  <a:pt x="6274" y="1605"/>
                  <a:pt x="6221" y="1631"/>
                </a:cubicBezTo>
                <a:cubicBezTo>
                  <a:pt x="6065" y="1705"/>
                  <a:pt x="6004" y="1875"/>
                  <a:pt x="5965" y="2031"/>
                </a:cubicBezTo>
                <a:cubicBezTo>
                  <a:pt x="5853" y="2475"/>
                  <a:pt x="5914" y="2942"/>
                  <a:pt x="6004" y="3383"/>
                </a:cubicBezTo>
                <a:cubicBezTo>
                  <a:pt x="6052" y="3616"/>
                  <a:pt x="6106" y="3847"/>
                  <a:pt x="6167" y="4078"/>
                </a:cubicBezTo>
                <a:cubicBezTo>
                  <a:pt x="6143" y="4036"/>
                  <a:pt x="6120" y="3992"/>
                  <a:pt x="6093" y="3950"/>
                </a:cubicBezTo>
                <a:cubicBezTo>
                  <a:pt x="6000" y="3804"/>
                  <a:pt x="5870" y="3651"/>
                  <a:pt x="5682" y="3651"/>
                </a:cubicBezTo>
                <a:cubicBezTo>
                  <a:pt x="5681" y="3651"/>
                  <a:pt x="5679" y="3651"/>
                  <a:pt x="5677" y="3651"/>
                </a:cubicBezTo>
                <a:cubicBezTo>
                  <a:pt x="5235" y="3655"/>
                  <a:pt x="5164" y="4325"/>
                  <a:pt x="5202" y="4641"/>
                </a:cubicBezTo>
                <a:cubicBezTo>
                  <a:pt x="5262" y="5129"/>
                  <a:pt x="5490" y="5599"/>
                  <a:pt x="5717" y="6029"/>
                </a:cubicBezTo>
                <a:cubicBezTo>
                  <a:pt x="5845" y="6270"/>
                  <a:pt x="5987" y="6503"/>
                  <a:pt x="6141" y="6726"/>
                </a:cubicBezTo>
                <a:cubicBezTo>
                  <a:pt x="6073" y="6702"/>
                  <a:pt x="6002" y="6688"/>
                  <a:pt x="5932" y="6688"/>
                </a:cubicBezTo>
                <a:cubicBezTo>
                  <a:pt x="5852" y="6688"/>
                  <a:pt x="5773" y="6706"/>
                  <a:pt x="5697" y="6748"/>
                </a:cubicBezTo>
                <a:cubicBezTo>
                  <a:pt x="5425" y="6903"/>
                  <a:pt x="5355" y="7255"/>
                  <a:pt x="5408" y="7540"/>
                </a:cubicBezTo>
                <a:cubicBezTo>
                  <a:pt x="5469" y="7862"/>
                  <a:pt x="5639" y="8166"/>
                  <a:pt x="5818" y="8437"/>
                </a:cubicBezTo>
                <a:cubicBezTo>
                  <a:pt x="6004" y="8720"/>
                  <a:pt x="6229" y="8979"/>
                  <a:pt x="6470" y="9215"/>
                </a:cubicBezTo>
                <a:cubicBezTo>
                  <a:pt x="6794" y="9532"/>
                  <a:pt x="7150" y="9803"/>
                  <a:pt x="7524" y="10054"/>
                </a:cubicBezTo>
                <a:cubicBezTo>
                  <a:pt x="7393" y="10224"/>
                  <a:pt x="7337" y="10458"/>
                  <a:pt x="7305" y="10668"/>
                </a:cubicBezTo>
                <a:cubicBezTo>
                  <a:pt x="7266" y="10895"/>
                  <a:pt x="7259" y="11128"/>
                  <a:pt x="7283" y="11356"/>
                </a:cubicBezTo>
                <a:cubicBezTo>
                  <a:pt x="7329" y="11813"/>
                  <a:pt x="7485" y="12263"/>
                  <a:pt x="7742" y="12643"/>
                </a:cubicBezTo>
                <a:cubicBezTo>
                  <a:pt x="7751" y="12656"/>
                  <a:pt x="7760" y="12669"/>
                  <a:pt x="7768" y="12683"/>
                </a:cubicBezTo>
                <a:cubicBezTo>
                  <a:pt x="7550" y="12604"/>
                  <a:pt x="7323" y="12548"/>
                  <a:pt x="7100" y="12528"/>
                </a:cubicBezTo>
                <a:cubicBezTo>
                  <a:pt x="7043" y="12523"/>
                  <a:pt x="6982" y="12520"/>
                  <a:pt x="6918" y="12520"/>
                </a:cubicBezTo>
                <a:cubicBezTo>
                  <a:pt x="6598" y="12520"/>
                  <a:pt x="6218" y="12595"/>
                  <a:pt x="6056" y="12873"/>
                </a:cubicBezTo>
                <a:cubicBezTo>
                  <a:pt x="5975" y="13008"/>
                  <a:pt x="5985" y="13178"/>
                  <a:pt x="6123" y="13270"/>
                </a:cubicBezTo>
                <a:cubicBezTo>
                  <a:pt x="6194" y="13319"/>
                  <a:pt x="6283" y="13333"/>
                  <a:pt x="6376" y="13333"/>
                </a:cubicBezTo>
                <a:cubicBezTo>
                  <a:pt x="6481" y="13333"/>
                  <a:pt x="6591" y="13314"/>
                  <a:pt x="6682" y="13306"/>
                </a:cubicBezTo>
                <a:cubicBezTo>
                  <a:pt x="7008" y="13273"/>
                  <a:pt x="7330" y="13216"/>
                  <a:pt x="7649" y="13140"/>
                </a:cubicBezTo>
                <a:lnTo>
                  <a:pt x="7649" y="13140"/>
                </a:lnTo>
                <a:cubicBezTo>
                  <a:pt x="7547" y="13263"/>
                  <a:pt x="7461" y="13395"/>
                  <a:pt x="7391" y="13541"/>
                </a:cubicBezTo>
                <a:cubicBezTo>
                  <a:pt x="7299" y="13739"/>
                  <a:pt x="7137" y="14143"/>
                  <a:pt x="7435" y="14251"/>
                </a:cubicBezTo>
                <a:cubicBezTo>
                  <a:pt x="7468" y="14263"/>
                  <a:pt x="7502" y="14268"/>
                  <a:pt x="7535" y="14268"/>
                </a:cubicBezTo>
                <a:cubicBezTo>
                  <a:pt x="7766" y="14268"/>
                  <a:pt x="7985" y="13996"/>
                  <a:pt x="8103" y="13838"/>
                </a:cubicBezTo>
                <a:cubicBezTo>
                  <a:pt x="8135" y="13798"/>
                  <a:pt x="8159" y="13756"/>
                  <a:pt x="8186" y="13713"/>
                </a:cubicBezTo>
                <a:lnTo>
                  <a:pt x="8186" y="13713"/>
                </a:lnTo>
                <a:cubicBezTo>
                  <a:pt x="8174" y="13927"/>
                  <a:pt x="8174" y="14143"/>
                  <a:pt x="8170" y="14356"/>
                </a:cubicBezTo>
                <a:cubicBezTo>
                  <a:pt x="8160" y="14739"/>
                  <a:pt x="8160" y="15122"/>
                  <a:pt x="8160" y="15505"/>
                </a:cubicBezTo>
                <a:cubicBezTo>
                  <a:pt x="8159" y="16292"/>
                  <a:pt x="8180" y="17080"/>
                  <a:pt x="8205" y="17864"/>
                </a:cubicBezTo>
                <a:cubicBezTo>
                  <a:pt x="8245" y="19144"/>
                  <a:pt x="8319" y="20421"/>
                  <a:pt x="8415" y="21695"/>
                </a:cubicBezTo>
                <a:cubicBezTo>
                  <a:pt x="8400" y="21589"/>
                  <a:pt x="8384" y="21481"/>
                  <a:pt x="8370" y="21374"/>
                </a:cubicBezTo>
                <a:cubicBezTo>
                  <a:pt x="8292" y="20813"/>
                  <a:pt x="8210" y="20251"/>
                  <a:pt x="8125" y="19687"/>
                </a:cubicBezTo>
                <a:cubicBezTo>
                  <a:pt x="7953" y="18557"/>
                  <a:pt x="7763" y="17429"/>
                  <a:pt x="7560" y="16302"/>
                </a:cubicBezTo>
                <a:cubicBezTo>
                  <a:pt x="7501" y="15985"/>
                  <a:pt x="7427" y="15375"/>
                  <a:pt x="6997" y="15375"/>
                </a:cubicBezTo>
                <a:cubicBezTo>
                  <a:pt x="6972" y="15375"/>
                  <a:pt x="6945" y="15377"/>
                  <a:pt x="6917" y="15381"/>
                </a:cubicBezTo>
                <a:cubicBezTo>
                  <a:pt x="6713" y="15416"/>
                  <a:pt x="6588" y="15625"/>
                  <a:pt x="6526" y="15804"/>
                </a:cubicBezTo>
                <a:cubicBezTo>
                  <a:pt x="6456" y="16006"/>
                  <a:pt x="6450" y="16223"/>
                  <a:pt x="6470" y="16436"/>
                </a:cubicBezTo>
                <a:cubicBezTo>
                  <a:pt x="6517" y="16952"/>
                  <a:pt x="6648" y="17470"/>
                  <a:pt x="6774" y="17971"/>
                </a:cubicBezTo>
                <a:cubicBezTo>
                  <a:pt x="6907" y="18501"/>
                  <a:pt x="7065" y="19025"/>
                  <a:pt x="7238" y="19543"/>
                </a:cubicBezTo>
                <a:cubicBezTo>
                  <a:pt x="7564" y="20517"/>
                  <a:pt x="7929" y="21494"/>
                  <a:pt x="8349" y="22436"/>
                </a:cubicBezTo>
                <a:cubicBezTo>
                  <a:pt x="8370" y="22593"/>
                  <a:pt x="8397" y="22751"/>
                  <a:pt x="8425" y="22907"/>
                </a:cubicBezTo>
                <a:cubicBezTo>
                  <a:pt x="8316" y="22714"/>
                  <a:pt x="8205" y="22522"/>
                  <a:pt x="8088" y="22338"/>
                </a:cubicBezTo>
                <a:cubicBezTo>
                  <a:pt x="8086" y="22329"/>
                  <a:pt x="8086" y="22319"/>
                  <a:pt x="8082" y="22311"/>
                </a:cubicBezTo>
                <a:cubicBezTo>
                  <a:pt x="7720" y="21374"/>
                  <a:pt x="7319" y="20452"/>
                  <a:pt x="6916" y="19534"/>
                </a:cubicBezTo>
                <a:cubicBezTo>
                  <a:pt x="6514" y="18622"/>
                  <a:pt x="6099" y="17715"/>
                  <a:pt x="5647" y="16827"/>
                </a:cubicBezTo>
                <a:cubicBezTo>
                  <a:pt x="5199" y="15940"/>
                  <a:pt x="4717" y="15072"/>
                  <a:pt x="4188" y="14229"/>
                </a:cubicBezTo>
                <a:cubicBezTo>
                  <a:pt x="3924" y="13811"/>
                  <a:pt x="3648" y="13398"/>
                  <a:pt x="3360" y="12995"/>
                </a:cubicBezTo>
                <a:cubicBezTo>
                  <a:pt x="3079" y="12604"/>
                  <a:pt x="2794" y="12208"/>
                  <a:pt x="2468" y="11852"/>
                </a:cubicBezTo>
                <a:cubicBezTo>
                  <a:pt x="2187" y="11544"/>
                  <a:pt x="1849" y="11264"/>
                  <a:pt x="1434" y="11172"/>
                </a:cubicBezTo>
                <a:cubicBezTo>
                  <a:pt x="1337" y="11151"/>
                  <a:pt x="1237" y="11140"/>
                  <a:pt x="1136" y="11140"/>
                </a:cubicBezTo>
                <a:cubicBezTo>
                  <a:pt x="871" y="11140"/>
                  <a:pt x="604" y="11218"/>
                  <a:pt x="405" y="11398"/>
                </a:cubicBezTo>
                <a:cubicBezTo>
                  <a:pt x="83" y="11690"/>
                  <a:pt x="36" y="12165"/>
                  <a:pt x="19" y="12575"/>
                </a:cubicBezTo>
                <a:cubicBezTo>
                  <a:pt x="1" y="13012"/>
                  <a:pt x="42" y="13452"/>
                  <a:pt x="137" y="13880"/>
                </a:cubicBezTo>
                <a:cubicBezTo>
                  <a:pt x="527" y="15637"/>
                  <a:pt x="1709" y="17122"/>
                  <a:pt x="3028" y="18296"/>
                </a:cubicBezTo>
                <a:cubicBezTo>
                  <a:pt x="4476" y="19585"/>
                  <a:pt x="6126" y="20622"/>
                  <a:pt x="7539" y="21953"/>
                </a:cubicBezTo>
                <a:cubicBezTo>
                  <a:pt x="7631" y="22040"/>
                  <a:pt x="7717" y="22131"/>
                  <a:pt x="7808" y="22219"/>
                </a:cubicBezTo>
                <a:cubicBezTo>
                  <a:pt x="7830" y="22253"/>
                  <a:pt x="7851" y="22284"/>
                  <a:pt x="7872" y="22318"/>
                </a:cubicBezTo>
                <a:cubicBezTo>
                  <a:pt x="7881" y="22339"/>
                  <a:pt x="7889" y="22360"/>
                  <a:pt x="7899" y="22380"/>
                </a:cubicBezTo>
                <a:cubicBezTo>
                  <a:pt x="7909" y="22403"/>
                  <a:pt x="7923" y="22416"/>
                  <a:pt x="7940" y="22426"/>
                </a:cubicBezTo>
                <a:cubicBezTo>
                  <a:pt x="8030" y="22568"/>
                  <a:pt x="8116" y="22712"/>
                  <a:pt x="8200" y="22857"/>
                </a:cubicBezTo>
                <a:cubicBezTo>
                  <a:pt x="8330" y="23084"/>
                  <a:pt x="8450" y="23317"/>
                  <a:pt x="8574" y="23546"/>
                </a:cubicBezTo>
                <a:cubicBezTo>
                  <a:pt x="8610" y="23939"/>
                  <a:pt x="8654" y="24331"/>
                  <a:pt x="8702" y="24721"/>
                </a:cubicBezTo>
                <a:cubicBezTo>
                  <a:pt x="8554" y="24332"/>
                  <a:pt x="8362" y="23972"/>
                  <a:pt x="8122" y="23629"/>
                </a:cubicBezTo>
                <a:cubicBezTo>
                  <a:pt x="7832" y="23216"/>
                  <a:pt x="7498" y="22836"/>
                  <a:pt x="7137" y="22482"/>
                </a:cubicBezTo>
                <a:cubicBezTo>
                  <a:pt x="6774" y="22126"/>
                  <a:pt x="6385" y="21794"/>
                  <a:pt x="5989" y="21475"/>
                </a:cubicBezTo>
                <a:cubicBezTo>
                  <a:pt x="5594" y="21156"/>
                  <a:pt x="5192" y="20815"/>
                  <a:pt x="4745" y="20566"/>
                </a:cubicBezTo>
                <a:cubicBezTo>
                  <a:pt x="4481" y="20418"/>
                  <a:pt x="4150" y="20294"/>
                  <a:pt x="3831" y="20294"/>
                </a:cubicBezTo>
                <a:cubicBezTo>
                  <a:pt x="3658" y="20294"/>
                  <a:pt x="3489" y="20330"/>
                  <a:pt x="3336" y="20418"/>
                </a:cubicBezTo>
                <a:cubicBezTo>
                  <a:pt x="2982" y="20624"/>
                  <a:pt x="2889" y="21071"/>
                  <a:pt x="2980" y="21445"/>
                </a:cubicBezTo>
                <a:cubicBezTo>
                  <a:pt x="3091" y="21901"/>
                  <a:pt x="3467" y="22206"/>
                  <a:pt x="3857" y="22428"/>
                </a:cubicBezTo>
                <a:cubicBezTo>
                  <a:pt x="4356" y="22712"/>
                  <a:pt x="4897" y="22936"/>
                  <a:pt x="5418" y="23183"/>
                </a:cubicBezTo>
                <a:cubicBezTo>
                  <a:pt x="6050" y="23483"/>
                  <a:pt x="6683" y="23785"/>
                  <a:pt x="7316" y="24084"/>
                </a:cubicBezTo>
                <a:cubicBezTo>
                  <a:pt x="7778" y="24290"/>
                  <a:pt x="8272" y="24491"/>
                  <a:pt x="8584" y="24909"/>
                </a:cubicBezTo>
                <a:cubicBezTo>
                  <a:pt x="8647" y="24992"/>
                  <a:pt x="8708" y="25161"/>
                  <a:pt x="8801" y="25214"/>
                </a:cubicBezTo>
                <a:cubicBezTo>
                  <a:pt x="8827" y="25227"/>
                  <a:pt x="8855" y="25235"/>
                  <a:pt x="8883" y="25235"/>
                </a:cubicBezTo>
                <a:cubicBezTo>
                  <a:pt x="8948" y="25235"/>
                  <a:pt x="9006" y="25195"/>
                  <a:pt x="8999" y="25111"/>
                </a:cubicBezTo>
                <a:cubicBezTo>
                  <a:pt x="8986" y="24979"/>
                  <a:pt x="8973" y="24850"/>
                  <a:pt x="8960" y="24720"/>
                </a:cubicBezTo>
                <a:cubicBezTo>
                  <a:pt x="10273" y="23090"/>
                  <a:pt x="12354" y="22343"/>
                  <a:pt x="13851" y="20912"/>
                </a:cubicBezTo>
                <a:cubicBezTo>
                  <a:pt x="14217" y="20560"/>
                  <a:pt x="14589" y="20151"/>
                  <a:pt x="14817" y="19692"/>
                </a:cubicBezTo>
                <a:cubicBezTo>
                  <a:pt x="14912" y="19499"/>
                  <a:pt x="14983" y="19250"/>
                  <a:pt x="14909" y="19039"/>
                </a:cubicBezTo>
                <a:cubicBezTo>
                  <a:pt x="14841" y="18843"/>
                  <a:pt x="14667" y="18765"/>
                  <a:pt x="14482" y="18765"/>
                </a:cubicBezTo>
                <a:cubicBezTo>
                  <a:pt x="14419" y="18765"/>
                  <a:pt x="14354" y="18774"/>
                  <a:pt x="14292" y="18791"/>
                </a:cubicBezTo>
                <a:cubicBezTo>
                  <a:pt x="13659" y="18961"/>
                  <a:pt x="13092" y="19401"/>
                  <a:pt x="12591" y="19805"/>
                </a:cubicBezTo>
                <a:cubicBezTo>
                  <a:pt x="12100" y="20201"/>
                  <a:pt x="11637" y="20631"/>
                  <a:pt x="11202" y="21089"/>
                </a:cubicBezTo>
                <a:cubicBezTo>
                  <a:pt x="10708" y="21613"/>
                  <a:pt x="10251" y="22170"/>
                  <a:pt x="9844" y="22765"/>
                </a:cubicBezTo>
                <a:cubicBezTo>
                  <a:pt x="9505" y="23254"/>
                  <a:pt x="9183" y="23771"/>
                  <a:pt x="8922" y="24311"/>
                </a:cubicBezTo>
                <a:lnTo>
                  <a:pt x="8847" y="23593"/>
                </a:lnTo>
                <a:cubicBezTo>
                  <a:pt x="8935" y="23305"/>
                  <a:pt x="9028" y="23022"/>
                  <a:pt x="9129" y="22741"/>
                </a:cubicBezTo>
                <a:cubicBezTo>
                  <a:pt x="9142" y="22731"/>
                  <a:pt x="9155" y="22721"/>
                  <a:pt x="9162" y="22705"/>
                </a:cubicBezTo>
                <a:cubicBezTo>
                  <a:pt x="9542" y="21957"/>
                  <a:pt x="10003" y="21268"/>
                  <a:pt x="10535" y="20621"/>
                </a:cubicBezTo>
                <a:cubicBezTo>
                  <a:pt x="11070" y="19970"/>
                  <a:pt x="11656" y="19364"/>
                  <a:pt x="12249" y="18765"/>
                </a:cubicBezTo>
                <a:cubicBezTo>
                  <a:pt x="13412" y="17590"/>
                  <a:pt x="14625" y="16427"/>
                  <a:pt x="15504" y="15013"/>
                </a:cubicBezTo>
                <a:cubicBezTo>
                  <a:pt x="15719" y="14665"/>
                  <a:pt x="15912" y="14306"/>
                  <a:pt x="16075" y="13929"/>
                </a:cubicBezTo>
                <a:cubicBezTo>
                  <a:pt x="16271" y="13482"/>
                  <a:pt x="16449" y="13005"/>
                  <a:pt x="16461" y="12514"/>
                </a:cubicBezTo>
                <a:cubicBezTo>
                  <a:pt x="16470" y="12094"/>
                  <a:pt x="16341" y="11661"/>
                  <a:pt x="16037" y="11361"/>
                </a:cubicBezTo>
                <a:cubicBezTo>
                  <a:pt x="15814" y="11141"/>
                  <a:pt x="15525" y="11045"/>
                  <a:pt x="15228" y="11045"/>
                </a:cubicBezTo>
                <a:cubicBezTo>
                  <a:pt x="15110" y="11045"/>
                  <a:pt x="14991" y="11060"/>
                  <a:pt x="14875" y="11088"/>
                </a:cubicBezTo>
                <a:cubicBezTo>
                  <a:pt x="14423" y="11202"/>
                  <a:pt x="14030" y="11478"/>
                  <a:pt x="13683" y="11779"/>
                </a:cubicBezTo>
                <a:cubicBezTo>
                  <a:pt x="13340" y="12081"/>
                  <a:pt x="13025" y="12415"/>
                  <a:pt x="12740" y="12771"/>
                </a:cubicBezTo>
                <a:cubicBezTo>
                  <a:pt x="12155" y="13507"/>
                  <a:pt x="11694" y="14339"/>
                  <a:pt x="11308" y="15196"/>
                </a:cubicBezTo>
                <a:cubicBezTo>
                  <a:pt x="10894" y="16118"/>
                  <a:pt x="10559" y="17077"/>
                  <a:pt x="10244" y="18039"/>
                </a:cubicBezTo>
                <a:cubicBezTo>
                  <a:pt x="9902" y="19093"/>
                  <a:pt x="9604" y="20161"/>
                  <a:pt x="9355" y="21241"/>
                </a:cubicBezTo>
                <a:cubicBezTo>
                  <a:pt x="9292" y="21511"/>
                  <a:pt x="9233" y="21782"/>
                  <a:pt x="9182" y="22055"/>
                </a:cubicBezTo>
                <a:cubicBezTo>
                  <a:pt x="9179" y="22075"/>
                  <a:pt x="9187" y="22085"/>
                  <a:pt x="9200" y="22092"/>
                </a:cubicBezTo>
                <a:cubicBezTo>
                  <a:pt x="9122" y="22287"/>
                  <a:pt x="9047" y="22481"/>
                  <a:pt x="8974" y="22678"/>
                </a:cubicBezTo>
                <a:cubicBezTo>
                  <a:pt x="9314" y="21163"/>
                  <a:pt x="9619" y="19641"/>
                  <a:pt x="9897" y="18113"/>
                </a:cubicBezTo>
                <a:cubicBezTo>
                  <a:pt x="9939" y="17881"/>
                  <a:pt x="9982" y="17650"/>
                  <a:pt x="10023" y="17417"/>
                </a:cubicBezTo>
                <a:cubicBezTo>
                  <a:pt x="10057" y="17226"/>
                  <a:pt x="10121" y="17006"/>
                  <a:pt x="10050" y="16817"/>
                </a:cubicBezTo>
                <a:cubicBezTo>
                  <a:pt x="10002" y="16691"/>
                  <a:pt x="9882" y="16583"/>
                  <a:pt x="9745" y="16576"/>
                </a:cubicBezTo>
                <a:cubicBezTo>
                  <a:pt x="9739" y="16576"/>
                  <a:pt x="9733" y="16576"/>
                  <a:pt x="9728" y="16576"/>
                </a:cubicBezTo>
                <a:cubicBezTo>
                  <a:pt x="9583" y="16576"/>
                  <a:pt x="9489" y="16696"/>
                  <a:pt x="9433" y="16819"/>
                </a:cubicBezTo>
                <a:cubicBezTo>
                  <a:pt x="9081" y="17581"/>
                  <a:pt x="9014" y="18477"/>
                  <a:pt x="8959" y="19303"/>
                </a:cubicBezTo>
                <a:cubicBezTo>
                  <a:pt x="8889" y="20343"/>
                  <a:pt x="8845" y="21383"/>
                  <a:pt x="8789" y="22424"/>
                </a:cubicBezTo>
                <a:cubicBezTo>
                  <a:pt x="8788" y="22448"/>
                  <a:pt x="8808" y="22462"/>
                  <a:pt x="8827" y="22462"/>
                </a:cubicBezTo>
                <a:cubicBezTo>
                  <a:pt x="8841" y="22462"/>
                  <a:pt x="8854" y="22454"/>
                  <a:pt x="8855" y="22436"/>
                </a:cubicBezTo>
                <a:cubicBezTo>
                  <a:pt x="8869" y="22244"/>
                  <a:pt x="8886" y="22053"/>
                  <a:pt x="8901" y="21861"/>
                </a:cubicBezTo>
                <a:lnTo>
                  <a:pt x="8901" y="21861"/>
                </a:lnTo>
                <a:cubicBezTo>
                  <a:pt x="8898" y="21899"/>
                  <a:pt x="8896" y="21936"/>
                  <a:pt x="8895" y="21976"/>
                </a:cubicBezTo>
                <a:cubicBezTo>
                  <a:pt x="8894" y="22010"/>
                  <a:pt x="8922" y="22028"/>
                  <a:pt x="8946" y="22031"/>
                </a:cubicBezTo>
                <a:cubicBezTo>
                  <a:pt x="8888" y="22308"/>
                  <a:pt x="8830" y="22585"/>
                  <a:pt x="8770" y="22858"/>
                </a:cubicBezTo>
                <a:cubicBezTo>
                  <a:pt x="8769" y="22836"/>
                  <a:pt x="8766" y="22813"/>
                  <a:pt x="8763" y="22790"/>
                </a:cubicBezTo>
                <a:cubicBezTo>
                  <a:pt x="8695" y="22013"/>
                  <a:pt x="8635" y="21237"/>
                  <a:pt x="8586" y="20459"/>
                </a:cubicBezTo>
                <a:cubicBezTo>
                  <a:pt x="8489" y="18904"/>
                  <a:pt x="8428" y="17346"/>
                  <a:pt x="8408" y="15790"/>
                </a:cubicBezTo>
                <a:cubicBezTo>
                  <a:pt x="8404" y="15352"/>
                  <a:pt x="8397" y="14913"/>
                  <a:pt x="8394" y="14476"/>
                </a:cubicBezTo>
                <a:lnTo>
                  <a:pt x="8394" y="14034"/>
                </a:lnTo>
                <a:cubicBezTo>
                  <a:pt x="8449" y="14173"/>
                  <a:pt x="8547" y="14288"/>
                  <a:pt x="8691" y="14288"/>
                </a:cubicBezTo>
                <a:cubicBezTo>
                  <a:pt x="8730" y="14288"/>
                  <a:pt x="8773" y="14279"/>
                  <a:pt x="8818" y="14261"/>
                </a:cubicBezTo>
                <a:cubicBezTo>
                  <a:pt x="9068" y="14160"/>
                  <a:pt x="9089" y="13868"/>
                  <a:pt x="9064" y="13636"/>
                </a:cubicBezTo>
                <a:cubicBezTo>
                  <a:pt x="9054" y="13563"/>
                  <a:pt x="9043" y="13487"/>
                  <a:pt x="9024" y="13415"/>
                </a:cubicBezTo>
                <a:lnTo>
                  <a:pt x="9024" y="13415"/>
                </a:lnTo>
                <a:cubicBezTo>
                  <a:pt x="9102" y="13485"/>
                  <a:pt x="9184" y="13550"/>
                  <a:pt x="9270" y="13607"/>
                </a:cubicBezTo>
                <a:cubicBezTo>
                  <a:pt x="9350" y="13659"/>
                  <a:pt x="9461" y="13695"/>
                  <a:pt x="9565" y="13695"/>
                </a:cubicBezTo>
                <a:cubicBezTo>
                  <a:pt x="9701" y="13695"/>
                  <a:pt x="9825" y="13634"/>
                  <a:pt x="9853" y="13469"/>
                </a:cubicBezTo>
                <a:cubicBezTo>
                  <a:pt x="9887" y="13263"/>
                  <a:pt x="9731" y="13075"/>
                  <a:pt x="9565" y="12955"/>
                </a:cubicBezTo>
                <a:cubicBezTo>
                  <a:pt x="9653" y="12944"/>
                  <a:pt x="9738" y="12927"/>
                  <a:pt x="9823" y="12906"/>
                </a:cubicBezTo>
                <a:cubicBezTo>
                  <a:pt x="9965" y="12870"/>
                  <a:pt x="10135" y="12828"/>
                  <a:pt x="10231" y="12710"/>
                </a:cubicBezTo>
                <a:cubicBezTo>
                  <a:pt x="10319" y="12604"/>
                  <a:pt x="10317" y="12456"/>
                  <a:pt x="10241" y="12344"/>
                </a:cubicBezTo>
                <a:cubicBezTo>
                  <a:pt x="10153" y="12215"/>
                  <a:pt x="10028" y="12171"/>
                  <a:pt x="9893" y="12171"/>
                </a:cubicBezTo>
                <a:cubicBezTo>
                  <a:pt x="9708" y="12171"/>
                  <a:pt x="9504" y="12253"/>
                  <a:pt x="9348" y="12314"/>
                </a:cubicBezTo>
                <a:cubicBezTo>
                  <a:pt x="9265" y="12345"/>
                  <a:pt x="9182" y="12379"/>
                  <a:pt x="9101" y="12416"/>
                </a:cubicBezTo>
                <a:cubicBezTo>
                  <a:pt x="9243" y="12140"/>
                  <a:pt x="9323" y="11819"/>
                  <a:pt x="9366" y="11537"/>
                </a:cubicBezTo>
                <a:cubicBezTo>
                  <a:pt x="9450" y="10990"/>
                  <a:pt x="9383" y="10427"/>
                  <a:pt x="9175" y="9915"/>
                </a:cubicBezTo>
                <a:cubicBezTo>
                  <a:pt x="9173" y="9911"/>
                  <a:pt x="9172" y="9911"/>
                  <a:pt x="9170" y="9908"/>
                </a:cubicBezTo>
                <a:cubicBezTo>
                  <a:pt x="9880" y="9092"/>
                  <a:pt x="10456" y="8153"/>
                  <a:pt x="10854" y="7153"/>
                </a:cubicBezTo>
                <a:cubicBezTo>
                  <a:pt x="10945" y="6926"/>
                  <a:pt x="11037" y="6642"/>
                  <a:pt x="10927" y="6405"/>
                </a:cubicBezTo>
                <a:cubicBezTo>
                  <a:pt x="10853" y="6246"/>
                  <a:pt x="10717" y="6182"/>
                  <a:pt x="10572" y="6182"/>
                </a:cubicBezTo>
                <a:cubicBezTo>
                  <a:pt x="10478" y="6182"/>
                  <a:pt x="10379" y="6209"/>
                  <a:pt x="10291" y="6255"/>
                </a:cubicBezTo>
                <a:cubicBezTo>
                  <a:pt x="10295" y="6233"/>
                  <a:pt x="10301" y="6213"/>
                  <a:pt x="10305" y="6192"/>
                </a:cubicBezTo>
                <a:cubicBezTo>
                  <a:pt x="10335" y="6070"/>
                  <a:pt x="10363" y="5945"/>
                  <a:pt x="10390" y="5822"/>
                </a:cubicBezTo>
                <a:cubicBezTo>
                  <a:pt x="10443" y="5573"/>
                  <a:pt x="10487" y="5325"/>
                  <a:pt x="10525" y="5074"/>
                </a:cubicBezTo>
                <a:cubicBezTo>
                  <a:pt x="10562" y="4824"/>
                  <a:pt x="10590" y="4573"/>
                  <a:pt x="10612" y="4321"/>
                </a:cubicBezTo>
                <a:cubicBezTo>
                  <a:pt x="10632" y="4098"/>
                  <a:pt x="10660" y="3865"/>
                  <a:pt x="10639" y="3641"/>
                </a:cubicBezTo>
                <a:cubicBezTo>
                  <a:pt x="10622" y="3485"/>
                  <a:pt x="10571" y="3319"/>
                  <a:pt x="10437" y="3225"/>
                </a:cubicBezTo>
                <a:cubicBezTo>
                  <a:pt x="10371" y="3178"/>
                  <a:pt x="10294" y="3157"/>
                  <a:pt x="10217" y="3157"/>
                </a:cubicBezTo>
                <a:cubicBezTo>
                  <a:pt x="10127" y="3157"/>
                  <a:pt x="10036" y="3186"/>
                  <a:pt x="9958" y="3235"/>
                </a:cubicBezTo>
                <a:cubicBezTo>
                  <a:pt x="9851" y="3303"/>
                  <a:pt x="9777" y="3406"/>
                  <a:pt x="9719" y="3518"/>
                </a:cubicBezTo>
                <a:cubicBezTo>
                  <a:pt x="9742" y="3292"/>
                  <a:pt x="9760" y="3067"/>
                  <a:pt x="9768" y="2840"/>
                </a:cubicBezTo>
                <a:cubicBezTo>
                  <a:pt x="9775" y="2594"/>
                  <a:pt x="9773" y="2343"/>
                  <a:pt x="9745" y="2099"/>
                </a:cubicBezTo>
                <a:cubicBezTo>
                  <a:pt x="9726" y="1939"/>
                  <a:pt x="9691" y="1775"/>
                  <a:pt x="9607" y="1636"/>
                </a:cubicBezTo>
                <a:cubicBezTo>
                  <a:pt x="9508" y="1469"/>
                  <a:pt x="9349" y="1390"/>
                  <a:pt x="9185" y="1390"/>
                </a:cubicBezTo>
                <a:cubicBezTo>
                  <a:pt x="9043" y="1390"/>
                  <a:pt x="8897" y="1449"/>
                  <a:pt x="8782" y="1561"/>
                </a:cubicBezTo>
                <a:cubicBezTo>
                  <a:pt x="8493" y="1842"/>
                  <a:pt x="8421" y="2347"/>
                  <a:pt x="8387" y="2726"/>
                </a:cubicBezTo>
                <a:cubicBezTo>
                  <a:pt x="8387" y="2737"/>
                  <a:pt x="8387" y="2746"/>
                  <a:pt x="8386" y="2754"/>
                </a:cubicBezTo>
                <a:cubicBezTo>
                  <a:pt x="8363" y="2455"/>
                  <a:pt x="8354" y="2154"/>
                  <a:pt x="8347" y="1851"/>
                </a:cubicBezTo>
                <a:cubicBezTo>
                  <a:pt x="8340" y="1584"/>
                  <a:pt x="8327" y="1317"/>
                  <a:pt x="8292" y="1052"/>
                </a:cubicBezTo>
                <a:cubicBezTo>
                  <a:pt x="8259" y="816"/>
                  <a:pt x="8221" y="562"/>
                  <a:pt x="8110" y="350"/>
                </a:cubicBezTo>
                <a:cubicBezTo>
                  <a:pt x="8022" y="176"/>
                  <a:pt x="7859" y="5"/>
                  <a:pt x="7649" y="1"/>
                </a:cubicBezTo>
                <a:cubicBezTo>
                  <a:pt x="7648" y="1"/>
                  <a:pt x="7646" y="1"/>
                  <a:pt x="76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1"/>
          <p:cNvSpPr/>
          <p:nvPr/>
        </p:nvSpPr>
        <p:spPr>
          <a:xfrm rot="5400000" flipH="1">
            <a:off x="-337676" y="3172845"/>
            <a:ext cx="1389312" cy="946357"/>
          </a:xfrm>
          <a:custGeom>
            <a:avLst/>
            <a:gdLst/>
            <a:ahLst/>
            <a:cxnLst/>
            <a:rect l="l" t="t" r="r" b="b"/>
            <a:pathLst>
              <a:path w="27626" h="18818" extrusionOk="0">
                <a:moveTo>
                  <a:pt x="10533" y="1625"/>
                </a:moveTo>
                <a:cubicBezTo>
                  <a:pt x="10612" y="1625"/>
                  <a:pt x="10682" y="1630"/>
                  <a:pt x="10726" y="1636"/>
                </a:cubicBezTo>
                <a:cubicBezTo>
                  <a:pt x="11365" y="1728"/>
                  <a:pt x="11855" y="2201"/>
                  <a:pt x="12359" y="2558"/>
                </a:cubicBezTo>
                <a:cubicBezTo>
                  <a:pt x="12659" y="2774"/>
                  <a:pt x="12976" y="2972"/>
                  <a:pt x="13298" y="3153"/>
                </a:cubicBezTo>
                <a:cubicBezTo>
                  <a:pt x="13482" y="3256"/>
                  <a:pt x="13669" y="3357"/>
                  <a:pt x="13862" y="3448"/>
                </a:cubicBezTo>
                <a:cubicBezTo>
                  <a:pt x="13919" y="3487"/>
                  <a:pt x="13977" y="3526"/>
                  <a:pt x="14038" y="3558"/>
                </a:cubicBezTo>
                <a:cubicBezTo>
                  <a:pt x="13603" y="3405"/>
                  <a:pt x="13174" y="3239"/>
                  <a:pt x="12752" y="3058"/>
                </a:cubicBezTo>
                <a:cubicBezTo>
                  <a:pt x="12431" y="2917"/>
                  <a:pt x="12113" y="2768"/>
                  <a:pt x="11801" y="2608"/>
                </a:cubicBezTo>
                <a:cubicBezTo>
                  <a:pt x="11485" y="2445"/>
                  <a:pt x="11174" y="2264"/>
                  <a:pt x="10848" y="2118"/>
                </a:cubicBezTo>
                <a:cubicBezTo>
                  <a:pt x="10841" y="2116"/>
                  <a:pt x="10835" y="2114"/>
                  <a:pt x="10830" y="2114"/>
                </a:cubicBezTo>
                <a:cubicBezTo>
                  <a:pt x="10792" y="2114"/>
                  <a:pt x="10766" y="2169"/>
                  <a:pt x="10801" y="2195"/>
                </a:cubicBezTo>
                <a:cubicBezTo>
                  <a:pt x="11082" y="2401"/>
                  <a:pt x="11394" y="2561"/>
                  <a:pt x="11706" y="2714"/>
                </a:cubicBezTo>
                <a:cubicBezTo>
                  <a:pt x="12032" y="2877"/>
                  <a:pt x="12366" y="3029"/>
                  <a:pt x="12702" y="3171"/>
                </a:cubicBezTo>
                <a:cubicBezTo>
                  <a:pt x="13127" y="3350"/>
                  <a:pt x="13560" y="3507"/>
                  <a:pt x="13999" y="3648"/>
                </a:cubicBezTo>
                <a:cubicBezTo>
                  <a:pt x="13851" y="3639"/>
                  <a:pt x="13702" y="3632"/>
                  <a:pt x="13555" y="3628"/>
                </a:cubicBezTo>
                <a:cubicBezTo>
                  <a:pt x="13169" y="3573"/>
                  <a:pt x="12784" y="3500"/>
                  <a:pt x="12404" y="3408"/>
                </a:cubicBezTo>
                <a:cubicBezTo>
                  <a:pt x="11771" y="3253"/>
                  <a:pt x="11126" y="3038"/>
                  <a:pt x="10606" y="2633"/>
                </a:cubicBezTo>
                <a:cubicBezTo>
                  <a:pt x="10375" y="2455"/>
                  <a:pt x="10113" y="2208"/>
                  <a:pt x="10003" y="1931"/>
                </a:cubicBezTo>
                <a:cubicBezTo>
                  <a:pt x="9902" y="1679"/>
                  <a:pt x="10271" y="1625"/>
                  <a:pt x="10533" y="1625"/>
                </a:cubicBezTo>
                <a:close/>
                <a:moveTo>
                  <a:pt x="14268" y="2659"/>
                </a:moveTo>
                <a:cubicBezTo>
                  <a:pt x="14352" y="2659"/>
                  <a:pt x="14420" y="2772"/>
                  <a:pt x="14471" y="2845"/>
                </a:cubicBezTo>
                <a:cubicBezTo>
                  <a:pt x="14572" y="2988"/>
                  <a:pt x="14664" y="3140"/>
                  <a:pt x="14758" y="3289"/>
                </a:cubicBezTo>
                <a:cubicBezTo>
                  <a:pt x="14873" y="3469"/>
                  <a:pt x="14993" y="3642"/>
                  <a:pt x="15142" y="3790"/>
                </a:cubicBezTo>
                <a:cubicBezTo>
                  <a:pt x="15071" y="3777"/>
                  <a:pt x="15003" y="3764"/>
                  <a:pt x="14932" y="3754"/>
                </a:cubicBezTo>
                <a:cubicBezTo>
                  <a:pt x="14763" y="3642"/>
                  <a:pt x="14610" y="3502"/>
                  <a:pt x="14465" y="3364"/>
                </a:cubicBezTo>
                <a:cubicBezTo>
                  <a:pt x="14318" y="3224"/>
                  <a:pt x="13940" y="2910"/>
                  <a:pt x="14184" y="2696"/>
                </a:cubicBezTo>
                <a:cubicBezTo>
                  <a:pt x="14214" y="2670"/>
                  <a:pt x="14242" y="2659"/>
                  <a:pt x="14268" y="2659"/>
                </a:cubicBezTo>
                <a:close/>
                <a:moveTo>
                  <a:pt x="8511" y="4273"/>
                </a:moveTo>
                <a:cubicBezTo>
                  <a:pt x="8670" y="4273"/>
                  <a:pt x="8830" y="4300"/>
                  <a:pt x="8980" y="4346"/>
                </a:cubicBezTo>
                <a:cubicBezTo>
                  <a:pt x="9080" y="4377"/>
                  <a:pt x="9175" y="4417"/>
                  <a:pt x="9267" y="4464"/>
                </a:cubicBezTo>
                <a:cubicBezTo>
                  <a:pt x="9315" y="4488"/>
                  <a:pt x="9365" y="4526"/>
                  <a:pt x="9416" y="4556"/>
                </a:cubicBezTo>
                <a:cubicBezTo>
                  <a:pt x="9410" y="4559"/>
                  <a:pt x="9403" y="4561"/>
                  <a:pt x="9399" y="4564"/>
                </a:cubicBezTo>
                <a:cubicBezTo>
                  <a:pt x="9354" y="4587"/>
                  <a:pt x="9311" y="4613"/>
                  <a:pt x="9268" y="4637"/>
                </a:cubicBezTo>
                <a:cubicBezTo>
                  <a:pt x="9154" y="4649"/>
                  <a:pt x="9038" y="4657"/>
                  <a:pt x="8922" y="4657"/>
                </a:cubicBezTo>
                <a:cubicBezTo>
                  <a:pt x="8891" y="4657"/>
                  <a:pt x="8860" y="4656"/>
                  <a:pt x="8829" y="4655"/>
                </a:cubicBezTo>
                <a:cubicBezTo>
                  <a:pt x="8734" y="4654"/>
                  <a:pt x="8640" y="4642"/>
                  <a:pt x="8545" y="4627"/>
                </a:cubicBezTo>
                <a:cubicBezTo>
                  <a:pt x="8457" y="4611"/>
                  <a:pt x="8359" y="4594"/>
                  <a:pt x="8285" y="4540"/>
                </a:cubicBezTo>
                <a:cubicBezTo>
                  <a:pt x="8236" y="4505"/>
                  <a:pt x="8189" y="4435"/>
                  <a:pt x="8211" y="4373"/>
                </a:cubicBezTo>
                <a:cubicBezTo>
                  <a:pt x="8244" y="4292"/>
                  <a:pt x="8365" y="4279"/>
                  <a:pt x="8438" y="4275"/>
                </a:cubicBezTo>
                <a:cubicBezTo>
                  <a:pt x="8463" y="4274"/>
                  <a:pt x="8487" y="4273"/>
                  <a:pt x="8511" y="4273"/>
                </a:cubicBezTo>
                <a:close/>
                <a:moveTo>
                  <a:pt x="17303" y="2836"/>
                </a:moveTo>
                <a:cubicBezTo>
                  <a:pt x="17429" y="2836"/>
                  <a:pt x="17563" y="2974"/>
                  <a:pt x="17635" y="3065"/>
                </a:cubicBezTo>
                <a:cubicBezTo>
                  <a:pt x="17902" y="3394"/>
                  <a:pt x="17997" y="3774"/>
                  <a:pt x="18035" y="4187"/>
                </a:cubicBezTo>
                <a:cubicBezTo>
                  <a:pt x="18056" y="4422"/>
                  <a:pt x="18092" y="4669"/>
                  <a:pt x="18190" y="4878"/>
                </a:cubicBezTo>
                <a:cubicBezTo>
                  <a:pt x="18141" y="4852"/>
                  <a:pt x="18092" y="4824"/>
                  <a:pt x="18044" y="4798"/>
                </a:cubicBezTo>
                <a:cubicBezTo>
                  <a:pt x="17878" y="4655"/>
                  <a:pt x="17716" y="4500"/>
                  <a:pt x="17571" y="4336"/>
                </a:cubicBezTo>
                <a:cubicBezTo>
                  <a:pt x="17347" y="4082"/>
                  <a:pt x="17145" y="3781"/>
                  <a:pt x="17089" y="3442"/>
                </a:cubicBezTo>
                <a:cubicBezTo>
                  <a:pt x="17060" y="3275"/>
                  <a:pt x="17050" y="3041"/>
                  <a:pt x="17168" y="2904"/>
                </a:cubicBezTo>
                <a:cubicBezTo>
                  <a:pt x="17210" y="2856"/>
                  <a:pt x="17256" y="2836"/>
                  <a:pt x="17303" y="2836"/>
                </a:cubicBezTo>
                <a:close/>
                <a:moveTo>
                  <a:pt x="15071" y="3995"/>
                </a:moveTo>
                <a:cubicBezTo>
                  <a:pt x="15111" y="4002"/>
                  <a:pt x="15152" y="4010"/>
                  <a:pt x="15190" y="4017"/>
                </a:cubicBezTo>
                <a:cubicBezTo>
                  <a:pt x="15077" y="4088"/>
                  <a:pt x="14982" y="4208"/>
                  <a:pt x="14908" y="4316"/>
                </a:cubicBezTo>
                <a:cubicBezTo>
                  <a:pt x="14833" y="4431"/>
                  <a:pt x="14776" y="4554"/>
                  <a:pt x="14734" y="4685"/>
                </a:cubicBezTo>
                <a:cubicBezTo>
                  <a:pt x="14687" y="4827"/>
                  <a:pt x="14650" y="4983"/>
                  <a:pt x="14549" y="5098"/>
                </a:cubicBezTo>
                <a:cubicBezTo>
                  <a:pt x="14490" y="5164"/>
                  <a:pt x="14401" y="5215"/>
                  <a:pt x="14314" y="5215"/>
                </a:cubicBezTo>
                <a:cubicBezTo>
                  <a:pt x="14267" y="5215"/>
                  <a:pt x="14221" y="5201"/>
                  <a:pt x="14180" y="5166"/>
                </a:cubicBezTo>
                <a:cubicBezTo>
                  <a:pt x="14070" y="5072"/>
                  <a:pt x="14145" y="4888"/>
                  <a:pt x="14190" y="4777"/>
                </a:cubicBezTo>
                <a:cubicBezTo>
                  <a:pt x="14241" y="4655"/>
                  <a:pt x="14312" y="4542"/>
                  <a:pt x="14397" y="4441"/>
                </a:cubicBezTo>
                <a:cubicBezTo>
                  <a:pt x="14482" y="4339"/>
                  <a:pt x="14585" y="4251"/>
                  <a:pt x="14698" y="4178"/>
                </a:cubicBezTo>
                <a:cubicBezTo>
                  <a:pt x="14814" y="4102"/>
                  <a:pt x="14944" y="4058"/>
                  <a:pt x="15068" y="3998"/>
                </a:cubicBezTo>
                <a:cubicBezTo>
                  <a:pt x="15070" y="3997"/>
                  <a:pt x="15070" y="3995"/>
                  <a:pt x="15071" y="3995"/>
                </a:cubicBezTo>
                <a:close/>
                <a:moveTo>
                  <a:pt x="9480" y="4811"/>
                </a:moveTo>
                <a:cubicBezTo>
                  <a:pt x="9512" y="4972"/>
                  <a:pt x="9527" y="5137"/>
                  <a:pt x="9514" y="5301"/>
                </a:cubicBezTo>
                <a:cubicBezTo>
                  <a:pt x="9501" y="5467"/>
                  <a:pt x="9476" y="5661"/>
                  <a:pt x="9400" y="5811"/>
                </a:cubicBezTo>
                <a:cubicBezTo>
                  <a:pt x="9383" y="5845"/>
                  <a:pt x="9343" y="5910"/>
                  <a:pt x="9298" y="5910"/>
                </a:cubicBezTo>
                <a:cubicBezTo>
                  <a:pt x="9289" y="5910"/>
                  <a:pt x="9278" y="5907"/>
                  <a:pt x="9268" y="5899"/>
                </a:cubicBezTo>
                <a:cubicBezTo>
                  <a:pt x="9207" y="5855"/>
                  <a:pt x="9205" y="5714"/>
                  <a:pt x="9200" y="5645"/>
                </a:cubicBezTo>
                <a:cubicBezTo>
                  <a:pt x="9188" y="5479"/>
                  <a:pt x="9216" y="5311"/>
                  <a:pt x="9276" y="5155"/>
                </a:cubicBezTo>
                <a:cubicBezTo>
                  <a:pt x="9324" y="5031"/>
                  <a:pt x="9395" y="4913"/>
                  <a:pt x="9480" y="4811"/>
                </a:cubicBezTo>
                <a:close/>
                <a:moveTo>
                  <a:pt x="17670" y="5193"/>
                </a:moveTo>
                <a:cubicBezTo>
                  <a:pt x="17879" y="5193"/>
                  <a:pt x="18090" y="5223"/>
                  <a:pt x="18296" y="5255"/>
                </a:cubicBezTo>
                <a:cubicBezTo>
                  <a:pt x="18218" y="5267"/>
                  <a:pt x="18139" y="5288"/>
                  <a:pt x="18062" y="5316"/>
                </a:cubicBezTo>
                <a:cubicBezTo>
                  <a:pt x="17700" y="5457"/>
                  <a:pt x="17462" y="5780"/>
                  <a:pt x="17199" y="6047"/>
                </a:cubicBezTo>
                <a:cubicBezTo>
                  <a:pt x="17089" y="6159"/>
                  <a:pt x="16889" y="6375"/>
                  <a:pt x="16703" y="6375"/>
                </a:cubicBezTo>
                <a:cubicBezTo>
                  <a:pt x="16686" y="6375"/>
                  <a:pt x="16670" y="6373"/>
                  <a:pt x="16653" y="6369"/>
                </a:cubicBezTo>
                <a:cubicBezTo>
                  <a:pt x="16480" y="6331"/>
                  <a:pt x="16494" y="6038"/>
                  <a:pt x="16528" y="5906"/>
                </a:cubicBezTo>
                <a:cubicBezTo>
                  <a:pt x="16608" y="5594"/>
                  <a:pt x="16889" y="5353"/>
                  <a:pt x="17191" y="5260"/>
                </a:cubicBezTo>
                <a:cubicBezTo>
                  <a:pt x="17347" y="5211"/>
                  <a:pt x="17508" y="5193"/>
                  <a:pt x="17670" y="5193"/>
                </a:cubicBezTo>
                <a:close/>
                <a:moveTo>
                  <a:pt x="13772" y="3985"/>
                </a:moveTo>
                <a:cubicBezTo>
                  <a:pt x="12847" y="4481"/>
                  <a:pt x="12329" y="5550"/>
                  <a:pt x="11536" y="6223"/>
                </a:cubicBezTo>
                <a:cubicBezTo>
                  <a:pt x="11401" y="6336"/>
                  <a:pt x="11236" y="6433"/>
                  <a:pt x="11075" y="6433"/>
                </a:cubicBezTo>
                <a:cubicBezTo>
                  <a:pt x="10974" y="6433"/>
                  <a:pt x="10875" y="6396"/>
                  <a:pt x="10785" y="6301"/>
                </a:cubicBezTo>
                <a:cubicBezTo>
                  <a:pt x="10575" y="6080"/>
                  <a:pt x="10616" y="5755"/>
                  <a:pt x="10743" y="5502"/>
                </a:cubicBezTo>
                <a:cubicBezTo>
                  <a:pt x="11038" y="4910"/>
                  <a:pt x="11714" y="4607"/>
                  <a:pt x="12300" y="4374"/>
                </a:cubicBezTo>
                <a:cubicBezTo>
                  <a:pt x="12699" y="4217"/>
                  <a:pt x="13109" y="4089"/>
                  <a:pt x="13525" y="3994"/>
                </a:cubicBezTo>
                <a:lnTo>
                  <a:pt x="13525" y="3994"/>
                </a:lnTo>
                <a:cubicBezTo>
                  <a:pt x="13296" y="4069"/>
                  <a:pt x="13075" y="4167"/>
                  <a:pt x="12858" y="4286"/>
                </a:cubicBezTo>
                <a:cubicBezTo>
                  <a:pt x="12279" y="4607"/>
                  <a:pt x="11748" y="5048"/>
                  <a:pt x="11416" y="5627"/>
                </a:cubicBezTo>
                <a:cubicBezTo>
                  <a:pt x="11399" y="5658"/>
                  <a:pt x="11431" y="5688"/>
                  <a:pt x="11461" y="5688"/>
                </a:cubicBezTo>
                <a:cubicBezTo>
                  <a:pt x="11473" y="5688"/>
                  <a:pt x="11485" y="5684"/>
                  <a:pt x="11493" y="5672"/>
                </a:cubicBezTo>
                <a:cubicBezTo>
                  <a:pt x="11876" y="5155"/>
                  <a:pt x="12329" y="4686"/>
                  <a:pt x="12893" y="4364"/>
                </a:cubicBezTo>
                <a:cubicBezTo>
                  <a:pt x="13167" y="4208"/>
                  <a:pt x="13464" y="4081"/>
                  <a:pt x="13772" y="3985"/>
                </a:cubicBezTo>
                <a:close/>
                <a:moveTo>
                  <a:pt x="20927" y="3026"/>
                </a:moveTo>
                <a:cubicBezTo>
                  <a:pt x="21242" y="3026"/>
                  <a:pt x="21473" y="3332"/>
                  <a:pt x="21554" y="3615"/>
                </a:cubicBezTo>
                <a:cubicBezTo>
                  <a:pt x="21654" y="3971"/>
                  <a:pt x="21637" y="4373"/>
                  <a:pt x="21626" y="4740"/>
                </a:cubicBezTo>
                <a:cubicBezTo>
                  <a:pt x="21616" y="5111"/>
                  <a:pt x="21586" y="5479"/>
                  <a:pt x="21551" y="5847"/>
                </a:cubicBezTo>
                <a:cubicBezTo>
                  <a:pt x="21511" y="6258"/>
                  <a:pt x="21464" y="6670"/>
                  <a:pt x="21434" y="7081"/>
                </a:cubicBezTo>
                <a:cubicBezTo>
                  <a:pt x="21427" y="7182"/>
                  <a:pt x="21423" y="7281"/>
                  <a:pt x="21417" y="7382"/>
                </a:cubicBezTo>
                <a:cubicBezTo>
                  <a:pt x="21355" y="7146"/>
                  <a:pt x="21320" y="6898"/>
                  <a:pt x="21270" y="6664"/>
                </a:cubicBezTo>
                <a:cubicBezTo>
                  <a:pt x="21199" y="6319"/>
                  <a:pt x="21128" y="5975"/>
                  <a:pt x="21068" y="5627"/>
                </a:cubicBezTo>
                <a:cubicBezTo>
                  <a:pt x="20948" y="4933"/>
                  <a:pt x="20880" y="4237"/>
                  <a:pt x="20843" y="3534"/>
                </a:cubicBezTo>
                <a:cubicBezTo>
                  <a:pt x="20841" y="3498"/>
                  <a:pt x="20807" y="3478"/>
                  <a:pt x="20775" y="3478"/>
                </a:cubicBezTo>
                <a:cubicBezTo>
                  <a:pt x="20745" y="3478"/>
                  <a:pt x="20716" y="3495"/>
                  <a:pt x="20715" y="3530"/>
                </a:cubicBezTo>
                <a:cubicBezTo>
                  <a:pt x="20694" y="4245"/>
                  <a:pt x="20803" y="4962"/>
                  <a:pt x="20935" y="5662"/>
                </a:cubicBezTo>
                <a:cubicBezTo>
                  <a:pt x="21000" y="6016"/>
                  <a:pt x="21074" y="6368"/>
                  <a:pt x="21151" y="6719"/>
                </a:cubicBezTo>
                <a:cubicBezTo>
                  <a:pt x="21210" y="6990"/>
                  <a:pt x="21261" y="7267"/>
                  <a:pt x="21361" y="7528"/>
                </a:cubicBezTo>
                <a:cubicBezTo>
                  <a:pt x="21346" y="7510"/>
                  <a:pt x="21332" y="7493"/>
                  <a:pt x="21318" y="7476"/>
                </a:cubicBezTo>
                <a:cubicBezTo>
                  <a:pt x="21232" y="7284"/>
                  <a:pt x="21139" y="7097"/>
                  <a:pt x="21054" y="6905"/>
                </a:cubicBezTo>
                <a:cubicBezTo>
                  <a:pt x="20908" y="6579"/>
                  <a:pt x="20770" y="6244"/>
                  <a:pt x="20650" y="5902"/>
                </a:cubicBezTo>
                <a:cubicBezTo>
                  <a:pt x="20526" y="5555"/>
                  <a:pt x="20426" y="5200"/>
                  <a:pt x="20355" y="4840"/>
                </a:cubicBezTo>
                <a:cubicBezTo>
                  <a:pt x="20289" y="4502"/>
                  <a:pt x="20227" y="4140"/>
                  <a:pt x="20264" y="3794"/>
                </a:cubicBezTo>
                <a:cubicBezTo>
                  <a:pt x="20298" y="3473"/>
                  <a:pt x="20470" y="3113"/>
                  <a:pt x="20820" y="3038"/>
                </a:cubicBezTo>
                <a:cubicBezTo>
                  <a:pt x="20857" y="3030"/>
                  <a:pt x="20893" y="3026"/>
                  <a:pt x="20927" y="3026"/>
                </a:cubicBezTo>
                <a:close/>
                <a:moveTo>
                  <a:pt x="4875" y="6230"/>
                </a:moveTo>
                <a:cubicBezTo>
                  <a:pt x="5101" y="6230"/>
                  <a:pt x="5328" y="6242"/>
                  <a:pt x="5554" y="6257"/>
                </a:cubicBezTo>
                <a:cubicBezTo>
                  <a:pt x="5847" y="6275"/>
                  <a:pt x="6142" y="6294"/>
                  <a:pt x="6436" y="6294"/>
                </a:cubicBezTo>
                <a:cubicBezTo>
                  <a:pt x="6542" y="6294"/>
                  <a:pt x="6648" y="6291"/>
                  <a:pt x="6754" y="6285"/>
                </a:cubicBezTo>
                <a:lnTo>
                  <a:pt x="6754" y="6285"/>
                </a:lnTo>
                <a:cubicBezTo>
                  <a:pt x="6544" y="6375"/>
                  <a:pt x="6339" y="6470"/>
                  <a:pt x="6130" y="6552"/>
                </a:cubicBezTo>
                <a:cubicBezTo>
                  <a:pt x="5861" y="6661"/>
                  <a:pt x="5585" y="6762"/>
                  <a:pt x="5309" y="6853"/>
                </a:cubicBezTo>
                <a:cubicBezTo>
                  <a:pt x="4752" y="7034"/>
                  <a:pt x="4185" y="7151"/>
                  <a:pt x="3617" y="7290"/>
                </a:cubicBezTo>
                <a:cubicBezTo>
                  <a:pt x="3559" y="7303"/>
                  <a:pt x="3582" y="7395"/>
                  <a:pt x="3637" y="7395"/>
                </a:cubicBezTo>
                <a:cubicBezTo>
                  <a:pt x="3639" y="7395"/>
                  <a:pt x="3641" y="7395"/>
                  <a:pt x="3643" y="7395"/>
                </a:cubicBezTo>
                <a:cubicBezTo>
                  <a:pt x="4223" y="7324"/>
                  <a:pt x="4802" y="7151"/>
                  <a:pt x="5353" y="6966"/>
                </a:cubicBezTo>
                <a:cubicBezTo>
                  <a:pt x="5629" y="6874"/>
                  <a:pt x="5903" y="6771"/>
                  <a:pt x="6173" y="6658"/>
                </a:cubicBezTo>
                <a:cubicBezTo>
                  <a:pt x="6236" y="6633"/>
                  <a:pt x="6300" y="6606"/>
                  <a:pt x="6364" y="6578"/>
                </a:cubicBezTo>
                <a:lnTo>
                  <a:pt x="6364" y="6578"/>
                </a:lnTo>
                <a:cubicBezTo>
                  <a:pt x="5841" y="6975"/>
                  <a:pt x="5384" y="7467"/>
                  <a:pt x="4967" y="7962"/>
                </a:cubicBezTo>
                <a:lnTo>
                  <a:pt x="4940" y="7995"/>
                </a:lnTo>
                <a:cubicBezTo>
                  <a:pt x="4934" y="7991"/>
                  <a:pt x="4926" y="7987"/>
                  <a:pt x="4918" y="7987"/>
                </a:cubicBezTo>
                <a:cubicBezTo>
                  <a:pt x="4913" y="7987"/>
                  <a:pt x="4908" y="7989"/>
                  <a:pt x="4903" y="7992"/>
                </a:cubicBezTo>
                <a:cubicBezTo>
                  <a:pt x="4863" y="8019"/>
                  <a:pt x="4828" y="8049"/>
                  <a:pt x="4791" y="8076"/>
                </a:cubicBezTo>
                <a:cubicBezTo>
                  <a:pt x="4389" y="8230"/>
                  <a:pt x="3967" y="8389"/>
                  <a:pt x="3535" y="8389"/>
                </a:cubicBezTo>
                <a:cubicBezTo>
                  <a:pt x="3430" y="8389"/>
                  <a:pt x="3324" y="8380"/>
                  <a:pt x="3217" y="8358"/>
                </a:cubicBezTo>
                <a:cubicBezTo>
                  <a:pt x="2735" y="8260"/>
                  <a:pt x="2260" y="7806"/>
                  <a:pt x="2423" y="7278"/>
                </a:cubicBezTo>
                <a:cubicBezTo>
                  <a:pt x="2515" y="6982"/>
                  <a:pt x="2819" y="6797"/>
                  <a:pt x="3075" y="6657"/>
                </a:cubicBezTo>
                <a:cubicBezTo>
                  <a:pt x="3334" y="6519"/>
                  <a:pt x="3610" y="6409"/>
                  <a:pt x="3894" y="6338"/>
                </a:cubicBezTo>
                <a:cubicBezTo>
                  <a:pt x="4217" y="6256"/>
                  <a:pt x="4545" y="6230"/>
                  <a:pt x="4875" y="6230"/>
                </a:cubicBezTo>
                <a:close/>
                <a:moveTo>
                  <a:pt x="20077" y="7664"/>
                </a:moveTo>
                <a:cubicBezTo>
                  <a:pt x="20523" y="7664"/>
                  <a:pt x="20965" y="7743"/>
                  <a:pt x="21382" y="7900"/>
                </a:cubicBezTo>
                <a:cubicBezTo>
                  <a:pt x="21385" y="7904"/>
                  <a:pt x="21389" y="7910"/>
                  <a:pt x="21390" y="7913"/>
                </a:cubicBezTo>
                <a:cubicBezTo>
                  <a:pt x="21368" y="7912"/>
                  <a:pt x="21346" y="7912"/>
                  <a:pt x="21324" y="7912"/>
                </a:cubicBezTo>
                <a:cubicBezTo>
                  <a:pt x="20869" y="7912"/>
                  <a:pt x="20410" y="7942"/>
                  <a:pt x="19973" y="8081"/>
                </a:cubicBezTo>
                <a:cubicBezTo>
                  <a:pt x="19743" y="8154"/>
                  <a:pt x="19536" y="8262"/>
                  <a:pt x="19335" y="8394"/>
                </a:cubicBezTo>
                <a:cubicBezTo>
                  <a:pt x="19118" y="8535"/>
                  <a:pt x="18920" y="8649"/>
                  <a:pt x="18659" y="8692"/>
                </a:cubicBezTo>
                <a:cubicBezTo>
                  <a:pt x="18608" y="8700"/>
                  <a:pt x="18601" y="8779"/>
                  <a:pt x="18658" y="8785"/>
                </a:cubicBezTo>
                <a:cubicBezTo>
                  <a:pt x="18676" y="8787"/>
                  <a:pt x="18695" y="8788"/>
                  <a:pt x="18713" y="8788"/>
                </a:cubicBezTo>
                <a:cubicBezTo>
                  <a:pt x="18906" y="8788"/>
                  <a:pt x="19090" y="8685"/>
                  <a:pt x="19250" y="8588"/>
                </a:cubicBezTo>
                <a:cubicBezTo>
                  <a:pt x="19469" y="8453"/>
                  <a:pt x="19679" y="8311"/>
                  <a:pt x="19922" y="8223"/>
                </a:cubicBezTo>
                <a:cubicBezTo>
                  <a:pt x="20285" y="8089"/>
                  <a:pt x="20674" y="8045"/>
                  <a:pt x="21060" y="8011"/>
                </a:cubicBezTo>
                <a:lnTo>
                  <a:pt x="21060" y="8011"/>
                </a:lnTo>
                <a:cubicBezTo>
                  <a:pt x="20810" y="8069"/>
                  <a:pt x="20559" y="8201"/>
                  <a:pt x="20363" y="8300"/>
                </a:cubicBezTo>
                <a:cubicBezTo>
                  <a:pt x="20098" y="8436"/>
                  <a:pt x="19838" y="8592"/>
                  <a:pt x="19591" y="8761"/>
                </a:cubicBezTo>
                <a:cubicBezTo>
                  <a:pt x="19346" y="8928"/>
                  <a:pt x="19109" y="9141"/>
                  <a:pt x="18818" y="9231"/>
                </a:cubicBezTo>
                <a:cubicBezTo>
                  <a:pt x="18742" y="9254"/>
                  <a:pt x="18660" y="9267"/>
                  <a:pt x="18578" y="9267"/>
                </a:cubicBezTo>
                <a:cubicBezTo>
                  <a:pt x="18388" y="9267"/>
                  <a:pt x="18201" y="9196"/>
                  <a:pt x="18106" y="9018"/>
                </a:cubicBezTo>
                <a:cubicBezTo>
                  <a:pt x="17984" y="8789"/>
                  <a:pt x="18048" y="8499"/>
                  <a:pt x="18201" y="8301"/>
                </a:cubicBezTo>
                <a:cubicBezTo>
                  <a:pt x="18393" y="8059"/>
                  <a:pt x="18695" y="7927"/>
                  <a:pt x="18984" y="7833"/>
                </a:cubicBezTo>
                <a:cubicBezTo>
                  <a:pt x="19225" y="7755"/>
                  <a:pt x="19475" y="7705"/>
                  <a:pt x="19729" y="7680"/>
                </a:cubicBezTo>
                <a:cubicBezTo>
                  <a:pt x="19845" y="7669"/>
                  <a:pt x="19961" y="7664"/>
                  <a:pt x="20077" y="7664"/>
                </a:cubicBezTo>
                <a:close/>
                <a:moveTo>
                  <a:pt x="7564" y="6287"/>
                </a:moveTo>
                <a:lnTo>
                  <a:pt x="7564" y="6287"/>
                </a:lnTo>
                <a:cubicBezTo>
                  <a:pt x="7583" y="6308"/>
                  <a:pt x="7599" y="6328"/>
                  <a:pt x="7614" y="6346"/>
                </a:cubicBezTo>
                <a:lnTo>
                  <a:pt x="7885" y="6702"/>
                </a:lnTo>
                <a:cubicBezTo>
                  <a:pt x="8238" y="7168"/>
                  <a:pt x="8599" y="7663"/>
                  <a:pt x="8725" y="8243"/>
                </a:cubicBezTo>
                <a:cubicBezTo>
                  <a:pt x="8827" y="8714"/>
                  <a:pt x="8785" y="9297"/>
                  <a:pt x="8410" y="9651"/>
                </a:cubicBezTo>
                <a:cubicBezTo>
                  <a:pt x="8282" y="9771"/>
                  <a:pt x="8124" y="9844"/>
                  <a:pt x="7964" y="9844"/>
                </a:cubicBezTo>
                <a:cubicBezTo>
                  <a:pt x="7849" y="9844"/>
                  <a:pt x="7734" y="9806"/>
                  <a:pt x="7630" y="9720"/>
                </a:cubicBezTo>
                <a:cubicBezTo>
                  <a:pt x="7387" y="9520"/>
                  <a:pt x="7329" y="9209"/>
                  <a:pt x="7257" y="8920"/>
                </a:cubicBezTo>
                <a:cubicBezTo>
                  <a:pt x="7445" y="8151"/>
                  <a:pt x="7538" y="7358"/>
                  <a:pt x="7520" y="6563"/>
                </a:cubicBezTo>
                <a:lnTo>
                  <a:pt x="7520" y="6563"/>
                </a:lnTo>
                <a:cubicBezTo>
                  <a:pt x="7530" y="6593"/>
                  <a:pt x="7543" y="6622"/>
                  <a:pt x="7555" y="6651"/>
                </a:cubicBezTo>
                <a:cubicBezTo>
                  <a:pt x="7826" y="7403"/>
                  <a:pt x="7996" y="8188"/>
                  <a:pt x="8070" y="8984"/>
                </a:cubicBezTo>
                <a:cubicBezTo>
                  <a:pt x="8074" y="9027"/>
                  <a:pt x="8107" y="9047"/>
                  <a:pt x="8140" y="9047"/>
                </a:cubicBezTo>
                <a:cubicBezTo>
                  <a:pt x="8180" y="9047"/>
                  <a:pt x="8220" y="9019"/>
                  <a:pt x="8216" y="8968"/>
                </a:cubicBezTo>
                <a:cubicBezTo>
                  <a:pt x="8160" y="8389"/>
                  <a:pt x="8054" y="7818"/>
                  <a:pt x="7896" y="7257"/>
                </a:cubicBezTo>
                <a:cubicBezTo>
                  <a:pt x="7818" y="6980"/>
                  <a:pt x="7728" y="6707"/>
                  <a:pt x="7625" y="6439"/>
                </a:cubicBezTo>
                <a:cubicBezTo>
                  <a:pt x="7606" y="6387"/>
                  <a:pt x="7586" y="6338"/>
                  <a:pt x="7564" y="6287"/>
                </a:cubicBezTo>
                <a:close/>
                <a:moveTo>
                  <a:pt x="24010" y="8562"/>
                </a:moveTo>
                <a:cubicBezTo>
                  <a:pt x="24128" y="8562"/>
                  <a:pt x="24237" y="8608"/>
                  <a:pt x="24279" y="8737"/>
                </a:cubicBezTo>
                <a:cubicBezTo>
                  <a:pt x="24412" y="9138"/>
                  <a:pt x="23953" y="9480"/>
                  <a:pt x="23669" y="9666"/>
                </a:cubicBezTo>
                <a:cubicBezTo>
                  <a:pt x="23424" y="9829"/>
                  <a:pt x="23165" y="10002"/>
                  <a:pt x="23014" y="10252"/>
                </a:cubicBezTo>
                <a:cubicBezTo>
                  <a:pt x="23036" y="9851"/>
                  <a:pt x="23087" y="9438"/>
                  <a:pt x="23296" y="9085"/>
                </a:cubicBezTo>
                <a:cubicBezTo>
                  <a:pt x="23405" y="8897"/>
                  <a:pt x="23567" y="8711"/>
                  <a:pt x="23771" y="8616"/>
                </a:cubicBezTo>
                <a:cubicBezTo>
                  <a:pt x="23842" y="8584"/>
                  <a:pt x="23928" y="8562"/>
                  <a:pt x="24010" y="8562"/>
                </a:cubicBezTo>
                <a:close/>
                <a:moveTo>
                  <a:pt x="21546" y="9870"/>
                </a:moveTo>
                <a:cubicBezTo>
                  <a:pt x="21563" y="9870"/>
                  <a:pt x="21578" y="9871"/>
                  <a:pt x="21593" y="9871"/>
                </a:cubicBezTo>
                <a:cubicBezTo>
                  <a:pt x="21952" y="9871"/>
                  <a:pt x="22279" y="9970"/>
                  <a:pt x="22612" y="10095"/>
                </a:cubicBezTo>
                <a:cubicBezTo>
                  <a:pt x="22624" y="10099"/>
                  <a:pt x="22635" y="10101"/>
                  <a:pt x="22645" y="10101"/>
                </a:cubicBezTo>
                <a:cubicBezTo>
                  <a:pt x="22660" y="10101"/>
                  <a:pt x="22672" y="10097"/>
                  <a:pt x="22683" y="10090"/>
                </a:cubicBezTo>
                <a:cubicBezTo>
                  <a:pt x="22701" y="10130"/>
                  <a:pt x="22718" y="10168"/>
                  <a:pt x="22737" y="10210"/>
                </a:cubicBezTo>
                <a:cubicBezTo>
                  <a:pt x="22727" y="10209"/>
                  <a:pt x="22716" y="10209"/>
                  <a:pt x="22706" y="10209"/>
                </a:cubicBezTo>
                <a:cubicBezTo>
                  <a:pt x="22512" y="10209"/>
                  <a:pt x="22321" y="10259"/>
                  <a:pt x="22132" y="10315"/>
                </a:cubicBezTo>
                <a:cubicBezTo>
                  <a:pt x="21941" y="10370"/>
                  <a:pt x="21708" y="10455"/>
                  <a:pt x="21491" y="10455"/>
                </a:cubicBezTo>
                <a:cubicBezTo>
                  <a:pt x="21387" y="10455"/>
                  <a:pt x="21288" y="10436"/>
                  <a:pt x="21197" y="10386"/>
                </a:cubicBezTo>
                <a:cubicBezTo>
                  <a:pt x="21071" y="10315"/>
                  <a:pt x="20969" y="10133"/>
                  <a:pt x="21073" y="10002"/>
                </a:cubicBezTo>
                <a:cubicBezTo>
                  <a:pt x="21173" y="9876"/>
                  <a:pt x="21387" y="9870"/>
                  <a:pt x="21546" y="9870"/>
                </a:cubicBezTo>
                <a:close/>
                <a:moveTo>
                  <a:pt x="7180" y="6287"/>
                </a:moveTo>
                <a:cubicBezTo>
                  <a:pt x="6383" y="7161"/>
                  <a:pt x="5785" y="8211"/>
                  <a:pt x="5510" y="9361"/>
                </a:cubicBezTo>
                <a:cubicBezTo>
                  <a:pt x="5450" y="9615"/>
                  <a:pt x="5414" y="9875"/>
                  <a:pt x="5382" y="10133"/>
                </a:cubicBezTo>
                <a:cubicBezTo>
                  <a:pt x="5379" y="10171"/>
                  <a:pt x="5409" y="10193"/>
                  <a:pt x="5439" y="10193"/>
                </a:cubicBezTo>
                <a:cubicBezTo>
                  <a:pt x="5463" y="10193"/>
                  <a:pt x="5486" y="10179"/>
                  <a:pt x="5492" y="10149"/>
                </a:cubicBezTo>
                <a:cubicBezTo>
                  <a:pt x="5724" y="8747"/>
                  <a:pt x="6407" y="7443"/>
                  <a:pt x="7370" y="6396"/>
                </a:cubicBezTo>
                <a:lnTo>
                  <a:pt x="7370" y="6396"/>
                </a:lnTo>
                <a:cubicBezTo>
                  <a:pt x="7389" y="7223"/>
                  <a:pt x="7308" y="8049"/>
                  <a:pt x="7110" y="8855"/>
                </a:cubicBezTo>
                <a:cubicBezTo>
                  <a:pt x="7003" y="9299"/>
                  <a:pt x="6859" y="9736"/>
                  <a:pt x="6683" y="10160"/>
                </a:cubicBezTo>
                <a:cubicBezTo>
                  <a:pt x="6496" y="10608"/>
                  <a:pt x="6272" y="11074"/>
                  <a:pt x="5910" y="11410"/>
                </a:cubicBezTo>
                <a:cubicBezTo>
                  <a:pt x="5683" y="11623"/>
                  <a:pt x="5405" y="11759"/>
                  <a:pt x="5116" y="11759"/>
                </a:cubicBezTo>
                <a:cubicBezTo>
                  <a:pt x="4982" y="11759"/>
                  <a:pt x="4846" y="11730"/>
                  <a:pt x="4711" y="11667"/>
                </a:cubicBezTo>
                <a:cubicBezTo>
                  <a:pt x="4321" y="11484"/>
                  <a:pt x="4084" y="11098"/>
                  <a:pt x="4018" y="10685"/>
                </a:cubicBezTo>
                <a:cubicBezTo>
                  <a:pt x="3871" y="9778"/>
                  <a:pt x="4401" y="8936"/>
                  <a:pt x="4950" y="8263"/>
                </a:cubicBezTo>
                <a:cubicBezTo>
                  <a:pt x="5578" y="7498"/>
                  <a:pt x="6283" y="6742"/>
                  <a:pt x="7180" y="6287"/>
                </a:cubicBezTo>
                <a:close/>
                <a:moveTo>
                  <a:pt x="24980" y="11894"/>
                </a:moveTo>
                <a:cubicBezTo>
                  <a:pt x="25021" y="11894"/>
                  <a:pt x="25061" y="11899"/>
                  <a:pt x="25101" y="11908"/>
                </a:cubicBezTo>
                <a:cubicBezTo>
                  <a:pt x="25265" y="11948"/>
                  <a:pt x="25328" y="12077"/>
                  <a:pt x="25265" y="12227"/>
                </a:cubicBezTo>
                <a:cubicBezTo>
                  <a:pt x="25200" y="12387"/>
                  <a:pt x="25045" y="12502"/>
                  <a:pt x="24895" y="12580"/>
                </a:cubicBezTo>
                <a:cubicBezTo>
                  <a:pt x="24560" y="12752"/>
                  <a:pt x="24042" y="12827"/>
                  <a:pt x="23760" y="13107"/>
                </a:cubicBezTo>
                <a:cubicBezTo>
                  <a:pt x="23757" y="13081"/>
                  <a:pt x="23753" y="13056"/>
                  <a:pt x="23750" y="13029"/>
                </a:cubicBezTo>
                <a:cubicBezTo>
                  <a:pt x="23754" y="13013"/>
                  <a:pt x="23760" y="12999"/>
                  <a:pt x="23765" y="12985"/>
                </a:cubicBezTo>
                <a:cubicBezTo>
                  <a:pt x="23788" y="12969"/>
                  <a:pt x="23801" y="12941"/>
                  <a:pt x="23797" y="12912"/>
                </a:cubicBezTo>
                <a:cubicBezTo>
                  <a:pt x="23930" y="12650"/>
                  <a:pt x="24107" y="12397"/>
                  <a:pt x="24327" y="12202"/>
                </a:cubicBezTo>
                <a:cubicBezTo>
                  <a:pt x="24498" y="12049"/>
                  <a:pt x="24739" y="11894"/>
                  <a:pt x="24980" y="11894"/>
                </a:cubicBezTo>
                <a:close/>
                <a:moveTo>
                  <a:pt x="22691" y="12522"/>
                </a:moveTo>
                <a:cubicBezTo>
                  <a:pt x="22734" y="12522"/>
                  <a:pt x="22779" y="12531"/>
                  <a:pt x="22816" y="12539"/>
                </a:cubicBezTo>
                <a:cubicBezTo>
                  <a:pt x="23069" y="12599"/>
                  <a:pt x="23300" y="12722"/>
                  <a:pt x="23516" y="12866"/>
                </a:cubicBezTo>
                <a:cubicBezTo>
                  <a:pt x="23527" y="12942"/>
                  <a:pt x="23537" y="13017"/>
                  <a:pt x="23546" y="13093"/>
                </a:cubicBezTo>
                <a:cubicBezTo>
                  <a:pt x="23531" y="13121"/>
                  <a:pt x="23513" y="13146"/>
                  <a:pt x="23489" y="13155"/>
                </a:cubicBezTo>
                <a:cubicBezTo>
                  <a:pt x="23474" y="13160"/>
                  <a:pt x="23457" y="13162"/>
                  <a:pt x="23438" y="13162"/>
                </a:cubicBezTo>
                <a:cubicBezTo>
                  <a:pt x="23392" y="13162"/>
                  <a:pt x="23339" y="13150"/>
                  <a:pt x="23304" y="13145"/>
                </a:cubicBezTo>
                <a:cubicBezTo>
                  <a:pt x="23177" y="13127"/>
                  <a:pt x="23055" y="13085"/>
                  <a:pt x="22941" y="13026"/>
                </a:cubicBezTo>
                <a:cubicBezTo>
                  <a:pt x="22811" y="12956"/>
                  <a:pt x="22680" y="12858"/>
                  <a:pt x="22595" y="12738"/>
                </a:cubicBezTo>
                <a:cubicBezTo>
                  <a:pt x="22547" y="12671"/>
                  <a:pt x="22516" y="12582"/>
                  <a:pt x="22608" y="12538"/>
                </a:cubicBezTo>
                <a:cubicBezTo>
                  <a:pt x="22632" y="12526"/>
                  <a:pt x="22661" y="12522"/>
                  <a:pt x="22691" y="12522"/>
                </a:cubicBezTo>
                <a:close/>
                <a:moveTo>
                  <a:pt x="21346" y="14866"/>
                </a:moveTo>
                <a:cubicBezTo>
                  <a:pt x="21468" y="14866"/>
                  <a:pt x="21605" y="14941"/>
                  <a:pt x="21701" y="14994"/>
                </a:cubicBezTo>
                <a:cubicBezTo>
                  <a:pt x="22193" y="15266"/>
                  <a:pt x="22500" y="15812"/>
                  <a:pt x="22609" y="16347"/>
                </a:cubicBezTo>
                <a:cubicBezTo>
                  <a:pt x="22731" y="16947"/>
                  <a:pt x="22655" y="17559"/>
                  <a:pt x="22560" y="18158"/>
                </a:cubicBezTo>
                <a:cubicBezTo>
                  <a:pt x="22569" y="17701"/>
                  <a:pt x="22464" y="17245"/>
                  <a:pt x="22307" y="16815"/>
                </a:cubicBezTo>
                <a:cubicBezTo>
                  <a:pt x="22208" y="16544"/>
                  <a:pt x="22091" y="16278"/>
                  <a:pt x="21974" y="16014"/>
                </a:cubicBezTo>
                <a:cubicBezTo>
                  <a:pt x="21847" y="15730"/>
                  <a:pt x="21730" y="15395"/>
                  <a:pt x="21493" y="15182"/>
                </a:cubicBezTo>
                <a:cubicBezTo>
                  <a:pt x="21482" y="15170"/>
                  <a:pt x="21470" y="15165"/>
                  <a:pt x="21458" y="15165"/>
                </a:cubicBezTo>
                <a:cubicBezTo>
                  <a:pt x="21423" y="15165"/>
                  <a:pt x="21387" y="15209"/>
                  <a:pt x="21403" y="15248"/>
                </a:cubicBezTo>
                <a:cubicBezTo>
                  <a:pt x="21463" y="15397"/>
                  <a:pt x="21552" y="15531"/>
                  <a:pt x="21626" y="15673"/>
                </a:cubicBezTo>
                <a:cubicBezTo>
                  <a:pt x="21695" y="15805"/>
                  <a:pt x="21758" y="15937"/>
                  <a:pt x="21820" y="16071"/>
                </a:cubicBezTo>
                <a:cubicBezTo>
                  <a:pt x="21937" y="16323"/>
                  <a:pt x="22054" y="16573"/>
                  <a:pt x="22155" y="16831"/>
                </a:cubicBezTo>
                <a:cubicBezTo>
                  <a:pt x="22328" y="17269"/>
                  <a:pt x="22463" y="17723"/>
                  <a:pt x="22463" y="18193"/>
                </a:cubicBezTo>
                <a:cubicBezTo>
                  <a:pt x="22229" y="17352"/>
                  <a:pt x="21403" y="16753"/>
                  <a:pt x="21105" y="15927"/>
                </a:cubicBezTo>
                <a:cubicBezTo>
                  <a:pt x="21022" y="15699"/>
                  <a:pt x="20979" y="15434"/>
                  <a:pt x="21037" y="15195"/>
                </a:cubicBezTo>
                <a:cubicBezTo>
                  <a:pt x="21067" y="15072"/>
                  <a:pt x="21136" y="14927"/>
                  <a:pt x="21263" y="14880"/>
                </a:cubicBezTo>
                <a:cubicBezTo>
                  <a:pt x="21289" y="14870"/>
                  <a:pt x="21317" y="14866"/>
                  <a:pt x="21346" y="14866"/>
                </a:cubicBezTo>
                <a:close/>
                <a:moveTo>
                  <a:pt x="25635" y="16296"/>
                </a:moveTo>
                <a:cubicBezTo>
                  <a:pt x="25849" y="16296"/>
                  <a:pt x="26064" y="16374"/>
                  <a:pt x="26131" y="16597"/>
                </a:cubicBezTo>
                <a:cubicBezTo>
                  <a:pt x="26220" y="16892"/>
                  <a:pt x="25953" y="17177"/>
                  <a:pt x="25730" y="17330"/>
                </a:cubicBezTo>
                <a:cubicBezTo>
                  <a:pt x="25275" y="17640"/>
                  <a:pt x="24676" y="17732"/>
                  <a:pt x="24151" y="17862"/>
                </a:cubicBezTo>
                <a:cubicBezTo>
                  <a:pt x="23658" y="17984"/>
                  <a:pt x="23161" y="18135"/>
                  <a:pt x="22751" y="18437"/>
                </a:cubicBezTo>
                <a:cubicBezTo>
                  <a:pt x="22774" y="18402"/>
                  <a:pt x="22795" y="18363"/>
                  <a:pt x="22816" y="18328"/>
                </a:cubicBezTo>
                <a:cubicBezTo>
                  <a:pt x="23614" y="17935"/>
                  <a:pt x="24418" y="17550"/>
                  <a:pt x="25198" y="17125"/>
                </a:cubicBezTo>
                <a:cubicBezTo>
                  <a:pt x="25263" y="17089"/>
                  <a:pt x="25239" y="16992"/>
                  <a:pt x="25177" y="16992"/>
                </a:cubicBezTo>
                <a:cubicBezTo>
                  <a:pt x="25168" y="16992"/>
                  <a:pt x="25159" y="16994"/>
                  <a:pt x="25149" y="16998"/>
                </a:cubicBezTo>
                <a:cubicBezTo>
                  <a:pt x="24437" y="17316"/>
                  <a:pt x="23740" y="17667"/>
                  <a:pt x="23042" y="18014"/>
                </a:cubicBezTo>
                <a:cubicBezTo>
                  <a:pt x="23269" y="17759"/>
                  <a:pt x="23513" y="17516"/>
                  <a:pt x="23785" y="17295"/>
                </a:cubicBezTo>
                <a:cubicBezTo>
                  <a:pt x="24022" y="17099"/>
                  <a:pt x="24272" y="16920"/>
                  <a:pt x="24533" y="16759"/>
                </a:cubicBezTo>
                <a:cubicBezTo>
                  <a:pt x="24793" y="16600"/>
                  <a:pt x="25069" y="16427"/>
                  <a:pt x="25362" y="16337"/>
                </a:cubicBezTo>
                <a:cubicBezTo>
                  <a:pt x="25444" y="16311"/>
                  <a:pt x="25539" y="16296"/>
                  <a:pt x="25635" y="16296"/>
                </a:cubicBezTo>
                <a:close/>
                <a:moveTo>
                  <a:pt x="12883" y="0"/>
                </a:moveTo>
                <a:cubicBezTo>
                  <a:pt x="12811" y="0"/>
                  <a:pt x="12740" y="14"/>
                  <a:pt x="12678" y="44"/>
                </a:cubicBezTo>
                <a:cubicBezTo>
                  <a:pt x="12600" y="81"/>
                  <a:pt x="12539" y="133"/>
                  <a:pt x="12498" y="210"/>
                </a:cubicBezTo>
                <a:cubicBezTo>
                  <a:pt x="12458" y="287"/>
                  <a:pt x="12452" y="380"/>
                  <a:pt x="12469" y="465"/>
                </a:cubicBezTo>
                <a:cubicBezTo>
                  <a:pt x="12498" y="595"/>
                  <a:pt x="12561" y="725"/>
                  <a:pt x="12666" y="812"/>
                </a:cubicBezTo>
                <a:cubicBezTo>
                  <a:pt x="12505" y="1381"/>
                  <a:pt x="12814" y="2070"/>
                  <a:pt x="13089" y="2548"/>
                </a:cubicBezTo>
                <a:cubicBezTo>
                  <a:pt x="13184" y="2714"/>
                  <a:pt x="13295" y="2875"/>
                  <a:pt x="13418" y="3021"/>
                </a:cubicBezTo>
                <a:cubicBezTo>
                  <a:pt x="13079" y="2833"/>
                  <a:pt x="12753" y="2626"/>
                  <a:pt x="12438" y="2401"/>
                </a:cubicBezTo>
                <a:cubicBezTo>
                  <a:pt x="11895" y="2011"/>
                  <a:pt x="11355" y="1508"/>
                  <a:pt x="10653" y="1459"/>
                </a:cubicBezTo>
                <a:cubicBezTo>
                  <a:pt x="10616" y="1456"/>
                  <a:pt x="10575" y="1454"/>
                  <a:pt x="10532" y="1454"/>
                </a:cubicBezTo>
                <a:cubicBezTo>
                  <a:pt x="10297" y="1454"/>
                  <a:pt x="9990" y="1502"/>
                  <a:pt x="9869" y="1693"/>
                </a:cubicBezTo>
                <a:cubicBezTo>
                  <a:pt x="9715" y="1934"/>
                  <a:pt x="10020" y="2267"/>
                  <a:pt x="10169" y="2432"/>
                </a:cubicBezTo>
                <a:cubicBezTo>
                  <a:pt x="10636" y="2948"/>
                  <a:pt x="11297" y="3243"/>
                  <a:pt x="11957" y="3436"/>
                </a:cubicBezTo>
                <a:cubicBezTo>
                  <a:pt x="12252" y="3523"/>
                  <a:pt x="12553" y="3588"/>
                  <a:pt x="12855" y="3645"/>
                </a:cubicBezTo>
                <a:cubicBezTo>
                  <a:pt x="11727" y="3707"/>
                  <a:pt x="10615" y="3971"/>
                  <a:pt x="9600" y="4474"/>
                </a:cubicBezTo>
                <a:cubicBezTo>
                  <a:pt x="9546" y="4400"/>
                  <a:pt x="9444" y="4351"/>
                  <a:pt x="9369" y="4310"/>
                </a:cubicBezTo>
                <a:cubicBezTo>
                  <a:pt x="9270" y="4258"/>
                  <a:pt x="9163" y="4215"/>
                  <a:pt x="9056" y="4183"/>
                </a:cubicBezTo>
                <a:cubicBezTo>
                  <a:pt x="8888" y="4132"/>
                  <a:pt x="8707" y="4098"/>
                  <a:pt x="8529" y="4098"/>
                </a:cubicBezTo>
                <a:cubicBezTo>
                  <a:pt x="8481" y="4098"/>
                  <a:pt x="8433" y="4101"/>
                  <a:pt x="8386" y="4106"/>
                </a:cubicBezTo>
                <a:cubicBezTo>
                  <a:pt x="8275" y="4120"/>
                  <a:pt x="8156" y="4160"/>
                  <a:pt x="8091" y="4254"/>
                </a:cubicBezTo>
                <a:cubicBezTo>
                  <a:pt x="8031" y="4340"/>
                  <a:pt x="8028" y="4454"/>
                  <a:pt x="8077" y="4546"/>
                </a:cubicBezTo>
                <a:cubicBezTo>
                  <a:pt x="8187" y="4757"/>
                  <a:pt x="8450" y="4791"/>
                  <a:pt x="8664" y="4806"/>
                </a:cubicBezTo>
                <a:cubicBezTo>
                  <a:pt x="8685" y="4807"/>
                  <a:pt x="8704" y="4807"/>
                  <a:pt x="8724" y="4807"/>
                </a:cubicBezTo>
                <a:cubicBezTo>
                  <a:pt x="8744" y="4807"/>
                  <a:pt x="8764" y="4807"/>
                  <a:pt x="8785" y="4807"/>
                </a:cubicBezTo>
                <a:cubicBezTo>
                  <a:pt x="8563" y="4875"/>
                  <a:pt x="8339" y="4928"/>
                  <a:pt x="8105" y="4954"/>
                </a:cubicBezTo>
                <a:cubicBezTo>
                  <a:pt x="7966" y="4970"/>
                  <a:pt x="7826" y="4977"/>
                  <a:pt x="7687" y="4977"/>
                </a:cubicBezTo>
                <a:cubicBezTo>
                  <a:pt x="7501" y="4977"/>
                  <a:pt x="7315" y="4964"/>
                  <a:pt x="7130" y="4936"/>
                </a:cubicBezTo>
                <a:cubicBezTo>
                  <a:pt x="6807" y="4889"/>
                  <a:pt x="6492" y="4800"/>
                  <a:pt x="6191" y="4672"/>
                </a:cubicBezTo>
                <a:cubicBezTo>
                  <a:pt x="6034" y="4605"/>
                  <a:pt x="5882" y="4527"/>
                  <a:pt x="5736" y="4437"/>
                </a:cubicBezTo>
                <a:cubicBezTo>
                  <a:pt x="5679" y="4401"/>
                  <a:pt x="5624" y="4359"/>
                  <a:pt x="5570" y="4316"/>
                </a:cubicBezTo>
                <a:cubicBezTo>
                  <a:pt x="5581" y="4298"/>
                  <a:pt x="5594" y="4281"/>
                  <a:pt x="5602" y="4261"/>
                </a:cubicBezTo>
                <a:cubicBezTo>
                  <a:pt x="5616" y="4225"/>
                  <a:pt x="5626" y="4187"/>
                  <a:pt x="5629" y="4147"/>
                </a:cubicBezTo>
                <a:cubicBezTo>
                  <a:pt x="5634" y="4116"/>
                  <a:pt x="5634" y="4082"/>
                  <a:pt x="5626" y="4049"/>
                </a:cubicBezTo>
                <a:cubicBezTo>
                  <a:pt x="5624" y="4045"/>
                  <a:pt x="5622" y="4041"/>
                  <a:pt x="5621" y="4035"/>
                </a:cubicBezTo>
                <a:cubicBezTo>
                  <a:pt x="5615" y="4017"/>
                  <a:pt x="5609" y="3997"/>
                  <a:pt x="5601" y="3977"/>
                </a:cubicBezTo>
                <a:cubicBezTo>
                  <a:pt x="5594" y="3961"/>
                  <a:pt x="5587" y="3947"/>
                  <a:pt x="5580" y="3933"/>
                </a:cubicBezTo>
                <a:cubicBezTo>
                  <a:pt x="5578" y="3932"/>
                  <a:pt x="5578" y="3929"/>
                  <a:pt x="5577" y="3927"/>
                </a:cubicBezTo>
                <a:cubicBezTo>
                  <a:pt x="5534" y="3854"/>
                  <a:pt x="5472" y="3791"/>
                  <a:pt x="5388" y="3758"/>
                </a:cubicBezTo>
                <a:cubicBezTo>
                  <a:pt x="5346" y="3743"/>
                  <a:pt x="5304" y="3735"/>
                  <a:pt x="5262" y="3735"/>
                </a:cubicBezTo>
                <a:cubicBezTo>
                  <a:pt x="5169" y="3735"/>
                  <a:pt x="5080" y="3772"/>
                  <a:pt x="5011" y="3839"/>
                </a:cubicBezTo>
                <a:cubicBezTo>
                  <a:pt x="4910" y="3924"/>
                  <a:pt x="4855" y="4061"/>
                  <a:pt x="4884" y="4187"/>
                </a:cubicBezTo>
                <a:cubicBezTo>
                  <a:pt x="4896" y="4235"/>
                  <a:pt x="4910" y="4271"/>
                  <a:pt x="4935" y="4313"/>
                </a:cubicBezTo>
                <a:cubicBezTo>
                  <a:pt x="4955" y="4343"/>
                  <a:pt x="4982" y="4369"/>
                  <a:pt x="5009" y="4393"/>
                </a:cubicBezTo>
                <a:cubicBezTo>
                  <a:pt x="5065" y="4438"/>
                  <a:pt x="5137" y="4469"/>
                  <a:pt x="5208" y="4478"/>
                </a:cubicBezTo>
                <a:cubicBezTo>
                  <a:pt x="5223" y="4480"/>
                  <a:pt x="5238" y="4480"/>
                  <a:pt x="5253" y="4480"/>
                </a:cubicBezTo>
                <a:cubicBezTo>
                  <a:pt x="5322" y="4480"/>
                  <a:pt x="5387" y="4462"/>
                  <a:pt x="5449" y="4427"/>
                </a:cubicBezTo>
                <a:cubicBezTo>
                  <a:pt x="5523" y="4474"/>
                  <a:pt x="5601" y="4519"/>
                  <a:pt x="5670" y="4557"/>
                </a:cubicBezTo>
                <a:cubicBezTo>
                  <a:pt x="5818" y="4644"/>
                  <a:pt x="5970" y="4722"/>
                  <a:pt x="6129" y="4788"/>
                </a:cubicBezTo>
                <a:cubicBezTo>
                  <a:pt x="6438" y="4918"/>
                  <a:pt x="6767" y="5008"/>
                  <a:pt x="7101" y="5054"/>
                </a:cubicBezTo>
                <a:cubicBezTo>
                  <a:pt x="7286" y="5080"/>
                  <a:pt x="7479" y="5094"/>
                  <a:pt x="7674" y="5094"/>
                </a:cubicBezTo>
                <a:cubicBezTo>
                  <a:pt x="8060" y="5094"/>
                  <a:pt x="8454" y="5039"/>
                  <a:pt x="8813" y="4913"/>
                </a:cubicBezTo>
                <a:lnTo>
                  <a:pt x="8813" y="4913"/>
                </a:lnTo>
                <a:cubicBezTo>
                  <a:pt x="8322" y="5228"/>
                  <a:pt x="7861" y="5593"/>
                  <a:pt x="7448" y="6006"/>
                </a:cubicBezTo>
                <a:cubicBezTo>
                  <a:pt x="7434" y="5995"/>
                  <a:pt x="7416" y="5987"/>
                  <a:pt x="7396" y="5987"/>
                </a:cubicBezTo>
                <a:cubicBezTo>
                  <a:pt x="7385" y="5987"/>
                  <a:pt x="7373" y="5989"/>
                  <a:pt x="7360" y="5994"/>
                </a:cubicBezTo>
                <a:cubicBezTo>
                  <a:pt x="7346" y="5999"/>
                  <a:pt x="7335" y="6009"/>
                  <a:pt x="7320" y="6013"/>
                </a:cubicBezTo>
                <a:lnTo>
                  <a:pt x="7308" y="6013"/>
                </a:lnTo>
                <a:cubicBezTo>
                  <a:pt x="7027" y="6074"/>
                  <a:pt x="6745" y="6095"/>
                  <a:pt x="6461" y="6095"/>
                </a:cubicBezTo>
                <a:cubicBezTo>
                  <a:pt x="6144" y="6095"/>
                  <a:pt x="5826" y="6069"/>
                  <a:pt x="5509" y="6048"/>
                </a:cubicBezTo>
                <a:cubicBezTo>
                  <a:pt x="5303" y="6035"/>
                  <a:pt x="5097" y="6025"/>
                  <a:pt x="4893" y="6025"/>
                </a:cubicBezTo>
                <a:cubicBezTo>
                  <a:pt x="4489" y="6025"/>
                  <a:pt x="4089" y="6063"/>
                  <a:pt x="3695" y="6180"/>
                </a:cubicBezTo>
                <a:cubicBezTo>
                  <a:pt x="3378" y="6274"/>
                  <a:pt x="3074" y="6413"/>
                  <a:pt x="2796" y="6592"/>
                </a:cubicBezTo>
                <a:cubicBezTo>
                  <a:pt x="2543" y="6753"/>
                  <a:pt x="2306" y="6962"/>
                  <a:pt x="2234" y="7261"/>
                </a:cubicBezTo>
                <a:cubicBezTo>
                  <a:pt x="2108" y="7779"/>
                  <a:pt x="2484" y="8286"/>
                  <a:pt x="2959" y="8460"/>
                </a:cubicBezTo>
                <a:cubicBezTo>
                  <a:pt x="3142" y="8528"/>
                  <a:pt x="3326" y="8556"/>
                  <a:pt x="3509" y="8556"/>
                </a:cubicBezTo>
                <a:cubicBezTo>
                  <a:pt x="3838" y="8556"/>
                  <a:pt x="4164" y="8463"/>
                  <a:pt x="4476" y="8333"/>
                </a:cubicBezTo>
                <a:lnTo>
                  <a:pt x="4476" y="8333"/>
                </a:lnTo>
                <a:cubicBezTo>
                  <a:pt x="4291" y="8489"/>
                  <a:pt x="4110" y="8652"/>
                  <a:pt x="3924" y="8805"/>
                </a:cubicBezTo>
                <a:cubicBezTo>
                  <a:pt x="3598" y="9075"/>
                  <a:pt x="3260" y="9336"/>
                  <a:pt x="2909" y="9573"/>
                </a:cubicBezTo>
                <a:cubicBezTo>
                  <a:pt x="2558" y="9811"/>
                  <a:pt x="2192" y="10027"/>
                  <a:pt x="1803" y="10204"/>
                </a:cubicBezTo>
                <a:cubicBezTo>
                  <a:pt x="1539" y="10325"/>
                  <a:pt x="1264" y="10421"/>
                  <a:pt x="987" y="10508"/>
                </a:cubicBezTo>
                <a:cubicBezTo>
                  <a:pt x="960" y="10458"/>
                  <a:pt x="929" y="10410"/>
                  <a:pt x="883" y="10373"/>
                </a:cubicBezTo>
                <a:cubicBezTo>
                  <a:pt x="798" y="10300"/>
                  <a:pt x="688" y="10266"/>
                  <a:pt x="578" y="10266"/>
                </a:cubicBezTo>
                <a:cubicBezTo>
                  <a:pt x="532" y="10266"/>
                  <a:pt x="486" y="10272"/>
                  <a:pt x="441" y="10283"/>
                </a:cubicBezTo>
                <a:cubicBezTo>
                  <a:pt x="151" y="10364"/>
                  <a:pt x="1" y="10763"/>
                  <a:pt x="219" y="10989"/>
                </a:cubicBezTo>
                <a:cubicBezTo>
                  <a:pt x="303" y="11075"/>
                  <a:pt x="413" y="11123"/>
                  <a:pt x="529" y="11123"/>
                </a:cubicBezTo>
                <a:cubicBezTo>
                  <a:pt x="550" y="11123"/>
                  <a:pt x="571" y="11121"/>
                  <a:pt x="593" y="11118"/>
                </a:cubicBezTo>
                <a:cubicBezTo>
                  <a:pt x="611" y="11119"/>
                  <a:pt x="634" y="11120"/>
                  <a:pt x="632" y="11120"/>
                </a:cubicBezTo>
                <a:lnTo>
                  <a:pt x="675" y="11120"/>
                </a:lnTo>
                <a:cubicBezTo>
                  <a:pt x="690" y="11119"/>
                  <a:pt x="705" y="11118"/>
                  <a:pt x="720" y="11113"/>
                </a:cubicBezTo>
                <a:cubicBezTo>
                  <a:pt x="804" y="11096"/>
                  <a:pt x="879" y="11059"/>
                  <a:pt x="937" y="10996"/>
                </a:cubicBezTo>
                <a:cubicBezTo>
                  <a:pt x="987" y="10939"/>
                  <a:pt x="1018" y="10865"/>
                  <a:pt x="1032" y="10791"/>
                </a:cubicBezTo>
                <a:cubicBezTo>
                  <a:pt x="1042" y="10743"/>
                  <a:pt x="1040" y="10693"/>
                  <a:pt x="1032" y="10648"/>
                </a:cubicBezTo>
                <a:cubicBezTo>
                  <a:pt x="1726" y="10481"/>
                  <a:pt x="2385" y="10102"/>
                  <a:pt x="2961" y="9707"/>
                </a:cubicBezTo>
                <a:cubicBezTo>
                  <a:pt x="3322" y="9460"/>
                  <a:pt x="3667" y="9190"/>
                  <a:pt x="4002" y="8907"/>
                </a:cubicBezTo>
                <a:cubicBezTo>
                  <a:pt x="4239" y="8709"/>
                  <a:pt x="4480" y="8507"/>
                  <a:pt x="4704" y="8290"/>
                </a:cubicBezTo>
                <a:lnTo>
                  <a:pt x="4704" y="8290"/>
                </a:lnTo>
                <a:cubicBezTo>
                  <a:pt x="4203" y="8934"/>
                  <a:pt x="3778" y="9683"/>
                  <a:pt x="3835" y="10515"/>
                </a:cubicBezTo>
                <a:cubicBezTo>
                  <a:pt x="3863" y="10942"/>
                  <a:pt x="4036" y="11367"/>
                  <a:pt x="4376" y="11643"/>
                </a:cubicBezTo>
                <a:cubicBezTo>
                  <a:pt x="4595" y="11820"/>
                  <a:pt x="4863" y="11920"/>
                  <a:pt x="5135" y="11920"/>
                </a:cubicBezTo>
                <a:cubicBezTo>
                  <a:pt x="5275" y="11920"/>
                  <a:pt x="5416" y="11893"/>
                  <a:pt x="5551" y="11837"/>
                </a:cubicBezTo>
                <a:cubicBezTo>
                  <a:pt x="6002" y="11651"/>
                  <a:pt x="6316" y="11234"/>
                  <a:pt x="6547" y="10823"/>
                </a:cubicBezTo>
                <a:cubicBezTo>
                  <a:pt x="6795" y="10378"/>
                  <a:pt x="6977" y="9890"/>
                  <a:pt x="7126" y="9402"/>
                </a:cubicBezTo>
                <a:cubicBezTo>
                  <a:pt x="7129" y="9399"/>
                  <a:pt x="7129" y="9395"/>
                  <a:pt x="7130" y="9394"/>
                </a:cubicBezTo>
                <a:lnTo>
                  <a:pt x="7130" y="9394"/>
                </a:lnTo>
                <a:cubicBezTo>
                  <a:pt x="7125" y="9581"/>
                  <a:pt x="7130" y="9771"/>
                  <a:pt x="7137" y="9960"/>
                </a:cubicBezTo>
                <a:cubicBezTo>
                  <a:pt x="7147" y="10261"/>
                  <a:pt x="7167" y="10564"/>
                  <a:pt x="7210" y="10864"/>
                </a:cubicBezTo>
                <a:cubicBezTo>
                  <a:pt x="7282" y="11369"/>
                  <a:pt x="7498" y="11823"/>
                  <a:pt x="7810" y="12220"/>
                </a:cubicBezTo>
                <a:cubicBezTo>
                  <a:pt x="7786" y="12248"/>
                  <a:pt x="7765" y="12280"/>
                  <a:pt x="7749" y="12312"/>
                </a:cubicBezTo>
                <a:cubicBezTo>
                  <a:pt x="7699" y="12419"/>
                  <a:pt x="7704" y="12553"/>
                  <a:pt x="7757" y="12658"/>
                </a:cubicBezTo>
                <a:cubicBezTo>
                  <a:pt x="7797" y="12734"/>
                  <a:pt x="7850" y="12790"/>
                  <a:pt x="7925" y="12833"/>
                </a:cubicBezTo>
                <a:cubicBezTo>
                  <a:pt x="7974" y="12861"/>
                  <a:pt x="8033" y="12874"/>
                  <a:pt x="8091" y="12874"/>
                </a:cubicBezTo>
                <a:cubicBezTo>
                  <a:pt x="8101" y="12874"/>
                  <a:pt x="8112" y="12874"/>
                  <a:pt x="8122" y="12873"/>
                </a:cubicBezTo>
                <a:cubicBezTo>
                  <a:pt x="8155" y="12871"/>
                  <a:pt x="8187" y="12863"/>
                  <a:pt x="8219" y="12850"/>
                </a:cubicBezTo>
                <a:cubicBezTo>
                  <a:pt x="8250" y="12847"/>
                  <a:pt x="8278" y="12841"/>
                  <a:pt x="8306" y="12833"/>
                </a:cubicBezTo>
                <a:cubicBezTo>
                  <a:pt x="8407" y="12802"/>
                  <a:pt x="8492" y="12721"/>
                  <a:pt x="8533" y="12624"/>
                </a:cubicBezTo>
                <a:cubicBezTo>
                  <a:pt x="8621" y="12424"/>
                  <a:pt x="8502" y="12173"/>
                  <a:pt x="8308" y="12085"/>
                </a:cubicBezTo>
                <a:cubicBezTo>
                  <a:pt x="8258" y="12063"/>
                  <a:pt x="8206" y="12053"/>
                  <a:pt x="8155" y="12053"/>
                </a:cubicBezTo>
                <a:cubicBezTo>
                  <a:pt x="8071" y="12053"/>
                  <a:pt x="7989" y="12080"/>
                  <a:pt x="7918" y="12125"/>
                </a:cubicBezTo>
                <a:cubicBezTo>
                  <a:pt x="7797" y="11955"/>
                  <a:pt x="7677" y="11784"/>
                  <a:pt x="7580" y="11599"/>
                </a:cubicBezTo>
                <a:cubicBezTo>
                  <a:pt x="7451" y="11343"/>
                  <a:pt x="7380" y="11071"/>
                  <a:pt x="7343" y="10790"/>
                </a:cubicBezTo>
                <a:cubicBezTo>
                  <a:pt x="7279" y="10317"/>
                  <a:pt x="7271" y="9844"/>
                  <a:pt x="7244" y="9371"/>
                </a:cubicBezTo>
                <a:lnTo>
                  <a:pt x="7244" y="9371"/>
                </a:lnTo>
                <a:cubicBezTo>
                  <a:pt x="7296" y="9517"/>
                  <a:pt x="7370" y="9656"/>
                  <a:pt x="7479" y="9768"/>
                </a:cubicBezTo>
                <a:cubicBezTo>
                  <a:pt x="7616" y="9908"/>
                  <a:pt x="7792" y="9990"/>
                  <a:pt x="7978" y="9990"/>
                </a:cubicBezTo>
                <a:cubicBezTo>
                  <a:pt x="8041" y="9990"/>
                  <a:pt x="8105" y="9981"/>
                  <a:pt x="8169" y="9961"/>
                </a:cubicBezTo>
                <a:cubicBezTo>
                  <a:pt x="8718" y="9792"/>
                  <a:pt x="8926" y="9140"/>
                  <a:pt x="8914" y="8629"/>
                </a:cubicBezTo>
                <a:cubicBezTo>
                  <a:pt x="8898" y="7971"/>
                  <a:pt x="8558" y="7386"/>
                  <a:pt x="8182" y="6867"/>
                </a:cubicBezTo>
                <a:cubicBezTo>
                  <a:pt x="8079" y="6725"/>
                  <a:pt x="7973" y="6585"/>
                  <a:pt x="7867" y="6446"/>
                </a:cubicBezTo>
                <a:cubicBezTo>
                  <a:pt x="7811" y="6373"/>
                  <a:pt x="7756" y="6302"/>
                  <a:pt x="7704" y="6230"/>
                </a:cubicBezTo>
                <a:cubicBezTo>
                  <a:pt x="7682" y="6203"/>
                  <a:pt x="7661" y="6166"/>
                  <a:pt x="7634" y="6133"/>
                </a:cubicBezTo>
                <a:cubicBezTo>
                  <a:pt x="8018" y="5753"/>
                  <a:pt x="8437" y="5407"/>
                  <a:pt x="8890" y="5115"/>
                </a:cubicBezTo>
                <a:cubicBezTo>
                  <a:pt x="8942" y="5081"/>
                  <a:pt x="8997" y="5048"/>
                  <a:pt x="9053" y="5017"/>
                </a:cubicBezTo>
                <a:lnTo>
                  <a:pt x="9053" y="5017"/>
                </a:lnTo>
                <a:cubicBezTo>
                  <a:pt x="8712" y="5457"/>
                  <a:pt x="8751" y="6084"/>
                  <a:pt x="8914" y="6597"/>
                </a:cubicBezTo>
                <a:cubicBezTo>
                  <a:pt x="9129" y="7264"/>
                  <a:pt x="9495" y="7927"/>
                  <a:pt x="9964" y="8449"/>
                </a:cubicBezTo>
                <a:cubicBezTo>
                  <a:pt x="10168" y="8676"/>
                  <a:pt x="10396" y="8877"/>
                  <a:pt x="10656" y="9035"/>
                </a:cubicBezTo>
                <a:cubicBezTo>
                  <a:pt x="10615" y="9165"/>
                  <a:pt x="10642" y="9307"/>
                  <a:pt x="10727" y="9415"/>
                </a:cubicBezTo>
                <a:cubicBezTo>
                  <a:pt x="10803" y="9511"/>
                  <a:pt x="10924" y="9579"/>
                  <a:pt x="11048" y="9579"/>
                </a:cubicBezTo>
                <a:cubicBezTo>
                  <a:pt x="11053" y="9579"/>
                  <a:pt x="11058" y="9578"/>
                  <a:pt x="11063" y="9578"/>
                </a:cubicBezTo>
                <a:cubicBezTo>
                  <a:pt x="11076" y="9580"/>
                  <a:pt x="11089" y="9581"/>
                  <a:pt x="11103" y="9581"/>
                </a:cubicBezTo>
                <a:cubicBezTo>
                  <a:pt x="11258" y="9578"/>
                  <a:pt x="11394" y="9480"/>
                  <a:pt x="11450" y="9340"/>
                </a:cubicBezTo>
                <a:cubicBezTo>
                  <a:pt x="11507" y="9198"/>
                  <a:pt x="11486" y="9019"/>
                  <a:pt x="11387" y="8900"/>
                </a:cubicBezTo>
                <a:cubicBezTo>
                  <a:pt x="11310" y="8806"/>
                  <a:pt x="11192" y="8751"/>
                  <a:pt x="11071" y="8751"/>
                </a:cubicBezTo>
                <a:cubicBezTo>
                  <a:pt x="11046" y="8751"/>
                  <a:pt x="11021" y="8753"/>
                  <a:pt x="10996" y="8758"/>
                </a:cubicBezTo>
                <a:cubicBezTo>
                  <a:pt x="10884" y="8779"/>
                  <a:pt x="10778" y="8839"/>
                  <a:pt x="10708" y="8931"/>
                </a:cubicBezTo>
                <a:cubicBezTo>
                  <a:pt x="10084" y="8487"/>
                  <a:pt x="9630" y="7877"/>
                  <a:pt x="9300" y="7183"/>
                </a:cubicBezTo>
                <a:cubicBezTo>
                  <a:pt x="8961" y="6474"/>
                  <a:pt x="8691" y="5611"/>
                  <a:pt x="9217" y="4918"/>
                </a:cubicBezTo>
                <a:cubicBezTo>
                  <a:pt x="9240" y="4905"/>
                  <a:pt x="9261" y="4891"/>
                  <a:pt x="9285" y="4876"/>
                </a:cubicBezTo>
                <a:lnTo>
                  <a:pt x="9285" y="4876"/>
                </a:lnTo>
                <a:cubicBezTo>
                  <a:pt x="9124" y="5105"/>
                  <a:pt x="9046" y="5393"/>
                  <a:pt x="9070" y="5672"/>
                </a:cubicBezTo>
                <a:cubicBezTo>
                  <a:pt x="9080" y="5772"/>
                  <a:pt x="9094" y="5895"/>
                  <a:pt x="9158" y="5976"/>
                </a:cubicBezTo>
                <a:cubicBezTo>
                  <a:pt x="9193" y="6022"/>
                  <a:pt x="9245" y="6046"/>
                  <a:pt x="9297" y="6046"/>
                </a:cubicBezTo>
                <a:cubicBezTo>
                  <a:pt x="9334" y="6046"/>
                  <a:pt x="9370" y="6035"/>
                  <a:pt x="9403" y="6013"/>
                </a:cubicBezTo>
                <a:cubicBezTo>
                  <a:pt x="9477" y="5967"/>
                  <a:pt x="9524" y="5884"/>
                  <a:pt x="9551" y="5804"/>
                </a:cubicBezTo>
                <a:cubicBezTo>
                  <a:pt x="9585" y="5701"/>
                  <a:pt x="9612" y="5597"/>
                  <a:pt x="9629" y="5491"/>
                </a:cubicBezTo>
                <a:cubicBezTo>
                  <a:pt x="9669" y="5244"/>
                  <a:pt x="9659" y="4994"/>
                  <a:pt x="9609" y="4750"/>
                </a:cubicBezTo>
                <a:cubicBezTo>
                  <a:pt x="9606" y="4735"/>
                  <a:pt x="9598" y="4725"/>
                  <a:pt x="9588" y="4713"/>
                </a:cubicBezTo>
                <a:cubicBezTo>
                  <a:pt x="10762" y="4119"/>
                  <a:pt x="12072" y="3840"/>
                  <a:pt x="13388" y="3840"/>
                </a:cubicBezTo>
                <a:cubicBezTo>
                  <a:pt x="13455" y="3840"/>
                  <a:pt x="13522" y="3841"/>
                  <a:pt x="13589" y="3842"/>
                </a:cubicBezTo>
                <a:cubicBezTo>
                  <a:pt x="13169" y="3933"/>
                  <a:pt x="12754" y="4051"/>
                  <a:pt x="12354" y="4207"/>
                </a:cubicBezTo>
                <a:cubicBezTo>
                  <a:pt x="11734" y="4448"/>
                  <a:pt x="11039" y="4756"/>
                  <a:pt x="10686" y="5350"/>
                </a:cubicBezTo>
                <a:cubicBezTo>
                  <a:pt x="10550" y="5579"/>
                  <a:pt x="10466" y="5861"/>
                  <a:pt x="10547" y="6125"/>
                </a:cubicBezTo>
                <a:cubicBezTo>
                  <a:pt x="10616" y="6353"/>
                  <a:pt x="10823" y="6555"/>
                  <a:pt x="11075" y="6562"/>
                </a:cubicBezTo>
                <a:cubicBezTo>
                  <a:pt x="11080" y="6562"/>
                  <a:pt x="11085" y="6562"/>
                  <a:pt x="11091" y="6562"/>
                </a:cubicBezTo>
                <a:cubicBezTo>
                  <a:pt x="11374" y="6562"/>
                  <a:pt x="11604" y="6341"/>
                  <a:pt x="11794" y="6158"/>
                </a:cubicBezTo>
                <a:cubicBezTo>
                  <a:pt x="12069" y="5891"/>
                  <a:pt x="12306" y="5593"/>
                  <a:pt x="12547" y="5299"/>
                </a:cubicBezTo>
                <a:cubicBezTo>
                  <a:pt x="13018" y="4723"/>
                  <a:pt x="13536" y="4139"/>
                  <a:pt x="14254" y="3882"/>
                </a:cubicBezTo>
                <a:cubicBezTo>
                  <a:pt x="14382" y="3893"/>
                  <a:pt x="14508" y="3906"/>
                  <a:pt x="14636" y="3924"/>
                </a:cubicBezTo>
                <a:cubicBezTo>
                  <a:pt x="13943" y="4072"/>
                  <a:pt x="13391" y="4742"/>
                  <a:pt x="13108" y="5342"/>
                </a:cubicBezTo>
                <a:cubicBezTo>
                  <a:pt x="12794" y="6003"/>
                  <a:pt x="12688" y="6769"/>
                  <a:pt x="12822" y="7490"/>
                </a:cubicBezTo>
                <a:cubicBezTo>
                  <a:pt x="12872" y="7757"/>
                  <a:pt x="12959" y="8015"/>
                  <a:pt x="13078" y="8259"/>
                </a:cubicBezTo>
                <a:cubicBezTo>
                  <a:pt x="12977" y="8340"/>
                  <a:pt x="12915" y="8457"/>
                  <a:pt x="12915" y="8594"/>
                </a:cubicBezTo>
                <a:cubicBezTo>
                  <a:pt x="12915" y="8737"/>
                  <a:pt x="13005" y="8883"/>
                  <a:pt x="13126" y="8957"/>
                </a:cubicBezTo>
                <a:cubicBezTo>
                  <a:pt x="13201" y="9004"/>
                  <a:pt x="13279" y="9028"/>
                  <a:pt x="13368" y="9028"/>
                </a:cubicBezTo>
                <a:cubicBezTo>
                  <a:pt x="13373" y="9028"/>
                  <a:pt x="13378" y="9028"/>
                  <a:pt x="13383" y="9028"/>
                </a:cubicBezTo>
                <a:cubicBezTo>
                  <a:pt x="13488" y="9026"/>
                  <a:pt x="13586" y="8974"/>
                  <a:pt x="13657" y="8903"/>
                </a:cubicBezTo>
                <a:cubicBezTo>
                  <a:pt x="13667" y="8892"/>
                  <a:pt x="13675" y="8877"/>
                  <a:pt x="13685" y="8865"/>
                </a:cubicBezTo>
                <a:cubicBezTo>
                  <a:pt x="13745" y="8801"/>
                  <a:pt x="13787" y="8720"/>
                  <a:pt x="13794" y="8631"/>
                </a:cubicBezTo>
                <a:cubicBezTo>
                  <a:pt x="13807" y="8479"/>
                  <a:pt x="13742" y="8311"/>
                  <a:pt x="13610" y="8225"/>
                </a:cubicBezTo>
                <a:cubicBezTo>
                  <a:pt x="13538" y="8176"/>
                  <a:pt x="13454" y="8152"/>
                  <a:pt x="13370" y="8152"/>
                </a:cubicBezTo>
                <a:cubicBezTo>
                  <a:pt x="13309" y="8152"/>
                  <a:pt x="13248" y="8164"/>
                  <a:pt x="13191" y="8189"/>
                </a:cubicBezTo>
                <a:cubicBezTo>
                  <a:pt x="12678" y="7037"/>
                  <a:pt x="12878" y="5611"/>
                  <a:pt x="13715" y="4649"/>
                </a:cubicBezTo>
                <a:cubicBezTo>
                  <a:pt x="14021" y="4299"/>
                  <a:pt x="14394" y="4066"/>
                  <a:pt x="14850" y="3963"/>
                </a:cubicBezTo>
                <a:cubicBezTo>
                  <a:pt x="14853" y="3961"/>
                  <a:pt x="14856" y="3960"/>
                  <a:pt x="14858" y="3958"/>
                </a:cubicBezTo>
                <a:cubicBezTo>
                  <a:pt x="14877" y="3961"/>
                  <a:pt x="14894" y="3966"/>
                  <a:pt x="14914" y="3967"/>
                </a:cubicBezTo>
                <a:cubicBezTo>
                  <a:pt x="14729" y="4015"/>
                  <a:pt x="14552" y="4133"/>
                  <a:pt x="14419" y="4258"/>
                </a:cubicBezTo>
                <a:cubicBezTo>
                  <a:pt x="14243" y="4421"/>
                  <a:pt x="14111" y="4627"/>
                  <a:pt x="14043" y="4855"/>
                </a:cubicBezTo>
                <a:cubicBezTo>
                  <a:pt x="14011" y="4963"/>
                  <a:pt x="13990" y="5086"/>
                  <a:pt x="14048" y="5189"/>
                </a:cubicBezTo>
                <a:cubicBezTo>
                  <a:pt x="14099" y="5279"/>
                  <a:pt x="14200" y="5329"/>
                  <a:pt x="14304" y="5335"/>
                </a:cubicBezTo>
                <a:cubicBezTo>
                  <a:pt x="14312" y="5335"/>
                  <a:pt x="14319" y="5335"/>
                  <a:pt x="14327" y="5335"/>
                </a:cubicBezTo>
                <a:cubicBezTo>
                  <a:pt x="14572" y="5335"/>
                  <a:pt x="14723" y="5101"/>
                  <a:pt x="14796" y="4895"/>
                </a:cubicBezTo>
                <a:cubicBezTo>
                  <a:pt x="14853" y="4739"/>
                  <a:pt x="14894" y="4580"/>
                  <a:pt x="14983" y="4438"/>
                </a:cubicBezTo>
                <a:cubicBezTo>
                  <a:pt x="15070" y="4299"/>
                  <a:pt x="15189" y="4201"/>
                  <a:pt x="15300" y="4083"/>
                </a:cubicBezTo>
                <a:cubicBezTo>
                  <a:pt x="15314" y="4069"/>
                  <a:pt x="15317" y="4054"/>
                  <a:pt x="15312" y="4041"/>
                </a:cubicBezTo>
                <a:lnTo>
                  <a:pt x="15312" y="4041"/>
                </a:lnTo>
                <a:cubicBezTo>
                  <a:pt x="16310" y="4247"/>
                  <a:pt x="17267" y="4607"/>
                  <a:pt x="18154" y="5096"/>
                </a:cubicBezTo>
                <a:cubicBezTo>
                  <a:pt x="18000" y="5075"/>
                  <a:pt x="17842" y="5061"/>
                  <a:pt x="17686" y="5061"/>
                </a:cubicBezTo>
                <a:cubicBezTo>
                  <a:pt x="17198" y="5061"/>
                  <a:pt x="16731" y="5198"/>
                  <a:pt x="16473" y="5671"/>
                </a:cubicBezTo>
                <a:cubicBezTo>
                  <a:pt x="16347" y="5899"/>
                  <a:pt x="16271" y="6417"/>
                  <a:pt x="16612" y="6514"/>
                </a:cubicBezTo>
                <a:cubicBezTo>
                  <a:pt x="16641" y="6522"/>
                  <a:pt x="16671" y="6525"/>
                  <a:pt x="16700" y="6525"/>
                </a:cubicBezTo>
                <a:cubicBezTo>
                  <a:pt x="16836" y="6525"/>
                  <a:pt x="16968" y="6447"/>
                  <a:pt x="17073" y="6370"/>
                </a:cubicBezTo>
                <a:cubicBezTo>
                  <a:pt x="17277" y="6219"/>
                  <a:pt x="17441" y="6023"/>
                  <a:pt x="17612" y="5840"/>
                </a:cubicBezTo>
                <a:cubicBezTo>
                  <a:pt x="17822" y="5616"/>
                  <a:pt x="18161" y="5353"/>
                  <a:pt x="18491" y="5353"/>
                </a:cubicBezTo>
                <a:cubicBezTo>
                  <a:pt x="18529" y="5353"/>
                  <a:pt x="18568" y="5357"/>
                  <a:pt x="18605" y="5364"/>
                </a:cubicBezTo>
                <a:cubicBezTo>
                  <a:pt x="19177" y="5719"/>
                  <a:pt x="19715" y="6131"/>
                  <a:pt x="20207" y="6593"/>
                </a:cubicBezTo>
                <a:cubicBezTo>
                  <a:pt x="20490" y="6860"/>
                  <a:pt x="20758" y="7139"/>
                  <a:pt x="21009" y="7434"/>
                </a:cubicBezTo>
                <a:cubicBezTo>
                  <a:pt x="20376" y="7032"/>
                  <a:pt x="19681" y="6748"/>
                  <a:pt x="18923" y="6666"/>
                </a:cubicBezTo>
                <a:cubicBezTo>
                  <a:pt x="18786" y="6651"/>
                  <a:pt x="18649" y="6644"/>
                  <a:pt x="18511" y="6644"/>
                </a:cubicBezTo>
                <a:cubicBezTo>
                  <a:pt x="17807" y="6644"/>
                  <a:pt x="17108" y="6835"/>
                  <a:pt x="16506" y="7207"/>
                </a:cubicBezTo>
                <a:cubicBezTo>
                  <a:pt x="16276" y="7351"/>
                  <a:pt x="16073" y="7521"/>
                  <a:pt x="15887" y="7705"/>
                </a:cubicBezTo>
                <a:cubicBezTo>
                  <a:pt x="15826" y="7664"/>
                  <a:pt x="15756" y="7640"/>
                  <a:pt x="15681" y="7640"/>
                </a:cubicBezTo>
                <a:cubicBezTo>
                  <a:pt x="15607" y="7640"/>
                  <a:pt x="15528" y="7665"/>
                  <a:pt x="15453" y="7722"/>
                </a:cubicBezTo>
                <a:cubicBezTo>
                  <a:pt x="15392" y="7769"/>
                  <a:pt x="15355" y="7836"/>
                  <a:pt x="15339" y="7907"/>
                </a:cubicBezTo>
                <a:cubicBezTo>
                  <a:pt x="15312" y="7954"/>
                  <a:pt x="15297" y="8006"/>
                  <a:pt x="15297" y="8069"/>
                </a:cubicBezTo>
                <a:cubicBezTo>
                  <a:pt x="15300" y="8302"/>
                  <a:pt x="15515" y="8463"/>
                  <a:pt x="15722" y="8463"/>
                </a:cubicBezTo>
                <a:cubicBezTo>
                  <a:pt x="15837" y="8463"/>
                  <a:pt x="15949" y="8414"/>
                  <a:pt x="16023" y="8300"/>
                </a:cubicBezTo>
                <a:cubicBezTo>
                  <a:pt x="16135" y="8127"/>
                  <a:pt x="16093" y="7924"/>
                  <a:pt x="15979" y="7789"/>
                </a:cubicBezTo>
                <a:cubicBezTo>
                  <a:pt x="16123" y="7640"/>
                  <a:pt x="16286" y="7507"/>
                  <a:pt x="16453" y="7392"/>
                </a:cubicBezTo>
                <a:cubicBezTo>
                  <a:pt x="16785" y="7162"/>
                  <a:pt x="17157" y="6992"/>
                  <a:pt x="17547" y="6885"/>
                </a:cubicBezTo>
                <a:cubicBezTo>
                  <a:pt x="17870" y="6797"/>
                  <a:pt x="18205" y="6756"/>
                  <a:pt x="18540" y="6756"/>
                </a:cubicBezTo>
                <a:cubicBezTo>
                  <a:pt x="19022" y="6756"/>
                  <a:pt x="19505" y="6841"/>
                  <a:pt x="19957" y="6996"/>
                </a:cubicBezTo>
                <a:cubicBezTo>
                  <a:pt x="20363" y="7134"/>
                  <a:pt x="20762" y="7327"/>
                  <a:pt x="21121" y="7565"/>
                </a:cubicBezTo>
                <a:cubicBezTo>
                  <a:pt x="21152" y="7602"/>
                  <a:pt x="21185" y="7639"/>
                  <a:pt x="21215" y="7679"/>
                </a:cubicBezTo>
                <a:cubicBezTo>
                  <a:pt x="20853" y="7568"/>
                  <a:pt x="20475" y="7510"/>
                  <a:pt x="20095" y="7510"/>
                </a:cubicBezTo>
                <a:cubicBezTo>
                  <a:pt x="20039" y="7510"/>
                  <a:pt x="19984" y="7511"/>
                  <a:pt x="19928" y="7514"/>
                </a:cubicBezTo>
                <a:cubicBezTo>
                  <a:pt x="19376" y="7537"/>
                  <a:pt x="18722" y="7664"/>
                  <a:pt x="18282" y="8018"/>
                </a:cubicBezTo>
                <a:cubicBezTo>
                  <a:pt x="18079" y="8178"/>
                  <a:pt x="17929" y="8401"/>
                  <a:pt x="17902" y="8660"/>
                </a:cubicBezTo>
                <a:cubicBezTo>
                  <a:pt x="17878" y="8897"/>
                  <a:pt x="17953" y="9148"/>
                  <a:pt x="18151" y="9294"/>
                </a:cubicBezTo>
                <a:cubicBezTo>
                  <a:pt x="18287" y="9393"/>
                  <a:pt x="18427" y="9432"/>
                  <a:pt x="18568" y="9432"/>
                </a:cubicBezTo>
                <a:cubicBezTo>
                  <a:pt x="18960" y="9432"/>
                  <a:pt x="19356" y="9124"/>
                  <a:pt x="19661" y="8913"/>
                </a:cubicBezTo>
                <a:cubicBezTo>
                  <a:pt x="19977" y="8694"/>
                  <a:pt x="20308" y="8500"/>
                  <a:pt x="20653" y="8331"/>
                </a:cubicBezTo>
                <a:cubicBezTo>
                  <a:pt x="20851" y="8232"/>
                  <a:pt x="21118" y="8095"/>
                  <a:pt x="21361" y="8095"/>
                </a:cubicBezTo>
                <a:cubicBezTo>
                  <a:pt x="21407" y="8095"/>
                  <a:pt x="21453" y="8100"/>
                  <a:pt x="21497" y="8111"/>
                </a:cubicBezTo>
                <a:cubicBezTo>
                  <a:pt x="21511" y="8127"/>
                  <a:pt x="21525" y="8141"/>
                  <a:pt x="21542" y="8155"/>
                </a:cubicBezTo>
                <a:cubicBezTo>
                  <a:pt x="21559" y="8168"/>
                  <a:pt x="21573" y="8171"/>
                  <a:pt x="21588" y="8174"/>
                </a:cubicBezTo>
                <a:cubicBezTo>
                  <a:pt x="21979" y="8720"/>
                  <a:pt x="22321" y="9302"/>
                  <a:pt x="22609" y="9907"/>
                </a:cubicBezTo>
                <a:cubicBezTo>
                  <a:pt x="22304" y="9755"/>
                  <a:pt x="21942" y="9692"/>
                  <a:pt x="21600" y="9692"/>
                </a:cubicBezTo>
                <a:cubicBezTo>
                  <a:pt x="21560" y="9692"/>
                  <a:pt x="21521" y="9693"/>
                  <a:pt x="21483" y="9695"/>
                </a:cubicBezTo>
                <a:cubicBezTo>
                  <a:pt x="21291" y="9703"/>
                  <a:pt x="21066" y="9734"/>
                  <a:pt x="20938" y="9893"/>
                </a:cubicBezTo>
                <a:cubicBezTo>
                  <a:pt x="20839" y="10018"/>
                  <a:pt x="20837" y="10185"/>
                  <a:pt x="20902" y="10325"/>
                </a:cubicBezTo>
                <a:cubicBezTo>
                  <a:pt x="21013" y="10559"/>
                  <a:pt x="21251" y="10632"/>
                  <a:pt x="21493" y="10632"/>
                </a:cubicBezTo>
                <a:cubicBezTo>
                  <a:pt x="21615" y="10632"/>
                  <a:pt x="21739" y="10613"/>
                  <a:pt x="21847" y="10587"/>
                </a:cubicBezTo>
                <a:cubicBezTo>
                  <a:pt x="22137" y="10516"/>
                  <a:pt x="22426" y="10384"/>
                  <a:pt x="22726" y="10384"/>
                </a:cubicBezTo>
                <a:cubicBezTo>
                  <a:pt x="22757" y="10384"/>
                  <a:pt x="22788" y="10385"/>
                  <a:pt x="22819" y="10388"/>
                </a:cubicBezTo>
                <a:cubicBezTo>
                  <a:pt x="23004" y="10832"/>
                  <a:pt x="23160" y="11286"/>
                  <a:pt x="23286" y="11749"/>
                </a:cubicBezTo>
                <a:cubicBezTo>
                  <a:pt x="23368" y="12048"/>
                  <a:pt x="23433" y="12353"/>
                  <a:pt x="23486" y="12663"/>
                </a:cubicBezTo>
                <a:cubicBezTo>
                  <a:pt x="23340" y="12573"/>
                  <a:pt x="23184" y="12499"/>
                  <a:pt x="23023" y="12441"/>
                </a:cubicBezTo>
                <a:cubicBezTo>
                  <a:pt x="22929" y="12409"/>
                  <a:pt x="22804" y="12370"/>
                  <a:pt x="22688" y="12370"/>
                </a:cubicBezTo>
                <a:cubicBezTo>
                  <a:pt x="22583" y="12370"/>
                  <a:pt x="22485" y="12402"/>
                  <a:pt x="22425" y="12497"/>
                </a:cubicBezTo>
                <a:cubicBezTo>
                  <a:pt x="22300" y="12690"/>
                  <a:pt x="22504" y="12902"/>
                  <a:pt x="22642" y="13020"/>
                </a:cubicBezTo>
                <a:cubicBezTo>
                  <a:pt x="22838" y="13185"/>
                  <a:pt x="23087" y="13291"/>
                  <a:pt x="23343" y="13314"/>
                </a:cubicBezTo>
                <a:cubicBezTo>
                  <a:pt x="23374" y="13317"/>
                  <a:pt x="23410" y="13320"/>
                  <a:pt x="23445" y="13320"/>
                </a:cubicBezTo>
                <a:cubicBezTo>
                  <a:pt x="23491" y="13320"/>
                  <a:pt x="23537" y="13315"/>
                  <a:pt x="23577" y="13298"/>
                </a:cubicBezTo>
                <a:cubicBezTo>
                  <a:pt x="23581" y="13338"/>
                  <a:pt x="23584" y="13378"/>
                  <a:pt x="23588" y="13417"/>
                </a:cubicBezTo>
                <a:cubicBezTo>
                  <a:pt x="23578" y="13454"/>
                  <a:pt x="23573" y="13495"/>
                  <a:pt x="23568" y="13538"/>
                </a:cubicBezTo>
                <a:cubicBezTo>
                  <a:pt x="23567" y="13566"/>
                  <a:pt x="23584" y="13582"/>
                  <a:pt x="23604" y="13588"/>
                </a:cubicBezTo>
                <a:cubicBezTo>
                  <a:pt x="23638" y="13988"/>
                  <a:pt x="23646" y="14391"/>
                  <a:pt x="23631" y="14792"/>
                </a:cubicBezTo>
                <a:cubicBezTo>
                  <a:pt x="23598" y="15560"/>
                  <a:pt x="23472" y="16333"/>
                  <a:pt x="23215" y="17061"/>
                </a:cubicBezTo>
                <a:cubicBezTo>
                  <a:pt x="23277" y="16733"/>
                  <a:pt x="23277" y="16401"/>
                  <a:pt x="23231" y="16069"/>
                </a:cubicBezTo>
                <a:cubicBezTo>
                  <a:pt x="23092" y="15079"/>
                  <a:pt x="22554" y="14220"/>
                  <a:pt x="22123" y="13338"/>
                </a:cubicBezTo>
                <a:cubicBezTo>
                  <a:pt x="22016" y="13121"/>
                  <a:pt x="21918" y="12901"/>
                  <a:pt x="21859" y="12667"/>
                </a:cubicBezTo>
                <a:cubicBezTo>
                  <a:pt x="21846" y="12617"/>
                  <a:pt x="21837" y="12566"/>
                  <a:pt x="21829" y="12517"/>
                </a:cubicBezTo>
                <a:cubicBezTo>
                  <a:pt x="21894" y="12495"/>
                  <a:pt x="21958" y="12461"/>
                  <a:pt x="22012" y="12416"/>
                </a:cubicBezTo>
                <a:cubicBezTo>
                  <a:pt x="22264" y="12193"/>
                  <a:pt x="22298" y="11800"/>
                  <a:pt x="22086" y="11539"/>
                </a:cubicBezTo>
                <a:cubicBezTo>
                  <a:pt x="21958" y="11384"/>
                  <a:pt x="21765" y="11300"/>
                  <a:pt x="21571" y="11300"/>
                </a:cubicBezTo>
                <a:cubicBezTo>
                  <a:pt x="21444" y="11300"/>
                  <a:pt x="21316" y="11337"/>
                  <a:pt x="21206" y="11413"/>
                </a:cubicBezTo>
                <a:cubicBezTo>
                  <a:pt x="20936" y="11600"/>
                  <a:pt x="20865" y="11999"/>
                  <a:pt x="21046" y="12267"/>
                </a:cubicBezTo>
                <a:cubicBezTo>
                  <a:pt x="21156" y="12431"/>
                  <a:pt x="21351" y="12524"/>
                  <a:pt x="21547" y="12526"/>
                </a:cubicBezTo>
                <a:cubicBezTo>
                  <a:pt x="21559" y="12531"/>
                  <a:pt x="21569" y="12534"/>
                  <a:pt x="21582" y="12536"/>
                </a:cubicBezTo>
                <a:lnTo>
                  <a:pt x="21590" y="12536"/>
                </a:lnTo>
                <a:cubicBezTo>
                  <a:pt x="21633" y="12735"/>
                  <a:pt x="21701" y="12927"/>
                  <a:pt x="21783" y="13112"/>
                </a:cubicBezTo>
                <a:cubicBezTo>
                  <a:pt x="21985" y="13562"/>
                  <a:pt x="22247" y="13986"/>
                  <a:pt x="22476" y="14423"/>
                </a:cubicBezTo>
                <a:cubicBezTo>
                  <a:pt x="22903" y="15239"/>
                  <a:pt x="23285" y="16166"/>
                  <a:pt x="23086" y="17102"/>
                </a:cubicBezTo>
                <a:cubicBezTo>
                  <a:pt x="23028" y="17381"/>
                  <a:pt x="22917" y="17641"/>
                  <a:pt x="22789" y="17894"/>
                </a:cubicBezTo>
                <a:cubicBezTo>
                  <a:pt x="22930" y="16821"/>
                  <a:pt x="22910" y="15590"/>
                  <a:pt x="21931" y="14921"/>
                </a:cubicBezTo>
                <a:cubicBezTo>
                  <a:pt x="21776" y="14816"/>
                  <a:pt x="21561" y="14690"/>
                  <a:pt x="21357" y="14690"/>
                </a:cubicBezTo>
                <a:cubicBezTo>
                  <a:pt x="21291" y="14690"/>
                  <a:pt x="21225" y="14703"/>
                  <a:pt x="21163" y="14735"/>
                </a:cubicBezTo>
                <a:cubicBezTo>
                  <a:pt x="20928" y="14857"/>
                  <a:pt x="20853" y="15151"/>
                  <a:pt x="20847" y="15397"/>
                </a:cubicBezTo>
                <a:cubicBezTo>
                  <a:pt x="20836" y="15949"/>
                  <a:pt x="21144" y="16447"/>
                  <a:pt x="21463" y="16872"/>
                </a:cubicBezTo>
                <a:cubicBezTo>
                  <a:pt x="21854" y="17396"/>
                  <a:pt x="22347" y="17921"/>
                  <a:pt x="22378" y="18604"/>
                </a:cubicBezTo>
                <a:cubicBezTo>
                  <a:pt x="22365" y="18623"/>
                  <a:pt x="22351" y="18640"/>
                  <a:pt x="22340" y="18658"/>
                </a:cubicBezTo>
                <a:cubicBezTo>
                  <a:pt x="22279" y="18732"/>
                  <a:pt x="22348" y="18817"/>
                  <a:pt x="22421" y="18817"/>
                </a:cubicBezTo>
                <a:cubicBezTo>
                  <a:pt x="22447" y="18817"/>
                  <a:pt x="22474" y="18806"/>
                  <a:pt x="22496" y="18780"/>
                </a:cubicBezTo>
                <a:cubicBezTo>
                  <a:pt x="22500" y="18773"/>
                  <a:pt x="22506" y="18765"/>
                  <a:pt x="22513" y="18758"/>
                </a:cubicBezTo>
                <a:cubicBezTo>
                  <a:pt x="22520" y="18762"/>
                  <a:pt x="22529" y="18764"/>
                  <a:pt x="22537" y="18764"/>
                </a:cubicBezTo>
                <a:cubicBezTo>
                  <a:pt x="22549" y="18764"/>
                  <a:pt x="22562" y="18759"/>
                  <a:pt x="22569" y="18745"/>
                </a:cubicBezTo>
                <a:cubicBezTo>
                  <a:pt x="22606" y="18683"/>
                  <a:pt x="22645" y="18623"/>
                  <a:pt x="22683" y="18560"/>
                </a:cubicBezTo>
                <a:cubicBezTo>
                  <a:pt x="23148" y="18202"/>
                  <a:pt x="23733" y="18063"/>
                  <a:pt x="24299" y="17931"/>
                </a:cubicBezTo>
                <a:cubicBezTo>
                  <a:pt x="24862" y="17800"/>
                  <a:pt x="25533" y="17694"/>
                  <a:pt x="25972" y="17285"/>
                </a:cubicBezTo>
                <a:cubicBezTo>
                  <a:pt x="26150" y="17119"/>
                  <a:pt x="26308" y="16868"/>
                  <a:pt x="26260" y="16613"/>
                </a:cubicBezTo>
                <a:cubicBezTo>
                  <a:pt x="26214" y="16370"/>
                  <a:pt x="25982" y="16215"/>
                  <a:pt x="25746" y="16184"/>
                </a:cubicBezTo>
                <a:cubicBezTo>
                  <a:pt x="25711" y="16179"/>
                  <a:pt x="25676" y="16177"/>
                  <a:pt x="25641" y="16177"/>
                </a:cubicBezTo>
                <a:cubicBezTo>
                  <a:pt x="25378" y="16177"/>
                  <a:pt x="25122" y="16305"/>
                  <a:pt x="24895" y="16424"/>
                </a:cubicBezTo>
                <a:cubicBezTo>
                  <a:pt x="24591" y="16583"/>
                  <a:pt x="24299" y="16761"/>
                  <a:pt x="24022" y="16964"/>
                </a:cubicBezTo>
                <a:cubicBezTo>
                  <a:pt x="23777" y="17143"/>
                  <a:pt x="23540" y="17339"/>
                  <a:pt x="23316" y="17547"/>
                </a:cubicBezTo>
                <a:cubicBezTo>
                  <a:pt x="23319" y="17545"/>
                  <a:pt x="23320" y="17542"/>
                  <a:pt x="23321" y="17539"/>
                </a:cubicBezTo>
                <a:cubicBezTo>
                  <a:pt x="23567" y="17147"/>
                  <a:pt x="23826" y="16766"/>
                  <a:pt x="24114" y="16404"/>
                </a:cubicBezTo>
                <a:cubicBezTo>
                  <a:pt x="24401" y="16042"/>
                  <a:pt x="24719" y="15700"/>
                  <a:pt x="25075" y="15402"/>
                </a:cubicBezTo>
                <a:cubicBezTo>
                  <a:pt x="25427" y="15109"/>
                  <a:pt x="25813" y="14880"/>
                  <a:pt x="26209" y="14653"/>
                </a:cubicBezTo>
                <a:cubicBezTo>
                  <a:pt x="26427" y="14527"/>
                  <a:pt x="26646" y="14396"/>
                  <a:pt x="26839" y="14235"/>
                </a:cubicBezTo>
                <a:cubicBezTo>
                  <a:pt x="26902" y="14182"/>
                  <a:pt x="26969" y="14125"/>
                  <a:pt x="27031" y="14063"/>
                </a:cubicBezTo>
                <a:cubicBezTo>
                  <a:pt x="27062" y="14070"/>
                  <a:pt x="27092" y="14074"/>
                  <a:pt x="27123" y="14074"/>
                </a:cubicBezTo>
                <a:cubicBezTo>
                  <a:pt x="27177" y="14074"/>
                  <a:pt x="27230" y="14062"/>
                  <a:pt x="27281" y="14035"/>
                </a:cubicBezTo>
                <a:cubicBezTo>
                  <a:pt x="27393" y="14005"/>
                  <a:pt x="27491" y="13931"/>
                  <a:pt x="27547" y="13829"/>
                </a:cubicBezTo>
                <a:cubicBezTo>
                  <a:pt x="27626" y="13680"/>
                  <a:pt x="27598" y="13494"/>
                  <a:pt x="27512" y="13355"/>
                </a:cubicBezTo>
                <a:cubicBezTo>
                  <a:pt x="27438" y="13232"/>
                  <a:pt x="27298" y="13155"/>
                  <a:pt x="27154" y="13155"/>
                </a:cubicBezTo>
                <a:cubicBezTo>
                  <a:pt x="27131" y="13155"/>
                  <a:pt x="27109" y="13157"/>
                  <a:pt x="27087" y="13161"/>
                </a:cubicBezTo>
                <a:cubicBezTo>
                  <a:pt x="26922" y="13189"/>
                  <a:pt x="26780" y="13295"/>
                  <a:pt x="26709" y="13444"/>
                </a:cubicBezTo>
                <a:cubicBezTo>
                  <a:pt x="26634" y="13600"/>
                  <a:pt x="26664" y="13792"/>
                  <a:pt x="26783" y="13918"/>
                </a:cubicBezTo>
                <a:cubicBezTo>
                  <a:pt x="26792" y="13927"/>
                  <a:pt x="26802" y="13934"/>
                  <a:pt x="26810" y="13942"/>
                </a:cubicBezTo>
                <a:cubicBezTo>
                  <a:pt x="26726" y="14025"/>
                  <a:pt x="26627" y="14096"/>
                  <a:pt x="26553" y="14152"/>
                </a:cubicBezTo>
                <a:cubicBezTo>
                  <a:pt x="26380" y="14283"/>
                  <a:pt x="26199" y="14396"/>
                  <a:pt x="26014" y="14508"/>
                </a:cubicBezTo>
                <a:cubicBezTo>
                  <a:pt x="25631" y="14741"/>
                  <a:pt x="25259" y="14980"/>
                  <a:pt x="24923" y="15280"/>
                </a:cubicBezTo>
                <a:cubicBezTo>
                  <a:pt x="24344" y="15794"/>
                  <a:pt x="23868" y="16403"/>
                  <a:pt x="23446" y="17048"/>
                </a:cubicBezTo>
                <a:cubicBezTo>
                  <a:pt x="23599" y="16600"/>
                  <a:pt x="23706" y="16134"/>
                  <a:pt x="23770" y="15665"/>
                </a:cubicBezTo>
                <a:cubicBezTo>
                  <a:pt x="23876" y="14876"/>
                  <a:pt x="23880" y="14071"/>
                  <a:pt x="23791" y="13280"/>
                </a:cubicBezTo>
                <a:cubicBezTo>
                  <a:pt x="24051" y="12954"/>
                  <a:pt x="24610" y="12901"/>
                  <a:pt x="24960" y="12722"/>
                </a:cubicBezTo>
                <a:cubicBezTo>
                  <a:pt x="25164" y="12617"/>
                  <a:pt x="25369" y="12454"/>
                  <a:pt x="25433" y="12226"/>
                </a:cubicBezTo>
                <a:cubicBezTo>
                  <a:pt x="25486" y="12026"/>
                  <a:pt x="25386" y="11847"/>
                  <a:pt x="25187" y="11783"/>
                </a:cubicBezTo>
                <a:cubicBezTo>
                  <a:pt x="25119" y="11761"/>
                  <a:pt x="25050" y="11751"/>
                  <a:pt x="24982" y="11751"/>
                </a:cubicBezTo>
                <a:cubicBezTo>
                  <a:pt x="24611" y="11751"/>
                  <a:pt x="24253" y="12046"/>
                  <a:pt x="24029" y="12308"/>
                </a:cubicBezTo>
                <a:cubicBezTo>
                  <a:pt x="23910" y="12446"/>
                  <a:pt x="23808" y="12599"/>
                  <a:pt x="23717" y="12756"/>
                </a:cubicBezTo>
                <a:cubicBezTo>
                  <a:pt x="23703" y="12665"/>
                  <a:pt x="23689" y="12575"/>
                  <a:pt x="23670" y="12485"/>
                </a:cubicBezTo>
                <a:cubicBezTo>
                  <a:pt x="23534" y="11766"/>
                  <a:pt x="23321" y="11064"/>
                  <a:pt x="23046" y="10387"/>
                </a:cubicBezTo>
                <a:cubicBezTo>
                  <a:pt x="23372" y="9800"/>
                  <a:pt x="24322" y="9695"/>
                  <a:pt x="24437" y="8958"/>
                </a:cubicBezTo>
                <a:cubicBezTo>
                  <a:pt x="24484" y="8661"/>
                  <a:pt x="24306" y="8420"/>
                  <a:pt x="24007" y="8420"/>
                </a:cubicBezTo>
                <a:cubicBezTo>
                  <a:pt x="23992" y="8420"/>
                  <a:pt x="23977" y="8421"/>
                  <a:pt x="23961" y="8422"/>
                </a:cubicBezTo>
                <a:cubicBezTo>
                  <a:pt x="23609" y="8450"/>
                  <a:pt x="23327" y="8738"/>
                  <a:pt x="23158" y="9025"/>
                </a:cubicBezTo>
                <a:cubicBezTo>
                  <a:pt x="22987" y="9317"/>
                  <a:pt x="22911" y="9646"/>
                  <a:pt x="22876" y="9980"/>
                </a:cubicBezTo>
                <a:cubicBezTo>
                  <a:pt x="22527" y="9207"/>
                  <a:pt x="22091" y="8473"/>
                  <a:pt x="21576" y="7798"/>
                </a:cubicBezTo>
                <a:cubicBezTo>
                  <a:pt x="21576" y="7781"/>
                  <a:pt x="21575" y="7765"/>
                  <a:pt x="21575" y="7751"/>
                </a:cubicBezTo>
                <a:cubicBezTo>
                  <a:pt x="21573" y="7644"/>
                  <a:pt x="21576" y="7538"/>
                  <a:pt x="21582" y="7430"/>
                </a:cubicBezTo>
                <a:cubicBezTo>
                  <a:pt x="21590" y="7232"/>
                  <a:pt x="21605" y="7032"/>
                  <a:pt x="21620" y="6833"/>
                </a:cubicBezTo>
                <a:cubicBezTo>
                  <a:pt x="21653" y="6434"/>
                  <a:pt x="21695" y="6038"/>
                  <a:pt x="21730" y="5638"/>
                </a:cubicBezTo>
                <a:cubicBezTo>
                  <a:pt x="21762" y="5251"/>
                  <a:pt x="21786" y="4861"/>
                  <a:pt x="21786" y="4468"/>
                </a:cubicBezTo>
                <a:cubicBezTo>
                  <a:pt x="21786" y="4102"/>
                  <a:pt x="21789" y="3693"/>
                  <a:pt x="21617" y="3357"/>
                </a:cubicBezTo>
                <a:cubicBezTo>
                  <a:pt x="21487" y="3101"/>
                  <a:pt x="21234" y="2887"/>
                  <a:pt x="20935" y="2887"/>
                </a:cubicBezTo>
                <a:cubicBezTo>
                  <a:pt x="20925" y="2887"/>
                  <a:pt x="20914" y="2887"/>
                  <a:pt x="20904" y="2887"/>
                </a:cubicBezTo>
                <a:cubicBezTo>
                  <a:pt x="20602" y="2899"/>
                  <a:pt x="20343" y="3136"/>
                  <a:pt x="20228" y="3402"/>
                </a:cubicBezTo>
                <a:cubicBezTo>
                  <a:pt x="20088" y="3729"/>
                  <a:pt x="20119" y="4102"/>
                  <a:pt x="20163" y="4444"/>
                </a:cubicBezTo>
                <a:cubicBezTo>
                  <a:pt x="20211" y="4820"/>
                  <a:pt x="20297" y="5191"/>
                  <a:pt x="20406" y="5553"/>
                </a:cubicBezTo>
                <a:cubicBezTo>
                  <a:pt x="20531" y="5967"/>
                  <a:pt x="20687" y="6372"/>
                  <a:pt x="20864" y="6763"/>
                </a:cubicBezTo>
                <a:cubicBezTo>
                  <a:pt x="20890" y="6823"/>
                  <a:pt x="20921" y="6885"/>
                  <a:pt x="20946" y="6946"/>
                </a:cubicBezTo>
                <a:cubicBezTo>
                  <a:pt x="20077" y="5872"/>
                  <a:pt x="19214" y="4701"/>
                  <a:pt x="19215" y="3269"/>
                </a:cubicBezTo>
                <a:cubicBezTo>
                  <a:pt x="19215" y="3077"/>
                  <a:pt x="19237" y="2886"/>
                  <a:pt x="19278" y="2699"/>
                </a:cubicBezTo>
                <a:cubicBezTo>
                  <a:pt x="19298" y="2605"/>
                  <a:pt x="19328" y="2516"/>
                  <a:pt x="19363" y="2428"/>
                </a:cubicBezTo>
                <a:cubicBezTo>
                  <a:pt x="19379" y="2389"/>
                  <a:pt x="19398" y="2354"/>
                  <a:pt x="19417" y="2321"/>
                </a:cubicBezTo>
                <a:cubicBezTo>
                  <a:pt x="19446" y="2327"/>
                  <a:pt x="19476" y="2330"/>
                  <a:pt x="19507" y="2330"/>
                </a:cubicBezTo>
                <a:cubicBezTo>
                  <a:pt x="19564" y="2330"/>
                  <a:pt x="19622" y="2320"/>
                  <a:pt x="19679" y="2297"/>
                </a:cubicBezTo>
                <a:cubicBezTo>
                  <a:pt x="19833" y="2233"/>
                  <a:pt x="19902" y="2101"/>
                  <a:pt x="19902" y="1964"/>
                </a:cubicBezTo>
                <a:cubicBezTo>
                  <a:pt x="19928" y="1883"/>
                  <a:pt x="19925" y="1792"/>
                  <a:pt x="19885" y="1704"/>
                </a:cubicBezTo>
                <a:cubicBezTo>
                  <a:pt x="19807" y="1534"/>
                  <a:pt x="19653" y="1453"/>
                  <a:pt x="19499" y="1453"/>
                </a:cubicBezTo>
                <a:cubicBezTo>
                  <a:pt x="19323" y="1453"/>
                  <a:pt x="19145" y="1558"/>
                  <a:pt x="19076" y="1754"/>
                </a:cubicBezTo>
                <a:cubicBezTo>
                  <a:pt x="19010" y="1940"/>
                  <a:pt x="19086" y="2118"/>
                  <a:pt x="19221" y="2229"/>
                </a:cubicBezTo>
                <a:cubicBezTo>
                  <a:pt x="19194" y="2344"/>
                  <a:pt x="19179" y="2463"/>
                  <a:pt x="19157" y="2574"/>
                </a:cubicBezTo>
                <a:cubicBezTo>
                  <a:pt x="19126" y="2744"/>
                  <a:pt x="19102" y="2914"/>
                  <a:pt x="19095" y="3090"/>
                </a:cubicBezTo>
                <a:cubicBezTo>
                  <a:pt x="19079" y="3442"/>
                  <a:pt x="19115" y="3791"/>
                  <a:pt x="19197" y="4132"/>
                </a:cubicBezTo>
                <a:cubicBezTo>
                  <a:pt x="19377" y="4896"/>
                  <a:pt x="19774" y="5593"/>
                  <a:pt x="20248" y="6213"/>
                </a:cubicBezTo>
                <a:cubicBezTo>
                  <a:pt x="20424" y="6444"/>
                  <a:pt x="20610" y="6666"/>
                  <a:pt x="20800" y="6884"/>
                </a:cubicBezTo>
                <a:cubicBezTo>
                  <a:pt x="20166" y="6216"/>
                  <a:pt x="19450" y="5635"/>
                  <a:pt x="18672" y="5153"/>
                </a:cubicBezTo>
                <a:cubicBezTo>
                  <a:pt x="18666" y="5145"/>
                  <a:pt x="18659" y="5137"/>
                  <a:pt x="18648" y="5130"/>
                </a:cubicBezTo>
                <a:cubicBezTo>
                  <a:pt x="18208" y="4862"/>
                  <a:pt x="18261" y="4286"/>
                  <a:pt x="18180" y="3848"/>
                </a:cubicBezTo>
                <a:cubicBezTo>
                  <a:pt x="18109" y="3465"/>
                  <a:pt x="17910" y="3016"/>
                  <a:pt x="17581" y="2784"/>
                </a:cubicBezTo>
                <a:cubicBezTo>
                  <a:pt x="17502" y="2728"/>
                  <a:pt x="17409" y="2690"/>
                  <a:pt x="17316" y="2690"/>
                </a:cubicBezTo>
                <a:cubicBezTo>
                  <a:pt x="17258" y="2690"/>
                  <a:pt x="17199" y="2705"/>
                  <a:pt x="17144" y="2741"/>
                </a:cubicBezTo>
                <a:cubicBezTo>
                  <a:pt x="16991" y="2842"/>
                  <a:pt x="16945" y="3045"/>
                  <a:pt x="16941" y="3216"/>
                </a:cubicBezTo>
                <a:cubicBezTo>
                  <a:pt x="16928" y="3585"/>
                  <a:pt x="17094" y="3933"/>
                  <a:pt x="17311" y="4224"/>
                </a:cubicBezTo>
                <a:cubicBezTo>
                  <a:pt x="17407" y="4351"/>
                  <a:pt x="17513" y="4472"/>
                  <a:pt x="17625" y="4587"/>
                </a:cubicBezTo>
                <a:cubicBezTo>
                  <a:pt x="16958" y="4275"/>
                  <a:pt x="16260" y="4031"/>
                  <a:pt x="15534" y="3868"/>
                </a:cubicBezTo>
                <a:cubicBezTo>
                  <a:pt x="15529" y="3865"/>
                  <a:pt x="15524" y="3865"/>
                  <a:pt x="15518" y="3863"/>
                </a:cubicBezTo>
                <a:cubicBezTo>
                  <a:pt x="15257" y="3679"/>
                  <a:pt x="15068" y="3422"/>
                  <a:pt x="14894" y="3158"/>
                </a:cubicBezTo>
                <a:cubicBezTo>
                  <a:pt x="14803" y="3019"/>
                  <a:pt x="14717" y="2879"/>
                  <a:pt x="14619" y="2744"/>
                </a:cubicBezTo>
                <a:cubicBezTo>
                  <a:pt x="14545" y="2642"/>
                  <a:pt x="14460" y="2516"/>
                  <a:pt x="14321" y="2496"/>
                </a:cubicBezTo>
                <a:cubicBezTo>
                  <a:pt x="14308" y="2494"/>
                  <a:pt x="14296" y="2493"/>
                  <a:pt x="14284" y="2493"/>
                </a:cubicBezTo>
                <a:cubicBezTo>
                  <a:pt x="14094" y="2493"/>
                  <a:pt x="13956" y="2704"/>
                  <a:pt x="13970" y="2882"/>
                </a:cubicBezTo>
                <a:cubicBezTo>
                  <a:pt x="13992" y="3147"/>
                  <a:pt x="14267" y="3338"/>
                  <a:pt x="14453" y="3495"/>
                </a:cubicBezTo>
                <a:cubicBezTo>
                  <a:pt x="14553" y="3580"/>
                  <a:pt x="14661" y="3658"/>
                  <a:pt x="14772" y="3730"/>
                </a:cubicBezTo>
                <a:cubicBezTo>
                  <a:pt x="14708" y="3722"/>
                  <a:pt x="14646" y="3712"/>
                  <a:pt x="14582" y="3702"/>
                </a:cubicBezTo>
                <a:cubicBezTo>
                  <a:pt x="14533" y="3686"/>
                  <a:pt x="14490" y="3665"/>
                  <a:pt x="14444" y="3644"/>
                </a:cubicBezTo>
                <a:cubicBezTo>
                  <a:pt x="14480" y="3617"/>
                  <a:pt x="14488" y="3558"/>
                  <a:pt x="14434" y="3530"/>
                </a:cubicBezTo>
                <a:cubicBezTo>
                  <a:pt x="14227" y="3421"/>
                  <a:pt x="14013" y="3321"/>
                  <a:pt x="13801" y="3218"/>
                </a:cubicBezTo>
                <a:cubicBezTo>
                  <a:pt x="13579" y="3012"/>
                  <a:pt x="13387" y="2768"/>
                  <a:pt x="13241" y="2517"/>
                </a:cubicBezTo>
                <a:cubicBezTo>
                  <a:pt x="12966" y="2047"/>
                  <a:pt x="12717" y="1450"/>
                  <a:pt x="12810" y="893"/>
                </a:cubicBezTo>
                <a:lnTo>
                  <a:pt x="12810" y="893"/>
                </a:lnTo>
                <a:cubicBezTo>
                  <a:pt x="12845" y="904"/>
                  <a:pt x="12882" y="910"/>
                  <a:pt x="12918" y="910"/>
                </a:cubicBezTo>
                <a:cubicBezTo>
                  <a:pt x="12972" y="910"/>
                  <a:pt x="13026" y="897"/>
                  <a:pt x="13075" y="871"/>
                </a:cubicBezTo>
                <a:cubicBezTo>
                  <a:pt x="13169" y="863"/>
                  <a:pt x="13257" y="827"/>
                  <a:pt x="13326" y="758"/>
                </a:cubicBezTo>
                <a:cubicBezTo>
                  <a:pt x="13547" y="534"/>
                  <a:pt x="13362" y="168"/>
                  <a:pt x="13115" y="51"/>
                </a:cubicBezTo>
                <a:cubicBezTo>
                  <a:pt x="13045" y="18"/>
                  <a:pt x="12964" y="0"/>
                  <a:pt x="128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1"/>
          <p:cNvSpPr/>
          <p:nvPr/>
        </p:nvSpPr>
        <p:spPr>
          <a:xfrm rot="5072057">
            <a:off x="-337657" y="1310866"/>
            <a:ext cx="1389274" cy="946332"/>
          </a:xfrm>
          <a:custGeom>
            <a:avLst/>
            <a:gdLst/>
            <a:ahLst/>
            <a:cxnLst/>
            <a:rect l="l" t="t" r="r" b="b"/>
            <a:pathLst>
              <a:path w="27626" h="18818" extrusionOk="0">
                <a:moveTo>
                  <a:pt x="10533" y="1625"/>
                </a:moveTo>
                <a:cubicBezTo>
                  <a:pt x="10612" y="1625"/>
                  <a:pt x="10682" y="1630"/>
                  <a:pt x="10726" y="1636"/>
                </a:cubicBezTo>
                <a:cubicBezTo>
                  <a:pt x="11365" y="1728"/>
                  <a:pt x="11855" y="2201"/>
                  <a:pt x="12359" y="2558"/>
                </a:cubicBezTo>
                <a:cubicBezTo>
                  <a:pt x="12659" y="2774"/>
                  <a:pt x="12976" y="2972"/>
                  <a:pt x="13298" y="3153"/>
                </a:cubicBezTo>
                <a:cubicBezTo>
                  <a:pt x="13482" y="3256"/>
                  <a:pt x="13669" y="3357"/>
                  <a:pt x="13862" y="3448"/>
                </a:cubicBezTo>
                <a:cubicBezTo>
                  <a:pt x="13919" y="3487"/>
                  <a:pt x="13977" y="3526"/>
                  <a:pt x="14038" y="3558"/>
                </a:cubicBezTo>
                <a:cubicBezTo>
                  <a:pt x="13603" y="3405"/>
                  <a:pt x="13174" y="3239"/>
                  <a:pt x="12752" y="3058"/>
                </a:cubicBezTo>
                <a:cubicBezTo>
                  <a:pt x="12431" y="2917"/>
                  <a:pt x="12113" y="2768"/>
                  <a:pt x="11801" y="2608"/>
                </a:cubicBezTo>
                <a:cubicBezTo>
                  <a:pt x="11485" y="2445"/>
                  <a:pt x="11174" y="2264"/>
                  <a:pt x="10848" y="2118"/>
                </a:cubicBezTo>
                <a:cubicBezTo>
                  <a:pt x="10841" y="2116"/>
                  <a:pt x="10835" y="2114"/>
                  <a:pt x="10830" y="2114"/>
                </a:cubicBezTo>
                <a:cubicBezTo>
                  <a:pt x="10792" y="2114"/>
                  <a:pt x="10766" y="2169"/>
                  <a:pt x="10801" y="2195"/>
                </a:cubicBezTo>
                <a:cubicBezTo>
                  <a:pt x="11082" y="2401"/>
                  <a:pt x="11394" y="2561"/>
                  <a:pt x="11706" y="2714"/>
                </a:cubicBezTo>
                <a:cubicBezTo>
                  <a:pt x="12032" y="2877"/>
                  <a:pt x="12366" y="3029"/>
                  <a:pt x="12702" y="3171"/>
                </a:cubicBezTo>
                <a:cubicBezTo>
                  <a:pt x="13127" y="3350"/>
                  <a:pt x="13560" y="3507"/>
                  <a:pt x="13999" y="3648"/>
                </a:cubicBezTo>
                <a:cubicBezTo>
                  <a:pt x="13851" y="3639"/>
                  <a:pt x="13702" y="3632"/>
                  <a:pt x="13555" y="3628"/>
                </a:cubicBezTo>
                <a:cubicBezTo>
                  <a:pt x="13169" y="3573"/>
                  <a:pt x="12784" y="3500"/>
                  <a:pt x="12404" y="3408"/>
                </a:cubicBezTo>
                <a:cubicBezTo>
                  <a:pt x="11771" y="3253"/>
                  <a:pt x="11126" y="3038"/>
                  <a:pt x="10606" y="2633"/>
                </a:cubicBezTo>
                <a:cubicBezTo>
                  <a:pt x="10375" y="2455"/>
                  <a:pt x="10113" y="2208"/>
                  <a:pt x="10003" y="1931"/>
                </a:cubicBezTo>
                <a:cubicBezTo>
                  <a:pt x="9902" y="1679"/>
                  <a:pt x="10271" y="1625"/>
                  <a:pt x="10533" y="1625"/>
                </a:cubicBezTo>
                <a:close/>
                <a:moveTo>
                  <a:pt x="14268" y="2659"/>
                </a:moveTo>
                <a:cubicBezTo>
                  <a:pt x="14352" y="2659"/>
                  <a:pt x="14420" y="2772"/>
                  <a:pt x="14471" y="2845"/>
                </a:cubicBezTo>
                <a:cubicBezTo>
                  <a:pt x="14572" y="2988"/>
                  <a:pt x="14664" y="3140"/>
                  <a:pt x="14758" y="3289"/>
                </a:cubicBezTo>
                <a:cubicBezTo>
                  <a:pt x="14873" y="3469"/>
                  <a:pt x="14993" y="3642"/>
                  <a:pt x="15142" y="3790"/>
                </a:cubicBezTo>
                <a:cubicBezTo>
                  <a:pt x="15071" y="3777"/>
                  <a:pt x="15003" y="3764"/>
                  <a:pt x="14932" y="3754"/>
                </a:cubicBezTo>
                <a:cubicBezTo>
                  <a:pt x="14763" y="3642"/>
                  <a:pt x="14610" y="3502"/>
                  <a:pt x="14465" y="3364"/>
                </a:cubicBezTo>
                <a:cubicBezTo>
                  <a:pt x="14318" y="3224"/>
                  <a:pt x="13940" y="2910"/>
                  <a:pt x="14184" y="2696"/>
                </a:cubicBezTo>
                <a:cubicBezTo>
                  <a:pt x="14214" y="2670"/>
                  <a:pt x="14242" y="2659"/>
                  <a:pt x="14268" y="2659"/>
                </a:cubicBezTo>
                <a:close/>
                <a:moveTo>
                  <a:pt x="8511" y="4273"/>
                </a:moveTo>
                <a:cubicBezTo>
                  <a:pt x="8670" y="4273"/>
                  <a:pt x="8830" y="4300"/>
                  <a:pt x="8980" y="4346"/>
                </a:cubicBezTo>
                <a:cubicBezTo>
                  <a:pt x="9080" y="4377"/>
                  <a:pt x="9175" y="4417"/>
                  <a:pt x="9267" y="4464"/>
                </a:cubicBezTo>
                <a:cubicBezTo>
                  <a:pt x="9315" y="4488"/>
                  <a:pt x="9365" y="4526"/>
                  <a:pt x="9416" y="4556"/>
                </a:cubicBezTo>
                <a:cubicBezTo>
                  <a:pt x="9410" y="4559"/>
                  <a:pt x="9403" y="4561"/>
                  <a:pt x="9399" y="4564"/>
                </a:cubicBezTo>
                <a:cubicBezTo>
                  <a:pt x="9354" y="4587"/>
                  <a:pt x="9311" y="4613"/>
                  <a:pt x="9268" y="4637"/>
                </a:cubicBezTo>
                <a:cubicBezTo>
                  <a:pt x="9154" y="4649"/>
                  <a:pt x="9038" y="4657"/>
                  <a:pt x="8922" y="4657"/>
                </a:cubicBezTo>
                <a:cubicBezTo>
                  <a:pt x="8891" y="4657"/>
                  <a:pt x="8860" y="4656"/>
                  <a:pt x="8829" y="4655"/>
                </a:cubicBezTo>
                <a:cubicBezTo>
                  <a:pt x="8734" y="4654"/>
                  <a:pt x="8640" y="4642"/>
                  <a:pt x="8545" y="4627"/>
                </a:cubicBezTo>
                <a:cubicBezTo>
                  <a:pt x="8457" y="4611"/>
                  <a:pt x="8359" y="4594"/>
                  <a:pt x="8285" y="4540"/>
                </a:cubicBezTo>
                <a:cubicBezTo>
                  <a:pt x="8236" y="4505"/>
                  <a:pt x="8189" y="4435"/>
                  <a:pt x="8211" y="4373"/>
                </a:cubicBezTo>
                <a:cubicBezTo>
                  <a:pt x="8244" y="4292"/>
                  <a:pt x="8365" y="4279"/>
                  <a:pt x="8438" y="4275"/>
                </a:cubicBezTo>
                <a:cubicBezTo>
                  <a:pt x="8463" y="4274"/>
                  <a:pt x="8487" y="4273"/>
                  <a:pt x="8511" y="4273"/>
                </a:cubicBezTo>
                <a:close/>
                <a:moveTo>
                  <a:pt x="17303" y="2836"/>
                </a:moveTo>
                <a:cubicBezTo>
                  <a:pt x="17429" y="2836"/>
                  <a:pt x="17563" y="2974"/>
                  <a:pt x="17635" y="3065"/>
                </a:cubicBezTo>
                <a:cubicBezTo>
                  <a:pt x="17902" y="3394"/>
                  <a:pt x="17997" y="3774"/>
                  <a:pt x="18035" y="4187"/>
                </a:cubicBezTo>
                <a:cubicBezTo>
                  <a:pt x="18056" y="4422"/>
                  <a:pt x="18092" y="4669"/>
                  <a:pt x="18190" y="4878"/>
                </a:cubicBezTo>
                <a:cubicBezTo>
                  <a:pt x="18141" y="4852"/>
                  <a:pt x="18092" y="4824"/>
                  <a:pt x="18044" y="4798"/>
                </a:cubicBezTo>
                <a:cubicBezTo>
                  <a:pt x="17878" y="4655"/>
                  <a:pt x="17716" y="4500"/>
                  <a:pt x="17571" y="4336"/>
                </a:cubicBezTo>
                <a:cubicBezTo>
                  <a:pt x="17347" y="4082"/>
                  <a:pt x="17145" y="3781"/>
                  <a:pt x="17089" y="3442"/>
                </a:cubicBezTo>
                <a:cubicBezTo>
                  <a:pt x="17060" y="3275"/>
                  <a:pt x="17050" y="3041"/>
                  <a:pt x="17168" y="2904"/>
                </a:cubicBezTo>
                <a:cubicBezTo>
                  <a:pt x="17210" y="2856"/>
                  <a:pt x="17256" y="2836"/>
                  <a:pt x="17303" y="2836"/>
                </a:cubicBezTo>
                <a:close/>
                <a:moveTo>
                  <a:pt x="15071" y="3995"/>
                </a:moveTo>
                <a:cubicBezTo>
                  <a:pt x="15111" y="4002"/>
                  <a:pt x="15152" y="4010"/>
                  <a:pt x="15190" y="4017"/>
                </a:cubicBezTo>
                <a:cubicBezTo>
                  <a:pt x="15077" y="4088"/>
                  <a:pt x="14982" y="4208"/>
                  <a:pt x="14908" y="4316"/>
                </a:cubicBezTo>
                <a:cubicBezTo>
                  <a:pt x="14833" y="4431"/>
                  <a:pt x="14776" y="4554"/>
                  <a:pt x="14734" y="4685"/>
                </a:cubicBezTo>
                <a:cubicBezTo>
                  <a:pt x="14687" y="4827"/>
                  <a:pt x="14650" y="4983"/>
                  <a:pt x="14549" y="5098"/>
                </a:cubicBezTo>
                <a:cubicBezTo>
                  <a:pt x="14490" y="5164"/>
                  <a:pt x="14401" y="5215"/>
                  <a:pt x="14314" y="5215"/>
                </a:cubicBezTo>
                <a:cubicBezTo>
                  <a:pt x="14267" y="5215"/>
                  <a:pt x="14221" y="5201"/>
                  <a:pt x="14180" y="5166"/>
                </a:cubicBezTo>
                <a:cubicBezTo>
                  <a:pt x="14070" y="5072"/>
                  <a:pt x="14145" y="4888"/>
                  <a:pt x="14190" y="4777"/>
                </a:cubicBezTo>
                <a:cubicBezTo>
                  <a:pt x="14241" y="4655"/>
                  <a:pt x="14312" y="4542"/>
                  <a:pt x="14397" y="4441"/>
                </a:cubicBezTo>
                <a:cubicBezTo>
                  <a:pt x="14482" y="4339"/>
                  <a:pt x="14585" y="4251"/>
                  <a:pt x="14698" y="4178"/>
                </a:cubicBezTo>
                <a:cubicBezTo>
                  <a:pt x="14814" y="4102"/>
                  <a:pt x="14944" y="4058"/>
                  <a:pt x="15068" y="3998"/>
                </a:cubicBezTo>
                <a:cubicBezTo>
                  <a:pt x="15070" y="3997"/>
                  <a:pt x="15070" y="3995"/>
                  <a:pt x="15071" y="3995"/>
                </a:cubicBezTo>
                <a:close/>
                <a:moveTo>
                  <a:pt x="9480" y="4811"/>
                </a:moveTo>
                <a:cubicBezTo>
                  <a:pt x="9512" y="4972"/>
                  <a:pt x="9527" y="5137"/>
                  <a:pt x="9514" y="5301"/>
                </a:cubicBezTo>
                <a:cubicBezTo>
                  <a:pt x="9501" y="5467"/>
                  <a:pt x="9476" y="5661"/>
                  <a:pt x="9400" y="5811"/>
                </a:cubicBezTo>
                <a:cubicBezTo>
                  <a:pt x="9383" y="5845"/>
                  <a:pt x="9343" y="5910"/>
                  <a:pt x="9298" y="5910"/>
                </a:cubicBezTo>
                <a:cubicBezTo>
                  <a:pt x="9289" y="5910"/>
                  <a:pt x="9278" y="5907"/>
                  <a:pt x="9268" y="5899"/>
                </a:cubicBezTo>
                <a:cubicBezTo>
                  <a:pt x="9207" y="5855"/>
                  <a:pt x="9205" y="5714"/>
                  <a:pt x="9200" y="5645"/>
                </a:cubicBezTo>
                <a:cubicBezTo>
                  <a:pt x="9188" y="5479"/>
                  <a:pt x="9216" y="5311"/>
                  <a:pt x="9276" y="5155"/>
                </a:cubicBezTo>
                <a:cubicBezTo>
                  <a:pt x="9324" y="5031"/>
                  <a:pt x="9395" y="4913"/>
                  <a:pt x="9480" y="4811"/>
                </a:cubicBezTo>
                <a:close/>
                <a:moveTo>
                  <a:pt x="17670" y="5193"/>
                </a:moveTo>
                <a:cubicBezTo>
                  <a:pt x="17879" y="5193"/>
                  <a:pt x="18090" y="5223"/>
                  <a:pt x="18296" y="5255"/>
                </a:cubicBezTo>
                <a:cubicBezTo>
                  <a:pt x="18218" y="5267"/>
                  <a:pt x="18139" y="5288"/>
                  <a:pt x="18062" y="5316"/>
                </a:cubicBezTo>
                <a:cubicBezTo>
                  <a:pt x="17700" y="5457"/>
                  <a:pt x="17462" y="5780"/>
                  <a:pt x="17199" y="6047"/>
                </a:cubicBezTo>
                <a:cubicBezTo>
                  <a:pt x="17089" y="6159"/>
                  <a:pt x="16889" y="6375"/>
                  <a:pt x="16703" y="6375"/>
                </a:cubicBezTo>
                <a:cubicBezTo>
                  <a:pt x="16686" y="6375"/>
                  <a:pt x="16670" y="6373"/>
                  <a:pt x="16653" y="6369"/>
                </a:cubicBezTo>
                <a:cubicBezTo>
                  <a:pt x="16480" y="6331"/>
                  <a:pt x="16494" y="6038"/>
                  <a:pt x="16528" y="5906"/>
                </a:cubicBezTo>
                <a:cubicBezTo>
                  <a:pt x="16608" y="5594"/>
                  <a:pt x="16889" y="5353"/>
                  <a:pt x="17191" y="5260"/>
                </a:cubicBezTo>
                <a:cubicBezTo>
                  <a:pt x="17347" y="5211"/>
                  <a:pt x="17508" y="5193"/>
                  <a:pt x="17670" y="5193"/>
                </a:cubicBezTo>
                <a:close/>
                <a:moveTo>
                  <a:pt x="13772" y="3985"/>
                </a:moveTo>
                <a:cubicBezTo>
                  <a:pt x="12847" y="4481"/>
                  <a:pt x="12329" y="5550"/>
                  <a:pt x="11536" y="6223"/>
                </a:cubicBezTo>
                <a:cubicBezTo>
                  <a:pt x="11401" y="6336"/>
                  <a:pt x="11236" y="6433"/>
                  <a:pt x="11075" y="6433"/>
                </a:cubicBezTo>
                <a:cubicBezTo>
                  <a:pt x="10974" y="6433"/>
                  <a:pt x="10875" y="6396"/>
                  <a:pt x="10785" y="6301"/>
                </a:cubicBezTo>
                <a:cubicBezTo>
                  <a:pt x="10575" y="6080"/>
                  <a:pt x="10616" y="5755"/>
                  <a:pt x="10743" y="5502"/>
                </a:cubicBezTo>
                <a:cubicBezTo>
                  <a:pt x="11038" y="4910"/>
                  <a:pt x="11714" y="4607"/>
                  <a:pt x="12300" y="4374"/>
                </a:cubicBezTo>
                <a:cubicBezTo>
                  <a:pt x="12699" y="4217"/>
                  <a:pt x="13109" y="4089"/>
                  <a:pt x="13525" y="3994"/>
                </a:cubicBezTo>
                <a:lnTo>
                  <a:pt x="13525" y="3994"/>
                </a:lnTo>
                <a:cubicBezTo>
                  <a:pt x="13296" y="4069"/>
                  <a:pt x="13075" y="4167"/>
                  <a:pt x="12858" y="4286"/>
                </a:cubicBezTo>
                <a:cubicBezTo>
                  <a:pt x="12279" y="4607"/>
                  <a:pt x="11748" y="5048"/>
                  <a:pt x="11416" y="5627"/>
                </a:cubicBezTo>
                <a:cubicBezTo>
                  <a:pt x="11399" y="5658"/>
                  <a:pt x="11431" y="5688"/>
                  <a:pt x="11461" y="5688"/>
                </a:cubicBezTo>
                <a:cubicBezTo>
                  <a:pt x="11473" y="5688"/>
                  <a:pt x="11485" y="5684"/>
                  <a:pt x="11493" y="5672"/>
                </a:cubicBezTo>
                <a:cubicBezTo>
                  <a:pt x="11876" y="5155"/>
                  <a:pt x="12329" y="4686"/>
                  <a:pt x="12893" y="4364"/>
                </a:cubicBezTo>
                <a:cubicBezTo>
                  <a:pt x="13167" y="4208"/>
                  <a:pt x="13464" y="4081"/>
                  <a:pt x="13772" y="3985"/>
                </a:cubicBezTo>
                <a:close/>
                <a:moveTo>
                  <a:pt x="20927" y="3026"/>
                </a:moveTo>
                <a:cubicBezTo>
                  <a:pt x="21242" y="3026"/>
                  <a:pt x="21473" y="3332"/>
                  <a:pt x="21554" y="3615"/>
                </a:cubicBezTo>
                <a:cubicBezTo>
                  <a:pt x="21654" y="3971"/>
                  <a:pt x="21637" y="4373"/>
                  <a:pt x="21626" y="4740"/>
                </a:cubicBezTo>
                <a:cubicBezTo>
                  <a:pt x="21616" y="5111"/>
                  <a:pt x="21586" y="5479"/>
                  <a:pt x="21551" y="5847"/>
                </a:cubicBezTo>
                <a:cubicBezTo>
                  <a:pt x="21511" y="6258"/>
                  <a:pt x="21464" y="6670"/>
                  <a:pt x="21434" y="7081"/>
                </a:cubicBezTo>
                <a:cubicBezTo>
                  <a:pt x="21427" y="7182"/>
                  <a:pt x="21423" y="7281"/>
                  <a:pt x="21417" y="7382"/>
                </a:cubicBezTo>
                <a:cubicBezTo>
                  <a:pt x="21355" y="7146"/>
                  <a:pt x="21320" y="6898"/>
                  <a:pt x="21270" y="6664"/>
                </a:cubicBezTo>
                <a:cubicBezTo>
                  <a:pt x="21199" y="6319"/>
                  <a:pt x="21128" y="5975"/>
                  <a:pt x="21068" y="5627"/>
                </a:cubicBezTo>
                <a:cubicBezTo>
                  <a:pt x="20948" y="4933"/>
                  <a:pt x="20880" y="4237"/>
                  <a:pt x="20843" y="3534"/>
                </a:cubicBezTo>
                <a:cubicBezTo>
                  <a:pt x="20841" y="3498"/>
                  <a:pt x="20807" y="3478"/>
                  <a:pt x="20775" y="3478"/>
                </a:cubicBezTo>
                <a:cubicBezTo>
                  <a:pt x="20745" y="3478"/>
                  <a:pt x="20716" y="3495"/>
                  <a:pt x="20715" y="3530"/>
                </a:cubicBezTo>
                <a:cubicBezTo>
                  <a:pt x="20694" y="4245"/>
                  <a:pt x="20803" y="4962"/>
                  <a:pt x="20935" y="5662"/>
                </a:cubicBezTo>
                <a:cubicBezTo>
                  <a:pt x="21000" y="6016"/>
                  <a:pt x="21074" y="6368"/>
                  <a:pt x="21151" y="6719"/>
                </a:cubicBezTo>
                <a:cubicBezTo>
                  <a:pt x="21210" y="6990"/>
                  <a:pt x="21261" y="7267"/>
                  <a:pt x="21361" y="7528"/>
                </a:cubicBezTo>
                <a:cubicBezTo>
                  <a:pt x="21346" y="7510"/>
                  <a:pt x="21332" y="7493"/>
                  <a:pt x="21318" y="7476"/>
                </a:cubicBezTo>
                <a:cubicBezTo>
                  <a:pt x="21232" y="7284"/>
                  <a:pt x="21139" y="7097"/>
                  <a:pt x="21054" y="6905"/>
                </a:cubicBezTo>
                <a:cubicBezTo>
                  <a:pt x="20908" y="6579"/>
                  <a:pt x="20770" y="6244"/>
                  <a:pt x="20650" y="5902"/>
                </a:cubicBezTo>
                <a:cubicBezTo>
                  <a:pt x="20526" y="5555"/>
                  <a:pt x="20426" y="5200"/>
                  <a:pt x="20355" y="4840"/>
                </a:cubicBezTo>
                <a:cubicBezTo>
                  <a:pt x="20289" y="4502"/>
                  <a:pt x="20227" y="4140"/>
                  <a:pt x="20264" y="3794"/>
                </a:cubicBezTo>
                <a:cubicBezTo>
                  <a:pt x="20298" y="3473"/>
                  <a:pt x="20470" y="3113"/>
                  <a:pt x="20820" y="3038"/>
                </a:cubicBezTo>
                <a:cubicBezTo>
                  <a:pt x="20857" y="3030"/>
                  <a:pt x="20893" y="3026"/>
                  <a:pt x="20927" y="3026"/>
                </a:cubicBezTo>
                <a:close/>
                <a:moveTo>
                  <a:pt x="4875" y="6230"/>
                </a:moveTo>
                <a:cubicBezTo>
                  <a:pt x="5101" y="6230"/>
                  <a:pt x="5328" y="6242"/>
                  <a:pt x="5554" y="6257"/>
                </a:cubicBezTo>
                <a:cubicBezTo>
                  <a:pt x="5847" y="6275"/>
                  <a:pt x="6142" y="6294"/>
                  <a:pt x="6436" y="6294"/>
                </a:cubicBezTo>
                <a:cubicBezTo>
                  <a:pt x="6542" y="6294"/>
                  <a:pt x="6648" y="6291"/>
                  <a:pt x="6754" y="6285"/>
                </a:cubicBezTo>
                <a:lnTo>
                  <a:pt x="6754" y="6285"/>
                </a:lnTo>
                <a:cubicBezTo>
                  <a:pt x="6544" y="6375"/>
                  <a:pt x="6339" y="6470"/>
                  <a:pt x="6130" y="6552"/>
                </a:cubicBezTo>
                <a:cubicBezTo>
                  <a:pt x="5861" y="6661"/>
                  <a:pt x="5585" y="6762"/>
                  <a:pt x="5309" y="6853"/>
                </a:cubicBezTo>
                <a:cubicBezTo>
                  <a:pt x="4752" y="7034"/>
                  <a:pt x="4185" y="7151"/>
                  <a:pt x="3617" y="7290"/>
                </a:cubicBezTo>
                <a:cubicBezTo>
                  <a:pt x="3559" y="7303"/>
                  <a:pt x="3582" y="7395"/>
                  <a:pt x="3637" y="7395"/>
                </a:cubicBezTo>
                <a:cubicBezTo>
                  <a:pt x="3639" y="7395"/>
                  <a:pt x="3641" y="7395"/>
                  <a:pt x="3643" y="7395"/>
                </a:cubicBezTo>
                <a:cubicBezTo>
                  <a:pt x="4223" y="7324"/>
                  <a:pt x="4802" y="7151"/>
                  <a:pt x="5353" y="6966"/>
                </a:cubicBezTo>
                <a:cubicBezTo>
                  <a:pt x="5629" y="6874"/>
                  <a:pt x="5903" y="6771"/>
                  <a:pt x="6173" y="6658"/>
                </a:cubicBezTo>
                <a:cubicBezTo>
                  <a:pt x="6236" y="6633"/>
                  <a:pt x="6300" y="6606"/>
                  <a:pt x="6364" y="6578"/>
                </a:cubicBezTo>
                <a:lnTo>
                  <a:pt x="6364" y="6578"/>
                </a:lnTo>
                <a:cubicBezTo>
                  <a:pt x="5841" y="6975"/>
                  <a:pt x="5384" y="7467"/>
                  <a:pt x="4967" y="7962"/>
                </a:cubicBezTo>
                <a:lnTo>
                  <a:pt x="4940" y="7995"/>
                </a:lnTo>
                <a:cubicBezTo>
                  <a:pt x="4934" y="7991"/>
                  <a:pt x="4926" y="7987"/>
                  <a:pt x="4918" y="7987"/>
                </a:cubicBezTo>
                <a:cubicBezTo>
                  <a:pt x="4913" y="7987"/>
                  <a:pt x="4908" y="7989"/>
                  <a:pt x="4903" y="7992"/>
                </a:cubicBezTo>
                <a:cubicBezTo>
                  <a:pt x="4863" y="8019"/>
                  <a:pt x="4828" y="8049"/>
                  <a:pt x="4791" y="8076"/>
                </a:cubicBezTo>
                <a:cubicBezTo>
                  <a:pt x="4389" y="8230"/>
                  <a:pt x="3967" y="8389"/>
                  <a:pt x="3535" y="8389"/>
                </a:cubicBezTo>
                <a:cubicBezTo>
                  <a:pt x="3430" y="8389"/>
                  <a:pt x="3324" y="8380"/>
                  <a:pt x="3217" y="8358"/>
                </a:cubicBezTo>
                <a:cubicBezTo>
                  <a:pt x="2735" y="8260"/>
                  <a:pt x="2260" y="7806"/>
                  <a:pt x="2423" y="7278"/>
                </a:cubicBezTo>
                <a:cubicBezTo>
                  <a:pt x="2515" y="6982"/>
                  <a:pt x="2819" y="6797"/>
                  <a:pt x="3075" y="6657"/>
                </a:cubicBezTo>
                <a:cubicBezTo>
                  <a:pt x="3334" y="6519"/>
                  <a:pt x="3610" y="6409"/>
                  <a:pt x="3894" y="6338"/>
                </a:cubicBezTo>
                <a:cubicBezTo>
                  <a:pt x="4217" y="6256"/>
                  <a:pt x="4545" y="6230"/>
                  <a:pt x="4875" y="6230"/>
                </a:cubicBezTo>
                <a:close/>
                <a:moveTo>
                  <a:pt x="20077" y="7664"/>
                </a:moveTo>
                <a:cubicBezTo>
                  <a:pt x="20523" y="7664"/>
                  <a:pt x="20965" y="7743"/>
                  <a:pt x="21382" y="7900"/>
                </a:cubicBezTo>
                <a:cubicBezTo>
                  <a:pt x="21385" y="7904"/>
                  <a:pt x="21389" y="7910"/>
                  <a:pt x="21390" y="7913"/>
                </a:cubicBezTo>
                <a:cubicBezTo>
                  <a:pt x="21368" y="7912"/>
                  <a:pt x="21346" y="7912"/>
                  <a:pt x="21324" y="7912"/>
                </a:cubicBezTo>
                <a:cubicBezTo>
                  <a:pt x="20869" y="7912"/>
                  <a:pt x="20410" y="7942"/>
                  <a:pt x="19973" y="8081"/>
                </a:cubicBezTo>
                <a:cubicBezTo>
                  <a:pt x="19743" y="8154"/>
                  <a:pt x="19536" y="8262"/>
                  <a:pt x="19335" y="8394"/>
                </a:cubicBezTo>
                <a:cubicBezTo>
                  <a:pt x="19118" y="8535"/>
                  <a:pt x="18920" y="8649"/>
                  <a:pt x="18659" y="8692"/>
                </a:cubicBezTo>
                <a:cubicBezTo>
                  <a:pt x="18608" y="8700"/>
                  <a:pt x="18601" y="8779"/>
                  <a:pt x="18658" y="8785"/>
                </a:cubicBezTo>
                <a:cubicBezTo>
                  <a:pt x="18676" y="8787"/>
                  <a:pt x="18695" y="8788"/>
                  <a:pt x="18713" y="8788"/>
                </a:cubicBezTo>
                <a:cubicBezTo>
                  <a:pt x="18906" y="8788"/>
                  <a:pt x="19090" y="8685"/>
                  <a:pt x="19250" y="8588"/>
                </a:cubicBezTo>
                <a:cubicBezTo>
                  <a:pt x="19469" y="8453"/>
                  <a:pt x="19679" y="8311"/>
                  <a:pt x="19922" y="8223"/>
                </a:cubicBezTo>
                <a:cubicBezTo>
                  <a:pt x="20285" y="8089"/>
                  <a:pt x="20674" y="8045"/>
                  <a:pt x="21060" y="8011"/>
                </a:cubicBezTo>
                <a:lnTo>
                  <a:pt x="21060" y="8011"/>
                </a:lnTo>
                <a:cubicBezTo>
                  <a:pt x="20810" y="8069"/>
                  <a:pt x="20559" y="8201"/>
                  <a:pt x="20363" y="8300"/>
                </a:cubicBezTo>
                <a:cubicBezTo>
                  <a:pt x="20098" y="8436"/>
                  <a:pt x="19838" y="8592"/>
                  <a:pt x="19591" y="8761"/>
                </a:cubicBezTo>
                <a:cubicBezTo>
                  <a:pt x="19346" y="8928"/>
                  <a:pt x="19109" y="9141"/>
                  <a:pt x="18818" y="9231"/>
                </a:cubicBezTo>
                <a:cubicBezTo>
                  <a:pt x="18742" y="9254"/>
                  <a:pt x="18660" y="9267"/>
                  <a:pt x="18578" y="9267"/>
                </a:cubicBezTo>
                <a:cubicBezTo>
                  <a:pt x="18388" y="9267"/>
                  <a:pt x="18201" y="9196"/>
                  <a:pt x="18106" y="9018"/>
                </a:cubicBezTo>
                <a:cubicBezTo>
                  <a:pt x="17984" y="8789"/>
                  <a:pt x="18048" y="8499"/>
                  <a:pt x="18201" y="8301"/>
                </a:cubicBezTo>
                <a:cubicBezTo>
                  <a:pt x="18393" y="8059"/>
                  <a:pt x="18695" y="7927"/>
                  <a:pt x="18984" y="7833"/>
                </a:cubicBezTo>
                <a:cubicBezTo>
                  <a:pt x="19225" y="7755"/>
                  <a:pt x="19475" y="7705"/>
                  <a:pt x="19729" y="7680"/>
                </a:cubicBezTo>
                <a:cubicBezTo>
                  <a:pt x="19845" y="7669"/>
                  <a:pt x="19961" y="7664"/>
                  <a:pt x="20077" y="7664"/>
                </a:cubicBezTo>
                <a:close/>
                <a:moveTo>
                  <a:pt x="7564" y="6287"/>
                </a:moveTo>
                <a:lnTo>
                  <a:pt x="7564" y="6287"/>
                </a:lnTo>
                <a:cubicBezTo>
                  <a:pt x="7583" y="6308"/>
                  <a:pt x="7599" y="6328"/>
                  <a:pt x="7614" y="6346"/>
                </a:cubicBezTo>
                <a:lnTo>
                  <a:pt x="7885" y="6702"/>
                </a:lnTo>
                <a:cubicBezTo>
                  <a:pt x="8238" y="7168"/>
                  <a:pt x="8599" y="7663"/>
                  <a:pt x="8725" y="8243"/>
                </a:cubicBezTo>
                <a:cubicBezTo>
                  <a:pt x="8827" y="8714"/>
                  <a:pt x="8785" y="9297"/>
                  <a:pt x="8410" y="9651"/>
                </a:cubicBezTo>
                <a:cubicBezTo>
                  <a:pt x="8282" y="9771"/>
                  <a:pt x="8124" y="9844"/>
                  <a:pt x="7964" y="9844"/>
                </a:cubicBezTo>
                <a:cubicBezTo>
                  <a:pt x="7849" y="9844"/>
                  <a:pt x="7734" y="9806"/>
                  <a:pt x="7630" y="9720"/>
                </a:cubicBezTo>
                <a:cubicBezTo>
                  <a:pt x="7387" y="9520"/>
                  <a:pt x="7329" y="9209"/>
                  <a:pt x="7257" y="8920"/>
                </a:cubicBezTo>
                <a:cubicBezTo>
                  <a:pt x="7445" y="8151"/>
                  <a:pt x="7538" y="7358"/>
                  <a:pt x="7520" y="6563"/>
                </a:cubicBezTo>
                <a:lnTo>
                  <a:pt x="7520" y="6563"/>
                </a:lnTo>
                <a:cubicBezTo>
                  <a:pt x="7530" y="6593"/>
                  <a:pt x="7543" y="6622"/>
                  <a:pt x="7555" y="6651"/>
                </a:cubicBezTo>
                <a:cubicBezTo>
                  <a:pt x="7826" y="7403"/>
                  <a:pt x="7996" y="8188"/>
                  <a:pt x="8070" y="8984"/>
                </a:cubicBezTo>
                <a:cubicBezTo>
                  <a:pt x="8074" y="9027"/>
                  <a:pt x="8107" y="9047"/>
                  <a:pt x="8140" y="9047"/>
                </a:cubicBezTo>
                <a:cubicBezTo>
                  <a:pt x="8180" y="9047"/>
                  <a:pt x="8220" y="9019"/>
                  <a:pt x="8216" y="8968"/>
                </a:cubicBezTo>
                <a:cubicBezTo>
                  <a:pt x="8160" y="8389"/>
                  <a:pt x="8054" y="7818"/>
                  <a:pt x="7896" y="7257"/>
                </a:cubicBezTo>
                <a:cubicBezTo>
                  <a:pt x="7818" y="6980"/>
                  <a:pt x="7728" y="6707"/>
                  <a:pt x="7625" y="6439"/>
                </a:cubicBezTo>
                <a:cubicBezTo>
                  <a:pt x="7606" y="6387"/>
                  <a:pt x="7586" y="6338"/>
                  <a:pt x="7564" y="6287"/>
                </a:cubicBezTo>
                <a:close/>
                <a:moveTo>
                  <a:pt x="24010" y="8562"/>
                </a:moveTo>
                <a:cubicBezTo>
                  <a:pt x="24128" y="8562"/>
                  <a:pt x="24237" y="8608"/>
                  <a:pt x="24279" y="8737"/>
                </a:cubicBezTo>
                <a:cubicBezTo>
                  <a:pt x="24412" y="9138"/>
                  <a:pt x="23953" y="9480"/>
                  <a:pt x="23669" y="9666"/>
                </a:cubicBezTo>
                <a:cubicBezTo>
                  <a:pt x="23424" y="9829"/>
                  <a:pt x="23165" y="10002"/>
                  <a:pt x="23014" y="10252"/>
                </a:cubicBezTo>
                <a:cubicBezTo>
                  <a:pt x="23036" y="9851"/>
                  <a:pt x="23087" y="9438"/>
                  <a:pt x="23296" y="9085"/>
                </a:cubicBezTo>
                <a:cubicBezTo>
                  <a:pt x="23405" y="8897"/>
                  <a:pt x="23567" y="8711"/>
                  <a:pt x="23771" y="8616"/>
                </a:cubicBezTo>
                <a:cubicBezTo>
                  <a:pt x="23842" y="8584"/>
                  <a:pt x="23928" y="8562"/>
                  <a:pt x="24010" y="8562"/>
                </a:cubicBezTo>
                <a:close/>
                <a:moveTo>
                  <a:pt x="21546" y="9870"/>
                </a:moveTo>
                <a:cubicBezTo>
                  <a:pt x="21563" y="9870"/>
                  <a:pt x="21578" y="9871"/>
                  <a:pt x="21593" y="9871"/>
                </a:cubicBezTo>
                <a:cubicBezTo>
                  <a:pt x="21952" y="9871"/>
                  <a:pt x="22279" y="9970"/>
                  <a:pt x="22612" y="10095"/>
                </a:cubicBezTo>
                <a:cubicBezTo>
                  <a:pt x="22624" y="10099"/>
                  <a:pt x="22635" y="10101"/>
                  <a:pt x="22645" y="10101"/>
                </a:cubicBezTo>
                <a:cubicBezTo>
                  <a:pt x="22660" y="10101"/>
                  <a:pt x="22672" y="10097"/>
                  <a:pt x="22683" y="10090"/>
                </a:cubicBezTo>
                <a:cubicBezTo>
                  <a:pt x="22701" y="10130"/>
                  <a:pt x="22718" y="10168"/>
                  <a:pt x="22737" y="10210"/>
                </a:cubicBezTo>
                <a:cubicBezTo>
                  <a:pt x="22727" y="10209"/>
                  <a:pt x="22716" y="10209"/>
                  <a:pt x="22706" y="10209"/>
                </a:cubicBezTo>
                <a:cubicBezTo>
                  <a:pt x="22512" y="10209"/>
                  <a:pt x="22321" y="10259"/>
                  <a:pt x="22132" y="10315"/>
                </a:cubicBezTo>
                <a:cubicBezTo>
                  <a:pt x="21941" y="10370"/>
                  <a:pt x="21708" y="10455"/>
                  <a:pt x="21491" y="10455"/>
                </a:cubicBezTo>
                <a:cubicBezTo>
                  <a:pt x="21387" y="10455"/>
                  <a:pt x="21288" y="10436"/>
                  <a:pt x="21197" y="10386"/>
                </a:cubicBezTo>
                <a:cubicBezTo>
                  <a:pt x="21071" y="10315"/>
                  <a:pt x="20969" y="10133"/>
                  <a:pt x="21073" y="10002"/>
                </a:cubicBezTo>
                <a:cubicBezTo>
                  <a:pt x="21173" y="9876"/>
                  <a:pt x="21387" y="9870"/>
                  <a:pt x="21546" y="9870"/>
                </a:cubicBezTo>
                <a:close/>
                <a:moveTo>
                  <a:pt x="7180" y="6287"/>
                </a:moveTo>
                <a:cubicBezTo>
                  <a:pt x="6383" y="7161"/>
                  <a:pt x="5785" y="8211"/>
                  <a:pt x="5510" y="9361"/>
                </a:cubicBezTo>
                <a:cubicBezTo>
                  <a:pt x="5450" y="9615"/>
                  <a:pt x="5414" y="9875"/>
                  <a:pt x="5382" y="10133"/>
                </a:cubicBezTo>
                <a:cubicBezTo>
                  <a:pt x="5379" y="10171"/>
                  <a:pt x="5409" y="10193"/>
                  <a:pt x="5439" y="10193"/>
                </a:cubicBezTo>
                <a:cubicBezTo>
                  <a:pt x="5463" y="10193"/>
                  <a:pt x="5486" y="10179"/>
                  <a:pt x="5492" y="10149"/>
                </a:cubicBezTo>
                <a:cubicBezTo>
                  <a:pt x="5724" y="8747"/>
                  <a:pt x="6407" y="7443"/>
                  <a:pt x="7370" y="6396"/>
                </a:cubicBezTo>
                <a:lnTo>
                  <a:pt x="7370" y="6396"/>
                </a:lnTo>
                <a:cubicBezTo>
                  <a:pt x="7389" y="7223"/>
                  <a:pt x="7308" y="8049"/>
                  <a:pt x="7110" y="8855"/>
                </a:cubicBezTo>
                <a:cubicBezTo>
                  <a:pt x="7003" y="9299"/>
                  <a:pt x="6859" y="9736"/>
                  <a:pt x="6683" y="10160"/>
                </a:cubicBezTo>
                <a:cubicBezTo>
                  <a:pt x="6496" y="10608"/>
                  <a:pt x="6272" y="11074"/>
                  <a:pt x="5910" y="11410"/>
                </a:cubicBezTo>
                <a:cubicBezTo>
                  <a:pt x="5683" y="11623"/>
                  <a:pt x="5405" y="11759"/>
                  <a:pt x="5116" y="11759"/>
                </a:cubicBezTo>
                <a:cubicBezTo>
                  <a:pt x="4982" y="11759"/>
                  <a:pt x="4846" y="11730"/>
                  <a:pt x="4711" y="11667"/>
                </a:cubicBezTo>
                <a:cubicBezTo>
                  <a:pt x="4321" y="11484"/>
                  <a:pt x="4084" y="11098"/>
                  <a:pt x="4018" y="10685"/>
                </a:cubicBezTo>
                <a:cubicBezTo>
                  <a:pt x="3871" y="9778"/>
                  <a:pt x="4401" y="8936"/>
                  <a:pt x="4950" y="8263"/>
                </a:cubicBezTo>
                <a:cubicBezTo>
                  <a:pt x="5578" y="7498"/>
                  <a:pt x="6283" y="6742"/>
                  <a:pt x="7180" y="6287"/>
                </a:cubicBezTo>
                <a:close/>
                <a:moveTo>
                  <a:pt x="24980" y="11894"/>
                </a:moveTo>
                <a:cubicBezTo>
                  <a:pt x="25021" y="11894"/>
                  <a:pt x="25061" y="11899"/>
                  <a:pt x="25101" y="11908"/>
                </a:cubicBezTo>
                <a:cubicBezTo>
                  <a:pt x="25265" y="11948"/>
                  <a:pt x="25328" y="12077"/>
                  <a:pt x="25265" y="12227"/>
                </a:cubicBezTo>
                <a:cubicBezTo>
                  <a:pt x="25200" y="12387"/>
                  <a:pt x="25045" y="12502"/>
                  <a:pt x="24895" y="12580"/>
                </a:cubicBezTo>
                <a:cubicBezTo>
                  <a:pt x="24560" y="12752"/>
                  <a:pt x="24042" y="12827"/>
                  <a:pt x="23760" y="13107"/>
                </a:cubicBezTo>
                <a:cubicBezTo>
                  <a:pt x="23757" y="13081"/>
                  <a:pt x="23753" y="13056"/>
                  <a:pt x="23750" y="13029"/>
                </a:cubicBezTo>
                <a:cubicBezTo>
                  <a:pt x="23754" y="13013"/>
                  <a:pt x="23760" y="12999"/>
                  <a:pt x="23765" y="12985"/>
                </a:cubicBezTo>
                <a:cubicBezTo>
                  <a:pt x="23788" y="12969"/>
                  <a:pt x="23801" y="12941"/>
                  <a:pt x="23797" y="12912"/>
                </a:cubicBezTo>
                <a:cubicBezTo>
                  <a:pt x="23930" y="12650"/>
                  <a:pt x="24107" y="12397"/>
                  <a:pt x="24327" y="12202"/>
                </a:cubicBezTo>
                <a:cubicBezTo>
                  <a:pt x="24498" y="12049"/>
                  <a:pt x="24739" y="11894"/>
                  <a:pt x="24980" y="11894"/>
                </a:cubicBezTo>
                <a:close/>
                <a:moveTo>
                  <a:pt x="22691" y="12522"/>
                </a:moveTo>
                <a:cubicBezTo>
                  <a:pt x="22734" y="12522"/>
                  <a:pt x="22779" y="12531"/>
                  <a:pt x="22816" y="12539"/>
                </a:cubicBezTo>
                <a:cubicBezTo>
                  <a:pt x="23069" y="12599"/>
                  <a:pt x="23300" y="12722"/>
                  <a:pt x="23516" y="12866"/>
                </a:cubicBezTo>
                <a:cubicBezTo>
                  <a:pt x="23527" y="12942"/>
                  <a:pt x="23537" y="13017"/>
                  <a:pt x="23546" y="13093"/>
                </a:cubicBezTo>
                <a:cubicBezTo>
                  <a:pt x="23531" y="13121"/>
                  <a:pt x="23513" y="13146"/>
                  <a:pt x="23489" y="13155"/>
                </a:cubicBezTo>
                <a:cubicBezTo>
                  <a:pt x="23474" y="13160"/>
                  <a:pt x="23457" y="13162"/>
                  <a:pt x="23438" y="13162"/>
                </a:cubicBezTo>
                <a:cubicBezTo>
                  <a:pt x="23392" y="13162"/>
                  <a:pt x="23339" y="13150"/>
                  <a:pt x="23304" y="13145"/>
                </a:cubicBezTo>
                <a:cubicBezTo>
                  <a:pt x="23177" y="13127"/>
                  <a:pt x="23055" y="13085"/>
                  <a:pt x="22941" y="13026"/>
                </a:cubicBezTo>
                <a:cubicBezTo>
                  <a:pt x="22811" y="12956"/>
                  <a:pt x="22680" y="12858"/>
                  <a:pt x="22595" y="12738"/>
                </a:cubicBezTo>
                <a:cubicBezTo>
                  <a:pt x="22547" y="12671"/>
                  <a:pt x="22516" y="12582"/>
                  <a:pt x="22608" y="12538"/>
                </a:cubicBezTo>
                <a:cubicBezTo>
                  <a:pt x="22632" y="12526"/>
                  <a:pt x="22661" y="12522"/>
                  <a:pt x="22691" y="12522"/>
                </a:cubicBezTo>
                <a:close/>
                <a:moveTo>
                  <a:pt x="21346" y="14866"/>
                </a:moveTo>
                <a:cubicBezTo>
                  <a:pt x="21468" y="14866"/>
                  <a:pt x="21605" y="14941"/>
                  <a:pt x="21701" y="14994"/>
                </a:cubicBezTo>
                <a:cubicBezTo>
                  <a:pt x="22193" y="15266"/>
                  <a:pt x="22500" y="15812"/>
                  <a:pt x="22609" y="16347"/>
                </a:cubicBezTo>
                <a:cubicBezTo>
                  <a:pt x="22731" y="16947"/>
                  <a:pt x="22655" y="17559"/>
                  <a:pt x="22560" y="18158"/>
                </a:cubicBezTo>
                <a:cubicBezTo>
                  <a:pt x="22569" y="17701"/>
                  <a:pt x="22464" y="17245"/>
                  <a:pt x="22307" y="16815"/>
                </a:cubicBezTo>
                <a:cubicBezTo>
                  <a:pt x="22208" y="16544"/>
                  <a:pt x="22091" y="16278"/>
                  <a:pt x="21974" y="16014"/>
                </a:cubicBezTo>
                <a:cubicBezTo>
                  <a:pt x="21847" y="15730"/>
                  <a:pt x="21730" y="15395"/>
                  <a:pt x="21493" y="15182"/>
                </a:cubicBezTo>
                <a:cubicBezTo>
                  <a:pt x="21482" y="15170"/>
                  <a:pt x="21470" y="15165"/>
                  <a:pt x="21458" y="15165"/>
                </a:cubicBezTo>
                <a:cubicBezTo>
                  <a:pt x="21423" y="15165"/>
                  <a:pt x="21387" y="15209"/>
                  <a:pt x="21403" y="15248"/>
                </a:cubicBezTo>
                <a:cubicBezTo>
                  <a:pt x="21463" y="15397"/>
                  <a:pt x="21552" y="15531"/>
                  <a:pt x="21626" y="15673"/>
                </a:cubicBezTo>
                <a:cubicBezTo>
                  <a:pt x="21695" y="15805"/>
                  <a:pt x="21758" y="15937"/>
                  <a:pt x="21820" y="16071"/>
                </a:cubicBezTo>
                <a:cubicBezTo>
                  <a:pt x="21937" y="16323"/>
                  <a:pt x="22054" y="16573"/>
                  <a:pt x="22155" y="16831"/>
                </a:cubicBezTo>
                <a:cubicBezTo>
                  <a:pt x="22328" y="17269"/>
                  <a:pt x="22463" y="17723"/>
                  <a:pt x="22463" y="18193"/>
                </a:cubicBezTo>
                <a:cubicBezTo>
                  <a:pt x="22229" y="17352"/>
                  <a:pt x="21403" y="16753"/>
                  <a:pt x="21105" y="15927"/>
                </a:cubicBezTo>
                <a:cubicBezTo>
                  <a:pt x="21022" y="15699"/>
                  <a:pt x="20979" y="15434"/>
                  <a:pt x="21037" y="15195"/>
                </a:cubicBezTo>
                <a:cubicBezTo>
                  <a:pt x="21067" y="15072"/>
                  <a:pt x="21136" y="14927"/>
                  <a:pt x="21263" y="14880"/>
                </a:cubicBezTo>
                <a:cubicBezTo>
                  <a:pt x="21289" y="14870"/>
                  <a:pt x="21317" y="14866"/>
                  <a:pt x="21346" y="14866"/>
                </a:cubicBezTo>
                <a:close/>
                <a:moveTo>
                  <a:pt x="25635" y="16296"/>
                </a:moveTo>
                <a:cubicBezTo>
                  <a:pt x="25849" y="16296"/>
                  <a:pt x="26064" y="16374"/>
                  <a:pt x="26131" y="16597"/>
                </a:cubicBezTo>
                <a:cubicBezTo>
                  <a:pt x="26220" y="16892"/>
                  <a:pt x="25953" y="17177"/>
                  <a:pt x="25730" y="17330"/>
                </a:cubicBezTo>
                <a:cubicBezTo>
                  <a:pt x="25275" y="17640"/>
                  <a:pt x="24676" y="17732"/>
                  <a:pt x="24151" y="17862"/>
                </a:cubicBezTo>
                <a:cubicBezTo>
                  <a:pt x="23658" y="17984"/>
                  <a:pt x="23161" y="18135"/>
                  <a:pt x="22751" y="18437"/>
                </a:cubicBezTo>
                <a:cubicBezTo>
                  <a:pt x="22774" y="18402"/>
                  <a:pt x="22795" y="18363"/>
                  <a:pt x="22816" y="18328"/>
                </a:cubicBezTo>
                <a:cubicBezTo>
                  <a:pt x="23614" y="17935"/>
                  <a:pt x="24418" y="17550"/>
                  <a:pt x="25198" y="17125"/>
                </a:cubicBezTo>
                <a:cubicBezTo>
                  <a:pt x="25263" y="17089"/>
                  <a:pt x="25239" y="16992"/>
                  <a:pt x="25177" y="16992"/>
                </a:cubicBezTo>
                <a:cubicBezTo>
                  <a:pt x="25168" y="16992"/>
                  <a:pt x="25159" y="16994"/>
                  <a:pt x="25149" y="16998"/>
                </a:cubicBezTo>
                <a:cubicBezTo>
                  <a:pt x="24437" y="17316"/>
                  <a:pt x="23740" y="17667"/>
                  <a:pt x="23042" y="18014"/>
                </a:cubicBezTo>
                <a:cubicBezTo>
                  <a:pt x="23269" y="17759"/>
                  <a:pt x="23513" y="17516"/>
                  <a:pt x="23785" y="17295"/>
                </a:cubicBezTo>
                <a:cubicBezTo>
                  <a:pt x="24022" y="17099"/>
                  <a:pt x="24272" y="16920"/>
                  <a:pt x="24533" y="16759"/>
                </a:cubicBezTo>
                <a:cubicBezTo>
                  <a:pt x="24793" y="16600"/>
                  <a:pt x="25069" y="16427"/>
                  <a:pt x="25362" y="16337"/>
                </a:cubicBezTo>
                <a:cubicBezTo>
                  <a:pt x="25444" y="16311"/>
                  <a:pt x="25539" y="16296"/>
                  <a:pt x="25635" y="16296"/>
                </a:cubicBezTo>
                <a:close/>
                <a:moveTo>
                  <a:pt x="12883" y="0"/>
                </a:moveTo>
                <a:cubicBezTo>
                  <a:pt x="12811" y="0"/>
                  <a:pt x="12740" y="14"/>
                  <a:pt x="12678" y="44"/>
                </a:cubicBezTo>
                <a:cubicBezTo>
                  <a:pt x="12600" y="81"/>
                  <a:pt x="12539" y="133"/>
                  <a:pt x="12498" y="210"/>
                </a:cubicBezTo>
                <a:cubicBezTo>
                  <a:pt x="12458" y="287"/>
                  <a:pt x="12452" y="380"/>
                  <a:pt x="12469" y="465"/>
                </a:cubicBezTo>
                <a:cubicBezTo>
                  <a:pt x="12498" y="595"/>
                  <a:pt x="12561" y="725"/>
                  <a:pt x="12666" y="812"/>
                </a:cubicBezTo>
                <a:cubicBezTo>
                  <a:pt x="12505" y="1381"/>
                  <a:pt x="12814" y="2070"/>
                  <a:pt x="13089" y="2548"/>
                </a:cubicBezTo>
                <a:cubicBezTo>
                  <a:pt x="13184" y="2714"/>
                  <a:pt x="13295" y="2875"/>
                  <a:pt x="13418" y="3021"/>
                </a:cubicBezTo>
                <a:cubicBezTo>
                  <a:pt x="13079" y="2833"/>
                  <a:pt x="12753" y="2626"/>
                  <a:pt x="12438" y="2401"/>
                </a:cubicBezTo>
                <a:cubicBezTo>
                  <a:pt x="11895" y="2011"/>
                  <a:pt x="11355" y="1508"/>
                  <a:pt x="10653" y="1459"/>
                </a:cubicBezTo>
                <a:cubicBezTo>
                  <a:pt x="10616" y="1456"/>
                  <a:pt x="10575" y="1454"/>
                  <a:pt x="10532" y="1454"/>
                </a:cubicBezTo>
                <a:cubicBezTo>
                  <a:pt x="10297" y="1454"/>
                  <a:pt x="9990" y="1502"/>
                  <a:pt x="9869" y="1693"/>
                </a:cubicBezTo>
                <a:cubicBezTo>
                  <a:pt x="9715" y="1934"/>
                  <a:pt x="10020" y="2267"/>
                  <a:pt x="10169" y="2432"/>
                </a:cubicBezTo>
                <a:cubicBezTo>
                  <a:pt x="10636" y="2948"/>
                  <a:pt x="11297" y="3243"/>
                  <a:pt x="11957" y="3436"/>
                </a:cubicBezTo>
                <a:cubicBezTo>
                  <a:pt x="12252" y="3523"/>
                  <a:pt x="12553" y="3588"/>
                  <a:pt x="12855" y="3645"/>
                </a:cubicBezTo>
                <a:cubicBezTo>
                  <a:pt x="11727" y="3707"/>
                  <a:pt x="10615" y="3971"/>
                  <a:pt x="9600" y="4474"/>
                </a:cubicBezTo>
                <a:cubicBezTo>
                  <a:pt x="9546" y="4400"/>
                  <a:pt x="9444" y="4351"/>
                  <a:pt x="9369" y="4310"/>
                </a:cubicBezTo>
                <a:cubicBezTo>
                  <a:pt x="9270" y="4258"/>
                  <a:pt x="9163" y="4215"/>
                  <a:pt x="9056" y="4183"/>
                </a:cubicBezTo>
                <a:cubicBezTo>
                  <a:pt x="8888" y="4132"/>
                  <a:pt x="8707" y="4098"/>
                  <a:pt x="8529" y="4098"/>
                </a:cubicBezTo>
                <a:cubicBezTo>
                  <a:pt x="8481" y="4098"/>
                  <a:pt x="8433" y="4101"/>
                  <a:pt x="8386" y="4106"/>
                </a:cubicBezTo>
                <a:cubicBezTo>
                  <a:pt x="8275" y="4120"/>
                  <a:pt x="8156" y="4160"/>
                  <a:pt x="8091" y="4254"/>
                </a:cubicBezTo>
                <a:cubicBezTo>
                  <a:pt x="8031" y="4340"/>
                  <a:pt x="8028" y="4454"/>
                  <a:pt x="8077" y="4546"/>
                </a:cubicBezTo>
                <a:cubicBezTo>
                  <a:pt x="8187" y="4757"/>
                  <a:pt x="8450" y="4791"/>
                  <a:pt x="8664" y="4806"/>
                </a:cubicBezTo>
                <a:cubicBezTo>
                  <a:pt x="8685" y="4807"/>
                  <a:pt x="8704" y="4807"/>
                  <a:pt x="8724" y="4807"/>
                </a:cubicBezTo>
                <a:cubicBezTo>
                  <a:pt x="8744" y="4807"/>
                  <a:pt x="8764" y="4807"/>
                  <a:pt x="8785" y="4807"/>
                </a:cubicBezTo>
                <a:cubicBezTo>
                  <a:pt x="8563" y="4875"/>
                  <a:pt x="8339" y="4928"/>
                  <a:pt x="8105" y="4954"/>
                </a:cubicBezTo>
                <a:cubicBezTo>
                  <a:pt x="7966" y="4970"/>
                  <a:pt x="7826" y="4977"/>
                  <a:pt x="7687" y="4977"/>
                </a:cubicBezTo>
                <a:cubicBezTo>
                  <a:pt x="7501" y="4977"/>
                  <a:pt x="7315" y="4964"/>
                  <a:pt x="7130" y="4936"/>
                </a:cubicBezTo>
                <a:cubicBezTo>
                  <a:pt x="6807" y="4889"/>
                  <a:pt x="6492" y="4800"/>
                  <a:pt x="6191" y="4672"/>
                </a:cubicBezTo>
                <a:cubicBezTo>
                  <a:pt x="6034" y="4605"/>
                  <a:pt x="5882" y="4527"/>
                  <a:pt x="5736" y="4437"/>
                </a:cubicBezTo>
                <a:cubicBezTo>
                  <a:pt x="5679" y="4401"/>
                  <a:pt x="5624" y="4359"/>
                  <a:pt x="5570" y="4316"/>
                </a:cubicBezTo>
                <a:cubicBezTo>
                  <a:pt x="5581" y="4298"/>
                  <a:pt x="5594" y="4281"/>
                  <a:pt x="5602" y="4261"/>
                </a:cubicBezTo>
                <a:cubicBezTo>
                  <a:pt x="5616" y="4225"/>
                  <a:pt x="5626" y="4187"/>
                  <a:pt x="5629" y="4147"/>
                </a:cubicBezTo>
                <a:cubicBezTo>
                  <a:pt x="5634" y="4116"/>
                  <a:pt x="5634" y="4082"/>
                  <a:pt x="5626" y="4049"/>
                </a:cubicBezTo>
                <a:cubicBezTo>
                  <a:pt x="5624" y="4045"/>
                  <a:pt x="5622" y="4041"/>
                  <a:pt x="5621" y="4035"/>
                </a:cubicBezTo>
                <a:cubicBezTo>
                  <a:pt x="5615" y="4017"/>
                  <a:pt x="5609" y="3997"/>
                  <a:pt x="5601" y="3977"/>
                </a:cubicBezTo>
                <a:cubicBezTo>
                  <a:pt x="5594" y="3961"/>
                  <a:pt x="5587" y="3947"/>
                  <a:pt x="5580" y="3933"/>
                </a:cubicBezTo>
                <a:cubicBezTo>
                  <a:pt x="5578" y="3932"/>
                  <a:pt x="5578" y="3929"/>
                  <a:pt x="5577" y="3927"/>
                </a:cubicBezTo>
                <a:cubicBezTo>
                  <a:pt x="5534" y="3854"/>
                  <a:pt x="5472" y="3791"/>
                  <a:pt x="5388" y="3758"/>
                </a:cubicBezTo>
                <a:cubicBezTo>
                  <a:pt x="5346" y="3743"/>
                  <a:pt x="5304" y="3735"/>
                  <a:pt x="5262" y="3735"/>
                </a:cubicBezTo>
                <a:cubicBezTo>
                  <a:pt x="5169" y="3735"/>
                  <a:pt x="5080" y="3772"/>
                  <a:pt x="5011" y="3839"/>
                </a:cubicBezTo>
                <a:cubicBezTo>
                  <a:pt x="4910" y="3924"/>
                  <a:pt x="4855" y="4061"/>
                  <a:pt x="4884" y="4187"/>
                </a:cubicBezTo>
                <a:cubicBezTo>
                  <a:pt x="4896" y="4235"/>
                  <a:pt x="4910" y="4271"/>
                  <a:pt x="4935" y="4313"/>
                </a:cubicBezTo>
                <a:cubicBezTo>
                  <a:pt x="4955" y="4343"/>
                  <a:pt x="4982" y="4369"/>
                  <a:pt x="5009" y="4393"/>
                </a:cubicBezTo>
                <a:cubicBezTo>
                  <a:pt x="5065" y="4438"/>
                  <a:pt x="5137" y="4469"/>
                  <a:pt x="5208" y="4478"/>
                </a:cubicBezTo>
                <a:cubicBezTo>
                  <a:pt x="5223" y="4480"/>
                  <a:pt x="5238" y="4480"/>
                  <a:pt x="5253" y="4480"/>
                </a:cubicBezTo>
                <a:cubicBezTo>
                  <a:pt x="5322" y="4480"/>
                  <a:pt x="5387" y="4462"/>
                  <a:pt x="5449" y="4427"/>
                </a:cubicBezTo>
                <a:cubicBezTo>
                  <a:pt x="5523" y="4474"/>
                  <a:pt x="5601" y="4519"/>
                  <a:pt x="5670" y="4557"/>
                </a:cubicBezTo>
                <a:cubicBezTo>
                  <a:pt x="5818" y="4644"/>
                  <a:pt x="5970" y="4722"/>
                  <a:pt x="6129" y="4788"/>
                </a:cubicBezTo>
                <a:cubicBezTo>
                  <a:pt x="6438" y="4918"/>
                  <a:pt x="6767" y="5008"/>
                  <a:pt x="7101" y="5054"/>
                </a:cubicBezTo>
                <a:cubicBezTo>
                  <a:pt x="7286" y="5080"/>
                  <a:pt x="7479" y="5094"/>
                  <a:pt x="7674" y="5094"/>
                </a:cubicBezTo>
                <a:cubicBezTo>
                  <a:pt x="8060" y="5094"/>
                  <a:pt x="8454" y="5039"/>
                  <a:pt x="8813" y="4913"/>
                </a:cubicBezTo>
                <a:lnTo>
                  <a:pt x="8813" y="4913"/>
                </a:lnTo>
                <a:cubicBezTo>
                  <a:pt x="8322" y="5228"/>
                  <a:pt x="7861" y="5593"/>
                  <a:pt x="7448" y="6006"/>
                </a:cubicBezTo>
                <a:cubicBezTo>
                  <a:pt x="7434" y="5995"/>
                  <a:pt x="7416" y="5987"/>
                  <a:pt x="7396" y="5987"/>
                </a:cubicBezTo>
                <a:cubicBezTo>
                  <a:pt x="7385" y="5987"/>
                  <a:pt x="7373" y="5989"/>
                  <a:pt x="7360" y="5994"/>
                </a:cubicBezTo>
                <a:cubicBezTo>
                  <a:pt x="7346" y="5999"/>
                  <a:pt x="7335" y="6009"/>
                  <a:pt x="7320" y="6013"/>
                </a:cubicBezTo>
                <a:lnTo>
                  <a:pt x="7308" y="6013"/>
                </a:lnTo>
                <a:cubicBezTo>
                  <a:pt x="7027" y="6074"/>
                  <a:pt x="6745" y="6095"/>
                  <a:pt x="6461" y="6095"/>
                </a:cubicBezTo>
                <a:cubicBezTo>
                  <a:pt x="6144" y="6095"/>
                  <a:pt x="5826" y="6069"/>
                  <a:pt x="5509" y="6048"/>
                </a:cubicBezTo>
                <a:cubicBezTo>
                  <a:pt x="5303" y="6035"/>
                  <a:pt x="5097" y="6025"/>
                  <a:pt x="4893" y="6025"/>
                </a:cubicBezTo>
                <a:cubicBezTo>
                  <a:pt x="4489" y="6025"/>
                  <a:pt x="4089" y="6063"/>
                  <a:pt x="3695" y="6180"/>
                </a:cubicBezTo>
                <a:cubicBezTo>
                  <a:pt x="3378" y="6274"/>
                  <a:pt x="3074" y="6413"/>
                  <a:pt x="2796" y="6592"/>
                </a:cubicBezTo>
                <a:cubicBezTo>
                  <a:pt x="2543" y="6753"/>
                  <a:pt x="2306" y="6962"/>
                  <a:pt x="2234" y="7261"/>
                </a:cubicBezTo>
                <a:cubicBezTo>
                  <a:pt x="2108" y="7779"/>
                  <a:pt x="2484" y="8286"/>
                  <a:pt x="2959" y="8460"/>
                </a:cubicBezTo>
                <a:cubicBezTo>
                  <a:pt x="3142" y="8528"/>
                  <a:pt x="3326" y="8556"/>
                  <a:pt x="3509" y="8556"/>
                </a:cubicBezTo>
                <a:cubicBezTo>
                  <a:pt x="3838" y="8556"/>
                  <a:pt x="4164" y="8463"/>
                  <a:pt x="4476" y="8333"/>
                </a:cubicBezTo>
                <a:lnTo>
                  <a:pt x="4476" y="8333"/>
                </a:lnTo>
                <a:cubicBezTo>
                  <a:pt x="4291" y="8489"/>
                  <a:pt x="4110" y="8652"/>
                  <a:pt x="3924" y="8805"/>
                </a:cubicBezTo>
                <a:cubicBezTo>
                  <a:pt x="3598" y="9075"/>
                  <a:pt x="3260" y="9336"/>
                  <a:pt x="2909" y="9573"/>
                </a:cubicBezTo>
                <a:cubicBezTo>
                  <a:pt x="2558" y="9811"/>
                  <a:pt x="2192" y="10027"/>
                  <a:pt x="1803" y="10204"/>
                </a:cubicBezTo>
                <a:cubicBezTo>
                  <a:pt x="1539" y="10325"/>
                  <a:pt x="1264" y="10421"/>
                  <a:pt x="987" y="10508"/>
                </a:cubicBezTo>
                <a:cubicBezTo>
                  <a:pt x="960" y="10458"/>
                  <a:pt x="929" y="10410"/>
                  <a:pt x="883" y="10373"/>
                </a:cubicBezTo>
                <a:cubicBezTo>
                  <a:pt x="798" y="10300"/>
                  <a:pt x="688" y="10266"/>
                  <a:pt x="578" y="10266"/>
                </a:cubicBezTo>
                <a:cubicBezTo>
                  <a:pt x="532" y="10266"/>
                  <a:pt x="486" y="10272"/>
                  <a:pt x="441" y="10283"/>
                </a:cubicBezTo>
                <a:cubicBezTo>
                  <a:pt x="151" y="10364"/>
                  <a:pt x="1" y="10763"/>
                  <a:pt x="219" y="10989"/>
                </a:cubicBezTo>
                <a:cubicBezTo>
                  <a:pt x="303" y="11075"/>
                  <a:pt x="413" y="11123"/>
                  <a:pt x="529" y="11123"/>
                </a:cubicBezTo>
                <a:cubicBezTo>
                  <a:pt x="550" y="11123"/>
                  <a:pt x="571" y="11121"/>
                  <a:pt x="593" y="11118"/>
                </a:cubicBezTo>
                <a:cubicBezTo>
                  <a:pt x="611" y="11119"/>
                  <a:pt x="634" y="11120"/>
                  <a:pt x="632" y="11120"/>
                </a:cubicBezTo>
                <a:lnTo>
                  <a:pt x="675" y="11120"/>
                </a:lnTo>
                <a:cubicBezTo>
                  <a:pt x="690" y="11119"/>
                  <a:pt x="705" y="11118"/>
                  <a:pt x="720" y="11113"/>
                </a:cubicBezTo>
                <a:cubicBezTo>
                  <a:pt x="804" y="11096"/>
                  <a:pt x="879" y="11059"/>
                  <a:pt x="937" y="10996"/>
                </a:cubicBezTo>
                <a:cubicBezTo>
                  <a:pt x="987" y="10939"/>
                  <a:pt x="1018" y="10865"/>
                  <a:pt x="1032" y="10791"/>
                </a:cubicBezTo>
                <a:cubicBezTo>
                  <a:pt x="1042" y="10743"/>
                  <a:pt x="1040" y="10693"/>
                  <a:pt x="1032" y="10648"/>
                </a:cubicBezTo>
                <a:cubicBezTo>
                  <a:pt x="1726" y="10481"/>
                  <a:pt x="2385" y="10102"/>
                  <a:pt x="2961" y="9707"/>
                </a:cubicBezTo>
                <a:cubicBezTo>
                  <a:pt x="3322" y="9460"/>
                  <a:pt x="3667" y="9190"/>
                  <a:pt x="4002" y="8907"/>
                </a:cubicBezTo>
                <a:cubicBezTo>
                  <a:pt x="4239" y="8709"/>
                  <a:pt x="4480" y="8507"/>
                  <a:pt x="4704" y="8290"/>
                </a:cubicBezTo>
                <a:lnTo>
                  <a:pt x="4704" y="8290"/>
                </a:lnTo>
                <a:cubicBezTo>
                  <a:pt x="4203" y="8934"/>
                  <a:pt x="3778" y="9683"/>
                  <a:pt x="3835" y="10515"/>
                </a:cubicBezTo>
                <a:cubicBezTo>
                  <a:pt x="3863" y="10942"/>
                  <a:pt x="4036" y="11367"/>
                  <a:pt x="4376" y="11643"/>
                </a:cubicBezTo>
                <a:cubicBezTo>
                  <a:pt x="4595" y="11820"/>
                  <a:pt x="4863" y="11920"/>
                  <a:pt x="5135" y="11920"/>
                </a:cubicBezTo>
                <a:cubicBezTo>
                  <a:pt x="5275" y="11920"/>
                  <a:pt x="5416" y="11893"/>
                  <a:pt x="5551" y="11837"/>
                </a:cubicBezTo>
                <a:cubicBezTo>
                  <a:pt x="6002" y="11651"/>
                  <a:pt x="6316" y="11234"/>
                  <a:pt x="6547" y="10823"/>
                </a:cubicBezTo>
                <a:cubicBezTo>
                  <a:pt x="6795" y="10378"/>
                  <a:pt x="6977" y="9890"/>
                  <a:pt x="7126" y="9402"/>
                </a:cubicBezTo>
                <a:cubicBezTo>
                  <a:pt x="7129" y="9399"/>
                  <a:pt x="7129" y="9395"/>
                  <a:pt x="7130" y="9394"/>
                </a:cubicBezTo>
                <a:lnTo>
                  <a:pt x="7130" y="9394"/>
                </a:lnTo>
                <a:cubicBezTo>
                  <a:pt x="7125" y="9581"/>
                  <a:pt x="7130" y="9771"/>
                  <a:pt x="7137" y="9960"/>
                </a:cubicBezTo>
                <a:cubicBezTo>
                  <a:pt x="7147" y="10261"/>
                  <a:pt x="7167" y="10564"/>
                  <a:pt x="7210" y="10864"/>
                </a:cubicBezTo>
                <a:cubicBezTo>
                  <a:pt x="7282" y="11369"/>
                  <a:pt x="7498" y="11823"/>
                  <a:pt x="7810" y="12220"/>
                </a:cubicBezTo>
                <a:cubicBezTo>
                  <a:pt x="7786" y="12248"/>
                  <a:pt x="7765" y="12280"/>
                  <a:pt x="7749" y="12312"/>
                </a:cubicBezTo>
                <a:cubicBezTo>
                  <a:pt x="7699" y="12419"/>
                  <a:pt x="7704" y="12553"/>
                  <a:pt x="7757" y="12658"/>
                </a:cubicBezTo>
                <a:cubicBezTo>
                  <a:pt x="7797" y="12734"/>
                  <a:pt x="7850" y="12790"/>
                  <a:pt x="7925" y="12833"/>
                </a:cubicBezTo>
                <a:cubicBezTo>
                  <a:pt x="7974" y="12861"/>
                  <a:pt x="8033" y="12874"/>
                  <a:pt x="8091" y="12874"/>
                </a:cubicBezTo>
                <a:cubicBezTo>
                  <a:pt x="8101" y="12874"/>
                  <a:pt x="8112" y="12874"/>
                  <a:pt x="8122" y="12873"/>
                </a:cubicBezTo>
                <a:cubicBezTo>
                  <a:pt x="8155" y="12871"/>
                  <a:pt x="8187" y="12863"/>
                  <a:pt x="8219" y="12850"/>
                </a:cubicBezTo>
                <a:cubicBezTo>
                  <a:pt x="8250" y="12847"/>
                  <a:pt x="8278" y="12841"/>
                  <a:pt x="8306" y="12833"/>
                </a:cubicBezTo>
                <a:cubicBezTo>
                  <a:pt x="8407" y="12802"/>
                  <a:pt x="8492" y="12721"/>
                  <a:pt x="8533" y="12624"/>
                </a:cubicBezTo>
                <a:cubicBezTo>
                  <a:pt x="8621" y="12424"/>
                  <a:pt x="8502" y="12173"/>
                  <a:pt x="8308" y="12085"/>
                </a:cubicBezTo>
                <a:cubicBezTo>
                  <a:pt x="8258" y="12063"/>
                  <a:pt x="8206" y="12053"/>
                  <a:pt x="8155" y="12053"/>
                </a:cubicBezTo>
                <a:cubicBezTo>
                  <a:pt x="8071" y="12053"/>
                  <a:pt x="7989" y="12080"/>
                  <a:pt x="7918" y="12125"/>
                </a:cubicBezTo>
                <a:cubicBezTo>
                  <a:pt x="7797" y="11955"/>
                  <a:pt x="7677" y="11784"/>
                  <a:pt x="7580" y="11599"/>
                </a:cubicBezTo>
                <a:cubicBezTo>
                  <a:pt x="7451" y="11343"/>
                  <a:pt x="7380" y="11071"/>
                  <a:pt x="7343" y="10790"/>
                </a:cubicBezTo>
                <a:cubicBezTo>
                  <a:pt x="7279" y="10317"/>
                  <a:pt x="7271" y="9844"/>
                  <a:pt x="7244" y="9371"/>
                </a:cubicBezTo>
                <a:lnTo>
                  <a:pt x="7244" y="9371"/>
                </a:lnTo>
                <a:cubicBezTo>
                  <a:pt x="7296" y="9517"/>
                  <a:pt x="7370" y="9656"/>
                  <a:pt x="7479" y="9768"/>
                </a:cubicBezTo>
                <a:cubicBezTo>
                  <a:pt x="7616" y="9908"/>
                  <a:pt x="7792" y="9990"/>
                  <a:pt x="7978" y="9990"/>
                </a:cubicBezTo>
                <a:cubicBezTo>
                  <a:pt x="8041" y="9990"/>
                  <a:pt x="8105" y="9981"/>
                  <a:pt x="8169" y="9961"/>
                </a:cubicBezTo>
                <a:cubicBezTo>
                  <a:pt x="8718" y="9792"/>
                  <a:pt x="8926" y="9140"/>
                  <a:pt x="8914" y="8629"/>
                </a:cubicBezTo>
                <a:cubicBezTo>
                  <a:pt x="8898" y="7971"/>
                  <a:pt x="8558" y="7386"/>
                  <a:pt x="8182" y="6867"/>
                </a:cubicBezTo>
                <a:cubicBezTo>
                  <a:pt x="8079" y="6725"/>
                  <a:pt x="7973" y="6585"/>
                  <a:pt x="7867" y="6446"/>
                </a:cubicBezTo>
                <a:cubicBezTo>
                  <a:pt x="7811" y="6373"/>
                  <a:pt x="7756" y="6302"/>
                  <a:pt x="7704" y="6230"/>
                </a:cubicBezTo>
                <a:cubicBezTo>
                  <a:pt x="7682" y="6203"/>
                  <a:pt x="7661" y="6166"/>
                  <a:pt x="7634" y="6133"/>
                </a:cubicBezTo>
                <a:cubicBezTo>
                  <a:pt x="8018" y="5753"/>
                  <a:pt x="8437" y="5407"/>
                  <a:pt x="8890" y="5115"/>
                </a:cubicBezTo>
                <a:cubicBezTo>
                  <a:pt x="8942" y="5081"/>
                  <a:pt x="8997" y="5048"/>
                  <a:pt x="9053" y="5017"/>
                </a:cubicBezTo>
                <a:lnTo>
                  <a:pt x="9053" y="5017"/>
                </a:lnTo>
                <a:cubicBezTo>
                  <a:pt x="8712" y="5457"/>
                  <a:pt x="8751" y="6084"/>
                  <a:pt x="8914" y="6597"/>
                </a:cubicBezTo>
                <a:cubicBezTo>
                  <a:pt x="9129" y="7264"/>
                  <a:pt x="9495" y="7927"/>
                  <a:pt x="9964" y="8449"/>
                </a:cubicBezTo>
                <a:cubicBezTo>
                  <a:pt x="10168" y="8676"/>
                  <a:pt x="10396" y="8877"/>
                  <a:pt x="10656" y="9035"/>
                </a:cubicBezTo>
                <a:cubicBezTo>
                  <a:pt x="10615" y="9165"/>
                  <a:pt x="10642" y="9307"/>
                  <a:pt x="10727" y="9415"/>
                </a:cubicBezTo>
                <a:cubicBezTo>
                  <a:pt x="10803" y="9511"/>
                  <a:pt x="10924" y="9579"/>
                  <a:pt x="11048" y="9579"/>
                </a:cubicBezTo>
                <a:cubicBezTo>
                  <a:pt x="11053" y="9579"/>
                  <a:pt x="11058" y="9578"/>
                  <a:pt x="11063" y="9578"/>
                </a:cubicBezTo>
                <a:cubicBezTo>
                  <a:pt x="11076" y="9580"/>
                  <a:pt x="11089" y="9581"/>
                  <a:pt x="11103" y="9581"/>
                </a:cubicBezTo>
                <a:cubicBezTo>
                  <a:pt x="11258" y="9578"/>
                  <a:pt x="11394" y="9480"/>
                  <a:pt x="11450" y="9340"/>
                </a:cubicBezTo>
                <a:cubicBezTo>
                  <a:pt x="11507" y="9198"/>
                  <a:pt x="11486" y="9019"/>
                  <a:pt x="11387" y="8900"/>
                </a:cubicBezTo>
                <a:cubicBezTo>
                  <a:pt x="11310" y="8806"/>
                  <a:pt x="11192" y="8751"/>
                  <a:pt x="11071" y="8751"/>
                </a:cubicBezTo>
                <a:cubicBezTo>
                  <a:pt x="11046" y="8751"/>
                  <a:pt x="11021" y="8753"/>
                  <a:pt x="10996" y="8758"/>
                </a:cubicBezTo>
                <a:cubicBezTo>
                  <a:pt x="10884" y="8779"/>
                  <a:pt x="10778" y="8839"/>
                  <a:pt x="10708" y="8931"/>
                </a:cubicBezTo>
                <a:cubicBezTo>
                  <a:pt x="10084" y="8487"/>
                  <a:pt x="9630" y="7877"/>
                  <a:pt x="9300" y="7183"/>
                </a:cubicBezTo>
                <a:cubicBezTo>
                  <a:pt x="8961" y="6474"/>
                  <a:pt x="8691" y="5611"/>
                  <a:pt x="9217" y="4918"/>
                </a:cubicBezTo>
                <a:cubicBezTo>
                  <a:pt x="9240" y="4905"/>
                  <a:pt x="9261" y="4891"/>
                  <a:pt x="9285" y="4876"/>
                </a:cubicBezTo>
                <a:lnTo>
                  <a:pt x="9285" y="4876"/>
                </a:lnTo>
                <a:cubicBezTo>
                  <a:pt x="9124" y="5105"/>
                  <a:pt x="9046" y="5393"/>
                  <a:pt x="9070" y="5672"/>
                </a:cubicBezTo>
                <a:cubicBezTo>
                  <a:pt x="9080" y="5772"/>
                  <a:pt x="9094" y="5895"/>
                  <a:pt x="9158" y="5976"/>
                </a:cubicBezTo>
                <a:cubicBezTo>
                  <a:pt x="9193" y="6022"/>
                  <a:pt x="9245" y="6046"/>
                  <a:pt x="9297" y="6046"/>
                </a:cubicBezTo>
                <a:cubicBezTo>
                  <a:pt x="9334" y="6046"/>
                  <a:pt x="9370" y="6035"/>
                  <a:pt x="9403" y="6013"/>
                </a:cubicBezTo>
                <a:cubicBezTo>
                  <a:pt x="9477" y="5967"/>
                  <a:pt x="9524" y="5884"/>
                  <a:pt x="9551" y="5804"/>
                </a:cubicBezTo>
                <a:cubicBezTo>
                  <a:pt x="9585" y="5701"/>
                  <a:pt x="9612" y="5597"/>
                  <a:pt x="9629" y="5491"/>
                </a:cubicBezTo>
                <a:cubicBezTo>
                  <a:pt x="9669" y="5244"/>
                  <a:pt x="9659" y="4994"/>
                  <a:pt x="9609" y="4750"/>
                </a:cubicBezTo>
                <a:cubicBezTo>
                  <a:pt x="9606" y="4735"/>
                  <a:pt x="9598" y="4725"/>
                  <a:pt x="9588" y="4713"/>
                </a:cubicBezTo>
                <a:cubicBezTo>
                  <a:pt x="10762" y="4119"/>
                  <a:pt x="12072" y="3840"/>
                  <a:pt x="13388" y="3840"/>
                </a:cubicBezTo>
                <a:cubicBezTo>
                  <a:pt x="13455" y="3840"/>
                  <a:pt x="13522" y="3841"/>
                  <a:pt x="13589" y="3842"/>
                </a:cubicBezTo>
                <a:cubicBezTo>
                  <a:pt x="13169" y="3933"/>
                  <a:pt x="12754" y="4051"/>
                  <a:pt x="12354" y="4207"/>
                </a:cubicBezTo>
                <a:cubicBezTo>
                  <a:pt x="11734" y="4448"/>
                  <a:pt x="11039" y="4756"/>
                  <a:pt x="10686" y="5350"/>
                </a:cubicBezTo>
                <a:cubicBezTo>
                  <a:pt x="10550" y="5579"/>
                  <a:pt x="10466" y="5861"/>
                  <a:pt x="10547" y="6125"/>
                </a:cubicBezTo>
                <a:cubicBezTo>
                  <a:pt x="10616" y="6353"/>
                  <a:pt x="10823" y="6555"/>
                  <a:pt x="11075" y="6562"/>
                </a:cubicBezTo>
                <a:cubicBezTo>
                  <a:pt x="11080" y="6562"/>
                  <a:pt x="11085" y="6562"/>
                  <a:pt x="11091" y="6562"/>
                </a:cubicBezTo>
                <a:cubicBezTo>
                  <a:pt x="11374" y="6562"/>
                  <a:pt x="11604" y="6341"/>
                  <a:pt x="11794" y="6158"/>
                </a:cubicBezTo>
                <a:cubicBezTo>
                  <a:pt x="12069" y="5891"/>
                  <a:pt x="12306" y="5593"/>
                  <a:pt x="12547" y="5299"/>
                </a:cubicBezTo>
                <a:cubicBezTo>
                  <a:pt x="13018" y="4723"/>
                  <a:pt x="13536" y="4139"/>
                  <a:pt x="14254" y="3882"/>
                </a:cubicBezTo>
                <a:cubicBezTo>
                  <a:pt x="14382" y="3893"/>
                  <a:pt x="14508" y="3906"/>
                  <a:pt x="14636" y="3924"/>
                </a:cubicBezTo>
                <a:cubicBezTo>
                  <a:pt x="13943" y="4072"/>
                  <a:pt x="13391" y="4742"/>
                  <a:pt x="13108" y="5342"/>
                </a:cubicBezTo>
                <a:cubicBezTo>
                  <a:pt x="12794" y="6003"/>
                  <a:pt x="12688" y="6769"/>
                  <a:pt x="12822" y="7490"/>
                </a:cubicBezTo>
                <a:cubicBezTo>
                  <a:pt x="12872" y="7757"/>
                  <a:pt x="12959" y="8015"/>
                  <a:pt x="13078" y="8259"/>
                </a:cubicBezTo>
                <a:cubicBezTo>
                  <a:pt x="12977" y="8340"/>
                  <a:pt x="12915" y="8457"/>
                  <a:pt x="12915" y="8594"/>
                </a:cubicBezTo>
                <a:cubicBezTo>
                  <a:pt x="12915" y="8737"/>
                  <a:pt x="13005" y="8883"/>
                  <a:pt x="13126" y="8957"/>
                </a:cubicBezTo>
                <a:cubicBezTo>
                  <a:pt x="13201" y="9004"/>
                  <a:pt x="13279" y="9028"/>
                  <a:pt x="13368" y="9028"/>
                </a:cubicBezTo>
                <a:cubicBezTo>
                  <a:pt x="13373" y="9028"/>
                  <a:pt x="13378" y="9028"/>
                  <a:pt x="13383" y="9028"/>
                </a:cubicBezTo>
                <a:cubicBezTo>
                  <a:pt x="13488" y="9026"/>
                  <a:pt x="13586" y="8974"/>
                  <a:pt x="13657" y="8903"/>
                </a:cubicBezTo>
                <a:cubicBezTo>
                  <a:pt x="13667" y="8892"/>
                  <a:pt x="13675" y="8877"/>
                  <a:pt x="13685" y="8865"/>
                </a:cubicBezTo>
                <a:cubicBezTo>
                  <a:pt x="13745" y="8801"/>
                  <a:pt x="13787" y="8720"/>
                  <a:pt x="13794" y="8631"/>
                </a:cubicBezTo>
                <a:cubicBezTo>
                  <a:pt x="13807" y="8479"/>
                  <a:pt x="13742" y="8311"/>
                  <a:pt x="13610" y="8225"/>
                </a:cubicBezTo>
                <a:cubicBezTo>
                  <a:pt x="13538" y="8176"/>
                  <a:pt x="13454" y="8152"/>
                  <a:pt x="13370" y="8152"/>
                </a:cubicBezTo>
                <a:cubicBezTo>
                  <a:pt x="13309" y="8152"/>
                  <a:pt x="13248" y="8164"/>
                  <a:pt x="13191" y="8189"/>
                </a:cubicBezTo>
                <a:cubicBezTo>
                  <a:pt x="12678" y="7037"/>
                  <a:pt x="12878" y="5611"/>
                  <a:pt x="13715" y="4649"/>
                </a:cubicBezTo>
                <a:cubicBezTo>
                  <a:pt x="14021" y="4299"/>
                  <a:pt x="14394" y="4066"/>
                  <a:pt x="14850" y="3963"/>
                </a:cubicBezTo>
                <a:cubicBezTo>
                  <a:pt x="14853" y="3961"/>
                  <a:pt x="14856" y="3960"/>
                  <a:pt x="14858" y="3958"/>
                </a:cubicBezTo>
                <a:cubicBezTo>
                  <a:pt x="14877" y="3961"/>
                  <a:pt x="14894" y="3966"/>
                  <a:pt x="14914" y="3967"/>
                </a:cubicBezTo>
                <a:cubicBezTo>
                  <a:pt x="14729" y="4015"/>
                  <a:pt x="14552" y="4133"/>
                  <a:pt x="14419" y="4258"/>
                </a:cubicBezTo>
                <a:cubicBezTo>
                  <a:pt x="14243" y="4421"/>
                  <a:pt x="14111" y="4627"/>
                  <a:pt x="14043" y="4855"/>
                </a:cubicBezTo>
                <a:cubicBezTo>
                  <a:pt x="14011" y="4963"/>
                  <a:pt x="13990" y="5086"/>
                  <a:pt x="14048" y="5189"/>
                </a:cubicBezTo>
                <a:cubicBezTo>
                  <a:pt x="14099" y="5279"/>
                  <a:pt x="14200" y="5329"/>
                  <a:pt x="14304" y="5335"/>
                </a:cubicBezTo>
                <a:cubicBezTo>
                  <a:pt x="14312" y="5335"/>
                  <a:pt x="14319" y="5335"/>
                  <a:pt x="14327" y="5335"/>
                </a:cubicBezTo>
                <a:cubicBezTo>
                  <a:pt x="14572" y="5335"/>
                  <a:pt x="14723" y="5101"/>
                  <a:pt x="14796" y="4895"/>
                </a:cubicBezTo>
                <a:cubicBezTo>
                  <a:pt x="14853" y="4739"/>
                  <a:pt x="14894" y="4580"/>
                  <a:pt x="14983" y="4438"/>
                </a:cubicBezTo>
                <a:cubicBezTo>
                  <a:pt x="15070" y="4299"/>
                  <a:pt x="15189" y="4201"/>
                  <a:pt x="15300" y="4083"/>
                </a:cubicBezTo>
                <a:cubicBezTo>
                  <a:pt x="15314" y="4069"/>
                  <a:pt x="15317" y="4054"/>
                  <a:pt x="15312" y="4041"/>
                </a:cubicBezTo>
                <a:lnTo>
                  <a:pt x="15312" y="4041"/>
                </a:lnTo>
                <a:cubicBezTo>
                  <a:pt x="16310" y="4247"/>
                  <a:pt x="17267" y="4607"/>
                  <a:pt x="18154" y="5096"/>
                </a:cubicBezTo>
                <a:cubicBezTo>
                  <a:pt x="18000" y="5075"/>
                  <a:pt x="17842" y="5061"/>
                  <a:pt x="17686" y="5061"/>
                </a:cubicBezTo>
                <a:cubicBezTo>
                  <a:pt x="17198" y="5061"/>
                  <a:pt x="16731" y="5198"/>
                  <a:pt x="16473" y="5671"/>
                </a:cubicBezTo>
                <a:cubicBezTo>
                  <a:pt x="16347" y="5899"/>
                  <a:pt x="16271" y="6417"/>
                  <a:pt x="16612" y="6514"/>
                </a:cubicBezTo>
                <a:cubicBezTo>
                  <a:pt x="16641" y="6522"/>
                  <a:pt x="16671" y="6525"/>
                  <a:pt x="16700" y="6525"/>
                </a:cubicBezTo>
                <a:cubicBezTo>
                  <a:pt x="16836" y="6525"/>
                  <a:pt x="16968" y="6447"/>
                  <a:pt x="17073" y="6370"/>
                </a:cubicBezTo>
                <a:cubicBezTo>
                  <a:pt x="17277" y="6219"/>
                  <a:pt x="17441" y="6023"/>
                  <a:pt x="17612" y="5840"/>
                </a:cubicBezTo>
                <a:cubicBezTo>
                  <a:pt x="17822" y="5616"/>
                  <a:pt x="18161" y="5353"/>
                  <a:pt x="18491" y="5353"/>
                </a:cubicBezTo>
                <a:cubicBezTo>
                  <a:pt x="18529" y="5353"/>
                  <a:pt x="18568" y="5357"/>
                  <a:pt x="18605" y="5364"/>
                </a:cubicBezTo>
                <a:cubicBezTo>
                  <a:pt x="19177" y="5719"/>
                  <a:pt x="19715" y="6131"/>
                  <a:pt x="20207" y="6593"/>
                </a:cubicBezTo>
                <a:cubicBezTo>
                  <a:pt x="20490" y="6860"/>
                  <a:pt x="20758" y="7139"/>
                  <a:pt x="21009" y="7434"/>
                </a:cubicBezTo>
                <a:cubicBezTo>
                  <a:pt x="20376" y="7032"/>
                  <a:pt x="19681" y="6748"/>
                  <a:pt x="18923" y="6666"/>
                </a:cubicBezTo>
                <a:cubicBezTo>
                  <a:pt x="18786" y="6651"/>
                  <a:pt x="18649" y="6644"/>
                  <a:pt x="18511" y="6644"/>
                </a:cubicBezTo>
                <a:cubicBezTo>
                  <a:pt x="17807" y="6644"/>
                  <a:pt x="17108" y="6835"/>
                  <a:pt x="16506" y="7207"/>
                </a:cubicBezTo>
                <a:cubicBezTo>
                  <a:pt x="16276" y="7351"/>
                  <a:pt x="16073" y="7521"/>
                  <a:pt x="15887" y="7705"/>
                </a:cubicBezTo>
                <a:cubicBezTo>
                  <a:pt x="15826" y="7664"/>
                  <a:pt x="15756" y="7640"/>
                  <a:pt x="15681" y="7640"/>
                </a:cubicBezTo>
                <a:cubicBezTo>
                  <a:pt x="15607" y="7640"/>
                  <a:pt x="15528" y="7665"/>
                  <a:pt x="15453" y="7722"/>
                </a:cubicBezTo>
                <a:cubicBezTo>
                  <a:pt x="15392" y="7769"/>
                  <a:pt x="15355" y="7836"/>
                  <a:pt x="15339" y="7907"/>
                </a:cubicBezTo>
                <a:cubicBezTo>
                  <a:pt x="15312" y="7954"/>
                  <a:pt x="15297" y="8006"/>
                  <a:pt x="15297" y="8069"/>
                </a:cubicBezTo>
                <a:cubicBezTo>
                  <a:pt x="15300" y="8302"/>
                  <a:pt x="15515" y="8463"/>
                  <a:pt x="15722" y="8463"/>
                </a:cubicBezTo>
                <a:cubicBezTo>
                  <a:pt x="15837" y="8463"/>
                  <a:pt x="15949" y="8414"/>
                  <a:pt x="16023" y="8300"/>
                </a:cubicBezTo>
                <a:cubicBezTo>
                  <a:pt x="16135" y="8127"/>
                  <a:pt x="16093" y="7924"/>
                  <a:pt x="15979" y="7789"/>
                </a:cubicBezTo>
                <a:cubicBezTo>
                  <a:pt x="16123" y="7640"/>
                  <a:pt x="16286" y="7507"/>
                  <a:pt x="16453" y="7392"/>
                </a:cubicBezTo>
                <a:cubicBezTo>
                  <a:pt x="16785" y="7162"/>
                  <a:pt x="17157" y="6992"/>
                  <a:pt x="17547" y="6885"/>
                </a:cubicBezTo>
                <a:cubicBezTo>
                  <a:pt x="17870" y="6797"/>
                  <a:pt x="18205" y="6756"/>
                  <a:pt x="18540" y="6756"/>
                </a:cubicBezTo>
                <a:cubicBezTo>
                  <a:pt x="19022" y="6756"/>
                  <a:pt x="19505" y="6841"/>
                  <a:pt x="19957" y="6996"/>
                </a:cubicBezTo>
                <a:cubicBezTo>
                  <a:pt x="20363" y="7134"/>
                  <a:pt x="20762" y="7327"/>
                  <a:pt x="21121" y="7565"/>
                </a:cubicBezTo>
                <a:cubicBezTo>
                  <a:pt x="21152" y="7602"/>
                  <a:pt x="21185" y="7639"/>
                  <a:pt x="21215" y="7679"/>
                </a:cubicBezTo>
                <a:cubicBezTo>
                  <a:pt x="20853" y="7568"/>
                  <a:pt x="20475" y="7510"/>
                  <a:pt x="20095" y="7510"/>
                </a:cubicBezTo>
                <a:cubicBezTo>
                  <a:pt x="20039" y="7510"/>
                  <a:pt x="19984" y="7511"/>
                  <a:pt x="19928" y="7514"/>
                </a:cubicBezTo>
                <a:cubicBezTo>
                  <a:pt x="19376" y="7537"/>
                  <a:pt x="18722" y="7664"/>
                  <a:pt x="18282" y="8018"/>
                </a:cubicBezTo>
                <a:cubicBezTo>
                  <a:pt x="18079" y="8178"/>
                  <a:pt x="17929" y="8401"/>
                  <a:pt x="17902" y="8660"/>
                </a:cubicBezTo>
                <a:cubicBezTo>
                  <a:pt x="17878" y="8897"/>
                  <a:pt x="17953" y="9148"/>
                  <a:pt x="18151" y="9294"/>
                </a:cubicBezTo>
                <a:cubicBezTo>
                  <a:pt x="18287" y="9393"/>
                  <a:pt x="18427" y="9432"/>
                  <a:pt x="18568" y="9432"/>
                </a:cubicBezTo>
                <a:cubicBezTo>
                  <a:pt x="18960" y="9432"/>
                  <a:pt x="19356" y="9124"/>
                  <a:pt x="19661" y="8913"/>
                </a:cubicBezTo>
                <a:cubicBezTo>
                  <a:pt x="19977" y="8694"/>
                  <a:pt x="20308" y="8500"/>
                  <a:pt x="20653" y="8331"/>
                </a:cubicBezTo>
                <a:cubicBezTo>
                  <a:pt x="20851" y="8232"/>
                  <a:pt x="21118" y="8095"/>
                  <a:pt x="21361" y="8095"/>
                </a:cubicBezTo>
                <a:cubicBezTo>
                  <a:pt x="21407" y="8095"/>
                  <a:pt x="21453" y="8100"/>
                  <a:pt x="21497" y="8111"/>
                </a:cubicBezTo>
                <a:cubicBezTo>
                  <a:pt x="21511" y="8127"/>
                  <a:pt x="21525" y="8141"/>
                  <a:pt x="21542" y="8155"/>
                </a:cubicBezTo>
                <a:cubicBezTo>
                  <a:pt x="21559" y="8168"/>
                  <a:pt x="21573" y="8171"/>
                  <a:pt x="21588" y="8174"/>
                </a:cubicBezTo>
                <a:cubicBezTo>
                  <a:pt x="21979" y="8720"/>
                  <a:pt x="22321" y="9302"/>
                  <a:pt x="22609" y="9907"/>
                </a:cubicBezTo>
                <a:cubicBezTo>
                  <a:pt x="22304" y="9755"/>
                  <a:pt x="21942" y="9692"/>
                  <a:pt x="21600" y="9692"/>
                </a:cubicBezTo>
                <a:cubicBezTo>
                  <a:pt x="21560" y="9692"/>
                  <a:pt x="21521" y="9693"/>
                  <a:pt x="21483" y="9695"/>
                </a:cubicBezTo>
                <a:cubicBezTo>
                  <a:pt x="21291" y="9703"/>
                  <a:pt x="21066" y="9734"/>
                  <a:pt x="20938" y="9893"/>
                </a:cubicBezTo>
                <a:cubicBezTo>
                  <a:pt x="20839" y="10018"/>
                  <a:pt x="20837" y="10185"/>
                  <a:pt x="20902" y="10325"/>
                </a:cubicBezTo>
                <a:cubicBezTo>
                  <a:pt x="21013" y="10559"/>
                  <a:pt x="21251" y="10632"/>
                  <a:pt x="21493" y="10632"/>
                </a:cubicBezTo>
                <a:cubicBezTo>
                  <a:pt x="21615" y="10632"/>
                  <a:pt x="21739" y="10613"/>
                  <a:pt x="21847" y="10587"/>
                </a:cubicBezTo>
                <a:cubicBezTo>
                  <a:pt x="22137" y="10516"/>
                  <a:pt x="22426" y="10384"/>
                  <a:pt x="22726" y="10384"/>
                </a:cubicBezTo>
                <a:cubicBezTo>
                  <a:pt x="22757" y="10384"/>
                  <a:pt x="22788" y="10385"/>
                  <a:pt x="22819" y="10388"/>
                </a:cubicBezTo>
                <a:cubicBezTo>
                  <a:pt x="23004" y="10832"/>
                  <a:pt x="23160" y="11286"/>
                  <a:pt x="23286" y="11749"/>
                </a:cubicBezTo>
                <a:cubicBezTo>
                  <a:pt x="23368" y="12048"/>
                  <a:pt x="23433" y="12353"/>
                  <a:pt x="23486" y="12663"/>
                </a:cubicBezTo>
                <a:cubicBezTo>
                  <a:pt x="23340" y="12573"/>
                  <a:pt x="23184" y="12499"/>
                  <a:pt x="23023" y="12441"/>
                </a:cubicBezTo>
                <a:cubicBezTo>
                  <a:pt x="22929" y="12409"/>
                  <a:pt x="22804" y="12370"/>
                  <a:pt x="22688" y="12370"/>
                </a:cubicBezTo>
                <a:cubicBezTo>
                  <a:pt x="22583" y="12370"/>
                  <a:pt x="22485" y="12402"/>
                  <a:pt x="22425" y="12497"/>
                </a:cubicBezTo>
                <a:cubicBezTo>
                  <a:pt x="22300" y="12690"/>
                  <a:pt x="22504" y="12902"/>
                  <a:pt x="22642" y="13020"/>
                </a:cubicBezTo>
                <a:cubicBezTo>
                  <a:pt x="22838" y="13185"/>
                  <a:pt x="23087" y="13291"/>
                  <a:pt x="23343" y="13314"/>
                </a:cubicBezTo>
                <a:cubicBezTo>
                  <a:pt x="23374" y="13317"/>
                  <a:pt x="23410" y="13320"/>
                  <a:pt x="23445" y="13320"/>
                </a:cubicBezTo>
                <a:cubicBezTo>
                  <a:pt x="23491" y="13320"/>
                  <a:pt x="23537" y="13315"/>
                  <a:pt x="23577" y="13298"/>
                </a:cubicBezTo>
                <a:cubicBezTo>
                  <a:pt x="23581" y="13338"/>
                  <a:pt x="23584" y="13378"/>
                  <a:pt x="23588" y="13417"/>
                </a:cubicBezTo>
                <a:cubicBezTo>
                  <a:pt x="23578" y="13454"/>
                  <a:pt x="23573" y="13495"/>
                  <a:pt x="23568" y="13538"/>
                </a:cubicBezTo>
                <a:cubicBezTo>
                  <a:pt x="23567" y="13566"/>
                  <a:pt x="23584" y="13582"/>
                  <a:pt x="23604" y="13588"/>
                </a:cubicBezTo>
                <a:cubicBezTo>
                  <a:pt x="23638" y="13988"/>
                  <a:pt x="23646" y="14391"/>
                  <a:pt x="23631" y="14792"/>
                </a:cubicBezTo>
                <a:cubicBezTo>
                  <a:pt x="23598" y="15560"/>
                  <a:pt x="23472" y="16333"/>
                  <a:pt x="23215" y="17061"/>
                </a:cubicBezTo>
                <a:cubicBezTo>
                  <a:pt x="23277" y="16733"/>
                  <a:pt x="23277" y="16401"/>
                  <a:pt x="23231" y="16069"/>
                </a:cubicBezTo>
                <a:cubicBezTo>
                  <a:pt x="23092" y="15079"/>
                  <a:pt x="22554" y="14220"/>
                  <a:pt x="22123" y="13338"/>
                </a:cubicBezTo>
                <a:cubicBezTo>
                  <a:pt x="22016" y="13121"/>
                  <a:pt x="21918" y="12901"/>
                  <a:pt x="21859" y="12667"/>
                </a:cubicBezTo>
                <a:cubicBezTo>
                  <a:pt x="21846" y="12617"/>
                  <a:pt x="21837" y="12566"/>
                  <a:pt x="21829" y="12517"/>
                </a:cubicBezTo>
                <a:cubicBezTo>
                  <a:pt x="21894" y="12495"/>
                  <a:pt x="21958" y="12461"/>
                  <a:pt x="22012" y="12416"/>
                </a:cubicBezTo>
                <a:cubicBezTo>
                  <a:pt x="22264" y="12193"/>
                  <a:pt x="22298" y="11800"/>
                  <a:pt x="22086" y="11539"/>
                </a:cubicBezTo>
                <a:cubicBezTo>
                  <a:pt x="21958" y="11384"/>
                  <a:pt x="21765" y="11300"/>
                  <a:pt x="21571" y="11300"/>
                </a:cubicBezTo>
                <a:cubicBezTo>
                  <a:pt x="21444" y="11300"/>
                  <a:pt x="21316" y="11337"/>
                  <a:pt x="21206" y="11413"/>
                </a:cubicBezTo>
                <a:cubicBezTo>
                  <a:pt x="20936" y="11600"/>
                  <a:pt x="20865" y="11999"/>
                  <a:pt x="21046" y="12267"/>
                </a:cubicBezTo>
                <a:cubicBezTo>
                  <a:pt x="21156" y="12431"/>
                  <a:pt x="21351" y="12524"/>
                  <a:pt x="21547" y="12526"/>
                </a:cubicBezTo>
                <a:cubicBezTo>
                  <a:pt x="21559" y="12531"/>
                  <a:pt x="21569" y="12534"/>
                  <a:pt x="21582" y="12536"/>
                </a:cubicBezTo>
                <a:lnTo>
                  <a:pt x="21590" y="12536"/>
                </a:lnTo>
                <a:cubicBezTo>
                  <a:pt x="21633" y="12735"/>
                  <a:pt x="21701" y="12927"/>
                  <a:pt x="21783" y="13112"/>
                </a:cubicBezTo>
                <a:cubicBezTo>
                  <a:pt x="21985" y="13562"/>
                  <a:pt x="22247" y="13986"/>
                  <a:pt x="22476" y="14423"/>
                </a:cubicBezTo>
                <a:cubicBezTo>
                  <a:pt x="22903" y="15239"/>
                  <a:pt x="23285" y="16166"/>
                  <a:pt x="23086" y="17102"/>
                </a:cubicBezTo>
                <a:cubicBezTo>
                  <a:pt x="23028" y="17381"/>
                  <a:pt x="22917" y="17641"/>
                  <a:pt x="22789" y="17894"/>
                </a:cubicBezTo>
                <a:cubicBezTo>
                  <a:pt x="22930" y="16821"/>
                  <a:pt x="22910" y="15590"/>
                  <a:pt x="21931" y="14921"/>
                </a:cubicBezTo>
                <a:cubicBezTo>
                  <a:pt x="21776" y="14816"/>
                  <a:pt x="21561" y="14690"/>
                  <a:pt x="21357" y="14690"/>
                </a:cubicBezTo>
                <a:cubicBezTo>
                  <a:pt x="21291" y="14690"/>
                  <a:pt x="21225" y="14703"/>
                  <a:pt x="21163" y="14735"/>
                </a:cubicBezTo>
                <a:cubicBezTo>
                  <a:pt x="20928" y="14857"/>
                  <a:pt x="20853" y="15151"/>
                  <a:pt x="20847" y="15397"/>
                </a:cubicBezTo>
                <a:cubicBezTo>
                  <a:pt x="20836" y="15949"/>
                  <a:pt x="21144" y="16447"/>
                  <a:pt x="21463" y="16872"/>
                </a:cubicBezTo>
                <a:cubicBezTo>
                  <a:pt x="21854" y="17396"/>
                  <a:pt x="22347" y="17921"/>
                  <a:pt x="22378" y="18604"/>
                </a:cubicBezTo>
                <a:cubicBezTo>
                  <a:pt x="22365" y="18623"/>
                  <a:pt x="22351" y="18640"/>
                  <a:pt x="22340" y="18658"/>
                </a:cubicBezTo>
                <a:cubicBezTo>
                  <a:pt x="22279" y="18732"/>
                  <a:pt x="22348" y="18817"/>
                  <a:pt x="22421" y="18817"/>
                </a:cubicBezTo>
                <a:cubicBezTo>
                  <a:pt x="22447" y="18817"/>
                  <a:pt x="22474" y="18806"/>
                  <a:pt x="22496" y="18780"/>
                </a:cubicBezTo>
                <a:cubicBezTo>
                  <a:pt x="22500" y="18773"/>
                  <a:pt x="22506" y="18765"/>
                  <a:pt x="22513" y="18758"/>
                </a:cubicBezTo>
                <a:cubicBezTo>
                  <a:pt x="22520" y="18762"/>
                  <a:pt x="22529" y="18764"/>
                  <a:pt x="22537" y="18764"/>
                </a:cubicBezTo>
                <a:cubicBezTo>
                  <a:pt x="22549" y="18764"/>
                  <a:pt x="22562" y="18759"/>
                  <a:pt x="22569" y="18745"/>
                </a:cubicBezTo>
                <a:cubicBezTo>
                  <a:pt x="22606" y="18683"/>
                  <a:pt x="22645" y="18623"/>
                  <a:pt x="22683" y="18560"/>
                </a:cubicBezTo>
                <a:cubicBezTo>
                  <a:pt x="23148" y="18202"/>
                  <a:pt x="23733" y="18063"/>
                  <a:pt x="24299" y="17931"/>
                </a:cubicBezTo>
                <a:cubicBezTo>
                  <a:pt x="24862" y="17800"/>
                  <a:pt x="25533" y="17694"/>
                  <a:pt x="25972" y="17285"/>
                </a:cubicBezTo>
                <a:cubicBezTo>
                  <a:pt x="26150" y="17119"/>
                  <a:pt x="26308" y="16868"/>
                  <a:pt x="26260" y="16613"/>
                </a:cubicBezTo>
                <a:cubicBezTo>
                  <a:pt x="26214" y="16370"/>
                  <a:pt x="25982" y="16215"/>
                  <a:pt x="25746" y="16184"/>
                </a:cubicBezTo>
                <a:cubicBezTo>
                  <a:pt x="25711" y="16179"/>
                  <a:pt x="25676" y="16177"/>
                  <a:pt x="25641" y="16177"/>
                </a:cubicBezTo>
                <a:cubicBezTo>
                  <a:pt x="25378" y="16177"/>
                  <a:pt x="25122" y="16305"/>
                  <a:pt x="24895" y="16424"/>
                </a:cubicBezTo>
                <a:cubicBezTo>
                  <a:pt x="24591" y="16583"/>
                  <a:pt x="24299" y="16761"/>
                  <a:pt x="24022" y="16964"/>
                </a:cubicBezTo>
                <a:cubicBezTo>
                  <a:pt x="23777" y="17143"/>
                  <a:pt x="23540" y="17339"/>
                  <a:pt x="23316" y="17547"/>
                </a:cubicBezTo>
                <a:cubicBezTo>
                  <a:pt x="23319" y="17545"/>
                  <a:pt x="23320" y="17542"/>
                  <a:pt x="23321" y="17539"/>
                </a:cubicBezTo>
                <a:cubicBezTo>
                  <a:pt x="23567" y="17147"/>
                  <a:pt x="23826" y="16766"/>
                  <a:pt x="24114" y="16404"/>
                </a:cubicBezTo>
                <a:cubicBezTo>
                  <a:pt x="24401" y="16042"/>
                  <a:pt x="24719" y="15700"/>
                  <a:pt x="25075" y="15402"/>
                </a:cubicBezTo>
                <a:cubicBezTo>
                  <a:pt x="25427" y="15109"/>
                  <a:pt x="25813" y="14880"/>
                  <a:pt x="26209" y="14653"/>
                </a:cubicBezTo>
                <a:cubicBezTo>
                  <a:pt x="26427" y="14527"/>
                  <a:pt x="26646" y="14396"/>
                  <a:pt x="26839" y="14235"/>
                </a:cubicBezTo>
                <a:cubicBezTo>
                  <a:pt x="26902" y="14182"/>
                  <a:pt x="26969" y="14125"/>
                  <a:pt x="27031" y="14063"/>
                </a:cubicBezTo>
                <a:cubicBezTo>
                  <a:pt x="27062" y="14070"/>
                  <a:pt x="27092" y="14074"/>
                  <a:pt x="27123" y="14074"/>
                </a:cubicBezTo>
                <a:cubicBezTo>
                  <a:pt x="27177" y="14074"/>
                  <a:pt x="27230" y="14062"/>
                  <a:pt x="27281" y="14035"/>
                </a:cubicBezTo>
                <a:cubicBezTo>
                  <a:pt x="27393" y="14005"/>
                  <a:pt x="27491" y="13931"/>
                  <a:pt x="27547" y="13829"/>
                </a:cubicBezTo>
                <a:cubicBezTo>
                  <a:pt x="27626" y="13680"/>
                  <a:pt x="27598" y="13494"/>
                  <a:pt x="27512" y="13355"/>
                </a:cubicBezTo>
                <a:cubicBezTo>
                  <a:pt x="27438" y="13232"/>
                  <a:pt x="27298" y="13155"/>
                  <a:pt x="27154" y="13155"/>
                </a:cubicBezTo>
                <a:cubicBezTo>
                  <a:pt x="27131" y="13155"/>
                  <a:pt x="27109" y="13157"/>
                  <a:pt x="27087" y="13161"/>
                </a:cubicBezTo>
                <a:cubicBezTo>
                  <a:pt x="26922" y="13189"/>
                  <a:pt x="26780" y="13295"/>
                  <a:pt x="26709" y="13444"/>
                </a:cubicBezTo>
                <a:cubicBezTo>
                  <a:pt x="26634" y="13600"/>
                  <a:pt x="26664" y="13792"/>
                  <a:pt x="26783" y="13918"/>
                </a:cubicBezTo>
                <a:cubicBezTo>
                  <a:pt x="26792" y="13927"/>
                  <a:pt x="26802" y="13934"/>
                  <a:pt x="26810" y="13942"/>
                </a:cubicBezTo>
                <a:cubicBezTo>
                  <a:pt x="26726" y="14025"/>
                  <a:pt x="26627" y="14096"/>
                  <a:pt x="26553" y="14152"/>
                </a:cubicBezTo>
                <a:cubicBezTo>
                  <a:pt x="26380" y="14283"/>
                  <a:pt x="26199" y="14396"/>
                  <a:pt x="26014" y="14508"/>
                </a:cubicBezTo>
                <a:cubicBezTo>
                  <a:pt x="25631" y="14741"/>
                  <a:pt x="25259" y="14980"/>
                  <a:pt x="24923" y="15280"/>
                </a:cubicBezTo>
                <a:cubicBezTo>
                  <a:pt x="24344" y="15794"/>
                  <a:pt x="23868" y="16403"/>
                  <a:pt x="23446" y="17048"/>
                </a:cubicBezTo>
                <a:cubicBezTo>
                  <a:pt x="23599" y="16600"/>
                  <a:pt x="23706" y="16134"/>
                  <a:pt x="23770" y="15665"/>
                </a:cubicBezTo>
                <a:cubicBezTo>
                  <a:pt x="23876" y="14876"/>
                  <a:pt x="23880" y="14071"/>
                  <a:pt x="23791" y="13280"/>
                </a:cubicBezTo>
                <a:cubicBezTo>
                  <a:pt x="24051" y="12954"/>
                  <a:pt x="24610" y="12901"/>
                  <a:pt x="24960" y="12722"/>
                </a:cubicBezTo>
                <a:cubicBezTo>
                  <a:pt x="25164" y="12617"/>
                  <a:pt x="25369" y="12454"/>
                  <a:pt x="25433" y="12226"/>
                </a:cubicBezTo>
                <a:cubicBezTo>
                  <a:pt x="25486" y="12026"/>
                  <a:pt x="25386" y="11847"/>
                  <a:pt x="25187" y="11783"/>
                </a:cubicBezTo>
                <a:cubicBezTo>
                  <a:pt x="25119" y="11761"/>
                  <a:pt x="25050" y="11751"/>
                  <a:pt x="24982" y="11751"/>
                </a:cubicBezTo>
                <a:cubicBezTo>
                  <a:pt x="24611" y="11751"/>
                  <a:pt x="24253" y="12046"/>
                  <a:pt x="24029" y="12308"/>
                </a:cubicBezTo>
                <a:cubicBezTo>
                  <a:pt x="23910" y="12446"/>
                  <a:pt x="23808" y="12599"/>
                  <a:pt x="23717" y="12756"/>
                </a:cubicBezTo>
                <a:cubicBezTo>
                  <a:pt x="23703" y="12665"/>
                  <a:pt x="23689" y="12575"/>
                  <a:pt x="23670" y="12485"/>
                </a:cubicBezTo>
                <a:cubicBezTo>
                  <a:pt x="23534" y="11766"/>
                  <a:pt x="23321" y="11064"/>
                  <a:pt x="23046" y="10387"/>
                </a:cubicBezTo>
                <a:cubicBezTo>
                  <a:pt x="23372" y="9800"/>
                  <a:pt x="24322" y="9695"/>
                  <a:pt x="24437" y="8958"/>
                </a:cubicBezTo>
                <a:cubicBezTo>
                  <a:pt x="24484" y="8661"/>
                  <a:pt x="24306" y="8420"/>
                  <a:pt x="24007" y="8420"/>
                </a:cubicBezTo>
                <a:cubicBezTo>
                  <a:pt x="23992" y="8420"/>
                  <a:pt x="23977" y="8421"/>
                  <a:pt x="23961" y="8422"/>
                </a:cubicBezTo>
                <a:cubicBezTo>
                  <a:pt x="23609" y="8450"/>
                  <a:pt x="23327" y="8738"/>
                  <a:pt x="23158" y="9025"/>
                </a:cubicBezTo>
                <a:cubicBezTo>
                  <a:pt x="22987" y="9317"/>
                  <a:pt x="22911" y="9646"/>
                  <a:pt x="22876" y="9980"/>
                </a:cubicBezTo>
                <a:cubicBezTo>
                  <a:pt x="22527" y="9207"/>
                  <a:pt x="22091" y="8473"/>
                  <a:pt x="21576" y="7798"/>
                </a:cubicBezTo>
                <a:cubicBezTo>
                  <a:pt x="21576" y="7781"/>
                  <a:pt x="21575" y="7765"/>
                  <a:pt x="21575" y="7751"/>
                </a:cubicBezTo>
                <a:cubicBezTo>
                  <a:pt x="21573" y="7644"/>
                  <a:pt x="21576" y="7538"/>
                  <a:pt x="21582" y="7430"/>
                </a:cubicBezTo>
                <a:cubicBezTo>
                  <a:pt x="21590" y="7232"/>
                  <a:pt x="21605" y="7032"/>
                  <a:pt x="21620" y="6833"/>
                </a:cubicBezTo>
                <a:cubicBezTo>
                  <a:pt x="21653" y="6434"/>
                  <a:pt x="21695" y="6038"/>
                  <a:pt x="21730" y="5638"/>
                </a:cubicBezTo>
                <a:cubicBezTo>
                  <a:pt x="21762" y="5251"/>
                  <a:pt x="21786" y="4861"/>
                  <a:pt x="21786" y="4468"/>
                </a:cubicBezTo>
                <a:cubicBezTo>
                  <a:pt x="21786" y="4102"/>
                  <a:pt x="21789" y="3693"/>
                  <a:pt x="21617" y="3357"/>
                </a:cubicBezTo>
                <a:cubicBezTo>
                  <a:pt x="21487" y="3101"/>
                  <a:pt x="21234" y="2887"/>
                  <a:pt x="20935" y="2887"/>
                </a:cubicBezTo>
                <a:cubicBezTo>
                  <a:pt x="20925" y="2887"/>
                  <a:pt x="20914" y="2887"/>
                  <a:pt x="20904" y="2887"/>
                </a:cubicBezTo>
                <a:cubicBezTo>
                  <a:pt x="20602" y="2899"/>
                  <a:pt x="20343" y="3136"/>
                  <a:pt x="20228" y="3402"/>
                </a:cubicBezTo>
                <a:cubicBezTo>
                  <a:pt x="20088" y="3729"/>
                  <a:pt x="20119" y="4102"/>
                  <a:pt x="20163" y="4444"/>
                </a:cubicBezTo>
                <a:cubicBezTo>
                  <a:pt x="20211" y="4820"/>
                  <a:pt x="20297" y="5191"/>
                  <a:pt x="20406" y="5553"/>
                </a:cubicBezTo>
                <a:cubicBezTo>
                  <a:pt x="20531" y="5967"/>
                  <a:pt x="20687" y="6372"/>
                  <a:pt x="20864" y="6763"/>
                </a:cubicBezTo>
                <a:cubicBezTo>
                  <a:pt x="20890" y="6823"/>
                  <a:pt x="20921" y="6885"/>
                  <a:pt x="20946" y="6946"/>
                </a:cubicBezTo>
                <a:cubicBezTo>
                  <a:pt x="20077" y="5872"/>
                  <a:pt x="19214" y="4701"/>
                  <a:pt x="19215" y="3269"/>
                </a:cubicBezTo>
                <a:cubicBezTo>
                  <a:pt x="19215" y="3077"/>
                  <a:pt x="19237" y="2886"/>
                  <a:pt x="19278" y="2699"/>
                </a:cubicBezTo>
                <a:cubicBezTo>
                  <a:pt x="19298" y="2605"/>
                  <a:pt x="19328" y="2516"/>
                  <a:pt x="19363" y="2428"/>
                </a:cubicBezTo>
                <a:cubicBezTo>
                  <a:pt x="19379" y="2389"/>
                  <a:pt x="19398" y="2354"/>
                  <a:pt x="19417" y="2321"/>
                </a:cubicBezTo>
                <a:cubicBezTo>
                  <a:pt x="19446" y="2327"/>
                  <a:pt x="19476" y="2330"/>
                  <a:pt x="19507" y="2330"/>
                </a:cubicBezTo>
                <a:cubicBezTo>
                  <a:pt x="19564" y="2330"/>
                  <a:pt x="19622" y="2320"/>
                  <a:pt x="19679" y="2297"/>
                </a:cubicBezTo>
                <a:cubicBezTo>
                  <a:pt x="19833" y="2233"/>
                  <a:pt x="19902" y="2101"/>
                  <a:pt x="19902" y="1964"/>
                </a:cubicBezTo>
                <a:cubicBezTo>
                  <a:pt x="19928" y="1883"/>
                  <a:pt x="19925" y="1792"/>
                  <a:pt x="19885" y="1704"/>
                </a:cubicBezTo>
                <a:cubicBezTo>
                  <a:pt x="19807" y="1534"/>
                  <a:pt x="19653" y="1453"/>
                  <a:pt x="19499" y="1453"/>
                </a:cubicBezTo>
                <a:cubicBezTo>
                  <a:pt x="19323" y="1453"/>
                  <a:pt x="19145" y="1558"/>
                  <a:pt x="19076" y="1754"/>
                </a:cubicBezTo>
                <a:cubicBezTo>
                  <a:pt x="19010" y="1940"/>
                  <a:pt x="19086" y="2118"/>
                  <a:pt x="19221" y="2229"/>
                </a:cubicBezTo>
                <a:cubicBezTo>
                  <a:pt x="19194" y="2344"/>
                  <a:pt x="19179" y="2463"/>
                  <a:pt x="19157" y="2574"/>
                </a:cubicBezTo>
                <a:cubicBezTo>
                  <a:pt x="19126" y="2744"/>
                  <a:pt x="19102" y="2914"/>
                  <a:pt x="19095" y="3090"/>
                </a:cubicBezTo>
                <a:cubicBezTo>
                  <a:pt x="19079" y="3442"/>
                  <a:pt x="19115" y="3791"/>
                  <a:pt x="19197" y="4132"/>
                </a:cubicBezTo>
                <a:cubicBezTo>
                  <a:pt x="19377" y="4896"/>
                  <a:pt x="19774" y="5593"/>
                  <a:pt x="20248" y="6213"/>
                </a:cubicBezTo>
                <a:cubicBezTo>
                  <a:pt x="20424" y="6444"/>
                  <a:pt x="20610" y="6666"/>
                  <a:pt x="20800" y="6884"/>
                </a:cubicBezTo>
                <a:cubicBezTo>
                  <a:pt x="20166" y="6216"/>
                  <a:pt x="19450" y="5635"/>
                  <a:pt x="18672" y="5153"/>
                </a:cubicBezTo>
                <a:cubicBezTo>
                  <a:pt x="18666" y="5145"/>
                  <a:pt x="18659" y="5137"/>
                  <a:pt x="18648" y="5130"/>
                </a:cubicBezTo>
                <a:cubicBezTo>
                  <a:pt x="18208" y="4862"/>
                  <a:pt x="18261" y="4286"/>
                  <a:pt x="18180" y="3848"/>
                </a:cubicBezTo>
                <a:cubicBezTo>
                  <a:pt x="18109" y="3465"/>
                  <a:pt x="17910" y="3016"/>
                  <a:pt x="17581" y="2784"/>
                </a:cubicBezTo>
                <a:cubicBezTo>
                  <a:pt x="17502" y="2728"/>
                  <a:pt x="17409" y="2690"/>
                  <a:pt x="17316" y="2690"/>
                </a:cubicBezTo>
                <a:cubicBezTo>
                  <a:pt x="17258" y="2690"/>
                  <a:pt x="17199" y="2705"/>
                  <a:pt x="17144" y="2741"/>
                </a:cubicBezTo>
                <a:cubicBezTo>
                  <a:pt x="16991" y="2842"/>
                  <a:pt x="16945" y="3045"/>
                  <a:pt x="16941" y="3216"/>
                </a:cubicBezTo>
                <a:cubicBezTo>
                  <a:pt x="16928" y="3585"/>
                  <a:pt x="17094" y="3933"/>
                  <a:pt x="17311" y="4224"/>
                </a:cubicBezTo>
                <a:cubicBezTo>
                  <a:pt x="17407" y="4351"/>
                  <a:pt x="17513" y="4472"/>
                  <a:pt x="17625" y="4587"/>
                </a:cubicBezTo>
                <a:cubicBezTo>
                  <a:pt x="16958" y="4275"/>
                  <a:pt x="16260" y="4031"/>
                  <a:pt x="15534" y="3868"/>
                </a:cubicBezTo>
                <a:cubicBezTo>
                  <a:pt x="15529" y="3865"/>
                  <a:pt x="15524" y="3865"/>
                  <a:pt x="15518" y="3863"/>
                </a:cubicBezTo>
                <a:cubicBezTo>
                  <a:pt x="15257" y="3679"/>
                  <a:pt x="15068" y="3422"/>
                  <a:pt x="14894" y="3158"/>
                </a:cubicBezTo>
                <a:cubicBezTo>
                  <a:pt x="14803" y="3019"/>
                  <a:pt x="14717" y="2879"/>
                  <a:pt x="14619" y="2744"/>
                </a:cubicBezTo>
                <a:cubicBezTo>
                  <a:pt x="14545" y="2642"/>
                  <a:pt x="14460" y="2516"/>
                  <a:pt x="14321" y="2496"/>
                </a:cubicBezTo>
                <a:cubicBezTo>
                  <a:pt x="14308" y="2494"/>
                  <a:pt x="14296" y="2493"/>
                  <a:pt x="14284" y="2493"/>
                </a:cubicBezTo>
                <a:cubicBezTo>
                  <a:pt x="14094" y="2493"/>
                  <a:pt x="13956" y="2704"/>
                  <a:pt x="13970" y="2882"/>
                </a:cubicBezTo>
                <a:cubicBezTo>
                  <a:pt x="13992" y="3147"/>
                  <a:pt x="14267" y="3338"/>
                  <a:pt x="14453" y="3495"/>
                </a:cubicBezTo>
                <a:cubicBezTo>
                  <a:pt x="14553" y="3580"/>
                  <a:pt x="14661" y="3658"/>
                  <a:pt x="14772" y="3730"/>
                </a:cubicBezTo>
                <a:cubicBezTo>
                  <a:pt x="14708" y="3722"/>
                  <a:pt x="14646" y="3712"/>
                  <a:pt x="14582" y="3702"/>
                </a:cubicBezTo>
                <a:cubicBezTo>
                  <a:pt x="14533" y="3686"/>
                  <a:pt x="14490" y="3665"/>
                  <a:pt x="14444" y="3644"/>
                </a:cubicBezTo>
                <a:cubicBezTo>
                  <a:pt x="14480" y="3617"/>
                  <a:pt x="14488" y="3558"/>
                  <a:pt x="14434" y="3530"/>
                </a:cubicBezTo>
                <a:cubicBezTo>
                  <a:pt x="14227" y="3421"/>
                  <a:pt x="14013" y="3321"/>
                  <a:pt x="13801" y="3218"/>
                </a:cubicBezTo>
                <a:cubicBezTo>
                  <a:pt x="13579" y="3012"/>
                  <a:pt x="13387" y="2768"/>
                  <a:pt x="13241" y="2517"/>
                </a:cubicBezTo>
                <a:cubicBezTo>
                  <a:pt x="12966" y="2047"/>
                  <a:pt x="12717" y="1450"/>
                  <a:pt x="12810" y="893"/>
                </a:cubicBezTo>
                <a:lnTo>
                  <a:pt x="12810" y="893"/>
                </a:lnTo>
                <a:cubicBezTo>
                  <a:pt x="12845" y="904"/>
                  <a:pt x="12882" y="910"/>
                  <a:pt x="12918" y="910"/>
                </a:cubicBezTo>
                <a:cubicBezTo>
                  <a:pt x="12972" y="910"/>
                  <a:pt x="13026" y="897"/>
                  <a:pt x="13075" y="871"/>
                </a:cubicBezTo>
                <a:cubicBezTo>
                  <a:pt x="13169" y="863"/>
                  <a:pt x="13257" y="827"/>
                  <a:pt x="13326" y="758"/>
                </a:cubicBezTo>
                <a:cubicBezTo>
                  <a:pt x="13547" y="534"/>
                  <a:pt x="13362" y="168"/>
                  <a:pt x="13115" y="51"/>
                </a:cubicBezTo>
                <a:cubicBezTo>
                  <a:pt x="13045" y="18"/>
                  <a:pt x="12964" y="0"/>
                  <a:pt x="128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1"/>
          <p:cNvSpPr/>
          <p:nvPr/>
        </p:nvSpPr>
        <p:spPr>
          <a:xfrm rot="-5400000">
            <a:off x="7948355" y="2053435"/>
            <a:ext cx="804560" cy="1232667"/>
          </a:xfrm>
          <a:custGeom>
            <a:avLst/>
            <a:gdLst/>
            <a:ahLst/>
            <a:cxnLst/>
            <a:rect l="l" t="t" r="r" b="b"/>
            <a:pathLst>
              <a:path w="16470" h="25235" extrusionOk="0">
                <a:moveTo>
                  <a:pt x="7652" y="164"/>
                </a:moveTo>
                <a:cubicBezTo>
                  <a:pt x="7815" y="164"/>
                  <a:pt x="7944" y="402"/>
                  <a:pt x="7988" y="545"/>
                </a:cubicBezTo>
                <a:cubicBezTo>
                  <a:pt x="8127" y="988"/>
                  <a:pt x="8129" y="1473"/>
                  <a:pt x="8140" y="1932"/>
                </a:cubicBezTo>
                <a:cubicBezTo>
                  <a:pt x="8149" y="2322"/>
                  <a:pt x="8149" y="2722"/>
                  <a:pt x="8207" y="3109"/>
                </a:cubicBezTo>
                <a:cubicBezTo>
                  <a:pt x="8140" y="3027"/>
                  <a:pt x="8057" y="2959"/>
                  <a:pt x="7949" y="2935"/>
                </a:cubicBezTo>
                <a:cubicBezTo>
                  <a:pt x="7917" y="2927"/>
                  <a:pt x="7885" y="2923"/>
                  <a:pt x="7853" y="2923"/>
                </a:cubicBezTo>
                <a:cubicBezTo>
                  <a:pt x="7719" y="2923"/>
                  <a:pt x="7590" y="2987"/>
                  <a:pt x="7498" y="3084"/>
                </a:cubicBezTo>
                <a:cubicBezTo>
                  <a:pt x="7417" y="3166"/>
                  <a:pt x="7367" y="3269"/>
                  <a:pt x="7332" y="3379"/>
                </a:cubicBezTo>
                <a:cubicBezTo>
                  <a:pt x="7246" y="2942"/>
                  <a:pt x="7204" y="2483"/>
                  <a:pt x="7168" y="2041"/>
                </a:cubicBezTo>
                <a:cubicBezTo>
                  <a:pt x="7133" y="1617"/>
                  <a:pt x="7097" y="1175"/>
                  <a:pt x="7214" y="760"/>
                </a:cubicBezTo>
                <a:cubicBezTo>
                  <a:pt x="7268" y="569"/>
                  <a:pt x="7363" y="350"/>
                  <a:pt x="7516" y="220"/>
                </a:cubicBezTo>
                <a:cubicBezTo>
                  <a:pt x="7563" y="181"/>
                  <a:pt x="7609" y="164"/>
                  <a:pt x="7652" y="164"/>
                </a:cubicBezTo>
                <a:close/>
                <a:moveTo>
                  <a:pt x="9184" y="1536"/>
                </a:moveTo>
                <a:cubicBezTo>
                  <a:pt x="9316" y="1536"/>
                  <a:pt x="9425" y="1619"/>
                  <a:pt x="9485" y="1747"/>
                </a:cubicBezTo>
                <a:cubicBezTo>
                  <a:pt x="9555" y="1896"/>
                  <a:pt x="9566" y="2066"/>
                  <a:pt x="9576" y="2229"/>
                </a:cubicBezTo>
                <a:cubicBezTo>
                  <a:pt x="9592" y="2445"/>
                  <a:pt x="9592" y="2661"/>
                  <a:pt x="9583" y="2878"/>
                </a:cubicBezTo>
                <a:cubicBezTo>
                  <a:pt x="9575" y="3109"/>
                  <a:pt x="9553" y="3340"/>
                  <a:pt x="9526" y="3573"/>
                </a:cubicBezTo>
                <a:cubicBezTo>
                  <a:pt x="9504" y="3774"/>
                  <a:pt x="9454" y="3994"/>
                  <a:pt x="9468" y="4200"/>
                </a:cubicBezTo>
                <a:cubicBezTo>
                  <a:pt x="9453" y="4258"/>
                  <a:pt x="9436" y="4318"/>
                  <a:pt x="9424" y="4377"/>
                </a:cubicBezTo>
                <a:cubicBezTo>
                  <a:pt x="9329" y="4824"/>
                  <a:pt x="9314" y="5278"/>
                  <a:pt x="9306" y="5734"/>
                </a:cubicBezTo>
                <a:cubicBezTo>
                  <a:pt x="9268" y="5704"/>
                  <a:pt x="9223" y="5678"/>
                  <a:pt x="9169" y="5663"/>
                </a:cubicBezTo>
                <a:cubicBezTo>
                  <a:pt x="9124" y="5650"/>
                  <a:pt x="9080" y="5644"/>
                  <a:pt x="9036" y="5644"/>
                </a:cubicBezTo>
                <a:cubicBezTo>
                  <a:pt x="8906" y="5644"/>
                  <a:pt x="8780" y="5696"/>
                  <a:pt x="8677" y="5776"/>
                </a:cubicBezTo>
                <a:cubicBezTo>
                  <a:pt x="8695" y="5351"/>
                  <a:pt x="8681" y="4925"/>
                  <a:pt x="8620" y="4504"/>
                </a:cubicBezTo>
                <a:cubicBezTo>
                  <a:pt x="8594" y="4316"/>
                  <a:pt x="8556" y="4132"/>
                  <a:pt x="8516" y="3948"/>
                </a:cubicBezTo>
                <a:cubicBezTo>
                  <a:pt x="8511" y="3655"/>
                  <a:pt x="8506" y="3367"/>
                  <a:pt x="8519" y="3079"/>
                </a:cubicBezTo>
                <a:cubicBezTo>
                  <a:pt x="8535" y="2698"/>
                  <a:pt x="8577" y="2288"/>
                  <a:pt x="8725" y="1932"/>
                </a:cubicBezTo>
                <a:cubicBezTo>
                  <a:pt x="8793" y="1767"/>
                  <a:pt x="8902" y="1609"/>
                  <a:pt x="9079" y="1553"/>
                </a:cubicBezTo>
                <a:cubicBezTo>
                  <a:pt x="9115" y="1541"/>
                  <a:pt x="9151" y="1536"/>
                  <a:pt x="9184" y="1536"/>
                </a:cubicBezTo>
                <a:close/>
                <a:moveTo>
                  <a:pt x="6382" y="1741"/>
                </a:moveTo>
                <a:cubicBezTo>
                  <a:pt x="6514" y="1741"/>
                  <a:pt x="6658" y="1860"/>
                  <a:pt x="6733" y="1978"/>
                </a:cubicBezTo>
                <a:cubicBezTo>
                  <a:pt x="6860" y="2178"/>
                  <a:pt x="6923" y="2421"/>
                  <a:pt x="6974" y="2649"/>
                </a:cubicBezTo>
                <a:cubicBezTo>
                  <a:pt x="7029" y="2895"/>
                  <a:pt x="7076" y="3143"/>
                  <a:pt x="7112" y="3391"/>
                </a:cubicBezTo>
                <a:cubicBezTo>
                  <a:pt x="7144" y="3631"/>
                  <a:pt x="7158" y="3872"/>
                  <a:pt x="7218" y="4106"/>
                </a:cubicBezTo>
                <a:cubicBezTo>
                  <a:pt x="7221" y="4116"/>
                  <a:pt x="7228" y="4124"/>
                  <a:pt x="7235" y="4129"/>
                </a:cubicBezTo>
                <a:cubicBezTo>
                  <a:pt x="7235" y="4194"/>
                  <a:pt x="7234" y="4258"/>
                  <a:pt x="7235" y="4325"/>
                </a:cubicBezTo>
                <a:cubicBezTo>
                  <a:pt x="7249" y="4597"/>
                  <a:pt x="7289" y="4871"/>
                  <a:pt x="7347" y="5138"/>
                </a:cubicBezTo>
                <a:cubicBezTo>
                  <a:pt x="7391" y="5344"/>
                  <a:pt x="7439" y="5548"/>
                  <a:pt x="7512" y="5744"/>
                </a:cubicBezTo>
                <a:cubicBezTo>
                  <a:pt x="7454" y="5722"/>
                  <a:pt x="7394" y="5711"/>
                  <a:pt x="7333" y="5711"/>
                </a:cubicBezTo>
                <a:cubicBezTo>
                  <a:pt x="7211" y="5711"/>
                  <a:pt x="7087" y="5755"/>
                  <a:pt x="6980" y="5843"/>
                </a:cubicBezTo>
                <a:cubicBezTo>
                  <a:pt x="6957" y="5862"/>
                  <a:pt x="6936" y="5883"/>
                  <a:pt x="6916" y="5907"/>
                </a:cubicBezTo>
                <a:cubicBezTo>
                  <a:pt x="6912" y="5888"/>
                  <a:pt x="6909" y="5871"/>
                  <a:pt x="6906" y="5857"/>
                </a:cubicBezTo>
                <a:cubicBezTo>
                  <a:pt x="6892" y="5798"/>
                  <a:pt x="6875" y="5741"/>
                  <a:pt x="6859" y="5683"/>
                </a:cubicBezTo>
                <a:cubicBezTo>
                  <a:pt x="6824" y="5554"/>
                  <a:pt x="6782" y="5426"/>
                  <a:pt x="6738" y="5298"/>
                </a:cubicBezTo>
                <a:cubicBezTo>
                  <a:pt x="6653" y="5051"/>
                  <a:pt x="6551" y="4810"/>
                  <a:pt x="6439" y="4575"/>
                </a:cubicBezTo>
                <a:lnTo>
                  <a:pt x="6412" y="4521"/>
                </a:lnTo>
                <a:cubicBezTo>
                  <a:pt x="6381" y="4383"/>
                  <a:pt x="6353" y="4243"/>
                  <a:pt x="6320" y="4105"/>
                </a:cubicBezTo>
                <a:cubicBezTo>
                  <a:pt x="6265" y="3858"/>
                  <a:pt x="6208" y="3606"/>
                  <a:pt x="6161" y="3355"/>
                </a:cubicBezTo>
                <a:cubicBezTo>
                  <a:pt x="6114" y="3112"/>
                  <a:pt x="6077" y="2865"/>
                  <a:pt x="6069" y="2617"/>
                </a:cubicBezTo>
                <a:cubicBezTo>
                  <a:pt x="6062" y="2383"/>
                  <a:pt x="6072" y="2095"/>
                  <a:pt x="6182" y="1882"/>
                </a:cubicBezTo>
                <a:cubicBezTo>
                  <a:pt x="6234" y="1780"/>
                  <a:pt x="6306" y="1741"/>
                  <a:pt x="6382" y="1741"/>
                </a:cubicBezTo>
                <a:close/>
                <a:moveTo>
                  <a:pt x="10207" y="3339"/>
                </a:moveTo>
                <a:cubicBezTo>
                  <a:pt x="10240" y="3339"/>
                  <a:pt x="10275" y="3348"/>
                  <a:pt x="10311" y="3369"/>
                </a:cubicBezTo>
                <a:cubicBezTo>
                  <a:pt x="10440" y="3445"/>
                  <a:pt x="10440" y="3645"/>
                  <a:pt x="10434" y="3776"/>
                </a:cubicBezTo>
                <a:cubicBezTo>
                  <a:pt x="10420" y="4197"/>
                  <a:pt x="10372" y="4619"/>
                  <a:pt x="10311" y="5036"/>
                </a:cubicBezTo>
                <a:cubicBezTo>
                  <a:pt x="10275" y="5278"/>
                  <a:pt x="10233" y="5520"/>
                  <a:pt x="10185" y="5759"/>
                </a:cubicBezTo>
                <a:cubicBezTo>
                  <a:pt x="10162" y="5876"/>
                  <a:pt x="10135" y="5992"/>
                  <a:pt x="10108" y="6107"/>
                </a:cubicBezTo>
                <a:cubicBezTo>
                  <a:pt x="10084" y="6209"/>
                  <a:pt x="10050" y="6314"/>
                  <a:pt x="10050" y="6421"/>
                </a:cubicBezTo>
                <a:cubicBezTo>
                  <a:pt x="9873" y="6581"/>
                  <a:pt x="9722" y="6782"/>
                  <a:pt x="9597" y="6975"/>
                </a:cubicBezTo>
                <a:cubicBezTo>
                  <a:pt x="9580" y="7002"/>
                  <a:pt x="9566" y="7029"/>
                  <a:pt x="9549" y="7056"/>
                </a:cubicBezTo>
                <a:cubicBezTo>
                  <a:pt x="9573" y="6796"/>
                  <a:pt x="9575" y="6538"/>
                  <a:pt x="9548" y="6277"/>
                </a:cubicBezTo>
                <a:cubicBezTo>
                  <a:pt x="9533" y="6137"/>
                  <a:pt x="9499" y="5985"/>
                  <a:pt x="9427" y="5864"/>
                </a:cubicBezTo>
                <a:cubicBezTo>
                  <a:pt x="9478" y="5112"/>
                  <a:pt x="9528" y="4304"/>
                  <a:pt x="9874" y="3626"/>
                </a:cubicBezTo>
                <a:cubicBezTo>
                  <a:pt x="9933" y="3509"/>
                  <a:pt x="10060" y="3339"/>
                  <a:pt x="10207" y="3339"/>
                </a:cubicBezTo>
                <a:close/>
                <a:moveTo>
                  <a:pt x="7852" y="3096"/>
                </a:moveTo>
                <a:cubicBezTo>
                  <a:pt x="8010" y="3096"/>
                  <a:pt x="8109" y="3247"/>
                  <a:pt x="8166" y="3376"/>
                </a:cubicBezTo>
                <a:cubicBezTo>
                  <a:pt x="8325" y="3726"/>
                  <a:pt x="8381" y="4142"/>
                  <a:pt x="8431" y="4519"/>
                </a:cubicBezTo>
                <a:cubicBezTo>
                  <a:pt x="8491" y="4979"/>
                  <a:pt x="8511" y="5442"/>
                  <a:pt x="8482" y="5903"/>
                </a:cubicBezTo>
                <a:cubicBezTo>
                  <a:pt x="8481" y="5931"/>
                  <a:pt x="8489" y="5952"/>
                  <a:pt x="8503" y="5971"/>
                </a:cubicBezTo>
                <a:cubicBezTo>
                  <a:pt x="8360" y="6212"/>
                  <a:pt x="8320" y="6517"/>
                  <a:pt x="8278" y="6788"/>
                </a:cubicBezTo>
                <a:cubicBezTo>
                  <a:pt x="8254" y="6950"/>
                  <a:pt x="8235" y="7110"/>
                  <a:pt x="8221" y="7273"/>
                </a:cubicBezTo>
                <a:cubicBezTo>
                  <a:pt x="8194" y="7107"/>
                  <a:pt x="8161" y="6940"/>
                  <a:pt x="8116" y="6777"/>
                </a:cubicBezTo>
                <a:cubicBezTo>
                  <a:pt x="8037" y="6476"/>
                  <a:pt x="7929" y="6120"/>
                  <a:pt x="7716" y="5883"/>
                </a:cubicBezTo>
                <a:cubicBezTo>
                  <a:pt x="7693" y="5859"/>
                  <a:pt x="7668" y="5836"/>
                  <a:pt x="7641" y="5816"/>
                </a:cubicBezTo>
                <a:cubicBezTo>
                  <a:pt x="7602" y="5442"/>
                  <a:pt x="7495" y="5077"/>
                  <a:pt x="7446" y="4702"/>
                </a:cubicBezTo>
                <a:cubicBezTo>
                  <a:pt x="7393" y="4304"/>
                  <a:pt x="7383" y="3885"/>
                  <a:pt x="7482" y="3492"/>
                </a:cubicBezTo>
                <a:cubicBezTo>
                  <a:pt x="7524" y="3322"/>
                  <a:pt x="7628" y="3119"/>
                  <a:pt x="7825" y="3098"/>
                </a:cubicBezTo>
                <a:cubicBezTo>
                  <a:pt x="7834" y="3097"/>
                  <a:pt x="7843" y="3096"/>
                  <a:pt x="7852" y="3096"/>
                </a:cubicBezTo>
                <a:close/>
                <a:moveTo>
                  <a:pt x="5688" y="3803"/>
                </a:moveTo>
                <a:cubicBezTo>
                  <a:pt x="5881" y="3803"/>
                  <a:pt x="6002" y="4103"/>
                  <a:pt x="6076" y="4241"/>
                </a:cubicBezTo>
                <a:cubicBezTo>
                  <a:pt x="6179" y="4440"/>
                  <a:pt x="6275" y="4641"/>
                  <a:pt x="6360" y="4850"/>
                </a:cubicBezTo>
                <a:cubicBezTo>
                  <a:pt x="6459" y="5091"/>
                  <a:pt x="6544" y="5339"/>
                  <a:pt x="6618" y="5589"/>
                </a:cubicBezTo>
                <a:cubicBezTo>
                  <a:pt x="6655" y="5717"/>
                  <a:pt x="6690" y="5844"/>
                  <a:pt x="6721" y="5974"/>
                </a:cubicBezTo>
                <a:cubicBezTo>
                  <a:pt x="6737" y="6039"/>
                  <a:pt x="6747" y="6096"/>
                  <a:pt x="6781" y="6138"/>
                </a:cubicBezTo>
                <a:cubicBezTo>
                  <a:pt x="6717" y="6311"/>
                  <a:pt x="6710" y="6506"/>
                  <a:pt x="6723" y="6691"/>
                </a:cubicBezTo>
                <a:cubicBezTo>
                  <a:pt x="6740" y="6944"/>
                  <a:pt x="6780" y="7195"/>
                  <a:pt x="6829" y="7446"/>
                </a:cubicBezTo>
                <a:cubicBezTo>
                  <a:pt x="6731" y="7256"/>
                  <a:pt x="6622" y="7073"/>
                  <a:pt x="6470" y="6924"/>
                </a:cubicBezTo>
                <a:cubicBezTo>
                  <a:pt x="6442" y="6896"/>
                  <a:pt x="6412" y="6872"/>
                  <a:pt x="6380" y="6846"/>
                </a:cubicBezTo>
                <a:cubicBezTo>
                  <a:pt x="6243" y="6640"/>
                  <a:pt x="6118" y="6433"/>
                  <a:pt x="6001" y="6219"/>
                </a:cubicBezTo>
                <a:cubicBezTo>
                  <a:pt x="5792" y="5832"/>
                  <a:pt x="5589" y="5432"/>
                  <a:pt x="5459" y="5010"/>
                </a:cubicBezTo>
                <a:cubicBezTo>
                  <a:pt x="5389" y="4789"/>
                  <a:pt x="5340" y="4553"/>
                  <a:pt x="5367" y="4321"/>
                </a:cubicBezTo>
                <a:cubicBezTo>
                  <a:pt x="5384" y="4156"/>
                  <a:pt x="5466" y="3809"/>
                  <a:pt x="5686" y="3803"/>
                </a:cubicBezTo>
                <a:cubicBezTo>
                  <a:pt x="5687" y="3803"/>
                  <a:pt x="5688" y="3803"/>
                  <a:pt x="5688" y="3803"/>
                </a:cubicBezTo>
                <a:close/>
                <a:moveTo>
                  <a:pt x="9037" y="5840"/>
                </a:moveTo>
                <a:cubicBezTo>
                  <a:pt x="9295" y="5840"/>
                  <a:pt x="9322" y="6187"/>
                  <a:pt x="9336" y="6392"/>
                </a:cubicBezTo>
                <a:cubicBezTo>
                  <a:pt x="9370" y="6846"/>
                  <a:pt x="9311" y="7300"/>
                  <a:pt x="9204" y="7744"/>
                </a:cubicBezTo>
                <a:cubicBezTo>
                  <a:pt x="9190" y="7775"/>
                  <a:pt x="9176" y="7808"/>
                  <a:pt x="9163" y="7841"/>
                </a:cubicBezTo>
                <a:cubicBezTo>
                  <a:pt x="8889" y="8522"/>
                  <a:pt x="8674" y="9227"/>
                  <a:pt x="8435" y="9922"/>
                </a:cubicBezTo>
                <a:cubicBezTo>
                  <a:pt x="8420" y="9472"/>
                  <a:pt x="8397" y="9025"/>
                  <a:pt x="8363" y="8581"/>
                </a:cubicBezTo>
                <a:cubicBezTo>
                  <a:pt x="8354" y="7868"/>
                  <a:pt x="8389" y="7155"/>
                  <a:pt x="8540" y="6453"/>
                </a:cubicBezTo>
                <a:cubicBezTo>
                  <a:pt x="8594" y="6208"/>
                  <a:pt x="8691" y="5897"/>
                  <a:pt x="8977" y="5846"/>
                </a:cubicBezTo>
                <a:cubicBezTo>
                  <a:pt x="8999" y="5842"/>
                  <a:pt x="9018" y="5840"/>
                  <a:pt x="9037" y="5840"/>
                </a:cubicBezTo>
                <a:close/>
                <a:moveTo>
                  <a:pt x="10563" y="6365"/>
                </a:moveTo>
                <a:cubicBezTo>
                  <a:pt x="10621" y="6365"/>
                  <a:pt x="10674" y="6389"/>
                  <a:pt x="10718" y="6449"/>
                </a:cubicBezTo>
                <a:cubicBezTo>
                  <a:pt x="10854" y="6639"/>
                  <a:pt x="10704" y="6953"/>
                  <a:pt x="10627" y="7134"/>
                </a:cubicBezTo>
                <a:cubicBezTo>
                  <a:pt x="10385" y="7712"/>
                  <a:pt x="10088" y="8271"/>
                  <a:pt x="9741" y="8791"/>
                </a:cubicBezTo>
                <a:cubicBezTo>
                  <a:pt x="9460" y="9214"/>
                  <a:pt x="9140" y="9610"/>
                  <a:pt x="8796" y="9982"/>
                </a:cubicBezTo>
                <a:cubicBezTo>
                  <a:pt x="8755" y="9997"/>
                  <a:pt x="8712" y="10014"/>
                  <a:pt x="8669" y="10026"/>
                </a:cubicBezTo>
                <a:lnTo>
                  <a:pt x="8644" y="10031"/>
                </a:lnTo>
                <a:cubicBezTo>
                  <a:pt x="8874" y="9465"/>
                  <a:pt x="9102" y="8896"/>
                  <a:pt x="9282" y="8315"/>
                </a:cubicBezTo>
                <a:cubicBezTo>
                  <a:pt x="9346" y="8107"/>
                  <a:pt x="9403" y="7896"/>
                  <a:pt x="9448" y="7683"/>
                </a:cubicBezTo>
                <a:cubicBezTo>
                  <a:pt x="9592" y="7357"/>
                  <a:pt x="9766" y="7045"/>
                  <a:pt x="9999" y="6774"/>
                </a:cubicBezTo>
                <a:cubicBezTo>
                  <a:pt x="10094" y="6664"/>
                  <a:pt x="10357" y="6365"/>
                  <a:pt x="10563" y="6365"/>
                </a:cubicBezTo>
                <a:close/>
                <a:moveTo>
                  <a:pt x="7342" y="5965"/>
                </a:moveTo>
                <a:cubicBezTo>
                  <a:pt x="7437" y="5965"/>
                  <a:pt x="7515" y="6028"/>
                  <a:pt x="7576" y="6115"/>
                </a:cubicBezTo>
                <a:cubicBezTo>
                  <a:pt x="7746" y="6361"/>
                  <a:pt x="7839" y="6676"/>
                  <a:pt x="7908" y="6964"/>
                </a:cubicBezTo>
                <a:cubicBezTo>
                  <a:pt x="7980" y="7265"/>
                  <a:pt x="8021" y="7573"/>
                  <a:pt x="8058" y="7880"/>
                </a:cubicBezTo>
                <a:cubicBezTo>
                  <a:pt x="8143" y="8598"/>
                  <a:pt x="8198" y="9320"/>
                  <a:pt x="8230" y="10041"/>
                </a:cubicBezTo>
                <a:cubicBezTo>
                  <a:pt x="7960" y="9657"/>
                  <a:pt x="7725" y="9259"/>
                  <a:pt x="7532" y="8822"/>
                </a:cubicBezTo>
                <a:cubicBezTo>
                  <a:pt x="7297" y="8290"/>
                  <a:pt x="7126" y="7727"/>
                  <a:pt x="7036" y="7153"/>
                </a:cubicBezTo>
                <a:cubicBezTo>
                  <a:pt x="6994" y="6880"/>
                  <a:pt x="6929" y="6557"/>
                  <a:pt x="7002" y="6284"/>
                </a:cubicBezTo>
                <a:cubicBezTo>
                  <a:pt x="7038" y="6157"/>
                  <a:pt x="7114" y="6043"/>
                  <a:pt x="7241" y="5988"/>
                </a:cubicBezTo>
                <a:cubicBezTo>
                  <a:pt x="7276" y="5972"/>
                  <a:pt x="7310" y="5965"/>
                  <a:pt x="7342" y="5965"/>
                </a:cubicBezTo>
                <a:close/>
                <a:moveTo>
                  <a:pt x="5946" y="6889"/>
                </a:moveTo>
                <a:cubicBezTo>
                  <a:pt x="6152" y="6889"/>
                  <a:pt x="6366" y="7108"/>
                  <a:pt x="6475" y="7258"/>
                </a:cubicBezTo>
                <a:cubicBezTo>
                  <a:pt x="6653" y="7510"/>
                  <a:pt x="6778" y="7801"/>
                  <a:pt x="6907" y="8079"/>
                </a:cubicBezTo>
                <a:cubicBezTo>
                  <a:pt x="7029" y="8344"/>
                  <a:pt x="7147" y="8614"/>
                  <a:pt x="7271" y="8879"/>
                </a:cubicBezTo>
                <a:cubicBezTo>
                  <a:pt x="7463" y="9294"/>
                  <a:pt x="7682" y="9691"/>
                  <a:pt x="7957" y="10051"/>
                </a:cubicBezTo>
                <a:cubicBezTo>
                  <a:pt x="7066" y="9486"/>
                  <a:pt x="6198" y="8827"/>
                  <a:pt x="5751" y="7853"/>
                </a:cubicBezTo>
                <a:cubicBezTo>
                  <a:pt x="5633" y="7599"/>
                  <a:pt x="5510" y="7208"/>
                  <a:pt x="5742" y="6978"/>
                </a:cubicBezTo>
                <a:cubicBezTo>
                  <a:pt x="5806" y="6915"/>
                  <a:pt x="5876" y="6889"/>
                  <a:pt x="5946" y="6889"/>
                </a:cubicBezTo>
                <a:close/>
                <a:moveTo>
                  <a:pt x="7695" y="10200"/>
                </a:moveTo>
                <a:lnTo>
                  <a:pt x="7695" y="10200"/>
                </a:lnTo>
                <a:cubicBezTo>
                  <a:pt x="7744" y="10231"/>
                  <a:pt x="7804" y="10255"/>
                  <a:pt x="7856" y="10268"/>
                </a:cubicBezTo>
                <a:cubicBezTo>
                  <a:pt x="7771" y="10399"/>
                  <a:pt x="7709" y="10539"/>
                  <a:pt x="7665" y="10684"/>
                </a:cubicBezTo>
                <a:cubicBezTo>
                  <a:pt x="7672" y="10610"/>
                  <a:pt x="7681" y="10535"/>
                  <a:pt x="7689" y="10461"/>
                </a:cubicBezTo>
                <a:cubicBezTo>
                  <a:pt x="7700" y="10373"/>
                  <a:pt x="7717" y="10285"/>
                  <a:pt x="7695" y="10200"/>
                </a:cubicBezTo>
                <a:close/>
                <a:moveTo>
                  <a:pt x="9038" y="10149"/>
                </a:moveTo>
                <a:cubicBezTo>
                  <a:pt x="9126" y="10406"/>
                  <a:pt x="9183" y="10675"/>
                  <a:pt x="9197" y="10948"/>
                </a:cubicBezTo>
                <a:cubicBezTo>
                  <a:pt x="9142" y="10695"/>
                  <a:pt x="9048" y="10451"/>
                  <a:pt x="8909" y="10227"/>
                </a:cubicBezTo>
                <a:cubicBezTo>
                  <a:pt x="8905" y="10221"/>
                  <a:pt x="8902" y="10217"/>
                  <a:pt x="8898" y="10214"/>
                </a:cubicBezTo>
                <a:cubicBezTo>
                  <a:pt x="8947" y="10196"/>
                  <a:pt x="8994" y="10175"/>
                  <a:pt x="9038" y="10149"/>
                </a:cubicBezTo>
                <a:close/>
                <a:moveTo>
                  <a:pt x="8625" y="10577"/>
                </a:moveTo>
                <a:cubicBezTo>
                  <a:pt x="8661" y="10731"/>
                  <a:pt x="8658" y="10894"/>
                  <a:pt x="8659" y="11050"/>
                </a:cubicBezTo>
                <a:cubicBezTo>
                  <a:pt x="8659" y="11090"/>
                  <a:pt x="8658" y="11131"/>
                  <a:pt x="8658" y="11171"/>
                </a:cubicBezTo>
                <a:cubicBezTo>
                  <a:pt x="8633" y="10980"/>
                  <a:pt x="8598" y="10790"/>
                  <a:pt x="8554" y="10603"/>
                </a:cubicBezTo>
                <a:cubicBezTo>
                  <a:pt x="8580" y="10597"/>
                  <a:pt x="8603" y="10589"/>
                  <a:pt x="8625" y="10577"/>
                </a:cubicBezTo>
                <a:close/>
                <a:moveTo>
                  <a:pt x="7939" y="10373"/>
                </a:moveTo>
                <a:cubicBezTo>
                  <a:pt x="7952" y="10402"/>
                  <a:pt x="7963" y="10429"/>
                  <a:pt x="7984" y="10454"/>
                </a:cubicBezTo>
                <a:cubicBezTo>
                  <a:pt x="8010" y="10485"/>
                  <a:pt x="8044" y="10511"/>
                  <a:pt x="8079" y="10534"/>
                </a:cubicBezTo>
                <a:cubicBezTo>
                  <a:pt x="8085" y="10536"/>
                  <a:pt x="8092" y="10539"/>
                  <a:pt x="8098" y="10542"/>
                </a:cubicBezTo>
                <a:cubicBezTo>
                  <a:pt x="7966" y="10870"/>
                  <a:pt x="7908" y="11223"/>
                  <a:pt x="7913" y="11576"/>
                </a:cubicBezTo>
                <a:cubicBezTo>
                  <a:pt x="7872" y="11229"/>
                  <a:pt x="7866" y="10856"/>
                  <a:pt x="7957" y="10522"/>
                </a:cubicBezTo>
                <a:cubicBezTo>
                  <a:pt x="7965" y="10493"/>
                  <a:pt x="7943" y="10477"/>
                  <a:pt x="7919" y="10477"/>
                </a:cubicBezTo>
                <a:cubicBezTo>
                  <a:pt x="7913" y="10477"/>
                  <a:pt x="7907" y="10478"/>
                  <a:pt x="7902" y="10480"/>
                </a:cubicBezTo>
                <a:cubicBezTo>
                  <a:pt x="7915" y="10444"/>
                  <a:pt x="7925" y="10409"/>
                  <a:pt x="7939" y="10373"/>
                </a:cubicBezTo>
                <a:close/>
                <a:moveTo>
                  <a:pt x="8240" y="10603"/>
                </a:moveTo>
                <a:lnTo>
                  <a:pt x="8240" y="10603"/>
                </a:lnTo>
                <a:cubicBezTo>
                  <a:pt x="8269" y="10612"/>
                  <a:pt x="8299" y="10621"/>
                  <a:pt x="8332" y="10626"/>
                </a:cubicBezTo>
                <a:cubicBezTo>
                  <a:pt x="8337" y="10626"/>
                  <a:pt x="8342" y="10626"/>
                  <a:pt x="8348" y="10626"/>
                </a:cubicBezTo>
                <a:cubicBezTo>
                  <a:pt x="8354" y="10626"/>
                  <a:pt x="8359" y="10626"/>
                  <a:pt x="8364" y="10627"/>
                </a:cubicBezTo>
                <a:cubicBezTo>
                  <a:pt x="8367" y="10976"/>
                  <a:pt x="8363" y="11328"/>
                  <a:pt x="8350" y="11678"/>
                </a:cubicBezTo>
                <a:cubicBezTo>
                  <a:pt x="8343" y="11873"/>
                  <a:pt x="8335" y="12064"/>
                  <a:pt x="8325" y="12257"/>
                </a:cubicBezTo>
                <a:cubicBezTo>
                  <a:pt x="8322" y="12272"/>
                  <a:pt x="8322" y="12291"/>
                  <a:pt x="8322" y="12307"/>
                </a:cubicBezTo>
                <a:cubicBezTo>
                  <a:pt x="8292" y="12147"/>
                  <a:pt x="8282" y="11986"/>
                  <a:pt x="8269" y="11825"/>
                </a:cubicBezTo>
                <a:cubicBezTo>
                  <a:pt x="8237" y="11419"/>
                  <a:pt x="8214" y="11010"/>
                  <a:pt x="8240" y="10603"/>
                </a:cubicBezTo>
                <a:close/>
                <a:moveTo>
                  <a:pt x="8999" y="11274"/>
                </a:moveTo>
                <a:cubicBezTo>
                  <a:pt x="9030" y="11632"/>
                  <a:pt x="8974" y="11996"/>
                  <a:pt x="8824" y="12324"/>
                </a:cubicBezTo>
                <a:cubicBezTo>
                  <a:pt x="8803" y="12369"/>
                  <a:pt x="8779" y="12426"/>
                  <a:pt x="8747" y="12480"/>
                </a:cubicBezTo>
                <a:cubicBezTo>
                  <a:pt x="8872" y="12159"/>
                  <a:pt x="8959" y="11823"/>
                  <a:pt x="8987" y="11478"/>
                </a:cubicBezTo>
                <a:cubicBezTo>
                  <a:pt x="8993" y="11413"/>
                  <a:pt x="8996" y="11344"/>
                  <a:pt x="8999" y="11274"/>
                </a:cubicBezTo>
                <a:close/>
                <a:moveTo>
                  <a:pt x="9881" y="12386"/>
                </a:moveTo>
                <a:cubicBezTo>
                  <a:pt x="9912" y="12386"/>
                  <a:pt x="9942" y="12390"/>
                  <a:pt x="9970" y="12399"/>
                </a:cubicBezTo>
                <a:cubicBezTo>
                  <a:pt x="10017" y="12415"/>
                  <a:pt x="10091" y="12466"/>
                  <a:pt x="10078" y="12528"/>
                </a:cubicBezTo>
                <a:cubicBezTo>
                  <a:pt x="10070" y="12578"/>
                  <a:pt x="10003" y="12606"/>
                  <a:pt x="9965" y="12622"/>
                </a:cubicBezTo>
                <a:cubicBezTo>
                  <a:pt x="9843" y="12674"/>
                  <a:pt x="9709" y="12703"/>
                  <a:pt x="9577" y="12724"/>
                </a:cubicBezTo>
                <a:cubicBezTo>
                  <a:pt x="9474" y="12740"/>
                  <a:pt x="9371" y="12747"/>
                  <a:pt x="9267" y="12747"/>
                </a:cubicBezTo>
                <a:cubicBezTo>
                  <a:pt x="9186" y="12747"/>
                  <a:pt x="9105" y="12743"/>
                  <a:pt x="9024" y="12734"/>
                </a:cubicBezTo>
                <a:cubicBezTo>
                  <a:pt x="9010" y="12731"/>
                  <a:pt x="8999" y="12728"/>
                  <a:pt x="8984" y="12726"/>
                </a:cubicBezTo>
                <a:cubicBezTo>
                  <a:pt x="9052" y="12689"/>
                  <a:pt x="9122" y="12653"/>
                  <a:pt x="9194" y="12619"/>
                </a:cubicBezTo>
                <a:cubicBezTo>
                  <a:pt x="9312" y="12565"/>
                  <a:pt x="9430" y="12516"/>
                  <a:pt x="9553" y="12473"/>
                </a:cubicBezTo>
                <a:cubicBezTo>
                  <a:pt x="9649" y="12438"/>
                  <a:pt x="9770" y="12386"/>
                  <a:pt x="9881" y="12386"/>
                </a:cubicBezTo>
                <a:close/>
                <a:moveTo>
                  <a:pt x="6936" y="12740"/>
                </a:moveTo>
                <a:cubicBezTo>
                  <a:pt x="7057" y="12740"/>
                  <a:pt x="7177" y="12752"/>
                  <a:pt x="7283" y="12768"/>
                </a:cubicBezTo>
                <a:cubicBezTo>
                  <a:pt x="7445" y="12792"/>
                  <a:pt x="7602" y="12835"/>
                  <a:pt x="7760" y="12877"/>
                </a:cubicBezTo>
                <a:cubicBezTo>
                  <a:pt x="7483" y="12947"/>
                  <a:pt x="7204" y="13005"/>
                  <a:pt x="6920" y="13043"/>
                </a:cubicBezTo>
                <a:cubicBezTo>
                  <a:pt x="6750" y="13065"/>
                  <a:pt x="6577" y="13086"/>
                  <a:pt x="6406" y="13090"/>
                </a:cubicBezTo>
                <a:cubicBezTo>
                  <a:pt x="6392" y="13091"/>
                  <a:pt x="6374" y="13092"/>
                  <a:pt x="6356" y="13092"/>
                </a:cubicBezTo>
                <a:cubicBezTo>
                  <a:pt x="6303" y="13092"/>
                  <a:pt x="6244" y="13082"/>
                  <a:pt x="6246" y="13025"/>
                </a:cubicBezTo>
                <a:cubicBezTo>
                  <a:pt x="6248" y="12972"/>
                  <a:pt x="6320" y="12913"/>
                  <a:pt x="6357" y="12887"/>
                </a:cubicBezTo>
                <a:cubicBezTo>
                  <a:pt x="6517" y="12775"/>
                  <a:pt x="6729" y="12740"/>
                  <a:pt x="6936" y="12740"/>
                </a:cubicBezTo>
                <a:close/>
                <a:moveTo>
                  <a:pt x="8882" y="12940"/>
                </a:moveTo>
                <a:cubicBezTo>
                  <a:pt x="8932" y="12947"/>
                  <a:pt x="8984" y="12955"/>
                  <a:pt x="9034" y="12960"/>
                </a:cubicBezTo>
                <a:cubicBezTo>
                  <a:pt x="9262" y="13009"/>
                  <a:pt x="9488" y="13097"/>
                  <a:pt x="9599" y="13294"/>
                </a:cubicBezTo>
                <a:cubicBezTo>
                  <a:pt x="9623" y="13336"/>
                  <a:pt x="9663" y="13402"/>
                  <a:pt x="9631" y="13449"/>
                </a:cubicBezTo>
                <a:cubicBezTo>
                  <a:pt x="9615" y="13473"/>
                  <a:pt x="9585" y="13480"/>
                  <a:pt x="9555" y="13480"/>
                </a:cubicBezTo>
                <a:cubicBezTo>
                  <a:pt x="9532" y="13480"/>
                  <a:pt x="9508" y="13476"/>
                  <a:pt x="9491" y="13472"/>
                </a:cubicBezTo>
                <a:cubicBezTo>
                  <a:pt x="9393" y="13445"/>
                  <a:pt x="9305" y="13360"/>
                  <a:pt x="9228" y="13296"/>
                </a:cubicBezTo>
                <a:cubicBezTo>
                  <a:pt x="9101" y="13189"/>
                  <a:pt x="8987" y="13067"/>
                  <a:pt x="8882" y="12940"/>
                </a:cubicBezTo>
                <a:close/>
                <a:moveTo>
                  <a:pt x="8125" y="12970"/>
                </a:moveTo>
                <a:cubicBezTo>
                  <a:pt x="8159" y="12984"/>
                  <a:pt x="8194" y="12995"/>
                  <a:pt x="8231" y="13002"/>
                </a:cubicBezTo>
                <a:cubicBezTo>
                  <a:pt x="8238" y="13004"/>
                  <a:pt x="8245" y="13004"/>
                  <a:pt x="8254" y="13004"/>
                </a:cubicBezTo>
                <a:cubicBezTo>
                  <a:pt x="8213" y="13199"/>
                  <a:pt x="8143" y="13385"/>
                  <a:pt x="8042" y="13557"/>
                </a:cubicBezTo>
                <a:cubicBezTo>
                  <a:pt x="7984" y="13655"/>
                  <a:pt x="7915" y="13746"/>
                  <a:pt x="7838" y="13828"/>
                </a:cubicBezTo>
                <a:cubicBezTo>
                  <a:pt x="7771" y="13902"/>
                  <a:pt x="7679" y="14012"/>
                  <a:pt x="7577" y="14036"/>
                </a:cubicBezTo>
                <a:cubicBezTo>
                  <a:pt x="7565" y="14039"/>
                  <a:pt x="7555" y="14040"/>
                  <a:pt x="7546" y="14040"/>
                </a:cubicBezTo>
                <a:cubicBezTo>
                  <a:pt x="7444" y="14040"/>
                  <a:pt x="7494" y="13881"/>
                  <a:pt x="7517" y="13811"/>
                </a:cubicBezTo>
                <a:cubicBezTo>
                  <a:pt x="7550" y="13707"/>
                  <a:pt x="7593" y="13611"/>
                  <a:pt x="7646" y="13516"/>
                </a:cubicBezTo>
                <a:cubicBezTo>
                  <a:pt x="7757" y="13316"/>
                  <a:pt x="7912" y="13145"/>
                  <a:pt x="8093" y="13008"/>
                </a:cubicBezTo>
                <a:cubicBezTo>
                  <a:pt x="8108" y="12997"/>
                  <a:pt x="8118" y="12982"/>
                  <a:pt x="8125" y="12970"/>
                </a:cubicBezTo>
                <a:close/>
                <a:moveTo>
                  <a:pt x="8608" y="12945"/>
                </a:moveTo>
                <a:cubicBezTo>
                  <a:pt x="8715" y="13119"/>
                  <a:pt x="8794" y="13309"/>
                  <a:pt x="8834" y="13509"/>
                </a:cubicBezTo>
                <a:cubicBezTo>
                  <a:pt x="8865" y="13658"/>
                  <a:pt x="8935" y="13984"/>
                  <a:pt x="8746" y="14062"/>
                </a:cubicBezTo>
                <a:cubicBezTo>
                  <a:pt x="8730" y="14069"/>
                  <a:pt x="8715" y="14072"/>
                  <a:pt x="8701" y="14072"/>
                </a:cubicBezTo>
                <a:cubicBezTo>
                  <a:pt x="8548" y="14072"/>
                  <a:pt x="8526" y="13687"/>
                  <a:pt x="8512" y="13584"/>
                </a:cubicBezTo>
                <a:cubicBezTo>
                  <a:pt x="8484" y="13394"/>
                  <a:pt x="8472" y="13201"/>
                  <a:pt x="8471" y="13009"/>
                </a:cubicBezTo>
                <a:cubicBezTo>
                  <a:pt x="8482" y="13008"/>
                  <a:pt x="8495" y="13004"/>
                  <a:pt x="8505" y="12997"/>
                </a:cubicBezTo>
                <a:cubicBezTo>
                  <a:pt x="8525" y="12987"/>
                  <a:pt x="8546" y="12974"/>
                  <a:pt x="8566" y="12962"/>
                </a:cubicBezTo>
                <a:cubicBezTo>
                  <a:pt x="8579" y="12958"/>
                  <a:pt x="8594" y="12953"/>
                  <a:pt x="8608" y="12945"/>
                </a:cubicBezTo>
                <a:close/>
                <a:moveTo>
                  <a:pt x="6984" y="15525"/>
                </a:moveTo>
                <a:cubicBezTo>
                  <a:pt x="7096" y="15525"/>
                  <a:pt x="7199" y="15613"/>
                  <a:pt x="7255" y="15705"/>
                </a:cubicBezTo>
                <a:cubicBezTo>
                  <a:pt x="7375" y="15905"/>
                  <a:pt x="7388" y="16182"/>
                  <a:pt x="7428" y="16407"/>
                </a:cubicBezTo>
                <a:cubicBezTo>
                  <a:pt x="7618" y="17453"/>
                  <a:pt x="7794" y="18501"/>
                  <a:pt x="7956" y="19551"/>
                </a:cubicBezTo>
                <a:cubicBezTo>
                  <a:pt x="8045" y="20137"/>
                  <a:pt x="8130" y="20723"/>
                  <a:pt x="8213" y="21309"/>
                </a:cubicBezTo>
                <a:cubicBezTo>
                  <a:pt x="8227" y="21408"/>
                  <a:pt x="8237" y="21509"/>
                  <a:pt x="8249" y="21608"/>
                </a:cubicBezTo>
                <a:cubicBezTo>
                  <a:pt x="8150" y="21130"/>
                  <a:pt x="8066" y="20649"/>
                  <a:pt x="7986" y="20167"/>
                </a:cubicBezTo>
                <a:cubicBezTo>
                  <a:pt x="7879" y="19538"/>
                  <a:pt x="7815" y="18903"/>
                  <a:pt x="7700" y="18276"/>
                </a:cubicBezTo>
                <a:cubicBezTo>
                  <a:pt x="7695" y="18250"/>
                  <a:pt x="7676" y="18238"/>
                  <a:pt x="7656" y="18238"/>
                </a:cubicBezTo>
                <a:cubicBezTo>
                  <a:pt x="7633" y="18238"/>
                  <a:pt x="7609" y="18255"/>
                  <a:pt x="7610" y="18287"/>
                </a:cubicBezTo>
                <a:cubicBezTo>
                  <a:pt x="7629" y="18928"/>
                  <a:pt x="7744" y="19574"/>
                  <a:pt x="7858" y="20205"/>
                </a:cubicBezTo>
                <a:cubicBezTo>
                  <a:pt x="7939" y="20662"/>
                  <a:pt x="8042" y="21112"/>
                  <a:pt x="8150" y="21563"/>
                </a:cubicBezTo>
                <a:cubicBezTo>
                  <a:pt x="7957" y="21068"/>
                  <a:pt x="7760" y="20573"/>
                  <a:pt x="7584" y="20070"/>
                </a:cubicBezTo>
                <a:cubicBezTo>
                  <a:pt x="7246" y="19111"/>
                  <a:pt x="6953" y="18137"/>
                  <a:pt x="6753" y="17138"/>
                </a:cubicBezTo>
                <a:cubicBezTo>
                  <a:pt x="6668" y="16711"/>
                  <a:pt x="6519" y="16186"/>
                  <a:pt x="6710" y="15769"/>
                </a:cubicBezTo>
                <a:cubicBezTo>
                  <a:pt x="6753" y="15677"/>
                  <a:pt x="6821" y="15564"/>
                  <a:pt x="6924" y="15533"/>
                </a:cubicBezTo>
                <a:cubicBezTo>
                  <a:pt x="6944" y="15527"/>
                  <a:pt x="6964" y="15525"/>
                  <a:pt x="6984" y="15525"/>
                </a:cubicBezTo>
                <a:close/>
                <a:moveTo>
                  <a:pt x="15232" y="11205"/>
                </a:moveTo>
                <a:cubicBezTo>
                  <a:pt x="15321" y="11205"/>
                  <a:pt x="15411" y="11215"/>
                  <a:pt x="15499" y="11239"/>
                </a:cubicBezTo>
                <a:cubicBezTo>
                  <a:pt x="15932" y="11355"/>
                  <a:pt x="16200" y="11769"/>
                  <a:pt x="16266" y="12193"/>
                </a:cubicBezTo>
                <a:cubicBezTo>
                  <a:pt x="16344" y="12700"/>
                  <a:pt x="16170" y="13209"/>
                  <a:pt x="15979" y="13670"/>
                </a:cubicBezTo>
                <a:cubicBezTo>
                  <a:pt x="15824" y="14041"/>
                  <a:pt x="15640" y="14398"/>
                  <a:pt x="15436" y="14742"/>
                </a:cubicBezTo>
                <a:cubicBezTo>
                  <a:pt x="14613" y="16126"/>
                  <a:pt x="13444" y="17267"/>
                  <a:pt x="12319" y="18402"/>
                </a:cubicBezTo>
                <a:cubicBezTo>
                  <a:pt x="11510" y="19218"/>
                  <a:pt x="10698" y="20048"/>
                  <a:pt x="10010" y="20969"/>
                </a:cubicBezTo>
                <a:cubicBezTo>
                  <a:pt x="10725" y="19924"/>
                  <a:pt x="11490" y="18911"/>
                  <a:pt x="12320" y="17955"/>
                </a:cubicBezTo>
                <a:cubicBezTo>
                  <a:pt x="12612" y="17619"/>
                  <a:pt x="12936" y="17300"/>
                  <a:pt x="13208" y="16945"/>
                </a:cubicBezTo>
                <a:cubicBezTo>
                  <a:pt x="13240" y="16903"/>
                  <a:pt x="13203" y="16844"/>
                  <a:pt x="13161" y="16844"/>
                </a:cubicBezTo>
                <a:cubicBezTo>
                  <a:pt x="13149" y="16844"/>
                  <a:pt x="13138" y="16848"/>
                  <a:pt x="13127" y="16857"/>
                </a:cubicBezTo>
                <a:cubicBezTo>
                  <a:pt x="12831" y="17115"/>
                  <a:pt x="12575" y="17423"/>
                  <a:pt x="12319" y="17720"/>
                </a:cubicBezTo>
                <a:cubicBezTo>
                  <a:pt x="12053" y="18025"/>
                  <a:pt x="11795" y="18335"/>
                  <a:pt x="11542" y="18650"/>
                </a:cubicBezTo>
                <a:cubicBezTo>
                  <a:pt x="11043" y="19276"/>
                  <a:pt x="10569" y="19920"/>
                  <a:pt x="10124" y="20587"/>
                </a:cubicBezTo>
                <a:cubicBezTo>
                  <a:pt x="10022" y="20742"/>
                  <a:pt x="9924" y="20898"/>
                  <a:pt x="9826" y="21054"/>
                </a:cubicBezTo>
                <a:cubicBezTo>
                  <a:pt x="10417" y="19768"/>
                  <a:pt x="11120" y="18531"/>
                  <a:pt x="11855" y="17324"/>
                </a:cubicBezTo>
                <a:cubicBezTo>
                  <a:pt x="12208" y="16743"/>
                  <a:pt x="12561" y="16165"/>
                  <a:pt x="12923" y="15590"/>
                </a:cubicBezTo>
                <a:cubicBezTo>
                  <a:pt x="12945" y="15556"/>
                  <a:pt x="12915" y="15516"/>
                  <a:pt x="12885" y="15516"/>
                </a:cubicBezTo>
                <a:cubicBezTo>
                  <a:pt x="12874" y="15516"/>
                  <a:pt x="12863" y="15522"/>
                  <a:pt x="12855" y="15535"/>
                </a:cubicBezTo>
                <a:cubicBezTo>
                  <a:pt x="11836" y="17119"/>
                  <a:pt x="10822" y="18713"/>
                  <a:pt x="9975" y="20395"/>
                </a:cubicBezTo>
                <a:cubicBezTo>
                  <a:pt x="10141" y="19927"/>
                  <a:pt x="10308" y="19460"/>
                  <a:pt x="10477" y="18995"/>
                </a:cubicBezTo>
                <a:cubicBezTo>
                  <a:pt x="10646" y="18527"/>
                  <a:pt x="10817" y="18060"/>
                  <a:pt x="10993" y="17593"/>
                </a:cubicBezTo>
                <a:cubicBezTo>
                  <a:pt x="11166" y="17132"/>
                  <a:pt x="11362" y="16675"/>
                  <a:pt x="11498" y="16202"/>
                </a:cubicBezTo>
                <a:cubicBezTo>
                  <a:pt x="11507" y="16173"/>
                  <a:pt x="11484" y="16156"/>
                  <a:pt x="11459" y="16156"/>
                </a:cubicBezTo>
                <a:cubicBezTo>
                  <a:pt x="11444" y="16156"/>
                  <a:pt x="11427" y="16163"/>
                  <a:pt x="11419" y="16179"/>
                </a:cubicBezTo>
                <a:cubicBezTo>
                  <a:pt x="11193" y="16621"/>
                  <a:pt x="11030" y="17095"/>
                  <a:pt x="10857" y="17559"/>
                </a:cubicBezTo>
                <a:cubicBezTo>
                  <a:pt x="10681" y="18026"/>
                  <a:pt x="10511" y="18493"/>
                  <a:pt x="10342" y="18961"/>
                </a:cubicBezTo>
                <a:cubicBezTo>
                  <a:pt x="10081" y="19692"/>
                  <a:pt x="9840" y="20428"/>
                  <a:pt x="9604" y="21166"/>
                </a:cubicBezTo>
                <a:cubicBezTo>
                  <a:pt x="9521" y="21346"/>
                  <a:pt x="9438" y="21525"/>
                  <a:pt x="9360" y="21708"/>
                </a:cubicBezTo>
                <a:cubicBezTo>
                  <a:pt x="9604" y="20766"/>
                  <a:pt x="9850" y="19825"/>
                  <a:pt x="10135" y="18891"/>
                </a:cubicBezTo>
                <a:cubicBezTo>
                  <a:pt x="10432" y="17924"/>
                  <a:pt x="10755" y="16961"/>
                  <a:pt x="11132" y="16020"/>
                </a:cubicBezTo>
                <a:cubicBezTo>
                  <a:pt x="11477" y="15164"/>
                  <a:pt x="11874" y="14323"/>
                  <a:pt x="12381" y="13550"/>
                </a:cubicBezTo>
                <a:cubicBezTo>
                  <a:pt x="12869" y="12806"/>
                  <a:pt x="13473" y="12067"/>
                  <a:pt x="14218" y="11571"/>
                </a:cubicBezTo>
                <a:cubicBezTo>
                  <a:pt x="14512" y="11376"/>
                  <a:pt x="14871" y="11205"/>
                  <a:pt x="15232" y="11205"/>
                </a:cubicBezTo>
                <a:close/>
                <a:moveTo>
                  <a:pt x="9737" y="16715"/>
                </a:moveTo>
                <a:cubicBezTo>
                  <a:pt x="9842" y="16715"/>
                  <a:pt x="9915" y="16840"/>
                  <a:pt x="9929" y="16932"/>
                </a:cubicBezTo>
                <a:cubicBezTo>
                  <a:pt x="9959" y="17138"/>
                  <a:pt x="9878" y="17381"/>
                  <a:pt x="9840" y="17583"/>
                </a:cubicBezTo>
                <a:lnTo>
                  <a:pt x="9724" y="18205"/>
                </a:lnTo>
                <a:cubicBezTo>
                  <a:pt x="9562" y="19052"/>
                  <a:pt x="9397" y="19896"/>
                  <a:pt x="9223" y="20737"/>
                </a:cubicBezTo>
                <a:cubicBezTo>
                  <a:pt x="9155" y="21071"/>
                  <a:pt x="9081" y="21403"/>
                  <a:pt x="9010" y="21736"/>
                </a:cubicBezTo>
                <a:cubicBezTo>
                  <a:pt x="9070" y="20683"/>
                  <a:pt x="9227" y="19642"/>
                  <a:pt x="9332" y="18594"/>
                </a:cubicBezTo>
                <a:cubicBezTo>
                  <a:pt x="9336" y="18555"/>
                  <a:pt x="9306" y="18533"/>
                  <a:pt x="9276" y="18533"/>
                </a:cubicBezTo>
                <a:cubicBezTo>
                  <a:pt x="9252" y="18533"/>
                  <a:pt x="9228" y="18547"/>
                  <a:pt x="9221" y="18578"/>
                </a:cubicBezTo>
                <a:cubicBezTo>
                  <a:pt x="9169" y="18829"/>
                  <a:pt x="9123" y="19084"/>
                  <a:pt x="9088" y="19340"/>
                </a:cubicBezTo>
                <a:cubicBezTo>
                  <a:pt x="9133" y="18728"/>
                  <a:pt x="9194" y="18115"/>
                  <a:pt x="9349" y="17520"/>
                </a:cubicBezTo>
                <a:cubicBezTo>
                  <a:pt x="9403" y="17317"/>
                  <a:pt x="9464" y="17115"/>
                  <a:pt x="9545" y="16921"/>
                </a:cubicBezTo>
                <a:cubicBezTo>
                  <a:pt x="9575" y="16848"/>
                  <a:pt x="9613" y="16746"/>
                  <a:pt x="9697" y="16721"/>
                </a:cubicBezTo>
                <a:cubicBezTo>
                  <a:pt x="9710" y="16717"/>
                  <a:pt x="9724" y="16715"/>
                  <a:pt x="9737" y="16715"/>
                </a:cubicBezTo>
                <a:close/>
                <a:moveTo>
                  <a:pt x="1139" y="11278"/>
                </a:moveTo>
                <a:cubicBezTo>
                  <a:pt x="1505" y="11278"/>
                  <a:pt x="1842" y="11462"/>
                  <a:pt x="2113" y="11707"/>
                </a:cubicBezTo>
                <a:cubicBezTo>
                  <a:pt x="2452" y="12013"/>
                  <a:pt x="2720" y="12402"/>
                  <a:pt x="2990" y="12769"/>
                </a:cubicBezTo>
                <a:cubicBezTo>
                  <a:pt x="3274" y="13158"/>
                  <a:pt x="3546" y="13555"/>
                  <a:pt x="3806" y="13960"/>
                </a:cubicBezTo>
                <a:cubicBezTo>
                  <a:pt x="4325" y="14769"/>
                  <a:pt x="4800" y="15606"/>
                  <a:pt x="5243" y="16458"/>
                </a:cubicBezTo>
                <a:cubicBezTo>
                  <a:pt x="6087" y="18086"/>
                  <a:pt x="6809" y="19771"/>
                  <a:pt x="7517" y="21461"/>
                </a:cubicBezTo>
                <a:cubicBezTo>
                  <a:pt x="7488" y="21420"/>
                  <a:pt x="7455" y="21380"/>
                  <a:pt x="7425" y="21339"/>
                </a:cubicBezTo>
                <a:cubicBezTo>
                  <a:pt x="6660" y="19937"/>
                  <a:pt x="5745" y="18609"/>
                  <a:pt x="4786" y="17337"/>
                </a:cubicBezTo>
                <a:cubicBezTo>
                  <a:pt x="4494" y="16948"/>
                  <a:pt x="4207" y="16543"/>
                  <a:pt x="3881" y="16183"/>
                </a:cubicBezTo>
                <a:cubicBezTo>
                  <a:pt x="3865" y="16165"/>
                  <a:pt x="3845" y="16158"/>
                  <a:pt x="3826" y="16158"/>
                </a:cubicBezTo>
                <a:cubicBezTo>
                  <a:pt x="3776" y="16158"/>
                  <a:pt x="3729" y="16211"/>
                  <a:pt x="3768" y="16265"/>
                </a:cubicBezTo>
                <a:cubicBezTo>
                  <a:pt x="4014" y="16613"/>
                  <a:pt x="4297" y="16939"/>
                  <a:pt x="4554" y="17278"/>
                </a:cubicBezTo>
                <a:cubicBezTo>
                  <a:pt x="4808" y="17613"/>
                  <a:pt x="5056" y="17952"/>
                  <a:pt x="5298" y="18294"/>
                </a:cubicBezTo>
                <a:cubicBezTo>
                  <a:pt x="5794" y="18991"/>
                  <a:pt x="6270" y="19700"/>
                  <a:pt x="6724" y="20425"/>
                </a:cubicBezTo>
                <a:cubicBezTo>
                  <a:pt x="6738" y="20449"/>
                  <a:pt x="6754" y="20473"/>
                  <a:pt x="6768" y="20496"/>
                </a:cubicBezTo>
                <a:cubicBezTo>
                  <a:pt x="6135" y="19727"/>
                  <a:pt x="5453" y="19002"/>
                  <a:pt x="4749" y="18297"/>
                </a:cubicBezTo>
                <a:cubicBezTo>
                  <a:pt x="4300" y="17850"/>
                  <a:pt x="3846" y="17409"/>
                  <a:pt x="3387" y="16973"/>
                </a:cubicBezTo>
                <a:cubicBezTo>
                  <a:pt x="3370" y="16957"/>
                  <a:pt x="3351" y="16950"/>
                  <a:pt x="3334" y="16950"/>
                </a:cubicBezTo>
                <a:cubicBezTo>
                  <a:pt x="3268" y="16950"/>
                  <a:pt x="3214" y="17047"/>
                  <a:pt x="3277" y="17108"/>
                </a:cubicBezTo>
                <a:cubicBezTo>
                  <a:pt x="4792" y="18578"/>
                  <a:pt x="6326" y="20055"/>
                  <a:pt x="7533" y="21797"/>
                </a:cubicBezTo>
                <a:cubicBezTo>
                  <a:pt x="6418" y="20685"/>
                  <a:pt x="5097" y="19792"/>
                  <a:pt x="3885" y="18798"/>
                </a:cubicBezTo>
                <a:cubicBezTo>
                  <a:pt x="2515" y="17671"/>
                  <a:pt x="1221" y="16363"/>
                  <a:pt x="564" y="14682"/>
                </a:cubicBezTo>
                <a:cubicBezTo>
                  <a:pt x="253" y="13889"/>
                  <a:pt x="96" y="13004"/>
                  <a:pt x="221" y="12154"/>
                </a:cubicBezTo>
                <a:cubicBezTo>
                  <a:pt x="255" y="11931"/>
                  <a:pt x="320" y="11700"/>
                  <a:pt x="480" y="11531"/>
                </a:cubicBezTo>
                <a:cubicBezTo>
                  <a:pt x="615" y="11389"/>
                  <a:pt x="805" y="11312"/>
                  <a:pt x="997" y="11287"/>
                </a:cubicBezTo>
                <a:cubicBezTo>
                  <a:pt x="1044" y="11281"/>
                  <a:pt x="1092" y="11278"/>
                  <a:pt x="1139" y="11278"/>
                </a:cubicBezTo>
                <a:close/>
                <a:moveTo>
                  <a:pt x="14491" y="18925"/>
                </a:moveTo>
                <a:cubicBezTo>
                  <a:pt x="14555" y="18925"/>
                  <a:pt x="14616" y="18940"/>
                  <a:pt x="14668" y="18981"/>
                </a:cubicBezTo>
                <a:cubicBezTo>
                  <a:pt x="14855" y="19127"/>
                  <a:pt x="14746" y="19449"/>
                  <a:pt x="14658" y="19622"/>
                </a:cubicBezTo>
                <a:cubicBezTo>
                  <a:pt x="14438" y="20061"/>
                  <a:pt x="14076" y="20452"/>
                  <a:pt x="13726" y="20790"/>
                </a:cubicBezTo>
                <a:cubicBezTo>
                  <a:pt x="12991" y="21494"/>
                  <a:pt x="12111" y="22026"/>
                  <a:pt x="11263" y="22577"/>
                </a:cubicBezTo>
                <a:cubicBezTo>
                  <a:pt x="10769" y="22898"/>
                  <a:pt x="10278" y="23232"/>
                  <a:pt x="9824" y="23607"/>
                </a:cubicBezTo>
                <a:cubicBezTo>
                  <a:pt x="9973" y="23444"/>
                  <a:pt x="10128" y="23283"/>
                  <a:pt x="10284" y="23125"/>
                </a:cubicBezTo>
                <a:cubicBezTo>
                  <a:pt x="10905" y="22495"/>
                  <a:pt x="11584" y="21919"/>
                  <a:pt x="12301" y="21401"/>
                </a:cubicBezTo>
                <a:cubicBezTo>
                  <a:pt x="12710" y="21109"/>
                  <a:pt x="13136" y="20847"/>
                  <a:pt x="13543" y="20557"/>
                </a:cubicBezTo>
                <a:cubicBezTo>
                  <a:pt x="13578" y="20531"/>
                  <a:pt x="13557" y="20473"/>
                  <a:pt x="13519" y="20473"/>
                </a:cubicBezTo>
                <a:cubicBezTo>
                  <a:pt x="13513" y="20473"/>
                  <a:pt x="13507" y="20474"/>
                  <a:pt x="13500" y="20478"/>
                </a:cubicBezTo>
                <a:cubicBezTo>
                  <a:pt x="13097" y="20665"/>
                  <a:pt x="12726" y="20913"/>
                  <a:pt x="12360" y="21166"/>
                </a:cubicBezTo>
                <a:cubicBezTo>
                  <a:pt x="11994" y="21418"/>
                  <a:pt x="11639" y="21692"/>
                  <a:pt x="11296" y="21977"/>
                </a:cubicBezTo>
                <a:cubicBezTo>
                  <a:pt x="10618" y="22544"/>
                  <a:pt x="9985" y="23163"/>
                  <a:pt x="9410" y="23836"/>
                </a:cubicBezTo>
                <a:lnTo>
                  <a:pt x="9410" y="23836"/>
                </a:lnTo>
                <a:cubicBezTo>
                  <a:pt x="9459" y="23778"/>
                  <a:pt x="9503" y="23718"/>
                  <a:pt x="9549" y="23663"/>
                </a:cubicBezTo>
                <a:cubicBezTo>
                  <a:pt x="9665" y="23524"/>
                  <a:pt x="9776" y="23383"/>
                  <a:pt x="9894" y="23247"/>
                </a:cubicBezTo>
                <a:cubicBezTo>
                  <a:pt x="10127" y="22972"/>
                  <a:pt x="10363" y="22705"/>
                  <a:pt x="10607" y="22440"/>
                </a:cubicBezTo>
                <a:cubicBezTo>
                  <a:pt x="11097" y="21913"/>
                  <a:pt x="11635" y="21438"/>
                  <a:pt x="12137" y="20925"/>
                </a:cubicBezTo>
                <a:cubicBezTo>
                  <a:pt x="12171" y="20888"/>
                  <a:pt x="12132" y="20834"/>
                  <a:pt x="12091" y="20834"/>
                </a:cubicBezTo>
                <a:cubicBezTo>
                  <a:pt x="12081" y="20834"/>
                  <a:pt x="12071" y="20837"/>
                  <a:pt x="12062" y="20844"/>
                </a:cubicBezTo>
                <a:cubicBezTo>
                  <a:pt x="11501" y="21282"/>
                  <a:pt x="11008" y="21820"/>
                  <a:pt x="10525" y="22343"/>
                </a:cubicBezTo>
                <a:cubicBezTo>
                  <a:pt x="10281" y="22607"/>
                  <a:pt x="10044" y="22877"/>
                  <a:pt x="9813" y="23153"/>
                </a:cubicBezTo>
                <a:cubicBezTo>
                  <a:pt x="9749" y="23230"/>
                  <a:pt x="9690" y="23305"/>
                  <a:pt x="9627" y="23382"/>
                </a:cubicBezTo>
                <a:cubicBezTo>
                  <a:pt x="9692" y="23275"/>
                  <a:pt x="9756" y="23171"/>
                  <a:pt x="9826" y="23067"/>
                </a:cubicBezTo>
                <a:cubicBezTo>
                  <a:pt x="10163" y="22566"/>
                  <a:pt x="10529" y="22085"/>
                  <a:pt x="10925" y="21631"/>
                </a:cubicBezTo>
                <a:cubicBezTo>
                  <a:pt x="11327" y="21173"/>
                  <a:pt x="11757" y="20737"/>
                  <a:pt x="12214" y="20336"/>
                </a:cubicBezTo>
                <a:cubicBezTo>
                  <a:pt x="12690" y="19914"/>
                  <a:pt x="13197" y="19496"/>
                  <a:pt x="13761" y="19195"/>
                </a:cubicBezTo>
                <a:cubicBezTo>
                  <a:pt x="13888" y="19127"/>
                  <a:pt x="14018" y="19067"/>
                  <a:pt x="14152" y="19014"/>
                </a:cubicBezTo>
                <a:cubicBezTo>
                  <a:pt x="14249" y="18976"/>
                  <a:pt x="14375" y="18925"/>
                  <a:pt x="14491" y="18925"/>
                </a:cubicBezTo>
                <a:close/>
                <a:moveTo>
                  <a:pt x="3825" y="20486"/>
                </a:moveTo>
                <a:cubicBezTo>
                  <a:pt x="4048" y="20486"/>
                  <a:pt x="4284" y="20552"/>
                  <a:pt x="4466" y="20634"/>
                </a:cubicBezTo>
                <a:cubicBezTo>
                  <a:pt x="4912" y="20834"/>
                  <a:pt x="5297" y="21166"/>
                  <a:pt x="5679" y="21467"/>
                </a:cubicBezTo>
                <a:cubicBezTo>
                  <a:pt x="6057" y="21765"/>
                  <a:pt x="6431" y="22071"/>
                  <a:pt x="6785" y="22400"/>
                </a:cubicBezTo>
                <a:cubicBezTo>
                  <a:pt x="7374" y="22944"/>
                  <a:pt x="7909" y="23549"/>
                  <a:pt x="8335" y="24227"/>
                </a:cubicBezTo>
                <a:cubicBezTo>
                  <a:pt x="8220" y="24104"/>
                  <a:pt x="8095" y="23985"/>
                  <a:pt x="7957" y="23878"/>
                </a:cubicBezTo>
                <a:cubicBezTo>
                  <a:pt x="7913" y="23843"/>
                  <a:pt x="7865" y="23815"/>
                  <a:pt x="7818" y="23781"/>
                </a:cubicBezTo>
                <a:cubicBezTo>
                  <a:pt x="7622" y="23572"/>
                  <a:pt x="7418" y="23372"/>
                  <a:pt x="7200" y="23185"/>
                </a:cubicBezTo>
                <a:cubicBezTo>
                  <a:pt x="6886" y="22921"/>
                  <a:pt x="6553" y="22681"/>
                  <a:pt x="6201" y="22468"/>
                </a:cubicBezTo>
                <a:cubicBezTo>
                  <a:pt x="5829" y="22244"/>
                  <a:pt x="5430" y="22060"/>
                  <a:pt x="5097" y="21776"/>
                </a:cubicBezTo>
                <a:cubicBezTo>
                  <a:pt x="5085" y="21766"/>
                  <a:pt x="5072" y="21762"/>
                  <a:pt x="5060" y="21762"/>
                </a:cubicBezTo>
                <a:cubicBezTo>
                  <a:pt x="5013" y="21762"/>
                  <a:pt x="4969" y="21818"/>
                  <a:pt x="5006" y="21861"/>
                </a:cubicBezTo>
                <a:cubicBezTo>
                  <a:pt x="5276" y="22180"/>
                  <a:pt x="5652" y="22358"/>
                  <a:pt x="6005" y="22565"/>
                </a:cubicBezTo>
                <a:cubicBezTo>
                  <a:pt x="6367" y="22778"/>
                  <a:pt x="6712" y="23020"/>
                  <a:pt x="7036" y="23287"/>
                </a:cubicBezTo>
                <a:lnTo>
                  <a:pt x="7079" y="23324"/>
                </a:lnTo>
                <a:cubicBezTo>
                  <a:pt x="6533" y="23034"/>
                  <a:pt x="5957" y="22770"/>
                  <a:pt x="5369" y="22582"/>
                </a:cubicBezTo>
                <a:cubicBezTo>
                  <a:pt x="5362" y="22579"/>
                  <a:pt x="5354" y="22578"/>
                  <a:pt x="5347" y="22578"/>
                </a:cubicBezTo>
                <a:cubicBezTo>
                  <a:pt x="5282" y="22578"/>
                  <a:pt x="5248" y="22668"/>
                  <a:pt x="5317" y="22699"/>
                </a:cubicBezTo>
                <a:cubicBezTo>
                  <a:pt x="5882" y="22968"/>
                  <a:pt x="6475" y="23169"/>
                  <a:pt x="7028" y="23468"/>
                </a:cubicBezTo>
                <a:cubicBezTo>
                  <a:pt x="7244" y="23586"/>
                  <a:pt x="7454" y="23717"/>
                  <a:pt x="7655" y="23857"/>
                </a:cubicBezTo>
                <a:cubicBezTo>
                  <a:pt x="7754" y="23957"/>
                  <a:pt x="7854" y="24056"/>
                  <a:pt x="7949" y="24159"/>
                </a:cubicBezTo>
                <a:cubicBezTo>
                  <a:pt x="7950" y="24162"/>
                  <a:pt x="7953" y="24164"/>
                  <a:pt x="7956" y="24168"/>
                </a:cubicBezTo>
                <a:cubicBezTo>
                  <a:pt x="7937" y="24159"/>
                  <a:pt x="7922" y="24148"/>
                  <a:pt x="7903" y="24140"/>
                </a:cubicBezTo>
                <a:cubicBezTo>
                  <a:pt x="7404" y="23886"/>
                  <a:pt x="6889" y="23657"/>
                  <a:pt x="6382" y="23416"/>
                </a:cubicBezTo>
                <a:cubicBezTo>
                  <a:pt x="5852" y="23166"/>
                  <a:pt x="5321" y="22914"/>
                  <a:pt x="4792" y="22664"/>
                </a:cubicBezTo>
                <a:cubicBezTo>
                  <a:pt x="4346" y="22453"/>
                  <a:pt x="3846" y="22267"/>
                  <a:pt x="3487" y="21919"/>
                </a:cubicBezTo>
                <a:cubicBezTo>
                  <a:pt x="3203" y="21644"/>
                  <a:pt x="3035" y="21206"/>
                  <a:pt x="3213" y="20828"/>
                </a:cubicBezTo>
                <a:cubicBezTo>
                  <a:pt x="3331" y="20573"/>
                  <a:pt x="3569" y="20486"/>
                  <a:pt x="3825" y="20486"/>
                </a:cubicBezTo>
                <a:close/>
                <a:moveTo>
                  <a:pt x="7645" y="1"/>
                </a:moveTo>
                <a:cubicBezTo>
                  <a:pt x="7433" y="1"/>
                  <a:pt x="7293" y="200"/>
                  <a:pt x="7198" y="367"/>
                </a:cubicBezTo>
                <a:cubicBezTo>
                  <a:pt x="6974" y="754"/>
                  <a:pt x="6954" y="1226"/>
                  <a:pt x="6981" y="1662"/>
                </a:cubicBezTo>
                <a:cubicBezTo>
                  <a:pt x="6994" y="1852"/>
                  <a:pt x="7015" y="2041"/>
                  <a:pt x="7042" y="2228"/>
                </a:cubicBezTo>
                <a:cubicBezTo>
                  <a:pt x="6965" y="2015"/>
                  <a:pt x="6858" y="1817"/>
                  <a:pt x="6677" y="1690"/>
                </a:cubicBezTo>
                <a:cubicBezTo>
                  <a:pt x="6594" y="1631"/>
                  <a:pt x="6491" y="1594"/>
                  <a:pt x="6388" y="1594"/>
                </a:cubicBezTo>
                <a:cubicBezTo>
                  <a:pt x="6331" y="1594"/>
                  <a:pt x="6274" y="1605"/>
                  <a:pt x="6221" y="1631"/>
                </a:cubicBezTo>
                <a:cubicBezTo>
                  <a:pt x="6065" y="1705"/>
                  <a:pt x="6004" y="1875"/>
                  <a:pt x="5965" y="2031"/>
                </a:cubicBezTo>
                <a:cubicBezTo>
                  <a:pt x="5853" y="2475"/>
                  <a:pt x="5914" y="2942"/>
                  <a:pt x="6004" y="3383"/>
                </a:cubicBezTo>
                <a:cubicBezTo>
                  <a:pt x="6052" y="3616"/>
                  <a:pt x="6106" y="3847"/>
                  <a:pt x="6167" y="4078"/>
                </a:cubicBezTo>
                <a:cubicBezTo>
                  <a:pt x="6143" y="4036"/>
                  <a:pt x="6120" y="3992"/>
                  <a:pt x="6093" y="3950"/>
                </a:cubicBezTo>
                <a:cubicBezTo>
                  <a:pt x="6000" y="3804"/>
                  <a:pt x="5870" y="3651"/>
                  <a:pt x="5682" y="3651"/>
                </a:cubicBezTo>
                <a:cubicBezTo>
                  <a:pt x="5681" y="3651"/>
                  <a:pt x="5679" y="3651"/>
                  <a:pt x="5677" y="3651"/>
                </a:cubicBezTo>
                <a:cubicBezTo>
                  <a:pt x="5235" y="3655"/>
                  <a:pt x="5164" y="4325"/>
                  <a:pt x="5202" y="4641"/>
                </a:cubicBezTo>
                <a:cubicBezTo>
                  <a:pt x="5262" y="5129"/>
                  <a:pt x="5490" y="5599"/>
                  <a:pt x="5717" y="6029"/>
                </a:cubicBezTo>
                <a:cubicBezTo>
                  <a:pt x="5845" y="6270"/>
                  <a:pt x="5987" y="6503"/>
                  <a:pt x="6141" y="6726"/>
                </a:cubicBezTo>
                <a:cubicBezTo>
                  <a:pt x="6073" y="6702"/>
                  <a:pt x="6002" y="6688"/>
                  <a:pt x="5932" y="6688"/>
                </a:cubicBezTo>
                <a:cubicBezTo>
                  <a:pt x="5852" y="6688"/>
                  <a:pt x="5773" y="6706"/>
                  <a:pt x="5697" y="6748"/>
                </a:cubicBezTo>
                <a:cubicBezTo>
                  <a:pt x="5425" y="6903"/>
                  <a:pt x="5355" y="7255"/>
                  <a:pt x="5408" y="7540"/>
                </a:cubicBezTo>
                <a:cubicBezTo>
                  <a:pt x="5469" y="7862"/>
                  <a:pt x="5639" y="8166"/>
                  <a:pt x="5818" y="8437"/>
                </a:cubicBezTo>
                <a:cubicBezTo>
                  <a:pt x="6004" y="8720"/>
                  <a:pt x="6229" y="8979"/>
                  <a:pt x="6470" y="9215"/>
                </a:cubicBezTo>
                <a:cubicBezTo>
                  <a:pt x="6794" y="9532"/>
                  <a:pt x="7150" y="9803"/>
                  <a:pt x="7524" y="10054"/>
                </a:cubicBezTo>
                <a:cubicBezTo>
                  <a:pt x="7393" y="10224"/>
                  <a:pt x="7337" y="10458"/>
                  <a:pt x="7305" y="10668"/>
                </a:cubicBezTo>
                <a:cubicBezTo>
                  <a:pt x="7266" y="10895"/>
                  <a:pt x="7259" y="11128"/>
                  <a:pt x="7283" y="11356"/>
                </a:cubicBezTo>
                <a:cubicBezTo>
                  <a:pt x="7329" y="11813"/>
                  <a:pt x="7485" y="12263"/>
                  <a:pt x="7742" y="12643"/>
                </a:cubicBezTo>
                <a:cubicBezTo>
                  <a:pt x="7751" y="12656"/>
                  <a:pt x="7760" y="12669"/>
                  <a:pt x="7768" y="12683"/>
                </a:cubicBezTo>
                <a:cubicBezTo>
                  <a:pt x="7550" y="12604"/>
                  <a:pt x="7323" y="12548"/>
                  <a:pt x="7100" y="12528"/>
                </a:cubicBezTo>
                <a:cubicBezTo>
                  <a:pt x="7043" y="12523"/>
                  <a:pt x="6982" y="12520"/>
                  <a:pt x="6918" y="12520"/>
                </a:cubicBezTo>
                <a:cubicBezTo>
                  <a:pt x="6598" y="12520"/>
                  <a:pt x="6218" y="12595"/>
                  <a:pt x="6056" y="12873"/>
                </a:cubicBezTo>
                <a:cubicBezTo>
                  <a:pt x="5975" y="13008"/>
                  <a:pt x="5985" y="13178"/>
                  <a:pt x="6123" y="13270"/>
                </a:cubicBezTo>
                <a:cubicBezTo>
                  <a:pt x="6194" y="13319"/>
                  <a:pt x="6283" y="13333"/>
                  <a:pt x="6376" y="13333"/>
                </a:cubicBezTo>
                <a:cubicBezTo>
                  <a:pt x="6481" y="13333"/>
                  <a:pt x="6591" y="13314"/>
                  <a:pt x="6682" y="13306"/>
                </a:cubicBezTo>
                <a:cubicBezTo>
                  <a:pt x="7008" y="13273"/>
                  <a:pt x="7330" y="13216"/>
                  <a:pt x="7649" y="13140"/>
                </a:cubicBezTo>
                <a:lnTo>
                  <a:pt x="7649" y="13140"/>
                </a:lnTo>
                <a:cubicBezTo>
                  <a:pt x="7547" y="13263"/>
                  <a:pt x="7461" y="13395"/>
                  <a:pt x="7391" y="13541"/>
                </a:cubicBezTo>
                <a:cubicBezTo>
                  <a:pt x="7299" y="13739"/>
                  <a:pt x="7137" y="14143"/>
                  <a:pt x="7435" y="14251"/>
                </a:cubicBezTo>
                <a:cubicBezTo>
                  <a:pt x="7468" y="14263"/>
                  <a:pt x="7502" y="14268"/>
                  <a:pt x="7535" y="14268"/>
                </a:cubicBezTo>
                <a:cubicBezTo>
                  <a:pt x="7766" y="14268"/>
                  <a:pt x="7985" y="13996"/>
                  <a:pt x="8103" y="13838"/>
                </a:cubicBezTo>
                <a:cubicBezTo>
                  <a:pt x="8135" y="13798"/>
                  <a:pt x="8159" y="13756"/>
                  <a:pt x="8186" y="13713"/>
                </a:cubicBezTo>
                <a:lnTo>
                  <a:pt x="8186" y="13713"/>
                </a:lnTo>
                <a:cubicBezTo>
                  <a:pt x="8174" y="13927"/>
                  <a:pt x="8174" y="14143"/>
                  <a:pt x="8170" y="14356"/>
                </a:cubicBezTo>
                <a:cubicBezTo>
                  <a:pt x="8160" y="14739"/>
                  <a:pt x="8160" y="15122"/>
                  <a:pt x="8160" y="15505"/>
                </a:cubicBezTo>
                <a:cubicBezTo>
                  <a:pt x="8159" y="16292"/>
                  <a:pt x="8180" y="17080"/>
                  <a:pt x="8205" y="17864"/>
                </a:cubicBezTo>
                <a:cubicBezTo>
                  <a:pt x="8245" y="19144"/>
                  <a:pt x="8319" y="20421"/>
                  <a:pt x="8415" y="21695"/>
                </a:cubicBezTo>
                <a:cubicBezTo>
                  <a:pt x="8400" y="21589"/>
                  <a:pt x="8384" y="21481"/>
                  <a:pt x="8370" y="21374"/>
                </a:cubicBezTo>
                <a:cubicBezTo>
                  <a:pt x="8292" y="20813"/>
                  <a:pt x="8210" y="20251"/>
                  <a:pt x="8125" y="19687"/>
                </a:cubicBezTo>
                <a:cubicBezTo>
                  <a:pt x="7953" y="18557"/>
                  <a:pt x="7763" y="17429"/>
                  <a:pt x="7560" y="16302"/>
                </a:cubicBezTo>
                <a:cubicBezTo>
                  <a:pt x="7501" y="15985"/>
                  <a:pt x="7427" y="15375"/>
                  <a:pt x="6997" y="15375"/>
                </a:cubicBezTo>
                <a:cubicBezTo>
                  <a:pt x="6972" y="15375"/>
                  <a:pt x="6945" y="15377"/>
                  <a:pt x="6917" y="15381"/>
                </a:cubicBezTo>
                <a:cubicBezTo>
                  <a:pt x="6713" y="15416"/>
                  <a:pt x="6588" y="15625"/>
                  <a:pt x="6526" y="15804"/>
                </a:cubicBezTo>
                <a:cubicBezTo>
                  <a:pt x="6456" y="16006"/>
                  <a:pt x="6450" y="16223"/>
                  <a:pt x="6470" y="16436"/>
                </a:cubicBezTo>
                <a:cubicBezTo>
                  <a:pt x="6517" y="16952"/>
                  <a:pt x="6648" y="17470"/>
                  <a:pt x="6774" y="17971"/>
                </a:cubicBezTo>
                <a:cubicBezTo>
                  <a:pt x="6907" y="18501"/>
                  <a:pt x="7065" y="19025"/>
                  <a:pt x="7238" y="19543"/>
                </a:cubicBezTo>
                <a:cubicBezTo>
                  <a:pt x="7564" y="20517"/>
                  <a:pt x="7929" y="21494"/>
                  <a:pt x="8349" y="22436"/>
                </a:cubicBezTo>
                <a:cubicBezTo>
                  <a:pt x="8370" y="22593"/>
                  <a:pt x="8397" y="22751"/>
                  <a:pt x="8425" y="22907"/>
                </a:cubicBezTo>
                <a:cubicBezTo>
                  <a:pt x="8316" y="22714"/>
                  <a:pt x="8205" y="22522"/>
                  <a:pt x="8088" y="22338"/>
                </a:cubicBezTo>
                <a:cubicBezTo>
                  <a:pt x="8086" y="22329"/>
                  <a:pt x="8086" y="22319"/>
                  <a:pt x="8082" y="22311"/>
                </a:cubicBezTo>
                <a:cubicBezTo>
                  <a:pt x="7720" y="21374"/>
                  <a:pt x="7319" y="20452"/>
                  <a:pt x="6916" y="19534"/>
                </a:cubicBezTo>
                <a:cubicBezTo>
                  <a:pt x="6514" y="18622"/>
                  <a:pt x="6099" y="17715"/>
                  <a:pt x="5647" y="16827"/>
                </a:cubicBezTo>
                <a:cubicBezTo>
                  <a:pt x="5199" y="15940"/>
                  <a:pt x="4717" y="15072"/>
                  <a:pt x="4188" y="14229"/>
                </a:cubicBezTo>
                <a:cubicBezTo>
                  <a:pt x="3924" y="13811"/>
                  <a:pt x="3648" y="13398"/>
                  <a:pt x="3360" y="12995"/>
                </a:cubicBezTo>
                <a:cubicBezTo>
                  <a:pt x="3079" y="12604"/>
                  <a:pt x="2794" y="12208"/>
                  <a:pt x="2468" y="11852"/>
                </a:cubicBezTo>
                <a:cubicBezTo>
                  <a:pt x="2187" y="11544"/>
                  <a:pt x="1849" y="11264"/>
                  <a:pt x="1434" y="11172"/>
                </a:cubicBezTo>
                <a:cubicBezTo>
                  <a:pt x="1337" y="11151"/>
                  <a:pt x="1237" y="11140"/>
                  <a:pt x="1136" y="11140"/>
                </a:cubicBezTo>
                <a:cubicBezTo>
                  <a:pt x="871" y="11140"/>
                  <a:pt x="604" y="11218"/>
                  <a:pt x="405" y="11398"/>
                </a:cubicBezTo>
                <a:cubicBezTo>
                  <a:pt x="83" y="11690"/>
                  <a:pt x="36" y="12165"/>
                  <a:pt x="19" y="12575"/>
                </a:cubicBezTo>
                <a:cubicBezTo>
                  <a:pt x="1" y="13012"/>
                  <a:pt x="42" y="13452"/>
                  <a:pt x="137" y="13880"/>
                </a:cubicBezTo>
                <a:cubicBezTo>
                  <a:pt x="527" y="15637"/>
                  <a:pt x="1709" y="17122"/>
                  <a:pt x="3028" y="18296"/>
                </a:cubicBezTo>
                <a:cubicBezTo>
                  <a:pt x="4476" y="19585"/>
                  <a:pt x="6126" y="20622"/>
                  <a:pt x="7539" y="21953"/>
                </a:cubicBezTo>
                <a:cubicBezTo>
                  <a:pt x="7631" y="22040"/>
                  <a:pt x="7717" y="22131"/>
                  <a:pt x="7808" y="22219"/>
                </a:cubicBezTo>
                <a:cubicBezTo>
                  <a:pt x="7830" y="22253"/>
                  <a:pt x="7851" y="22284"/>
                  <a:pt x="7872" y="22318"/>
                </a:cubicBezTo>
                <a:cubicBezTo>
                  <a:pt x="7881" y="22339"/>
                  <a:pt x="7889" y="22360"/>
                  <a:pt x="7899" y="22380"/>
                </a:cubicBezTo>
                <a:cubicBezTo>
                  <a:pt x="7909" y="22403"/>
                  <a:pt x="7923" y="22416"/>
                  <a:pt x="7940" y="22426"/>
                </a:cubicBezTo>
                <a:cubicBezTo>
                  <a:pt x="8030" y="22568"/>
                  <a:pt x="8116" y="22712"/>
                  <a:pt x="8200" y="22857"/>
                </a:cubicBezTo>
                <a:cubicBezTo>
                  <a:pt x="8330" y="23084"/>
                  <a:pt x="8450" y="23317"/>
                  <a:pt x="8574" y="23546"/>
                </a:cubicBezTo>
                <a:cubicBezTo>
                  <a:pt x="8610" y="23939"/>
                  <a:pt x="8654" y="24331"/>
                  <a:pt x="8702" y="24721"/>
                </a:cubicBezTo>
                <a:cubicBezTo>
                  <a:pt x="8554" y="24332"/>
                  <a:pt x="8362" y="23972"/>
                  <a:pt x="8122" y="23629"/>
                </a:cubicBezTo>
                <a:cubicBezTo>
                  <a:pt x="7832" y="23216"/>
                  <a:pt x="7498" y="22836"/>
                  <a:pt x="7137" y="22482"/>
                </a:cubicBezTo>
                <a:cubicBezTo>
                  <a:pt x="6774" y="22126"/>
                  <a:pt x="6385" y="21794"/>
                  <a:pt x="5989" y="21475"/>
                </a:cubicBezTo>
                <a:cubicBezTo>
                  <a:pt x="5594" y="21156"/>
                  <a:pt x="5192" y="20815"/>
                  <a:pt x="4745" y="20566"/>
                </a:cubicBezTo>
                <a:cubicBezTo>
                  <a:pt x="4481" y="20418"/>
                  <a:pt x="4150" y="20294"/>
                  <a:pt x="3831" y="20294"/>
                </a:cubicBezTo>
                <a:cubicBezTo>
                  <a:pt x="3658" y="20294"/>
                  <a:pt x="3489" y="20330"/>
                  <a:pt x="3336" y="20418"/>
                </a:cubicBezTo>
                <a:cubicBezTo>
                  <a:pt x="2982" y="20624"/>
                  <a:pt x="2889" y="21071"/>
                  <a:pt x="2980" y="21445"/>
                </a:cubicBezTo>
                <a:cubicBezTo>
                  <a:pt x="3091" y="21901"/>
                  <a:pt x="3467" y="22206"/>
                  <a:pt x="3857" y="22428"/>
                </a:cubicBezTo>
                <a:cubicBezTo>
                  <a:pt x="4356" y="22712"/>
                  <a:pt x="4897" y="22936"/>
                  <a:pt x="5418" y="23183"/>
                </a:cubicBezTo>
                <a:cubicBezTo>
                  <a:pt x="6050" y="23483"/>
                  <a:pt x="6683" y="23785"/>
                  <a:pt x="7316" y="24084"/>
                </a:cubicBezTo>
                <a:cubicBezTo>
                  <a:pt x="7778" y="24290"/>
                  <a:pt x="8272" y="24491"/>
                  <a:pt x="8584" y="24909"/>
                </a:cubicBezTo>
                <a:cubicBezTo>
                  <a:pt x="8647" y="24992"/>
                  <a:pt x="8708" y="25161"/>
                  <a:pt x="8801" y="25214"/>
                </a:cubicBezTo>
                <a:cubicBezTo>
                  <a:pt x="8827" y="25227"/>
                  <a:pt x="8855" y="25235"/>
                  <a:pt x="8883" y="25235"/>
                </a:cubicBezTo>
                <a:cubicBezTo>
                  <a:pt x="8948" y="25235"/>
                  <a:pt x="9006" y="25195"/>
                  <a:pt x="8999" y="25111"/>
                </a:cubicBezTo>
                <a:cubicBezTo>
                  <a:pt x="8986" y="24979"/>
                  <a:pt x="8973" y="24850"/>
                  <a:pt x="8960" y="24720"/>
                </a:cubicBezTo>
                <a:cubicBezTo>
                  <a:pt x="10273" y="23090"/>
                  <a:pt x="12354" y="22343"/>
                  <a:pt x="13851" y="20912"/>
                </a:cubicBezTo>
                <a:cubicBezTo>
                  <a:pt x="14217" y="20560"/>
                  <a:pt x="14589" y="20151"/>
                  <a:pt x="14817" y="19692"/>
                </a:cubicBezTo>
                <a:cubicBezTo>
                  <a:pt x="14912" y="19499"/>
                  <a:pt x="14983" y="19250"/>
                  <a:pt x="14909" y="19039"/>
                </a:cubicBezTo>
                <a:cubicBezTo>
                  <a:pt x="14841" y="18843"/>
                  <a:pt x="14667" y="18765"/>
                  <a:pt x="14482" y="18765"/>
                </a:cubicBezTo>
                <a:cubicBezTo>
                  <a:pt x="14419" y="18765"/>
                  <a:pt x="14354" y="18774"/>
                  <a:pt x="14292" y="18791"/>
                </a:cubicBezTo>
                <a:cubicBezTo>
                  <a:pt x="13659" y="18961"/>
                  <a:pt x="13092" y="19401"/>
                  <a:pt x="12591" y="19805"/>
                </a:cubicBezTo>
                <a:cubicBezTo>
                  <a:pt x="12100" y="20201"/>
                  <a:pt x="11637" y="20631"/>
                  <a:pt x="11202" y="21089"/>
                </a:cubicBezTo>
                <a:cubicBezTo>
                  <a:pt x="10708" y="21613"/>
                  <a:pt x="10251" y="22170"/>
                  <a:pt x="9844" y="22765"/>
                </a:cubicBezTo>
                <a:cubicBezTo>
                  <a:pt x="9505" y="23254"/>
                  <a:pt x="9183" y="23771"/>
                  <a:pt x="8922" y="24311"/>
                </a:cubicBezTo>
                <a:lnTo>
                  <a:pt x="8847" y="23593"/>
                </a:lnTo>
                <a:cubicBezTo>
                  <a:pt x="8935" y="23305"/>
                  <a:pt x="9028" y="23022"/>
                  <a:pt x="9129" y="22741"/>
                </a:cubicBezTo>
                <a:cubicBezTo>
                  <a:pt x="9142" y="22731"/>
                  <a:pt x="9155" y="22721"/>
                  <a:pt x="9162" y="22705"/>
                </a:cubicBezTo>
                <a:cubicBezTo>
                  <a:pt x="9542" y="21957"/>
                  <a:pt x="10003" y="21268"/>
                  <a:pt x="10535" y="20621"/>
                </a:cubicBezTo>
                <a:cubicBezTo>
                  <a:pt x="11070" y="19970"/>
                  <a:pt x="11656" y="19364"/>
                  <a:pt x="12249" y="18765"/>
                </a:cubicBezTo>
                <a:cubicBezTo>
                  <a:pt x="13412" y="17590"/>
                  <a:pt x="14625" y="16427"/>
                  <a:pt x="15504" y="15013"/>
                </a:cubicBezTo>
                <a:cubicBezTo>
                  <a:pt x="15719" y="14665"/>
                  <a:pt x="15912" y="14306"/>
                  <a:pt x="16075" y="13929"/>
                </a:cubicBezTo>
                <a:cubicBezTo>
                  <a:pt x="16271" y="13482"/>
                  <a:pt x="16449" y="13005"/>
                  <a:pt x="16461" y="12514"/>
                </a:cubicBezTo>
                <a:cubicBezTo>
                  <a:pt x="16470" y="12094"/>
                  <a:pt x="16341" y="11661"/>
                  <a:pt x="16037" y="11361"/>
                </a:cubicBezTo>
                <a:cubicBezTo>
                  <a:pt x="15814" y="11141"/>
                  <a:pt x="15525" y="11045"/>
                  <a:pt x="15228" y="11045"/>
                </a:cubicBezTo>
                <a:cubicBezTo>
                  <a:pt x="15110" y="11045"/>
                  <a:pt x="14991" y="11060"/>
                  <a:pt x="14875" y="11088"/>
                </a:cubicBezTo>
                <a:cubicBezTo>
                  <a:pt x="14423" y="11202"/>
                  <a:pt x="14030" y="11478"/>
                  <a:pt x="13683" y="11779"/>
                </a:cubicBezTo>
                <a:cubicBezTo>
                  <a:pt x="13340" y="12081"/>
                  <a:pt x="13025" y="12415"/>
                  <a:pt x="12740" y="12771"/>
                </a:cubicBezTo>
                <a:cubicBezTo>
                  <a:pt x="12155" y="13507"/>
                  <a:pt x="11694" y="14339"/>
                  <a:pt x="11308" y="15196"/>
                </a:cubicBezTo>
                <a:cubicBezTo>
                  <a:pt x="10894" y="16118"/>
                  <a:pt x="10559" y="17077"/>
                  <a:pt x="10244" y="18039"/>
                </a:cubicBezTo>
                <a:cubicBezTo>
                  <a:pt x="9902" y="19093"/>
                  <a:pt x="9604" y="20161"/>
                  <a:pt x="9355" y="21241"/>
                </a:cubicBezTo>
                <a:cubicBezTo>
                  <a:pt x="9292" y="21511"/>
                  <a:pt x="9233" y="21782"/>
                  <a:pt x="9182" y="22055"/>
                </a:cubicBezTo>
                <a:cubicBezTo>
                  <a:pt x="9179" y="22075"/>
                  <a:pt x="9187" y="22085"/>
                  <a:pt x="9200" y="22092"/>
                </a:cubicBezTo>
                <a:cubicBezTo>
                  <a:pt x="9122" y="22287"/>
                  <a:pt x="9047" y="22481"/>
                  <a:pt x="8974" y="22678"/>
                </a:cubicBezTo>
                <a:cubicBezTo>
                  <a:pt x="9314" y="21163"/>
                  <a:pt x="9619" y="19641"/>
                  <a:pt x="9897" y="18113"/>
                </a:cubicBezTo>
                <a:cubicBezTo>
                  <a:pt x="9939" y="17881"/>
                  <a:pt x="9982" y="17650"/>
                  <a:pt x="10023" y="17417"/>
                </a:cubicBezTo>
                <a:cubicBezTo>
                  <a:pt x="10057" y="17226"/>
                  <a:pt x="10121" y="17006"/>
                  <a:pt x="10050" y="16817"/>
                </a:cubicBezTo>
                <a:cubicBezTo>
                  <a:pt x="10002" y="16691"/>
                  <a:pt x="9882" y="16583"/>
                  <a:pt x="9745" y="16576"/>
                </a:cubicBezTo>
                <a:cubicBezTo>
                  <a:pt x="9739" y="16576"/>
                  <a:pt x="9733" y="16576"/>
                  <a:pt x="9728" y="16576"/>
                </a:cubicBezTo>
                <a:cubicBezTo>
                  <a:pt x="9583" y="16576"/>
                  <a:pt x="9489" y="16696"/>
                  <a:pt x="9433" y="16819"/>
                </a:cubicBezTo>
                <a:cubicBezTo>
                  <a:pt x="9081" y="17581"/>
                  <a:pt x="9014" y="18477"/>
                  <a:pt x="8959" y="19303"/>
                </a:cubicBezTo>
                <a:cubicBezTo>
                  <a:pt x="8889" y="20343"/>
                  <a:pt x="8845" y="21383"/>
                  <a:pt x="8789" y="22424"/>
                </a:cubicBezTo>
                <a:cubicBezTo>
                  <a:pt x="8788" y="22448"/>
                  <a:pt x="8808" y="22462"/>
                  <a:pt x="8827" y="22462"/>
                </a:cubicBezTo>
                <a:cubicBezTo>
                  <a:pt x="8841" y="22462"/>
                  <a:pt x="8854" y="22454"/>
                  <a:pt x="8855" y="22436"/>
                </a:cubicBezTo>
                <a:cubicBezTo>
                  <a:pt x="8869" y="22244"/>
                  <a:pt x="8886" y="22053"/>
                  <a:pt x="8901" y="21861"/>
                </a:cubicBezTo>
                <a:lnTo>
                  <a:pt x="8901" y="21861"/>
                </a:lnTo>
                <a:cubicBezTo>
                  <a:pt x="8898" y="21899"/>
                  <a:pt x="8896" y="21936"/>
                  <a:pt x="8895" y="21976"/>
                </a:cubicBezTo>
                <a:cubicBezTo>
                  <a:pt x="8894" y="22010"/>
                  <a:pt x="8922" y="22028"/>
                  <a:pt x="8946" y="22031"/>
                </a:cubicBezTo>
                <a:cubicBezTo>
                  <a:pt x="8888" y="22308"/>
                  <a:pt x="8830" y="22585"/>
                  <a:pt x="8770" y="22858"/>
                </a:cubicBezTo>
                <a:cubicBezTo>
                  <a:pt x="8769" y="22836"/>
                  <a:pt x="8766" y="22813"/>
                  <a:pt x="8763" y="22790"/>
                </a:cubicBezTo>
                <a:cubicBezTo>
                  <a:pt x="8695" y="22013"/>
                  <a:pt x="8635" y="21237"/>
                  <a:pt x="8586" y="20459"/>
                </a:cubicBezTo>
                <a:cubicBezTo>
                  <a:pt x="8489" y="18904"/>
                  <a:pt x="8428" y="17346"/>
                  <a:pt x="8408" y="15790"/>
                </a:cubicBezTo>
                <a:cubicBezTo>
                  <a:pt x="8404" y="15352"/>
                  <a:pt x="8397" y="14913"/>
                  <a:pt x="8394" y="14476"/>
                </a:cubicBezTo>
                <a:lnTo>
                  <a:pt x="8394" y="14034"/>
                </a:lnTo>
                <a:cubicBezTo>
                  <a:pt x="8449" y="14173"/>
                  <a:pt x="8547" y="14288"/>
                  <a:pt x="8691" y="14288"/>
                </a:cubicBezTo>
                <a:cubicBezTo>
                  <a:pt x="8730" y="14288"/>
                  <a:pt x="8773" y="14279"/>
                  <a:pt x="8818" y="14261"/>
                </a:cubicBezTo>
                <a:cubicBezTo>
                  <a:pt x="9068" y="14160"/>
                  <a:pt x="9089" y="13868"/>
                  <a:pt x="9064" y="13636"/>
                </a:cubicBezTo>
                <a:cubicBezTo>
                  <a:pt x="9054" y="13563"/>
                  <a:pt x="9043" y="13487"/>
                  <a:pt x="9024" y="13415"/>
                </a:cubicBezTo>
                <a:lnTo>
                  <a:pt x="9024" y="13415"/>
                </a:lnTo>
                <a:cubicBezTo>
                  <a:pt x="9102" y="13485"/>
                  <a:pt x="9184" y="13550"/>
                  <a:pt x="9270" y="13607"/>
                </a:cubicBezTo>
                <a:cubicBezTo>
                  <a:pt x="9350" y="13659"/>
                  <a:pt x="9461" y="13695"/>
                  <a:pt x="9565" y="13695"/>
                </a:cubicBezTo>
                <a:cubicBezTo>
                  <a:pt x="9701" y="13695"/>
                  <a:pt x="9825" y="13634"/>
                  <a:pt x="9853" y="13469"/>
                </a:cubicBezTo>
                <a:cubicBezTo>
                  <a:pt x="9887" y="13263"/>
                  <a:pt x="9731" y="13075"/>
                  <a:pt x="9565" y="12955"/>
                </a:cubicBezTo>
                <a:cubicBezTo>
                  <a:pt x="9653" y="12944"/>
                  <a:pt x="9738" y="12927"/>
                  <a:pt x="9823" y="12906"/>
                </a:cubicBezTo>
                <a:cubicBezTo>
                  <a:pt x="9965" y="12870"/>
                  <a:pt x="10135" y="12828"/>
                  <a:pt x="10231" y="12710"/>
                </a:cubicBezTo>
                <a:cubicBezTo>
                  <a:pt x="10319" y="12604"/>
                  <a:pt x="10317" y="12456"/>
                  <a:pt x="10241" y="12344"/>
                </a:cubicBezTo>
                <a:cubicBezTo>
                  <a:pt x="10153" y="12215"/>
                  <a:pt x="10028" y="12171"/>
                  <a:pt x="9893" y="12171"/>
                </a:cubicBezTo>
                <a:cubicBezTo>
                  <a:pt x="9708" y="12171"/>
                  <a:pt x="9504" y="12253"/>
                  <a:pt x="9348" y="12314"/>
                </a:cubicBezTo>
                <a:cubicBezTo>
                  <a:pt x="9265" y="12345"/>
                  <a:pt x="9182" y="12379"/>
                  <a:pt x="9101" y="12416"/>
                </a:cubicBezTo>
                <a:cubicBezTo>
                  <a:pt x="9243" y="12140"/>
                  <a:pt x="9323" y="11819"/>
                  <a:pt x="9366" y="11537"/>
                </a:cubicBezTo>
                <a:cubicBezTo>
                  <a:pt x="9450" y="10990"/>
                  <a:pt x="9383" y="10427"/>
                  <a:pt x="9175" y="9915"/>
                </a:cubicBezTo>
                <a:cubicBezTo>
                  <a:pt x="9173" y="9911"/>
                  <a:pt x="9172" y="9911"/>
                  <a:pt x="9170" y="9908"/>
                </a:cubicBezTo>
                <a:cubicBezTo>
                  <a:pt x="9880" y="9092"/>
                  <a:pt x="10456" y="8153"/>
                  <a:pt x="10854" y="7153"/>
                </a:cubicBezTo>
                <a:cubicBezTo>
                  <a:pt x="10945" y="6926"/>
                  <a:pt x="11037" y="6642"/>
                  <a:pt x="10927" y="6405"/>
                </a:cubicBezTo>
                <a:cubicBezTo>
                  <a:pt x="10853" y="6246"/>
                  <a:pt x="10717" y="6182"/>
                  <a:pt x="10572" y="6182"/>
                </a:cubicBezTo>
                <a:cubicBezTo>
                  <a:pt x="10478" y="6182"/>
                  <a:pt x="10379" y="6209"/>
                  <a:pt x="10291" y="6255"/>
                </a:cubicBezTo>
                <a:cubicBezTo>
                  <a:pt x="10295" y="6233"/>
                  <a:pt x="10301" y="6213"/>
                  <a:pt x="10305" y="6192"/>
                </a:cubicBezTo>
                <a:cubicBezTo>
                  <a:pt x="10335" y="6070"/>
                  <a:pt x="10363" y="5945"/>
                  <a:pt x="10390" y="5822"/>
                </a:cubicBezTo>
                <a:cubicBezTo>
                  <a:pt x="10443" y="5573"/>
                  <a:pt x="10487" y="5325"/>
                  <a:pt x="10525" y="5074"/>
                </a:cubicBezTo>
                <a:cubicBezTo>
                  <a:pt x="10562" y="4824"/>
                  <a:pt x="10590" y="4573"/>
                  <a:pt x="10612" y="4321"/>
                </a:cubicBezTo>
                <a:cubicBezTo>
                  <a:pt x="10632" y="4098"/>
                  <a:pt x="10660" y="3865"/>
                  <a:pt x="10639" y="3641"/>
                </a:cubicBezTo>
                <a:cubicBezTo>
                  <a:pt x="10622" y="3485"/>
                  <a:pt x="10571" y="3319"/>
                  <a:pt x="10437" y="3225"/>
                </a:cubicBezTo>
                <a:cubicBezTo>
                  <a:pt x="10371" y="3178"/>
                  <a:pt x="10294" y="3157"/>
                  <a:pt x="10217" y="3157"/>
                </a:cubicBezTo>
                <a:cubicBezTo>
                  <a:pt x="10127" y="3157"/>
                  <a:pt x="10036" y="3186"/>
                  <a:pt x="9958" y="3235"/>
                </a:cubicBezTo>
                <a:cubicBezTo>
                  <a:pt x="9851" y="3303"/>
                  <a:pt x="9777" y="3406"/>
                  <a:pt x="9719" y="3518"/>
                </a:cubicBezTo>
                <a:cubicBezTo>
                  <a:pt x="9742" y="3292"/>
                  <a:pt x="9760" y="3067"/>
                  <a:pt x="9768" y="2840"/>
                </a:cubicBezTo>
                <a:cubicBezTo>
                  <a:pt x="9775" y="2594"/>
                  <a:pt x="9773" y="2343"/>
                  <a:pt x="9745" y="2099"/>
                </a:cubicBezTo>
                <a:cubicBezTo>
                  <a:pt x="9726" y="1939"/>
                  <a:pt x="9691" y="1775"/>
                  <a:pt x="9607" y="1636"/>
                </a:cubicBezTo>
                <a:cubicBezTo>
                  <a:pt x="9508" y="1469"/>
                  <a:pt x="9349" y="1390"/>
                  <a:pt x="9185" y="1390"/>
                </a:cubicBezTo>
                <a:cubicBezTo>
                  <a:pt x="9043" y="1390"/>
                  <a:pt x="8897" y="1449"/>
                  <a:pt x="8782" y="1561"/>
                </a:cubicBezTo>
                <a:cubicBezTo>
                  <a:pt x="8493" y="1842"/>
                  <a:pt x="8421" y="2347"/>
                  <a:pt x="8387" y="2726"/>
                </a:cubicBezTo>
                <a:cubicBezTo>
                  <a:pt x="8387" y="2737"/>
                  <a:pt x="8387" y="2746"/>
                  <a:pt x="8386" y="2754"/>
                </a:cubicBezTo>
                <a:cubicBezTo>
                  <a:pt x="8363" y="2455"/>
                  <a:pt x="8354" y="2154"/>
                  <a:pt x="8347" y="1851"/>
                </a:cubicBezTo>
                <a:cubicBezTo>
                  <a:pt x="8340" y="1584"/>
                  <a:pt x="8327" y="1317"/>
                  <a:pt x="8292" y="1052"/>
                </a:cubicBezTo>
                <a:cubicBezTo>
                  <a:pt x="8259" y="816"/>
                  <a:pt x="8221" y="562"/>
                  <a:pt x="8110" y="350"/>
                </a:cubicBezTo>
                <a:cubicBezTo>
                  <a:pt x="8022" y="176"/>
                  <a:pt x="7859" y="5"/>
                  <a:pt x="7649" y="1"/>
                </a:cubicBezTo>
                <a:cubicBezTo>
                  <a:pt x="7648" y="1"/>
                  <a:pt x="7646" y="1"/>
                  <a:pt x="76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1"/>
          <p:cNvSpPr/>
          <p:nvPr/>
        </p:nvSpPr>
        <p:spPr>
          <a:xfrm rot="-5400000" flipH="1">
            <a:off x="8113565" y="1273345"/>
            <a:ext cx="1389312" cy="946357"/>
          </a:xfrm>
          <a:custGeom>
            <a:avLst/>
            <a:gdLst/>
            <a:ahLst/>
            <a:cxnLst/>
            <a:rect l="l" t="t" r="r" b="b"/>
            <a:pathLst>
              <a:path w="27626" h="18818" extrusionOk="0">
                <a:moveTo>
                  <a:pt x="10533" y="1625"/>
                </a:moveTo>
                <a:cubicBezTo>
                  <a:pt x="10612" y="1625"/>
                  <a:pt x="10682" y="1630"/>
                  <a:pt x="10726" y="1636"/>
                </a:cubicBezTo>
                <a:cubicBezTo>
                  <a:pt x="11365" y="1728"/>
                  <a:pt x="11855" y="2201"/>
                  <a:pt x="12359" y="2558"/>
                </a:cubicBezTo>
                <a:cubicBezTo>
                  <a:pt x="12659" y="2774"/>
                  <a:pt x="12976" y="2972"/>
                  <a:pt x="13298" y="3153"/>
                </a:cubicBezTo>
                <a:cubicBezTo>
                  <a:pt x="13482" y="3256"/>
                  <a:pt x="13669" y="3357"/>
                  <a:pt x="13862" y="3448"/>
                </a:cubicBezTo>
                <a:cubicBezTo>
                  <a:pt x="13919" y="3487"/>
                  <a:pt x="13977" y="3526"/>
                  <a:pt x="14038" y="3558"/>
                </a:cubicBezTo>
                <a:cubicBezTo>
                  <a:pt x="13603" y="3405"/>
                  <a:pt x="13174" y="3239"/>
                  <a:pt x="12752" y="3058"/>
                </a:cubicBezTo>
                <a:cubicBezTo>
                  <a:pt x="12431" y="2917"/>
                  <a:pt x="12113" y="2768"/>
                  <a:pt x="11801" y="2608"/>
                </a:cubicBezTo>
                <a:cubicBezTo>
                  <a:pt x="11485" y="2445"/>
                  <a:pt x="11174" y="2264"/>
                  <a:pt x="10848" y="2118"/>
                </a:cubicBezTo>
                <a:cubicBezTo>
                  <a:pt x="10841" y="2116"/>
                  <a:pt x="10835" y="2114"/>
                  <a:pt x="10830" y="2114"/>
                </a:cubicBezTo>
                <a:cubicBezTo>
                  <a:pt x="10792" y="2114"/>
                  <a:pt x="10766" y="2169"/>
                  <a:pt x="10801" y="2195"/>
                </a:cubicBezTo>
                <a:cubicBezTo>
                  <a:pt x="11082" y="2401"/>
                  <a:pt x="11394" y="2561"/>
                  <a:pt x="11706" y="2714"/>
                </a:cubicBezTo>
                <a:cubicBezTo>
                  <a:pt x="12032" y="2877"/>
                  <a:pt x="12366" y="3029"/>
                  <a:pt x="12702" y="3171"/>
                </a:cubicBezTo>
                <a:cubicBezTo>
                  <a:pt x="13127" y="3350"/>
                  <a:pt x="13560" y="3507"/>
                  <a:pt x="13999" y="3648"/>
                </a:cubicBezTo>
                <a:cubicBezTo>
                  <a:pt x="13851" y="3639"/>
                  <a:pt x="13702" y="3632"/>
                  <a:pt x="13555" y="3628"/>
                </a:cubicBezTo>
                <a:cubicBezTo>
                  <a:pt x="13169" y="3573"/>
                  <a:pt x="12784" y="3500"/>
                  <a:pt x="12404" y="3408"/>
                </a:cubicBezTo>
                <a:cubicBezTo>
                  <a:pt x="11771" y="3253"/>
                  <a:pt x="11126" y="3038"/>
                  <a:pt x="10606" y="2633"/>
                </a:cubicBezTo>
                <a:cubicBezTo>
                  <a:pt x="10375" y="2455"/>
                  <a:pt x="10113" y="2208"/>
                  <a:pt x="10003" y="1931"/>
                </a:cubicBezTo>
                <a:cubicBezTo>
                  <a:pt x="9902" y="1679"/>
                  <a:pt x="10271" y="1625"/>
                  <a:pt x="10533" y="1625"/>
                </a:cubicBezTo>
                <a:close/>
                <a:moveTo>
                  <a:pt x="14268" y="2659"/>
                </a:moveTo>
                <a:cubicBezTo>
                  <a:pt x="14352" y="2659"/>
                  <a:pt x="14420" y="2772"/>
                  <a:pt x="14471" y="2845"/>
                </a:cubicBezTo>
                <a:cubicBezTo>
                  <a:pt x="14572" y="2988"/>
                  <a:pt x="14664" y="3140"/>
                  <a:pt x="14758" y="3289"/>
                </a:cubicBezTo>
                <a:cubicBezTo>
                  <a:pt x="14873" y="3469"/>
                  <a:pt x="14993" y="3642"/>
                  <a:pt x="15142" y="3790"/>
                </a:cubicBezTo>
                <a:cubicBezTo>
                  <a:pt x="15071" y="3777"/>
                  <a:pt x="15003" y="3764"/>
                  <a:pt x="14932" y="3754"/>
                </a:cubicBezTo>
                <a:cubicBezTo>
                  <a:pt x="14763" y="3642"/>
                  <a:pt x="14610" y="3502"/>
                  <a:pt x="14465" y="3364"/>
                </a:cubicBezTo>
                <a:cubicBezTo>
                  <a:pt x="14318" y="3224"/>
                  <a:pt x="13940" y="2910"/>
                  <a:pt x="14184" y="2696"/>
                </a:cubicBezTo>
                <a:cubicBezTo>
                  <a:pt x="14214" y="2670"/>
                  <a:pt x="14242" y="2659"/>
                  <a:pt x="14268" y="2659"/>
                </a:cubicBezTo>
                <a:close/>
                <a:moveTo>
                  <a:pt x="8511" y="4273"/>
                </a:moveTo>
                <a:cubicBezTo>
                  <a:pt x="8670" y="4273"/>
                  <a:pt x="8830" y="4300"/>
                  <a:pt x="8980" y="4346"/>
                </a:cubicBezTo>
                <a:cubicBezTo>
                  <a:pt x="9080" y="4377"/>
                  <a:pt x="9175" y="4417"/>
                  <a:pt x="9267" y="4464"/>
                </a:cubicBezTo>
                <a:cubicBezTo>
                  <a:pt x="9315" y="4488"/>
                  <a:pt x="9365" y="4526"/>
                  <a:pt x="9416" y="4556"/>
                </a:cubicBezTo>
                <a:cubicBezTo>
                  <a:pt x="9410" y="4559"/>
                  <a:pt x="9403" y="4561"/>
                  <a:pt x="9399" y="4564"/>
                </a:cubicBezTo>
                <a:cubicBezTo>
                  <a:pt x="9354" y="4587"/>
                  <a:pt x="9311" y="4613"/>
                  <a:pt x="9268" y="4637"/>
                </a:cubicBezTo>
                <a:cubicBezTo>
                  <a:pt x="9154" y="4649"/>
                  <a:pt x="9038" y="4657"/>
                  <a:pt x="8922" y="4657"/>
                </a:cubicBezTo>
                <a:cubicBezTo>
                  <a:pt x="8891" y="4657"/>
                  <a:pt x="8860" y="4656"/>
                  <a:pt x="8829" y="4655"/>
                </a:cubicBezTo>
                <a:cubicBezTo>
                  <a:pt x="8734" y="4654"/>
                  <a:pt x="8640" y="4642"/>
                  <a:pt x="8545" y="4627"/>
                </a:cubicBezTo>
                <a:cubicBezTo>
                  <a:pt x="8457" y="4611"/>
                  <a:pt x="8359" y="4594"/>
                  <a:pt x="8285" y="4540"/>
                </a:cubicBezTo>
                <a:cubicBezTo>
                  <a:pt x="8236" y="4505"/>
                  <a:pt x="8189" y="4435"/>
                  <a:pt x="8211" y="4373"/>
                </a:cubicBezTo>
                <a:cubicBezTo>
                  <a:pt x="8244" y="4292"/>
                  <a:pt x="8365" y="4279"/>
                  <a:pt x="8438" y="4275"/>
                </a:cubicBezTo>
                <a:cubicBezTo>
                  <a:pt x="8463" y="4274"/>
                  <a:pt x="8487" y="4273"/>
                  <a:pt x="8511" y="4273"/>
                </a:cubicBezTo>
                <a:close/>
                <a:moveTo>
                  <a:pt x="17303" y="2836"/>
                </a:moveTo>
                <a:cubicBezTo>
                  <a:pt x="17429" y="2836"/>
                  <a:pt x="17563" y="2974"/>
                  <a:pt x="17635" y="3065"/>
                </a:cubicBezTo>
                <a:cubicBezTo>
                  <a:pt x="17902" y="3394"/>
                  <a:pt x="17997" y="3774"/>
                  <a:pt x="18035" y="4187"/>
                </a:cubicBezTo>
                <a:cubicBezTo>
                  <a:pt x="18056" y="4422"/>
                  <a:pt x="18092" y="4669"/>
                  <a:pt x="18190" y="4878"/>
                </a:cubicBezTo>
                <a:cubicBezTo>
                  <a:pt x="18141" y="4852"/>
                  <a:pt x="18092" y="4824"/>
                  <a:pt x="18044" y="4798"/>
                </a:cubicBezTo>
                <a:cubicBezTo>
                  <a:pt x="17878" y="4655"/>
                  <a:pt x="17716" y="4500"/>
                  <a:pt x="17571" y="4336"/>
                </a:cubicBezTo>
                <a:cubicBezTo>
                  <a:pt x="17347" y="4082"/>
                  <a:pt x="17145" y="3781"/>
                  <a:pt x="17089" y="3442"/>
                </a:cubicBezTo>
                <a:cubicBezTo>
                  <a:pt x="17060" y="3275"/>
                  <a:pt x="17050" y="3041"/>
                  <a:pt x="17168" y="2904"/>
                </a:cubicBezTo>
                <a:cubicBezTo>
                  <a:pt x="17210" y="2856"/>
                  <a:pt x="17256" y="2836"/>
                  <a:pt x="17303" y="2836"/>
                </a:cubicBezTo>
                <a:close/>
                <a:moveTo>
                  <a:pt x="15071" y="3995"/>
                </a:moveTo>
                <a:cubicBezTo>
                  <a:pt x="15111" y="4002"/>
                  <a:pt x="15152" y="4010"/>
                  <a:pt x="15190" y="4017"/>
                </a:cubicBezTo>
                <a:cubicBezTo>
                  <a:pt x="15077" y="4088"/>
                  <a:pt x="14982" y="4208"/>
                  <a:pt x="14908" y="4316"/>
                </a:cubicBezTo>
                <a:cubicBezTo>
                  <a:pt x="14833" y="4431"/>
                  <a:pt x="14776" y="4554"/>
                  <a:pt x="14734" y="4685"/>
                </a:cubicBezTo>
                <a:cubicBezTo>
                  <a:pt x="14687" y="4827"/>
                  <a:pt x="14650" y="4983"/>
                  <a:pt x="14549" y="5098"/>
                </a:cubicBezTo>
                <a:cubicBezTo>
                  <a:pt x="14490" y="5164"/>
                  <a:pt x="14401" y="5215"/>
                  <a:pt x="14314" y="5215"/>
                </a:cubicBezTo>
                <a:cubicBezTo>
                  <a:pt x="14267" y="5215"/>
                  <a:pt x="14221" y="5201"/>
                  <a:pt x="14180" y="5166"/>
                </a:cubicBezTo>
                <a:cubicBezTo>
                  <a:pt x="14070" y="5072"/>
                  <a:pt x="14145" y="4888"/>
                  <a:pt x="14190" y="4777"/>
                </a:cubicBezTo>
                <a:cubicBezTo>
                  <a:pt x="14241" y="4655"/>
                  <a:pt x="14312" y="4542"/>
                  <a:pt x="14397" y="4441"/>
                </a:cubicBezTo>
                <a:cubicBezTo>
                  <a:pt x="14482" y="4339"/>
                  <a:pt x="14585" y="4251"/>
                  <a:pt x="14698" y="4178"/>
                </a:cubicBezTo>
                <a:cubicBezTo>
                  <a:pt x="14814" y="4102"/>
                  <a:pt x="14944" y="4058"/>
                  <a:pt x="15068" y="3998"/>
                </a:cubicBezTo>
                <a:cubicBezTo>
                  <a:pt x="15070" y="3997"/>
                  <a:pt x="15070" y="3995"/>
                  <a:pt x="15071" y="3995"/>
                </a:cubicBezTo>
                <a:close/>
                <a:moveTo>
                  <a:pt x="9480" y="4811"/>
                </a:moveTo>
                <a:cubicBezTo>
                  <a:pt x="9512" y="4972"/>
                  <a:pt x="9527" y="5137"/>
                  <a:pt x="9514" y="5301"/>
                </a:cubicBezTo>
                <a:cubicBezTo>
                  <a:pt x="9501" y="5467"/>
                  <a:pt x="9476" y="5661"/>
                  <a:pt x="9400" y="5811"/>
                </a:cubicBezTo>
                <a:cubicBezTo>
                  <a:pt x="9383" y="5845"/>
                  <a:pt x="9343" y="5910"/>
                  <a:pt x="9298" y="5910"/>
                </a:cubicBezTo>
                <a:cubicBezTo>
                  <a:pt x="9289" y="5910"/>
                  <a:pt x="9278" y="5907"/>
                  <a:pt x="9268" y="5899"/>
                </a:cubicBezTo>
                <a:cubicBezTo>
                  <a:pt x="9207" y="5855"/>
                  <a:pt x="9205" y="5714"/>
                  <a:pt x="9200" y="5645"/>
                </a:cubicBezTo>
                <a:cubicBezTo>
                  <a:pt x="9188" y="5479"/>
                  <a:pt x="9216" y="5311"/>
                  <a:pt x="9276" y="5155"/>
                </a:cubicBezTo>
                <a:cubicBezTo>
                  <a:pt x="9324" y="5031"/>
                  <a:pt x="9395" y="4913"/>
                  <a:pt x="9480" y="4811"/>
                </a:cubicBezTo>
                <a:close/>
                <a:moveTo>
                  <a:pt x="17670" y="5193"/>
                </a:moveTo>
                <a:cubicBezTo>
                  <a:pt x="17879" y="5193"/>
                  <a:pt x="18090" y="5223"/>
                  <a:pt x="18296" y="5255"/>
                </a:cubicBezTo>
                <a:cubicBezTo>
                  <a:pt x="18218" y="5267"/>
                  <a:pt x="18139" y="5288"/>
                  <a:pt x="18062" y="5316"/>
                </a:cubicBezTo>
                <a:cubicBezTo>
                  <a:pt x="17700" y="5457"/>
                  <a:pt x="17462" y="5780"/>
                  <a:pt x="17199" y="6047"/>
                </a:cubicBezTo>
                <a:cubicBezTo>
                  <a:pt x="17089" y="6159"/>
                  <a:pt x="16889" y="6375"/>
                  <a:pt x="16703" y="6375"/>
                </a:cubicBezTo>
                <a:cubicBezTo>
                  <a:pt x="16686" y="6375"/>
                  <a:pt x="16670" y="6373"/>
                  <a:pt x="16653" y="6369"/>
                </a:cubicBezTo>
                <a:cubicBezTo>
                  <a:pt x="16480" y="6331"/>
                  <a:pt x="16494" y="6038"/>
                  <a:pt x="16528" y="5906"/>
                </a:cubicBezTo>
                <a:cubicBezTo>
                  <a:pt x="16608" y="5594"/>
                  <a:pt x="16889" y="5353"/>
                  <a:pt x="17191" y="5260"/>
                </a:cubicBezTo>
                <a:cubicBezTo>
                  <a:pt x="17347" y="5211"/>
                  <a:pt x="17508" y="5193"/>
                  <a:pt x="17670" y="5193"/>
                </a:cubicBezTo>
                <a:close/>
                <a:moveTo>
                  <a:pt x="13772" y="3985"/>
                </a:moveTo>
                <a:cubicBezTo>
                  <a:pt x="12847" y="4481"/>
                  <a:pt x="12329" y="5550"/>
                  <a:pt x="11536" y="6223"/>
                </a:cubicBezTo>
                <a:cubicBezTo>
                  <a:pt x="11401" y="6336"/>
                  <a:pt x="11236" y="6433"/>
                  <a:pt x="11075" y="6433"/>
                </a:cubicBezTo>
                <a:cubicBezTo>
                  <a:pt x="10974" y="6433"/>
                  <a:pt x="10875" y="6396"/>
                  <a:pt x="10785" y="6301"/>
                </a:cubicBezTo>
                <a:cubicBezTo>
                  <a:pt x="10575" y="6080"/>
                  <a:pt x="10616" y="5755"/>
                  <a:pt x="10743" y="5502"/>
                </a:cubicBezTo>
                <a:cubicBezTo>
                  <a:pt x="11038" y="4910"/>
                  <a:pt x="11714" y="4607"/>
                  <a:pt x="12300" y="4374"/>
                </a:cubicBezTo>
                <a:cubicBezTo>
                  <a:pt x="12699" y="4217"/>
                  <a:pt x="13109" y="4089"/>
                  <a:pt x="13525" y="3994"/>
                </a:cubicBezTo>
                <a:lnTo>
                  <a:pt x="13525" y="3994"/>
                </a:lnTo>
                <a:cubicBezTo>
                  <a:pt x="13296" y="4069"/>
                  <a:pt x="13075" y="4167"/>
                  <a:pt x="12858" y="4286"/>
                </a:cubicBezTo>
                <a:cubicBezTo>
                  <a:pt x="12279" y="4607"/>
                  <a:pt x="11748" y="5048"/>
                  <a:pt x="11416" y="5627"/>
                </a:cubicBezTo>
                <a:cubicBezTo>
                  <a:pt x="11399" y="5658"/>
                  <a:pt x="11431" y="5688"/>
                  <a:pt x="11461" y="5688"/>
                </a:cubicBezTo>
                <a:cubicBezTo>
                  <a:pt x="11473" y="5688"/>
                  <a:pt x="11485" y="5684"/>
                  <a:pt x="11493" y="5672"/>
                </a:cubicBezTo>
                <a:cubicBezTo>
                  <a:pt x="11876" y="5155"/>
                  <a:pt x="12329" y="4686"/>
                  <a:pt x="12893" y="4364"/>
                </a:cubicBezTo>
                <a:cubicBezTo>
                  <a:pt x="13167" y="4208"/>
                  <a:pt x="13464" y="4081"/>
                  <a:pt x="13772" y="3985"/>
                </a:cubicBezTo>
                <a:close/>
                <a:moveTo>
                  <a:pt x="20927" y="3026"/>
                </a:moveTo>
                <a:cubicBezTo>
                  <a:pt x="21242" y="3026"/>
                  <a:pt x="21473" y="3332"/>
                  <a:pt x="21554" y="3615"/>
                </a:cubicBezTo>
                <a:cubicBezTo>
                  <a:pt x="21654" y="3971"/>
                  <a:pt x="21637" y="4373"/>
                  <a:pt x="21626" y="4740"/>
                </a:cubicBezTo>
                <a:cubicBezTo>
                  <a:pt x="21616" y="5111"/>
                  <a:pt x="21586" y="5479"/>
                  <a:pt x="21551" y="5847"/>
                </a:cubicBezTo>
                <a:cubicBezTo>
                  <a:pt x="21511" y="6258"/>
                  <a:pt x="21464" y="6670"/>
                  <a:pt x="21434" y="7081"/>
                </a:cubicBezTo>
                <a:cubicBezTo>
                  <a:pt x="21427" y="7182"/>
                  <a:pt x="21423" y="7281"/>
                  <a:pt x="21417" y="7382"/>
                </a:cubicBezTo>
                <a:cubicBezTo>
                  <a:pt x="21355" y="7146"/>
                  <a:pt x="21320" y="6898"/>
                  <a:pt x="21270" y="6664"/>
                </a:cubicBezTo>
                <a:cubicBezTo>
                  <a:pt x="21199" y="6319"/>
                  <a:pt x="21128" y="5975"/>
                  <a:pt x="21068" y="5627"/>
                </a:cubicBezTo>
                <a:cubicBezTo>
                  <a:pt x="20948" y="4933"/>
                  <a:pt x="20880" y="4237"/>
                  <a:pt x="20843" y="3534"/>
                </a:cubicBezTo>
                <a:cubicBezTo>
                  <a:pt x="20841" y="3498"/>
                  <a:pt x="20807" y="3478"/>
                  <a:pt x="20775" y="3478"/>
                </a:cubicBezTo>
                <a:cubicBezTo>
                  <a:pt x="20745" y="3478"/>
                  <a:pt x="20716" y="3495"/>
                  <a:pt x="20715" y="3530"/>
                </a:cubicBezTo>
                <a:cubicBezTo>
                  <a:pt x="20694" y="4245"/>
                  <a:pt x="20803" y="4962"/>
                  <a:pt x="20935" y="5662"/>
                </a:cubicBezTo>
                <a:cubicBezTo>
                  <a:pt x="21000" y="6016"/>
                  <a:pt x="21074" y="6368"/>
                  <a:pt x="21151" y="6719"/>
                </a:cubicBezTo>
                <a:cubicBezTo>
                  <a:pt x="21210" y="6990"/>
                  <a:pt x="21261" y="7267"/>
                  <a:pt x="21361" y="7528"/>
                </a:cubicBezTo>
                <a:cubicBezTo>
                  <a:pt x="21346" y="7510"/>
                  <a:pt x="21332" y="7493"/>
                  <a:pt x="21318" y="7476"/>
                </a:cubicBezTo>
                <a:cubicBezTo>
                  <a:pt x="21232" y="7284"/>
                  <a:pt x="21139" y="7097"/>
                  <a:pt x="21054" y="6905"/>
                </a:cubicBezTo>
                <a:cubicBezTo>
                  <a:pt x="20908" y="6579"/>
                  <a:pt x="20770" y="6244"/>
                  <a:pt x="20650" y="5902"/>
                </a:cubicBezTo>
                <a:cubicBezTo>
                  <a:pt x="20526" y="5555"/>
                  <a:pt x="20426" y="5200"/>
                  <a:pt x="20355" y="4840"/>
                </a:cubicBezTo>
                <a:cubicBezTo>
                  <a:pt x="20289" y="4502"/>
                  <a:pt x="20227" y="4140"/>
                  <a:pt x="20264" y="3794"/>
                </a:cubicBezTo>
                <a:cubicBezTo>
                  <a:pt x="20298" y="3473"/>
                  <a:pt x="20470" y="3113"/>
                  <a:pt x="20820" y="3038"/>
                </a:cubicBezTo>
                <a:cubicBezTo>
                  <a:pt x="20857" y="3030"/>
                  <a:pt x="20893" y="3026"/>
                  <a:pt x="20927" y="3026"/>
                </a:cubicBezTo>
                <a:close/>
                <a:moveTo>
                  <a:pt x="4875" y="6230"/>
                </a:moveTo>
                <a:cubicBezTo>
                  <a:pt x="5101" y="6230"/>
                  <a:pt x="5328" y="6242"/>
                  <a:pt x="5554" y="6257"/>
                </a:cubicBezTo>
                <a:cubicBezTo>
                  <a:pt x="5847" y="6275"/>
                  <a:pt x="6142" y="6294"/>
                  <a:pt x="6436" y="6294"/>
                </a:cubicBezTo>
                <a:cubicBezTo>
                  <a:pt x="6542" y="6294"/>
                  <a:pt x="6648" y="6291"/>
                  <a:pt x="6754" y="6285"/>
                </a:cubicBezTo>
                <a:lnTo>
                  <a:pt x="6754" y="6285"/>
                </a:lnTo>
                <a:cubicBezTo>
                  <a:pt x="6544" y="6375"/>
                  <a:pt x="6339" y="6470"/>
                  <a:pt x="6130" y="6552"/>
                </a:cubicBezTo>
                <a:cubicBezTo>
                  <a:pt x="5861" y="6661"/>
                  <a:pt x="5585" y="6762"/>
                  <a:pt x="5309" y="6853"/>
                </a:cubicBezTo>
                <a:cubicBezTo>
                  <a:pt x="4752" y="7034"/>
                  <a:pt x="4185" y="7151"/>
                  <a:pt x="3617" y="7290"/>
                </a:cubicBezTo>
                <a:cubicBezTo>
                  <a:pt x="3559" y="7303"/>
                  <a:pt x="3582" y="7395"/>
                  <a:pt x="3637" y="7395"/>
                </a:cubicBezTo>
                <a:cubicBezTo>
                  <a:pt x="3639" y="7395"/>
                  <a:pt x="3641" y="7395"/>
                  <a:pt x="3643" y="7395"/>
                </a:cubicBezTo>
                <a:cubicBezTo>
                  <a:pt x="4223" y="7324"/>
                  <a:pt x="4802" y="7151"/>
                  <a:pt x="5353" y="6966"/>
                </a:cubicBezTo>
                <a:cubicBezTo>
                  <a:pt x="5629" y="6874"/>
                  <a:pt x="5903" y="6771"/>
                  <a:pt x="6173" y="6658"/>
                </a:cubicBezTo>
                <a:cubicBezTo>
                  <a:pt x="6236" y="6633"/>
                  <a:pt x="6300" y="6606"/>
                  <a:pt x="6364" y="6578"/>
                </a:cubicBezTo>
                <a:lnTo>
                  <a:pt x="6364" y="6578"/>
                </a:lnTo>
                <a:cubicBezTo>
                  <a:pt x="5841" y="6975"/>
                  <a:pt x="5384" y="7467"/>
                  <a:pt x="4967" y="7962"/>
                </a:cubicBezTo>
                <a:lnTo>
                  <a:pt x="4940" y="7995"/>
                </a:lnTo>
                <a:cubicBezTo>
                  <a:pt x="4934" y="7991"/>
                  <a:pt x="4926" y="7987"/>
                  <a:pt x="4918" y="7987"/>
                </a:cubicBezTo>
                <a:cubicBezTo>
                  <a:pt x="4913" y="7987"/>
                  <a:pt x="4908" y="7989"/>
                  <a:pt x="4903" y="7992"/>
                </a:cubicBezTo>
                <a:cubicBezTo>
                  <a:pt x="4863" y="8019"/>
                  <a:pt x="4828" y="8049"/>
                  <a:pt x="4791" y="8076"/>
                </a:cubicBezTo>
                <a:cubicBezTo>
                  <a:pt x="4389" y="8230"/>
                  <a:pt x="3967" y="8389"/>
                  <a:pt x="3535" y="8389"/>
                </a:cubicBezTo>
                <a:cubicBezTo>
                  <a:pt x="3430" y="8389"/>
                  <a:pt x="3324" y="8380"/>
                  <a:pt x="3217" y="8358"/>
                </a:cubicBezTo>
                <a:cubicBezTo>
                  <a:pt x="2735" y="8260"/>
                  <a:pt x="2260" y="7806"/>
                  <a:pt x="2423" y="7278"/>
                </a:cubicBezTo>
                <a:cubicBezTo>
                  <a:pt x="2515" y="6982"/>
                  <a:pt x="2819" y="6797"/>
                  <a:pt x="3075" y="6657"/>
                </a:cubicBezTo>
                <a:cubicBezTo>
                  <a:pt x="3334" y="6519"/>
                  <a:pt x="3610" y="6409"/>
                  <a:pt x="3894" y="6338"/>
                </a:cubicBezTo>
                <a:cubicBezTo>
                  <a:pt x="4217" y="6256"/>
                  <a:pt x="4545" y="6230"/>
                  <a:pt x="4875" y="6230"/>
                </a:cubicBezTo>
                <a:close/>
                <a:moveTo>
                  <a:pt x="20077" y="7664"/>
                </a:moveTo>
                <a:cubicBezTo>
                  <a:pt x="20523" y="7664"/>
                  <a:pt x="20965" y="7743"/>
                  <a:pt x="21382" y="7900"/>
                </a:cubicBezTo>
                <a:cubicBezTo>
                  <a:pt x="21385" y="7904"/>
                  <a:pt x="21389" y="7910"/>
                  <a:pt x="21390" y="7913"/>
                </a:cubicBezTo>
                <a:cubicBezTo>
                  <a:pt x="21368" y="7912"/>
                  <a:pt x="21346" y="7912"/>
                  <a:pt x="21324" y="7912"/>
                </a:cubicBezTo>
                <a:cubicBezTo>
                  <a:pt x="20869" y="7912"/>
                  <a:pt x="20410" y="7942"/>
                  <a:pt x="19973" y="8081"/>
                </a:cubicBezTo>
                <a:cubicBezTo>
                  <a:pt x="19743" y="8154"/>
                  <a:pt x="19536" y="8262"/>
                  <a:pt x="19335" y="8394"/>
                </a:cubicBezTo>
                <a:cubicBezTo>
                  <a:pt x="19118" y="8535"/>
                  <a:pt x="18920" y="8649"/>
                  <a:pt x="18659" y="8692"/>
                </a:cubicBezTo>
                <a:cubicBezTo>
                  <a:pt x="18608" y="8700"/>
                  <a:pt x="18601" y="8779"/>
                  <a:pt x="18658" y="8785"/>
                </a:cubicBezTo>
                <a:cubicBezTo>
                  <a:pt x="18676" y="8787"/>
                  <a:pt x="18695" y="8788"/>
                  <a:pt x="18713" y="8788"/>
                </a:cubicBezTo>
                <a:cubicBezTo>
                  <a:pt x="18906" y="8788"/>
                  <a:pt x="19090" y="8685"/>
                  <a:pt x="19250" y="8588"/>
                </a:cubicBezTo>
                <a:cubicBezTo>
                  <a:pt x="19469" y="8453"/>
                  <a:pt x="19679" y="8311"/>
                  <a:pt x="19922" y="8223"/>
                </a:cubicBezTo>
                <a:cubicBezTo>
                  <a:pt x="20285" y="8089"/>
                  <a:pt x="20674" y="8045"/>
                  <a:pt x="21060" y="8011"/>
                </a:cubicBezTo>
                <a:lnTo>
                  <a:pt x="21060" y="8011"/>
                </a:lnTo>
                <a:cubicBezTo>
                  <a:pt x="20810" y="8069"/>
                  <a:pt x="20559" y="8201"/>
                  <a:pt x="20363" y="8300"/>
                </a:cubicBezTo>
                <a:cubicBezTo>
                  <a:pt x="20098" y="8436"/>
                  <a:pt x="19838" y="8592"/>
                  <a:pt x="19591" y="8761"/>
                </a:cubicBezTo>
                <a:cubicBezTo>
                  <a:pt x="19346" y="8928"/>
                  <a:pt x="19109" y="9141"/>
                  <a:pt x="18818" y="9231"/>
                </a:cubicBezTo>
                <a:cubicBezTo>
                  <a:pt x="18742" y="9254"/>
                  <a:pt x="18660" y="9267"/>
                  <a:pt x="18578" y="9267"/>
                </a:cubicBezTo>
                <a:cubicBezTo>
                  <a:pt x="18388" y="9267"/>
                  <a:pt x="18201" y="9196"/>
                  <a:pt x="18106" y="9018"/>
                </a:cubicBezTo>
                <a:cubicBezTo>
                  <a:pt x="17984" y="8789"/>
                  <a:pt x="18048" y="8499"/>
                  <a:pt x="18201" y="8301"/>
                </a:cubicBezTo>
                <a:cubicBezTo>
                  <a:pt x="18393" y="8059"/>
                  <a:pt x="18695" y="7927"/>
                  <a:pt x="18984" y="7833"/>
                </a:cubicBezTo>
                <a:cubicBezTo>
                  <a:pt x="19225" y="7755"/>
                  <a:pt x="19475" y="7705"/>
                  <a:pt x="19729" y="7680"/>
                </a:cubicBezTo>
                <a:cubicBezTo>
                  <a:pt x="19845" y="7669"/>
                  <a:pt x="19961" y="7664"/>
                  <a:pt x="20077" y="7664"/>
                </a:cubicBezTo>
                <a:close/>
                <a:moveTo>
                  <a:pt x="7564" y="6287"/>
                </a:moveTo>
                <a:lnTo>
                  <a:pt x="7564" y="6287"/>
                </a:lnTo>
                <a:cubicBezTo>
                  <a:pt x="7583" y="6308"/>
                  <a:pt x="7599" y="6328"/>
                  <a:pt x="7614" y="6346"/>
                </a:cubicBezTo>
                <a:lnTo>
                  <a:pt x="7885" y="6702"/>
                </a:lnTo>
                <a:cubicBezTo>
                  <a:pt x="8238" y="7168"/>
                  <a:pt x="8599" y="7663"/>
                  <a:pt x="8725" y="8243"/>
                </a:cubicBezTo>
                <a:cubicBezTo>
                  <a:pt x="8827" y="8714"/>
                  <a:pt x="8785" y="9297"/>
                  <a:pt x="8410" y="9651"/>
                </a:cubicBezTo>
                <a:cubicBezTo>
                  <a:pt x="8282" y="9771"/>
                  <a:pt x="8124" y="9844"/>
                  <a:pt x="7964" y="9844"/>
                </a:cubicBezTo>
                <a:cubicBezTo>
                  <a:pt x="7849" y="9844"/>
                  <a:pt x="7734" y="9806"/>
                  <a:pt x="7630" y="9720"/>
                </a:cubicBezTo>
                <a:cubicBezTo>
                  <a:pt x="7387" y="9520"/>
                  <a:pt x="7329" y="9209"/>
                  <a:pt x="7257" y="8920"/>
                </a:cubicBezTo>
                <a:cubicBezTo>
                  <a:pt x="7445" y="8151"/>
                  <a:pt x="7538" y="7358"/>
                  <a:pt x="7520" y="6563"/>
                </a:cubicBezTo>
                <a:lnTo>
                  <a:pt x="7520" y="6563"/>
                </a:lnTo>
                <a:cubicBezTo>
                  <a:pt x="7530" y="6593"/>
                  <a:pt x="7543" y="6622"/>
                  <a:pt x="7555" y="6651"/>
                </a:cubicBezTo>
                <a:cubicBezTo>
                  <a:pt x="7826" y="7403"/>
                  <a:pt x="7996" y="8188"/>
                  <a:pt x="8070" y="8984"/>
                </a:cubicBezTo>
                <a:cubicBezTo>
                  <a:pt x="8074" y="9027"/>
                  <a:pt x="8107" y="9047"/>
                  <a:pt x="8140" y="9047"/>
                </a:cubicBezTo>
                <a:cubicBezTo>
                  <a:pt x="8180" y="9047"/>
                  <a:pt x="8220" y="9019"/>
                  <a:pt x="8216" y="8968"/>
                </a:cubicBezTo>
                <a:cubicBezTo>
                  <a:pt x="8160" y="8389"/>
                  <a:pt x="8054" y="7818"/>
                  <a:pt x="7896" y="7257"/>
                </a:cubicBezTo>
                <a:cubicBezTo>
                  <a:pt x="7818" y="6980"/>
                  <a:pt x="7728" y="6707"/>
                  <a:pt x="7625" y="6439"/>
                </a:cubicBezTo>
                <a:cubicBezTo>
                  <a:pt x="7606" y="6387"/>
                  <a:pt x="7586" y="6338"/>
                  <a:pt x="7564" y="6287"/>
                </a:cubicBezTo>
                <a:close/>
                <a:moveTo>
                  <a:pt x="24010" y="8562"/>
                </a:moveTo>
                <a:cubicBezTo>
                  <a:pt x="24128" y="8562"/>
                  <a:pt x="24237" y="8608"/>
                  <a:pt x="24279" y="8737"/>
                </a:cubicBezTo>
                <a:cubicBezTo>
                  <a:pt x="24412" y="9138"/>
                  <a:pt x="23953" y="9480"/>
                  <a:pt x="23669" y="9666"/>
                </a:cubicBezTo>
                <a:cubicBezTo>
                  <a:pt x="23424" y="9829"/>
                  <a:pt x="23165" y="10002"/>
                  <a:pt x="23014" y="10252"/>
                </a:cubicBezTo>
                <a:cubicBezTo>
                  <a:pt x="23036" y="9851"/>
                  <a:pt x="23087" y="9438"/>
                  <a:pt x="23296" y="9085"/>
                </a:cubicBezTo>
                <a:cubicBezTo>
                  <a:pt x="23405" y="8897"/>
                  <a:pt x="23567" y="8711"/>
                  <a:pt x="23771" y="8616"/>
                </a:cubicBezTo>
                <a:cubicBezTo>
                  <a:pt x="23842" y="8584"/>
                  <a:pt x="23928" y="8562"/>
                  <a:pt x="24010" y="8562"/>
                </a:cubicBezTo>
                <a:close/>
                <a:moveTo>
                  <a:pt x="21546" y="9870"/>
                </a:moveTo>
                <a:cubicBezTo>
                  <a:pt x="21563" y="9870"/>
                  <a:pt x="21578" y="9871"/>
                  <a:pt x="21593" y="9871"/>
                </a:cubicBezTo>
                <a:cubicBezTo>
                  <a:pt x="21952" y="9871"/>
                  <a:pt x="22279" y="9970"/>
                  <a:pt x="22612" y="10095"/>
                </a:cubicBezTo>
                <a:cubicBezTo>
                  <a:pt x="22624" y="10099"/>
                  <a:pt x="22635" y="10101"/>
                  <a:pt x="22645" y="10101"/>
                </a:cubicBezTo>
                <a:cubicBezTo>
                  <a:pt x="22660" y="10101"/>
                  <a:pt x="22672" y="10097"/>
                  <a:pt x="22683" y="10090"/>
                </a:cubicBezTo>
                <a:cubicBezTo>
                  <a:pt x="22701" y="10130"/>
                  <a:pt x="22718" y="10168"/>
                  <a:pt x="22737" y="10210"/>
                </a:cubicBezTo>
                <a:cubicBezTo>
                  <a:pt x="22727" y="10209"/>
                  <a:pt x="22716" y="10209"/>
                  <a:pt x="22706" y="10209"/>
                </a:cubicBezTo>
                <a:cubicBezTo>
                  <a:pt x="22512" y="10209"/>
                  <a:pt x="22321" y="10259"/>
                  <a:pt x="22132" y="10315"/>
                </a:cubicBezTo>
                <a:cubicBezTo>
                  <a:pt x="21941" y="10370"/>
                  <a:pt x="21708" y="10455"/>
                  <a:pt x="21491" y="10455"/>
                </a:cubicBezTo>
                <a:cubicBezTo>
                  <a:pt x="21387" y="10455"/>
                  <a:pt x="21288" y="10436"/>
                  <a:pt x="21197" y="10386"/>
                </a:cubicBezTo>
                <a:cubicBezTo>
                  <a:pt x="21071" y="10315"/>
                  <a:pt x="20969" y="10133"/>
                  <a:pt x="21073" y="10002"/>
                </a:cubicBezTo>
                <a:cubicBezTo>
                  <a:pt x="21173" y="9876"/>
                  <a:pt x="21387" y="9870"/>
                  <a:pt x="21546" y="9870"/>
                </a:cubicBezTo>
                <a:close/>
                <a:moveTo>
                  <a:pt x="7180" y="6287"/>
                </a:moveTo>
                <a:cubicBezTo>
                  <a:pt x="6383" y="7161"/>
                  <a:pt x="5785" y="8211"/>
                  <a:pt x="5510" y="9361"/>
                </a:cubicBezTo>
                <a:cubicBezTo>
                  <a:pt x="5450" y="9615"/>
                  <a:pt x="5414" y="9875"/>
                  <a:pt x="5382" y="10133"/>
                </a:cubicBezTo>
                <a:cubicBezTo>
                  <a:pt x="5379" y="10171"/>
                  <a:pt x="5409" y="10193"/>
                  <a:pt x="5439" y="10193"/>
                </a:cubicBezTo>
                <a:cubicBezTo>
                  <a:pt x="5463" y="10193"/>
                  <a:pt x="5486" y="10179"/>
                  <a:pt x="5492" y="10149"/>
                </a:cubicBezTo>
                <a:cubicBezTo>
                  <a:pt x="5724" y="8747"/>
                  <a:pt x="6407" y="7443"/>
                  <a:pt x="7370" y="6396"/>
                </a:cubicBezTo>
                <a:lnTo>
                  <a:pt x="7370" y="6396"/>
                </a:lnTo>
                <a:cubicBezTo>
                  <a:pt x="7389" y="7223"/>
                  <a:pt x="7308" y="8049"/>
                  <a:pt x="7110" y="8855"/>
                </a:cubicBezTo>
                <a:cubicBezTo>
                  <a:pt x="7003" y="9299"/>
                  <a:pt x="6859" y="9736"/>
                  <a:pt x="6683" y="10160"/>
                </a:cubicBezTo>
                <a:cubicBezTo>
                  <a:pt x="6496" y="10608"/>
                  <a:pt x="6272" y="11074"/>
                  <a:pt x="5910" y="11410"/>
                </a:cubicBezTo>
                <a:cubicBezTo>
                  <a:pt x="5683" y="11623"/>
                  <a:pt x="5405" y="11759"/>
                  <a:pt x="5116" y="11759"/>
                </a:cubicBezTo>
                <a:cubicBezTo>
                  <a:pt x="4982" y="11759"/>
                  <a:pt x="4846" y="11730"/>
                  <a:pt x="4711" y="11667"/>
                </a:cubicBezTo>
                <a:cubicBezTo>
                  <a:pt x="4321" y="11484"/>
                  <a:pt x="4084" y="11098"/>
                  <a:pt x="4018" y="10685"/>
                </a:cubicBezTo>
                <a:cubicBezTo>
                  <a:pt x="3871" y="9778"/>
                  <a:pt x="4401" y="8936"/>
                  <a:pt x="4950" y="8263"/>
                </a:cubicBezTo>
                <a:cubicBezTo>
                  <a:pt x="5578" y="7498"/>
                  <a:pt x="6283" y="6742"/>
                  <a:pt x="7180" y="6287"/>
                </a:cubicBezTo>
                <a:close/>
                <a:moveTo>
                  <a:pt x="24980" y="11894"/>
                </a:moveTo>
                <a:cubicBezTo>
                  <a:pt x="25021" y="11894"/>
                  <a:pt x="25061" y="11899"/>
                  <a:pt x="25101" y="11908"/>
                </a:cubicBezTo>
                <a:cubicBezTo>
                  <a:pt x="25265" y="11948"/>
                  <a:pt x="25328" y="12077"/>
                  <a:pt x="25265" y="12227"/>
                </a:cubicBezTo>
                <a:cubicBezTo>
                  <a:pt x="25200" y="12387"/>
                  <a:pt x="25045" y="12502"/>
                  <a:pt x="24895" y="12580"/>
                </a:cubicBezTo>
                <a:cubicBezTo>
                  <a:pt x="24560" y="12752"/>
                  <a:pt x="24042" y="12827"/>
                  <a:pt x="23760" y="13107"/>
                </a:cubicBezTo>
                <a:cubicBezTo>
                  <a:pt x="23757" y="13081"/>
                  <a:pt x="23753" y="13056"/>
                  <a:pt x="23750" y="13029"/>
                </a:cubicBezTo>
                <a:cubicBezTo>
                  <a:pt x="23754" y="13013"/>
                  <a:pt x="23760" y="12999"/>
                  <a:pt x="23765" y="12985"/>
                </a:cubicBezTo>
                <a:cubicBezTo>
                  <a:pt x="23788" y="12969"/>
                  <a:pt x="23801" y="12941"/>
                  <a:pt x="23797" y="12912"/>
                </a:cubicBezTo>
                <a:cubicBezTo>
                  <a:pt x="23930" y="12650"/>
                  <a:pt x="24107" y="12397"/>
                  <a:pt x="24327" y="12202"/>
                </a:cubicBezTo>
                <a:cubicBezTo>
                  <a:pt x="24498" y="12049"/>
                  <a:pt x="24739" y="11894"/>
                  <a:pt x="24980" y="11894"/>
                </a:cubicBezTo>
                <a:close/>
                <a:moveTo>
                  <a:pt x="22691" y="12522"/>
                </a:moveTo>
                <a:cubicBezTo>
                  <a:pt x="22734" y="12522"/>
                  <a:pt x="22779" y="12531"/>
                  <a:pt x="22816" y="12539"/>
                </a:cubicBezTo>
                <a:cubicBezTo>
                  <a:pt x="23069" y="12599"/>
                  <a:pt x="23300" y="12722"/>
                  <a:pt x="23516" y="12866"/>
                </a:cubicBezTo>
                <a:cubicBezTo>
                  <a:pt x="23527" y="12942"/>
                  <a:pt x="23537" y="13017"/>
                  <a:pt x="23546" y="13093"/>
                </a:cubicBezTo>
                <a:cubicBezTo>
                  <a:pt x="23531" y="13121"/>
                  <a:pt x="23513" y="13146"/>
                  <a:pt x="23489" y="13155"/>
                </a:cubicBezTo>
                <a:cubicBezTo>
                  <a:pt x="23474" y="13160"/>
                  <a:pt x="23457" y="13162"/>
                  <a:pt x="23438" y="13162"/>
                </a:cubicBezTo>
                <a:cubicBezTo>
                  <a:pt x="23392" y="13162"/>
                  <a:pt x="23339" y="13150"/>
                  <a:pt x="23304" y="13145"/>
                </a:cubicBezTo>
                <a:cubicBezTo>
                  <a:pt x="23177" y="13127"/>
                  <a:pt x="23055" y="13085"/>
                  <a:pt x="22941" y="13026"/>
                </a:cubicBezTo>
                <a:cubicBezTo>
                  <a:pt x="22811" y="12956"/>
                  <a:pt x="22680" y="12858"/>
                  <a:pt x="22595" y="12738"/>
                </a:cubicBezTo>
                <a:cubicBezTo>
                  <a:pt x="22547" y="12671"/>
                  <a:pt x="22516" y="12582"/>
                  <a:pt x="22608" y="12538"/>
                </a:cubicBezTo>
                <a:cubicBezTo>
                  <a:pt x="22632" y="12526"/>
                  <a:pt x="22661" y="12522"/>
                  <a:pt x="22691" y="12522"/>
                </a:cubicBezTo>
                <a:close/>
                <a:moveTo>
                  <a:pt x="21346" y="14866"/>
                </a:moveTo>
                <a:cubicBezTo>
                  <a:pt x="21468" y="14866"/>
                  <a:pt x="21605" y="14941"/>
                  <a:pt x="21701" y="14994"/>
                </a:cubicBezTo>
                <a:cubicBezTo>
                  <a:pt x="22193" y="15266"/>
                  <a:pt x="22500" y="15812"/>
                  <a:pt x="22609" y="16347"/>
                </a:cubicBezTo>
                <a:cubicBezTo>
                  <a:pt x="22731" y="16947"/>
                  <a:pt x="22655" y="17559"/>
                  <a:pt x="22560" y="18158"/>
                </a:cubicBezTo>
                <a:cubicBezTo>
                  <a:pt x="22569" y="17701"/>
                  <a:pt x="22464" y="17245"/>
                  <a:pt x="22307" y="16815"/>
                </a:cubicBezTo>
                <a:cubicBezTo>
                  <a:pt x="22208" y="16544"/>
                  <a:pt x="22091" y="16278"/>
                  <a:pt x="21974" y="16014"/>
                </a:cubicBezTo>
                <a:cubicBezTo>
                  <a:pt x="21847" y="15730"/>
                  <a:pt x="21730" y="15395"/>
                  <a:pt x="21493" y="15182"/>
                </a:cubicBezTo>
                <a:cubicBezTo>
                  <a:pt x="21482" y="15170"/>
                  <a:pt x="21470" y="15165"/>
                  <a:pt x="21458" y="15165"/>
                </a:cubicBezTo>
                <a:cubicBezTo>
                  <a:pt x="21423" y="15165"/>
                  <a:pt x="21387" y="15209"/>
                  <a:pt x="21403" y="15248"/>
                </a:cubicBezTo>
                <a:cubicBezTo>
                  <a:pt x="21463" y="15397"/>
                  <a:pt x="21552" y="15531"/>
                  <a:pt x="21626" y="15673"/>
                </a:cubicBezTo>
                <a:cubicBezTo>
                  <a:pt x="21695" y="15805"/>
                  <a:pt x="21758" y="15937"/>
                  <a:pt x="21820" y="16071"/>
                </a:cubicBezTo>
                <a:cubicBezTo>
                  <a:pt x="21937" y="16323"/>
                  <a:pt x="22054" y="16573"/>
                  <a:pt x="22155" y="16831"/>
                </a:cubicBezTo>
                <a:cubicBezTo>
                  <a:pt x="22328" y="17269"/>
                  <a:pt x="22463" y="17723"/>
                  <a:pt x="22463" y="18193"/>
                </a:cubicBezTo>
                <a:cubicBezTo>
                  <a:pt x="22229" y="17352"/>
                  <a:pt x="21403" y="16753"/>
                  <a:pt x="21105" y="15927"/>
                </a:cubicBezTo>
                <a:cubicBezTo>
                  <a:pt x="21022" y="15699"/>
                  <a:pt x="20979" y="15434"/>
                  <a:pt x="21037" y="15195"/>
                </a:cubicBezTo>
                <a:cubicBezTo>
                  <a:pt x="21067" y="15072"/>
                  <a:pt x="21136" y="14927"/>
                  <a:pt x="21263" y="14880"/>
                </a:cubicBezTo>
                <a:cubicBezTo>
                  <a:pt x="21289" y="14870"/>
                  <a:pt x="21317" y="14866"/>
                  <a:pt x="21346" y="14866"/>
                </a:cubicBezTo>
                <a:close/>
                <a:moveTo>
                  <a:pt x="25635" y="16296"/>
                </a:moveTo>
                <a:cubicBezTo>
                  <a:pt x="25849" y="16296"/>
                  <a:pt x="26064" y="16374"/>
                  <a:pt x="26131" y="16597"/>
                </a:cubicBezTo>
                <a:cubicBezTo>
                  <a:pt x="26220" y="16892"/>
                  <a:pt x="25953" y="17177"/>
                  <a:pt x="25730" y="17330"/>
                </a:cubicBezTo>
                <a:cubicBezTo>
                  <a:pt x="25275" y="17640"/>
                  <a:pt x="24676" y="17732"/>
                  <a:pt x="24151" y="17862"/>
                </a:cubicBezTo>
                <a:cubicBezTo>
                  <a:pt x="23658" y="17984"/>
                  <a:pt x="23161" y="18135"/>
                  <a:pt x="22751" y="18437"/>
                </a:cubicBezTo>
                <a:cubicBezTo>
                  <a:pt x="22774" y="18402"/>
                  <a:pt x="22795" y="18363"/>
                  <a:pt x="22816" y="18328"/>
                </a:cubicBezTo>
                <a:cubicBezTo>
                  <a:pt x="23614" y="17935"/>
                  <a:pt x="24418" y="17550"/>
                  <a:pt x="25198" y="17125"/>
                </a:cubicBezTo>
                <a:cubicBezTo>
                  <a:pt x="25263" y="17089"/>
                  <a:pt x="25239" y="16992"/>
                  <a:pt x="25177" y="16992"/>
                </a:cubicBezTo>
                <a:cubicBezTo>
                  <a:pt x="25168" y="16992"/>
                  <a:pt x="25159" y="16994"/>
                  <a:pt x="25149" y="16998"/>
                </a:cubicBezTo>
                <a:cubicBezTo>
                  <a:pt x="24437" y="17316"/>
                  <a:pt x="23740" y="17667"/>
                  <a:pt x="23042" y="18014"/>
                </a:cubicBezTo>
                <a:cubicBezTo>
                  <a:pt x="23269" y="17759"/>
                  <a:pt x="23513" y="17516"/>
                  <a:pt x="23785" y="17295"/>
                </a:cubicBezTo>
                <a:cubicBezTo>
                  <a:pt x="24022" y="17099"/>
                  <a:pt x="24272" y="16920"/>
                  <a:pt x="24533" y="16759"/>
                </a:cubicBezTo>
                <a:cubicBezTo>
                  <a:pt x="24793" y="16600"/>
                  <a:pt x="25069" y="16427"/>
                  <a:pt x="25362" y="16337"/>
                </a:cubicBezTo>
                <a:cubicBezTo>
                  <a:pt x="25444" y="16311"/>
                  <a:pt x="25539" y="16296"/>
                  <a:pt x="25635" y="16296"/>
                </a:cubicBezTo>
                <a:close/>
                <a:moveTo>
                  <a:pt x="12883" y="0"/>
                </a:moveTo>
                <a:cubicBezTo>
                  <a:pt x="12811" y="0"/>
                  <a:pt x="12740" y="14"/>
                  <a:pt x="12678" y="44"/>
                </a:cubicBezTo>
                <a:cubicBezTo>
                  <a:pt x="12600" y="81"/>
                  <a:pt x="12539" y="133"/>
                  <a:pt x="12498" y="210"/>
                </a:cubicBezTo>
                <a:cubicBezTo>
                  <a:pt x="12458" y="287"/>
                  <a:pt x="12452" y="380"/>
                  <a:pt x="12469" y="465"/>
                </a:cubicBezTo>
                <a:cubicBezTo>
                  <a:pt x="12498" y="595"/>
                  <a:pt x="12561" y="725"/>
                  <a:pt x="12666" y="812"/>
                </a:cubicBezTo>
                <a:cubicBezTo>
                  <a:pt x="12505" y="1381"/>
                  <a:pt x="12814" y="2070"/>
                  <a:pt x="13089" y="2548"/>
                </a:cubicBezTo>
                <a:cubicBezTo>
                  <a:pt x="13184" y="2714"/>
                  <a:pt x="13295" y="2875"/>
                  <a:pt x="13418" y="3021"/>
                </a:cubicBezTo>
                <a:cubicBezTo>
                  <a:pt x="13079" y="2833"/>
                  <a:pt x="12753" y="2626"/>
                  <a:pt x="12438" y="2401"/>
                </a:cubicBezTo>
                <a:cubicBezTo>
                  <a:pt x="11895" y="2011"/>
                  <a:pt x="11355" y="1508"/>
                  <a:pt x="10653" y="1459"/>
                </a:cubicBezTo>
                <a:cubicBezTo>
                  <a:pt x="10616" y="1456"/>
                  <a:pt x="10575" y="1454"/>
                  <a:pt x="10532" y="1454"/>
                </a:cubicBezTo>
                <a:cubicBezTo>
                  <a:pt x="10297" y="1454"/>
                  <a:pt x="9990" y="1502"/>
                  <a:pt x="9869" y="1693"/>
                </a:cubicBezTo>
                <a:cubicBezTo>
                  <a:pt x="9715" y="1934"/>
                  <a:pt x="10020" y="2267"/>
                  <a:pt x="10169" y="2432"/>
                </a:cubicBezTo>
                <a:cubicBezTo>
                  <a:pt x="10636" y="2948"/>
                  <a:pt x="11297" y="3243"/>
                  <a:pt x="11957" y="3436"/>
                </a:cubicBezTo>
                <a:cubicBezTo>
                  <a:pt x="12252" y="3523"/>
                  <a:pt x="12553" y="3588"/>
                  <a:pt x="12855" y="3645"/>
                </a:cubicBezTo>
                <a:cubicBezTo>
                  <a:pt x="11727" y="3707"/>
                  <a:pt x="10615" y="3971"/>
                  <a:pt x="9600" y="4474"/>
                </a:cubicBezTo>
                <a:cubicBezTo>
                  <a:pt x="9546" y="4400"/>
                  <a:pt x="9444" y="4351"/>
                  <a:pt x="9369" y="4310"/>
                </a:cubicBezTo>
                <a:cubicBezTo>
                  <a:pt x="9270" y="4258"/>
                  <a:pt x="9163" y="4215"/>
                  <a:pt x="9056" y="4183"/>
                </a:cubicBezTo>
                <a:cubicBezTo>
                  <a:pt x="8888" y="4132"/>
                  <a:pt x="8707" y="4098"/>
                  <a:pt x="8529" y="4098"/>
                </a:cubicBezTo>
                <a:cubicBezTo>
                  <a:pt x="8481" y="4098"/>
                  <a:pt x="8433" y="4101"/>
                  <a:pt x="8386" y="4106"/>
                </a:cubicBezTo>
                <a:cubicBezTo>
                  <a:pt x="8275" y="4120"/>
                  <a:pt x="8156" y="4160"/>
                  <a:pt x="8091" y="4254"/>
                </a:cubicBezTo>
                <a:cubicBezTo>
                  <a:pt x="8031" y="4340"/>
                  <a:pt x="8028" y="4454"/>
                  <a:pt x="8077" y="4546"/>
                </a:cubicBezTo>
                <a:cubicBezTo>
                  <a:pt x="8187" y="4757"/>
                  <a:pt x="8450" y="4791"/>
                  <a:pt x="8664" y="4806"/>
                </a:cubicBezTo>
                <a:cubicBezTo>
                  <a:pt x="8685" y="4807"/>
                  <a:pt x="8704" y="4807"/>
                  <a:pt x="8724" y="4807"/>
                </a:cubicBezTo>
                <a:cubicBezTo>
                  <a:pt x="8744" y="4807"/>
                  <a:pt x="8764" y="4807"/>
                  <a:pt x="8785" y="4807"/>
                </a:cubicBezTo>
                <a:cubicBezTo>
                  <a:pt x="8563" y="4875"/>
                  <a:pt x="8339" y="4928"/>
                  <a:pt x="8105" y="4954"/>
                </a:cubicBezTo>
                <a:cubicBezTo>
                  <a:pt x="7966" y="4970"/>
                  <a:pt x="7826" y="4977"/>
                  <a:pt x="7687" y="4977"/>
                </a:cubicBezTo>
                <a:cubicBezTo>
                  <a:pt x="7501" y="4977"/>
                  <a:pt x="7315" y="4964"/>
                  <a:pt x="7130" y="4936"/>
                </a:cubicBezTo>
                <a:cubicBezTo>
                  <a:pt x="6807" y="4889"/>
                  <a:pt x="6492" y="4800"/>
                  <a:pt x="6191" y="4672"/>
                </a:cubicBezTo>
                <a:cubicBezTo>
                  <a:pt x="6034" y="4605"/>
                  <a:pt x="5882" y="4527"/>
                  <a:pt x="5736" y="4437"/>
                </a:cubicBezTo>
                <a:cubicBezTo>
                  <a:pt x="5679" y="4401"/>
                  <a:pt x="5624" y="4359"/>
                  <a:pt x="5570" y="4316"/>
                </a:cubicBezTo>
                <a:cubicBezTo>
                  <a:pt x="5581" y="4298"/>
                  <a:pt x="5594" y="4281"/>
                  <a:pt x="5602" y="4261"/>
                </a:cubicBezTo>
                <a:cubicBezTo>
                  <a:pt x="5616" y="4225"/>
                  <a:pt x="5626" y="4187"/>
                  <a:pt x="5629" y="4147"/>
                </a:cubicBezTo>
                <a:cubicBezTo>
                  <a:pt x="5634" y="4116"/>
                  <a:pt x="5634" y="4082"/>
                  <a:pt x="5626" y="4049"/>
                </a:cubicBezTo>
                <a:cubicBezTo>
                  <a:pt x="5624" y="4045"/>
                  <a:pt x="5622" y="4041"/>
                  <a:pt x="5621" y="4035"/>
                </a:cubicBezTo>
                <a:cubicBezTo>
                  <a:pt x="5615" y="4017"/>
                  <a:pt x="5609" y="3997"/>
                  <a:pt x="5601" y="3977"/>
                </a:cubicBezTo>
                <a:cubicBezTo>
                  <a:pt x="5594" y="3961"/>
                  <a:pt x="5587" y="3947"/>
                  <a:pt x="5580" y="3933"/>
                </a:cubicBezTo>
                <a:cubicBezTo>
                  <a:pt x="5578" y="3932"/>
                  <a:pt x="5578" y="3929"/>
                  <a:pt x="5577" y="3927"/>
                </a:cubicBezTo>
                <a:cubicBezTo>
                  <a:pt x="5534" y="3854"/>
                  <a:pt x="5472" y="3791"/>
                  <a:pt x="5388" y="3758"/>
                </a:cubicBezTo>
                <a:cubicBezTo>
                  <a:pt x="5346" y="3743"/>
                  <a:pt x="5304" y="3735"/>
                  <a:pt x="5262" y="3735"/>
                </a:cubicBezTo>
                <a:cubicBezTo>
                  <a:pt x="5169" y="3735"/>
                  <a:pt x="5080" y="3772"/>
                  <a:pt x="5011" y="3839"/>
                </a:cubicBezTo>
                <a:cubicBezTo>
                  <a:pt x="4910" y="3924"/>
                  <a:pt x="4855" y="4061"/>
                  <a:pt x="4884" y="4187"/>
                </a:cubicBezTo>
                <a:cubicBezTo>
                  <a:pt x="4896" y="4235"/>
                  <a:pt x="4910" y="4271"/>
                  <a:pt x="4935" y="4313"/>
                </a:cubicBezTo>
                <a:cubicBezTo>
                  <a:pt x="4955" y="4343"/>
                  <a:pt x="4982" y="4369"/>
                  <a:pt x="5009" y="4393"/>
                </a:cubicBezTo>
                <a:cubicBezTo>
                  <a:pt x="5065" y="4438"/>
                  <a:pt x="5137" y="4469"/>
                  <a:pt x="5208" y="4478"/>
                </a:cubicBezTo>
                <a:cubicBezTo>
                  <a:pt x="5223" y="4480"/>
                  <a:pt x="5238" y="4480"/>
                  <a:pt x="5253" y="4480"/>
                </a:cubicBezTo>
                <a:cubicBezTo>
                  <a:pt x="5322" y="4480"/>
                  <a:pt x="5387" y="4462"/>
                  <a:pt x="5449" y="4427"/>
                </a:cubicBezTo>
                <a:cubicBezTo>
                  <a:pt x="5523" y="4474"/>
                  <a:pt x="5601" y="4519"/>
                  <a:pt x="5670" y="4557"/>
                </a:cubicBezTo>
                <a:cubicBezTo>
                  <a:pt x="5818" y="4644"/>
                  <a:pt x="5970" y="4722"/>
                  <a:pt x="6129" y="4788"/>
                </a:cubicBezTo>
                <a:cubicBezTo>
                  <a:pt x="6438" y="4918"/>
                  <a:pt x="6767" y="5008"/>
                  <a:pt x="7101" y="5054"/>
                </a:cubicBezTo>
                <a:cubicBezTo>
                  <a:pt x="7286" y="5080"/>
                  <a:pt x="7479" y="5094"/>
                  <a:pt x="7674" y="5094"/>
                </a:cubicBezTo>
                <a:cubicBezTo>
                  <a:pt x="8060" y="5094"/>
                  <a:pt x="8454" y="5039"/>
                  <a:pt x="8813" y="4913"/>
                </a:cubicBezTo>
                <a:lnTo>
                  <a:pt x="8813" y="4913"/>
                </a:lnTo>
                <a:cubicBezTo>
                  <a:pt x="8322" y="5228"/>
                  <a:pt x="7861" y="5593"/>
                  <a:pt x="7448" y="6006"/>
                </a:cubicBezTo>
                <a:cubicBezTo>
                  <a:pt x="7434" y="5995"/>
                  <a:pt x="7416" y="5987"/>
                  <a:pt x="7396" y="5987"/>
                </a:cubicBezTo>
                <a:cubicBezTo>
                  <a:pt x="7385" y="5987"/>
                  <a:pt x="7373" y="5989"/>
                  <a:pt x="7360" y="5994"/>
                </a:cubicBezTo>
                <a:cubicBezTo>
                  <a:pt x="7346" y="5999"/>
                  <a:pt x="7335" y="6009"/>
                  <a:pt x="7320" y="6013"/>
                </a:cubicBezTo>
                <a:lnTo>
                  <a:pt x="7308" y="6013"/>
                </a:lnTo>
                <a:cubicBezTo>
                  <a:pt x="7027" y="6074"/>
                  <a:pt x="6745" y="6095"/>
                  <a:pt x="6461" y="6095"/>
                </a:cubicBezTo>
                <a:cubicBezTo>
                  <a:pt x="6144" y="6095"/>
                  <a:pt x="5826" y="6069"/>
                  <a:pt x="5509" y="6048"/>
                </a:cubicBezTo>
                <a:cubicBezTo>
                  <a:pt x="5303" y="6035"/>
                  <a:pt x="5097" y="6025"/>
                  <a:pt x="4893" y="6025"/>
                </a:cubicBezTo>
                <a:cubicBezTo>
                  <a:pt x="4489" y="6025"/>
                  <a:pt x="4089" y="6063"/>
                  <a:pt x="3695" y="6180"/>
                </a:cubicBezTo>
                <a:cubicBezTo>
                  <a:pt x="3378" y="6274"/>
                  <a:pt x="3074" y="6413"/>
                  <a:pt x="2796" y="6592"/>
                </a:cubicBezTo>
                <a:cubicBezTo>
                  <a:pt x="2543" y="6753"/>
                  <a:pt x="2306" y="6962"/>
                  <a:pt x="2234" y="7261"/>
                </a:cubicBezTo>
                <a:cubicBezTo>
                  <a:pt x="2108" y="7779"/>
                  <a:pt x="2484" y="8286"/>
                  <a:pt x="2959" y="8460"/>
                </a:cubicBezTo>
                <a:cubicBezTo>
                  <a:pt x="3142" y="8528"/>
                  <a:pt x="3326" y="8556"/>
                  <a:pt x="3509" y="8556"/>
                </a:cubicBezTo>
                <a:cubicBezTo>
                  <a:pt x="3838" y="8556"/>
                  <a:pt x="4164" y="8463"/>
                  <a:pt x="4476" y="8333"/>
                </a:cubicBezTo>
                <a:lnTo>
                  <a:pt x="4476" y="8333"/>
                </a:lnTo>
                <a:cubicBezTo>
                  <a:pt x="4291" y="8489"/>
                  <a:pt x="4110" y="8652"/>
                  <a:pt x="3924" y="8805"/>
                </a:cubicBezTo>
                <a:cubicBezTo>
                  <a:pt x="3598" y="9075"/>
                  <a:pt x="3260" y="9336"/>
                  <a:pt x="2909" y="9573"/>
                </a:cubicBezTo>
                <a:cubicBezTo>
                  <a:pt x="2558" y="9811"/>
                  <a:pt x="2192" y="10027"/>
                  <a:pt x="1803" y="10204"/>
                </a:cubicBezTo>
                <a:cubicBezTo>
                  <a:pt x="1539" y="10325"/>
                  <a:pt x="1264" y="10421"/>
                  <a:pt x="987" y="10508"/>
                </a:cubicBezTo>
                <a:cubicBezTo>
                  <a:pt x="960" y="10458"/>
                  <a:pt x="929" y="10410"/>
                  <a:pt x="883" y="10373"/>
                </a:cubicBezTo>
                <a:cubicBezTo>
                  <a:pt x="798" y="10300"/>
                  <a:pt x="688" y="10266"/>
                  <a:pt x="578" y="10266"/>
                </a:cubicBezTo>
                <a:cubicBezTo>
                  <a:pt x="532" y="10266"/>
                  <a:pt x="486" y="10272"/>
                  <a:pt x="441" y="10283"/>
                </a:cubicBezTo>
                <a:cubicBezTo>
                  <a:pt x="151" y="10364"/>
                  <a:pt x="1" y="10763"/>
                  <a:pt x="219" y="10989"/>
                </a:cubicBezTo>
                <a:cubicBezTo>
                  <a:pt x="303" y="11075"/>
                  <a:pt x="413" y="11123"/>
                  <a:pt x="529" y="11123"/>
                </a:cubicBezTo>
                <a:cubicBezTo>
                  <a:pt x="550" y="11123"/>
                  <a:pt x="571" y="11121"/>
                  <a:pt x="593" y="11118"/>
                </a:cubicBezTo>
                <a:cubicBezTo>
                  <a:pt x="611" y="11119"/>
                  <a:pt x="634" y="11120"/>
                  <a:pt x="632" y="11120"/>
                </a:cubicBezTo>
                <a:lnTo>
                  <a:pt x="675" y="11120"/>
                </a:lnTo>
                <a:cubicBezTo>
                  <a:pt x="690" y="11119"/>
                  <a:pt x="705" y="11118"/>
                  <a:pt x="720" y="11113"/>
                </a:cubicBezTo>
                <a:cubicBezTo>
                  <a:pt x="804" y="11096"/>
                  <a:pt x="879" y="11059"/>
                  <a:pt x="937" y="10996"/>
                </a:cubicBezTo>
                <a:cubicBezTo>
                  <a:pt x="987" y="10939"/>
                  <a:pt x="1018" y="10865"/>
                  <a:pt x="1032" y="10791"/>
                </a:cubicBezTo>
                <a:cubicBezTo>
                  <a:pt x="1042" y="10743"/>
                  <a:pt x="1040" y="10693"/>
                  <a:pt x="1032" y="10648"/>
                </a:cubicBezTo>
                <a:cubicBezTo>
                  <a:pt x="1726" y="10481"/>
                  <a:pt x="2385" y="10102"/>
                  <a:pt x="2961" y="9707"/>
                </a:cubicBezTo>
                <a:cubicBezTo>
                  <a:pt x="3322" y="9460"/>
                  <a:pt x="3667" y="9190"/>
                  <a:pt x="4002" y="8907"/>
                </a:cubicBezTo>
                <a:cubicBezTo>
                  <a:pt x="4239" y="8709"/>
                  <a:pt x="4480" y="8507"/>
                  <a:pt x="4704" y="8290"/>
                </a:cubicBezTo>
                <a:lnTo>
                  <a:pt x="4704" y="8290"/>
                </a:lnTo>
                <a:cubicBezTo>
                  <a:pt x="4203" y="8934"/>
                  <a:pt x="3778" y="9683"/>
                  <a:pt x="3835" y="10515"/>
                </a:cubicBezTo>
                <a:cubicBezTo>
                  <a:pt x="3863" y="10942"/>
                  <a:pt x="4036" y="11367"/>
                  <a:pt x="4376" y="11643"/>
                </a:cubicBezTo>
                <a:cubicBezTo>
                  <a:pt x="4595" y="11820"/>
                  <a:pt x="4863" y="11920"/>
                  <a:pt x="5135" y="11920"/>
                </a:cubicBezTo>
                <a:cubicBezTo>
                  <a:pt x="5275" y="11920"/>
                  <a:pt x="5416" y="11893"/>
                  <a:pt x="5551" y="11837"/>
                </a:cubicBezTo>
                <a:cubicBezTo>
                  <a:pt x="6002" y="11651"/>
                  <a:pt x="6316" y="11234"/>
                  <a:pt x="6547" y="10823"/>
                </a:cubicBezTo>
                <a:cubicBezTo>
                  <a:pt x="6795" y="10378"/>
                  <a:pt x="6977" y="9890"/>
                  <a:pt x="7126" y="9402"/>
                </a:cubicBezTo>
                <a:cubicBezTo>
                  <a:pt x="7129" y="9399"/>
                  <a:pt x="7129" y="9395"/>
                  <a:pt x="7130" y="9394"/>
                </a:cubicBezTo>
                <a:lnTo>
                  <a:pt x="7130" y="9394"/>
                </a:lnTo>
                <a:cubicBezTo>
                  <a:pt x="7125" y="9581"/>
                  <a:pt x="7130" y="9771"/>
                  <a:pt x="7137" y="9960"/>
                </a:cubicBezTo>
                <a:cubicBezTo>
                  <a:pt x="7147" y="10261"/>
                  <a:pt x="7167" y="10564"/>
                  <a:pt x="7210" y="10864"/>
                </a:cubicBezTo>
                <a:cubicBezTo>
                  <a:pt x="7282" y="11369"/>
                  <a:pt x="7498" y="11823"/>
                  <a:pt x="7810" y="12220"/>
                </a:cubicBezTo>
                <a:cubicBezTo>
                  <a:pt x="7786" y="12248"/>
                  <a:pt x="7765" y="12280"/>
                  <a:pt x="7749" y="12312"/>
                </a:cubicBezTo>
                <a:cubicBezTo>
                  <a:pt x="7699" y="12419"/>
                  <a:pt x="7704" y="12553"/>
                  <a:pt x="7757" y="12658"/>
                </a:cubicBezTo>
                <a:cubicBezTo>
                  <a:pt x="7797" y="12734"/>
                  <a:pt x="7850" y="12790"/>
                  <a:pt x="7925" y="12833"/>
                </a:cubicBezTo>
                <a:cubicBezTo>
                  <a:pt x="7974" y="12861"/>
                  <a:pt x="8033" y="12874"/>
                  <a:pt x="8091" y="12874"/>
                </a:cubicBezTo>
                <a:cubicBezTo>
                  <a:pt x="8101" y="12874"/>
                  <a:pt x="8112" y="12874"/>
                  <a:pt x="8122" y="12873"/>
                </a:cubicBezTo>
                <a:cubicBezTo>
                  <a:pt x="8155" y="12871"/>
                  <a:pt x="8187" y="12863"/>
                  <a:pt x="8219" y="12850"/>
                </a:cubicBezTo>
                <a:cubicBezTo>
                  <a:pt x="8250" y="12847"/>
                  <a:pt x="8278" y="12841"/>
                  <a:pt x="8306" y="12833"/>
                </a:cubicBezTo>
                <a:cubicBezTo>
                  <a:pt x="8407" y="12802"/>
                  <a:pt x="8492" y="12721"/>
                  <a:pt x="8533" y="12624"/>
                </a:cubicBezTo>
                <a:cubicBezTo>
                  <a:pt x="8621" y="12424"/>
                  <a:pt x="8502" y="12173"/>
                  <a:pt x="8308" y="12085"/>
                </a:cubicBezTo>
                <a:cubicBezTo>
                  <a:pt x="8258" y="12063"/>
                  <a:pt x="8206" y="12053"/>
                  <a:pt x="8155" y="12053"/>
                </a:cubicBezTo>
                <a:cubicBezTo>
                  <a:pt x="8071" y="12053"/>
                  <a:pt x="7989" y="12080"/>
                  <a:pt x="7918" y="12125"/>
                </a:cubicBezTo>
                <a:cubicBezTo>
                  <a:pt x="7797" y="11955"/>
                  <a:pt x="7677" y="11784"/>
                  <a:pt x="7580" y="11599"/>
                </a:cubicBezTo>
                <a:cubicBezTo>
                  <a:pt x="7451" y="11343"/>
                  <a:pt x="7380" y="11071"/>
                  <a:pt x="7343" y="10790"/>
                </a:cubicBezTo>
                <a:cubicBezTo>
                  <a:pt x="7279" y="10317"/>
                  <a:pt x="7271" y="9844"/>
                  <a:pt x="7244" y="9371"/>
                </a:cubicBezTo>
                <a:lnTo>
                  <a:pt x="7244" y="9371"/>
                </a:lnTo>
                <a:cubicBezTo>
                  <a:pt x="7296" y="9517"/>
                  <a:pt x="7370" y="9656"/>
                  <a:pt x="7479" y="9768"/>
                </a:cubicBezTo>
                <a:cubicBezTo>
                  <a:pt x="7616" y="9908"/>
                  <a:pt x="7792" y="9990"/>
                  <a:pt x="7978" y="9990"/>
                </a:cubicBezTo>
                <a:cubicBezTo>
                  <a:pt x="8041" y="9990"/>
                  <a:pt x="8105" y="9981"/>
                  <a:pt x="8169" y="9961"/>
                </a:cubicBezTo>
                <a:cubicBezTo>
                  <a:pt x="8718" y="9792"/>
                  <a:pt x="8926" y="9140"/>
                  <a:pt x="8914" y="8629"/>
                </a:cubicBezTo>
                <a:cubicBezTo>
                  <a:pt x="8898" y="7971"/>
                  <a:pt x="8558" y="7386"/>
                  <a:pt x="8182" y="6867"/>
                </a:cubicBezTo>
                <a:cubicBezTo>
                  <a:pt x="8079" y="6725"/>
                  <a:pt x="7973" y="6585"/>
                  <a:pt x="7867" y="6446"/>
                </a:cubicBezTo>
                <a:cubicBezTo>
                  <a:pt x="7811" y="6373"/>
                  <a:pt x="7756" y="6302"/>
                  <a:pt x="7704" y="6230"/>
                </a:cubicBezTo>
                <a:cubicBezTo>
                  <a:pt x="7682" y="6203"/>
                  <a:pt x="7661" y="6166"/>
                  <a:pt x="7634" y="6133"/>
                </a:cubicBezTo>
                <a:cubicBezTo>
                  <a:pt x="8018" y="5753"/>
                  <a:pt x="8437" y="5407"/>
                  <a:pt x="8890" y="5115"/>
                </a:cubicBezTo>
                <a:cubicBezTo>
                  <a:pt x="8942" y="5081"/>
                  <a:pt x="8997" y="5048"/>
                  <a:pt x="9053" y="5017"/>
                </a:cubicBezTo>
                <a:lnTo>
                  <a:pt x="9053" y="5017"/>
                </a:lnTo>
                <a:cubicBezTo>
                  <a:pt x="8712" y="5457"/>
                  <a:pt x="8751" y="6084"/>
                  <a:pt x="8914" y="6597"/>
                </a:cubicBezTo>
                <a:cubicBezTo>
                  <a:pt x="9129" y="7264"/>
                  <a:pt x="9495" y="7927"/>
                  <a:pt x="9964" y="8449"/>
                </a:cubicBezTo>
                <a:cubicBezTo>
                  <a:pt x="10168" y="8676"/>
                  <a:pt x="10396" y="8877"/>
                  <a:pt x="10656" y="9035"/>
                </a:cubicBezTo>
                <a:cubicBezTo>
                  <a:pt x="10615" y="9165"/>
                  <a:pt x="10642" y="9307"/>
                  <a:pt x="10727" y="9415"/>
                </a:cubicBezTo>
                <a:cubicBezTo>
                  <a:pt x="10803" y="9511"/>
                  <a:pt x="10924" y="9579"/>
                  <a:pt x="11048" y="9579"/>
                </a:cubicBezTo>
                <a:cubicBezTo>
                  <a:pt x="11053" y="9579"/>
                  <a:pt x="11058" y="9578"/>
                  <a:pt x="11063" y="9578"/>
                </a:cubicBezTo>
                <a:cubicBezTo>
                  <a:pt x="11076" y="9580"/>
                  <a:pt x="11089" y="9581"/>
                  <a:pt x="11103" y="9581"/>
                </a:cubicBezTo>
                <a:cubicBezTo>
                  <a:pt x="11258" y="9578"/>
                  <a:pt x="11394" y="9480"/>
                  <a:pt x="11450" y="9340"/>
                </a:cubicBezTo>
                <a:cubicBezTo>
                  <a:pt x="11507" y="9198"/>
                  <a:pt x="11486" y="9019"/>
                  <a:pt x="11387" y="8900"/>
                </a:cubicBezTo>
                <a:cubicBezTo>
                  <a:pt x="11310" y="8806"/>
                  <a:pt x="11192" y="8751"/>
                  <a:pt x="11071" y="8751"/>
                </a:cubicBezTo>
                <a:cubicBezTo>
                  <a:pt x="11046" y="8751"/>
                  <a:pt x="11021" y="8753"/>
                  <a:pt x="10996" y="8758"/>
                </a:cubicBezTo>
                <a:cubicBezTo>
                  <a:pt x="10884" y="8779"/>
                  <a:pt x="10778" y="8839"/>
                  <a:pt x="10708" y="8931"/>
                </a:cubicBezTo>
                <a:cubicBezTo>
                  <a:pt x="10084" y="8487"/>
                  <a:pt x="9630" y="7877"/>
                  <a:pt x="9300" y="7183"/>
                </a:cubicBezTo>
                <a:cubicBezTo>
                  <a:pt x="8961" y="6474"/>
                  <a:pt x="8691" y="5611"/>
                  <a:pt x="9217" y="4918"/>
                </a:cubicBezTo>
                <a:cubicBezTo>
                  <a:pt x="9240" y="4905"/>
                  <a:pt x="9261" y="4891"/>
                  <a:pt x="9285" y="4876"/>
                </a:cubicBezTo>
                <a:lnTo>
                  <a:pt x="9285" y="4876"/>
                </a:lnTo>
                <a:cubicBezTo>
                  <a:pt x="9124" y="5105"/>
                  <a:pt x="9046" y="5393"/>
                  <a:pt x="9070" y="5672"/>
                </a:cubicBezTo>
                <a:cubicBezTo>
                  <a:pt x="9080" y="5772"/>
                  <a:pt x="9094" y="5895"/>
                  <a:pt x="9158" y="5976"/>
                </a:cubicBezTo>
                <a:cubicBezTo>
                  <a:pt x="9193" y="6022"/>
                  <a:pt x="9245" y="6046"/>
                  <a:pt x="9297" y="6046"/>
                </a:cubicBezTo>
                <a:cubicBezTo>
                  <a:pt x="9334" y="6046"/>
                  <a:pt x="9370" y="6035"/>
                  <a:pt x="9403" y="6013"/>
                </a:cubicBezTo>
                <a:cubicBezTo>
                  <a:pt x="9477" y="5967"/>
                  <a:pt x="9524" y="5884"/>
                  <a:pt x="9551" y="5804"/>
                </a:cubicBezTo>
                <a:cubicBezTo>
                  <a:pt x="9585" y="5701"/>
                  <a:pt x="9612" y="5597"/>
                  <a:pt x="9629" y="5491"/>
                </a:cubicBezTo>
                <a:cubicBezTo>
                  <a:pt x="9669" y="5244"/>
                  <a:pt x="9659" y="4994"/>
                  <a:pt x="9609" y="4750"/>
                </a:cubicBezTo>
                <a:cubicBezTo>
                  <a:pt x="9606" y="4735"/>
                  <a:pt x="9598" y="4725"/>
                  <a:pt x="9588" y="4713"/>
                </a:cubicBezTo>
                <a:cubicBezTo>
                  <a:pt x="10762" y="4119"/>
                  <a:pt x="12072" y="3840"/>
                  <a:pt x="13388" y="3840"/>
                </a:cubicBezTo>
                <a:cubicBezTo>
                  <a:pt x="13455" y="3840"/>
                  <a:pt x="13522" y="3841"/>
                  <a:pt x="13589" y="3842"/>
                </a:cubicBezTo>
                <a:cubicBezTo>
                  <a:pt x="13169" y="3933"/>
                  <a:pt x="12754" y="4051"/>
                  <a:pt x="12354" y="4207"/>
                </a:cubicBezTo>
                <a:cubicBezTo>
                  <a:pt x="11734" y="4448"/>
                  <a:pt x="11039" y="4756"/>
                  <a:pt x="10686" y="5350"/>
                </a:cubicBezTo>
                <a:cubicBezTo>
                  <a:pt x="10550" y="5579"/>
                  <a:pt x="10466" y="5861"/>
                  <a:pt x="10547" y="6125"/>
                </a:cubicBezTo>
                <a:cubicBezTo>
                  <a:pt x="10616" y="6353"/>
                  <a:pt x="10823" y="6555"/>
                  <a:pt x="11075" y="6562"/>
                </a:cubicBezTo>
                <a:cubicBezTo>
                  <a:pt x="11080" y="6562"/>
                  <a:pt x="11085" y="6562"/>
                  <a:pt x="11091" y="6562"/>
                </a:cubicBezTo>
                <a:cubicBezTo>
                  <a:pt x="11374" y="6562"/>
                  <a:pt x="11604" y="6341"/>
                  <a:pt x="11794" y="6158"/>
                </a:cubicBezTo>
                <a:cubicBezTo>
                  <a:pt x="12069" y="5891"/>
                  <a:pt x="12306" y="5593"/>
                  <a:pt x="12547" y="5299"/>
                </a:cubicBezTo>
                <a:cubicBezTo>
                  <a:pt x="13018" y="4723"/>
                  <a:pt x="13536" y="4139"/>
                  <a:pt x="14254" y="3882"/>
                </a:cubicBezTo>
                <a:cubicBezTo>
                  <a:pt x="14382" y="3893"/>
                  <a:pt x="14508" y="3906"/>
                  <a:pt x="14636" y="3924"/>
                </a:cubicBezTo>
                <a:cubicBezTo>
                  <a:pt x="13943" y="4072"/>
                  <a:pt x="13391" y="4742"/>
                  <a:pt x="13108" y="5342"/>
                </a:cubicBezTo>
                <a:cubicBezTo>
                  <a:pt x="12794" y="6003"/>
                  <a:pt x="12688" y="6769"/>
                  <a:pt x="12822" y="7490"/>
                </a:cubicBezTo>
                <a:cubicBezTo>
                  <a:pt x="12872" y="7757"/>
                  <a:pt x="12959" y="8015"/>
                  <a:pt x="13078" y="8259"/>
                </a:cubicBezTo>
                <a:cubicBezTo>
                  <a:pt x="12977" y="8340"/>
                  <a:pt x="12915" y="8457"/>
                  <a:pt x="12915" y="8594"/>
                </a:cubicBezTo>
                <a:cubicBezTo>
                  <a:pt x="12915" y="8737"/>
                  <a:pt x="13005" y="8883"/>
                  <a:pt x="13126" y="8957"/>
                </a:cubicBezTo>
                <a:cubicBezTo>
                  <a:pt x="13201" y="9004"/>
                  <a:pt x="13279" y="9028"/>
                  <a:pt x="13368" y="9028"/>
                </a:cubicBezTo>
                <a:cubicBezTo>
                  <a:pt x="13373" y="9028"/>
                  <a:pt x="13378" y="9028"/>
                  <a:pt x="13383" y="9028"/>
                </a:cubicBezTo>
                <a:cubicBezTo>
                  <a:pt x="13488" y="9026"/>
                  <a:pt x="13586" y="8974"/>
                  <a:pt x="13657" y="8903"/>
                </a:cubicBezTo>
                <a:cubicBezTo>
                  <a:pt x="13667" y="8892"/>
                  <a:pt x="13675" y="8877"/>
                  <a:pt x="13685" y="8865"/>
                </a:cubicBezTo>
                <a:cubicBezTo>
                  <a:pt x="13745" y="8801"/>
                  <a:pt x="13787" y="8720"/>
                  <a:pt x="13794" y="8631"/>
                </a:cubicBezTo>
                <a:cubicBezTo>
                  <a:pt x="13807" y="8479"/>
                  <a:pt x="13742" y="8311"/>
                  <a:pt x="13610" y="8225"/>
                </a:cubicBezTo>
                <a:cubicBezTo>
                  <a:pt x="13538" y="8176"/>
                  <a:pt x="13454" y="8152"/>
                  <a:pt x="13370" y="8152"/>
                </a:cubicBezTo>
                <a:cubicBezTo>
                  <a:pt x="13309" y="8152"/>
                  <a:pt x="13248" y="8164"/>
                  <a:pt x="13191" y="8189"/>
                </a:cubicBezTo>
                <a:cubicBezTo>
                  <a:pt x="12678" y="7037"/>
                  <a:pt x="12878" y="5611"/>
                  <a:pt x="13715" y="4649"/>
                </a:cubicBezTo>
                <a:cubicBezTo>
                  <a:pt x="14021" y="4299"/>
                  <a:pt x="14394" y="4066"/>
                  <a:pt x="14850" y="3963"/>
                </a:cubicBezTo>
                <a:cubicBezTo>
                  <a:pt x="14853" y="3961"/>
                  <a:pt x="14856" y="3960"/>
                  <a:pt x="14858" y="3958"/>
                </a:cubicBezTo>
                <a:cubicBezTo>
                  <a:pt x="14877" y="3961"/>
                  <a:pt x="14894" y="3966"/>
                  <a:pt x="14914" y="3967"/>
                </a:cubicBezTo>
                <a:cubicBezTo>
                  <a:pt x="14729" y="4015"/>
                  <a:pt x="14552" y="4133"/>
                  <a:pt x="14419" y="4258"/>
                </a:cubicBezTo>
                <a:cubicBezTo>
                  <a:pt x="14243" y="4421"/>
                  <a:pt x="14111" y="4627"/>
                  <a:pt x="14043" y="4855"/>
                </a:cubicBezTo>
                <a:cubicBezTo>
                  <a:pt x="14011" y="4963"/>
                  <a:pt x="13990" y="5086"/>
                  <a:pt x="14048" y="5189"/>
                </a:cubicBezTo>
                <a:cubicBezTo>
                  <a:pt x="14099" y="5279"/>
                  <a:pt x="14200" y="5329"/>
                  <a:pt x="14304" y="5335"/>
                </a:cubicBezTo>
                <a:cubicBezTo>
                  <a:pt x="14312" y="5335"/>
                  <a:pt x="14319" y="5335"/>
                  <a:pt x="14327" y="5335"/>
                </a:cubicBezTo>
                <a:cubicBezTo>
                  <a:pt x="14572" y="5335"/>
                  <a:pt x="14723" y="5101"/>
                  <a:pt x="14796" y="4895"/>
                </a:cubicBezTo>
                <a:cubicBezTo>
                  <a:pt x="14853" y="4739"/>
                  <a:pt x="14894" y="4580"/>
                  <a:pt x="14983" y="4438"/>
                </a:cubicBezTo>
                <a:cubicBezTo>
                  <a:pt x="15070" y="4299"/>
                  <a:pt x="15189" y="4201"/>
                  <a:pt x="15300" y="4083"/>
                </a:cubicBezTo>
                <a:cubicBezTo>
                  <a:pt x="15314" y="4069"/>
                  <a:pt x="15317" y="4054"/>
                  <a:pt x="15312" y="4041"/>
                </a:cubicBezTo>
                <a:lnTo>
                  <a:pt x="15312" y="4041"/>
                </a:lnTo>
                <a:cubicBezTo>
                  <a:pt x="16310" y="4247"/>
                  <a:pt x="17267" y="4607"/>
                  <a:pt x="18154" y="5096"/>
                </a:cubicBezTo>
                <a:cubicBezTo>
                  <a:pt x="18000" y="5075"/>
                  <a:pt x="17842" y="5061"/>
                  <a:pt x="17686" y="5061"/>
                </a:cubicBezTo>
                <a:cubicBezTo>
                  <a:pt x="17198" y="5061"/>
                  <a:pt x="16731" y="5198"/>
                  <a:pt x="16473" y="5671"/>
                </a:cubicBezTo>
                <a:cubicBezTo>
                  <a:pt x="16347" y="5899"/>
                  <a:pt x="16271" y="6417"/>
                  <a:pt x="16612" y="6514"/>
                </a:cubicBezTo>
                <a:cubicBezTo>
                  <a:pt x="16641" y="6522"/>
                  <a:pt x="16671" y="6525"/>
                  <a:pt x="16700" y="6525"/>
                </a:cubicBezTo>
                <a:cubicBezTo>
                  <a:pt x="16836" y="6525"/>
                  <a:pt x="16968" y="6447"/>
                  <a:pt x="17073" y="6370"/>
                </a:cubicBezTo>
                <a:cubicBezTo>
                  <a:pt x="17277" y="6219"/>
                  <a:pt x="17441" y="6023"/>
                  <a:pt x="17612" y="5840"/>
                </a:cubicBezTo>
                <a:cubicBezTo>
                  <a:pt x="17822" y="5616"/>
                  <a:pt x="18161" y="5353"/>
                  <a:pt x="18491" y="5353"/>
                </a:cubicBezTo>
                <a:cubicBezTo>
                  <a:pt x="18529" y="5353"/>
                  <a:pt x="18568" y="5357"/>
                  <a:pt x="18605" y="5364"/>
                </a:cubicBezTo>
                <a:cubicBezTo>
                  <a:pt x="19177" y="5719"/>
                  <a:pt x="19715" y="6131"/>
                  <a:pt x="20207" y="6593"/>
                </a:cubicBezTo>
                <a:cubicBezTo>
                  <a:pt x="20490" y="6860"/>
                  <a:pt x="20758" y="7139"/>
                  <a:pt x="21009" y="7434"/>
                </a:cubicBezTo>
                <a:cubicBezTo>
                  <a:pt x="20376" y="7032"/>
                  <a:pt x="19681" y="6748"/>
                  <a:pt x="18923" y="6666"/>
                </a:cubicBezTo>
                <a:cubicBezTo>
                  <a:pt x="18786" y="6651"/>
                  <a:pt x="18649" y="6644"/>
                  <a:pt x="18511" y="6644"/>
                </a:cubicBezTo>
                <a:cubicBezTo>
                  <a:pt x="17807" y="6644"/>
                  <a:pt x="17108" y="6835"/>
                  <a:pt x="16506" y="7207"/>
                </a:cubicBezTo>
                <a:cubicBezTo>
                  <a:pt x="16276" y="7351"/>
                  <a:pt x="16073" y="7521"/>
                  <a:pt x="15887" y="7705"/>
                </a:cubicBezTo>
                <a:cubicBezTo>
                  <a:pt x="15826" y="7664"/>
                  <a:pt x="15756" y="7640"/>
                  <a:pt x="15681" y="7640"/>
                </a:cubicBezTo>
                <a:cubicBezTo>
                  <a:pt x="15607" y="7640"/>
                  <a:pt x="15528" y="7665"/>
                  <a:pt x="15453" y="7722"/>
                </a:cubicBezTo>
                <a:cubicBezTo>
                  <a:pt x="15392" y="7769"/>
                  <a:pt x="15355" y="7836"/>
                  <a:pt x="15339" y="7907"/>
                </a:cubicBezTo>
                <a:cubicBezTo>
                  <a:pt x="15312" y="7954"/>
                  <a:pt x="15297" y="8006"/>
                  <a:pt x="15297" y="8069"/>
                </a:cubicBezTo>
                <a:cubicBezTo>
                  <a:pt x="15300" y="8302"/>
                  <a:pt x="15515" y="8463"/>
                  <a:pt x="15722" y="8463"/>
                </a:cubicBezTo>
                <a:cubicBezTo>
                  <a:pt x="15837" y="8463"/>
                  <a:pt x="15949" y="8414"/>
                  <a:pt x="16023" y="8300"/>
                </a:cubicBezTo>
                <a:cubicBezTo>
                  <a:pt x="16135" y="8127"/>
                  <a:pt x="16093" y="7924"/>
                  <a:pt x="15979" y="7789"/>
                </a:cubicBezTo>
                <a:cubicBezTo>
                  <a:pt x="16123" y="7640"/>
                  <a:pt x="16286" y="7507"/>
                  <a:pt x="16453" y="7392"/>
                </a:cubicBezTo>
                <a:cubicBezTo>
                  <a:pt x="16785" y="7162"/>
                  <a:pt x="17157" y="6992"/>
                  <a:pt x="17547" y="6885"/>
                </a:cubicBezTo>
                <a:cubicBezTo>
                  <a:pt x="17870" y="6797"/>
                  <a:pt x="18205" y="6756"/>
                  <a:pt x="18540" y="6756"/>
                </a:cubicBezTo>
                <a:cubicBezTo>
                  <a:pt x="19022" y="6756"/>
                  <a:pt x="19505" y="6841"/>
                  <a:pt x="19957" y="6996"/>
                </a:cubicBezTo>
                <a:cubicBezTo>
                  <a:pt x="20363" y="7134"/>
                  <a:pt x="20762" y="7327"/>
                  <a:pt x="21121" y="7565"/>
                </a:cubicBezTo>
                <a:cubicBezTo>
                  <a:pt x="21152" y="7602"/>
                  <a:pt x="21185" y="7639"/>
                  <a:pt x="21215" y="7679"/>
                </a:cubicBezTo>
                <a:cubicBezTo>
                  <a:pt x="20853" y="7568"/>
                  <a:pt x="20475" y="7510"/>
                  <a:pt x="20095" y="7510"/>
                </a:cubicBezTo>
                <a:cubicBezTo>
                  <a:pt x="20039" y="7510"/>
                  <a:pt x="19984" y="7511"/>
                  <a:pt x="19928" y="7514"/>
                </a:cubicBezTo>
                <a:cubicBezTo>
                  <a:pt x="19376" y="7537"/>
                  <a:pt x="18722" y="7664"/>
                  <a:pt x="18282" y="8018"/>
                </a:cubicBezTo>
                <a:cubicBezTo>
                  <a:pt x="18079" y="8178"/>
                  <a:pt x="17929" y="8401"/>
                  <a:pt x="17902" y="8660"/>
                </a:cubicBezTo>
                <a:cubicBezTo>
                  <a:pt x="17878" y="8897"/>
                  <a:pt x="17953" y="9148"/>
                  <a:pt x="18151" y="9294"/>
                </a:cubicBezTo>
                <a:cubicBezTo>
                  <a:pt x="18287" y="9393"/>
                  <a:pt x="18427" y="9432"/>
                  <a:pt x="18568" y="9432"/>
                </a:cubicBezTo>
                <a:cubicBezTo>
                  <a:pt x="18960" y="9432"/>
                  <a:pt x="19356" y="9124"/>
                  <a:pt x="19661" y="8913"/>
                </a:cubicBezTo>
                <a:cubicBezTo>
                  <a:pt x="19977" y="8694"/>
                  <a:pt x="20308" y="8500"/>
                  <a:pt x="20653" y="8331"/>
                </a:cubicBezTo>
                <a:cubicBezTo>
                  <a:pt x="20851" y="8232"/>
                  <a:pt x="21118" y="8095"/>
                  <a:pt x="21361" y="8095"/>
                </a:cubicBezTo>
                <a:cubicBezTo>
                  <a:pt x="21407" y="8095"/>
                  <a:pt x="21453" y="8100"/>
                  <a:pt x="21497" y="8111"/>
                </a:cubicBezTo>
                <a:cubicBezTo>
                  <a:pt x="21511" y="8127"/>
                  <a:pt x="21525" y="8141"/>
                  <a:pt x="21542" y="8155"/>
                </a:cubicBezTo>
                <a:cubicBezTo>
                  <a:pt x="21559" y="8168"/>
                  <a:pt x="21573" y="8171"/>
                  <a:pt x="21588" y="8174"/>
                </a:cubicBezTo>
                <a:cubicBezTo>
                  <a:pt x="21979" y="8720"/>
                  <a:pt x="22321" y="9302"/>
                  <a:pt x="22609" y="9907"/>
                </a:cubicBezTo>
                <a:cubicBezTo>
                  <a:pt x="22304" y="9755"/>
                  <a:pt x="21942" y="9692"/>
                  <a:pt x="21600" y="9692"/>
                </a:cubicBezTo>
                <a:cubicBezTo>
                  <a:pt x="21560" y="9692"/>
                  <a:pt x="21521" y="9693"/>
                  <a:pt x="21483" y="9695"/>
                </a:cubicBezTo>
                <a:cubicBezTo>
                  <a:pt x="21291" y="9703"/>
                  <a:pt x="21066" y="9734"/>
                  <a:pt x="20938" y="9893"/>
                </a:cubicBezTo>
                <a:cubicBezTo>
                  <a:pt x="20839" y="10018"/>
                  <a:pt x="20837" y="10185"/>
                  <a:pt x="20902" y="10325"/>
                </a:cubicBezTo>
                <a:cubicBezTo>
                  <a:pt x="21013" y="10559"/>
                  <a:pt x="21251" y="10632"/>
                  <a:pt x="21493" y="10632"/>
                </a:cubicBezTo>
                <a:cubicBezTo>
                  <a:pt x="21615" y="10632"/>
                  <a:pt x="21739" y="10613"/>
                  <a:pt x="21847" y="10587"/>
                </a:cubicBezTo>
                <a:cubicBezTo>
                  <a:pt x="22137" y="10516"/>
                  <a:pt x="22426" y="10384"/>
                  <a:pt x="22726" y="10384"/>
                </a:cubicBezTo>
                <a:cubicBezTo>
                  <a:pt x="22757" y="10384"/>
                  <a:pt x="22788" y="10385"/>
                  <a:pt x="22819" y="10388"/>
                </a:cubicBezTo>
                <a:cubicBezTo>
                  <a:pt x="23004" y="10832"/>
                  <a:pt x="23160" y="11286"/>
                  <a:pt x="23286" y="11749"/>
                </a:cubicBezTo>
                <a:cubicBezTo>
                  <a:pt x="23368" y="12048"/>
                  <a:pt x="23433" y="12353"/>
                  <a:pt x="23486" y="12663"/>
                </a:cubicBezTo>
                <a:cubicBezTo>
                  <a:pt x="23340" y="12573"/>
                  <a:pt x="23184" y="12499"/>
                  <a:pt x="23023" y="12441"/>
                </a:cubicBezTo>
                <a:cubicBezTo>
                  <a:pt x="22929" y="12409"/>
                  <a:pt x="22804" y="12370"/>
                  <a:pt x="22688" y="12370"/>
                </a:cubicBezTo>
                <a:cubicBezTo>
                  <a:pt x="22583" y="12370"/>
                  <a:pt x="22485" y="12402"/>
                  <a:pt x="22425" y="12497"/>
                </a:cubicBezTo>
                <a:cubicBezTo>
                  <a:pt x="22300" y="12690"/>
                  <a:pt x="22504" y="12902"/>
                  <a:pt x="22642" y="13020"/>
                </a:cubicBezTo>
                <a:cubicBezTo>
                  <a:pt x="22838" y="13185"/>
                  <a:pt x="23087" y="13291"/>
                  <a:pt x="23343" y="13314"/>
                </a:cubicBezTo>
                <a:cubicBezTo>
                  <a:pt x="23374" y="13317"/>
                  <a:pt x="23410" y="13320"/>
                  <a:pt x="23445" y="13320"/>
                </a:cubicBezTo>
                <a:cubicBezTo>
                  <a:pt x="23491" y="13320"/>
                  <a:pt x="23537" y="13315"/>
                  <a:pt x="23577" y="13298"/>
                </a:cubicBezTo>
                <a:cubicBezTo>
                  <a:pt x="23581" y="13338"/>
                  <a:pt x="23584" y="13378"/>
                  <a:pt x="23588" y="13417"/>
                </a:cubicBezTo>
                <a:cubicBezTo>
                  <a:pt x="23578" y="13454"/>
                  <a:pt x="23573" y="13495"/>
                  <a:pt x="23568" y="13538"/>
                </a:cubicBezTo>
                <a:cubicBezTo>
                  <a:pt x="23567" y="13566"/>
                  <a:pt x="23584" y="13582"/>
                  <a:pt x="23604" y="13588"/>
                </a:cubicBezTo>
                <a:cubicBezTo>
                  <a:pt x="23638" y="13988"/>
                  <a:pt x="23646" y="14391"/>
                  <a:pt x="23631" y="14792"/>
                </a:cubicBezTo>
                <a:cubicBezTo>
                  <a:pt x="23598" y="15560"/>
                  <a:pt x="23472" y="16333"/>
                  <a:pt x="23215" y="17061"/>
                </a:cubicBezTo>
                <a:cubicBezTo>
                  <a:pt x="23277" y="16733"/>
                  <a:pt x="23277" y="16401"/>
                  <a:pt x="23231" y="16069"/>
                </a:cubicBezTo>
                <a:cubicBezTo>
                  <a:pt x="23092" y="15079"/>
                  <a:pt x="22554" y="14220"/>
                  <a:pt x="22123" y="13338"/>
                </a:cubicBezTo>
                <a:cubicBezTo>
                  <a:pt x="22016" y="13121"/>
                  <a:pt x="21918" y="12901"/>
                  <a:pt x="21859" y="12667"/>
                </a:cubicBezTo>
                <a:cubicBezTo>
                  <a:pt x="21846" y="12617"/>
                  <a:pt x="21837" y="12566"/>
                  <a:pt x="21829" y="12517"/>
                </a:cubicBezTo>
                <a:cubicBezTo>
                  <a:pt x="21894" y="12495"/>
                  <a:pt x="21958" y="12461"/>
                  <a:pt x="22012" y="12416"/>
                </a:cubicBezTo>
                <a:cubicBezTo>
                  <a:pt x="22264" y="12193"/>
                  <a:pt x="22298" y="11800"/>
                  <a:pt x="22086" y="11539"/>
                </a:cubicBezTo>
                <a:cubicBezTo>
                  <a:pt x="21958" y="11384"/>
                  <a:pt x="21765" y="11300"/>
                  <a:pt x="21571" y="11300"/>
                </a:cubicBezTo>
                <a:cubicBezTo>
                  <a:pt x="21444" y="11300"/>
                  <a:pt x="21316" y="11337"/>
                  <a:pt x="21206" y="11413"/>
                </a:cubicBezTo>
                <a:cubicBezTo>
                  <a:pt x="20936" y="11600"/>
                  <a:pt x="20865" y="11999"/>
                  <a:pt x="21046" y="12267"/>
                </a:cubicBezTo>
                <a:cubicBezTo>
                  <a:pt x="21156" y="12431"/>
                  <a:pt x="21351" y="12524"/>
                  <a:pt x="21547" y="12526"/>
                </a:cubicBezTo>
                <a:cubicBezTo>
                  <a:pt x="21559" y="12531"/>
                  <a:pt x="21569" y="12534"/>
                  <a:pt x="21582" y="12536"/>
                </a:cubicBezTo>
                <a:lnTo>
                  <a:pt x="21590" y="12536"/>
                </a:lnTo>
                <a:cubicBezTo>
                  <a:pt x="21633" y="12735"/>
                  <a:pt x="21701" y="12927"/>
                  <a:pt x="21783" y="13112"/>
                </a:cubicBezTo>
                <a:cubicBezTo>
                  <a:pt x="21985" y="13562"/>
                  <a:pt x="22247" y="13986"/>
                  <a:pt x="22476" y="14423"/>
                </a:cubicBezTo>
                <a:cubicBezTo>
                  <a:pt x="22903" y="15239"/>
                  <a:pt x="23285" y="16166"/>
                  <a:pt x="23086" y="17102"/>
                </a:cubicBezTo>
                <a:cubicBezTo>
                  <a:pt x="23028" y="17381"/>
                  <a:pt x="22917" y="17641"/>
                  <a:pt x="22789" y="17894"/>
                </a:cubicBezTo>
                <a:cubicBezTo>
                  <a:pt x="22930" y="16821"/>
                  <a:pt x="22910" y="15590"/>
                  <a:pt x="21931" y="14921"/>
                </a:cubicBezTo>
                <a:cubicBezTo>
                  <a:pt x="21776" y="14816"/>
                  <a:pt x="21561" y="14690"/>
                  <a:pt x="21357" y="14690"/>
                </a:cubicBezTo>
                <a:cubicBezTo>
                  <a:pt x="21291" y="14690"/>
                  <a:pt x="21225" y="14703"/>
                  <a:pt x="21163" y="14735"/>
                </a:cubicBezTo>
                <a:cubicBezTo>
                  <a:pt x="20928" y="14857"/>
                  <a:pt x="20853" y="15151"/>
                  <a:pt x="20847" y="15397"/>
                </a:cubicBezTo>
                <a:cubicBezTo>
                  <a:pt x="20836" y="15949"/>
                  <a:pt x="21144" y="16447"/>
                  <a:pt x="21463" y="16872"/>
                </a:cubicBezTo>
                <a:cubicBezTo>
                  <a:pt x="21854" y="17396"/>
                  <a:pt x="22347" y="17921"/>
                  <a:pt x="22378" y="18604"/>
                </a:cubicBezTo>
                <a:cubicBezTo>
                  <a:pt x="22365" y="18623"/>
                  <a:pt x="22351" y="18640"/>
                  <a:pt x="22340" y="18658"/>
                </a:cubicBezTo>
                <a:cubicBezTo>
                  <a:pt x="22279" y="18732"/>
                  <a:pt x="22348" y="18817"/>
                  <a:pt x="22421" y="18817"/>
                </a:cubicBezTo>
                <a:cubicBezTo>
                  <a:pt x="22447" y="18817"/>
                  <a:pt x="22474" y="18806"/>
                  <a:pt x="22496" y="18780"/>
                </a:cubicBezTo>
                <a:cubicBezTo>
                  <a:pt x="22500" y="18773"/>
                  <a:pt x="22506" y="18765"/>
                  <a:pt x="22513" y="18758"/>
                </a:cubicBezTo>
                <a:cubicBezTo>
                  <a:pt x="22520" y="18762"/>
                  <a:pt x="22529" y="18764"/>
                  <a:pt x="22537" y="18764"/>
                </a:cubicBezTo>
                <a:cubicBezTo>
                  <a:pt x="22549" y="18764"/>
                  <a:pt x="22562" y="18759"/>
                  <a:pt x="22569" y="18745"/>
                </a:cubicBezTo>
                <a:cubicBezTo>
                  <a:pt x="22606" y="18683"/>
                  <a:pt x="22645" y="18623"/>
                  <a:pt x="22683" y="18560"/>
                </a:cubicBezTo>
                <a:cubicBezTo>
                  <a:pt x="23148" y="18202"/>
                  <a:pt x="23733" y="18063"/>
                  <a:pt x="24299" y="17931"/>
                </a:cubicBezTo>
                <a:cubicBezTo>
                  <a:pt x="24862" y="17800"/>
                  <a:pt x="25533" y="17694"/>
                  <a:pt x="25972" y="17285"/>
                </a:cubicBezTo>
                <a:cubicBezTo>
                  <a:pt x="26150" y="17119"/>
                  <a:pt x="26308" y="16868"/>
                  <a:pt x="26260" y="16613"/>
                </a:cubicBezTo>
                <a:cubicBezTo>
                  <a:pt x="26214" y="16370"/>
                  <a:pt x="25982" y="16215"/>
                  <a:pt x="25746" y="16184"/>
                </a:cubicBezTo>
                <a:cubicBezTo>
                  <a:pt x="25711" y="16179"/>
                  <a:pt x="25676" y="16177"/>
                  <a:pt x="25641" y="16177"/>
                </a:cubicBezTo>
                <a:cubicBezTo>
                  <a:pt x="25378" y="16177"/>
                  <a:pt x="25122" y="16305"/>
                  <a:pt x="24895" y="16424"/>
                </a:cubicBezTo>
                <a:cubicBezTo>
                  <a:pt x="24591" y="16583"/>
                  <a:pt x="24299" y="16761"/>
                  <a:pt x="24022" y="16964"/>
                </a:cubicBezTo>
                <a:cubicBezTo>
                  <a:pt x="23777" y="17143"/>
                  <a:pt x="23540" y="17339"/>
                  <a:pt x="23316" y="17547"/>
                </a:cubicBezTo>
                <a:cubicBezTo>
                  <a:pt x="23319" y="17545"/>
                  <a:pt x="23320" y="17542"/>
                  <a:pt x="23321" y="17539"/>
                </a:cubicBezTo>
                <a:cubicBezTo>
                  <a:pt x="23567" y="17147"/>
                  <a:pt x="23826" y="16766"/>
                  <a:pt x="24114" y="16404"/>
                </a:cubicBezTo>
                <a:cubicBezTo>
                  <a:pt x="24401" y="16042"/>
                  <a:pt x="24719" y="15700"/>
                  <a:pt x="25075" y="15402"/>
                </a:cubicBezTo>
                <a:cubicBezTo>
                  <a:pt x="25427" y="15109"/>
                  <a:pt x="25813" y="14880"/>
                  <a:pt x="26209" y="14653"/>
                </a:cubicBezTo>
                <a:cubicBezTo>
                  <a:pt x="26427" y="14527"/>
                  <a:pt x="26646" y="14396"/>
                  <a:pt x="26839" y="14235"/>
                </a:cubicBezTo>
                <a:cubicBezTo>
                  <a:pt x="26902" y="14182"/>
                  <a:pt x="26969" y="14125"/>
                  <a:pt x="27031" y="14063"/>
                </a:cubicBezTo>
                <a:cubicBezTo>
                  <a:pt x="27062" y="14070"/>
                  <a:pt x="27092" y="14074"/>
                  <a:pt x="27123" y="14074"/>
                </a:cubicBezTo>
                <a:cubicBezTo>
                  <a:pt x="27177" y="14074"/>
                  <a:pt x="27230" y="14062"/>
                  <a:pt x="27281" y="14035"/>
                </a:cubicBezTo>
                <a:cubicBezTo>
                  <a:pt x="27393" y="14005"/>
                  <a:pt x="27491" y="13931"/>
                  <a:pt x="27547" y="13829"/>
                </a:cubicBezTo>
                <a:cubicBezTo>
                  <a:pt x="27626" y="13680"/>
                  <a:pt x="27598" y="13494"/>
                  <a:pt x="27512" y="13355"/>
                </a:cubicBezTo>
                <a:cubicBezTo>
                  <a:pt x="27438" y="13232"/>
                  <a:pt x="27298" y="13155"/>
                  <a:pt x="27154" y="13155"/>
                </a:cubicBezTo>
                <a:cubicBezTo>
                  <a:pt x="27131" y="13155"/>
                  <a:pt x="27109" y="13157"/>
                  <a:pt x="27087" y="13161"/>
                </a:cubicBezTo>
                <a:cubicBezTo>
                  <a:pt x="26922" y="13189"/>
                  <a:pt x="26780" y="13295"/>
                  <a:pt x="26709" y="13444"/>
                </a:cubicBezTo>
                <a:cubicBezTo>
                  <a:pt x="26634" y="13600"/>
                  <a:pt x="26664" y="13792"/>
                  <a:pt x="26783" y="13918"/>
                </a:cubicBezTo>
                <a:cubicBezTo>
                  <a:pt x="26792" y="13927"/>
                  <a:pt x="26802" y="13934"/>
                  <a:pt x="26810" y="13942"/>
                </a:cubicBezTo>
                <a:cubicBezTo>
                  <a:pt x="26726" y="14025"/>
                  <a:pt x="26627" y="14096"/>
                  <a:pt x="26553" y="14152"/>
                </a:cubicBezTo>
                <a:cubicBezTo>
                  <a:pt x="26380" y="14283"/>
                  <a:pt x="26199" y="14396"/>
                  <a:pt x="26014" y="14508"/>
                </a:cubicBezTo>
                <a:cubicBezTo>
                  <a:pt x="25631" y="14741"/>
                  <a:pt x="25259" y="14980"/>
                  <a:pt x="24923" y="15280"/>
                </a:cubicBezTo>
                <a:cubicBezTo>
                  <a:pt x="24344" y="15794"/>
                  <a:pt x="23868" y="16403"/>
                  <a:pt x="23446" y="17048"/>
                </a:cubicBezTo>
                <a:cubicBezTo>
                  <a:pt x="23599" y="16600"/>
                  <a:pt x="23706" y="16134"/>
                  <a:pt x="23770" y="15665"/>
                </a:cubicBezTo>
                <a:cubicBezTo>
                  <a:pt x="23876" y="14876"/>
                  <a:pt x="23880" y="14071"/>
                  <a:pt x="23791" y="13280"/>
                </a:cubicBezTo>
                <a:cubicBezTo>
                  <a:pt x="24051" y="12954"/>
                  <a:pt x="24610" y="12901"/>
                  <a:pt x="24960" y="12722"/>
                </a:cubicBezTo>
                <a:cubicBezTo>
                  <a:pt x="25164" y="12617"/>
                  <a:pt x="25369" y="12454"/>
                  <a:pt x="25433" y="12226"/>
                </a:cubicBezTo>
                <a:cubicBezTo>
                  <a:pt x="25486" y="12026"/>
                  <a:pt x="25386" y="11847"/>
                  <a:pt x="25187" y="11783"/>
                </a:cubicBezTo>
                <a:cubicBezTo>
                  <a:pt x="25119" y="11761"/>
                  <a:pt x="25050" y="11751"/>
                  <a:pt x="24982" y="11751"/>
                </a:cubicBezTo>
                <a:cubicBezTo>
                  <a:pt x="24611" y="11751"/>
                  <a:pt x="24253" y="12046"/>
                  <a:pt x="24029" y="12308"/>
                </a:cubicBezTo>
                <a:cubicBezTo>
                  <a:pt x="23910" y="12446"/>
                  <a:pt x="23808" y="12599"/>
                  <a:pt x="23717" y="12756"/>
                </a:cubicBezTo>
                <a:cubicBezTo>
                  <a:pt x="23703" y="12665"/>
                  <a:pt x="23689" y="12575"/>
                  <a:pt x="23670" y="12485"/>
                </a:cubicBezTo>
                <a:cubicBezTo>
                  <a:pt x="23534" y="11766"/>
                  <a:pt x="23321" y="11064"/>
                  <a:pt x="23046" y="10387"/>
                </a:cubicBezTo>
                <a:cubicBezTo>
                  <a:pt x="23372" y="9800"/>
                  <a:pt x="24322" y="9695"/>
                  <a:pt x="24437" y="8958"/>
                </a:cubicBezTo>
                <a:cubicBezTo>
                  <a:pt x="24484" y="8661"/>
                  <a:pt x="24306" y="8420"/>
                  <a:pt x="24007" y="8420"/>
                </a:cubicBezTo>
                <a:cubicBezTo>
                  <a:pt x="23992" y="8420"/>
                  <a:pt x="23977" y="8421"/>
                  <a:pt x="23961" y="8422"/>
                </a:cubicBezTo>
                <a:cubicBezTo>
                  <a:pt x="23609" y="8450"/>
                  <a:pt x="23327" y="8738"/>
                  <a:pt x="23158" y="9025"/>
                </a:cubicBezTo>
                <a:cubicBezTo>
                  <a:pt x="22987" y="9317"/>
                  <a:pt x="22911" y="9646"/>
                  <a:pt x="22876" y="9980"/>
                </a:cubicBezTo>
                <a:cubicBezTo>
                  <a:pt x="22527" y="9207"/>
                  <a:pt x="22091" y="8473"/>
                  <a:pt x="21576" y="7798"/>
                </a:cubicBezTo>
                <a:cubicBezTo>
                  <a:pt x="21576" y="7781"/>
                  <a:pt x="21575" y="7765"/>
                  <a:pt x="21575" y="7751"/>
                </a:cubicBezTo>
                <a:cubicBezTo>
                  <a:pt x="21573" y="7644"/>
                  <a:pt x="21576" y="7538"/>
                  <a:pt x="21582" y="7430"/>
                </a:cubicBezTo>
                <a:cubicBezTo>
                  <a:pt x="21590" y="7232"/>
                  <a:pt x="21605" y="7032"/>
                  <a:pt x="21620" y="6833"/>
                </a:cubicBezTo>
                <a:cubicBezTo>
                  <a:pt x="21653" y="6434"/>
                  <a:pt x="21695" y="6038"/>
                  <a:pt x="21730" y="5638"/>
                </a:cubicBezTo>
                <a:cubicBezTo>
                  <a:pt x="21762" y="5251"/>
                  <a:pt x="21786" y="4861"/>
                  <a:pt x="21786" y="4468"/>
                </a:cubicBezTo>
                <a:cubicBezTo>
                  <a:pt x="21786" y="4102"/>
                  <a:pt x="21789" y="3693"/>
                  <a:pt x="21617" y="3357"/>
                </a:cubicBezTo>
                <a:cubicBezTo>
                  <a:pt x="21487" y="3101"/>
                  <a:pt x="21234" y="2887"/>
                  <a:pt x="20935" y="2887"/>
                </a:cubicBezTo>
                <a:cubicBezTo>
                  <a:pt x="20925" y="2887"/>
                  <a:pt x="20914" y="2887"/>
                  <a:pt x="20904" y="2887"/>
                </a:cubicBezTo>
                <a:cubicBezTo>
                  <a:pt x="20602" y="2899"/>
                  <a:pt x="20343" y="3136"/>
                  <a:pt x="20228" y="3402"/>
                </a:cubicBezTo>
                <a:cubicBezTo>
                  <a:pt x="20088" y="3729"/>
                  <a:pt x="20119" y="4102"/>
                  <a:pt x="20163" y="4444"/>
                </a:cubicBezTo>
                <a:cubicBezTo>
                  <a:pt x="20211" y="4820"/>
                  <a:pt x="20297" y="5191"/>
                  <a:pt x="20406" y="5553"/>
                </a:cubicBezTo>
                <a:cubicBezTo>
                  <a:pt x="20531" y="5967"/>
                  <a:pt x="20687" y="6372"/>
                  <a:pt x="20864" y="6763"/>
                </a:cubicBezTo>
                <a:cubicBezTo>
                  <a:pt x="20890" y="6823"/>
                  <a:pt x="20921" y="6885"/>
                  <a:pt x="20946" y="6946"/>
                </a:cubicBezTo>
                <a:cubicBezTo>
                  <a:pt x="20077" y="5872"/>
                  <a:pt x="19214" y="4701"/>
                  <a:pt x="19215" y="3269"/>
                </a:cubicBezTo>
                <a:cubicBezTo>
                  <a:pt x="19215" y="3077"/>
                  <a:pt x="19237" y="2886"/>
                  <a:pt x="19278" y="2699"/>
                </a:cubicBezTo>
                <a:cubicBezTo>
                  <a:pt x="19298" y="2605"/>
                  <a:pt x="19328" y="2516"/>
                  <a:pt x="19363" y="2428"/>
                </a:cubicBezTo>
                <a:cubicBezTo>
                  <a:pt x="19379" y="2389"/>
                  <a:pt x="19398" y="2354"/>
                  <a:pt x="19417" y="2321"/>
                </a:cubicBezTo>
                <a:cubicBezTo>
                  <a:pt x="19446" y="2327"/>
                  <a:pt x="19476" y="2330"/>
                  <a:pt x="19507" y="2330"/>
                </a:cubicBezTo>
                <a:cubicBezTo>
                  <a:pt x="19564" y="2330"/>
                  <a:pt x="19622" y="2320"/>
                  <a:pt x="19679" y="2297"/>
                </a:cubicBezTo>
                <a:cubicBezTo>
                  <a:pt x="19833" y="2233"/>
                  <a:pt x="19902" y="2101"/>
                  <a:pt x="19902" y="1964"/>
                </a:cubicBezTo>
                <a:cubicBezTo>
                  <a:pt x="19928" y="1883"/>
                  <a:pt x="19925" y="1792"/>
                  <a:pt x="19885" y="1704"/>
                </a:cubicBezTo>
                <a:cubicBezTo>
                  <a:pt x="19807" y="1534"/>
                  <a:pt x="19653" y="1453"/>
                  <a:pt x="19499" y="1453"/>
                </a:cubicBezTo>
                <a:cubicBezTo>
                  <a:pt x="19323" y="1453"/>
                  <a:pt x="19145" y="1558"/>
                  <a:pt x="19076" y="1754"/>
                </a:cubicBezTo>
                <a:cubicBezTo>
                  <a:pt x="19010" y="1940"/>
                  <a:pt x="19086" y="2118"/>
                  <a:pt x="19221" y="2229"/>
                </a:cubicBezTo>
                <a:cubicBezTo>
                  <a:pt x="19194" y="2344"/>
                  <a:pt x="19179" y="2463"/>
                  <a:pt x="19157" y="2574"/>
                </a:cubicBezTo>
                <a:cubicBezTo>
                  <a:pt x="19126" y="2744"/>
                  <a:pt x="19102" y="2914"/>
                  <a:pt x="19095" y="3090"/>
                </a:cubicBezTo>
                <a:cubicBezTo>
                  <a:pt x="19079" y="3442"/>
                  <a:pt x="19115" y="3791"/>
                  <a:pt x="19197" y="4132"/>
                </a:cubicBezTo>
                <a:cubicBezTo>
                  <a:pt x="19377" y="4896"/>
                  <a:pt x="19774" y="5593"/>
                  <a:pt x="20248" y="6213"/>
                </a:cubicBezTo>
                <a:cubicBezTo>
                  <a:pt x="20424" y="6444"/>
                  <a:pt x="20610" y="6666"/>
                  <a:pt x="20800" y="6884"/>
                </a:cubicBezTo>
                <a:cubicBezTo>
                  <a:pt x="20166" y="6216"/>
                  <a:pt x="19450" y="5635"/>
                  <a:pt x="18672" y="5153"/>
                </a:cubicBezTo>
                <a:cubicBezTo>
                  <a:pt x="18666" y="5145"/>
                  <a:pt x="18659" y="5137"/>
                  <a:pt x="18648" y="5130"/>
                </a:cubicBezTo>
                <a:cubicBezTo>
                  <a:pt x="18208" y="4862"/>
                  <a:pt x="18261" y="4286"/>
                  <a:pt x="18180" y="3848"/>
                </a:cubicBezTo>
                <a:cubicBezTo>
                  <a:pt x="18109" y="3465"/>
                  <a:pt x="17910" y="3016"/>
                  <a:pt x="17581" y="2784"/>
                </a:cubicBezTo>
                <a:cubicBezTo>
                  <a:pt x="17502" y="2728"/>
                  <a:pt x="17409" y="2690"/>
                  <a:pt x="17316" y="2690"/>
                </a:cubicBezTo>
                <a:cubicBezTo>
                  <a:pt x="17258" y="2690"/>
                  <a:pt x="17199" y="2705"/>
                  <a:pt x="17144" y="2741"/>
                </a:cubicBezTo>
                <a:cubicBezTo>
                  <a:pt x="16991" y="2842"/>
                  <a:pt x="16945" y="3045"/>
                  <a:pt x="16941" y="3216"/>
                </a:cubicBezTo>
                <a:cubicBezTo>
                  <a:pt x="16928" y="3585"/>
                  <a:pt x="17094" y="3933"/>
                  <a:pt x="17311" y="4224"/>
                </a:cubicBezTo>
                <a:cubicBezTo>
                  <a:pt x="17407" y="4351"/>
                  <a:pt x="17513" y="4472"/>
                  <a:pt x="17625" y="4587"/>
                </a:cubicBezTo>
                <a:cubicBezTo>
                  <a:pt x="16958" y="4275"/>
                  <a:pt x="16260" y="4031"/>
                  <a:pt x="15534" y="3868"/>
                </a:cubicBezTo>
                <a:cubicBezTo>
                  <a:pt x="15529" y="3865"/>
                  <a:pt x="15524" y="3865"/>
                  <a:pt x="15518" y="3863"/>
                </a:cubicBezTo>
                <a:cubicBezTo>
                  <a:pt x="15257" y="3679"/>
                  <a:pt x="15068" y="3422"/>
                  <a:pt x="14894" y="3158"/>
                </a:cubicBezTo>
                <a:cubicBezTo>
                  <a:pt x="14803" y="3019"/>
                  <a:pt x="14717" y="2879"/>
                  <a:pt x="14619" y="2744"/>
                </a:cubicBezTo>
                <a:cubicBezTo>
                  <a:pt x="14545" y="2642"/>
                  <a:pt x="14460" y="2516"/>
                  <a:pt x="14321" y="2496"/>
                </a:cubicBezTo>
                <a:cubicBezTo>
                  <a:pt x="14308" y="2494"/>
                  <a:pt x="14296" y="2493"/>
                  <a:pt x="14284" y="2493"/>
                </a:cubicBezTo>
                <a:cubicBezTo>
                  <a:pt x="14094" y="2493"/>
                  <a:pt x="13956" y="2704"/>
                  <a:pt x="13970" y="2882"/>
                </a:cubicBezTo>
                <a:cubicBezTo>
                  <a:pt x="13992" y="3147"/>
                  <a:pt x="14267" y="3338"/>
                  <a:pt x="14453" y="3495"/>
                </a:cubicBezTo>
                <a:cubicBezTo>
                  <a:pt x="14553" y="3580"/>
                  <a:pt x="14661" y="3658"/>
                  <a:pt x="14772" y="3730"/>
                </a:cubicBezTo>
                <a:cubicBezTo>
                  <a:pt x="14708" y="3722"/>
                  <a:pt x="14646" y="3712"/>
                  <a:pt x="14582" y="3702"/>
                </a:cubicBezTo>
                <a:cubicBezTo>
                  <a:pt x="14533" y="3686"/>
                  <a:pt x="14490" y="3665"/>
                  <a:pt x="14444" y="3644"/>
                </a:cubicBezTo>
                <a:cubicBezTo>
                  <a:pt x="14480" y="3617"/>
                  <a:pt x="14488" y="3558"/>
                  <a:pt x="14434" y="3530"/>
                </a:cubicBezTo>
                <a:cubicBezTo>
                  <a:pt x="14227" y="3421"/>
                  <a:pt x="14013" y="3321"/>
                  <a:pt x="13801" y="3218"/>
                </a:cubicBezTo>
                <a:cubicBezTo>
                  <a:pt x="13579" y="3012"/>
                  <a:pt x="13387" y="2768"/>
                  <a:pt x="13241" y="2517"/>
                </a:cubicBezTo>
                <a:cubicBezTo>
                  <a:pt x="12966" y="2047"/>
                  <a:pt x="12717" y="1450"/>
                  <a:pt x="12810" y="893"/>
                </a:cubicBezTo>
                <a:lnTo>
                  <a:pt x="12810" y="893"/>
                </a:lnTo>
                <a:cubicBezTo>
                  <a:pt x="12845" y="904"/>
                  <a:pt x="12882" y="910"/>
                  <a:pt x="12918" y="910"/>
                </a:cubicBezTo>
                <a:cubicBezTo>
                  <a:pt x="12972" y="910"/>
                  <a:pt x="13026" y="897"/>
                  <a:pt x="13075" y="871"/>
                </a:cubicBezTo>
                <a:cubicBezTo>
                  <a:pt x="13169" y="863"/>
                  <a:pt x="13257" y="827"/>
                  <a:pt x="13326" y="758"/>
                </a:cubicBezTo>
                <a:cubicBezTo>
                  <a:pt x="13547" y="534"/>
                  <a:pt x="13362" y="168"/>
                  <a:pt x="13115" y="51"/>
                </a:cubicBezTo>
                <a:cubicBezTo>
                  <a:pt x="13045" y="18"/>
                  <a:pt x="12964" y="0"/>
                  <a:pt x="128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1"/>
          <p:cNvSpPr/>
          <p:nvPr/>
        </p:nvSpPr>
        <p:spPr>
          <a:xfrm rot="-5727943">
            <a:off x="8113583" y="3135350"/>
            <a:ext cx="1389274" cy="946332"/>
          </a:xfrm>
          <a:custGeom>
            <a:avLst/>
            <a:gdLst/>
            <a:ahLst/>
            <a:cxnLst/>
            <a:rect l="l" t="t" r="r" b="b"/>
            <a:pathLst>
              <a:path w="27626" h="18818" extrusionOk="0">
                <a:moveTo>
                  <a:pt x="10533" y="1625"/>
                </a:moveTo>
                <a:cubicBezTo>
                  <a:pt x="10612" y="1625"/>
                  <a:pt x="10682" y="1630"/>
                  <a:pt x="10726" y="1636"/>
                </a:cubicBezTo>
                <a:cubicBezTo>
                  <a:pt x="11365" y="1728"/>
                  <a:pt x="11855" y="2201"/>
                  <a:pt x="12359" y="2558"/>
                </a:cubicBezTo>
                <a:cubicBezTo>
                  <a:pt x="12659" y="2774"/>
                  <a:pt x="12976" y="2972"/>
                  <a:pt x="13298" y="3153"/>
                </a:cubicBezTo>
                <a:cubicBezTo>
                  <a:pt x="13482" y="3256"/>
                  <a:pt x="13669" y="3357"/>
                  <a:pt x="13862" y="3448"/>
                </a:cubicBezTo>
                <a:cubicBezTo>
                  <a:pt x="13919" y="3487"/>
                  <a:pt x="13977" y="3526"/>
                  <a:pt x="14038" y="3558"/>
                </a:cubicBezTo>
                <a:cubicBezTo>
                  <a:pt x="13603" y="3405"/>
                  <a:pt x="13174" y="3239"/>
                  <a:pt x="12752" y="3058"/>
                </a:cubicBezTo>
                <a:cubicBezTo>
                  <a:pt x="12431" y="2917"/>
                  <a:pt x="12113" y="2768"/>
                  <a:pt x="11801" y="2608"/>
                </a:cubicBezTo>
                <a:cubicBezTo>
                  <a:pt x="11485" y="2445"/>
                  <a:pt x="11174" y="2264"/>
                  <a:pt x="10848" y="2118"/>
                </a:cubicBezTo>
                <a:cubicBezTo>
                  <a:pt x="10841" y="2116"/>
                  <a:pt x="10835" y="2114"/>
                  <a:pt x="10830" y="2114"/>
                </a:cubicBezTo>
                <a:cubicBezTo>
                  <a:pt x="10792" y="2114"/>
                  <a:pt x="10766" y="2169"/>
                  <a:pt x="10801" y="2195"/>
                </a:cubicBezTo>
                <a:cubicBezTo>
                  <a:pt x="11082" y="2401"/>
                  <a:pt x="11394" y="2561"/>
                  <a:pt x="11706" y="2714"/>
                </a:cubicBezTo>
                <a:cubicBezTo>
                  <a:pt x="12032" y="2877"/>
                  <a:pt x="12366" y="3029"/>
                  <a:pt x="12702" y="3171"/>
                </a:cubicBezTo>
                <a:cubicBezTo>
                  <a:pt x="13127" y="3350"/>
                  <a:pt x="13560" y="3507"/>
                  <a:pt x="13999" y="3648"/>
                </a:cubicBezTo>
                <a:cubicBezTo>
                  <a:pt x="13851" y="3639"/>
                  <a:pt x="13702" y="3632"/>
                  <a:pt x="13555" y="3628"/>
                </a:cubicBezTo>
                <a:cubicBezTo>
                  <a:pt x="13169" y="3573"/>
                  <a:pt x="12784" y="3500"/>
                  <a:pt x="12404" y="3408"/>
                </a:cubicBezTo>
                <a:cubicBezTo>
                  <a:pt x="11771" y="3253"/>
                  <a:pt x="11126" y="3038"/>
                  <a:pt x="10606" y="2633"/>
                </a:cubicBezTo>
                <a:cubicBezTo>
                  <a:pt x="10375" y="2455"/>
                  <a:pt x="10113" y="2208"/>
                  <a:pt x="10003" y="1931"/>
                </a:cubicBezTo>
                <a:cubicBezTo>
                  <a:pt x="9902" y="1679"/>
                  <a:pt x="10271" y="1625"/>
                  <a:pt x="10533" y="1625"/>
                </a:cubicBezTo>
                <a:close/>
                <a:moveTo>
                  <a:pt x="14268" y="2659"/>
                </a:moveTo>
                <a:cubicBezTo>
                  <a:pt x="14352" y="2659"/>
                  <a:pt x="14420" y="2772"/>
                  <a:pt x="14471" y="2845"/>
                </a:cubicBezTo>
                <a:cubicBezTo>
                  <a:pt x="14572" y="2988"/>
                  <a:pt x="14664" y="3140"/>
                  <a:pt x="14758" y="3289"/>
                </a:cubicBezTo>
                <a:cubicBezTo>
                  <a:pt x="14873" y="3469"/>
                  <a:pt x="14993" y="3642"/>
                  <a:pt x="15142" y="3790"/>
                </a:cubicBezTo>
                <a:cubicBezTo>
                  <a:pt x="15071" y="3777"/>
                  <a:pt x="15003" y="3764"/>
                  <a:pt x="14932" y="3754"/>
                </a:cubicBezTo>
                <a:cubicBezTo>
                  <a:pt x="14763" y="3642"/>
                  <a:pt x="14610" y="3502"/>
                  <a:pt x="14465" y="3364"/>
                </a:cubicBezTo>
                <a:cubicBezTo>
                  <a:pt x="14318" y="3224"/>
                  <a:pt x="13940" y="2910"/>
                  <a:pt x="14184" y="2696"/>
                </a:cubicBezTo>
                <a:cubicBezTo>
                  <a:pt x="14214" y="2670"/>
                  <a:pt x="14242" y="2659"/>
                  <a:pt x="14268" y="2659"/>
                </a:cubicBezTo>
                <a:close/>
                <a:moveTo>
                  <a:pt x="8511" y="4273"/>
                </a:moveTo>
                <a:cubicBezTo>
                  <a:pt x="8670" y="4273"/>
                  <a:pt x="8830" y="4300"/>
                  <a:pt x="8980" y="4346"/>
                </a:cubicBezTo>
                <a:cubicBezTo>
                  <a:pt x="9080" y="4377"/>
                  <a:pt x="9175" y="4417"/>
                  <a:pt x="9267" y="4464"/>
                </a:cubicBezTo>
                <a:cubicBezTo>
                  <a:pt x="9315" y="4488"/>
                  <a:pt x="9365" y="4526"/>
                  <a:pt x="9416" y="4556"/>
                </a:cubicBezTo>
                <a:cubicBezTo>
                  <a:pt x="9410" y="4559"/>
                  <a:pt x="9403" y="4561"/>
                  <a:pt x="9399" y="4564"/>
                </a:cubicBezTo>
                <a:cubicBezTo>
                  <a:pt x="9354" y="4587"/>
                  <a:pt x="9311" y="4613"/>
                  <a:pt x="9268" y="4637"/>
                </a:cubicBezTo>
                <a:cubicBezTo>
                  <a:pt x="9154" y="4649"/>
                  <a:pt x="9038" y="4657"/>
                  <a:pt x="8922" y="4657"/>
                </a:cubicBezTo>
                <a:cubicBezTo>
                  <a:pt x="8891" y="4657"/>
                  <a:pt x="8860" y="4656"/>
                  <a:pt x="8829" y="4655"/>
                </a:cubicBezTo>
                <a:cubicBezTo>
                  <a:pt x="8734" y="4654"/>
                  <a:pt x="8640" y="4642"/>
                  <a:pt x="8545" y="4627"/>
                </a:cubicBezTo>
                <a:cubicBezTo>
                  <a:pt x="8457" y="4611"/>
                  <a:pt x="8359" y="4594"/>
                  <a:pt x="8285" y="4540"/>
                </a:cubicBezTo>
                <a:cubicBezTo>
                  <a:pt x="8236" y="4505"/>
                  <a:pt x="8189" y="4435"/>
                  <a:pt x="8211" y="4373"/>
                </a:cubicBezTo>
                <a:cubicBezTo>
                  <a:pt x="8244" y="4292"/>
                  <a:pt x="8365" y="4279"/>
                  <a:pt x="8438" y="4275"/>
                </a:cubicBezTo>
                <a:cubicBezTo>
                  <a:pt x="8463" y="4274"/>
                  <a:pt x="8487" y="4273"/>
                  <a:pt x="8511" y="4273"/>
                </a:cubicBezTo>
                <a:close/>
                <a:moveTo>
                  <a:pt x="17303" y="2836"/>
                </a:moveTo>
                <a:cubicBezTo>
                  <a:pt x="17429" y="2836"/>
                  <a:pt x="17563" y="2974"/>
                  <a:pt x="17635" y="3065"/>
                </a:cubicBezTo>
                <a:cubicBezTo>
                  <a:pt x="17902" y="3394"/>
                  <a:pt x="17997" y="3774"/>
                  <a:pt x="18035" y="4187"/>
                </a:cubicBezTo>
                <a:cubicBezTo>
                  <a:pt x="18056" y="4422"/>
                  <a:pt x="18092" y="4669"/>
                  <a:pt x="18190" y="4878"/>
                </a:cubicBezTo>
                <a:cubicBezTo>
                  <a:pt x="18141" y="4852"/>
                  <a:pt x="18092" y="4824"/>
                  <a:pt x="18044" y="4798"/>
                </a:cubicBezTo>
                <a:cubicBezTo>
                  <a:pt x="17878" y="4655"/>
                  <a:pt x="17716" y="4500"/>
                  <a:pt x="17571" y="4336"/>
                </a:cubicBezTo>
                <a:cubicBezTo>
                  <a:pt x="17347" y="4082"/>
                  <a:pt x="17145" y="3781"/>
                  <a:pt x="17089" y="3442"/>
                </a:cubicBezTo>
                <a:cubicBezTo>
                  <a:pt x="17060" y="3275"/>
                  <a:pt x="17050" y="3041"/>
                  <a:pt x="17168" y="2904"/>
                </a:cubicBezTo>
                <a:cubicBezTo>
                  <a:pt x="17210" y="2856"/>
                  <a:pt x="17256" y="2836"/>
                  <a:pt x="17303" y="2836"/>
                </a:cubicBezTo>
                <a:close/>
                <a:moveTo>
                  <a:pt x="15071" y="3995"/>
                </a:moveTo>
                <a:cubicBezTo>
                  <a:pt x="15111" y="4002"/>
                  <a:pt x="15152" y="4010"/>
                  <a:pt x="15190" y="4017"/>
                </a:cubicBezTo>
                <a:cubicBezTo>
                  <a:pt x="15077" y="4088"/>
                  <a:pt x="14982" y="4208"/>
                  <a:pt x="14908" y="4316"/>
                </a:cubicBezTo>
                <a:cubicBezTo>
                  <a:pt x="14833" y="4431"/>
                  <a:pt x="14776" y="4554"/>
                  <a:pt x="14734" y="4685"/>
                </a:cubicBezTo>
                <a:cubicBezTo>
                  <a:pt x="14687" y="4827"/>
                  <a:pt x="14650" y="4983"/>
                  <a:pt x="14549" y="5098"/>
                </a:cubicBezTo>
                <a:cubicBezTo>
                  <a:pt x="14490" y="5164"/>
                  <a:pt x="14401" y="5215"/>
                  <a:pt x="14314" y="5215"/>
                </a:cubicBezTo>
                <a:cubicBezTo>
                  <a:pt x="14267" y="5215"/>
                  <a:pt x="14221" y="5201"/>
                  <a:pt x="14180" y="5166"/>
                </a:cubicBezTo>
                <a:cubicBezTo>
                  <a:pt x="14070" y="5072"/>
                  <a:pt x="14145" y="4888"/>
                  <a:pt x="14190" y="4777"/>
                </a:cubicBezTo>
                <a:cubicBezTo>
                  <a:pt x="14241" y="4655"/>
                  <a:pt x="14312" y="4542"/>
                  <a:pt x="14397" y="4441"/>
                </a:cubicBezTo>
                <a:cubicBezTo>
                  <a:pt x="14482" y="4339"/>
                  <a:pt x="14585" y="4251"/>
                  <a:pt x="14698" y="4178"/>
                </a:cubicBezTo>
                <a:cubicBezTo>
                  <a:pt x="14814" y="4102"/>
                  <a:pt x="14944" y="4058"/>
                  <a:pt x="15068" y="3998"/>
                </a:cubicBezTo>
                <a:cubicBezTo>
                  <a:pt x="15070" y="3997"/>
                  <a:pt x="15070" y="3995"/>
                  <a:pt x="15071" y="3995"/>
                </a:cubicBezTo>
                <a:close/>
                <a:moveTo>
                  <a:pt x="9480" y="4811"/>
                </a:moveTo>
                <a:cubicBezTo>
                  <a:pt x="9512" y="4972"/>
                  <a:pt x="9527" y="5137"/>
                  <a:pt x="9514" y="5301"/>
                </a:cubicBezTo>
                <a:cubicBezTo>
                  <a:pt x="9501" y="5467"/>
                  <a:pt x="9476" y="5661"/>
                  <a:pt x="9400" y="5811"/>
                </a:cubicBezTo>
                <a:cubicBezTo>
                  <a:pt x="9383" y="5845"/>
                  <a:pt x="9343" y="5910"/>
                  <a:pt x="9298" y="5910"/>
                </a:cubicBezTo>
                <a:cubicBezTo>
                  <a:pt x="9289" y="5910"/>
                  <a:pt x="9278" y="5907"/>
                  <a:pt x="9268" y="5899"/>
                </a:cubicBezTo>
                <a:cubicBezTo>
                  <a:pt x="9207" y="5855"/>
                  <a:pt x="9205" y="5714"/>
                  <a:pt x="9200" y="5645"/>
                </a:cubicBezTo>
                <a:cubicBezTo>
                  <a:pt x="9188" y="5479"/>
                  <a:pt x="9216" y="5311"/>
                  <a:pt x="9276" y="5155"/>
                </a:cubicBezTo>
                <a:cubicBezTo>
                  <a:pt x="9324" y="5031"/>
                  <a:pt x="9395" y="4913"/>
                  <a:pt x="9480" y="4811"/>
                </a:cubicBezTo>
                <a:close/>
                <a:moveTo>
                  <a:pt x="17670" y="5193"/>
                </a:moveTo>
                <a:cubicBezTo>
                  <a:pt x="17879" y="5193"/>
                  <a:pt x="18090" y="5223"/>
                  <a:pt x="18296" y="5255"/>
                </a:cubicBezTo>
                <a:cubicBezTo>
                  <a:pt x="18218" y="5267"/>
                  <a:pt x="18139" y="5288"/>
                  <a:pt x="18062" y="5316"/>
                </a:cubicBezTo>
                <a:cubicBezTo>
                  <a:pt x="17700" y="5457"/>
                  <a:pt x="17462" y="5780"/>
                  <a:pt x="17199" y="6047"/>
                </a:cubicBezTo>
                <a:cubicBezTo>
                  <a:pt x="17089" y="6159"/>
                  <a:pt x="16889" y="6375"/>
                  <a:pt x="16703" y="6375"/>
                </a:cubicBezTo>
                <a:cubicBezTo>
                  <a:pt x="16686" y="6375"/>
                  <a:pt x="16670" y="6373"/>
                  <a:pt x="16653" y="6369"/>
                </a:cubicBezTo>
                <a:cubicBezTo>
                  <a:pt x="16480" y="6331"/>
                  <a:pt x="16494" y="6038"/>
                  <a:pt x="16528" y="5906"/>
                </a:cubicBezTo>
                <a:cubicBezTo>
                  <a:pt x="16608" y="5594"/>
                  <a:pt x="16889" y="5353"/>
                  <a:pt x="17191" y="5260"/>
                </a:cubicBezTo>
                <a:cubicBezTo>
                  <a:pt x="17347" y="5211"/>
                  <a:pt x="17508" y="5193"/>
                  <a:pt x="17670" y="5193"/>
                </a:cubicBezTo>
                <a:close/>
                <a:moveTo>
                  <a:pt x="13772" y="3985"/>
                </a:moveTo>
                <a:cubicBezTo>
                  <a:pt x="12847" y="4481"/>
                  <a:pt x="12329" y="5550"/>
                  <a:pt x="11536" y="6223"/>
                </a:cubicBezTo>
                <a:cubicBezTo>
                  <a:pt x="11401" y="6336"/>
                  <a:pt x="11236" y="6433"/>
                  <a:pt x="11075" y="6433"/>
                </a:cubicBezTo>
                <a:cubicBezTo>
                  <a:pt x="10974" y="6433"/>
                  <a:pt x="10875" y="6396"/>
                  <a:pt x="10785" y="6301"/>
                </a:cubicBezTo>
                <a:cubicBezTo>
                  <a:pt x="10575" y="6080"/>
                  <a:pt x="10616" y="5755"/>
                  <a:pt x="10743" y="5502"/>
                </a:cubicBezTo>
                <a:cubicBezTo>
                  <a:pt x="11038" y="4910"/>
                  <a:pt x="11714" y="4607"/>
                  <a:pt x="12300" y="4374"/>
                </a:cubicBezTo>
                <a:cubicBezTo>
                  <a:pt x="12699" y="4217"/>
                  <a:pt x="13109" y="4089"/>
                  <a:pt x="13525" y="3994"/>
                </a:cubicBezTo>
                <a:lnTo>
                  <a:pt x="13525" y="3994"/>
                </a:lnTo>
                <a:cubicBezTo>
                  <a:pt x="13296" y="4069"/>
                  <a:pt x="13075" y="4167"/>
                  <a:pt x="12858" y="4286"/>
                </a:cubicBezTo>
                <a:cubicBezTo>
                  <a:pt x="12279" y="4607"/>
                  <a:pt x="11748" y="5048"/>
                  <a:pt x="11416" y="5627"/>
                </a:cubicBezTo>
                <a:cubicBezTo>
                  <a:pt x="11399" y="5658"/>
                  <a:pt x="11431" y="5688"/>
                  <a:pt x="11461" y="5688"/>
                </a:cubicBezTo>
                <a:cubicBezTo>
                  <a:pt x="11473" y="5688"/>
                  <a:pt x="11485" y="5684"/>
                  <a:pt x="11493" y="5672"/>
                </a:cubicBezTo>
                <a:cubicBezTo>
                  <a:pt x="11876" y="5155"/>
                  <a:pt x="12329" y="4686"/>
                  <a:pt x="12893" y="4364"/>
                </a:cubicBezTo>
                <a:cubicBezTo>
                  <a:pt x="13167" y="4208"/>
                  <a:pt x="13464" y="4081"/>
                  <a:pt x="13772" y="3985"/>
                </a:cubicBezTo>
                <a:close/>
                <a:moveTo>
                  <a:pt x="20927" y="3026"/>
                </a:moveTo>
                <a:cubicBezTo>
                  <a:pt x="21242" y="3026"/>
                  <a:pt x="21473" y="3332"/>
                  <a:pt x="21554" y="3615"/>
                </a:cubicBezTo>
                <a:cubicBezTo>
                  <a:pt x="21654" y="3971"/>
                  <a:pt x="21637" y="4373"/>
                  <a:pt x="21626" y="4740"/>
                </a:cubicBezTo>
                <a:cubicBezTo>
                  <a:pt x="21616" y="5111"/>
                  <a:pt x="21586" y="5479"/>
                  <a:pt x="21551" y="5847"/>
                </a:cubicBezTo>
                <a:cubicBezTo>
                  <a:pt x="21511" y="6258"/>
                  <a:pt x="21464" y="6670"/>
                  <a:pt x="21434" y="7081"/>
                </a:cubicBezTo>
                <a:cubicBezTo>
                  <a:pt x="21427" y="7182"/>
                  <a:pt x="21423" y="7281"/>
                  <a:pt x="21417" y="7382"/>
                </a:cubicBezTo>
                <a:cubicBezTo>
                  <a:pt x="21355" y="7146"/>
                  <a:pt x="21320" y="6898"/>
                  <a:pt x="21270" y="6664"/>
                </a:cubicBezTo>
                <a:cubicBezTo>
                  <a:pt x="21199" y="6319"/>
                  <a:pt x="21128" y="5975"/>
                  <a:pt x="21068" y="5627"/>
                </a:cubicBezTo>
                <a:cubicBezTo>
                  <a:pt x="20948" y="4933"/>
                  <a:pt x="20880" y="4237"/>
                  <a:pt x="20843" y="3534"/>
                </a:cubicBezTo>
                <a:cubicBezTo>
                  <a:pt x="20841" y="3498"/>
                  <a:pt x="20807" y="3478"/>
                  <a:pt x="20775" y="3478"/>
                </a:cubicBezTo>
                <a:cubicBezTo>
                  <a:pt x="20745" y="3478"/>
                  <a:pt x="20716" y="3495"/>
                  <a:pt x="20715" y="3530"/>
                </a:cubicBezTo>
                <a:cubicBezTo>
                  <a:pt x="20694" y="4245"/>
                  <a:pt x="20803" y="4962"/>
                  <a:pt x="20935" y="5662"/>
                </a:cubicBezTo>
                <a:cubicBezTo>
                  <a:pt x="21000" y="6016"/>
                  <a:pt x="21074" y="6368"/>
                  <a:pt x="21151" y="6719"/>
                </a:cubicBezTo>
                <a:cubicBezTo>
                  <a:pt x="21210" y="6990"/>
                  <a:pt x="21261" y="7267"/>
                  <a:pt x="21361" y="7528"/>
                </a:cubicBezTo>
                <a:cubicBezTo>
                  <a:pt x="21346" y="7510"/>
                  <a:pt x="21332" y="7493"/>
                  <a:pt x="21318" y="7476"/>
                </a:cubicBezTo>
                <a:cubicBezTo>
                  <a:pt x="21232" y="7284"/>
                  <a:pt x="21139" y="7097"/>
                  <a:pt x="21054" y="6905"/>
                </a:cubicBezTo>
                <a:cubicBezTo>
                  <a:pt x="20908" y="6579"/>
                  <a:pt x="20770" y="6244"/>
                  <a:pt x="20650" y="5902"/>
                </a:cubicBezTo>
                <a:cubicBezTo>
                  <a:pt x="20526" y="5555"/>
                  <a:pt x="20426" y="5200"/>
                  <a:pt x="20355" y="4840"/>
                </a:cubicBezTo>
                <a:cubicBezTo>
                  <a:pt x="20289" y="4502"/>
                  <a:pt x="20227" y="4140"/>
                  <a:pt x="20264" y="3794"/>
                </a:cubicBezTo>
                <a:cubicBezTo>
                  <a:pt x="20298" y="3473"/>
                  <a:pt x="20470" y="3113"/>
                  <a:pt x="20820" y="3038"/>
                </a:cubicBezTo>
                <a:cubicBezTo>
                  <a:pt x="20857" y="3030"/>
                  <a:pt x="20893" y="3026"/>
                  <a:pt x="20927" y="3026"/>
                </a:cubicBezTo>
                <a:close/>
                <a:moveTo>
                  <a:pt x="4875" y="6230"/>
                </a:moveTo>
                <a:cubicBezTo>
                  <a:pt x="5101" y="6230"/>
                  <a:pt x="5328" y="6242"/>
                  <a:pt x="5554" y="6257"/>
                </a:cubicBezTo>
                <a:cubicBezTo>
                  <a:pt x="5847" y="6275"/>
                  <a:pt x="6142" y="6294"/>
                  <a:pt x="6436" y="6294"/>
                </a:cubicBezTo>
                <a:cubicBezTo>
                  <a:pt x="6542" y="6294"/>
                  <a:pt x="6648" y="6291"/>
                  <a:pt x="6754" y="6285"/>
                </a:cubicBezTo>
                <a:lnTo>
                  <a:pt x="6754" y="6285"/>
                </a:lnTo>
                <a:cubicBezTo>
                  <a:pt x="6544" y="6375"/>
                  <a:pt x="6339" y="6470"/>
                  <a:pt x="6130" y="6552"/>
                </a:cubicBezTo>
                <a:cubicBezTo>
                  <a:pt x="5861" y="6661"/>
                  <a:pt x="5585" y="6762"/>
                  <a:pt x="5309" y="6853"/>
                </a:cubicBezTo>
                <a:cubicBezTo>
                  <a:pt x="4752" y="7034"/>
                  <a:pt x="4185" y="7151"/>
                  <a:pt x="3617" y="7290"/>
                </a:cubicBezTo>
                <a:cubicBezTo>
                  <a:pt x="3559" y="7303"/>
                  <a:pt x="3582" y="7395"/>
                  <a:pt x="3637" y="7395"/>
                </a:cubicBezTo>
                <a:cubicBezTo>
                  <a:pt x="3639" y="7395"/>
                  <a:pt x="3641" y="7395"/>
                  <a:pt x="3643" y="7395"/>
                </a:cubicBezTo>
                <a:cubicBezTo>
                  <a:pt x="4223" y="7324"/>
                  <a:pt x="4802" y="7151"/>
                  <a:pt x="5353" y="6966"/>
                </a:cubicBezTo>
                <a:cubicBezTo>
                  <a:pt x="5629" y="6874"/>
                  <a:pt x="5903" y="6771"/>
                  <a:pt x="6173" y="6658"/>
                </a:cubicBezTo>
                <a:cubicBezTo>
                  <a:pt x="6236" y="6633"/>
                  <a:pt x="6300" y="6606"/>
                  <a:pt x="6364" y="6578"/>
                </a:cubicBezTo>
                <a:lnTo>
                  <a:pt x="6364" y="6578"/>
                </a:lnTo>
                <a:cubicBezTo>
                  <a:pt x="5841" y="6975"/>
                  <a:pt x="5384" y="7467"/>
                  <a:pt x="4967" y="7962"/>
                </a:cubicBezTo>
                <a:lnTo>
                  <a:pt x="4940" y="7995"/>
                </a:lnTo>
                <a:cubicBezTo>
                  <a:pt x="4934" y="7991"/>
                  <a:pt x="4926" y="7987"/>
                  <a:pt x="4918" y="7987"/>
                </a:cubicBezTo>
                <a:cubicBezTo>
                  <a:pt x="4913" y="7987"/>
                  <a:pt x="4908" y="7989"/>
                  <a:pt x="4903" y="7992"/>
                </a:cubicBezTo>
                <a:cubicBezTo>
                  <a:pt x="4863" y="8019"/>
                  <a:pt x="4828" y="8049"/>
                  <a:pt x="4791" y="8076"/>
                </a:cubicBezTo>
                <a:cubicBezTo>
                  <a:pt x="4389" y="8230"/>
                  <a:pt x="3967" y="8389"/>
                  <a:pt x="3535" y="8389"/>
                </a:cubicBezTo>
                <a:cubicBezTo>
                  <a:pt x="3430" y="8389"/>
                  <a:pt x="3324" y="8380"/>
                  <a:pt x="3217" y="8358"/>
                </a:cubicBezTo>
                <a:cubicBezTo>
                  <a:pt x="2735" y="8260"/>
                  <a:pt x="2260" y="7806"/>
                  <a:pt x="2423" y="7278"/>
                </a:cubicBezTo>
                <a:cubicBezTo>
                  <a:pt x="2515" y="6982"/>
                  <a:pt x="2819" y="6797"/>
                  <a:pt x="3075" y="6657"/>
                </a:cubicBezTo>
                <a:cubicBezTo>
                  <a:pt x="3334" y="6519"/>
                  <a:pt x="3610" y="6409"/>
                  <a:pt x="3894" y="6338"/>
                </a:cubicBezTo>
                <a:cubicBezTo>
                  <a:pt x="4217" y="6256"/>
                  <a:pt x="4545" y="6230"/>
                  <a:pt x="4875" y="6230"/>
                </a:cubicBezTo>
                <a:close/>
                <a:moveTo>
                  <a:pt x="20077" y="7664"/>
                </a:moveTo>
                <a:cubicBezTo>
                  <a:pt x="20523" y="7664"/>
                  <a:pt x="20965" y="7743"/>
                  <a:pt x="21382" y="7900"/>
                </a:cubicBezTo>
                <a:cubicBezTo>
                  <a:pt x="21385" y="7904"/>
                  <a:pt x="21389" y="7910"/>
                  <a:pt x="21390" y="7913"/>
                </a:cubicBezTo>
                <a:cubicBezTo>
                  <a:pt x="21368" y="7912"/>
                  <a:pt x="21346" y="7912"/>
                  <a:pt x="21324" y="7912"/>
                </a:cubicBezTo>
                <a:cubicBezTo>
                  <a:pt x="20869" y="7912"/>
                  <a:pt x="20410" y="7942"/>
                  <a:pt x="19973" y="8081"/>
                </a:cubicBezTo>
                <a:cubicBezTo>
                  <a:pt x="19743" y="8154"/>
                  <a:pt x="19536" y="8262"/>
                  <a:pt x="19335" y="8394"/>
                </a:cubicBezTo>
                <a:cubicBezTo>
                  <a:pt x="19118" y="8535"/>
                  <a:pt x="18920" y="8649"/>
                  <a:pt x="18659" y="8692"/>
                </a:cubicBezTo>
                <a:cubicBezTo>
                  <a:pt x="18608" y="8700"/>
                  <a:pt x="18601" y="8779"/>
                  <a:pt x="18658" y="8785"/>
                </a:cubicBezTo>
                <a:cubicBezTo>
                  <a:pt x="18676" y="8787"/>
                  <a:pt x="18695" y="8788"/>
                  <a:pt x="18713" y="8788"/>
                </a:cubicBezTo>
                <a:cubicBezTo>
                  <a:pt x="18906" y="8788"/>
                  <a:pt x="19090" y="8685"/>
                  <a:pt x="19250" y="8588"/>
                </a:cubicBezTo>
                <a:cubicBezTo>
                  <a:pt x="19469" y="8453"/>
                  <a:pt x="19679" y="8311"/>
                  <a:pt x="19922" y="8223"/>
                </a:cubicBezTo>
                <a:cubicBezTo>
                  <a:pt x="20285" y="8089"/>
                  <a:pt x="20674" y="8045"/>
                  <a:pt x="21060" y="8011"/>
                </a:cubicBezTo>
                <a:lnTo>
                  <a:pt x="21060" y="8011"/>
                </a:lnTo>
                <a:cubicBezTo>
                  <a:pt x="20810" y="8069"/>
                  <a:pt x="20559" y="8201"/>
                  <a:pt x="20363" y="8300"/>
                </a:cubicBezTo>
                <a:cubicBezTo>
                  <a:pt x="20098" y="8436"/>
                  <a:pt x="19838" y="8592"/>
                  <a:pt x="19591" y="8761"/>
                </a:cubicBezTo>
                <a:cubicBezTo>
                  <a:pt x="19346" y="8928"/>
                  <a:pt x="19109" y="9141"/>
                  <a:pt x="18818" y="9231"/>
                </a:cubicBezTo>
                <a:cubicBezTo>
                  <a:pt x="18742" y="9254"/>
                  <a:pt x="18660" y="9267"/>
                  <a:pt x="18578" y="9267"/>
                </a:cubicBezTo>
                <a:cubicBezTo>
                  <a:pt x="18388" y="9267"/>
                  <a:pt x="18201" y="9196"/>
                  <a:pt x="18106" y="9018"/>
                </a:cubicBezTo>
                <a:cubicBezTo>
                  <a:pt x="17984" y="8789"/>
                  <a:pt x="18048" y="8499"/>
                  <a:pt x="18201" y="8301"/>
                </a:cubicBezTo>
                <a:cubicBezTo>
                  <a:pt x="18393" y="8059"/>
                  <a:pt x="18695" y="7927"/>
                  <a:pt x="18984" y="7833"/>
                </a:cubicBezTo>
                <a:cubicBezTo>
                  <a:pt x="19225" y="7755"/>
                  <a:pt x="19475" y="7705"/>
                  <a:pt x="19729" y="7680"/>
                </a:cubicBezTo>
                <a:cubicBezTo>
                  <a:pt x="19845" y="7669"/>
                  <a:pt x="19961" y="7664"/>
                  <a:pt x="20077" y="7664"/>
                </a:cubicBezTo>
                <a:close/>
                <a:moveTo>
                  <a:pt x="7564" y="6287"/>
                </a:moveTo>
                <a:lnTo>
                  <a:pt x="7564" y="6287"/>
                </a:lnTo>
                <a:cubicBezTo>
                  <a:pt x="7583" y="6308"/>
                  <a:pt x="7599" y="6328"/>
                  <a:pt x="7614" y="6346"/>
                </a:cubicBezTo>
                <a:lnTo>
                  <a:pt x="7885" y="6702"/>
                </a:lnTo>
                <a:cubicBezTo>
                  <a:pt x="8238" y="7168"/>
                  <a:pt x="8599" y="7663"/>
                  <a:pt x="8725" y="8243"/>
                </a:cubicBezTo>
                <a:cubicBezTo>
                  <a:pt x="8827" y="8714"/>
                  <a:pt x="8785" y="9297"/>
                  <a:pt x="8410" y="9651"/>
                </a:cubicBezTo>
                <a:cubicBezTo>
                  <a:pt x="8282" y="9771"/>
                  <a:pt x="8124" y="9844"/>
                  <a:pt x="7964" y="9844"/>
                </a:cubicBezTo>
                <a:cubicBezTo>
                  <a:pt x="7849" y="9844"/>
                  <a:pt x="7734" y="9806"/>
                  <a:pt x="7630" y="9720"/>
                </a:cubicBezTo>
                <a:cubicBezTo>
                  <a:pt x="7387" y="9520"/>
                  <a:pt x="7329" y="9209"/>
                  <a:pt x="7257" y="8920"/>
                </a:cubicBezTo>
                <a:cubicBezTo>
                  <a:pt x="7445" y="8151"/>
                  <a:pt x="7538" y="7358"/>
                  <a:pt x="7520" y="6563"/>
                </a:cubicBezTo>
                <a:lnTo>
                  <a:pt x="7520" y="6563"/>
                </a:lnTo>
                <a:cubicBezTo>
                  <a:pt x="7530" y="6593"/>
                  <a:pt x="7543" y="6622"/>
                  <a:pt x="7555" y="6651"/>
                </a:cubicBezTo>
                <a:cubicBezTo>
                  <a:pt x="7826" y="7403"/>
                  <a:pt x="7996" y="8188"/>
                  <a:pt x="8070" y="8984"/>
                </a:cubicBezTo>
                <a:cubicBezTo>
                  <a:pt x="8074" y="9027"/>
                  <a:pt x="8107" y="9047"/>
                  <a:pt x="8140" y="9047"/>
                </a:cubicBezTo>
                <a:cubicBezTo>
                  <a:pt x="8180" y="9047"/>
                  <a:pt x="8220" y="9019"/>
                  <a:pt x="8216" y="8968"/>
                </a:cubicBezTo>
                <a:cubicBezTo>
                  <a:pt x="8160" y="8389"/>
                  <a:pt x="8054" y="7818"/>
                  <a:pt x="7896" y="7257"/>
                </a:cubicBezTo>
                <a:cubicBezTo>
                  <a:pt x="7818" y="6980"/>
                  <a:pt x="7728" y="6707"/>
                  <a:pt x="7625" y="6439"/>
                </a:cubicBezTo>
                <a:cubicBezTo>
                  <a:pt x="7606" y="6387"/>
                  <a:pt x="7586" y="6338"/>
                  <a:pt x="7564" y="6287"/>
                </a:cubicBezTo>
                <a:close/>
                <a:moveTo>
                  <a:pt x="24010" y="8562"/>
                </a:moveTo>
                <a:cubicBezTo>
                  <a:pt x="24128" y="8562"/>
                  <a:pt x="24237" y="8608"/>
                  <a:pt x="24279" y="8737"/>
                </a:cubicBezTo>
                <a:cubicBezTo>
                  <a:pt x="24412" y="9138"/>
                  <a:pt x="23953" y="9480"/>
                  <a:pt x="23669" y="9666"/>
                </a:cubicBezTo>
                <a:cubicBezTo>
                  <a:pt x="23424" y="9829"/>
                  <a:pt x="23165" y="10002"/>
                  <a:pt x="23014" y="10252"/>
                </a:cubicBezTo>
                <a:cubicBezTo>
                  <a:pt x="23036" y="9851"/>
                  <a:pt x="23087" y="9438"/>
                  <a:pt x="23296" y="9085"/>
                </a:cubicBezTo>
                <a:cubicBezTo>
                  <a:pt x="23405" y="8897"/>
                  <a:pt x="23567" y="8711"/>
                  <a:pt x="23771" y="8616"/>
                </a:cubicBezTo>
                <a:cubicBezTo>
                  <a:pt x="23842" y="8584"/>
                  <a:pt x="23928" y="8562"/>
                  <a:pt x="24010" y="8562"/>
                </a:cubicBezTo>
                <a:close/>
                <a:moveTo>
                  <a:pt x="21546" y="9870"/>
                </a:moveTo>
                <a:cubicBezTo>
                  <a:pt x="21563" y="9870"/>
                  <a:pt x="21578" y="9871"/>
                  <a:pt x="21593" y="9871"/>
                </a:cubicBezTo>
                <a:cubicBezTo>
                  <a:pt x="21952" y="9871"/>
                  <a:pt x="22279" y="9970"/>
                  <a:pt x="22612" y="10095"/>
                </a:cubicBezTo>
                <a:cubicBezTo>
                  <a:pt x="22624" y="10099"/>
                  <a:pt x="22635" y="10101"/>
                  <a:pt x="22645" y="10101"/>
                </a:cubicBezTo>
                <a:cubicBezTo>
                  <a:pt x="22660" y="10101"/>
                  <a:pt x="22672" y="10097"/>
                  <a:pt x="22683" y="10090"/>
                </a:cubicBezTo>
                <a:cubicBezTo>
                  <a:pt x="22701" y="10130"/>
                  <a:pt x="22718" y="10168"/>
                  <a:pt x="22737" y="10210"/>
                </a:cubicBezTo>
                <a:cubicBezTo>
                  <a:pt x="22727" y="10209"/>
                  <a:pt x="22716" y="10209"/>
                  <a:pt x="22706" y="10209"/>
                </a:cubicBezTo>
                <a:cubicBezTo>
                  <a:pt x="22512" y="10209"/>
                  <a:pt x="22321" y="10259"/>
                  <a:pt x="22132" y="10315"/>
                </a:cubicBezTo>
                <a:cubicBezTo>
                  <a:pt x="21941" y="10370"/>
                  <a:pt x="21708" y="10455"/>
                  <a:pt x="21491" y="10455"/>
                </a:cubicBezTo>
                <a:cubicBezTo>
                  <a:pt x="21387" y="10455"/>
                  <a:pt x="21288" y="10436"/>
                  <a:pt x="21197" y="10386"/>
                </a:cubicBezTo>
                <a:cubicBezTo>
                  <a:pt x="21071" y="10315"/>
                  <a:pt x="20969" y="10133"/>
                  <a:pt x="21073" y="10002"/>
                </a:cubicBezTo>
                <a:cubicBezTo>
                  <a:pt x="21173" y="9876"/>
                  <a:pt x="21387" y="9870"/>
                  <a:pt x="21546" y="9870"/>
                </a:cubicBezTo>
                <a:close/>
                <a:moveTo>
                  <a:pt x="7180" y="6287"/>
                </a:moveTo>
                <a:cubicBezTo>
                  <a:pt x="6383" y="7161"/>
                  <a:pt x="5785" y="8211"/>
                  <a:pt x="5510" y="9361"/>
                </a:cubicBezTo>
                <a:cubicBezTo>
                  <a:pt x="5450" y="9615"/>
                  <a:pt x="5414" y="9875"/>
                  <a:pt x="5382" y="10133"/>
                </a:cubicBezTo>
                <a:cubicBezTo>
                  <a:pt x="5379" y="10171"/>
                  <a:pt x="5409" y="10193"/>
                  <a:pt x="5439" y="10193"/>
                </a:cubicBezTo>
                <a:cubicBezTo>
                  <a:pt x="5463" y="10193"/>
                  <a:pt x="5486" y="10179"/>
                  <a:pt x="5492" y="10149"/>
                </a:cubicBezTo>
                <a:cubicBezTo>
                  <a:pt x="5724" y="8747"/>
                  <a:pt x="6407" y="7443"/>
                  <a:pt x="7370" y="6396"/>
                </a:cubicBezTo>
                <a:lnTo>
                  <a:pt x="7370" y="6396"/>
                </a:lnTo>
                <a:cubicBezTo>
                  <a:pt x="7389" y="7223"/>
                  <a:pt x="7308" y="8049"/>
                  <a:pt x="7110" y="8855"/>
                </a:cubicBezTo>
                <a:cubicBezTo>
                  <a:pt x="7003" y="9299"/>
                  <a:pt x="6859" y="9736"/>
                  <a:pt x="6683" y="10160"/>
                </a:cubicBezTo>
                <a:cubicBezTo>
                  <a:pt x="6496" y="10608"/>
                  <a:pt x="6272" y="11074"/>
                  <a:pt x="5910" y="11410"/>
                </a:cubicBezTo>
                <a:cubicBezTo>
                  <a:pt x="5683" y="11623"/>
                  <a:pt x="5405" y="11759"/>
                  <a:pt x="5116" y="11759"/>
                </a:cubicBezTo>
                <a:cubicBezTo>
                  <a:pt x="4982" y="11759"/>
                  <a:pt x="4846" y="11730"/>
                  <a:pt x="4711" y="11667"/>
                </a:cubicBezTo>
                <a:cubicBezTo>
                  <a:pt x="4321" y="11484"/>
                  <a:pt x="4084" y="11098"/>
                  <a:pt x="4018" y="10685"/>
                </a:cubicBezTo>
                <a:cubicBezTo>
                  <a:pt x="3871" y="9778"/>
                  <a:pt x="4401" y="8936"/>
                  <a:pt x="4950" y="8263"/>
                </a:cubicBezTo>
                <a:cubicBezTo>
                  <a:pt x="5578" y="7498"/>
                  <a:pt x="6283" y="6742"/>
                  <a:pt x="7180" y="6287"/>
                </a:cubicBezTo>
                <a:close/>
                <a:moveTo>
                  <a:pt x="24980" y="11894"/>
                </a:moveTo>
                <a:cubicBezTo>
                  <a:pt x="25021" y="11894"/>
                  <a:pt x="25061" y="11899"/>
                  <a:pt x="25101" y="11908"/>
                </a:cubicBezTo>
                <a:cubicBezTo>
                  <a:pt x="25265" y="11948"/>
                  <a:pt x="25328" y="12077"/>
                  <a:pt x="25265" y="12227"/>
                </a:cubicBezTo>
                <a:cubicBezTo>
                  <a:pt x="25200" y="12387"/>
                  <a:pt x="25045" y="12502"/>
                  <a:pt x="24895" y="12580"/>
                </a:cubicBezTo>
                <a:cubicBezTo>
                  <a:pt x="24560" y="12752"/>
                  <a:pt x="24042" y="12827"/>
                  <a:pt x="23760" y="13107"/>
                </a:cubicBezTo>
                <a:cubicBezTo>
                  <a:pt x="23757" y="13081"/>
                  <a:pt x="23753" y="13056"/>
                  <a:pt x="23750" y="13029"/>
                </a:cubicBezTo>
                <a:cubicBezTo>
                  <a:pt x="23754" y="13013"/>
                  <a:pt x="23760" y="12999"/>
                  <a:pt x="23765" y="12985"/>
                </a:cubicBezTo>
                <a:cubicBezTo>
                  <a:pt x="23788" y="12969"/>
                  <a:pt x="23801" y="12941"/>
                  <a:pt x="23797" y="12912"/>
                </a:cubicBezTo>
                <a:cubicBezTo>
                  <a:pt x="23930" y="12650"/>
                  <a:pt x="24107" y="12397"/>
                  <a:pt x="24327" y="12202"/>
                </a:cubicBezTo>
                <a:cubicBezTo>
                  <a:pt x="24498" y="12049"/>
                  <a:pt x="24739" y="11894"/>
                  <a:pt x="24980" y="11894"/>
                </a:cubicBezTo>
                <a:close/>
                <a:moveTo>
                  <a:pt x="22691" y="12522"/>
                </a:moveTo>
                <a:cubicBezTo>
                  <a:pt x="22734" y="12522"/>
                  <a:pt x="22779" y="12531"/>
                  <a:pt x="22816" y="12539"/>
                </a:cubicBezTo>
                <a:cubicBezTo>
                  <a:pt x="23069" y="12599"/>
                  <a:pt x="23300" y="12722"/>
                  <a:pt x="23516" y="12866"/>
                </a:cubicBezTo>
                <a:cubicBezTo>
                  <a:pt x="23527" y="12942"/>
                  <a:pt x="23537" y="13017"/>
                  <a:pt x="23546" y="13093"/>
                </a:cubicBezTo>
                <a:cubicBezTo>
                  <a:pt x="23531" y="13121"/>
                  <a:pt x="23513" y="13146"/>
                  <a:pt x="23489" y="13155"/>
                </a:cubicBezTo>
                <a:cubicBezTo>
                  <a:pt x="23474" y="13160"/>
                  <a:pt x="23457" y="13162"/>
                  <a:pt x="23438" y="13162"/>
                </a:cubicBezTo>
                <a:cubicBezTo>
                  <a:pt x="23392" y="13162"/>
                  <a:pt x="23339" y="13150"/>
                  <a:pt x="23304" y="13145"/>
                </a:cubicBezTo>
                <a:cubicBezTo>
                  <a:pt x="23177" y="13127"/>
                  <a:pt x="23055" y="13085"/>
                  <a:pt x="22941" y="13026"/>
                </a:cubicBezTo>
                <a:cubicBezTo>
                  <a:pt x="22811" y="12956"/>
                  <a:pt x="22680" y="12858"/>
                  <a:pt x="22595" y="12738"/>
                </a:cubicBezTo>
                <a:cubicBezTo>
                  <a:pt x="22547" y="12671"/>
                  <a:pt x="22516" y="12582"/>
                  <a:pt x="22608" y="12538"/>
                </a:cubicBezTo>
                <a:cubicBezTo>
                  <a:pt x="22632" y="12526"/>
                  <a:pt x="22661" y="12522"/>
                  <a:pt x="22691" y="12522"/>
                </a:cubicBezTo>
                <a:close/>
                <a:moveTo>
                  <a:pt x="21346" y="14866"/>
                </a:moveTo>
                <a:cubicBezTo>
                  <a:pt x="21468" y="14866"/>
                  <a:pt x="21605" y="14941"/>
                  <a:pt x="21701" y="14994"/>
                </a:cubicBezTo>
                <a:cubicBezTo>
                  <a:pt x="22193" y="15266"/>
                  <a:pt x="22500" y="15812"/>
                  <a:pt x="22609" y="16347"/>
                </a:cubicBezTo>
                <a:cubicBezTo>
                  <a:pt x="22731" y="16947"/>
                  <a:pt x="22655" y="17559"/>
                  <a:pt x="22560" y="18158"/>
                </a:cubicBezTo>
                <a:cubicBezTo>
                  <a:pt x="22569" y="17701"/>
                  <a:pt x="22464" y="17245"/>
                  <a:pt x="22307" y="16815"/>
                </a:cubicBezTo>
                <a:cubicBezTo>
                  <a:pt x="22208" y="16544"/>
                  <a:pt x="22091" y="16278"/>
                  <a:pt x="21974" y="16014"/>
                </a:cubicBezTo>
                <a:cubicBezTo>
                  <a:pt x="21847" y="15730"/>
                  <a:pt x="21730" y="15395"/>
                  <a:pt x="21493" y="15182"/>
                </a:cubicBezTo>
                <a:cubicBezTo>
                  <a:pt x="21482" y="15170"/>
                  <a:pt x="21470" y="15165"/>
                  <a:pt x="21458" y="15165"/>
                </a:cubicBezTo>
                <a:cubicBezTo>
                  <a:pt x="21423" y="15165"/>
                  <a:pt x="21387" y="15209"/>
                  <a:pt x="21403" y="15248"/>
                </a:cubicBezTo>
                <a:cubicBezTo>
                  <a:pt x="21463" y="15397"/>
                  <a:pt x="21552" y="15531"/>
                  <a:pt x="21626" y="15673"/>
                </a:cubicBezTo>
                <a:cubicBezTo>
                  <a:pt x="21695" y="15805"/>
                  <a:pt x="21758" y="15937"/>
                  <a:pt x="21820" y="16071"/>
                </a:cubicBezTo>
                <a:cubicBezTo>
                  <a:pt x="21937" y="16323"/>
                  <a:pt x="22054" y="16573"/>
                  <a:pt x="22155" y="16831"/>
                </a:cubicBezTo>
                <a:cubicBezTo>
                  <a:pt x="22328" y="17269"/>
                  <a:pt x="22463" y="17723"/>
                  <a:pt x="22463" y="18193"/>
                </a:cubicBezTo>
                <a:cubicBezTo>
                  <a:pt x="22229" y="17352"/>
                  <a:pt x="21403" y="16753"/>
                  <a:pt x="21105" y="15927"/>
                </a:cubicBezTo>
                <a:cubicBezTo>
                  <a:pt x="21022" y="15699"/>
                  <a:pt x="20979" y="15434"/>
                  <a:pt x="21037" y="15195"/>
                </a:cubicBezTo>
                <a:cubicBezTo>
                  <a:pt x="21067" y="15072"/>
                  <a:pt x="21136" y="14927"/>
                  <a:pt x="21263" y="14880"/>
                </a:cubicBezTo>
                <a:cubicBezTo>
                  <a:pt x="21289" y="14870"/>
                  <a:pt x="21317" y="14866"/>
                  <a:pt x="21346" y="14866"/>
                </a:cubicBezTo>
                <a:close/>
                <a:moveTo>
                  <a:pt x="25635" y="16296"/>
                </a:moveTo>
                <a:cubicBezTo>
                  <a:pt x="25849" y="16296"/>
                  <a:pt x="26064" y="16374"/>
                  <a:pt x="26131" y="16597"/>
                </a:cubicBezTo>
                <a:cubicBezTo>
                  <a:pt x="26220" y="16892"/>
                  <a:pt x="25953" y="17177"/>
                  <a:pt x="25730" y="17330"/>
                </a:cubicBezTo>
                <a:cubicBezTo>
                  <a:pt x="25275" y="17640"/>
                  <a:pt x="24676" y="17732"/>
                  <a:pt x="24151" y="17862"/>
                </a:cubicBezTo>
                <a:cubicBezTo>
                  <a:pt x="23658" y="17984"/>
                  <a:pt x="23161" y="18135"/>
                  <a:pt x="22751" y="18437"/>
                </a:cubicBezTo>
                <a:cubicBezTo>
                  <a:pt x="22774" y="18402"/>
                  <a:pt x="22795" y="18363"/>
                  <a:pt x="22816" y="18328"/>
                </a:cubicBezTo>
                <a:cubicBezTo>
                  <a:pt x="23614" y="17935"/>
                  <a:pt x="24418" y="17550"/>
                  <a:pt x="25198" y="17125"/>
                </a:cubicBezTo>
                <a:cubicBezTo>
                  <a:pt x="25263" y="17089"/>
                  <a:pt x="25239" y="16992"/>
                  <a:pt x="25177" y="16992"/>
                </a:cubicBezTo>
                <a:cubicBezTo>
                  <a:pt x="25168" y="16992"/>
                  <a:pt x="25159" y="16994"/>
                  <a:pt x="25149" y="16998"/>
                </a:cubicBezTo>
                <a:cubicBezTo>
                  <a:pt x="24437" y="17316"/>
                  <a:pt x="23740" y="17667"/>
                  <a:pt x="23042" y="18014"/>
                </a:cubicBezTo>
                <a:cubicBezTo>
                  <a:pt x="23269" y="17759"/>
                  <a:pt x="23513" y="17516"/>
                  <a:pt x="23785" y="17295"/>
                </a:cubicBezTo>
                <a:cubicBezTo>
                  <a:pt x="24022" y="17099"/>
                  <a:pt x="24272" y="16920"/>
                  <a:pt x="24533" y="16759"/>
                </a:cubicBezTo>
                <a:cubicBezTo>
                  <a:pt x="24793" y="16600"/>
                  <a:pt x="25069" y="16427"/>
                  <a:pt x="25362" y="16337"/>
                </a:cubicBezTo>
                <a:cubicBezTo>
                  <a:pt x="25444" y="16311"/>
                  <a:pt x="25539" y="16296"/>
                  <a:pt x="25635" y="16296"/>
                </a:cubicBezTo>
                <a:close/>
                <a:moveTo>
                  <a:pt x="12883" y="0"/>
                </a:moveTo>
                <a:cubicBezTo>
                  <a:pt x="12811" y="0"/>
                  <a:pt x="12740" y="14"/>
                  <a:pt x="12678" y="44"/>
                </a:cubicBezTo>
                <a:cubicBezTo>
                  <a:pt x="12600" y="81"/>
                  <a:pt x="12539" y="133"/>
                  <a:pt x="12498" y="210"/>
                </a:cubicBezTo>
                <a:cubicBezTo>
                  <a:pt x="12458" y="287"/>
                  <a:pt x="12452" y="380"/>
                  <a:pt x="12469" y="465"/>
                </a:cubicBezTo>
                <a:cubicBezTo>
                  <a:pt x="12498" y="595"/>
                  <a:pt x="12561" y="725"/>
                  <a:pt x="12666" y="812"/>
                </a:cubicBezTo>
                <a:cubicBezTo>
                  <a:pt x="12505" y="1381"/>
                  <a:pt x="12814" y="2070"/>
                  <a:pt x="13089" y="2548"/>
                </a:cubicBezTo>
                <a:cubicBezTo>
                  <a:pt x="13184" y="2714"/>
                  <a:pt x="13295" y="2875"/>
                  <a:pt x="13418" y="3021"/>
                </a:cubicBezTo>
                <a:cubicBezTo>
                  <a:pt x="13079" y="2833"/>
                  <a:pt x="12753" y="2626"/>
                  <a:pt x="12438" y="2401"/>
                </a:cubicBezTo>
                <a:cubicBezTo>
                  <a:pt x="11895" y="2011"/>
                  <a:pt x="11355" y="1508"/>
                  <a:pt x="10653" y="1459"/>
                </a:cubicBezTo>
                <a:cubicBezTo>
                  <a:pt x="10616" y="1456"/>
                  <a:pt x="10575" y="1454"/>
                  <a:pt x="10532" y="1454"/>
                </a:cubicBezTo>
                <a:cubicBezTo>
                  <a:pt x="10297" y="1454"/>
                  <a:pt x="9990" y="1502"/>
                  <a:pt x="9869" y="1693"/>
                </a:cubicBezTo>
                <a:cubicBezTo>
                  <a:pt x="9715" y="1934"/>
                  <a:pt x="10020" y="2267"/>
                  <a:pt x="10169" y="2432"/>
                </a:cubicBezTo>
                <a:cubicBezTo>
                  <a:pt x="10636" y="2948"/>
                  <a:pt x="11297" y="3243"/>
                  <a:pt x="11957" y="3436"/>
                </a:cubicBezTo>
                <a:cubicBezTo>
                  <a:pt x="12252" y="3523"/>
                  <a:pt x="12553" y="3588"/>
                  <a:pt x="12855" y="3645"/>
                </a:cubicBezTo>
                <a:cubicBezTo>
                  <a:pt x="11727" y="3707"/>
                  <a:pt x="10615" y="3971"/>
                  <a:pt x="9600" y="4474"/>
                </a:cubicBezTo>
                <a:cubicBezTo>
                  <a:pt x="9546" y="4400"/>
                  <a:pt x="9444" y="4351"/>
                  <a:pt x="9369" y="4310"/>
                </a:cubicBezTo>
                <a:cubicBezTo>
                  <a:pt x="9270" y="4258"/>
                  <a:pt x="9163" y="4215"/>
                  <a:pt x="9056" y="4183"/>
                </a:cubicBezTo>
                <a:cubicBezTo>
                  <a:pt x="8888" y="4132"/>
                  <a:pt x="8707" y="4098"/>
                  <a:pt x="8529" y="4098"/>
                </a:cubicBezTo>
                <a:cubicBezTo>
                  <a:pt x="8481" y="4098"/>
                  <a:pt x="8433" y="4101"/>
                  <a:pt x="8386" y="4106"/>
                </a:cubicBezTo>
                <a:cubicBezTo>
                  <a:pt x="8275" y="4120"/>
                  <a:pt x="8156" y="4160"/>
                  <a:pt x="8091" y="4254"/>
                </a:cubicBezTo>
                <a:cubicBezTo>
                  <a:pt x="8031" y="4340"/>
                  <a:pt x="8028" y="4454"/>
                  <a:pt x="8077" y="4546"/>
                </a:cubicBezTo>
                <a:cubicBezTo>
                  <a:pt x="8187" y="4757"/>
                  <a:pt x="8450" y="4791"/>
                  <a:pt x="8664" y="4806"/>
                </a:cubicBezTo>
                <a:cubicBezTo>
                  <a:pt x="8685" y="4807"/>
                  <a:pt x="8704" y="4807"/>
                  <a:pt x="8724" y="4807"/>
                </a:cubicBezTo>
                <a:cubicBezTo>
                  <a:pt x="8744" y="4807"/>
                  <a:pt x="8764" y="4807"/>
                  <a:pt x="8785" y="4807"/>
                </a:cubicBezTo>
                <a:cubicBezTo>
                  <a:pt x="8563" y="4875"/>
                  <a:pt x="8339" y="4928"/>
                  <a:pt x="8105" y="4954"/>
                </a:cubicBezTo>
                <a:cubicBezTo>
                  <a:pt x="7966" y="4970"/>
                  <a:pt x="7826" y="4977"/>
                  <a:pt x="7687" y="4977"/>
                </a:cubicBezTo>
                <a:cubicBezTo>
                  <a:pt x="7501" y="4977"/>
                  <a:pt x="7315" y="4964"/>
                  <a:pt x="7130" y="4936"/>
                </a:cubicBezTo>
                <a:cubicBezTo>
                  <a:pt x="6807" y="4889"/>
                  <a:pt x="6492" y="4800"/>
                  <a:pt x="6191" y="4672"/>
                </a:cubicBezTo>
                <a:cubicBezTo>
                  <a:pt x="6034" y="4605"/>
                  <a:pt x="5882" y="4527"/>
                  <a:pt x="5736" y="4437"/>
                </a:cubicBezTo>
                <a:cubicBezTo>
                  <a:pt x="5679" y="4401"/>
                  <a:pt x="5624" y="4359"/>
                  <a:pt x="5570" y="4316"/>
                </a:cubicBezTo>
                <a:cubicBezTo>
                  <a:pt x="5581" y="4298"/>
                  <a:pt x="5594" y="4281"/>
                  <a:pt x="5602" y="4261"/>
                </a:cubicBezTo>
                <a:cubicBezTo>
                  <a:pt x="5616" y="4225"/>
                  <a:pt x="5626" y="4187"/>
                  <a:pt x="5629" y="4147"/>
                </a:cubicBezTo>
                <a:cubicBezTo>
                  <a:pt x="5634" y="4116"/>
                  <a:pt x="5634" y="4082"/>
                  <a:pt x="5626" y="4049"/>
                </a:cubicBezTo>
                <a:cubicBezTo>
                  <a:pt x="5624" y="4045"/>
                  <a:pt x="5622" y="4041"/>
                  <a:pt x="5621" y="4035"/>
                </a:cubicBezTo>
                <a:cubicBezTo>
                  <a:pt x="5615" y="4017"/>
                  <a:pt x="5609" y="3997"/>
                  <a:pt x="5601" y="3977"/>
                </a:cubicBezTo>
                <a:cubicBezTo>
                  <a:pt x="5594" y="3961"/>
                  <a:pt x="5587" y="3947"/>
                  <a:pt x="5580" y="3933"/>
                </a:cubicBezTo>
                <a:cubicBezTo>
                  <a:pt x="5578" y="3932"/>
                  <a:pt x="5578" y="3929"/>
                  <a:pt x="5577" y="3927"/>
                </a:cubicBezTo>
                <a:cubicBezTo>
                  <a:pt x="5534" y="3854"/>
                  <a:pt x="5472" y="3791"/>
                  <a:pt x="5388" y="3758"/>
                </a:cubicBezTo>
                <a:cubicBezTo>
                  <a:pt x="5346" y="3743"/>
                  <a:pt x="5304" y="3735"/>
                  <a:pt x="5262" y="3735"/>
                </a:cubicBezTo>
                <a:cubicBezTo>
                  <a:pt x="5169" y="3735"/>
                  <a:pt x="5080" y="3772"/>
                  <a:pt x="5011" y="3839"/>
                </a:cubicBezTo>
                <a:cubicBezTo>
                  <a:pt x="4910" y="3924"/>
                  <a:pt x="4855" y="4061"/>
                  <a:pt x="4884" y="4187"/>
                </a:cubicBezTo>
                <a:cubicBezTo>
                  <a:pt x="4896" y="4235"/>
                  <a:pt x="4910" y="4271"/>
                  <a:pt x="4935" y="4313"/>
                </a:cubicBezTo>
                <a:cubicBezTo>
                  <a:pt x="4955" y="4343"/>
                  <a:pt x="4982" y="4369"/>
                  <a:pt x="5009" y="4393"/>
                </a:cubicBezTo>
                <a:cubicBezTo>
                  <a:pt x="5065" y="4438"/>
                  <a:pt x="5137" y="4469"/>
                  <a:pt x="5208" y="4478"/>
                </a:cubicBezTo>
                <a:cubicBezTo>
                  <a:pt x="5223" y="4480"/>
                  <a:pt x="5238" y="4480"/>
                  <a:pt x="5253" y="4480"/>
                </a:cubicBezTo>
                <a:cubicBezTo>
                  <a:pt x="5322" y="4480"/>
                  <a:pt x="5387" y="4462"/>
                  <a:pt x="5449" y="4427"/>
                </a:cubicBezTo>
                <a:cubicBezTo>
                  <a:pt x="5523" y="4474"/>
                  <a:pt x="5601" y="4519"/>
                  <a:pt x="5670" y="4557"/>
                </a:cubicBezTo>
                <a:cubicBezTo>
                  <a:pt x="5818" y="4644"/>
                  <a:pt x="5970" y="4722"/>
                  <a:pt x="6129" y="4788"/>
                </a:cubicBezTo>
                <a:cubicBezTo>
                  <a:pt x="6438" y="4918"/>
                  <a:pt x="6767" y="5008"/>
                  <a:pt x="7101" y="5054"/>
                </a:cubicBezTo>
                <a:cubicBezTo>
                  <a:pt x="7286" y="5080"/>
                  <a:pt x="7479" y="5094"/>
                  <a:pt x="7674" y="5094"/>
                </a:cubicBezTo>
                <a:cubicBezTo>
                  <a:pt x="8060" y="5094"/>
                  <a:pt x="8454" y="5039"/>
                  <a:pt x="8813" y="4913"/>
                </a:cubicBezTo>
                <a:lnTo>
                  <a:pt x="8813" y="4913"/>
                </a:lnTo>
                <a:cubicBezTo>
                  <a:pt x="8322" y="5228"/>
                  <a:pt x="7861" y="5593"/>
                  <a:pt x="7448" y="6006"/>
                </a:cubicBezTo>
                <a:cubicBezTo>
                  <a:pt x="7434" y="5995"/>
                  <a:pt x="7416" y="5987"/>
                  <a:pt x="7396" y="5987"/>
                </a:cubicBezTo>
                <a:cubicBezTo>
                  <a:pt x="7385" y="5987"/>
                  <a:pt x="7373" y="5989"/>
                  <a:pt x="7360" y="5994"/>
                </a:cubicBezTo>
                <a:cubicBezTo>
                  <a:pt x="7346" y="5999"/>
                  <a:pt x="7335" y="6009"/>
                  <a:pt x="7320" y="6013"/>
                </a:cubicBezTo>
                <a:lnTo>
                  <a:pt x="7308" y="6013"/>
                </a:lnTo>
                <a:cubicBezTo>
                  <a:pt x="7027" y="6074"/>
                  <a:pt x="6745" y="6095"/>
                  <a:pt x="6461" y="6095"/>
                </a:cubicBezTo>
                <a:cubicBezTo>
                  <a:pt x="6144" y="6095"/>
                  <a:pt x="5826" y="6069"/>
                  <a:pt x="5509" y="6048"/>
                </a:cubicBezTo>
                <a:cubicBezTo>
                  <a:pt x="5303" y="6035"/>
                  <a:pt x="5097" y="6025"/>
                  <a:pt x="4893" y="6025"/>
                </a:cubicBezTo>
                <a:cubicBezTo>
                  <a:pt x="4489" y="6025"/>
                  <a:pt x="4089" y="6063"/>
                  <a:pt x="3695" y="6180"/>
                </a:cubicBezTo>
                <a:cubicBezTo>
                  <a:pt x="3378" y="6274"/>
                  <a:pt x="3074" y="6413"/>
                  <a:pt x="2796" y="6592"/>
                </a:cubicBezTo>
                <a:cubicBezTo>
                  <a:pt x="2543" y="6753"/>
                  <a:pt x="2306" y="6962"/>
                  <a:pt x="2234" y="7261"/>
                </a:cubicBezTo>
                <a:cubicBezTo>
                  <a:pt x="2108" y="7779"/>
                  <a:pt x="2484" y="8286"/>
                  <a:pt x="2959" y="8460"/>
                </a:cubicBezTo>
                <a:cubicBezTo>
                  <a:pt x="3142" y="8528"/>
                  <a:pt x="3326" y="8556"/>
                  <a:pt x="3509" y="8556"/>
                </a:cubicBezTo>
                <a:cubicBezTo>
                  <a:pt x="3838" y="8556"/>
                  <a:pt x="4164" y="8463"/>
                  <a:pt x="4476" y="8333"/>
                </a:cubicBezTo>
                <a:lnTo>
                  <a:pt x="4476" y="8333"/>
                </a:lnTo>
                <a:cubicBezTo>
                  <a:pt x="4291" y="8489"/>
                  <a:pt x="4110" y="8652"/>
                  <a:pt x="3924" y="8805"/>
                </a:cubicBezTo>
                <a:cubicBezTo>
                  <a:pt x="3598" y="9075"/>
                  <a:pt x="3260" y="9336"/>
                  <a:pt x="2909" y="9573"/>
                </a:cubicBezTo>
                <a:cubicBezTo>
                  <a:pt x="2558" y="9811"/>
                  <a:pt x="2192" y="10027"/>
                  <a:pt x="1803" y="10204"/>
                </a:cubicBezTo>
                <a:cubicBezTo>
                  <a:pt x="1539" y="10325"/>
                  <a:pt x="1264" y="10421"/>
                  <a:pt x="987" y="10508"/>
                </a:cubicBezTo>
                <a:cubicBezTo>
                  <a:pt x="960" y="10458"/>
                  <a:pt x="929" y="10410"/>
                  <a:pt x="883" y="10373"/>
                </a:cubicBezTo>
                <a:cubicBezTo>
                  <a:pt x="798" y="10300"/>
                  <a:pt x="688" y="10266"/>
                  <a:pt x="578" y="10266"/>
                </a:cubicBezTo>
                <a:cubicBezTo>
                  <a:pt x="532" y="10266"/>
                  <a:pt x="486" y="10272"/>
                  <a:pt x="441" y="10283"/>
                </a:cubicBezTo>
                <a:cubicBezTo>
                  <a:pt x="151" y="10364"/>
                  <a:pt x="1" y="10763"/>
                  <a:pt x="219" y="10989"/>
                </a:cubicBezTo>
                <a:cubicBezTo>
                  <a:pt x="303" y="11075"/>
                  <a:pt x="413" y="11123"/>
                  <a:pt x="529" y="11123"/>
                </a:cubicBezTo>
                <a:cubicBezTo>
                  <a:pt x="550" y="11123"/>
                  <a:pt x="571" y="11121"/>
                  <a:pt x="593" y="11118"/>
                </a:cubicBezTo>
                <a:cubicBezTo>
                  <a:pt x="611" y="11119"/>
                  <a:pt x="634" y="11120"/>
                  <a:pt x="632" y="11120"/>
                </a:cubicBezTo>
                <a:lnTo>
                  <a:pt x="675" y="11120"/>
                </a:lnTo>
                <a:cubicBezTo>
                  <a:pt x="690" y="11119"/>
                  <a:pt x="705" y="11118"/>
                  <a:pt x="720" y="11113"/>
                </a:cubicBezTo>
                <a:cubicBezTo>
                  <a:pt x="804" y="11096"/>
                  <a:pt x="879" y="11059"/>
                  <a:pt x="937" y="10996"/>
                </a:cubicBezTo>
                <a:cubicBezTo>
                  <a:pt x="987" y="10939"/>
                  <a:pt x="1018" y="10865"/>
                  <a:pt x="1032" y="10791"/>
                </a:cubicBezTo>
                <a:cubicBezTo>
                  <a:pt x="1042" y="10743"/>
                  <a:pt x="1040" y="10693"/>
                  <a:pt x="1032" y="10648"/>
                </a:cubicBezTo>
                <a:cubicBezTo>
                  <a:pt x="1726" y="10481"/>
                  <a:pt x="2385" y="10102"/>
                  <a:pt x="2961" y="9707"/>
                </a:cubicBezTo>
                <a:cubicBezTo>
                  <a:pt x="3322" y="9460"/>
                  <a:pt x="3667" y="9190"/>
                  <a:pt x="4002" y="8907"/>
                </a:cubicBezTo>
                <a:cubicBezTo>
                  <a:pt x="4239" y="8709"/>
                  <a:pt x="4480" y="8507"/>
                  <a:pt x="4704" y="8290"/>
                </a:cubicBezTo>
                <a:lnTo>
                  <a:pt x="4704" y="8290"/>
                </a:lnTo>
                <a:cubicBezTo>
                  <a:pt x="4203" y="8934"/>
                  <a:pt x="3778" y="9683"/>
                  <a:pt x="3835" y="10515"/>
                </a:cubicBezTo>
                <a:cubicBezTo>
                  <a:pt x="3863" y="10942"/>
                  <a:pt x="4036" y="11367"/>
                  <a:pt x="4376" y="11643"/>
                </a:cubicBezTo>
                <a:cubicBezTo>
                  <a:pt x="4595" y="11820"/>
                  <a:pt x="4863" y="11920"/>
                  <a:pt x="5135" y="11920"/>
                </a:cubicBezTo>
                <a:cubicBezTo>
                  <a:pt x="5275" y="11920"/>
                  <a:pt x="5416" y="11893"/>
                  <a:pt x="5551" y="11837"/>
                </a:cubicBezTo>
                <a:cubicBezTo>
                  <a:pt x="6002" y="11651"/>
                  <a:pt x="6316" y="11234"/>
                  <a:pt x="6547" y="10823"/>
                </a:cubicBezTo>
                <a:cubicBezTo>
                  <a:pt x="6795" y="10378"/>
                  <a:pt x="6977" y="9890"/>
                  <a:pt x="7126" y="9402"/>
                </a:cubicBezTo>
                <a:cubicBezTo>
                  <a:pt x="7129" y="9399"/>
                  <a:pt x="7129" y="9395"/>
                  <a:pt x="7130" y="9394"/>
                </a:cubicBezTo>
                <a:lnTo>
                  <a:pt x="7130" y="9394"/>
                </a:lnTo>
                <a:cubicBezTo>
                  <a:pt x="7125" y="9581"/>
                  <a:pt x="7130" y="9771"/>
                  <a:pt x="7137" y="9960"/>
                </a:cubicBezTo>
                <a:cubicBezTo>
                  <a:pt x="7147" y="10261"/>
                  <a:pt x="7167" y="10564"/>
                  <a:pt x="7210" y="10864"/>
                </a:cubicBezTo>
                <a:cubicBezTo>
                  <a:pt x="7282" y="11369"/>
                  <a:pt x="7498" y="11823"/>
                  <a:pt x="7810" y="12220"/>
                </a:cubicBezTo>
                <a:cubicBezTo>
                  <a:pt x="7786" y="12248"/>
                  <a:pt x="7765" y="12280"/>
                  <a:pt x="7749" y="12312"/>
                </a:cubicBezTo>
                <a:cubicBezTo>
                  <a:pt x="7699" y="12419"/>
                  <a:pt x="7704" y="12553"/>
                  <a:pt x="7757" y="12658"/>
                </a:cubicBezTo>
                <a:cubicBezTo>
                  <a:pt x="7797" y="12734"/>
                  <a:pt x="7850" y="12790"/>
                  <a:pt x="7925" y="12833"/>
                </a:cubicBezTo>
                <a:cubicBezTo>
                  <a:pt x="7974" y="12861"/>
                  <a:pt x="8033" y="12874"/>
                  <a:pt x="8091" y="12874"/>
                </a:cubicBezTo>
                <a:cubicBezTo>
                  <a:pt x="8101" y="12874"/>
                  <a:pt x="8112" y="12874"/>
                  <a:pt x="8122" y="12873"/>
                </a:cubicBezTo>
                <a:cubicBezTo>
                  <a:pt x="8155" y="12871"/>
                  <a:pt x="8187" y="12863"/>
                  <a:pt x="8219" y="12850"/>
                </a:cubicBezTo>
                <a:cubicBezTo>
                  <a:pt x="8250" y="12847"/>
                  <a:pt x="8278" y="12841"/>
                  <a:pt x="8306" y="12833"/>
                </a:cubicBezTo>
                <a:cubicBezTo>
                  <a:pt x="8407" y="12802"/>
                  <a:pt x="8492" y="12721"/>
                  <a:pt x="8533" y="12624"/>
                </a:cubicBezTo>
                <a:cubicBezTo>
                  <a:pt x="8621" y="12424"/>
                  <a:pt x="8502" y="12173"/>
                  <a:pt x="8308" y="12085"/>
                </a:cubicBezTo>
                <a:cubicBezTo>
                  <a:pt x="8258" y="12063"/>
                  <a:pt x="8206" y="12053"/>
                  <a:pt x="8155" y="12053"/>
                </a:cubicBezTo>
                <a:cubicBezTo>
                  <a:pt x="8071" y="12053"/>
                  <a:pt x="7989" y="12080"/>
                  <a:pt x="7918" y="12125"/>
                </a:cubicBezTo>
                <a:cubicBezTo>
                  <a:pt x="7797" y="11955"/>
                  <a:pt x="7677" y="11784"/>
                  <a:pt x="7580" y="11599"/>
                </a:cubicBezTo>
                <a:cubicBezTo>
                  <a:pt x="7451" y="11343"/>
                  <a:pt x="7380" y="11071"/>
                  <a:pt x="7343" y="10790"/>
                </a:cubicBezTo>
                <a:cubicBezTo>
                  <a:pt x="7279" y="10317"/>
                  <a:pt x="7271" y="9844"/>
                  <a:pt x="7244" y="9371"/>
                </a:cubicBezTo>
                <a:lnTo>
                  <a:pt x="7244" y="9371"/>
                </a:lnTo>
                <a:cubicBezTo>
                  <a:pt x="7296" y="9517"/>
                  <a:pt x="7370" y="9656"/>
                  <a:pt x="7479" y="9768"/>
                </a:cubicBezTo>
                <a:cubicBezTo>
                  <a:pt x="7616" y="9908"/>
                  <a:pt x="7792" y="9990"/>
                  <a:pt x="7978" y="9990"/>
                </a:cubicBezTo>
                <a:cubicBezTo>
                  <a:pt x="8041" y="9990"/>
                  <a:pt x="8105" y="9981"/>
                  <a:pt x="8169" y="9961"/>
                </a:cubicBezTo>
                <a:cubicBezTo>
                  <a:pt x="8718" y="9792"/>
                  <a:pt x="8926" y="9140"/>
                  <a:pt x="8914" y="8629"/>
                </a:cubicBezTo>
                <a:cubicBezTo>
                  <a:pt x="8898" y="7971"/>
                  <a:pt x="8558" y="7386"/>
                  <a:pt x="8182" y="6867"/>
                </a:cubicBezTo>
                <a:cubicBezTo>
                  <a:pt x="8079" y="6725"/>
                  <a:pt x="7973" y="6585"/>
                  <a:pt x="7867" y="6446"/>
                </a:cubicBezTo>
                <a:cubicBezTo>
                  <a:pt x="7811" y="6373"/>
                  <a:pt x="7756" y="6302"/>
                  <a:pt x="7704" y="6230"/>
                </a:cubicBezTo>
                <a:cubicBezTo>
                  <a:pt x="7682" y="6203"/>
                  <a:pt x="7661" y="6166"/>
                  <a:pt x="7634" y="6133"/>
                </a:cubicBezTo>
                <a:cubicBezTo>
                  <a:pt x="8018" y="5753"/>
                  <a:pt x="8437" y="5407"/>
                  <a:pt x="8890" y="5115"/>
                </a:cubicBezTo>
                <a:cubicBezTo>
                  <a:pt x="8942" y="5081"/>
                  <a:pt x="8997" y="5048"/>
                  <a:pt x="9053" y="5017"/>
                </a:cubicBezTo>
                <a:lnTo>
                  <a:pt x="9053" y="5017"/>
                </a:lnTo>
                <a:cubicBezTo>
                  <a:pt x="8712" y="5457"/>
                  <a:pt x="8751" y="6084"/>
                  <a:pt x="8914" y="6597"/>
                </a:cubicBezTo>
                <a:cubicBezTo>
                  <a:pt x="9129" y="7264"/>
                  <a:pt x="9495" y="7927"/>
                  <a:pt x="9964" y="8449"/>
                </a:cubicBezTo>
                <a:cubicBezTo>
                  <a:pt x="10168" y="8676"/>
                  <a:pt x="10396" y="8877"/>
                  <a:pt x="10656" y="9035"/>
                </a:cubicBezTo>
                <a:cubicBezTo>
                  <a:pt x="10615" y="9165"/>
                  <a:pt x="10642" y="9307"/>
                  <a:pt x="10727" y="9415"/>
                </a:cubicBezTo>
                <a:cubicBezTo>
                  <a:pt x="10803" y="9511"/>
                  <a:pt x="10924" y="9579"/>
                  <a:pt x="11048" y="9579"/>
                </a:cubicBezTo>
                <a:cubicBezTo>
                  <a:pt x="11053" y="9579"/>
                  <a:pt x="11058" y="9578"/>
                  <a:pt x="11063" y="9578"/>
                </a:cubicBezTo>
                <a:cubicBezTo>
                  <a:pt x="11076" y="9580"/>
                  <a:pt x="11089" y="9581"/>
                  <a:pt x="11103" y="9581"/>
                </a:cubicBezTo>
                <a:cubicBezTo>
                  <a:pt x="11258" y="9578"/>
                  <a:pt x="11394" y="9480"/>
                  <a:pt x="11450" y="9340"/>
                </a:cubicBezTo>
                <a:cubicBezTo>
                  <a:pt x="11507" y="9198"/>
                  <a:pt x="11486" y="9019"/>
                  <a:pt x="11387" y="8900"/>
                </a:cubicBezTo>
                <a:cubicBezTo>
                  <a:pt x="11310" y="8806"/>
                  <a:pt x="11192" y="8751"/>
                  <a:pt x="11071" y="8751"/>
                </a:cubicBezTo>
                <a:cubicBezTo>
                  <a:pt x="11046" y="8751"/>
                  <a:pt x="11021" y="8753"/>
                  <a:pt x="10996" y="8758"/>
                </a:cubicBezTo>
                <a:cubicBezTo>
                  <a:pt x="10884" y="8779"/>
                  <a:pt x="10778" y="8839"/>
                  <a:pt x="10708" y="8931"/>
                </a:cubicBezTo>
                <a:cubicBezTo>
                  <a:pt x="10084" y="8487"/>
                  <a:pt x="9630" y="7877"/>
                  <a:pt x="9300" y="7183"/>
                </a:cubicBezTo>
                <a:cubicBezTo>
                  <a:pt x="8961" y="6474"/>
                  <a:pt x="8691" y="5611"/>
                  <a:pt x="9217" y="4918"/>
                </a:cubicBezTo>
                <a:cubicBezTo>
                  <a:pt x="9240" y="4905"/>
                  <a:pt x="9261" y="4891"/>
                  <a:pt x="9285" y="4876"/>
                </a:cubicBezTo>
                <a:lnTo>
                  <a:pt x="9285" y="4876"/>
                </a:lnTo>
                <a:cubicBezTo>
                  <a:pt x="9124" y="5105"/>
                  <a:pt x="9046" y="5393"/>
                  <a:pt x="9070" y="5672"/>
                </a:cubicBezTo>
                <a:cubicBezTo>
                  <a:pt x="9080" y="5772"/>
                  <a:pt x="9094" y="5895"/>
                  <a:pt x="9158" y="5976"/>
                </a:cubicBezTo>
                <a:cubicBezTo>
                  <a:pt x="9193" y="6022"/>
                  <a:pt x="9245" y="6046"/>
                  <a:pt x="9297" y="6046"/>
                </a:cubicBezTo>
                <a:cubicBezTo>
                  <a:pt x="9334" y="6046"/>
                  <a:pt x="9370" y="6035"/>
                  <a:pt x="9403" y="6013"/>
                </a:cubicBezTo>
                <a:cubicBezTo>
                  <a:pt x="9477" y="5967"/>
                  <a:pt x="9524" y="5884"/>
                  <a:pt x="9551" y="5804"/>
                </a:cubicBezTo>
                <a:cubicBezTo>
                  <a:pt x="9585" y="5701"/>
                  <a:pt x="9612" y="5597"/>
                  <a:pt x="9629" y="5491"/>
                </a:cubicBezTo>
                <a:cubicBezTo>
                  <a:pt x="9669" y="5244"/>
                  <a:pt x="9659" y="4994"/>
                  <a:pt x="9609" y="4750"/>
                </a:cubicBezTo>
                <a:cubicBezTo>
                  <a:pt x="9606" y="4735"/>
                  <a:pt x="9598" y="4725"/>
                  <a:pt x="9588" y="4713"/>
                </a:cubicBezTo>
                <a:cubicBezTo>
                  <a:pt x="10762" y="4119"/>
                  <a:pt x="12072" y="3840"/>
                  <a:pt x="13388" y="3840"/>
                </a:cubicBezTo>
                <a:cubicBezTo>
                  <a:pt x="13455" y="3840"/>
                  <a:pt x="13522" y="3841"/>
                  <a:pt x="13589" y="3842"/>
                </a:cubicBezTo>
                <a:cubicBezTo>
                  <a:pt x="13169" y="3933"/>
                  <a:pt x="12754" y="4051"/>
                  <a:pt x="12354" y="4207"/>
                </a:cubicBezTo>
                <a:cubicBezTo>
                  <a:pt x="11734" y="4448"/>
                  <a:pt x="11039" y="4756"/>
                  <a:pt x="10686" y="5350"/>
                </a:cubicBezTo>
                <a:cubicBezTo>
                  <a:pt x="10550" y="5579"/>
                  <a:pt x="10466" y="5861"/>
                  <a:pt x="10547" y="6125"/>
                </a:cubicBezTo>
                <a:cubicBezTo>
                  <a:pt x="10616" y="6353"/>
                  <a:pt x="10823" y="6555"/>
                  <a:pt x="11075" y="6562"/>
                </a:cubicBezTo>
                <a:cubicBezTo>
                  <a:pt x="11080" y="6562"/>
                  <a:pt x="11085" y="6562"/>
                  <a:pt x="11091" y="6562"/>
                </a:cubicBezTo>
                <a:cubicBezTo>
                  <a:pt x="11374" y="6562"/>
                  <a:pt x="11604" y="6341"/>
                  <a:pt x="11794" y="6158"/>
                </a:cubicBezTo>
                <a:cubicBezTo>
                  <a:pt x="12069" y="5891"/>
                  <a:pt x="12306" y="5593"/>
                  <a:pt x="12547" y="5299"/>
                </a:cubicBezTo>
                <a:cubicBezTo>
                  <a:pt x="13018" y="4723"/>
                  <a:pt x="13536" y="4139"/>
                  <a:pt x="14254" y="3882"/>
                </a:cubicBezTo>
                <a:cubicBezTo>
                  <a:pt x="14382" y="3893"/>
                  <a:pt x="14508" y="3906"/>
                  <a:pt x="14636" y="3924"/>
                </a:cubicBezTo>
                <a:cubicBezTo>
                  <a:pt x="13943" y="4072"/>
                  <a:pt x="13391" y="4742"/>
                  <a:pt x="13108" y="5342"/>
                </a:cubicBezTo>
                <a:cubicBezTo>
                  <a:pt x="12794" y="6003"/>
                  <a:pt x="12688" y="6769"/>
                  <a:pt x="12822" y="7490"/>
                </a:cubicBezTo>
                <a:cubicBezTo>
                  <a:pt x="12872" y="7757"/>
                  <a:pt x="12959" y="8015"/>
                  <a:pt x="13078" y="8259"/>
                </a:cubicBezTo>
                <a:cubicBezTo>
                  <a:pt x="12977" y="8340"/>
                  <a:pt x="12915" y="8457"/>
                  <a:pt x="12915" y="8594"/>
                </a:cubicBezTo>
                <a:cubicBezTo>
                  <a:pt x="12915" y="8737"/>
                  <a:pt x="13005" y="8883"/>
                  <a:pt x="13126" y="8957"/>
                </a:cubicBezTo>
                <a:cubicBezTo>
                  <a:pt x="13201" y="9004"/>
                  <a:pt x="13279" y="9028"/>
                  <a:pt x="13368" y="9028"/>
                </a:cubicBezTo>
                <a:cubicBezTo>
                  <a:pt x="13373" y="9028"/>
                  <a:pt x="13378" y="9028"/>
                  <a:pt x="13383" y="9028"/>
                </a:cubicBezTo>
                <a:cubicBezTo>
                  <a:pt x="13488" y="9026"/>
                  <a:pt x="13586" y="8974"/>
                  <a:pt x="13657" y="8903"/>
                </a:cubicBezTo>
                <a:cubicBezTo>
                  <a:pt x="13667" y="8892"/>
                  <a:pt x="13675" y="8877"/>
                  <a:pt x="13685" y="8865"/>
                </a:cubicBezTo>
                <a:cubicBezTo>
                  <a:pt x="13745" y="8801"/>
                  <a:pt x="13787" y="8720"/>
                  <a:pt x="13794" y="8631"/>
                </a:cubicBezTo>
                <a:cubicBezTo>
                  <a:pt x="13807" y="8479"/>
                  <a:pt x="13742" y="8311"/>
                  <a:pt x="13610" y="8225"/>
                </a:cubicBezTo>
                <a:cubicBezTo>
                  <a:pt x="13538" y="8176"/>
                  <a:pt x="13454" y="8152"/>
                  <a:pt x="13370" y="8152"/>
                </a:cubicBezTo>
                <a:cubicBezTo>
                  <a:pt x="13309" y="8152"/>
                  <a:pt x="13248" y="8164"/>
                  <a:pt x="13191" y="8189"/>
                </a:cubicBezTo>
                <a:cubicBezTo>
                  <a:pt x="12678" y="7037"/>
                  <a:pt x="12878" y="5611"/>
                  <a:pt x="13715" y="4649"/>
                </a:cubicBezTo>
                <a:cubicBezTo>
                  <a:pt x="14021" y="4299"/>
                  <a:pt x="14394" y="4066"/>
                  <a:pt x="14850" y="3963"/>
                </a:cubicBezTo>
                <a:cubicBezTo>
                  <a:pt x="14853" y="3961"/>
                  <a:pt x="14856" y="3960"/>
                  <a:pt x="14858" y="3958"/>
                </a:cubicBezTo>
                <a:cubicBezTo>
                  <a:pt x="14877" y="3961"/>
                  <a:pt x="14894" y="3966"/>
                  <a:pt x="14914" y="3967"/>
                </a:cubicBezTo>
                <a:cubicBezTo>
                  <a:pt x="14729" y="4015"/>
                  <a:pt x="14552" y="4133"/>
                  <a:pt x="14419" y="4258"/>
                </a:cubicBezTo>
                <a:cubicBezTo>
                  <a:pt x="14243" y="4421"/>
                  <a:pt x="14111" y="4627"/>
                  <a:pt x="14043" y="4855"/>
                </a:cubicBezTo>
                <a:cubicBezTo>
                  <a:pt x="14011" y="4963"/>
                  <a:pt x="13990" y="5086"/>
                  <a:pt x="14048" y="5189"/>
                </a:cubicBezTo>
                <a:cubicBezTo>
                  <a:pt x="14099" y="5279"/>
                  <a:pt x="14200" y="5329"/>
                  <a:pt x="14304" y="5335"/>
                </a:cubicBezTo>
                <a:cubicBezTo>
                  <a:pt x="14312" y="5335"/>
                  <a:pt x="14319" y="5335"/>
                  <a:pt x="14327" y="5335"/>
                </a:cubicBezTo>
                <a:cubicBezTo>
                  <a:pt x="14572" y="5335"/>
                  <a:pt x="14723" y="5101"/>
                  <a:pt x="14796" y="4895"/>
                </a:cubicBezTo>
                <a:cubicBezTo>
                  <a:pt x="14853" y="4739"/>
                  <a:pt x="14894" y="4580"/>
                  <a:pt x="14983" y="4438"/>
                </a:cubicBezTo>
                <a:cubicBezTo>
                  <a:pt x="15070" y="4299"/>
                  <a:pt x="15189" y="4201"/>
                  <a:pt x="15300" y="4083"/>
                </a:cubicBezTo>
                <a:cubicBezTo>
                  <a:pt x="15314" y="4069"/>
                  <a:pt x="15317" y="4054"/>
                  <a:pt x="15312" y="4041"/>
                </a:cubicBezTo>
                <a:lnTo>
                  <a:pt x="15312" y="4041"/>
                </a:lnTo>
                <a:cubicBezTo>
                  <a:pt x="16310" y="4247"/>
                  <a:pt x="17267" y="4607"/>
                  <a:pt x="18154" y="5096"/>
                </a:cubicBezTo>
                <a:cubicBezTo>
                  <a:pt x="18000" y="5075"/>
                  <a:pt x="17842" y="5061"/>
                  <a:pt x="17686" y="5061"/>
                </a:cubicBezTo>
                <a:cubicBezTo>
                  <a:pt x="17198" y="5061"/>
                  <a:pt x="16731" y="5198"/>
                  <a:pt x="16473" y="5671"/>
                </a:cubicBezTo>
                <a:cubicBezTo>
                  <a:pt x="16347" y="5899"/>
                  <a:pt x="16271" y="6417"/>
                  <a:pt x="16612" y="6514"/>
                </a:cubicBezTo>
                <a:cubicBezTo>
                  <a:pt x="16641" y="6522"/>
                  <a:pt x="16671" y="6525"/>
                  <a:pt x="16700" y="6525"/>
                </a:cubicBezTo>
                <a:cubicBezTo>
                  <a:pt x="16836" y="6525"/>
                  <a:pt x="16968" y="6447"/>
                  <a:pt x="17073" y="6370"/>
                </a:cubicBezTo>
                <a:cubicBezTo>
                  <a:pt x="17277" y="6219"/>
                  <a:pt x="17441" y="6023"/>
                  <a:pt x="17612" y="5840"/>
                </a:cubicBezTo>
                <a:cubicBezTo>
                  <a:pt x="17822" y="5616"/>
                  <a:pt x="18161" y="5353"/>
                  <a:pt x="18491" y="5353"/>
                </a:cubicBezTo>
                <a:cubicBezTo>
                  <a:pt x="18529" y="5353"/>
                  <a:pt x="18568" y="5357"/>
                  <a:pt x="18605" y="5364"/>
                </a:cubicBezTo>
                <a:cubicBezTo>
                  <a:pt x="19177" y="5719"/>
                  <a:pt x="19715" y="6131"/>
                  <a:pt x="20207" y="6593"/>
                </a:cubicBezTo>
                <a:cubicBezTo>
                  <a:pt x="20490" y="6860"/>
                  <a:pt x="20758" y="7139"/>
                  <a:pt x="21009" y="7434"/>
                </a:cubicBezTo>
                <a:cubicBezTo>
                  <a:pt x="20376" y="7032"/>
                  <a:pt x="19681" y="6748"/>
                  <a:pt x="18923" y="6666"/>
                </a:cubicBezTo>
                <a:cubicBezTo>
                  <a:pt x="18786" y="6651"/>
                  <a:pt x="18649" y="6644"/>
                  <a:pt x="18511" y="6644"/>
                </a:cubicBezTo>
                <a:cubicBezTo>
                  <a:pt x="17807" y="6644"/>
                  <a:pt x="17108" y="6835"/>
                  <a:pt x="16506" y="7207"/>
                </a:cubicBezTo>
                <a:cubicBezTo>
                  <a:pt x="16276" y="7351"/>
                  <a:pt x="16073" y="7521"/>
                  <a:pt x="15887" y="7705"/>
                </a:cubicBezTo>
                <a:cubicBezTo>
                  <a:pt x="15826" y="7664"/>
                  <a:pt x="15756" y="7640"/>
                  <a:pt x="15681" y="7640"/>
                </a:cubicBezTo>
                <a:cubicBezTo>
                  <a:pt x="15607" y="7640"/>
                  <a:pt x="15528" y="7665"/>
                  <a:pt x="15453" y="7722"/>
                </a:cubicBezTo>
                <a:cubicBezTo>
                  <a:pt x="15392" y="7769"/>
                  <a:pt x="15355" y="7836"/>
                  <a:pt x="15339" y="7907"/>
                </a:cubicBezTo>
                <a:cubicBezTo>
                  <a:pt x="15312" y="7954"/>
                  <a:pt x="15297" y="8006"/>
                  <a:pt x="15297" y="8069"/>
                </a:cubicBezTo>
                <a:cubicBezTo>
                  <a:pt x="15300" y="8302"/>
                  <a:pt x="15515" y="8463"/>
                  <a:pt x="15722" y="8463"/>
                </a:cubicBezTo>
                <a:cubicBezTo>
                  <a:pt x="15837" y="8463"/>
                  <a:pt x="15949" y="8414"/>
                  <a:pt x="16023" y="8300"/>
                </a:cubicBezTo>
                <a:cubicBezTo>
                  <a:pt x="16135" y="8127"/>
                  <a:pt x="16093" y="7924"/>
                  <a:pt x="15979" y="7789"/>
                </a:cubicBezTo>
                <a:cubicBezTo>
                  <a:pt x="16123" y="7640"/>
                  <a:pt x="16286" y="7507"/>
                  <a:pt x="16453" y="7392"/>
                </a:cubicBezTo>
                <a:cubicBezTo>
                  <a:pt x="16785" y="7162"/>
                  <a:pt x="17157" y="6992"/>
                  <a:pt x="17547" y="6885"/>
                </a:cubicBezTo>
                <a:cubicBezTo>
                  <a:pt x="17870" y="6797"/>
                  <a:pt x="18205" y="6756"/>
                  <a:pt x="18540" y="6756"/>
                </a:cubicBezTo>
                <a:cubicBezTo>
                  <a:pt x="19022" y="6756"/>
                  <a:pt x="19505" y="6841"/>
                  <a:pt x="19957" y="6996"/>
                </a:cubicBezTo>
                <a:cubicBezTo>
                  <a:pt x="20363" y="7134"/>
                  <a:pt x="20762" y="7327"/>
                  <a:pt x="21121" y="7565"/>
                </a:cubicBezTo>
                <a:cubicBezTo>
                  <a:pt x="21152" y="7602"/>
                  <a:pt x="21185" y="7639"/>
                  <a:pt x="21215" y="7679"/>
                </a:cubicBezTo>
                <a:cubicBezTo>
                  <a:pt x="20853" y="7568"/>
                  <a:pt x="20475" y="7510"/>
                  <a:pt x="20095" y="7510"/>
                </a:cubicBezTo>
                <a:cubicBezTo>
                  <a:pt x="20039" y="7510"/>
                  <a:pt x="19984" y="7511"/>
                  <a:pt x="19928" y="7514"/>
                </a:cubicBezTo>
                <a:cubicBezTo>
                  <a:pt x="19376" y="7537"/>
                  <a:pt x="18722" y="7664"/>
                  <a:pt x="18282" y="8018"/>
                </a:cubicBezTo>
                <a:cubicBezTo>
                  <a:pt x="18079" y="8178"/>
                  <a:pt x="17929" y="8401"/>
                  <a:pt x="17902" y="8660"/>
                </a:cubicBezTo>
                <a:cubicBezTo>
                  <a:pt x="17878" y="8897"/>
                  <a:pt x="17953" y="9148"/>
                  <a:pt x="18151" y="9294"/>
                </a:cubicBezTo>
                <a:cubicBezTo>
                  <a:pt x="18287" y="9393"/>
                  <a:pt x="18427" y="9432"/>
                  <a:pt x="18568" y="9432"/>
                </a:cubicBezTo>
                <a:cubicBezTo>
                  <a:pt x="18960" y="9432"/>
                  <a:pt x="19356" y="9124"/>
                  <a:pt x="19661" y="8913"/>
                </a:cubicBezTo>
                <a:cubicBezTo>
                  <a:pt x="19977" y="8694"/>
                  <a:pt x="20308" y="8500"/>
                  <a:pt x="20653" y="8331"/>
                </a:cubicBezTo>
                <a:cubicBezTo>
                  <a:pt x="20851" y="8232"/>
                  <a:pt x="21118" y="8095"/>
                  <a:pt x="21361" y="8095"/>
                </a:cubicBezTo>
                <a:cubicBezTo>
                  <a:pt x="21407" y="8095"/>
                  <a:pt x="21453" y="8100"/>
                  <a:pt x="21497" y="8111"/>
                </a:cubicBezTo>
                <a:cubicBezTo>
                  <a:pt x="21511" y="8127"/>
                  <a:pt x="21525" y="8141"/>
                  <a:pt x="21542" y="8155"/>
                </a:cubicBezTo>
                <a:cubicBezTo>
                  <a:pt x="21559" y="8168"/>
                  <a:pt x="21573" y="8171"/>
                  <a:pt x="21588" y="8174"/>
                </a:cubicBezTo>
                <a:cubicBezTo>
                  <a:pt x="21979" y="8720"/>
                  <a:pt x="22321" y="9302"/>
                  <a:pt x="22609" y="9907"/>
                </a:cubicBezTo>
                <a:cubicBezTo>
                  <a:pt x="22304" y="9755"/>
                  <a:pt x="21942" y="9692"/>
                  <a:pt x="21600" y="9692"/>
                </a:cubicBezTo>
                <a:cubicBezTo>
                  <a:pt x="21560" y="9692"/>
                  <a:pt x="21521" y="9693"/>
                  <a:pt x="21483" y="9695"/>
                </a:cubicBezTo>
                <a:cubicBezTo>
                  <a:pt x="21291" y="9703"/>
                  <a:pt x="21066" y="9734"/>
                  <a:pt x="20938" y="9893"/>
                </a:cubicBezTo>
                <a:cubicBezTo>
                  <a:pt x="20839" y="10018"/>
                  <a:pt x="20837" y="10185"/>
                  <a:pt x="20902" y="10325"/>
                </a:cubicBezTo>
                <a:cubicBezTo>
                  <a:pt x="21013" y="10559"/>
                  <a:pt x="21251" y="10632"/>
                  <a:pt x="21493" y="10632"/>
                </a:cubicBezTo>
                <a:cubicBezTo>
                  <a:pt x="21615" y="10632"/>
                  <a:pt x="21739" y="10613"/>
                  <a:pt x="21847" y="10587"/>
                </a:cubicBezTo>
                <a:cubicBezTo>
                  <a:pt x="22137" y="10516"/>
                  <a:pt x="22426" y="10384"/>
                  <a:pt x="22726" y="10384"/>
                </a:cubicBezTo>
                <a:cubicBezTo>
                  <a:pt x="22757" y="10384"/>
                  <a:pt x="22788" y="10385"/>
                  <a:pt x="22819" y="10388"/>
                </a:cubicBezTo>
                <a:cubicBezTo>
                  <a:pt x="23004" y="10832"/>
                  <a:pt x="23160" y="11286"/>
                  <a:pt x="23286" y="11749"/>
                </a:cubicBezTo>
                <a:cubicBezTo>
                  <a:pt x="23368" y="12048"/>
                  <a:pt x="23433" y="12353"/>
                  <a:pt x="23486" y="12663"/>
                </a:cubicBezTo>
                <a:cubicBezTo>
                  <a:pt x="23340" y="12573"/>
                  <a:pt x="23184" y="12499"/>
                  <a:pt x="23023" y="12441"/>
                </a:cubicBezTo>
                <a:cubicBezTo>
                  <a:pt x="22929" y="12409"/>
                  <a:pt x="22804" y="12370"/>
                  <a:pt x="22688" y="12370"/>
                </a:cubicBezTo>
                <a:cubicBezTo>
                  <a:pt x="22583" y="12370"/>
                  <a:pt x="22485" y="12402"/>
                  <a:pt x="22425" y="12497"/>
                </a:cubicBezTo>
                <a:cubicBezTo>
                  <a:pt x="22300" y="12690"/>
                  <a:pt x="22504" y="12902"/>
                  <a:pt x="22642" y="13020"/>
                </a:cubicBezTo>
                <a:cubicBezTo>
                  <a:pt x="22838" y="13185"/>
                  <a:pt x="23087" y="13291"/>
                  <a:pt x="23343" y="13314"/>
                </a:cubicBezTo>
                <a:cubicBezTo>
                  <a:pt x="23374" y="13317"/>
                  <a:pt x="23410" y="13320"/>
                  <a:pt x="23445" y="13320"/>
                </a:cubicBezTo>
                <a:cubicBezTo>
                  <a:pt x="23491" y="13320"/>
                  <a:pt x="23537" y="13315"/>
                  <a:pt x="23577" y="13298"/>
                </a:cubicBezTo>
                <a:cubicBezTo>
                  <a:pt x="23581" y="13338"/>
                  <a:pt x="23584" y="13378"/>
                  <a:pt x="23588" y="13417"/>
                </a:cubicBezTo>
                <a:cubicBezTo>
                  <a:pt x="23578" y="13454"/>
                  <a:pt x="23573" y="13495"/>
                  <a:pt x="23568" y="13538"/>
                </a:cubicBezTo>
                <a:cubicBezTo>
                  <a:pt x="23567" y="13566"/>
                  <a:pt x="23584" y="13582"/>
                  <a:pt x="23604" y="13588"/>
                </a:cubicBezTo>
                <a:cubicBezTo>
                  <a:pt x="23638" y="13988"/>
                  <a:pt x="23646" y="14391"/>
                  <a:pt x="23631" y="14792"/>
                </a:cubicBezTo>
                <a:cubicBezTo>
                  <a:pt x="23598" y="15560"/>
                  <a:pt x="23472" y="16333"/>
                  <a:pt x="23215" y="17061"/>
                </a:cubicBezTo>
                <a:cubicBezTo>
                  <a:pt x="23277" y="16733"/>
                  <a:pt x="23277" y="16401"/>
                  <a:pt x="23231" y="16069"/>
                </a:cubicBezTo>
                <a:cubicBezTo>
                  <a:pt x="23092" y="15079"/>
                  <a:pt x="22554" y="14220"/>
                  <a:pt x="22123" y="13338"/>
                </a:cubicBezTo>
                <a:cubicBezTo>
                  <a:pt x="22016" y="13121"/>
                  <a:pt x="21918" y="12901"/>
                  <a:pt x="21859" y="12667"/>
                </a:cubicBezTo>
                <a:cubicBezTo>
                  <a:pt x="21846" y="12617"/>
                  <a:pt x="21837" y="12566"/>
                  <a:pt x="21829" y="12517"/>
                </a:cubicBezTo>
                <a:cubicBezTo>
                  <a:pt x="21894" y="12495"/>
                  <a:pt x="21958" y="12461"/>
                  <a:pt x="22012" y="12416"/>
                </a:cubicBezTo>
                <a:cubicBezTo>
                  <a:pt x="22264" y="12193"/>
                  <a:pt x="22298" y="11800"/>
                  <a:pt x="22086" y="11539"/>
                </a:cubicBezTo>
                <a:cubicBezTo>
                  <a:pt x="21958" y="11384"/>
                  <a:pt x="21765" y="11300"/>
                  <a:pt x="21571" y="11300"/>
                </a:cubicBezTo>
                <a:cubicBezTo>
                  <a:pt x="21444" y="11300"/>
                  <a:pt x="21316" y="11337"/>
                  <a:pt x="21206" y="11413"/>
                </a:cubicBezTo>
                <a:cubicBezTo>
                  <a:pt x="20936" y="11600"/>
                  <a:pt x="20865" y="11999"/>
                  <a:pt x="21046" y="12267"/>
                </a:cubicBezTo>
                <a:cubicBezTo>
                  <a:pt x="21156" y="12431"/>
                  <a:pt x="21351" y="12524"/>
                  <a:pt x="21547" y="12526"/>
                </a:cubicBezTo>
                <a:cubicBezTo>
                  <a:pt x="21559" y="12531"/>
                  <a:pt x="21569" y="12534"/>
                  <a:pt x="21582" y="12536"/>
                </a:cubicBezTo>
                <a:lnTo>
                  <a:pt x="21590" y="12536"/>
                </a:lnTo>
                <a:cubicBezTo>
                  <a:pt x="21633" y="12735"/>
                  <a:pt x="21701" y="12927"/>
                  <a:pt x="21783" y="13112"/>
                </a:cubicBezTo>
                <a:cubicBezTo>
                  <a:pt x="21985" y="13562"/>
                  <a:pt x="22247" y="13986"/>
                  <a:pt x="22476" y="14423"/>
                </a:cubicBezTo>
                <a:cubicBezTo>
                  <a:pt x="22903" y="15239"/>
                  <a:pt x="23285" y="16166"/>
                  <a:pt x="23086" y="17102"/>
                </a:cubicBezTo>
                <a:cubicBezTo>
                  <a:pt x="23028" y="17381"/>
                  <a:pt x="22917" y="17641"/>
                  <a:pt x="22789" y="17894"/>
                </a:cubicBezTo>
                <a:cubicBezTo>
                  <a:pt x="22930" y="16821"/>
                  <a:pt x="22910" y="15590"/>
                  <a:pt x="21931" y="14921"/>
                </a:cubicBezTo>
                <a:cubicBezTo>
                  <a:pt x="21776" y="14816"/>
                  <a:pt x="21561" y="14690"/>
                  <a:pt x="21357" y="14690"/>
                </a:cubicBezTo>
                <a:cubicBezTo>
                  <a:pt x="21291" y="14690"/>
                  <a:pt x="21225" y="14703"/>
                  <a:pt x="21163" y="14735"/>
                </a:cubicBezTo>
                <a:cubicBezTo>
                  <a:pt x="20928" y="14857"/>
                  <a:pt x="20853" y="15151"/>
                  <a:pt x="20847" y="15397"/>
                </a:cubicBezTo>
                <a:cubicBezTo>
                  <a:pt x="20836" y="15949"/>
                  <a:pt x="21144" y="16447"/>
                  <a:pt x="21463" y="16872"/>
                </a:cubicBezTo>
                <a:cubicBezTo>
                  <a:pt x="21854" y="17396"/>
                  <a:pt x="22347" y="17921"/>
                  <a:pt x="22378" y="18604"/>
                </a:cubicBezTo>
                <a:cubicBezTo>
                  <a:pt x="22365" y="18623"/>
                  <a:pt x="22351" y="18640"/>
                  <a:pt x="22340" y="18658"/>
                </a:cubicBezTo>
                <a:cubicBezTo>
                  <a:pt x="22279" y="18732"/>
                  <a:pt x="22348" y="18817"/>
                  <a:pt x="22421" y="18817"/>
                </a:cubicBezTo>
                <a:cubicBezTo>
                  <a:pt x="22447" y="18817"/>
                  <a:pt x="22474" y="18806"/>
                  <a:pt x="22496" y="18780"/>
                </a:cubicBezTo>
                <a:cubicBezTo>
                  <a:pt x="22500" y="18773"/>
                  <a:pt x="22506" y="18765"/>
                  <a:pt x="22513" y="18758"/>
                </a:cubicBezTo>
                <a:cubicBezTo>
                  <a:pt x="22520" y="18762"/>
                  <a:pt x="22529" y="18764"/>
                  <a:pt x="22537" y="18764"/>
                </a:cubicBezTo>
                <a:cubicBezTo>
                  <a:pt x="22549" y="18764"/>
                  <a:pt x="22562" y="18759"/>
                  <a:pt x="22569" y="18745"/>
                </a:cubicBezTo>
                <a:cubicBezTo>
                  <a:pt x="22606" y="18683"/>
                  <a:pt x="22645" y="18623"/>
                  <a:pt x="22683" y="18560"/>
                </a:cubicBezTo>
                <a:cubicBezTo>
                  <a:pt x="23148" y="18202"/>
                  <a:pt x="23733" y="18063"/>
                  <a:pt x="24299" y="17931"/>
                </a:cubicBezTo>
                <a:cubicBezTo>
                  <a:pt x="24862" y="17800"/>
                  <a:pt x="25533" y="17694"/>
                  <a:pt x="25972" y="17285"/>
                </a:cubicBezTo>
                <a:cubicBezTo>
                  <a:pt x="26150" y="17119"/>
                  <a:pt x="26308" y="16868"/>
                  <a:pt x="26260" y="16613"/>
                </a:cubicBezTo>
                <a:cubicBezTo>
                  <a:pt x="26214" y="16370"/>
                  <a:pt x="25982" y="16215"/>
                  <a:pt x="25746" y="16184"/>
                </a:cubicBezTo>
                <a:cubicBezTo>
                  <a:pt x="25711" y="16179"/>
                  <a:pt x="25676" y="16177"/>
                  <a:pt x="25641" y="16177"/>
                </a:cubicBezTo>
                <a:cubicBezTo>
                  <a:pt x="25378" y="16177"/>
                  <a:pt x="25122" y="16305"/>
                  <a:pt x="24895" y="16424"/>
                </a:cubicBezTo>
                <a:cubicBezTo>
                  <a:pt x="24591" y="16583"/>
                  <a:pt x="24299" y="16761"/>
                  <a:pt x="24022" y="16964"/>
                </a:cubicBezTo>
                <a:cubicBezTo>
                  <a:pt x="23777" y="17143"/>
                  <a:pt x="23540" y="17339"/>
                  <a:pt x="23316" y="17547"/>
                </a:cubicBezTo>
                <a:cubicBezTo>
                  <a:pt x="23319" y="17545"/>
                  <a:pt x="23320" y="17542"/>
                  <a:pt x="23321" y="17539"/>
                </a:cubicBezTo>
                <a:cubicBezTo>
                  <a:pt x="23567" y="17147"/>
                  <a:pt x="23826" y="16766"/>
                  <a:pt x="24114" y="16404"/>
                </a:cubicBezTo>
                <a:cubicBezTo>
                  <a:pt x="24401" y="16042"/>
                  <a:pt x="24719" y="15700"/>
                  <a:pt x="25075" y="15402"/>
                </a:cubicBezTo>
                <a:cubicBezTo>
                  <a:pt x="25427" y="15109"/>
                  <a:pt x="25813" y="14880"/>
                  <a:pt x="26209" y="14653"/>
                </a:cubicBezTo>
                <a:cubicBezTo>
                  <a:pt x="26427" y="14527"/>
                  <a:pt x="26646" y="14396"/>
                  <a:pt x="26839" y="14235"/>
                </a:cubicBezTo>
                <a:cubicBezTo>
                  <a:pt x="26902" y="14182"/>
                  <a:pt x="26969" y="14125"/>
                  <a:pt x="27031" y="14063"/>
                </a:cubicBezTo>
                <a:cubicBezTo>
                  <a:pt x="27062" y="14070"/>
                  <a:pt x="27092" y="14074"/>
                  <a:pt x="27123" y="14074"/>
                </a:cubicBezTo>
                <a:cubicBezTo>
                  <a:pt x="27177" y="14074"/>
                  <a:pt x="27230" y="14062"/>
                  <a:pt x="27281" y="14035"/>
                </a:cubicBezTo>
                <a:cubicBezTo>
                  <a:pt x="27393" y="14005"/>
                  <a:pt x="27491" y="13931"/>
                  <a:pt x="27547" y="13829"/>
                </a:cubicBezTo>
                <a:cubicBezTo>
                  <a:pt x="27626" y="13680"/>
                  <a:pt x="27598" y="13494"/>
                  <a:pt x="27512" y="13355"/>
                </a:cubicBezTo>
                <a:cubicBezTo>
                  <a:pt x="27438" y="13232"/>
                  <a:pt x="27298" y="13155"/>
                  <a:pt x="27154" y="13155"/>
                </a:cubicBezTo>
                <a:cubicBezTo>
                  <a:pt x="27131" y="13155"/>
                  <a:pt x="27109" y="13157"/>
                  <a:pt x="27087" y="13161"/>
                </a:cubicBezTo>
                <a:cubicBezTo>
                  <a:pt x="26922" y="13189"/>
                  <a:pt x="26780" y="13295"/>
                  <a:pt x="26709" y="13444"/>
                </a:cubicBezTo>
                <a:cubicBezTo>
                  <a:pt x="26634" y="13600"/>
                  <a:pt x="26664" y="13792"/>
                  <a:pt x="26783" y="13918"/>
                </a:cubicBezTo>
                <a:cubicBezTo>
                  <a:pt x="26792" y="13927"/>
                  <a:pt x="26802" y="13934"/>
                  <a:pt x="26810" y="13942"/>
                </a:cubicBezTo>
                <a:cubicBezTo>
                  <a:pt x="26726" y="14025"/>
                  <a:pt x="26627" y="14096"/>
                  <a:pt x="26553" y="14152"/>
                </a:cubicBezTo>
                <a:cubicBezTo>
                  <a:pt x="26380" y="14283"/>
                  <a:pt x="26199" y="14396"/>
                  <a:pt x="26014" y="14508"/>
                </a:cubicBezTo>
                <a:cubicBezTo>
                  <a:pt x="25631" y="14741"/>
                  <a:pt x="25259" y="14980"/>
                  <a:pt x="24923" y="15280"/>
                </a:cubicBezTo>
                <a:cubicBezTo>
                  <a:pt x="24344" y="15794"/>
                  <a:pt x="23868" y="16403"/>
                  <a:pt x="23446" y="17048"/>
                </a:cubicBezTo>
                <a:cubicBezTo>
                  <a:pt x="23599" y="16600"/>
                  <a:pt x="23706" y="16134"/>
                  <a:pt x="23770" y="15665"/>
                </a:cubicBezTo>
                <a:cubicBezTo>
                  <a:pt x="23876" y="14876"/>
                  <a:pt x="23880" y="14071"/>
                  <a:pt x="23791" y="13280"/>
                </a:cubicBezTo>
                <a:cubicBezTo>
                  <a:pt x="24051" y="12954"/>
                  <a:pt x="24610" y="12901"/>
                  <a:pt x="24960" y="12722"/>
                </a:cubicBezTo>
                <a:cubicBezTo>
                  <a:pt x="25164" y="12617"/>
                  <a:pt x="25369" y="12454"/>
                  <a:pt x="25433" y="12226"/>
                </a:cubicBezTo>
                <a:cubicBezTo>
                  <a:pt x="25486" y="12026"/>
                  <a:pt x="25386" y="11847"/>
                  <a:pt x="25187" y="11783"/>
                </a:cubicBezTo>
                <a:cubicBezTo>
                  <a:pt x="25119" y="11761"/>
                  <a:pt x="25050" y="11751"/>
                  <a:pt x="24982" y="11751"/>
                </a:cubicBezTo>
                <a:cubicBezTo>
                  <a:pt x="24611" y="11751"/>
                  <a:pt x="24253" y="12046"/>
                  <a:pt x="24029" y="12308"/>
                </a:cubicBezTo>
                <a:cubicBezTo>
                  <a:pt x="23910" y="12446"/>
                  <a:pt x="23808" y="12599"/>
                  <a:pt x="23717" y="12756"/>
                </a:cubicBezTo>
                <a:cubicBezTo>
                  <a:pt x="23703" y="12665"/>
                  <a:pt x="23689" y="12575"/>
                  <a:pt x="23670" y="12485"/>
                </a:cubicBezTo>
                <a:cubicBezTo>
                  <a:pt x="23534" y="11766"/>
                  <a:pt x="23321" y="11064"/>
                  <a:pt x="23046" y="10387"/>
                </a:cubicBezTo>
                <a:cubicBezTo>
                  <a:pt x="23372" y="9800"/>
                  <a:pt x="24322" y="9695"/>
                  <a:pt x="24437" y="8958"/>
                </a:cubicBezTo>
                <a:cubicBezTo>
                  <a:pt x="24484" y="8661"/>
                  <a:pt x="24306" y="8420"/>
                  <a:pt x="24007" y="8420"/>
                </a:cubicBezTo>
                <a:cubicBezTo>
                  <a:pt x="23992" y="8420"/>
                  <a:pt x="23977" y="8421"/>
                  <a:pt x="23961" y="8422"/>
                </a:cubicBezTo>
                <a:cubicBezTo>
                  <a:pt x="23609" y="8450"/>
                  <a:pt x="23327" y="8738"/>
                  <a:pt x="23158" y="9025"/>
                </a:cubicBezTo>
                <a:cubicBezTo>
                  <a:pt x="22987" y="9317"/>
                  <a:pt x="22911" y="9646"/>
                  <a:pt x="22876" y="9980"/>
                </a:cubicBezTo>
                <a:cubicBezTo>
                  <a:pt x="22527" y="9207"/>
                  <a:pt x="22091" y="8473"/>
                  <a:pt x="21576" y="7798"/>
                </a:cubicBezTo>
                <a:cubicBezTo>
                  <a:pt x="21576" y="7781"/>
                  <a:pt x="21575" y="7765"/>
                  <a:pt x="21575" y="7751"/>
                </a:cubicBezTo>
                <a:cubicBezTo>
                  <a:pt x="21573" y="7644"/>
                  <a:pt x="21576" y="7538"/>
                  <a:pt x="21582" y="7430"/>
                </a:cubicBezTo>
                <a:cubicBezTo>
                  <a:pt x="21590" y="7232"/>
                  <a:pt x="21605" y="7032"/>
                  <a:pt x="21620" y="6833"/>
                </a:cubicBezTo>
                <a:cubicBezTo>
                  <a:pt x="21653" y="6434"/>
                  <a:pt x="21695" y="6038"/>
                  <a:pt x="21730" y="5638"/>
                </a:cubicBezTo>
                <a:cubicBezTo>
                  <a:pt x="21762" y="5251"/>
                  <a:pt x="21786" y="4861"/>
                  <a:pt x="21786" y="4468"/>
                </a:cubicBezTo>
                <a:cubicBezTo>
                  <a:pt x="21786" y="4102"/>
                  <a:pt x="21789" y="3693"/>
                  <a:pt x="21617" y="3357"/>
                </a:cubicBezTo>
                <a:cubicBezTo>
                  <a:pt x="21487" y="3101"/>
                  <a:pt x="21234" y="2887"/>
                  <a:pt x="20935" y="2887"/>
                </a:cubicBezTo>
                <a:cubicBezTo>
                  <a:pt x="20925" y="2887"/>
                  <a:pt x="20914" y="2887"/>
                  <a:pt x="20904" y="2887"/>
                </a:cubicBezTo>
                <a:cubicBezTo>
                  <a:pt x="20602" y="2899"/>
                  <a:pt x="20343" y="3136"/>
                  <a:pt x="20228" y="3402"/>
                </a:cubicBezTo>
                <a:cubicBezTo>
                  <a:pt x="20088" y="3729"/>
                  <a:pt x="20119" y="4102"/>
                  <a:pt x="20163" y="4444"/>
                </a:cubicBezTo>
                <a:cubicBezTo>
                  <a:pt x="20211" y="4820"/>
                  <a:pt x="20297" y="5191"/>
                  <a:pt x="20406" y="5553"/>
                </a:cubicBezTo>
                <a:cubicBezTo>
                  <a:pt x="20531" y="5967"/>
                  <a:pt x="20687" y="6372"/>
                  <a:pt x="20864" y="6763"/>
                </a:cubicBezTo>
                <a:cubicBezTo>
                  <a:pt x="20890" y="6823"/>
                  <a:pt x="20921" y="6885"/>
                  <a:pt x="20946" y="6946"/>
                </a:cubicBezTo>
                <a:cubicBezTo>
                  <a:pt x="20077" y="5872"/>
                  <a:pt x="19214" y="4701"/>
                  <a:pt x="19215" y="3269"/>
                </a:cubicBezTo>
                <a:cubicBezTo>
                  <a:pt x="19215" y="3077"/>
                  <a:pt x="19237" y="2886"/>
                  <a:pt x="19278" y="2699"/>
                </a:cubicBezTo>
                <a:cubicBezTo>
                  <a:pt x="19298" y="2605"/>
                  <a:pt x="19328" y="2516"/>
                  <a:pt x="19363" y="2428"/>
                </a:cubicBezTo>
                <a:cubicBezTo>
                  <a:pt x="19379" y="2389"/>
                  <a:pt x="19398" y="2354"/>
                  <a:pt x="19417" y="2321"/>
                </a:cubicBezTo>
                <a:cubicBezTo>
                  <a:pt x="19446" y="2327"/>
                  <a:pt x="19476" y="2330"/>
                  <a:pt x="19507" y="2330"/>
                </a:cubicBezTo>
                <a:cubicBezTo>
                  <a:pt x="19564" y="2330"/>
                  <a:pt x="19622" y="2320"/>
                  <a:pt x="19679" y="2297"/>
                </a:cubicBezTo>
                <a:cubicBezTo>
                  <a:pt x="19833" y="2233"/>
                  <a:pt x="19902" y="2101"/>
                  <a:pt x="19902" y="1964"/>
                </a:cubicBezTo>
                <a:cubicBezTo>
                  <a:pt x="19928" y="1883"/>
                  <a:pt x="19925" y="1792"/>
                  <a:pt x="19885" y="1704"/>
                </a:cubicBezTo>
                <a:cubicBezTo>
                  <a:pt x="19807" y="1534"/>
                  <a:pt x="19653" y="1453"/>
                  <a:pt x="19499" y="1453"/>
                </a:cubicBezTo>
                <a:cubicBezTo>
                  <a:pt x="19323" y="1453"/>
                  <a:pt x="19145" y="1558"/>
                  <a:pt x="19076" y="1754"/>
                </a:cubicBezTo>
                <a:cubicBezTo>
                  <a:pt x="19010" y="1940"/>
                  <a:pt x="19086" y="2118"/>
                  <a:pt x="19221" y="2229"/>
                </a:cubicBezTo>
                <a:cubicBezTo>
                  <a:pt x="19194" y="2344"/>
                  <a:pt x="19179" y="2463"/>
                  <a:pt x="19157" y="2574"/>
                </a:cubicBezTo>
                <a:cubicBezTo>
                  <a:pt x="19126" y="2744"/>
                  <a:pt x="19102" y="2914"/>
                  <a:pt x="19095" y="3090"/>
                </a:cubicBezTo>
                <a:cubicBezTo>
                  <a:pt x="19079" y="3442"/>
                  <a:pt x="19115" y="3791"/>
                  <a:pt x="19197" y="4132"/>
                </a:cubicBezTo>
                <a:cubicBezTo>
                  <a:pt x="19377" y="4896"/>
                  <a:pt x="19774" y="5593"/>
                  <a:pt x="20248" y="6213"/>
                </a:cubicBezTo>
                <a:cubicBezTo>
                  <a:pt x="20424" y="6444"/>
                  <a:pt x="20610" y="6666"/>
                  <a:pt x="20800" y="6884"/>
                </a:cubicBezTo>
                <a:cubicBezTo>
                  <a:pt x="20166" y="6216"/>
                  <a:pt x="19450" y="5635"/>
                  <a:pt x="18672" y="5153"/>
                </a:cubicBezTo>
                <a:cubicBezTo>
                  <a:pt x="18666" y="5145"/>
                  <a:pt x="18659" y="5137"/>
                  <a:pt x="18648" y="5130"/>
                </a:cubicBezTo>
                <a:cubicBezTo>
                  <a:pt x="18208" y="4862"/>
                  <a:pt x="18261" y="4286"/>
                  <a:pt x="18180" y="3848"/>
                </a:cubicBezTo>
                <a:cubicBezTo>
                  <a:pt x="18109" y="3465"/>
                  <a:pt x="17910" y="3016"/>
                  <a:pt x="17581" y="2784"/>
                </a:cubicBezTo>
                <a:cubicBezTo>
                  <a:pt x="17502" y="2728"/>
                  <a:pt x="17409" y="2690"/>
                  <a:pt x="17316" y="2690"/>
                </a:cubicBezTo>
                <a:cubicBezTo>
                  <a:pt x="17258" y="2690"/>
                  <a:pt x="17199" y="2705"/>
                  <a:pt x="17144" y="2741"/>
                </a:cubicBezTo>
                <a:cubicBezTo>
                  <a:pt x="16991" y="2842"/>
                  <a:pt x="16945" y="3045"/>
                  <a:pt x="16941" y="3216"/>
                </a:cubicBezTo>
                <a:cubicBezTo>
                  <a:pt x="16928" y="3585"/>
                  <a:pt x="17094" y="3933"/>
                  <a:pt x="17311" y="4224"/>
                </a:cubicBezTo>
                <a:cubicBezTo>
                  <a:pt x="17407" y="4351"/>
                  <a:pt x="17513" y="4472"/>
                  <a:pt x="17625" y="4587"/>
                </a:cubicBezTo>
                <a:cubicBezTo>
                  <a:pt x="16958" y="4275"/>
                  <a:pt x="16260" y="4031"/>
                  <a:pt x="15534" y="3868"/>
                </a:cubicBezTo>
                <a:cubicBezTo>
                  <a:pt x="15529" y="3865"/>
                  <a:pt x="15524" y="3865"/>
                  <a:pt x="15518" y="3863"/>
                </a:cubicBezTo>
                <a:cubicBezTo>
                  <a:pt x="15257" y="3679"/>
                  <a:pt x="15068" y="3422"/>
                  <a:pt x="14894" y="3158"/>
                </a:cubicBezTo>
                <a:cubicBezTo>
                  <a:pt x="14803" y="3019"/>
                  <a:pt x="14717" y="2879"/>
                  <a:pt x="14619" y="2744"/>
                </a:cubicBezTo>
                <a:cubicBezTo>
                  <a:pt x="14545" y="2642"/>
                  <a:pt x="14460" y="2516"/>
                  <a:pt x="14321" y="2496"/>
                </a:cubicBezTo>
                <a:cubicBezTo>
                  <a:pt x="14308" y="2494"/>
                  <a:pt x="14296" y="2493"/>
                  <a:pt x="14284" y="2493"/>
                </a:cubicBezTo>
                <a:cubicBezTo>
                  <a:pt x="14094" y="2493"/>
                  <a:pt x="13956" y="2704"/>
                  <a:pt x="13970" y="2882"/>
                </a:cubicBezTo>
                <a:cubicBezTo>
                  <a:pt x="13992" y="3147"/>
                  <a:pt x="14267" y="3338"/>
                  <a:pt x="14453" y="3495"/>
                </a:cubicBezTo>
                <a:cubicBezTo>
                  <a:pt x="14553" y="3580"/>
                  <a:pt x="14661" y="3658"/>
                  <a:pt x="14772" y="3730"/>
                </a:cubicBezTo>
                <a:cubicBezTo>
                  <a:pt x="14708" y="3722"/>
                  <a:pt x="14646" y="3712"/>
                  <a:pt x="14582" y="3702"/>
                </a:cubicBezTo>
                <a:cubicBezTo>
                  <a:pt x="14533" y="3686"/>
                  <a:pt x="14490" y="3665"/>
                  <a:pt x="14444" y="3644"/>
                </a:cubicBezTo>
                <a:cubicBezTo>
                  <a:pt x="14480" y="3617"/>
                  <a:pt x="14488" y="3558"/>
                  <a:pt x="14434" y="3530"/>
                </a:cubicBezTo>
                <a:cubicBezTo>
                  <a:pt x="14227" y="3421"/>
                  <a:pt x="14013" y="3321"/>
                  <a:pt x="13801" y="3218"/>
                </a:cubicBezTo>
                <a:cubicBezTo>
                  <a:pt x="13579" y="3012"/>
                  <a:pt x="13387" y="2768"/>
                  <a:pt x="13241" y="2517"/>
                </a:cubicBezTo>
                <a:cubicBezTo>
                  <a:pt x="12966" y="2047"/>
                  <a:pt x="12717" y="1450"/>
                  <a:pt x="12810" y="893"/>
                </a:cubicBezTo>
                <a:lnTo>
                  <a:pt x="12810" y="893"/>
                </a:lnTo>
                <a:cubicBezTo>
                  <a:pt x="12845" y="904"/>
                  <a:pt x="12882" y="910"/>
                  <a:pt x="12918" y="910"/>
                </a:cubicBezTo>
                <a:cubicBezTo>
                  <a:pt x="12972" y="910"/>
                  <a:pt x="13026" y="897"/>
                  <a:pt x="13075" y="871"/>
                </a:cubicBezTo>
                <a:cubicBezTo>
                  <a:pt x="13169" y="863"/>
                  <a:pt x="13257" y="827"/>
                  <a:pt x="13326" y="758"/>
                </a:cubicBezTo>
                <a:cubicBezTo>
                  <a:pt x="13547" y="534"/>
                  <a:pt x="13362" y="168"/>
                  <a:pt x="13115" y="51"/>
                </a:cubicBezTo>
                <a:cubicBezTo>
                  <a:pt x="13045" y="18"/>
                  <a:pt x="12964" y="0"/>
                  <a:pt x="128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_1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4"/>
          <p:cNvSpPr txBox="1">
            <a:spLocks noGrp="1"/>
          </p:cNvSpPr>
          <p:nvPr>
            <p:ph type="title"/>
          </p:nvPr>
        </p:nvSpPr>
        <p:spPr>
          <a:xfrm>
            <a:off x="713228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14"/>
          <p:cNvSpPr/>
          <p:nvPr/>
        </p:nvSpPr>
        <p:spPr>
          <a:xfrm rot="7291421" flipH="1">
            <a:off x="79166" y="568892"/>
            <a:ext cx="1037996" cy="1480152"/>
          </a:xfrm>
          <a:custGeom>
            <a:avLst/>
            <a:gdLst/>
            <a:ahLst/>
            <a:cxnLst/>
            <a:rect l="l" t="t" r="r" b="b"/>
            <a:pathLst>
              <a:path w="18074" h="25773" extrusionOk="0">
                <a:moveTo>
                  <a:pt x="11093" y="456"/>
                </a:moveTo>
                <a:cubicBezTo>
                  <a:pt x="11179" y="456"/>
                  <a:pt x="11256" y="515"/>
                  <a:pt x="11306" y="581"/>
                </a:cubicBezTo>
                <a:cubicBezTo>
                  <a:pt x="11432" y="754"/>
                  <a:pt x="11376" y="991"/>
                  <a:pt x="11340" y="1183"/>
                </a:cubicBezTo>
                <a:cubicBezTo>
                  <a:pt x="11332" y="1222"/>
                  <a:pt x="11368" y="1266"/>
                  <a:pt x="11409" y="1266"/>
                </a:cubicBezTo>
                <a:cubicBezTo>
                  <a:pt x="11412" y="1266"/>
                  <a:pt x="11415" y="1265"/>
                  <a:pt x="11418" y="1265"/>
                </a:cubicBezTo>
                <a:cubicBezTo>
                  <a:pt x="11454" y="1258"/>
                  <a:pt x="11491" y="1255"/>
                  <a:pt x="11526" y="1255"/>
                </a:cubicBezTo>
                <a:cubicBezTo>
                  <a:pt x="11749" y="1255"/>
                  <a:pt x="11954" y="1375"/>
                  <a:pt x="12099" y="1550"/>
                </a:cubicBezTo>
                <a:cubicBezTo>
                  <a:pt x="12290" y="1784"/>
                  <a:pt x="12343" y="2091"/>
                  <a:pt x="12333" y="2387"/>
                </a:cubicBezTo>
                <a:cubicBezTo>
                  <a:pt x="12316" y="2902"/>
                  <a:pt x="12162" y="3433"/>
                  <a:pt x="11991" y="3918"/>
                </a:cubicBezTo>
                <a:cubicBezTo>
                  <a:pt x="11656" y="4866"/>
                  <a:pt x="11125" y="5744"/>
                  <a:pt x="10444" y="6486"/>
                </a:cubicBezTo>
                <a:cubicBezTo>
                  <a:pt x="10219" y="6730"/>
                  <a:pt x="9976" y="6957"/>
                  <a:pt x="9721" y="7171"/>
                </a:cubicBezTo>
                <a:cubicBezTo>
                  <a:pt x="9712" y="7174"/>
                  <a:pt x="9705" y="7177"/>
                  <a:pt x="9695" y="7181"/>
                </a:cubicBezTo>
                <a:cubicBezTo>
                  <a:pt x="9685" y="7185"/>
                  <a:pt x="9677" y="7195"/>
                  <a:pt x="9667" y="7200"/>
                </a:cubicBezTo>
                <a:cubicBezTo>
                  <a:pt x="9623" y="7133"/>
                  <a:pt x="9568" y="7076"/>
                  <a:pt x="9509" y="7028"/>
                </a:cubicBezTo>
                <a:cubicBezTo>
                  <a:pt x="9510" y="7027"/>
                  <a:pt x="9510" y="7027"/>
                  <a:pt x="9511" y="7027"/>
                </a:cubicBezTo>
                <a:cubicBezTo>
                  <a:pt x="9512" y="7027"/>
                  <a:pt x="9512" y="7027"/>
                  <a:pt x="9514" y="7027"/>
                </a:cubicBezTo>
                <a:cubicBezTo>
                  <a:pt x="9986" y="6462"/>
                  <a:pt x="10422" y="5866"/>
                  <a:pt x="10813" y="5245"/>
                </a:cubicBezTo>
                <a:cubicBezTo>
                  <a:pt x="10834" y="5211"/>
                  <a:pt x="10805" y="5173"/>
                  <a:pt x="10777" y="5173"/>
                </a:cubicBezTo>
                <a:cubicBezTo>
                  <a:pt x="10767" y="5173"/>
                  <a:pt x="10757" y="5179"/>
                  <a:pt x="10749" y="5191"/>
                </a:cubicBezTo>
                <a:cubicBezTo>
                  <a:pt x="10358" y="5814"/>
                  <a:pt x="9922" y="6411"/>
                  <a:pt x="9451" y="6975"/>
                </a:cubicBezTo>
                <a:cubicBezTo>
                  <a:pt x="9448" y="6978"/>
                  <a:pt x="9448" y="6980"/>
                  <a:pt x="9447" y="6984"/>
                </a:cubicBezTo>
                <a:cubicBezTo>
                  <a:pt x="9396" y="6950"/>
                  <a:pt x="9342" y="6919"/>
                  <a:pt x="9285" y="6893"/>
                </a:cubicBezTo>
                <a:cubicBezTo>
                  <a:pt x="9298" y="6876"/>
                  <a:pt x="9312" y="6862"/>
                  <a:pt x="9324" y="6844"/>
                </a:cubicBezTo>
                <a:cubicBezTo>
                  <a:pt x="9396" y="6731"/>
                  <a:pt x="9458" y="6617"/>
                  <a:pt x="9515" y="6496"/>
                </a:cubicBezTo>
                <a:cubicBezTo>
                  <a:pt x="9636" y="6241"/>
                  <a:pt x="9724" y="5972"/>
                  <a:pt x="9795" y="5700"/>
                </a:cubicBezTo>
                <a:cubicBezTo>
                  <a:pt x="9867" y="5422"/>
                  <a:pt x="9921" y="5140"/>
                  <a:pt x="9963" y="4856"/>
                </a:cubicBezTo>
                <a:cubicBezTo>
                  <a:pt x="9985" y="4714"/>
                  <a:pt x="10002" y="4571"/>
                  <a:pt x="10020" y="4426"/>
                </a:cubicBezTo>
                <a:cubicBezTo>
                  <a:pt x="10036" y="4291"/>
                  <a:pt x="10071" y="4141"/>
                  <a:pt x="10050" y="4005"/>
                </a:cubicBezTo>
                <a:cubicBezTo>
                  <a:pt x="10046" y="3981"/>
                  <a:pt x="10023" y="3965"/>
                  <a:pt x="10002" y="3965"/>
                </a:cubicBezTo>
                <a:cubicBezTo>
                  <a:pt x="9986" y="3965"/>
                  <a:pt x="9971" y="3973"/>
                  <a:pt x="9965" y="3992"/>
                </a:cubicBezTo>
                <a:cubicBezTo>
                  <a:pt x="9917" y="4114"/>
                  <a:pt x="9917" y="4260"/>
                  <a:pt x="9901" y="4389"/>
                </a:cubicBezTo>
                <a:cubicBezTo>
                  <a:pt x="9885" y="4518"/>
                  <a:pt x="9868" y="4649"/>
                  <a:pt x="9848" y="4779"/>
                </a:cubicBezTo>
                <a:cubicBezTo>
                  <a:pt x="9807" y="5057"/>
                  <a:pt x="9759" y="5334"/>
                  <a:pt x="9692" y="5608"/>
                </a:cubicBezTo>
                <a:cubicBezTo>
                  <a:pt x="9626" y="5877"/>
                  <a:pt x="9542" y="6141"/>
                  <a:pt x="9433" y="6397"/>
                </a:cubicBezTo>
                <a:cubicBezTo>
                  <a:pt x="9369" y="6547"/>
                  <a:pt x="9297" y="6709"/>
                  <a:pt x="9213" y="6862"/>
                </a:cubicBezTo>
                <a:cubicBezTo>
                  <a:pt x="9142" y="6836"/>
                  <a:pt x="9068" y="6815"/>
                  <a:pt x="8990" y="6802"/>
                </a:cubicBezTo>
                <a:cubicBezTo>
                  <a:pt x="9128" y="6422"/>
                  <a:pt x="9245" y="6033"/>
                  <a:pt x="9341" y="5639"/>
                </a:cubicBezTo>
                <a:cubicBezTo>
                  <a:pt x="9403" y="5384"/>
                  <a:pt x="9455" y="5127"/>
                  <a:pt x="9502" y="4869"/>
                </a:cubicBezTo>
                <a:cubicBezTo>
                  <a:pt x="9546" y="4613"/>
                  <a:pt x="9613" y="4334"/>
                  <a:pt x="9593" y="4076"/>
                </a:cubicBezTo>
                <a:cubicBezTo>
                  <a:pt x="9591" y="4055"/>
                  <a:pt x="9577" y="4046"/>
                  <a:pt x="9563" y="4046"/>
                </a:cubicBezTo>
                <a:cubicBezTo>
                  <a:pt x="9547" y="4046"/>
                  <a:pt x="9530" y="4056"/>
                  <a:pt x="9525" y="4074"/>
                </a:cubicBezTo>
                <a:cubicBezTo>
                  <a:pt x="9457" y="4315"/>
                  <a:pt x="9447" y="4581"/>
                  <a:pt x="9404" y="4830"/>
                </a:cubicBezTo>
                <a:cubicBezTo>
                  <a:pt x="9360" y="5090"/>
                  <a:pt x="9309" y="5348"/>
                  <a:pt x="9248" y="5604"/>
                </a:cubicBezTo>
                <a:cubicBezTo>
                  <a:pt x="9153" y="6005"/>
                  <a:pt x="9036" y="6402"/>
                  <a:pt x="8901" y="6791"/>
                </a:cubicBezTo>
                <a:cubicBezTo>
                  <a:pt x="8858" y="6785"/>
                  <a:pt x="8816" y="6784"/>
                  <a:pt x="8772" y="6781"/>
                </a:cubicBezTo>
                <a:lnTo>
                  <a:pt x="8772" y="6777"/>
                </a:lnTo>
                <a:cubicBezTo>
                  <a:pt x="8586" y="5826"/>
                  <a:pt x="8486" y="4857"/>
                  <a:pt x="8479" y="3887"/>
                </a:cubicBezTo>
                <a:cubicBezTo>
                  <a:pt x="8471" y="3402"/>
                  <a:pt x="8489" y="2914"/>
                  <a:pt x="8532" y="2430"/>
                </a:cubicBezTo>
                <a:cubicBezTo>
                  <a:pt x="8566" y="2042"/>
                  <a:pt x="8616" y="1648"/>
                  <a:pt x="8780" y="1293"/>
                </a:cubicBezTo>
                <a:cubicBezTo>
                  <a:pt x="8871" y="1098"/>
                  <a:pt x="9000" y="912"/>
                  <a:pt x="9175" y="784"/>
                </a:cubicBezTo>
                <a:cubicBezTo>
                  <a:pt x="9290" y="698"/>
                  <a:pt x="9440" y="632"/>
                  <a:pt x="9586" y="632"/>
                </a:cubicBezTo>
                <a:cubicBezTo>
                  <a:pt x="9667" y="632"/>
                  <a:pt x="9746" y="652"/>
                  <a:pt x="9819" y="700"/>
                </a:cubicBezTo>
                <a:cubicBezTo>
                  <a:pt x="9833" y="709"/>
                  <a:pt x="9849" y="714"/>
                  <a:pt x="9866" y="714"/>
                </a:cubicBezTo>
                <a:cubicBezTo>
                  <a:pt x="9890" y="714"/>
                  <a:pt x="9914" y="703"/>
                  <a:pt x="9925" y="676"/>
                </a:cubicBezTo>
                <a:cubicBezTo>
                  <a:pt x="9969" y="568"/>
                  <a:pt x="10074" y="538"/>
                  <a:pt x="10181" y="538"/>
                </a:cubicBezTo>
                <a:cubicBezTo>
                  <a:pt x="10247" y="538"/>
                  <a:pt x="10314" y="549"/>
                  <a:pt x="10369" y="560"/>
                </a:cubicBezTo>
                <a:cubicBezTo>
                  <a:pt x="10462" y="578"/>
                  <a:pt x="10556" y="598"/>
                  <a:pt x="10649" y="598"/>
                </a:cubicBezTo>
                <a:cubicBezTo>
                  <a:pt x="10719" y="598"/>
                  <a:pt x="10788" y="587"/>
                  <a:pt x="10856" y="556"/>
                </a:cubicBezTo>
                <a:cubicBezTo>
                  <a:pt x="10932" y="520"/>
                  <a:pt x="10998" y="459"/>
                  <a:pt x="11084" y="456"/>
                </a:cubicBezTo>
                <a:cubicBezTo>
                  <a:pt x="11087" y="456"/>
                  <a:pt x="11090" y="456"/>
                  <a:pt x="11093" y="456"/>
                </a:cubicBezTo>
                <a:close/>
                <a:moveTo>
                  <a:pt x="6146" y="128"/>
                </a:moveTo>
                <a:cubicBezTo>
                  <a:pt x="6259" y="128"/>
                  <a:pt x="6375" y="150"/>
                  <a:pt x="6472" y="180"/>
                </a:cubicBezTo>
                <a:cubicBezTo>
                  <a:pt x="6787" y="276"/>
                  <a:pt x="7083" y="485"/>
                  <a:pt x="7332" y="697"/>
                </a:cubicBezTo>
                <a:cubicBezTo>
                  <a:pt x="7871" y="1161"/>
                  <a:pt x="8242" y="1798"/>
                  <a:pt x="8398" y="2492"/>
                </a:cubicBezTo>
                <a:cubicBezTo>
                  <a:pt x="8373" y="2800"/>
                  <a:pt x="8362" y="3111"/>
                  <a:pt x="8354" y="3419"/>
                </a:cubicBezTo>
                <a:cubicBezTo>
                  <a:pt x="8345" y="3941"/>
                  <a:pt x="8359" y="4460"/>
                  <a:pt x="8398" y="4979"/>
                </a:cubicBezTo>
                <a:cubicBezTo>
                  <a:pt x="8447" y="5582"/>
                  <a:pt x="8530" y="6184"/>
                  <a:pt x="8647" y="6778"/>
                </a:cubicBezTo>
                <a:cubicBezTo>
                  <a:pt x="8474" y="6788"/>
                  <a:pt x="8302" y="6817"/>
                  <a:pt x="8146" y="6859"/>
                </a:cubicBezTo>
                <a:cubicBezTo>
                  <a:pt x="7969" y="6283"/>
                  <a:pt x="7770" y="5713"/>
                  <a:pt x="7550" y="5152"/>
                </a:cubicBezTo>
                <a:cubicBezTo>
                  <a:pt x="7437" y="4863"/>
                  <a:pt x="7315" y="4578"/>
                  <a:pt x="7188" y="4294"/>
                </a:cubicBezTo>
                <a:cubicBezTo>
                  <a:pt x="7097" y="4090"/>
                  <a:pt x="6990" y="3776"/>
                  <a:pt x="6777" y="3667"/>
                </a:cubicBezTo>
                <a:cubicBezTo>
                  <a:pt x="6772" y="3664"/>
                  <a:pt x="6767" y="3663"/>
                  <a:pt x="6762" y="3663"/>
                </a:cubicBezTo>
                <a:cubicBezTo>
                  <a:pt x="6738" y="3663"/>
                  <a:pt x="6724" y="3695"/>
                  <a:pt x="6736" y="3717"/>
                </a:cubicBezTo>
                <a:cubicBezTo>
                  <a:pt x="6804" y="3836"/>
                  <a:pt x="6897" y="3935"/>
                  <a:pt x="6961" y="4060"/>
                </a:cubicBezTo>
                <a:cubicBezTo>
                  <a:pt x="7025" y="4182"/>
                  <a:pt x="7080" y="4310"/>
                  <a:pt x="7134" y="4437"/>
                </a:cubicBezTo>
                <a:cubicBezTo>
                  <a:pt x="7258" y="4714"/>
                  <a:pt x="7373" y="4993"/>
                  <a:pt x="7486" y="5276"/>
                </a:cubicBezTo>
                <a:cubicBezTo>
                  <a:pt x="7699" y="5806"/>
                  <a:pt x="7892" y="6344"/>
                  <a:pt x="8068" y="6886"/>
                </a:cubicBezTo>
                <a:cubicBezTo>
                  <a:pt x="8052" y="6892"/>
                  <a:pt x="8035" y="6895"/>
                  <a:pt x="8021" y="6900"/>
                </a:cubicBezTo>
                <a:cubicBezTo>
                  <a:pt x="7933" y="6933"/>
                  <a:pt x="7848" y="6973"/>
                  <a:pt x="7764" y="7018"/>
                </a:cubicBezTo>
                <a:cubicBezTo>
                  <a:pt x="7557" y="6608"/>
                  <a:pt x="7290" y="6231"/>
                  <a:pt x="7007" y="5865"/>
                </a:cubicBezTo>
                <a:cubicBezTo>
                  <a:pt x="6819" y="5622"/>
                  <a:pt x="6624" y="5384"/>
                  <a:pt x="6433" y="5142"/>
                </a:cubicBezTo>
                <a:cubicBezTo>
                  <a:pt x="6337" y="5020"/>
                  <a:pt x="6241" y="4897"/>
                  <a:pt x="6148" y="4771"/>
                </a:cubicBezTo>
                <a:cubicBezTo>
                  <a:pt x="6056" y="4646"/>
                  <a:pt x="5972" y="4511"/>
                  <a:pt x="5870" y="4395"/>
                </a:cubicBezTo>
                <a:cubicBezTo>
                  <a:pt x="5862" y="4386"/>
                  <a:pt x="5851" y="4382"/>
                  <a:pt x="5841" y="4382"/>
                </a:cubicBezTo>
                <a:cubicBezTo>
                  <a:pt x="5817" y="4382"/>
                  <a:pt x="5794" y="4401"/>
                  <a:pt x="5808" y="4429"/>
                </a:cubicBezTo>
                <a:cubicBezTo>
                  <a:pt x="5930" y="4693"/>
                  <a:pt x="6136" y="4930"/>
                  <a:pt x="6316" y="5157"/>
                </a:cubicBezTo>
                <a:cubicBezTo>
                  <a:pt x="6504" y="5398"/>
                  <a:pt x="6700" y="5636"/>
                  <a:pt x="6890" y="5877"/>
                </a:cubicBezTo>
                <a:cubicBezTo>
                  <a:pt x="7184" y="6252"/>
                  <a:pt x="7465" y="6642"/>
                  <a:pt x="7681" y="7065"/>
                </a:cubicBezTo>
                <a:cubicBezTo>
                  <a:pt x="7532" y="7156"/>
                  <a:pt x="7391" y="7266"/>
                  <a:pt x="7275" y="7397"/>
                </a:cubicBezTo>
                <a:cubicBezTo>
                  <a:pt x="7271" y="7384"/>
                  <a:pt x="7266" y="7370"/>
                  <a:pt x="7254" y="7360"/>
                </a:cubicBezTo>
                <a:cubicBezTo>
                  <a:pt x="6670" y="6886"/>
                  <a:pt x="6100" y="6395"/>
                  <a:pt x="5525" y="5909"/>
                </a:cubicBezTo>
                <a:cubicBezTo>
                  <a:pt x="5022" y="5482"/>
                  <a:pt x="4476" y="5067"/>
                  <a:pt x="4114" y="4504"/>
                </a:cubicBezTo>
                <a:cubicBezTo>
                  <a:pt x="3765" y="3962"/>
                  <a:pt x="3634" y="3312"/>
                  <a:pt x="3630" y="2674"/>
                </a:cubicBezTo>
                <a:cubicBezTo>
                  <a:pt x="3629" y="2347"/>
                  <a:pt x="3658" y="2020"/>
                  <a:pt x="3708" y="1698"/>
                </a:cubicBezTo>
                <a:cubicBezTo>
                  <a:pt x="3751" y="1425"/>
                  <a:pt x="3778" y="1113"/>
                  <a:pt x="3914" y="871"/>
                </a:cubicBezTo>
                <a:cubicBezTo>
                  <a:pt x="3951" y="805"/>
                  <a:pt x="4000" y="736"/>
                  <a:pt x="4067" y="695"/>
                </a:cubicBezTo>
                <a:cubicBezTo>
                  <a:pt x="4095" y="678"/>
                  <a:pt x="4127" y="663"/>
                  <a:pt x="4161" y="659"/>
                </a:cubicBezTo>
                <a:cubicBezTo>
                  <a:pt x="4163" y="659"/>
                  <a:pt x="4165" y="659"/>
                  <a:pt x="4168" y="659"/>
                </a:cubicBezTo>
                <a:cubicBezTo>
                  <a:pt x="4198" y="659"/>
                  <a:pt x="4227" y="673"/>
                  <a:pt x="4256" y="673"/>
                </a:cubicBezTo>
                <a:cubicBezTo>
                  <a:pt x="4260" y="673"/>
                  <a:pt x="4264" y="673"/>
                  <a:pt x="4268" y="672"/>
                </a:cubicBezTo>
                <a:cubicBezTo>
                  <a:pt x="4341" y="662"/>
                  <a:pt x="4424" y="594"/>
                  <a:pt x="4488" y="563"/>
                </a:cubicBezTo>
                <a:cubicBezTo>
                  <a:pt x="4585" y="513"/>
                  <a:pt x="4680" y="460"/>
                  <a:pt x="4778" y="411"/>
                </a:cubicBezTo>
                <a:cubicBezTo>
                  <a:pt x="4915" y="342"/>
                  <a:pt x="5116" y="254"/>
                  <a:pt x="5294" y="254"/>
                </a:cubicBezTo>
                <a:cubicBezTo>
                  <a:pt x="5412" y="254"/>
                  <a:pt x="5520" y="293"/>
                  <a:pt x="5592" y="401"/>
                </a:cubicBezTo>
                <a:cubicBezTo>
                  <a:pt x="5602" y="417"/>
                  <a:pt x="5621" y="425"/>
                  <a:pt x="5640" y="425"/>
                </a:cubicBezTo>
                <a:cubicBezTo>
                  <a:pt x="5663" y="425"/>
                  <a:pt x="5686" y="413"/>
                  <a:pt x="5694" y="390"/>
                </a:cubicBezTo>
                <a:cubicBezTo>
                  <a:pt x="5764" y="192"/>
                  <a:pt x="5951" y="128"/>
                  <a:pt x="6146" y="128"/>
                </a:cubicBezTo>
                <a:close/>
                <a:moveTo>
                  <a:pt x="2443" y="3722"/>
                </a:moveTo>
                <a:cubicBezTo>
                  <a:pt x="2936" y="3722"/>
                  <a:pt x="3429" y="3826"/>
                  <a:pt x="3803" y="4161"/>
                </a:cubicBezTo>
                <a:cubicBezTo>
                  <a:pt x="4074" y="4772"/>
                  <a:pt x="4552" y="5235"/>
                  <a:pt x="5056" y="5666"/>
                </a:cubicBezTo>
                <a:cubicBezTo>
                  <a:pt x="5758" y="6268"/>
                  <a:pt x="6473" y="6856"/>
                  <a:pt x="7163" y="7471"/>
                </a:cubicBezTo>
                <a:cubicBezTo>
                  <a:pt x="7175" y="7482"/>
                  <a:pt x="7187" y="7485"/>
                  <a:pt x="7198" y="7488"/>
                </a:cubicBezTo>
                <a:cubicBezTo>
                  <a:pt x="7132" y="7574"/>
                  <a:pt x="7075" y="7675"/>
                  <a:pt x="7025" y="7779"/>
                </a:cubicBezTo>
                <a:cubicBezTo>
                  <a:pt x="6591" y="7515"/>
                  <a:pt x="6155" y="7249"/>
                  <a:pt x="5723" y="6984"/>
                </a:cubicBezTo>
                <a:cubicBezTo>
                  <a:pt x="5176" y="6649"/>
                  <a:pt x="4636" y="6299"/>
                  <a:pt x="4080" y="5982"/>
                </a:cubicBezTo>
                <a:cubicBezTo>
                  <a:pt x="4075" y="5980"/>
                  <a:pt x="4070" y="5978"/>
                  <a:pt x="4066" y="5978"/>
                </a:cubicBezTo>
                <a:cubicBezTo>
                  <a:pt x="4041" y="5978"/>
                  <a:pt x="4022" y="6018"/>
                  <a:pt x="4047" y="6035"/>
                </a:cubicBezTo>
                <a:cubicBezTo>
                  <a:pt x="4581" y="6390"/>
                  <a:pt x="5138" y="6716"/>
                  <a:pt x="5683" y="7054"/>
                </a:cubicBezTo>
                <a:cubicBezTo>
                  <a:pt x="6117" y="7323"/>
                  <a:pt x="6551" y="7593"/>
                  <a:pt x="6985" y="7864"/>
                </a:cubicBezTo>
                <a:cubicBezTo>
                  <a:pt x="6957" y="7930"/>
                  <a:pt x="6933" y="8000"/>
                  <a:pt x="6912" y="8071"/>
                </a:cubicBezTo>
                <a:cubicBezTo>
                  <a:pt x="6555" y="7891"/>
                  <a:pt x="6187" y="7729"/>
                  <a:pt x="5808" y="7594"/>
                </a:cubicBezTo>
                <a:cubicBezTo>
                  <a:pt x="5351" y="7431"/>
                  <a:pt x="4870" y="7281"/>
                  <a:pt x="4388" y="7227"/>
                </a:cubicBezTo>
                <a:cubicBezTo>
                  <a:pt x="4386" y="7226"/>
                  <a:pt x="4384" y="7226"/>
                  <a:pt x="4382" y="7226"/>
                </a:cubicBezTo>
                <a:cubicBezTo>
                  <a:pt x="4343" y="7226"/>
                  <a:pt x="4338" y="7282"/>
                  <a:pt x="4376" y="7292"/>
                </a:cubicBezTo>
                <a:cubicBezTo>
                  <a:pt x="4857" y="7422"/>
                  <a:pt x="5340" y="7526"/>
                  <a:pt x="5809" y="7695"/>
                </a:cubicBezTo>
                <a:cubicBezTo>
                  <a:pt x="6178" y="7825"/>
                  <a:pt x="6537" y="7984"/>
                  <a:pt x="6885" y="8159"/>
                </a:cubicBezTo>
                <a:cubicBezTo>
                  <a:pt x="6870" y="8214"/>
                  <a:pt x="6855" y="8268"/>
                  <a:pt x="6843" y="8322"/>
                </a:cubicBezTo>
                <a:cubicBezTo>
                  <a:pt x="6833" y="8315"/>
                  <a:pt x="6821" y="8309"/>
                  <a:pt x="6806" y="8309"/>
                </a:cubicBezTo>
                <a:cubicBezTo>
                  <a:pt x="6802" y="8309"/>
                  <a:pt x="6798" y="8310"/>
                  <a:pt x="6794" y="8311"/>
                </a:cubicBezTo>
                <a:cubicBezTo>
                  <a:pt x="6261" y="8366"/>
                  <a:pt x="5725" y="8411"/>
                  <a:pt x="5188" y="8411"/>
                </a:cubicBezTo>
                <a:cubicBezTo>
                  <a:pt x="5172" y="8411"/>
                  <a:pt x="5156" y="8411"/>
                  <a:pt x="5140" y="8411"/>
                </a:cubicBezTo>
                <a:cubicBezTo>
                  <a:pt x="4583" y="8407"/>
                  <a:pt x="4030" y="8360"/>
                  <a:pt x="3478" y="8294"/>
                </a:cubicBezTo>
                <a:cubicBezTo>
                  <a:pt x="2932" y="8228"/>
                  <a:pt x="2387" y="8152"/>
                  <a:pt x="1845" y="8062"/>
                </a:cubicBezTo>
                <a:cubicBezTo>
                  <a:pt x="1378" y="7986"/>
                  <a:pt x="956" y="7814"/>
                  <a:pt x="636" y="7454"/>
                </a:cubicBezTo>
                <a:cubicBezTo>
                  <a:pt x="477" y="7275"/>
                  <a:pt x="348" y="7062"/>
                  <a:pt x="277" y="6831"/>
                </a:cubicBezTo>
                <a:cubicBezTo>
                  <a:pt x="214" y="6629"/>
                  <a:pt x="204" y="6348"/>
                  <a:pt x="412" y="6228"/>
                </a:cubicBezTo>
                <a:cubicBezTo>
                  <a:pt x="445" y="6208"/>
                  <a:pt x="441" y="6158"/>
                  <a:pt x="415" y="6136"/>
                </a:cubicBezTo>
                <a:cubicBezTo>
                  <a:pt x="143" y="5901"/>
                  <a:pt x="209" y="5402"/>
                  <a:pt x="536" y="5250"/>
                </a:cubicBezTo>
                <a:cubicBezTo>
                  <a:pt x="563" y="5239"/>
                  <a:pt x="580" y="5208"/>
                  <a:pt x="568" y="5179"/>
                </a:cubicBezTo>
                <a:cubicBezTo>
                  <a:pt x="480" y="4986"/>
                  <a:pt x="631" y="4729"/>
                  <a:pt x="850" y="4729"/>
                </a:cubicBezTo>
                <a:cubicBezTo>
                  <a:pt x="853" y="4729"/>
                  <a:pt x="856" y="4729"/>
                  <a:pt x="859" y="4730"/>
                </a:cubicBezTo>
                <a:cubicBezTo>
                  <a:pt x="860" y="4730"/>
                  <a:pt x="860" y="4730"/>
                  <a:pt x="861" y="4730"/>
                </a:cubicBezTo>
                <a:cubicBezTo>
                  <a:pt x="900" y="4730"/>
                  <a:pt x="945" y="4682"/>
                  <a:pt x="912" y="4644"/>
                </a:cubicBezTo>
                <a:cubicBezTo>
                  <a:pt x="804" y="4522"/>
                  <a:pt x="801" y="4355"/>
                  <a:pt x="869" y="4210"/>
                </a:cubicBezTo>
                <a:cubicBezTo>
                  <a:pt x="944" y="4050"/>
                  <a:pt x="1095" y="3951"/>
                  <a:pt x="1254" y="3892"/>
                </a:cubicBezTo>
                <a:cubicBezTo>
                  <a:pt x="1544" y="3785"/>
                  <a:pt x="1878" y="3752"/>
                  <a:pt x="2186" y="3731"/>
                </a:cubicBezTo>
                <a:cubicBezTo>
                  <a:pt x="2271" y="3725"/>
                  <a:pt x="2357" y="3722"/>
                  <a:pt x="2443" y="3722"/>
                </a:cubicBezTo>
                <a:close/>
                <a:moveTo>
                  <a:pt x="1366" y="8078"/>
                </a:moveTo>
                <a:cubicBezTo>
                  <a:pt x="1586" y="8150"/>
                  <a:pt x="1817" y="8186"/>
                  <a:pt x="2045" y="8221"/>
                </a:cubicBezTo>
                <a:cubicBezTo>
                  <a:pt x="2346" y="8268"/>
                  <a:pt x="2648" y="8312"/>
                  <a:pt x="2949" y="8355"/>
                </a:cubicBezTo>
                <a:cubicBezTo>
                  <a:pt x="3559" y="8440"/>
                  <a:pt x="4173" y="8506"/>
                  <a:pt x="4791" y="8535"/>
                </a:cubicBezTo>
                <a:cubicBezTo>
                  <a:pt x="4956" y="8543"/>
                  <a:pt x="5121" y="8546"/>
                  <a:pt x="5286" y="8546"/>
                </a:cubicBezTo>
                <a:cubicBezTo>
                  <a:pt x="5796" y="8546"/>
                  <a:pt x="6304" y="8511"/>
                  <a:pt x="6814" y="8461"/>
                </a:cubicBezTo>
                <a:cubicBezTo>
                  <a:pt x="6818" y="8461"/>
                  <a:pt x="6821" y="8460"/>
                  <a:pt x="6825" y="8458"/>
                </a:cubicBezTo>
                <a:lnTo>
                  <a:pt x="6825" y="8458"/>
                </a:lnTo>
                <a:lnTo>
                  <a:pt x="6819" y="8489"/>
                </a:lnTo>
                <a:cubicBezTo>
                  <a:pt x="6814" y="8529"/>
                  <a:pt x="6811" y="8567"/>
                  <a:pt x="6807" y="8607"/>
                </a:cubicBezTo>
                <a:cubicBezTo>
                  <a:pt x="6083" y="8621"/>
                  <a:pt x="5358" y="8667"/>
                  <a:pt x="4647" y="8786"/>
                </a:cubicBezTo>
                <a:cubicBezTo>
                  <a:pt x="4608" y="8793"/>
                  <a:pt x="4613" y="8848"/>
                  <a:pt x="4651" y="8848"/>
                </a:cubicBezTo>
                <a:cubicBezTo>
                  <a:pt x="4652" y="8848"/>
                  <a:pt x="4653" y="8848"/>
                  <a:pt x="4654" y="8848"/>
                </a:cubicBezTo>
                <a:cubicBezTo>
                  <a:pt x="5368" y="8794"/>
                  <a:pt x="6083" y="8743"/>
                  <a:pt x="6800" y="8725"/>
                </a:cubicBezTo>
                <a:lnTo>
                  <a:pt x="6800" y="8725"/>
                </a:lnTo>
                <a:cubicBezTo>
                  <a:pt x="6797" y="8794"/>
                  <a:pt x="6798" y="8864"/>
                  <a:pt x="6804" y="8932"/>
                </a:cubicBezTo>
                <a:cubicBezTo>
                  <a:pt x="6154" y="9091"/>
                  <a:pt x="5501" y="9224"/>
                  <a:pt x="4853" y="9383"/>
                </a:cubicBezTo>
                <a:cubicBezTo>
                  <a:pt x="4821" y="9391"/>
                  <a:pt x="4832" y="9442"/>
                  <a:pt x="4862" y="9442"/>
                </a:cubicBezTo>
                <a:cubicBezTo>
                  <a:pt x="4864" y="9442"/>
                  <a:pt x="4865" y="9442"/>
                  <a:pt x="4867" y="9441"/>
                </a:cubicBezTo>
                <a:cubicBezTo>
                  <a:pt x="5523" y="9362"/>
                  <a:pt x="6174" y="9211"/>
                  <a:pt x="6818" y="9044"/>
                </a:cubicBezTo>
                <a:cubicBezTo>
                  <a:pt x="6825" y="9080"/>
                  <a:pt x="6832" y="9118"/>
                  <a:pt x="6842" y="9150"/>
                </a:cubicBezTo>
                <a:lnTo>
                  <a:pt x="6839" y="9150"/>
                </a:lnTo>
                <a:cubicBezTo>
                  <a:pt x="6082" y="9499"/>
                  <a:pt x="5308" y="9816"/>
                  <a:pt x="4517" y="10084"/>
                </a:cubicBezTo>
                <a:cubicBezTo>
                  <a:pt x="4118" y="10217"/>
                  <a:pt x="3719" y="10331"/>
                  <a:pt x="3302" y="10366"/>
                </a:cubicBezTo>
                <a:cubicBezTo>
                  <a:pt x="3184" y="10376"/>
                  <a:pt x="3066" y="10381"/>
                  <a:pt x="2948" y="10381"/>
                </a:cubicBezTo>
                <a:cubicBezTo>
                  <a:pt x="2631" y="10381"/>
                  <a:pt x="2314" y="10349"/>
                  <a:pt x="2001" y="10311"/>
                </a:cubicBezTo>
                <a:cubicBezTo>
                  <a:pt x="1788" y="10284"/>
                  <a:pt x="1551" y="10276"/>
                  <a:pt x="1351" y="10199"/>
                </a:cubicBezTo>
                <a:cubicBezTo>
                  <a:pt x="1175" y="10131"/>
                  <a:pt x="974" y="9915"/>
                  <a:pt x="1117" y="9722"/>
                </a:cubicBezTo>
                <a:cubicBezTo>
                  <a:pt x="1147" y="9683"/>
                  <a:pt x="1130" y="9617"/>
                  <a:pt x="1075" y="9612"/>
                </a:cubicBezTo>
                <a:cubicBezTo>
                  <a:pt x="939" y="9596"/>
                  <a:pt x="660" y="9551"/>
                  <a:pt x="668" y="9363"/>
                </a:cubicBezTo>
                <a:cubicBezTo>
                  <a:pt x="669" y="9328"/>
                  <a:pt x="645" y="9285"/>
                  <a:pt x="606" y="9285"/>
                </a:cubicBezTo>
                <a:cubicBezTo>
                  <a:pt x="602" y="9285"/>
                  <a:pt x="598" y="9286"/>
                  <a:pt x="594" y="9287"/>
                </a:cubicBezTo>
                <a:cubicBezTo>
                  <a:pt x="574" y="9292"/>
                  <a:pt x="555" y="9294"/>
                  <a:pt x="537" y="9294"/>
                </a:cubicBezTo>
                <a:cubicBezTo>
                  <a:pt x="490" y="9294"/>
                  <a:pt x="447" y="9279"/>
                  <a:pt x="409" y="9248"/>
                </a:cubicBezTo>
                <a:cubicBezTo>
                  <a:pt x="435" y="9200"/>
                  <a:pt x="463" y="9158"/>
                  <a:pt x="502" y="9119"/>
                </a:cubicBezTo>
                <a:cubicBezTo>
                  <a:pt x="529" y="9092"/>
                  <a:pt x="516" y="9048"/>
                  <a:pt x="493" y="9027"/>
                </a:cubicBezTo>
                <a:cubicBezTo>
                  <a:pt x="309" y="8853"/>
                  <a:pt x="394" y="8542"/>
                  <a:pt x="563" y="8389"/>
                </a:cubicBezTo>
                <a:cubicBezTo>
                  <a:pt x="768" y="8203"/>
                  <a:pt x="1059" y="8170"/>
                  <a:pt x="1317" y="8122"/>
                </a:cubicBezTo>
                <a:cubicBezTo>
                  <a:pt x="1344" y="8116"/>
                  <a:pt x="1360" y="8099"/>
                  <a:pt x="1366" y="8078"/>
                </a:cubicBezTo>
                <a:close/>
                <a:moveTo>
                  <a:pt x="6875" y="9251"/>
                </a:moveTo>
                <a:cubicBezTo>
                  <a:pt x="6914" y="9346"/>
                  <a:pt x="6974" y="9431"/>
                  <a:pt x="7056" y="9504"/>
                </a:cubicBezTo>
                <a:cubicBezTo>
                  <a:pt x="6666" y="9761"/>
                  <a:pt x="6276" y="10020"/>
                  <a:pt x="5890" y="10284"/>
                </a:cubicBezTo>
                <a:cubicBezTo>
                  <a:pt x="5701" y="10413"/>
                  <a:pt x="5516" y="10551"/>
                  <a:pt x="5317" y="10666"/>
                </a:cubicBezTo>
                <a:cubicBezTo>
                  <a:pt x="5212" y="10725"/>
                  <a:pt x="5103" y="10779"/>
                  <a:pt x="4988" y="10816"/>
                </a:cubicBezTo>
                <a:cubicBezTo>
                  <a:pt x="4955" y="10827"/>
                  <a:pt x="4921" y="10836"/>
                  <a:pt x="4888" y="10843"/>
                </a:cubicBezTo>
                <a:cubicBezTo>
                  <a:pt x="4812" y="10825"/>
                  <a:pt x="4793" y="10792"/>
                  <a:pt x="4833" y="10744"/>
                </a:cubicBezTo>
                <a:cubicBezTo>
                  <a:pt x="4860" y="10707"/>
                  <a:pt x="4907" y="10681"/>
                  <a:pt x="4947" y="10657"/>
                </a:cubicBezTo>
                <a:cubicBezTo>
                  <a:pt x="5011" y="10618"/>
                  <a:pt x="4962" y="10534"/>
                  <a:pt x="4901" y="10534"/>
                </a:cubicBezTo>
                <a:cubicBezTo>
                  <a:pt x="4895" y="10534"/>
                  <a:pt x="4889" y="10535"/>
                  <a:pt x="4883" y="10537"/>
                </a:cubicBezTo>
                <a:cubicBezTo>
                  <a:pt x="4873" y="10539"/>
                  <a:pt x="4864" y="10540"/>
                  <a:pt x="4856" y="10540"/>
                </a:cubicBezTo>
                <a:cubicBezTo>
                  <a:pt x="4771" y="10540"/>
                  <a:pt x="4704" y="10433"/>
                  <a:pt x="4650" y="10389"/>
                </a:cubicBezTo>
                <a:cubicBezTo>
                  <a:pt x="4605" y="10353"/>
                  <a:pt x="4524" y="10312"/>
                  <a:pt x="4462" y="10312"/>
                </a:cubicBezTo>
                <a:cubicBezTo>
                  <a:pt x="4458" y="10312"/>
                  <a:pt x="4454" y="10312"/>
                  <a:pt x="4450" y="10312"/>
                </a:cubicBezTo>
                <a:cubicBezTo>
                  <a:pt x="4485" y="10308"/>
                  <a:pt x="4503" y="10277"/>
                  <a:pt x="4503" y="10247"/>
                </a:cubicBezTo>
                <a:cubicBezTo>
                  <a:pt x="4802" y="10149"/>
                  <a:pt x="5098" y="10037"/>
                  <a:pt x="5392" y="9922"/>
                </a:cubicBezTo>
                <a:cubicBezTo>
                  <a:pt x="5897" y="9722"/>
                  <a:pt x="6389" y="9499"/>
                  <a:pt x="6872" y="9254"/>
                </a:cubicBezTo>
                <a:lnTo>
                  <a:pt x="6875" y="9251"/>
                </a:lnTo>
                <a:close/>
                <a:moveTo>
                  <a:pt x="15444" y="10638"/>
                </a:moveTo>
                <a:cubicBezTo>
                  <a:pt x="15443" y="10638"/>
                  <a:pt x="15441" y="10639"/>
                  <a:pt x="15440" y="10639"/>
                </a:cubicBezTo>
                <a:cubicBezTo>
                  <a:pt x="14032" y="11347"/>
                  <a:pt x="12384" y="11887"/>
                  <a:pt x="11544" y="13326"/>
                </a:cubicBezTo>
                <a:cubicBezTo>
                  <a:pt x="11517" y="13371"/>
                  <a:pt x="11496" y="13418"/>
                  <a:pt x="11472" y="13465"/>
                </a:cubicBezTo>
                <a:cubicBezTo>
                  <a:pt x="11542" y="13263"/>
                  <a:pt x="11621" y="13066"/>
                  <a:pt x="11716" y="12879"/>
                </a:cubicBezTo>
                <a:cubicBezTo>
                  <a:pt x="12147" y="12045"/>
                  <a:pt x="12869" y="11348"/>
                  <a:pt x="13749" y="11008"/>
                </a:cubicBezTo>
                <a:cubicBezTo>
                  <a:pt x="14292" y="10796"/>
                  <a:pt x="14876" y="10745"/>
                  <a:pt x="15444" y="10638"/>
                </a:cubicBezTo>
                <a:close/>
                <a:moveTo>
                  <a:pt x="6155" y="11982"/>
                </a:moveTo>
                <a:cubicBezTo>
                  <a:pt x="6401" y="11982"/>
                  <a:pt x="6648" y="12062"/>
                  <a:pt x="6849" y="12205"/>
                </a:cubicBezTo>
                <a:cubicBezTo>
                  <a:pt x="7262" y="12499"/>
                  <a:pt x="7395" y="13007"/>
                  <a:pt x="7312" y="13488"/>
                </a:cubicBezTo>
                <a:cubicBezTo>
                  <a:pt x="7231" y="13475"/>
                  <a:pt x="7151" y="13471"/>
                  <a:pt x="7070" y="13469"/>
                </a:cubicBezTo>
                <a:cubicBezTo>
                  <a:pt x="7075" y="13425"/>
                  <a:pt x="7080" y="13381"/>
                  <a:pt x="7080" y="13340"/>
                </a:cubicBezTo>
                <a:cubicBezTo>
                  <a:pt x="7085" y="13085"/>
                  <a:pt x="7024" y="12829"/>
                  <a:pt x="6893" y="12607"/>
                </a:cubicBezTo>
                <a:cubicBezTo>
                  <a:pt x="6720" y="12307"/>
                  <a:pt x="6435" y="12084"/>
                  <a:pt x="6109" y="11985"/>
                </a:cubicBezTo>
                <a:cubicBezTo>
                  <a:pt x="6109" y="11985"/>
                  <a:pt x="6110" y="11985"/>
                  <a:pt x="6111" y="11982"/>
                </a:cubicBezTo>
                <a:cubicBezTo>
                  <a:pt x="6126" y="11982"/>
                  <a:pt x="6140" y="11982"/>
                  <a:pt x="6155" y="11982"/>
                </a:cubicBezTo>
                <a:close/>
                <a:moveTo>
                  <a:pt x="5695" y="11974"/>
                </a:moveTo>
                <a:cubicBezTo>
                  <a:pt x="5705" y="11974"/>
                  <a:pt x="5716" y="11974"/>
                  <a:pt x="5727" y="11975"/>
                </a:cubicBezTo>
                <a:cubicBezTo>
                  <a:pt x="5730" y="11988"/>
                  <a:pt x="5740" y="11999"/>
                  <a:pt x="5754" y="12001"/>
                </a:cubicBezTo>
                <a:cubicBezTo>
                  <a:pt x="6170" y="12058"/>
                  <a:pt x="6563" y="12290"/>
                  <a:pt x="6778" y="12653"/>
                </a:cubicBezTo>
                <a:cubicBezTo>
                  <a:pt x="6896" y="12848"/>
                  <a:pt x="6954" y="13078"/>
                  <a:pt x="6954" y="13305"/>
                </a:cubicBezTo>
                <a:cubicBezTo>
                  <a:pt x="6954" y="13363"/>
                  <a:pt x="6948" y="13415"/>
                  <a:pt x="6941" y="13471"/>
                </a:cubicBezTo>
                <a:cubicBezTo>
                  <a:pt x="6626" y="13483"/>
                  <a:pt x="6326" y="13566"/>
                  <a:pt x="6038" y="13683"/>
                </a:cubicBezTo>
                <a:cubicBezTo>
                  <a:pt x="6038" y="13622"/>
                  <a:pt x="6035" y="13561"/>
                  <a:pt x="6032" y="13505"/>
                </a:cubicBezTo>
                <a:cubicBezTo>
                  <a:pt x="6021" y="13315"/>
                  <a:pt x="5988" y="13127"/>
                  <a:pt x="5934" y="12944"/>
                </a:cubicBezTo>
                <a:cubicBezTo>
                  <a:pt x="5882" y="12767"/>
                  <a:pt x="5806" y="12598"/>
                  <a:pt x="5713" y="12439"/>
                </a:cubicBezTo>
                <a:cubicBezTo>
                  <a:pt x="5643" y="12321"/>
                  <a:pt x="5562" y="12194"/>
                  <a:pt x="5450" y="12110"/>
                </a:cubicBezTo>
                <a:cubicBezTo>
                  <a:pt x="5511" y="12016"/>
                  <a:pt x="5596" y="11974"/>
                  <a:pt x="5695" y="11974"/>
                </a:cubicBezTo>
                <a:close/>
                <a:moveTo>
                  <a:pt x="5232" y="12041"/>
                </a:moveTo>
                <a:cubicBezTo>
                  <a:pt x="5261" y="12041"/>
                  <a:pt x="5288" y="12049"/>
                  <a:pt x="5310" y="12069"/>
                </a:cubicBezTo>
                <a:cubicBezTo>
                  <a:pt x="5301" y="12084"/>
                  <a:pt x="5303" y="12104"/>
                  <a:pt x="5324" y="12114"/>
                </a:cubicBezTo>
                <a:cubicBezTo>
                  <a:pt x="5332" y="12119"/>
                  <a:pt x="5341" y="12123"/>
                  <a:pt x="5348" y="12128"/>
                </a:cubicBezTo>
                <a:cubicBezTo>
                  <a:pt x="5357" y="12142"/>
                  <a:pt x="5370" y="12150"/>
                  <a:pt x="5384" y="12150"/>
                </a:cubicBezTo>
                <a:cubicBezTo>
                  <a:pt x="5386" y="12150"/>
                  <a:pt x="5387" y="12150"/>
                  <a:pt x="5388" y="12150"/>
                </a:cubicBezTo>
                <a:cubicBezTo>
                  <a:pt x="5521" y="12241"/>
                  <a:pt x="5608" y="12409"/>
                  <a:pt x="5679" y="12546"/>
                </a:cubicBezTo>
                <a:cubicBezTo>
                  <a:pt x="5755" y="12690"/>
                  <a:pt x="5816" y="12846"/>
                  <a:pt x="5862" y="13005"/>
                </a:cubicBezTo>
                <a:cubicBezTo>
                  <a:pt x="5909" y="13170"/>
                  <a:pt x="5937" y="13342"/>
                  <a:pt x="5947" y="13513"/>
                </a:cubicBezTo>
                <a:cubicBezTo>
                  <a:pt x="5953" y="13584"/>
                  <a:pt x="5948" y="13654"/>
                  <a:pt x="5943" y="13723"/>
                </a:cubicBezTo>
                <a:cubicBezTo>
                  <a:pt x="5934" y="13726"/>
                  <a:pt x="5926" y="13732"/>
                  <a:pt x="5917" y="13736"/>
                </a:cubicBezTo>
                <a:cubicBezTo>
                  <a:pt x="5900" y="13658"/>
                  <a:pt x="5882" y="13578"/>
                  <a:pt x="5857" y="13502"/>
                </a:cubicBezTo>
                <a:cubicBezTo>
                  <a:pt x="5806" y="13333"/>
                  <a:pt x="5735" y="13171"/>
                  <a:pt x="5650" y="13017"/>
                </a:cubicBezTo>
                <a:cubicBezTo>
                  <a:pt x="5493" y="12736"/>
                  <a:pt x="5264" y="12433"/>
                  <a:pt x="4957" y="12304"/>
                </a:cubicBezTo>
                <a:cubicBezTo>
                  <a:pt x="4968" y="12290"/>
                  <a:pt x="4978" y="12276"/>
                  <a:pt x="4988" y="12262"/>
                </a:cubicBezTo>
                <a:cubicBezTo>
                  <a:pt x="5023" y="12204"/>
                  <a:pt x="5046" y="12141"/>
                  <a:pt x="5098" y="12093"/>
                </a:cubicBezTo>
                <a:cubicBezTo>
                  <a:pt x="5133" y="12063"/>
                  <a:pt x="5184" y="12041"/>
                  <a:pt x="5232" y="12041"/>
                </a:cubicBezTo>
                <a:close/>
                <a:moveTo>
                  <a:pt x="4876" y="12348"/>
                </a:moveTo>
                <a:cubicBezTo>
                  <a:pt x="4877" y="12348"/>
                  <a:pt x="4877" y="12350"/>
                  <a:pt x="4877" y="12350"/>
                </a:cubicBezTo>
                <a:cubicBezTo>
                  <a:pt x="5189" y="12470"/>
                  <a:pt x="5420" y="12785"/>
                  <a:pt x="5578" y="13069"/>
                </a:cubicBezTo>
                <a:cubicBezTo>
                  <a:pt x="5659" y="13215"/>
                  <a:pt x="5727" y="13371"/>
                  <a:pt x="5775" y="13533"/>
                </a:cubicBezTo>
                <a:cubicBezTo>
                  <a:pt x="5799" y="13612"/>
                  <a:pt x="5819" y="13693"/>
                  <a:pt x="5835" y="13774"/>
                </a:cubicBezTo>
                <a:cubicBezTo>
                  <a:pt x="5606" y="13882"/>
                  <a:pt x="5382" y="14004"/>
                  <a:pt x="5165" y="14133"/>
                </a:cubicBezTo>
                <a:cubicBezTo>
                  <a:pt x="4870" y="13909"/>
                  <a:pt x="4666" y="13576"/>
                  <a:pt x="4627" y="13198"/>
                </a:cubicBezTo>
                <a:cubicBezTo>
                  <a:pt x="4613" y="13058"/>
                  <a:pt x="4616" y="12916"/>
                  <a:pt x="4643" y="12778"/>
                </a:cubicBezTo>
                <a:cubicBezTo>
                  <a:pt x="4666" y="12661"/>
                  <a:pt x="4707" y="12489"/>
                  <a:pt x="4785" y="12392"/>
                </a:cubicBezTo>
                <a:cubicBezTo>
                  <a:pt x="4813" y="12357"/>
                  <a:pt x="4843" y="12355"/>
                  <a:pt x="4876" y="12348"/>
                </a:cubicBezTo>
                <a:close/>
                <a:moveTo>
                  <a:pt x="15397" y="11155"/>
                </a:moveTo>
                <a:lnTo>
                  <a:pt x="15397" y="11155"/>
                </a:lnTo>
                <a:cubicBezTo>
                  <a:pt x="15369" y="11446"/>
                  <a:pt x="15316" y="11734"/>
                  <a:pt x="15204" y="12008"/>
                </a:cubicBezTo>
                <a:cubicBezTo>
                  <a:pt x="15057" y="12370"/>
                  <a:pt x="14820" y="12689"/>
                  <a:pt x="14538" y="12956"/>
                </a:cubicBezTo>
                <a:cubicBezTo>
                  <a:pt x="13900" y="13556"/>
                  <a:pt x="13053" y="13858"/>
                  <a:pt x="12219" y="14071"/>
                </a:cubicBezTo>
                <a:cubicBezTo>
                  <a:pt x="12035" y="14118"/>
                  <a:pt x="11848" y="14167"/>
                  <a:pt x="11670" y="14235"/>
                </a:cubicBezTo>
                <a:cubicBezTo>
                  <a:pt x="12223" y="13834"/>
                  <a:pt x="12777" y="13432"/>
                  <a:pt x="13327" y="13028"/>
                </a:cubicBezTo>
                <a:cubicBezTo>
                  <a:pt x="13915" y="12598"/>
                  <a:pt x="14503" y="12155"/>
                  <a:pt x="15001" y="11621"/>
                </a:cubicBezTo>
                <a:cubicBezTo>
                  <a:pt x="15126" y="11490"/>
                  <a:pt x="15284" y="11331"/>
                  <a:pt x="15397" y="11155"/>
                </a:cubicBezTo>
                <a:close/>
                <a:moveTo>
                  <a:pt x="15423" y="10745"/>
                </a:moveTo>
                <a:cubicBezTo>
                  <a:pt x="15423" y="10768"/>
                  <a:pt x="15420" y="10793"/>
                  <a:pt x="15419" y="10816"/>
                </a:cubicBezTo>
                <a:cubicBezTo>
                  <a:pt x="15387" y="11009"/>
                  <a:pt x="15247" y="11175"/>
                  <a:pt x="15126" y="11320"/>
                </a:cubicBezTo>
                <a:cubicBezTo>
                  <a:pt x="14984" y="11491"/>
                  <a:pt x="14830" y="11653"/>
                  <a:pt x="14671" y="11808"/>
                </a:cubicBezTo>
                <a:cubicBezTo>
                  <a:pt x="14352" y="12114"/>
                  <a:pt x="14004" y="12391"/>
                  <a:pt x="13651" y="12659"/>
                </a:cubicBezTo>
                <a:cubicBezTo>
                  <a:pt x="12899" y="13232"/>
                  <a:pt x="12147" y="13804"/>
                  <a:pt x="11389" y="14369"/>
                </a:cubicBezTo>
                <a:cubicBezTo>
                  <a:pt x="11699" y="13858"/>
                  <a:pt x="12057" y="13378"/>
                  <a:pt x="12476" y="12957"/>
                </a:cubicBezTo>
                <a:cubicBezTo>
                  <a:pt x="13065" y="12364"/>
                  <a:pt x="13753" y="11928"/>
                  <a:pt x="14448" y="11474"/>
                </a:cubicBezTo>
                <a:cubicBezTo>
                  <a:pt x="14789" y="11252"/>
                  <a:pt x="15118" y="11013"/>
                  <a:pt x="15423" y="10745"/>
                </a:cubicBezTo>
                <a:close/>
                <a:moveTo>
                  <a:pt x="15267" y="10803"/>
                </a:moveTo>
                <a:lnTo>
                  <a:pt x="15267" y="10803"/>
                </a:lnTo>
                <a:cubicBezTo>
                  <a:pt x="14695" y="11280"/>
                  <a:pt x="14021" y="11632"/>
                  <a:pt x="13411" y="12053"/>
                </a:cubicBezTo>
                <a:cubicBezTo>
                  <a:pt x="12748" y="12513"/>
                  <a:pt x="12167" y="13079"/>
                  <a:pt x="11693" y="13732"/>
                </a:cubicBezTo>
                <a:cubicBezTo>
                  <a:pt x="11535" y="13950"/>
                  <a:pt x="11396" y="14177"/>
                  <a:pt x="11270" y="14413"/>
                </a:cubicBezTo>
                <a:cubicBezTo>
                  <a:pt x="11452" y="12825"/>
                  <a:pt x="12984" y="11907"/>
                  <a:pt x="14292" y="11279"/>
                </a:cubicBezTo>
                <a:cubicBezTo>
                  <a:pt x="14618" y="11123"/>
                  <a:pt x="14943" y="10966"/>
                  <a:pt x="15267" y="10803"/>
                </a:cubicBezTo>
                <a:close/>
                <a:moveTo>
                  <a:pt x="15511" y="11002"/>
                </a:moveTo>
                <a:cubicBezTo>
                  <a:pt x="15498" y="11750"/>
                  <a:pt x="15346" y="12504"/>
                  <a:pt x="14807" y="13058"/>
                </a:cubicBezTo>
                <a:cubicBezTo>
                  <a:pt x="14140" y="13743"/>
                  <a:pt x="13167" y="13967"/>
                  <a:pt x="12287" y="14242"/>
                </a:cubicBezTo>
                <a:cubicBezTo>
                  <a:pt x="11961" y="14346"/>
                  <a:pt x="11585" y="14448"/>
                  <a:pt x="11283" y="14644"/>
                </a:cubicBezTo>
                <a:cubicBezTo>
                  <a:pt x="11564" y="14389"/>
                  <a:pt x="11951" y="14301"/>
                  <a:pt x="12310" y="14207"/>
                </a:cubicBezTo>
                <a:cubicBezTo>
                  <a:pt x="12743" y="14093"/>
                  <a:pt x="13171" y="13956"/>
                  <a:pt x="13578" y="13764"/>
                </a:cubicBezTo>
                <a:cubicBezTo>
                  <a:pt x="14292" y="13425"/>
                  <a:pt x="14948" y="12899"/>
                  <a:pt x="15281" y="12163"/>
                </a:cubicBezTo>
                <a:cubicBezTo>
                  <a:pt x="15447" y="11794"/>
                  <a:pt x="15490" y="11399"/>
                  <a:pt x="15511" y="11002"/>
                </a:cubicBezTo>
                <a:close/>
                <a:moveTo>
                  <a:pt x="17581" y="16304"/>
                </a:moveTo>
                <a:lnTo>
                  <a:pt x="17581" y="16304"/>
                </a:lnTo>
                <a:cubicBezTo>
                  <a:pt x="17254" y="16561"/>
                  <a:pt x="16852" y="16724"/>
                  <a:pt x="16454" y="16873"/>
                </a:cubicBezTo>
                <a:cubicBezTo>
                  <a:pt x="16844" y="16713"/>
                  <a:pt x="17226" y="16528"/>
                  <a:pt x="17581" y="16304"/>
                </a:cubicBezTo>
                <a:close/>
                <a:moveTo>
                  <a:pt x="17524" y="16434"/>
                </a:moveTo>
                <a:lnTo>
                  <a:pt x="17524" y="16434"/>
                </a:lnTo>
                <a:cubicBezTo>
                  <a:pt x="17250" y="16768"/>
                  <a:pt x="16932" y="17064"/>
                  <a:pt x="16568" y="17301"/>
                </a:cubicBezTo>
                <a:cubicBezTo>
                  <a:pt x="16002" y="17670"/>
                  <a:pt x="15358" y="17906"/>
                  <a:pt x="14752" y="18197"/>
                </a:cubicBezTo>
                <a:cubicBezTo>
                  <a:pt x="13688" y="18706"/>
                  <a:pt x="12646" y="19303"/>
                  <a:pt x="11794" y="20126"/>
                </a:cubicBezTo>
                <a:cubicBezTo>
                  <a:pt x="12048" y="19786"/>
                  <a:pt x="12263" y="19414"/>
                  <a:pt x="12595" y="19140"/>
                </a:cubicBezTo>
                <a:cubicBezTo>
                  <a:pt x="12624" y="19117"/>
                  <a:pt x="12602" y="19076"/>
                  <a:pt x="12574" y="19076"/>
                </a:cubicBezTo>
                <a:cubicBezTo>
                  <a:pt x="12568" y="19076"/>
                  <a:pt x="12561" y="19078"/>
                  <a:pt x="12554" y="19083"/>
                </a:cubicBezTo>
                <a:cubicBezTo>
                  <a:pt x="12141" y="19412"/>
                  <a:pt x="11887" y="19878"/>
                  <a:pt x="11550" y="20274"/>
                </a:cubicBezTo>
                <a:cubicBezTo>
                  <a:pt x="11504" y="20325"/>
                  <a:pt x="11460" y="20373"/>
                  <a:pt x="11415" y="20423"/>
                </a:cubicBezTo>
                <a:cubicBezTo>
                  <a:pt x="11418" y="20418"/>
                  <a:pt x="11419" y="20414"/>
                  <a:pt x="11422" y="20413"/>
                </a:cubicBezTo>
                <a:cubicBezTo>
                  <a:pt x="11769" y="19857"/>
                  <a:pt x="12160" y="19324"/>
                  <a:pt x="12621" y="18859"/>
                </a:cubicBezTo>
                <a:cubicBezTo>
                  <a:pt x="13090" y="18384"/>
                  <a:pt x="13635" y="18004"/>
                  <a:pt x="14240" y="17721"/>
                </a:cubicBezTo>
                <a:cubicBezTo>
                  <a:pt x="14773" y="17473"/>
                  <a:pt x="15332" y="17287"/>
                  <a:pt x="15885" y="17088"/>
                </a:cubicBezTo>
                <a:lnTo>
                  <a:pt x="15885" y="17088"/>
                </a:lnTo>
                <a:cubicBezTo>
                  <a:pt x="15207" y="17364"/>
                  <a:pt x="14539" y="17665"/>
                  <a:pt x="13908" y="18038"/>
                </a:cubicBezTo>
                <a:cubicBezTo>
                  <a:pt x="13534" y="18258"/>
                  <a:pt x="13178" y="18502"/>
                  <a:pt x="12845" y="18777"/>
                </a:cubicBezTo>
                <a:cubicBezTo>
                  <a:pt x="12805" y="18810"/>
                  <a:pt x="12835" y="18868"/>
                  <a:pt x="12873" y="18868"/>
                </a:cubicBezTo>
                <a:cubicBezTo>
                  <a:pt x="12882" y="18868"/>
                  <a:pt x="12892" y="18864"/>
                  <a:pt x="12902" y="18856"/>
                </a:cubicBezTo>
                <a:cubicBezTo>
                  <a:pt x="13503" y="18363"/>
                  <a:pt x="14177" y="17968"/>
                  <a:pt x="14878" y="17633"/>
                </a:cubicBezTo>
                <a:cubicBezTo>
                  <a:pt x="15559" y="17308"/>
                  <a:pt x="16271" y="17066"/>
                  <a:pt x="16959" y="16759"/>
                </a:cubicBezTo>
                <a:cubicBezTo>
                  <a:pt x="17159" y="16670"/>
                  <a:pt x="17350" y="16564"/>
                  <a:pt x="17524" y="16434"/>
                </a:cubicBezTo>
                <a:close/>
                <a:moveTo>
                  <a:pt x="9542" y="18382"/>
                </a:moveTo>
                <a:lnTo>
                  <a:pt x="9542" y="18382"/>
                </a:lnTo>
                <a:cubicBezTo>
                  <a:pt x="9542" y="18384"/>
                  <a:pt x="9539" y="18385"/>
                  <a:pt x="9539" y="18387"/>
                </a:cubicBezTo>
                <a:cubicBezTo>
                  <a:pt x="9539" y="18391"/>
                  <a:pt x="9539" y="18394"/>
                  <a:pt x="9542" y="18398"/>
                </a:cubicBezTo>
                <a:cubicBezTo>
                  <a:pt x="9536" y="18408"/>
                  <a:pt x="9532" y="18419"/>
                  <a:pt x="9528" y="18429"/>
                </a:cubicBezTo>
                <a:cubicBezTo>
                  <a:pt x="9509" y="18472"/>
                  <a:pt x="9492" y="18514"/>
                  <a:pt x="9475" y="18555"/>
                </a:cubicBezTo>
                <a:cubicBezTo>
                  <a:pt x="9468" y="18567"/>
                  <a:pt x="9464" y="18577"/>
                  <a:pt x="9457" y="18588"/>
                </a:cubicBezTo>
                <a:cubicBezTo>
                  <a:pt x="9375" y="18703"/>
                  <a:pt x="9280" y="18808"/>
                  <a:pt x="9190" y="18917"/>
                </a:cubicBezTo>
                <a:cubicBezTo>
                  <a:pt x="8989" y="19163"/>
                  <a:pt x="8799" y="19421"/>
                  <a:pt x="8650" y="19702"/>
                </a:cubicBezTo>
                <a:cubicBezTo>
                  <a:pt x="8467" y="20047"/>
                  <a:pt x="8336" y="20433"/>
                  <a:pt x="8296" y="20824"/>
                </a:cubicBezTo>
                <a:cubicBezTo>
                  <a:pt x="8289" y="20556"/>
                  <a:pt x="8322" y="20288"/>
                  <a:pt x="8396" y="20031"/>
                </a:cubicBezTo>
                <a:cubicBezTo>
                  <a:pt x="8587" y="19373"/>
                  <a:pt x="9078" y="18873"/>
                  <a:pt x="9542" y="18382"/>
                </a:cubicBezTo>
                <a:close/>
                <a:moveTo>
                  <a:pt x="9680" y="18279"/>
                </a:moveTo>
                <a:cubicBezTo>
                  <a:pt x="9698" y="18367"/>
                  <a:pt x="9715" y="18456"/>
                  <a:pt x="9731" y="18544"/>
                </a:cubicBezTo>
                <a:cubicBezTo>
                  <a:pt x="9707" y="19076"/>
                  <a:pt x="9542" y="19603"/>
                  <a:pt x="9289" y="20068"/>
                </a:cubicBezTo>
                <a:cubicBezTo>
                  <a:pt x="9142" y="20339"/>
                  <a:pt x="8960" y="20583"/>
                  <a:pt x="8773" y="20827"/>
                </a:cubicBezTo>
                <a:cubicBezTo>
                  <a:pt x="8745" y="20867"/>
                  <a:pt x="8719" y="20905"/>
                  <a:pt x="8691" y="20946"/>
                </a:cubicBezTo>
                <a:cubicBezTo>
                  <a:pt x="8723" y="20862"/>
                  <a:pt x="8756" y="20779"/>
                  <a:pt x="8794" y="20698"/>
                </a:cubicBezTo>
                <a:cubicBezTo>
                  <a:pt x="8912" y="20444"/>
                  <a:pt x="9043" y="20197"/>
                  <a:pt x="9167" y="19947"/>
                </a:cubicBezTo>
                <a:cubicBezTo>
                  <a:pt x="9289" y="19700"/>
                  <a:pt x="9403" y="19448"/>
                  <a:pt x="9487" y="19185"/>
                </a:cubicBezTo>
                <a:cubicBezTo>
                  <a:pt x="9553" y="18968"/>
                  <a:pt x="9621" y="18721"/>
                  <a:pt x="9603" y="18492"/>
                </a:cubicBezTo>
                <a:cubicBezTo>
                  <a:pt x="9638" y="18422"/>
                  <a:pt x="9667" y="18351"/>
                  <a:pt x="9680" y="18279"/>
                </a:cubicBezTo>
                <a:close/>
                <a:moveTo>
                  <a:pt x="9553" y="18565"/>
                </a:moveTo>
                <a:cubicBezTo>
                  <a:pt x="9553" y="18804"/>
                  <a:pt x="9474" y="19056"/>
                  <a:pt x="9397" y="19271"/>
                </a:cubicBezTo>
                <a:cubicBezTo>
                  <a:pt x="9305" y="19530"/>
                  <a:pt x="9183" y="19781"/>
                  <a:pt x="9057" y="20025"/>
                </a:cubicBezTo>
                <a:cubicBezTo>
                  <a:pt x="8933" y="20268"/>
                  <a:pt x="8806" y="20508"/>
                  <a:pt x="8692" y="20756"/>
                </a:cubicBezTo>
                <a:cubicBezTo>
                  <a:pt x="8635" y="20878"/>
                  <a:pt x="8584" y="21004"/>
                  <a:pt x="8538" y="21132"/>
                </a:cubicBezTo>
                <a:cubicBezTo>
                  <a:pt x="8525" y="21167"/>
                  <a:pt x="8511" y="21204"/>
                  <a:pt x="8496" y="21243"/>
                </a:cubicBezTo>
                <a:cubicBezTo>
                  <a:pt x="8530" y="21070"/>
                  <a:pt x="8573" y="20899"/>
                  <a:pt x="8634" y="20732"/>
                </a:cubicBezTo>
                <a:cubicBezTo>
                  <a:pt x="8742" y="20427"/>
                  <a:pt x="8899" y="20146"/>
                  <a:pt x="9024" y="19848"/>
                </a:cubicBezTo>
                <a:cubicBezTo>
                  <a:pt x="9029" y="19837"/>
                  <a:pt x="9020" y="19828"/>
                  <a:pt x="9010" y="19828"/>
                </a:cubicBezTo>
                <a:cubicBezTo>
                  <a:pt x="9005" y="19828"/>
                  <a:pt x="9001" y="19830"/>
                  <a:pt x="8997" y="19835"/>
                </a:cubicBezTo>
                <a:cubicBezTo>
                  <a:pt x="8823" y="20119"/>
                  <a:pt x="8674" y="20438"/>
                  <a:pt x="8553" y="20749"/>
                </a:cubicBezTo>
                <a:cubicBezTo>
                  <a:pt x="8474" y="20953"/>
                  <a:pt x="8408" y="21167"/>
                  <a:pt x="8379" y="21386"/>
                </a:cubicBezTo>
                <a:cubicBezTo>
                  <a:pt x="8353" y="21294"/>
                  <a:pt x="8332" y="21194"/>
                  <a:pt x="8318" y="21089"/>
                </a:cubicBezTo>
                <a:cubicBezTo>
                  <a:pt x="8319" y="20563"/>
                  <a:pt x="8502" y="20059"/>
                  <a:pt x="8780" y="19600"/>
                </a:cubicBezTo>
                <a:cubicBezTo>
                  <a:pt x="8953" y="19319"/>
                  <a:pt x="9159" y="19065"/>
                  <a:pt x="9369" y="18811"/>
                </a:cubicBezTo>
                <a:cubicBezTo>
                  <a:pt x="9373" y="18805"/>
                  <a:pt x="9379" y="18800"/>
                  <a:pt x="9382" y="18797"/>
                </a:cubicBezTo>
                <a:lnTo>
                  <a:pt x="9382" y="18797"/>
                </a:lnTo>
                <a:cubicBezTo>
                  <a:pt x="9332" y="18927"/>
                  <a:pt x="9282" y="19061"/>
                  <a:pt x="9238" y="19195"/>
                </a:cubicBezTo>
                <a:cubicBezTo>
                  <a:pt x="9233" y="19213"/>
                  <a:pt x="9248" y="19228"/>
                  <a:pt x="9262" y="19228"/>
                </a:cubicBezTo>
                <a:cubicBezTo>
                  <a:pt x="9269" y="19228"/>
                  <a:pt x="9276" y="19224"/>
                  <a:pt x="9280" y="19214"/>
                </a:cubicBezTo>
                <a:cubicBezTo>
                  <a:pt x="9333" y="19041"/>
                  <a:pt x="9394" y="18869"/>
                  <a:pt x="9460" y="18702"/>
                </a:cubicBezTo>
                <a:lnTo>
                  <a:pt x="9460" y="18699"/>
                </a:lnTo>
                <a:cubicBezTo>
                  <a:pt x="9494" y="18658"/>
                  <a:pt x="9524" y="18612"/>
                  <a:pt x="9553" y="18565"/>
                </a:cubicBezTo>
                <a:close/>
                <a:moveTo>
                  <a:pt x="17674" y="16958"/>
                </a:moveTo>
                <a:lnTo>
                  <a:pt x="17674" y="16958"/>
                </a:lnTo>
                <a:cubicBezTo>
                  <a:pt x="17446" y="17982"/>
                  <a:pt x="16896" y="18912"/>
                  <a:pt x="16125" y="19625"/>
                </a:cubicBezTo>
                <a:cubicBezTo>
                  <a:pt x="15724" y="19997"/>
                  <a:pt x="15263" y="20306"/>
                  <a:pt x="14760" y="20528"/>
                </a:cubicBezTo>
                <a:cubicBezTo>
                  <a:pt x="14142" y="20803"/>
                  <a:pt x="13473" y="20955"/>
                  <a:pt x="12824" y="21133"/>
                </a:cubicBezTo>
                <a:cubicBezTo>
                  <a:pt x="12517" y="21219"/>
                  <a:pt x="12209" y="21304"/>
                  <a:pt x="11901" y="21389"/>
                </a:cubicBezTo>
                <a:cubicBezTo>
                  <a:pt x="12764" y="21018"/>
                  <a:pt x="13649" y="20698"/>
                  <a:pt x="14502" y="20306"/>
                </a:cubicBezTo>
                <a:cubicBezTo>
                  <a:pt x="15097" y="20032"/>
                  <a:pt x="15697" y="19733"/>
                  <a:pt x="16186" y="19292"/>
                </a:cubicBezTo>
                <a:cubicBezTo>
                  <a:pt x="16623" y="18897"/>
                  <a:pt x="16962" y="18414"/>
                  <a:pt x="17239" y="17897"/>
                </a:cubicBezTo>
                <a:cubicBezTo>
                  <a:pt x="17398" y="17595"/>
                  <a:pt x="17544" y="17279"/>
                  <a:pt x="17674" y="16958"/>
                </a:cubicBezTo>
                <a:close/>
                <a:moveTo>
                  <a:pt x="9769" y="18784"/>
                </a:moveTo>
                <a:cubicBezTo>
                  <a:pt x="9792" y="18961"/>
                  <a:pt x="9806" y="19141"/>
                  <a:pt x="9800" y="19322"/>
                </a:cubicBezTo>
                <a:cubicBezTo>
                  <a:pt x="9790" y="19664"/>
                  <a:pt x="9701" y="19997"/>
                  <a:pt x="9543" y="20301"/>
                </a:cubicBezTo>
                <a:cubicBezTo>
                  <a:pt x="9389" y="20596"/>
                  <a:pt x="9170" y="20834"/>
                  <a:pt x="8918" y="21045"/>
                </a:cubicBezTo>
                <a:cubicBezTo>
                  <a:pt x="8786" y="21153"/>
                  <a:pt x="8652" y="21270"/>
                  <a:pt x="8542" y="21400"/>
                </a:cubicBezTo>
                <a:cubicBezTo>
                  <a:pt x="8556" y="21362"/>
                  <a:pt x="8566" y="21321"/>
                  <a:pt x="8577" y="21280"/>
                </a:cubicBezTo>
                <a:cubicBezTo>
                  <a:pt x="8678" y="21087"/>
                  <a:pt x="8816" y="20916"/>
                  <a:pt x="8949" y="20742"/>
                </a:cubicBezTo>
                <a:cubicBezTo>
                  <a:pt x="9131" y="20508"/>
                  <a:pt x="9294" y="20259"/>
                  <a:pt x="9426" y="19996"/>
                </a:cubicBezTo>
                <a:cubicBezTo>
                  <a:pt x="9617" y="19612"/>
                  <a:pt x="9742" y="19205"/>
                  <a:pt x="9769" y="18784"/>
                </a:cubicBezTo>
                <a:close/>
                <a:moveTo>
                  <a:pt x="17588" y="16880"/>
                </a:moveTo>
                <a:lnTo>
                  <a:pt x="17588" y="16880"/>
                </a:lnTo>
                <a:cubicBezTo>
                  <a:pt x="17249" y="17677"/>
                  <a:pt x="16873" y="18453"/>
                  <a:pt x="16244" y="19079"/>
                </a:cubicBezTo>
                <a:cubicBezTo>
                  <a:pt x="15762" y="19557"/>
                  <a:pt x="15152" y="19875"/>
                  <a:pt x="14540" y="20160"/>
                </a:cubicBezTo>
                <a:cubicBezTo>
                  <a:pt x="13918" y="20451"/>
                  <a:pt x="13276" y="20702"/>
                  <a:pt x="12638" y="20959"/>
                </a:cubicBezTo>
                <a:cubicBezTo>
                  <a:pt x="12161" y="21150"/>
                  <a:pt x="11687" y="21352"/>
                  <a:pt x="11225" y="21575"/>
                </a:cubicBezTo>
                <a:cubicBezTo>
                  <a:pt x="11162" y="21590"/>
                  <a:pt x="11098" y="21607"/>
                  <a:pt x="11036" y="21624"/>
                </a:cubicBezTo>
                <a:cubicBezTo>
                  <a:pt x="11235" y="21471"/>
                  <a:pt x="11445" y="21331"/>
                  <a:pt x="11660" y="21204"/>
                </a:cubicBezTo>
                <a:cubicBezTo>
                  <a:pt x="12136" y="20926"/>
                  <a:pt x="12638" y="20694"/>
                  <a:pt x="13141" y="20467"/>
                </a:cubicBezTo>
                <a:cubicBezTo>
                  <a:pt x="13176" y="20452"/>
                  <a:pt x="13161" y="20398"/>
                  <a:pt x="13128" y="20398"/>
                </a:cubicBezTo>
                <a:cubicBezTo>
                  <a:pt x="13123" y="20398"/>
                  <a:pt x="13118" y="20399"/>
                  <a:pt x="13113" y="20401"/>
                </a:cubicBezTo>
                <a:cubicBezTo>
                  <a:pt x="12607" y="20624"/>
                  <a:pt x="12099" y="20840"/>
                  <a:pt x="11621" y="21118"/>
                </a:cubicBezTo>
                <a:cubicBezTo>
                  <a:pt x="11382" y="21257"/>
                  <a:pt x="11152" y="21406"/>
                  <a:pt x="10935" y="21576"/>
                </a:cubicBezTo>
                <a:cubicBezTo>
                  <a:pt x="10921" y="21586"/>
                  <a:pt x="10908" y="21597"/>
                  <a:pt x="10894" y="21607"/>
                </a:cubicBezTo>
                <a:cubicBezTo>
                  <a:pt x="11561" y="20855"/>
                  <a:pt x="12361" y="20215"/>
                  <a:pt x="13200" y="19675"/>
                </a:cubicBezTo>
                <a:cubicBezTo>
                  <a:pt x="13773" y="19305"/>
                  <a:pt x="14369" y="18974"/>
                  <a:pt x="14977" y="18666"/>
                </a:cubicBezTo>
                <a:cubicBezTo>
                  <a:pt x="15596" y="18351"/>
                  <a:pt x="16261" y="18094"/>
                  <a:pt x="16817" y="17674"/>
                </a:cubicBezTo>
                <a:cubicBezTo>
                  <a:pt x="16964" y="17564"/>
                  <a:pt x="17098" y="17442"/>
                  <a:pt x="17225" y="17308"/>
                </a:cubicBezTo>
                <a:lnTo>
                  <a:pt x="17225" y="17308"/>
                </a:lnTo>
                <a:cubicBezTo>
                  <a:pt x="16582" y="18224"/>
                  <a:pt x="15728" y="18988"/>
                  <a:pt x="14750" y="19533"/>
                </a:cubicBezTo>
                <a:cubicBezTo>
                  <a:pt x="14406" y="19725"/>
                  <a:pt x="14047" y="19889"/>
                  <a:pt x="13682" y="20042"/>
                </a:cubicBezTo>
                <a:cubicBezTo>
                  <a:pt x="13635" y="20061"/>
                  <a:pt x="13654" y="20126"/>
                  <a:pt x="13698" y="20126"/>
                </a:cubicBezTo>
                <a:cubicBezTo>
                  <a:pt x="13703" y="20126"/>
                  <a:pt x="13709" y="20125"/>
                  <a:pt x="13715" y="20123"/>
                </a:cubicBezTo>
                <a:cubicBezTo>
                  <a:pt x="15043" y="19713"/>
                  <a:pt x="16223" y="18782"/>
                  <a:pt x="17056" y="17683"/>
                </a:cubicBezTo>
                <a:cubicBezTo>
                  <a:pt x="17250" y="17426"/>
                  <a:pt x="17425" y="17158"/>
                  <a:pt x="17588" y="16880"/>
                </a:cubicBezTo>
                <a:close/>
                <a:moveTo>
                  <a:pt x="17647" y="16476"/>
                </a:moveTo>
                <a:lnTo>
                  <a:pt x="17647" y="16476"/>
                </a:lnTo>
                <a:cubicBezTo>
                  <a:pt x="17447" y="16873"/>
                  <a:pt x="17176" y="17229"/>
                  <a:pt x="16827" y="17516"/>
                </a:cubicBezTo>
                <a:cubicBezTo>
                  <a:pt x="16276" y="17968"/>
                  <a:pt x="15583" y="18229"/>
                  <a:pt x="14952" y="18550"/>
                </a:cubicBezTo>
                <a:cubicBezTo>
                  <a:pt x="13791" y="19141"/>
                  <a:pt x="12656" y="19818"/>
                  <a:pt x="11679" y="20688"/>
                </a:cubicBezTo>
                <a:cubicBezTo>
                  <a:pt x="11320" y="21007"/>
                  <a:pt x="10996" y="21350"/>
                  <a:pt x="10698" y="21721"/>
                </a:cubicBezTo>
                <a:cubicBezTo>
                  <a:pt x="10693" y="21721"/>
                  <a:pt x="10687" y="21724"/>
                  <a:pt x="10681" y="21725"/>
                </a:cubicBezTo>
                <a:cubicBezTo>
                  <a:pt x="11230" y="20740"/>
                  <a:pt x="12042" y="19933"/>
                  <a:pt x="12975" y="19306"/>
                </a:cubicBezTo>
                <a:cubicBezTo>
                  <a:pt x="13539" y="18926"/>
                  <a:pt x="14140" y="18607"/>
                  <a:pt x="14752" y="18313"/>
                </a:cubicBezTo>
                <a:cubicBezTo>
                  <a:pt x="15345" y="18029"/>
                  <a:pt x="15970" y="17795"/>
                  <a:pt x="16534" y="17450"/>
                </a:cubicBezTo>
                <a:cubicBezTo>
                  <a:pt x="16958" y="17192"/>
                  <a:pt x="17334" y="16859"/>
                  <a:pt x="17647" y="16476"/>
                </a:cubicBezTo>
                <a:close/>
                <a:moveTo>
                  <a:pt x="17859" y="16481"/>
                </a:moveTo>
                <a:lnTo>
                  <a:pt x="17859" y="16481"/>
                </a:lnTo>
                <a:cubicBezTo>
                  <a:pt x="17696" y="17738"/>
                  <a:pt x="17300" y="18983"/>
                  <a:pt x="16451" y="19952"/>
                </a:cubicBezTo>
                <a:cubicBezTo>
                  <a:pt x="16000" y="20465"/>
                  <a:pt x="15441" y="20868"/>
                  <a:pt x="14799" y="21106"/>
                </a:cubicBezTo>
                <a:cubicBezTo>
                  <a:pt x="14120" y="21356"/>
                  <a:pt x="13395" y="21436"/>
                  <a:pt x="12682" y="21515"/>
                </a:cubicBezTo>
                <a:cubicBezTo>
                  <a:pt x="12147" y="21576"/>
                  <a:pt x="11606" y="21640"/>
                  <a:pt x="11083" y="21768"/>
                </a:cubicBezTo>
                <a:cubicBezTo>
                  <a:pt x="11121" y="21748"/>
                  <a:pt x="11162" y="21731"/>
                  <a:pt x="11202" y="21711"/>
                </a:cubicBezTo>
                <a:cubicBezTo>
                  <a:pt x="11313" y="21678"/>
                  <a:pt x="11423" y="21647"/>
                  <a:pt x="11535" y="21617"/>
                </a:cubicBezTo>
                <a:cubicBezTo>
                  <a:pt x="11901" y="21515"/>
                  <a:pt x="12270" y="21413"/>
                  <a:pt x="12638" y="21312"/>
                </a:cubicBezTo>
                <a:cubicBezTo>
                  <a:pt x="13327" y="21122"/>
                  <a:pt x="14035" y="20959"/>
                  <a:pt x="14696" y="20681"/>
                </a:cubicBezTo>
                <a:cubicBezTo>
                  <a:pt x="15715" y="20251"/>
                  <a:pt x="16559" y="19483"/>
                  <a:pt x="17120" y="18536"/>
                </a:cubicBezTo>
                <a:cubicBezTo>
                  <a:pt x="17439" y="17996"/>
                  <a:pt x="17659" y="17403"/>
                  <a:pt x="17761" y="16786"/>
                </a:cubicBezTo>
                <a:cubicBezTo>
                  <a:pt x="17764" y="16775"/>
                  <a:pt x="17758" y="16769"/>
                  <a:pt x="17752" y="16765"/>
                </a:cubicBezTo>
                <a:cubicBezTo>
                  <a:pt x="17788" y="16670"/>
                  <a:pt x="17825" y="16576"/>
                  <a:pt x="17859" y="16481"/>
                </a:cubicBezTo>
                <a:close/>
                <a:moveTo>
                  <a:pt x="4578" y="22442"/>
                </a:moveTo>
                <a:cubicBezTo>
                  <a:pt x="4613" y="22451"/>
                  <a:pt x="4650" y="22463"/>
                  <a:pt x="4687" y="22476"/>
                </a:cubicBezTo>
                <a:cubicBezTo>
                  <a:pt x="5315" y="22846"/>
                  <a:pt x="5992" y="23131"/>
                  <a:pt x="6699" y="23315"/>
                </a:cubicBezTo>
                <a:cubicBezTo>
                  <a:pt x="7428" y="23506"/>
                  <a:pt x="8268" y="23513"/>
                  <a:pt x="8894" y="23974"/>
                </a:cubicBezTo>
                <a:cubicBezTo>
                  <a:pt x="8896" y="23975"/>
                  <a:pt x="8899" y="23976"/>
                  <a:pt x="8901" y="23976"/>
                </a:cubicBezTo>
                <a:cubicBezTo>
                  <a:pt x="8911" y="23976"/>
                  <a:pt x="8919" y="23963"/>
                  <a:pt x="8911" y="23955"/>
                </a:cubicBezTo>
                <a:cubicBezTo>
                  <a:pt x="8325" y="23494"/>
                  <a:pt x="7551" y="23456"/>
                  <a:pt x="6855" y="23280"/>
                </a:cubicBezTo>
                <a:cubicBezTo>
                  <a:pt x="6229" y="23124"/>
                  <a:pt x="5629" y="22888"/>
                  <a:pt x="5059" y="22592"/>
                </a:cubicBezTo>
                <a:lnTo>
                  <a:pt x="5059" y="22592"/>
                </a:lnTo>
                <a:cubicBezTo>
                  <a:pt x="5218" y="22636"/>
                  <a:pt x="5379" y="22677"/>
                  <a:pt x="5542" y="22711"/>
                </a:cubicBezTo>
                <a:cubicBezTo>
                  <a:pt x="5950" y="22796"/>
                  <a:pt x="6363" y="22839"/>
                  <a:pt x="6777" y="22884"/>
                </a:cubicBezTo>
                <a:cubicBezTo>
                  <a:pt x="7544" y="22968"/>
                  <a:pt x="8357" y="23094"/>
                  <a:pt x="8922" y="23670"/>
                </a:cubicBezTo>
                <a:cubicBezTo>
                  <a:pt x="9078" y="23829"/>
                  <a:pt x="9194" y="24011"/>
                  <a:pt x="9270" y="24205"/>
                </a:cubicBezTo>
                <a:cubicBezTo>
                  <a:pt x="9263" y="24201"/>
                  <a:pt x="9255" y="24197"/>
                  <a:pt x="9248" y="24194"/>
                </a:cubicBezTo>
                <a:cubicBezTo>
                  <a:pt x="9247" y="24191"/>
                  <a:pt x="9247" y="24189"/>
                  <a:pt x="9245" y="24188"/>
                </a:cubicBezTo>
                <a:lnTo>
                  <a:pt x="9220" y="24164"/>
                </a:lnTo>
                <a:cubicBezTo>
                  <a:pt x="9218" y="24161"/>
                  <a:pt x="9214" y="24159"/>
                  <a:pt x="9210" y="24159"/>
                </a:cubicBezTo>
                <a:cubicBezTo>
                  <a:pt x="9209" y="24159"/>
                  <a:pt x="9207" y="24159"/>
                  <a:pt x="9206" y="24160"/>
                </a:cubicBezTo>
                <a:cubicBezTo>
                  <a:pt x="9203" y="24160"/>
                  <a:pt x="9201" y="24161"/>
                  <a:pt x="9199" y="24164"/>
                </a:cubicBezTo>
                <a:cubicBezTo>
                  <a:pt x="9043" y="24072"/>
                  <a:pt x="8870" y="24005"/>
                  <a:pt x="8701" y="23954"/>
                </a:cubicBezTo>
                <a:cubicBezTo>
                  <a:pt x="8373" y="23855"/>
                  <a:pt x="8032" y="23805"/>
                  <a:pt x="7693" y="23761"/>
                </a:cubicBezTo>
                <a:cubicBezTo>
                  <a:pt x="6906" y="23656"/>
                  <a:pt x="6109" y="23542"/>
                  <a:pt x="5406" y="23147"/>
                </a:cubicBezTo>
                <a:cubicBezTo>
                  <a:pt x="5087" y="22968"/>
                  <a:pt x="4803" y="22730"/>
                  <a:pt x="4578" y="22442"/>
                </a:cubicBezTo>
                <a:close/>
                <a:moveTo>
                  <a:pt x="4521" y="22538"/>
                </a:moveTo>
                <a:cubicBezTo>
                  <a:pt x="4935" y="23052"/>
                  <a:pt x="5531" y="23385"/>
                  <a:pt x="6160" y="23574"/>
                </a:cubicBezTo>
                <a:cubicBezTo>
                  <a:pt x="6892" y="23796"/>
                  <a:pt x="7658" y="23812"/>
                  <a:pt x="8398" y="23984"/>
                </a:cubicBezTo>
                <a:cubicBezTo>
                  <a:pt x="8597" y="24031"/>
                  <a:pt x="8793" y="24090"/>
                  <a:pt x="8977" y="24175"/>
                </a:cubicBezTo>
                <a:cubicBezTo>
                  <a:pt x="9078" y="24219"/>
                  <a:pt x="9172" y="24275"/>
                  <a:pt x="9268" y="24331"/>
                </a:cubicBezTo>
                <a:cubicBezTo>
                  <a:pt x="9066" y="24295"/>
                  <a:pt x="8863" y="24285"/>
                  <a:pt x="8660" y="24285"/>
                </a:cubicBezTo>
                <a:cubicBezTo>
                  <a:pt x="8368" y="24285"/>
                  <a:pt x="8076" y="24307"/>
                  <a:pt x="7784" y="24307"/>
                </a:cubicBezTo>
                <a:cubicBezTo>
                  <a:pt x="7539" y="24307"/>
                  <a:pt x="7294" y="24291"/>
                  <a:pt x="7052" y="24235"/>
                </a:cubicBezTo>
                <a:cubicBezTo>
                  <a:pt x="6358" y="24073"/>
                  <a:pt x="5725" y="23667"/>
                  <a:pt x="5141" y="23274"/>
                </a:cubicBezTo>
                <a:cubicBezTo>
                  <a:pt x="5005" y="23184"/>
                  <a:pt x="4871" y="23084"/>
                  <a:pt x="4756" y="22966"/>
                </a:cubicBezTo>
                <a:cubicBezTo>
                  <a:pt x="4632" y="22839"/>
                  <a:pt x="4566" y="22700"/>
                  <a:pt x="4521" y="22538"/>
                </a:cubicBezTo>
                <a:close/>
                <a:moveTo>
                  <a:pt x="4782" y="23111"/>
                </a:moveTo>
                <a:cubicBezTo>
                  <a:pt x="4800" y="23130"/>
                  <a:pt x="4820" y="23151"/>
                  <a:pt x="4840" y="23166"/>
                </a:cubicBezTo>
                <a:cubicBezTo>
                  <a:pt x="5110" y="23392"/>
                  <a:pt x="5423" y="23575"/>
                  <a:pt x="5724" y="23754"/>
                </a:cubicBezTo>
                <a:cubicBezTo>
                  <a:pt x="6049" y="23948"/>
                  <a:pt x="6388" y="24124"/>
                  <a:pt x="6750" y="24239"/>
                </a:cubicBezTo>
                <a:cubicBezTo>
                  <a:pt x="7072" y="24342"/>
                  <a:pt x="7400" y="24385"/>
                  <a:pt x="7737" y="24385"/>
                </a:cubicBezTo>
                <a:cubicBezTo>
                  <a:pt x="7772" y="24385"/>
                  <a:pt x="7808" y="24385"/>
                  <a:pt x="7844" y="24384"/>
                </a:cubicBezTo>
                <a:cubicBezTo>
                  <a:pt x="8156" y="24375"/>
                  <a:pt x="8469" y="24342"/>
                  <a:pt x="8782" y="24342"/>
                </a:cubicBezTo>
                <a:cubicBezTo>
                  <a:pt x="8917" y="24342"/>
                  <a:pt x="9053" y="24348"/>
                  <a:pt x="9189" y="24365"/>
                </a:cubicBezTo>
                <a:cubicBezTo>
                  <a:pt x="8749" y="24533"/>
                  <a:pt x="8287" y="24615"/>
                  <a:pt x="7828" y="24615"/>
                </a:cubicBezTo>
                <a:cubicBezTo>
                  <a:pt x="6858" y="24615"/>
                  <a:pt x="5898" y="24251"/>
                  <a:pt x="5179" y="23562"/>
                </a:cubicBezTo>
                <a:cubicBezTo>
                  <a:pt x="5032" y="23422"/>
                  <a:pt x="4903" y="23270"/>
                  <a:pt x="4782" y="23111"/>
                </a:cubicBezTo>
                <a:close/>
                <a:moveTo>
                  <a:pt x="4644" y="23079"/>
                </a:moveTo>
                <a:cubicBezTo>
                  <a:pt x="4944" y="23513"/>
                  <a:pt x="5358" y="23882"/>
                  <a:pt x="5798" y="24148"/>
                </a:cubicBezTo>
                <a:cubicBezTo>
                  <a:pt x="6260" y="24431"/>
                  <a:pt x="6780" y="24607"/>
                  <a:pt x="7315" y="24672"/>
                </a:cubicBezTo>
                <a:cubicBezTo>
                  <a:pt x="7201" y="24665"/>
                  <a:pt x="7085" y="24656"/>
                  <a:pt x="6970" y="24641"/>
                </a:cubicBezTo>
                <a:cubicBezTo>
                  <a:pt x="6198" y="24536"/>
                  <a:pt x="5354" y="24239"/>
                  <a:pt x="4897" y="23571"/>
                </a:cubicBezTo>
                <a:cubicBezTo>
                  <a:pt x="4792" y="23416"/>
                  <a:pt x="4712" y="23252"/>
                  <a:pt x="4644" y="23079"/>
                </a:cubicBezTo>
                <a:close/>
                <a:moveTo>
                  <a:pt x="6163" y="0"/>
                </a:moveTo>
                <a:cubicBezTo>
                  <a:pt x="5951" y="0"/>
                  <a:pt x="5736" y="67"/>
                  <a:pt x="5629" y="252"/>
                </a:cubicBezTo>
                <a:cubicBezTo>
                  <a:pt x="5539" y="168"/>
                  <a:pt x="5421" y="136"/>
                  <a:pt x="5299" y="136"/>
                </a:cubicBezTo>
                <a:cubicBezTo>
                  <a:pt x="5217" y="136"/>
                  <a:pt x="5134" y="150"/>
                  <a:pt x="5054" y="171"/>
                </a:cubicBezTo>
                <a:cubicBezTo>
                  <a:pt x="4907" y="212"/>
                  <a:pt x="4772" y="282"/>
                  <a:pt x="4637" y="351"/>
                </a:cubicBezTo>
                <a:cubicBezTo>
                  <a:pt x="4549" y="397"/>
                  <a:pt x="4459" y="445"/>
                  <a:pt x="4371" y="490"/>
                </a:cubicBezTo>
                <a:cubicBezTo>
                  <a:pt x="4332" y="510"/>
                  <a:pt x="4290" y="540"/>
                  <a:pt x="4247" y="544"/>
                </a:cubicBezTo>
                <a:cubicBezTo>
                  <a:pt x="4244" y="545"/>
                  <a:pt x="4240" y="545"/>
                  <a:pt x="4237" y="545"/>
                </a:cubicBezTo>
                <a:cubicBezTo>
                  <a:pt x="4213" y="545"/>
                  <a:pt x="4187" y="538"/>
                  <a:pt x="4164" y="538"/>
                </a:cubicBezTo>
                <a:cubicBezTo>
                  <a:pt x="4160" y="538"/>
                  <a:pt x="4157" y="538"/>
                  <a:pt x="4153" y="539"/>
                </a:cubicBezTo>
                <a:cubicBezTo>
                  <a:pt x="3909" y="565"/>
                  <a:pt x="3775" y="849"/>
                  <a:pt x="3715" y="1056"/>
                </a:cubicBezTo>
                <a:cubicBezTo>
                  <a:pt x="3626" y="1376"/>
                  <a:pt x="3579" y="1716"/>
                  <a:pt x="3548" y="2047"/>
                </a:cubicBezTo>
                <a:cubicBezTo>
                  <a:pt x="3484" y="2695"/>
                  <a:pt x="3514" y="3369"/>
                  <a:pt x="3742" y="3986"/>
                </a:cubicBezTo>
                <a:cubicBezTo>
                  <a:pt x="3382" y="3696"/>
                  <a:pt x="2904" y="3607"/>
                  <a:pt x="2437" y="3607"/>
                </a:cubicBezTo>
                <a:cubicBezTo>
                  <a:pt x="2296" y="3607"/>
                  <a:pt x="2155" y="3615"/>
                  <a:pt x="2020" y="3629"/>
                </a:cubicBezTo>
                <a:cubicBezTo>
                  <a:pt x="1678" y="3661"/>
                  <a:pt x="1265" y="3694"/>
                  <a:pt x="980" y="3907"/>
                </a:cubicBezTo>
                <a:cubicBezTo>
                  <a:pt x="764" y="4066"/>
                  <a:pt x="642" y="4382"/>
                  <a:pt x="777" y="4622"/>
                </a:cubicBezTo>
                <a:cubicBezTo>
                  <a:pt x="543" y="4674"/>
                  <a:pt x="381" y="4930"/>
                  <a:pt x="458" y="5165"/>
                </a:cubicBezTo>
                <a:cubicBezTo>
                  <a:pt x="116" y="5362"/>
                  <a:pt x="36" y="5865"/>
                  <a:pt x="299" y="6158"/>
                </a:cubicBezTo>
                <a:cubicBezTo>
                  <a:pt x="1" y="6388"/>
                  <a:pt x="147" y="6873"/>
                  <a:pt x="294" y="7151"/>
                </a:cubicBezTo>
                <a:cubicBezTo>
                  <a:pt x="493" y="7526"/>
                  <a:pt x="819" y="7832"/>
                  <a:pt x="1208" y="8006"/>
                </a:cubicBezTo>
                <a:cubicBezTo>
                  <a:pt x="910" y="8044"/>
                  <a:pt x="575" y="8128"/>
                  <a:pt x="392" y="8377"/>
                </a:cubicBezTo>
                <a:cubicBezTo>
                  <a:pt x="243" y="8582"/>
                  <a:pt x="209" y="8867"/>
                  <a:pt x="367" y="9067"/>
                </a:cubicBezTo>
                <a:cubicBezTo>
                  <a:pt x="327" y="9115"/>
                  <a:pt x="293" y="9165"/>
                  <a:pt x="270" y="9226"/>
                </a:cubicBezTo>
                <a:cubicBezTo>
                  <a:pt x="260" y="9247"/>
                  <a:pt x="260" y="9272"/>
                  <a:pt x="277" y="9291"/>
                </a:cubicBezTo>
                <a:cubicBezTo>
                  <a:pt x="345" y="9371"/>
                  <a:pt x="434" y="9415"/>
                  <a:pt x="533" y="9415"/>
                </a:cubicBezTo>
                <a:cubicBezTo>
                  <a:pt x="538" y="9415"/>
                  <a:pt x="542" y="9415"/>
                  <a:pt x="547" y="9414"/>
                </a:cubicBezTo>
                <a:cubicBezTo>
                  <a:pt x="584" y="9599"/>
                  <a:pt x="778" y="9687"/>
                  <a:pt x="963" y="9722"/>
                </a:cubicBezTo>
                <a:cubicBezTo>
                  <a:pt x="861" y="9985"/>
                  <a:pt x="1097" y="10251"/>
                  <a:pt x="1351" y="10334"/>
                </a:cubicBezTo>
                <a:cubicBezTo>
                  <a:pt x="1554" y="10399"/>
                  <a:pt x="1774" y="10413"/>
                  <a:pt x="1983" y="10440"/>
                </a:cubicBezTo>
                <a:cubicBezTo>
                  <a:pt x="2223" y="10470"/>
                  <a:pt x="2462" y="10497"/>
                  <a:pt x="2701" y="10510"/>
                </a:cubicBezTo>
                <a:cubicBezTo>
                  <a:pt x="2784" y="10514"/>
                  <a:pt x="2866" y="10516"/>
                  <a:pt x="2948" y="10516"/>
                </a:cubicBezTo>
                <a:cubicBezTo>
                  <a:pt x="3326" y="10516"/>
                  <a:pt x="3696" y="10470"/>
                  <a:pt x="4066" y="10371"/>
                </a:cubicBezTo>
                <a:cubicBezTo>
                  <a:pt x="4155" y="10346"/>
                  <a:pt x="4246" y="10320"/>
                  <a:pt x="4337" y="10291"/>
                </a:cubicBezTo>
                <a:cubicBezTo>
                  <a:pt x="4338" y="10342"/>
                  <a:pt x="4365" y="10396"/>
                  <a:pt x="4417" y="10422"/>
                </a:cubicBezTo>
                <a:cubicBezTo>
                  <a:pt x="4467" y="10447"/>
                  <a:pt x="4522" y="10449"/>
                  <a:pt x="4569" y="10483"/>
                </a:cubicBezTo>
                <a:cubicBezTo>
                  <a:pt x="4613" y="10517"/>
                  <a:pt x="4644" y="10562"/>
                  <a:pt x="4687" y="10596"/>
                </a:cubicBezTo>
                <a:cubicBezTo>
                  <a:pt x="4707" y="10612"/>
                  <a:pt x="4727" y="10625"/>
                  <a:pt x="4747" y="10634"/>
                </a:cubicBezTo>
                <a:cubicBezTo>
                  <a:pt x="4715" y="10669"/>
                  <a:pt x="4691" y="10710"/>
                  <a:pt x="4686" y="10758"/>
                </a:cubicBezTo>
                <a:cubicBezTo>
                  <a:pt x="4673" y="10844"/>
                  <a:pt x="4715" y="10932"/>
                  <a:pt x="4805" y="10959"/>
                </a:cubicBezTo>
                <a:cubicBezTo>
                  <a:pt x="4825" y="10966"/>
                  <a:pt x="4846" y="10968"/>
                  <a:pt x="4868" y="10968"/>
                </a:cubicBezTo>
                <a:cubicBezTo>
                  <a:pt x="4960" y="10968"/>
                  <a:pt x="5060" y="10920"/>
                  <a:pt x="5137" y="10886"/>
                </a:cubicBezTo>
                <a:cubicBezTo>
                  <a:pt x="5269" y="10825"/>
                  <a:pt x="5395" y="10751"/>
                  <a:pt x="5516" y="10670"/>
                </a:cubicBezTo>
                <a:cubicBezTo>
                  <a:pt x="6053" y="10315"/>
                  <a:pt x="6574" y="9934"/>
                  <a:pt x="7092" y="9552"/>
                </a:cubicBezTo>
                <a:lnTo>
                  <a:pt x="7092" y="9552"/>
                </a:lnTo>
                <a:cubicBezTo>
                  <a:pt x="7068" y="9712"/>
                  <a:pt x="7113" y="9878"/>
                  <a:pt x="7245" y="10012"/>
                </a:cubicBezTo>
                <a:cubicBezTo>
                  <a:pt x="7357" y="10124"/>
                  <a:pt x="7501" y="10174"/>
                  <a:pt x="7648" y="10174"/>
                </a:cubicBezTo>
                <a:cubicBezTo>
                  <a:pt x="7811" y="10174"/>
                  <a:pt x="7976" y="10112"/>
                  <a:pt x="8103" y="10005"/>
                </a:cubicBezTo>
                <a:cubicBezTo>
                  <a:pt x="8183" y="9935"/>
                  <a:pt x="8121" y="9813"/>
                  <a:pt x="8042" y="9813"/>
                </a:cubicBezTo>
                <a:cubicBezTo>
                  <a:pt x="8023" y="9813"/>
                  <a:pt x="8003" y="9820"/>
                  <a:pt x="7984" y="9837"/>
                </a:cubicBezTo>
                <a:cubicBezTo>
                  <a:pt x="7892" y="9919"/>
                  <a:pt x="7773" y="9977"/>
                  <a:pt x="7649" y="9977"/>
                </a:cubicBezTo>
                <a:cubicBezTo>
                  <a:pt x="7610" y="9977"/>
                  <a:pt x="7570" y="9971"/>
                  <a:pt x="7530" y="9958"/>
                </a:cubicBezTo>
                <a:cubicBezTo>
                  <a:pt x="7383" y="9912"/>
                  <a:pt x="7266" y="9761"/>
                  <a:pt x="7279" y="9603"/>
                </a:cubicBezTo>
                <a:cubicBezTo>
                  <a:pt x="7288" y="9487"/>
                  <a:pt x="7360" y="9385"/>
                  <a:pt x="7442" y="9298"/>
                </a:cubicBezTo>
                <a:cubicBezTo>
                  <a:pt x="7510" y="9394"/>
                  <a:pt x="7610" y="9468"/>
                  <a:pt x="7722" y="9509"/>
                </a:cubicBezTo>
                <a:cubicBezTo>
                  <a:pt x="7827" y="9548"/>
                  <a:pt x="7934" y="9563"/>
                  <a:pt x="8042" y="9563"/>
                </a:cubicBezTo>
                <a:cubicBezTo>
                  <a:pt x="8134" y="9563"/>
                  <a:pt x="8227" y="9552"/>
                  <a:pt x="8319" y="9538"/>
                </a:cubicBezTo>
                <a:cubicBezTo>
                  <a:pt x="8415" y="9522"/>
                  <a:pt x="8396" y="9392"/>
                  <a:pt x="8303" y="9390"/>
                </a:cubicBezTo>
                <a:cubicBezTo>
                  <a:pt x="8062" y="9387"/>
                  <a:pt x="7712" y="9404"/>
                  <a:pt x="7564" y="9175"/>
                </a:cubicBezTo>
                <a:cubicBezTo>
                  <a:pt x="7648" y="9092"/>
                  <a:pt x="7733" y="9013"/>
                  <a:pt x="7817" y="8933"/>
                </a:cubicBezTo>
                <a:cubicBezTo>
                  <a:pt x="7895" y="8870"/>
                  <a:pt x="7973" y="8807"/>
                  <a:pt x="8054" y="8743"/>
                </a:cubicBezTo>
                <a:lnTo>
                  <a:pt x="8054" y="8743"/>
                </a:lnTo>
                <a:cubicBezTo>
                  <a:pt x="8054" y="8757"/>
                  <a:pt x="8049" y="8772"/>
                  <a:pt x="8051" y="8786"/>
                </a:cubicBezTo>
                <a:cubicBezTo>
                  <a:pt x="8078" y="9119"/>
                  <a:pt x="8403" y="9332"/>
                  <a:pt x="8696" y="9409"/>
                </a:cubicBezTo>
                <a:cubicBezTo>
                  <a:pt x="8703" y="9410"/>
                  <a:pt x="8709" y="9411"/>
                  <a:pt x="8715" y="9411"/>
                </a:cubicBezTo>
                <a:cubicBezTo>
                  <a:pt x="8786" y="9411"/>
                  <a:pt x="8823" y="9301"/>
                  <a:pt x="8765" y="9257"/>
                </a:cubicBezTo>
                <a:cubicBezTo>
                  <a:pt x="8576" y="9121"/>
                  <a:pt x="8309" y="9026"/>
                  <a:pt x="8242" y="8777"/>
                </a:cubicBezTo>
                <a:cubicBezTo>
                  <a:pt x="8225" y="8708"/>
                  <a:pt x="8235" y="8643"/>
                  <a:pt x="8257" y="8579"/>
                </a:cubicBezTo>
                <a:cubicBezTo>
                  <a:pt x="8313" y="8532"/>
                  <a:pt x="8369" y="8488"/>
                  <a:pt x="8425" y="8441"/>
                </a:cubicBezTo>
                <a:cubicBezTo>
                  <a:pt x="8451" y="8475"/>
                  <a:pt x="8475" y="8508"/>
                  <a:pt x="8502" y="8540"/>
                </a:cubicBezTo>
                <a:cubicBezTo>
                  <a:pt x="8686" y="8774"/>
                  <a:pt x="8877" y="9001"/>
                  <a:pt x="9055" y="9240"/>
                </a:cubicBezTo>
                <a:cubicBezTo>
                  <a:pt x="9423" y="9725"/>
                  <a:pt x="9718" y="10249"/>
                  <a:pt x="9945" y="10815"/>
                </a:cubicBezTo>
                <a:cubicBezTo>
                  <a:pt x="10402" y="11957"/>
                  <a:pt x="10683" y="13177"/>
                  <a:pt x="10849" y="14396"/>
                </a:cubicBezTo>
                <a:cubicBezTo>
                  <a:pt x="11179" y="16852"/>
                  <a:pt x="10959" y="19341"/>
                  <a:pt x="10241" y="21711"/>
                </a:cubicBezTo>
                <a:cubicBezTo>
                  <a:pt x="9990" y="22539"/>
                  <a:pt x="9685" y="23362"/>
                  <a:pt x="9491" y="24206"/>
                </a:cubicBezTo>
                <a:cubicBezTo>
                  <a:pt x="9468" y="23958"/>
                  <a:pt x="9424" y="23711"/>
                  <a:pt x="9362" y="23473"/>
                </a:cubicBezTo>
                <a:cubicBezTo>
                  <a:pt x="9200" y="22863"/>
                  <a:pt x="8881" y="22338"/>
                  <a:pt x="8543" y="21819"/>
                </a:cubicBezTo>
                <a:cubicBezTo>
                  <a:pt x="8523" y="21772"/>
                  <a:pt x="8505" y="21725"/>
                  <a:pt x="8488" y="21677"/>
                </a:cubicBezTo>
                <a:cubicBezTo>
                  <a:pt x="8630" y="21400"/>
                  <a:pt x="8885" y="21224"/>
                  <a:pt x="9114" y="21023"/>
                </a:cubicBezTo>
                <a:cubicBezTo>
                  <a:pt x="9353" y="20811"/>
                  <a:pt x="9548" y="20556"/>
                  <a:pt x="9687" y="20269"/>
                </a:cubicBezTo>
                <a:cubicBezTo>
                  <a:pt x="10016" y="19577"/>
                  <a:pt x="9902" y="18848"/>
                  <a:pt x="9756" y="18127"/>
                </a:cubicBezTo>
                <a:cubicBezTo>
                  <a:pt x="9750" y="18101"/>
                  <a:pt x="9729" y="18085"/>
                  <a:pt x="9708" y="18085"/>
                </a:cubicBezTo>
                <a:cubicBezTo>
                  <a:pt x="9695" y="18085"/>
                  <a:pt x="9683" y="18090"/>
                  <a:pt x="9673" y="18101"/>
                </a:cubicBezTo>
                <a:cubicBezTo>
                  <a:pt x="9671" y="18106"/>
                  <a:pt x="9667" y="18107"/>
                  <a:pt x="9665" y="18110"/>
                </a:cubicBezTo>
                <a:cubicBezTo>
                  <a:pt x="9657" y="18110"/>
                  <a:pt x="9647" y="18116"/>
                  <a:pt x="9644" y="18127"/>
                </a:cubicBezTo>
                <a:cubicBezTo>
                  <a:pt x="9644" y="18128"/>
                  <a:pt x="9643" y="18131"/>
                  <a:pt x="9643" y="18134"/>
                </a:cubicBezTo>
                <a:cubicBezTo>
                  <a:pt x="9114" y="18706"/>
                  <a:pt x="8516" y="19263"/>
                  <a:pt x="8303" y="20037"/>
                </a:cubicBezTo>
                <a:cubicBezTo>
                  <a:pt x="8210" y="20379"/>
                  <a:pt x="8184" y="20742"/>
                  <a:pt x="8232" y="21095"/>
                </a:cubicBezTo>
                <a:cubicBezTo>
                  <a:pt x="8247" y="21209"/>
                  <a:pt x="8271" y="21326"/>
                  <a:pt x="8302" y="21441"/>
                </a:cubicBezTo>
                <a:cubicBezTo>
                  <a:pt x="7908" y="20830"/>
                  <a:pt x="7573" y="20181"/>
                  <a:pt x="7312" y="19500"/>
                </a:cubicBezTo>
                <a:cubicBezTo>
                  <a:pt x="7029" y="18765"/>
                  <a:pt x="6845" y="18001"/>
                  <a:pt x="6707" y="17226"/>
                </a:cubicBezTo>
                <a:cubicBezTo>
                  <a:pt x="6629" y="16779"/>
                  <a:pt x="6564" y="16329"/>
                  <a:pt x="6504" y="15881"/>
                </a:cubicBezTo>
                <a:cubicBezTo>
                  <a:pt x="6476" y="15657"/>
                  <a:pt x="6450" y="15434"/>
                  <a:pt x="6426" y="15210"/>
                </a:cubicBezTo>
                <a:cubicBezTo>
                  <a:pt x="6419" y="15149"/>
                  <a:pt x="6415" y="15087"/>
                  <a:pt x="6411" y="15027"/>
                </a:cubicBezTo>
                <a:cubicBezTo>
                  <a:pt x="6646" y="14949"/>
                  <a:pt x="6817" y="14757"/>
                  <a:pt x="6954" y="14549"/>
                </a:cubicBezTo>
                <a:cubicBezTo>
                  <a:pt x="7056" y="14393"/>
                  <a:pt x="7147" y="14232"/>
                  <a:pt x="7232" y="14067"/>
                </a:cubicBezTo>
                <a:cubicBezTo>
                  <a:pt x="7235" y="14069"/>
                  <a:pt x="7238" y="14071"/>
                  <a:pt x="7241" y="14072"/>
                </a:cubicBezTo>
                <a:cubicBezTo>
                  <a:pt x="7334" y="14149"/>
                  <a:pt x="7340" y="14305"/>
                  <a:pt x="7339" y="14417"/>
                </a:cubicBezTo>
                <a:cubicBezTo>
                  <a:pt x="7337" y="14589"/>
                  <a:pt x="7309" y="14762"/>
                  <a:pt x="7282" y="14931"/>
                </a:cubicBezTo>
                <a:cubicBezTo>
                  <a:pt x="7275" y="14970"/>
                  <a:pt x="7305" y="14993"/>
                  <a:pt x="7336" y="14993"/>
                </a:cubicBezTo>
                <a:cubicBezTo>
                  <a:pt x="7356" y="14993"/>
                  <a:pt x="7377" y="14983"/>
                  <a:pt x="7388" y="14963"/>
                </a:cubicBezTo>
                <a:cubicBezTo>
                  <a:pt x="7469" y="14817"/>
                  <a:pt x="7509" y="14658"/>
                  <a:pt x="7515" y="14491"/>
                </a:cubicBezTo>
                <a:cubicBezTo>
                  <a:pt x="7517" y="14356"/>
                  <a:pt x="7515" y="14214"/>
                  <a:pt x="7452" y="14092"/>
                </a:cubicBezTo>
                <a:cubicBezTo>
                  <a:pt x="7417" y="14021"/>
                  <a:pt x="7361" y="13966"/>
                  <a:pt x="7298" y="13932"/>
                </a:cubicBezTo>
                <a:cubicBezTo>
                  <a:pt x="7340" y="13844"/>
                  <a:pt x="7387" y="13759"/>
                  <a:pt x="7425" y="13668"/>
                </a:cubicBezTo>
                <a:cubicBezTo>
                  <a:pt x="7561" y="13682"/>
                  <a:pt x="7693" y="13747"/>
                  <a:pt x="7777" y="13857"/>
                </a:cubicBezTo>
                <a:cubicBezTo>
                  <a:pt x="7858" y="13960"/>
                  <a:pt x="7883" y="14092"/>
                  <a:pt x="7900" y="14220"/>
                </a:cubicBezTo>
                <a:cubicBezTo>
                  <a:pt x="7922" y="14376"/>
                  <a:pt x="7920" y="14533"/>
                  <a:pt x="7950" y="14688"/>
                </a:cubicBezTo>
                <a:cubicBezTo>
                  <a:pt x="7957" y="14724"/>
                  <a:pt x="7985" y="14742"/>
                  <a:pt x="8013" y="14742"/>
                </a:cubicBezTo>
                <a:cubicBezTo>
                  <a:pt x="8040" y="14742"/>
                  <a:pt x="8067" y="14725"/>
                  <a:pt x="8076" y="14689"/>
                </a:cubicBezTo>
                <a:cubicBezTo>
                  <a:pt x="8119" y="14511"/>
                  <a:pt x="8092" y="14313"/>
                  <a:pt x="8061" y="14135"/>
                </a:cubicBezTo>
                <a:cubicBezTo>
                  <a:pt x="8032" y="13979"/>
                  <a:pt x="7979" y="13831"/>
                  <a:pt x="7865" y="13716"/>
                </a:cubicBezTo>
                <a:cubicBezTo>
                  <a:pt x="7766" y="13612"/>
                  <a:pt x="7629" y="13549"/>
                  <a:pt x="7486" y="13539"/>
                </a:cubicBezTo>
                <a:cubicBezTo>
                  <a:pt x="7482" y="13538"/>
                  <a:pt x="7478" y="13538"/>
                  <a:pt x="7474" y="13538"/>
                </a:cubicBezTo>
                <a:cubicBezTo>
                  <a:pt x="7458" y="13538"/>
                  <a:pt x="7441" y="13540"/>
                  <a:pt x="7425" y="13540"/>
                </a:cubicBezTo>
                <a:cubicBezTo>
                  <a:pt x="7424" y="13539"/>
                  <a:pt x="7424" y="13537"/>
                  <a:pt x="7424" y="13534"/>
                </a:cubicBezTo>
                <a:cubicBezTo>
                  <a:pt x="7444" y="13509"/>
                  <a:pt x="7462" y="13481"/>
                  <a:pt x="7483" y="13456"/>
                </a:cubicBezTo>
                <a:cubicBezTo>
                  <a:pt x="7567" y="13368"/>
                  <a:pt x="7673" y="13300"/>
                  <a:pt x="7791" y="13271"/>
                </a:cubicBezTo>
                <a:cubicBezTo>
                  <a:pt x="7829" y="13261"/>
                  <a:pt x="7873" y="13255"/>
                  <a:pt x="7917" y="13255"/>
                </a:cubicBezTo>
                <a:cubicBezTo>
                  <a:pt x="7989" y="13255"/>
                  <a:pt x="8062" y="13272"/>
                  <a:pt x="8110" y="13322"/>
                </a:cubicBezTo>
                <a:cubicBezTo>
                  <a:pt x="8190" y="13405"/>
                  <a:pt x="8156" y="13520"/>
                  <a:pt x="8204" y="13615"/>
                </a:cubicBezTo>
                <a:cubicBezTo>
                  <a:pt x="8218" y="13642"/>
                  <a:pt x="8241" y="13655"/>
                  <a:pt x="8264" y="13655"/>
                </a:cubicBezTo>
                <a:cubicBezTo>
                  <a:pt x="8287" y="13655"/>
                  <a:pt x="8310" y="13643"/>
                  <a:pt x="8325" y="13618"/>
                </a:cubicBezTo>
                <a:cubicBezTo>
                  <a:pt x="8394" y="13502"/>
                  <a:pt x="8318" y="13313"/>
                  <a:pt x="8231" y="13225"/>
                </a:cubicBezTo>
                <a:cubicBezTo>
                  <a:pt x="8154" y="13148"/>
                  <a:pt x="8044" y="13117"/>
                  <a:pt x="7935" y="13117"/>
                </a:cubicBezTo>
                <a:cubicBezTo>
                  <a:pt x="7896" y="13117"/>
                  <a:pt x="7857" y="13121"/>
                  <a:pt x="7820" y="13129"/>
                </a:cubicBezTo>
                <a:cubicBezTo>
                  <a:pt x="7672" y="13158"/>
                  <a:pt x="7543" y="13235"/>
                  <a:pt x="7437" y="13342"/>
                </a:cubicBezTo>
                <a:cubicBezTo>
                  <a:pt x="7432" y="13346"/>
                  <a:pt x="7429" y="13350"/>
                  <a:pt x="7425" y="13354"/>
                </a:cubicBezTo>
                <a:cubicBezTo>
                  <a:pt x="7532" y="12863"/>
                  <a:pt x="7289" y="12327"/>
                  <a:pt x="6856" y="12062"/>
                </a:cubicBezTo>
                <a:cubicBezTo>
                  <a:pt x="6647" y="11931"/>
                  <a:pt x="6402" y="11862"/>
                  <a:pt x="6156" y="11862"/>
                </a:cubicBezTo>
                <a:cubicBezTo>
                  <a:pt x="6117" y="11862"/>
                  <a:pt x="6078" y="11864"/>
                  <a:pt x="6039" y="11867"/>
                </a:cubicBezTo>
                <a:cubicBezTo>
                  <a:pt x="6001" y="11871"/>
                  <a:pt x="5962" y="11882"/>
                  <a:pt x="5922" y="11882"/>
                </a:cubicBezTo>
                <a:cubicBezTo>
                  <a:pt x="5917" y="11882"/>
                  <a:pt x="5913" y="11882"/>
                  <a:pt x="5909" y="11882"/>
                </a:cubicBezTo>
                <a:cubicBezTo>
                  <a:pt x="5869" y="11880"/>
                  <a:pt x="5836" y="11865"/>
                  <a:pt x="5798" y="11853"/>
                </a:cubicBezTo>
                <a:cubicBezTo>
                  <a:pt x="5762" y="11843"/>
                  <a:pt x="5726" y="11837"/>
                  <a:pt x="5690" y="11837"/>
                </a:cubicBezTo>
                <a:cubicBezTo>
                  <a:pt x="5670" y="11837"/>
                  <a:pt x="5649" y="11839"/>
                  <a:pt x="5629" y="11843"/>
                </a:cubicBezTo>
                <a:cubicBezTo>
                  <a:pt x="5533" y="11859"/>
                  <a:pt x="5445" y="11916"/>
                  <a:pt x="5391" y="11995"/>
                </a:cubicBezTo>
                <a:cubicBezTo>
                  <a:pt x="5350" y="11961"/>
                  <a:pt x="5298" y="11942"/>
                  <a:pt x="5244" y="11942"/>
                </a:cubicBezTo>
                <a:cubicBezTo>
                  <a:pt x="5223" y="11942"/>
                  <a:pt x="5202" y="11945"/>
                  <a:pt x="5181" y="11951"/>
                </a:cubicBezTo>
                <a:cubicBezTo>
                  <a:pt x="5125" y="11965"/>
                  <a:pt x="5076" y="11999"/>
                  <a:pt x="5036" y="12040"/>
                </a:cubicBezTo>
                <a:cubicBezTo>
                  <a:pt x="4989" y="12090"/>
                  <a:pt x="4971" y="12157"/>
                  <a:pt x="4927" y="12205"/>
                </a:cubicBezTo>
                <a:cubicBezTo>
                  <a:pt x="4871" y="12268"/>
                  <a:pt x="4793" y="12241"/>
                  <a:pt x="4738" y="12303"/>
                </a:cubicBezTo>
                <a:cubicBezTo>
                  <a:pt x="4693" y="12354"/>
                  <a:pt x="4666" y="12433"/>
                  <a:pt x="4639" y="12496"/>
                </a:cubicBezTo>
                <a:cubicBezTo>
                  <a:pt x="4575" y="12652"/>
                  <a:pt x="4537" y="12821"/>
                  <a:pt x="4525" y="12988"/>
                </a:cubicBezTo>
                <a:cubicBezTo>
                  <a:pt x="4500" y="13414"/>
                  <a:pt x="4670" y="13818"/>
                  <a:pt x="4961" y="14109"/>
                </a:cubicBezTo>
                <a:cubicBezTo>
                  <a:pt x="4900" y="14099"/>
                  <a:pt x="4838" y="14093"/>
                  <a:pt x="4778" y="14093"/>
                </a:cubicBezTo>
                <a:cubicBezTo>
                  <a:pt x="4735" y="14093"/>
                  <a:pt x="4694" y="14096"/>
                  <a:pt x="4653" y="14102"/>
                </a:cubicBezTo>
                <a:cubicBezTo>
                  <a:pt x="4311" y="14156"/>
                  <a:pt x="4012" y="14438"/>
                  <a:pt x="4026" y="14800"/>
                </a:cubicBezTo>
                <a:cubicBezTo>
                  <a:pt x="4033" y="14984"/>
                  <a:pt x="4127" y="15170"/>
                  <a:pt x="4283" y="15270"/>
                </a:cubicBezTo>
                <a:cubicBezTo>
                  <a:pt x="4305" y="15284"/>
                  <a:pt x="4328" y="15290"/>
                  <a:pt x="4348" y="15290"/>
                </a:cubicBezTo>
                <a:cubicBezTo>
                  <a:pt x="4445" y="15290"/>
                  <a:pt x="4504" y="15155"/>
                  <a:pt x="4393" y="15091"/>
                </a:cubicBezTo>
                <a:cubicBezTo>
                  <a:pt x="4266" y="15017"/>
                  <a:pt x="4202" y="14861"/>
                  <a:pt x="4220" y="14719"/>
                </a:cubicBezTo>
                <a:cubicBezTo>
                  <a:pt x="4241" y="14566"/>
                  <a:pt x="4351" y="14428"/>
                  <a:pt x="4487" y="14356"/>
                </a:cubicBezTo>
                <a:cubicBezTo>
                  <a:pt x="4578" y="14307"/>
                  <a:pt x="4681" y="14285"/>
                  <a:pt x="4784" y="14285"/>
                </a:cubicBezTo>
                <a:cubicBezTo>
                  <a:pt x="4859" y="14285"/>
                  <a:pt x="4933" y="14297"/>
                  <a:pt x="5003" y="14318"/>
                </a:cubicBezTo>
                <a:cubicBezTo>
                  <a:pt x="5026" y="14325"/>
                  <a:pt x="5049" y="14335"/>
                  <a:pt x="5071" y="14343"/>
                </a:cubicBezTo>
                <a:cubicBezTo>
                  <a:pt x="4930" y="14391"/>
                  <a:pt x="4835" y="14511"/>
                  <a:pt x="4793" y="14652"/>
                </a:cubicBezTo>
                <a:cubicBezTo>
                  <a:pt x="4749" y="14811"/>
                  <a:pt x="4766" y="15007"/>
                  <a:pt x="4827" y="15159"/>
                </a:cubicBezTo>
                <a:cubicBezTo>
                  <a:pt x="4881" y="15296"/>
                  <a:pt x="5010" y="15373"/>
                  <a:pt x="5150" y="15373"/>
                </a:cubicBezTo>
                <a:cubicBezTo>
                  <a:pt x="5167" y="15373"/>
                  <a:pt x="5183" y="15372"/>
                  <a:pt x="5199" y="15370"/>
                </a:cubicBezTo>
                <a:cubicBezTo>
                  <a:pt x="5242" y="15365"/>
                  <a:pt x="5247" y="15311"/>
                  <a:pt x="5212" y="15291"/>
                </a:cubicBezTo>
                <a:cubicBezTo>
                  <a:pt x="5162" y="15264"/>
                  <a:pt x="5105" y="15251"/>
                  <a:pt x="5056" y="15221"/>
                </a:cubicBezTo>
                <a:cubicBezTo>
                  <a:pt x="5005" y="15192"/>
                  <a:pt x="4978" y="15149"/>
                  <a:pt x="4961" y="15092"/>
                </a:cubicBezTo>
                <a:cubicBezTo>
                  <a:pt x="4918" y="14965"/>
                  <a:pt x="4893" y="14818"/>
                  <a:pt x="4927" y="14687"/>
                </a:cubicBezTo>
                <a:cubicBezTo>
                  <a:pt x="4955" y="14570"/>
                  <a:pt x="5032" y="14478"/>
                  <a:pt x="5145" y="14440"/>
                </a:cubicBezTo>
                <a:cubicBezTo>
                  <a:pt x="5152" y="14438"/>
                  <a:pt x="5159" y="14438"/>
                  <a:pt x="5166" y="14435"/>
                </a:cubicBezTo>
                <a:cubicBezTo>
                  <a:pt x="5280" y="14580"/>
                  <a:pt x="5402" y="14716"/>
                  <a:pt x="5558" y="14811"/>
                </a:cubicBezTo>
                <a:cubicBezTo>
                  <a:pt x="5734" y="14918"/>
                  <a:pt x="5964" y="14970"/>
                  <a:pt x="6175" y="14975"/>
                </a:cubicBezTo>
                <a:cubicBezTo>
                  <a:pt x="6182" y="14994"/>
                  <a:pt x="6191" y="15014"/>
                  <a:pt x="6205" y="15027"/>
                </a:cubicBezTo>
                <a:cubicBezTo>
                  <a:pt x="6232" y="15265"/>
                  <a:pt x="6270" y="15507"/>
                  <a:pt x="6302" y="15741"/>
                </a:cubicBezTo>
                <a:cubicBezTo>
                  <a:pt x="6351" y="16131"/>
                  <a:pt x="6405" y="16521"/>
                  <a:pt x="6468" y="16910"/>
                </a:cubicBezTo>
                <a:cubicBezTo>
                  <a:pt x="6590" y="17673"/>
                  <a:pt x="6748" y="18429"/>
                  <a:pt x="6994" y="19163"/>
                </a:cubicBezTo>
                <a:cubicBezTo>
                  <a:pt x="7228" y="19861"/>
                  <a:pt x="7537" y="20533"/>
                  <a:pt x="7913" y="21166"/>
                </a:cubicBezTo>
                <a:cubicBezTo>
                  <a:pt x="8295" y="21810"/>
                  <a:pt x="8774" y="22399"/>
                  <a:pt x="9051" y="23100"/>
                </a:cubicBezTo>
                <a:cubicBezTo>
                  <a:pt x="9165" y="23388"/>
                  <a:pt x="9238" y="23683"/>
                  <a:pt x="9281" y="23979"/>
                </a:cubicBezTo>
                <a:cubicBezTo>
                  <a:pt x="9087" y="23628"/>
                  <a:pt x="8753" y="23337"/>
                  <a:pt x="8413" y="23159"/>
                </a:cubicBezTo>
                <a:cubicBezTo>
                  <a:pt x="7652" y="22761"/>
                  <a:pt x="6744" y="22802"/>
                  <a:pt x="5916" y="22667"/>
                </a:cubicBezTo>
                <a:cubicBezTo>
                  <a:pt x="5483" y="22596"/>
                  <a:pt x="5060" y="22485"/>
                  <a:pt x="4644" y="22345"/>
                </a:cubicBezTo>
                <a:cubicBezTo>
                  <a:pt x="4627" y="22335"/>
                  <a:pt x="4608" y="22324"/>
                  <a:pt x="4589" y="22314"/>
                </a:cubicBezTo>
                <a:cubicBezTo>
                  <a:pt x="4584" y="22311"/>
                  <a:pt x="4580" y="22310"/>
                  <a:pt x="4575" y="22310"/>
                </a:cubicBezTo>
                <a:cubicBezTo>
                  <a:pt x="4569" y="22310"/>
                  <a:pt x="4563" y="22312"/>
                  <a:pt x="4558" y="22315"/>
                </a:cubicBezTo>
                <a:cubicBezTo>
                  <a:pt x="4529" y="22305"/>
                  <a:pt x="4501" y="22298"/>
                  <a:pt x="4474" y="22287"/>
                </a:cubicBezTo>
                <a:cubicBezTo>
                  <a:pt x="4463" y="22276"/>
                  <a:pt x="4451" y="22272"/>
                  <a:pt x="4441" y="22272"/>
                </a:cubicBezTo>
                <a:cubicBezTo>
                  <a:pt x="4439" y="22272"/>
                  <a:pt x="4438" y="22272"/>
                  <a:pt x="4436" y="22273"/>
                </a:cubicBezTo>
                <a:cubicBezTo>
                  <a:pt x="4422" y="22267"/>
                  <a:pt x="4405" y="22263"/>
                  <a:pt x="4390" y="22257"/>
                </a:cubicBezTo>
                <a:cubicBezTo>
                  <a:pt x="4383" y="22255"/>
                  <a:pt x="4377" y="22253"/>
                  <a:pt x="4370" y="22253"/>
                </a:cubicBezTo>
                <a:cubicBezTo>
                  <a:pt x="4336" y="22253"/>
                  <a:pt x="4313" y="22285"/>
                  <a:pt x="4322" y="22322"/>
                </a:cubicBezTo>
                <a:cubicBezTo>
                  <a:pt x="4424" y="22728"/>
                  <a:pt x="4529" y="23142"/>
                  <a:pt x="4742" y="23508"/>
                </a:cubicBezTo>
                <a:cubicBezTo>
                  <a:pt x="4942" y="23855"/>
                  <a:pt x="5240" y="24123"/>
                  <a:pt x="5585" y="24320"/>
                </a:cubicBezTo>
                <a:cubicBezTo>
                  <a:pt x="6181" y="24661"/>
                  <a:pt x="6895" y="24809"/>
                  <a:pt x="7589" y="24809"/>
                </a:cubicBezTo>
                <a:cubicBezTo>
                  <a:pt x="7751" y="24809"/>
                  <a:pt x="7911" y="24801"/>
                  <a:pt x="8069" y="24785"/>
                </a:cubicBezTo>
                <a:cubicBezTo>
                  <a:pt x="8501" y="24746"/>
                  <a:pt x="8921" y="24639"/>
                  <a:pt x="9321" y="24479"/>
                </a:cubicBezTo>
                <a:lnTo>
                  <a:pt x="9321" y="24479"/>
                </a:lnTo>
                <a:cubicBezTo>
                  <a:pt x="9333" y="24831"/>
                  <a:pt x="9311" y="25185"/>
                  <a:pt x="9267" y="25543"/>
                </a:cubicBezTo>
                <a:cubicBezTo>
                  <a:pt x="9263" y="25568"/>
                  <a:pt x="9282" y="25587"/>
                  <a:pt x="9304" y="25594"/>
                </a:cubicBezTo>
                <a:cubicBezTo>
                  <a:pt x="9304" y="25621"/>
                  <a:pt x="9299" y="25648"/>
                  <a:pt x="9299" y="25676"/>
                </a:cubicBezTo>
                <a:cubicBezTo>
                  <a:pt x="9299" y="25740"/>
                  <a:pt x="9355" y="25773"/>
                  <a:pt x="9411" y="25773"/>
                </a:cubicBezTo>
                <a:cubicBezTo>
                  <a:pt x="9466" y="25773"/>
                  <a:pt x="9521" y="25742"/>
                  <a:pt x="9522" y="25679"/>
                </a:cubicBezTo>
                <a:cubicBezTo>
                  <a:pt x="9546" y="24547"/>
                  <a:pt x="9935" y="23483"/>
                  <a:pt x="10300" y="22423"/>
                </a:cubicBezTo>
                <a:cubicBezTo>
                  <a:pt x="10332" y="22358"/>
                  <a:pt x="10363" y="22293"/>
                  <a:pt x="10396" y="22224"/>
                </a:cubicBezTo>
                <a:cubicBezTo>
                  <a:pt x="10413" y="22200"/>
                  <a:pt x="10432" y="22178"/>
                  <a:pt x="10449" y="22152"/>
                </a:cubicBezTo>
                <a:lnTo>
                  <a:pt x="10512" y="22094"/>
                </a:lnTo>
                <a:cubicBezTo>
                  <a:pt x="11866" y="21586"/>
                  <a:pt x="13364" y="21748"/>
                  <a:pt x="14730" y="21287"/>
                </a:cubicBezTo>
                <a:cubicBezTo>
                  <a:pt x="16053" y="20841"/>
                  <a:pt x="17009" y="19747"/>
                  <a:pt x="17517" y="18472"/>
                </a:cubicBezTo>
                <a:cubicBezTo>
                  <a:pt x="17833" y="17676"/>
                  <a:pt x="17985" y="16826"/>
                  <a:pt x="18052" y="15975"/>
                </a:cubicBezTo>
                <a:lnTo>
                  <a:pt x="18053" y="15973"/>
                </a:lnTo>
                <a:cubicBezTo>
                  <a:pt x="18073" y="15959"/>
                  <a:pt x="18069" y="15924"/>
                  <a:pt x="18050" y="15904"/>
                </a:cubicBezTo>
                <a:cubicBezTo>
                  <a:pt x="18050" y="15897"/>
                  <a:pt x="18052" y="15892"/>
                  <a:pt x="18052" y="15884"/>
                </a:cubicBezTo>
                <a:cubicBezTo>
                  <a:pt x="18055" y="15845"/>
                  <a:pt x="18021" y="15807"/>
                  <a:pt x="17984" y="15807"/>
                </a:cubicBezTo>
                <a:cubicBezTo>
                  <a:pt x="17972" y="15807"/>
                  <a:pt x="17960" y="15811"/>
                  <a:pt x="17948" y="15820"/>
                </a:cubicBezTo>
                <a:cubicBezTo>
                  <a:pt x="16900" y="16697"/>
                  <a:pt x="15497" y="16891"/>
                  <a:pt x="14295" y="17472"/>
                </a:cubicBezTo>
                <a:cubicBezTo>
                  <a:pt x="14086" y="17571"/>
                  <a:pt x="13892" y="17687"/>
                  <a:pt x="13700" y="17809"/>
                </a:cubicBezTo>
                <a:cubicBezTo>
                  <a:pt x="13327" y="18023"/>
                  <a:pt x="12977" y="18273"/>
                  <a:pt x="12659" y="18571"/>
                </a:cubicBezTo>
                <a:cubicBezTo>
                  <a:pt x="12181" y="19021"/>
                  <a:pt x="11777" y="19540"/>
                  <a:pt x="11416" y="20088"/>
                </a:cubicBezTo>
                <a:cubicBezTo>
                  <a:pt x="11212" y="20400"/>
                  <a:pt x="11022" y="20719"/>
                  <a:pt x="10842" y="21044"/>
                </a:cubicBezTo>
                <a:cubicBezTo>
                  <a:pt x="10762" y="21186"/>
                  <a:pt x="10680" y="21328"/>
                  <a:pt x="10599" y="21471"/>
                </a:cubicBezTo>
                <a:cubicBezTo>
                  <a:pt x="10890" y="20484"/>
                  <a:pt x="11090" y="19471"/>
                  <a:pt x="11196" y="18445"/>
                </a:cubicBezTo>
                <a:cubicBezTo>
                  <a:pt x="11318" y="17267"/>
                  <a:pt x="11324" y="16071"/>
                  <a:pt x="11209" y="14884"/>
                </a:cubicBezTo>
                <a:cubicBezTo>
                  <a:pt x="11338" y="14770"/>
                  <a:pt x="11493" y="14691"/>
                  <a:pt x="11652" y="14625"/>
                </a:cubicBezTo>
                <a:cubicBezTo>
                  <a:pt x="11891" y="14526"/>
                  <a:pt x="12138" y="14448"/>
                  <a:pt x="12384" y="14372"/>
                </a:cubicBezTo>
                <a:cubicBezTo>
                  <a:pt x="12872" y="14223"/>
                  <a:pt x="13368" y="14089"/>
                  <a:pt x="13837" y="13883"/>
                </a:cubicBezTo>
                <a:cubicBezTo>
                  <a:pt x="14232" y="13709"/>
                  <a:pt x="14610" y="13483"/>
                  <a:pt x="14915" y="13171"/>
                </a:cubicBezTo>
                <a:cubicBezTo>
                  <a:pt x="15219" y="12861"/>
                  <a:pt x="15419" y="12472"/>
                  <a:pt x="15531" y="12056"/>
                </a:cubicBezTo>
                <a:cubicBezTo>
                  <a:pt x="15664" y="11562"/>
                  <a:pt x="15675" y="11046"/>
                  <a:pt x="15631" y="10539"/>
                </a:cubicBezTo>
                <a:cubicBezTo>
                  <a:pt x="15629" y="10510"/>
                  <a:pt x="15601" y="10482"/>
                  <a:pt x="15570" y="10482"/>
                </a:cubicBezTo>
                <a:cubicBezTo>
                  <a:pt x="15567" y="10482"/>
                  <a:pt x="15564" y="10482"/>
                  <a:pt x="15560" y="10483"/>
                </a:cubicBezTo>
                <a:cubicBezTo>
                  <a:pt x="14994" y="10606"/>
                  <a:pt x="14410" y="10653"/>
                  <a:pt x="13859" y="10839"/>
                </a:cubicBezTo>
                <a:cubicBezTo>
                  <a:pt x="13408" y="10993"/>
                  <a:pt x="12987" y="11242"/>
                  <a:pt x="12628" y="11554"/>
                </a:cubicBezTo>
                <a:cubicBezTo>
                  <a:pt x="11859" y="12216"/>
                  <a:pt x="11369" y="13144"/>
                  <a:pt x="11191" y="14139"/>
                </a:cubicBezTo>
                <a:cubicBezTo>
                  <a:pt x="11176" y="14223"/>
                  <a:pt x="11164" y="14306"/>
                  <a:pt x="11154" y="14387"/>
                </a:cubicBezTo>
                <a:cubicBezTo>
                  <a:pt x="11012" y="13266"/>
                  <a:pt x="10758" y="12160"/>
                  <a:pt x="10388" y="11098"/>
                </a:cubicBezTo>
                <a:cubicBezTo>
                  <a:pt x="10161" y="10447"/>
                  <a:pt x="9856" y="9830"/>
                  <a:pt x="9454" y="9268"/>
                </a:cubicBezTo>
                <a:cubicBezTo>
                  <a:pt x="9255" y="8992"/>
                  <a:pt x="9036" y="8732"/>
                  <a:pt x="8808" y="8478"/>
                </a:cubicBezTo>
                <a:cubicBezTo>
                  <a:pt x="8749" y="8411"/>
                  <a:pt x="8685" y="8349"/>
                  <a:pt x="8621" y="8286"/>
                </a:cubicBezTo>
                <a:lnTo>
                  <a:pt x="8779" y="8159"/>
                </a:lnTo>
                <a:cubicBezTo>
                  <a:pt x="8908" y="8187"/>
                  <a:pt x="9036" y="8225"/>
                  <a:pt x="9149" y="8296"/>
                </a:cubicBezTo>
                <a:cubicBezTo>
                  <a:pt x="9302" y="8391"/>
                  <a:pt x="9404" y="8540"/>
                  <a:pt x="9535" y="8661"/>
                </a:cubicBezTo>
                <a:cubicBezTo>
                  <a:pt x="9547" y="8672"/>
                  <a:pt x="9560" y="8677"/>
                  <a:pt x="9573" y="8677"/>
                </a:cubicBezTo>
                <a:cubicBezTo>
                  <a:pt x="9615" y="8677"/>
                  <a:pt x="9651" y="8621"/>
                  <a:pt x="9624" y="8577"/>
                </a:cubicBezTo>
                <a:cubicBezTo>
                  <a:pt x="9528" y="8413"/>
                  <a:pt x="9382" y="8268"/>
                  <a:pt x="9209" y="8184"/>
                </a:cubicBezTo>
                <a:cubicBezTo>
                  <a:pt x="9102" y="8133"/>
                  <a:pt x="8986" y="8105"/>
                  <a:pt x="8871" y="8085"/>
                </a:cubicBezTo>
                <a:lnTo>
                  <a:pt x="9159" y="7852"/>
                </a:lnTo>
                <a:cubicBezTo>
                  <a:pt x="9210" y="7811"/>
                  <a:pt x="9261" y="7770"/>
                  <a:pt x="9311" y="7729"/>
                </a:cubicBezTo>
                <a:cubicBezTo>
                  <a:pt x="9323" y="7728"/>
                  <a:pt x="9336" y="7728"/>
                  <a:pt x="9349" y="7728"/>
                </a:cubicBezTo>
                <a:cubicBezTo>
                  <a:pt x="9413" y="7728"/>
                  <a:pt x="9476" y="7734"/>
                  <a:pt x="9539" y="7747"/>
                </a:cubicBezTo>
                <a:cubicBezTo>
                  <a:pt x="9624" y="7766"/>
                  <a:pt x="9738" y="7790"/>
                  <a:pt x="9790" y="7871"/>
                </a:cubicBezTo>
                <a:cubicBezTo>
                  <a:pt x="9847" y="7956"/>
                  <a:pt x="9823" y="8078"/>
                  <a:pt x="9830" y="8176"/>
                </a:cubicBezTo>
                <a:cubicBezTo>
                  <a:pt x="9833" y="8217"/>
                  <a:pt x="9873" y="8243"/>
                  <a:pt x="9911" y="8243"/>
                </a:cubicBezTo>
                <a:cubicBezTo>
                  <a:pt x="9939" y="8243"/>
                  <a:pt x="9966" y="8229"/>
                  <a:pt x="9978" y="8198"/>
                </a:cubicBezTo>
                <a:cubicBezTo>
                  <a:pt x="10026" y="8065"/>
                  <a:pt x="10034" y="7912"/>
                  <a:pt x="9958" y="7787"/>
                </a:cubicBezTo>
                <a:cubicBezTo>
                  <a:pt x="9884" y="7666"/>
                  <a:pt x="9743" y="7615"/>
                  <a:pt x="9609" y="7595"/>
                </a:cubicBezTo>
                <a:cubicBezTo>
                  <a:pt x="9568" y="7590"/>
                  <a:pt x="9526" y="7588"/>
                  <a:pt x="9487" y="7587"/>
                </a:cubicBezTo>
                <a:lnTo>
                  <a:pt x="9490" y="7583"/>
                </a:lnTo>
                <a:cubicBezTo>
                  <a:pt x="9560" y="7526"/>
                  <a:pt x="9637" y="7471"/>
                  <a:pt x="9708" y="7411"/>
                </a:cubicBezTo>
                <a:cubicBezTo>
                  <a:pt x="9715" y="7405"/>
                  <a:pt x="9724" y="7401"/>
                  <a:pt x="9731" y="7395"/>
                </a:cubicBezTo>
                <a:cubicBezTo>
                  <a:pt x="9779" y="7384"/>
                  <a:pt x="9827" y="7376"/>
                  <a:pt x="9877" y="7370"/>
                </a:cubicBezTo>
                <a:cubicBezTo>
                  <a:pt x="9912" y="7367"/>
                  <a:pt x="9950" y="7365"/>
                  <a:pt x="9989" y="7365"/>
                </a:cubicBezTo>
                <a:cubicBezTo>
                  <a:pt x="10115" y="7365"/>
                  <a:pt x="10250" y="7386"/>
                  <a:pt x="10338" y="7471"/>
                </a:cubicBezTo>
                <a:cubicBezTo>
                  <a:pt x="10432" y="7563"/>
                  <a:pt x="10466" y="7708"/>
                  <a:pt x="10432" y="7832"/>
                </a:cubicBezTo>
                <a:cubicBezTo>
                  <a:pt x="10392" y="7980"/>
                  <a:pt x="10274" y="8086"/>
                  <a:pt x="10163" y="8183"/>
                </a:cubicBezTo>
                <a:cubicBezTo>
                  <a:pt x="10096" y="8241"/>
                  <a:pt x="10136" y="8342"/>
                  <a:pt x="10214" y="8342"/>
                </a:cubicBezTo>
                <a:cubicBezTo>
                  <a:pt x="10225" y="8342"/>
                  <a:pt x="10236" y="8340"/>
                  <a:pt x="10247" y="8336"/>
                </a:cubicBezTo>
                <a:cubicBezTo>
                  <a:pt x="10562" y="8240"/>
                  <a:pt x="10731" y="7866"/>
                  <a:pt x="10637" y="7560"/>
                </a:cubicBezTo>
                <a:cubicBezTo>
                  <a:pt x="10590" y="7410"/>
                  <a:pt x="10480" y="7282"/>
                  <a:pt x="10331" y="7227"/>
                </a:cubicBezTo>
                <a:cubicBezTo>
                  <a:pt x="10243" y="7194"/>
                  <a:pt x="10146" y="7180"/>
                  <a:pt x="10050" y="7180"/>
                </a:cubicBezTo>
                <a:cubicBezTo>
                  <a:pt x="9974" y="7180"/>
                  <a:pt x="9898" y="7189"/>
                  <a:pt x="9826" y="7204"/>
                </a:cubicBezTo>
                <a:cubicBezTo>
                  <a:pt x="9826" y="7201"/>
                  <a:pt x="9823" y="7201"/>
                  <a:pt x="9823" y="7200"/>
                </a:cubicBezTo>
                <a:cubicBezTo>
                  <a:pt x="10459" y="6686"/>
                  <a:pt x="10999" y="6049"/>
                  <a:pt x="11425" y="5354"/>
                </a:cubicBezTo>
                <a:cubicBezTo>
                  <a:pt x="11713" y="4886"/>
                  <a:pt x="11950" y="4389"/>
                  <a:pt x="12127" y="3870"/>
                </a:cubicBezTo>
                <a:cubicBezTo>
                  <a:pt x="12309" y="3348"/>
                  <a:pt x="12480" y="2766"/>
                  <a:pt x="12458" y="2210"/>
                </a:cubicBezTo>
                <a:cubicBezTo>
                  <a:pt x="12445" y="1905"/>
                  <a:pt x="12351" y="1604"/>
                  <a:pt x="12134" y="1383"/>
                </a:cubicBezTo>
                <a:cubicBezTo>
                  <a:pt x="11969" y="1215"/>
                  <a:pt x="11750" y="1104"/>
                  <a:pt x="11517" y="1104"/>
                </a:cubicBezTo>
                <a:cubicBezTo>
                  <a:pt x="11510" y="1104"/>
                  <a:pt x="11503" y="1104"/>
                  <a:pt x="11496" y="1105"/>
                </a:cubicBezTo>
                <a:cubicBezTo>
                  <a:pt x="11533" y="906"/>
                  <a:pt x="11554" y="692"/>
                  <a:pt x="11442" y="514"/>
                </a:cubicBezTo>
                <a:cubicBezTo>
                  <a:pt x="11364" y="389"/>
                  <a:pt x="11229" y="298"/>
                  <a:pt x="11085" y="298"/>
                </a:cubicBezTo>
                <a:cubicBezTo>
                  <a:pt x="11043" y="298"/>
                  <a:pt x="11000" y="306"/>
                  <a:pt x="10958" y="323"/>
                </a:cubicBezTo>
                <a:cubicBezTo>
                  <a:pt x="10838" y="370"/>
                  <a:pt x="10756" y="446"/>
                  <a:pt x="10622" y="446"/>
                </a:cubicBezTo>
                <a:cubicBezTo>
                  <a:pt x="10615" y="446"/>
                  <a:pt x="10608" y="445"/>
                  <a:pt x="10600" y="445"/>
                </a:cubicBezTo>
                <a:cubicBezTo>
                  <a:pt x="10474" y="436"/>
                  <a:pt x="10354" y="391"/>
                  <a:pt x="10227" y="387"/>
                </a:cubicBezTo>
                <a:cubicBezTo>
                  <a:pt x="10217" y="386"/>
                  <a:pt x="10206" y="386"/>
                  <a:pt x="10196" y="386"/>
                </a:cubicBezTo>
                <a:cubicBezTo>
                  <a:pt x="10055" y="386"/>
                  <a:pt x="9909" y="431"/>
                  <a:pt x="9830" y="546"/>
                </a:cubicBezTo>
                <a:cubicBezTo>
                  <a:pt x="9750" y="508"/>
                  <a:pt x="9667" y="491"/>
                  <a:pt x="9584" y="491"/>
                </a:cubicBezTo>
                <a:cubicBezTo>
                  <a:pt x="9340" y="491"/>
                  <a:pt x="9096" y="637"/>
                  <a:pt x="8929" y="821"/>
                </a:cubicBezTo>
                <a:cubicBezTo>
                  <a:pt x="8655" y="1122"/>
                  <a:pt x="8535" y="1529"/>
                  <a:pt x="8468" y="1922"/>
                </a:cubicBezTo>
                <a:cubicBezTo>
                  <a:pt x="8452" y="2021"/>
                  <a:pt x="8440" y="2122"/>
                  <a:pt x="8428" y="2224"/>
                </a:cubicBezTo>
                <a:cubicBezTo>
                  <a:pt x="8293" y="1716"/>
                  <a:pt x="8031" y="1248"/>
                  <a:pt x="7673" y="859"/>
                </a:cubicBezTo>
                <a:cubicBezTo>
                  <a:pt x="7468" y="636"/>
                  <a:pt x="7234" y="439"/>
                  <a:pt x="6975" y="280"/>
                </a:cubicBezTo>
                <a:cubicBezTo>
                  <a:pt x="6737" y="133"/>
                  <a:pt x="6486" y="14"/>
                  <a:pt x="6202" y="1"/>
                </a:cubicBezTo>
                <a:cubicBezTo>
                  <a:pt x="6189" y="0"/>
                  <a:pt x="6176" y="0"/>
                  <a:pt x="61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"/>
          <p:cNvSpPr/>
          <p:nvPr/>
        </p:nvSpPr>
        <p:spPr>
          <a:xfrm rot="-7291421">
            <a:off x="8026841" y="639580"/>
            <a:ext cx="1037996" cy="1480152"/>
          </a:xfrm>
          <a:custGeom>
            <a:avLst/>
            <a:gdLst/>
            <a:ahLst/>
            <a:cxnLst/>
            <a:rect l="l" t="t" r="r" b="b"/>
            <a:pathLst>
              <a:path w="18074" h="25773" extrusionOk="0">
                <a:moveTo>
                  <a:pt x="11093" y="456"/>
                </a:moveTo>
                <a:cubicBezTo>
                  <a:pt x="11179" y="456"/>
                  <a:pt x="11256" y="515"/>
                  <a:pt x="11306" y="581"/>
                </a:cubicBezTo>
                <a:cubicBezTo>
                  <a:pt x="11432" y="754"/>
                  <a:pt x="11376" y="991"/>
                  <a:pt x="11340" y="1183"/>
                </a:cubicBezTo>
                <a:cubicBezTo>
                  <a:pt x="11332" y="1222"/>
                  <a:pt x="11368" y="1266"/>
                  <a:pt x="11409" y="1266"/>
                </a:cubicBezTo>
                <a:cubicBezTo>
                  <a:pt x="11412" y="1266"/>
                  <a:pt x="11415" y="1265"/>
                  <a:pt x="11418" y="1265"/>
                </a:cubicBezTo>
                <a:cubicBezTo>
                  <a:pt x="11454" y="1258"/>
                  <a:pt x="11491" y="1255"/>
                  <a:pt x="11526" y="1255"/>
                </a:cubicBezTo>
                <a:cubicBezTo>
                  <a:pt x="11749" y="1255"/>
                  <a:pt x="11954" y="1375"/>
                  <a:pt x="12099" y="1550"/>
                </a:cubicBezTo>
                <a:cubicBezTo>
                  <a:pt x="12290" y="1784"/>
                  <a:pt x="12343" y="2091"/>
                  <a:pt x="12333" y="2387"/>
                </a:cubicBezTo>
                <a:cubicBezTo>
                  <a:pt x="12316" y="2902"/>
                  <a:pt x="12162" y="3433"/>
                  <a:pt x="11991" y="3918"/>
                </a:cubicBezTo>
                <a:cubicBezTo>
                  <a:pt x="11656" y="4866"/>
                  <a:pt x="11125" y="5744"/>
                  <a:pt x="10444" y="6486"/>
                </a:cubicBezTo>
                <a:cubicBezTo>
                  <a:pt x="10219" y="6730"/>
                  <a:pt x="9976" y="6957"/>
                  <a:pt x="9721" y="7171"/>
                </a:cubicBezTo>
                <a:cubicBezTo>
                  <a:pt x="9712" y="7174"/>
                  <a:pt x="9705" y="7177"/>
                  <a:pt x="9695" y="7181"/>
                </a:cubicBezTo>
                <a:cubicBezTo>
                  <a:pt x="9685" y="7185"/>
                  <a:pt x="9677" y="7195"/>
                  <a:pt x="9667" y="7200"/>
                </a:cubicBezTo>
                <a:cubicBezTo>
                  <a:pt x="9623" y="7133"/>
                  <a:pt x="9568" y="7076"/>
                  <a:pt x="9509" y="7028"/>
                </a:cubicBezTo>
                <a:cubicBezTo>
                  <a:pt x="9510" y="7027"/>
                  <a:pt x="9510" y="7027"/>
                  <a:pt x="9511" y="7027"/>
                </a:cubicBezTo>
                <a:cubicBezTo>
                  <a:pt x="9512" y="7027"/>
                  <a:pt x="9512" y="7027"/>
                  <a:pt x="9514" y="7027"/>
                </a:cubicBezTo>
                <a:cubicBezTo>
                  <a:pt x="9986" y="6462"/>
                  <a:pt x="10422" y="5866"/>
                  <a:pt x="10813" y="5245"/>
                </a:cubicBezTo>
                <a:cubicBezTo>
                  <a:pt x="10834" y="5211"/>
                  <a:pt x="10805" y="5173"/>
                  <a:pt x="10777" y="5173"/>
                </a:cubicBezTo>
                <a:cubicBezTo>
                  <a:pt x="10767" y="5173"/>
                  <a:pt x="10757" y="5179"/>
                  <a:pt x="10749" y="5191"/>
                </a:cubicBezTo>
                <a:cubicBezTo>
                  <a:pt x="10358" y="5814"/>
                  <a:pt x="9922" y="6411"/>
                  <a:pt x="9451" y="6975"/>
                </a:cubicBezTo>
                <a:cubicBezTo>
                  <a:pt x="9448" y="6978"/>
                  <a:pt x="9448" y="6980"/>
                  <a:pt x="9447" y="6984"/>
                </a:cubicBezTo>
                <a:cubicBezTo>
                  <a:pt x="9396" y="6950"/>
                  <a:pt x="9342" y="6919"/>
                  <a:pt x="9285" y="6893"/>
                </a:cubicBezTo>
                <a:cubicBezTo>
                  <a:pt x="9298" y="6876"/>
                  <a:pt x="9312" y="6862"/>
                  <a:pt x="9324" y="6844"/>
                </a:cubicBezTo>
                <a:cubicBezTo>
                  <a:pt x="9396" y="6731"/>
                  <a:pt x="9458" y="6617"/>
                  <a:pt x="9515" y="6496"/>
                </a:cubicBezTo>
                <a:cubicBezTo>
                  <a:pt x="9636" y="6241"/>
                  <a:pt x="9724" y="5972"/>
                  <a:pt x="9795" y="5700"/>
                </a:cubicBezTo>
                <a:cubicBezTo>
                  <a:pt x="9867" y="5422"/>
                  <a:pt x="9921" y="5140"/>
                  <a:pt x="9963" y="4856"/>
                </a:cubicBezTo>
                <a:cubicBezTo>
                  <a:pt x="9985" y="4714"/>
                  <a:pt x="10002" y="4571"/>
                  <a:pt x="10020" y="4426"/>
                </a:cubicBezTo>
                <a:cubicBezTo>
                  <a:pt x="10036" y="4291"/>
                  <a:pt x="10071" y="4141"/>
                  <a:pt x="10050" y="4005"/>
                </a:cubicBezTo>
                <a:cubicBezTo>
                  <a:pt x="10046" y="3981"/>
                  <a:pt x="10023" y="3965"/>
                  <a:pt x="10002" y="3965"/>
                </a:cubicBezTo>
                <a:cubicBezTo>
                  <a:pt x="9986" y="3965"/>
                  <a:pt x="9971" y="3973"/>
                  <a:pt x="9965" y="3992"/>
                </a:cubicBezTo>
                <a:cubicBezTo>
                  <a:pt x="9917" y="4114"/>
                  <a:pt x="9917" y="4260"/>
                  <a:pt x="9901" y="4389"/>
                </a:cubicBezTo>
                <a:cubicBezTo>
                  <a:pt x="9885" y="4518"/>
                  <a:pt x="9868" y="4649"/>
                  <a:pt x="9848" y="4779"/>
                </a:cubicBezTo>
                <a:cubicBezTo>
                  <a:pt x="9807" y="5057"/>
                  <a:pt x="9759" y="5334"/>
                  <a:pt x="9692" y="5608"/>
                </a:cubicBezTo>
                <a:cubicBezTo>
                  <a:pt x="9626" y="5877"/>
                  <a:pt x="9542" y="6141"/>
                  <a:pt x="9433" y="6397"/>
                </a:cubicBezTo>
                <a:cubicBezTo>
                  <a:pt x="9369" y="6547"/>
                  <a:pt x="9297" y="6709"/>
                  <a:pt x="9213" y="6862"/>
                </a:cubicBezTo>
                <a:cubicBezTo>
                  <a:pt x="9142" y="6836"/>
                  <a:pt x="9068" y="6815"/>
                  <a:pt x="8990" y="6802"/>
                </a:cubicBezTo>
                <a:cubicBezTo>
                  <a:pt x="9128" y="6422"/>
                  <a:pt x="9245" y="6033"/>
                  <a:pt x="9341" y="5639"/>
                </a:cubicBezTo>
                <a:cubicBezTo>
                  <a:pt x="9403" y="5384"/>
                  <a:pt x="9455" y="5127"/>
                  <a:pt x="9502" y="4869"/>
                </a:cubicBezTo>
                <a:cubicBezTo>
                  <a:pt x="9546" y="4613"/>
                  <a:pt x="9613" y="4334"/>
                  <a:pt x="9593" y="4076"/>
                </a:cubicBezTo>
                <a:cubicBezTo>
                  <a:pt x="9591" y="4055"/>
                  <a:pt x="9577" y="4046"/>
                  <a:pt x="9563" y="4046"/>
                </a:cubicBezTo>
                <a:cubicBezTo>
                  <a:pt x="9547" y="4046"/>
                  <a:pt x="9530" y="4056"/>
                  <a:pt x="9525" y="4074"/>
                </a:cubicBezTo>
                <a:cubicBezTo>
                  <a:pt x="9457" y="4315"/>
                  <a:pt x="9447" y="4581"/>
                  <a:pt x="9404" y="4830"/>
                </a:cubicBezTo>
                <a:cubicBezTo>
                  <a:pt x="9360" y="5090"/>
                  <a:pt x="9309" y="5348"/>
                  <a:pt x="9248" y="5604"/>
                </a:cubicBezTo>
                <a:cubicBezTo>
                  <a:pt x="9153" y="6005"/>
                  <a:pt x="9036" y="6402"/>
                  <a:pt x="8901" y="6791"/>
                </a:cubicBezTo>
                <a:cubicBezTo>
                  <a:pt x="8858" y="6785"/>
                  <a:pt x="8816" y="6784"/>
                  <a:pt x="8772" y="6781"/>
                </a:cubicBezTo>
                <a:lnTo>
                  <a:pt x="8772" y="6777"/>
                </a:lnTo>
                <a:cubicBezTo>
                  <a:pt x="8586" y="5826"/>
                  <a:pt x="8486" y="4857"/>
                  <a:pt x="8479" y="3887"/>
                </a:cubicBezTo>
                <a:cubicBezTo>
                  <a:pt x="8471" y="3402"/>
                  <a:pt x="8489" y="2914"/>
                  <a:pt x="8532" y="2430"/>
                </a:cubicBezTo>
                <a:cubicBezTo>
                  <a:pt x="8566" y="2042"/>
                  <a:pt x="8616" y="1648"/>
                  <a:pt x="8780" y="1293"/>
                </a:cubicBezTo>
                <a:cubicBezTo>
                  <a:pt x="8871" y="1098"/>
                  <a:pt x="9000" y="912"/>
                  <a:pt x="9175" y="784"/>
                </a:cubicBezTo>
                <a:cubicBezTo>
                  <a:pt x="9290" y="698"/>
                  <a:pt x="9440" y="632"/>
                  <a:pt x="9586" y="632"/>
                </a:cubicBezTo>
                <a:cubicBezTo>
                  <a:pt x="9667" y="632"/>
                  <a:pt x="9746" y="652"/>
                  <a:pt x="9819" y="700"/>
                </a:cubicBezTo>
                <a:cubicBezTo>
                  <a:pt x="9833" y="709"/>
                  <a:pt x="9849" y="714"/>
                  <a:pt x="9866" y="714"/>
                </a:cubicBezTo>
                <a:cubicBezTo>
                  <a:pt x="9890" y="714"/>
                  <a:pt x="9914" y="703"/>
                  <a:pt x="9925" y="676"/>
                </a:cubicBezTo>
                <a:cubicBezTo>
                  <a:pt x="9969" y="568"/>
                  <a:pt x="10074" y="538"/>
                  <a:pt x="10181" y="538"/>
                </a:cubicBezTo>
                <a:cubicBezTo>
                  <a:pt x="10247" y="538"/>
                  <a:pt x="10314" y="549"/>
                  <a:pt x="10369" y="560"/>
                </a:cubicBezTo>
                <a:cubicBezTo>
                  <a:pt x="10462" y="578"/>
                  <a:pt x="10556" y="598"/>
                  <a:pt x="10649" y="598"/>
                </a:cubicBezTo>
                <a:cubicBezTo>
                  <a:pt x="10719" y="598"/>
                  <a:pt x="10788" y="587"/>
                  <a:pt x="10856" y="556"/>
                </a:cubicBezTo>
                <a:cubicBezTo>
                  <a:pt x="10932" y="520"/>
                  <a:pt x="10998" y="459"/>
                  <a:pt x="11084" y="456"/>
                </a:cubicBezTo>
                <a:cubicBezTo>
                  <a:pt x="11087" y="456"/>
                  <a:pt x="11090" y="456"/>
                  <a:pt x="11093" y="456"/>
                </a:cubicBezTo>
                <a:close/>
                <a:moveTo>
                  <a:pt x="6146" y="128"/>
                </a:moveTo>
                <a:cubicBezTo>
                  <a:pt x="6259" y="128"/>
                  <a:pt x="6375" y="150"/>
                  <a:pt x="6472" y="180"/>
                </a:cubicBezTo>
                <a:cubicBezTo>
                  <a:pt x="6787" y="276"/>
                  <a:pt x="7083" y="485"/>
                  <a:pt x="7332" y="697"/>
                </a:cubicBezTo>
                <a:cubicBezTo>
                  <a:pt x="7871" y="1161"/>
                  <a:pt x="8242" y="1798"/>
                  <a:pt x="8398" y="2492"/>
                </a:cubicBezTo>
                <a:cubicBezTo>
                  <a:pt x="8373" y="2800"/>
                  <a:pt x="8362" y="3111"/>
                  <a:pt x="8354" y="3419"/>
                </a:cubicBezTo>
                <a:cubicBezTo>
                  <a:pt x="8345" y="3941"/>
                  <a:pt x="8359" y="4460"/>
                  <a:pt x="8398" y="4979"/>
                </a:cubicBezTo>
                <a:cubicBezTo>
                  <a:pt x="8447" y="5582"/>
                  <a:pt x="8530" y="6184"/>
                  <a:pt x="8647" y="6778"/>
                </a:cubicBezTo>
                <a:cubicBezTo>
                  <a:pt x="8474" y="6788"/>
                  <a:pt x="8302" y="6817"/>
                  <a:pt x="8146" y="6859"/>
                </a:cubicBezTo>
                <a:cubicBezTo>
                  <a:pt x="7969" y="6283"/>
                  <a:pt x="7770" y="5713"/>
                  <a:pt x="7550" y="5152"/>
                </a:cubicBezTo>
                <a:cubicBezTo>
                  <a:pt x="7437" y="4863"/>
                  <a:pt x="7315" y="4578"/>
                  <a:pt x="7188" y="4294"/>
                </a:cubicBezTo>
                <a:cubicBezTo>
                  <a:pt x="7097" y="4090"/>
                  <a:pt x="6990" y="3776"/>
                  <a:pt x="6777" y="3667"/>
                </a:cubicBezTo>
                <a:cubicBezTo>
                  <a:pt x="6772" y="3664"/>
                  <a:pt x="6767" y="3663"/>
                  <a:pt x="6762" y="3663"/>
                </a:cubicBezTo>
                <a:cubicBezTo>
                  <a:pt x="6738" y="3663"/>
                  <a:pt x="6724" y="3695"/>
                  <a:pt x="6736" y="3717"/>
                </a:cubicBezTo>
                <a:cubicBezTo>
                  <a:pt x="6804" y="3836"/>
                  <a:pt x="6897" y="3935"/>
                  <a:pt x="6961" y="4060"/>
                </a:cubicBezTo>
                <a:cubicBezTo>
                  <a:pt x="7025" y="4182"/>
                  <a:pt x="7080" y="4310"/>
                  <a:pt x="7134" y="4437"/>
                </a:cubicBezTo>
                <a:cubicBezTo>
                  <a:pt x="7258" y="4714"/>
                  <a:pt x="7373" y="4993"/>
                  <a:pt x="7486" y="5276"/>
                </a:cubicBezTo>
                <a:cubicBezTo>
                  <a:pt x="7699" y="5806"/>
                  <a:pt x="7892" y="6344"/>
                  <a:pt x="8068" y="6886"/>
                </a:cubicBezTo>
                <a:cubicBezTo>
                  <a:pt x="8052" y="6892"/>
                  <a:pt x="8035" y="6895"/>
                  <a:pt x="8021" y="6900"/>
                </a:cubicBezTo>
                <a:cubicBezTo>
                  <a:pt x="7933" y="6933"/>
                  <a:pt x="7848" y="6973"/>
                  <a:pt x="7764" y="7018"/>
                </a:cubicBezTo>
                <a:cubicBezTo>
                  <a:pt x="7557" y="6608"/>
                  <a:pt x="7290" y="6231"/>
                  <a:pt x="7007" y="5865"/>
                </a:cubicBezTo>
                <a:cubicBezTo>
                  <a:pt x="6819" y="5622"/>
                  <a:pt x="6624" y="5384"/>
                  <a:pt x="6433" y="5142"/>
                </a:cubicBezTo>
                <a:cubicBezTo>
                  <a:pt x="6337" y="5020"/>
                  <a:pt x="6241" y="4897"/>
                  <a:pt x="6148" y="4771"/>
                </a:cubicBezTo>
                <a:cubicBezTo>
                  <a:pt x="6056" y="4646"/>
                  <a:pt x="5972" y="4511"/>
                  <a:pt x="5870" y="4395"/>
                </a:cubicBezTo>
                <a:cubicBezTo>
                  <a:pt x="5862" y="4386"/>
                  <a:pt x="5851" y="4382"/>
                  <a:pt x="5841" y="4382"/>
                </a:cubicBezTo>
                <a:cubicBezTo>
                  <a:pt x="5817" y="4382"/>
                  <a:pt x="5794" y="4401"/>
                  <a:pt x="5808" y="4429"/>
                </a:cubicBezTo>
                <a:cubicBezTo>
                  <a:pt x="5930" y="4693"/>
                  <a:pt x="6136" y="4930"/>
                  <a:pt x="6316" y="5157"/>
                </a:cubicBezTo>
                <a:cubicBezTo>
                  <a:pt x="6504" y="5398"/>
                  <a:pt x="6700" y="5636"/>
                  <a:pt x="6890" y="5877"/>
                </a:cubicBezTo>
                <a:cubicBezTo>
                  <a:pt x="7184" y="6252"/>
                  <a:pt x="7465" y="6642"/>
                  <a:pt x="7681" y="7065"/>
                </a:cubicBezTo>
                <a:cubicBezTo>
                  <a:pt x="7532" y="7156"/>
                  <a:pt x="7391" y="7266"/>
                  <a:pt x="7275" y="7397"/>
                </a:cubicBezTo>
                <a:cubicBezTo>
                  <a:pt x="7271" y="7384"/>
                  <a:pt x="7266" y="7370"/>
                  <a:pt x="7254" y="7360"/>
                </a:cubicBezTo>
                <a:cubicBezTo>
                  <a:pt x="6670" y="6886"/>
                  <a:pt x="6100" y="6395"/>
                  <a:pt x="5525" y="5909"/>
                </a:cubicBezTo>
                <a:cubicBezTo>
                  <a:pt x="5022" y="5482"/>
                  <a:pt x="4476" y="5067"/>
                  <a:pt x="4114" y="4504"/>
                </a:cubicBezTo>
                <a:cubicBezTo>
                  <a:pt x="3765" y="3962"/>
                  <a:pt x="3634" y="3312"/>
                  <a:pt x="3630" y="2674"/>
                </a:cubicBezTo>
                <a:cubicBezTo>
                  <a:pt x="3629" y="2347"/>
                  <a:pt x="3658" y="2020"/>
                  <a:pt x="3708" y="1698"/>
                </a:cubicBezTo>
                <a:cubicBezTo>
                  <a:pt x="3751" y="1425"/>
                  <a:pt x="3778" y="1113"/>
                  <a:pt x="3914" y="871"/>
                </a:cubicBezTo>
                <a:cubicBezTo>
                  <a:pt x="3951" y="805"/>
                  <a:pt x="4000" y="736"/>
                  <a:pt x="4067" y="695"/>
                </a:cubicBezTo>
                <a:cubicBezTo>
                  <a:pt x="4095" y="678"/>
                  <a:pt x="4127" y="663"/>
                  <a:pt x="4161" y="659"/>
                </a:cubicBezTo>
                <a:cubicBezTo>
                  <a:pt x="4163" y="659"/>
                  <a:pt x="4165" y="659"/>
                  <a:pt x="4168" y="659"/>
                </a:cubicBezTo>
                <a:cubicBezTo>
                  <a:pt x="4198" y="659"/>
                  <a:pt x="4227" y="673"/>
                  <a:pt x="4256" y="673"/>
                </a:cubicBezTo>
                <a:cubicBezTo>
                  <a:pt x="4260" y="673"/>
                  <a:pt x="4264" y="673"/>
                  <a:pt x="4268" y="672"/>
                </a:cubicBezTo>
                <a:cubicBezTo>
                  <a:pt x="4341" y="662"/>
                  <a:pt x="4424" y="594"/>
                  <a:pt x="4488" y="563"/>
                </a:cubicBezTo>
                <a:cubicBezTo>
                  <a:pt x="4585" y="513"/>
                  <a:pt x="4680" y="460"/>
                  <a:pt x="4778" y="411"/>
                </a:cubicBezTo>
                <a:cubicBezTo>
                  <a:pt x="4915" y="342"/>
                  <a:pt x="5116" y="254"/>
                  <a:pt x="5294" y="254"/>
                </a:cubicBezTo>
                <a:cubicBezTo>
                  <a:pt x="5412" y="254"/>
                  <a:pt x="5520" y="293"/>
                  <a:pt x="5592" y="401"/>
                </a:cubicBezTo>
                <a:cubicBezTo>
                  <a:pt x="5602" y="417"/>
                  <a:pt x="5621" y="425"/>
                  <a:pt x="5640" y="425"/>
                </a:cubicBezTo>
                <a:cubicBezTo>
                  <a:pt x="5663" y="425"/>
                  <a:pt x="5686" y="413"/>
                  <a:pt x="5694" y="390"/>
                </a:cubicBezTo>
                <a:cubicBezTo>
                  <a:pt x="5764" y="192"/>
                  <a:pt x="5951" y="128"/>
                  <a:pt x="6146" y="128"/>
                </a:cubicBezTo>
                <a:close/>
                <a:moveTo>
                  <a:pt x="2443" y="3722"/>
                </a:moveTo>
                <a:cubicBezTo>
                  <a:pt x="2936" y="3722"/>
                  <a:pt x="3429" y="3826"/>
                  <a:pt x="3803" y="4161"/>
                </a:cubicBezTo>
                <a:cubicBezTo>
                  <a:pt x="4074" y="4772"/>
                  <a:pt x="4552" y="5235"/>
                  <a:pt x="5056" y="5666"/>
                </a:cubicBezTo>
                <a:cubicBezTo>
                  <a:pt x="5758" y="6268"/>
                  <a:pt x="6473" y="6856"/>
                  <a:pt x="7163" y="7471"/>
                </a:cubicBezTo>
                <a:cubicBezTo>
                  <a:pt x="7175" y="7482"/>
                  <a:pt x="7187" y="7485"/>
                  <a:pt x="7198" y="7488"/>
                </a:cubicBezTo>
                <a:cubicBezTo>
                  <a:pt x="7132" y="7574"/>
                  <a:pt x="7075" y="7675"/>
                  <a:pt x="7025" y="7779"/>
                </a:cubicBezTo>
                <a:cubicBezTo>
                  <a:pt x="6591" y="7515"/>
                  <a:pt x="6155" y="7249"/>
                  <a:pt x="5723" y="6984"/>
                </a:cubicBezTo>
                <a:cubicBezTo>
                  <a:pt x="5176" y="6649"/>
                  <a:pt x="4636" y="6299"/>
                  <a:pt x="4080" y="5982"/>
                </a:cubicBezTo>
                <a:cubicBezTo>
                  <a:pt x="4075" y="5980"/>
                  <a:pt x="4070" y="5978"/>
                  <a:pt x="4066" y="5978"/>
                </a:cubicBezTo>
                <a:cubicBezTo>
                  <a:pt x="4041" y="5978"/>
                  <a:pt x="4022" y="6018"/>
                  <a:pt x="4047" y="6035"/>
                </a:cubicBezTo>
                <a:cubicBezTo>
                  <a:pt x="4581" y="6390"/>
                  <a:pt x="5138" y="6716"/>
                  <a:pt x="5683" y="7054"/>
                </a:cubicBezTo>
                <a:cubicBezTo>
                  <a:pt x="6117" y="7323"/>
                  <a:pt x="6551" y="7593"/>
                  <a:pt x="6985" y="7864"/>
                </a:cubicBezTo>
                <a:cubicBezTo>
                  <a:pt x="6957" y="7930"/>
                  <a:pt x="6933" y="8000"/>
                  <a:pt x="6912" y="8071"/>
                </a:cubicBezTo>
                <a:cubicBezTo>
                  <a:pt x="6555" y="7891"/>
                  <a:pt x="6187" y="7729"/>
                  <a:pt x="5808" y="7594"/>
                </a:cubicBezTo>
                <a:cubicBezTo>
                  <a:pt x="5351" y="7431"/>
                  <a:pt x="4870" y="7281"/>
                  <a:pt x="4388" y="7227"/>
                </a:cubicBezTo>
                <a:cubicBezTo>
                  <a:pt x="4386" y="7226"/>
                  <a:pt x="4384" y="7226"/>
                  <a:pt x="4382" y="7226"/>
                </a:cubicBezTo>
                <a:cubicBezTo>
                  <a:pt x="4343" y="7226"/>
                  <a:pt x="4338" y="7282"/>
                  <a:pt x="4376" y="7292"/>
                </a:cubicBezTo>
                <a:cubicBezTo>
                  <a:pt x="4857" y="7422"/>
                  <a:pt x="5340" y="7526"/>
                  <a:pt x="5809" y="7695"/>
                </a:cubicBezTo>
                <a:cubicBezTo>
                  <a:pt x="6178" y="7825"/>
                  <a:pt x="6537" y="7984"/>
                  <a:pt x="6885" y="8159"/>
                </a:cubicBezTo>
                <a:cubicBezTo>
                  <a:pt x="6870" y="8214"/>
                  <a:pt x="6855" y="8268"/>
                  <a:pt x="6843" y="8322"/>
                </a:cubicBezTo>
                <a:cubicBezTo>
                  <a:pt x="6833" y="8315"/>
                  <a:pt x="6821" y="8309"/>
                  <a:pt x="6806" y="8309"/>
                </a:cubicBezTo>
                <a:cubicBezTo>
                  <a:pt x="6802" y="8309"/>
                  <a:pt x="6798" y="8310"/>
                  <a:pt x="6794" y="8311"/>
                </a:cubicBezTo>
                <a:cubicBezTo>
                  <a:pt x="6261" y="8366"/>
                  <a:pt x="5725" y="8411"/>
                  <a:pt x="5188" y="8411"/>
                </a:cubicBezTo>
                <a:cubicBezTo>
                  <a:pt x="5172" y="8411"/>
                  <a:pt x="5156" y="8411"/>
                  <a:pt x="5140" y="8411"/>
                </a:cubicBezTo>
                <a:cubicBezTo>
                  <a:pt x="4583" y="8407"/>
                  <a:pt x="4030" y="8360"/>
                  <a:pt x="3478" y="8294"/>
                </a:cubicBezTo>
                <a:cubicBezTo>
                  <a:pt x="2932" y="8228"/>
                  <a:pt x="2387" y="8152"/>
                  <a:pt x="1845" y="8062"/>
                </a:cubicBezTo>
                <a:cubicBezTo>
                  <a:pt x="1378" y="7986"/>
                  <a:pt x="956" y="7814"/>
                  <a:pt x="636" y="7454"/>
                </a:cubicBezTo>
                <a:cubicBezTo>
                  <a:pt x="477" y="7275"/>
                  <a:pt x="348" y="7062"/>
                  <a:pt x="277" y="6831"/>
                </a:cubicBezTo>
                <a:cubicBezTo>
                  <a:pt x="214" y="6629"/>
                  <a:pt x="204" y="6348"/>
                  <a:pt x="412" y="6228"/>
                </a:cubicBezTo>
                <a:cubicBezTo>
                  <a:pt x="445" y="6208"/>
                  <a:pt x="441" y="6158"/>
                  <a:pt x="415" y="6136"/>
                </a:cubicBezTo>
                <a:cubicBezTo>
                  <a:pt x="143" y="5901"/>
                  <a:pt x="209" y="5402"/>
                  <a:pt x="536" y="5250"/>
                </a:cubicBezTo>
                <a:cubicBezTo>
                  <a:pt x="563" y="5239"/>
                  <a:pt x="580" y="5208"/>
                  <a:pt x="568" y="5179"/>
                </a:cubicBezTo>
                <a:cubicBezTo>
                  <a:pt x="480" y="4986"/>
                  <a:pt x="631" y="4729"/>
                  <a:pt x="850" y="4729"/>
                </a:cubicBezTo>
                <a:cubicBezTo>
                  <a:pt x="853" y="4729"/>
                  <a:pt x="856" y="4729"/>
                  <a:pt x="859" y="4730"/>
                </a:cubicBezTo>
                <a:cubicBezTo>
                  <a:pt x="860" y="4730"/>
                  <a:pt x="860" y="4730"/>
                  <a:pt x="861" y="4730"/>
                </a:cubicBezTo>
                <a:cubicBezTo>
                  <a:pt x="900" y="4730"/>
                  <a:pt x="945" y="4682"/>
                  <a:pt x="912" y="4644"/>
                </a:cubicBezTo>
                <a:cubicBezTo>
                  <a:pt x="804" y="4522"/>
                  <a:pt x="801" y="4355"/>
                  <a:pt x="869" y="4210"/>
                </a:cubicBezTo>
                <a:cubicBezTo>
                  <a:pt x="944" y="4050"/>
                  <a:pt x="1095" y="3951"/>
                  <a:pt x="1254" y="3892"/>
                </a:cubicBezTo>
                <a:cubicBezTo>
                  <a:pt x="1544" y="3785"/>
                  <a:pt x="1878" y="3752"/>
                  <a:pt x="2186" y="3731"/>
                </a:cubicBezTo>
                <a:cubicBezTo>
                  <a:pt x="2271" y="3725"/>
                  <a:pt x="2357" y="3722"/>
                  <a:pt x="2443" y="3722"/>
                </a:cubicBezTo>
                <a:close/>
                <a:moveTo>
                  <a:pt x="1366" y="8078"/>
                </a:moveTo>
                <a:cubicBezTo>
                  <a:pt x="1586" y="8150"/>
                  <a:pt x="1817" y="8186"/>
                  <a:pt x="2045" y="8221"/>
                </a:cubicBezTo>
                <a:cubicBezTo>
                  <a:pt x="2346" y="8268"/>
                  <a:pt x="2648" y="8312"/>
                  <a:pt x="2949" y="8355"/>
                </a:cubicBezTo>
                <a:cubicBezTo>
                  <a:pt x="3559" y="8440"/>
                  <a:pt x="4173" y="8506"/>
                  <a:pt x="4791" y="8535"/>
                </a:cubicBezTo>
                <a:cubicBezTo>
                  <a:pt x="4956" y="8543"/>
                  <a:pt x="5121" y="8546"/>
                  <a:pt x="5286" y="8546"/>
                </a:cubicBezTo>
                <a:cubicBezTo>
                  <a:pt x="5796" y="8546"/>
                  <a:pt x="6304" y="8511"/>
                  <a:pt x="6814" y="8461"/>
                </a:cubicBezTo>
                <a:cubicBezTo>
                  <a:pt x="6818" y="8461"/>
                  <a:pt x="6821" y="8460"/>
                  <a:pt x="6825" y="8458"/>
                </a:cubicBezTo>
                <a:lnTo>
                  <a:pt x="6825" y="8458"/>
                </a:lnTo>
                <a:lnTo>
                  <a:pt x="6819" y="8489"/>
                </a:lnTo>
                <a:cubicBezTo>
                  <a:pt x="6814" y="8529"/>
                  <a:pt x="6811" y="8567"/>
                  <a:pt x="6807" y="8607"/>
                </a:cubicBezTo>
                <a:cubicBezTo>
                  <a:pt x="6083" y="8621"/>
                  <a:pt x="5358" y="8667"/>
                  <a:pt x="4647" y="8786"/>
                </a:cubicBezTo>
                <a:cubicBezTo>
                  <a:pt x="4608" y="8793"/>
                  <a:pt x="4613" y="8848"/>
                  <a:pt x="4651" y="8848"/>
                </a:cubicBezTo>
                <a:cubicBezTo>
                  <a:pt x="4652" y="8848"/>
                  <a:pt x="4653" y="8848"/>
                  <a:pt x="4654" y="8848"/>
                </a:cubicBezTo>
                <a:cubicBezTo>
                  <a:pt x="5368" y="8794"/>
                  <a:pt x="6083" y="8743"/>
                  <a:pt x="6800" y="8725"/>
                </a:cubicBezTo>
                <a:lnTo>
                  <a:pt x="6800" y="8725"/>
                </a:lnTo>
                <a:cubicBezTo>
                  <a:pt x="6797" y="8794"/>
                  <a:pt x="6798" y="8864"/>
                  <a:pt x="6804" y="8932"/>
                </a:cubicBezTo>
                <a:cubicBezTo>
                  <a:pt x="6154" y="9091"/>
                  <a:pt x="5501" y="9224"/>
                  <a:pt x="4853" y="9383"/>
                </a:cubicBezTo>
                <a:cubicBezTo>
                  <a:pt x="4821" y="9391"/>
                  <a:pt x="4832" y="9442"/>
                  <a:pt x="4862" y="9442"/>
                </a:cubicBezTo>
                <a:cubicBezTo>
                  <a:pt x="4864" y="9442"/>
                  <a:pt x="4865" y="9442"/>
                  <a:pt x="4867" y="9441"/>
                </a:cubicBezTo>
                <a:cubicBezTo>
                  <a:pt x="5523" y="9362"/>
                  <a:pt x="6174" y="9211"/>
                  <a:pt x="6818" y="9044"/>
                </a:cubicBezTo>
                <a:cubicBezTo>
                  <a:pt x="6825" y="9080"/>
                  <a:pt x="6832" y="9118"/>
                  <a:pt x="6842" y="9150"/>
                </a:cubicBezTo>
                <a:lnTo>
                  <a:pt x="6839" y="9150"/>
                </a:lnTo>
                <a:cubicBezTo>
                  <a:pt x="6082" y="9499"/>
                  <a:pt x="5308" y="9816"/>
                  <a:pt x="4517" y="10084"/>
                </a:cubicBezTo>
                <a:cubicBezTo>
                  <a:pt x="4118" y="10217"/>
                  <a:pt x="3719" y="10331"/>
                  <a:pt x="3302" y="10366"/>
                </a:cubicBezTo>
                <a:cubicBezTo>
                  <a:pt x="3184" y="10376"/>
                  <a:pt x="3066" y="10381"/>
                  <a:pt x="2948" y="10381"/>
                </a:cubicBezTo>
                <a:cubicBezTo>
                  <a:pt x="2631" y="10381"/>
                  <a:pt x="2314" y="10349"/>
                  <a:pt x="2001" y="10311"/>
                </a:cubicBezTo>
                <a:cubicBezTo>
                  <a:pt x="1788" y="10284"/>
                  <a:pt x="1551" y="10276"/>
                  <a:pt x="1351" y="10199"/>
                </a:cubicBezTo>
                <a:cubicBezTo>
                  <a:pt x="1175" y="10131"/>
                  <a:pt x="974" y="9915"/>
                  <a:pt x="1117" y="9722"/>
                </a:cubicBezTo>
                <a:cubicBezTo>
                  <a:pt x="1147" y="9683"/>
                  <a:pt x="1130" y="9617"/>
                  <a:pt x="1075" y="9612"/>
                </a:cubicBezTo>
                <a:cubicBezTo>
                  <a:pt x="939" y="9596"/>
                  <a:pt x="660" y="9551"/>
                  <a:pt x="668" y="9363"/>
                </a:cubicBezTo>
                <a:cubicBezTo>
                  <a:pt x="669" y="9328"/>
                  <a:pt x="645" y="9285"/>
                  <a:pt x="606" y="9285"/>
                </a:cubicBezTo>
                <a:cubicBezTo>
                  <a:pt x="602" y="9285"/>
                  <a:pt x="598" y="9286"/>
                  <a:pt x="594" y="9287"/>
                </a:cubicBezTo>
                <a:cubicBezTo>
                  <a:pt x="574" y="9292"/>
                  <a:pt x="555" y="9294"/>
                  <a:pt x="537" y="9294"/>
                </a:cubicBezTo>
                <a:cubicBezTo>
                  <a:pt x="490" y="9294"/>
                  <a:pt x="447" y="9279"/>
                  <a:pt x="409" y="9248"/>
                </a:cubicBezTo>
                <a:cubicBezTo>
                  <a:pt x="435" y="9200"/>
                  <a:pt x="463" y="9158"/>
                  <a:pt x="502" y="9119"/>
                </a:cubicBezTo>
                <a:cubicBezTo>
                  <a:pt x="529" y="9092"/>
                  <a:pt x="516" y="9048"/>
                  <a:pt x="493" y="9027"/>
                </a:cubicBezTo>
                <a:cubicBezTo>
                  <a:pt x="309" y="8853"/>
                  <a:pt x="394" y="8542"/>
                  <a:pt x="563" y="8389"/>
                </a:cubicBezTo>
                <a:cubicBezTo>
                  <a:pt x="768" y="8203"/>
                  <a:pt x="1059" y="8170"/>
                  <a:pt x="1317" y="8122"/>
                </a:cubicBezTo>
                <a:cubicBezTo>
                  <a:pt x="1344" y="8116"/>
                  <a:pt x="1360" y="8099"/>
                  <a:pt x="1366" y="8078"/>
                </a:cubicBezTo>
                <a:close/>
                <a:moveTo>
                  <a:pt x="6875" y="9251"/>
                </a:moveTo>
                <a:cubicBezTo>
                  <a:pt x="6914" y="9346"/>
                  <a:pt x="6974" y="9431"/>
                  <a:pt x="7056" y="9504"/>
                </a:cubicBezTo>
                <a:cubicBezTo>
                  <a:pt x="6666" y="9761"/>
                  <a:pt x="6276" y="10020"/>
                  <a:pt x="5890" y="10284"/>
                </a:cubicBezTo>
                <a:cubicBezTo>
                  <a:pt x="5701" y="10413"/>
                  <a:pt x="5516" y="10551"/>
                  <a:pt x="5317" y="10666"/>
                </a:cubicBezTo>
                <a:cubicBezTo>
                  <a:pt x="5212" y="10725"/>
                  <a:pt x="5103" y="10779"/>
                  <a:pt x="4988" y="10816"/>
                </a:cubicBezTo>
                <a:cubicBezTo>
                  <a:pt x="4955" y="10827"/>
                  <a:pt x="4921" y="10836"/>
                  <a:pt x="4888" y="10843"/>
                </a:cubicBezTo>
                <a:cubicBezTo>
                  <a:pt x="4812" y="10825"/>
                  <a:pt x="4793" y="10792"/>
                  <a:pt x="4833" y="10744"/>
                </a:cubicBezTo>
                <a:cubicBezTo>
                  <a:pt x="4860" y="10707"/>
                  <a:pt x="4907" y="10681"/>
                  <a:pt x="4947" y="10657"/>
                </a:cubicBezTo>
                <a:cubicBezTo>
                  <a:pt x="5011" y="10618"/>
                  <a:pt x="4962" y="10534"/>
                  <a:pt x="4901" y="10534"/>
                </a:cubicBezTo>
                <a:cubicBezTo>
                  <a:pt x="4895" y="10534"/>
                  <a:pt x="4889" y="10535"/>
                  <a:pt x="4883" y="10537"/>
                </a:cubicBezTo>
                <a:cubicBezTo>
                  <a:pt x="4873" y="10539"/>
                  <a:pt x="4864" y="10540"/>
                  <a:pt x="4856" y="10540"/>
                </a:cubicBezTo>
                <a:cubicBezTo>
                  <a:pt x="4771" y="10540"/>
                  <a:pt x="4704" y="10433"/>
                  <a:pt x="4650" y="10389"/>
                </a:cubicBezTo>
                <a:cubicBezTo>
                  <a:pt x="4605" y="10353"/>
                  <a:pt x="4524" y="10312"/>
                  <a:pt x="4462" y="10312"/>
                </a:cubicBezTo>
                <a:cubicBezTo>
                  <a:pt x="4458" y="10312"/>
                  <a:pt x="4454" y="10312"/>
                  <a:pt x="4450" y="10312"/>
                </a:cubicBezTo>
                <a:cubicBezTo>
                  <a:pt x="4485" y="10308"/>
                  <a:pt x="4503" y="10277"/>
                  <a:pt x="4503" y="10247"/>
                </a:cubicBezTo>
                <a:cubicBezTo>
                  <a:pt x="4802" y="10149"/>
                  <a:pt x="5098" y="10037"/>
                  <a:pt x="5392" y="9922"/>
                </a:cubicBezTo>
                <a:cubicBezTo>
                  <a:pt x="5897" y="9722"/>
                  <a:pt x="6389" y="9499"/>
                  <a:pt x="6872" y="9254"/>
                </a:cubicBezTo>
                <a:lnTo>
                  <a:pt x="6875" y="9251"/>
                </a:lnTo>
                <a:close/>
                <a:moveTo>
                  <a:pt x="15444" y="10638"/>
                </a:moveTo>
                <a:cubicBezTo>
                  <a:pt x="15443" y="10638"/>
                  <a:pt x="15441" y="10639"/>
                  <a:pt x="15440" y="10639"/>
                </a:cubicBezTo>
                <a:cubicBezTo>
                  <a:pt x="14032" y="11347"/>
                  <a:pt x="12384" y="11887"/>
                  <a:pt x="11544" y="13326"/>
                </a:cubicBezTo>
                <a:cubicBezTo>
                  <a:pt x="11517" y="13371"/>
                  <a:pt x="11496" y="13418"/>
                  <a:pt x="11472" y="13465"/>
                </a:cubicBezTo>
                <a:cubicBezTo>
                  <a:pt x="11542" y="13263"/>
                  <a:pt x="11621" y="13066"/>
                  <a:pt x="11716" y="12879"/>
                </a:cubicBezTo>
                <a:cubicBezTo>
                  <a:pt x="12147" y="12045"/>
                  <a:pt x="12869" y="11348"/>
                  <a:pt x="13749" y="11008"/>
                </a:cubicBezTo>
                <a:cubicBezTo>
                  <a:pt x="14292" y="10796"/>
                  <a:pt x="14876" y="10745"/>
                  <a:pt x="15444" y="10638"/>
                </a:cubicBezTo>
                <a:close/>
                <a:moveTo>
                  <a:pt x="6155" y="11982"/>
                </a:moveTo>
                <a:cubicBezTo>
                  <a:pt x="6401" y="11982"/>
                  <a:pt x="6648" y="12062"/>
                  <a:pt x="6849" y="12205"/>
                </a:cubicBezTo>
                <a:cubicBezTo>
                  <a:pt x="7262" y="12499"/>
                  <a:pt x="7395" y="13007"/>
                  <a:pt x="7312" y="13488"/>
                </a:cubicBezTo>
                <a:cubicBezTo>
                  <a:pt x="7231" y="13475"/>
                  <a:pt x="7151" y="13471"/>
                  <a:pt x="7070" y="13469"/>
                </a:cubicBezTo>
                <a:cubicBezTo>
                  <a:pt x="7075" y="13425"/>
                  <a:pt x="7080" y="13381"/>
                  <a:pt x="7080" y="13340"/>
                </a:cubicBezTo>
                <a:cubicBezTo>
                  <a:pt x="7085" y="13085"/>
                  <a:pt x="7024" y="12829"/>
                  <a:pt x="6893" y="12607"/>
                </a:cubicBezTo>
                <a:cubicBezTo>
                  <a:pt x="6720" y="12307"/>
                  <a:pt x="6435" y="12084"/>
                  <a:pt x="6109" y="11985"/>
                </a:cubicBezTo>
                <a:cubicBezTo>
                  <a:pt x="6109" y="11985"/>
                  <a:pt x="6110" y="11985"/>
                  <a:pt x="6111" y="11982"/>
                </a:cubicBezTo>
                <a:cubicBezTo>
                  <a:pt x="6126" y="11982"/>
                  <a:pt x="6140" y="11982"/>
                  <a:pt x="6155" y="11982"/>
                </a:cubicBezTo>
                <a:close/>
                <a:moveTo>
                  <a:pt x="5695" y="11974"/>
                </a:moveTo>
                <a:cubicBezTo>
                  <a:pt x="5705" y="11974"/>
                  <a:pt x="5716" y="11974"/>
                  <a:pt x="5727" y="11975"/>
                </a:cubicBezTo>
                <a:cubicBezTo>
                  <a:pt x="5730" y="11988"/>
                  <a:pt x="5740" y="11999"/>
                  <a:pt x="5754" y="12001"/>
                </a:cubicBezTo>
                <a:cubicBezTo>
                  <a:pt x="6170" y="12058"/>
                  <a:pt x="6563" y="12290"/>
                  <a:pt x="6778" y="12653"/>
                </a:cubicBezTo>
                <a:cubicBezTo>
                  <a:pt x="6896" y="12848"/>
                  <a:pt x="6954" y="13078"/>
                  <a:pt x="6954" y="13305"/>
                </a:cubicBezTo>
                <a:cubicBezTo>
                  <a:pt x="6954" y="13363"/>
                  <a:pt x="6948" y="13415"/>
                  <a:pt x="6941" y="13471"/>
                </a:cubicBezTo>
                <a:cubicBezTo>
                  <a:pt x="6626" y="13483"/>
                  <a:pt x="6326" y="13566"/>
                  <a:pt x="6038" y="13683"/>
                </a:cubicBezTo>
                <a:cubicBezTo>
                  <a:pt x="6038" y="13622"/>
                  <a:pt x="6035" y="13561"/>
                  <a:pt x="6032" y="13505"/>
                </a:cubicBezTo>
                <a:cubicBezTo>
                  <a:pt x="6021" y="13315"/>
                  <a:pt x="5988" y="13127"/>
                  <a:pt x="5934" y="12944"/>
                </a:cubicBezTo>
                <a:cubicBezTo>
                  <a:pt x="5882" y="12767"/>
                  <a:pt x="5806" y="12598"/>
                  <a:pt x="5713" y="12439"/>
                </a:cubicBezTo>
                <a:cubicBezTo>
                  <a:pt x="5643" y="12321"/>
                  <a:pt x="5562" y="12194"/>
                  <a:pt x="5450" y="12110"/>
                </a:cubicBezTo>
                <a:cubicBezTo>
                  <a:pt x="5511" y="12016"/>
                  <a:pt x="5596" y="11974"/>
                  <a:pt x="5695" y="11974"/>
                </a:cubicBezTo>
                <a:close/>
                <a:moveTo>
                  <a:pt x="5232" y="12041"/>
                </a:moveTo>
                <a:cubicBezTo>
                  <a:pt x="5261" y="12041"/>
                  <a:pt x="5288" y="12049"/>
                  <a:pt x="5310" y="12069"/>
                </a:cubicBezTo>
                <a:cubicBezTo>
                  <a:pt x="5301" y="12084"/>
                  <a:pt x="5303" y="12104"/>
                  <a:pt x="5324" y="12114"/>
                </a:cubicBezTo>
                <a:cubicBezTo>
                  <a:pt x="5332" y="12119"/>
                  <a:pt x="5341" y="12123"/>
                  <a:pt x="5348" y="12128"/>
                </a:cubicBezTo>
                <a:cubicBezTo>
                  <a:pt x="5357" y="12142"/>
                  <a:pt x="5370" y="12150"/>
                  <a:pt x="5384" y="12150"/>
                </a:cubicBezTo>
                <a:cubicBezTo>
                  <a:pt x="5386" y="12150"/>
                  <a:pt x="5387" y="12150"/>
                  <a:pt x="5388" y="12150"/>
                </a:cubicBezTo>
                <a:cubicBezTo>
                  <a:pt x="5521" y="12241"/>
                  <a:pt x="5608" y="12409"/>
                  <a:pt x="5679" y="12546"/>
                </a:cubicBezTo>
                <a:cubicBezTo>
                  <a:pt x="5755" y="12690"/>
                  <a:pt x="5816" y="12846"/>
                  <a:pt x="5862" y="13005"/>
                </a:cubicBezTo>
                <a:cubicBezTo>
                  <a:pt x="5909" y="13170"/>
                  <a:pt x="5937" y="13342"/>
                  <a:pt x="5947" y="13513"/>
                </a:cubicBezTo>
                <a:cubicBezTo>
                  <a:pt x="5953" y="13584"/>
                  <a:pt x="5948" y="13654"/>
                  <a:pt x="5943" y="13723"/>
                </a:cubicBezTo>
                <a:cubicBezTo>
                  <a:pt x="5934" y="13726"/>
                  <a:pt x="5926" y="13732"/>
                  <a:pt x="5917" y="13736"/>
                </a:cubicBezTo>
                <a:cubicBezTo>
                  <a:pt x="5900" y="13658"/>
                  <a:pt x="5882" y="13578"/>
                  <a:pt x="5857" y="13502"/>
                </a:cubicBezTo>
                <a:cubicBezTo>
                  <a:pt x="5806" y="13333"/>
                  <a:pt x="5735" y="13171"/>
                  <a:pt x="5650" y="13017"/>
                </a:cubicBezTo>
                <a:cubicBezTo>
                  <a:pt x="5493" y="12736"/>
                  <a:pt x="5264" y="12433"/>
                  <a:pt x="4957" y="12304"/>
                </a:cubicBezTo>
                <a:cubicBezTo>
                  <a:pt x="4968" y="12290"/>
                  <a:pt x="4978" y="12276"/>
                  <a:pt x="4988" y="12262"/>
                </a:cubicBezTo>
                <a:cubicBezTo>
                  <a:pt x="5023" y="12204"/>
                  <a:pt x="5046" y="12141"/>
                  <a:pt x="5098" y="12093"/>
                </a:cubicBezTo>
                <a:cubicBezTo>
                  <a:pt x="5133" y="12063"/>
                  <a:pt x="5184" y="12041"/>
                  <a:pt x="5232" y="12041"/>
                </a:cubicBezTo>
                <a:close/>
                <a:moveTo>
                  <a:pt x="4876" y="12348"/>
                </a:moveTo>
                <a:cubicBezTo>
                  <a:pt x="4877" y="12348"/>
                  <a:pt x="4877" y="12350"/>
                  <a:pt x="4877" y="12350"/>
                </a:cubicBezTo>
                <a:cubicBezTo>
                  <a:pt x="5189" y="12470"/>
                  <a:pt x="5420" y="12785"/>
                  <a:pt x="5578" y="13069"/>
                </a:cubicBezTo>
                <a:cubicBezTo>
                  <a:pt x="5659" y="13215"/>
                  <a:pt x="5727" y="13371"/>
                  <a:pt x="5775" y="13533"/>
                </a:cubicBezTo>
                <a:cubicBezTo>
                  <a:pt x="5799" y="13612"/>
                  <a:pt x="5819" y="13693"/>
                  <a:pt x="5835" y="13774"/>
                </a:cubicBezTo>
                <a:cubicBezTo>
                  <a:pt x="5606" y="13882"/>
                  <a:pt x="5382" y="14004"/>
                  <a:pt x="5165" y="14133"/>
                </a:cubicBezTo>
                <a:cubicBezTo>
                  <a:pt x="4870" y="13909"/>
                  <a:pt x="4666" y="13576"/>
                  <a:pt x="4627" y="13198"/>
                </a:cubicBezTo>
                <a:cubicBezTo>
                  <a:pt x="4613" y="13058"/>
                  <a:pt x="4616" y="12916"/>
                  <a:pt x="4643" y="12778"/>
                </a:cubicBezTo>
                <a:cubicBezTo>
                  <a:pt x="4666" y="12661"/>
                  <a:pt x="4707" y="12489"/>
                  <a:pt x="4785" y="12392"/>
                </a:cubicBezTo>
                <a:cubicBezTo>
                  <a:pt x="4813" y="12357"/>
                  <a:pt x="4843" y="12355"/>
                  <a:pt x="4876" y="12348"/>
                </a:cubicBezTo>
                <a:close/>
                <a:moveTo>
                  <a:pt x="15397" y="11155"/>
                </a:moveTo>
                <a:lnTo>
                  <a:pt x="15397" y="11155"/>
                </a:lnTo>
                <a:cubicBezTo>
                  <a:pt x="15369" y="11446"/>
                  <a:pt x="15316" y="11734"/>
                  <a:pt x="15204" y="12008"/>
                </a:cubicBezTo>
                <a:cubicBezTo>
                  <a:pt x="15057" y="12370"/>
                  <a:pt x="14820" y="12689"/>
                  <a:pt x="14538" y="12956"/>
                </a:cubicBezTo>
                <a:cubicBezTo>
                  <a:pt x="13900" y="13556"/>
                  <a:pt x="13053" y="13858"/>
                  <a:pt x="12219" y="14071"/>
                </a:cubicBezTo>
                <a:cubicBezTo>
                  <a:pt x="12035" y="14118"/>
                  <a:pt x="11848" y="14167"/>
                  <a:pt x="11670" y="14235"/>
                </a:cubicBezTo>
                <a:cubicBezTo>
                  <a:pt x="12223" y="13834"/>
                  <a:pt x="12777" y="13432"/>
                  <a:pt x="13327" y="13028"/>
                </a:cubicBezTo>
                <a:cubicBezTo>
                  <a:pt x="13915" y="12598"/>
                  <a:pt x="14503" y="12155"/>
                  <a:pt x="15001" y="11621"/>
                </a:cubicBezTo>
                <a:cubicBezTo>
                  <a:pt x="15126" y="11490"/>
                  <a:pt x="15284" y="11331"/>
                  <a:pt x="15397" y="11155"/>
                </a:cubicBezTo>
                <a:close/>
                <a:moveTo>
                  <a:pt x="15423" y="10745"/>
                </a:moveTo>
                <a:cubicBezTo>
                  <a:pt x="15423" y="10768"/>
                  <a:pt x="15420" y="10793"/>
                  <a:pt x="15419" y="10816"/>
                </a:cubicBezTo>
                <a:cubicBezTo>
                  <a:pt x="15387" y="11009"/>
                  <a:pt x="15247" y="11175"/>
                  <a:pt x="15126" y="11320"/>
                </a:cubicBezTo>
                <a:cubicBezTo>
                  <a:pt x="14984" y="11491"/>
                  <a:pt x="14830" y="11653"/>
                  <a:pt x="14671" y="11808"/>
                </a:cubicBezTo>
                <a:cubicBezTo>
                  <a:pt x="14352" y="12114"/>
                  <a:pt x="14004" y="12391"/>
                  <a:pt x="13651" y="12659"/>
                </a:cubicBezTo>
                <a:cubicBezTo>
                  <a:pt x="12899" y="13232"/>
                  <a:pt x="12147" y="13804"/>
                  <a:pt x="11389" y="14369"/>
                </a:cubicBezTo>
                <a:cubicBezTo>
                  <a:pt x="11699" y="13858"/>
                  <a:pt x="12057" y="13378"/>
                  <a:pt x="12476" y="12957"/>
                </a:cubicBezTo>
                <a:cubicBezTo>
                  <a:pt x="13065" y="12364"/>
                  <a:pt x="13753" y="11928"/>
                  <a:pt x="14448" y="11474"/>
                </a:cubicBezTo>
                <a:cubicBezTo>
                  <a:pt x="14789" y="11252"/>
                  <a:pt x="15118" y="11013"/>
                  <a:pt x="15423" y="10745"/>
                </a:cubicBezTo>
                <a:close/>
                <a:moveTo>
                  <a:pt x="15267" y="10803"/>
                </a:moveTo>
                <a:lnTo>
                  <a:pt x="15267" y="10803"/>
                </a:lnTo>
                <a:cubicBezTo>
                  <a:pt x="14695" y="11280"/>
                  <a:pt x="14021" y="11632"/>
                  <a:pt x="13411" y="12053"/>
                </a:cubicBezTo>
                <a:cubicBezTo>
                  <a:pt x="12748" y="12513"/>
                  <a:pt x="12167" y="13079"/>
                  <a:pt x="11693" y="13732"/>
                </a:cubicBezTo>
                <a:cubicBezTo>
                  <a:pt x="11535" y="13950"/>
                  <a:pt x="11396" y="14177"/>
                  <a:pt x="11270" y="14413"/>
                </a:cubicBezTo>
                <a:cubicBezTo>
                  <a:pt x="11452" y="12825"/>
                  <a:pt x="12984" y="11907"/>
                  <a:pt x="14292" y="11279"/>
                </a:cubicBezTo>
                <a:cubicBezTo>
                  <a:pt x="14618" y="11123"/>
                  <a:pt x="14943" y="10966"/>
                  <a:pt x="15267" y="10803"/>
                </a:cubicBezTo>
                <a:close/>
                <a:moveTo>
                  <a:pt x="15511" y="11002"/>
                </a:moveTo>
                <a:cubicBezTo>
                  <a:pt x="15498" y="11750"/>
                  <a:pt x="15346" y="12504"/>
                  <a:pt x="14807" y="13058"/>
                </a:cubicBezTo>
                <a:cubicBezTo>
                  <a:pt x="14140" y="13743"/>
                  <a:pt x="13167" y="13967"/>
                  <a:pt x="12287" y="14242"/>
                </a:cubicBezTo>
                <a:cubicBezTo>
                  <a:pt x="11961" y="14346"/>
                  <a:pt x="11585" y="14448"/>
                  <a:pt x="11283" y="14644"/>
                </a:cubicBezTo>
                <a:cubicBezTo>
                  <a:pt x="11564" y="14389"/>
                  <a:pt x="11951" y="14301"/>
                  <a:pt x="12310" y="14207"/>
                </a:cubicBezTo>
                <a:cubicBezTo>
                  <a:pt x="12743" y="14093"/>
                  <a:pt x="13171" y="13956"/>
                  <a:pt x="13578" y="13764"/>
                </a:cubicBezTo>
                <a:cubicBezTo>
                  <a:pt x="14292" y="13425"/>
                  <a:pt x="14948" y="12899"/>
                  <a:pt x="15281" y="12163"/>
                </a:cubicBezTo>
                <a:cubicBezTo>
                  <a:pt x="15447" y="11794"/>
                  <a:pt x="15490" y="11399"/>
                  <a:pt x="15511" y="11002"/>
                </a:cubicBezTo>
                <a:close/>
                <a:moveTo>
                  <a:pt x="17581" y="16304"/>
                </a:moveTo>
                <a:lnTo>
                  <a:pt x="17581" y="16304"/>
                </a:lnTo>
                <a:cubicBezTo>
                  <a:pt x="17254" y="16561"/>
                  <a:pt x="16852" y="16724"/>
                  <a:pt x="16454" y="16873"/>
                </a:cubicBezTo>
                <a:cubicBezTo>
                  <a:pt x="16844" y="16713"/>
                  <a:pt x="17226" y="16528"/>
                  <a:pt x="17581" y="16304"/>
                </a:cubicBezTo>
                <a:close/>
                <a:moveTo>
                  <a:pt x="17524" y="16434"/>
                </a:moveTo>
                <a:lnTo>
                  <a:pt x="17524" y="16434"/>
                </a:lnTo>
                <a:cubicBezTo>
                  <a:pt x="17250" y="16768"/>
                  <a:pt x="16932" y="17064"/>
                  <a:pt x="16568" y="17301"/>
                </a:cubicBezTo>
                <a:cubicBezTo>
                  <a:pt x="16002" y="17670"/>
                  <a:pt x="15358" y="17906"/>
                  <a:pt x="14752" y="18197"/>
                </a:cubicBezTo>
                <a:cubicBezTo>
                  <a:pt x="13688" y="18706"/>
                  <a:pt x="12646" y="19303"/>
                  <a:pt x="11794" y="20126"/>
                </a:cubicBezTo>
                <a:cubicBezTo>
                  <a:pt x="12048" y="19786"/>
                  <a:pt x="12263" y="19414"/>
                  <a:pt x="12595" y="19140"/>
                </a:cubicBezTo>
                <a:cubicBezTo>
                  <a:pt x="12624" y="19117"/>
                  <a:pt x="12602" y="19076"/>
                  <a:pt x="12574" y="19076"/>
                </a:cubicBezTo>
                <a:cubicBezTo>
                  <a:pt x="12568" y="19076"/>
                  <a:pt x="12561" y="19078"/>
                  <a:pt x="12554" y="19083"/>
                </a:cubicBezTo>
                <a:cubicBezTo>
                  <a:pt x="12141" y="19412"/>
                  <a:pt x="11887" y="19878"/>
                  <a:pt x="11550" y="20274"/>
                </a:cubicBezTo>
                <a:cubicBezTo>
                  <a:pt x="11504" y="20325"/>
                  <a:pt x="11460" y="20373"/>
                  <a:pt x="11415" y="20423"/>
                </a:cubicBezTo>
                <a:cubicBezTo>
                  <a:pt x="11418" y="20418"/>
                  <a:pt x="11419" y="20414"/>
                  <a:pt x="11422" y="20413"/>
                </a:cubicBezTo>
                <a:cubicBezTo>
                  <a:pt x="11769" y="19857"/>
                  <a:pt x="12160" y="19324"/>
                  <a:pt x="12621" y="18859"/>
                </a:cubicBezTo>
                <a:cubicBezTo>
                  <a:pt x="13090" y="18384"/>
                  <a:pt x="13635" y="18004"/>
                  <a:pt x="14240" y="17721"/>
                </a:cubicBezTo>
                <a:cubicBezTo>
                  <a:pt x="14773" y="17473"/>
                  <a:pt x="15332" y="17287"/>
                  <a:pt x="15885" y="17088"/>
                </a:cubicBezTo>
                <a:lnTo>
                  <a:pt x="15885" y="17088"/>
                </a:lnTo>
                <a:cubicBezTo>
                  <a:pt x="15207" y="17364"/>
                  <a:pt x="14539" y="17665"/>
                  <a:pt x="13908" y="18038"/>
                </a:cubicBezTo>
                <a:cubicBezTo>
                  <a:pt x="13534" y="18258"/>
                  <a:pt x="13178" y="18502"/>
                  <a:pt x="12845" y="18777"/>
                </a:cubicBezTo>
                <a:cubicBezTo>
                  <a:pt x="12805" y="18810"/>
                  <a:pt x="12835" y="18868"/>
                  <a:pt x="12873" y="18868"/>
                </a:cubicBezTo>
                <a:cubicBezTo>
                  <a:pt x="12882" y="18868"/>
                  <a:pt x="12892" y="18864"/>
                  <a:pt x="12902" y="18856"/>
                </a:cubicBezTo>
                <a:cubicBezTo>
                  <a:pt x="13503" y="18363"/>
                  <a:pt x="14177" y="17968"/>
                  <a:pt x="14878" y="17633"/>
                </a:cubicBezTo>
                <a:cubicBezTo>
                  <a:pt x="15559" y="17308"/>
                  <a:pt x="16271" y="17066"/>
                  <a:pt x="16959" y="16759"/>
                </a:cubicBezTo>
                <a:cubicBezTo>
                  <a:pt x="17159" y="16670"/>
                  <a:pt x="17350" y="16564"/>
                  <a:pt x="17524" y="16434"/>
                </a:cubicBezTo>
                <a:close/>
                <a:moveTo>
                  <a:pt x="9542" y="18382"/>
                </a:moveTo>
                <a:lnTo>
                  <a:pt x="9542" y="18382"/>
                </a:lnTo>
                <a:cubicBezTo>
                  <a:pt x="9542" y="18384"/>
                  <a:pt x="9539" y="18385"/>
                  <a:pt x="9539" y="18387"/>
                </a:cubicBezTo>
                <a:cubicBezTo>
                  <a:pt x="9539" y="18391"/>
                  <a:pt x="9539" y="18394"/>
                  <a:pt x="9542" y="18398"/>
                </a:cubicBezTo>
                <a:cubicBezTo>
                  <a:pt x="9536" y="18408"/>
                  <a:pt x="9532" y="18419"/>
                  <a:pt x="9528" y="18429"/>
                </a:cubicBezTo>
                <a:cubicBezTo>
                  <a:pt x="9509" y="18472"/>
                  <a:pt x="9492" y="18514"/>
                  <a:pt x="9475" y="18555"/>
                </a:cubicBezTo>
                <a:cubicBezTo>
                  <a:pt x="9468" y="18567"/>
                  <a:pt x="9464" y="18577"/>
                  <a:pt x="9457" y="18588"/>
                </a:cubicBezTo>
                <a:cubicBezTo>
                  <a:pt x="9375" y="18703"/>
                  <a:pt x="9280" y="18808"/>
                  <a:pt x="9190" y="18917"/>
                </a:cubicBezTo>
                <a:cubicBezTo>
                  <a:pt x="8989" y="19163"/>
                  <a:pt x="8799" y="19421"/>
                  <a:pt x="8650" y="19702"/>
                </a:cubicBezTo>
                <a:cubicBezTo>
                  <a:pt x="8467" y="20047"/>
                  <a:pt x="8336" y="20433"/>
                  <a:pt x="8296" y="20824"/>
                </a:cubicBezTo>
                <a:cubicBezTo>
                  <a:pt x="8289" y="20556"/>
                  <a:pt x="8322" y="20288"/>
                  <a:pt x="8396" y="20031"/>
                </a:cubicBezTo>
                <a:cubicBezTo>
                  <a:pt x="8587" y="19373"/>
                  <a:pt x="9078" y="18873"/>
                  <a:pt x="9542" y="18382"/>
                </a:cubicBezTo>
                <a:close/>
                <a:moveTo>
                  <a:pt x="9680" y="18279"/>
                </a:moveTo>
                <a:cubicBezTo>
                  <a:pt x="9698" y="18367"/>
                  <a:pt x="9715" y="18456"/>
                  <a:pt x="9731" y="18544"/>
                </a:cubicBezTo>
                <a:cubicBezTo>
                  <a:pt x="9707" y="19076"/>
                  <a:pt x="9542" y="19603"/>
                  <a:pt x="9289" y="20068"/>
                </a:cubicBezTo>
                <a:cubicBezTo>
                  <a:pt x="9142" y="20339"/>
                  <a:pt x="8960" y="20583"/>
                  <a:pt x="8773" y="20827"/>
                </a:cubicBezTo>
                <a:cubicBezTo>
                  <a:pt x="8745" y="20867"/>
                  <a:pt x="8719" y="20905"/>
                  <a:pt x="8691" y="20946"/>
                </a:cubicBezTo>
                <a:cubicBezTo>
                  <a:pt x="8723" y="20862"/>
                  <a:pt x="8756" y="20779"/>
                  <a:pt x="8794" y="20698"/>
                </a:cubicBezTo>
                <a:cubicBezTo>
                  <a:pt x="8912" y="20444"/>
                  <a:pt x="9043" y="20197"/>
                  <a:pt x="9167" y="19947"/>
                </a:cubicBezTo>
                <a:cubicBezTo>
                  <a:pt x="9289" y="19700"/>
                  <a:pt x="9403" y="19448"/>
                  <a:pt x="9487" y="19185"/>
                </a:cubicBezTo>
                <a:cubicBezTo>
                  <a:pt x="9553" y="18968"/>
                  <a:pt x="9621" y="18721"/>
                  <a:pt x="9603" y="18492"/>
                </a:cubicBezTo>
                <a:cubicBezTo>
                  <a:pt x="9638" y="18422"/>
                  <a:pt x="9667" y="18351"/>
                  <a:pt x="9680" y="18279"/>
                </a:cubicBezTo>
                <a:close/>
                <a:moveTo>
                  <a:pt x="9553" y="18565"/>
                </a:moveTo>
                <a:cubicBezTo>
                  <a:pt x="9553" y="18804"/>
                  <a:pt x="9474" y="19056"/>
                  <a:pt x="9397" y="19271"/>
                </a:cubicBezTo>
                <a:cubicBezTo>
                  <a:pt x="9305" y="19530"/>
                  <a:pt x="9183" y="19781"/>
                  <a:pt x="9057" y="20025"/>
                </a:cubicBezTo>
                <a:cubicBezTo>
                  <a:pt x="8933" y="20268"/>
                  <a:pt x="8806" y="20508"/>
                  <a:pt x="8692" y="20756"/>
                </a:cubicBezTo>
                <a:cubicBezTo>
                  <a:pt x="8635" y="20878"/>
                  <a:pt x="8584" y="21004"/>
                  <a:pt x="8538" y="21132"/>
                </a:cubicBezTo>
                <a:cubicBezTo>
                  <a:pt x="8525" y="21167"/>
                  <a:pt x="8511" y="21204"/>
                  <a:pt x="8496" y="21243"/>
                </a:cubicBezTo>
                <a:cubicBezTo>
                  <a:pt x="8530" y="21070"/>
                  <a:pt x="8573" y="20899"/>
                  <a:pt x="8634" y="20732"/>
                </a:cubicBezTo>
                <a:cubicBezTo>
                  <a:pt x="8742" y="20427"/>
                  <a:pt x="8899" y="20146"/>
                  <a:pt x="9024" y="19848"/>
                </a:cubicBezTo>
                <a:cubicBezTo>
                  <a:pt x="9029" y="19837"/>
                  <a:pt x="9020" y="19828"/>
                  <a:pt x="9010" y="19828"/>
                </a:cubicBezTo>
                <a:cubicBezTo>
                  <a:pt x="9005" y="19828"/>
                  <a:pt x="9001" y="19830"/>
                  <a:pt x="8997" y="19835"/>
                </a:cubicBezTo>
                <a:cubicBezTo>
                  <a:pt x="8823" y="20119"/>
                  <a:pt x="8674" y="20438"/>
                  <a:pt x="8553" y="20749"/>
                </a:cubicBezTo>
                <a:cubicBezTo>
                  <a:pt x="8474" y="20953"/>
                  <a:pt x="8408" y="21167"/>
                  <a:pt x="8379" y="21386"/>
                </a:cubicBezTo>
                <a:cubicBezTo>
                  <a:pt x="8353" y="21294"/>
                  <a:pt x="8332" y="21194"/>
                  <a:pt x="8318" y="21089"/>
                </a:cubicBezTo>
                <a:cubicBezTo>
                  <a:pt x="8319" y="20563"/>
                  <a:pt x="8502" y="20059"/>
                  <a:pt x="8780" y="19600"/>
                </a:cubicBezTo>
                <a:cubicBezTo>
                  <a:pt x="8953" y="19319"/>
                  <a:pt x="9159" y="19065"/>
                  <a:pt x="9369" y="18811"/>
                </a:cubicBezTo>
                <a:cubicBezTo>
                  <a:pt x="9373" y="18805"/>
                  <a:pt x="9379" y="18800"/>
                  <a:pt x="9382" y="18797"/>
                </a:cubicBezTo>
                <a:lnTo>
                  <a:pt x="9382" y="18797"/>
                </a:lnTo>
                <a:cubicBezTo>
                  <a:pt x="9332" y="18927"/>
                  <a:pt x="9282" y="19061"/>
                  <a:pt x="9238" y="19195"/>
                </a:cubicBezTo>
                <a:cubicBezTo>
                  <a:pt x="9233" y="19213"/>
                  <a:pt x="9248" y="19228"/>
                  <a:pt x="9262" y="19228"/>
                </a:cubicBezTo>
                <a:cubicBezTo>
                  <a:pt x="9269" y="19228"/>
                  <a:pt x="9276" y="19224"/>
                  <a:pt x="9280" y="19214"/>
                </a:cubicBezTo>
                <a:cubicBezTo>
                  <a:pt x="9333" y="19041"/>
                  <a:pt x="9394" y="18869"/>
                  <a:pt x="9460" y="18702"/>
                </a:cubicBezTo>
                <a:lnTo>
                  <a:pt x="9460" y="18699"/>
                </a:lnTo>
                <a:cubicBezTo>
                  <a:pt x="9494" y="18658"/>
                  <a:pt x="9524" y="18612"/>
                  <a:pt x="9553" y="18565"/>
                </a:cubicBezTo>
                <a:close/>
                <a:moveTo>
                  <a:pt x="17674" y="16958"/>
                </a:moveTo>
                <a:lnTo>
                  <a:pt x="17674" y="16958"/>
                </a:lnTo>
                <a:cubicBezTo>
                  <a:pt x="17446" y="17982"/>
                  <a:pt x="16896" y="18912"/>
                  <a:pt x="16125" y="19625"/>
                </a:cubicBezTo>
                <a:cubicBezTo>
                  <a:pt x="15724" y="19997"/>
                  <a:pt x="15263" y="20306"/>
                  <a:pt x="14760" y="20528"/>
                </a:cubicBezTo>
                <a:cubicBezTo>
                  <a:pt x="14142" y="20803"/>
                  <a:pt x="13473" y="20955"/>
                  <a:pt x="12824" y="21133"/>
                </a:cubicBezTo>
                <a:cubicBezTo>
                  <a:pt x="12517" y="21219"/>
                  <a:pt x="12209" y="21304"/>
                  <a:pt x="11901" y="21389"/>
                </a:cubicBezTo>
                <a:cubicBezTo>
                  <a:pt x="12764" y="21018"/>
                  <a:pt x="13649" y="20698"/>
                  <a:pt x="14502" y="20306"/>
                </a:cubicBezTo>
                <a:cubicBezTo>
                  <a:pt x="15097" y="20032"/>
                  <a:pt x="15697" y="19733"/>
                  <a:pt x="16186" y="19292"/>
                </a:cubicBezTo>
                <a:cubicBezTo>
                  <a:pt x="16623" y="18897"/>
                  <a:pt x="16962" y="18414"/>
                  <a:pt x="17239" y="17897"/>
                </a:cubicBezTo>
                <a:cubicBezTo>
                  <a:pt x="17398" y="17595"/>
                  <a:pt x="17544" y="17279"/>
                  <a:pt x="17674" y="16958"/>
                </a:cubicBezTo>
                <a:close/>
                <a:moveTo>
                  <a:pt x="9769" y="18784"/>
                </a:moveTo>
                <a:cubicBezTo>
                  <a:pt x="9792" y="18961"/>
                  <a:pt x="9806" y="19141"/>
                  <a:pt x="9800" y="19322"/>
                </a:cubicBezTo>
                <a:cubicBezTo>
                  <a:pt x="9790" y="19664"/>
                  <a:pt x="9701" y="19997"/>
                  <a:pt x="9543" y="20301"/>
                </a:cubicBezTo>
                <a:cubicBezTo>
                  <a:pt x="9389" y="20596"/>
                  <a:pt x="9170" y="20834"/>
                  <a:pt x="8918" y="21045"/>
                </a:cubicBezTo>
                <a:cubicBezTo>
                  <a:pt x="8786" y="21153"/>
                  <a:pt x="8652" y="21270"/>
                  <a:pt x="8542" y="21400"/>
                </a:cubicBezTo>
                <a:cubicBezTo>
                  <a:pt x="8556" y="21362"/>
                  <a:pt x="8566" y="21321"/>
                  <a:pt x="8577" y="21280"/>
                </a:cubicBezTo>
                <a:cubicBezTo>
                  <a:pt x="8678" y="21087"/>
                  <a:pt x="8816" y="20916"/>
                  <a:pt x="8949" y="20742"/>
                </a:cubicBezTo>
                <a:cubicBezTo>
                  <a:pt x="9131" y="20508"/>
                  <a:pt x="9294" y="20259"/>
                  <a:pt x="9426" y="19996"/>
                </a:cubicBezTo>
                <a:cubicBezTo>
                  <a:pt x="9617" y="19612"/>
                  <a:pt x="9742" y="19205"/>
                  <a:pt x="9769" y="18784"/>
                </a:cubicBezTo>
                <a:close/>
                <a:moveTo>
                  <a:pt x="17588" y="16880"/>
                </a:moveTo>
                <a:lnTo>
                  <a:pt x="17588" y="16880"/>
                </a:lnTo>
                <a:cubicBezTo>
                  <a:pt x="17249" y="17677"/>
                  <a:pt x="16873" y="18453"/>
                  <a:pt x="16244" y="19079"/>
                </a:cubicBezTo>
                <a:cubicBezTo>
                  <a:pt x="15762" y="19557"/>
                  <a:pt x="15152" y="19875"/>
                  <a:pt x="14540" y="20160"/>
                </a:cubicBezTo>
                <a:cubicBezTo>
                  <a:pt x="13918" y="20451"/>
                  <a:pt x="13276" y="20702"/>
                  <a:pt x="12638" y="20959"/>
                </a:cubicBezTo>
                <a:cubicBezTo>
                  <a:pt x="12161" y="21150"/>
                  <a:pt x="11687" y="21352"/>
                  <a:pt x="11225" y="21575"/>
                </a:cubicBezTo>
                <a:cubicBezTo>
                  <a:pt x="11162" y="21590"/>
                  <a:pt x="11098" y="21607"/>
                  <a:pt x="11036" y="21624"/>
                </a:cubicBezTo>
                <a:cubicBezTo>
                  <a:pt x="11235" y="21471"/>
                  <a:pt x="11445" y="21331"/>
                  <a:pt x="11660" y="21204"/>
                </a:cubicBezTo>
                <a:cubicBezTo>
                  <a:pt x="12136" y="20926"/>
                  <a:pt x="12638" y="20694"/>
                  <a:pt x="13141" y="20467"/>
                </a:cubicBezTo>
                <a:cubicBezTo>
                  <a:pt x="13176" y="20452"/>
                  <a:pt x="13161" y="20398"/>
                  <a:pt x="13128" y="20398"/>
                </a:cubicBezTo>
                <a:cubicBezTo>
                  <a:pt x="13123" y="20398"/>
                  <a:pt x="13118" y="20399"/>
                  <a:pt x="13113" y="20401"/>
                </a:cubicBezTo>
                <a:cubicBezTo>
                  <a:pt x="12607" y="20624"/>
                  <a:pt x="12099" y="20840"/>
                  <a:pt x="11621" y="21118"/>
                </a:cubicBezTo>
                <a:cubicBezTo>
                  <a:pt x="11382" y="21257"/>
                  <a:pt x="11152" y="21406"/>
                  <a:pt x="10935" y="21576"/>
                </a:cubicBezTo>
                <a:cubicBezTo>
                  <a:pt x="10921" y="21586"/>
                  <a:pt x="10908" y="21597"/>
                  <a:pt x="10894" y="21607"/>
                </a:cubicBezTo>
                <a:cubicBezTo>
                  <a:pt x="11561" y="20855"/>
                  <a:pt x="12361" y="20215"/>
                  <a:pt x="13200" y="19675"/>
                </a:cubicBezTo>
                <a:cubicBezTo>
                  <a:pt x="13773" y="19305"/>
                  <a:pt x="14369" y="18974"/>
                  <a:pt x="14977" y="18666"/>
                </a:cubicBezTo>
                <a:cubicBezTo>
                  <a:pt x="15596" y="18351"/>
                  <a:pt x="16261" y="18094"/>
                  <a:pt x="16817" y="17674"/>
                </a:cubicBezTo>
                <a:cubicBezTo>
                  <a:pt x="16964" y="17564"/>
                  <a:pt x="17098" y="17442"/>
                  <a:pt x="17225" y="17308"/>
                </a:cubicBezTo>
                <a:lnTo>
                  <a:pt x="17225" y="17308"/>
                </a:lnTo>
                <a:cubicBezTo>
                  <a:pt x="16582" y="18224"/>
                  <a:pt x="15728" y="18988"/>
                  <a:pt x="14750" y="19533"/>
                </a:cubicBezTo>
                <a:cubicBezTo>
                  <a:pt x="14406" y="19725"/>
                  <a:pt x="14047" y="19889"/>
                  <a:pt x="13682" y="20042"/>
                </a:cubicBezTo>
                <a:cubicBezTo>
                  <a:pt x="13635" y="20061"/>
                  <a:pt x="13654" y="20126"/>
                  <a:pt x="13698" y="20126"/>
                </a:cubicBezTo>
                <a:cubicBezTo>
                  <a:pt x="13703" y="20126"/>
                  <a:pt x="13709" y="20125"/>
                  <a:pt x="13715" y="20123"/>
                </a:cubicBezTo>
                <a:cubicBezTo>
                  <a:pt x="15043" y="19713"/>
                  <a:pt x="16223" y="18782"/>
                  <a:pt x="17056" y="17683"/>
                </a:cubicBezTo>
                <a:cubicBezTo>
                  <a:pt x="17250" y="17426"/>
                  <a:pt x="17425" y="17158"/>
                  <a:pt x="17588" y="16880"/>
                </a:cubicBezTo>
                <a:close/>
                <a:moveTo>
                  <a:pt x="17647" y="16476"/>
                </a:moveTo>
                <a:lnTo>
                  <a:pt x="17647" y="16476"/>
                </a:lnTo>
                <a:cubicBezTo>
                  <a:pt x="17447" y="16873"/>
                  <a:pt x="17176" y="17229"/>
                  <a:pt x="16827" y="17516"/>
                </a:cubicBezTo>
                <a:cubicBezTo>
                  <a:pt x="16276" y="17968"/>
                  <a:pt x="15583" y="18229"/>
                  <a:pt x="14952" y="18550"/>
                </a:cubicBezTo>
                <a:cubicBezTo>
                  <a:pt x="13791" y="19141"/>
                  <a:pt x="12656" y="19818"/>
                  <a:pt x="11679" y="20688"/>
                </a:cubicBezTo>
                <a:cubicBezTo>
                  <a:pt x="11320" y="21007"/>
                  <a:pt x="10996" y="21350"/>
                  <a:pt x="10698" y="21721"/>
                </a:cubicBezTo>
                <a:cubicBezTo>
                  <a:pt x="10693" y="21721"/>
                  <a:pt x="10687" y="21724"/>
                  <a:pt x="10681" y="21725"/>
                </a:cubicBezTo>
                <a:cubicBezTo>
                  <a:pt x="11230" y="20740"/>
                  <a:pt x="12042" y="19933"/>
                  <a:pt x="12975" y="19306"/>
                </a:cubicBezTo>
                <a:cubicBezTo>
                  <a:pt x="13539" y="18926"/>
                  <a:pt x="14140" y="18607"/>
                  <a:pt x="14752" y="18313"/>
                </a:cubicBezTo>
                <a:cubicBezTo>
                  <a:pt x="15345" y="18029"/>
                  <a:pt x="15970" y="17795"/>
                  <a:pt x="16534" y="17450"/>
                </a:cubicBezTo>
                <a:cubicBezTo>
                  <a:pt x="16958" y="17192"/>
                  <a:pt x="17334" y="16859"/>
                  <a:pt x="17647" y="16476"/>
                </a:cubicBezTo>
                <a:close/>
                <a:moveTo>
                  <a:pt x="17859" y="16481"/>
                </a:moveTo>
                <a:lnTo>
                  <a:pt x="17859" y="16481"/>
                </a:lnTo>
                <a:cubicBezTo>
                  <a:pt x="17696" y="17738"/>
                  <a:pt x="17300" y="18983"/>
                  <a:pt x="16451" y="19952"/>
                </a:cubicBezTo>
                <a:cubicBezTo>
                  <a:pt x="16000" y="20465"/>
                  <a:pt x="15441" y="20868"/>
                  <a:pt x="14799" y="21106"/>
                </a:cubicBezTo>
                <a:cubicBezTo>
                  <a:pt x="14120" y="21356"/>
                  <a:pt x="13395" y="21436"/>
                  <a:pt x="12682" y="21515"/>
                </a:cubicBezTo>
                <a:cubicBezTo>
                  <a:pt x="12147" y="21576"/>
                  <a:pt x="11606" y="21640"/>
                  <a:pt x="11083" y="21768"/>
                </a:cubicBezTo>
                <a:cubicBezTo>
                  <a:pt x="11121" y="21748"/>
                  <a:pt x="11162" y="21731"/>
                  <a:pt x="11202" y="21711"/>
                </a:cubicBezTo>
                <a:cubicBezTo>
                  <a:pt x="11313" y="21678"/>
                  <a:pt x="11423" y="21647"/>
                  <a:pt x="11535" y="21617"/>
                </a:cubicBezTo>
                <a:cubicBezTo>
                  <a:pt x="11901" y="21515"/>
                  <a:pt x="12270" y="21413"/>
                  <a:pt x="12638" y="21312"/>
                </a:cubicBezTo>
                <a:cubicBezTo>
                  <a:pt x="13327" y="21122"/>
                  <a:pt x="14035" y="20959"/>
                  <a:pt x="14696" y="20681"/>
                </a:cubicBezTo>
                <a:cubicBezTo>
                  <a:pt x="15715" y="20251"/>
                  <a:pt x="16559" y="19483"/>
                  <a:pt x="17120" y="18536"/>
                </a:cubicBezTo>
                <a:cubicBezTo>
                  <a:pt x="17439" y="17996"/>
                  <a:pt x="17659" y="17403"/>
                  <a:pt x="17761" y="16786"/>
                </a:cubicBezTo>
                <a:cubicBezTo>
                  <a:pt x="17764" y="16775"/>
                  <a:pt x="17758" y="16769"/>
                  <a:pt x="17752" y="16765"/>
                </a:cubicBezTo>
                <a:cubicBezTo>
                  <a:pt x="17788" y="16670"/>
                  <a:pt x="17825" y="16576"/>
                  <a:pt x="17859" y="16481"/>
                </a:cubicBezTo>
                <a:close/>
                <a:moveTo>
                  <a:pt x="4578" y="22442"/>
                </a:moveTo>
                <a:cubicBezTo>
                  <a:pt x="4613" y="22451"/>
                  <a:pt x="4650" y="22463"/>
                  <a:pt x="4687" y="22476"/>
                </a:cubicBezTo>
                <a:cubicBezTo>
                  <a:pt x="5315" y="22846"/>
                  <a:pt x="5992" y="23131"/>
                  <a:pt x="6699" y="23315"/>
                </a:cubicBezTo>
                <a:cubicBezTo>
                  <a:pt x="7428" y="23506"/>
                  <a:pt x="8268" y="23513"/>
                  <a:pt x="8894" y="23974"/>
                </a:cubicBezTo>
                <a:cubicBezTo>
                  <a:pt x="8896" y="23975"/>
                  <a:pt x="8899" y="23976"/>
                  <a:pt x="8901" y="23976"/>
                </a:cubicBezTo>
                <a:cubicBezTo>
                  <a:pt x="8911" y="23976"/>
                  <a:pt x="8919" y="23963"/>
                  <a:pt x="8911" y="23955"/>
                </a:cubicBezTo>
                <a:cubicBezTo>
                  <a:pt x="8325" y="23494"/>
                  <a:pt x="7551" y="23456"/>
                  <a:pt x="6855" y="23280"/>
                </a:cubicBezTo>
                <a:cubicBezTo>
                  <a:pt x="6229" y="23124"/>
                  <a:pt x="5629" y="22888"/>
                  <a:pt x="5059" y="22592"/>
                </a:cubicBezTo>
                <a:lnTo>
                  <a:pt x="5059" y="22592"/>
                </a:lnTo>
                <a:cubicBezTo>
                  <a:pt x="5218" y="22636"/>
                  <a:pt x="5379" y="22677"/>
                  <a:pt x="5542" y="22711"/>
                </a:cubicBezTo>
                <a:cubicBezTo>
                  <a:pt x="5950" y="22796"/>
                  <a:pt x="6363" y="22839"/>
                  <a:pt x="6777" y="22884"/>
                </a:cubicBezTo>
                <a:cubicBezTo>
                  <a:pt x="7544" y="22968"/>
                  <a:pt x="8357" y="23094"/>
                  <a:pt x="8922" y="23670"/>
                </a:cubicBezTo>
                <a:cubicBezTo>
                  <a:pt x="9078" y="23829"/>
                  <a:pt x="9194" y="24011"/>
                  <a:pt x="9270" y="24205"/>
                </a:cubicBezTo>
                <a:cubicBezTo>
                  <a:pt x="9263" y="24201"/>
                  <a:pt x="9255" y="24197"/>
                  <a:pt x="9248" y="24194"/>
                </a:cubicBezTo>
                <a:cubicBezTo>
                  <a:pt x="9247" y="24191"/>
                  <a:pt x="9247" y="24189"/>
                  <a:pt x="9245" y="24188"/>
                </a:cubicBezTo>
                <a:lnTo>
                  <a:pt x="9220" y="24164"/>
                </a:lnTo>
                <a:cubicBezTo>
                  <a:pt x="9218" y="24161"/>
                  <a:pt x="9214" y="24159"/>
                  <a:pt x="9210" y="24159"/>
                </a:cubicBezTo>
                <a:cubicBezTo>
                  <a:pt x="9209" y="24159"/>
                  <a:pt x="9207" y="24159"/>
                  <a:pt x="9206" y="24160"/>
                </a:cubicBezTo>
                <a:cubicBezTo>
                  <a:pt x="9203" y="24160"/>
                  <a:pt x="9201" y="24161"/>
                  <a:pt x="9199" y="24164"/>
                </a:cubicBezTo>
                <a:cubicBezTo>
                  <a:pt x="9043" y="24072"/>
                  <a:pt x="8870" y="24005"/>
                  <a:pt x="8701" y="23954"/>
                </a:cubicBezTo>
                <a:cubicBezTo>
                  <a:pt x="8373" y="23855"/>
                  <a:pt x="8032" y="23805"/>
                  <a:pt x="7693" y="23761"/>
                </a:cubicBezTo>
                <a:cubicBezTo>
                  <a:pt x="6906" y="23656"/>
                  <a:pt x="6109" y="23542"/>
                  <a:pt x="5406" y="23147"/>
                </a:cubicBezTo>
                <a:cubicBezTo>
                  <a:pt x="5087" y="22968"/>
                  <a:pt x="4803" y="22730"/>
                  <a:pt x="4578" y="22442"/>
                </a:cubicBezTo>
                <a:close/>
                <a:moveTo>
                  <a:pt x="4521" y="22538"/>
                </a:moveTo>
                <a:cubicBezTo>
                  <a:pt x="4935" y="23052"/>
                  <a:pt x="5531" y="23385"/>
                  <a:pt x="6160" y="23574"/>
                </a:cubicBezTo>
                <a:cubicBezTo>
                  <a:pt x="6892" y="23796"/>
                  <a:pt x="7658" y="23812"/>
                  <a:pt x="8398" y="23984"/>
                </a:cubicBezTo>
                <a:cubicBezTo>
                  <a:pt x="8597" y="24031"/>
                  <a:pt x="8793" y="24090"/>
                  <a:pt x="8977" y="24175"/>
                </a:cubicBezTo>
                <a:cubicBezTo>
                  <a:pt x="9078" y="24219"/>
                  <a:pt x="9172" y="24275"/>
                  <a:pt x="9268" y="24331"/>
                </a:cubicBezTo>
                <a:cubicBezTo>
                  <a:pt x="9066" y="24295"/>
                  <a:pt x="8863" y="24285"/>
                  <a:pt x="8660" y="24285"/>
                </a:cubicBezTo>
                <a:cubicBezTo>
                  <a:pt x="8368" y="24285"/>
                  <a:pt x="8076" y="24307"/>
                  <a:pt x="7784" y="24307"/>
                </a:cubicBezTo>
                <a:cubicBezTo>
                  <a:pt x="7539" y="24307"/>
                  <a:pt x="7294" y="24291"/>
                  <a:pt x="7052" y="24235"/>
                </a:cubicBezTo>
                <a:cubicBezTo>
                  <a:pt x="6358" y="24073"/>
                  <a:pt x="5725" y="23667"/>
                  <a:pt x="5141" y="23274"/>
                </a:cubicBezTo>
                <a:cubicBezTo>
                  <a:pt x="5005" y="23184"/>
                  <a:pt x="4871" y="23084"/>
                  <a:pt x="4756" y="22966"/>
                </a:cubicBezTo>
                <a:cubicBezTo>
                  <a:pt x="4632" y="22839"/>
                  <a:pt x="4566" y="22700"/>
                  <a:pt x="4521" y="22538"/>
                </a:cubicBezTo>
                <a:close/>
                <a:moveTo>
                  <a:pt x="4782" y="23111"/>
                </a:moveTo>
                <a:cubicBezTo>
                  <a:pt x="4800" y="23130"/>
                  <a:pt x="4820" y="23151"/>
                  <a:pt x="4840" y="23166"/>
                </a:cubicBezTo>
                <a:cubicBezTo>
                  <a:pt x="5110" y="23392"/>
                  <a:pt x="5423" y="23575"/>
                  <a:pt x="5724" y="23754"/>
                </a:cubicBezTo>
                <a:cubicBezTo>
                  <a:pt x="6049" y="23948"/>
                  <a:pt x="6388" y="24124"/>
                  <a:pt x="6750" y="24239"/>
                </a:cubicBezTo>
                <a:cubicBezTo>
                  <a:pt x="7072" y="24342"/>
                  <a:pt x="7400" y="24385"/>
                  <a:pt x="7737" y="24385"/>
                </a:cubicBezTo>
                <a:cubicBezTo>
                  <a:pt x="7772" y="24385"/>
                  <a:pt x="7808" y="24385"/>
                  <a:pt x="7844" y="24384"/>
                </a:cubicBezTo>
                <a:cubicBezTo>
                  <a:pt x="8156" y="24375"/>
                  <a:pt x="8469" y="24342"/>
                  <a:pt x="8782" y="24342"/>
                </a:cubicBezTo>
                <a:cubicBezTo>
                  <a:pt x="8917" y="24342"/>
                  <a:pt x="9053" y="24348"/>
                  <a:pt x="9189" y="24365"/>
                </a:cubicBezTo>
                <a:cubicBezTo>
                  <a:pt x="8749" y="24533"/>
                  <a:pt x="8287" y="24615"/>
                  <a:pt x="7828" y="24615"/>
                </a:cubicBezTo>
                <a:cubicBezTo>
                  <a:pt x="6858" y="24615"/>
                  <a:pt x="5898" y="24251"/>
                  <a:pt x="5179" y="23562"/>
                </a:cubicBezTo>
                <a:cubicBezTo>
                  <a:pt x="5032" y="23422"/>
                  <a:pt x="4903" y="23270"/>
                  <a:pt x="4782" y="23111"/>
                </a:cubicBezTo>
                <a:close/>
                <a:moveTo>
                  <a:pt x="4644" y="23079"/>
                </a:moveTo>
                <a:cubicBezTo>
                  <a:pt x="4944" y="23513"/>
                  <a:pt x="5358" y="23882"/>
                  <a:pt x="5798" y="24148"/>
                </a:cubicBezTo>
                <a:cubicBezTo>
                  <a:pt x="6260" y="24431"/>
                  <a:pt x="6780" y="24607"/>
                  <a:pt x="7315" y="24672"/>
                </a:cubicBezTo>
                <a:cubicBezTo>
                  <a:pt x="7201" y="24665"/>
                  <a:pt x="7085" y="24656"/>
                  <a:pt x="6970" y="24641"/>
                </a:cubicBezTo>
                <a:cubicBezTo>
                  <a:pt x="6198" y="24536"/>
                  <a:pt x="5354" y="24239"/>
                  <a:pt x="4897" y="23571"/>
                </a:cubicBezTo>
                <a:cubicBezTo>
                  <a:pt x="4792" y="23416"/>
                  <a:pt x="4712" y="23252"/>
                  <a:pt x="4644" y="23079"/>
                </a:cubicBezTo>
                <a:close/>
                <a:moveTo>
                  <a:pt x="6163" y="0"/>
                </a:moveTo>
                <a:cubicBezTo>
                  <a:pt x="5951" y="0"/>
                  <a:pt x="5736" y="67"/>
                  <a:pt x="5629" y="252"/>
                </a:cubicBezTo>
                <a:cubicBezTo>
                  <a:pt x="5539" y="168"/>
                  <a:pt x="5421" y="136"/>
                  <a:pt x="5299" y="136"/>
                </a:cubicBezTo>
                <a:cubicBezTo>
                  <a:pt x="5217" y="136"/>
                  <a:pt x="5134" y="150"/>
                  <a:pt x="5054" y="171"/>
                </a:cubicBezTo>
                <a:cubicBezTo>
                  <a:pt x="4907" y="212"/>
                  <a:pt x="4772" y="282"/>
                  <a:pt x="4637" y="351"/>
                </a:cubicBezTo>
                <a:cubicBezTo>
                  <a:pt x="4549" y="397"/>
                  <a:pt x="4459" y="445"/>
                  <a:pt x="4371" y="490"/>
                </a:cubicBezTo>
                <a:cubicBezTo>
                  <a:pt x="4332" y="510"/>
                  <a:pt x="4290" y="540"/>
                  <a:pt x="4247" y="544"/>
                </a:cubicBezTo>
                <a:cubicBezTo>
                  <a:pt x="4244" y="545"/>
                  <a:pt x="4240" y="545"/>
                  <a:pt x="4237" y="545"/>
                </a:cubicBezTo>
                <a:cubicBezTo>
                  <a:pt x="4213" y="545"/>
                  <a:pt x="4187" y="538"/>
                  <a:pt x="4164" y="538"/>
                </a:cubicBezTo>
                <a:cubicBezTo>
                  <a:pt x="4160" y="538"/>
                  <a:pt x="4157" y="538"/>
                  <a:pt x="4153" y="539"/>
                </a:cubicBezTo>
                <a:cubicBezTo>
                  <a:pt x="3909" y="565"/>
                  <a:pt x="3775" y="849"/>
                  <a:pt x="3715" y="1056"/>
                </a:cubicBezTo>
                <a:cubicBezTo>
                  <a:pt x="3626" y="1376"/>
                  <a:pt x="3579" y="1716"/>
                  <a:pt x="3548" y="2047"/>
                </a:cubicBezTo>
                <a:cubicBezTo>
                  <a:pt x="3484" y="2695"/>
                  <a:pt x="3514" y="3369"/>
                  <a:pt x="3742" y="3986"/>
                </a:cubicBezTo>
                <a:cubicBezTo>
                  <a:pt x="3382" y="3696"/>
                  <a:pt x="2904" y="3607"/>
                  <a:pt x="2437" y="3607"/>
                </a:cubicBezTo>
                <a:cubicBezTo>
                  <a:pt x="2296" y="3607"/>
                  <a:pt x="2155" y="3615"/>
                  <a:pt x="2020" y="3629"/>
                </a:cubicBezTo>
                <a:cubicBezTo>
                  <a:pt x="1678" y="3661"/>
                  <a:pt x="1265" y="3694"/>
                  <a:pt x="980" y="3907"/>
                </a:cubicBezTo>
                <a:cubicBezTo>
                  <a:pt x="764" y="4066"/>
                  <a:pt x="642" y="4382"/>
                  <a:pt x="777" y="4622"/>
                </a:cubicBezTo>
                <a:cubicBezTo>
                  <a:pt x="543" y="4674"/>
                  <a:pt x="381" y="4930"/>
                  <a:pt x="458" y="5165"/>
                </a:cubicBezTo>
                <a:cubicBezTo>
                  <a:pt x="116" y="5362"/>
                  <a:pt x="36" y="5865"/>
                  <a:pt x="299" y="6158"/>
                </a:cubicBezTo>
                <a:cubicBezTo>
                  <a:pt x="1" y="6388"/>
                  <a:pt x="147" y="6873"/>
                  <a:pt x="294" y="7151"/>
                </a:cubicBezTo>
                <a:cubicBezTo>
                  <a:pt x="493" y="7526"/>
                  <a:pt x="819" y="7832"/>
                  <a:pt x="1208" y="8006"/>
                </a:cubicBezTo>
                <a:cubicBezTo>
                  <a:pt x="910" y="8044"/>
                  <a:pt x="575" y="8128"/>
                  <a:pt x="392" y="8377"/>
                </a:cubicBezTo>
                <a:cubicBezTo>
                  <a:pt x="243" y="8582"/>
                  <a:pt x="209" y="8867"/>
                  <a:pt x="367" y="9067"/>
                </a:cubicBezTo>
                <a:cubicBezTo>
                  <a:pt x="327" y="9115"/>
                  <a:pt x="293" y="9165"/>
                  <a:pt x="270" y="9226"/>
                </a:cubicBezTo>
                <a:cubicBezTo>
                  <a:pt x="260" y="9247"/>
                  <a:pt x="260" y="9272"/>
                  <a:pt x="277" y="9291"/>
                </a:cubicBezTo>
                <a:cubicBezTo>
                  <a:pt x="345" y="9371"/>
                  <a:pt x="434" y="9415"/>
                  <a:pt x="533" y="9415"/>
                </a:cubicBezTo>
                <a:cubicBezTo>
                  <a:pt x="538" y="9415"/>
                  <a:pt x="542" y="9415"/>
                  <a:pt x="547" y="9414"/>
                </a:cubicBezTo>
                <a:cubicBezTo>
                  <a:pt x="584" y="9599"/>
                  <a:pt x="778" y="9687"/>
                  <a:pt x="963" y="9722"/>
                </a:cubicBezTo>
                <a:cubicBezTo>
                  <a:pt x="861" y="9985"/>
                  <a:pt x="1097" y="10251"/>
                  <a:pt x="1351" y="10334"/>
                </a:cubicBezTo>
                <a:cubicBezTo>
                  <a:pt x="1554" y="10399"/>
                  <a:pt x="1774" y="10413"/>
                  <a:pt x="1983" y="10440"/>
                </a:cubicBezTo>
                <a:cubicBezTo>
                  <a:pt x="2223" y="10470"/>
                  <a:pt x="2462" y="10497"/>
                  <a:pt x="2701" y="10510"/>
                </a:cubicBezTo>
                <a:cubicBezTo>
                  <a:pt x="2784" y="10514"/>
                  <a:pt x="2866" y="10516"/>
                  <a:pt x="2948" y="10516"/>
                </a:cubicBezTo>
                <a:cubicBezTo>
                  <a:pt x="3326" y="10516"/>
                  <a:pt x="3696" y="10470"/>
                  <a:pt x="4066" y="10371"/>
                </a:cubicBezTo>
                <a:cubicBezTo>
                  <a:pt x="4155" y="10346"/>
                  <a:pt x="4246" y="10320"/>
                  <a:pt x="4337" y="10291"/>
                </a:cubicBezTo>
                <a:cubicBezTo>
                  <a:pt x="4338" y="10342"/>
                  <a:pt x="4365" y="10396"/>
                  <a:pt x="4417" y="10422"/>
                </a:cubicBezTo>
                <a:cubicBezTo>
                  <a:pt x="4467" y="10447"/>
                  <a:pt x="4522" y="10449"/>
                  <a:pt x="4569" y="10483"/>
                </a:cubicBezTo>
                <a:cubicBezTo>
                  <a:pt x="4613" y="10517"/>
                  <a:pt x="4644" y="10562"/>
                  <a:pt x="4687" y="10596"/>
                </a:cubicBezTo>
                <a:cubicBezTo>
                  <a:pt x="4707" y="10612"/>
                  <a:pt x="4727" y="10625"/>
                  <a:pt x="4747" y="10634"/>
                </a:cubicBezTo>
                <a:cubicBezTo>
                  <a:pt x="4715" y="10669"/>
                  <a:pt x="4691" y="10710"/>
                  <a:pt x="4686" y="10758"/>
                </a:cubicBezTo>
                <a:cubicBezTo>
                  <a:pt x="4673" y="10844"/>
                  <a:pt x="4715" y="10932"/>
                  <a:pt x="4805" y="10959"/>
                </a:cubicBezTo>
                <a:cubicBezTo>
                  <a:pt x="4825" y="10966"/>
                  <a:pt x="4846" y="10968"/>
                  <a:pt x="4868" y="10968"/>
                </a:cubicBezTo>
                <a:cubicBezTo>
                  <a:pt x="4960" y="10968"/>
                  <a:pt x="5060" y="10920"/>
                  <a:pt x="5137" y="10886"/>
                </a:cubicBezTo>
                <a:cubicBezTo>
                  <a:pt x="5269" y="10825"/>
                  <a:pt x="5395" y="10751"/>
                  <a:pt x="5516" y="10670"/>
                </a:cubicBezTo>
                <a:cubicBezTo>
                  <a:pt x="6053" y="10315"/>
                  <a:pt x="6574" y="9934"/>
                  <a:pt x="7092" y="9552"/>
                </a:cubicBezTo>
                <a:lnTo>
                  <a:pt x="7092" y="9552"/>
                </a:lnTo>
                <a:cubicBezTo>
                  <a:pt x="7068" y="9712"/>
                  <a:pt x="7113" y="9878"/>
                  <a:pt x="7245" y="10012"/>
                </a:cubicBezTo>
                <a:cubicBezTo>
                  <a:pt x="7357" y="10124"/>
                  <a:pt x="7501" y="10174"/>
                  <a:pt x="7648" y="10174"/>
                </a:cubicBezTo>
                <a:cubicBezTo>
                  <a:pt x="7811" y="10174"/>
                  <a:pt x="7976" y="10112"/>
                  <a:pt x="8103" y="10005"/>
                </a:cubicBezTo>
                <a:cubicBezTo>
                  <a:pt x="8183" y="9935"/>
                  <a:pt x="8121" y="9813"/>
                  <a:pt x="8042" y="9813"/>
                </a:cubicBezTo>
                <a:cubicBezTo>
                  <a:pt x="8023" y="9813"/>
                  <a:pt x="8003" y="9820"/>
                  <a:pt x="7984" y="9837"/>
                </a:cubicBezTo>
                <a:cubicBezTo>
                  <a:pt x="7892" y="9919"/>
                  <a:pt x="7773" y="9977"/>
                  <a:pt x="7649" y="9977"/>
                </a:cubicBezTo>
                <a:cubicBezTo>
                  <a:pt x="7610" y="9977"/>
                  <a:pt x="7570" y="9971"/>
                  <a:pt x="7530" y="9958"/>
                </a:cubicBezTo>
                <a:cubicBezTo>
                  <a:pt x="7383" y="9912"/>
                  <a:pt x="7266" y="9761"/>
                  <a:pt x="7279" y="9603"/>
                </a:cubicBezTo>
                <a:cubicBezTo>
                  <a:pt x="7288" y="9487"/>
                  <a:pt x="7360" y="9385"/>
                  <a:pt x="7442" y="9298"/>
                </a:cubicBezTo>
                <a:cubicBezTo>
                  <a:pt x="7510" y="9394"/>
                  <a:pt x="7610" y="9468"/>
                  <a:pt x="7722" y="9509"/>
                </a:cubicBezTo>
                <a:cubicBezTo>
                  <a:pt x="7827" y="9548"/>
                  <a:pt x="7934" y="9563"/>
                  <a:pt x="8042" y="9563"/>
                </a:cubicBezTo>
                <a:cubicBezTo>
                  <a:pt x="8134" y="9563"/>
                  <a:pt x="8227" y="9552"/>
                  <a:pt x="8319" y="9538"/>
                </a:cubicBezTo>
                <a:cubicBezTo>
                  <a:pt x="8415" y="9522"/>
                  <a:pt x="8396" y="9392"/>
                  <a:pt x="8303" y="9390"/>
                </a:cubicBezTo>
                <a:cubicBezTo>
                  <a:pt x="8062" y="9387"/>
                  <a:pt x="7712" y="9404"/>
                  <a:pt x="7564" y="9175"/>
                </a:cubicBezTo>
                <a:cubicBezTo>
                  <a:pt x="7648" y="9092"/>
                  <a:pt x="7733" y="9013"/>
                  <a:pt x="7817" y="8933"/>
                </a:cubicBezTo>
                <a:cubicBezTo>
                  <a:pt x="7895" y="8870"/>
                  <a:pt x="7973" y="8807"/>
                  <a:pt x="8054" y="8743"/>
                </a:cubicBezTo>
                <a:lnTo>
                  <a:pt x="8054" y="8743"/>
                </a:lnTo>
                <a:cubicBezTo>
                  <a:pt x="8054" y="8757"/>
                  <a:pt x="8049" y="8772"/>
                  <a:pt x="8051" y="8786"/>
                </a:cubicBezTo>
                <a:cubicBezTo>
                  <a:pt x="8078" y="9119"/>
                  <a:pt x="8403" y="9332"/>
                  <a:pt x="8696" y="9409"/>
                </a:cubicBezTo>
                <a:cubicBezTo>
                  <a:pt x="8703" y="9410"/>
                  <a:pt x="8709" y="9411"/>
                  <a:pt x="8715" y="9411"/>
                </a:cubicBezTo>
                <a:cubicBezTo>
                  <a:pt x="8786" y="9411"/>
                  <a:pt x="8823" y="9301"/>
                  <a:pt x="8765" y="9257"/>
                </a:cubicBezTo>
                <a:cubicBezTo>
                  <a:pt x="8576" y="9121"/>
                  <a:pt x="8309" y="9026"/>
                  <a:pt x="8242" y="8777"/>
                </a:cubicBezTo>
                <a:cubicBezTo>
                  <a:pt x="8225" y="8708"/>
                  <a:pt x="8235" y="8643"/>
                  <a:pt x="8257" y="8579"/>
                </a:cubicBezTo>
                <a:cubicBezTo>
                  <a:pt x="8313" y="8532"/>
                  <a:pt x="8369" y="8488"/>
                  <a:pt x="8425" y="8441"/>
                </a:cubicBezTo>
                <a:cubicBezTo>
                  <a:pt x="8451" y="8475"/>
                  <a:pt x="8475" y="8508"/>
                  <a:pt x="8502" y="8540"/>
                </a:cubicBezTo>
                <a:cubicBezTo>
                  <a:pt x="8686" y="8774"/>
                  <a:pt x="8877" y="9001"/>
                  <a:pt x="9055" y="9240"/>
                </a:cubicBezTo>
                <a:cubicBezTo>
                  <a:pt x="9423" y="9725"/>
                  <a:pt x="9718" y="10249"/>
                  <a:pt x="9945" y="10815"/>
                </a:cubicBezTo>
                <a:cubicBezTo>
                  <a:pt x="10402" y="11957"/>
                  <a:pt x="10683" y="13177"/>
                  <a:pt x="10849" y="14396"/>
                </a:cubicBezTo>
                <a:cubicBezTo>
                  <a:pt x="11179" y="16852"/>
                  <a:pt x="10959" y="19341"/>
                  <a:pt x="10241" y="21711"/>
                </a:cubicBezTo>
                <a:cubicBezTo>
                  <a:pt x="9990" y="22539"/>
                  <a:pt x="9685" y="23362"/>
                  <a:pt x="9491" y="24206"/>
                </a:cubicBezTo>
                <a:cubicBezTo>
                  <a:pt x="9468" y="23958"/>
                  <a:pt x="9424" y="23711"/>
                  <a:pt x="9362" y="23473"/>
                </a:cubicBezTo>
                <a:cubicBezTo>
                  <a:pt x="9200" y="22863"/>
                  <a:pt x="8881" y="22338"/>
                  <a:pt x="8543" y="21819"/>
                </a:cubicBezTo>
                <a:cubicBezTo>
                  <a:pt x="8523" y="21772"/>
                  <a:pt x="8505" y="21725"/>
                  <a:pt x="8488" y="21677"/>
                </a:cubicBezTo>
                <a:cubicBezTo>
                  <a:pt x="8630" y="21400"/>
                  <a:pt x="8885" y="21224"/>
                  <a:pt x="9114" y="21023"/>
                </a:cubicBezTo>
                <a:cubicBezTo>
                  <a:pt x="9353" y="20811"/>
                  <a:pt x="9548" y="20556"/>
                  <a:pt x="9687" y="20269"/>
                </a:cubicBezTo>
                <a:cubicBezTo>
                  <a:pt x="10016" y="19577"/>
                  <a:pt x="9902" y="18848"/>
                  <a:pt x="9756" y="18127"/>
                </a:cubicBezTo>
                <a:cubicBezTo>
                  <a:pt x="9750" y="18101"/>
                  <a:pt x="9729" y="18085"/>
                  <a:pt x="9708" y="18085"/>
                </a:cubicBezTo>
                <a:cubicBezTo>
                  <a:pt x="9695" y="18085"/>
                  <a:pt x="9683" y="18090"/>
                  <a:pt x="9673" y="18101"/>
                </a:cubicBezTo>
                <a:cubicBezTo>
                  <a:pt x="9671" y="18106"/>
                  <a:pt x="9667" y="18107"/>
                  <a:pt x="9665" y="18110"/>
                </a:cubicBezTo>
                <a:cubicBezTo>
                  <a:pt x="9657" y="18110"/>
                  <a:pt x="9647" y="18116"/>
                  <a:pt x="9644" y="18127"/>
                </a:cubicBezTo>
                <a:cubicBezTo>
                  <a:pt x="9644" y="18128"/>
                  <a:pt x="9643" y="18131"/>
                  <a:pt x="9643" y="18134"/>
                </a:cubicBezTo>
                <a:cubicBezTo>
                  <a:pt x="9114" y="18706"/>
                  <a:pt x="8516" y="19263"/>
                  <a:pt x="8303" y="20037"/>
                </a:cubicBezTo>
                <a:cubicBezTo>
                  <a:pt x="8210" y="20379"/>
                  <a:pt x="8184" y="20742"/>
                  <a:pt x="8232" y="21095"/>
                </a:cubicBezTo>
                <a:cubicBezTo>
                  <a:pt x="8247" y="21209"/>
                  <a:pt x="8271" y="21326"/>
                  <a:pt x="8302" y="21441"/>
                </a:cubicBezTo>
                <a:cubicBezTo>
                  <a:pt x="7908" y="20830"/>
                  <a:pt x="7573" y="20181"/>
                  <a:pt x="7312" y="19500"/>
                </a:cubicBezTo>
                <a:cubicBezTo>
                  <a:pt x="7029" y="18765"/>
                  <a:pt x="6845" y="18001"/>
                  <a:pt x="6707" y="17226"/>
                </a:cubicBezTo>
                <a:cubicBezTo>
                  <a:pt x="6629" y="16779"/>
                  <a:pt x="6564" y="16329"/>
                  <a:pt x="6504" y="15881"/>
                </a:cubicBezTo>
                <a:cubicBezTo>
                  <a:pt x="6476" y="15657"/>
                  <a:pt x="6450" y="15434"/>
                  <a:pt x="6426" y="15210"/>
                </a:cubicBezTo>
                <a:cubicBezTo>
                  <a:pt x="6419" y="15149"/>
                  <a:pt x="6415" y="15087"/>
                  <a:pt x="6411" y="15027"/>
                </a:cubicBezTo>
                <a:cubicBezTo>
                  <a:pt x="6646" y="14949"/>
                  <a:pt x="6817" y="14757"/>
                  <a:pt x="6954" y="14549"/>
                </a:cubicBezTo>
                <a:cubicBezTo>
                  <a:pt x="7056" y="14393"/>
                  <a:pt x="7147" y="14232"/>
                  <a:pt x="7232" y="14067"/>
                </a:cubicBezTo>
                <a:cubicBezTo>
                  <a:pt x="7235" y="14069"/>
                  <a:pt x="7238" y="14071"/>
                  <a:pt x="7241" y="14072"/>
                </a:cubicBezTo>
                <a:cubicBezTo>
                  <a:pt x="7334" y="14149"/>
                  <a:pt x="7340" y="14305"/>
                  <a:pt x="7339" y="14417"/>
                </a:cubicBezTo>
                <a:cubicBezTo>
                  <a:pt x="7337" y="14589"/>
                  <a:pt x="7309" y="14762"/>
                  <a:pt x="7282" y="14931"/>
                </a:cubicBezTo>
                <a:cubicBezTo>
                  <a:pt x="7275" y="14970"/>
                  <a:pt x="7305" y="14993"/>
                  <a:pt x="7336" y="14993"/>
                </a:cubicBezTo>
                <a:cubicBezTo>
                  <a:pt x="7356" y="14993"/>
                  <a:pt x="7377" y="14983"/>
                  <a:pt x="7388" y="14963"/>
                </a:cubicBezTo>
                <a:cubicBezTo>
                  <a:pt x="7469" y="14817"/>
                  <a:pt x="7509" y="14658"/>
                  <a:pt x="7515" y="14491"/>
                </a:cubicBezTo>
                <a:cubicBezTo>
                  <a:pt x="7517" y="14356"/>
                  <a:pt x="7515" y="14214"/>
                  <a:pt x="7452" y="14092"/>
                </a:cubicBezTo>
                <a:cubicBezTo>
                  <a:pt x="7417" y="14021"/>
                  <a:pt x="7361" y="13966"/>
                  <a:pt x="7298" y="13932"/>
                </a:cubicBezTo>
                <a:cubicBezTo>
                  <a:pt x="7340" y="13844"/>
                  <a:pt x="7387" y="13759"/>
                  <a:pt x="7425" y="13668"/>
                </a:cubicBezTo>
                <a:cubicBezTo>
                  <a:pt x="7561" y="13682"/>
                  <a:pt x="7693" y="13747"/>
                  <a:pt x="7777" y="13857"/>
                </a:cubicBezTo>
                <a:cubicBezTo>
                  <a:pt x="7858" y="13960"/>
                  <a:pt x="7883" y="14092"/>
                  <a:pt x="7900" y="14220"/>
                </a:cubicBezTo>
                <a:cubicBezTo>
                  <a:pt x="7922" y="14376"/>
                  <a:pt x="7920" y="14533"/>
                  <a:pt x="7950" y="14688"/>
                </a:cubicBezTo>
                <a:cubicBezTo>
                  <a:pt x="7957" y="14724"/>
                  <a:pt x="7985" y="14742"/>
                  <a:pt x="8013" y="14742"/>
                </a:cubicBezTo>
                <a:cubicBezTo>
                  <a:pt x="8040" y="14742"/>
                  <a:pt x="8067" y="14725"/>
                  <a:pt x="8076" y="14689"/>
                </a:cubicBezTo>
                <a:cubicBezTo>
                  <a:pt x="8119" y="14511"/>
                  <a:pt x="8092" y="14313"/>
                  <a:pt x="8061" y="14135"/>
                </a:cubicBezTo>
                <a:cubicBezTo>
                  <a:pt x="8032" y="13979"/>
                  <a:pt x="7979" y="13831"/>
                  <a:pt x="7865" y="13716"/>
                </a:cubicBezTo>
                <a:cubicBezTo>
                  <a:pt x="7766" y="13612"/>
                  <a:pt x="7629" y="13549"/>
                  <a:pt x="7486" y="13539"/>
                </a:cubicBezTo>
                <a:cubicBezTo>
                  <a:pt x="7482" y="13538"/>
                  <a:pt x="7478" y="13538"/>
                  <a:pt x="7474" y="13538"/>
                </a:cubicBezTo>
                <a:cubicBezTo>
                  <a:pt x="7458" y="13538"/>
                  <a:pt x="7441" y="13540"/>
                  <a:pt x="7425" y="13540"/>
                </a:cubicBezTo>
                <a:cubicBezTo>
                  <a:pt x="7424" y="13539"/>
                  <a:pt x="7424" y="13537"/>
                  <a:pt x="7424" y="13534"/>
                </a:cubicBezTo>
                <a:cubicBezTo>
                  <a:pt x="7444" y="13509"/>
                  <a:pt x="7462" y="13481"/>
                  <a:pt x="7483" y="13456"/>
                </a:cubicBezTo>
                <a:cubicBezTo>
                  <a:pt x="7567" y="13368"/>
                  <a:pt x="7673" y="13300"/>
                  <a:pt x="7791" y="13271"/>
                </a:cubicBezTo>
                <a:cubicBezTo>
                  <a:pt x="7829" y="13261"/>
                  <a:pt x="7873" y="13255"/>
                  <a:pt x="7917" y="13255"/>
                </a:cubicBezTo>
                <a:cubicBezTo>
                  <a:pt x="7989" y="13255"/>
                  <a:pt x="8062" y="13272"/>
                  <a:pt x="8110" y="13322"/>
                </a:cubicBezTo>
                <a:cubicBezTo>
                  <a:pt x="8190" y="13405"/>
                  <a:pt x="8156" y="13520"/>
                  <a:pt x="8204" y="13615"/>
                </a:cubicBezTo>
                <a:cubicBezTo>
                  <a:pt x="8218" y="13642"/>
                  <a:pt x="8241" y="13655"/>
                  <a:pt x="8264" y="13655"/>
                </a:cubicBezTo>
                <a:cubicBezTo>
                  <a:pt x="8287" y="13655"/>
                  <a:pt x="8310" y="13643"/>
                  <a:pt x="8325" y="13618"/>
                </a:cubicBezTo>
                <a:cubicBezTo>
                  <a:pt x="8394" y="13502"/>
                  <a:pt x="8318" y="13313"/>
                  <a:pt x="8231" y="13225"/>
                </a:cubicBezTo>
                <a:cubicBezTo>
                  <a:pt x="8154" y="13148"/>
                  <a:pt x="8044" y="13117"/>
                  <a:pt x="7935" y="13117"/>
                </a:cubicBezTo>
                <a:cubicBezTo>
                  <a:pt x="7896" y="13117"/>
                  <a:pt x="7857" y="13121"/>
                  <a:pt x="7820" y="13129"/>
                </a:cubicBezTo>
                <a:cubicBezTo>
                  <a:pt x="7672" y="13158"/>
                  <a:pt x="7543" y="13235"/>
                  <a:pt x="7437" y="13342"/>
                </a:cubicBezTo>
                <a:cubicBezTo>
                  <a:pt x="7432" y="13346"/>
                  <a:pt x="7429" y="13350"/>
                  <a:pt x="7425" y="13354"/>
                </a:cubicBezTo>
                <a:cubicBezTo>
                  <a:pt x="7532" y="12863"/>
                  <a:pt x="7289" y="12327"/>
                  <a:pt x="6856" y="12062"/>
                </a:cubicBezTo>
                <a:cubicBezTo>
                  <a:pt x="6647" y="11931"/>
                  <a:pt x="6402" y="11862"/>
                  <a:pt x="6156" y="11862"/>
                </a:cubicBezTo>
                <a:cubicBezTo>
                  <a:pt x="6117" y="11862"/>
                  <a:pt x="6078" y="11864"/>
                  <a:pt x="6039" y="11867"/>
                </a:cubicBezTo>
                <a:cubicBezTo>
                  <a:pt x="6001" y="11871"/>
                  <a:pt x="5962" y="11882"/>
                  <a:pt x="5922" y="11882"/>
                </a:cubicBezTo>
                <a:cubicBezTo>
                  <a:pt x="5917" y="11882"/>
                  <a:pt x="5913" y="11882"/>
                  <a:pt x="5909" y="11882"/>
                </a:cubicBezTo>
                <a:cubicBezTo>
                  <a:pt x="5869" y="11880"/>
                  <a:pt x="5836" y="11865"/>
                  <a:pt x="5798" y="11853"/>
                </a:cubicBezTo>
                <a:cubicBezTo>
                  <a:pt x="5762" y="11843"/>
                  <a:pt x="5726" y="11837"/>
                  <a:pt x="5690" y="11837"/>
                </a:cubicBezTo>
                <a:cubicBezTo>
                  <a:pt x="5670" y="11837"/>
                  <a:pt x="5649" y="11839"/>
                  <a:pt x="5629" y="11843"/>
                </a:cubicBezTo>
                <a:cubicBezTo>
                  <a:pt x="5533" y="11859"/>
                  <a:pt x="5445" y="11916"/>
                  <a:pt x="5391" y="11995"/>
                </a:cubicBezTo>
                <a:cubicBezTo>
                  <a:pt x="5350" y="11961"/>
                  <a:pt x="5298" y="11942"/>
                  <a:pt x="5244" y="11942"/>
                </a:cubicBezTo>
                <a:cubicBezTo>
                  <a:pt x="5223" y="11942"/>
                  <a:pt x="5202" y="11945"/>
                  <a:pt x="5181" y="11951"/>
                </a:cubicBezTo>
                <a:cubicBezTo>
                  <a:pt x="5125" y="11965"/>
                  <a:pt x="5076" y="11999"/>
                  <a:pt x="5036" y="12040"/>
                </a:cubicBezTo>
                <a:cubicBezTo>
                  <a:pt x="4989" y="12090"/>
                  <a:pt x="4971" y="12157"/>
                  <a:pt x="4927" y="12205"/>
                </a:cubicBezTo>
                <a:cubicBezTo>
                  <a:pt x="4871" y="12268"/>
                  <a:pt x="4793" y="12241"/>
                  <a:pt x="4738" y="12303"/>
                </a:cubicBezTo>
                <a:cubicBezTo>
                  <a:pt x="4693" y="12354"/>
                  <a:pt x="4666" y="12433"/>
                  <a:pt x="4639" y="12496"/>
                </a:cubicBezTo>
                <a:cubicBezTo>
                  <a:pt x="4575" y="12652"/>
                  <a:pt x="4537" y="12821"/>
                  <a:pt x="4525" y="12988"/>
                </a:cubicBezTo>
                <a:cubicBezTo>
                  <a:pt x="4500" y="13414"/>
                  <a:pt x="4670" y="13818"/>
                  <a:pt x="4961" y="14109"/>
                </a:cubicBezTo>
                <a:cubicBezTo>
                  <a:pt x="4900" y="14099"/>
                  <a:pt x="4838" y="14093"/>
                  <a:pt x="4778" y="14093"/>
                </a:cubicBezTo>
                <a:cubicBezTo>
                  <a:pt x="4735" y="14093"/>
                  <a:pt x="4694" y="14096"/>
                  <a:pt x="4653" y="14102"/>
                </a:cubicBezTo>
                <a:cubicBezTo>
                  <a:pt x="4311" y="14156"/>
                  <a:pt x="4012" y="14438"/>
                  <a:pt x="4026" y="14800"/>
                </a:cubicBezTo>
                <a:cubicBezTo>
                  <a:pt x="4033" y="14984"/>
                  <a:pt x="4127" y="15170"/>
                  <a:pt x="4283" y="15270"/>
                </a:cubicBezTo>
                <a:cubicBezTo>
                  <a:pt x="4305" y="15284"/>
                  <a:pt x="4328" y="15290"/>
                  <a:pt x="4348" y="15290"/>
                </a:cubicBezTo>
                <a:cubicBezTo>
                  <a:pt x="4445" y="15290"/>
                  <a:pt x="4504" y="15155"/>
                  <a:pt x="4393" y="15091"/>
                </a:cubicBezTo>
                <a:cubicBezTo>
                  <a:pt x="4266" y="15017"/>
                  <a:pt x="4202" y="14861"/>
                  <a:pt x="4220" y="14719"/>
                </a:cubicBezTo>
                <a:cubicBezTo>
                  <a:pt x="4241" y="14566"/>
                  <a:pt x="4351" y="14428"/>
                  <a:pt x="4487" y="14356"/>
                </a:cubicBezTo>
                <a:cubicBezTo>
                  <a:pt x="4578" y="14307"/>
                  <a:pt x="4681" y="14285"/>
                  <a:pt x="4784" y="14285"/>
                </a:cubicBezTo>
                <a:cubicBezTo>
                  <a:pt x="4859" y="14285"/>
                  <a:pt x="4933" y="14297"/>
                  <a:pt x="5003" y="14318"/>
                </a:cubicBezTo>
                <a:cubicBezTo>
                  <a:pt x="5026" y="14325"/>
                  <a:pt x="5049" y="14335"/>
                  <a:pt x="5071" y="14343"/>
                </a:cubicBezTo>
                <a:cubicBezTo>
                  <a:pt x="4930" y="14391"/>
                  <a:pt x="4835" y="14511"/>
                  <a:pt x="4793" y="14652"/>
                </a:cubicBezTo>
                <a:cubicBezTo>
                  <a:pt x="4749" y="14811"/>
                  <a:pt x="4766" y="15007"/>
                  <a:pt x="4827" y="15159"/>
                </a:cubicBezTo>
                <a:cubicBezTo>
                  <a:pt x="4881" y="15296"/>
                  <a:pt x="5010" y="15373"/>
                  <a:pt x="5150" y="15373"/>
                </a:cubicBezTo>
                <a:cubicBezTo>
                  <a:pt x="5167" y="15373"/>
                  <a:pt x="5183" y="15372"/>
                  <a:pt x="5199" y="15370"/>
                </a:cubicBezTo>
                <a:cubicBezTo>
                  <a:pt x="5242" y="15365"/>
                  <a:pt x="5247" y="15311"/>
                  <a:pt x="5212" y="15291"/>
                </a:cubicBezTo>
                <a:cubicBezTo>
                  <a:pt x="5162" y="15264"/>
                  <a:pt x="5105" y="15251"/>
                  <a:pt x="5056" y="15221"/>
                </a:cubicBezTo>
                <a:cubicBezTo>
                  <a:pt x="5005" y="15192"/>
                  <a:pt x="4978" y="15149"/>
                  <a:pt x="4961" y="15092"/>
                </a:cubicBezTo>
                <a:cubicBezTo>
                  <a:pt x="4918" y="14965"/>
                  <a:pt x="4893" y="14818"/>
                  <a:pt x="4927" y="14687"/>
                </a:cubicBezTo>
                <a:cubicBezTo>
                  <a:pt x="4955" y="14570"/>
                  <a:pt x="5032" y="14478"/>
                  <a:pt x="5145" y="14440"/>
                </a:cubicBezTo>
                <a:cubicBezTo>
                  <a:pt x="5152" y="14438"/>
                  <a:pt x="5159" y="14438"/>
                  <a:pt x="5166" y="14435"/>
                </a:cubicBezTo>
                <a:cubicBezTo>
                  <a:pt x="5280" y="14580"/>
                  <a:pt x="5402" y="14716"/>
                  <a:pt x="5558" y="14811"/>
                </a:cubicBezTo>
                <a:cubicBezTo>
                  <a:pt x="5734" y="14918"/>
                  <a:pt x="5964" y="14970"/>
                  <a:pt x="6175" y="14975"/>
                </a:cubicBezTo>
                <a:cubicBezTo>
                  <a:pt x="6182" y="14994"/>
                  <a:pt x="6191" y="15014"/>
                  <a:pt x="6205" y="15027"/>
                </a:cubicBezTo>
                <a:cubicBezTo>
                  <a:pt x="6232" y="15265"/>
                  <a:pt x="6270" y="15507"/>
                  <a:pt x="6302" y="15741"/>
                </a:cubicBezTo>
                <a:cubicBezTo>
                  <a:pt x="6351" y="16131"/>
                  <a:pt x="6405" y="16521"/>
                  <a:pt x="6468" y="16910"/>
                </a:cubicBezTo>
                <a:cubicBezTo>
                  <a:pt x="6590" y="17673"/>
                  <a:pt x="6748" y="18429"/>
                  <a:pt x="6994" y="19163"/>
                </a:cubicBezTo>
                <a:cubicBezTo>
                  <a:pt x="7228" y="19861"/>
                  <a:pt x="7537" y="20533"/>
                  <a:pt x="7913" y="21166"/>
                </a:cubicBezTo>
                <a:cubicBezTo>
                  <a:pt x="8295" y="21810"/>
                  <a:pt x="8774" y="22399"/>
                  <a:pt x="9051" y="23100"/>
                </a:cubicBezTo>
                <a:cubicBezTo>
                  <a:pt x="9165" y="23388"/>
                  <a:pt x="9238" y="23683"/>
                  <a:pt x="9281" y="23979"/>
                </a:cubicBezTo>
                <a:cubicBezTo>
                  <a:pt x="9087" y="23628"/>
                  <a:pt x="8753" y="23337"/>
                  <a:pt x="8413" y="23159"/>
                </a:cubicBezTo>
                <a:cubicBezTo>
                  <a:pt x="7652" y="22761"/>
                  <a:pt x="6744" y="22802"/>
                  <a:pt x="5916" y="22667"/>
                </a:cubicBezTo>
                <a:cubicBezTo>
                  <a:pt x="5483" y="22596"/>
                  <a:pt x="5060" y="22485"/>
                  <a:pt x="4644" y="22345"/>
                </a:cubicBezTo>
                <a:cubicBezTo>
                  <a:pt x="4627" y="22335"/>
                  <a:pt x="4608" y="22324"/>
                  <a:pt x="4589" y="22314"/>
                </a:cubicBezTo>
                <a:cubicBezTo>
                  <a:pt x="4584" y="22311"/>
                  <a:pt x="4580" y="22310"/>
                  <a:pt x="4575" y="22310"/>
                </a:cubicBezTo>
                <a:cubicBezTo>
                  <a:pt x="4569" y="22310"/>
                  <a:pt x="4563" y="22312"/>
                  <a:pt x="4558" y="22315"/>
                </a:cubicBezTo>
                <a:cubicBezTo>
                  <a:pt x="4529" y="22305"/>
                  <a:pt x="4501" y="22298"/>
                  <a:pt x="4474" y="22287"/>
                </a:cubicBezTo>
                <a:cubicBezTo>
                  <a:pt x="4463" y="22276"/>
                  <a:pt x="4451" y="22272"/>
                  <a:pt x="4441" y="22272"/>
                </a:cubicBezTo>
                <a:cubicBezTo>
                  <a:pt x="4439" y="22272"/>
                  <a:pt x="4438" y="22272"/>
                  <a:pt x="4436" y="22273"/>
                </a:cubicBezTo>
                <a:cubicBezTo>
                  <a:pt x="4422" y="22267"/>
                  <a:pt x="4405" y="22263"/>
                  <a:pt x="4390" y="22257"/>
                </a:cubicBezTo>
                <a:cubicBezTo>
                  <a:pt x="4383" y="22255"/>
                  <a:pt x="4377" y="22253"/>
                  <a:pt x="4370" y="22253"/>
                </a:cubicBezTo>
                <a:cubicBezTo>
                  <a:pt x="4336" y="22253"/>
                  <a:pt x="4313" y="22285"/>
                  <a:pt x="4322" y="22322"/>
                </a:cubicBezTo>
                <a:cubicBezTo>
                  <a:pt x="4424" y="22728"/>
                  <a:pt x="4529" y="23142"/>
                  <a:pt x="4742" y="23508"/>
                </a:cubicBezTo>
                <a:cubicBezTo>
                  <a:pt x="4942" y="23855"/>
                  <a:pt x="5240" y="24123"/>
                  <a:pt x="5585" y="24320"/>
                </a:cubicBezTo>
                <a:cubicBezTo>
                  <a:pt x="6181" y="24661"/>
                  <a:pt x="6895" y="24809"/>
                  <a:pt x="7589" y="24809"/>
                </a:cubicBezTo>
                <a:cubicBezTo>
                  <a:pt x="7751" y="24809"/>
                  <a:pt x="7911" y="24801"/>
                  <a:pt x="8069" y="24785"/>
                </a:cubicBezTo>
                <a:cubicBezTo>
                  <a:pt x="8501" y="24746"/>
                  <a:pt x="8921" y="24639"/>
                  <a:pt x="9321" y="24479"/>
                </a:cubicBezTo>
                <a:lnTo>
                  <a:pt x="9321" y="24479"/>
                </a:lnTo>
                <a:cubicBezTo>
                  <a:pt x="9333" y="24831"/>
                  <a:pt x="9311" y="25185"/>
                  <a:pt x="9267" y="25543"/>
                </a:cubicBezTo>
                <a:cubicBezTo>
                  <a:pt x="9263" y="25568"/>
                  <a:pt x="9282" y="25587"/>
                  <a:pt x="9304" y="25594"/>
                </a:cubicBezTo>
                <a:cubicBezTo>
                  <a:pt x="9304" y="25621"/>
                  <a:pt x="9299" y="25648"/>
                  <a:pt x="9299" y="25676"/>
                </a:cubicBezTo>
                <a:cubicBezTo>
                  <a:pt x="9299" y="25740"/>
                  <a:pt x="9355" y="25773"/>
                  <a:pt x="9411" y="25773"/>
                </a:cubicBezTo>
                <a:cubicBezTo>
                  <a:pt x="9466" y="25773"/>
                  <a:pt x="9521" y="25742"/>
                  <a:pt x="9522" y="25679"/>
                </a:cubicBezTo>
                <a:cubicBezTo>
                  <a:pt x="9546" y="24547"/>
                  <a:pt x="9935" y="23483"/>
                  <a:pt x="10300" y="22423"/>
                </a:cubicBezTo>
                <a:cubicBezTo>
                  <a:pt x="10332" y="22358"/>
                  <a:pt x="10363" y="22293"/>
                  <a:pt x="10396" y="22224"/>
                </a:cubicBezTo>
                <a:cubicBezTo>
                  <a:pt x="10413" y="22200"/>
                  <a:pt x="10432" y="22178"/>
                  <a:pt x="10449" y="22152"/>
                </a:cubicBezTo>
                <a:lnTo>
                  <a:pt x="10512" y="22094"/>
                </a:lnTo>
                <a:cubicBezTo>
                  <a:pt x="11866" y="21586"/>
                  <a:pt x="13364" y="21748"/>
                  <a:pt x="14730" y="21287"/>
                </a:cubicBezTo>
                <a:cubicBezTo>
                  <a:pt x="16053" y="20841"/>
                  <a:pt x="17009" y="19747"/>
                  <a:pt x="17517" y="18472"/>
                </a:cubicBezTo>
                <a:cubicBezTo>
                  <a:pt x="17833" y="17676"/>
                  <a:pt x="17985" y="16826"/>
                  <a:pt x="18052" y="15975"/>
                </a:cubicBezTo>
                <a:lnTo>
                  <a:pt x="18053" y="15973"/>
                </a:lnTo>
                <a:cubicBezTo>
                  <a:pt x="18073" y="15959"/>
                  <a:pt x="18069" y="15924"/>
                  <a:pt x="18050" y="15904"/>
                </a:cubicBezTo>
                <a:cubicBezTo>
                  <a:pt x="18050" y="15897"/>
                  <a:pt x="18052" y="15892"/>
                  <a:pt x="18052" y="15884"/>
                </a:cubicBezTo>
                <a:cubicBezTo>
                  <a:pt x="18055" y="15845"/>
                  <a:pt x="18021" y="15807"/>
                  <a:pt x="17984" y="15807"/>
                </a:cubicBezTo>
                <a:cubicBezTo>
                  <a:pt x="17972" y="15807"/>
                  <a:pt x="17960" y="15811"/>
                  <a:pt x="17948" y="15820"/>
                </a:cubicBezTo>
                <a:cubicBezTo>
                  <a:pt x="16900" y="16697"/>
                  <a:pt x="15497" y="16891"/>
                  <a:pt x="14295" y="17472"/>
                </a:cubicBezTo>
                <a:cubicBezTo>
                  <a:pt x="14086" y="17571"/>
                  <a:pt x="13892" y="17687"/>
                  <a:pt x="13700" y="17809"/>
                </a:cubicBezTo>
                <a:cubicBezTo>
                  <a:pt x="13327" y="18023"/>
                  <a:pt x="12977" y="18273"/>
                  <a:pt x="12659" y="18571"/>
                </a:cubicBezTo>
                <a:cubicBezTo>
                  <a:pt x="12181" y="19021"/>
                  <a:pt x="11777" y="19540"/>
                  <a:pt x="11416" y="20088"/>
                </a:cubicBezTo>
                <a:cubicBezTo>
                  <a:pt x="11212" y="20400"/>
                  <a:pt x="11022" y="20719"/>
                  <a:pt x="10842" y="21044"/>
                </a:cubicBezTo>
                <a:cubicBezTo>
                  <a:pt x="10762" y="21186"/>
                  <a:pt x="10680" y="21328"/>
                  <a:pt x="10599" y="21471"/>
                </a:cubicBezTo>
                <a:cubicBezTo>
                  <a:pt x="10890" y="20484"/>
                  <a:pt x="11090" y="19471"/>
                  <a:pt x="11196" y="18445"/>
                </a:cubicBezTo>
                <a:cubicBezTo>
                  <a:pt x="11318" y="17267"/>
                  <a:pt x="11324" y="16071"/>
                  <a:pt x="11209" y="14884"/>
                </a:cubicBezTo>
                <a:cubicBezTo>
                  <a:pt x="11338" y="14770"/>
                  <a:pt x="11493" y="14691"/>
                  <a:pt x="11652" y="14625"/>
                </a:cubicBezTo>
                <a:cubicBezTo>
                  <a:pt x="11891" y="14526"/>
                  <a:pt x="12138" y="14448"/>
                  <a:pt x="12384" y="14372"/>
                </a:cubicBezTo>
                <a:cubicBezTo>
                  <a:pt x="12872" y="14223"/>
                  <a:pt x="13368" y="14089"/>
                  <a:pt x="13837" y="13883"/>
                </a:cubicBezTo>
                <a:cubicBezTo>
                  <a:pt x="14232" y="13709"/>
                  <a:pt x="14610" y="13483"/>
                  <a:pt x="14915" y="13171"/>
                </a:cubicBezTo>
                <a:cubicBezTo>
                  <a:pt x="15219" y="12861"/>
                  <a:pt x="15419" y="12472"/>
                  <a:pt x="15531" y="12056"/>
                </a:cubicBezTo>
                <a:cubicBezTo>
                  <a:pt x="15664" y="11562"/>
                  <a:pt x="15675" y="11046"/>
                  <a:pt x="15631" y="10539"/>
                </a:cubicBezTo>
                <a:cubicBezTo>
                  <a:pt x="15629" y="10510"/>
                  <a:pt x="15601" y="10482"/>
                  <a:pt x="15570" y="10482"/>
                </a:cubicBezTo>
                <a:cubicBezTo>
                  <a:pt x="15567" y="10482"/>
                  <a:pt x="15564" y="10482"/>
                  <a:pt x="15560" y="10483"/>
                </a:cubicBezTo>
                <a:cubicBezTo>
                  <a:pt x="14994" y="10606"/>
                  <a:pt x="14410" y="10653"/>
                  <a:pt x="13859" y="10839"/>
                </a:cubicBezTo>
                <a:cubicBezTo>
                  <a:pt x="13408" y="10993"/>
                  <a:pt x="12987" y="11242"/>
                  <a:pt x="12628" y="11554"/>
                </a:cubicBezTo>
                <a:cubicBezTo>
                  <a:pt x="11859" y="12216"/>
                  <a:pt x="11369" y="13144"/>
                  <a:pt x="11191" y="14139"/>
                </a:cubicBezTo>
                <a:cubicBezTo>
                  <a:pt x="11176" y="14223"/>
                  <a:pt x="11164" y="14306"/>
                  <a:pt x="11154" y="14387"/>
                </a:cubicBezTo>
                <a:cubicBezTo>
                  <a:pt x="11012" y="13266"/>
                  <a:pt x="10758" y="12160"/>
                  <a:pt x="10388" y="11098"/>
                </a:cubicBezTo>
                <a:cubicBezTo>
                  <a:pt x="10161" y="10447"/>
                  <a:pt x="9856" y="9830"/>
                  <a:pt x="9454" y="9268"/>
                </a:cubicBezTo>
                <a:cubicBezTo>
                  <a:pt x="9255" y="8992"/>
                  <a:pt x="9036" y="8732"/>
                  <a:pt x="8808" y="8478"/>
                </a:cubicBezTo>
                <a:cubicBezTo>
                  <a:pt x="8749" y="8411"/>
                  <a:pt x="8685" y="8349"/>
                  <a:pt x="8621" y="8286"/>
                </a:cubicBezTo>
                <a:lnTo>
                  <a:pt x="8779" y="8159"/>
                </a:lnTo>
                <a:cubicBezTo>
                  <a:pt x="8908" y="8187"/>
                  <a:pt x="9036" y="8225"/>
                  <a:pt x="9149" y="8296"/>
                </a:cubicBezTo>
                <a:cubicBezTo>
                  <a:pt x="9302" y="8391"/>
                  <a:pt x="9404" y="8540"/>
                  <a:pt x="9535" y="8661"/>
                </a:cubicBezTo>
                <a:cubicBezTo>
                  <a:pt x="9547" y="8672"/>
                  <a:pt x="9560" y="8677"/>
                  <a:pt x="9573" y="8677"/>
                </a:cubicBezTo>
                <a:cubicBezTo>
                  <a:pt x="9615" y="8677"/>
                  <a:pt x="9651" y="8621"/>
                  <a:pt x="9624" y="8577"/>
                </a:cubicBezTo>
                <a:cubicBezTo>
                  <a:pt x="9528" y="8413"/>
                  <a:pt x="9382" y="8268"/>
                  <a:pt x="9209" y="8184"/>
                </a:cubicBezTo>
                <a:cubicBezTo>
                  <a:pt x="9102" y="8133"/>
                  <a:pt x="8986" y="8105"/>
                  <a:pt x="8871" y="8085"/>
                </a:cubicBezTo>
                <a:lnTo>
                  <a:pt x="9159" y="7852"/>
                </a:lnTo>
                <a:cubicBezTo>
                  <a:pt x="9210" y="7811"/>
                  <a:pt x="9261" y="7770"/>
                  <a:pt x="9311" y="7729"/>
                </a:cubicBezTo>
                <a:cubicBezTo>
                  <a:pt x="9323" y="7728"/>
                  <a:pt x="9336" y="7728"/>
                  <a:pt x="9349" y="7728"/>
                </a:cubicBezTo>
                <a:cubicBezTo>
                  <a:pt x="9413" y="7728"/>
                  <a:pt x="9476" y="7734"/>
                  <a:pt x="9539" y="7747"/>
                </a:cubicBezTo>
                <a:cubicBezTo>
                  <a:pt x="9624" y="7766"/>
                  <a:pt x="9738" y="7790"/>
                  <a:pt x="9790" y="7871"/>
                </a:cubicBezTo>
                <a:cubicBezTo>
                  <a:pt x="9847" y="7956"/>
                  <a:pt x="9823" y="8078"/>
                  <a:pt x="9830" y="8176"/>
                </a:cubicBezTo>
                <a:cubicBezTo>
                  <a:pt x="9833" y="8217"/>
                  <a:pt x="9873" y="8243"/>
                  <a:pt x="9911" y="8243"/>
                </a:cubicBezTo>
                <a:cubicBezTo>
                  <a:pt x="9939" y="8243"/>
                  <a:pt x="9966" y="8229"/>
                  <a:pt x="9978" y="8198"/>
                </a:cubicBezTo>
                <a:cubicBezTo>
                  <a:pt x="10026" y="8065"/>
                  <a:pt x="10034" y="7912"/>
                  <a:pt x="9958" y="7787"/>
                </a:cubicBezTo>
                <a:cubicBezTo>
                  <a:pt x="9884" y="7666"/>
                  <a:pt x="9743" y="7615"/>
                  <a:pt x="9609" y="7595"/>
                </a:cubicBezTo>
                <a:cubicBezTo>
                  <a:pt x="9568" y="7590"/>
                  <a:pt x="9526" y="7588"/>
                  <a:pt x="9487" y="7587"/>
                </a:cubicBezTo>
                <a:lnTo>
                  <a:pt x="9490" y="7583"/>
                </a:lnTo>
                <a:cubicBezTo>
                  <a:pt x="9560" y="7526"/>
                  <a:pt x="9637" y="7471"/>
                  <a:pt x="9708" y="7411"/>
                </a:cubicBezTo>
                <a:cubicBezTo>
                  <a:pt x="9715" y="7405"/>
                  <a:pt x="9724" y="7401"/>
                  <a:pt x="9731" y="7395"/>
                </a:cubicBezTo>
                <a:cubicBezTo>
                  <a:pt x="9779" y="7384"/>
                  <a:pt x="9827" y="7376"/>
                  <a:pt x="9877" y="7370"/>
                </a:cubicBezTo>
                <a:cubicBezTo>
                  <a:pt x="9912" y="7367"/>
                  <a:pt x="9950" y="7365"/>
                  <a:pt x="9989" y="7365"/>
                </a:cubicBezTo>
                <a:cubicBezTo>
                  <a:pt x="10115" y="7365"/>
                  <a:pt x="10250" y="7386"/>
                  <a:pt x="10338" y="7471"/>
                </a:cubicBezTo>
                <a:cubicBezTo>
                  <a:pt x="10432" y="7563"/>
                  <a:pt x="10466" y="7708"/>
                  <a:pt x="10432" y="7832"/>
                </a:cubicBezTo>
                <a:cubicBezTo>
                  <a:pt x="10392" y="7980"/>
                  <a:pt x="10274" y="8086"/>
                  <a:pt x="10163" y="8183"/>
                </a:cubicBezTo>
                <a:cubicBezTo>
                  <a:pt x="10096" y="8241"/>
                  <a:pt x="10136" y="8342"/>
                  <a:pt x="10214" y="8342"/>
                </a:cubicBezTo>
                <a:cubicBezTo>
                  <a:pt x="10225" y="8342"/>
                  <a:pt x="10236" y="8340"/>
                  <a:pt x="10247" y="8336"/>
                </a:cubicBezTo>
                <a:cubicBezTo>
                  <a:pt x="10562" y="8240"/>
                  <a:pt x="10731" y="7866"/>
                  <a:pt x="10637" y="7560"/>
                </a:cubicBezTo>
                <a:cubicBezTo>
                  <a:pt x="10590" y="7410"/>
                  <a:pt x="10480" y="7282"/>
                  <a:pt x="10331" y="7227"/>
                </a:cubicBezTo>
                <a:cubicBezTo>
                  <a:pt x="10243" y="7194"/>
                  <a:pt x="10146" y="7180"/>
                  <a:pt x="10050" y="7180"/>
                </a:cubicBezTo>
                <a:cubicBezTo>
                  <a:pt x="9974" y="7180"/>
                  <a:pt x="9898" y="7189"/>
                  <a:pt x="9826" y="7204"/>
                </a:cubicBezTo>
                <a:cubicBezTo>
                  <a:pt x="9826" y="7201"/>
                  <a:pt x="9823" y="7201"/>
                  <a:pt x="9823" y="7200"/>
                </a:cubicBezTo>
                <a:cubicBezTo>
                  <a:pt x="10459" y="6686"/>
                  <a:pt x="10999" y="6049"/>
                  <a:pt x="11425" y="5354"/>
                </a:cubicBezTo>
                <a:cubicBezTo>
                  <a:pt x="11713" y="4886"/>
                  <a:pt x="11950" y="4389"/>
                  <a:pt x="12127" y="3870"/>
                </a:cubicBezTo>
                <a:cubicBezTo>
                  <a:pt x="12309" y="3348"/>
                  <a:pt x="12480" y="2766"/>
                  <a:pt x="12458" y="2210"/>
                </a:cubicBezTo>
                <a:cubicBezTo>
                  <a:pt x="12445" y="1905"/>
                  <a:pt x="12351" y="1604"/>
                  <a:pt x="12134" y="1383"/>
                </a:cubicBezTo>
                <a:cubicBezTo>
                  <a:pt x="11969" y="1215"/>
                  <a:pt x="11750" y="1104"/>
                  <a:pt x="11517" y="1104"/>
                </a:cubicBezTo>
                <a:cubicBezTo>
                  <a:pt x="11510" y="1104"/>
                  <a:pt x="11503" y="1104"/>
                  <a:pt x="11496" y="1105"/>
                </a:cubicBezTo>
                <a:cubicBezTo>
                  <a:pt x="11533" y="906"/>
                  <a:pt x="11554" y="692"/>
                  <a:pt x="11442" y="514"/>
                </a:cubicBezTo>
                <a:cubicBezTo>
                  <a:pt x="11364" y="389"/>
                  <a:pt x="11229" y="298"/>
                  <a:pt x="11085" y="298"/>
                </a:cubicBezTo>
                <a:cubicBezTo>
                  <a:pt x="11043" y="298"/>
                  <a:pt x="11000" y="306"/>
                  <a:pt x="10958" y="323"/>
                </a:cubicBezTo>
                <a:cubicBezTo>
                  <a:pt x="10838" y="370"/>
                  <a:pt x="10756" y="446"/>
                  <a:pt x="10622" y="446"/>
                </a:cubicBezTo>
                <a:cubicBezTo>
                  <a:pt x="10615" y="446"/>
                  <a:pt x="10608" y="445"/>
                  <a:pt x="10600" y="445"/>
                </a:cubicBezTo>
                <a:cubicBezTo>
                  <a:pt x="10474" y="436"/>
                  <a:pt x="10354" y="391"/>
                  <a:pt x="10227" y="387"/>
                </a:cubicBezTo>
                <a:cubicBezTo>
                  <a:pt x="10217" y="386"/>
                  <a:pt x="10206" y="386"/>
                  <a:pt x="10196" y="386"/>
                </a:cubicBezTo>
                <a:cubicBezTo>
                  <a:pt x="10055" y="386"/>
                  <a:pt x="9909" y="431"/>
                  <a:pt x="9830" y="546"/>
                </a:cubicBezTo>
                <a:cubicBezTo>
                  <a:pt x="9750" y="508"/>
                  <a:pt x="9667" y="491"/>
                  <a:pt x="9584" y="491"/>
                </a:cubicBezTo>
                <a:cubicBezTo>
                  <a:pt x="9340" y="491"/>
                  <a:pt x="9096" y="637"/>
                  <a:pt x="8929" y="821"/>
                </a:cubicBezTo>
                <a:cubicBezTo>
                  <a:pt x="8655" y="1122"/>
                  <a:pt x="8535" y="1529"/>
                  <a:pt x="8468" y="1922"/>
                </a:cubicBezTo>
                <a:cubicBezTo>
                  <a:pt x="8452" y="2021"/>
                  <a:pt x="8440" y="2122"/>
                  <a:pt x="8428" y="2224"/>
                </a:cubicBezTo>
                <a:cubicBezTo>
                  <a:pt x="8293" y="1716"/>
                  <a:pt x="8031" y="1248"/>
                  <a:pt x="7673" y="859"/>
                </a:cubicBezTo>
                <a:cubicBezTo>
                  <a:pt x="7468" y="636"/>
                  <a:pt x="7234" y="439"/>
                  <a:pt x="6975" y="280"/>
                </a:cubicBezTo>
                <a:cubicBezTo>
                  <a:pt x="6737" y="133"/>
                  <a:pt x="6486" y="14"/>
                  <a:pt x="6202" y="1"/>
                </a:cubicBezTo>
                <a:cubicBezTo>
                  <a:pt x="6189" y="0"/>
                  <a:pt x="6176" y="0"/>
                  <a:pt x="61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4"/>
          <p:cNvSpPr/>
          <p:nvPr/>
        </p:nvSpPr>
        <p:spPr>
          <a:xfrm rot="8897920">
            <a:off x="8402290" y="4075688"/>
            <a:ext cx="631982" cy="268978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4"/>
          <p:cNvSpPr/>
          <p:nvPr/>
        </p:nvSpPr>
        <p:spPr>
          <a:xfrm rot="-8897922" flipH="1">
            <a:off x="145741" y="2158337"/>
            <a:ext cx="446496" cy="190038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_1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5"/>
          <p:cNvSpPr txBox="1">
            <a:spLocks noGrp="1"/>
          </p:cNvSpPr>
          <p:nvPr>
            <p:ph type="title"/>
          </p:nvPr>
        </p:nvSpPr>
        <p:spPr>
          <a:xfrm>
            <a:off x="713228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15"/>
          <p:cNvSpPr/>
          <p:nvPr/>
        </p:nvSpPr>
        <p:spPr>
          <a:xfrm rot="1655814">
            <a:off x="8644934" y="160253"/>
            <a:ext cx="324210" cy="758478"/>
          </a:xfrm>
          <a:custGeom>
            <a:avLst/>
            <a:gdLst/>
            <a:ahLst/>
            <a:cxnLst/>
            <a:rect l="l" t="t" r="r" b="b"/>
            <a:pathLst>
              <a:path w="6254" h="14631" extrusionOk="0">
                <a:moveTo>
                  <a:pt x="3378" y="323"/>
                </a:moveTo>
                <a:cubicBezTo>
                  <a:pt x="3378" y="323"/>
                  <a:pt x="3380" y="325"/>
                  <a:pt x="3380" y="325"/>
                </a:cubicBezTo>
                <a:cubicBezTo>
                  <a:pt x="3379" y="325"/>
                  <a:pt x="3379" y="325"/>
                  <a:pt x="3378" y="325"/>
                </a:cubicBezTo>
                <a:lnTo>
                  <a:pt x="3378" y="325"/>
                </a:lnTo>
                <a:cubicBezTo>
                  <a:pt x="3378" y="324"/>
                  <a:pt x="3378" y="324"/>
                  <a:pt x="3377" y="323"/>
                </a:cubicBezTo>
                <a:cubicBezTo>
                  <a:pt x="3377" y="323"/>
                  <a:pt x="3377" y="323"/>
                  <a:pt x="3378" y="323"/>
                </a:cubicBezTo>
                <a:close/>
                <a:moveTo>
                  <a:pt x="3379" y="325"/>
                </a:moveTo>
                <a:cubicBezTo>
                  <a:pt x="3381" y="326"/>
                  <a:pt x="3383" y="328"/>
                  <a:pt x="3384" y="328"/>
                </a:cubicBezTo>
                <a:cubicBezTo>
                  <a:pt x="3382" y="328"/>
                  <a:pt x="3381" y="327"/>
                  <a:pt x="3379" y="325"/>
                </a:cubicBezTo>
                <a:close/>
                <a:moveTo>
                  <a:pt x="3140" y="348"/>
                </a:moveTo>
                <a:cubicBezTo>
                  <a:pt x="3140" y="348"/>
                  <a:pt x="3140" y="348"/>
                  <a:pt x="3140" y="348"/>
                </a:cubicBezTo>
                <a:lnTo>
                  <a:pt x="3140" y="348"/>
                </a:lnTo>
                <a:cubicBezTo>
                  <a:pt x="3140" y="348"/>
                  <a:pt x="3140" y="348"/>
                  <a:pt x="3140" y="348"/>
                </a:cubicBezTo>
                <a:close/>
                <a:moveTo>
                  <a:pt x="3101" y="392"/>
                </a:moveTo>
                <a:lnTo>
                  <a:pt x="3101" y="392"/>
                </a:lnTo>
                <a:cubicBezTo>
                  <a:pt x="3100" y="393"/>
                  <a:pt x="3098" y="395"/>
                  <a:pt x="3097" y="397"/>
                </a:cubicBezTo>
                <a:lnTo>
                  <a:pt x="3097" y="397"/>
                </a:lnTo>
                <a:cubicBezTo>
                  <a:pt x="3098" y="395"/>
                  <a:pt x="3100" y="394"/>
                  <a:pt x="3101" y="392"/>
                </a:cubicBezTo>
                <a:close/>
                <a:moveTo>
                  <a:pt x="3293" y="294"/>
                </a:moveTo>
                <a:cubicBezTo>
                  <a:pt x="3291" y="294"/>
                  <a:pt x="3289" y="294"/>
                  <a:pt x="3286" y="295"/>
                </a:cubicBezTo>
                <a:cubicBezTo>
                  <a:pt x="3299" y="298"/>
                  <a:pt x="3311" y="299"/>
                  <a:pt x="3322" y="301"/>
                </a:cubicBezTo>
                <a:cubicBezTo>
                  <a:pt x="3325" y="301"/>
                  <a:pt x="3326" y="301"/>
                  <a:pt x="3326" y="302"/>
                </a:cubicBezTo>
                <a:cubicBezTo>
                  <a:pt x="3329" y="305"/>
                  <a:pt x="3333" y="305"/>
                  <a:pt x="3336" y="306"/>
                </a:cubicBezTo>
                <a:cubicBezTo>
                  <a:pt x="3347" y="312"/>
                  <a:pt x="3360" y="315"/>
                  <a:pt x="3370" y="321"/>
                </a:cubicBezTo>
                <a:lnTo>
                  <a:pt x="3374" y="322"/>
                </a:lnTo>
                <a:cubicBezTo>
                  <a:pt x="3375" y="323"/>
                  <a:pt x="3377" y="324"/>
                  <a:pt x="3378" y="325"/>
                </a:cubicBezTo>
                <a:lnTo>
                  <a:pt x="3378" y="325"/>
                </a:lnTo>
                <a:cubicBezTo>
                  <a:pt x="3360" y="321"/>
                  <a:pt x="3342" y="320"/>
                  <a:pt x="3325" y="320"/>
                </a:cubicBezTo>
                <a:cubicBezTo>
                  <a:pt x="3246" y="320"/>
                  <a:pt x="3172" y="352"/>
                  <a:pt x="3139" y="427"/>
                </a:cubicBezTo>
                <a:cubicBezTo>
                  <a:pt x="3122" y="464"/>
                  <a:pt x="3122" y="508"/>
                  <a:pt x="3129" y="548"/>
                </a:cubicBezTo>
                <a:cubicBezTo>
                  <a:pt x="3132" y="558"/>
                  <a:pt x="3133" y="565"/>
                  <a:pt x="3136" y="575"/>
                </a:cubicBezTo>
                <a:cubicBezTo>
                  <a:pt x="3133" y="573"/>
                  <a:pt x="3129" y="569"/>
                  <a:pt x="3128" y="568"/>
                </a:cubicBezTo>
                <a:cubicBezTo>
                  <a:pt x="3123" y="563"/>
                  <a:pt x="3119" y="560"/>
                  <a:pt x="3115" y="556"/>
                </a:cubicBezTo>
                <a:cubicBezTo>
                  <a:pt x="3114" y="556"/>
                  <a:pt x="3114" y="557"/>
                  <a:pt x="3113" y="557"/>
                </a:cubicBezTo>
                <a:cubicBezTo>
                  <a:pt x="3113" y="557"/>
                  <a:pt x="3113" y="556"/>
                  <a:pt x="3112" y="555"/>
                </a:cubicBezTo>
                <a:cubicBezTo>
                  <a:pt x="3109" y="553"/>
                  <a:pt x="3109" y="552"/>
                  <a:pt x="3108" y="552"/>
                </a:cubicBezTo>
                <a:cubicBezTo>
                  <a:pt x="3107" y="550"/>
                  <a:pt x="3105" y="547"/>
                  <a:pt x="3103" y="547"/>
                </a:cubicBezTo>
                <a:lnTo>
                  <a:pt x="3103" y="547"/>
                </a:lnTo>
                <a:cubicBezTo>
                  <a:pt x="3102" y="545"/>
                  <a:pt x="3100" y="544"/>
                  <a:pt x="3099" y="542"/>
                </a:cubicBezTo>
                <a:cubicBezTo>
                  <a:pt x="3095" y="539"/>
                  <a:pt x="3088" y="525"/>
                  <a:pt x="3085" y="519"/>
                </a:cubicBezTo>
                <a:cubicBezTo>
                  <a:pt x="3081" y="512"/>
                  <a:pt x="3079" y="505"/>
                  <a:pt x="3078" y="504"/>
                </a:cubicBezTo>
                <a:lnTo>
                  <a:pt x="3078" y="502"/>
                </a:lnTo>
                <a:cubicBezTo>
                  <a:pt x="3078" y="501"/>
                  <a:pt x="3077" y="501"/>
                  <a:pt x="3077" y="501"/>
                </a:cubicBezTo>
                <a:cubicBezTo>
                  <a:pt x="3077" y="501"/>
                  <a:pt x="3076" y="501"/>
                  <a:pt x="3076" y="499"/>
                </a:cubicBezTo>
                <a:lnTo>
                  <a:pt x="3076" y="497"/>
                </a:lnTo>
                <a:cubicBezTo>
                  <a:pt x="3074" y="494"/>
                  <a:pt x="3074" y="491"/>
                  <a:pt x="3073" y="490"/>
                </a:cubicBezTo>
                <a:lnTo>
                  <a:pt x="3073" y="490"/>
                </a:lnTo>
                <a:lnTo>
                  <a:pt x="3076" y="495"/>
                </a:lnTo>
                <a:cubicBezTo>
                  <a:pt x="3076" y="489"/>
                  <a:pt x="3074" y="484"/>
                  <a:pt x="3074" y="478"/>
                </a:cubicBezTo>
                <a:cubicBezTo>
                  <a:pt x="3073" y="474"/>
                  <a:pt x="3073" y="471"/>
                  <a:pt x="3074" y="469"/>
                </a:cubicBezTo>
                <a:lnTo>
                  <a:pt x="3074" y="469"/>
                </a:lnTo>
                <a:cubicBezTo>
                  <a:pt x="3074" y="470"/>
                  <a:pt x="3074" y="470"/>
                  <a:pt x="3074" y="470"/>
                </a:cubicBezTo>
                <a:lnTo>
                  <a:pt x="3074" y="474"/>
                </a:lnTo>
                <a:cubicBezTo>
                  <a:pt x="3076" y="471"/>
                  <a:pt x="3075" y="467"/>
                  <a:pt x="3075" y="467"/>
                </a:cubicBezTo>
                <a:lnTo>
                  <a:pt x="3075" y="467"/>
                </a:lnTo>
                <a:cubicBezTo>
                  <a:pt x="3074" y="467"/>
                  <a:pt x="3074" y="468"/>
                  <a:pt x="3074" y="469"/>
                </a:cubicBezTo>
                <a:lnTo>
                  <a:pt x="3074" y="469"/>
                </a:lnTo>
                <a:cubicBezTo>
                  <a:pt x="3074" y="462"/>
                  <a:pt x="3076" y="457"/>
                  <a:pt x="3076" y="450"/>
                </a:cubicBezTo>
                <a:cubicBezTo>
                  <a:pt x="3076" y="446"/>
                  <a:pt x="3078" y="440"/>
                  <a:pt x="3079" y="434"/>
                </a:cubicBezTo>
                <a:cubicBezTo>
                  <a:pt x="3083" y="422"/>
                  <a:pt x="3087" y="412"/>
                  <a:pt x="3094" y="402"/>
                </a:cubicBezTo>
                <a:lnTo>
                  <a:pt x="3094" y="402"/>
                </a:lnTo>
                <a:cubicBezTo>
                  <a:pt x="3091" y="405"/>
                  <a:pt x="3090" y="406"/>
                  <a:pt x="3090" y="406"/>
                </a:cubicBezTo>
                <a:cubicBezTo>
                  <a:pt x="3090" y="406"/>
                  <a:pt x="3094" y="401"/>
                  <a:pt x="3097" y="397"/>
                </a:cubicBezTo>
                <a:lnTo>
                  <a:pt x="3097" y="397"/>
                </a:lnTo>
                <a:cubicBezTo>
                  <a:pt x="3096" y="398"/>
                  <a:pt x="3095" y="399"/>
                  <a:pt x="3095" y="400"/>
                </a:cubicBezTo>
                <a:cubicBezTo>
                  <a:pt x="3095" y="401"/>
                  <a:pt x="3094" y="401"/>
                  <a:pt x="3094" y="402"/>
                </a:cubicBezTo>
                <a:lnTo>
                  <a:pt x="3094" y="402"/>
                </a:lnTo>
                <a:cubicBezTo>
                  <a:pt x="3095" y="400"/>
                  <a:pt x="3096" y="399"/>
                  <a:pt x="3098" y="397"/>
                </a:cubicBezTo>
                <a:cubicBezTo>
                  <a:pt x="3103" y="391"/>
                  <a:pt x="3104" y="388"/>
                  <a:pt x="3104" y="388"/>
                </a:cubicBezTo>
                <a:lnTo>
                  <a:pt x="3104" y="388"/>
                </a:lnTo>
                <a:cubicBezTo>
                  <a:pt x="3104" y="388"/>
                  <a:pt x="3102" y="390"/>
                  <a:pt x="3101" y="392"/>
                </a:cubicBezTo>
                <a:lnTo>
                  <a:pt x="3101" y="392"/>
                </a:lnTo>
                <a:cubicBezTo>
                  <a:pt x="3101" y="391"/>
                  <a:pt x="3102" y="391"/>
                  <a:pt x="3102" y="390"/>
                </a:cubicBezTo>
                <a:cubicBezTo>
                  <a:pt x="3109" y="379"/>
                  <a:pt x="3119" y="370"/>
                  <a:pt x="3128" y="359"/>
                </a:cubicBezTo>
                <a:lnTo>
                  <a:pt x="3129" y="358"/>
                </a:lnTo>
                <a:cubicBezTo>
                  <a:pt x="3129" y="358"/>
                  <a:pt x="3129" y="356"/>
                  <a:pt x="3135" y="352"/>
                </a:cubicBezTo>
                <a:cubicBezTo>
                  <a:pt x="3135" y="351"/>
                  <a:pt x="3136" y="351"/>
                  <a:pt x="3138" y="350"/>
                </a:cubicBezTo>
                <a:lnTo>
                  <a:pt x="3138" y="350"/>
                </a:lnTo>
                <a:cubicBezTo>
                  <a:pt x="3137" y="350"/>
                  <a:pt x="3137" y="350"/>
                  <a:pt x="3137" y="350"/>
                </a:cubicBezTo>
                <a:cubicBezTo>
                  <a:pt x="3149" y="342"/>
                  <a:pt x="3162" y="333"/>
                  <a:pt x="3173" y="326"/>
                </a:cubicBezTo>
                <a:cubicBezTo>
                  <a:pt x="3177" y="325"/>
                  <a:pt x="3183" y="321"/>
                  <a:pt x="3186" y="319"/>
                </a:cubicBezTo>
                <a:cubicBezTo>
                  <a:pt x="3197" y="314"/>
                  <a:pt x="3207" y="309"/>
                  <a:pt x="3218" y="305"/>
                </a:cubicBezTo>
                <a:cubicBezTo>
                  <a:pt x="3223" y="304"/>
                  <a:pt x="3230" y="301"/>
                  <a:pt x="3235" y="299"/>
                </a:cubicBezTo>
                <a:cubicBezTo>
                  <a:pt x="3248" y="298"/>
                  <a:pt x="3261" y="295"/>
                  <a:pt x="3275" y="294"/>
                </a:cubicBezTo>
                <a:close/>
                <a:moveTo>
                  <a:pt x="3041" y="3343"/>
                </a:moveTo>
                <a:cubicBezTo>
                  <a:pt x="3238" y="3343"/>
                  <a:pt x="3402" y="3537"/>
                  <a:pt x="3496" y="3700"/>
                </a:cubicBezTo>
                <a:cubicBezTo>
                  <a:pt x="3635" y="3940"/>
                  <a:pt x="3713" y="4210"/>
                  <a:pt x="3728" y="4486"/>
                </a:cubicBezTo>
                <a:cubicBezTo>
                  <a:pt x="3730" y="4541"/>
                  <a:pt x="3774" y="4579"/>
                  <a:pt x="3822" y="4579"/>
                </a:cubicBezTo>
                <a:cubicBezTo>
                  <a:pt x="3845" y="4579"/>
                  <a:pt x="3868" y="4570"/>
                  <a:pt x="3888" y="4550"/>
                </a:cubicBezTo>
                <a:cubicBezTo>
                  <a:pt x="4105" y="4336"/>
                  <a:pt x="4204" y="4031"/>
                  <a:pt x="4427" y="3825"/>
                </a:cubicBezTo>
                <a:cubicBezTo>
                  <a:pt x="4517" y="3743"/>
                  <a:pt x="4639" y="3667"/>
                  <a:pt x="4768" y="3667"/>
                </a:cubicBezTo>
                <a:cubicBezTo>
                  <a:pt x="4785" y="3667"/>
                  <a:pt x="4801" y="3668"/>
                  <a:pt x="4817" y="3670"/>
                </a:cubicBezTo>
                <a:cubicBezTo>
                  <a:pt x="4956" y="3692"/>
                  <a:pt x="5051" y="3798"/>
                  <a:pt x="5115" y="3914"/>
                </a:cubicBezTo>
                <a:cubicBezTo>
                  <a:pt x="5241" y="4146"/>
                  <a:pt x="5270" y="4441"/>
                  <a:pt x="5276" y="4699"/>
                </a:cubicBezTo>
                <a:cubicBezTo>
                  <a:pt x="5283" y="4987"/>
                  <a:pt x="5244" y="5272"/>
                  <a:pt x="5178" y="5550"/>
                </a:cubicBezTo>
                <a:cubicBezTo>
                  <a:pt x="5041" y="6121"/>
                  <a:pt x="4787" y="6655"/>
                  <a:pt x="4504" y="7165"/>
                </a:cubicBezTo>
                <a:cubicBezTo>
                  <a:pt x="4176" y="7755"/>
                  <a:pt x="3807" y="8320"/>
                  <a:pt x="3423" y="8873"/>
                </a:cubicBezTo>
                <a:cubicBezTo>
                  <a:pt x="3411" y="8866"/>
                  <a:pt x="3403" y="8856"/>
                  <a:pt x="3391" y="8849"/>
                </a:cubicBezTo>
                <a:cubicBezTo>
                  <a:pt x="3529" y="8603"/>
                  <a:pt x="3654" y="8351"/>
                  <a:pt x="3765" y="8088"/>
                </a:cubicBezTo>
                <a:cubicBezTo>
                  <a:pt x="3894" y="7778"/>
                  <a:pt x="4006" y="7461"/>
                  <a:pt x="4099" y="7138"/>
                </a:cubicBezTo>
                <a:cubicBezTo>
                  <a:pt x="4190" y="6826"/>
                  <a:pt x="4301" y="6484"/>
                  <a:pt x="4307" y="6156"/>
                </a:cubicBezTo>
                <a:cubicBezTo>
                  <a:pt x="4308" y="6122"/>
                  <a:pt x="4283" y="6105"/>
                  <a:pt x="4257" y="6105"/>
                </a:cubicBezTo>
                <a:cubicBezTo>
                  <a:pt x="4234" y="6105"/>
                  <a:pt x="4211" y="6118"/>
                  <a:pt x="4203" y="6143"/>
                </a:cubicBezTo>
                <a:cubicBezTo>
                  <a:pt x="4148" y="6309"/>
                  <a:pt x="4125" y="6485"/>
                  <a:pt x="4085" y="6655"/>
                </a:cubicBezTo>
                <a:cubicBezTo>
                  <a:pt x="4050" y="6813"/>
                  <a:pt x="4009" y="6969"/>
                  <a:pt x="3965" y="7125"/>
                </a:cubicBezTo>
                <a:cubicBezTo>
                  <a:pt x="3872" y="7444"/>
                  <a:pt x="3765" y="7756"/>
                  <a:pt x="3637" y="8064"/>
                </a:cubicBezTo>
                <a:cubicBezTo>
                  <a:pt x="3533" y="8310"/>
                  <a:pt x="3417" y="8551"/>
                  <a:pt x="3295" y="8791"/>
                </a:cubicBezTo>
                <a:cubicBezTo>
                  <a:pt x="3269" y="8778"/>
                  <a:pt x="3245" y="8767"/>
                  <a:pt x="3220" y="8755"/>
                </a:cubicBezTo>
                <a:cubicBezTo>
                  <a:pt x="3316" y="8415"/>
                  <a:pt x="3397" y="8069"/>
                  <a:pt x="3462" y="7721"/>
                </a:cubicBezTo>
                <a:cubicBezTo>
                  <a:pt x="3574" y="7121"/>
                  <a:pt x="3624" y="6521"/>
                  <a:pt x="3651" y="5912"/>
                </a:cubicBezTo>
                <a:cubicBezTo>
                  <a:pt x="3652" y="5884"/>
                  <a:pt x="3631" y="5871"/>
                  <a:pt x="3610" y="5871"/>
                </a:cubicBezTo>
                <a:cubicBezTo>
                  <a:pt x="3588" y="5871"/>
                  <a:pt x="3566" y="5885"/>
                  <a:pt x="3564" y="5912"/>
                </a:cubicBezTo>
                <a:cubicBezTo>
                  <a:pt x="3522" y="6650"/>
                  <a:pt x="3384" y="7393"/>
                  <a:pt x="3207" y="8110"/>
                </a:cubicBezTo>
                <a:cubicBezTo>
                  <a:pt x="3160" y="8305"/>
                  <a:pt x="3105" y="8497"/>
                  <a:pt x="3048" y="8689"/>
                </a:cubicBezTo>
                <a:cubicBezTo>
                  <a:pt x="3018" y="8677"/>
                  <a:pt x="2990" y="8669"/>
                  <a:pt x="2959" y="8657"/>
                </a:cubicBezTo>
                <a:cubicBezTo>
                  <a:pt x="2994" y="8462"/>
                  <a:pt x="3025" y="8264"/>
                  <a:pt x="3049" y="8067"/>
                </a:cubicBezTo>
                <a:cubicBezTo>
                  <a:pt x="3096" y="7700"/>
                  <a:pt x="3132" y="7334"/>
                  <a:pt x="3150" y="6965"/>
                </a:cubicBezTo>
                <a:cubicBezTo>
                  <a:pt x="3171" y="6592"/>
                  <a:pt x="3198" y="6207"/>
                  <a:pt x="3167" y="5834"/>
                </a:cubicBezTo>
                <a:cubicBezTo>
                  <a:pt x="3162" y="5784"/>
                  <a:pt x="3124" y="5758"/>
                  <a:pt x="3086" y="5758"/>
                </a:cubicBezTo>
                <a:cubicBezTo>
                  <a:pt x="3048" y="5758"/>
                  <a:pt x="3010" y="5784"/>
                  <a:pt x="3007" y="5834"/>
                </a:cubicBezTo>
                <a:cubicBezTo>
                  <a:pt x="2986" y="6203"/>
                  <a:pt x="3000" y="6575"/>
                  <a:pt x="2983" y="6943"/>
                </a:cubicBezTo>
                <a:cubicBezTo>
                  <a:pt x="2964" y="7305"/>
                  <a:pt x="2935" y="7664"/>
                  <a:pt x="2893" y="8025"/>
                </a:cubicBezTo>
                <a:cubicBezTo>
                  <a:pt x="2871" y="8223"/>
                  <a:pt x="2845" y="8422"/>
                  <a:pt x="2820" y="8620"/>
                </a:cubicBezTo>
                <a:cubicBezTo>
                  <a:pt x="2791" y="8615"/>
                  <a:pt x="2764" y="8611"/>
                  <a:pt x="2736" y="8606"/>
                </a:cubicBezTo>
                <a:cubicBezTo>
                  <a:pt x="2743" y="8413"/>
                  <a:pt x="2752" y="8222"/>
                  <a:pt x="2757" y="8029"/>
                </a:cubicBezTo>
                <a:cubicBezTo>
                  <a:pt x="2780" y="7358"/>
                  <a:pt x="2807" y="6685"/>
                  <a:pt x="2720" y="6018"/>
                </a:cubicBezTo>
                <a:cubicBezTo>
                  <a:pt x="2717" y="5998"/>
                  <a:pt x="2699" y="5987"/>
                  <a:pt x="2682" y="5987"/>
                </a:cubicBezTo>
                <a:cubicBezTo>
                  <a:pt x="2666" y="5987"/>
                  <a:pt x="2652" y="5997"/>
                  <a:pt x="2652" y="6018"/>
                </a:cubicBezTo>
                <a:cubicBezTo>
                  <a:pt x="2685" y="6881"/>
                  <a:pt x="2656" y="7741"/>
                  <a:pt x="2632" y="8601"/>
                </a:cubicBezTo>
                <a:cubicBezTo>
                  <a:pt x="2610" y="8601"/>
                  <a:pt x="2587" y="8601"/>
                  <a:pt x="2561" y="8605"/>
                </a:cubicBezTo>
                <a:cubicBezTo>
                  <a:pt x="2546" y="8606"/>
                  <a:pt x="2532" y="8612"/>
                  <a:pt x="2516" y="8615"/>
                </a:cubicBezTo>
                <a:cubicBezTo>
                  <a:pt x="2510" y="8615"/>
                  <a:pt x="2505" y="8613"/>
                  <a:pt x="2498" y="8613"/>
                </a:cubicBezTo>
                <a:cubicBezTo>
                  <a:pt x="2489" y="8491"/>
                  <a:pt x="2479" y="8367"/>
                  <a:pt x="2469" y="8244"/>
                </a:cubicBezTo>
                <a:cubicBezTo>
                  <a:pt x="2394" y="7083"/>
                  <a:pt x="2340" y="5911"/>
                  <a:pt x="2373" y="4746"/>
                </a:cubicBezTo>
                <a:cubicBezTo>
                  <a:pt x="2380" y="4479"/>
                  <a:pt x="2401" y="4211"/>
                  <a:pt x="2482" y="3958"/>
                </a:cubicBezTo>
                <a:cubicBezTo>
                  <a:pt x="2551" y="3740"/>
                  <a:pt x="2686" y="3476"/>
                  <a:pt x="2906" y="3374"/>
                </a:cubicBezTo>
                <a:cubicBezTo>
                  <a:pt x="2953" y="3353"/>
                  <a:pt x="2998" y="3343"/>
                  <a:pt x="3041" y="3343"/>
                </a:cubicBezTo>
                <a:close/>
                <a:moveTo>
                  <a:pt x="2723" y="8840"/>
                </a:moveTo>
                <a:cubicBezTo>
                  <a:pt x="2743" y="8845"/>
                  <a:pt x="2763" y="8846"/>
                  <a:pt x="2781" y="8852"/>
                </a:cubicBezTo>
                <a:cubicBezTo>
                  <a:pt x="2759" y="9018"/>
                  <a:pt x="2735" y="9188"/>
                  <a:pt x="2703" y="9357"/>
                </a:cubicBezTo>
                <a:cubicBezTo>
                  <a:pt x="2710" y="9185"/>
                  <a:pt x="2716" y="9012"/>
                  <a:pt x="2723" y="8840"/>
                </a:cubicBezTo>
                <a:close/>
                <a:moveTo>
                  <a:pt x="3413" y="9187"/>
                </a:moveTo>
                <a:cubicBezTo>
                  <a:pt x="3431" y="9218"/>
                  <a:pt x="3444" y="9250"/>
                  <a:pt x="3451" y="9286"/>
                </a:cubicBezTo>
                <a:cubicBezTo>
                  <a:pt x="3427" y="9289"/>
                  <a:pt x="3406" y="9299"/>
                  <a:pt x="3384" y="9320"/>
                </a:cubicBezTo>
                <a:cubicBezTo>
                  <a:pt x="3298" y="9405"/>
                  <a:pt x="3210" y="9487"/>
                  <a:pt x="3120" y="9568"/>
                </a:cubicBezTo>
                <a:cubicBezTo>
                  <a:pt x="3220" y="9442"/>
                  <a:pt x="3319" y="9314"/>
                  <a:pt x="3413" y="9187"/>
                </a:cubicBezTo>
                <a:close/>
                <a:moveTo>
                  <a:pt x="2913" y="8884"/>
                </a:moveTo>
                <a:cubicBezTo>
                  <a:pt x="2936" y="8891"/>
                  <a:pt x="2959" y="8899"/>
                  <a:pt x="2980" y="8908"/>
                </a:cubicBezTo>
                <a:cubicBezTo>
                  <a:pt x="2912" y="9135"/>
                  <a:pt x="2837" y="9361"/>
                  <a:pt x="2757" y="9587"/>
                </a:cubicBezTo>
                <a:cubicBezTo>
                  <a:pt x="2796" y="9438"/>
                  <a:pt x="2832" y="9289"/>
                  <a:pt x="2865" y="9137"/>
                </a:cubicBezTo>
                <a:cubicBezTo>
                  <a:pt x="2883" y="9053"/>
                  <a:pt x="2896" y="8968"/>
                  <a:pt x="2913" y="8884"/>
                </a:cubicBezTo>
                <a:close/>
                <a:moveTo>
                  <a:pt x="2622" y="8833"/>
                </a:moveTo>
                <a:lnTo>
                  <a:pt x="2622" y="8833"/>
                </a:lnTo>
                <a:cubicBezTo>
                  <a:pt x="2615" y="9174"/>
                  <a:pt x="2608" y="9513"/>
                  <a:pt x="2607" y="9853"/>
                </a:cubicBezTo>
                <a:cubicBezTo>
                  <a:pt x="2604" y="9849"/>
                  <a:pt x="2603" y="9845"/>
                  <a:pt x="2601" y="9841"/>
                </a:cubicBezTo>
                <a:cubicBezTo>
                  <a:pt x="2569" y="9514"/>
                  <a:pt x="2540" y="9188"/>
                  <a:pt x="2515" y="8862"/>
                </a:cubicBezTo>
                <a:cubicBezTo>
                  <a:pt x="2546" y="8845"/>
                  <a:pt x="2583" y="8835"/>
                  <a:pt x="2622" y="8833"/>
                </a:cubicBezTo>
                <a:close/>
                <a:moveTo>
                  <a:pt x="2221" y="8849"/>
                </a:moveTo>
                <a:cubicBezTo>
                  <a:pt x="2167" y="8971"/>
                  <a:pt x="2164" y="9110"/>
                  <a:pt x="2183" y="9240"/>
                </a:cubicBezTo>
                <a:cubicBezTo>
                  <a:pt x="2212" y="9456"/>
                  <a:pt x="2269" y="9666"/>
                  <a:pt x="2347" y="9869"/>
                </a:cubicBezTo>
                <a:cubicBezTo>
                  <a:pt x="2333" y="9841"/>
                  <a:pt x="2316" y="9814"/>
                  <a:pt x="2302" y="9785"/>
                </a:cubicBezTo>
                <a:cubicBezTo>
                  <a:pt x="2221" y="9641"/>
                  <a:pt x="2153" y="9490"/>
                  <a:pt x="2100" y="9331"/>
                </a:cubicBezTo>
                <a:cubicBezTo>
                  <a:pt x="2061" y="9204"/>
                  <a:pt x="2015" y="9015"/>
                  <a:pt x="2127" y="8910"/>
                </a:cubicBezTo>
                <a:cubicBezTo>
                  <a:pt x="2154" y="8884"/>
                  <a:pt x="2188" y="8864"/>
                  <a:pt x="2221" y="8849"/>
                </a:cubicBezTo>
                <a:close/>
                <a:moveTo>
                  <a:pt x="1897" y="8984"/>
                </a:moveTo>
                <a:lnTo>
                  <a:pt x="1897" y="8984"/>
                </a:lnTo>
                <a:cubicBezTo>
                  <a:pt x="1880" y="9062"/>
                  <a:pt x="1885" y="9145"/>
                  <a:pt x="1899" y="9228"/>
                </a:cubicBezTo>
                <a:cubicBezTo>
                  <a:pt x="1934" y="9422"/>
                  <a:pt x="2029" y="9609"/>
                  <a:pt x="2126" y="9782"/>
                </a:cubicBezTo>
                <a:cubicBezTo>
                  <a:pt x="2170" y="9862"/>
                  <a:pt x="2218" y="9947"/>
                  <a:pt x="2271" y="10026"/>
                </a:cubicBezTo>
                <a:cubicBezTo>
                  <a:pt x="2126" y="9885"/>
                  <a:pt x="1987" y="9738"/>
                  <a:pt x="1879" y="9563"/>
                </a:cubicBezTo>
                <a:cubicBezTo>
                  <a:pt x="1794" y="9423"/>
                  <a:pt x="1721" y="9250"/>
                  <a:pt x="1797" y="9093"/>
                </a:cubicBezTo>
                <a:cubicBezTo>
                  <a:pt x="1821" y="9045"/>
                  <a:pt x="1856" y="9011"/>
                  <a:pt x="1897" y="8984"/>
                </a:cubicBezTo>
                <a:close/>
                <a:moveTo>
                  <a:pt x="3532" y="9635"/>
                </a:moveTo>
                <a:cubicBezTo>
                  <a:pt x="3529" y="9643"/>
                  <a:pt x="3523" y="9653"/>
                  <a:pt x="3522" y="9665"/>
                </a:cubicBezTo>
                <a:cubicBezTo>
                  <a:pt x="3522" y="9672"/>
                  <a:pt x="3522" y="9677"/>
                  <a:pt x="3519" y="9685"/>
                </a:cubicBezTo>
                <a:cubicBezTo>
                  <a:pt x="3505" y="9721"/>
                  <a:pt x="3488" y="9757"/>
                  <a:pt x="3458" y="9791"/>
                </a:cubicBezTo>
                <a:cubicBezTo>
                  <a:pt x="3347" y="9913"/>
                  <a:pt x="3196" y="9981"/>
                  <a:pt x="3044" y="10039"/>
                </a:cubicBezTo>
                <a:cubicBezTo>
                  <a:pt x="3037" y="10043"/>
                  <a:pt x="3028" y="10046"/>
                  <a:pt x="3020" y="10048"/>
                </a:cubicBezTo>
                <a:cubicBezTo>
                  <a:pt x="3072" y="10009"/>
                  <a:pt x="3126" y="9973"/>
                  <a:pt x="3181" y="9931"/>
                </a:cubicBezTo>
                <a:cubicBezTo>
                  <a:pt x="3302" y="9842"/>
                  <a:pt x="3433" y="9750"/>
                  <a:pt x="3532" y="9635"/>
                </a:cubicBezTo>
                <a:close/>
                <a:moveTo>
                  <a:pt x="3498" y="9968"/>
                </a:moveTo>
                <a:cubicBezTo>
                  <a:pt x="3496" y="9991"/>
                  <a:pt x="3494" y="10012"/>
                  <a:pt x="3486" y="10035"/>
                </a:cubicBezTo>
                <a:cubicBezTo>
                  <a:pt x="3454" y="10144"/>
                  <a:pt x="3357" y="10201"/>
                  <a:pt x="3257" y="10239"/>
                </a:cubicBezTo>
                <a:cubicBezTo>
                  <a:pt x="3126" y="10289"/>
                  <a:pt x="2986" y="10305"/>
                  <a:pt x="2844" y="10312"/>
                </a:cubicBezTo>
                <a:cubicBezTo>
                  <a:pt x="2886" y="10288"/>
                  <a:pt x="2927" y="10262"/>
                  <a:pt x="2976" y="10241"/>
                </a:cubicBezTo>
                <a:cubicBezTo>
                  <a:pt x="3065" y="10202"/>
                  <a:pt x="3157" y="10168"/>
                  <a:pt x="3247" y="10127"/>
                </a:cubicBezTo>
                <a:cubicBezTo>
                  <a:pt x="3335" y="10087"/>
                  <a:pt x="3424" y="10034"/>
                  <a:pt x="3498" y="9968"/>
                </a:cubicBezTo>
                <a:close/>
                <a:moveTo>
                  <a:pt x="3280" y="0"/>
                </a:moveTo>
                <a:cubicBezTo>
                  <a:pt x="3159" y="0"/>
                  <a:pt x="3039" y="44"/>
                  <a:pt x="2947" y="126"/>
                </a:cubicBezTo>
                <a:cubicBezTo>
                  <a:pt x="2803" y="254"/>
                  <a:pt x="2723" y="464"/>
                  <a:pt x="2814" y="646"/>
                </a:cubicBezTo>
                <a:cubicBezTo>
                  <a:pt x="2815" y="648"/>
                  <a:pt x="2820" y="653"/>
                  <a:pt x="2821" y="655"/>
                </a:cubicBezTo>
                <a:cubicBezTo>
                  <a:pt x="2824" y="667"/>
                  <a:pt x="2824" y="680"/>
                  <a:pt x="2828" y="690"/>
                </a:cubicBezTo>
                <a:cubicBezTo>
                  <a:pt x="2876" y="850"/>
                  <a:pt x="3007" y="968"/>
                  <a:pt x="3170" y="1003"/>
                </a:cubicBezTo>
                <a:cubicBezTo>
                  <a:pt x="3200" y="1010"/>
                  <a:pt x="3231" y="1013"/>
                  <a:pt x="3262" y="1013"/>
                </a:cubicBezTo>
                <a:cubicBezTo>
                  <a:pt x="3326" y="1013"/>
                  <a:pt x="3391" y="1000"/>
                  <a:pt x="3452" y="979"/>
                </a:cubicBezTo>
                <a:cubicBezTo>
                  <a:pt x="3482" y="1109"/>
                  <a:pt x="3508" y="1243"/>
                  <a:pt x="3526" y="1375"/>
                </a:cubicBezTo>
                <a:cubicBezTo>
                  <a:pt x="3579" y="1703"/>
                  <a:pt x="3617" y="2032"/>
                  <a:pt x="3654" y="2361"/>
                </a:cubicBezTo>
                <a:cubicBezTo>
                  <a:pt x="3715" y="2886"/>
                  <a:pt x="3763" y="3412"/>
                  <a:pt x="3816" y="3939"/>
                </a:cubicBezTo>
                <a:cubicBezTo>
                  <a:pt x="3773" y="3811"/>
                  <a:pt x="3718" y="3689"/>
                  <a:pt x="3650" y="3574"/>
                </a:cubicBezTo>
                <a:cubicBezTo>
                  <a:pt x="3519" y="3359"/>
                  <a:pt x="3308" y="3152"/>
                  <a:pt x="3044" y="3152"/>
                </a:cubicBezTo>
                <a:cubicBezTo>
                  <a:pt x="3024" y="3152"/>
                  <a:pt x="3004" y="3153"/>
                  <a:pt x="2983" y="3155"/>
                </a:cubicBezTo>
                <a:cubicBezTo>
                  <a:pt x="2723" y="3187"/>
                  <a:pt x="2533" y="3408"/>
                  <a:pt x="2412" y="3621"/>
                </a:cubicBezTo>
                <a:cubicBezTo>
                  <a:pt x="2276" y="3865"/>
                  <a:pt x="2218" y="4139"/>
                  <a:pt x="2190" y="4412"/>
                </a:cubicBezTo>
                <a:cubicBezTo>
                  <a:pt x="2157" y="4703"/>
                  <a:pt x="2161" y="4996"/>
                  <a:pt x="2160" y="5288"/>
                </a:cubicBezTo>
                <a:cubicBezTo>
                  <a:pt x="2157" y="5621"/>
                  <a:pt x="2161" y="5957"/>
                  <a:pt x="2168" y="6291"/>
                </a:cubicBezTo>
                <a:cubicBezTo>
                  <a:pt x="2185" y="7074"/>
                  <a:pt x="2231" y="7859"/>
                  <a:pt x="2296" y="8639"/>
                </a:cubicBezTo>
                <a:cubicBezTo>
                  <a:pt x="2225" y="8655"/>
                  <a:pt x="2157" y="8683"/>
                  <a:pt x="2096" y="8720"/>
                </a:cubicBezTo>
                <a:cubicBezTo>
                  <a:pt x="1926" y="8742"/>
                  <a:pt x="1748" y="8826"/>
                  <a:pt x="1658" y="8975"/>
                </a:cubicBezTo>
                <a:cubicBezTo>
                  <a:pt x="1551" y="9150"/>
                  <a:pt x="1581" y="9362"/>
                  <a:pt x="1665" y="9537"/>
                </a:cubicBezTo>
                <a:cubicBezTo>
                  <a:pt x="1751" y="9719"/>
                  <a:pt x="1899" y="9883"/>
                  <a:pt x="2041" y="10022"/>
                </a:cubicBezTo>
                <a:cubicBezTo>
                  <a:pt x="2167" y="10144"/>
                  <a:pt x="2310" y="10261"/>
                  <a:pt x="2468" y="10343"/>
                </a:cubicBezTo>
                <a:cubicBezTo>
                  <a:pt x="2268" y="10825"/>
                  <a:pt x="2046" y="11299"/>
                  <a:pt x="1800" y="11762"/>
                </a:cubicBezTo>
                <a:cubicBezTo>
                  <a:pt x="1489" y="12345"/>
                  <a:pt x="1145" y="12912"/>
                  <a:pt x="777" y="13460"/>
                </a:cubicBezTo>
                <a:cubicBezTo>
                  <a:pt x="595" y="13728"/>
                  <a:pt x="409" y="13992"/>
                  <a:pt x="216" y="14253"/>
                </a:cubicBezTo>
                <a:cubicBezTo>
                  <a:pt x="152" y="14338"/>
                  <a:pt x="1" y="14488"/>
                  <a:pt x="118" y="14595"/>
                </a:cubicBezTo>
                <a:cubicBezTo>
                  <a:pt x="145" y="14619"/>
                  <a:pt x="175" y="14630"/>
                  <a:pt x="204" y="14630"/>
                </a:cubicBezTo>
                <a:cubicBezTo>
                  <a:pt x="257" y="14630"/>
                  <a:pt x="307" y="14595"/>
                  <a:pt x="327" y="14538"/>
                </a:cubicBezTo>
                <a:cubicBezTo>
                  <a:pt x="340" y="14506"/>
                  <a:pt x="327" y="14474"/>
                  <a:pt x="306" y="14456"/>
                </a:cubicBezTo>
                <a:lnTo>
                  <a:pt x="338" y="14413"/>
                </a:lnTo>
                <a:cubicBezTo>
                  <a:pt x="362" y="14381"/>
                  <a:pt x="385" y="14347"/>
                  <a:pt x="411" y="14315"/>
                </a:cubicBezTo>
                <a:cubicBezTo>
                  <a:pt x="459" y="14250"/>
                  <a:pt x="506" y="14186"/>
                  <a:pt x="554" y="14120"/>
                </a:cubicBezTo>
                <a:cubicBezTo>
                  <a:pt x="657" y="13978"/>
                  <a:pt x="758" y="13834"/>
                  <a:pt x="857" y="13690"/>
                </a:cubicBezTo>
                <a:cubicBezTo>
                  <a:pt x="1056" y="13400"/>
                  <a:pt x="1248" y="13104"/>
                  <a:pt x="1431" y="12804"/>
                </a:cubicBezTo>
                <a:cubicBezTo>
                  <a:pt x="1895" y="12041"/>
                  <a:pt x="2303" y="11245"/>
                  <a:pt x="2645" y="10422"/>
                </a:cubicBezTo>
                <a:cubicBezTo>
                  <a:pt x="2729" y="10430"/>
                  <a:pt x="2814" y="10436"/>
                  <a:pt x="2899" y="10436"/>
                </a:cubicBezTo>
                <a:cubicBezTo>
                  <a:pt x="3059" y="10436"/>
                  <a:pt x="3217" y="10416"/>
                  <a:pt x="3367" y="10353"/>
                </a:cubicBezTo>
                <a:cubicBezTo>
                  <a:pt x="3498" y="10299"/>
                  <a:pt x="3600" y="10217"/>
                  <a:pt x="3647" y="10079"/>
                </a:cubicBezTo>
                <a:cubicBezTo>
                  <a:pt x="3684" y="9973"/>
                  <a:pt x="3701" y="9846"/>
                  <a:pt x="3677" y="9733"/>
                </a:cubicBezTo>
                <a:cubicBezTo>
                  <a:pt x="3719" y="9612"/>
                  <a:pt x="3708" y="9487"/>
                  <a:pt x="3674" y="9370"/>
                </a:cubicBezTo>
                <a:cubicBezTo>
                  <a:pt x="3686" y="9239"/>
                  <a:pt x="3640" y="9111"/>
                  <a:pt x="3556" y="9004"/>
                </a:cubicBezTo>
                <a:cubicBezTo>
                  <a:pt x="3684" y="8825"/>
                  <a:pt x="3810" y="8646"/>
                  <a:pt x="3931" y="8462"/>
                </a:cubicBezTo>
                <a:cubicBezTo>
                  <a:pt x="4294" y="7911"/>
                  <a:pt x="4644" y="7345"/>
                  <a:pt x="4931" y="6753"/>
                </a:cubicBezTo>
                <a:cubicBezTo>
                  <a:pt x="5199" y="6200"/>
                  <a:pt x="5413" y="5611"/>
                  <a:pt x="5457" y="4996"/>
                </a:cubicBezTo>
                <a:cubicBezTo>
                  <a:pt x="5480" y="4696"/>
                  <a:pt x="5461" y="4383"/>
                  <a:pt x="5382" y="4089"/>
                </a:cubicBezTo>
                <a:cubicBezTo>
                  <a:pt x="5320" y="3862"/>
                  <a:pt x="5196" y="3619"/>
                  <a:pt x="4963" y="3528"/>
                </a:cubicBezTo>
                <a:cubicBezTo>
                  <a:pt x="4904" y="3506"/>
                  <a:pt x="4844" y="3495"/>
                  <a:pt x="4785" y="3495"/>
                </a:cubicBezTo>
                <a:cubicBezTo>
                  <a:pt x="4618" y="3495"/>
                  <a:pt x="4457" y="3578"/>
                  <a:pt x="4328" y="3689"/>
                </a:cubicBezTo>
                <a:cubicBezTo>
                  <a:pt x="4481" y="3483"/>
                  <a:pt x="4637" y="3280"/>
                  <a:pt x="4830" y="3110"/>
                </a:cubicBezTo>
                <a:cubicBezTo>
                  <a:pt x="4976" y="2982"/>
                  <a:pt x="5144" y="2866"/>
                  <a:pt x="5327" y="2782"/>
                </a:cubicBezTo>
                <a:cubicBezTo>
                  <a:pt x="5354" y="2874"/>
                  <a:pt x="5410" y="2960"/>
                  <a:pt x="5504" y="3016"/>
                </a:cubicBezTo>
                <a:cubicBezTo>
                  <a:pt x="5582" y="3064"/>
                  <a:pt x="5667" y="3086"/>
                  <a:pt x="5751" y="3086"/>
                </a:cubicBezTo>
                <a:cubicBezTo>
                  <a:pt x="5818" y="3086"/>
                  <a:pt x="5885" y="3072"/>
                  <a:pt x="5947" y="3045"/>
                </a:cubicBezTo>
                <a:cubicBezTo>
                  <a:pt x="6091" y="3008"/>
                  <a:pt x="6225" y="2859"/>
                  <a:pt x="6243" y="2699"/>
                </a:cubicBezTo>
                <a:cubicBezTo>
                  <a:pt x="6253" y="2628"/>
                  <a:pt x="6240" y="2564"/>
                  <a:pt x="6213" y="2507"/>
                </a:cubicBezTo>
                <a:cubicBezTo>
                  <a:pt x="6173" y="2275"/>
                  <a:pt x="5984" y="2073"/>
                  <a:pt x="5724" y="2073"/>
                </a:cubicBezTo>
                <a:cubicBezTo>
                  <a:pt x="5719" y="2073"/>
                  <a:pt x="5714" y="2073"/>
                  <a:pt x="5708" y="2073"/>
                </a:cubicBezTo>
                <a:cubicBezTo>
                  <a:pt x="5460" y="2080"/>
                  <a:pt x="5293" y="2315"/>
                  <a:pt x="5327" y="2533"/>
                </a:cubicBezTo>
                <a:cubicBezTo>
                  <a:pt x="5321" y="2550"/>
                  <a:pt x="5315" y="2567"/>
                  <a:pt x="5312" y="2584"/>
                </a:cubicBezTo>
                <a:cubicBezTo>
                  <a:pt x="5108" y="2676"/>
                  <a:pt x="4922" y="2799"/>
                  <a:pt x="4752" y="2964"/>
                </a:cubicBezTo>
                <a:cubicBezTo>
                  <a:pt x="4453" y="3252"/>
                  <a:pt x="4220" y="3612"/>
                  <a:pt x="4031" y="3981"/>
                </a:cubicBezTo>
                <a:cubicBezTo>
                  <a:pt x="4051" y="3845"/>
                  <a:pt x="4067" y="3709"/>
                  <a:pt x="4098" y="3574"/>
                </a:cubicBezTo>
                <a:cubicBezTo>
                  <a:pt x="4149" y="3337"/>
                  <a:pt x="4217" y="3106"/>
                  <a:pt x="4299" y="2880"/>
                </a:cubicBezTo>
                <a:cubicBezTo>
                  <a:pt x="4377" y="2667"/>
                  <a:pt x="4473" y="2460"/>
                  <a:pt x="4579" y="2262"/>
                </a:cubicBezTo>
                <a:cubicBezTo>
                  <a:pt x="4637" y="2151"/>
                  <a:pt x="4700" y="2044"/>
                  <a:pt x="4766" y="1939"/>
                </a:cubicBezTo>
                <a:cubicBezTo>
                  <a:pt x="4780" y="1918"/>
                  <a:pt x="4795" y="1900"/>
                  <a:pt x="4809" y="1878"/>
                </a:cubicBezTo>
                <a:cubicBezTo>
                  <a:pt x="4873" y="1913"/>
                  <a:pt x="4947" y="1934"/>
                  <a:pt x="5020" y="1934"/>
                </a:cubicBezTo>
                <a:cubicBezTo>
                  <a:pt x="5075" y="1934"/>
                  <a:pt x="5129" y="1922"/>
                  <a:pt x="5179" y="1895"/>
                </a:cubicBezTo>
                <a:cubicBezTo>
                  <a:pt x="5308" y="1829"/>
                  <a:pt x="5396" y="1711"/>
                  <a:pt x="5426" y="1571"/>
                </a:cubicBezTo>
                <a:cubicBezTo>
                  <a:pt x="5456" y="1427"/>
                  <a:pt x="5403" y="1278"/>
                  <a:pt x="5295" y="1183"/>
                </a:cubicBezTo>
                <a:cubicBezTo>
                  <a:pt x="5215" y="1111"/>
                  <a:pt x="5102" y="1072"/>
                  <a:pt x="4991" y="1072"/>
                </a:cubicBezTo>
                <a:cubicBezTo>
                  <a:pt x="4966" y="1072"/>
                  <a:pt x="4940" y="1074"/>
                  <a:pt x="4915" y="1078"/>
                </a:cubicBezTo>
                <a:cubicBezTo>
                  <a:pt x="4765" y="1105"/>
                  <a:pt x="4631" y="1199"/>
                  <a:pt x="4580" y="1345"/>
                </a:cubicBezTo>
                <a:cubicBezTo>
                  <a:pt x="4548" y="1434"/>
                  <a:pt x="4545" y="1527"/>
                  <a:pt x="4573" y="1617"/>
                </a:cubicBezTo>
                <a:cubicBezTo>
                  <a:pt x="4590" y="1674"/>
                  <a:pt x="4626" y="1722"/>
                  <a:pt x="4671" y="1761"/>
                </a:cubicBezTo>
                <a:cubicBezTo>
                  <a:pt x="4675" y="1768"/>
                  <a:pt x="4680" y="1775"/>
                  <a:pt x="4687" y="1782"/>
                </a:cubicBezTo>
                <a:cubicBezTo>
                  <a:pt x="4600" y="1913"/>
                  <a:pt x="4525" y="2059"/>
                  <a:pt x="4458" y="2186"/>
                </a:cubicBezTo>
                <a:cubicBezTo>
                  <a:pt x="4342" y="2405"/>
                  <a:pt x="4243" y="2632"/>
                  <a:pt x="4160" y="2866"/>
                </a:cubicBezTo>
                <a:cubicBezTo>
                  <a:pt x="4082" y="3086"/>
                  <a:pt x="4021" y="3309"/>
                  <a:pt x="3977" y="3538"/>
                </a:cubicBezTo>
                <a:cubicBezTo>
                  <a:pt x="3955" y="3659"/>
                  <a:pt x="3929" y="3784"/>
                  <a:pt x="3915" y="3912"/>
                </a:cubicBezTo>
                <a:cubicBezTo>
                  <a:pt x="3891" y="3365"/>
                  <a:pt x="3837" y="2819"/>
                  <a:pt x="3779" y="2277"/>
                </a:cubicBezTo>
                <a:cubicBezTo>
                  <a:pt x="3742" y="1942"/>
                  <a:pt x="3706" y="1605"/>
                  <a:pt x="3651" y="1273"/>
                </a:cubicBezTo>
                <a:cubicBezTo>
                  <a:pt x="3631" y="1156"/>
                  <a:pt x="3610" y="1031"/>
                  <a:pt x="3583" y="909"/>
                </a:cubicBezTo>
                <a:cubicBezTo>
                  <a:pt x="3590" y="904"/>
                  <a:pt x="3597" y="901"/>
                  <a:pt x="3604" y="897"/>
                </a:cubicBezTo>
                <a:cubicBezTo>
                  <a:pt x="3739" y="787"/>
                  <a:pt x="3814" y="613"/>
                  <a:pt x="3780" y="440"/>
                </a:cubicBezTo>
                <a:cubicBezTo>
                  <a:pt x="3746" y="265"/>
                  <a:pt x="3635" y="108"/>
                  <a:pt x="3467" y="37"/>
                </a:cubicBezTo>
                <a:cubicBezTo>
                  <a:pt x="3407" y="12"/>
                  <a:pt x="3343" y="0"/>
                  <a:pt x="32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5"/>
          <p:cNvSpPr/>
          <p:nvPr/>
        </p:nvSpPr>
        <p:spPr>
          <a:xfrm>
            <a:off x="8430734" y="3512901"/>
            <a:ext cx="752608" cy="1757052"/>
          </a:xfrm>
          <a:custGeom>
            <a:avLst/>
            <a:gdLst/>
            <a:ahLst/>
            <a:cxnLst/>
            <a:rect l="l" t="t" r="r" b="b"/>
            <a:pathLst>
              <a:path w="10953" h="25572" extrusionOk="0">
                <a:moveTo>
                  <a:pt x="4277" y="1024"/>
                </a:moveTo>
                <a:cubicBezTo>
                  <a:pt x="4293" y="1024"/>
                  <a:pt x="4309" y="1025"/>
                  <a:pt x="4325" y="1028"/>
                </a:cubicBezTo>
                <a:cubicBezTo>
                  <a:pt x="4507" y="1056"/>
                  <a:pt x="4643" y="1224"/>
                  <a:pt x="4739" y="1366"/>
                </a:cubicBezTo>
                <a:cubicBezTo>
                  <a:pt x="4959" y="1680"/>
                  <a:pt x="5112" y="2042"/>
                  <a:pt x="5220" y="2411"/>
                </a:cubicBezTo>
                <a:cubicBezTo>
                  <a:pt x="5314" y="2735"/>
                  <a:pt x="5373" y="3062"/>
                  <a:pt x="5410" y="3396"/>
                </a:cubicBezTo>
                <a:cubicBezTo>
                  <a:pt x="5383" y="3261"/>
                  <a:pt x="5355" y="3132"/>
                  <a:pt x="5322" y="3004"/>
                </a:cubicBezTo>
                <a:cubicBezTo>
                  <a:pt x="5210" y="2573"/>
                  <a:pt x="5054" y="2149"/>
                  <a:pt x="4830" y="1763"/>
                </a:cubicBezTo>
                <a:cubicBezTo>
                  <a:pt x="4648" y="1445"/>
                  <a:pt x="4383" y="1191"/>
                  <a:pt x="4014" y="1173"/>
                </a:cubicBezTo>
                <a:cubicBezTo>
                  <a:pt x="4059" y="1077"/>
                  <a:pt x="4169" y="1024"/>
                  <a:pt x="4277" y="1024"/>
                </a:cubicBezTo>
                <a:close/>
                <a:moveTo>
                  <a:pt x="7723" y="842"/>
                </a:moveTo>
                <a:lnTo>
                  <a:pt x="7723" y="842"/>
                </a:lnTo>
                <a:cubicBezTo>
                  <a:pt x="7760" y="974"/>
                  <a:pt x="7675" y="1133"/>
                  <a:pt x="7624" y="1252"/>
                </a:cubicBezTo>
                <a:cubicBezTo>
                  <a:pt x="7540" y="1439"/>
                  <a:pt x="7455" y="1629"/>
                  <a:pt x="7370" y="1818"/>
                </a:cubicBezTo>
                <a:cubicBezTo>
                  <a:pt x="7195" y="2210"/>
                  <a:pt x="7019" y="2603"/>
                  <a:pt x="6843" y="2996"/>
                </a:cubicBezTo>
                <a:cubicBezTo>
                  <a:pt x="6686" y="3348"/>
                  <a:pt x="6528" y="3701"/>
                  <a:pt x="6369" y="4053"/>
                </a:cubicBezTo>
                <a:cubicBezTo>
                  <a:pt x="6473" y="3763"/>
                  <a:pt x="6575" y="3474"/>
                  <a:pt x="6677" y="3184"/>
                </a:cubicBezTo>
                <a:cubicBezTo>
                  <a:pt x="6829" y="2747"/>
                  <a:pt x="6971" y="2305"/>
                  <a:pt x="7138" y="1872"/>
                </a:cubicBezTo>
                <a:cubicBezTo>
                  <a:pt x="7280" y="1500"/>
                  <a:pt x="7460" y="1141"/>
                  <a:pt x="7723" y="842"/>
                </a:cubicBezTo>
                <a:close/>
                <a:moveTo>
                  <a:pt x="8624" y="2669"/>
                </a:moveTo>
                <a:cubicBezTo>
                  <a:pt x="8675" y="2669"/>
                  <a:pt x="8727" y="2677"/>
                  <a:pt x="8778" y="2693"/>
                </a:cubicBezTo>
                <a:cubicBezTo>
                  <a:pt x="8937" y="2747"/>
                  <a:pt x="9085" y="2877"/>
                  <a:pt x="9089" y="3048"/>
                </a:cubicBezTo>
                <a:cubicBezTo>
                  <a:pt x="9074" y="3050"/>
                  <a:pt x="9059" y="3051"/>
                  <a:pt x="9043" y="3051"/>
                </a:cubicBezTo>
                <a:cubicBezTo>
                  <a:pt x="8887" y="3051"/>
                  <a:pt x="8725" y="2961"/>
                  <a:pt x="8567" y="2961"/>
                </a:cubicBezTo>
                <a:cubicBezTo>
                  <a:pt x="8557" y="2961"/>
                  <a:pt x="8547" y="2961"/>
                  <a:pt x="8537" y="2962"/>
                </a:cubicBezTo>
                <a:cubicBezTo>
                  <a:pt x="8349" y="2976"/>
                  <a:pt x="8183" y="3078"/>
                  <a:pt x="8039" y="3191"/>
                </a:cubicBezTo>
                <a:cubicBezTo>
                  <a:pt x="7721" y="3444"/>
                  <a:pt x="7431" y="3742"/>
                  <a:pt x="7160" y="4041"/>
                </a:cubicBezTo>
                <a:cubicBezTo>
                  <a:pt x="6886" y="4345"/>
                  <a:pt x="6632" y="4666"/>
                  <a:pt x="6401" y="5000"/>
                </a:cubicBezTo>
                <a:cubicBezTo>
                  <a:pt x="6281" y="5174"/>
                  <a:pt x="6161" y="5352"/>
                  <a:pt x="6050" y="5537"/>
                </a:cubicBezTo>
                <a:cubicBezTo>
                  <a:pt x="6097" y="5281"/>
                  <a:pt x="6174" y="5033"/>
                  <a:pt x="6315" y="4807"/>
                </a:cubicBezTo>
                <a:cubicBezTo>
                  <a:pt x="6554" y="4430"/>
                  <a:pt x="6901" y="4111"/>
                  <a:pt x="7205" y="3786"/>
                </a:cubicBezTo>
                <a:cubicBezTo>
                  <a:pt x="7370" y="3609"/>
                  <a:pt x="7538" y="3433"/>
                  <a:pt x="7709" y="3260"/>
                </a:cubicBezTo>
                <a:cubicBezTo>
                  <a:pt x="7862" y="3105"/>
                  <a:pt x="8012" y="2946"/>
                  <a:pt x="8191" y="2823"/>
                </a:cubicBezTo>
                <a:cubicBezTo>
                  <a:pt x="8319" y="2736"/>
                  <a:pt x="8470" y="2669"/>
                  <a:pt x="8624" y="2669"/>
                </a:cubicBezTo>
                <a:close/>
                <a:moveTo>
                  <a:pt x="5836" y="226"/>
                </a:moveTo>
                <a:cubicBezTo>
                  <a:pt x="5921" y="406"/>
                  <a:pt x="5949" y="609"/>
                  <a:pt x="5969" y="805"/>
                </a:cubicBezTo>
                <a:cubicBezTo>
                  <a:pt x="5993" y="1056"/>
                  <a:pt x="6008" y="1309"/>
                  <a:pt x="6019" y="1563"/>
                </a:cubicBezTo>
                <a:cubicBezTo>
                  <a:pt x="6040" y="2083"/>
                  <a:pt x="6036" y="2607"/>
                  <a:pt x="6015" y="3128"/>
                </a:cubicBezTo>
                <a:cubicBezTo>
                  <a:pt x="5988" y="3809"/>
                  <a:pt x="5935" y="4490"/>
                  <a:pt x="5869" y="5169"/>
                </a:cubicBezTo>
                <a:cubicBezTo>
                  <a:pt x="5844" y="5230"/>
                  <a:pt x="5820" y="5291"/>
                  <a:pt x="5799" y="5352"/>
                </a:cubicBezTo>
                <a:cubicBezTo>
                  <a:pt x="5785" y="5396"/>
                  <a:pt x="5809" y="5430"/>
                  <a:pt x="5842" y="5440"/>
                </a:cubicBezTo>
                <a:cubicBezTo>
                  <a:pt x="5820" y="5653"/>
                  <a:pt x="5798" y="5864"/>
                  <a:pt x="5773" y="6077"/>
                </a:cubicBezTo>
                <a:cubicBezTo>
                  <a:pt x="5772" y="6083"/>
                  <a:pt x="5772" y="6087"/>
                  <a:pt x="5772" y="6093"/>
                </a:cubicBezTo>
                <a:cubicBezTo>
                  <a:pt x="5771" y="6116"/>
                  <a:pt x="5766" y="6137"/>
                  <a:pt x="5765" y="6161"/>
                </a:cubicBezTo>
                <a:cubicBezTo>
                  <a:pt x="5710" y="5138"/>
                  <a:pt x="5681" y="4111"/>
                  <a:pt x="5748" y="3084"/>
                </a:cubicBezTo>
                <a:cubicBezTo>
                  <a:pt x="5779" y="2574"/>
                  <a:pt x="5842" y="2068"/>
                  <a:pt x="5843" y="1558"/>
                </a:cubicBezTo>
                <a:cubicBezTo>
                  <a:pt x="5844" y="1305"/>
                  <a:pt x="5815" y="1056"/>
                  <a:pt x="5792" y="802"/>
                </a:cubicBezTo>
                <a:cubicBezTo>
                  <a:pt x="5773" y="602"/>
                  <a:pt x="5776" y="411"/>
                  <a:pt x="5836" y="226"/>
                </a:cubicBezTo>
                <a:close/>
                <a:moveTo>
                  <a:pt x="9239" y="4056"/>
                </a:moveTo>
                <a:cubicBezTo>
                  <a:pt x="9353" y="4056"/>
                  <a:pt x="9469" y="4085"/>
                  <a:pt x="9557" y="4162"/>
                </a:cubicBezTo>
                <a:cubicBezTo>
                  <a:pt x="9675" y="4267"/>
                  <a:pt x="9739" y="4475"/>
                  <a:pt x="9735" y="4632"/>
                </a:cubicBezTo>
                <a:cubicBezTo>
                  <a:pt x="9732" y="4654"/>
                  <a:pt x="9730" y="4710"/>
                  <a:pt x="9715" y="4725"/>
                </a:cubicBezTo>
                <a:cubicBezTo>
                  <a:pt x="9700" y="4741"/>
                  <a:pt x="9687" y="4747"/>
                  <a:pt x="9676" y="4747"/>
                </a:cubicBezTo>
                <a:cubicBezTo>
                  <a:pt x="9644" y="4747"/>
                  <a:pt x="9627" y="4697"/>
                  <a:pt x="9611" y="4668"/>
                </a:cubicBezTo>
                <a:cubicBezTo>
                  <a:pt x="9586" y="4622"/>
                  <a:pt x="9560" y="4576"/>
                  <a:pt x="9523" y="4536"/>
                </a:cubicBezTo>
                <a:cubicBezTo>
                  <a:pt x="9434" y="4440"/>
                  <a:pt x="9312" y="4382"/>
                  <a:pt x="9186" y="4355"/>
                </a:cubicBezTo>
                <a:cubicBezTo>
                  <a:pt x="9136" y="4344"/>
                  <a:pt x="9085" y="4340"/>
                  <a:pt x="9036" y="4340"/>
                </a:cubicBezTo>
                <a:cubicBezTo>
                  <a:pt x="8773" y="4340"/>
                  <a:pt x="8516" y="4470"/>
                  <a:pt x="8288" y="4582"/>
                </a:cubicBezTo>
                <a:cubicBezTo>
                  <a:pt x="7998" y="4722"/>
                  <a:pt x="7717" y="4880"/>
                  <a:pt x="7448" y="5051"/>
                </a:cubicBezTo>
                <a:cubicBezTo>
                  <a:pt x="7134" y="5253"/>
                  <a:pt x="6835" y="5474"/>
                  <a:pt x="6551" y="5715"/>
                </a:cubicBezTo>
                <a:cubicBezTo>
                  <a:pt x="6327" y="5907"/>
                  <a:pt x="6097" y="6108"/>
                  <a:pt x="5898" y="6331"/>
                </a:cubicBezTo>
                <a:lnTo>
                  <a:pt x="5893" y="6326"/>
                </a:lnTo>
                <a:cubicBezTo>
                  <a:pt x="5957" y="6219"/>
                  <a:pt x="6042" y="6124"/>
                  <a:pt x="6124" y="6022"/>
                </a:cubicBezTo>
                <a:cubicBezTo>
                  <a:pt x="6227" y="5891"/>
                  <a:pt x="6347" y="5771"/>
                  <a:pt x="6473" y="5659"/>
                </a:cubicBezTo>
                <a:cubicBezTo>
                  <a:pt x="6707" y="5452"/>
                  <a:pt x="6962" y="5273"/>
                  <a:pt x="7226" y="5107"/>
                </a:cubicBezTo>
                <a:cubicBezTo>
                  <a:pt x="7517" y="4925"/>
                  <a:pt x="7817" y="4756"/>
                  <a:pt x="8113" y="4582"/>
                </a:cubicBezTo>
                <a:cubicBezTo>
                  <a:pt x="8273" y="4490"/>
                  <a:pt x="8431" y="4397"/>
                  <a:pt x="8590" y="4305"/>
                </a:cubicBezTo>
                <a:cubicBezTo>
                  <a:pt x="8760" y="4206"/>
                  <a:pt x="8935" y="4097"/>
                  <a:pt x="9132" y="4064"/>
                </a:cubicBezTo>
                <a:cubicBezTo>
                  <a:pt x="9167" y="4059"/>
                  <a:pt x="9203" y="4056"/>
                  <a:pt x="9239" y="4056"/>
                </a:cubicBezTo>
                <a:close/>
                <a:moveTo>
                  <a:pt x="3627" y="2644"/>
                </a:moveTo>
                <a:cubicBezTo>
                  <a:pt x="3933" y="2806"/>
                  <a:pt x="4167" y="3055"/>
                  <a:pt x="4375" y="3331"/>
                </a:cubicBezTo>
                <a:cubicBezTo>
                  <a:pt x="4596" y="3624"/>
                  <a:pt x="4807" y="3931"/>
                  <a:pt x="4997" y="4247"/>
                </a:cubicBezTo>
                <a:cubicBezTo>
                  <a:pt x="5203" y="4589"/>
                  <a:pt x="5382" y="4961"/>
                  <a:pt x="5485" y="5345"/>
                </a:cubicBezTo>
                <a:cubicBezTo>
                  <a:pt x="5490" y="5444"/>
                  <a:pt x="5495" y="5544"/>
                  <a:pt x="5502" y="5643"/>
                </a:cubicBezTo>
                <a:cubicBezTo>
                  <a:pt x="5494" y="5730"/>
                  <a:pt x="5483" y="5816"/>
                  <a:pt x="5476" y="5904"/>
                </a:cubicBezTo>
                <a:cubicBezTo>
                  <a:pt x="5464" y="6046"/>
                  <a:pt x="5450" y="6188"/>
                  <a:pt x="5443" y="6330"/>
                </a:cubicBezTo>
                <a:cubicBezTo>
                  <a:pt x="5436" y="6439"/>
                  <a:pt x="5432" y="6557"/>
                  <a:pt x="5460" y="6665"/>
                </a:cubicBezTo>
                <a:cubicBezTo>
                  <a:pt x="5439" y="6709"/>
                  <a:pt x="5416" y="6753"/>
                  <a:pt x="5398" y="6799"/>
                </a:cubicBezTo>
                <a:cubicBezTo>
                  <a:pt x="5430" y="6021"/>
                  <a:pt x="5190" y="5260"/>
                  <a:pt x="4887" y="4545"/>
                </a:cubicBezTo>
                <a:cubicBezTo>
                  <a:pt x="4736" y="4189"/>
                  <a:pt x="4599" y="3780"/>
                  <a:pt x="4350" y="3478"/>
                </a:cubicBezTo>
                <a:cubicBezTo>
                  <a:pt x="4231" y="3331"/>
                  <a:pt x="4077" y="3234"/>
                  <a:pt x="3926" y="3125"/>
                </a:cubicBezTo>
                <a:cubicBezTo>
                  <a:pt x="3766" y="3007"/>
                  <a:pt x="3608" y="2848"/>
                  <a:pt x="3627" y="2644"/>
                </a:cubicBezTo>
                <a:close/>
                <a:moveTo>
                  <a:pt x="7722" y="5555"/>
                </a:moveTo>
                <a:cubicBezTo>
                  <a:pt x="7725" y="5555"/>
                  <a:pt x="7728" y="5555"/>
                  <a:pt x="7731" y="5555"/>
                </a:cubicBezTo>
                <a:cubicBezTo>
                  <a:pt x="7744" y="5558"/>
                  <a:pt x="7808" y="5585"/>
                  <a:pt x="7808" y="5605"/>
                </a:cubicBezTo>
                <a:cubicBezTo>
                  <a:pt x="7808" y="5633"/>
                  <a:pt x="7743" y="5679"/>
                  <a:pt x="7721" y="5694"/>
                </a:cubicBezTo>
                <a:cubicBezTo>
                  <a:pt x="7557" y="5815"/>
                  <a:pt x="7382" y="5920"/>
                  <a:pt x="7222" y="6043"/>
                </a:cubicBezTo>
                <a:cubicBezTo>
                  <a:pt x="6913" y="6287"/>
                  <a:pt x="6625" y="6560"/>
                  <a:pt x="6369" y="6858"/>
                </a:cubicBezTo>
                <a:cubicBezTo>
                  <a:pt x="6232" y="7019"/>
                  <a:pt x="6104" y="7188"/>
                  <a:pt x="5983" y="7361"/>
                </a:cubicBezTo>
                <a:cubicBezTo>
                  <a:pt x="6114" y="7120"/>
                  <a:pt x="6269" y="6883"/>
                  <a:pt x="6430" y="6665"/>
                </a:cubicBezTo>
                <a:cubicBezTo>
                  <a:pt x="6674" y="6334"/>
                  <a:pt x="6962" y="6005"/>
                  <a:pt x="7296" y="5759"/>
                </a:cubicBezTo>
                <a:cubicBezTo>
                  <a:pt x="7382" y="5696"/>
                  <a:pt x="7476" y="5639"/>
                  <a:pt x="7577" y="5601"/>
                </a:cubicBezTo>
                <a:cubicBezTo>
                  <a:pt x="7615" y="5586"/>
                  <a:pt x="7680" y="5555"/>
                  <a:pt x="7722" y="5555"/>
                </a:cubicBezTo>
                <a:close/>
                <a:moveTo>
                  <a:pt x="8994" y="6355"/>
                </a:moveTo>
                <a:cubicBezTo>
                  <a:pt x="9095" y="6355"/>
                  <a:pt x="9196" y="6361"/>
                  <a:pt x="9296" y="6372"/>
                </a:cubicBezTo>
                <a:cubicBezTo>
                  <a:pt x="9596" y="6405"/>
                  <a:pt x="9940" y="6523"/>
                  <a:pt x="10084" y="6799"/>
                </a:cubicBezTo>
                <a:cubicBezTo>
                  <a:pt x="9728" y="6728"/>
                  <a:pt x="9394" y="6568"/>
                  <a:pt x="9032" y="6510"/>
                </a:cubicBezTo>
                <a:cubicBezTo>
                  <a:pt x="8930" y="6493"/>
                  <a:pt x="8826" y="6485"/>
                  <a:pt x="8722" y="6485"/>
                </a:cubicBezTo>
                <a:cubicBezTo>
                  <a:pt x="8454" y="6485"/>
                  <a:pt x="8186" y="6538"/>
                  <a:pt x="7934" y="6631"/>
                </a:cubicBezTo>
                <a:cubicBezTo>
                  <a:pt x="7189" y="6904"/>
                  <a:pt x="6623" y="7489"/>
                  <a:pt x="6097" y="8058"/>
                </a:cubicBezTo>
                <a:cubicBezTo>
                  <a:pt x="6053" y="8106"/>
                  <a:pt x="6008" y="8156"/>
                  <a:pt x="5964" y="8204"/>
                </a:cubicBezTo>
                <a:cubicBezTo>
                  <a:pt x="6259" y="7750"/>
                  <a:pt x="6603" y="7337"/>
                  <a:pt x="7056" y="7012"/>
                </a:cubicBezTo>
                <a:cubicBezTo>
                  <a:pt x="7610" y="6616"/>
                  <a:pt x="8304" y="6355"/>
                  <a:pt x="8994" y="6355"/>
                </a:cubicBezTo>
                <a:close/>
                <a:moveTo>
                  <a:pt x="7469" y="7129"/>
                </a:moveTo>
                <a:cubicBezTo>
                  <a:pt x="7477" y="7129"/>
                  <a:pt x="7447" y="7171"/>
                  <a:pt x="7438" y="7198"/>
                </a:cubicBezTo>
                <a:cubicBezTo>
                  <a:pt x="7345" y="7472"/>
                  <a:pt x="7191" y="7732"/>
                  <a:pt x="7040" y="7977"/>
                </a:cubicBezTo>
                <a:cubicBezTo>
                  <a:pt x="6738" y="8465"/>
                  <a:pt x="6382" y="8913"/>
                  <a:pt x="6079" y="9399"/>
                </a:cubicBezTo>
                <a:cubicBezTo>
                  <a:pt x="5951" y="9604"/>
                  <a:pt x="5833" y="9817"/>
                  <a:pt x="5734" y="10037"/>
                </a:cubicBezTo>
                <a:cubicBezTo>
                  <a:pt x="5802" y="9746"/>
                  <a:pt x="5890" y="9461"/>
                  <a:pt x="6018" y="9190"/>
                </a:cubicBezTo>
                <a:cubicBezTo>
                  <a:pt x="6267" y="8654"/>
                  <a:pt x="6628" y="8157"/>
                  <a:pt x="6978" y="7685"/>
                </a:cubicBezTo>
                <a:cubicBezTo>
                  <a:pt x="7060" y="7574"/>
                  <a:pt x="7143" y="7468"/>
                  <a:pt x="7232" y="7367"/>
                </a:cubicBezTo>
                <a:cubicBezTo>
                  <a:pt x="7270" y="7323"/>
                  <a:pt x="7311" y="7278"/>
                  <a:pt x="7354" y="7234"/>
                </a:cubicBezTo>
                <a:cubicBezTo>
                  <a:pt x="7384" y="7204"/>
                  <a:pt x="7412" y="7174"/>
                  <a:pt x="7445" y="7147"/>
                </a:cubicBezTo>
                <a:cubicBezTo>
                  <a:pt x="7459" y="7135"/>
                  <a:pt x="7466" y="7129"/>
                  <a:pt x="7469" y="7129"/>
                </a:cubicBezTo>
                <a:close/>
                <a:moveTo>
                  <a:pt x="3459" y="8404"/>
                </a:moveTo>
                <a:cubicBezTo>
                  <a:pt x="3652" y="8479"/>
                  <a:pt x="3793" y="8658"/>
                  <a:pt x="3908" y="8851"/>
                </a:cubicBezTo>
                <a:cubicBezTo>
                  <a:pt x="4006" y="9291"/>
                  <a:pt x="4148" y="9716"/>
                  <a:pt x="4323" y="10128"/>
                </a:cubicBezTo>
                <a:cubicBezTo>
                  <a:pt x="4258" y="10026"/>
                  <a:pt x="4190" y="9921"/>
                  <a:pt x="4125" y="9814"/>
                </a:cubicBezTo>
                <a:cubicBezTo>
                  <a:pt x="3979" y="9580"/>
                  <a:pt x="3841" y="9342"/>
                  <a:pt x="3722" y="9096"/>
                </a:cubicBezTo>
                <a:cubicBezTo>
                  <a:pt x="3617" y="8878"/>
                  <a:pt x="3513" y="8644"/>
                  <a:pt x="3459" y="8404"/>
                </a:cubicBezTo>
                <a:close/>
                <a:moveTo>
                  <a:pt x="7050" y="7370"/>
                </a:moveTo>
                <a:lnTo>
                  <a:pt x="7050" y="7370"/>
                </a:lnTo>
                <a:cubicBezTo>
                  <a:pt x="6873" y="7585"/>
                  <a:pt x="6714" y="7814"/>
                  <a:pt x="6554" y="8042"/>
                </a:cubicBezTo>
                <a:cubicBezTo>
                  <a:pt x="6374" y="8303"/>
                  <a:pt x="6198" y="8567"/>
                  <a:pt x="6047" y="8845"/>
                </a:cubicBezTo>
                <a:cubicBezTo>
                  <a:pt x="5749" y="9399"/>
                  <a:pt x="5615" y="9999"/>
                  <a:pt x="5522" y="10609"/>
                </a:cubicBezTo>
                <a:cubicBezTo>
                  <a:pt x="5515" y="10126"/>
                  <a:pt x="5556" y="9645"/>
                  <a:pt x="5615" y="9165"/>
                </a:cubicBezTo>
                <a:cubicBezTo>
                  <a:pt x="5636" y="9155"/>
                  <a:pt x="5653" y="9133"/>
                  <a:pt x="5659" y="9101"/>
                </a:cubicBezTo>
                <a:cubicBezTo>
                  <a:pt x="5720" y="8654"/>
                  <a:pt x="6098" y="8316"/>
                  <a:pt x="6393" y="8004"/>
                </a:cubicBezTo>
                <a:cubicBezTo>
                  <a:pt x="6601" y="7781"/>
                  <a:pt x="6819" y="7566"/>
                  <a:pt x="7050" y="7370"/>
                </a:cubicBezTo>
                <a:close/>
                <a:moveTo>
                  <a:pt x="5740" y="6459"/>
                </a:moveTo>
                <a:cubicBezTo>
                  <a:pt x="5747" y="6459"/>
                  <a:pt x="5755" y="6460"/>
                  <a:pt x="5764" y="6462"/>
                </a:cubicBezTo>
                <a:cubicBezTo>
                  <a:pt x="5771" y="6465"/>
                  <a:pt x="5773" y="6467"/>
                  <a:pt x="5779" y="6469"/>
                </a:cubicBezTo>
                <a:lnTo>
                  <a:pt x="5752" y="6501"/>
                </a:lnTo>
                <a:cubicBezTo>
                  <a:pt x="5712" y="6554"/>
                  <a:pt x="5749" y="6609"/>
                  <a:pt x="5799" y="6618"/>
                </a:cubicBezTo>
                <a:cubicBezTo>
                  <a:pt x="5798" y="6656"/>
                  <a:pt x="5795" y="6693"/>
                  <a:pt x="5792" y="6731"/>
                </a:cubicBezTo>
                <a:cubicBezTo>
                  <a:pt x="5772" y="7028"/>
                  <a:pt x="5738" y="7322"/>
                  <a:pt x="5700" y="7617"/>
                </a:cubicBezTo>
                <a:cubicBezTo>
                  <a:pt x="5687" y="7703"/>
                  <a:pt x="5674" y="7790"/>
                  <a:pt x="5661" y="7879"/>
                </a:cubicBezTo>
                <a:cubicBezTo>
                  <a:pt x="5644" y="7917"/>
                  <a:pt x="5626" y="7957"/>
                  <a:pt x="5615" y="7995"/>
                </a:cubicBezTo>
                <a:cubicBezTo>
                  <a:pt x="5605" y="8022"/>
                  <a:pt x="5617" y="8048"/>
                  <a:pt x="5637" y="8064"/>
                </a:cubicBezTo>
                <a:cubicBezTo>
                  <a:pt x="5595" y="8350"/>
                  <a:pt x="5552" y="8638"/>
                  <a:pt x="5512" y="8925"/>
                </a:cubicBezTo>
                <a:cubicBezTo>
                  <a:pt x="5498" y="8974"/>
                  <a:pt x="5488" y="9024"/>
                  <a:pt x="5481" y="9077"/>
                </a:cubicBezTo>
                <a:cubicBezTo>
                  <a:pt x="5478" y="9094"/>
                  <a:pt x="5481" y="9108"/>
                  <a:pt x="5487" y="9122"/>
                </a:cubicBezTo>
                <a:cubicBezTo>
                  <a:pt x="5476" y="9210"/>
                  <a:pt x="5464" y="9296"/>
                  <a:pt x="5454" y="9382"/>
                </a:cubicBezTo>
                <a:cubicBezTo>
                  <a:pt x="5396" y="9895"/>
                  <a:pt x="5368" y="10413"/>
                  <a:pt x="5400" y="10928"/>
                </a:cubicBezTo>
                <a:lnTo>
                  <a:pt x="5310" y="10545"/>
                </a:lnTo>
                <a:cubicBezTo>
                  <a:pt x="5319" y="10541"/>
                  <a:pt x="5329" y="10534"/>
                  <a:pt x="5327" y="10518"/>
                </a:cubicBezTo>
                <a:cubicBezTo>
                  <a:pt x="5290" y="9999"/>
                  <a:pt x="5277" y="9475"/>
                  <a:pt x="5281" y="8955"/>
                </a:cubicBezTo>
                <a:cubicBezTo>
                  <a:pt x="5283" y="8950"/>
                  <a:pt x="5287" y="8947"/>
                  <a:pt x="5287" y="8942"/>
                </a:cubicBezTo>
                <a:cubicBezTo>
                  <a:pt x="5288" y="8901"/>
                  <a:pt x="5284" y="8858"/>
                  <a:pt x="5283" y="8817"/>
                </a:cubicBezTo>
                <a:cubicBezTo>
                  <a:pt x="5284" y="8749"/>
                  <a:pt x="5284" y="8679"/>
                  <a:pt x="5284" y="8611"/>
                </a:cubicBezTo>
                <a:cubicBezTo>
                  <a:pt x="5297" y="8062"/>
                  <a:pt x="5305" y="7490"/>
                  <a:pt x="5481" y="6965"/>
                </a:cubicBezTo>
                <a:cubicBezTo>
                  <a:pt x="5502" y="6902"/>
                  <a:pt x="5528" y="6838"/>
                  <a:pt x="5552" y="6775"/>
                </a:cubicBezTo>
                <a:cubicBezTo>
                  <a:pt x="5585" y="6772"/>
                  <a:pt x="5613" y="6751"/>
                  <a:pt x="5606" y="6709"/>
                </a:cubicBezTo>
                <a:cubicBezTo>
                  <a:pt x="5603" y="6694"/>
                  <a:pt x="5603" y="6680"/>
                  <a:pt x="5602" y="6666"/>
                </a:cubicBezTo>
                <a:cubicBezTo>
                  <a:pt x="5609" y="6652"/>
                  <a:pt x="5615" y="6638"/>
                  <a:pt x="5622" y="6623"/>
                </a:cubicBezTo>
                <a:cubicBezTo>
                  <a:pt x="5637" y="6592"/>
                  <a:pt x="5656" y="6558"/>
                  <a:pt x="5674" y="6528"/>
                </a:cubicBezTo>
                <a:cubicBezTo>
                  <a:pt x="5698" y="6487"/>
                  <a:pt x="5701" y="6459"/>
                  <a:pt x="5740" y="6459"/>
                </a:cubicBezTo>
                <a:close/>
                <a:moveTo>
                  <a:pt x="8949" y="8728"/>
                </a:moveTo>
                <a:lnTo>
                  <a:pt x="8949" y="8728"/>
                </a:lnTo>
                <a:cubicBezTo>
                  <a:pt x="8086" y="9559"/>
                  <a:pt x="6977" y="10291"/>
                  <a:pt x="6263" y="11271"/>
                </a:cubicBezTo>
                <a:cubicBezTo>
                  <a:pt x="6523" y="10859"/>
                  <a:pt x="6805" y="10460"/>
                  <a:pt x="7110" y="10085"/>
                </a:cubicBezTo>
                <a:cubicBezTo>
                  <a:pt x="7360" y="9779"/>
                  <a:pt x="7632" y="9487"/>
                  <a:pt x="7947" y="9241"/>
                </a:cubicBezTo>
                <a:cubicBezTo>
                  <a:pt x="8105" y="9119"/>
                  <a:pt x="8271" y="9008"/>
                  <a:pt x="8448" y="8919"/>
                </a:cubicBezTo>
                <a:cubicBezTo>
                  <a:pt x="8533" y="8877"/>
                  <a:pt x="8622" y="8837"/>
                  <a:pt x="8710" y="8803"/>
                </a:cubicBezTo>
                <a:cubicBezTo>
                  <a:pt x="8766" y="8781"/>
                  <a:pt x="8865" y="8736"/>
                  <a:pt x="8949" y="8728"/>
                </a:cubicBezTo>
                <a:close/>
                <a:moveTo>
                  <a:pt x="8755" y="7991"/>
                </a:moveTo>
                <a:cubicBezTo>
                  <a:pt x="8767" y="7991"/>
                  <a:pt x="8779" y="7991"/>
                  <a:pt x="8791" y="7991"/>
                </a:cubicBezTo>
                <a:cubicBezTo>
                  <a:pt x="8595" y="8249"/>
                  <a:pt x="8271" y="8388"/>
                  <a:pt x="8001" y="8554"/>
                </a:cubicBezTo>
                <a:cubicBezTo>
                  <a:pt x="7695" y="8745"/>
                  <a:pt x="7405" y="8960"/>
                  <a:pt x="7136" y="9200"/>
                </a:cubicBezTo>
                <a:cubicBezTo>
                  <a:pt x="6618" y="9660"/>
                  <a:pt x="6175" y="10202"/>
                  <a:pt x="5827" y="10802"/>
                </a:cubicBezTo>
                <a:cubicBezTo>
                  <a:pt x="5734" y="10964"/>
                  <a:pt x="5650" y="11131"/>
                  <a:pt x="5571" y="11301"/>
                </a:cubicBezTo>
                <a:cubicBezTo>
                  <a:pt x="5566" y="11286"/>
                  <a:pt x="5566" y="11274"/>
                  <a:pt x="5565" y="11261"/>
                </a:cubicBezTo>
                <a:cubicBezTo>
                  <a:pt x="5815" y="10498"/>
                  <a:pt x="6107" y="9738"/>
                  <a:pt x="6618" y="9112"/>
                </a:cubicBezTo>
                <a:cubicBezTo>
                  <a:pt x="7139" y="8474"/>
                  <a:pt x="7915" y="7991"/>
                  <a:pt x="8755" y="7991"/>
                </a:cubicBezTo>
                <a:close/>
                <a:moveTo>
                  <a:pt x="4028" y="6994"/>
                </a:moveTo>
                <a:cubicBezTo>
                  <a:pt x="4315" y="7083"/>
                  <a:pt x="4376" y="7522"/>
                  <a:pt x="4437" y="7766"/>
                </a:cubicBezTo>
                <a:cubicBezTo>
                  <a:pt x="4549" y="8218"/>
                  <a:pt x="4665" y="8668"/>
                  <a:pt x="4780" y="9119"/>
                </a:cubicBezTo>
                <a:cubicBezTo>
                  <a:pt x="4990" y="9929"/>
                  <a:pt x="5180" y="10744"/>
                  <a:pt x="5393" y="11554"/>
                </a:cubicBezTo>
                <a:cubicBezTo>
                  <a:pt x="5390" y="11572"/>
                  <a:pt x="5386" y="11589"/>
                  <a:pt x="5380" y="11609"/>
                </a:cubicBezTo>
                <a:cubicBezTo>
                  <a:pt x="5197" y="11168"/>
                  <a:pt x="4999" y="10731"/>
                  <a:pt x="4793" y="10298"/>
                </a:cubicBezTo>
                <a:cubicBezTo>
                  <a:pt x="4617" y="9931"/>
                  <a:pt x="4433" y="9569"/>
                  <a:pt x="4241" y="9210"/>
                </a:cubicBezTo>
                <a:cubicBezTo>
                  <a:pt x="4166" y="8942"/>
                  <a:pt x="4102" y="8671"/>
                  <a:pt x="4060" y="8396"/>
                </a:cubicBezTo>
                <a:cubicBezTo>
                  <a:pt x="4020" y="8147"/>
                  <a:pt x="3996" y="7898"/>
                  <a:pt x="3984" y="7645"/>
                </a:cubicBezTo>
                <a:cubicBezTo>
                  <a:pt x="3979" y="7509"/>
                  <a:pt x="3976" y="7373"/>
                  <a:pt x="3979" y="7235"/>
                </a:cubicBezTo>
                <a:cubicBezTo>
                  <a:pt x="3982" y="7157"/>
                  <a:pt x="3982" y="7058"/>
                  <a:pt x="4028" y="6994"/>
                </a:cubicBezTo>
                <a:close/>
                <a:moveTo>
                  <a:pt x="6245" y="11569"/>
                </a:moveTo>
                <a:cubicBezTo>
                  <a:pt x="6015" y="11978"/>
                  <a:pt x="5870" y="12428"/>
                  <a:pt x="5778" y="12887"/>
                </a:cubicBezTo>
                <a:cubicBezTo>
                  <a:pt x="5778" y="12825"/>
                  <a:pt x="5781" y="12764"/>
                  <a:pt x="5779" y="12703"/>
                </a:cubicBezTo>
                <a:cubicBezTo>
                  <a:pt x="5866" y="12286"/>
                  <a:pt x="6026" y="11913"/>
                  <a:pt x="6245" y="11569"/>
                </a:cubicBezTo>
                <a:close/>
                <a:moveTo>
                  <a:pt x="9680" y="13348"/>
                </a:moveTo>
                <a:cubicBezTo>
                  <a:pt x="9690" y="13348"/>
                  <a:pt x="9700" y="13348"/>
                  <a:pt x="9709" y="13348"/>
                </a:cubicBezTo>
                <a:cubicBezTo>
                  <a:pt x="9766" y="13350"/>
                  <a:pt x="9823" y="13353"/>
                  <a:pt x="9878" y="13357"/>
                </a:cubicBezTo>
                <a:cubicBezTo>
                  <a:pt x="9901" y="13360"/>
                  <a:pt x="9929" y="13361"/>
                  <a:pt x="9953" y="13368"/>
                </a:cubicBezTo>
                <a:cubicBezTo>
                  <a:pt x="10009" y="13383"/>
                  <a:pt x="10048" y="13387"/>
                  <a:pt x="10034" y="13449"/>
                </a:cubicBezTo>
                <a:cubicBezTo>
                  <a:pt x="10018" y="13514"/>
                  <a:pt x="9963" y="13503"/>
                  <a:pt x="9905" y="13506"/>
                </a:cubicBezTo>
                <a:cubicBezTo>
                  <a:pt x="9847" y="13510"/>
                  <a:pt x="9791" y="13514"/>
                  <a:pt x="9735" y="13520"/>
                </a:cubicBezTo>
                <a:cubicBezTo>
                  <a:pt x="9621" y="13533"/>
                  <a:pt x="9509" y="13549"/>
                  <a:pt x="9397" y="13568"/>
                </a:cubicBezTo>
                <a:cubicBezTo>
                  <a:pt x="8973" y="13645"/>
                  <a:pt x="8561" y="13776"/>
                  <a:pt x="8174" y="13960"/>
                </a:cubicBezTo>
                <a:cubicBezTo>
                  <a:pt x="7964" y="14059"/>
                  <a:pt x="7764" y="14174"/>
                  <a:pt x="7571" y="14305"/>
                </a:cubicBezTo>
                <a:cubicBezTo>
                  <a:pt x="7551" y="14317"/>
                  <a:pt x="7531" y="14330"/>
                  <a:pt x="7513" y="14343"/>
                </a:cubicBezTo>
                <a:cubicBezTo>
                  <a:pt x="8032" y="13856"/>
                  <a:pt x="8644" y="13466"/>
                  <a:pt x="9363" y="13370"/>
                </a:cubicBezTo>
                <a:cubicBezTo>
                  <a:pt x="9470" y="13355"/>
                  <a:pt x="9575" y="13348"/>
                  <a:pt x="9680" y="13348"/>
                </a:cubicBezTo>
                <a:close/>
                <a:moveTo>
                  <a:pt x="2899" y="9241"/>
                </a:moveTo>
                <a:lnTo>
                  <a:pt x="2899" y="9241"/>
                </a:lnTo>
                <a:cubicBezTo>
                  <a:pt x="3176" y="9468"/>
                  <a:pt x="3431" y="9721"/>
                  <a:pt x="3652" y="10002"/>
                </a:cubicBezTo>
                <a:cubicBezTo>
                  <a:pt x="3911" y="10332"/>
                  <a:pt x="4118" y="10697"/>
                  <a:pt x="4326" y="11057"/>
                </a:cubicBezTo>
                <a:cubicBezTo>
                  <a:pt x="4729" y="11750"/>
                  <a:pt x="5128" y="12463"/>
                  <a:pt x="5358" y="13235"/>
                </a:cubicBezTo>
                <a:cubicBezTo>
                  <a:pt x="5490" y="13686"/>
                  <a:pt x="5558" y="14151"/>
                  <a:pt x="5529" y="14623"/>
                </a:cubicBezTo>
                <a:cubicBezTo>
                  <a:pt x="5528" y="14644"/>
                  <a:pt x="5545" y="14655"/>
                  <a:pt x="5562" y="14655"/>
                </a:cubicBezTo>
                <a:cubicBezTo>
                  <a:pt x="5565" y="14655"/>
                  <a:pt x="5569" y="14655"/>
                  <a:pt x="5572" y="14654"/>
                </a:cubicBezTo>
                <a:lnTo>
                  <a:pt x="5572" y="14654"/>
                </a:lnTo>
                <a:cubicBezTo>
                  <a:pt x="5571" y="14726"/>
                  <a:pt x="5566" y="14797"/>
                  <a:pt x="5565" y="14871"/>
                </a:cubicBezTo>
                <a:cubicBezTo>
                  <a:pt x="5480" y="14247"/>
                  <a:pt x="5345" y="13631"/>
                  <a:pt x="5159" y="13033"/>
                </a:cubicBezTo>
                <a:cubicBezTo>
                  <a:pt x="5090" y="12809"/>
                  <a:pt x="5013" y="12587"/>
                  <a:pt x="4928" y="12368"/>
                </a:cubicBezTo>
                <a:cubicBezTo>
                  <a:pt x="4884" y="12252"/>
                  <a:pt x="4827" y="12077"/>
                  <a:pt x="4678" y="12077"/>
                </a:cubicBezTo>
                <a:cubicBezTo>
                  <a:pt x="4676" y="12077"/>
                  <a:pt x="4674" y="12077"/>
                  <a:pt x="4673" y="12077"/>
                </a:cubicBezTo>
                <a:cubicBezTo>
                  <a:pt x="4372" y="11605"/>
                  <a:pt x="4068" y="11134"/>
                  <a:pt x="3766" y="10661"/>
                </a:cubicBezTo>
                <a:lnTo>
                  <a:pt x="3309" y="9948"/>
                </a:lnTo>
                <a:cubicBezTo>
                  <a:pt x="3231" y="9824"/>
                  <a:pt x="3153" y="9701"/>
                  <a:pt x="3075" y="9579"/>
                </a:cubicBezTo>
                <a:cubicBezTo>
                  <a:pt x="3010" y="9475"/>
                  <a:pt x="2920" y="9363"/>
                  <a:pt x="2899" y="9241"/>
                </a:cubicBezTo>
                <a:close/>
                <a:moveTo>
                  <a:pt x="9124" y="12387"/>
                </a:moveTo>
                <a:cubicBezTo>
                  <a:pt x="9391" y="12387"/>
                  <a:pt x="9655" y="12446"/>
                  <a:pt x="9891" y="12567"/>
                </a:cubicBezTo>
                <a:cubicBezTo>
                  <a:pt x="9823" y="12562"/>
                  <a:pt x="9755" y="12560"/>
                  <a:pt x="9688" y="12560"/>
                </a:cubicBezTo>
                <a:cubicBezTo>
                  <a:pt x="9061" y="12560"/>
                  <a:pt x="8439" y="12747"/>
                  <a:pt x="7895" y="13066"/>
                </a:cubicBezTo>
                <a:cubicBezTo>
                  <a:pt x="7178" y="13485"/>
                  <a:pt x="6623" y="14132"/>
                  <a:pt x="6230" y="14857"/>
                </a:cubicBezTo>
                <a:cubicBezTo>
                  <a:pt x="6127" y="15045"/>
                  <a:pt x="6036" y="15241"/>
                  <a:pt x="5955" y="15438"/>
                </a:cubicBezTo>
                <a:cubicBezTo>
                  <a:pt x="6157" y="14753"/>
                  <a:pt x="6538" y="14105"/>
                  <a:pt x="7001" y="13573"/>
                </a:cubicBezTo>
                <a:cubicBezTo>
                  <a:pt x="7509" y="12988"/>
                  <a:pt x="8200" y="12445"/>
                  <a:pt x="9000" y="12391"/>
                </a:cubicBezTo>
                <a:cubicBezTo>
                  <a:pt x="9041" y="12388"/>
                  <a:pt x="9083" y="12387"/>
                  <a:pt x="9124" y="12387"/>
                </a:cubicBezTo>
                <a:close/>
                <a:moveTo>
                  <a:pt x="7100" y="10882"/>
                </a:moveTo>
                <a:cubicBezTo>
                  <a:pt x="7152" y="10882"/>
                  <a:pt x="7195" y="10907"/>
                  <a:pt x="7211" y="10978"/>
                </a:cubicBezTo>
                <a:cubicBezTo>
                  <a:pt x="7232" y="11076"/>
                  <a:pt x="7198" y="11199"/>
                  <a:pt x="7178" y="11296"/>
                </a:cubicBezTo>
                <a:cubicBezTo>
                  <a:pt x="7138" y="11498"/>
                  <a:pt x="7067" y="11696"/>
                  <a:pt x="6985" y="11887"/>
                </a:cubicBezTo>
                <a:cubicBezTo>
                  <a:pt x="6826" y="12262"/>
                  <a:pt x="6635" y="12622"/>
                  <a:pt x="6476" y="12995"/>
                </a:cubicBezTo>
                <a:cubicBezTo>
                  <a:pt x="6318" y="13368"/>
                  <a:pt x="6181" y="13750"/>
                  <a:pt x="6060" y="14136"/>
                </a:cubicBezTo>
                <a:cubicBezTo>
                  <a:pt x="5925" y="14570"/>
                  <a:pt x="5813" y="15013"/>
                  <a:pt x="5728" y="15458"/>
                </a:cubicBezTo>
                <a:cubicBezTo>
                  <a:pt x="5741" y="14945"/>
                  <a:pt x="5737" y="14432"/>
                  <a:pt x="5773" y="13922"/>
                </a:cubicBezTo>
                <a:cubicBezTo>
                  <a:pt x="5830" y="13171"/>
                  <a:pt x="5971" y="12412"/>
                  <a:pt x="6320" y="11740"/>
                </a:cubicBezTo>
                <a:cubicBezTo>
                  <a:pt x="6403" y="11581"/>
                  <a:pt x="6500" y="11426"/>
                  <a:pt x="6608" y="11283"/>
                </a:cubicBezTo>
                <a:cubicBezTo>
                  <a:pt x="6710" y="11147"/>
                  <a:pt x="6828" y="10981"/>
                  <a:pt x="6989" y="10910"/>
                </a:cubicBezTo>
                <a:cubicBezTo>
                  <a:pt x="7026" y="10894"/>
                  <a:pt x="7065" y="10882"/>
                  <a:pt x="7100" y="10882"/>
                </a:cubicBezTo>
                <a:close/>
                <a:moveTo>
                  <a:pt x="1684" y="11245"/>
                </a:moveTo>
                <a:cubicBezTo>
                  <a:pt x="1708" y="11245"/>
                  <a:pt x="1746" y="11267"/>
                  <a:pt x="1777" y="11278"/>
                </a:cubicBezTo>
                <a:cubicBezTo>
                  <a:pt x="1828" y="11298"/>
                  <a:pt x="1878" y="11327"/>
                  <a:pt x="1926" y="11352"/>
                </a:cubicBezTo>
                <a:cubicBezTo>
                  <a:pt x="2544" y="11674"/>
                  <a:pt x="3018" y="12213"/>
                  <a:pt x="3424" y="12768"/>
                </a:cubicBezTo>
                <a:cubicBezTo>
                  <a:pt x="3679" y="13119"/>
                  <a:pt x="3915" y="13479"/>
                  <a:pt x="4148" y="13845"/>
                </a:cubicBezTo>
                <a:cubicBezTo>
                  <a:pt x="4379" y="14211"/>
                  <a:pt x="4593" y="14587"/>
                  <a:pt x="4843" y="14937"/>
                </a:cubicBezTo>
                <a:cubicBezTo>
                  <a:pt x="4891" y="15113"/>
                  <a:pt x="4936" y="15288"/>
                  <a:pt x="4985" y="15464"/>
                </a:cubicBezTo>
                <a:cubicBezTo>
                  <a:pt x="4970" y="15433"/>
                  <a:pt x="4956" y="15400"/>
                  <a:pt x="4942" y="15367"/>
                </a:cubicBezTo>
                <a:cubicBezTo>
                  <a:pt x="4793" y="15034"/>
                  <a:pt x="4600" y="14719"/>
                  <a:pt x="4394" y="14418"/>
                </a:cubicBezTo>
                <a:cubicBezTo>
                  <a:pt x="3967" y="13795"/>
                  <a:pt x="3489" y="13201"/>
                  <a:pt x="2984" y="12643"/>
                </a:cubicBezTo>
                <a:cubicBezTo>
                  <a:pt x="2730" y="12362"/>
                  <a:pt x="2471" y="12090"/>
                  <a:pt x="2195" y="11829"/>
                </a:cubicBezTo>
                <a:cubicBezTo>
                  <a:pt x="2070" y="11711"/>
                  <a:pt x="1946" y="11596"/>
                  <a:pt x="1815" y="11484"/>
                </a:cubicBezTo>
                <a:cubicBezTo>
                  <a:pt x="1764" y="11440"/>
                  <a:pt x="1670" y="11376"/>
                  <a:pt x="1659" y="11300"/>
                </a:cubicBezTo>
                <a:cubicBezTo>
                  <a:pt x="1653" y="11259"/>
                  <a:pt x="1664" y="11245"/>
                  <a:pt x="1684" y="11245"/>
                </a:cubicBezTo>
                <a:close/>
                <a:moveTo>
                  <a:pt x="258" y="14990"/>
                </a:moveTo>
                <a:cubicBezTo>
                  <a:pt x="305" y="14990"/>
                  <a:pt x="370" y="15004"/>
                  <a:pt x="396" y="15007"/>
                </a:cubicBezTo>
                <a:cubicBezTo>
                  <a:pt x="452" y="15011"/>
                  <a:pt x="507" y="15018"/>
                  <a:pt x="559" y="15028"/>
                </a:cubicBezTo>
                <a:cubicBezTo>
                  <a:pt x="699" y="15051"/>
                  <a:pt x="839" y="15081"/>
                  <a:pt x="974" y="15122"/>
                </a:cubicBezTo>
                <a:cubicBezTo>
                  <a:pt x="1194" y="15187"/>
                  <a:pt x="1408" y="15274"/>
                  <a:pt x="1619" y="15369"/>
                </a:cubicBezTo>
                <a:cubicBezTo>
                  <a:pt x="2112" y="15592"/>
                  <a:pt x="2574" y="15875"/>
                  <a:pt x="2998" y="16210"/>
                </a:cubicBezTo>
                <a:cubicBezTo>
                  <a:pt x="2573" y="15899"/>
                  <a:pt x="2106" y="15643"/>
                  <a:pt x="1587" y="15475"/>
                </a:cubicBezTo>
                <a:cubicBezTo>
                  <a:pt x="1347" y="15397"/>
                  <a:pt x="1104" y="15335"/>
                  <a:pt x="862" y="15271"/>
                </a:cubicBezTo>
                <a:cubicBezTo>
                  <a:pt x="742" y="15240"/>
                  <a:pt x="626" y="15208"/>
                  <a:pt x="508" y="15174"/>
                </a:cubicBezTo>
                <a:cubicBezTo>
                  <a:pt x="466" y="15163"/>
                  <a:pt x="117" y="15079"/>
                  <a:pt x="209" y="15001"/>
                </a:cubicBezTo>
                <a:cubicBezTo>
                  <a:pt x="218" y="14993"/>
                  <a:pt x="236" y="14990"/>
                  <a:pt x="258" y="14990"/>
                </a:cubicBezTo>
                <a:close/>
                <a:moveTo>
                  <a:pt x="4712" y="12198"/>
                </a:moveTo>
                <a:cubicBezTo>
                  <a:pt x="4769" y="12222"/>
                  <a:pt x="4797" y="12313"/>
                  <a:pt x="4816" y="12364"/>
                </a:cubicBezTo>
                <a:cubicBezTo>
                  <a:pt x="4897" y="12568"/>
                  <a:pt x="4968" y="12775"/>
                  <a:pt x="5034" y="12985"/>
                </a:cubicBezTo>
                <a:cubicBezTo>
                  <a:pt x="5308" y="13845"/>
                  <a:pt x="5471" y="14740"/>
                  <a:pt x="5525" y="15643"/>
                </a:cubicBezTo>
                <a:cubicBezTo>
                  <a:pt x="5566" y="16325"/>
                  <a:pt x="5542" y="17003"/>
                  <a:pt x="5461" y="17679"/>
                </a:cubicBezTo>
                <a:cubicBezTo>
                  <a:pt x="5450" y="16369"/>
                  <a:pt x="4941" y="15071"/>
                  <a:pt x="4687" y="13802"/>
                </a:cubicBezTo>
                <a:cubicBezTo>
                  <a:pt x="4606" y="13391"/>
                  <a:pt x="4545" y="12972"/>
                  <a:pt x="4538" y="12554"/>
                </a:cubicBezTo>
                <a:cubicBezTo>
                  <a:pt x="4536" y="12462"/>
                  <a:pt x="4538" y="12371"/>
                  <a:pt x="4577" y="12289"/>
                </a:cubicBezTo>
                <a:cubicBezTo>
                  <a:pt x="4587" y="12265"/>
                  <a:pt x="4606" y="12235"/>
                  <a:pt x="4629" y="12213"/>
                </a:cubicBezTo>
                <a:cubicBezTo>
                  <a:pt x="4638" y="12222"/>
                  <a:pt x="4650" y="12226"/>
                  <a:pt x="4661" y="12226"/>
                </a:cubicBezTo>
                <a:cubicBezTo>
                  <a:pt x="4681" y="12226"/>
                  <a:pt x="4701" y="12215"/>
                  <a:pt x="4712" y="12198"/>
                </a:cubicBezTo>
                <a:close/>
                <a:moveTo>
                  <a:pt x="3689" y="14567"/>
                </a:moveTo>
                <a:cubicBezTo>
                  <a:pt x="3715" y="14567"/>
                  <a:pt x="3744" y="14575"/>
                  <a:pt x="3777" y="14593"/>
                </a:cubicBezTo>
                <a:cubicBezTo>
                  <a:pt x="3894" y="14657"/>
                  <a:pt x="3970" y="14779"/>
                  <a:pt x="4034" y="14891"/>
                </a:cubicBezTo>
                <a:cubicBezTo>
                  <a:pt x="4189" y="15166"/>
                  <a:pt x="4326" y="15451"/>
                  <a:pt x="4453" y="15742"/>
                </a:cubicBezTo>
                <a:cubicBezTo>
                  <a:pt x="4773" y="16480"/>
                  <a:pt x="4996" y="17246"/>
                  <a:pt x="5145" y="18029"/>
                </a:cubicBezTo>
                <a:cubicBezTo>
                  <a:pt x="4968" y="17447"/>
                  <a:pt x="4745" y="16880"/>
                  <a:pt x="4458" y="16346"/>
                </a:cubicBezTo>
                <a:cubicBezTo>
                  <a:pt x="4315" y="16080"/>
                  <a:pt x="4152" y="15826"/>
                  <a:pt x="3993" y="15569"/>
                </a:cubicBezTo>
                <a:cubicBezTo>
                  <a:pt x="3913" y="15441"/>
                  <a:pt x="3835" y="15313"/>
                  <a:pt x="3763" y="15180"/>
                </a:cubicBezTo>
                <a:cubicBezTo>
                  <a:pt x="3694" y="15055"/>
                  <a:pt x="3607" y="14918"/>
                  <a:pt x="3579" y="14774"/>
                </a:cubicBezTo>
                <a:cubicBezTo>
                  <a:pt x="3557" y="14664"/>
                  <a:pt x="3600" y="14567"/>
                  <a:pt x="3689" y="14567"/>
                </a:cubicBezTo>
                <a:close/>
                <a:moveTo>
                  <a:pt x="7557" y="17220"/>
                </a:moveTo>
                <a:lnTo>
                  <a:pt x="7557" y="17220"/>
                </a:lnTo>
                <a:cubicBezTo>
                  <a:pt x="7246" y="17439"/>
                  <a:pt x="6950" y="17676"/>
                  <a:pt x="6672" y="17933"/>
                </a:cubicBezTo>
                <a:cubicBezTo>
                  <a:pt x="6538" y="18056"/>
                  <a:pt x="6415" y="18184"/>
                  <a:pt x="6288" y="18314"/>
                </a:cubicBezTo>
                <a:cubicBezTo>
                  <a:pt x="6629" y="17881"/>
                  <a:pt x="7072" y="17525"/>
                  <a:pt x="7557" y="17220"/>
                </a:cubicBezTo>
                <a:close/>
                <a:moveTo>
                  <a:pt x="9930" y="15591"/>
                </a:moveTo>
                <a:cubicBezTo>
                  <a:pt x="10037" y="15591"/>
                  <a:pt x="10142" y="15611"/>
                  <a:pt x="10231" y="15670"/>
                </a:cubicBezTo>
                <a:cubicBezTo>
                  <a:pt x="9879" y="15843"/>
                  <a:pt x="9511" y="15975"/>
                  <a:pt x="9147" y="16121"/>
                </a:cubicBezTo>
                <a:cubicBezTo>
                  <a:pt x="8767" y="16273"/>
                  <a:pt x="8390" y="16433"/>
                  <a:pt x="8026" y="16620"/>
                </a:cubicBezTo>
                <a:cubicBezTo>
                  <a:pt x="7384" y="16951"/>
                  <a:pt x="6779" y="17369"/>
                  <a:pt x="6317" y="17931"/>
                </a:cubicBezTo>
                <a:cubicBezTo>
                  <a:pt x="6185" y="18091"/>
                  <a:pt x="6069" y="18262"/>
                  <a:pt x="5966" y="18440"/>
                </a:cubicBezTo>
                <a:cubicBezTo>
                  <a:pt x="6002" y="18327"/>
                  <a:pt x="6040" y="18215"/>
                  <a:pt x="6079" y="18101"/>
                </a:cubicBezTo>
                <a:cubicBezTo>
                  <a:pt x="6083" y="18100"/>
                  <a:pt x="6087" y="18100"/>
                  <a:pt x="6090" y="18094"/>
                </a:cubicBezTo>
                <a:cubicBezTo>
                  <a:pt x="6588" y="17399"/>
                  <a:pt x="7184" y="16793"/>
                  <a:pt x="7914" y="16341"/>
                </a:cubicBezTo>
                <a:cubicBezTo>
                  <a:pt x="8275" y="16119"/>
                  <a:pt x="8658" y="15935"/>
                  <a:pt x="9057" y="15796"/>
                </a:cubicBezTo>
                <a:cubicBezTo>
                  <a:pt x="9264" y="15723"/>
                  <a:pt x="9476" y="15658"/>
                  <a:pt x="9692" y="15617"/>
                </a:cubicBezTo>
                <a:cubicBezTo>
                  <a:pt x="9770" y="15602"/>
                  <a:pt x="9851" y="15591"/>
                  <a:pt x="9930" y="15591"/>
                </a:cubicBezTo>
                <a:close/>
                <a:moveTo>
                  <a:pt x="1671" y="17298"/>
                </a:moveTo>
                <a:cubicBezTo>
                  <a:pt x="1676" y="17298"/>
                  <a:pt x="1681" y="17298"/>
                  <a:pt x="1686" y="17298"/>
                </a:cubicBezTo>
                <a:cubicBezTo>
                  <a:pt x="1744" y="17304"/>
                  <a:pt x="1801" y="17341"/>
                  <a:pt x="1853" y="17369"/>
                </a:cubicBezTo>
                <a:cubicBezTo>
                  <a:pt x="2068" y="17486"/>
                  <a:pt x="2280" y="17609"/>
                  <a:pt x="2493" y="17731"/>
                </a:cubicBezTo>
                <a:cubicBezTo>
                  <a:pt x="2747" y="17876"/>
                  <a:pt x="2997" y="18030"/>
                  <a:pt x="3241" y="18192"/>
                </a:cubicBezTo>
                <a:cubicBezTo>
                  <a:pt x="3055" y="18079"/>
                  <a:pt x="2864" y="17974"/>
                  <a:pt x="2669" y="17876"/>
                </a:cubicBezTo>
                <a:cubicBezTo>
                  <a:pt x="2465" y="17775"/>
                  <a:pt x="2256" y="17680"/>
                  <a:pt x="2042" y="17603"/>
                </a:cubicBezTo>
                <a:cubicBezTo>
                  <a:pt x="1969" y="17577"/>
                  <a:pt x="1899" y="17563"/>
                  <a:pt x="1833" y="17563"/>
                </a:cubicBezTo>
                <a:cubicBezTo>
                  <a:pt x="1711" y="17563"/>
                  <a:pt x="1599" y="17610"/>
                  <a:pt x="1489" y="17706"/>
                </a:cubicBezTo>
                <a:cubicBezTo>
                  <a:pt x="1195" y="17959"/>
                  <a:pt x="1005" y="18371"/>
                  <a:pt x="647" y="18538"/>
                </a:cubicBezTo>
                <a:cubicBezTo>
                  <a:pt x="751" y="18160"/>
                  <a:pt x="1015" y="17857"/>
                  <a:pt x="1294" y="17585"/>
                </a:cubicBezTo>
                <a:cubicBezTo>
                  <a:pt x="1364" y="17518"/>
                  <a:pt x="1432" y="17452"/>
                  <a:pt x="1502" y="17389"/>
                </a:cubicBezTo>
                <a:cubicBezTo>
                  <a:pt x="1552" y="17344"/>
                  <a:pt x="1601" y="17298"/>
                  <a:pt x="1671" y="17298"/>
                </a:cubicBezTo>
                <a:close/>
                <a:moveTo>
                  <a:pt x="6375" y="18385"/>
                </a:moveTo>
                <a:cubicBezTo>
                  <a:pt x="6154" y="18628"/>
                  <a:pt x="5962" y="18896"/>
                  <a:pt x="5809" y="19191"/>
                </a:cubicBezTo>
                <a:cubicBezTo>
                  <a:pt x="5786" y="19241"/>
                  <a:pt x="5766" y="19292"/>
                  <a:pt x="5744" y="19341"/>
                </a:cubicBezTo>
                <a:cubicBezTo>
                  <a:pt x="5791" y="19182"/>
                  <a:pt x="5852" y="19036"/>
                  <a:pt x="5921" y="18894"/>
                </a:cubicBezTo>
                <a:cubicBezTo>
                  <a:pt x="6067" y="18719"/>
                  <a:pt x="6218" y="18548"/>
                  <a:pt x="6375" y="18385"/>
                </a:cubicBezTo>
                <a:close/>
                <a:moveTo>
                  <a:pt x="7189" y="14911"/>
                </a:moveTo>
                <a:cubicBezTo>
                  <a:pt x="7209" y="14911"/>
                  <a:pt x="7227" y="14915"/>
                  <a:pt x="7235" y="14925"/>
                </a:cubicBezTo>
                <a:cubicBezTo>
                  <a:pt x="7276" y="14974"/>
                  <a:pt x="7235" y="15071"/>
                  <a:pt x="7214" y="15119"/>
                </a:cubicBezTo>
                <a:cubicBezTo>
                  <a:pt x="7072" y="15443"/>
                  <a:pt x="6921" y="15762"/>
                  <a:pt x="6772" y="16084"/>
                </a:cubicBezTo>
                <a:cubicBezTo>
                  <a:pt x="6480" y="16710"/>
                  <a:pt x="6191" y="17339"/>
                  <a:pt x="5958" y="17992"/>
                </a:cubicBezTo>
                <a:cubicBezTo>
                  <a:pt x="5830" y="18348"/>
                  <a:pt x="5727" y="18711"/>
                  <a:pt x="5646" y="19080"/>
                </a:cubicBezTo>
                <a:cubicBezTo>
                  <a:pt x="5582" y="19241"/>
                  <a:pt x="5531" y="19407"/>
                  <a:pt x="5495" y="19578"/>
                </a:cubicBezTo>
                <a:cubicBezTo>
                  <a:pt x="5493" y="19561"/>
                  <a:pt x="5488" y="19543"/>
                  <a:pt x="5487" y="19524"/>
                </a:cubicBezTo>
                <a:cubicBezTo>
                  <a:pt x="5487" y="19463"/>
                  <a:pt x="5481" y="19404"/>
                  <a:pt x="5480" y="19343"/>
                </a:cubicBezTo>
                <a:cubicBezTo>
                  <a:pt x="5490" y="19343"/>
                  <a:pt x="5501" y="19337"/>
                  <a:pt x="5501" y="19326"/>
                </a:cubicBezTo>
                <a:cubicBezTo>
                  <a:pt x="5518" y="18567"/>
                  <a:pt x="5609" y="17815"/>
                  <a:pt x="5735" y="17067"/>
                </a:cubicBezTo>
                <a:cubicBezTo>
                  <a:pt x="5847" y="16404"/>
                  <a:pt x="6026" y="15682"/>
                  <a:pt x="6557" y="15223"/>
                </a:cubicBezTo>
                <a:cubicBezTo>
                  <a:pt x="6666" y="15129"/>
                  <a:pt x="6786" y="15048"/>
                  <a:pt x="6918" y="14989"/>
                </a:cubicBezTo>
                <a:cubicBezTo>
                  <a:pt x="6984" y="14960"/>
                  <a:pt x="7055" y="14928"/>
                  <a:pt x="7126" y="14918"/>
                </a:cubicBezTo>
                <a:cubicBezTo>
                  <a:pt x="7138" y="14916"/>
                  <a:pt x="7165" y="14911"/>
                  <a:pt x="7189" y="14911"/>
                </a:cubicBezTo>
                <a:close/>
                <a:moveTo>
                  <a:pt x="9420" y="16862"/>
                </a:moveTo>
                <a:cubicBezTo>
                  <a:pt x="9562" y="16862"/>
                  <a:pt x="9694" y="16898"/>
                  <a:pt x="9801" y="16995"/>
                </a:cubicBezTo>
                <a:cubicBezTo>
                  <a:pt x="8323" y="17381"/>
                  <a:pt x="6957" y="18235"/>
                  <a:pt x="5992" y="19428"/>
                </a:cubicBezTo>
                <a:cubicBezTo>
                  <a:pt x="5871" y="19577"/>
                  <a:pt x="5759" y="19734"/>
                  <a:pt x="5664" y="19900"/>
                </a:cubicBezTo>
                <a:cubicBezTo>
                  <a:pt x="5664" y="19896"/>
                  <a:pt x="5664" y="19895"/>
                  <a:pt x="5666" y="19890"/>
                </a:cubicBezTo>
                <a:cubicBezTo>
                  <a:pt x="5834" y="19360"/>
                  <a:pt x="6132" y="18872"/>
                  <a:pt x="6510" y="18463"/>
                </a:cubicBezTo>
                <a:cubicBezTo>
                  <a:pt x="7074" y="17854"/>
                  <a:pt x="7807" y="17432"/>
                  <a:pt x="8561" y="17115"/>
                </a:cubicBezTo>
                <a:cubicBezTo>
                  <a:pt x="8796" y="17017"/>
                  <a:pt x="9128" y="16862"/>
                  <a:pt x="9420" y="16862"/>
                </a:cubicBezTo>
                <a:close/>
                <a:moveTo>
                  <a:pt x="9580" y="17875"/>
                </a:moveTo>
                <a:cubicBezTo>
                  <a:pt x="9660" y="17875"/>
                  <a:pt x="9744" y="17893"/>
                  <a:pt x="9786" y="17965"/>
                </a:cubicBezTo>
                <a:cubicBezTo>
                  <a:pt x="9877" y="18117"/>
                  <a:pt x="9681" y="18164"/>
                  <a:pt x="9581" y="18195"/>
                </a:cubicBezTo>
                <a:cubicBezTo>
                  <a:pt x="9397" y="18256"/>
                  <a:pt x="9214" y="18314"/>
                  <a:pt x="9031" y="18375"/>
                </a:cubicBezTo>
                <a:cubicBezTo>
                  <a:pt x="8354" y="18602"/>
                  <a:pt x="7682" y="18860"/>
                  <a:pt x="7065" y="19226"/>
                </a:cubicBezTo>
                <a:cubicBezTo>
                  <a:pt x="6521" y="19548"/>
                  <a:pt x="6019" y="19954"/>
                  <a:pt x="5627" y="20455"/>
                </a:cubicBezTo>
                <a:cubicBezTo>
                  <a:pt x="5622" y="20422"/>
                  <a:pt x="5617" y="20391"/>
                  <a:pt x="5615" y="20357"/>
                </a:cubicBezTo>
                <a:cubicBezTo>
                  <a:pt x="5806" y="20122"/>
                  <a:pt x="5989" y="19879"/>
                  <a:pt x="6198" y="19659"/>
                </a:cubicBezTo>
                <a:cubicBezTo>
                  <a:pt x="6418" y="19428"/>
                  <a:pt x="6655" y="19217"/>
                  <a:pt x="6907" y="19024"/>
                </a:cubicBezTo>
                <a:cubicBezTo>
                  <a:pt x="7411" y="18640"/>
                  <a:pt x="7973" y="18334"/>
                  <a:pt x="8570" y="18123"/>
                </a:cubicBezTo>
                <a:cubicBezTo>
                  <a:pt x="8866" y="18018"/>
                  <a:pt x="9187" y="17914"/>
                  <a:pt x="9502" y="17880"/>
                </a:cubicBezTo>
                <a:cubicBezTo>
                  <a:pt x="9526" y="17877"/>
                  <a:pt x="9553" y="17875"/>
                  <a:pt x="9580" y="17875"/>
                </a:cubicBezTo>
                <a:close/>
                <a:moveTo>
                  <a:pt x="9814" y="20010"/>
                </a:moveTo>
                <a:cubicBezTo>
                  <a:pt x="10028" y="20058"/>
                  <a:pt x="10233" y="20163"/>
                  <a:pt x="10367" y="20337"/>
                </a:cubicBezTo>
                <a:cubicBezTo>
                  <a:pt x="10392" y="20370"/>
                  <a:pt x="10413" y="20404"/>
                  <a:pt x="10433" y="20437"/>
                </a:cubicBezTo>
                <a:cubicBezTo>
                  <a:pt x="10438" y="20447"/>
                  <a:pt x="10458" y="20474"/>
                  <a:pt x="10458" y="20486"/>
                </a:cubicBezTo>
                <a:cubicBezTo>
                  <a:pt x="10458" y="20512"/>
                  <a:pt x="10452" y="20520"/>
                  <a:pt x="10441" y="20520"/>
                </a:cubicBezTo>
                <a:cubicBezTo>
                  <a:pt x="10432" y="20520"/>
                  <a:pt x="10419" y="20513"/>
                  <a:pt x="10404" y="20508"/>
                </a:cubicBezTo>
                <a:cubicBezTo>
                  <a:pt x="10328" y="20478"/>
                  <a:pt x="10292" y="20350"/>
                  <a:pt x="10243" y="20288"/>
                </a:cubicBezTo>
                <a:cubicBezTo>
                  <a:pt x="10157" y="20180"/>
                  <a:pt x="10044" y="20098"/>
                  <a:pt x="9919" y="20045"/>
                </a:cubicBezTo>
                <a:cubicBezTo>
                  <a:pt x="9884" y="20031"/>
                  <a:pt x="9850" y="20020"/>
                  <a:pt x="9814" y="20010"/>
                </a:cubicBezTo>
                <a:close/>
                <a:moveTo>
                  <a:pt x="9140" y="20032"/>
                </a:moveTo>
                <a:lnTo>
                  <a:pt x="9140" y="20032"/>
                </a:lnTo>
                <a:cubicBezTo>
                  <a:pt x="8749" y="20166"/>
                  <a:pt x="8390" y="20475"/>
                  <a:pt x="8079" y="20727"/>
                </a:cubicBezTo>
                <a:lnTo>
                  <a:pt x="7734" y="21010"/>
                </a:lnTo>
                <a:cubicBezTo>
                  <a:pt x="8149" y="20647"/>
                  <a:pt x="8595" y="20188"/>
                  <a:pt x="9140" y="20032"/>
                </a:cubicBezTo>
                <a:close/>
                <a:moveTo>
                  <a:pt x="10814" y="18713"/>
                </a:moveTo>
                <a:lnTo>
                  <a:pt x="10814" y="18713"/>
                </a:lnTo>
                <a:cubicBezTo>
                  <a:pt x="10775" y="19151"/>
                  <a:pt x="10219" y="19262"/>
                  <a:pt x="9857" y="19290"/>
                </a:cubicBezTo>
                <a:cubicBezTo>
                  <a:pt x="9408" y="19326"/>
                  <a:pt x="8964" y="19378"/>
                  <a:pt x="8526" y="19483"/>
                </a:cubicBezTo>
                <a:cubicBezTo>
                  <a:pt x="7738" y="19671"/>
                  <a:pt x="6979" y="20010"/>
                  <a:pt x="6368" y="20549"/>
                </a:cubicBezTo>
                <a:cubicBezTo>
                  <a:pt x="6127" y="20762"/>
                  <a:pt x="5913" y="21003"/>
                  <a:pt x="5731" y="21271"/>
                </a:cubicBezTo>
                <a:cubicBezTo>
                  <a:pt x="5727" y="21221"/>
                  <a:pt x="5720" y="21172"/>
                  <a:pt x="5712" y="21122"/>
                </a:cubicBezTo>
                <a:cubicBezTo>
                  <a:pt x="6212" y="20603"/>
                  <a:pt x="6772" y="20144"/>
                  <a:pt x="7402" y="19790"/>
                </a:cubicBezTo>
                <a:cubicBezTo>
                  <a:pt x="8085" y="19407"/>
                  <a:pt x="8824" y="19160"/>
                  <a:pt x="9594" y="19029"/>
                </a:cubicBezTo>
                <a:cubicBezTo>
                  <a:pt x="10009" y="18958"/>
                  <a:pt x="10431" y="18893"/>
                  <a:pt x="10814" y="18713"/>
                </a:cubicBezTo>
                <a:close/>
                <a:moveTo>
                  <a:pt x="2719" y="18980"/>
                </a:moveTo>
                <a:cubicBezTo>
                  <a:pt x="2798" y="18980"/>
                  <a:pt x="2878" y="18995"/>
                  <a:pt x="2961" y="19029"/>
                </a:cubicBezTo>
                <a:cubicBezTo>
                  <a:pt x="3296" y="19170"/>
                  <a:pt x="3580" y="19442"/>
                  <a:pt x="3843" y="19685"/>
                </a:cubicBezTo>
                <a:cubicBezTo>
                  <a:pt x="4167" y="19985"/>
                  <a:pt x="4489" y="20288"/>
                  <a:pt x="4813" y="20590"/>
                </a:cubicBezTo>
                <a:cubicBezTo>
                  <a:pt x="4976" y="20742"/>
                  <a:pt x="5141" y="20893"/>
                  <a:pt x="5305" y="21042"/>
                </a:cubicBezTo>
                <a:cubicBezTo>
                  <a:pt x="5331" y="21064"/>
                  <a:pt x="5355" y="21086"/>
                  <a:pt x="5383" y="21109"/>
                </a:cubicBezTo>
                <a:cubicBezTo>
                  <a:pt x="5390" y="21164"/>
                  <a:pt x="5396" y="21221"/>
                  <a:pt x="5403" y="21277"/>
                </a:cubicBezTo>
                <a:cubicBezTo>
                  <a:pt x="4975" y="20834"/>
                  <a:pt x="4524" y="20411"/>
                  <a:pt x="4053" y="20014"/>
                </a:cubicBezTo>
                <a:cubicBezTo>
                  <a:pt x="3780" y="19787"/>
                  <a:pt x="3508" y="19543"/>
                  <a:pt x="3205" y="19356"/>
                </a:cubicBezTo>
                <a:cubicBezTo>
                  <a:pt x="3048" y="19258"/>
                  <a:pt x="2881" y="19196"/>
                  <a:pt x="2708" y="19196"/>
                </a:cubicBezTo>
                <a:cubicBezTo>
                  <a:pt x="2615" y="19196"/>
                  <a:pt x="2520" y="19214"/>
                  <a:pt x="2425" y="19255"/>
                </a:cubicBezTo>
                <a:cubicBezTo>
                  <a:pt x="2190" y="19356"/>
                  <a:pt x="2008" y="19543"/>
                  <a:pt x="1787" y="19669"/>
                </a:cubicBezTo>
                <a:cubicBezTo>
                  <a:pt x="1753" y="19688"/>
                  <a:pt x="1568" y="19772"/>
                  <a:pt x="1470" y="19772"/>
                </a:cubicBezTo>
                <a:cubicBezTo>
                  <a:pt x="1422" y="19772"/>
                  <a:pt x="1395" y="19752"/>
                  <a:pt x="1416" y="19695"/>
                </a:cubicBezTo>
                <a:cubicBezTo>
                  <a:pt x="1425" y="19668"/>
                  <a:pt x="1506" y="19631"/>
                  <a:pt x="1529" y="19614"/>
                </a:cubicBezTo>
                <a:lnTo>
                  <a:pt x="1651" y="19529"/>
                </a:lnTo>
                <a:cubicBezTo>
                  <a:pt x="1738" y="19469"/>
                  <a:pt x="1828" y="19408"/>
                  <a:pt x="1919" y="19348"/>
                </a:cubicBezTo>
                <a:cubicBezTo>
                  <a:pt x="2165" y="19185"/>
                  <a:pt x="2427" y="18980"/>
                  <a:pt x="2719" y="18980"/>
                </a:cubicBezTo>
                <a:close/>
                <a:moveTo>
                  <a:pt x="3039" y="20025"/>
                </a:moveTo>
                <a:cubicBezTo>
                  <a:pt x="3135" y="20025"/>
                  <a:pt x="3213" y="20104"/>
                  <a:pt x="3284" y="20160"/>
                </a:cubicBezTo>
                <a:cubicBezTo>
                  <a:pt x="3573" y="20396"/>
                  <a:pt x="3855" y="20641"/>
                  <a:pt x="4131" y="20895"/>
                </a:cubicBezTo>
                <a:cubicBezTo>
                  <a:pt x="4419" y="21160"/>
                  <a:pt x="4699" y="21434"/>
                  <a:pt x="4978" y="21711"/>
                </a:cubicBezTo>
                <a:cubicBezTo>
                  <a:pt x="4655" y="21444"/>
                  <a:pt x="4332" y="21180"/>
                  <a:pt x="4010" y="20916"/>
                </a:cubicBezTo>
                <a:cubicBezTo>
                  <a:pt x="3864" y="20797"/>
                  <a:pt x="3719" y="20676"/>
                  <a:pt x="3573" y="20557"/>
                </a:cubicBezTo>
                <a:cubicBezTo>
                  <a:pt x="3430" y="20441"/>
                  <a:pt x="3289" y="20305"/>
                  <a:pt x="3137" y="20200"/>
                </a:cubicBezTo>
                <a:cubicBezTo>
                  <a:pt x="3097" y="20173"/>
                  <a:pt x="3064" y="20161"/>
                  <a:pt x="3032" y="20161"/>
                </a:cubicBezTo>
                <a:cubicBezTo>
                  <a:pt x="2976" y="20161"/>
                  <a:pt x="2928" y="20197"/>
                  <a:pt x="2865" y="20245"/>
                </a:cubicBezTo>
                <a:cubicBezTo>
                  <a:pt x="2742" y="20343"/>
                  <a:pt x="2617" y="20441"/>
                  <a:pt x="2489" y="20535"/>
                </a:cubicBezTo>
                <a:cubicBezTo>
                  <a:pt x="2495" y="20383"/>
                  <a:pt x="2638" y="20255"/>
                  <a:pt x="2756" y="20166"/>
                </a:cubicBezTo>
                <a:cubicBezTo>
                  <a:pt x="2831" y="20109"/>
                  <a:pt x="2927" y="20032"/>
                  <a:pt x="3027" y="20025"/>
                </a:cubicBezTo>
                <a:cubicBezTo>
                  <a:pt x="3031" y="20025"/>
                  <a:pt x="3035" y="20025"/>
                  <a:pt x="3039" y="20025"/>
                </a:cubicBezTo>
                <a:close/>
                <a:moveTo>
                  <a:pt x="7297" y="21363"/>
                </a:moveTo>
                <a:cubicBezTo>
                  <a:pt x="7167" y="21470"/>
                  <a:pt x="7035" y="21577"/>
                  <a:pt x="6903" y="21684"/>
                </a:cubicBezTo>
                <a:cubicBezTo>
                  <a:pt x="6619" y="21916"/>
                  <a:pt x="6284" y="22172"/>
                  <a:pt x="5913" y="22226"/>
                </a:cubicBezTo>
                <a:cubicBezTo>
                  <a:pt x="6401" y="21980"/>
                  <a:pt x="6865" y="21691"/>
                  <a:pt x="7297" y="21363"/>
                </a:cubicBezTo>
                <a:close/>
                <a:moveTo>
                  <a:pt x="5842" y="1"/>
                </a:moveTo>
                <a:cubicBezTo>
                  <a:pt x="5814" y="1"/>
                  <a:pt x="5784" y="19"/>
                  <a:pt x="5771" y="42"/>
                </a:cubicBezTo>
                <a:cubicBezTo>
                  <a:pt x="5583" y="351"/>
                  <a:pt x="5640" y="728"/>
                  <a:pt x="5673" y="1069"/>
                </a:cubicBezTo>
                <a:cubicBezTo>
                  <a:pt x="5711" y="1493"/>
                  <a:pt x="5693" y="1917"/>
                  <a:pt x="5661" y="2340"/>
                </a:cubicBezTo>
                <a:cubicBezTo>
                  <a:pt x="5603" y="3145"/>
                  <a:pt x="5566" y="3943"/>
                  <a:pt x="5588" y="4749"/>
                </a:cubicBezTo>
                <a:cubicBezTo>
                  <a:pt x="5576" y="4616"/>
                  <a:pt x="5565" y="4483"/>
                  <a:pt x="5552" y="4352"/>
                </a:cubicBezTo>
                <a:cubicBezTo>
                  <a:pt x="5548" y="4317"/>
                  <a:pt x="5545" y="4283"/>
                  <a:pt x="5541" y="4247"/>
                </a:cubicBezTo>
                <a:cubicBezTo>
                  <a:pt x="5522" y="3485"/>
                  <a:pt x="5467" y="2709"/>
                  <a:pt x="5210" y="1990"/>
                </a:cubicBezTo>
                <a:cubicBezTo>
                  <a:pt x="5135" y="1783"/>
                  <a:pt x="5044" y="1581"/>
                  <a:pt x="4935" y="1390"/>
                </a:cubicBezTo>
                <a:cubicBezTo>
                  <a:pt x="4837" y="1219"/>
                  <a:pt x="4722" y="1045"/>
                  <a:pt x="4550" y="941"/>
                </a:cubicBezTo>
                <a:cubicBezTo>
                  <a:pt x="4471" y="894"/>
                  <a:pt x="4378" y="871"/>
                  <a:pt x="4287" y="871"/>
                </a:cubicBezTo>
                <a:cubicBezTo>
                  <a:pt x="4067" y="871"/>
                  <a:pt x="3855" y="1005"/>
                  <a:pt x="3852" y="1259"/>
                </a:cubicBezTo>
                <a:cubicBezTo>
                  <a:pt x="3852" y="1298"/>
                  <a:pt x="3893" y="1325"/>
                  <a:pt x="3928" y="1325"/>
                </a:cubicBezTo>
                <a:cubicBezTo>
                  <a:pt x="3930" y="1325"/>
                  <a:pt x="3932" y="1325"/>
                  <a:pt x="3935" y="1324"/>
                </a:cubicBezTo>
                <a:cubicBezTo>
                  <a:pt x="3960" y="1322"/>
                  <a:pt x="3984" y="1321"/>
                  <a:pt x="4007" y="1321"/>
                </a:cubicBezTo>
                <a:cubicBezTo>
                  <a:pt x="4430" y="1321"/>
                  <a:pt x="4669" y="1717"/>
                  <a:pt x="4843" y="2061"/>
                </a:cubicBezTo>
                <a:cubicBezTo>
                  <a:pt x="5030" y="2440"/>
                  <a:pt x="5165" y="2844"/>
                  <a:pt x="5260" y="3258"/>
                </a:cubicBezTo>
                <a:cubicBezTo>
                  <a:pt x="5352" y="3665"/>
                  <a:pt x="5409" y="4082"/>
                  <a:pt x="5446" y="4500"/>
                </a:cubicBezTo>
                <a:cubicBezTo>
                  <a:pt x="5459" y="4639"/>
                  <a:pt x="5467" y="4779"/>
                  <a:pt x="5473" y="4920"/>
                </a:cubicBezTo>
                <a:cubicBezTo>
                  <a:pt x="5376" y="4680"/>
                  <a:pt x="5257" y="4447"/>
                  <a:pt x="5122" y="4230"/>
                </a:cubicBezTo>
                <a:cubicBezTo>
                  <a:pt x="4909" y="3885"/>
                  <a:pt x="4673" y="3552"/>
                  <a:pt x="4423" y="3233"/>
                </a:cubicBezTo>
                <a:cubicBezTo>
                  <a:pt x="4199" y="2947"/>
                  <a:pt x="3942" y="2685"/>
                  <a:pt x="3616" y="2522"/>
                </a:cubicBezTo>
                <a:cubicBezTo>
                  <a:pt x="3609" y="2518"/>
                  <a:pt x="3602" y="2517"/>
                  <a:pt x="3595" y="2517"/>
                </a:cubicBezTo>
                <a:cubicBezTo>
                  <a:pt x="3574" y="2517"/>
                  <a:pt x="3551" y="2529"/>
                  <a:pt x="3546" y="2549"/>
                </a:cubicBezTo>
                <a:cubicBezTo>
                  <a:pt x="3427" y="2922"/>
                  <a:pt x="3779" y="3156"/>
                  <a:pt x="4037" y="3346"/>
                </a:cubicBezTo>
                <a:cubicBezTo>
                  <a:pt x="4387" y="3602"/>
                  <a:pt x="4536" y="4012"/>
                  <a:pt x="4707" y="4395"/>
                </a:cubicBezTo>
                <a:cubicBezTo>
                  <a:pt x="5068" y="5210"/>
                  <a:pt x="5405" y="6076"/>
                  <a:pt x="5321" y="6982"/>
                </a:cubicBezTo>
                <a:cubicBezTo>
                  <a:pt x="5319" y="6997"/>
                  <a:pt x="5327" y="7005"/>
                  <a:pt x="5334" y="7012"/>
                </a:cubicBezTo>
                <a:cubicBezTo>
                  <a:pt x="5219" y="7402"/>
                  <a:pt x="5183" y="7820"/>
                  <a:pt x="5169" y="8221"/>
                </a:cubicBezTo>
                <a:lnTo>
                  <a:pt x="5169" y="8254"/>
                </a:lnTo>
                <a:cubicBezTo>
                  <a:pt x="5168" y="8247"/>
                  <a:pt x="5165" y="8239"/>
                  <a:pt x="5163" y="8234"/>
                </a:cubicBezTo>
                <a:cubicBezTo>
                  <a:pt x="5092" y="7983"/>
                  <a:pt x="5003" y="7737"/>
                  <a:pt x="4892" y="7502"/>
                </a:cubicBezTo>
                <a:cubicBezTo>
                  <a:pt x="4678" y="7035"/>
                  <a:pt x="4400" y="6599"/>
                  <a:pt x="4061" y="6213"/>
                </a:cubicBezTo>
                <a:cubicBezTo>
                  <a:pt x="3896" y="6026"/>
                  <a:pt x="3713" y="5856"/>
                  <a:pt x="3537" y="5679"/>
                </a:cubicBezTo>
                <a:cubicBezTo>
                  <a:pt x="3438" y="5579"/>
                  <a:pt x="3345" y="5479"/>
                  <a:pt x="3259" y="5366"/>
                </a:cubicBezTo>
                <a:cubicBezTo>
                  <a:pt x="3219" y="5313"/>
                  <a:pt x="3001" y="4999"/>
                  <a:pt x="3166" y="4999"/>
                </a:cubicBezTo>
                <a:cubicBezTo>
                  <a:pt x="3180" y="4999"/>
                  <a:pt x="3197" y="5001"/>
                  <a:pt x="3217" y="5006"/>
                </a:cubicBezTo>
                <a:cubicBezTo>
                  <a:pt x="3325" y="5033"/>
                  <a:pt x="3440" y="5188"/>
                  <a:pt x="3518" y="5261"/>
                </a:cubicBezTo>
                <a:cubicBezTo>
                  <a:pt x="3628" y="5368"/>
                  <a:pt x="3735" y="5479"/>
                  <a:pt x="3833" y="5596"/>
                </a:cubicBezTo>
                <a:cubicBezTo>
                  <a:pt x="4010" y="5815"/>
                  <a:pt x="4128" y="6067"/>
                  <a:pt x="4284" y="6297"/>
                </a:cubicBezTo>
                <a:cubicBezTo>
                  <a:pt x="4577" y="6730"/>
                  <a:pt x="5091" y="7099"/>
                  <a:pt x="5131" y="7659"/>
                </a:cubicBezTo>
                <a:cubicBezTo>
                  <a:pt x="5132" y="7678"/>
                  <a:pt x="5149" y="7689"/>
                  <a:pt x="5166" y="7689"/>
                </a:cubicBezTo>
                <a:cubicBezTo>
                  <a:pt x="5182" y="7689"/>
                  <a:pt x="5197" y="7680"/>
                  <a:pt x="5197" y="7661"/>
                </a:cubicBezTo>
                <a:cubicBezTo>
                  <a:pt x="5210" y="7134"/>
                  <a:pt x="4804" y="6770"/>
                  <a:pt x="4509" y="6381"/>
                </a:cubicBezTo>
                <a:cubicBezTo>
                  <a:pt x="4318" y="6128"/>
                  <a:pt x="4194" y="5837"/>
                  <a:pt x="4004" y="5586"/>
                </a:cubicBezTo>
                <a:cubicBezTo>
                  <a:pt x="3830" y="5354"/>
                  <a:pt x="3607" y="5105"/>
                  <a:pt x="3373" y="4934"/>
                </a:cubicBezTo>
                <a:cubicBezTo>
                  <a:pt x="3312" y="4889"/>
                  <a:pt x="3231" y="4861"/>
                  <a:pt x="3158" y="4861"/>
                </a:cubicBezTo>
                <a:cubicBezTo>
                  <a:pt x="3057" y="4861"/>
                  <a:pt x="2972" y="4915"/>
                  <a:pt x="2976" y="5056"/>
                </a:cubicBezTo>
                <a:cubicBezTo>
                  <a:pt x="2981" y="5291"/>
                  <a:pt x="3220" y="5523"/>
                  <a:pt x="3371" y="5680"/>
                </a:cubicBezTo>
                <a:cubicBezTo>
                  <a:pt x="3586" y="5906"/>
                  <a:pt x="3820" y="6110"/>
                  <a:pt x="4020" y="6348"/>
                </a:cubicBezTo>
                <a:cubicBezTo>
                  <a:pt x="4210" y="6575"/>
                  <a:pt x="4380" y="6819"/>
                  <a:pt x="4529" y="7075"/>
                </a:cubicBezTo>
                <a:cubicBezTo>
                  <a:pt x="4695" y="7361"/>
                  <a:pt x="4833" y="7666"/>
                  <a:pt x="4939" y="7983"/>
                </a:cubicBezTo>
                <a:cubicBezTo>
                  <a:pt x="4996" y="8150"/>
                  <a:pt x="5047" y="8319"/>
                  <a:pt x="5085" y="8493"/>
                </a:cubicBezTo>
                <a:cubicBezTo>
                  <a:pt x="5117" y="8624"/>
                  <a:pt x="5132" y="8760"/>
                  <a:pt x="5169" y="8892"/>
                </a:cubicBezTo>
                <a:cubicBezTo>
                  <a:pt x="5178" y="9367"/>
                  <a:pt x="5209" y="9841"/>
                  <a:pt x="5260" y="10312"/>
                </a:cubicBezTo>
                <a:cubicBezTo>
                  <a:pt x="5161" y="9902"/>
                  <a:pt x="5063" y="9495"/>
                  <a:pt x="4968" y="9084"/>
                </a:cubicBezTo>
                <a:cubicBezTo>
                  <a:pt x="4863" y="8630"/>
                  <a:pt x="4758" y="8177"/>
                  <a:pt x="4650" y="7723"/>
                </a:cubicBezTo>
                <a:cubicBezTo>
                  <a:pt x="4579" y="7431"/>
                  <a:pt x="4521" y="7070"/>
                  <a:pt x="4270" y="6869"/>
                </a:cubicBezTo>
                <a:cubicBezTo>
                  <a:pt x="4203" y="6814"/>
                  <a:pt x="4110" y="6764"/>
                  <a:pt x="4023" y="6764"/>
                </a:cubicBezTo>
                <a:cubicBezTo>
                  <a:pt x="3979" y="6764"/>
                  <a:pt x="3937" y="6777"/>
                  <a:pt x="3899" y="6808"/>
                </a:cubicBezTo>
                <a:cubicBezTo>
                  <a:pt x="3779" y="6909"/>
                  <a:pt x="3764" y="7076"/>
                  <a:pt x="3762" y="7224"/>
                </a:cubicBezTo>
                <a:cubicBezTo>
                  <a:pt x="3750" y="7642"/>
                  <a:pt x="3779" y="8061"/>
                  <a:pt x="3844" y="8474"/>
                </a:cubicBezTo>
                <a:cubicBezTo>
                  <a:pt x="3848" y="8496"/>
                  <a:pt x="3854" y="8519"/>
                  <a:pt x="3857" y="8543"/>
                </a:cubicBezTo>
                <a:cubicBezTo>
                  <a:pt x="3738" y="8394"/>
                  <a:pt x="3589" y="8276"/>
                  <a:pt x="3389" y="8245"/>
                </a:cubicBezTo>
                <a:cubicBezTo>
                  <a:pt x="3385" y="8245"/>
                  <a:pt x="3382" y="8244"/>
                  <a:pt x="3378" y="8244"/>
                </a:cubicBezTo>
                <a:cubicBezTo>
                  <a:pt x="3340" y="8244"/>
                  <a:pt x="3305" y="8280"/>
                  <a:pt x="3310" y="8319"/>
                </a:cubicBezTo>
                <a:cubicBezTo>
                  <a:pt x="3374" y="8764"/>
                  <a:pt x="3616" y="9197"/>
                  <a:pt x="3835" y="9582"/>
                </a:cubicBezTo>
                <a:cubicBezTo>
                  <a:pt x="4070" y="9990"/>
                  <a:pt x="4336" y="10378"/>
                  <a:pt x="4586" y="10775"/>
                </a:cubicBezTo>
                <a:cubicBezTo>
                  <a:pt x="4843" y="11185"/>
                  <a:pt x="5081" y="11605"/>
                  <a:pt x="5246" y="12062"/>
                </a:cubicBezTo>
                <a:cubicBezTo>
                  <a:pt x="5423" y="12553"/>
                  <a:pt x="5518" y="13069"/>
                  <a:pt x="5563" y="13587"/>
                </a:cubicBezTo>
                <a:cubicBezTo>
                  <a:pt x="5572" y="13696"/>
                  <a:pt x="5579" y="13807"/>
                  <a:pt x="5582" y="13917"/>
                </a:cubicBezTo>
                <a:cubicBezTo>
                  <a:pt x="5521" y="13353"/>
                  <a:pt x="5345" y="12801"/>
                  <a:pt x="5107" y="12283"/>
                </a:cubicBezTo>
                <a:cubicBezTo>
                  <a:pt x="4934" y="11906"/>
                  <a:pt x="4735" y="11540"/>
                  <a:pt x="4528" y="11178"/>
                </a:cubicBezTo>
                <a:cubicBezTo>
                  <a:pt x="4308" y="10795"/>
                  <a:pt x="4091" y="10406"/>
                  <a:pt x="3834" y="10048"/>
                </a:cubicBezTo>
                <a:cubicBezTo>
                  <a:pt x="3567" y="9680"/>
                  <a:pt x="3248" y="9349"/>
                  <a:pt x="2886" y="9075"/>
                </a:cubicBezTo>
                <a:cubicBezTo>
                  <a:pt x="2875" y="9066"/>
                  <a:pt x="2862" y="9062"/>
                  <a:pt x="2850" y="9062"/>
                </a:cubicBezTo>
                <a:cubicBezTo>
                  <a:pt x="2822" y="9062"/>
                  <a:pt x="2797" y="9082"/>
                  <a:pt x="2790" y="9112"/>
                </a:cubicBezTo>
                <a:cubicBezTo>
                  <a:pt x="2734" y="9363"/>
                  <a:pt x="2961" y="9607"/>
                  <a:pt x="3088" y="9802"/>
                </a:cubicBezTo>
                <a:cubicBezTo>
                  <a:pt x="3259" y="10068"/>
                  <a:pt x="3430" y="10335"/>
                  <a:pt x="3600" y="10603"/>
                </a:cubicBezTo>
                <a:cubicBezTo>
                  <a:pt x="3922" y="11108"/>
                  <a:pt x="4244" y="11612"/>
                  <a:pt x="4566" y="12118"/>
                </a:cubicBezTo>
                <a:cubicBezTo>
                  <a:pt x="4343" y="12263"/>
                  <a:pt x="4437" y="12804"/>
                  <a:pt x="4454" y="12991"/>
                </a:cubicBezTo>
                <a:cubicBezTo>
                  <a:pt x="4507" y="13539"/>
                  <a:pt x="4624" y="14072"/>
                  <a:pt x="4762" y="14604"/>
                </a:cubicBezTo>
                <a:cubicBezTo>
                  <a:pt x="4631" y="14354"/>
                  <a:pt x="4488" y="14115"/>
                  <a:pt x="4339" y="13873"/>
                </a:cubicBezTo>
                <a:cubicBezTo>
                  <a:pt x="4119" y="13519"/>
                  <a:pt x="3892" y="13168"/>
                  <a:pt x="3652" y="12825"/>
                </a:cubicBezTo>
                <a:cubicBezTo>
                  <a:pt x="3237" y="12233"/>
                  <a:pt x="2756" y="11660"/>
                  <a:pt x="2123" y="11291"/>
                </a:cubicBezTo>
                <a:cubicBezTo>
                  <a:pt x="2015" y="11229"/>
                  <a:pt x="1845" y="11108"/>
                  <a:pt x="1703" y="11108"/>
                </a:cubicBezTo>
                <a:cubicBezTo>
                  <a:pt x="1683" y="11108"/>
                  <a:pt x="1663" y="11110"/>
                  <a:pt x="1645" y="11115"/>
                </a:cubicBezTo>
                <a:cubicBezTo>
                  <a:pt x="1550" y="11142"/>
                  <a:pt x="1517" y="11236"/>
                  <a:pt x="1544" y="11327"/>
                </a:cubicBezTo>
                <a:cubicBezTo>
                  <a:pt x="1587" y="11476"/>
                  <a:pt x="1727" y="11566"/>
                  <a:pt x="1835" y="11662"/>
                </a:cubicBezTo>
                <a:cubicBezTo>
                  <a:pt x="1985" y="11795"/>
                  <a:pt x="2134" y="11934"/>
                  <a:pt x="2279" y="12073"/>
                </a:cubicBezTo>
                <a:cubicBezTo>
                  <a:pt x="2882" y="12662"/>
                  <a:pt x="3414" y="13319"/>
                  <a:pt x="3908" y="13998"/>
                </a:cubicBezTo>
                <a:cubicBezTo>
                  <a:pt x="4175" y="14363"/>
                  <a:pt x="4437" y="14733"/>
                  <a:pt x="4650" y="15133"/>
                </a:cubicBezTo>
                <a:cubicBezTo>
                  <a:pt x="4755" y="15329"/>
                  <a:pt x="4844" y="15532"/>
                  <a:pt x="4915" y="15743"/>
                </a:cubicBezTo>
                <a:cubicBezTo>
                  <a:pt x="4989" y="15959"/>
                  <a:pt x="5029" y="16180"/>
                  <a:pt x="5085" y="16403"/>
                </a:cubicBezTo>
                <a:cubicBezTo>
                  <a:pt x="5093" y="16429"/>
                  <a:pt x="5117" y="16441"/>
                  <a:pt x="5142" y="16441"/>
                </a:cubicBezTo>
                <a:cubicBezTo>
                  <a:pt x="5172" y="16441"/>
                  <a:pt x="5203" y="16423"/>
                  <a:pt x="5205" y="16390"/>
                </a:cubicBezTo>
                <a:lnTo>
                  <a:pt x="5205" y="16332"/>
                </a:lnTo>
                <a:cubicBezTo>
                  <a:pt x="5336" y="16944"/>
                  <a:pt x="5416" y="17564"/>
                  <a:pt x="5375" y="18186"/>
                </a:cubicBezTo>
                <a:cubicBezTo>
                  <a:pt x="5253" y="17432"/>
                  <a:pt x="5040" y="16690"/>
                  <a:pt x="4756" y="15982"/>
                </a:cubicBezTo>
                <a:cubicBezTo>
                  <a:pt x="4636" y="15681"/>
                  <a:pt x="4502" y="15386"/>
                  <a:pt x="4355" y="15098"/>
                </a:cubicBezTo>
                <a:cubicBezTo>
                  <a:pt x="4237" y="14864"/>
                  <a:pt x="4125" y="14588"/>
                  <a:pt x="3892" y="14445"/>
                </a:cubicBezTo>
                <a:cubicBezTo>
                  <a:pt x="3828" y="14405"/>
                  <a:pt x="3756" y="14384"/>
                  <a:pt x="3686" y="14384"/>
                </a:cubicBezTo>
                <a:cubicBezTo>
                  <a:pt x="3554" y="14384"/>
                  <a:pt x="3432" y="14459"/>
                  <a:pt x="3390" y="14611"/>
                </a:cubicBezTo>
                <a:cubicBezTo>
                  <a:pt x="3318" y="14868"/>
                  <a:pt x="3496" y="15147"/>
                  <a:pt x="3613" y="15362"/>
                </a:cubicBezTo>
                <a:cubicBezTo>
                  <a:pt x="3926" y="15942"/>
                  <a:pt x="4287" y="16485"/>
                  <a:pt x="4535" y="17100"/>
                </a:cubicBezTo>
                <a:cubicBezTo>
                  <a:pt x="4695" y="17496"/>
                  <a:pt x="4821" y="17903"/>
                  <a:pt x="4926" y="18316"/>
                </a:cubicBezTo>
                <a:cubicBezTo>
                  <a:pt x="4267" y="16999"/>
                  <a:pt x="3180" y="15914"/>
                  <a:pt x="1848" y="15264"/>
                </a:cubicBezTo>
                <a:cubicBezTo>
                  <a:pt x="1408" y="15050"/>
                  <a:pt x="927" y="14859"/>
                  <a:pt x="432" y="14825"/>
                </a:cubicBezTo>
                <a:cubicBezTo>
                  <a:pt x="397" y="14823"/>
                  <a:pt x="354" y="14820"/>
                  <a:pt x="310" y="14820"/>
                </a:cubicBezTo>
                <a:cubicBezTo>
                  <a:pt x="165" y="14820"/>
                  <a:pt x="0" y="14850"/>
                  <a:pt x="5" y="15021"/>
                </a:cubicBezTo>
                <a:cubicBezTo>
                  <a:pt x="10" y="15227"/>
                  <a:pt x="296" y="15284"/>
                  <a:pt x="446" y="15326"/>
                </a:cubicBezTo>
                <a:cubicBezTo>
                  <a:pt x="974" y="15478"/>
                  <a:pt x="1510" y="15584"/>
                  <a:pt x="2012" y="15811"/>
                </a:cubicBezTo>
                <a:cubicBezTo>
                  <a:pt x="2465" y="16017"/>
                  <a:pt x="2882" y="16297"/>
                  <a:pt x="3259" y="16619"/>
                </a:cubicBezTo>
                <a:cubicBezTo>
                  <a:pt x="3997" y="17250"/>
                  <a:pt x="4566" y="18043"/>
                  <a:pt x="5054" y="18879"/>
                </a:cubicBezTo>
                <a:cubicBezTo>
                  <a:pt x="5057" y="18896"/>
                  <a:pt x="5061" y="18914"/>
                  <a:pt x="5064" y="18930"/>
                </a:cubicBezTo>
                <a:cubicBezTo>
                  <a:pt x="5128" y="19251"/>
                  <a:pt x="5183" y="19571"/>
                  <a:pt x="5232" y="19895"/>
                </a:cubicBezTo>
                <a:cubicBezTo>
                  <a:pt x="4884" y="19316"/>
                  <a:pt x="4394" y="18825"/>
                  <a:pt x="3857" y="18418"/>
                </a:cubicBezTo>
                <a:cubicBezTo>
                  <a:pt x="3430" y="18093"/>
                  <a:pt x="2971" y="17811"/>
                  <a:pt x="2507" y="17542"/>
                </a:cubicBezTo>
                <a:cubicBezTo>
                  <a:pt x="2390" y="17476"/>
                  <a:pt x="2273" y="17410"/>
                  <a:pt x="2156" y="17344"/>
                </a:cubicBezTo>
                <a:cubicBezTo>
                  <a:pt x="2041" y="17278"/>
                  <a:pt x="1924" y="17199"/>
                  <a:pt x="1799" y="17155"/>
                </a:cubicBezTo>
                <a:cubicBezTo>
                  <a:pt x="1757" y="17140"/>
                  <a:pt x="1718" y="17134"/>
                  <a:pt x="1680" y="17134"/>
                </a:cubicBezTo>
                <a:cubicBezTo>
                  <a:pt x="1523" y="17134"/>
                  <a:pt x="1407" y="17251"/>
                  <a:pt x="1287" y="17369"/>
                </a:cubicBezTo>
                <a:cubicBezTo>
                  <a:pt x="927" y="17725"/>
                  <a:pt x="572" y="18128"/>
                  <a:pt x="487" y="18645"/>
                </a:cubicBezTo>
                <a:cubicBezTo>
                  <a:pt x="480" y="18690"/>
                  <a:pt x="516" y="18722"/>
                  <a:pt x="557" y="18722"/>
                </a:cubicBezTo>
                <a:cubicBezTo>
                  <a:pt x="564" y="18722"/>
                  <a:pt x="572" y="18721"/>
                  <a:pt x="579" y="18719"/>
                </a:cubicBezTo>
                <a:cubicBezTo>
                  <a:pt x="927" y="18621"/>
                  <a:pt x="1133" y="18313"/>
                  <a:pt x="1353" y="18050"/>
                </a:cubicBezTo>
                <a:cubicBezTo>
                  <a:pt x="1479" y="17899"/>
                  <a:pt x="1639" y="17700"/>
                  <a:pt x="1846" y="17700"/>
                </a:cubicBezTo>
                <a:cubicBezTo>
                  <a:pt x="1871" y="17700"/>
                  <a:pt x="1896" y="17702"/>
                  <a:pt x="1922" y="17708"/>
                </a:cubicBezTo>
                <a:cubicBezTo>
                  <a:pt x="2134" y="17755"/>
                  <a:pt x="2350" y="17876"/>
                  <a:pt x="2544" y="17971"/>
                </a:cubicBezTo>
                <a:cubicBezTo>
                  <a:pt x="3316" y="18343"/>
                  <a:pt x="4020" y="18852"/>
                  <a:pt x="4623" y="19461"/>
                </a:cubicBezTo>
                <a:cubicBezTo>
                  <a:pt x="4841" y="19680"/>
                  <a:pt x="5043" y="19916"/>
                  <a:pt x="5232" y="20163"/>
                </a:cubicBezTo>
                <a:cubicBezTo>
                  <a:pt x="5247" y="20191"/>
                  <a:pt x="5266" y="20220"/>
                  <a:pt x="5281" y="20248"/>
                </a:cubicBezTo>
                <a:cubicBezTo>
                  <a:pt x="5312" y="20476"/>
                  <a:pt x="5341" y="20703"/>
                  <a:pt x="5369" y="20932"/>
                </a:cubicBezTo>
                <a:cubicBezTo>
                  <a:pt x="5324" y="20889"/>
                  <a:pt x="5277" y="20848"/>
                  <a:pt x="5240" y="20813"/>
                </a:cubicBezTo>
                <a:cubicBezTo>
                  <a:pt x="4914" y="20496"/>
                  <a:pt x="4582" y="20186"/>
                  <a:pt x="4251" y="19872"/>
                </a:cubicBezTo>
                <a:cubicBezTo>
                  <a:pt x="3949" y="19585"/>
                  <a:pt x="3652" y="19283"/>
                  <a:pt x="3305" y="19052"/>
                </a:cubicBezTo>
                <a:cubicBezTo>
                  <a:pt x="3153" y="18951"/>
                  <a:pt x="2983" y="18853"/>
                  <a:pt x="2797" y="18832"/>
                </a:cubicBezTo>
                <a:cubicBezTo>
                  <a:pt x="2772" y="18829"/>
                  <a:pt x="2747" y="18828"/>
                  <a:pt x="2723" y="18828"/>
                </a:cubicBezTo>
                <a:cubicBezTo>
                  <a:pt x="2577" y="18828"/>
                  <a:pt x="2438" y="18876"/>
                  <a:pt x="2309" y="18943"/>
                </a:cubicBezTo>
                <a:cubicBezTo>
                  <a:pt x="2139" y="19029"/>
                  <a:pt x="1978" y="19141"/>
                  <a:pt x="1821" y="19249"/>
                </a:cubicBezTo>
                <a:cubicBezTo>
                  <a:pt x="1655" y="19361"/>
                  <a:pt x="1456" y="19465"/>
                  <a:pt x="1314" y="19610"/>
                </a:cubicBezTo>
                <a:cubicBezTo>
                  <a:pt x="1231" y="19692"/>
                  <a:pt x="1218" y="19819"/>
                  <a:pt x="1324" y="19888"/>
                </a:cubicBezTo>
                <a:cubicBezTo>
                  <a:pt x="1366" y="19915"/>
                  <a:pt x="1416" y="19925"/>
                  <a:pt x="1467" y="19925"/>
                </a:cubicBezTo>
                <a:cubicBezTo>
                  <a:pt x="1547" y="19925"/>
                  <a:pt x="1630" y="19900"/>
                  <a:pt x="1697" y="19873"/>
                </a:cubicBezTo>
                <a:cubicBezTo>
                  <a:pt x="1974" y="19767"/>
                  <a:pt x="2174" y="19533"/>
                  <a:pt x="2437" y="19404"/>
                </a:cubicBezTo>
                <a:cubicBezTo>
                  <a:pt x="2533" y="19355"/>
                  <a:pt x="2626" y="19335"/>
                  <a:pt x="2716" y="19335"/>
                </a:cubicBezTo>
                <a:cubicBezTo>
                  <a:pt x="2990" y="19335"/>
                  <a:pt x="3234" y="19525"/>
                  <a:pt x="3461" y="19702"/>
                </a:cubicBezTo>
                <a:cubicBezTo>
                  <a:pt x="4162" y="20245"/>
                  <a:pt x="4821" y="20844"/>
                  <a:pt x="5433" y="21487"/>
                </a:cubicBezTo>
                <a:cubicBezTo>
                  <a:pt x="5454" y="21677"/>
                  <a:pt x="5476" y="21867"/>
                  <a:pt x="5495" y="22057"/>
                </a:cubicBezTo>
                <a:cubicBezTo>
                  <a:pt x="5013" y="21482"/>
                  <a:pt x="4467" y="20959"/>
                  <a:pt x="3905" y="20468"/>
                </a:cubicBezTo>
                <a:cubicBezTo>
                  <a:pt x="3730" y="20316"/>
                  <a:pt x="3556" y="20167"/>
                  <a:pt x="3376" y="20022"/>
                </a:cubicBezTo>
                <a:cubicBezTo>
                  <a:pt x="3272" y="19937"/>
                  <a:pt x="3167" y="19866"/>
                  <a:pt x="3044" y="19866"/>
                </a:cubicBezTo>
                <a:cubicBezTo>
                  <a:pt x="3002" y="19866"/>
                  <a:pt x="2957" y="19874"/>
                  <a:pt x="2910" y="19893"/>
                </a:cubicBezTo>
                <a:cubicBezTo>
                  <a:pt x="2638" y="20000"/>
                  <a:pt x="2232" y="20359"/>
                  <a:pt x="2385" y="20684"/>
                </a:cubicBezTo>
                <a:cubicBezTo>
                  <a:pt x="2396" y="20708"/>
                  <a:pt x="2423" y="20726"/>
                  <a:pt x="2449" y="20726"/>
                </a:cubicBezTo>
                <a:cubicBezTo>
                  <a:pt x="2462" y="20726"/>
                  <a:pt x="2474" y="20722"/>
                  <a:pt x="2485" y="20713"/>
                </a:cubicBezTo>
                <a:cubicBezTo>
                  <a:pt x="2614" y="20604"/>
                  <a:pt x="2750" y="20505"/>
                  <a:pt x="2883" y="20401"/>
                </a:cubicBezTo>
                <a:cubicBezTo>
                  <a:pt x="2915" y="20377"/>
                  <a:pt x="2947" y="20343"/>
                  <a:pt x="2984" y="20323"/>
                </a:cubicBezTo>
                <a:cubicBezTo>
                  <a:pt x="3007" y="20312"/>
                  <a:pt x="3023" y="20307"/>
                  <a:pt x="3035" y="20307"/>
                </a:cubicBezTo>
                <a:cubicBezTo>
                  <a:pt x="3056" y="20307"/>
                  <a:pt x="3070" y="20320"/>
                  <a:pt x="3099" y="20337"/>
                </a:cubicBezTo>
                <a:cubicBezTo>
                  <a:pt x="3170" y="20377"/>
                  <a:pt x="3234" y="20451"/>
                  <a:pt x="3296" y="20503"/>
                </a:cubicBezTo>
                <a:cubicBezTo>
                  <a:pt x="3559" y="20723"/>
                  <a:pt x="3823" y="20940"/>
                  <a:pt x="4085" y="21160"/>
                </a:cubicBezTo>
                <a:cubicBezTo>
                  <a:pt x="4566" y="21560"/>
                  <a:pt x="5047" y="21959"/>
                  <a:pt x="5525" y="22359"/>
                </a:cubicBezTo>
                <a:cubicBezTo>
                  <a:pt x="5545" y="22536"/>
                  <a:pt x="5565" y="22717"/>
                  <a:pt x="5585" y="22894"/>
                </a:cubicBezTo>
                <a:cubicBezTo>
                  <a:pt x="5673" y="23688"/>
                  <a:pt x="5765" y="24483"/>
                  <a:pt x="5856" y="25275"/>
                </a:cubicBezTo>
                <a:cubicBezTo>
                  <a:pt x="5866" y="25374"/>
                  <a:pt x="5877" y="25472"/>
                  <a:pt x="5887" y="25571"/>
                </a:cubicBezTo>
                <a:cubicBezTo>
                  <a:pt x="5985" y="25550"/>
                  <a:pt x="6083" y="25529"/>
                  <a:pt x="6181" y="25512"/>
                </a:cubicBezTo>
                <a:cubicBezTo>
                  <a:pt x="6118" y="24875"/>
                  <a:pt x="6060" y="24238"/>
                  <a:pt x="5992" y="23601"/>
                </a:cubicBezTo>
                <a:cubicBezTo>
                  <a:pt x="5947" y="23166"/>
                  <a:pt x="5898" y="22732"/>
                  <a:pt x="5852" y="22298"/>
                </a:cubicBezTo>
                <a:lnTo>
                  <a:pt x="5852" y="22298"/>
                </a:lnTo>
                <a:cubicBezTo>
                  <a:pt x="5854" y="22298"/>
                  <a:pt x="5857" y="22298"/>
                  <a:pt x="5860" y="22298"/>
                </a:cubicBezTo>
                <a:cubicBezTo>
                  <a:pt x="6173" y="22298"/>
                  <a:pt x="6457" y="22149"/>
                  <a:pt x="6717" y="21966"/>
                </a:cubicBezTo>
                <a:cubicBezTo>
                  <a:pt x="7110" y="21689"/>
                  <a:pt x="7473" y="21372"/>
                  <a:pt x="7848" y="21072"/>
                </a:cubicBezTo>
                <a:cubicBezTo>
                  <a:pt x="8200" y="20789"/>
                  <a:pt x="8547" y="20455"/>
                  <a:pt x="8954" y="20249"/>
                </a:cubicBezTo>
                <a:cubicBezTo>
                  <a:pt x="9128" y="20161"/>
                  <a:pt x="9332" y="20102"/>
                  <a:pt x="9532" y="20102"/>
                </a:cubicBezTo>
                <a:cubicBezTo>
                  <a:pt x="9717" y="20102"/>
                  <a:pt x="9898" y="20153"/>
                  <a:pt x="10047" y="20279"/>
                </a:cubicBezTo>
                <a:cubicBezTo>
                  <a:pt x="10121" y="20343"/>
                  <a:pt x="10169" y="20418"/>
                  <a:pt x="10214" y="20503"/>
                </a:cubicBezTo>
                <a:cubicBezTo>
                  <a:pt x="10250" y="20569"/>
                  <a:pt x="10292" y="20640"/>
                  <a:pt x="10367" y="20668"/>
                </a:cubicBezTo>
                <a:cubicBezTo>
                  <a:pt x="10389" y="20676"/>
                  <a:pt x="10412" y="20680"/>
                  <a:pt x="10436" y="20680"/>
                </a:cubicBezTo>
                <a:cubicBezTo>
                  <a:pt x="10522" y="20680"/>
                  <a:pt x="10609" y="20626"/>
                  <a:pt x="10612" y="20532"/>
                </a:cubicBezTo>
                <a:cubicBezTo>
                  <a:pt x="10616" y="20407"/>
                  <a:pt x="10495" y="20265"/>
                  <a:pt x="10416" y="20181"/>
                </a:cubicBezTo>
                <a:cubicBezTo>
                  <a:pt x="10311" y="20073"/>
                  <a:pt x="10182" y="19993"/>
                  <a:pt x="10041" y="19939"/>
                </a:cubicBezTo>
                <a:cubicBezTo>
                  <a:pt x="9873" y="19873"/>
                  <a:pt x="9707" y="19844"/>
                  <a:pt x="9544" y="19844"/>
                </a:cubicBezTo>
                <a:cubicBezTo>
                  <a:pt x="9018" y="19844"/>
                  <a:pt x="8526" y="20145"/>
                  <a:pt x="8117" y="20489"/>
                </a:cubicBezTo>
                <a:cubicBezTo>
                  <a:pt x="7748" y="20801"/>
                  <a:pt x="7397" y="21128"/>
                  <a:pt x="7004" y="21411"/>
                </a:cubicBezTo>
                <a:cubicBezTo>
                  <a:pt x="6632" y="21677"/>
                  <a:pt x="6239" y="21911"/>
                  <a:pt x="5830" y="22116"/>
                </a:cubicBezTo>
                <a:cubicBezTo>
                  <a:pt x="5808" y="21905"/>
                  <a:pt x="5785" y="21695"/>
                  <a:pt x="5759" y="21484"/>
                </a:cubicBezTo>
                <a:cubicBezTo>
                  <a:pt x="6166" y="20801"/>
                  <a:pt x="6795" y="20288"/>
                  <a:pt x="7503" y="19959"/>
                </a:cubicBezTo>
                <a:cubicBezTo>
                  <a:pt x="7929" y="19760"/>
                  <a:pt x="8381" y="19624"/>
                  <a:pt x="8841" y="19533"/>
                </a:cubicBezTo>
                <a:cubicBezTo>
                  <a:pt x="9065" y="19489"/>
                  <a:pt x="9292" y="19456"/>
                  <a:pt x="9522" y="19432"/>
                </a:cubicBezTo>
                <a:cubicBezTo>
                  <a:pt x="9739" y="19408"/>
                  <a:pt x="9963" y="19404"/>
                  <a:pt x="10179" y="19363"/>
                </a:cubicBezTo>
                <a:cubicBezTo>
                  <a:pt x="10550" y="19293"/>
                  <a:pt x="10945" y="19045"/>
                  <a:pt x="10922" y="18619"/>
                </a:cubicBezTo>
                <a:cubicBezTo>
                  <a:pt x="10921" y="18594"/>
                  <a:pt x="10895" y="18570"/>
                  <a:pt x="10869" y="18570"/>
                </a:cubicBezTo>
                <a:cubicBezTo>
                  <a:pt x="10862" y="18570"/>
                  <a:pt x="10856" y="18572"/>
                  <a:pt x="10850" y="18575"/>
                </a:cubicBezTo>
                <a:cubicBezTo>
                  <a:pt x="10468" y="18774"/>
                  <a:pt x="10044" y="18845"/>
                  <a:pt x="9625" y="18916"/>
                </a:cubicBezTo>
                <a:cubicBezTo>
                  <a:pt x="9247" y="18981"/>
                  <a:pt x="8872" y="19065"/>
                  <a:pt x="8505" y="19187"/>
                </a:cubicBezTo>
                <a:cubicBezTo>
                  <a:pt x="7781" y="19429"/>
                  <a:pt x="7100" y="19798"/>
                  <a:pt x="6503" y="20272"/>
                </a:cubicBezTo>
                <a:cubicBezTo>
                  <a:pt x="6210" y="20505"/>
                  <a:pt x="5944" y="20763"/>
                  <a:pt x="5703" y="21047"/>
                </a:cubicBezTo>
                <a:cubicBezTo>
                  <a:pt x="5687" y="20922"/>
                  <a:pt x="5673" y="20796"/>
                  <a:pt x="5654" y="20671"/>
                </a:cubicBezTo>
                <a:cubicBezTo>
                  <a:pt x="6548" y="19426"/>
                  <a:pt x="8038" y="18843"/>
                  <a:pt x="9441" y="18365"/>
                </a:cubicBezTo>
                <a:cubicBezTo>
                  <a:pt x="9580" y="18320"/>
                  <a:pt x="9787" y="18290"/>
                  <a:pt x="9879" y="18162"/>
                </a:cubicBezTo>
                <a:cubicBezTo>
                  <a:pt x="9949" y="18067"/>
                  <a:pt x="9923" y="17945"/>
                  <a:pt x="9850" y="17864"/>
                </a:cubicBezTo>
                <a:cubicBezTo>
                  <a:pt x="9778" y="17787"/>
                  <a:pt x="9682" y="17763"/>
                  <a:pt x="9583" y="17763"/>
                </a:cubicBezTo>
                <a:cubicBezTo>
                  <a:pt x="9529" y="17763"/>
                  <a:pt x="9473" y="17770"/>
                  <a:pt x="9421" y="17779"/>
                </a:cubicBezTo>
                <a:cubicBezTo>
                  <a:pt x="9264" y="17808"/>
                  <a:pt x="9108" y="17845"/>
                  <a:pt x="8953" y="17887"/>
                </a:cubicBezTo>
                <a:cubicBezTo>
                  <a:pt x="8296" y="18066"/>
                  <a:pt x="7668" y="18361"/>
                  <a:pt x="7106" y="18747"/>
                </a:cubicBezTo>
                <a:cubicBezTo>
                  <a:pt x="6796" y="18958"/>
                  <a:pt x="6510" y="19199"/>
                  <a:pt x="6246" y="19463"/>
                </a:cubicBezTo>
                <a:cubicBezTo>
                  <a:pt x="6079" y="19628"/>
                  <a:pt x="5917" y="19805"/>
                  <a:pt x="5772" y="19995"/>
                </a:cubicBezTo>
                <a:cubicBezTo>
                  <a:pt x="6036" y="19513"/>
                  <a:pt x="6452" y="19093"/>
                  <a:pt x="6842" y="18741"/>
                </a:cubicBezTo>
                <a:cubicBezTo>
                  <a:pt x="7402" y="18238"/>
                  <a:pt x="8038" y="17825"/>
                  <a:pt x="8729" y="17522"/>
                </a:cubicBezTo>
                <a:cubicBezTo>
                  <a:pt x="9123" y="17349"/>
                  <a:pt x="9535" y="17213"/>
                  <a:pt x="9953" y="17115"/>
                </a:cubicBezTo>
                <a:cubicBezTo>
                  <a:pt x="10010" y="17103"/>
                  <a:pt x="10048" y="17043"/>
                  <a:pt x="10009" y="16989"/>
                </a:cubicBezTo>
                <a:cubicBezTo>
                  <a:pt x="9862" y="16782"/>
                  <a:pt x="9644" y="16709"/>
                  <a:pt x="9416" y="16709"/>
                </a:cubicBezTo>
                <a:cubicBezTo>
                  <a:pt x="9250" y="16709"/>
                  <a:pt x="9078" y="16748"/>
                  <a:pt x="8923" y="16802"/>
                </a:cubicBezTo>
                <a:cubicBezTo>
                  <a:pt x="8490" y="16952"/>
                  <a:pt x="8066" y="17149"/>
                  <a:pt x="7668" y="17375"/>
                </a:cubicBezTo>
                <a:cubicBezTo>
                  <a:pt x="7292" y="17588"/>
                  <a:pt x="6931" y="17840"/>
                  <a:pt x="6616" y="18138"/>
                </a:cubicBezTo>
                <a:cubicBezTo>
                  <a:pt x="6930" y="17839"/>
                  <a:pt x="7267" y="17562"/>
                  <a:pt x="7626" y="17318"/>
                </a:cubicBezTo>
                <a:cubicBezTo>
                  <a:pt x="7971" y="17084"/>
                  <a:pt x="8333" y="16874"/>
                  <a:pt x="8708" y="16691"/>
                </a:cubicBezTo>
                <a:cubicBezTo>
                  <a:pt x="9069" y="16517"/>
                  <a:pt x="9445" y="16379"/>
                  <a:pt x="9823" y="16237"/>
                </a:cubicBezTo>
                <a:cubicBezTo>
                  <a:pt x="10226" y="16085"/>
                  <a:pt x="10609" y="15902"/>
                  <a:pt x="10904" y="15582"/>
                </a:cubicBezTo>
                <a:cubicBezTo>
                  <a:pt x="10953" y="15527"/>
                  <a:pt x="10903" y="15443"/>
                  <a:pt x="10839" y="15443"/>
                </a:cubicBezTo>
                <a:cubicBezTo>
                  <a:pt x="10829" y="15443"/>
                  <a:pt x="10819" y="15445"/>
                  <a:pt x="10809" y="15450"/>
                </a:cubicBezTo>
                <a:cubicBezTo>
                  <a:pt x="10661" y="15514"/>
                  <a:pt x="10514" y="15577"/>
                  <a:pt x="10367" y="15640"/>
                </a:cubicBezTo>
                <a:cubicBezTo>
                  <a:pt x="10367" y="15640"/>
                  <a:pt x="10367" y="15638"/>
                  <a:pt x="10365" y="15638"/>
                </a:cubicBezTo>
                <a:cubicBezTo>
                  <a:pt x="10246" y="15519"/>
                  <a:pt x="10094" y="15480"/>
                  <a:pt x="9937" y="15480"/>
                </a:cubicBezTo>
                <a:cubicBezTo>
                  <a:pt x="9794" y="15480"/>
                  <a:pt x="9646" y="15512"/>
                  <a:pt x="9513" y="15546"/>
                </a:cubicBezTo>
                <a:cubicBezTo>
                  <a:pt x="9164" y="15633"/>
                  <a:pt x="8824" y="15755"/>
                  <a:pt x="8498" y="15908"/>
                </a:cubicBezTo>
                <a:cubicBezTo>
                  <a:pt x="7860" y="16204"/>
                  <a:pt x="7277" y="16613"/>
                  <a:pt x="6782" y="17114"/>
                </a:cubicBezTo>
                <a:cubicBezTo>
                  <a:pt x="6551" y="17348"/>
                  <a:pt x="6341" y="17602"/>
                  <a:pt x="6161" y="17876"/>
                </a:cubicBezTo>
                <a:cubicBezTo>
                  <a:pt x="6411" y="17199"/>
                  <a:pt x="6718" y="16539"/>
                  <a:pt x="7022" y="15888"/>
                </a:cubicBezTo>
                <a:cubicBezTo>
                  <a:pt x="7104" y="15715"/>
                  <a:pt x="7185" y="15540"/>
                  <a:pt x="7265" y="15365"/>
                </a:cubicBezTo>
                <a:cubicBezTo>
                  <a:pt x="7321" y="15240"/>
                  <a:pt x="7439" y="15069"/>
                  <a:pt x="7406" y="14925"/>
                </a:cubicBezTo>
                <a:cubicBezTo>
                  <a:pt x="7381" y="14804"/>
                  <a:pt x="7292" y="14766"/>
                  <a:pt x="7189" y="14766"/>
                </a:cubicBezTo>
                <a:cubicBezTo>
                  <a:pt x="7348" y="14632"/>
                  <a:pt x="7503" y="14492"/>
                  <a:pt x="7675" y="14374"/>
                </a:cubicBezTo>
                <a:cubicBezTo>
                  <a:pt x="7893" y="14222"/>
                  <a:pt x="8126" y="14093"/>
                  <a:pt x="8368" y="13985"/>
                </a:cubicBezTo>
                <a:cubicBezTo>
                  <a:pt x="8844" y="13773"/>
                  <a:pt x="9357" y="13646"/>
                  <a:pt x="9878" y="13618"/>
                </a:cubicBezTo>
                <a:cubicBezTo>
                  <a:pt x="10000" y="13611"/>
                  <a:pt x="10255" y="13604"/>
                  <a:pt x="10199" y="13405"/>
                </a:cubicBezTo>
                <a:cubicBezTo>
                  <a:pt x="10145" y="13221"/>
                  <a:pt x="9864" y="13225"/>
                  <a:pt x="9716" y="13221"/>
                </a:cubicBezTo>
                <a:cubicBezTo>
                  <a:pt x="9701" y="13220"/>
                  <a:pt x="9686" y="13220"/>
                  <a:pt x="9671" y="13220"/>
                </a:cubicBezTo>
                <a:cubicBezTo>
                  <a:pt x="9172" y="13220"/>
                  <a:pt x="8683" y="13379"/>
                  <a:pt x="8255" y="13631"/>
                </a:cubicBezTo>
                <a:cubicBezTo>
                  <a:pt x="7743" y="13930"/>
                  <a:pt x="7327" y="14354"/>
                  <a:pt x="6960" y="14815"/>
                </a:cubicBezTo>
                <a:cubicBezTo>
                  <a:pt x="6873" y="14847"/>
                  <a:pt x="6795" y="14886"/>
                  <a:pt x="6745" y="14915"/>
                </a:cubicBezTo>
                <a:cubicBezTo>
                  <a:pt x="6467" y="15069"/>
                  <a:pt x="6254" y="15296"/>
                  <a:pt x="6091" y="15556"/>
                </a:cubicBezTo>
                <a:cubicBezTo>
                  <a:pt x="6622" y="14308"/>
                  <a:pt x="7520" y="13201"/>
                  <a:pt x="8888" y="12838"/>
                </a:cubicBezTo>
                <a:cubicBezTo>
                  <a:pt x="9149" y="12768"/>
                  <a:pt x="9416" y="12733"/>
                  <a:pt x="9684" y="12733"/>
                </a:cubicBezTo>
                <a:cubicBezTo>
                  <a:pt x="9865" y="12733"/>
                  <a:pt x="10047" y="12749"/>
                  <a:pt x="10227" y="12782"/>
                </a:cubicBezTo>
                <a:cubicBezTo>
                  <a:pt x="10233" y="12784"/>
                  <a:pt x="10238" y="12784"/>
                  <a:pt x="10244" y="12784"/>
                </a:cubicBezTo>
                <a:cubicBezTo>
                  <a:pt x="10319" y="12784"/>
                  <a:pt x="10352" y="12680"/>
                  <a:pt x="10294" y="12631"/>
                </a:cubicBezTo>
                <a:cubicBezTo>
                  <a:pt x="9966" y="12347"/>
                  <a:pt x="9561" y="12224"/>
                  <a:pt x="9149" y="12224"/>
                </a:cubicBezTo>
                <a:cubicBezTo>
                  <a:pt x="8772" y="12224"/>
                  <a:pt x="8390" y="12327"/>
                  <a:pt x="8056" y="12503"/>
                </a:cubicBezTo>
                <a:cubicBezTo>
                  <a:pt x="7317" y="12893"/>
                  <a:pt x="6724" y="13574"/>
                  <a:pt x="6334" y="14303"/>
                </a:cubicBezTo>
                <a:cubicBezTo>
                  <a:pt x="6140" y="14667"/>
                  <a:pt x="6008" y="15044"/>
                  <a:pt x="5907" y="15438"/>
                </a:cubicBezTo>
                <a:cubicBezTo>
                  <a:pt x="5985" y="15021"/>
                  <a:pt x="6080" y="14608"/>
                  <a:pt x="6205" y="14200"/>
                </a:cubicBezTo>
                <a:cubicBezTo>
                  <a:pt x="6334" y="13774"/>
                  <a:pt x="6487" y="13356"/>
                  <a:pt x="6664" y="12948"/>
                </a:cubicBezTo>
                <a:cubicBezTo>
                  <a:pt x="6839" y="12540"/>
                  <a:pt x="7056" y="12150"/>
                  <a:pt x="7208" y="11732"/>
                </a:cubicBezTo>
                <a:cubicBezTo>
                  <a:pt x="7279" y="11540"/>
                  <a:pt x="7336" y="11341"/>
                  <a:pt x="7360" y="11137"/>
                </a:cubicBezTo>
                <a:cubicBezTo>
                  <a:pt x="7377" y="10998"/>
                  <a:pt x="7375" y="10832"/>
                  <a:pt x="7233" y="10758"/>
                </a:cubicBezTo>
                <a:cubicBezTo>
                  <a:pt x="7188" y="10734"/>
                  <a:pt x="7142" y="10723"/>
                  <a:pt x="7096" y="10723"/>
                </a:cubicBezTo>
                <a:cubicBezTo>
                  <a:pt x="7007" y="10723"/>
                  <a:pt x="6920" y="10763"/>
                  <a:pt x="6838" y="10823"/>
                </a:cubicBezTo>
                <a:cubicBezTo>
                  <a:pt x="7548" y="10068"/>
                  <a:pt x="8461" y="9441"/>
                  <a:pt x="9164" y="8742"/>
                </a:cubicBezTo>
                <a:cubicBezTo>
                  <a:pt x="9194" y="8711"/>
                  <a:pt x="9183" y="8657"/>
                  <a:pt x="9154" y="8631"/>
                </a:cubicBezTo>
                <a:cubicBezTo>
                  <a:pt x="9106" y="8589"/>
                  <a:pt x="9047" y="8573"/>
                  <a:pt x="8985" y="8573"/>
                </a:cubicBezTo>
                <a:cubicBezTo>
                  <a:pt x="8867" y="8573"/>
                  <a:pt x="8737" y="8630"/>
                  <a:pt x="8638" y="8668"/>
                </a:cubicBezTo>
                <a:cubicBezTo>
                  <a:pt x="8441" y="8743"/>
                  <a:pt x="8251" y="8844"/>
                  <a:pt x="8076" y="8962"/>
                </a:cubicBezTo>
                <a:cubicBezTo>
                  <a:pt x="7717" y="9199"/>
                  <a:pt x="7406" y="9505"/>
                  <a:pt x="7127" y="9831"/>
                </a:cubicBezTo>
                <a:cubicBezTo>
                  <a:pt x="6540" y="10518"/>
                  <a:pt x="6076" y="11283"/>
                  <a:pt x="5707" y="12101"/>
                </a:cubicBezTo>
                <a:cubicBezTo>
                  <a:pt x="5676" y="11945"/>
                  <a:pt x="5633" y="11792"/>
                  <a:pt x="5573" y="11645"/>
                </a:cubicBezTo>
                <a:cubicBezTo>
                  <a:pt x="6070" y="10419"/>
                  <a:pt x="6945" y="9355"/>
                  <a:pt x="8072" y="8657"/>
                </a:cubicBezTo>
                <a:cubicBezTo>
                  <a:pt x="8395" y="8455"/>
                  <a:pt x="8764" y="8303"/>
                  <a:pt x="8964" y="7961"/>
                </a:cubicBezTo>
                <a:cubicBezTo>
                  <a:pt x="8984" y="7927"/>
                  <a:pt x="8953" y="7876"/>
                  <a:pt x="8916" y="7872"/>
                </a:cubicBezTo>
                <a:cubicBezTo>
                  <a:pt x="8862" y="7868"/>
                  <a:pt x="8808" y="7866"/>
                  <a:pt x="8754" y="7866"/>
                </a:cubicBezTo>
                <a:cubicBezTo>
                  <a:pt x="8111" y="7866"/>
                  <a:pt x="7504" y="8135"/>
                  <a:pt x="7012" y="8546"/>
                </a:cubicBezTo>
                <a:cubicBezTo>
                  <a:pt x="6435" y="9028"/>
                  <a:pt x="6044" y="9687"/>
                  <a:pt x="5772" y="10378"/>
                </a:cubicBezTo>
                <a:cubicBezTo>
                  <a:pt x="5724" y="10498"/>
                  <a:pt x="5680" y="10622"/>
                  <a:pt x="5639" y="10745"/>
                </a:cubicBezTo>
                <a:cubicBezTo>
                  <a:pt x="5887" y="9640"/>
                  <a:pt x="6758" y="8780"/>
                  <a:pt x="7303" y="7810"/>
                </a:cubicBezTo>
                <a:cubicBezTo>
                  <a:pt x="7377" y="7679"/>
                  <a:pt x="7445" y="7544"/>
                  <a:pt x="7506" y="7405"/>
                </a:cubicBezTo>
                <a:cubicBezTo>
                  <a:pt x="7548" y="7309"/>
                  <a:pt x="7619" y="7188"/>
                  <a:pt x="7590" y="7076"/>
                </a:cubicBezTo>
                <a:cubicBezTo>
                  <a:pt x="7584" y="7053"/>
                  <a:pt x="7570" y="7032"/>
                  <a:pt x="7555" y="7014"/>
                </a:cubicBezTo>
                <a:cubicBezTo>
                  <a:pt x="7907" y="6807"/>
                  <a:pt x="8313" y="6664"/>
                  <a:pt x="8724" y="6664"/>
                </a:cubicBezTo>
                <a:cubicBezTo>
                  <a:pt x="8752" y="6664"/>
                  <a:pt x="8780" y="6665"/>
                  <a:pt x="8808" y="6666"/>
                </a:cubicBezTo>
                <a:cubicBezTo>
                  <a:pt x="9285" y="6689"/>
                  <a:pt x="9723" y="6919"/>
                  <a:pt x="10194" y="6978"/>
                </a:cubicBezTo>
                <a:cubicBezTo>
                  <a:pt x="10198" y="6979"/>
                  <a:pt x="10202" y="6979"/>
                  <a:pt x="10205" y="6979"/>
                </a:cubicBezTo>
                <a:cubicBezTo>
                  <a:pt x="10261" y="6979"/>
                  <a:pt x="10291" y="6927"/>
                  <a:pt x="10278" y="6876"/>
                </a:cubicBezTo>
                <a:cubicBezTo>
                  <a:pt x="10143" y="6356"/>
                  <a:pt x="9576" y="6213"/>
                  <a:pt x="9047" y="6213"/>
                </a:cubicBezTo>
                <a:cubicBezTo>
                  <a:pt x="8814" y="6213"/>
                  <a:pt x="8589" y="6241"/>
                  <a:pt x="8411" y="6276"/>
                </a:cubicBezTo>
                <a:cubicBezTo>
                  <a:pt x="7575" y="6439"/>
                  <a:pt x="6832" y="6907"/>
                  <a:pt x="6283" y="7551"/>
                </a:cubicBezTo>
                <a:cubicBezTo>
                  <a:pt x="6063" y="7808"/>
                  <a:pt x="5871" y="8092"/>
                  <a:pt x="5724" y="8396"/>
                </a:cubicBezTo>
                <a:cubicBezTo>
                  <a:pt x="5745" y="8247"/>
                  <a:pt x="5766" y="8096"/>
                  <a:pt x="5788" y="7947"/>
                </a:cubicBezTo>
                <a:cubicBezTo>
                  <a:pt x="5893" y="7785"/>
                  <a:pt x="5979" y="7610"/>
                  <a:pt x="6087" y="7451"/>
                </a:cubicBezTo>
                <a:cubicBezTo>
                  <a:pt x="6219" y="7259"/>
                  <a:pt x="6361" y="7076"/>
                  <a:pt x="6513" y="6902"/>
                </a:cubicBezTo>
                <a:cubicBezTo>
                  <a:pt x="6828" y="6543"/>
                  <a:pt x="7185" y="6221"/>
                  <a:pt x="7580" y="5950"/>
                </a:cubicBezTo>
                <a:cubicBezTo>
                  <a:pt x="7700" y="5866"/>
                  <a:pt x="7960" y="5757"/>
                  <a:pt x="7946" y="5574"/>
                </a:cubicBezTo>
                <a:cubicBezTo>
                  <a:pt x="7937" y="5468"/>
                  <a:pt x="7861" y="5436"/>
                  <a:pt x="7774" y="5436"/>
                </a:cubicBezTo>
                <a:cubicBezTo>
                  <a:pt x="7696" y="5436"/>
                  <a:pt x="7610" y="5461"/>
                  <a:pt x="7554" y="5481"/>
                </a:cubicBezTo>
                <a:cubicBezTo>
                  <a:pt x="7137" y="5635"/>
                  <a:pt x="6794" y="6026"/>
                  <a:pt x="6520" y="6361"/>
                </a:cubicBezTo>
                <a:cubicBezTo>
                  <a:pt x="6357" y="6560"/>
                  <a:pt x="6208" y="6772"/>
                  <a:pt x="6079" y="6994"/>
                </a:cubicBezTo>
                <a:cubicBezTo>
                  <a:pt x="5991" y="7146"/>
                  <a:pt x="5920" y="7302"/>
                  <a:pt x="5852" y="7459"/>
                </a:cubicBezTo>
                <a:lnTo>
                  <a:pt x="5873" y="7295"/>
                </a:lnTo>
                <a:cubicBezTo>
                  <a:pt x="5890" y="7147"/>
                  <a:pt x="5904" y="6999"/>
                  <a:pt x="5915" y="6850"/>
                </a:cubicBezTo>
                <a:cubicBezTo>
                  <a:pt x="5922" y="6753"/>
                  <a:pt x="5944" y="6638"/>
                  <a:pt x="5944" y="6530"/>
                </a:cubicBezTo>
                <a:cubicBezTo>
                  <a:pt x="6195" y="6289"/>
                  <a:pt x="6430" y="6039"/>
                  <a:pt x="6699" y="5815"/>
                </a:cubicBezTo>
                <a:cubicBezTo>
                  <a:pt x="6978" y="5581"/>
                  <a:pt x="7275" y="5366"/>
                  <a:pt x="7582" y="5171"/>
                </a:cubicBezTo>
                <a:cubicBezTo>
                  <a:pt x="7904" y="4969"/>
                  <a:pt x="8239" y="4785"/>
                  <a:pt x="8588" y="4634"/>
                </a:cubicBezTo>
                <a:cubicBezTo>
                  <a:pt x="8734" y="4572"/>
                  <a:pt x="8891" y="4515"/>
                  <a:pt x="9050" y="4515"/>
                </a:cubicBezTo>
                <a:cubicBezTo>
                  <a:pt x="9082" y="4515"/>
                  <a:pt x="9114" y="4517"/>
                  <a:pt x="9146" y="4522"/>
                </a:cubicBezTo>
                <a:cubicBezTo>
                  <a:pt x="9232" y="4536"/>
                  <a:pt x="9318" y="4568"/>
                  <a:pt x="9384" y="4624"/>
                </a:cubicBezTo>
                <a:cubicBezTo>
                  <a:pt x="9448" y="4680"/>
                  <a:pt x="9474" y="4755"/>
                  <a:pt x="9523" y="4820"/>
                </a:cubicBezTo>
                <a:cubicBezTo>
                  <a:pt x="9565" y="4875"/>
                  <a:pt x="9628" y="4913"/>
                  <a:pt x="9692" y="4913"/>
                </a:cubicBezTo>
                <a:cubicBezTo>
                  <a:pt x="9723" y="4913"/>
                  <a:pt x="9755" y="4904"/>
                  <a:pt x="9786" y="4883"/>
                </a:cubicBezTo>
                <a:cubicBezTo>
                  <a:pt x="9872" y="4820"/>
                  <a:pt x="9888" y="4693"/>
                  <a:pt x="9881" y="4595"/>
                </a:cubicBezTo>
                <a:cubicBezTo>
                  <a:pt x="9858" y="4312"/>
                  <a:pt x="9709" y="4027"/>
                  <a:pt x="9417" y="3960"/>
                </a:cubicBezTo>
                <a:cubicBezTo>
                  <a:pt x="9365" y="3948"/>
                  <a:pt x="9314" y="3943"/>
                  <a:pt x="9264" y="3943"/>
                </a:cubicBezTo>
                <a:cubicBezTo>
                  <a:pt x="8976" y="3943"/>
                  <a:pt x="8709" y="4120"/>
                  <a:pt x="8468" y="4261"/>
                </a:cubicBezTo>
                <a:cubicBezTo>
                  <a:pt x="8123" y="4466"/>
                  <a:pt x="7778" y="4667"/>
                  <a:pt x="7435" y="4871"/>
                </a:cubicBezTo>
                <a:cubicBezTo>
                  <a:pt x="7104" y="5069"/>
                  <a:pt x="6774" y="5277"/>
                  <a:pt x="6481" y="5530"/>
                </a:cubicBezTo>
                <a:cubicBezTo>
                  <a:pt x="6342" y="5649"/>
                  <a:pt x="6212" y="5779"/>
                  <a:pt x="6097" y="5923"/>
                </a:cubicBezTo>
                <a:cubicBezTo>
                  <a:pt x="6052" y="5978"/>
                  <a:pt x="6015" y="6036"/>
                  <a:pt x="5981" y="6096"/>
                </a:cubicBezTo>
                <a:cubicBezTo>
                  <a:pt x="5983" y="6070"/>
                  <a:pt x="5986" y="6046"/>
                  <a:pt x="5988" y="6021"/>
                </a:cubicBezTo>
                <a:cubicBezTo>
                  <a:pt x="6171" y="5710"/>
                  <a:pt x="6340" y="5393"/>
                  <a:pt x="6545" y="5095"/>
                </a:cubicBezTo>
                <a:cubicBezTo>
                  <a:pt x="6764" y="4776"/>
                  <a:pt x="7005" y="4474"/>
                  <a:pt x="7263" y="4187"/>
                </a:cubicBezTo>
                <a:cubicBezTo>
                  <a:pt x="7526" y="3897"/>
                  <a:pt x="7807" y="3616"/>
                  <a:pt x="8112" y="3369"/>
                </a:cubicBezTo>
                <a:cubicBezTo>
                  <a:pt x="8254" y="3254"/>
                  <a:pt x="8416" y="3143"/>
                  <a:pt x="8603" y="3143"/>
                </a:cubicBezTo>
                <a:cubicBezTo>
                  <a:pt x="8623" y="3143"/>
                  <a:pt x="8644" y="3145"/>
                  <a:pt x="8665" y="3148"/>
                </a:cubicBezTo>
                <a:cubicBezTo>
                  <a:pt x="8808" y="3167"/>
                  <a:pt x="8932" y="3223"/>
                  <a:pt x="9069" y="3223"/>
                </a:cubicBezTo>
                <a:cubicBezTo>
                  <a:pt x="9112" y="3223"/>
                  <a:pt x="9157" y="3217"/>
                  <a:pt x="9204" y="3203"/>
                </a:cubicBezTo>
                <a:cubicBezTo>
                  <a:pt x="9232" y="3194"/>
                  <a:pt x="9254" y="3166"/>
                  <a:pt x="9257" y="3138"/>
                </a:cubicBezTo>
                <a:cubicBezTo>
                  <a:pt x="9299" y="2842"/>
                  <a:pt x="9065" y="2607"/>
                  <a:pt x="8794" y="2542"/>
                </a:cubicBezTo>
                <a:cubicBezTo>
                  <a:pt x="8743" y="2529"/>
                  <a:pt x="8693" y="2524"/>
                  <a:pt x="8643" y="2524"/>
                </a:cubicBezTo>
                <a:cubicBezTo>
                  <a:pt x="8355" y="2524"/>
                  <a:pt x="8088" y="2714"/>
                  <a:pt x="7885" y="2903"/>
                </a:cubicBezTo>
                <a:cubicBezTo>
                  <a:pt x="7568" y="3194"/>
                  <a:pt x="7276" y="3516"/>
                  <a:pt x="6985" y="3833"/>
                </a:cubicBezTo>
                <a:cubicBezTo>
                  <a:pt x="6747" y="4091"/>
                  <a:pt x="6489" y="4348"/>
                  <a:pt x="6286" y="4639"/>
                </a:cubicBezTo>
                <a:cubicBezTo>
                  <a:pt x="6359" y="4474"/>
                  <a:pt x="6433" y="4309"/>
                  <a:pt x="6506" y="4146"/>
                </a:cubicBezTo>
                <a:lnTo>
                  <a:pt x="7083" y="2850"/>
                </a:lnTo>
                <a:cubicBezTo>
                  <a:pt x="7270" y="2425"/>
                  <a:pt x="7460" y="2000"/>
                  <a:pt x="7651" y="1577"/>
                </a:cubicBezTo>
                <a:cubicBezTo>
                  <a:pt x="7764" y="1319"/>
                  <a:pt x="8036" y="913"/>
                  <a:pt x="7792" y="656"/>
                </a:cubicBezTo>
                <a:cubicBezTo>
                  <a:pt x="7780" y="643"/>
                  <a:pt x="7765" y="638"/>
                  <a:pt x="7749" y="638"/>
                </a:cubicBezTo>
                <a:cubicBezTo>
                  <a:pt x="7725" y="638"/>
                  <a:pt x="7701" y="651"/>
                  <a:pt x="7686" y="666"/>
                </a:cubicBezTo>
                <a:cubicBezTo>
                  <a:pt x="7178" y="1197"/>
                  <a:pt x="6971" y="1925"/>
                  <a:pt x="6751" y="2606"/>
                </a:cubicBezTo>
                <a:cubicBezTo>
                  <a:pt x="6701" y="2757"/>
                  <a:pt x="6314" y="4013"/>
                  <a:pt x="6098" y="4666"/>
                </a:cubicBezTo>
                <a:cubicBezTo>
                  <a:pt x="6080" y="4701"/>
                  <a:pt x="6064" y="4738"/>
                  <a:pt x="6047" y="4773"/>
                </a:cubicBezTo>
                <a:cubicBezTo>
                  <a:pt x="6097" y="4185"/>
                  <a:pt x="6140" y="3594"/>
                  <a:pt x="6157" y="3004"/>
                </a:cubicBezTo>
                <a:cubicBezTo>
                  <a:pt x="6172" y="2471"/>
                  <a:pt x="6172" y="1936"/>
                  <a:pt x="6144" y="1404"/>
                </a:cubicBezTo>
                <a:cubicBezTo>
                  <a:pt x="6120" y="943"/>
                  <a:pt x="6122" y="443"/>
                  <a:pt x="5891" y="30"/>
                </a:cubicBezTo>
                <a:cubicBezTo>
                  <a:pt x="5880" y="9"/>
                  <a:pt x="5862" y="1"/>
                  <a:pt x="58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5"/>
          <p:cNvSpPr/>
          <p:nvPr/>
        </p:nvSpPr>
        <p:spPr>
          <a:xfrm rot="8100000">
            <a:off x="-115669" y="-163648"/>
            <a:ext cx="1147842" cy="1406295"/>
          </a:xfrm>
          <a:custGeom>
            <a:avLst/>
            <a:gdLst/>
            <a:ahLst/>
            <a:cxnLst/>
            <a:rect l="l" t="t" r="r" b="b"/>
            <a:pathLst>
              <a:path w="21975" h="26923" extrusionOk="0">
                <a:moveTo>
                  <a:pt x="11423" y="768"/>
                </a:moveTo>
                <a:cubicBezTo>
                  <a:pt x="12018" y="941"/>
                  <a:pt x="12428" y="1473"/>
                  <a:pt x="12632" y="2042"/>
                </a:cubicBezTo>
                <a:cubicBezTo>
                  <a:pt x="12895" y="2779"/>
                  <a:pt x="12932" y="3596"/>
                  <a:pt x="12899" y="4369"/>
                </a:cubicBezTo>
                <a:cubicBezTo>
                  <a:pt x="12838" y="5820"/>
                  <a:pt x="12549" y="7269"/>
                  <a:pt x="12082" y="8644"/>
                </a:cubicBezTo>
                <a:cubicBezTo>
                  <a:pt x="11910" y="9153"/>
                  <a:pt x="11707" y="9653"/>
                  <a:pt x="11484" y="10142"/>
                </a:cubicBezTo>
                <a:cubicBezTo>
                  <a:pt x="11551" y="9864"/>
                  <a:pt x="11598" y="9579"/>
                  <a:pt x="11641" y="9305"/>
                </a:cubicBezTo>
                <a:cubicBezTo>
                  <a:pt x="11748" y="8603"/>
                  <a:pt x="11807" y="7892"/>
                  <a:pt x="11863" y="7184"/>
                </a:cubicBezTo>
                <a:cubicBezTo>
                  <a:pt x="11977" y="5769"/>
                  <a:pt x="12029" y="4336"/>
                  <a:pt x="11855" y="2925"/>
                </a:cubicBezTo>
                <a:cubicBezTo>
                  <a:pt x="11764" y="2201"/>
                  <a:pt x="11608" y="1492"/>
                  <a:pt x="11381" y="801"/>
                </a:cubicBezTo>
                <a:cubicBezTo>
                  <a:pt x="11392" y="792"/>
                  <a:pt x="11401" y="782"/>
                  <a:pt x="11412" y="772"/>
                </a:cubicBezTo>
                <a:cubicBezTo>
                  <a:pt x="11416" y="771"/>
                  <a:pt x="11421" y="770"/>
                  <a:pt x="11423" y="768"/>
                </a:cubicBezTo>
                <a:close/>
                <a:moveTo>
                  <a:pt x="11736" y="693"/>
                </a:moveTo>
                <a:lnTo>
                  <a:pt x="11736" y="693"/>
                </a:lnTo>
                <a:cubicBezTo>
                  <a:pt x="12116" y="730"/>
                  <a:pt x="12473" y="886"/>
                  <a:pt x="12729" y="1191"/>
                </a:cubicBezTo>
                <a:cubicBezTo>
                  <a:pt x="13005" y="1522"/>
                  <a:pt x="13153" y="1950"/>
                  <a:pt x="13257" y="2361"/>
                </a:cubicBezTo>
                <a:cubicBezTo>
                  <a:pt x="13367" y="2807"/>
                  <a:pt x="13421" y="3262"/>
                  <a:pt x="13441" y="3721"/>
                </a:cubicBezTo>
                <a:cubicBezTo>
                  <a:pt x="13479" y="4609"/>
                  <a:pt x="13431" y="5515"/>
                  <a:pt x="13323" y="6398"/>
                </a:cubicBezTo>
                <a:cubicBezTo>
                  <a:pt x="13135" y="7936"/>
                  <a:pt x="12635" y="9530"/>
                  <a:pt x="11470" y="10619"/>
                </a:cubicBezTo>
                <a:cubicBezTo>
                  <a:pt x="12075" y="9379"/>
                  <a:pt x="12522" y="8065"/>
                  <a:pt x="12794" y="6714"/>
                </a:cubicBezTo>
                <a:cubicBezTo>
                  <a:pt x="12946" y="5965"/>
                  <a:pt x="13048" y="5203"/>
                  <a:pt x="13082" y="4439"/>
                </a:cubicBezTo>
                <a:cubicBezTo>
                  <a:pt x="13118" y="3648"/>
                  <a:pt x="13081" y="2828"/>
                  <a:pt x="12832" y="2071"/>
                </a:cubicBezTo>
                <a:cubicBezTo>
                  <a:pt x="12645" y="1502"/>
                  <a:pt x="12275" y="957"/>
                  <a:pt x="11736" y="693"/>
                </a:cubicBezTo>
                <a:close/>
                <a:moveTo>
                  <a:pt x="11189" y="799"/>
                </a:moveTo>
                <a:cubicBezTo>
                  <a:pt x="11194" y="801"/>
                  <a:pt x="11195" y="804"/>
                  <a:pt x="11199" y="805"/>
                </a:cubicBezTo>
                <a:cubicBezTo>
                  <a:pt x="11626" y="2073"/>
                  <a:pt x="11781" y="3410"/>
                  <a:pt x="11792" y="4744"/>
                </a:cubicBezTo>
                <a:cubicBezTo>
                  <a:pt x="11798" y="5446"/>
                  <a:pt x="11767" y="6148"/>
                  <a:pt x="11717" y="6846"/>
                </a:cubicBezTo>
                <a:cubicBezTo>
                  <a:pt x="11668" y="7537"/>
                  <a:pt x="11611" y="8227"/>
                  <a:pt x="11521" y="8913"/>
                </a:cubicBezTo>
                <a:cubicBezTo>
                  <a:pt x="11473" y="9292"/>
                  <a:pt x="11412" y="9668"/>
                  <a:pt x="11324" y="10041"/>
                </a:cubicBezTo>
                <a:cubicBezTo>
                  <a:pt x="11263" y="10307"/>
                  <a:pt x="11187" y="10575"/>
                  <a:pt x="11065" y="10820"/>
                </a:cubicBezTo>
                <a:cubicBezTo>
                  <a:pt x="10874" y="8177"/>
                  <a:pt x="10847" y="5530"/>
                  <a:pt x="11018" y="2885"/>
                </a:cubicBezTo>
                <a:cubicBezTo>
                  <a:pt x="11062" y="2190"/>
                  <a:pt x="11123" y="1495"/>
                  <a:pt x="11189" y="799"/>
                </a:cubicBezTo>
                <a:close/>
                <a:moveTo>
                  <a:pt x="11009" y="850"/>
                </a:moveTo>
                <a:cubicBezTo>
                  <a:pt x="10752" y="3488"/>
                  <a:pt x="10681" y="6145"/>
                  <a:pt x="10778" y="8791"/>
                </a:cubicBezTo>
                <a:cubicBezTo>
                  <a:pt x="10803" y="9475"/>
                  <a:pt x="10842" y="10159"/>
                  <a:pt x="10891" y="10843"/>
                </a:cubicBezTo>
                <a:cubicBezTo>
                  <a:pt x="10706" y="10631"/>
                  <a:pt x="10572" y="10378"/>
                  <a:pt x="10464" y="10116"/>
                </a:cubicBezTo>
                <a:cubicBezTo>
                  <a:pt x="10328" y="9787"/>
                  <a:pt x="10215" y="9445"/>
                  <a:pt x="10115" y="9102"/>
                </a:cubicBezTo>
                <a:cubicBezTo>
                  <a:pt x="9908" y="8393"/>
                  <a:pt x="9769" y="7662"/>
                  <a:pt x="9700" y="6927"/>
                </a:cubicBezTo>
                <a:cubicBezTo>
                  <a:pt x="9563" y="5483"/>
                  <a:pt x="9683" y="4002"/>
                  <a:pt x="10108" y="2614"/>
                </a:cubicBezTo>
                <a:cubicBezTo>
                  <a:pt x="10303" y="1978"/>
                  <a:pt x="10584" y="1365"/>
                  <a:pt x="11009" y="850"/>
                </a:cubicBezTo>
                <a:close/>
                <a:moveTo>
                  <a:pt x="10805" y="828"/>
                </a:moveTo>
                <a:lnTo>
                  <a:pt x="10805" y="828"/>
                </a:lnTo>
                <a:cubicBezTo>
                  <a:pt x="10009" y="1841"/>
                  <a:pt x="9721" y="3194"/>
                  <a:pt x="9579" y="4444"/>
                </a:cubicBezTo>
                <a:cubicBezTo>
                  <a:pt x="9412" y="5942"/>
                  <a:pt x="9532" y="7472"/>
                  <a:pt x="9937" y="8923"/>
                </a:cubicBezTo>
                <a:cubicBezTo>
                  <a:pt x="10050" y="9332"/>
                  <a:pt x="10182" y="9733"/>
                  <a:pt x="10344" y="10126"/>
                </a:cubicBezTo>
                <a:cubicBezTo>
                  <a:pt x="10479" y="10451"/>
                  <a:pt x="10649" y="10763"/>
                  <a:pt x="10903" y="11007"/>
                </a:cubicBezTo>
                <a:cubicBezTo>
                  <a:pt x="10904" y="11020"/>
                  <a:pt x="10904" y="11033"/>
                  <a:pt x="10904" y="11044"/>
                </a:cubicBezTo>
                <a:cubicBezTo>
                  <a:pt x="10591" y="10885"/>
                  <a:pt x="10362" y="10600"/>
                  <a:pt x="10175" y="10307"/>
                </a:cubicBezTo>
                <a:cubicBezTo>
                  <a:pt x="9961" y="9972"/>
                  <a:pt x="9771" y="9618"/>
                  <a:pt x="9603" y="9260"/>
                </a:cubicBezTo>
                <a:cubicBezTo>
                  <a:pt x="9266" y="8536"/>
                  <a:pt x="9019" y="7770"/>
                  <a:pt x="8877" y="6984"/>
                </a:cubicBezTo>
                <a:cubicBezTo>
                  <a:pt x="8600" y="5452"/>
                  <a:pt x="8692" y="3759"/>
                  <a:pt x="9363" y="2333"/>
                </a:cubicBezTo>
                <a:cubicBezTo>
                  <a:pt x="9663" y="1695"/>
                  <a:pt x="10131" y="1096"/>
                  <a:pt x="10805" y="828"/>
                </a:cubicBezTo>
                <a:close/>
                <a:moveTo>
                  <a:pt x="20840" y="5199"/>
                </a:moveTo>
                <a:cubicBezTo>
                  <a:pt x="20887" y="6398"/>
                  <a:pt x="20419" y="7575"/>
                  <a:pt x="19811" y="8600"/>
                </a:cubicBezTo>
                <a:cubicBezTo>
                  <a:pt x="19025" y="9922"/>
                  <a:pt x="17990" y="11098"/>
                  <a:pt x="16918" y="12198"/>
                </a:cubicBezTo>
                <a:cubicBezTo>
                  <a:pt x="16578" y="12547"/>
                  <a:pt x="16230" y="12889"/>
                  <a:pt x="15880" y="13228"/>
                </a:cubicBezTo>
                <a:cubicBezTo>
                  <a:pt x="16523" y="12409"/>
                  <a:pt x="17138" y="11568"/>
                  <a:pt x="17723" y="10707"/>
                </a:cubicBezTo>
                <a:cubicBezTo>
                  <a:pt x="18534" y="9511"/>
                  <a:pt x="19286" y="8276"/>
                  <a:pt x="19976" y="7008"/>
                </a:cubicBezTo>
                <a:cubicBezTo>
                  <a:pt x="20295" y="6423"/>
                  <a:pt x="20621" y="5830"/>
                  <a:pt x="20840" y="5199"/>
                </a:cubicBezTo>
                <a:close/>
                <a:moveTo>
                  <a:pt x="849" y="6963"/>
                </a:moveTo>
                <a:cubicBezTo>
                  <a:pt x="1447" y="7154"/>
                  <a:pt x="1989" y="7475"/>
                  <a:pt x="2497" y="7838"/>
                </a:cubicBezTo>
                <a:cubicBezTo>
                  <a:pt x="3036" y="8225"/>
                  <a:pt x="3546" y="8652"/>
                  <a:pt x="4054" y="9076"/>
                </a:cubicBezTo>
                <a:cubicBezTo>
                  <a:pt x="5117" y="9959"/>
                  <a:pt x="6147" y="10891"/>
                  <a:pt x="7055" y="11935"/>
                </a:cubicBezTo>
                <a:cubicBezTo>
                  <a:pt x="7467" y="12409"/>
                  <a:pt x="7847" y="12909"/>
                  <a:pt x="8193" y="13434"/>
                </a:cubicBezTo>
                <a:cubicBezTo>
                  <a:pt x="7228" y="12645"/>
                  <a:pt x="6262" y="11857"/>
                  <a:pt x="5300" y="11064"/>
                </a:cubicBezTo>
                <a:cubicBezTo>
                  <a:pt x="4284" y="10227"/>
                  <a:pt x="3275" y="9380"/>
                  <a:pt x="2318" y="8475"/>
                </a:cubicBezTo>
                <a:cubicBezTo>
                  <a:pt x="1810" y="7997"/>
                  <a:pt x="1319" y="7500"/>
                  <a:pt x="849" y="6984"/>
                </a:cubicBezTo>
                <a:lnTo>
                  <a:pt x="849" y="6963"/>
                </a:lnTo>
                <a:close/>
                <a:moveTo>
                  <a:pt x="1836" y="6576"/>
                </a:moveTo>
                <a:cubicBezTo>
                  <a:pt x="2026" y="6576"/>
                  <a:pt x="2217" y="6606"/>
                  <a:pt x="2400" y="6657"/>
                </a:cubicBezTo>
                <a:cubicBezTo>
                  <a:pt x="2787" y="6765"/>
                  <a:pt x="3145" y="6961"/>
                  <a:pt x="3490" y="7163"/>
                </a:cubicBezTo>
                <a:cubicBezTo>
                  <a:pt x="3825" y="7358"/>
                  <a:pt x="4148" y="7573"/>
                  <a:pt x="4459" y="7802"/>
                </a:cubicBezTo>
                <a:cubicBezTo>
                  <a:pt x="5079" y="8261"/>
                  <a:pt x="5649" y="8781"/>
                  <a:pt x="6160" y="9355"/>
                </a:cubicBezTo>
                <a:cubicBezTo>
                  <a:pt x="6668" y="9923"/>
                  <a:pt x="7117" y="10546"/>
                  <a:pt x="7499" y="11206"/>
                </a:cubicBezTo>
                <a:cubicBezTo>
                  <a:pt x="7692" y="11541"/>
                  <a:pt x="7867" y="11886"/>
                  <a:pt x="8023" y="12239"/>
                </a:cubicBezTo>
                <a:cubicBezTo>
                  <a:pt x="8160" y="12554"/>
                  <a:pt x="8332" y="12897"/>
                  <a:pt x="8367" y="13243"/>
                </a:cubicBezTo>
                <a:cubicBezTo>
                  <a:pt x="8375" y="13312"/>
                  <a:pt x="8373" y="13382"/>
                  <a:pt x="8359" y="13449"/>
                </a:cubicBezTo>
                <a:cubicBezTo>
                  <a:pt x="7671" y="12382"/>
                  <a:pt x="6827" y="11416"/>
                  <a:pt x="5910" y="10532"/>
                </a:cubicBezTo>
                <a:cubicBezTo>
                  <a:pt x="5405" y="10047"/>
                  <a:pt x="4876" y="9582"/>
                  <a:pt x="4340" y="9129"/>
                </a:cubicBezTo>
                <a:cubicBezTo>
                  <a:pt x="3817" y="8693"/>
                  <a:pt x="3294" y="8256"/>
                  <a:pt x="2748" y="7851"/>
                </a:cubicBezTo>
                <a:cubicBezTo>
                  <a:pt x="2197" y="7441"/>
                  <a:pt x="1608" y="7077"/>
                  <a:pt x="951" y="6863"/>
                </a:cubicBezTo>
                <a:cubicBezTo>
                  <a:pt x="1021" y="6806"/>
                  <a:pt x="1098" y="6757"/>
                  <a:pt x="1179" y="6717"/>
                </a:cubicBezTo>
                <a:cubicBezTo>
                  <a:pt x="1386" y="6618"/>
                  <a:pt x="1610" y="6576"/>
                  <a:pt x="1836" y="6576"/>
                </a:cubicBezTo>
                <a:close/>
                <a:moveTo>
                  <a:pt x="875" y="7202"/>
                </a:moveTo>
                <a:cubicBezTo>
                  <a:pt x="2604" y="9068"/>
                  <a:pt x="4609" y="10658"/>
                  <a:pt x="6571" y="12270"/>
                </a:cubicBezTo>
                <a:cubicBezTo>
                  <a:pt x="7089" y="12694"/>
                  <a:pt x="7606" y="13121"/>
                  <a:pt x="8122" y="13546"/>
                </a:cubicBezTo>
                <a:cubicBezTo>
                  <a:pt x="6994" y="12955"/>
                  <a:pt x="5883" y="12334"/>
                  <a:pt x="4845" y="11598"/>
                </a:cubicBezTo>
                <a:cubicBezTo>
                  <a:pt x="3773" y="10841"/>
                  <a:pt x="2775" y="9970"/>
                  <a:pt x="1947" y="8950"/>
                </a:cubicBezTo>
                <a:cubicBezTo>
                  <a:pt x="1718" y="8666"/>
                  <a:pt x="1499" y="8370"/>
                  <a:pt x="1299" y="8065"/>
                </a:cubicBezTo>
                <a:cubicBezTo>
                  <a:pt x="1123" y="7801"/>
                  <a:pt x="944" y="7514"/>
                  <a:pt x="875" y="7202"/>
                </a:cubicBezTo>
                <a:close/>
                <a:moveTo>
                  <a:pt x="20719" y="4866"/>
                </a:moveTo>
                <a:cubicBezTo>
                  <a:pt x="19908" y="5927"/>
                  <a:pt x="19098" y="6989"/>
                  <a:pt x="18330" y="8082"/>
                </a:cubicBezTo>
                <a:cubicBezTo>
                  <a:pt x="17536" y="9208"/>
                  <a:pt x="16785" y="10370"/>
                  <a:pt x="16131" y="11585"/>
                </a:cubicBezTo>
                <a:cubicBezTo>
                  <a:pt x="15762" y="12269"/>
                  <a:pt x="15427" y="12968"/>
                  <a:pt x="15129" y="13686"/>
                </a:cubicBezTo>
                <a:cubicBezTo>
                  <a:pt x="15422" y="12467"/>
                  <a:pt x="15857" y="11283"/>
                  <a:pt x="16425" y="10163"/>
                </a:cubicBezTo>
                <a:cubicBezTo>
                  <a:pt x="17110" y="8814"/>
                  <a:pt x="17984" y="7560"/>
                  <a:pt x="19014" y="6448"/>
                </a:cubicBezTo>
                <a:cubicBezTo>
                  <a:pt x="19543" y="5879"/>
                  <a:pt x="20113" y="5352"/>
                  <a:pt x="20719" y="4866"/>
                </a:cubicBezTo>
                <a:close/>
                <a:moveTo>
                  <a:pt x="20680" y="5178"/>
                </a:moveTo>
                <a:lnTo>
                  <a:pt x="20680" y="5178"/>
                </a:lnTo>
                <a:cubicBezTo>
                  <a:pt x="20489" y="5718"/>
                  <a:pt x="20213" y="6229"/>
                  <a:pt x="19942" y="6736"/>
                </a:cubicBezTo>
                <a:cubicBezTo>
                  <a:pt x="19603" y="7364"/>
                  <a:pt x="19251" y="7987"/>
                  <a:pt x="18882" y="8598"/>
                </a:cubicBezTo>
                <a:cubicBezTo>
                  <a:pt x="18141" y="9830"/>
                  <a:pt x="17340" y="11024"/>
                  <a:pt x="16484" y="12179"/>
                </a:cubicBezTo>
                <a:cubicBezTo>
                  <a:pt x="16091" y="12709"/>
                  <a:pt x="15684" y="13226"/>
                  <a:pt x="15268" y="13737"/>
                </a:cubicBezTo>
                <a:cubicBezTo>
                  <a:pt x="15796" y="12470"/>
                  <a:pt x="16446" y="11260"/>
                  <a:pt x="17172" y="10095"/>
                </a:cubicBezTo>
                <a:cubicBezTo>
                  <a:pt x="17900" y="8928"/>
                  <a:pt x="18700" y="7804"/>
                  <a:pt x="19523" y="6701"/>
                </a:cubicBezTo>
                <a:cubicBezTo>
                  <a:pt x="19905" y="6191"/>
                  <a:pt x="20291" y="5683"/>
                  <a:pt x="20680" y="5178"/>
                </a:cubicBezTo>
                <a:close/>
                <a:moveTo>
                  <a:pt x="655" y="7228"/>
                </a:moveTo>
                <a:cubicBezTo>
                  <a:pt x="814" y="8536"/>
                  <a:pt x="1533" y="9711"/>
                  <a:pt x="2461" y="10633"/>
                </a:cubicBezTo>
                <a:cubicBezTo>
                  <a:pt x="3440" y="11605"/>
                  <a:pt x="4640" y="12364"/>
                  <a:pt x="5876" y="12972"/>
                </a:cubicBezTo>
                <a:cubicBezTo>
                  <a:pt x="6584" y="13320"/>
                  <a:pt x="7319" y="13615"/>
                  <a:pt x="8072" y="13845"/>
                </a:cubicBezTo>
                <a:cubicBezTo>
                  <a:pt x="8081" y="13848"/>
                  <a:pt x="8089" y="13849"/>
                  <a:pt x="8097" y="13849"/>
                </a:cubicBezTo>
                <a:cubicBezTo>
                  <a:pt x="8178" y="13849"/>
                  <a:pt x="8223" y="13729"/>
                  <a:pt x="8136" y="13703"/>
                </a:cubicBezTo>
                <a:cubicBezTo>
                  <a:pt x="6832" y="13304"/>
                  <a:pt x="5588" y="12744"/>
                  <a:pt x="4440" y="12009"/>
                </a:cubicBezTo>
                <a:cubicBezTo>
                  <a:pt x="3287" y="11271"/>
                  <a:pt x="2192" y="10370"/>
                  <a:pt x="1484" y="9184"/>
                </a:cubicBezTo>
                <a:cubicBezTo>
                  <a:pt x="1164" y="8649"/>
                  <a:pt x="934" y="8061"/>
                  <a:pt x="825" y="7448"/>
                </a:cubicBezTo>
                <a:lnTo>
                  <a:pt x="825" y="7448"/>
                </a:lnTo>
                <a:cubicBezTo>
                  <a:pt x="878" y="7583"/>
                  <a:pt x="942" y="7714"/>
                  <a:pt x="1015" y="7839"/>
                </a:cubicBezTo>
                <a:cubicBezTo>
                  <a:pt x="1191" y="8142"/>
                  <a:pt x="1397" y="8428"/>
                  <a:pt x="1608" y="8708"/>
                </a:cubicBezTo>
                <a:cubicBezTo>
                  <a:pt x="2014" y="9240"/>
                  <a:pt x="2467" y="9736"/>
                  <a:pt x="2952" y="10197"/>
                </a:cubicBezTo>
                <a:cubicBezTo>
                  <a:pt x="3937" y="11128"/>
                  <a:pt x="5052" y="11911"/>
                  <a:pt x="6215" y="12604"/>
                </a:cubicBezTo>
                <a:cubicBezTo>
                  <a:pt x="6872" y="12994"/>
                  <a:pt x="7546" y="13356"/>
                  <a:pt x="8230" y="13690"/>
                </a:cubicBezTo>
                <a:cubicBezTo>
                  <a:pt x="8209" y="13733"/>
                  <a:pt x="8221" y="13781"/>
                  <a:pt x="8250" y="13810"/>
                </a:cubicBezTo>
                <a:cubicBezTo>
                  <a:pt x="8119" y="13891"/>
                  <a:pt x="7967" y="13919"/>
                  <a:pt x="7810" y="13919"/>
                </a:cubicBezTo>
                <a:cubicBezTo>
                  <a:pt x="7611" y="13919"/>
                  <a:pt x="7403" y="13874"/>
                  <a:pt x="7221" y="13839"/>
                </a:cubicBezTo>
                <a:cubicBezTo>
                  <a:pt x="6872" y="13774"/>
                  <a:pt x="6524" y="13687"/>
                  <a:pt x="6185" y="13580"/>
                </a:cubicBezTo>
                <a:cubicBezTo>
                  <a:pt x="5510" y="13364"/>
                  <a:pt x="4859" y="13072"/>
                  <a:pt x="4249" y="12711"/>
                </a:cubicBezTo>
                <a:cubicBezTo>
                  <a:pt x="3030" y="11993"/>
                  <a:pt x="1974" y="10999"/>
                  <a:pt x="1204" y="9817"/>
                </a:cubicBezTo>
                <a:cubicBezTo>
                  <a:pt x="776" y="9163"/>
                  <a:pt x="334" y="8376"/>
                  <a:pt x="524" y="7568"/>
                </a:cubicBezTo>
                <a:cubicBezTo>
                  <a:pt x="553" y="7451"/>
                  <a:pt x="597" y="7334"/>
                  <a:pt x="655" y="7228"/>
                </a:cubicBezTo>
                <a:close/>
                <a:moveTo>
                  <a:pt x="20414" y="4707"/>
                </a:moveTo>
                <a:cubicBezTo>
                  <a:pt x="20493" y="4707"/>
                  <a:pt x="20572" y="4714"/>
                  <a:pt x="20650" y="4729"/>
                </a:cubicBezTo>
                <a:cubicBezTo>
                  <a:pt x="19501" y="5643"/>
                  <a:pt x="18479" y="6711"/>
                  <a:pt x="17619" y="7896"/>
                </a:cubicBezTo>
                <a:cubicBezTo>
                  <a:pt x="16721" y="9133"/>
                  <a:pt x="15992" y="10495"/>
                  <a:pt x="15471" y="11928"/>
                </a:cubicBezTo>
                <a:cubicBezTo>
                  <a:pt x="15197" y="12674"/>
                  <a:pt x="14985" y="13445"/>
                  <a:pt x="14827" y="14225"/>
                </a:cubicBezTo>
                <a:cubicBezTo>
                  <a:pt x="14445" y="13468"/>
                  <a:pt x="14599" y="12575"/>
                  <a:pt x="14829" y="11789"/>
                </a:cubicBezTo>
                <a:cubicBezTo>
                  <a:pt x="15073" y="10959"/>
                  <a:pt x="15368" y="10141"/>
                  <a:pt x="15728" y="9353"/>
                </a:cubicBezTo>
                <a:cubicBezTo>
                  <a:pt x="16423" y="7828"/>
                  <a:pt x="17408" y="6399"/>
                  <a:pt x="18787" y="5410"/>
                </a:cubicBezTo>
                <a:cubicBezTo>
                  <a:pt x="19231" y="5091"/>
                  <a:pt x="19828" y="4707"/>
                  <a:pt x="20414" y="4707"/>
                </a:cubicBezTo>
                <a:close/>
                <a:moveTo>
                  <a:pt x="20987" y="4851"/>
                </a:moveTo>
                <a:cubicBezTo>
                  <a:pt x="21582" y="5188"/>
                  <a:pt x="21657" y="6015"/>
                  <a:pt x="21546" y="6629"/>
                </a:cubicBezTo>
                <a:cubicBezTo>
                  <a:pt x="21400" y="7448"/>
                  <a:pt x="20996" y="8200"/>
                  <a:pt x="20566" y="8906"/>
                </a:cubicBezTo>
                <a:cubicBezTo>
                  <a:pt x="20140" y="9607"/>
                  <a:pt x="19658" y="10271"/>
                  <a:pt x="19127" y="10898"/>
                </a:cubicBezTo>
                <a:cubicBezTo>
                  <a:pt x="18079" y="12135"/>
                  <a:pt x="16840" y="13212"/>
                  <a:pt x="15464" y="14076"/>
                </a:cubicBezTo>
                <a:cubicBezTo>
                  <a:pt x="15315" y="14170"/>
                  <a:pt x="15161" y="14273"/>
                  <a:pt x="14989" y="14319"/>
                </a:cubicBezTo>
                <a:lnTo>
                  <a:pt x="14989" y="14316"/>
                </a:lnTo>
                <a:cubicBezTo>
                  <a:pt x="15080" y="14241"/>
                  <a:pt x="15163" y="14157"/>
                  <a:pt x="15244" y="14071"/>
                </a:cubicBezTo>
                <a:cubicBezTo>
                  <a:pt x="15275" y="14037"/>
                  <a:pt x="15304" y="14001"/>
                  <a:pt x="15334" y="13966"/>
                </a:cubicBezTo>
                <a:cubicBezTo>
                  <a:pt x="16419" y="12928"/>
                  <a:pt x="17500" y="11880"/>
                  <a:pt x="18462" y="10725"/>
                </a:cubicBezTo>
                <a:cubicBezTo>
                  <a:pt x="19403" y="9601"/>
                  <a:pt x="20295" y="8353"/>
                  <a:pt x="20736" y="6943"/>
                </a:cubicBezTo>
                <a:cubicBezTo>
                  <a:pt x="20943" y="6276"/>
                  <a:pt x="21034" y="5582"/>
                  <a:pt x="20959" y="4890"/>
                </a:cubicBezTo>
                <a:cubicBezTo>
                  <a:pt x="20973" y="4881"/>
                  <a:pt x="20985" y="4870"/>
                  <a:pt x="20987" y="4851"/>
                </a:cubicBezTo>
                <a:close/>
                <a:moveTo>
                  <a:pt x="11699" y="1"/>
                </a:moveTo>
                <a:cubicBezTo>
                  <a:pt x="11655" y="1"/>
                  <a:pt x="11614" y="22"/>
                  <a:pt x="11598" y="70"/>
                </a:cubicBezTo>
                <a:cubicBezTo>
                  <a:pt x="11551" y="219"/>
                  <a:pt x="11477" y="355"/>
                  <a:pt x="11378" y="474"/>
                </a:cubicBezTo>
                <a:cubicBezTo>
                  <a:pt x="11358" y="367"/>
                  <a:pt x="11337" y="257"/>
                  <a:pt x="11317" y="148"/>
                </a:cubicBezTo>
                <a:cubicBezTo>
                  <a:pt x="11305" y="83"/>
                  <a:pt x="11255" y="53"/>
                  <a:pt x="11205" y="53"/>
                </a:cubicBezTo>
                <a:cubicBezTo>
                  <a:pt x="11145" y="53"/>
                  <a:pt x="11086" y="96"/>
                  <a:pt x="11093" y="177"/>
                </a:cubicBezTo>
                <a:cubicBezTo>
                  <a:pt x="11100" y="273"/>
                  <a:pt x="11109" y="368"/>
                  <a:pt x="11117" y="465"/>
                </a:cubicBezTo>
                <a:cubicBezTo>
                  <a:pt x="10991" y="368"/>
                  <a:pt x="10862" y="276"/>
                  <a:pt x="10720" y="206"/>
                </a:cubicBezTo>
                <a:cubicBezTo>
                  <a:pt x="10713" y="203"/>
                  <a:pt x="10707" y="202"/>
                  <a:pt x="10701" y="202"/>
                </a:cubicBezTo>
                <a:cubicBezTo>
                  <a:pt x="10667" y="202"/>
                  <a:pt x="10643" y="246"/>
                  <a:pt x="10664" y="276"/>
                </a:cubicBezTo>
                <a:cubicBezTo>
                  <a:pt x="10748" y="388"/>
                  <a:pt x="10847" y="487"/>
                  <a:pt x="10952" y="582"/>
                </a:cubicBezTo>
                <a:cubicBezTo>
                  <a:pt x="10374" y="757"/>
                  <a:pt x="9894" y="1155"/>
                  <a:pt x="9551" y="1659"/>
                </a:cubicBezTo>
                <a:cubicBezTo>
                  <a:pt x="9100" y="2326"/>
                  <a:pt x="8853" y="3128"/>
                  <a:pt x="8709" y="3912"/>
                </a:cubicBezTo>
                <a:cubicBezTo>
                  <a:pt x="8558" y="4729"/>
                  <a:pt x="8539" y="5569"/>
                  <a:pt x="8631" y="6395"/>
                </a:cubicBezTo>
                <a:cubicBezTo>
                  <a:pt x="8725" y="7225"/>
                  <a:pt x="8934" y="8042"/>
                  <a:pt x="9243" y="8817"/>
                </a:cubicBezTo>
                <a:cubicBezTo>
                  <a:pt x="9399" y="9207"/>
                  <a:pt x="9582" y="9589"/>
                  <a:pt x="9788" y="9956"/>
                </a:cubicBezTo>
                <a:cubicBezTo>
                  <a:pt x="9976" y="10292"/>
                  <a:pt x="10181" y="10644"/>
                  <a:pt x="10466" y="10908"/>
                </a:cubicBezTo>
                <a:cubicBezTo>
                  <a:pt x="10582" y="11015"/>
                  <a:pt x="10714" y="11098"/>
                  <a:pt x="10859" y="11159"/>
                </a:cubicBezTo>
                <a:cubicBezTo>
                  <a:pt x="10859" y="11165"/>
                  <a:pt x="10856" y="11169"/>
                  <a:pt x="10856" y="11172"/>
                </a:cubicBezTo>
                <a:cubicBezTo>
                  <a:pt x="10938" y="11886"/>
                  <a:pt x="11019" y="12598"/>
                  <a:pt x="11103" y="13309"/>
                </a:cubicBezTo>
                <a:cubicBezTo>
                  <a:pt x="10840" y="12940"/>
                  <a:pt x="10562" y="12582"/>
                  <a:pt x="10300" y="12213"/>
                </a:cubicBezTo>
                <a:cubicBezTo>
                  <a:pt x="9965" y="11744"/>
                  <a:pt x="9636" y="11268"/>
                  <a:pt x="9317" y="10788"/>
                </a:cubicBezTo>
                <a:cubicBezTo>
                  <a:pt x="8685" y="9838"/>
                  <a:pt x="8088" y="8867"/>
                  <a:pt x="7525" y="7878"/>
                </a:cubicBezTo>
                <a:cubicBezTo>
                  <a:pt x="7320" y="7520"/>
                  <a:pt x="7123" y="7161"/>
                  <a:pt x="6929" y="6799"/>
                </a:cubicBezTo>
                <a:cubicBezTo>
                  <a:pt x="7125" y="6679"/>
                  <a:pt x="7221" y="6412"/>
                  <a:pt x="7066" y="6196"/>
                </a:cubicBezTo>
                <a:cubicBezTo>
                  <a:pt x="6981" y="6075"/>
                  <a:pt x="6835" y="5995"/>
                  <a:pt x="6687" y="5995"/>
                </a:cubicBezTo>
                <a:cubicBezTo>
                  <a:pt x="6658" y="5995"/>
                  <a:pt x="6629" y="5998"/>
                  <a:pt x="6600" y="6005"/>
                </a:cubicBezTo>
                <a:cubicBezTo>
                  <a:pt x="6425" y="6043"/>
                  <a:pt x="6302" y="6206"/>
                  <a:pt x="6288" y="6382"/>
                </a:cubicBezTo>
                <a:cubicBezTo>
                  <a:pt x="6285" y="6438"/>
                  <a:pt x="6293" y="6494"/>
                  <a:pt x="6313" y="6545"/>
                </a:cubicBezTo>
                <a:cubicBezTo>
                  <a:pt x="6322" y="6601"/>
                  <a:pt x="6344" y="6653"/>
                  <a:pt x="6380" y="6696"/>
                </a:cubicBezTo>
                <a:cubicBezTo>
                  <a:pt x="6434" y="6778"/>
                  <a:pt x="6515" y="6839"/>
                  <a:pt x="6631" y="6859"/>
                </a:cubicBezTo>
                <a:cubicBezTo>
                  <a:pt x="6654" y="6863"/>
                  <a:pt x="6676" y="6865"/>
                  <a:pt x="6699" y="6865"/>
                </a:cubicBezTo>
                <a:cubicBezTo>
                  <a:pt x="6725" y="6865"/>
                  <a:pt x="6751" y="6862"/>
                  <a:pt x="6776" y="6858"/>
                </a:cubicBezTo>
                <a:cubicBezTo>
                  <a:pt x="7150" y="7541"/>
                  <a:pt x="7539" y="8218"/>
                  <a:pt x="7943" y="8885"/>
                </a:cubicBezTo>
                <a:cubicBezTo>
                  <a:pt x="7818" y="8817"/>
                  <a:pt x="7688" y="8759"/>
                  <a:pt x="7569" y="8698"/>
                </a:cubicBezTo>
                <a:cubicBezTo>
                  <a:pt x="7438" y="8632"/>
                  <a:pt x="7309" y="8567"/>
                  <a:pt x="7180" y="8499"/>
                </a:cubicBezTo>
                <a:cubicBezTo>
                  <a:pt x="7140" y="8344"/>
                  <a:pt x="7015" y="8214"/>
                  <a:pt x="6840" y="8214"/>
                </a:cubicBezTo>
                <a:cubicBezTo>
                  <a:pt x="6823" y="8214"/>
                  <a:pt x="6806" y="8216"/>
                  <a:pt x="6788" y="8218"/>
                </a:cubicBezTo>
                <a:cubicBezTo>
                  <a:pt x="6631" y="8241"/>
                  <a:pt x="6486" y="8360"/>
                  <a:pt x="6455" y="8517"/>
                </a:cubicBezTo>
                <a:cubicBezTo>
                  <a:pt x="6419" y="8689"/>
                  <a:pt x="6536" y="8861"/>
                  <a:pt x="6705" y="8903"/>
                </a:cubicBezTo>
                <a:cubicBezTo>
                  <a:pt x="6753" y="8951"/>
                  <a:pt x="6814" y="8974"/>
                  <a:pt x="6876" y="8974"/>
                </a:cubicBezTo>
                <a:cubicBezTo>
                  <a:pt x="6953" y="8974"/>
                  <a:pt x="7032" y="8940"/>
                  <a:pt x="7093" y="8875"/>
                </a:cubicBezTo>
                <a:cubicBezTo>
                  <a:pt x="7144" y="8821"/>
                  <a:pt x="7174" y="8754"/>
                  <a:pt x="7187" y="8686"/>
                </a:cubicBezTo>
                <a:cubicBezTo>
                  <a:pt x="7293" y="8737"/>
                  <a:pt x="7398" y="8788"/>
                  <a:pt x="7505" y="8840"/>
                </a:cubicBezTo>
                <a:cubicBezTo>
                  <a:pt x="7685" y="8929"/>
                  <a:pt x="7874" y="9038"/>
                  <a:pt x="8072" y="9095"/>
                </a:cubicBezTo>
                <a:cubicBezTo>
                  <a:pt x="8697" y="10115"/>
                  <a:pt x="9353" y="11114"/>
                  <a:pt x="10049" y="12089"/>
                </a:cubicBezTo>
                <a:cubicBezTo>
                  <a:pt x="10398" y="12577"/>
                  <a:pt x="10742" y="13075"/>
                  <a:pt x="11130" y="13533"/>
                </a:cubicBezTo>
                <a:cubicBezTo>
                  <a:pt x="11280" y="14847"/>
                  <a:pt x="11432" y="16159"/>
                  <a:pt x="11584" y="17473"/>
                </a:cubicBezTo>
                <a:cubicBezTo>
                  <a:pt x="11096" y="16335"/>
                  <a:pt x="10294" y="15309"/>
                  <a:pt x="9356" y="14512"/>
                </a:cubicBezTo>
                <a:cubicBezTo>
                  <a:pt x="9061" y="14259"/>
                  <a:pt x="8749" y="14037"/>
                  <a:pt x="8416" y="13838"/>
                </a:cubicBezTo>
                <a:cubicBezTo>
                  <a:pt x="8420" y="13834"/>
                  <a:pt x="8423" y="13832"/>
                  <a:pt x="8424" y="13829"/>
                </a:cubicBezTo>
                <a:cubicBezTo>
                  <a:pt x="8434" y="13819"/>
                  <a:pt x="8437" y="13810"/>
                  <a:pt x="8437" y="13798"/>
                </a:cubicBezTo>
                <a:cubicBezTo>
                  <a:pt x="8449" y="13807"/>
                  <a:pt x="8462" y="13811"/>
                  <a:pt x="8474" y="13811"/>
                </a:cubicBezTo>
                <a:cubicBezTo>
                  <a:pt x="8520" y="13811"/>
                  <a:pt x="8556" y="13753"/>
                  <a:pt x="8528" y="13706"/>
                </a:cubicBezTo>
                <a:cubicBezTo>
                  <a:pt x="8514" y="13682"/>
                  <a:pt x="8495" y="13659"/>
                  <a:pt x="8481" y="13634"/>
                </a:cubicBezTo>
                <a:cubicBezTo>
                  <a:pt x="8585" y="13419"/>
                  <a:pt x="8549" y="13161"/>
                  <a:pt x="8478" y="12928"/>
                </a:cubicBezTo>
                <a:cubicBezTo>
                  <a:pt x="8360" y="12548"/>
                  <a:pt x="8189" y="12178"/>
                  <a:pt x="8016" y="11819"/>
                </a:cubicBezTo>
                <a:cubicBezTo>
                  <a:pt x="7657" y="11085"/>
                  <a:pt x="7218" y="10390"/>
                  <a:pt x="6710" y="9750"/>
                </a:cubicBezTo>
                <a:cubicBezTo>
                  <a:pt x="6201" y="9112"/>
                  <a:pt x="5622" y="8523"/>
                  <a:pt x="4986" y="8008"/>
                </a:cubicBezTo>
                <a:cubicBezTo>
                  <a:pt x="4351" y="7495"/>
                  <a:pt x="3649" y="7016"/>
                  <a:pt x="2898" y="6682"/>
                </a:cubicBezTo>
                <a:cubicBezTo>
                  <a:pt x="2570" y="6535"/>
                  <a:pt x="2187" y="6434"/>
                  <a:pt x="1816" y="6434"/>
                </a:cubicBezTo>
                <a:cubicBezTo>
                  <a:pt x="1487" y="6434"/>
                  <a:pt x="1167" y="6514"/>
                  <a:pt x="903" y="6713"/>
                </a:cubicBezTo>
                <a:cubicBezTo>
                  <a:pt x="971" y="6531"/>
                  <a:pt x="1001" y="6335"/>
                  <a:pt x="993" y="6142"/>
                </a:cubicBezTo>
                <a:cubicBezTo>
                  <a:pt x="989" y="6086"/>
                  <a:pt x="930" y="6041"/>
                  <a:pt x="874" y="6041"/>
                </a:cubicBezTo>
                <a:cubicBezTo>
                  <a:pt x="870" y="6041"/>
                  <a:pt x="866" y="6041"/>
                  <a:pt x="862" y="6042"/>
                </a:cubicBezTo>
                <a:cubicBezTo>
                  <a:pt x="797" y="6049"/>
                  <a:pt x="759" y="6107"/>
                  <a:pt x="761" y="6171"/>
                </a:cubicBezTo>
                <a:cubicBezTo>
                  <a:pt x="773" y="6344"/>
                  <a:pt x="744" y="6511"/>
                  <a:pt x="682" y="6669"/>
                </a:cubicBezTo>
                <a:cubicBezTo>
                  <a:pt x="627" y="6596"/>
                  <a:pt x="576" y="6523"/>
                  <a:pt x="532" y="6442"/>
                </a:cubicBezTo>
                <a:cubicBezTo>
                  <a:pt x="511" y="6402"/>
                  <a:pt x="472" y="6375"/>
                  <a:pt x="429" y="6375"/>
                </a:cubicBezTo>
                <a:cubicBezTo>
                  <a:pt x="417" y="6375"/>
                  <a:pt x="404" y="6377"/>
                  <a:pt x="391" y="6382"/>
                </a:cubicBezTo>
                <a:cubicBezTo>
                  <a:pt x="340" y="6404"/>
                  <a:pt x="306" y="6469"/>
                  <a:pt x="330" y="6523"/>
                </a:cubicBezTo>
                <a:cubicBezTo>
                  <a:pt x="395" y="6657"/>
                  <a:pt x="458" y="6794"/>
                  <a:pt x="522" y="6928"/>
                </a:cubicBezTo>
                <a:cubicBezTo>
                  <a:pt x="395" y="6919"/>
                  <a:pt x="272" y="6886"/>
                  <a:pt x="148" y="6843"/>
                </a:cubicBezTo>
                <a:cubicBezTo>
                  <a:pt x="136" y="6839"/>
                  <a:pt x="123" y="6837"/>
                  <a:pt x="110" y="6837"/>
                </a:cubicBezTo>
                <a:cubicBezTo>
                  <a:pt x="73" y="6837"/>
                  <a:pt x="37" y="6856"/>
                  <a:pt x="21" y="6893"/>
                </a:cubicBezTo>
                <a:cubicBezTo>
                  <a:pt x="1" y="6938"/>
                  <a:pt x="21" y="7001"/>
                  <a:pt x="70" y="7021"/>
                </a:cubicBezTo>
                <a:cubicBezTo>
                  <a:pt x="214" y="7092"/>
                  <a:pt x="378" y="7126"/>
                  <a:pt x="541" y="7134"/>
                </a:cubicBezTo>
                <a:cubicBezTo>
                  <a:pt x="180" y="7771"/>
                  <a:pt x="360" y="8571"/>
                  <a:pt x="676" y="9199"/>
                </a:cubicBezTo>
                <a:cubicBezTo>
                  <a:pt x="1360" y="10548"/>
                  <a:pt x="2461" y="11708"/>
                  <a:pt x="3717" y="12548"/>
                </a:cubicBezTo>
                <a:cubicBezTo>
                  <a:pt x="4342" y="12967"/>
                  <a:pt x="5016" y="13314"/>
                  <a:pt x="5726" y="13574"/>
                </a:cubicBezTo>
                <a:cubicBezTo>
                  <a:pt x="6078" y="13703"/>
                  <a:pt x="6436" y="13811"/>
                  <a:pt x="6803" y="13896"/>
                </a:cubicBezTo>
                <a:cubicBezTo>
                  <a:pt x="7114" y="13971"/>
                  <a:pt x="7454" y="14057"/>
                  <a:pt x="7781" y="14057"/>
                </a:cubicBezTo>
                <a:cubicBezTo>
                  <a:pt x="7839" y="14057"/>
                  <a:pt x="7897" y="14054"/>
                  <a:pt x="7955" y="14048"/>
                </a:cubicBezTo>
                <a:cubicBezTo>
                  <a:pt x="8109" y="14031"/>
                  <a:pt x="8248" y="13978"/>
                  <a:pt x="8365" y="13882"/>
                </a:cubicBezTo>
                <a:cubicBezTo>
                  <a:pt x="8366" y="13886"/>
                  <a:pt x="8369" y="13890"/>
                  <a:pt x="8372" y="13895"/>
                </a:cubicBezTo>
                <a:cubicBezTo>
                  <a:pt x="9487" y="14681"/>
                  <a:pt x="10447" y="15657"/>
                  <a:pt x="11124" y="16844"/>
                </a:cubicBezTo>
                <a:cubicBezTo>
                  <a:pt x="11313" y="17173"/>
                  <a:pt x="11477" y="17517"/>
                  <a:pt x="11629" y="17862"/>
                </a:cubicBezTo>
                <a:lnTo>
                  <a:pt x="11995" y="21040"/>
                </a:lnTo>
                <a:cubicBezTo>
                  <a:pt x="12059" y="21589"/>
                  <a:pt x="12122" y="22136"/>
                  <a:pt x="12183" y="22685"/>
                </a:cubicBezTo>
                <a:cubicBezTo>
                  <a:pt x="12229" y="23083"/>
                  <a:pt x="12280" y="23483"/>
                  <a:pt x="12317" y="23881"/>
                </a:cubicBezTo>
                <a:cubicBezTo>
                  <a:pt x="12143" y="23287"/>
                  <a:pt x="11804" y="22732"/>
                  <a:pt x="11483" y="22210"/>
                </a:cubicBezTo>
                <a:cubicBezTo>
                  <a:pt x="11225" y="21794"/>
                  <a:pt x="10968" y="21377"/>
                  <a:pt x="10696" y="20969"/>
                </a:cubicBezTo>
                <a:cubicBezTo>
                  <a:pt x="10713" y="20475"/>
                  <a:pt x="10725" y="19971"/>
                  <a:pt x="10825" y="19486"/>
                </a:cubicBezTo>
                <a:cubicBezTo>
                  <a:pt x="10838" y="19486"/>
                  <a:pt x="10849" y="19483"/>
                  <a:pt x="10862" y="19482"/>
                </a:cubicBezTo>
                <a:cubicBezTo>
                  <a:pt x="10873" y="19483"/>
                  <a:pt x="10883" y="19486"/>
                  <a:pt x="10894" y="19486"/>
                </a:cubicBezTo>
                <a:cubicBezTo>
                  <a:pt x="10917" y="19506"/>
                  <a:pt x="10940" y="19515"/>
                  <a:pt x="10963" y="19515"/>
                </a:cubicBezTo>
                <a:cubicBezTo>
                  <a:pt x="11004" y="19515"/>
                  <a:pt x="11040" y="19486"/>
                  <a:pt x="11059" y="19446"/>
                </a:cubicBezTo>
                <a:cubicBezTo>
                  <a:pt x="11185" y="19385"/>
                  <a:pt x="11284" y="19259"/>
                  <a:pt x="11279" y="19113"/>
                </a:cubicBezTo>
                <a:cubicBezTo>
                  <a:pt x="11273" y="18879"/>
                  <a:pt x="11059" y="18716"/>
                  <a:pt x="10844" y="18716"/>
                </a:cubicBezTo>
                <a:cubicBezTo>
                  <a:pt x="10766" y="18716"/>
                  <a:pt x="10687" y="18738"/>
                  <a:pt x="10618" y="18785"/>
                </a:cubicBezTo>
                <a:cubicBezTo>
                  <a:pt x="10487" y="18875"/>
                  <a:pt x="10405" y="19036"/>
                  <a:pt x="10437" y="19192"/>
                </a:cubicBezTo>
                <a:cubicBezTo>
                  <a:pt x="10466" y="19327"/>
                  <a:pt x="10576" y="19435"/>
                  <a:pt x="10707" y="19472"/>
                </a:cubicBezTo>
                <a:cubicBezTo>
                  <a:pt x="10628" y="19923"/>
                  <a:pt x="10569" y="20377"/>
                  <a:pt x="10599" y="20832"/>
                </a:cubicBezTo>
                <a:cubicBezTo>
                  <a:pt x="10395" y="20529"/>
                  <a:pt x="10185" y="20231"/>
                  <a:pt x="9955" y="19946"/>
                </a:cubicBezTo>
                <a:cubicBezTo>
                  <a:pt x="9795" y="19744"/>
                  <a:pt x="9627" y="19547"/>
                  <a:pt x="9450" y="19357"/>
                </a:cubicBezTo>
                <a:cubicBezTo>
                  <a:pt x="9436" y="19341"/>
                  <a:pt x="9422" y="19326"/>
                  <a:pt x="9406" y="19309"/>
                </a:cubicBezTo>
                <a:cubicBezTo>
                  <a:pt x="9457" y="19202"/>
                  <a:pt x="9466" y="19073"/>
                  <a:pt x="9400" y="18951"/>
                </a:cubicBezTo>
                <a:cubicBezTo>
                  <a:pt x="9320" y="18800"/>
                  <a:pt x="9160" y="18691"/>
                  <a:pt x="8986" y="18691"/>
                </a:cubicBezTo>
                <a:cubicBezTo>
                  <a:pt x="8978" y="18691"/>
                  <a:pt x="8971" y="18691"/>
                  <a:pt x="8963" y="18691"/>
                </a:cubicBezTo>
                <a:cubicBezTo>
                  <a:pt x="8762" y="18703"/>
                  <a:pt x="8606" y="18860"/>
                  <a:pt x="8556" y="19049"/>
                </a:cubicBezTo>
                <a:cubicBezTo>
                  <a:pt x="8505" y="19243"/>
                  <a:pt x="8585" y="19448"/>
                  <a:pt x="8762" y="19548"/>
                </a:cubicBezTo>
                <a:cubicBezTo>
                  <a:pt x="8828" y="19586"/>
                  <a:pt x="8902" y="19605"/>
                  <a:pt x="8975" y="19605"/>
                </a:cubicBezTo>
                <a:cubicBezTo>
                  <a:pt x="9083" y="19605"/>
                  <a:pt x="9188" y="19563"/>
                  <a:pt x="9263" y="19477"/>
                </a:cubicBezTo>
                <a:cubicBezTo>
                  <a:pt x="9285" y="19462"/>
                  <a:pt x="9307" y="19443"/>
                  <a:pt x="9327" y="19422"/>
                </a:cubicBezTo>
                <a:cubicBezTo>
                  <a:pt x="9473" y="19578"/>
                  <a:pt x="9613" y="19740"/>
                  <a:pt x="9749" y="19905"/>
                </a:cubicBezTo>
                <a:cubicBezTo>
                  <a:pt x="10026" y="20241"/>
                  <a:pt x="10281" y="20593"/>
                  <a:pt x="10527" y="20952"/>
                </a:cubicBezTo>
                <a:cubicBezTo>
                  <a:pt x="10771" y="21312"/>
                  <a:pt x="11005" y="21681"/>
                  <a:pt x="11236" y="22051"/>
                </a:cubicBezTo>
                <a:cubicBezTo>
                  <a:pt x="11486" y="22451"/>
                  <a:pt x="11743" y="22851"/>
                  <a:pt x="11954" y="23273"/>
                </a:cubicBezTo>
                <a:cubicBezTo>
                  <a:pt x="12139" y="23646"/>
                  <a:pt x="12282" y="24040"/>
                  <a:pt x="12350" y="24450"/>
                </a:cubicBezTo>
                <a:cubicBezTo>
                  <a:pt x="12364" y="24903"/>
                  <a:pt x="12323" y="25358"/>
                  <a:pt x="12150" y="25778"/>
                </a:cubicBezTo>
                <a:cubicBezTo>
                  <a:pt x="11968" y="26217"/>
                  <a:pt x="11659" y="26605"/>
                  <a:pt x="11229" y="26824"/>
                </a:cubicBezTo>
                <a:cubicBezTo>
                  <a:pt x="11175" y="26850"/>
                  <a:pt x="11196" y="26922"/>
                  <a:pt x="11248" y="26922"/>
                </a:cubicBezTo>
                <a:cubicBezTo>
                  <a:pt x="11254" y="26922"/>
                  <a:pt x="11260" y="26921"/>
                  <a:pt x="11267" y="26919"/>
                </a:cubicBezTo>
                <a:cubicBezTo>
                  <a:pt x="12133" y="26649"/>
                  <a:pt x="12507" y="25690"/>
                  <a:pt x="12556" y="24863"/>
                </a:cubicBezTo>
                <a:cubicBezTo>
                  <a:pt x="12563" y="24735"/>
                  <a:pt x="12564" y="24606"/>
                  <a:pt x="12563" y="24479"/>
                </a:cubicBezTo>
                <a:cubicBezTo>
                  <a:pt x="12573" y="24477"/>
                  <a:pt x="12584" y="24470"/>
                  <a:pt x="12584" y="24456"/>
                </a:cubicBezTo>
                <a:cubicBezTo>
                  <a:pt x="12493" y="23010"/>
                  <a:pt x="12976" y="21475"/>
                  <a:pt x="13916" y="20363"/>
                </a:cubicBezTo>
                <a:cubicBezTo>
                  <a:pt x="14038" y="20217"/>
                  <a:pt x="14169" y="20078"/>
                  <a:pt x="14306" y="19946"/>
                </a:cubicBezTo>
                <a:cubicBezTo>
                  <a:pt x="14315" y="19978"/>
                  <a:pt x="14328" y="20008"/>
                  <a:pt x="14346" y="20038"/>
                </a:cubicBezTo>
                <a:cubicBezTo>
                  <a:pt x="14407" y="20130"/>
                  <a:pt x="14499" y="20174"/>
                  <a:pt x="14594" y="20174"/>
                </a:cubicBezTo>
                <a:cubicBezTo>
                  <a:pt x="14669" y="20174"/>
                  <a:pt x="14745" y="20147"/>
                  <a:pt x="14810" y="20095"/>
                </a:cubicBezTo>
                <a:cubicBezTo>
                  <a:pt x="15098" y="19866"/>
                  <a:pt x="15084" y="19364"/>
                  <a:pt x="14726" y="19211"/>
                </a:cubicBezTo>
                <a:cubicBezTo>
                  <a:pt x="14664" y="19184"/>
                  <a:pt x="14601" y="19172"/>
                  <a:pt x="14541" y="19172"/>
                </a:cubicBezTo>
                <a:cubicBezTo>
                  <a:pt x="14265" y="19172"/>
                  <a:pt x="14035" y="19423"/>
                  <a:pt x="14125" y="19723"/>
                </a:cubicBezTo>
                <a:cubicBezTo>
                  <a:pt x="14140" y="19774"/>
                  <a:pt x="14165" y="19817"/>
                  <a:pt x="14194" y="19853"/>
                </a:cubicBezTo>
                <a:cubicBezTo>
                  <a:pt x="14136" y="19916"/>
                  <a:pt x="14087" y="19971"/>
                  <a:pt x="14072" y="19985"/>
                </a:cubicBezTo>
                <a:cubicBezTo>
                  <a:pt x="13952" y="20122"/>
                  <a:pt x="13841" y="20263"/>
                  <a:pt x="13732" y="20407"/>
                </a:cubicBezTo>
                <a:cubicBezTo>
                  <a:pt x="13520" y="20688"/>
                  <a:pt x="13336" y="20986"/>
                  <a:pt x="13176" y="21298"/>
                </a:cubicBezTo>
                <a:cubicBezTo>
                  <a:pt x="12859" y="21919"/>
                  <a:pt x="12648" y="22599"/>
                  <a:pt x="12559" y="23291"/>
                </a:cubicBezTo>
                <a:cubicBezTo>
                  <a:pt x="12536" y="23478"/>
                  <a:pt x="12523" y="23664"/>
                  <a:pt x="12520" y="23852"/>
                </a:cubicBezTo>
                <a:cubicBezTo>
                  <a:pt x="12505" y="23684"/>
                  <a:pt x="12486" y="23520"/>
                  <a:pt x="12466" y="23352"/>
                </a:cubicBezTo>
                <a:cubicBezTo>
                  <a:pt x="12419" y="22945"/>
                  <a:pt x="12373" y="22535"/>
                  <a:pt x="12324" y="22128"/>
                </a:cubicBezTo>
                <a:cubicBezTo>
                  <a:pt x="12431" y="21085"/>
                  <a:pt x="12598" y="20051"/>
                  <a:pt x="12878" y="19039"/>
                </a:cubicBezTo>
                <a:cubicBezTo>
                  <a:pt x="13164" y="18009"/>
                  <a:pt x="13550" y="17007"/>
                  <a:pt x="14030" y="16051"/>
                </a:cubicBezTo>
                <a:cubicBezTo>
                  <a:pt x="14295" y="15523"/>
                  <a:pt x="14592" y="15010"/>
                  <a:pt x="14907" y="14509"/>
                </a:cubicBezTo>
                <a:cubicBezTo>
                  <a:pt x="15124" y="14489"/>
                  <a:pt x="15308" y="14374"/>
                  <a:pt x="15488" y="14262"/>
                </a:cubicBezTo>
                <a:cubicBezTo>
                  <a:pt x="15666" y="14151"/>
                  <a:pt x="15840" y="14037"/>
                  <a:pt x="16013" y="13920"/>
                </a:cubicBezTo>
                <a:cubicBezTo>
                  <a:pt x="16368" y="13679"/>
                  <a:pt x="16714" y="13421"/>
                  <a:pt x="17048" y="13151"/>
                </a:cubicBezTo>
                <a:cubicBezTo>
                  <a:pt x="17712" y="12616"/>
                  <a:pt x="18333" y="12028"/>
                  <a:pt x="18903" y="11395"/>
                </a:cubicBezTo>
                <a:cubicBezTo>
                  <a:pt x="19478" y="10758"/>
                  <a:pt x="19999" y="10075"/>
                  <a:pt x="20461" y="9353"/>
                </a:cubicBezTo>
                <a:cubicBezTo>
                  <a:pt x="20926" y="8630"/>
                  <a:pt x="21373" y="7863"/>
                  <a:pt x="21602" y="7028"/>
                </a:cubicBezTo>
                <a:cubicBezTo>
                  <a:pt x="21790" y="6344"/>
                  <a:pt x="21847" y="5454"/>
                  <a:pt x="21304" y="4907"/>
                </a:cubicBezTo>
                <a:cubicBezTo>
                  <a:pt x="21274" y="4877"/>
                  <a:pt x="21241" y="4849"/>
                  <a:pt x="21210" y="4822"/>
                </a:cubicBezTo>
                <a:cubicBezTo>
                  <a:pt x="21419" y="4800"/>
                  <a:pt x="21629" y="4779"/>
                  <a:pt x="21833" y="4734"/>
                </a:cubicBezTo>
                <a:cubicBezTo>
                  <a:pt x="21974" y="4710"/>
                  <a:pt x="21950" y="4524"/>
                  <a:pt x="21811" y="4524"/>
                </a:cubicBezTo>
                <a:cubicBezTo>
                  <a:pt x="21810" y="4524"/>
                  <a:pt x="21809" y="4524"/>
                  <a:pt x="21809" y="4524"/>
                </a:cubicBezTo>
                <a:cubicBezTo>
                  <a:pt x="21678" y="4525"/>
                  <a:pt x="21549" y="4538"/>
                  <a:pt x="21419" y="4553"/>
                </a:cubicBezTo>
                <a:cubicBezTo>
                  <a:pt x="21446" y="4532"/>
                  <a:pt x="21473" y="4509"/>
                  <a:pt x="21500" y="4488"/>
                </a:cubicBezTo>
                <a:cubicBezTo>
                  <a:pt x="21549" y="4447"/>
                  <a:pt x="21565" y="4375"/>
                  <a:pt x="21524" y="4322"/>
                </a:cubicBezTo>
                <a:cubicBezTo>
                  <a:pt x="21499" y="4290"/>
                  <a:pt x="21466" y="4276"/>
                  <a:pt x="21431" y="4276"/>
                </a:cubicBezTo>
                <a:cubicBezTo>
                  <a:pt x="21406" y="4276"/>
                  <a:pt x="21379" y="4283"/>
                  <a:pt x="21355" y="4297"/>
                </a:cubicBezTo>
                <a:cubicBezTo>
                  <a:pt x="21244" y="4360"/>
                  <a:pt x="21145" y="4446"/>
                  <a:pt x="21061" y="4545"/>
                </a:cubicBezTo>
                <a:cubicBezTo>
                  <a:pt x="21057" y="4549"/>
                  <a:pt x="21054" y="4552"/>
                  <a:pt x="21050" y="4553"/>
                </a:cubicBezTo>
                <a:cubicBezTo>
                  <a:pt x="21048" y="4555"/>
                  <a:pt x="21039" y="4562"/>
                  <a:pt x="21029" y="4570"/>
                </a:cubicBezTo>
                <a:cubicBezTo>
                  <a:pt x="21023" y="4559"/>
                  <a:pt x="21020" y="4549"/>
                  <a:pt x="21017" y="4538"/>
                </a:cubicBezTo>
                <a:cubicBezTo>
                  <a:pt x="21000" y="4495"/>
                  <a:pt x="20986" y="4451"/>
                  <a:pt x="20975" y="4407"/>
                </a:cubicBezTo>
                <a:cubicBezTo>
                  <a:pt x="20953" y="4326"/>
                  <a:pt x="20939" y="4247"/>
                  <a:pt x="20932" y="4166"/>
                </a:cubicBezTo>
                <a:cubicBezTo>
                  <a:pt x="20926" y="4109"/>
                  <a:pt x="20875" y="4067"/>
                  <a:pt x="20819" y="4067"/>
                </a:cubicBezTo>
                <a:cubicBezTo>
                  <a:pt x="20766" y="4067"/>
                  <a:pt x="20705" y="4105"/>
                  <a:pt x="20702" y="4162"/>
                </a:cubicBezTo>
                <a:cubicBezTo>
                  <a:pt x="20702" y="4173"/>
                  <a:pt x="20705" y="4183"/>
                  <a:pt x="20705" y="4192"/>
                </a:cubicBezTo>
                <a:lnTo>
                  <a:pt x="20702" y="4192"/>
                </a:lnTo>
                <a:cubicBezTo>
                  <a:pt x="20702" y="4197"/>
                  <a:pt x="20705" y="4204"/>
                  <a:pt x="20707" y="4210"/>
                </a:cubicBezTo>
                <a:cubicBezTo>
                  <a:pt x="20708" y="4317"/>
                  <a:pt x="20721" y="4423"/>
                  <a:pt x="20745" y="4525"/>
                </a:cubicBezTo>
                <a:cubicBezTo>
                  <a:pt x="20752" y="4553"/>
                  <a:pt x="20763" y="4582"/>
                  <a:pt x="20770" y="4610"/>
                </a:cubicBezTo>
                <a:cubicBezTo>
                  <a:pt x="20666" y="4585"/>
                  <a:pt x="20557" y="4573"/>
                  <a:pt x="20448" y="4573"/>
                </a:cubicBezTo>
                <a:cubicBezTo>
                  <a:pt x="20054" y="4573"/>
                  <a:pt x="19642" y="4721"/>
                  <a:pt x="19305" y="4907"/>
                </a:cubicBezTo>
                <a:cubicBezTo>
                  <a:pt x="17791" y="5741"/>
                  <a:pt x="16664" y="7190"/>
                  <a:pt x="15888" y="8696"/>
                </a:cubicBezTo>
                <a:cubicBezTo>
                  <a:pt x="15471" y="9508"/>
                  <a:pt x="15141" y="10359"/>
                  <a:pt x="14860" y="11225"/>
                </a:cubicBezTo>
                <a:cubicBezTo>
                  <a:pt x="14583" y="12076"/>
                  <a:pt x="14315" y="12985"/>
                  <a:pt x="14570" y="13873"/>
                </a:cubicBezTo>
                <a:cubicBezTo>
                  <a:pt x="14621" y="14052"/>
                  <a:pt x="14698" y="14222"/>
                  <a:pt x="14793" y="14383"/>
                </a:cubicBezTo>
                <a:lnTo>
                  <a:pt x="14789" y="14410"/>
                </a:lnTo>
                <a:cubicBezTo>
                  <a:pt x="14785" y="14427"/>
                  <a:pt x="14789" y="14441"/>
                  <a:pt x="14796" y="14455"/>
                </a:cubicBezTo>
                <a:cubicBezTo>
                  <a:pt x="13627" y="16219"/>
                  <a:pt x="12841" y="18253"/>
                  <a:pt x="12448" y="20323"/>
                </a:cubicBezTo>
                <a:cubicBezTo>
                  <a:pt x="12370" y="20737"/>
                  <a:pt x="12307" y="21156"/>
                  <a:pt x="12265" y="21574"/>
                </a:cubicBezTo>
                <a:cubicBezTo>
                  <a:pt x="12249" y="21430"/>
                  <a:pt x="12231" y="21286"/>
                  <a:pt x="12215" y="21143"/>
                </a:cubicBezTo>
                <a:lnTo>
                  <a:pt x="12215" y="21143"/>
                </a:lnTo>
                <a:cubicBezTo>
                  <a:pt x="12217" y="21143"/>
                  <a:pt x="12219" y="21144"/>
                  <a:pt x="12221" y="21144"/>
                </a:cubicBezTo>
                <a:cubicBezTo>
                  <a:pt x="12237" y="21144"/>
                  <a:pt x="12253" y="21134"/>
                  <a:pt x="12252" y="21113"/>
                </a:cubicBezTo>
                <a:cubicBezTo>
                  <a:pt x="12136" y="19293"/>
                  <a:pt x="12236" y="17457"/>
                  <a:pt x="12541" y="15661"/>
                </a:cubicBezTo>
                <a:cubicBezTo>
                  <a:pt x="12584" y="15413"/>
                  <a:pt x="12629" y="15164"/>
                  <a:pt x="12679" y="14916"/>
                </a:cubicBezTo>
                <a:cubicBezTo>
                  <a:pt x="12703" y="14807"/>
                  <a:pt x="12725" y="14695"/>
                  <a:pt x="12750" y="14584"/>
                </a:cubicBezTo>
                <a:cubicBezTo>
                  <a:pt x="12803" y="14616"/>
                  <a:pt x="12865" y="14632"/>
                  <a:pt x="12927" y="14632"/>
                </a:cubicBezTo>
                <a:cubicBezTo>
                  <a:pt x="12996" y="14632"/>
                  <a:pt x="13067" y="14612"/>
                  <a:pt x="13130" y="14573"/>
                </a:cubicBezTo>
                <a:cubicBezTo>
                  <a:pt x="13557" y="14305"/>
                  <a:pt x="13323" y="13653"/>
                  <a:pt x="12852" y="13618"/>
                </a:cubicBezTo>
                <a:cubicBezTo>
                  <a:pt x="12841" y="13617"/>
                  <a:pt x="12829" y="13617"/>
                  <a:pt x="12818" y="13617"/>
                </a:cubicBezTo>
                <a:cubicBezTo>
                  <a:pt x="12380" y="13617"/>
                  <a:pt x="12146" y="14254"/>
                  <a:pt x="12530" y="14509"/>
                </a:cubicBezTo>
                <a:cubicBezTo>
                  <a:pt x="12563" y="14529"/>
                  <a:pt x="12600" y="14544"/>
                  <a:pt x="12635" y="14556"/>
                </a:cubicBezTo>
                <a:cubicBezTo>
                  <a:pt x="12621" y="14632"/>
                  <a:pt x="12602" y="14706"/>
                  <a:pt x="12588" y="14783"/>
                </a:cubicBezTo>
                <a:cubicBezTo>
                  <a:pt x="12543" y="15013"/>
                  <a:pt x="12499" y="15238"/>
                  <a:pt x="12459" y="15469"/>
                </a:cubicBezTo>
                <a:cubicBezTo>
                  <a:pt x="12381" y="15922"/>
                  <a:pt x="12316" y="16376"/>
                  <a:pt x="12266" y="16831"/>
                </a:cubicBezTo>
                <a:cubicBezTo>
                  <a:pt x="12163" y="17741"/>
                  <a:pt x="12119" y="18655"/>
                  <a:pt x="12130" y="19570"/>
                </a:cubicBezTo>
                <a:cubicBezTo>
                  <a:pt x="12136" y="19980"/>
                  <a:pt x="12151" y="20387"/>
                  <a:pt x="12175" y="20796"/>
                </a:cubicBezTo>
                <a:cubicBezTo>
                  <a:pt x="11948" y="18840"/>
                  <a:pt x="11724" y="16888"/>
                  <a:pt x="11499" y="14935"/>
                </a:cubicBezTo>
                <a:lnTo>
                  <a:pt x="11073" y="11236"/>
                </a:lnTo>
                <a:cubicBezTo>
                  <a:pt x="12485" y="10273"/>
                  <a:pt x="13203" y="8622"/>
                  <a:pt x="13472" y="6991"/>
                </a:cubicBezTo>
                <a:cubicBezTo>
                  <a:pt x="13623" y="6076"/>
                  <a:pt x="13669" y="5139"/>
                  <a:pt x="13664" y="4213"/>
                </a:cubicBezTo>
                <a:cubicBezTo>
                  <a:pt x="13661" y="3728"/>
                  <a:pt x="13633" y="3240"/>
                  <a:pt x="13549" y="2759"/>
                </a:cubicBezTo>
                <a:cubicBezTo>
                  <a:pt x="13471" y="2310"/>
                  <a:pt x="13352" y="1849"/>
                  <a:pt x="13137" y="1445"/>
                </a:cubicBezTo>
                <a:cubicBezTo>
                  <a:pt x="12959" y="1104"/>
                  <a:pt x="12700" y="815"/>
                  <a:pt x="12346" y="649"/>
                </a:cubicBezTo>
                <a:cubicBezTo>
                  <a:pt x="12137" y="551"/>
                  <a:pt x="11909" y="503"/>
                  <a:pt x="11677" y="492"/>
                </a:cubicBezTo>
                <a:cubicBezTo>
                  <a:pt x="11683" y="482"/>
                  <a:pt x="11690" y="477"/>
                  <a:pt x="11696" y="467"/>
                </a:cubicBezTo>
                <a:cubicBezTo>
                  <a:pt x="11748" y="375"/>
                  <a:pt x="11785" y="276"/>
                  <a:pt x="11814" y="175"/>
                </a:cubicBezTo>
                <a:cubicBezTo>
                  <a:pt x="11816" y="172"/>
                  <a:pt x="11818" y="169"/>
                  <a:pt x="11818" y="167"/>
                </a:cubicBezTo>
                <a:cubicBezTo>
                  <a:pt x="11821" y="155"/>
                  <a:pt x="11825" y="147"/>
                  <a:pt x="11826" y="137"/>
                </a:cubicBezTo>
                <a:cubicBezTo>
                  <a:pt x="11847" y="56"/>
                  <a:pt x="11770" y="1"/>
                  <a:pt x="1169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4266502" y="4207350"/>
            <a:ext cx="610996" cy="936155"/>
          </a:xfrm>
          <a:custGeom>
            <a:avLst/>
            <a:gdLst/>
            <a:ahLst/>
            <a:cxnLst/>
            <a:rect l="l" t="t" r="r" b="b"/>
            <a:pathLst>
              <a:path w="16470" h="25235" extrusionOk="0">
                <a:moveTo>
                  <a:pt x="7652" y="164"/>
                </a:moveTo>
                <a:cubicBezTo>
                  <a:pt x="7815" y="164"/>
                  <a:pt x="7944" y="402"/>
                  <a:pt x="7988" y="545"/>
                </a:cubicBezTo>
                <a:cubicBezTo>
                  <a:pt x="8127" y="988"/>
                  <a:pt x="8129" y="1473"/>
                  <a:pt x="8140" y="1932"/>
                </a:cubicBezTo>
                <a:cubicBezTo>
                  <a:pt x="8149" y="2322"/>
                  <a:pt x="8149" y="2722"/>
                  <a:pt x="8207" y="3109"/>
                </a:cubicBezTo>
                <a:cubicBezTo>
                  <a:pt x="8140" y="3027"/>
                  <a:pt x="8057" y="2959"/>
                  <a:pt x="7949" y="2935"/>
                </a:cubicBezTo>
                <a:cubicBezTo>
                  <a:pt x="7917" y="2927"/>
                  <a:pt x="7885" y="2923"/>
                  <a:pt x="7853" y="2923"/>
                </a:cubicBezTo>
                <a:cubicBezTo>
                  <a:pt x="7719" y="2923"/>
                  <a:pt x="7590" y="2987"/>
                  <a:pt x="7498" y="3084"/>
                </a:cubicBezTo>
                <a:cubicBezTo>
                  <a:pt x="7417" y="3166"/>
                  <a:pt x="7367" y="3269"/>
                  <a:pt x="7332" y="3379"/>
                </a:cubicBezTo>
                <a:cubicBezTo>
                  <a:pt x="7246" y="2942"/>
                  <a:pt x="7204" y="2483"/>
                  <a:pt x="7168" y="2041"/>
                </a:cubicBezTo>
                <a:cubicBezTo>
                  <a:pt x="7133" y="1617"/>
                  <a:pt x="7097" y="1175"/>
                  <a:pt x="7214" y="760"/>
                </a:cubicBezTo>
                <a:cubicBezTo>
                  <a:pt x="7268" y="569"/>
                  <a:pt x="7363" y="350"/>
                  <a:pt x="7516" y="220"/>
                </a:cubicBezTo>
                <a:cubicBezTo>
                  <a:pt x="7563" y="181"/>
                  <a:pt x="7609" y="164"/>
                  <a:pt x="7652" y="164"/>
                </a:cubicBezTo>
                <a:close/>
                <a:moveTo>
                  <a:pt x="9184" y="1536"/>
                </a:moveTo>
                <a:cubicBezTo>
                  <a:pt x="9316" y="1536"/>
                  <a:pt x="9425" y="1619"/>
                  <a:pt x="9485" y="1747"/>
                </a:cubicBezTo>
                <a:cubicBezTo>
                  <a:pt x="9555" y="1896"/>
                  <a:pt x="9566" y="2066"/>
                  <a:pt x="9576" y="2229"/>
                </a:cubicBezTo>
                <a:cubicBezTo>
                  <a:pt x="9592" y="2445"/>
                  <a:pt x="9592" y="2661"/>
                  <a:pt x="9583" y="2878"/>
                </a:cubicBezTo>
                <a:cubicBezTo>
                  <a:pt x="9575" y="3109"/>
                  <a:pt x="9553" y="3340"/>
                  <a:pt x="9526" y="3573"/>
                </a:cubicBezTo>
                <a:cubicBezTo>
                  <a:pt x="9504" y="3774"/>
                  <a:pt x="9454" y="3994"/>
                  <a:pt x="9468" y="4200"/>
                </a:cubicBezTo>
                <a:cubicBezTo>
                  <a:pt x="9453" y="4258"/>
                  <a:pt x="9436" y="4318"/>
                  <a:pt x="9424" y="4377"/>
                </a:cubicBezTo>
                <a:cubicBezTo>
                  <a:pt x="9329" y="4824"/>
                  <a:pt x="9314" y="5278"/>
                  <a:pt x="9306" y="5734"/>
                </a:cubicBezTo>
                <a:cubicBezTo>
                  <a:pt x="9268" y="5704"/>
                  <a:pt x="9223" y="5678"/>
                  <a:pt x="9169" y="5663"/>
                </a:cubicBezTo>
                <a:cubicBezTo>
                  <a:pt x="9124" y="5650"/>
                  <a:pt x="9080" y="5644"/>
                  <a:pt x="9036" y="5644"/>
                </a:cubicBezTo>
                <a:cubicBezTo>
                  <a:pt x="8906" y="5644"/>
                  <a:pt x="8780" y="5696"/>
                  <a:pt x="8677" y="5776"/>
                </a:cubicBezTo>
                <a:cubicBezTo>
                  <a:pt x="8695" y="5351"/>
                  <a:pt x="8681" y="4925"/>
                  <a:pt x="8620" y="4504"/>
                </a:cubicBezTo>
                <a:cubicBezTo>
                  <a:pt x="8594" y="4316"/>
                  <a:pt x="8556" y="4132"/>
                  <a:pt x="8516" y="3948"/>
                </a:cubicBezTo>
                <a:cubicBezTo>
                  <a:pt x="8511" y="3655"/>
                  <a:pt x="8506" y="3367"/>
                  <a:pt x="8519" y="3079"/>
                </a:cubicBezTo>
                <a:cubicBezTo>
                  <a:pt x="8535" y="2698"/>
                  <a:pt x="8577" y="2288"/>
                  <a:pt x="8725" y="1932"/>
                </a:cubicBezTo>
                <a:cubicBezTo>
                  <a:pt x="8793" y="1767"/>
                  <a:pt x="8902" y="1609"/>
                  <a:pt x="9079" y="1553"/>
                </a:cubicBezTo>
                <a:cubicBezTo>
                  <a:pt x="9115" y="1541"/>
                  <a:pt x="9151" y="1536"/>
                  <a:pt x="9184" y="1536"/>
                </a:cubicBezTo>
                <a:close/>
                <a:moveTo>
                  <a:pt x="6382" y="1741"/>
                </a:moveTo>
                <a:cubicBezTo>
                  <a:pt x="6514" y="1741"/>
                  <a:pt x="6658" y="1860"/>
                  <a:pt x="6733" y="1978"/>
                </a:cubicBezTo>
                <a:cubicBezTo>
                  <a:pt x="6860" y="2178"/>
                  <a:pt x="6923" y="2421"/>
                  <a:pt x="6974" y="2649"/>
                </a:cubicBezTo>
                <a:cubicBezTo>
                  <a:pt x="7029" y="2895"/>
                  <a:pt x="7076" y="3143"/>
                  <a:pt x="7112" y="3391"/>
                </a:cubicBezTo>
                <a:cubicBezTo>
                  <a:pt x="7144" y="3631"/>
                  <a:pt x="7158" y="3872"/>
                  <a:pt x="7218" y="4106"/>
                </a:cubicBezTo>
                <a:cubicBezTo>
                  <a:pt x="7221" y="4116"/>
                  <a:pt x="7228" y="4124"/>
                  <a:pt x="7235" y="4129"/>
                </a:cubicBezTo>
                <a:cubicBezTo>
                  <a:pt x="7235" y="4194"/>
                  <a:pt x="7234" y="4258"/>
                  <a:pt x="7235" y="4325"/>
                </a:cubicBezTo>
                <a:cubicBezTo>
                  <a:pt x="7249" y="4597"/>
                  <a:pt x="7289" y="4871"/>
                  <a:pt x="7347" y="5138"/>
                </a:cubicBezTo>
                <a:cubicBezTo>
                  <a:pt x="7391" y="5344"/>
                  <a:pt x="7439" y="5548"/>
                  <a:pt x="7512" y="5744"/>
                </a:cubicBezTo>
                <a:cubicBezTo>
                  <a:pt x="7454" y="5722"/>
                  <a:pt x="7394" y="5711"/>
                  <a:pt x="7333" y="5711"/>
                </a:cubicBezTo>
                <a:cubicBezTo>
                  <a:pt x="7211" y="5711"/>
                  <a:pt x="7087" y="5755"/>
                  <a:pt x="6980" y="5843"/>
                </a:cubicBezTo>
                <a:cubicBezTo>
                  <a:pt x="6957" y="5862"/>
                  <a:pt x="6936" y="5883"/>
                  <a:pt x="6916" y="5907"/>
                </a:cubicBezTo>
                <a:cubicBezTo>
                  <a:pt x="6912" y="5888"/>
                  <a:pt x="6909" y="5871"/>
                  <a:pt x="6906" y="5857"/>
                </a:cubicBezTo>
                <a:cubicBezTo>
                  <a:pt x="6892" y="5798"/>
                  <a:pt x="6875" y="5741"/>
                  <a:pt x="6859" y="5683"/>
                </a:cubicBezTo>
                <a:cubicBezTo>
                  <a:pt x="6824" y="5554"/>
                  <a:pt x="6782" y="5426"/>
                  <a:pt x="6738" y="5298"/>
                </a:cubicBezTo>
                <a:cubicBezTo>
                  <a:pt x="6653" y="5051"/>
                  <a:pt x="6551" y="4810"/>
                  <a:pt x="6439" y="4575"/>
                </a:cubicBezTo>
                <a:lnTo>
                  <a:pt x="6412" y="4521"/>
                </a:lnTo>
                <a:cubicBezTo>
                  <a:pt x="6381" y="4383"/>
                  <a:pt x="6353" y="4243"/>
                  <a:pt x="6320" y="4105"/>
                </a:cubicBezTo>
                <a:cubicBezTo>
                  <a:pt x="6265" y="3858"/>
                  <a:pt x="6208" y="3606"/>
                  <a:pt x="6161" y="3355"/>
                </a:cubicBezTo>
                <a:cubicBezTo>
                  <a:pt x="6114" y="3112"/>
                  <a:pt x="6077" y="2865"/>
                  <a:pt x="6069" y="2617"/>
                </a:cubicBezTo>
                <a:cubicBezTo>
                  <a:pt x="6062" y="2383"/>
                  <a:pt x="6072" y="2095"/>
                  <a:pt x="6182" y="1882"/>
                </a:cubicBezTo>
                <a:cubicBezTo>
                  <a:pt x="6234" y="1780"/>
                  <a:pt x="6306" y="1741"/>
                  <a:pt x="6382" y="1741"/>
                </a:cubicBezTo>
                <a:close/>
                <a:moveTo>
                  <a:pt x="10207" y="3339"/>
                </a:moveTo>
                <a:cubicBezTo>
                  <a:pt x="10240" y="3339"/>
                  <a:pt x="10275" y="3348"/>
                  <a:pt x="10311" y="3369"/>
                </a:cubicBezTo>
                <a:cubicBezTo>
                  <a:pt x="10440" y="3445"/>
                  <a:pt x="10440" y="3645"/>
                  <a:pt x="10434" y="3776"/>
                </a:cubicBezTo>
                <a:cubicBezTo>
                  <a:pt x="10420" y="4197"/>
                  <a:pt x="10372" y="4619"/>
                  <a:pt x="10311" y="5036"/>
                </a:cubicBezTo>
                <a:cubicBezTo>
                  <a:pt x="10275" y="5278"/>
                  <a:pt x="10233" y="5520"/>
                  <a:pt x="10185" y="5759"/>
                </a:cubicBezTo>
                <a:cubicBezTo>
                  <a:pt x="10162" y="5876"/>
                  <a:pt x="10135" y="5992"/>
                  <a:pt x="10108" y="6107"/>
                </a:cubicBezTo>
                <a:cubicBezTo>
                  <a:pt x="10084" y="6209"/>
                  <a:pt x="10050" y="6314"/>
                  <a:pt x="10050" y="6421"/>
                </a:cubicBezTo>
                <a:cubicBezTo>
                  <a:pt x="9873" y="6581"/>
                  <a:pt x="9722" y="6782"/>
                  <a:pt x="9597" y="6975"/>
                </a:cubicBezTo>
                <a:cubicBezTo>
                  <a:pt x="9580" y="7002"/>
                  <a:pt x="9566" y="7029"/>
                  <a:pt x="9549" y="7056"/>
                </a:cubicBezTo>
                <a:cubicBezTo>
                  <a:pt x="9573" y="6796"/>
                  <a:pt x="9575" y="6538"/>
                  <a:pt x="9548" y="6277"/>
                </a:cubicBezTo>
                <a:cubicBezTo>
                  <a:pt x="9533" y="6137"/>
                  <a:pt x="9499" y="5985"/>
                  <a:pt x="9427" y="5864"/>
                </a:cubicBezTo>
                <a:cubicBezTo>
                  <a:pt x="9478" y="5112"/>
                  <a:pt x="9528" y="4304"/>
                  <a:pt x="9874" y="3626"/>
                </a:cubicBezTo>
                <a:cubicBezTo>
                  <a:pt x="9933" y="3509"/>
                  <a:pt x="10060" y="3339"/>
                  <a:pt x="10207" y="3339"/>
                </a:cubicBezTo>
                <a:close/>
                <a:moveTo>
                  <a:pt x="7852" y="3096"/>
                </a:moveTo>
                <a:cubicBezTo>
                  <a:pt x="8010" y="3096"/>
                  <a:pt x="8109" y="3247"/>
                  <a:pt x="8166" y="3376"/>
                </a:cubicBezTo>
                <a:cubicBezTo>
                  <a:pt x="8325" y="3726"/>
                  <a:pt x="8381" y="4142"/>
                  <a:pt x="8431" y="4519"/>
                </a:cubicBezTo>
                <a:cubicBezTo>
                  <a:pt x="8491" y="4979"/>
                  <a:pt x="8511" y="5442"/>
                  <a:pt x="8482" y="5903"/>
                </a:cubicBezTo>
                <a:cubicBezTo>
                  <a:pt x="8481" y="5931"/>
                  <a:pt x="8489" y="5952"/>
                  <a:pt x="8503" y="5971"/>
                </a:cubicBezTo>
                <a:cubicBezTo>
                  <a:pt x="8360" y="6212"/>
                  <a:pt x="8320" y="6517"/>
                  <a:pt x="8278" y="6788"/>
                </a:cubicBezTo>
                <a:cubicBezTo>
                  <a:pt x="8254" y="6950"/>
                  <a:pt x="8235" y="7110"/>
                  <a:pt x="8221" y="7273"/>
                </a:cubicBezTo>
                <a:cubicBezTo>
                  <a:pt x="8194" y="7107"/>
                  <a:pt x="8161" y="6940"/>
                  <a:pt x="8116" y="6777"/>
                </a:cubicBezTo>
                <a:cubicBezTo>
                  <a:pt x="8037" y="6476"/>
                  <a:pt x="7929" y="6120"/>
                  <a:pt x="7716" y="5883"/>
                </a:cubicBezTo>
                <a:cubicBezTo>
                  <a:pt x="7693" y="5859"/>
                  <a:pt x="7668" y="5836"/>
                  <a:pt x="7641" y="5816"/>
                </a:cubicBezTo>
                <a:cubicBezTo>
                  <a:pt x="7602" y="5442"/>
                  <a:pt x="7495" y="5077"/>
                  <a:pt x="7446" y="4702"/>
                </a:cubicBezTo>
                <a:cubicBezTo>
                  <a:pt x="7393" y="4304"/>
                  <a:pt x="7383" y="3885"/>
                  <a:pt x="7482" y="3492"/>
                </a:cubicBezTo>
                <a:cubicBezTo>
                  <a:pt x="7524" y="3322"/>
                  <a:pt x="7628" y="3119"/>
                  <a:pt x="7825" y="3098"/>
                </a:cubicBezTo>
                <a:cubicBezTo>
                  <a:pt x="7834" y="3097"/>
                  <a:pt x="7843" y="3096"/>
                  <a:pt x="7852" y="3096"/>
                </a:cubicBezTo>
                <a:close/>
                <a:moveTo>
                  <a:pt x="5688" y="3803"/>
                </a:moveTo>
                <a:cubicBezTo>
                  <a:pt x="5881" y="3803"/>
                  <a:pt x="6002" y="4103"/>
                  <a:pt x="6076" y="4241"/>
                </a:cubicBezTo>
                <a:cubicBezTo>
                  <a:pt x="6179" y="4440"/>
                  <a:pt x="6275" y="4641"/>
                  <a:pt x="6360" y="4850"/>
                </a:cubicBezTo>
                <a:cubicBezTo>
                  <a:pt x="6459" y="5091"/>
                  <a:pt x="6544" y="5339"/>
                  <a:pt x="6618" y="5589"/>
                </a:cubicBezTo>
                <a:cubicBezTo>
                  <a:pt x="6655" y="5717"/>
                  <a:pt x="6690" y="5844"/>
                  <a:pt x="6721" y="5974"/>
                </a:cubicBezTo>
                <a:cubicBezTo>
                  <a:pt x="6737" y="6039"/>
                  <a:pt x="6747" y="6096"/>
                  <a:pt x="6781" y="6138"/>
                </a:cubicBezTo>
                <a:cubicBezTo>
                  <a:pt x="6717" y="6311"/>
                  <a:pt x="6710" y="6506"/>
                  <a:pt x="6723" y="6691"/>
                </a:cubicBezTo>
                <a:cubicBezTo>
                  <a:pt x="6740" y="6944"/>
                  <a:pt x="6780" y="7195"/>
                  <a:pt x="6829" y="7446"/>
                </a:cubicBezTo>
                <a:cubicBezTo>
                  <a:pt x="6731" y="7256"/>
                  <a:pt x="6622" y="7073"/>
                  <a:pt x="6470" y="6924"/>
                </a:cubicBezTo>
                <a:cubicBezTo>
                  <a:pt x="6442" y="6896"/>
                  <a:pt x="6412" y="6872"/>
                  <a:pt x="6380" y="6846"/>
                </a:cubicBezTo>
                <a:cubicBezTo>
                  <a:pt x="6243" y="6640"/>
                  <a:pt x="6118" y="6433"/>
                  <a:pt x="6001" y="6219"/>
                </a:cubicBezTo>
                <a:cubicBezTo>
                  <a:pt x="5792" y="5832"/>
                  <a:pt x="5589" y="5432"/>
                  <a:pt x="5459" y="5010"/>
                </a:cubicBezTo>
                <a:cubicBezTo>
                  <a:pt x="5389" y="4789"/>
                  <a:pt x="5340" y="4553"/>
                  <a:pt x="5367" y="4321"/>
                </a:cubicBezTo>
                <a:cubicBezTo>
                  <a:pt x="5384" y="4156"/>
                  <a:pt x="5466" y="3809"/>
                  <a:pt x="5686" y="3803"/>
                </a:cubicBezTo>
                <a:cubicBezTo>
                  <a:pt x="5687" y="3803"/>
                  <a:pt x="5688" y="3803"/>
                  <a:pt x="5688" y="3803"/>
                </a:cubicBezTo>
                <a:close/>
                <a:moveTo>
                  <a:pt x="9037" y="5840"/>
                </a:moveTo>
                <a:cubicBezTo>
                  <a:pt x="9295" y="5840"/>
                  <a:pt x="9322" y="6187"/>
                  <a:pt x="9336" y="6392"/>
                </a:cubicBezTo>
                <a:cubicBezTo>
                  <a:pt x="9370" y="6846"/>
                  <a:pt x="9311" y="7300"/>
                  <a:pt x="9204" y="7744"/>
                </a:cubicBezTo>
                <a:cubicBezTo>
                  <a:pt x="9190" y="7775"/>
                  <a:pt x="9176" y="7808"/>
                  <a:pt x="9163" y="7841"/>
                </a:cubicBezTo>
                <a:cubicBezTo>
                  <a:pt x="8889" y="8522"/>
                  <a:pt x="8674" y="9227"/>
                  <a:pt x="8435" y="9922"/>
                </a:cubicBezTo>
                <a:cubicBezTo>
                  <a:pt x="8420" y="9472"/>
                  <a:pt x="8397" y="9025"/>
                  <a:pt x="8363" y="8581"/>
                </a:cubicBezTo>
                <a:cubicBezTo>
                  <a:pt x="8354" y="7868"/>
                  <a:pt x="8389" y="7155"/>
                  <a:pt x="8540" y="6453"/>
                </a:cubicBezTo>
                <a:cubicBezTo>
                  <a:pt x="8594" y="6208"/>
                  <a:pt x="8691" y="5897"/>
                  <a:pt x="8977" y="5846"/>
                </a:cubicBezTo>
                <a:cubicBezTo>
                  <a:pt x="8999" y="5842"/>
                  <a:pt x="9018" y="5840"/>
                  <a:pt x="9037" y="5840"/>
                </a:cubicBezTo>
                <a:close/>
                <a:moveTo>
                  <a:pt x="10563" y="6365"/>
                </a:moveTo>
                <a:cubicBezTo>
                  <a:pt x="10621" y="6365"/>
                  <a:pt x="10674" y="6389"/>
                  <a:pt x="10718" y="6449"/>
                </a:cubicBezTo>
                <a:cubicBezTo>
                  <a:pt x="10854" y="6639"/>
                  <a:pt x="10704" y="6953"/>
                  <a:pt x="10627" y="7134"/>
                </a:cubicBezTo>
                <a:cubicBezTo>
                  <a:pt x="10385" y="7712"/>
                  <a:pt x="10088" y="8271"/>
                  <a:pt x="9741" y="8791"/>
                </a:cubicBezTo>
                <a:cubicBezTo>
                  <a:pt x="9460" y="9214"/>
                  <a:pt x="9140" y="9610"/>
                  <a:pt x="8796" y="9982"/>
                </a:cubicBezTo>
                <a:cubicBezTo>
                  <a:pt x="8755" y="9997"/>
                  <a:pt x="8712" y="10014"/>
                  <a:pt x="8669" y="10026"/>
                </a:cubicBezTo>
                <a:lnTo>
                  <a:pt x="8644" y="10031"/>
                </a:lnTo>
                <a:cubicBezTo>
                  <a:pt x="8874" y="9465"/>
                  <a:pt x="9102" y="8896"/>
                  <a:pt x="9282" y="8315"/>
                </a:cubicBezTo>
                <a:cubicBezTo>
                  <a:pt x="9346" y="8107"/>
                  <a:pt x="9403" y="7896"/>
                  <a:pt x="9448" y="7683"/>
                </a:cubicBezTo>
                <a:cubicBezTo>
                  <a:pt x="9592" y="7357"/>
                  <a:pt x="9766" y="7045"/>
                  <a:pt x="9999" y="6774"/>
                </a:cubicBezTo>
                <a:cubicBezTo>
                  <a:pt x="10094" y="6664"/>
                  <a:pt x="10357" y="6365"/>
                  <a:pt x="10563" y="6365"/>
                </a:cubicBezTo>
                <a:close/>
                <a:moveTo>
                  <a:pt x="7342" y="5965"/>
                </a:moveTo>
                <a:cubicBezTo>
                  <a:pt x="7437" y="5965"/>
                  <a:pt x="7515" y="6028"/>
                  <a:pt x="7576" y="6115"/>
                </a:cubicBezTo>
                <a:cubicBezTo>
                  <a:pt x="7746" y="6361"/>
                  <a:pt x="7839" y="6676"/>
                  <a:pt x="7908" y="6964"/>
                </a:cubicBezTo>
                <a:cubicBezTo>
                  <a:pt x="7980" y="7265"/>
                  <a:pt x="8021" y="7573"/>
                  <a:pt x="8058" y="7880"/>
                </a:cubicBezTo>
                <a:cubicBezTo>
                  <a:pt x="8143" y="8598"/>
                  <a:pt x="8198" y="9320"/>
                  <a:pt x="8230" y="10041"/>
                </a:cubicBezTo>
                <a:cubicBezTo>
                  <a:pt x="7960" y="9657"/>
                  <a:pt x="7725" y="9259"/>
                  <a:pt x="7532" y="8822"/>
                </a:cubicBezTo>
                <a:cubicBezTo>
                  <a:pt x="7297" y="8290"/>
                  <a:pt x="7126" y="7727"/>
                  <a:pt x="7036" y="7153"/>
                </a:cubicBezTo>
                <a:cubicBezTo>
                  <a:pt x="6994" y="6880"/>
                  <a:pt x="6929" y="6557"/>
                  <a:pt x="7002" y="6284"/>
                </a:cubicBezTo>
                <a:cubicBezTo>
                  <a:pt x="7038" y="6157"/>
                  <a:pt x="7114" y="6043"/>
                  <a:pt x="7241" y="5988"/>
                </a:cubicBezTo>
                <a:cubicBezTo>
                  <a:pt x="7276" y="5972"/>
                  <a:pt x="7310" y="5965"/>
                  <a:pt x="7342" y="5965"/>
                </a:cubicBezTo>
                <a:close/>
                <a:moveTo>
                  <a:pt x="5946" y="6889"/>
                </a:moveTo>
                <a:cubicBezTo>
                  <a:pt x="6152" y="6889"/>
                  <a:pt x="6366" y="7108"/>
                  <a:pt x="6475" y="7258"/>
                </a:cubicBezTo>
                <a:cubicBezTo>
                  <a:pt x="6653" y="7510"/>
                  <a:pt x="6778" y="7801"/>
                  <a:pt x="6907" y="8079"/>
                </a:cubicBezTo>
                <a:cubicBezTo>
                  <a:pt x="7029" y="8344"/>
                  <a:pt x="7147" y="8614"/>
                  <a:pt x="7271" y="8879"/>
                </a:cubicBezTo>
                <a:cubicBezTo>
                  <a:pt x="7463" y="9294"/>
                  <a:pt x="7682" y="9691"/>
                  <a:pt x="7957" y="10051"/>
                </a:cubicBezTo>
                <a:cubicBezTo>
                  <a:pt x="7066" y="9486"/>
                  <a:pt x="6198" y="8827"/>
                  <a:pt x="5751" y="7853"/>
                </a:cubicBezTo>
                <a:cubicBezTo>
                  <a:pt x="5633" y="7599"/>
                  <a:pt x="5510" y="7208"/>
                  <a:pt x="5742" y="6978"/>
                </a:cubicBezTo>
                <a:cubicBezTo>
                  <a:pt x="5806" y="6915"/>
                  <a:pt x="5876" y="6889"/>
                  <a:pt x="5946" y="6889"/>
                </a:cubicBezTo>
                <a:close/>
                <a:moveTo>
                  <a:pt x="7695" y="10200"/>
                </a:moveTo>
                <a:lnTo>
                  <a:pt x="7695" y="10200"/>
                </a:lnTo>
                <a:cubicBezTo>
                  <a:pt x="7744" y="10231"/>
                  <a:pt x="7804" y="10255"/>
                  <a:pt x="7856" y="10268"/>
                </a:cubicBezTo>
                <a:cubicBezTo>
                  <a:pt x="7771" y="10399"/>
                  <a:pt x="7709" y="10539"/>
                  <a:pt x="7665" y="10684"/>
                </a:cubicBezTo>
                <a:cubicBezTo>
                  <a:pt x="7672" y="10610"/>
                  <a:pt x="7681" y="10535"/>
                  <a:pt x="7689" y="10461"/>
                </a:cubicBezTo>
                <a:cubicBezTo>
                  <a:pt x="7700" y="10373"/>
                  <a:pt x="7717" y="10285"/>
                  <a:pt x="7695" y="10200"/>
                </a:cubicBezTo>
                <a:close/>
                <a:moveTo>
                  <a:pt x="9038" y="10149"/>
                </a:moveTo>
                <a:cubicBezTo>
                  <a:pt x="9126" y="10406"/>
                  <a:pt x="9183" y="10675"/>
                  <a:pt x="9197" y="10948"/>
                </a:cubicBezTo>
                <a:cubicBezTo>
                  <a:pt x="9142" y="10695"/>
                  <a:pt x="9048" y="10451"/>
                  <a:pt x="8909" y="10227"/>
                </a:cubicBezTo>
                <a:cubicBezTo>
                  <a:pt x="8905" y="10221"/>
                  <a:pt x="8902" y="10217"/>
                  <a:pt x="8898" y="10214"/>
                </a:cubicBezTo>
                <a:cubicBezTo>
                  <a:pt x="8947" y="10196"/>
                  <a:pt x="8994" y="10175"/>
                  <a:pt x="9038" y="10149"/>
                </a:cubicBezTo>
                <a:close/>
                <a:moveTo>
                  <a:pt x="8625" y="10577"/>
                </a:moveTo>
                <a:cubicBezTo>
                  <a:pt x="8661" y="10731"/>
                  <a:pt x="8658" y="10894"/>
                  <a:pt x="8659" y="11050"/>
                </a:cubicBezTo>
                <a:cubicBezTo>
                  <a:pt x="8659" y="11090"/>
                  <a:pt x="8658" y="11131"/>
                  <a:pt x="8658" y="11171"/>
                </a:cubicBezTo>
                <a:cubicBezTo>
                  <a:pt x="8633" y="10980"/>
                  <a:pt x="8598" y="10790"/>
                  <a:pt x="8554" y="10603"/>
                </a:cubicBezTo>
                <a:cubicBezTo>
                  <a:pt x="8580" y="10597"/>
                  <a:pt x="8603" y="10589"/>
                  <a:pt x="8625" y="10577"/>
                </a:cubicBezTo>
                <a:close/>
                <a:moveTo>
                  <a:pt x="7939" y="10373"/>
                </a:moveTo>
                <a:cubicBezTo>
                  <a:pt x="7952" y="10402"/>
                  <a:pt x="7963" y="10429"/>
                  <a:pt x="7984" y="10454"/>
                </a:cubicBezTo>
                <a:cubicBezTo>
                  <a:pt x="8010" y="10485"/>
                  <a:pt x="8044" y="10511"/>
                  <a:pt x="8079" y="10534"/>
                </a:cubicBezTo>
                <a:cubicBezTo>
                  <a:pt x="8085" y="10536"/>
                  <a:pt x="8092" y="10539"/>
                  <a:pt x="8098" y="10542"/>
                </a:cubicBezTo>
                <a:cubicBezTo>
                  <a:pt x="7966" y="10870"/>
                  <a:pt x="7908" y="11223"/>
                  <a:pt x="7913" y="11576"/>
                </a:cubicBezTo>
                <a:cubicBezTo>
                  <a:pt x="7872" y="11229"/>
                  <a:pt x="7866" y="10856"/>
                  <a:pt x="7957" y="10522"/>
                </a:cubicBezTo>
                <a:cubicBezTo>
                  <a:pt x="7965" y="10493"/>
                  <a:pt x="7943" y="10477"/>
                  <a:pt x="7919" y="10477"/>
                </a:cubicBezTo>
                <a:cubicBezTo>
                  <a:pt x="7913" y="10477"/>
                  <a:pt x="7907" y="10478"/>
                  <a:pt x="7902" y="10480"/>
                </a:cubicBezTo>
                <a:cubicBezTo>
                  <a:pt x="7915" y="10444"/>
                  <a:pt x="7925" y="10409"/>
                  <a:pt x="7939" y="10373"/>
                </a:cubicBezTo>
                <a:close/>
                <a:moveTo>
                  <a:pt x="8240" y="10603"/>
                </a:moveTo>
                <a:lnTo>
                  <a:pt x="8240" y="10603"/>
                </a:lnTo>
                <a:cubicBezTo>
                  <a:pt x="8269" y="10612"/>
                  <a:pt x="8299" y="10621"/>
                  <a:pt x="8332" y="10626"/>
                </a:cubicBezTo>
                <a:cubicBezTo>
                  <a:pt x="8337" y="10626"/>
                  <a:pt x="8342" y="10626"/>
                  <a:pt x="8348" y="10626"/>
                </a:cubicBezTo>
                <a:cubicBezTo>
                  <a:pt x="8354" y="10626"/>
                  <a:pt x="8359" y="10626"/>
                  <a:pt x="8364" y="10627"/>
                </a:cubicBezTo>
                <a:cubicBezTo>
                  <a:pt x="8367" y="10976"/>
                  <a:pt x="8363" y="11328"/>
                  <a:pt x="8350" y="11678"/>
                </a:cubicBezTo>
                <a:cubicBezTo>
                  <a:pt x="8343" y="11873"/>
                  <a:pt x="8335" y="12064"/>
                  <a:pt x="8325" y="12257"/>
                </a:cubicBezTo>
                <a:cubicBezTo>
                  <a:pt x="8322" y="12272"/>
                  <a:pt x="8322" y="12291"/>
                  <a:pt x="8322" y="12307"/>
                </a:cubicBezTo>
                <a:cubicBezTo>
                  <a:pt x="8292" y="12147"/>
                  <a:pt x="8282" y="11986"/>
                  <a:pt x="8269" y="11825"/>
                </a:cubicBezTo>
                <a:cubicBezTo>
                  <a:pt x="8237" y="11419"/>
                  <a:pt x="8214" y="11010"/>
                  <a:pt x="8240" y="10603"/>
                </a:cubicBezTo>
                <a:close/>
                <a:moveTo>
                  <a:pt x="8999" y="11274"/>
                </a:moveTo>
                <a:cubicBezTo>
                  <a:pt x="9030" y="11632"/>
                  <a:pt x="8974" y="11996"/>
                  <a:pt x="8824" y="12324"/>
                </a:cubicBezTo>
                <a:cubicBezTo>
                  <a:pt x="8803" y="12369"/>
                  <a:pt x="8779" y="12426"/>
                  <a:pt x="8747" y="12480"/>
                </a:cubicBezTo>
                <a:cubicBezTo>
                  <a:pt x="8872" y="12159"/>
                  <a:pt x="8959" y="11823"/>
                  <a:pt x="8987" y="11478"/>
                </a:cubicBezTo>
                <a:cubicBezTo>
                  <a:pt x="8993" y="11413"/>
                  <a:pt x="8996" y="11344"/>
                  <a:pt x="8999" y="11274"/>
                </a:cubicBezTo>
                <a:close/>
                <a:moveTo>
                  <a:pt x="9881" y="12386"/>
                </a:moveTo>
                <a:cubicBezTo>
                  <a:pt x="9912" y="12386"/>
                  <a:pt x="9942" y="12390"/>
                  <a:pt x="9970" y="12399"/>
                </a:cubicBezTo>
                <a:cubicBezTo>
                  <a:pt x="10017" y="12415"/>
                  <a:pt x="10091" y="12466"/>
                  <a:pt x="10078" y="12528"/>
                </a:cubicBezTo>
                <a:cubicBezTo>
                  <a:pt x="10070" y="12578"/>
                  <a:pt x="10003" y="12606"/>
                  <a:pt x="9965" y="12622"/>
                </a:cubicBezTo>
                <a:cubicBezTo>
                  <a:pt x="9843" y="12674"/>
                  <a:pt x="9709" y="12703"/>
                  <a:pt x="9577" y="12724"/>
                </a:cubicBezTo>
                <a:cubicBezTo>
                  <a:pt x="9474" y="12740"/>
                  <a:pt x="9371" y="12747"/>
                  <a:pt x="9267" y="12747"/>
                </a:cubicBezTo>
                <a:cubicBezTo>
                  <a:pt x="9186" y="12747"/>
                  <a:pt x="9105" y="12743"/>
                  <a:pt x="9024" y="12734"/>
                </a:cubicBezTo>
                <a:cubicBezTo>
                  <a:pt x="9010" y="12731"/>
                  <a:pt x="8999" y="12728"/>
                  <a:pt x="8984" y="12726"/>
                </a:cubicBezTo>
                <a:cubicBezTo>
                  <a:pt x="9052" y="12689"/>
                  <a:pt x="9122" y="12653"/>
                  <a:pt x="9194" y="12619"/>
                </a:cubicBezTo>
                <a:cubicBezTo>
                  <a:pt x="9312" y="12565"/>
                  <a:pt x="9430" y="12516"/>
                  <a:pt x="9553" y="12473"/>
                </a:cubicBezTo>
                <a:cubicBezTo>
                  <a:pt x="9649" y="12438"/>
                  <a:pt x="9770" y="12386"/>
                  <a:pt x="9881" y="12386"/>
                </a:cubicBezTo>
                <a:close/>
                <a:moveTo>
                  <a:pt x="6936" y="12740"/>
                </a:moveTo>
                <a:cubicBezTo>
                  <a:pt x="7057" y="12740"/>
                  <a:pt x="7177" y="12752"/>
                  <a:pt x="7283" y="12768"/>
                </a:cubicBezTo>
                <a:cubicBezTo>
                  <a:pt x="7445" y="12792"/>
                  <a:pt x="7602" y="12835"/>
                  <a:pt x="7760" y="12877"/>
                </a:cubicBezTo>
                <a:cubicBezTo>
                  <a:pt x="7483" y="12947"/>
                  <a:pt x="7204" y="13005"/>
                  <a:pt x="6920" y="13043"/>
                </a:cubicBezTo>
                <a:cubicBezTo>
                  <a:pt x="6750" y="13065"/>
                  <a:pt x="6577" y="13086"/>
                  <a:pt x="6406" y="13090"/>
                </a:cubicBezTo>
                <a:cubicBezTo>
                  <a:pt x="6392" y="13091"/>
                  <a:pt x="6374" y="13092"/>
                  <a:pt x="6356" y="13092"/>
                </a:cubicBezTo>
                <a:cubicBezTo>
                  <a:pt x="6303" y="13092"/>
                  <a:pt x="6244" y="13082"/>
                  <a:pt x="6246" y="13025"/>
                </a:cubicBezTo>
                <a:cubicBezTo>
                  <a:pt x="6248" y="12972"/>
                  <a:pt x="6320" y="12913"/>
                  <a:pt x="6357" y="12887"/>
                </a:cubicBezTo>
                <a:cubicBezTo>
                  <a:pt x="6517" y="12775"/>
                  <a:pt x="6729" y="12740"/>
                  <a:pt x="6936" y="12740"/>
                </a:cubicBezTo>
                <a:close/>
                <a:moveTo>
                  <a:pt x="8882" y="12940"/>
                </a:moveTo>
                <a:cubicBezTo>
                  <a:pt x="8932" y="12947"/>
                  <a:pt x="8984" y="12955"/>
                  <a:pt x="9034" y="12960"/>
                </a:cubicBezTo>
                <a:cubicBezTo>
                  <a:pt x="9262" y="13009"/>
                  <a:pt x="9488" y="13097"/>
                  <a:pt x="9599" y="13294"/>
                </a:cubicBezTo>
                <a:cubicBezTo>
                  <a:pt x="9623" y="13336"/>
                  <a:pt x="9663" y="13402"/>
                  <a:pt x="9631" y="13449"/>
                </a:cubicBezTo>
                <a:cubicBezTo>
                  <a:pt x="9615" y="13473"/>
                  <a:pt x="9585" y="13480"/>
                  <a:pt x="9555" y="13480"/>
                </a:cubicBezTo>
                <a:cubicBezTo>
                  <a:pt x="9532" y="13480"/>
                  <a:pt x="9508" y="13476"/>
                  <a:pt x="9491" y="13472"/>
                </a:cubicBezTo>
                <a:cubicBezTo>
                  <a:pt x="9393" y="13445"/>
                  <a:pt x="9305" y="13360"/>
                  <a:pt x="9228" y="13296"/>
                </a:cubicBezTo>
                <a:cubicBezTo>
                  <a:pt x="9101" y="13189"/>
                  <a:pt x="8987" y="13067"/>
                  <a:pt x="8882" y="12940"/>
                </a:cubicBezTo>
                <a:close/>
                <a:moveTo>
                  <a:pt x="8125" y="12970"/>
                </a:moveTo>
                <a:cubicBezTo>
                  <a:pt x="8159" y="12984"/>
                  <a:pt x="8194" y="12995"/>
                  <a:pt x="8231" y="13002"/>
                </a:cubicBezTo>
                <a:cubicBezTo>
                  <a:pt x="8238" y="13004"/>
                  <a:pt x="8245" y="13004"/>
                  <a:pt x="8254" y="13004"/>
                </a:cubicBezTo>
                <a:cubicBezTo>
                  <a:pt x="8213" y="13199"/>
                  <a:pt x="8143" y="13385"/>
                  <a:pt x="8042" y="13557"/>
                </a:cubicBezTo>
                <a:cubicBezTo>
                  <a:pt x="7984" y="13655"/>
                  <a:pt x="7915" y="13746"/>
                  <a:pt x="7838" y="13828"/>
                </a:cubicBezTo>
                <a:cubicBezTo>
                  <a:pt x="7771" y="13902"/>
                  <a:pt x="7679" y="14012"/>
                  <a:pt x="7577" y="14036"/>
                </a:cubicBezTo>
                <a:cubicBezTo>
                  <a:pt x="7565" y="14039"/>
                  <a:pt x="7555" y="14040"/>
                  <a:pt x="7546" y="14040"/>
                </a:cubicBezTo>
                <a:cubicBezTo>
                  <a:pt x="7444" y="14040"/>
                  <a:pt x="7494" y="13881"/>
                  <a:pt x="7517" y="13811"/>
                </a:cubicBezTo>
                <a:cubicBezTo>
                  <a:pt x="7550" y="13707"/>
                  <a:pt x="7593" y="13611"/>
                  <a:pt x="7646" y="13516"/>
                </a:cubicBezTo>
                <a:cubicBezTo>
                  <a:pt x="7757" y="13316"/>
                  <a:pt x="7912" y="13145"/>
                  <a:pt x="8093" y="13008"/>
                </a:cubicBezTo>
                <a:cubicBezTo>
                  <a:pt x="8108" y="12997"/>
                  <a:pt x="8118" y="12982"/>
                  <a:pt x="8125" y="12970"/>
                </a:cubicBezTo>
                <a:close/>
                <a:moveTo>
                  <a:pt x="8608" y="12945"/>
                </a:moveTo>
                <a:cubicBezTo>
                  <a:pt x="8715" y="13119"/>
                  <a:pt x="8794" y="13309"/>
                  <a:pt x="8834" y="13509"/>
                </a:cubicBezTo>
                <a:cubicBezTo>
                  <a:pt x="8865" y="13658"/>
                  <a:pt x="8935" y="13984"/>
                  <a:pt x="8746" y="14062"/>
                </a:cubicBezTo>
                <a:cubicBezTo>
                  <a:pt x="8730" y="14069"/>
                  <a:pt x="8715" y="14072"/>
                  <a:pt x="8701" y="14072"/>
                </a:cubicBezTo>
                <a:cubicBezTo>
                  <a:pt x="8548" y="14072"/>
                  <a:pt x="8526" y="13687"/>
                  <a:pt x="8512" y="13584"/>
                </a:cubicBezTo>
                <a:cubicBezTo>
                  <a:pt x="8484" y="13394"/>
                  <a:pt x="8472" y="13201"/>
                  <a:pt x="8471" y="13009"/>
                </a:cubicBezTo>
                <a:cubicBezTo>
                  <a:pt x="8482" y="13008"/>
                  <a:pt x="8495" y="13004"/>
                  <a:pt x="8505" y="12997"/>
                </a:cubicBezTo>
                <a:cubicBezTo>
                  <a:pt x="8525" y="12987"/>
                  <a:pt x="8546" y="12974"/>
                  <a:pt x="8566" y="12962"/>
                </a:cubicBezTo>
                <a:cubicBezTo>
                  <a:pt x="8579" y="12958"/>
                  <a:pt x="8594" y="12953"/>
                  <a:pt x="8608" y="12945"/>
                </a:cubicBezTo>
                <a:close/>
                <a:moveTo>
                  <a:pt x="6984" y="15525"/>
                </a:moveTo>
                <a:cubicBezTo>
                  <a:pt x="7096" y="15525"/>
                  <a:pt x="7199" y="15613"/>
                  <a:pt x="7255" y="15705"/>
                </a:cubicBezTo>
                <a:cubicBezTo>
                  <a:pt x="7375" y="15905"/>
                  <a:pt x="7388" y="16182"/>
                  <a:pt x="7428" y="16407"/>
                </a:cubicBezTo>
                <a:cubicBezTo>
                  <a:pt x="7618" y="17453"/>
                  <a:pt x="7794" y="18501"/>
                  <a:pt x="7956" y="19551"/>
                </a:cubicBezTo>
                <a:cubicBezTo>
                  <a:pt x="8045" y="20137"/>
                  <a:pt x="8130" y="20723"/>
                  <a:pt x="8213" y="21309"/>
                </a:cubicBezTo>
                <a:cubicBezTo>
                  <a:pt x="8227" y="21408"/>
                  <a:pt x="8237" y="21509"/>
                  <a:pt x="8249" y="21608"/>
                </a:cubicBezTo>
                <a:cubicBezTo>
                  <a:pt x="8150" y="21130"/>
                  <a:pt x="8066" y="20649"/>
                  <a:pt x="7986" y="20167"/>
                </a:cubicBezTo>
                <a:cubicBezTo>
                  <a:pt x="7879" y="19538"/>
                  <a:pt x="7815" y="18903"/>
                  <a:pt x="7700" y="18276"/>
                </a:cubicBezTo>
                <a:cubicBezTo>
                  <a:pt x="7695" y="18250"/>
                  <a:pt x="7676" y="18238"/>
                  <a:pt x="7656" y="18238"/>
                </a:cubicBezTo>
                <a:cubicBezTo>
                  <a:pt x="7633" y="18238"/>
                  <a:pt x="7609" y="18255"/>
                  <a:pt x="7610" y="18287"/>
                </a:cubicBezTo>
                <a:cubicBezTo>
                  <a:pt x="7629" y="18928"/>
                  <a:pt x="7744" y="19574"/>
                  <a:pt x="7858" y="20205"/>
                </a:cubicBezTo>
                <a:cubicBezTo>
                  <a:pt x="7939" y="20662"/>
                  <a:pt x="8042" y="21112"/>
                  <a:pt x="8150" y="21563"/>
                </a:cubicBezTo>
                <a:cubicBezTo>
                  <a:pt x="7957" y="21068"/>
                  <a:pt x="7760" y="20573"/>
                  <a:pt x="7584" y="20070"/>
                </a:cubicBezTo>
                <a:cubicBezTo>
                  <a:pt x="7246" y="19111"/>
                  <a:pt x="6953" y="18137"/>
                  <a:pt x="6753" y="17138"/>
                </a:cubicBezTo>
                <a:cubicBezTo>
                  <a:pt x="6668" y="16711"/>
                  <a:pt x="6519" y="16186"/>
                  <a:pt x="6710" y="15769"/>
                </a:cubicBezTo>
                <a:cubicBezTo>
                  <a:pt x="6753" y="15677"/>
                  <a:pt x="6821" y="15564"/>
                  <a:pt x="6924" y="15533"/>
                </a:cubicBezTo>
                <a:cubicBezTo>
                  <a:pt x="6944" y="15527"/>
                  <a:pt x="6964" y="15525"/>
                  <a:pt x="6984" y="15525"/>
                </a:cubicBezTo>
                <a:close/>
                <a:moveTo>
                  <a:pt x="15232" y="11205"/>
                </a:moveTo>
                <a:cubicBezTo>
                  <a:pt x="15321" y="11205"/>
                  <a:pt x="15411" y="11215"/>
                  <a:pt x="15499" y="11239"/>
                </a:cubicBezTo>
                <a:cubicBezTo>
                  <a:pt x="15932" y="11355"/>
                  <a:pt x="16200" y="11769"/>
                  <a:pt x="16266" y="12193"/>
                </a:cubicBezTo>
                <a:cubicBezTo>
                  <a:pt x="16344" y="12700"/>
                  <a:pt x="16170" y="13209"/>
                  <a:pt x="15979" y="13670"/>
                </a:cubicBezTo>
                <a:cubicBezTo>
                  <a:pt x="15824" y="14041"/>
                  <a:pt x="15640" y="14398"/>
                  <a:pt x="15436" y="14742"/>
                </a:cubicBezTo>
                <a:cubicBezTo>
                  <a:pt x="14613" y="16126"/>
                  <a:pt x="13444" y="17267"/>
                  <a:pt x="12319" y="18402"/>
                </a:cubicBezTo>
                <a:cubicBezTo>
                  <a:pt x="11510" y="19218"/>
                  <a:pt x="10698" y="20048"/>
                  <a:pt x="10010" y="20969"/>
                </a:cubicBezTo>
                <a:cubicBezTo>
                  <a:pt x="10725" y="19924"/>
                  <a:pt x="11490" y="18911"/>
                  <a:pt x="12320" y="17955"/>
                </a:cubicBezTo>
                <a:cubicBezTo>
                  <a:pt x="12612" y="17619"/>
                  <a:pt x="12936" y="17300"/>
                  <a:pt x="13208" y="16945"/>
                </a:cubicBezTo>
                <a:cubicBezTo>
                  <a:pt x="13240" y="16903"/>
                  <a:pt x="13203" y="16844"/>
                  <a:pt x="13161" y="16844"/>
                </a:cubicBezTo>
                <a:cubicBezTo>
                  <a:pt x="13149" y="16844"/>
                  <a:pt x="13138" y="16848"/>
                  <a:pt x="13127" y="16857"/>
                </a:cubicBezTo>
                <a:cubicBezTo>
                  <a:pt x="12831" y="17115"/>
                  <a:pt x="12575" y="17423"/>
                  <a:pt x="12319" y="17720"/>
                </a:cubicBezTo>
                <a:cubicBezTo>
                  <a:pt x="12053" y="18025"/>
                  <a:pt x="11795" y="18335"/>
                  <a:pt x="11542" y="18650"/>
                </a:cubicBezTo>
                <a:cubicBezTo>
                  <a:pt x="11043" y="19276"/>
                  <a:pt x="10569" y="19920"/>
                  <a:pt x="10124" y="20587"/>
                </a:cubicBezTo>
                <a:cubicBezTo>
                  <a:pt x="10022" y="20742"/>
                  <a:pt x="9924" y="20898"/>
                  <a:pt x="9826" y="21054"/>
                </a:cubicBezTo>
                <a:cubicBezTo>
                  <a:pt x="10417" y="19768"/>
                  <a:pt x="11120" y="18531"/>
                  <a:pt x="11855" y="17324"/>
                </a:cubicBezTo>
                <a:cubicBezTo>
                  <a:pt x="12208" y="16743"/>
                  <a:pt x="12561" y="16165"/>
                  <a:pt x="12923" y="15590"/>
                </a:cubicBezTo>
                <a:cubicBezTo>
                  <a:pt x="12945" y="15556"/>
                  <a:pt x="12915" y="15516"/>
                  <a:pt x="12885" y="15516"/>
                </a:cubicBezTo>
                <a:cubicBezTo>
                  <a:pt x="12874" y="15516"/>
                  <a:pt x="12863" y="15522"/>
                  <a:pt x="12855" y="15535"/>
                </a:cubicBezTo>
                <a:cubicBezTo>
                  <a:pt x="11836" y="17119"/>
                  <a:pt x="10822" y="18713"/>
                  <a:pt x="9975" y="20395"/>
                </a:cubicBezTo>
                <a:cubicBezTo>
                  <a:pt x="10141" y="19927"/>
                  <a:pt x="10308" y="19460"/>
                  <a:pt x="10477" y="18995"/>
                </a:cubicBezTo>
                <a:cubicBezTo>
                  <a:pt x="10646" y="18527"/>
                  <a:pt x="10817" y="18060"/>
                  <a:pt x="10993" y="17593"/>
                </a:cubicBezTo>
                <a:cubicBezTo>
                  <a:pt x="11166" y="17132"/>
                  <a:pt x="11362" y="16675"/>
                  <a:pt x="11498" y="16202"/>
                </a:cubicBezTo>
                <a:cubicBezTo>
                  <a:pt x="11507" y="16173"/>
                  <a:pt x="11484" y="16156"/>
                  <a:pt x="11459" y="16156"/>
                </a:cubicBezTo>
                <a:cubicBezTo>
                  <a:pt x="11444" y="16156"/>
                  <a:pt x="11427" y="16163"/>
                  <a:pt x="11419" y="16179"/>
                </a:cubicBezTo>
                <a:cubicBezTo>
                  <a:pt x="11193" y="16621"/>
                  <a:pt x="11030" y="17095"/>
                  <a:pt x="10857" y="17559"/>
                </a:cubicBezTo>
                <a:cubicBezTo>
                  <a:pt x="10681" y="18026"/>
                  <a:pt x="10511" y="18493"/>
                  <a:pt x="10342" y="18961"/>
                </a:cubicBezTo>
                <a:cubicBezTo>
                  <a:pt x="10081" y="19692"/>
                  <a:pt x="9840" y="20428"/>
                  <a:pt x="9604" y="21166"/>
                </a:cubicBezTo>
                <a:cubicBezTo>
                  <a:pt x="9521" y="21346"/>
                  <a:pt x="9438" y="21525"/>
                  <a:pt x="9360" y="21708"/>
                </a:cubicBezTo>
                <a:cubicBezTo>
                  <a:pt x="9604" y="20766"/>
                  <a:pt x="9850" y="19825"/>
                  <a:pt x="10135" y="18891"/>
                </a:cubicBezTo>
                <a:cubicBezTo>
                  <a:pt x="10432" y="17924"/>
                  <a:pt x="10755" y="16961"/>
                  <a:pt x="11132" y="16020"/>
                </a:cubicBezTo>
                <a:cubicBezTo>
                  <a:pt x="11477" y="15164"/>
                  <a:pt x="11874" y="14323"/>
                  <a:pt x="12381" y="13550"/>
                </a:cubicBezTo>
                <a:cubicBezTo>
                  <a:pt x="12869" y="12806"/>
                  <a:pt x="13473" y="12067"/>
                  <a:pt x="14218" y="11571"/>
                </a:cubicBezTo>
                <a:cubicBezTo>
                  <a:pt x="14512" y="11376"/>
                  <a:pt x="14871" y="11205"/>
                  <a:pt x="15232" y="11205"/>
                </a:cubicBezTo>
                <a:close/>
                <a:moveTo>
                  <a:pt x="9737" y="16715"/>
                </a:moveTo>
                <a:cubicBezTo>
                  <a:pt x="9842" y="16715"/>
                  <a:pt x="9915" y="16840"/>
                  <a:pt x="9929" y="16932"/>
                </a:cubicBezTo>
                <a:cubicBezTo>
                  <a:pt x="9959" y="17138"/>
                  <a:pt x="9878" y="17381"/>
                  <a:pt x="9840" y="17583"/>
                </a:cubicBezTo>
                <a:lnTo>
                  <a:pt x="9724" y="18205"/>
                </a:lnTo>
                <a:cubicBezTo>
                  <a:pt x="9562" y="19052"/>
                  <a:pt x="9397" y="19896"/>
                  <a:pt x="9223" y="20737"/>
                </a:cubicBezTo>
                <a:cubicBezTo>
                  <a:pt x="9155" y="21071"/>
                  <a:pt x="9081" y="21403"/>
                  <a:pt x="9010" y="21736"/>
                </a:cubicBezTo>
                <a:cubicBezTo>
                  <a:pt x="9070" y="20683"/>
                  <a:pt x="9227" y="19642"/>
                  <a:pt x="9332" y="18594"/>
                </a:cubicBezTo>
                <a:cubicBezTo>
                  <a:pt x="9336" y="18555"/>
                  <a:pt x="9306" y="18533"/>
                  <a:pt x="9276" y="18533"/>
                </a:cubicBezTo>
                <a:cubicBezTo>
                  <a:pt x="9252" y="18533"/>
                  <a:pt x="9228" y="18547"/>
                  <a:pt x="9221" y="18578"/>
                </a:cubicBezTo>
                <a:cubicBezTo>
                  <a:pt x="9169" y="18829"/>
                  <a:pt x="9123" y="19084"/>
                  <a:pt x="9088" y="19340"/>
                </a:cubicBezTo>
                <a:cubicBezTo>
                  <a:pt x="9133" y="18728"/>
                  <a:pt x="9194" y="18115"/>
                  <a:pt x="9349" y="17520"/>
                </a:cubicBezTo>
                <a:cubicBezTo>
                  <a:pt x="9403" y="17317"/>
                  <a:pt x="9464" y="17115"/>
                  <a:pt x="9545" y="16921"/>
                </a:cubicBezTo>
                <a:cubicBezTo>
                  <a:pt x="9575" y="16848"/>
                  <a:pt x="9613" y="16746"/>
                  <a:pt x="9697" y="16721"/>
                </a:cubicBezTo>
                <a:cubicBezTo>
                  <a:pt x="9710" y="16717"/>
                  <a:pt x="9724" y="16715"/>
                  <a:pt x="9737" y="16715"/>
                </a:cubicBezTo>
                <a:close/>
                <a:moveTo>
                  <a:pt x="1139" y="11278"/>
                </a:moveTo>
                <a:cubicBezTo>
                  <a:pt x="1505" y="11278"/>
                  <a:pt x="1842" y="11462"/>
                  <a:pt x="2113" y="11707"/>
                </a:cubicBezTo>
                <a:cubicBezTo>
                  <a:pt x="2452" y="12013"/>
                  <a:pt x="2720" y="12402"/>
                  <a:pt x="2990" y="12769"/>
                </a:cubicBezTo>
                <a:cubicBezTo>
                  <a:pt x="3274" y="13158"/>
                  <a:pt x="3546" y="13555"/>
                  <a:pt x="3806" y="13960"/>
                </a:cubicBezTo>
                <a:cubicBezTo>
                  <a:pt x="4325" y="14769"/>
                  <a:pt x="4800" y="15606"/>
                  <a:pt x="5243" y="16458"/>
                </a:cubicBezTo>
                <a:cubicBezTo>
                  <a:pt x="6087" y="18086"/>
                  <a:pt x="6809" y="19771"/>
                  <a:pt x="7517" y="21461"/>
                </a:cubicBezTo>
                <a:cubicBezTo>
                  <a:pt x="7488" y="21420"/>
                  <a:pt x="7455" y="21380"/>
                  <a:pt x="7425" y="21339"/>
                </a:cubicBezTo>
                <a:cubicBezTo>
                  <a:pt x="6660" y="19937"/>
                  <a:pt x="5745" y="18609"/>
                  <a:pt x="4786" y="17337"/>
                </a:cubicBezTo>
                <a:cubicBezTo>
                  <a:pt x="4494" y="16948"/>
                  <a:pt x="4207" y="16543"/>
                  <a:pt x="3881" y="16183"/>
                </a:cubicBezTo>
                <a:cubicBezTo>
                  <a:pt x="3865" y="16165"/>
                  <a:pt x="3845" y="16158"/>
                  <a:pt x="3826" y="16158"/>
                </a:cubicBezTo>
                <a:cubicBezTo>
                  <a:pt x="3776" y="16158"/>
                  <a:pt x="3729" y="16211"/>
                  <a:pt x="3768" y="16265"/>
                </a:cubicBezTo>
                <a:cubicBezTo>
                  <a:pt x="4014" y="16613"/>
                  <a:pt x="4297" y="16939"/>
                  <a:pt x="4554" y="17278"/>
                </a:cubicBezTo>
                <a:cubicBezTo>
                  <a:pt x="4808" y="17613"/>
                  <a:pt x="5056" y="17952"/>
                  <a:pt x="5298" y="18294"/>
                </a:cubicBezTo>
                <a:cubicBezTo>
                  <a:pt x="5794" y="18991"/>
                  <a:pt x="6270" y="19700"/>
                  <a:pt x="6724" y="20425"/>
                </a:cubicBezTo>
                <a:cubicBezTo>
                  <a:pt x="6738" y="20449"/>
                  <a:pt x="6754" y="20473"/>
                  <a:pt x="6768" y="20496"/>
                </a:cubicBezTo>
                <a:cubicBezTo>
                  <a:pt x="6135" y="19727"/>
                  <a:pt x="5453" y="19002"/>
                  <a:pt x="4749" y="18297"/>
                </a:cubicBezTo>
                <a:cubicBezTo>
                  <a:pt x="4300" y="17850"/>
                  <a:pt x="3846" y="17409"/>
                  <a:pt x="3387" y="16973"/>
                </a:cubicBezTo>
                <a:cubicBezTo>
                  <a:pt x="3370" y="16957"/>
                  <a:pt x="3351" y="16950"/>
                  <a:pt x="3334" y="16950"/>
                </a:cubicBezTo>
                <a:cubicBezTo>
                  <a:pt x="3268" y="16950"/>
                  <a:pt x="3214" y="17047"/>
                  <a:pt x="3277" y="17108"/>
                </a:cubicBezTo>
                <a:cubicBezTo>
                  <a:pt x="4792" y="18578"/>
                  <a:pt x="6326" y="20055"/>
                  <a:pt x="7533" y="21797"/>
                </a:cubicBezTo>
                <a:cubicBezTo>
                  <a:pt x="6418" y="20685"/>
                  <a:pt x="5097" y="19792"/>
                  <a:pt x="3885" y="18798"/>
                </a:cubicBezTo>
                <a:cubicBezTo>
                  <a:pt x="2515" y="17671"/>
                  <a:pt x="1221" y="16363"/>
                  <a:pt x="564" y="14682"/>
                </a:cubicBezTo>
                <a:cubicBezTo>
                  <a:pt x="253" y="13889"/>
                  <a:pt x="96" y="13004"/>
                  <a:pt x="221" y="12154"/>
                </a:cubicBezTo>
                <a:cubicBezTo>
                  <a:pt x="255" y="11931"/>
                  <a:pt x="320" y="11700"/>
                  <a:pt x="480" y="11531"/>
                </a:cubicBezTo>
                <a:cubicBezTo>
                  <a:pt x="615" y="11389"/>
                  <a:pt x="805" y="11312"/>
                  <a:pt x="997" y="11287"/>
                </a:cubicBezTo>
                <a:cubicBezTo>
                  <a:pt x="1044" y="11281"/>
                  <a:pt x="1092" y="11278"/>
                  <a:pt x="1139" y="11278"/>
                </a:cubicBezTo>
                <a:close/>
                <a:moveTo>
                  <a:pt x="14491" y="18925"/>
                </a:moveTo>
                <a:cubicBezTo>
                  <a:pt x="14555" y="18925"/>
                  <a:pt x="14616" y="18940"/>
                  <a:pt x="14668" y="18981"/>
                </a:cubicBezTo>
                <a:cubicBezTo>
                  <a:pt x="14855" y="19127"/>
                  <a:pt x="14746" y="19449"/>
                  <a:pt x="14658" y="19622"/>
                </a:cubicBezTo>
                <a:cubicBezTo>
                  <a:pt x="14438" y="20061"/>
                  <a:pt x="14076" y="20452"/>
                  <a:pt x="13726" y="20790"/>
                </a:cubicBezTo>
                <a:cubicBezTo>
                  <a:pt x="12991" y="21494"/>
                  <a:pt x="12111" y="22026"/>
                  <a:pt x="11263" y="22577"/>
                </a:cubicBezTo>
                <a:cubicBezTo>
                  <a:pt x="10769" y="22898"/>
                  <a:pt x="10278" y="23232"/>
                  <a:pt x="9824" y="23607"/>
                </a:cubicBezTo>
                <a:cubicBezTo>
                  <a:pt x="9973" y="23444"/>
                  <a:pt x="10128" y="23283"/>
                  <a:pt x="10284" y="23125"/>
                </a:cubicBezTo>
                <a:cubicBezTo>
                  <a:pt x="10905" y="22495"/>
                  <a:pt x="11584" y="21919"/>
                  <a:pt x="12301" y="21401"/>
                </a:cubicBezTo>
                <a:cubicBezTo>
                  <a:pt x="12710" y="21109"/>
                  <a:pt x="13136" y="20847"/>
                  <a:pt x="13543" y="20557"/>
                </a:cubicBezTo>
                <a:cubicBezTo>
                  <a:pt x="13578" y="20531"/>
                  <a:pt x="13557" y="20473"/>
                  <a:pt x="13519" y="20473"/>
                </a:cubicBezTo>
                <a:cubicBezTo>
                  <a:pt x="13513" y="20473"/>
                  <a:pt x="13507" y="20474"/>
                  <a:pt x="13500" y="20478"/>
                </a:cubicBezTo>
                <a:cubicBezTo>
                  <a:pt x="13097" y="20665"/>
                  <a:pt x="12726" y="20913"/>
                  <a:pt x="12360" y="21166"/>
                </a:cubicBezTo>
                <a:cubicBezTo>
                  <a:pt x="11994" y="21418"/>
                  <a:pt x="11639" y="21692"/>
                  <a:pt x="11296" y="21977"/>
                </a:cubicBezTo>
                <a:cubicBezTo>
                  <a:pt x="10618" y="22544"/>
                  <a:pt x="9985" y="23163"/>
                  <a:pt x="9410" y="23836"/>
                </a:cubicBezTo>
                <a:lnTo>
                  <a:pt x="9410" y="23836"/>
                </a:lnTo>
                <a:cubicBezTo>
                  <a:pt x="9459" y="23778"/>
                  <a:pt x="9503" y="23718"/>
                  <a:pt x="9549" y="23663"/>
                </a:cubicBezTo>
                <a:cubicBezTo>
                  <a:pt x="9665" y="23524"/>
                  <a:pt x="9776" y="23383"/>
                  <a:pt x="9894" y="23247"/>
                </a:cubicBezTo>
                <a:cubicBezTo>
                  <a:pt x="10127" y="22972"/>
                  <a:pt x="10363" y="22705"/>
                  <a:pt x="10607" y="22440"/>
                </a:cubicBezTo>
                <a:cubicBezTo>
                  <a:pt x="11097" y="21913"/>
                  <a:pt x="11635" y="21438"/>
                  <a:pt x="12137" y="20925"/>
                </a:cubicBezTo>
                <a:cubicBezTo>
                  <a:pt x="12171" y="20888"/>
                  <a:pt x="12132" y="20834"/>
                  <a:pt x="12091" y="20834"/>
                </a:cubicBezTo>
                <a:cubicBezTo>
                  <a:pt x="12081" y="20834"/>
                  <a:pt x="12071" y="20837"/>
                  <a:pt x="12062" y="20844"/>
                </a:cubicBezTo>
                <a:cubicBezTo>
                  <a:pt x="11501" y="21282"/>
                  <a:pt x="11008" y="21820"/>
                  <a:pt x="10525" y="22343"/>
                </a:cubicBezTo>
                <a:cubicBezTo>
                  <a:pt x="10281" y="22607"/>
                  <a:pt x="10044" y="22877"/>
                  <a:pt x="9813" y="23153"/>
                </a:cubicBezTo>
                <a:cubicBezTo>
                  <a:pt x="9749" y="23230"/>
                  <a:pt x="9690" y="23305"/>
                  <a:pt x="9627" y="23382"/>
                </a:cubicBezTo>
                <a:cubicBezTo>
                  <a:pt x="9692" y="23275"/>
                  <a:pt x="9756" y="23171"/>
                  <a:pt x="9826" y="23067"/>
                </a:cubicBezTo>
                <a:cubicBezTo>
                  <a:pt x="10163" y="22566"/>
                  <a:pt x="10529" y="22085"/>
                  <a:pt x="10925" y="21631"/>
                </a:cubicBezTo>
                <a:cubicBezTo>
                  <a:pt x="11327" y="21173"/>
                  <a:pt x="11757" y="20737"/>
                  <a:pt x="12214" y="20336"/>
                </a:cubicBezTo>
                <a:cubicBezTo>
                  <a:pt x="12690" y="19914"/>
                  <a:pt x="13197" y="19496"/>
                  <a:pt x="13761" y="19195"/>
                </a:cubicBezTo>
                <a:cubicBezTo>
                  <a:pt x="13888" y="19127"/>
                  <a:pt x="14018" y="19067"/>
                  <a:pt x="14152" y="19014"/>
                </a:cubicBezTo>
                <a:cubicBezTo>
                  <a:pt x="14249" y="18976"/>
                  <a:pt x="14375" y="18925"/>
                  <a:pt x="14491" y="18925"/>
                </a:cubicBezTo>
                <a:close/>
                <a:moveTo>
                  <a:pt x="3825" y="20486"/>
                </a:moveTo>
                <a:cubicBezTo>
                  <a:pt x="4048" y="20486"/>
                  <a:pt x="4284" y="20552"/>
                  <a:pt x="4466" y="20634"/>
                </a:cubicBezTo>
                <a:cubicBezTo>
                  <a:pt x="4912" y="20834"/>
                  <a:pt x="5297" y="21166"/>
                  <a:pt x="5679" y="21467"/>
                </a:cubicBezTo>
                <a:cubicBezTo>
                  <a:pt x="6057" y="21765"/>
                  <a:pt x="6431" y="22071"/>
                  <a:pt x="6785" y="22400"/>
                </a:cubicBezTo>
                <a:cubicBezTo>
                  <a:pt x="7374" y="22944"/>
                  <a:pt x="7909" y="23549"/>
                  <a:pt x="8335" y="24227"/>
                </a:cubicBezTo>
                <a:cubicBezTo>
                  <a:pt x="8220" y="24104"/>
                  <a:pt x="8095" y="23985"/>
                  <a:pt x="7957" y="23878"/>
                </a:cubicBezTo>
                <a:cubicBezTo>
                  <a:pt x="7913" y="23843"/>
                  <a:pt x="7865" y="23815"/>
                  <a:pt x="7818" y="23781"/>
                </a:cubicBezTo>
                <a:cubicBezTo>
                  <a:pt x="7622" y="23572"/>
                  <a:pt x="7418" y="23372"/>
                  <a:pt x="7200" y="23185"/>
                </a:cubicBezTo>
                <a:cubicBezTo>
                  <a:pt x="6886" y="22921"/>
                  <a:pt x="6553" y="22681"/>
                  <a:pt x="6201" y="22468"/>
                </a:cubicBezTo>
                <a:cubicBezTo>
                  <a:pt x="5829" y="22244"/>
                  <a:pt x="5430" y="22060"/>
                  <a:pt x="5097" y="21776"/>
                </a:cubicBezTo>
                <a:cubicBezTo>
                  <a:pt x="5085" y="21766"/>
                  <a:pt x="5072" y="21762"/>
                  <a:pt x="5060" y="21762"/>
                </a:cubicBezTo>
                <a:cubicBezTo>
                  <a:pt x="5013" y="21762"/>
                  <a:pt x="4969" y="21818"/>
                  <a:pt x="5006" y="21861"/>
                </a:cubicBezTo>
                <a:cubicBezTo>
                  <a:pt x="5276" y="22180"/>
                  <a:pt x="5652" y="22358"/>
                  <a:pt x="6005" y="22565"/>
                </a:cubicBezTo>
                <a:cubicBezTo>
                  <a:pt x="6367" y="22778"/>
                  <a:pt x="6712" y="23020"/>
                  <a:pt x="7036" y="23287"/>
                </a:cubicBezTo>
                <a:lnTo>
                  <a:pt x="7079" y="23324"/>
                </a:lnTo>
                <a:cubicBezTo>
                  <a:pt x="6533" y="23034"/>
                  <a:pt x="5957" y="22770"/>
                  <a:pt x="5369" y="22582"/>
                </a:cubicBezTo>
                <a:cubicBezTo>
                  <a:pt x="5362" y="22579"/>
                  <a:pt x="5354" y="22578"/>
                  <a:pt x="5347" y="22578"/>
                </a:cubicBezTo>
                <a:cubicBezTo>
                  <a:pt x="5282" y="22578"/>
                  <a:pt x="5248" y="22668"/>
                  <a:pt x="5317" y="22699"/>
                </a:cubicBezTo>
                <a:cubicBezTo>
                  <a:pt x="5882" y="22968"/>
                  <a:pt x="6475" y="23169"/>
                  <a:pt x="7028" y="23468"/>
                </a:cubicBezTo>
                <a:cubicBezTo>
                  <a:pt x="7244" y="23586"/>
                  <a:pt x="7454" y="23717"/>
                  <a:pt x="7655" y="23857"/>
                </a:cubicBezTo>
                <a:cubicBezTo>
                  <a:pt x="7754" y="23957"/>
                  <a:pt x="7854" y="24056"/>
                  <a:pt x="7949" y="24159"/>
                </a:cubicBezTo>
                <a:cubicBezTo>
                  <a:pt x="7950" y="24162"/>
                  <a:pt x="7953" y="24164"/>
                  <a:pt x="7956" y="24168"/>
                </a:cubicBezTo>
                <a:cubicBezTo>
                  <a:pt x="7937" y="24159"/>
                  <a:pt x="7922" y="24148"/>
                  <a:pt x="7903" y="24140"/>
                </a:cubicBezTo>
                <a:cubicBezTo>
                  <a:pt x="7404" y="23886"/>
                  <a:pt x="6889" y="23657"/>
                  <a:pt x="6382" y="23416"/>
                </a:cubicBezTo>
                <a:cubicBezTo>
                  <a:pt x="5852" y="23166"/>
                  <a:pt x="5321" y="22914"/>
                  <a:pt x="4792" y="22664"/>
                </a:cubicBezTo>
                <a:cubicBezTo>
                  <a:pt x="4346" y="22453"/>
                  <a:pt x="3846" y="22267"/>
                  <a:pt x="3487" y="21919"/>
                </a:cubicBezTo>
                <a:cubicBezTo>
                  <a:pt x="3203" y="21644"/>
                  <a:pt x="3035" y="21206"/>
                  <a:pt x="3213" y="20828"/>
                </a:cubicBezTo>
                <a:cubicBezTo>
                  <a:pt x="3331" y="20573"/>
                  <a:pt x="3569" y="20486"/>
                  <a:pt x="3825" y="20486"/>
                </a:cubicBezTo>
                <a:close/>
                <a:moveTo>
                  <a:pt x="7645" y="1"/>
                </a:moveTo>
                <a:cubicBezTo>
                  <a:pt x="7433" y="1"/>
                  <a:pt x="7293" y="200"/>
                  <a:pt x="7198" y="367"/>
                </a:cubicBezTo>
                <a:cubicBezTo>
                  <a:pt x="6974" y="754"/>
                  <a:pt x="6954" y="1226"/>
                  <a:pt x="6981" y="1662"/>
                </a:cubicBezTo>
                <a:cubicBezTo>
                  <a:pt x="6994" y="1852"/>
                  <a:pt x="7015" y="2041"/>
                  <a:pt x="7042" y="2228"/>
                </a:cubicBezTo>
                <a:cubicBezTo>
                  <a:pt x="6965" y="2015"/>
                  <a:pt x="6858" y="1817"/>
                  <a:pt x="6677" y="1690"/>
                </a:cubicBezTo>
                <a:cubicBezTo>
                  <a:pt x="6594" y="1631"/>
                  <a:pt x="6491" y="1594"/>
                  <a:pt x="6388" y="1594"/>
                </a:cubicBezTo>
                <a:cubicBezTo>
                  <a:pt x="6331" y="1594"/>
                  <a:pt x="6274" y="1605"/>
                  <a:pt x="6221" y="1631"/>
                </a:cubicBezTo>
                <a:cubicBezTo>
                  <a:pt x="6065" y="1705"/>
                  <a:pt x="6004" y="1875"/>
                  <a:pt x="5965" y="2031"/>
                </a:cubicBezTo>
                <a:cubicBezTo>
                  <a:pt x="5853" y="2475"/>
                  <a:pt x="5914" y="2942"/>
                  <a:pt x="6004" y="3383"/>
                </a:cubicBezTo>
                <a:cubicBezTo>
                  <a:pt x="6052" y="3616"/>
                  <a:pt x="6106" y="3847"/>
                  <a:pt x="6167" y="4078"/>
                </a:cubicBezTo>
                <a:cubicBezTo>
                  <a:pt x="6143" y="4036"/>
                  <a:pt x="6120" y="3992"/>
                  <a:pt x="6093" y="3950"/>
                </a:cubicBezTo>
                <a:cubicBezTo>
                  <a:pt x="6000" y="3804"/>
                  <a:pt x="5870" y="3651"/>
                  <a:pt x="5682" y="3651"/>
                </a:cubicBezTo>
                <a:cubicBezTo>
                  <a:pt x="5681" y="3651"/>
                  <a:pt x="5679" y="3651"/>
                  <a:pt x="5677" y="3651"/>
                </a:cubicBezTo>
                <a:cubicBezTo>
                  <a:pt x="5235" y="3655"/>
                  <a:pt x="5164" y="4325"/>
                  <a:pt x="5202" y="4641"/>
                </a:cubicBezTo>
                <a:cubicBezTo>
                  <a:pt x="5262" y="5129"/>
                  <a:pt x="5490" y="5599"/>
                  <a:pt x="5717" y="6029"/>
                </a:cubicBezTo>
                <a:cubicBezTo>
                  <a:pt x="5845" y="6270"/>
                  <a:pt x="5987" y="6503"/>
                  <a:pt x="6141" y="6726"/>
                </a:cubicBezTo>
                <a:cubicBezTo>
                  <a:pt x="6073" y="6702"/>
                  <a:pt x="6002" y="6688"/>
                  <a:pt x="5932" y="6688"/>
                </a:cubicBezTo>
                <a:cubicBezTo>
                  <a:pt x="5852" y="6688"/>
                  <a:pt x="5773" y="6706"/>
                  <a:pt x="5697" y="6748"/>
                </a:cubicBezTo>
                <a:cubicBezTo>
                  <a:pt x="5425" y="6903"/>
                  <a:pt x="5355" y="7255"/>
                  <a:pt x="5408" y="7540"/>
                </a:cubicBezTo>
                <a:cubicBezTo>
                  <a:pt x="5469" y="7862"/>
                  <a:pt x="5639" y="8166"/>
                  <a:pt x="5818" y="8437"/>
                </a:cubicBezTo>
                <a:cubicBezTo>
                  <a:pt x="6004" y="8720"/>
                  <a:pt x="6229" y="8979"/>
                  <a:pt x="6470" y="9215"/>
                </a:cubicBezTo>
                <a:cubicBezTo>
                  <a:pt x="6794" y="9532"/>
                  <a:pt x="7150" y="9803"/>
                  <a:pt x="7524" y="10054"/>
                </a:cubicBezTo>
                <a:cubicBezTo>
                  <a:pt x="7393" y="10224"/>
                  <a:pt x="7337" y="10458"/>
                  <a:pt x="7305" y="10668"/>
                </a:cubicBezTo>
                <a:cubicBezTo>
                  <a:pt x="7266" y="10895"/>
                  <a:pt x="7259" y="11128"/>
                  <a:pt x="7283" y="11356"/>
                </a:cubicBezTo>
                <a:cubicBezTo>
                  <a:pt x="7329" y="11813"/>
                  <a:pt x="7485" y="12263"/>
                  <a:pt x="7742" y="12643"/>
                </a:cubicBezTo>
                <a:cubicBezTo>
                  <a:pt x="7751" y="12656"/>
                  <a:pt x="7760" y="12669"/>
                  <a:pt x="7768" y="12683"/>
                </a:cubicBezTo>
                <a:cubicBezTo>
                  <a:pt x="7550" y="12604"/>
                  <a:pt x="7323" y="12548"/>
                  <a:pt x="7100" y="12528"/>
                </a:cubicBezTo>
                <a:cubicBezTo>
                  <a:pt x="7043" y="12523"/>
                  <a:pt x="6982" y="12520"/>
                  <a:pt x="6918" y="12520"/>
                </a:cubicBezTo>
                <a:cubicBezTo>
                  <a:pt x="6598" y="12520"/>
                  <a:pt x="6218" y="12595"/>
                  <a:pt x="6056" y="12873"/>
                </a:cubicBezTo>
                <a:cubicBezTo>
                  <a:pt x="5975" y="13008"/>
                  <a:pt x="5985" y="13178"/>
                  <a:pt x="6123" y="13270"/>
                </a:cubicBezTo>
                <a:cubicBezTo>
                  <a:pt x="6194" y="13319"/>
                  <a:pt x="6283" y="13333"/>
                  <a:pt x="6376" y="13333"/>
                </a:cubicBezTo>
                <a:cubicBezTo>
                  <a:pt x="6481" y="13333"/>
                  <a:pt x="6591" y="13314"/>
                  <a:pt x="6682" y="13306"/>
                </a:cubicBezTo>
                <a:cubicBezTo>
                  <a:pt x="7008" y="13273"/>
                  <a:pt x="7330" y="13216"/>
                  <a:pt x="7649" y="13140"/>
                </a:cubicBezTo>
                <a:lnTo>
                  <a:pt x="7649" y="13140"/>
                </a:lnTo>
                <a:cubicBezTo>
                  <a:pt x="7547" y="13263"/>
                  <a:pt x="7461" y="13395"/>
                  <a:pt x="7391" y="13541"/>
                </a:cubicBezTo>
                <a:cubicBezTo>
                  <a:pt x="7299" y="13739"/>
                  <a:pt x="7137" y="14143"/>
                  <a:pt x="7435" y="14251"/>
                </a:cubicBezTo>
                <a:cubicBezTo>
                  <a:pt x="7468" y="14263"/>
                  <a:pt x="7502" y="14268"/>
                  <a:pt x="7535" y="14268"/>
                </a:cubicBezTo>
                <a:cubicBezTo>
                  <a:pt x="7766" y="14268"/>
                  <a:pt x="7985" y="13996"/>
                  <a:pt x="8103" y="13838"/>
                </a:cubicBezTo>
                <a:cubicBezTo>
                  <a:pt x="8135" y="13798"/>
                  <a:pt x="8159" y="13756"/>
                  <a:pt x="8186" y="13713"/>
                </a:cubicBezTo>
                <a:lnTo>
                  <a:pt x="8186" y="13713"/>
                </a:lnTo>
                <a:cubicBezTo>
                  <a:pt x="8174" y="13927"/>
                  <a:pt x="8174" y="14143"/>
                  <a:pt x="8170" y="14356"/>
                </a:cubicBezTo>
                <a:cubicBezTo>
                  <a:pt x="8160" y="14739"/>
                  <a:pt x="8160" y="15122"/>
                  <a:pt x="8160" y="15505"/>
                </a:cubicBezTo>
                <a:cubicBezTo>
                  <a:pt x="8159" y="16292"/>
                  <a:pt x="8180" y="17080"/>
                  <a:pt x="8205" y="17864"/>
                </a:cubicBezTo>
                <a:cubicBezTo>
                  <a:pt x="8245" y="19144"/>
                  <a:pt x="8319" y="20421"/>
                  <a:pt x="8415" y="21695"/>
                </a:cubicBezTo>
                <a:cubicBezTo>
                  <a:pt x="8400" y="21589"/>
                  <a:pt x="8384" y="21481"/>
                  <a:pt x="8370" y="21374"/>
                </a:cubicBezTo>
                <a:cubicBezTo>
                  <a:pt x="8292" y="20813"/>
                  <a:pt x="8210" y="20251"/>
                  <a:pt x="8125" y="19687"/>
                </a:cubicBezTo>
                <a:cubicBezTo>
                  <a:pt x="7953" y="18557"/>
                  <a:pt x="7763" y="17429"/>
                  <a:pt x="7560" y="16302"/>
                </a:cubicBezTo>
                <a:cubicBezTo>
                  <a:pt x="7501" y="15985"/>
                  <a:pt x="7427" y="15375"/>
                  <a:pt x="6997" y="15375"/>
                </a:cubicBezTo>
                <a:cubicBezTo>
                  <a:pt x="6972" y="15375"/>
                  <a:pt x="6945" y="15377"/>
                  <a:pt x="6917" y="15381"/>
                </a:cubicBezTo>
                <a:cubicBezTo>
                  <a:pt x="6713" y="15416"/>
                  <a:pt x="6588" y="15625"/>
                  <a:pt x="6526" y="15804"/>
                </a:cubicBezTo>
                <a:cubicBezTo>
                  <a:pt x="6456" y="16006"/>
                  <a:pt x="6450" y="16223"/>
                  <a:pt x="6470" y="16436"/>
                </a:cubicBezTo>
                <a:cubicBezTo>
                  <a:pt x="6517" y="16952"/>
                  <a:pt x="6648" y="17470"/>
                  <a:pt x="6774" y="17971"/>
                </a:cubicBezTo>
                <a:cubicBezTo>
                  <a:pt x="6907" y="18501"/>
                  <a:pt x="7065" y="19025"/>
                  <a:pt x="7238" y="19543"/>
                </a:cubicBezTo>
                <a:cubicBezTo>
                  <a:pt x="7564" y="20517"/>
                  <a:pt x="7929" y="21494"/>
                  <a:pt x="8349" y="22436"/>
                </a:cubicBezTo>
                <a:cubicBezTo>
                  <a:pt x="8370" y="22593"/>
                  <a:pt x="8397" y="22751"/>
                  <a:pt x="8425" y="22907"/>
                </a:cubicBezTo>
                <a:cubicBezTo>
                  <a:pt x="8316" y="22714"/>
                  <a:pt x="8205" y="22522"/>
                  <a:pt x="8088" y="22338"/>
                </a:cubicBezTo>
                <a:cubicBezTo>
                  <a:pt x="8086" y="22329"/>
                  <a:pt x="8086" y="22319"/>
                  <a:pt x="8082" y="22311"/>
                </a:cubicBezTo>
                <a:cubicBezTo>
                  <a:pt x="7720" y="21374"/>
                  <a:pt x="7319" y="20452"/>
                  <a:pt x="6916" y="19534"/>
                </a:cubicBezTo>
                <a:cubicBezTo>
                  <a:pt x="6514" y="18622"/>
                  <a:pt x="6099" y="17715"/>
                  <a:pt x="5647" y="16827"/>
                </a:cubicBezTo>
                <a:cubicBezTo>
                  <a:pt x="5199" y="15940"/>
                  <a:pt x="4717" y="15072"/>
                  <a:pt x="4188" y="14229"/>
                </a:cubicBezTo>
                <a:cubicBezTo>
                  <a:pt x="3924" y="13811"/>
                  <a:pt x="3648" y="13398"/>
                  <a:pt x="3360" y="12995"/>
                </a:cubicBezTo>
                <a:cubicBezTo>
                  <a:pt x="3079" y="12604"/>
                  <a:pt x="2794" y="12208"/>
                  <a:pt x="2468" y="11852"/>
                </a:cubicBezTo>
                <a:cubicBezTo>
                  <a:pt x="2187" y="11544"/>
                  <a:pt x="1849" y="11264"/>
                  <a:pt x="1434" y="11172"/>
                </a:cubicBezTo>
                <a:cubicBezTo>
                  <a:pt x="1337" y="11151"/>
                  <a:pt x="1237" y="11140"/>
                  <a:pt x="1136" y="11140"/>
                </a:cubicBezTo>
                <a:cubicBezTo>
                  <a:pt x="871" y="11140"/>
                  <a:pt x="604" y="11218"/>
                  <a:pt x="405" y="11398"/>
                </a:cubicBezTo>
                <a:cubicBezTo>
                  <a:pt x="83" y="11690"/>
                  <a:pt x="36" y="12165"/>
                  <a:pt x="19" y="12575"/>
                </a:cubicBezTo>
                <a:cubicBezTo>
                  <a:pt x="1" y="13012"/>
                  <a:pt x="42" y="13452"/>
                  <a:pt x="137" y="13880"/>
                </a:cubicBezTo>
                <a:cubicBezTo>
                  <a:pt x="527" y="15637"/>
                  <a:pt x="1709" y="17122"/>
                  <a:pt x="3028" y="18296"/>
                </a:cubicBezTo>
                <a:cubicBezTo>
                  <a:pt x="4476" y="19585"/>
                  <a:pt x="6126" y="20622"/>
                  <a:pt x="7539" y="21953"/>
                </a:cubicBezTo>
                <a:cubicBezTo>
                  <a:pt x="7631" y="22040"/>
                  <a:pt x="7717" y="22131"/>
                  <a:pt x="7808" y="22219"/>
                </a:cubicBezTo>
                <a:cubicBezTo>
                  <a:pt x="7830" y="22253"/>
                  <a:pt x="7851" y="22284"/>
                  <a:pt x="7872" y="22318"/>
                </a:cubicBezTo>
                <a:cubicBezTo>
                  <a:pt x="7881" y="22339"/>
                  <a:pt x="7889" y="22360"/>
                  <a:pt x="7899" y="22380"/>
                </a:cubicBezTo>
                <a:cubicBezTo>
                  <a:pt x="7909" y="22403"/>
                  <a:pt x="7923" y="22416"/>
                  <a:pt x="7940" y="22426"/>
                </a:cubicBezTo>
                <a:cubicBezTo>
                  <a:pt x="8030" y="22568"/>
                  <a:pt x="8116" y="22712"/>
                  <a:pt x="8200" y="22857"/>
                </a:cubicBezTo>
                <a:cubicBezTo>
                  <a:pt x="8330" y="23084"/>
                  <a:pt x="8450" y="23317"/>
                  <a:pt x="8574" y="23546"/>
                </a:cubicBezTo>
                <a:cubicBezTo>
                  <a:pt x="8610" y="23939"/>
                  <a:pt x="8654" y="24331"/>
                  <a:pt x="8702" y="24721"/>
                </a:cubicBezTo>
                <a:cubicBezTo>
                  <a:pt x="8554" y="24332"/>
                  <a:pt x="8362" y="23972"/>
                  <a:pt x="8122" y="23629"/>
                </a:cubicBezTo>
                <a:cubicBezTo>
                  <a:pt x="7832" y="23216"/>
                  <a:pt x="7498" y="22836"/>
                  <a:pt x="7137" y="22482"/>
                </a:cubicBezTo>
                <a:cubicBezTo>
                  <a:pt x="6774" y="22126"/>
                  <a:pt x="6385" y="21794"/>
                  <a:pt x="5989" y="21475"/>
                </a:cubicBezTo>
                <a:cubicBezTo>
                  <a:pt x="5594" y="21156"/>
                  <a:pt x="5192" y="20815"/>
                  <a:pt x="4745" y="20566"/>
                </a:cubicBezTo>
                <a:cubicBezTo>
                  <a:pt x="4481" y="20418"/>
                  <a:pt x="4150" y="20294"/>
                  <a:pt x="3831" y="20294"/>
                </a:cubicBezTo>
                <a:cubicBezTo>
                  <a:pt x="3658" y="20294"/>
                  <a:pt x="3489" y="20330"/>
                  <a:pt x="3336" y="20418"/>
                </a:cubicBezTo>
                <a:cubicBezTo>
                  <a:pt x="2982" y="20624"/>
                  <a:pt x="2889" y="21071"/>
                  <a:pt x="2980" y="21445"/>
                </a:cubicBezTo>
                <a:cubicBezTo>
                  <a:pt x="3091" y="21901"/>
                  <a:pt x="3467" y="22206"/>
                  <a:pt x="3857" y="22428"/>
                </a:cubicBezTo>
                <a:cubicBezTo>
                  <a:pt x="4356" y="22712"/>
                  <a:pt x="4897" y="22936"/>
                  <a:pt x="5418" y="23183"/>
                </a:cubicBezTo>
                <a:cubicBezTo>
                  <a:pt x="6050" y="23483"/>
                  <a:pt x="6683" y="23785"/>
                  <a:pt x="7316" y="24084"/>
                </a:cubicBezTo>
                <a:cubicBezTo>
                  <a:pt x="7778" y="24290"/>
                  <a:pt x="8272" y="24491"/>
                  <a:pt x="8584" y="24909"/>
                </a:cubicBezTo>
                <a:cubicBezTo>
                  <a:pt x="8647" y="24992"/>
                  <a:pt x="8708" y="25161"/>
                  <a:pt x="8801" y="25214"/>
                </a:cubicBezTo>
                <a:cubicBezTo>
                  <a:pt x="8827" y="25227"/>
                  <a:pt x="8855" y="25235"/>
                  <a:pt x="8883" y="25235"/>
                </a:cubicBezTo>
                <a:cubicBezTo>
                  <a:pt x="8948" y="25235"/>
                  <a:pt x="9006" y="25195"/>
                  <a:pt x="8999" y="25111"/>
                </a:cubicBezTo>
                <a:cubicBezTo>
                  <a:pt x="8986" y="24979"/>
                  <a:pt x="8973" y="24850"/>
                  <a:pt x="8960" y="24720"/>
                </a:cubicBezTo>
                <a:cubicBezTo>
                  <a:pt x="10273" y="23090"/>
                  <a:pt x="12354" y="22343"/>
                  <a:pt x="13851" y="20912"/>
                </a:cubicBezTo>
                <a:cubicBezTo>
                  <a:pt x="14217" y="20560"/>
                  <a:pt x="14589" y="20151"/>
                  <a:pt x="14817" y="19692"/>
                </a:cubicBezTo>
                <a:cubicBezTo>
                  <a:pt x="14912" y="19499"/>
                  <a:pt x="14983" y="19250"/>
                  <a:pt x="14909" y="19039"/>
                </a:cubicBezTo>
                <a:cubicBezTo>
                  <a:pt x="14841" y="18843"/>
                  <a:pt x="14667" y="18765"/>
                  <a:pt x="14482" y="18765"/>
                </a:cubicBezTo>
                <a:cubicBezTo>
                  <a:pt x="14419" y="18765"/>
                  <a:pt x="14354" y="18774"/>
                  <a:pt x="14292" y="18791"/>
                </a:cubicBezTo>
                <a:cubicBezTo>
                  <a:pt x="13659" y="18961"/>
                  <a:pt x="13092" y="19401"/>
                  <a:pt x="12591" y="19805"/>
                </a:cubicBezTo>
                <a:cubicBezTo>
                  <a:pt x="12100" y="20201"/>
                  <a:pt x="11637" y="20631"/>
                  <a:pt x="11202" y="21089"/>
                </a:cubicBezTo>
                <a:cubicBezTo>
                  <a:pt x="10708" y="21613"/>
                  <a:pt x="10251" y="22170"/>
                  <a:pt x="9844" y="22765"/>
                </a:cubicBezTo>
                <a:cubicBezTo>
                  <a:pt x="9505" y="23254"/>
                  <a:pt x="9183" y="23771"/>
                  <a:pt x="8922" y="24311"/>
                </a:cubicBezTo>
                <a:lnTo>
                  <a:pt x="8847" y="23593"/>
                </a:lnTo>
                <a:cubicBezTo>
                  <a:pt x="8935" y="23305"/>
                  <a:pt x="9028" y="23022"/>
                  <a:pt x="9129" y="22741"/>
                </a:cubicBezTo>
                <a:cubicBezTo>
                  <a:pt x="9142" y="22731"/>
                  <a:pt x="9155" y="22721"/>
                  <a:pt x="9162" y="22705"/>
                </a:cubicBezTo>
                <a:cubicBezTo>
                  <a:pt x="9542" y="21957"/>
                  <a:pt x="10003" y="21268"/>
                  <a:pt x="10535" y="20621"/>
                </a:cubicBezTo>
                <a:cubicBezTo>
                  <a:pt x="11070" y="19970"/>
                  <a:pt x="11656" y="19364"/>
                  <a:pt x="12249" y="18765"/>
                </a:cubicBezTo>
                <a:cubicBezTo>
                  <a:pt x="13412" y="17590"/>
                  <a:pt x="14625" y="16427"/>
                  <a:pt x="15504" y="15013"/>
                </a:cubicBezTo>
                <a:cubicBezTo>
                  <a:pt x="15719" y="14665"/>
                  <a:pt x="15912" y="14306"/>
                  <a:pt x="16075" y="13929"/>
                </a:cubicBezTo>
                <a:cubicBezTo>
                  <a:pt x="16271" y="13482"/>
                  <a:pt x="16449" y="13005"/>
                  <a:pt x="16461" y="12514"/>
                </a:cubicBezTo>
                <a:cubicBezTo>
                  <a:pt x="16470" y="12094"/>
                  <a:pt x="16341" y="11661"/>
                  <a:pt x="16037" y="11361"/>
                </a:cubicBezTo>
                <a:cubicBezTo>
                  <a:pt x="15814" y="11141"/>
                  <a:pt x="15525" y="11045"/>
                  <a:pt x="15228" y="11045"/>
                </a:cubicBezTo>
                <a:cubicBezTo>
                  <a:pt x="15110" y="11045"/>
                  <a:pt x="14991" y="11060"/>
                  <a:pt x="14875" y="11088"/>
                </a:cubicBezTo>
                <a:cubicBezTo>
                  <a:pt x="14423" y="11202"/>
                  <a:pt x="14030" y="11478"/>
                  <a:pt x="13683" y="11779"/>
                </a:cubicBezTo>
                <a:cubicBezTo>
                  <a:pt x="13340" y="12081"/>
                  <a:pt x="13025" y="12415"/>
                  <a:pt x="12740" y="12771"/>
                </a:cubicBezTo>
                <a:cubicBezTo>
                  <a:pt x="12155" y="13507"/>
                  <a:pt x="11694" y="14339"/>
                  <a:pt x="11308" y="15196"/>
                </a:cubicBezTo>
                <a:cubicBezTo>
                  <a:pt x="10894" y="16118"/>
                  <a:pt x="10559" y="17077"/>
                  <a:pt x="10244" y="18039"/>
                </a:cubicBezTo>
                <a:cubicBezTo>
                  <a:pt x="9902" y="19093"/>
                  <a:pt x="9604" y="20161"/>
                  <a:pt x="9355" y="21241"/>
                </a:cubicBezTo>
                <a:cubicBezTo>
                  <a:pt x="9292" y="21511"/>
                  <a:pt x="9233" y="21782"/>
                  <a:pt x="9182" y="22055"/>
                </a:cubicBezTo>
                <a:cubicBezTo>
                  <a:pt x="9179" y="22075"/>
                  <a:pt x="9187" y="22085"/>
                  <a:pt x="9200" y="22092"/>
                </a:cubicBezTo>
                <a:cubicBezTo>
                  <a:pt x="9122" y="22287"/>
                  <a:pt x="9047" y="22481"/>
                  <a:pt x="8974" y="22678"/>
                </a:cubicBezTo>
                <a:cubicBezTo>
                  <a:pt x="9314" y="21163"/>
                  <a:pt x="9619" y="19641"/>
                  <a:pt x="9897" y="18113"/>
                </a:cubicBezTo>
                <a:cubicBezTo>
                  <a:pt x="9939" y="17881"/>
                  <a:pt x="9982" y="17650"/>
                  <a:pt x="10023" y="17417"/>
                </a:cubicBezTo>
                <a:cubicBezTo>
                  <a:pt x="10057" y="17226"/>
                  <a:pt x="10121" y="17006"/>
                  <a:pt x="10050" y="16817"/>
                </a:cubicBezTo>
                <a:cubicBezTo>
                  <a:pt x="10002" y="16691"/>
                  <a:pt x="9882" y="16583"/>
                  <a:pt x="9745" y="16576"/>
                </a:cubicBezTo>
                <a:cubicBezTo>
                  <a:pt x="9739" y="16576"/>
                  <a:pt x="9733" y="16576"/>
                  <a:pt x="9728" y="16576"/>
                </a:cubicBezTo>
                <a:cubicBezTo>
                  <a:pt x="9583" y="16576"/>
                  <a:pt x="9489" y="16696"/>
                  <a:pt x="9433" y="16819"/>
                </a:cubicBezTo>
                <a:cubicBezTo>
                  <a:pt x="9081" y="17581"/>
                  <a:pt x="9014" y="18477"/>
                  <a:pt x="8959" y="19303"/>
                </a:cubicBezTo>
                <a:cubicBezTo>
                  <a:pt x="8889" y="20343"/>
                  <a:pt x="8845" y="21383"/>
                  <a:pt x="8789" y="22424"/>
                </a:cubicBezTo>
                <a:cubicBezTo>
                  <a:pt x="8788" y="22448"/>
                  <a:pt x="8808" y="22462"/>
                  <a:pt x="8827" y="22462"/>
                </a:cubicBezTo>
                <a:cubicBezTo>
                  <a:pt x="8841" y="22462"/>
                  <a:pt x="8854" y="22454"/>
                  <a:pt x="8855" y="22436"/>
                </a:cubicBezTo>
                <a:cubicBezTo>
                  <a:pt x="8869" y="22244"/>
                  <a:pt x="8886" y="22053"/>
                  <a:pt x="8901" y="21861"/>
                </a:cubicBezTo>
                <a:lnTo>
                  <a:pt x="8901" y="21861"/>
                </a:lnTo>
                <a:cubicBezTo>
                  <a:pt x="8898" y="21899"/>
                  <a:pt x="8896" y="21936"/>
                  <a:pt x="8895" y="21976"/>
                </a:cubicBezTo>
                <a:cubicBezTo>
                  <a:pt x="8894" y="22010"/>
                  <a:pt x="8922" y="22028"/>
                  <a:pt x="8946" y="22031"/>
                </a:cubicBezTo>
                <a:cubicBezTo>
                  <a:pt x="8888" y="22308"/>
                  <a:pt x="8830" y="22585"/>
                  <a:pt x="8770" y="22858"/>
                </a:cubicBezTo>
                <a:cubicBezTo>
                  <a:pt x="8769" y="22836"/>
                  <a:pt x="8766" y="22813"/>
                  <a:pt x="8763" y="22790"/>
                </a:cubicBezTo>
                <a:cubicBezTo>
                  <a:pt x="8695" y="22013"/>
                  <a:pt x="8635" y="21237"/>
                  <a:pt x="8586" y="20459"/>
                </a:cubicBezTo>
                <a:cubicBezTo>
                  <a:pt x="8489" y="18904"/>
                  <a:pt x="8428" y="17346"/>
                  <a:pt x="8408" y="15790"/>
                </a:cubicBezTo>
                <a:cubicBezTo>
                  <a:pt x="8404" y="15352"/>
                  <a:pt x="8397" y="14913"/>
                  <a:pt x="8394" y="14476"/>
                </a:cubicBezTo>
                <a:lnTo>
                  <a:pt x="8394" y="14034"/>
                </a:lnTo>
                <a:cubicBezTo>
                  <a:pt x="8449" y="14173"/>
                  <a:pt x="8547" y="14288"/>
                  <a:pt x="8691" y="14288"/>
                </a:cubicBezTo>
                <a:cubicBezTo>
                  <a:pt x="8730" y="14288"/>
                  <a:pt x="8773" y="14279"/>
                  <a:pt x="8818" y="14261"/>
                </a:cubicBezTo>
                <a:cubicBezTo>
                  <a:pt x="9068" y="14160"/>
                  <a:pt x="9089" y="13868"/>
                  <a:pt x="9064" y="13636"/>
                </a:cubicBezTo>
                <a:cubicBezTo>
                  <a:pt x="9054" y="13563"/>
                  <a:pt x="9043" y="13487"/>
                  <a:pt x="9024" y="13415"/>
                </a:cubicBezTo>
                <a:lnTo>
                  <a:pt x="9024" y="13415"/>
                </a:lnTo>
                <a:cubicBezTo>
                  <a:pt x="9102" y="13485"/>
                  <a:pt x="9184" y="13550"/>
                  <a:pt x="9270" y="13607"/>
                </a:cubicBezTo>
                <a:cubicBezTo>
                  <a:pt x="9350" y="13659"/>
                  <a:pt x="9461" y="13695"/>
                  <a:pt x="9565" y="13695"/>
                </a:cubicBezTo>
                <a:cubicBezTo>
                  <a:pt x="9701" y="13695"/>
                  <a:pt x="9825" y="13634"/>
                  <a:pt x="9853" y="13469"/>
                </a:cubicBezTo>
                <a:cubicBezTo>
                  <a:pt x="9887" y="13263"/>
                  <a:pt x="9731" y="13075"/>
                  <a:pt x="9565" y="12955"/>
                </a:cubicBezTo>
                <a:cubicBezTo>
                  <a:pt x="9653" y="12944"/>
                  <a:pt x="9738" y="12927"/>
                  <a:pt x="9823" y="12906"/>
                </a:cubicBezTo>
                <a:cubicBezTo>
                  <a:pt x="9965" y="12870"/>
                  <a:pt x="10135" y="12828"/>
                  <a:pt x="10231" y="12710"/>
                </a:cubicBezTo>
                <a:cubicBezTo>
                  <a:pt x="10319" y="12604"/>
                  <a:pt x="10317" y="12456"/>
                  <a:pt x="10241" y="12344"/>
                </a:cubicBezTo>
                <a:cubicBezTo>
                  <a:pt x="10153" y="12215"/>
                  <a:pt x="10028" y="12171"/>
                  <a:pt x="9893" y="12171"/>
                </a:cubicBezTo>
                <a:cubicBezTo>
                  <a:pt x="9708" y="12171"/>
                  <a:pt x="9504" y="12253"/>
                  <a:pt x="9348" y="12314"/>
                </a:cubicBezTo>
                <a:cubicBezTo>
                  <a:pt x="9265" y="12345"/>
                  <a:pt x="9182" y="12379"/>
                  <a:pt x="9101" y="12416"/>
                </a:cubicBezTo>
                <a:cubicBezTo>
                  <a:pt x="9243" y="12140"/>
                  <a:pt x="9323" y="11819"/>
                  <a:pt x="9366" y="11537"/>
                </a:cubicBezTo>
                <a:cubicBezTo>
                  <a:pt x="9450" y="10990"/>
                  <a:pt x="9383" y="10427"/>
                  <a:pt x="9175" y="9915"/>
                </a:cubicBezTo>
                <a:cubicBezTo>
                  <a:pt x="9173" y="9911"/>
                  <a:pt x="9172" y="9911"/>
                  <a:pt x="9170" y="9908"/>
                </a:cubicBezTo>
                <a:cubicBezTo>
                  <a:pt x="9880" y="9092"/>
                  <a:pt x="10456" y="8153"/>
                  <a:pt x="10854" y="7153"/>
                </a:cubicBezTo>
                <a:cubicBezTo>
                  <a:pt x="10945" y="6926"/>
                  <a:pt x="11037" y="6642"/>
                  <a:pt x="10927" y="6405"/>
                </a:cubicBezTo>
                <a:cubicBezTo>
                  <a:pt x="10853" y="6246"/>
                  <a:pt x="10717" y="6182"/>
                  <a:pt x="10572" y="6182"/>
                </a:cubicBezTo>
                <a:cubicBezTo>
                  <a:pt x="10478" y="6182"/>
                  <a:pt x="10379" y="6209"/>
                  <a:pt x="10291" y="6255"/>
                </a:cubicBezTo>
                <a:cubicBezTo>
                  <a:pt x="10295" y="6233"/>
                  <a:pt x="10301" y="6213"/>
                  <a:pt x="10305" y="6192"/>
                </a:cubicBezTo>
                <a:cubicBezTo>
                  <a:pt x="10335" y="6070"/>
                  <a:pt x="10363" y="5945"/>
                  <a:pt x="10390" y="5822"/>
                </a:cubicBezTo>
                <a:cubicBezTo>
                  <a:pt x="10443" y="5573"/>
                  <a:pt x="10487" y="5325"/>
                  <a:pt x="10525" y="5074"/>
                </a:cubicBezTo>
                <a:cubicBezTo>
                  <a:pt x="10562" y="4824"/>
                  <a:pt x="10590" y="4573"/>
                  <a:pt x="10612" y="4321"/>
                </a:cubicBezTo>
                <a:cubicBezTo>
                  <a:pt x="10632" y="4098"/>
                  <a:pt x="10660" y="3865"/>
                  <a:pt x="10639" y="3641"/>
                </a:cubicBezTo>
                <a:cubicBezTo>
                  <a:pt x="10622" y="3485"/>
                  <a:pt x="10571" y="3319"/>
                  <a:pt x="10437" y="3225"/>
                </a:cubicBezTo>
                <a:cubicBezTo>
                  <a:pt x="10371" y="3178"/>
                  <a:pt x="10294" y="3157"/>
                  <a:pt x="10217" y="3157"/>
                </a:cubicBezTo>
                <a:cubicBezTo>
                  <a:pt x="10127" y="3157"/>
                  <a:pt x="10036" y="3186"/>
                  <a:pt x="9958" y="3235"/>
                </a:cubicBezTo>
                <a:cubicBezTo>
                  <a:pt x="9851" y="3303"/>
                  <a:pt x="9777" y="3406"/>
                  <a:pt x="9719" y="3518"/>
                </a:cubicBezTo>
                <a:cubicBezTo>
                  <a:pt x="9742" y="3292"/>
                  <a:pt x="9760" y="3067"/>
                  <a:pt x="9768" y="2840"/>
                </a:cubicBezTo>
                <a:cubicBezTo>
                  <a:pt x="9775" y="2594"/>
                  <a:pt x="9773" y="2343"/>
                  <a:pt x="9745" y="2099"/>
                </a:cubicBezTo>
                <a:cubicBezTo>
                  <a:pt x="9726" y="1939"/>
                  <a:pt x="9691" y="1775"/>
                  <a:pt x="9607" y="1636"/>
                </a:cubicBezTo>
                <a:cubicBezTo>
                  <a:pt x="9508" y="1469"/>
                  <a:pt x="9349" y="1390"/>
                  <a:pt x="9185" y="1390"/>
                </a:cubicBezTo>
                <a:cubicBezTo>
                  <a:pt x="9043" y="1390"/>
                  <a:pt x="8897" y="1449"/>
                  <a:pt x="8782" y="1561"/>
                </a:cubicBezTo>
                <a:cubicBezTo>
                  <a:pt x="8493" y="1842"/>
                  <a:pt x="8421" y="2347"/>
                  <a:pt x="8387" y="2726"/>
                </a:cubicBezTo>
                <a:cubicBezTo>
                  <a:pt x="8387" y="2737"/>
                  <a:pt x="8387" y="2746"/>
                  <a:pt x="8386" y="2754"/>
                </a:cubicBezTo>
                <a:cubicBezTo>
                  <a:pt x="8363" y="2455"/>
                  <a:pt x="8354" y="2154"/>
                  <a:pt x="8347" y="1851"/>
                </a:cubicBezTo>
                <a:cubicBezTo>
                  <a:pt x="8340" y="1584"/>
                  <a:pt x="8327" y="1317"/>
                  <a:pt x="8292" y="1052"/>
                </a:cubicBezTo>
                <a:cubicBezTo>
                  <a:pt x="8259" y="816"/>
                  <a:pt x="8221" y="562"/>
                  <a:pt x="8110" y="350"/>
                </a:cubicBezTo>
                <a:cubicBezTo>
                  <a:pt x="8022" y="176"/>
                  <a:pt x="7859" y="5"/>
                  <a:pt x="7649" y="1"/>
                </a:cubicBezTo>
                <a:cubicBezTo>
                  <a:pt x="7648" y="1"/>
                  <a:pt x="7646" y="1"/>
                  <a:pt x="76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5"/>
          <p:cNvSpPr/>
          <p:nvPr/>
        </p:nvSpPr>
        <p:spPr>
          <a:xfrm rot="10800000">
            <a:off x="3581055" y="4721735"/>
            <a:ext cx="485440" cy="206596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5"/>
          <p:cNvSpPr/>
          <p:nvPr/>
        </p:nvSpPr>
        <p:spPr>
          <a:xfrm rot="10800000" flipH="1">
            <a:off x="5077505" y="4721735"/>
            <a:ext cx="485440" cy="206596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5"/>
          <p:cNvSpPr/>
          <p:nvPr/>
        </p:nvSpPr>
        <p:spPr>
          <a:xfrm rot="-1655814" flipH="1">
            <a:off x="296147" y="4196628"/>
            <a:ext cx="324210" cy="758478"/>
          </a:xfrm>
          <a:custGeom>
            <a:avLst/>
            <a:gdLst/>
            <a:ahLst/>
            <a:cxnLst/>
            <a:rect l="l" t="t" r="r" b="b"/>
            <a:pathLst>
              <a:path w="6254" h="14631" extrusionOk="0">
                <a:moveTo>
                  <a:pt x="3378" y="323"/>
                </a:moveTo>
                <a:cubicBezTo>
                  <a:pt x="3378" y="323"/>
                  <a:pt x="3380" y="325"/>
                  <a:pt x="3380" y="325"/>
                </a:cubicBezTo>
                <a:cubicBezTo>
                  <a:pt x="3379" y="325"/>
                  <a:pt x="3379" y="325"/>
                  <a:pt x="3378" y="325"/>
                </a:cubicBezTo>
                <a:lnTo>
                  <a:pt x="3378" y="325"/>
                </a:lnTo>
                <a:cubicBezTo>
                  <a:pt x="3378" y="324"/>
                  <a:pt x="3378" y="324"/>
                  <a:pt x="3377" y="323"/>
                </a:cubicBezTo>
                <a:cubicBezTo>
                  <a:pt x="3377" y="323"/>
                  <a:pt x="3377" y="323"/>
                  <a:pt x="3378" y="323"/>
                </a:cubicBezTo>
                <a:close/>
                <a:moveTo>
                  <a:pt x="3379" y="325"/>
                </a:moveTo>
                <a:cubicBezTo>
                  <a:pt x="3381" y="326"/>
                  <a:pt x="3383" y="328"/>
                  <a:pt x="3384" y="328"/>
                </a:cubicBezTo>
                <a:cubicBezTo>
                  <a:pt x="3382" y="328"/>
                  <a:pt x="3381" y="327"/>
                  <a:pt x="3379" y="325"/>
                </a:cubicBezTo>
                <a:close/>
                <a:moveTo>
                  <a:pt x="3140" y="348"/>
                </a:moveTo>
                <a:cubicBezTo>
                  <a:pt x="3140" y="348"/>
                  <a:pt x="3140" y="348"/>
                  <a:pt x="3140" y="348"/>
                </a:cubicBezTo>
                <a:lnTo>
                  <a:pt x="3140" y="348"/>
                </a:lnTo>
                <a:cubicBezTo>
                  <a:pt x="3140" y="348"/>
                  <a:pt x="3140" y="348"/>
                  <a:pt x="3140" y="348"/>
                </a:cubicBezTo>
                <a:close/>
                <a:moveTo>
                  <a:pt x="3101" y="392"/>
                </a:moveTo>
                <a:lnTo>
                  <a:pt x="3101" y="392"/>
                </a:lnTo>
                <a:cubicBezTo>
                  <a:pt x="3100" y="393"/>
                  <a:pt x="3098" y="395"/>
                  <a:pt x="3097" y="397"/>
                </a:cubicBezTo>
                <a:lnTo>
                  <a:pt x="3097" y="397"/>
                </a:lnTo>
                <a:cubicBezTo>
                  <a:pt x="3098" y="395"/>
                  <a:pt x="3100" y="394"/>
                  <a:pt x="3101" y="392"/>
                </a:cubicBezTo>
                <a:close/>
                <a:moveTo>
                  <a:pt x="3293" y="294"/>
                </a:moveTo>
                <a:cubicBezTo>
                  <a:pt x="3291" y="294"/>
                  <a:pt x="3289" y="294"/>
                  <a:pt x="3286" y="295"/>
                </a:cubicBezTo>
                <a:cubicBezTo>
                  <a:pt x="3299" y="298"/>
                  <a:pt x="3311" y="299"/>
                  <a:pt x="3322" y="301"/>
                </a:cubicBezTo>
                <a:cubicBezTo>
                  <a:pt x="3325" y="301"/>
                  <a:pt x="3326" y="301"/>
                  <a:pt x="3326" y="302"/>
                </a:cubicBezTo>
                <a:cubicBezTo>
                  <a:pt x="3329" y="305"/>
                  <a:pt x="3333" y="305"/>
                  <a:pt x="3336" y="306"/>
                </a:cubicBezTo>
                <a:cubicBezTo>
                  <a:pt x="3347" y="312"/>
                  <a:pt x="3360" y="315"/>
                  <a:pt x="3370" y="321"/>
                </a:cubicBezTo>
                <a:lnTo>
                  <a:pt x="3374" y="322"/>
                </a:lnTo>
                <a:cubicBezTo>
                  <a:pt x="3375" y="323"/>
                  <a:pt x="3377" y="324"/>
                  <a:pt x="3378" y="325"/>
                </a:cubicBezTo>
                <a:lnTo>
                  <a:pt x="3378" y="325"/>
                </a:lnTo>
                <a:cubicBezTo>
                  <a:pt x="3360" y="321"/>
                  <a:pt x="3342" y="320"/>
                  <a:pt x="3325" y="320"/>
                </a:cubicBezTo>
                <a:cubicBezTo>
                  <a:pt x="3246" y="320"/>
                  <a:pt x="3172" y="352"/>
                  <a:pt x="3139" y="427"/>
                </a:cubicBezTo>
                <a:cubicBezTo>
                  <a:pt x="3122" y="464"/>
                  <a:pt x="3122" y="508"/>
                  <a:pt x="3129" y="548"/>
                </a:cubicBezTo>
                <a:cubicBezTo>
                  <a:pt x="3132" y="558"/>
                  <a:pt x="3133" y="565"/>
                  <a:pt x="3136" y="575"/>
                </a:cubicBezTo>
                <a:cubicBezTo>
                  <a:pt x="3133" y="573"/>
                  <a:pt x="3129" y="569"/>
                  <a:pt x="3128" y="568"/>
                </a:cubicBezTo>
                <a:cubicBezTo>
                  <a:pt x="3123" y="563"/>
                  <a:pt x="3119" y="560"/>
                  <a:pt x="3115" y="556"/>
                </a:cubicBezTo>
                <a:cubicBezTo>
                  <a:pt x="3114" y="556"/>
                  <a:pt x="3114" y="557"/>
                  <a:pt x="3113" y="557"/>
                </a:cubicBezTo>
                <a:cubicBezTo>
                  <a:pt x="3113" y="557"/>
                  <a:pt x="3113" y="556"/>
                  <a:pt x="3112" y="555"/>
                </a:cubicBezTo>
                <a:cubicBezTo>
                  <a:pt x="3109" y="553"/>
                  <a:pt x="3109" y="552"/>
                  <a:pt x="3108" y="552"/>
                </a:cubicBezTo>
                <a:cubicBezTo>
                  <a:pt x="3107" y="550"/>
                  <a:pt x="3105" y="547"/>
                  <a:pt x="3103" y="547"/>
                </a:cubicBezTo>
                <a:lnTo>
                  <a:pt x="3103" y="547"/>
                </a:lnTo>
                <a:cubicBezTo>
                  <a:pt x="3102" y="545"/>
                  <a:pt x="3100" y="544"/>
                  <a:pt x="3099" y="542"/>
                </a:cubicBezTo>
                <a:cubicBezTo>
                  <a:pt x="3095" y="539"/>
                  <a:pt x="3088" y="525"/>
                  <a:pt x="3085" y="519"/>
                </a:cubicBezTo>
                <a:cubicBezTo>
                  <a:pt x="3081" y="512"/>
                  <a:pt x="3079" y="505"/>
                  <a:pt x="3078" y="504"/>
                </a:cubicBezTo>
                <a:lnTo>
                  <a:pt x="3078" y="502"/>
                </a:lnTo>
                <a:cubicBezTo>
                  <a:pt x="3078" y="501"/>
                  <a:pt x="3077" y="501"/>
                  <a:pt x="3077" y="501"/>
                </a:cubicBezTo>
                <a:cubicBezTo>
                  <a:pt x="3077" y="501"/>
                  <a:pt x="3076" y="501"/>
                  <a:pt x="3076" y="499"/>
                </a:cubicBezTo>
                <a:lnTo>
                  <a:pt x="3076" y="497"/>
                </a:lnTo>
                <a:cubicBezTo>
                  <a:pt x="3074" y="494"/>
                  <a:pt x="3074" y="491"/>
                  <a:pt x="3073" y="490"/>
                </a:cubicBezTo>
                <a:lnTo>
                  <a:pt x="3073" y="490"/>
                </a:lnTo>
                <a:lnTo>
                  <a:pt x="3076" y="495"/>
                </a:lnTo>
                <a:cubicBezTo>
                  <a:pt x="3076" y="489"/>
                  <a:pt x="3074" y="484"/>
                  <a:pt x="3074" y="478"/>
                </a:cubicBezTo>
                <a:cubicBezTo>
                  <a:pt x="3073" y="474"/>
                  <a:pt x="3073" y="471"/>
                  <a:pt x="3074" y="469"/>
                </a:cubicBezTo>
                <a:lnTo>
                  <a:pt x="3074" y="469"/>
                </a:lnTo>
                <a:cubicBezTo>
                  <a:pt x="3074" y="470"/>
                  <a:pt x="3074" y="470"/>
                  <a:pt x="3074" y="470"/>
                </a:cubicBezTo>
                <a:lnTo>
                  <a:pt x="3074" y="474"/>
                </a:lnTo>
                <a:cubicBezTo>
                  <a:pt x="3076" y="471"/>
                  <a:pt x="3075" y="467"/>
                  <a:pt x="3075" y="467"/>
                </a:cubicBezTo>
                <a:lnTo>
                  <a:pt x="3075" y="467"/>
                </a:lnTo>
                <a:cubicBezTo>
                  <a:pt x="3074" y="467"/>
                  <a:pt x="3074" y="468"/>
                  <a:pt x="3074" y="469"/>
                </a:cubicBezTo>
                <a:lnTo>
                  <a:pt x="3074" y="469"/>
                </a:lnTo>
                <a:cubicBezTo>
                  <a:pt x="3074" y="462"/>
                  <a:pt x="3076" y="457"/>
                  <a:pt x="3076" y="450"/>
                </a:cubicBezTo>
                <a:cubicBezTo>
                  <a:pt x="3076" y="446"/>
                  <a:pt x="3078" y="440"/>
                  <a:pt x="3079" y="434"/>
                </a:cubicBezTo>
                <a:cubicBezTo>
                  <a:pt x="3083" y="422"/>
                  <a:pt x="3087" y="412"/>
                  <a:pt x="3094" y="402"/>
                </a:cubicBezTo>
                <a:lnTo>
                  <a:pt x="3094" y="402"/>
                </a:lnTo>
                <a:cubicBezTo>
                  <a:pt x="3091" y="405"/>
                  <a:pt x="3090" y="406"/>
                  <a:pt x="3090" y="406"/>
                </a:cubicBezTo>
                <a:cubicBezTo>
                  <a:pt x="3090" y="406"/>
                  <a:pt x="3094" y="401"/>
                  <a:pt x="3097" y="397"/>
                </a:cubicBezTo>
                <a:lnTo>
                  <a:pt x="3097" y="397"/>
                </a:lnTo>
                <a:cubicBezTo>
                  <a:pt x="3096" y="398"/>
                  <a:pt x="3095" y="399"/>
                  <a:pt x="3095" y="400"/>
                </a:cubicBezTo>
                <a:cubicBezTo>
                  <a:pt x="3095" y="401"/>
                  <a:pt x="3094" y="401"/>
                  <a:pt x="3094" y="402"/>
                </a:cubicBezTo>
                <a:lnTo>
                  <a:pt x="3094" y="402"/>
                </a:lnTo>
                <a:cubicBezTo>
                  <a:pt x="3095" y="400"/>
                  <a:pt x="3096" y="399"/>
                  <a:pt x="3098" y="397"/>
                </a:cubicBezTo>
                <a:cubicBezTo>
                  <a:pt x="3103" y="391"/>
                  <a:pt x="3104" y="388"/>
                  <a:pt x="3104" y="388"/>
                </a:cubicBezTo>
                <a:lnTo>
                  <a:pt x="3104" y="388"/>
                </a:lnTo>
                <a:cubicBezTo>
                  <a:pt x="3104" y="388"/>
                  <a:pt x="3102" y="390"/>
                  <a:pt x="3101" y="392"/>
                </a:cubicBezTo>
                <a:lnTo>
                  <a:pt x="3101" y="392"/>
                </a:lnTo>
                <a:cubicBezTo>
                  <a:pt x="3101" y="391"/>
                  <a:pt x="3102" y="391"/>
                  <a:pt x="3102" y="390"/>
                </a:cubicBezTo>
                <a:cubicBezTo>
                  <a:pt x="3109" y="379"/>
                  <a:pt x="3119" y="370"/>
                  <a:pt x="3128" y="359"/>
                </a:cubicBezTo>
                <a:lnTo>
                  <a:pt x="3129" y="358"/>
                </a:lnTo>
                <a:cubicBezTo>
                  <a:pt x="3129" y="358"/>
                  <a:pt x="3129" y="356"/>
                  <a:pt x="3135" y="352"/>
                </a:cubicBezTo>
                <a:cubicBezTo>
                  <a:pt x="3135" y="351"/>
                  <a:pt x="3136" y="351"/>
                  <a:pt x="3138" y="350"/>
                </a:cubicBezTo>
                <a:lnTo>
                  <a:pt x="3138" y="350"/>
                </a:lnTo>
                <a:cubicBezTo>
                  <a:pt x="3137" y="350"/>
                  <a:pt x="3137" y="350"/>
                  <a:pt x="3137" y="350"/>
                </a:cubicBezTo>
                <a:cubicBezTo>
                  <a:pt x="3149" y="342"/>
                  <a:pt x="3162" y="333"/>
                  <a:pt x="3173" y="326"/>
                </a:cubicBezTo>
                <a:cubicBezTo>
                  <a:pt x="3177" y="325"/>
                  <a:pt x="3183" y="321"/>
                  <a:pt x="3186" y="319"/>
                </a:cubicBezTo>
                <a:cubicBezTo>
                  <a:pt x="3197" y="314"/>
                  <a:pt x="3207" y="309"/>
                  <a:pt x="3218" y="305"/>
                </a:cubicBezTo>
                <a:cubicBezTo>
                  <a:pt x="3223" y="304"/>
                  <a:pt x="3230" y="301"/>
                  <a:pt x="3235" y="299"/>
                </a:cubicBezTo>
                <a:cubicBezTo>
                  <a:pt x="3248" y="298"/>
                  <a:pt x="3261" y="295"/>
                  <a:pt x="3275" y="294"/>
                </a:cubicBezTo>
                <a:close/>
                <a:moveTo>
                  <a:pt x="3041" y="3343"/>
                </a:moveTo>
                <a:cubicBezTo>
                  <a:pt x="3238" y="3343"/>
                  <a:pt x="3402" y="3537"/>
                  <a:pt x="3496" y="3700"/>
                </a:cubicBezTo>
                <a:cubicBezTo>
                  <a:pt x="3635" y="3940"/>
                  <a:pt x="3713" y="4210"/>
                  <a:pt x="3728" y="4486"/>
                </a:cubicBezTo>
                <a:cubicBezTo>
                  <a:pt x="3730" y="4541"/>
                  <a:pt x="3774" y="4579"/>
                  <a:pt x="3822" y="4579"/>
                </a:cubicBezTo>
                <a:cubicBezTo>
                  <a:pt x="3845" y="4579"/>
                  <a:pt x="3868" y="4570"/>
                  <a:pt x="3888" y="4550"/>
                </a:cubicBezTo>
                <a:cubicBezTo>
                  <a:pt x="4105" y="4336"/>
                  <a:pt x="4204" y="4031"/>
                  <a:pt x="4427" y="3825"/>
                </a:cubicBezTo>
                <a:cubicBezTo>
                  <a:pt x="4517" y="3743"/>
                  <a:pt x="4639" y="3667"/>
                  <a:pt x="4768" y="3667"/>
                </a:cubicBezTo>
                <a:cubicBezTo>
                  <a:pt x="4785" y="3667"/>
                  <a:pt x="4801" y="3668"/>
                  <a:pt x="4817" y="3670"/>
                </a:cubicBezTo>
                <a:cubicBezTo>
                  <a:pt x="4956" y="3692"/>
                  <a:pt x="5051" y="3798"/>
                  <a:pt x="5115" y="3914"/>
                </a:cubicBezTo>
                <a:cubicBezTo>
                  <a:pt x="5241" y="4146"/>
                  <a:pt x="5270" y="4441"/>
                  <a:pt x="5276" y="4699"/>
                </a:cubicBezTo>
                <a:cubicBezTo>
                  <a:pt x="5283" y="4987"/>
                  <a:pt x="5244" y="5272"/>
                  <a:pt x="5178" y="5550"/>
                </a:cubicBezTo>
                <a:cubicBezTo>
                  <a:pt x="5041" y="6121"/>
                  <a:pt x="4787" y="6655"/>
                  <a:pt x="4504" y="7165"/>
                </a:cubicBezTo>
                <a:cubicBezTo>
                  <a:pt x="4176" y="7755"/>
                  <a:pt x="3807" y="8320"/>
                  <a:pt x="3423" y="8873"/>
                </a:cubicBezTo>
                <a:cubicBezTo>
                  <a:pt x="3411" y="8866"/>
                  <a:pt x="3403" y="8856"/>
                  <a:pt x="3391" y="8849"/>
                </a:cubicBezTo>
                <a:cubicBezTo>
                  <a:pt x="3529" y="8603"/>
                  <a:pt x="3654" y="8351"/>
                  <a:pt x="3765" y="8088"/>
                </a:cubicBezTo>
                <a:cubicBezTo>
                  <a:pt x="3894" y="7778"/>
                  <a:pt x="4006" y="7461"/>
                  <a:pt x="4099" y="7138"/>
                </a:cubicBezTo>
                <a:cubicBezTo>
                  <a:pt x="4190" y="6826"/>
                  <a:pt x="4301" y="6484"/>
                  <a:pt x="4307" y="6156"/>
                </a:cubicBezTo>
                <a:cubicBezTo>
                  <a:pt x="4308" y="6122"/>
                  <a:pt x="4283" y="6105"/>
                  <a:pt x="4257" y="6105"/>
                </a:cubicBezTo>
                <a:cubicBezTo>
                  <a:pt x="4234" y="6105"/>
                  <a:pt x="4211" y="6118"/>
                  <a:pt x="4203" y="6143"/>
                </a:cubicBezTo>
                <a:cubicBezTo>
                  <a:pt x="4148" y="6309"/>
                  <a:pt x="4125" y="6485"/>
                  <a:pt x="4085" y="6655"/>
                </a:cubicBezTo>
                <a:cubicBezTo>
                  <a:pt x="4050" y="6813"/>
                  <a:pt x="4009" y="6969"/>
                  <a:pt x="3965" y="7125"/>
                </a:cubicBezTo>
                <a:cubicBezTo>
                  <a:pt x="3872" y="7444"/>
                  <a:pt x="3765" y="7756"/>
                  <a:pt x="3637" y="8064"/>
                </a:cubicBezTo>
                <a:cubicBezTo>
                  <a:pt x="3533" y="8310"/>
                  <a:pt x="3417" y="8551"/>
                  <a:pt x="3295" y="8791"/>
                </a:cubicBezTo>
                <a:cubicBezTo>
                  <a:pt x="3269" y="8778"/>
                  <a:pt x="3245" y="8767"/>
                  <a:pt x="3220" y="8755"/>
                </a:cubicBezTo>
                <a:cubicBezTo>
                  <a:pt x="3316" y="8415"/>
                  <a:pt x="3397" y="8069"/>
                  <a:pt x="3462" y="7721"/>
                </a:cubicBezTo>
                <a:cubicBezTo>
                  <a:pt x="3574" y="7121"/>
                  <a:pt x="3624" y="6521"/>
                  <a:pt x="3651" y="5912"/>
                </a:cubicBezTo>
                <a:cubicBezTo>
                  <a:pt x="3652" y="5884"/>
                  <a:pt x="3631" y="5871"/>
                  <a:pt x="3610" y="5871"/>
                </a:cubicBezTo>
                <a:cubicBezTo>
                  <a:pt x="3588" y="5871"/>
                  <a:pt x="3566" y="5885"/>
                  <a:pt x="3564" y="5912"/>
                </a:cubicBezTo>
                <a:cubicBezTo>
                  <a:pt x="3522" y="6650"/>
                  <a:pt x="3384" y="7393"/>
                  <a:pt x="3207" y="8110"/>
                </a:cubicBezTo>
                <a:cubicBezTo>
                  <a:pt x="3160" y="8305"/>
                  <a:pt x="3105" y="8497"/>
                  <a:pt x="3048" y="8689"/>
                </a:cubicBezTo>
                <a:cubicBezTo>
                  <a:pt x="3018" y="8677"/>
                  <a:pt x="2990" y="8669"/>
                  <a:pt x="2959" y="8657"/>
                </a:cubicBezTo>
                <a:cubicBezTo>
                  <a:pt x="2994" y="8462"/>
                  <a:pt x="3025" y="8264"/>
                  <a:pt x="3049" y="8067"/>
                </a:cubicBezTo>
                <a:cubicBezTo>
                  <a:pt x="3096" y="7700"/>
                  <a:pt x="3132" y="7334"/>
                  <a:pt x="3150" y="6965"/>
                </a:cubicBezTo>
                <a:cubicBezTo>
                  <a:pt x="3171" y="6592"/>
                  <a:pt x="3198" y="6207"/>
                  <a:pt x="3167" y="5834"/>
                </a:cubicBezTo>
                <a:cubicBezTo>
                  <a:pt x="3162" y="5784"/>
                  <a:pt x="3124" y="5758"/>
                  <a:pt x="3086" y="5758"/>
                </a:cubicBezTo>
                <a:cubicBezTo>
                  <a:pt x="3048" y="5758"/>
                  <a:pt x="3010" y="5784"/>
                  <a:pt x="3007" y="5834"/>
                </a:cubicBezTo>
                <a:cubicBezTo>
                  <a:pt x="2986" y="6203"/>
                  <a:pt x="3000" y="6575"/>
                  <a:pt x="2983" y="6943"/>
                </a:cubicBezTo>
                <a:cubicBezTo>
                  <a:pt x="2964" y="7305"/>
                  <a:pt x="2935" y="7664"/>
                  <a:pt x="2893" y="8025"/>
                </a:cubicBezTo>
                <a:cubicBezTo>
                  <a:pt x="2871" y="8223"/>
                  <a:pt x="2845" y="8422"/>
                  <a:pt x="2820" y="8620"/>
                </a:cubicBezTo>
                <a:cubicBezTo>
                  <a:pt x="2791" y="8615"/>
                  <a:pt x="2764" y="8611"/>
                  <a:pt x="2736" y="8606"/>
                </a:cubicBezTo>
                <a:cubicBezTo>
                  <a:pt x="2743" y="8413"/>
                  <a:pt x="2752" y="8222"/>
                  <a:pt x="2757" y="8029"/>
                </a:cubicBezTo>
                <a:cubicBezTo>
                  <a:pt x="2780" y="7358"/>
                  <a:pt x="2807" y="6685"/>
                  <a:pt x="2720" y="6018"/>
                </a:cubicBezTo>
                <a:cubicBezTo>
                  <a:pt x="2717" y="5998"/>
                  <a:pt x="2699" y="5987"/>
                  <a:pt x="2682" y="5987"/>
                </a:cubicBezTo>
                <a:cubicBezTo>
                  <a:pt x="2666" y="5987"/>
                  <a:pt x="2652" y="5997"/>
                  <a:pt x="2652" y="6018"/>
                </a:cubicBezTo>
                <a:cubicBezTo>
                  <a:pt x="2685" y="6881"/>
                  <a:pt x="2656" y="7741"/>
                  <a:pt x="2632" y="8601"/>
                </a:cubicBezTo>
                <a:cubicBezTo>
                  <a:pt x="2610" y="8601"/>
                  <a:pt x="2587" y="8601"/>
                  <a:pt x="2561" y="8605"/>
                </a:cubicBezTo>
                <a:cubicBezTo>
                  <a:pt x="2546" y="8606"/>
                  <a:pt x="2532" y="8612"/>
                  <a:pt x="2516" y="8615"/>
                </a:cubicBezTo>
                <a:cubicBezTo>
                  <a:pt x="2510" y="8615"/>
                  <a:pt x="2505" y="8613"/>
                  <a:pt x="2498" y="8613"/>
                </a:cubicBezTo>
                <a:cubicBezTo>
                  <a:pt x="2489" y="8491"/>
                  <a:pt x="2479" y="8367"/>
                  <a:pt x="2469" y="8244"/>
                </a:cubicBezTo>
                <a:cubicBezTo>
                  <a:pt x="2394" y="7083"/>
                  <a:pt x="2340" y="5911"/>
                  <a:pt x="2373" y="4746"/>
                </a:cubicBezTo>
                <a:cubicBezTo>
                  <a:pt x="2380" y="4479"/>
                  <a:pt x="2401" y="4211"/>
                  <a:pt x="2482" y="3958"/>
                </a:cubicBezTo>
                <a:cubicBezTo>
                  <a:pt x="2551" y="3740"/>
                  <a:pt x="2686" y="3476"/>
                  <a:pt x="2906" y="3374"/>
                </a:cubicBezTo>
                <a:cubicBezTo>
                  <a:pt x="2953" y="3353"/>
                  <a:pt x="2998" y="3343"/>
                  <a:pt x="3041" y="3343"/>
                </a:cubicBezTo>
                <a:close/>
                <a:moveTo>
                  <a:pt x="2723" y="8840"/>
                </a:moveTo>
                <a:cubicBezTo>
                  <a:pt x="2743" y="8845"/>
                  <a:pt x="2763" y="8846"/>
                  <a:pt x="2781" y="8852"/>
                </a:cubicBezTo>
                <a:cubicBezTo>
                  <a:pt x="2759" y="9018"/>
                  <a:pt x="2735" y="9188"/>
                  <a:pt x="2703" y="9357"/>
                </a:cubicBezTo>
                <a:cubicBezTo>
                  <a:pt x="2710" y="9185"/>
                  <a:pt x="2716" y="9012"/>
                  <a:pt x="2723" y="8840"/>
                </a:cubicBezTo>
                <a:close/>
                <a:moveTo>
                  <a:pt x="3413" y="9187"/>
                </a:moveTo>
                <a:cubicBezTo>
                  <a:pt x="3431" y="9218"/>
                  <a:pt x="3444" y="9250"/>
                  <a:pt x="3451" y="9286"/>
                </a:cubicBezTo>
                <a:cubicBezTo>
                  <a:pt x="3427" y="9289"/>
                  <a:pt x="3406" y="9299"/>
                  <a:pt x="3384" y="9320"/>
                </a:cubicBezTo>
                <a:cubicBezTo>
                  <a:pt x="3298" y="9405"/>
                  <a:pt x="3210" y="9487"/>
                  <a:pt x="3120" y="9568"/>
                </a:cubicBezTo>
                <a:cubicBezTo>
                  <a:pt x="3220" y="9442"/>
                  <a:pt x="3319" y="9314"/>
                  <a:pt x="3413" y="9187"/>
                </a:cubicBezTo>
                <a:close/>
                <a:moveTo>
                  <a:pt x="2913" y="8884"/>
                </a:moveTo>
                <a:cubicBezTo>
                  <a:pt x="2936" y="8891"/>
                  <a:pt x="2959" y="8899"/>
                  <a:pt x="2980" y="8908"/>
                </a:cubicBezTo>
                <a:cubicBezTo>
                  <a:pt x="2912" y="9135"/>
                  <a:pt x="2837" y="9361"/>
                  <a:pt x="2757" y="9587"/>
                </a:cubicBezTo>
                <a:cubicBezTo>
                  <a:pt x="2796" y="9438"/>
                  <a:pt x="2832" y="9289"/>
                  <a:pt x="2865" y="9137"/>
                </a:cubicBezTo>
                <a:cubicBezTo>
                  <a:pt x="2883" y="9053"/>
                  <a:pt x="2896" y="8968"/>
                  <a:pt x="2913" y="8884"/>
                </a:cubicBezTo>
                <a:close/>
                <a:moveTo>
                  <a:pt x="2622" y="8833"/>
                </a:moveTo>
                <a:lnTo>
                  <a:pt x="2622" y="8833"/>
                </a:lnTo>
                <a:cubicBezTo>
                  <a:pt x="2615" y="9174"/>
                  <a:pt x="2608" y="9513"/>
                  <a:pt x="2607" y="9853"/>
                </a:cubicBezTo>
                <a:cubicBezTo>
                  <a:pt x="2604" y="9849"/>
                  <a:pt x="2603" y="9845"/>
                  <a:pt x="2601" y="9841"/>
                </a:cubicBezTo>
                <a:cubicBezTo>
                  <a:pt x="2569" y="9514"/>
                  <a:pt x="2540" y="9188"/>
                  <a:pt x="2515" y="8862"/>
                </a:cubicBezTo>
                <a:cubicBezTo>
                  <a:pt x="2546" y="8845"/>
                  <a:pt x="2583" y="8835"/>
                  <a:pt x="2622" y="8833"/>
                </a:cubicBezTo>
                <a:close/>
                <a:moveTo>
                  <a:pt x="2221" y="8849"/>
                </a:moveTo>
                <a:cubicBezTo>
                  <a:pt x="2167" y="8971"/>
                  <a:pt x="2164" y="9110"/>
                  <a:pt x="2183" y="9240"/>
                </a:cubicBezTo>
                <a:cubicBezTo>
                  <a:pt x="2212" y="9456"/>
                  <a:pt x="2269" y="9666"/>
                  <a:pt x="2347" y="9869"/>
                </a:cubicBezTo>
                <a:cubicBezTo>
                  <a:pt x="2333" y="9841"/>
                  <a:pt x="2316" y="9814"/>
                  <a:pt x="2302" y="9785"/>
                </a:cubicBezTo>
                <a:cubicBezTo>
                  <a:pt x="2221" y="9641"/>
                  <a:pt x="2153" y="9490"/>
                  <a:pt x="2100" y="9331"/>
                </a:cubicBezTo>
                <a:cubicBezTo>
                  <a:pt x="2061" y="9204"/>
                  <a:pt x="2015" y="9015"/>
                  <a:pt x="2127" y="8910"/>
                </a:cubicBezTo>
                <a:cubicBezTo>
                  <a:pt x="2154" y="8884"/>
                  <a:pt x="2188" y="8864"/>
                  <a:pt x="2221" y="8849"/>
                </a:cubicBezTo>
                <a:close/>
                <a:moveTo>
                  <a:pt x="1897" y="8984"/>
                </a:moveTo>
                <a:lnTo>
                  <a:pt x="1897" y="8984"/>
                </a:lnTo>
                <a:cubicBezTo>
                  <a:pt x="1880" y="9062"/>
                  <a:pt x="1885" y="9145"/>
                  <a:pt x="1899" y="9228"/>
                </a:cubicBezTo>
                <a:cubicBezTo>
                  <a:pt x="1934" y="9422"/>
                  <a:pt x="2029" y="9609"/>
                  <a:pt x="2126" y="9782"/>
                </a:cubicBezTo>
                <a:cubicBezTo>
                  <a:pt x="2170" y="9862"/>
                  <a:pt x="2218" y="9947"/>
                  <a:pt x="2271" y="10026"/>
                </a:cubicBezTo>
                <a:cubicBezTo>
                  <a:pt x="2126" y="9885"/>
                  <a:pt x="1987" y="9738"/>
                  <a:pt x="1879" y="9563"/>
                </a:cubicBezTo>
                <a:cubicBezTo>
                  <a:pt x="1794" y="9423"/>
                  <a:pt x="1721" y="9250"/>
                  <a:pt x="1797" y="9093"/>
                </a:cubicBezTo>
                <a:cubicBezTo>
                  <a:pt x="1821" y="9045"/>
                  <a:pt x="1856" y="9011"/>
                  <a:pt x="1897" y="8984"/>
                </a:cubicBezTo>
                <a:close/>
                <a:moveTo>
                  <a:pt x="3532" y="9635"/>
                </a:moveTo>
                <a:cubicBezTo>
                  <a:pt x="3529" y="9643"/>
                  <a:pt x="3523" y="9653"/>
                  <a:pt x="3522" y="9665"/>
                </a:cubicBezTo>
                <a:cubicBezTo>
                  <a:pt x="3522" y="9672"/>
                  <a:pt x="3522" y="9677"/>
                  <a:pt x="3519" y="9685"/>
                </a:cubicBezTo>
                <a:cubicBezTo>
                  <a:pt x="3505" y="9721"/>
                  <a:pt x="3488" y="9757"/>
                  <a:pt x="3458" y="9791"/>
                </a:cubicBezTo>
                <a:cubicBezTo>
                  <a:pt x="3347" y="9913"/>
                  <a:pt x="3196" y="9981"/>
                  <a:pt x="3044" y="10039"/>
                </a:cubicBezTo>
                <a:cubicBezTo>
                  <a:pt x="3037" y="10043"/>
                  <a:pt x="3028" y="10046"/>
                  <a:pt x="3020" y="10048"/>
                </a:cubicBezTo>
                <a:cubicBezTo>
                  <a:pt x="3072" y="10009"/>
                  <a:pt x="3126" y="9973"/>
                  <a:pt x="3181" y="9931"/>
                </a:cubicBezTo>
                <a:cubicBezTo>
                  <a:pt x="3302" y="9842"/>
                  <a:pt x="3433" y="9750"/>
                  <a:pt x="3532" y="9635"/>
                </a:cubicBezTo>
                <a:close/>
                <a:moveTo>
                  <a:pt x="3498" y="9968"/>
                </a:moveTo>
                <a:cubicBezTo>
                  <a:pt x="3496" y="9991"/>
                  <a:pt x="3494" y="10012"/>
                  <a:pt x="3486" y="10035"/>
                </a:cubicBezTo>
                <a:cubicBezTo>
                  <a:pt x="3454" y="10144"/>
                  <a:pt x="3357" y="10201"/>
                  <a:pt x="3257" y="10239"/>
                </a:cubicBezTo>
                <a:cubicBezTo>
                  <a:pt x="3126" y="10289"/>
                  <a:pt x="2986" y="10305"/>
                  <a:pt x="2844" y="10312"/>
                </a:cubicBezTo>
                <a:cubicBezTo>
                  <a:pt x="2886" y="10288"/>
                  <a:pt x="2927" y="10262"/>
                  <a:pt x="2976" y="10241"/>
                </a:cubicBezTo>
                <a:cubicBezTo>
                  <a:pt x="3065" y="10202"/>
                  <a:pt x="3157" y="10168"/>
                  <a:pt x="3247" y="10127"/>
                </a:cubicBezTo>
                <a:cubicBezTo>
                  <a:pt x="3335" y="10087"/>
                  <a:pt x="3424" y="10034"/>
                  <a:pt x="3498" y="9968"/>
                </a:cubicBezTo>
                <a:close/>
                <a:moveTo>
                  <a:pt x="3280" y="0"/>
                </a:moveTo>
                <a:cubicBezTo>
                  <a:pt x="3159" y="0"/>
                  <a:pt x="3039" y="44"/>
                  <a:pt x="2947" y="126"/>
                </a:cubicBezTo>
                <a:cubicBezTo>
                  <a:pt x="2803" y="254"/>
                  <a:pt x="2723" y="464"/>
                  <a:pt x="2814" y="646"/>
                </a:cubicBezTo>
                <a:cubicBezTo>
                  <a:pt x="2815" y="648"/>
                  <a:pt x="2820" y="653"/>
                  <a:pt x="2821" y="655"/>
                </a:cubicBezTo>
                <a:cubicBezTo>
                  <a:pt x="2824" y="667"/>
                  <a:pt x="2824" y="680"/>
                  <a:pt x="2828" y="690"/>
                </a:cubicBezTo>
                <a:cubicBezTo>
                  <a:pt x="2876" y="850"/>
                  <a:pt x="3007" y="968"/>
                  <a:pt x="3170" y="1003"/>
                </a:cubicBezTo>
                <a:cubicBezTo>
                  <a:pt x="3200" y="1010"/>
                  <a:pt x="3231" y="1013"/>
                  <a:pt x="3262" y="1013"/>
                </a:cubicBezTo>
                <a:cubicBezTo>
                  <a:pt x="3326" y="1013"/>
                  <a:pt x="3391" y="1000"/>
                  <a:pt x="3452" y="979"/>
                </a:cubicBezTo>
                <a:cubicBezTo>
                  <a:pt x="3482" y="1109"/>
                  <a:pt x="3508" y="1243"/>
                  <a:pt x="3526" y="1375"/>
                </a:cubicBezTo>
                <a:cubicBezTo>
                  <a:pt x="3579" y="1703"/>
                  <a:pt x="3617" y="2032"/>
                  <a:pt x="3654" y="2361"/>
                </a:cubicBezTo>
                <a:cubicBezTo>
                  <a:pt x="3715" y="2886"/>
                  <a:pt x="3763" y="3412"/>
                  <a:pt x="3816" y="3939"/>
                </a:cubicBezTo>
                <a:cubicBezTo>
                  <a:pt x="3773" y="3811"/>
                  <a:pt x="3718" y="3689"/>
                  <a:pt x="3650" y="3574"/>
                </a:cubicBezTo>
                <a:cubicBezTo>
                  <a:pt x="3519" y="3359"/>
                  <a:pt x="3308" y="3152"/>
                  <a:pt x="3044" y="3152"/>
                </a:cubicBezTo>
                <a:cubicBezTo>
                  <a:pt x="3024" y="3152"/>
                  <a:pt x="3004" y="3153"/>
                  <a:pt x="2983" y="3155"/>
                </a:cubicBezTo>
                <a:cubicBezTo>
                  <a:pt x="2723" y="3187"/>
                  <a:pt x="2533" y="3408"/>
                  <a:pt x="2412" y="3621"/>
                </a:cubicBezTo>
                <a:cubicBezTo>
                  <a:pt x="2276" y="3865"/>
                  <a:pt x="2218" y="4139"/>
                  <a:pt x="2190" y="4412"/>
                </a:cubicBezTo>
                <a:cubicBezTo>
                  <a:pt x="2157" y="4703"/>
                  <a:pt x="2161" y="4996"/>
                  <a:pt x="2160" y="5288"/>
                </a:cubicBezTo>
                <a:cubicBezTo>
                  <a:pt x="2157" y="5621"/>
                  <a:pt x="2161" y="5957"/>
                  <a:pt x="2168" y="6291"/>
                </a:cubicBezTo>
                <a:cubicBezTo>
                  <a:pt x="2185" y="7074"/>
                  <a:pt x="2231" y="7859"/>
                  <a:pt x="2296" y="8639"/>
                </a:cubicBezTo>
                <a:cubicBezTo>
                  <a:pt x="2225" y="8655"/>
                  <a:pt x="2157" y="8683"/>
                  <a:pt x="2096" y="8720"/>
                </a:cubicBezTo>
                <a:cubicBezTo>
                  <a:pt x="1926" y="8742"/>
                  <a:pt x="1748" y="8826"/>
                  <a:pt x="1658" y="8975"/>
                </a:cubicBezTo>
                <a:cubicBezTo>
                  <a:pt x="1551" y="9150"/>
                  <a:pt x="1581" y="9362"/>
                  <a:pt x="1665" y="9537"/>
                </a:cubicBezTo>
                <a:cubicBezTo>
                  <a:pt x="1751" y="9719"/>
                  <a:pt x="1899" y="9883"/>
                  <a:pt x="2041" y="10022"/>
                </a:cubicBezTo>
                <a:cubicBezTo>
                  <a:pt x="2167" y="10144"/>
                  <a:pt x="2310" y="10261"/>
                  <a:pt x="2468" y="10343"/>
                </a:cubicBezTo>
                <a:cubicBezTo>
                  <a:pt x="2268" y="10825"/>
                  <a:pt x="2046" y="11299"/>
                  <a:pt x="1800" y="11762"/>
                </a:cubicBezTo>
                <a:cubicBezTo>
                  <a:pt x="1489" y="12345"/>
                  <a:pt x="1145" y="12912"/>
                  <a:pt x="777" y="13460"/>
                </a:cubicBezTo>
                <a:cubicBezTo>
                  <a:pt x="595" y="13728"/>
                  <a:pt x="409" y="13992"/>
                  <a:pt x="216" y="14253"/>
                </a:cubicBezTo>
                <a:cubicBezTo>
                  <a:pt x="152" y="14338"/>
                  <a:pt x="1" y="14488"/>
                  <a:pt x="118" y="14595"/>
                </a:cubicBezTo>
                <a:cubicBezTo>
                  <a:pt x="145" y="14619"/>
                  <a:pt x="175" y="14630"/>
                  <a:pt x="204" y="14630"/>
                </a:cubicBezTo>
                <a:cubicBezTo>
                  <a:pt x="257" y="14630"/>
                  <a:pt x="307" y="14595"/>
                  <a:pt x="327" y="14538"/>
                </a:cubicBezTo>
                <a:cubicBezTo>
                  <a:pt x="340" y="14506"/>
                  <a:pt x="327" y="14474"/>
                  <a:pt x="306" y="14456"/>
                </a:cubicBezTo>
                <a:lnTo>
                  <a:pt x="338" y="14413"/>
                </a:lnTo>
                <a:cubicBezTo>
                  <a:pt x="362" y="14381"/>
                  <a:pt x="385" y="14347"/>
                  <a:pt x="411" y="14315"/>
                </a:cubicBezTo>
                <a:cubicBezTo>
                  <a:pt x="459" y="14250"/>
                  <a:pt x="506" y="14186"/>
                  <a:pt x="554" y="14120"/>
                </a:cubicBezTo>
                <a:cubicBezTo>
                  <a:pt x="657" y="13978"/>
                  <a:pt x="758" y="13834"/>
                  <a:pt x="857" y="13690"/>
                </a:cubicBezTo>
                <a:cubicBezTo>
                  <a:pt x="1056" y="13400"/>
                  <a:pt x="1248" y="13104"/>
                  <a:pt x="1431" y="12804"/>
                </a:cubicBezTo>
                <a:cubicBezTo>
                  <a:pt x="1895" y="12041"/>
                  <a:pt x="2303" y="11245"/>
                  <a:pt x="2645" y="10422"/>
                </a:cubicBezTo>
                <a:cubicBezTo>
                  <a:pt x="2729" y="10430"/>
                  <a:pt x="2814" y="10436"/>
                  <a:pt x="2899" y="10436"/>
                </a:cubicBezTo>
                <a:cubicBezTo>
                  <a:pt x="3059" y="10436"/>
                  <a:pt x="3217" y="10416"/>
                  <a:pt x="3367" y="10353"/>
                </a:cubicBezTo>
                <a:cubicBezTo>
                  <a:pt x="3498" y="10299"/>
                  <a:pt x="3600" y="10217"/>
                  <a:pt x="3647" y="10079"/>
                </a:cubicBezTo>
                <a:cubicBezTo>
                  <a:pt x="3684" y="9973"/>
                  <a:pt x="3701" y="9846"/>
                  <a:pt x="3677" y="9733"/>
                </a:cubicBezTo>
                <a:cubicBezTo>
                  <a:pt x="3719" y="9612"/>
                  <a:pt x="3708" y="9487"/>
                  <a:pt x="3674" y="9370"/>
                </a:cubicBezTo>
                <a:cubicBezTo>
                  <a:pt x="3686" y="9239"/>
                  <a:pt x="3640" y="9111"/>
                  <a:pt x="3556" y="9004"/>
                </a:cubicBezTo>
                <a:cubicBezTo>
                  <a:pt x="3684" y="8825"/>
                  <a:pt x="3810" y="8646"/>
                  <a:pt x="3931" y="8462"/>
                </a:cubicBezTo>
                <a:cubicBezTo>
                  <a:pt x="4294" y="7911"/>
                  <a:pt x="4644" y="7345"/>
                  <a:pt x="4931" y="6753"/>
                </a:cubicBezTo>
                <a:cubicBezTo>
                  <a:pt x="5199" y="6200"/>
                  <a:pt x="5413" y="5611"/>
                  <a:pt x="5457" y="4996"/>
                </a:cubicBezTo>
                <a:cubicBezTo>
                  <a:pt x="5480" y="4696"/>
                  <a:pt x="5461" y="4383"/>
                  <a:pt x="5382" y="4089"/>
                </a:cubicBezTo>
                <a:cubicBezTo>
                  <a:pt x="5320" y="3862"/>
                  <a:pt x="5196" y="3619"/>
                  <a:pt x="4963" y="3528"/>
                </a:cubicBezTo>
                <a:cubicBezTo>
                  <a:pt x="4904" y="3506"/>
                  <a:pt x="4844" y="3495"/>
                  <a:pt x="4785" y="3495"/>
                </a:cubicBezTo>
                <a:cubicBezTo>
                  <a:pt x="4618" y="3495"/>
                  <a:pt x="4457" y="3578"/>
                  <a:pt x="4328" y="3689"/>
                </a:cubicBezTo>
                <a:cubicBezTo>
                  <a:pt x="4481" y="3483"/>
                  <a:pt x="4637" y="3280"/>
                  <a:pt x="4830" y="3110"/>
                </a:cubicBezTo>
                <a:cubicBezTo>
                  <a:pt x="4976" y="2982"/>
                  <a:pt x="5144" y="2866"/>
                  <a:pt x="5327" y="2782"/>
                </a:cubicBezTo>
                <a:cubicBezTo>
                  <a:pt x="5354" y="2874"/>
                  <a:pt x="5410" y="2960"/>
                  <a:pt x="5504" y="3016"/>
                </a:cubicBezTo>
                <a:cubicBezTo>
                  <a:pt x="5582" y="3064"/>
                  <a:pt x="5667" y="3086"/>
                  <a:pt x="5751" y="3086"/>
                </a:cubicBezTo>
                <a:cubicBezTo>
                  <a:pt x="5818" y="3086"/>
                  <a:pt x="5885" y="3072"/>
                  <a:pt x="5947" y="3045"/>
                </a:cubicBezTo>
                <a:cubicBezTo>
                  <a:pt x="6091" y="3008"/>
                  <a:pt x="6225" y="2859"/>
                  <a:pt x="6243" y="2699"/>
                </a:cubicBezTo>
                <a:cubicBezTo>
                  <a:pt x="6253" y="2628"/>
                  <a:pt x="6240" y="2564"/>
                  <a:pt x="6213" y="2507"/>
                </a:cubicBezTo>
                <a:cubicBezTo>
                  <a:pt x="6173" y="2275"/>
                  <a:pt x="5984" y="2073"/>
                  <a:pt x="5724" y="2073"/>
                </a:cubicBezTo>
                <a:cubicBezTo>
                  <a:pt x="5719" y="2073"/>
                  <a:pt x="5714" y="2073"/>
                  <a:pt x="5708" y="2073"/>
                </a:cubicBezTo>
                <a:cubicBezTo>
                  <a:pt x="5460" y="2080"/>
                  <a:pt x="5293" y="2315"/>
                  <a:pt x="5327" y="2533"/>
                </a:cubicBezTo>
                <a:cubicBezTo>
                  <a:pt x="5321" y="2550"/>
                  <a:pt x="5315" y="2567"/>
                  <a:pt x="5312" y="2584"/>
                </a:cubicBezTo>
                <a:cubicBezTo>
                  <a:pt x="5108" y="2676"/>
                  <a:pt x="4922" y="2799"/>
                  <a:pt x="4752" y="2964"/>
                </a:cubicBezTo>
                <a:cubicBezTo>
                  <a:pt x="4453" y="3252"/>
                  <a:pt x="4220" y="3612"/>
                  <a:pt x="4031" y="3981"/>
                </a:cubicBezTo>
                <a:cubicBezTo>
                  <a:pt x="4051" y="3845"/>
                  <a:pt x="4067" y="3709"/>
                  <a:pt x="4098" y="3574"/>
                </a:cubicBezTo>
                <a:cubicBezTo>
                  <a:pt x="4149" y="3337"/>
                  <a:pt x="4217" y="3106"/>
                  <a:pt x="4299" y="2880"/>
                </a:cubicBezTo>
                <a:cubicBezTo>
                  <a:pt x="4377" y="2667"/>
                  <a:pt x="4473" y="2460"/>
                  <a:pt x="4579" y="2262"/>
                </a:cubicBezTo>
                <a:cubicBezTo>
                  <a:pt x="4637" y="2151"/>
                  <a:pt x="4700" y="2044"/>
                  <a:pt x="4766" y="1939"/>
                </a:cubicBezTo>
                <a:cubicBezTo>
                  <a:pt x="4780" y="1918"/>
                  <a:pt x="4795" y="1900"/>
                  <a:pt x="4809" y="1878"/>
                </a:cubicBezTo>
                <a:cubicBezTo>
                  <a:pt x="4873" y="1913"/>
                  <a:pt x="4947" y="1934"/>
                  <a:pt x="5020" y="1934"/>
                </a:cubicBezTo>
                <a:cubicBezTo>
                  <a:pt x="5075" y="1934"/>
                  <a:pt x="5129" y="1922"/>
                  <a:pt x="5179" y="1895"/>
                </a:cubicBezTo>
                <a:cubicBezTo>
                  <a:pt x="5308" y="1829"/>
                  <a:pt x="5396" y="1711"/>
                  <a:pt x="5426" y="1571"/>
                </a:cubicBezTo>
                <a:cubicBezTo>
                  <a:pt x="5456" y="1427"/>
                  <a:pt x="5403" y="1278"/>
                  <a:pt x="5295" y="1183"/>
                </a:cubicBezTo>
                <a:cubicBezTo>
                  <a:pt x="5215" y="1111"/>
                  <a:pt x="5102" y="1072"/>
                  <a:pt x="4991" y="1072"/>
                </a:cubicBezTo>
                <a:cubicBezTo>
                  <a:pt x="4966" y="1072"/>
                  <a:pt x="4940" y="1074"/>
                  <a:pt x="4915" y="1078"/>
                </a:cubicBezTo>
                <a:cubicBezTo>
                  <a:pt x="4765" y="1105"/>
                  <a:pt x="4631" y="1199"/>
                  <a:pt x="4580" y="1345"/>
                </a:cubicBezTo>
                <a:cubicBezTo>
                  <a:pt x="4548" y="1434"/>
                  <a:pt x="4545" y="1527"/>
                  <a:pt x="4573" y="1617"/>
                </a:cubicBezTo>
                <a:cubicBezTo>
                  <a:pt x="4590" y="1674"/>
                  <a:pt x="4626" y="1722"/>
                  <a:pt x="4671" y="1761"/>
                </a:cubicBezTo>
                <a:cubicBezTo>
                  <a:pt x="4675" y="1768"/>
                  <a:pt x="4680" y="1775"/>
                  <a:pt x="4687" y="1782"/>
                </a:cubicBezTo>
                <a:cubicBezTo>
                  <a:pt x="4600" y="1913"/>
                  <a:pt x="4525" y="2059"/>
                  <a:pt x="4458" y="2186"/>
                </a:cubicBezTo>
                <a:cubicBezTo>
                  <a:pt x="4342" y="2405"/>
                  <a:pt x="4243" y="2632"/>
                  <a:pt x="4160" y="2866"/>
                </a:cubicBezTo>
                <a:cubicBezTo>
                  <a:pt x="4082" y="3086"/>
                  <a:pt x="4021" y="3309"/>
                  <a:pt x="3977" y="3538"/>
                </a:cubicBezTo>
                <a:cubicBezTo>
                  <a:pt x="3955" y="3659"/>
                  <a:pt x="3929" y="3784"/>
                  <a:pt x="3915" y="3912"/>
                </a:cubicBezTo>
                <a:cubicBezTo>
                  <a:pt x="3891" y="3365"/>
                  <a:pt x="3837" y="2819"/>
                  <a:pt x="3779" y="2277"/>
                </a:cubicBezTo>
                <a:cubicBezTo>
                  <a:pt x="3742" y="1942"/>
                  <a:pt x="3706" y="1605"/>
                  <a:pt x="3651" y="1273"/>
                </a:cubicBezTo>
                <a:cubicBezTo>
                  <a:pt x="3631" y="1156"/>
                  <a:pt x="3610" y="1031"/>
                  <a:pt x="3583" y="909"/>
                </a:cubicBezTo>
                <a:cubicBezTo>
                  <a:pt x="3590" y="904"/>
                  <a:pt x="3597" y="901"/>
                  <a:pt x="3604" y="897"/>
                </a:cubicBezTo>
                <a:cubicBezTo>
                  <a:pt x="3739" y="787"/>
                  <a:pt x="3814" y="613"/>
                  <a:pt x="3780" y="440"/>
                </a:cubicBezTo>
                <a:cubicBezTo>
                  <a:pt x="3746" y="265"/>
                  <a:pt x="3635" y="108"/>
                  <a:pt x="3467" y="37"/>
                </a:cubicBezTo>
                <a:cubicBezTo>
                  <a:pt x="3407" y="12"/>
                  <a:pt x="3343" y="0"/>
                  <a:pt x="32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63300"/>
            <a:ext cx="7717500" cy="7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Font typeface="Playfair Display"/>
              <a:buNone/>
              <a:defRPr sz="4200"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 sz="3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 sz="3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 sz="3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 sz="3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 sz="3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 sz="3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 sz="3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 sz="3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●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○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■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●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○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■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●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○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■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6" r:id="rId5"/>
    <p:sldLayoutId id="2147483657" r:id="rId6"/>
    <p:sldLayoutId id="2147483658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70" r:id="rId17"/>
    <p:sldLayoutId id="2147483671" r:id="rId18"/>
    <p:sldLayoutId id="2147483672" r:id="rId19"/>
    <p:sldLayoutId id="2147483673" r:id="rId20"/>
    <p:sldLayoutId id="2147483674" r:id="rId21"/>
    <p:sldLayoutId id="2147483675" r:id="rId22"/>
    <p:sldLayoutId id="2147483676" r:id="rId23"/>
    <p:sldLayoutId id="2147483677" r:id="rId24"/>
    <p:sldLayoutId id="2147483678" r:id="rId25"/>
    <p:sldLayoutId id="2147483679" r:id="rId26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5977652/" TargetMode="External"/><Relationship Id="rId2" Type="http://schemas.openxmlformats.org/officeDocument/2006/relationships/hyperlink" Target="https://doi.org/10.5281/zenodo.453681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ancer.gov/types/lung/patient/lung-screening-pdq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0" name="Google Shape;930;p34"/>
          <p:cNvGrpSpPr/>
          <p:nvPr/>
        </p:nvGrpSpPr>
        <p:grpSpPr>
          <a:xfrm rot="1278434">
            <a:off x="5293784" y="1166019"/>
            <a:ext cx="4402732" cy="1703796"/>
            <a:chOff x="5173250" y="756263"/>
            <a:chExt cx="3970750" cy="1536625"/>
          </a:xfrm>
        </p:grpSpPr>
        <p:sp>
          <p:nvSpPr>
            <p:cNvPr id="931" name="Google Shape;931;p34"/>
            <p:cNvSpPr/>
            <p:nvPr/>
          </p:nvSpPr>
          <p:spPr>
            <a:xfrm>
              <a:off x="5173250" y="937938"/>
              <a:ext cx="3970750" cy="1354950"/>
            </a:xfrm>
            <a:custGeom>
              <a:avLst/>
              <a:gdLst/>
              <a:ahLst/>
              <a:cxnLst/>
              <a:rect l="l" t="t" r="r" b="b"/>
              <a:pathLst>
                <a:path w="158830" h="54198" extrusionOk="0">
                  <a:moveTo>
                    <a:pt x="1235" y="20166"/>
                  </a:moveTo>
                  <a:cubicBezTo>
                    <a:pt x="702" y="20166"/>
                    <a:pt x="386" y="20177"/>
                    <a:pt x="386" y="20177"/>
                  </a:cubicBezTo>
                  <a:lnTo>
                    <a:pt x="0" y="28772"/>
                  </a:lnTo>
                  <a:cubicBezTo>
                    <a:pt x="650" y="28392"/>
                    <a:pt x="1951" y="28252"/>
                    <a:pt x="3521" y="28252"/>
                  </a:cubicBezTo>
                  <a:cubicBezTo>
                    <a:pt x="7983" y="28252"/>
                    <a:pt x="14614" y="29388"/>
                    <a:pt x="14614" y="29388"/>
                  </a:cubicBezTo>
                  <a:cubicBezTo>
                    <a:pt x="15324" y="27570"/>
                    <a:pt x="13345" y="24211"/>
                    <a:pt x="10637" y="22123"/>
                  </a:cubicBezTo>
                  <a:lnTo>
                    <a:pt x="9623" y="21170"/>
                  </a:lnTo>
                  <a:cubicBezTo>
                    <a:pt x="6748" y="20274"/>
                    <a:pt x="2915" y="20166"/>
                    <a:pt x="1235" y="20166"/>
                  </a:cubicBezTo>
                  <a:close/>
                  <a:moveTo>
                    <a:pt x="116940" y="1"/>
                  </a:moveTo>
                  <a:lnTo>
                    <a:pt x="116940" y="1"/>
                  </a:lnTo>
                  <a:cubicBezTo>
                    <a:pt x="117022" y="3483"/>
                    <a:pt x="110548" y="11714"/>
                    <a:pt x="106901" y="16067"/>
                  </a:cubicBezTo>
                  <a:cubicBezTo>
                    <a:pt x="104937" y="13594"/>
                    <a:pt x="103077" y="11062"/>
                    <a:pt x="101328" y="8475"/>
                  </a:cubicBezTo>
                  <a:cubicBezTo>
                    <a:pt x="99474" y="5731"/>
                    <a:pt x="97922" y="3191"/>
                    <a:pt x="97705" y="2090"/>
                  </a:cubicBezTo>
                  <a:lnTo>
                    <a:pt x="96364" y="4730"/>
                  </a:lnTo>
                  <a:lnTo>
                    <a:pt x="95683" y="7067"/>
                  </a:lnTo>
                  <a:cubicBezTo>
                    <a:pt x="95683" y="7067"/>
                    <a:pt x="93812" y="12987"/>
                    <a:pt x="101013" y="22998"/>
                  </a:cubicBezTo>
                  <a:cubicBezTo>
                    <a:pt x="97244" y="27466"/>
                    <a:pt x="91339" y="34445"/>
                    <a:pt x="88178" y="38058"/>
                  </a:cubicBezTo>
                  <a:cubicBezTo>
                    <a:pt x="83297" y="43636"/>
                    <a:pt x="80269" y="45941"/>
                    <a:pt x="80269" y="45941"/>
                  </a:cubicBezTo>
                  <a:lnTo>
                    <a:pt x="87524" y="46358"/>
                  </a:lnTo>
                  <a:cubicBezTo>
                    <a:pt x="93376" y="46120"/>
                    <a:pt x="99135" y="39636"/>
                    <a:pt x="106988" y="30188"/>
                  </a:cubicBezTo>
                  <a:cubicBezTo>
                    <a:pt x="108171" y="31530"/>
                    <a:pt x="109362" y="32866"/>
                    <a:pt x="110541" y="34175"/>
                  </a:cubicBezTo>
                  <a:cubicBezTo>
                    <a:pt x="114578" y="38504"/>
                    <a:pt x="118581" y="41918"/>
                    <a:pt x="122447" y="44599"/>
                  </a:cubicBezTo>
                  <a:cubicBezTo>
                    <a:pt x="122447" y="44599"/>
                    <a:pt x="122447" y="44598"/>
                    <a:pt x="122448" y="44598"/>
                  </a:cubicBezTo>
                  <a:cubicBezTo>
                    <a:pt x="122448" y="44598"/>
                    <a:pt x="122448" y="44598"/>
                    <a:pt x="122449" y="44599"/>
                  </a:cubicBezTo>
                  <a:cubicBezTo>
                    <a:pt x="133700" y="52399"/>
                    <a:pt x="143792" y="54003"/>
                    <a:pt x="150189" y="54003"/>
                  </a:cubicBezTo>
                  <a:cubicBezTo>
                    <a:pt x="154657" y="54003"/>
                    <a:pt x="157323" y="53221"/>
                    <a:pt x="157323" y="53221"/>
                  </a:cubicBezTo>
                  <a:lnTo>
                    <a:pt x="158639" y="36287"/>
                  </a:lnTo>
                  <a:lnTo>
                    <a:pt x="158829" y="33855"/>
                  </a:lnTo>
                  <a:lnTo>
                    <a:pt x="158829" y="33855"/>
                  </a:lnTo>
                  <a:cubicBezTo>
                    <a:pt x="158829" y="33855"/>
                    <a:pt x="151162" y="37446"/>
                    <a:pt x="141483" y="37602"/>
                  </a:cubicBezTo>
                  <a:cubicBezTo>
                    <a:pt x="141270" y="37606"/>
                    <a:pt x="141056" y="37607"/>
                    <a:pt x="140841" y="37607"/>
                  </a:cubicBezTo>
                  <a:cubicBezTo>
                    <a:pt x="133161" y="37607"/>
                    <a:pt x="124315" y="35388"/>
                    <a:pt x="117043" y="27534"/>
                  </a:cubicBezTo>
                  <a:lnTo>
                    <a:pt x="113506" y="23762"/>
                  </a:lnTo>
                  <a:cubicBezTo>
                    <a:pt x="113291" y="23531"/>
                    <a:pt x="113080" y="23299"/>
                    <a:pt x="112867" y="23067"/>
                  </a:cubicBezTo>
                  <a:cubicBezTo>
                    <a:pt x="121774" y="11737"/>
                    <a:pt x="120194" y="6076"/>
                    <a:pt x="120194" y="6076"/>
                  </a:cubicBezTo>
                  <a:lnTo>
                    <a:pt x="119920" y="5331"/>
                  </a:lnTo>
                  <a:lnTo>
                    <a:pt x="119155" y="3693"/>
                  </a:lnTo>
                  <a:lnTo>
                    <a:pt x="116940" y="1"/>
                  </a:lnTo>
                  <a:close/>
                  <a:moveTo>
                    <a:pt x="52453" y="29415"/>
                  </a:moveTo>
                  <a:cubicBezTo>
                    <a:pt x="46880" y="29650"/>
                    <a:pt x="40807" y="38066"/>
                    <a:pt x="35573" y="45265"/>
                  </a:cubicBezTo>
                  <a:cubicBezTo>
                    <a:pt x="31033" y="51510"/>
                    <a:pt x="28676" y="51924"/>
                    <a:pt x="28130" y="51924"/>
                  </a:cubicBezTo>
                  <a:cubicBezTo>
                    <a:pt x="28047" y="51924"/>
                    <a:pt x="28006" y="51914"/>
                    <a:pt x="28006" y="51914"/>
                  </a:cubicBezTo>
                  <a:lnTo>
                    <a:pt x="28006" y="51914"/>
                  </a:lnTo>
                  <a:lnTo>
                    <a:pt x="30623" y="53646"/>
                  </a:lnTo>
                  <a:cubicBezTo>
                    <a:pt x="31384" y="54025"/>
                    <a:pt x="32168" y="54198"/>
                    <a:pt x="32965" y="54198"/>
                  </a:cubicBezTo>
                  <a:cubicBezTo>
                    <a:pt x="38322" y="54198"/>
                    <a:pt x="44275" y="46399"/>
                    <a:pt x="47731" y="40907"/>
                  </a:cubicBezTo>
                  <a:cubicBezTo>
                    <a:pt x="51701" y="34601"/>
                    <a:pt x="57196" y="30426"/>
                    <a:pt x="57196" y="30426"/>
                  </a:cubicBezTo>
                  <a:lnTo>
                    <a:pt x="57534" y="29710"/>
                  </a:lnTo>
                  <a:lnTo>
                    <a:pt x="52453" y="294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5413800" y="756263"/>
              <a:ext cx="3725450" cy="1536250"/>
            </a:xfrm>
            <a:custGeom>
              <a:avLst/>
              <a:gdLst/>
              <a:ahLst/>
              <a:cxnLst/>
              <a:rect l="l" t="t" r="r" b="b"/>
              <a:pathLst>
                <a:path w="149018" h="61450" extrusionOk="0">
                  <a:moveTo>
                    <a:pt x="98095" y="1"/>
                  </a:moveTo>
                  <a:cubicBezTo>
                    <a:pt x="97860" y="1"/>
                    <a:pt x="97619" y="5"/>
                    <a:pt x="97373" y="15"/>
                  </a:cubicBezTo>
                  <a:cubicBezTo>
                    <a:pt x="96045" y="68"/>
                    <a:pt x="94888" y="258"/>
                    <a:pt x="93881" y="536"/>
                  </a:cubicBezTo>
                  <a:cubicBezTo>
                    <a:pt x="90390" y="1500"/>
                    <a:pt x="87845" y="4188"/>
                    <a:pt x="87245" y="7448"/>
                  </a:cubicBezTo>
                  <a:cubicBezTo>
                    <a:pt x="86813" y="9803"/>
                    <a:pt x="86166" y="13378"/>
                    <a:pt x="86057" y="14336"/>
                  </a:cubicBezTo>
                  <a:cubicBezTo>
                    <a:pt x="86057" y="14336"/>
                    <a:pt x="87937" y="6455"/>
                    <a:pt x="97784" y="6056"/>
                  </a:cubicBezTo>
                  <a:cubicBezTo>
                    <a:pt x="98034" y="6046"/>
                    <a:pt x="98279" y="6041"/>
                    <a:pt x="98520" y="6041"/>
                  </a:cubicBezTo>
                  <a:cubicBezTo>
                    <a:pt x="107781" y="6041"/>
                    <a:pt x="110570" y="13343"/>
                    <a:pt x="110570" y="13343"/>
                  </a:cubicBezTo>
                  <a:cubicBezTo>
                    <a:pt x="110330" y="12400"/>
                    <a:pt x="109206" y="8895"/>
                    <a:pt x="108455" y="6588"/>
                  </a:cubicBezTo>
                  <a:cubicBezTo>
                    <a:pt x="107418" y="3394"/>
                    <a:pt x="104525" y="925"/>
                    <a:pt x="100918" y="252"/>
                  </a:cubicBezTo>
                  <a:cubicBezTo>
                    <a:pt x="100072" y="94"/>
                    <a:pt x="99132" y="1"/>
                    <a:pt x="98095" y="1"/>
                  </a:cubicBezTo>
                  <a:close/>
                  <a:moveTo>
                    <a:pt x="52589" y="36276"/>
                  </a:moveTo>
                  <a:cubicBezTo>
                    <a:pt x="52580" y="36276"/>
                    <a:pt x="52576" y="36276"/>
                    <a:pt x="52576" y="36276"/>
                  </a:cubicBezTo>
                  <a:lnTo>
                    <a:pt x="42831" y="36683"/>
                  </a:lnTo>
                  <a:cubicBezTo>
                    <a:pt x="46766" y="37313"/>
                    <a:pt x="49980" y="40021"/>
                    <a:pt x="53581" y="43749"/>
                  </a:cubicBezTo>
                  <a:cubicBezTo>
                    <a:pt x="57181" y="47478"/>
                    <a:pt x="64215" y="54489"/>
                    <a:pt x="67781" y="54662"/>
                  </a:cubicBezTo>
                  <a:cubicBezTo>
                    <a:pt x="68021" y="54674"/>
                    <a:pt x="68274" y="54679"/>
                    <a:pt x="68537" y="54679"/>
                  </a:cubicBezTo>
                  <a:cubicBezTo>
                    <a:pt x="72198" y="54679"/>
                    <a:pt x="77898" y="53625"/>
                    <a:pt x="77898" y="53625"/>
                  </a:cubicBezTo>
                  <a:cubicBezTo>
                    <a:pt x="73336" y="53363"/>
                    <a:pt x="69214" y="48428"/>
                    <a:pt x="62803" y="42298"/>
                  </a:cubicBezTo>
                  <a:cubicBezTo>
                    <a:pt x="56616" y="36379"/>
                    <a:pt x="52845" y="36276"/>
                    <a:pt x="52589" y="36276"/>
                  </a:cubicBezTo>
                  <a:close/>
                  <a:moveTo>
                    <a:pt x="149017" y="43556"/>
                  </a:moveTo>
                  <a:lnTo>
                    <a:pt x="149017" y="43556"/>
                  </a:lnTo>
                  <a:cubicBezTo>
                    <a:pt x="140561" y="52146"/>
                    <a:pt x="131794" y="54358"/>
                    <a:pt x="125006" y="54358"/>
                  </a:cubicBezTo>
                  <a:cubicBezTo>
                    <a:pt x="117915" y="54358"/>
                    <a:pt x="112984" y="51944"/>
                    <a:pt x="112827" y="51868"/>
                  </a:cubicBezTo>
                  <a:lnTo>
                    <a:pt x="112827" y="51868"/>
                  </a:lnTo>
                  <a:cubicBezTo>
                    <a:pt x="124079" y="59669"/>
                    <a:pt x="134172" y="61272"/>
                    <a:pt x="140569" y="61272"/>
                  </a:cubicBezTo>
                  <a:cubicBezTo>
                    <a:pt x="145037" y="61272"/>
                    <a:pt x="147702" y="60490"/>
                    <a:pt x="147702" y="60490"/>
                  </a:cubicBezTo>
                  <a:lnTo>
                    <a:pt x="149017" y="43556"/>
                  </a:lnTo>
                  <a:close/>
                  <a:moveTo>
                    <a:pt x="1" y="28437"/>
                  </a:moveTo>
                  <a:lnTo>
                    <a:pt x="1" y="28437"/>
                  </a:lnTo>
                  <a:cubicBezTo>
                    <a:pt x="2757" y="30875"/>
                    <a:pt x="5465" y="51017"/>
                    <a:pt x="13475" y="57883"/>
                  </a:cubicBezTo>
                  <a:cubicBezTo>
                    <a:pt x="16883" y="60808"/>
                    <a:pt x="22907" y="61449"/>
                    <a:pt x="22907" y="61449"/>
                  </a:cubicBezTo>
                  <a:cubicBezTo>
                    <a:pt x="18604" y="59739"/>
                    <a:pt x="17309" y="56997"/>
                    <a:pt x="14343" y="46713"/>
                  </a:cubicBezTo>
                  <a:cubicBezTo>
                    <a:pt x="11824" y="37981"/>
                    <a:pt x="9387" y="31939"/>
                    <a:pt x="1" y="28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" name="Google Shape;933;p34"/>
          <p:cNvGrpSpPr/>
          <p:nvPr/>
        </p:nvGrpSpPr>
        <p:grpSpPr>
          <a:xfrm rot="-1278434" flipH="1">
            <a:off x="-552516" y="1166019"/>
            <a:ext cx="4402732" cy="1703796"/>
            <a:chOff x="5173250" y="756263"/>
            <a:chExt cx="3970750" cy="1536625"/>
          </a:xfrm>
        </p:grpSpPr>
        <p:sp>
          <p:nvSpPr>
            <p:cNvPr id="934" name="Google Shape;934;p34"/>
            <p:cNvSpPr/>
            <p:nvPr/>
          </p:nvSpPr>
          <p:spPr>
            <a:xfrm>
              <a:off x="5173250" y="937938"/>
              <a:ext cx="3970750" cy="1354950"/>
            </a:xfrm>
            <a:custGeom>
              <a:avLst/>
              <a:gdLst/>
              <a:ahLst/>
              <a:cxnLst/>
              <a:rect l="l" t="t" r="r" b="b"/>
              <a:pathLst>
                <a:path w="158830" h="54198" extrusionOk="0">
                  <a:moveTo>
                    <a:pt x="1235" y="20166"/>
                  </a:moveTo>
                  <a:cubicBezTo>
                    <a:pt x="702" y="20166"/>
                    <a:pt x="386" y="20177"/>
                    <a:pt x="386" y="20177"/>
                  </a:cubicBezTo>
                  <a:lnTo>
                    <a:pt x="0" y="28772"/>
                  </a:lnTo>
                  <a:cubicBezTo>
                    <a:pt x="650" y="28392"/>
                    <a:pt x="1951" y="28252"/>
                    <a:pt x="3521" y="28252"/>
                  </a:cubicBezTo>
                  <a:cubicBezTo>
                    <a:pt x="7983" y="28252"/>
                    <a:pt x="14614" y="29388"/>
                    <a:pt x="14614" y="29388"/>
                  </a:cubicBezTo>
                  <a:cubicBezTo>
                    <a:pt x="15324" y="27570"/>
                    <a:pt x="13345" y="24211"/>
                    <a:pt x="10637" y="22123"/>
                  </a:cubicBezTo>
                  <a:lnTo>
                    <a:pt x="9623" y="21170"/>
                  </a:lnTo>
                  <a:cubicBezTo>
                    <a:pt x="6748" y="20274"/>
                    <a:pt x="2915" y="20166"/>
                    <a:pt x="1235" y="20166"/>
                  </a:cubicBezTo>
                  <a:close/>
                  <a:moveTo>
                    <a:pt x="116940" y="1"/>
                  </a:moveTo>
                  <a:lnTo>
                    <a:pt x="116940" y="1"/>
                  </a:lnTo>
                  <a:cubicBezTo>
                    <a:pt x="117022" y="3483"/>
                    <a:pt x="110548" y="11714"/>
                    <a:pt x="106901" y="16067"/>
                  </a:cubicBezTo>
                  <a:cubicBezTo>
                    <a:pt x="104937" y="13594"/>
                    <a:pt x="103077" y="11062"/>
                    <a:pt x="101328" y="8475"/>
                  </a:cubicBezTo>
                  <a:cubicBezTo>
                    <a:pt x="99474" y="5731"/>
                    <a:pt x="97922" y="3191"/>
                    <a:pt x="97705" y="2090"/>
                  </a:cubicBezTo>
                  <a:lnTo>
                    <a:pt x="96364" y="4730"/>
                  </a:lnTo>
                  <a:lnTo>
                    <a:pt x="95683" y="7067"/>
                  </a:lnTo>
                  <a:cubicBezTo>
                    <a:pt x="95683" y="7067"/>
                    <a:pt x="93812" y="12987"/>
                    <a:pt x="101013" y="22998"/>
                  </a:cubicBezTo>
                  <a:cubicBezTo>
                    <a:pt x="97244" y="27466"/>
                    <a:pt x="91339" y="34445"/>
                    <a:pt x="88178" y="38058"/>
                  </a:cubicBezTo>
                  <a:cubicBezTo>
                    <a:pt x="83297" y="43636"/>
                    <a:pt x="80269" y="45941"/>
                    <a:pt x="80269" y="45941"/>
                  </a:cubicBezTo>
                  <a:lnTo>
                    <a:pt x="87524" y="46358"/>
                  </a:lnTo>
                  <a:cubicBezTo>
                    <a:pt x="93376" y="46120"/>
                    <a:pt x="99135" y="39636"/>
                    <a:pt x="106988" y="30188"/>
                  </a:cubicBezTo>
                  <a:cubicBezTo>
                    <a:pt x="108171" y="31530"/>
                    <a:pt x="109362" y="32866"/>
                    <a:pt x="110541" y="34175"/>
                  </a:cubicBezTo>
                  <a:cubicBezTo>
                    <a:pt x="114578" y="38504"/>
                    <a:pt x="118581" y="41918"/>
                    <a:pt x="122447" y="44599"/>
                  </a:cubicBezTo>
                  <a:cubicBezTo>
                    <a:pt x="122447" y="44599"/>
                    <a:pt x="122447" y="44598"/>
                    <a:pt x="122448" y="44598"/>
                  </a:cubicBezTo>
                  <a:cubicBezTo>
                    <a:pt x="122448" y="44598"/>
                    <a:pt x="122448" y="44598"/>
                    <a:pt x="122449" y="44599"/>
                  </a:cubicBezTo>
                  <a:cubicBezTo>
                    <a:pt x="133700" y="52399"/>
                    <a:pt x="143792" y="54003"/>
                    <a:pt x="150189" y="54003"/>
                  </a:cubicBezTo>
                  <a:cubicBezTo>
                    <a:pt x="154657" y="54003"/>
                    <a:pt x="157323" y="53221"/>
                    <a:pt x="157323" y="53221"/>
                  </a:cubicBezTo>
                  <a:lnTo>
                    <a:pt x="158639" y="36287"/>
                  </a:lnTo>
                  <a:lnTo>
                    <a:pt x="158829" y="33855"/>
                  </a:lnTo>
                  <a:lnTo>
                    <a:pt x="158829" y="33855"/>
                  </a:lnTo>
                  <a:cubicBezTo>
                    <a:pt x="158829" y="33855"/>
                    <a:pt x="151162" y="37446"/>
                    <a:pt x="141483" y="37602"/>
                  </a:cubicBezTo>
                  <a:cubicBezTo>
                    <a:pt x="141270" y="37606"/>
                    <a:pt x="141056" y="37607"/>
                    <a:pt x="140841" y="37607"/>
                  </a:cubicBezTo>
                  <a:cubicBezTo>
                    <a:pt x="133161" y="37607"/>
                    <a:pt x="124315" y="35388"/>
                    <a:pt x="117043" y="27534"/>
                  </a:cubicBezTo>
                  <a:lnTo>
                    <a:pt x="113506" y="23762"/>
                  </a:lnTo>
                  <a:cubicBezTo>
                    <a:pt x="113291" y="23531"/>
                    <a:pt x="113080" y="23299"/>
                    <a:pt x="112867" y="23067"/>
                  </a:cubicBezTo>
                  <a:cubicBezTo>
                    <a:pt x="121774" y="11737"/>
                    <a:pt x="120194" y="6076"/>
                    <a:pt x="120194" y="6076"/>
                  </a:cubicBezTo>
                  <a:lnTo>
                    <a:pt x="119920" y="5331"/>
                  </a:lnTo>
                  <a:lnTo>
                    <a:pt x="119155" y="3693"/>
                  </a:lnTo>
                  <a:lnTo>
                    <a:pt x="116940" y="1"/>
                  </a:lnTo>
                  <a:close/>
                  <a:moveTo>
                    <a:pt x="52453" y="29415"/>
                  </a:moveTo>
                  <a:cubicBezTo>
                    <a:pt x="46880" y="29650"/>
                    <a:pt x="40807" y="38066"/>
                    <a:pt x="35573" y="45265"/>
                  </a:cubicBezTo>
                  <a:cubicBezTo>
                    <a:pt x="31033" y="51510"/>
                    <a:pt x="28676" y="51924"/>
                    <a:pt x="28130" y="51924"/>
                  </a:cubicBezTo>
                  <a:cubicBezTo>
                    <a:pt x="28047" y="51924"/>
                    <a:pt x="28006" y="51914"/>
                    <a:pt x="28006" y="51914"/>
                  </a:cubicBezTo>
                  <a:lnTo>
                    <a:pt x="28006" y="51914"/>
                  </a:lnTo>
                  <a:lnTo>
                    <a:pt x="30623" y="53646"/>
                  </a:lnTo>
                  <a:cubicBezTo>
                    <a:pt x="31384" y="54025"/>
                    <a:pt x="32168" y="54198"/>
                    <a:pt x="32965" y="54198"/>
                  </a:cubicBezTo>
                  <a:cubicBezTo>
                    <a:pt x="38322" y="54198"/>
                    <a:pt x="44275" y="46399"/>
                    <a:pt x="47731" y="40907"/>
                  </a:cubicBezTo>
                  <a:cubicBezTo>
                    <a:pt x="51701" y="34601"/>
                    <a:pt x="57196" y="30426"/>
                    <a:pt x="57196" y="30426"/>
                  </a:cubicBezTo>
                  <a:lnTo>
                    <a:pt x="57534" y="29710"/>
                  </a:lnTo>
                  <a:lnTo>
                    <a:pt x="52453" y="294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5413800" y="756263"/>
              <a:ext cx="3725450" cy="1536250"/>
            </a:xfrm>
            <a:custGeom>
              <a:avLst/>
              <a:gdLst/>
              <a:ahLst/>
              <a:cxnLst/>
              <a:rect l="l" t="t" r="r" b="b"/>
              <a:pathLst>
                <a:path w="149018" h="61450" extrusionOk="0">
                  <a:moveTo>
                    <a:pt x="98095" y="1"/>
                  </a:moveTo>
                  <a:cubicBezTo>
                    <a:pt x="97860" y="1"/>
                    <a:pt x="97619" y="5"/>
                    <a:pt x="97373" y="15"/>
                  </a:cubicBezTo>
                  <a:cubicBezTo>
                    <a:pt x="96045" y="68"/>
                    <a:pt x="94888" y="258"/>
                    <a:pt x="93881" y="536"/>
                  </a:cubicBezTo>
                  <a:cubicBezTo>
                    <a:pt x="90390" y="1500"/>
                    <a:pt x="87845" y="4188"/>
                    <a:pt x="87245" y="7448"/>
                  </a:cubicBezTo>
                  <a:cubicBezTo>
                    <a:pt x="86813" y="9803"/>
                    <a:pt x="86166" y="13378"/>
                    <a:pt x="86057" y="14336"/>
                  </a:cubicBezTo>
                  <a:cubicBezTo>
                    <a:pt x="86057" y="14336"/>
                    <a:pt x="87937" y="6455"/>
                    <a:pt x="97784" y="6056"/>
                  </a:cubicBezTo>
                  <a:cubicBezTo>
                    <a:pt x="98034" y="6046"/>
                    <a:pt x="98279" y="6041"/>
                    <a:pt x="98520" y="6041"/>
                  </a:cubicBezTo>
                  <a:cubicBezTo>
                    <a:pt x="107781" y="6041"/>
                    <a:pt x="110570" y="13343"/>
                    <a:pt x="110570" y="13343"/>
                  </a:cubicBezTo>
                  <a:cubicBezTo>
                    <a:pt x="110330" y="12400"/>
                    <a:pt x="109206" y="8895"/>
                    <a:pt x="108455" y="6588"/>
                  </a:cubicBezTo>
                  <a:cubicBezTo>
                    <a:pt x="107418" y="3394"/>
                    <a:pt x="104525" y="925"/>
                    <a:pt x="100918" y="252"/>
                  </a:cubicBezTo>
                  <a:cubicBezTo>
                    <a:pt x="100072" y="94"/>
                    <a:pt x="99132" y="1"/>
                    <a:pt x="98095" y="1"/>
                  </a:cubicBezTo>
                  <a:close/>
                  <a:moveTo>
                    <a:pt x="52589" y="36276"/>
                  </a:moveTo>
                  <a:cubicBezTo>
                    <a:pt x="52580" y="36276"/>
                    <a:pt x="52576" y="36276"/>
                    <a:pt x="52576" y="36276"/>
                  </a:cubicBezTo>
                  <a:lnTo>
                    <a:pt x="42831" y="36683"/>
                  </a:lnTo>
                  <a:cubicBezTo>
                    <a:pt x="46766" y="37313"/>
                    <a:pt x="49980" y="40021"/>
                    <a:pt x="53581" y="43749"/>
                  </a:cubicBezTo>
                  <a:cubicBezTo>
                    <a:pt x="57181" y="47478"/>
                    <a:pt x="64215" y="54489"/>
                    <a:pt x="67781" y="54662"/>
                  </a:cubicBezTo>
                  <a:cubicBezTo>
                    <a:pt x="68021" y="54674"/>
                    <a:pt x="68274" y="54679"/>
                    <a:pt x="68537" y="54679"/>
                  </a:cubicBezTo>
                  <a:cubicBezTo>
                    <a:pt x="72198" y="54679"/>
                    <a:pt x="77898" y="53625"/>
                    <a:pt x="77898" y="53625"/>
                  </a:cubicBezTo>
                  <a:cubicBezTo>
                    <a:pt x="73336" y="53363"/>
                    <a:pt x="69214" y="48428"/>
                    <a:pt x="62803" y="42298"/>
                  </a:cubicBezTo>
                  <a:cubicBezTo>
                    <a:pt x="56616" y="36379"/>
                    <a:pt x="52845" y="36276"/>
                    <a:pt x="52589" y="36276"/>
                  </a:cubicBezTo>
                  <a:close/>
                  <a:moveTo>
                    <a:pt x="149017" y="43556"/>
                  </a:moveTo>
                  <a:lnTo>
                    <a:pt x="149017" y="43556"/>
                  </a:lnTo>
                  <a:cubicBezTo>
                    <a:pt x="140561" y="52146"/>
                    <a:pt x="131794" y="54358"/>
                    <a:pt x="125006" y="54358"/>
                  </a:cubicBezTo>
                  <a:cubicBezTo>
                    <a:pt x="117915" y="54358"/>
                    <a:pt x="112984" y="51944"/>
                    <a:pt x="112827" y="51868"/>
                  </a:cubicBezTo>
                  <a:lnTo>
                    <a:pt x="112827" y="51868"/>
                  </a:lnTo>
                  <a:cubicBezTo>
                    <a:pt x="124079" y="59669"/>
                    <a:pt x="134172" y="61272"/>
                    <a:pt x="140569" y="61272"/>
                  </a:cubicBezTo>
                  <a:cubicBezTo>
                    <a:pt x="145037" y="61272"/>
                    <a:pt x="147702" y="60490"/>
                    <a:pt x="147702" y="60490"/>
                  </a:cubicBezTo>
                  <a:lnTo>
                    <a:pt x="149017" y="43556"/>
                  </a:lnTo>
                  <a:close/>
                  <a:moveTo>
                    <a:pt x="1" y="28437"/>
                  </a:moveTo>
                  <a:lnTo>
                    <a:pt x="1" y="28437"/>
                  </a:lnTo>
                  <a:cubicBezTo>
                    <a:pt x="2757" y="30875"/>
                    <a:pt x="5465" y="51017"/>
                    <a:pt x="13475" y="57883"/>
                  </a:cubicBezTo>
                  <a:cubicBezTo>
                    <a:pt x="16883" y="60808"/>
                    <a:pt x="22907" y="61449"/>
                    <a:pt x="22907" y="61449"/>
                  </a:cubicBezTo>
                  <a:cubicBezTo>
                    <a:pt x="18604" y="59739"/>
                    <a:pt x="17309" y="56997"/>
                    <a:pt x="14343" y="46713"/>
                  </a:cubicBezTo>
                  <a:cubicBezTo>
                    <a:pt x="11824" y="37981"/>
                    <a:pt x="9387" y="31939"/>
                    <a:pt x="1" y="28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6" name="Google Shape;936;p34"/>
          <p:cNvSpPr txBox="1">
            <a:spLocks noGrp="1"/>
          </p:cNvSpPr>
          <p:nvPr>
            <p:ph type="ctrTitle"/>
          </p:nvPr>
        </p:nvSpPr>
        <p:spPr>
          <a:xfrm>
            <a:off x="713250" y="3265900"/>
            <a:ext cx="7717500" cy="9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Lung Cancer Detection Using Machine Learning Approaches </a:t>
            </a:r>
            <a:endParaRPr sz="3400"/>
          </a:p>
        </p:txBody>
      </p:sp>
      <p:sp>
        <p:nvSpPr>
          <p:cNvPr id="937" name="Google Shape;937;p34"/>
          <p:cNvSpPr/>
          <p:nvPr/>
        </p:nvSpPr>
        <p:spPr>
          <a:xfrm>
            <a:off x="6691139" y="590455"/>
            <a:ext cx="267" cy="134"/>
          </a:xfrm>
          <a:custGeom>
            <a:avLst/>
            <a:gdLst/>
            <a:ahLst/>
            <a:cxnLst/>
            <a:rect l="l" t="t" r="r" b="b"/>
            <a:pathLst>
              <a:path w="2" h="1" extrusionOk="0">
                <a:moveTo>
                  <a:pt x="1" y="0"/>
                </a:moveTo>
                <a:cubicBezTo>
                  <a:pt x="0" y="0"/>
                  <a:pt x="0" y="0"/>
                  <a:pt x="0" y="1"/>
                </a:cubicBezTo>
                <a:lnTo>
                  <a:pt x="2" y="1"/>
                </a:lnTo>
                <a:cubicBezTo>
                  <a:pt x="2" y="1"/>
                  <a:pt x="1" y="0"/>
                  <a:pt x="1" y="0"/>
                </a:cubicBezTo>
                <a:close/>
              </a:path>
            </a:pathLst>
          </a:custGeom>
          <a:solidFill>
            <a:srgbClr val="E4EE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4"/>
          <p:cNvSpPr/>
          <p:nvPr/>
        </p:nvSpPr>
        <p:spPr>
          <a:xfrm>
            <a:off x="6691139" y="586313"/>
            <a:ext cx="7615" cy="4275"/>
          </a:xfrm>
          <a:custGeom>
            <a:avLst/>
            <a:gdLst/>
            <a:ahLst/>
            <a:cxnLst/>
            <a:rect l="l" t="t" r="r" b="b"/>
            <a:pathLst>
              <a:path w="57" h="32" extrusionOk="0">
                <a:moveTo>
                  <a:pt x="57" y="1"/>
                </a:moveTo>
                <a:lnTo>
                  <a:pt x="57" y="1"/>
                </a:lnTo>
                <a:cubicBezTo>
                  <a:pt x="38" y="15"/>
                  <a:pt x="20" y="28"/>
                  <a:pt x="0" y="32"/>
                </a:cubicBezTo>
                <a:lnTo>
                  <a:pt x="2" y="32"/>
                </a:lnTo>
                <a:cubicBezTo>
                  <a:pt x="4" y="31"/>
                  <a:pt x="6" y="31"/>
                  <a:pt x="9" y="31"/>
                </a:cubicBezTo>
                <a:cubicBezTo>
                  <a:pt x="11" y="31"/>
                  <a:pt x="14" y="31"/>
                  <a:pt x="16" y="30"/>
                </a:cubicBezTo>
                <a:cubicBezTo>
                  <a:pt x="30" y="25"/>
                  <a:pt x="44" y="11"/>
                  <a:pt x="57" y="1"/>
                </a:cubicBezTo>
                <a:close/>
              </a:path>
            </a:pathLst>
          </a:custGeom>
          <a:solidFill>
            <a:srgbClr val="007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4"/>
          <p:cNvSpPr/>
          <p:nvPr/>
        </p:nvSpPr>
        <p:spPr>
          <a:xfrm>
            <a:off x="6702362" y="567742"/>
            <a:ext cx="10288" cy="16166"/>
          </a:xfrm>
          <a:custGeom>
            <a:avLst/>
            <a:gdLst/>
            <a:ahLst/>
            <a:cxnLst/>
            <a:rect l="l" t="t" r="r" b="b"/>
            <a:pathLst>
              <a:path w="77" h="121" extrusionOk="0">
                <a:moveTo>
                  <a:pt x="77" y="1"/>
                </a:moveTo>
                <a:cubicBezTo>
                  <a:pt x="53" y="53"/>
                  <a:pt x="27" y="92"/>
                  <a:pt x="1" y="120"/>
                </a:cubicBezTo>
                <a:cubicBezTo>
                  <a:pt x="27" y="92"/>
                  <a:pt x="53" y="53"/>
                  <a:pt x="77" y="1"/>
                </a:cubicBezTo>
                <a:close/>
              </a:path>
            </a:pathLst>
          </a:custGeom>
          <a:solidFill>
            <a:srgbClr val="007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4"/>
          <p:cNvSpPr/>
          <p:nvPr/>
        </p:nvSpPr>
        <p:spPr>
          <a:xfrm>
            <a:off x="2505528" y="247256"/>
            <a:ext cx="2054984" cy="3200459"/>
          </a:xfrm>
          <a:custGeom>
            <a:avLst/>
            <a:gdLst/>
            <a:ahLst/>
            <a:cxnLst/>
            <a:rect l="l" t="t" r="r" b="b"/>
            <a:pathLst>
              <a:path w="42238" h="65782" extrusionOk="0">
                <a:moveTo>
                  <a:pt x="27719" y="1"/>
                </a:moveTo>
                <a:cubicBezTo>
                  <a:pt x="26665" y="1"/>
                  <a:pt x="25600" y="236"/>
                  <a:pt x="24615" y="718"/>
                </a:cubicBezTo>
                <a:cubicBezTo>
                  <a:pt x="21770" y="2108"/>
                  <a:pt x="17506" y="4957"/>
                  <a:pt x="13332" y="10635"/>
                </a:cubicBezTo>
                <a:cubicBezTo>
                  <a:pt x="8379" y="17371"/>
                  <a:pt x="4788" y="26393"/>
                  <a:pt x="2658" y="37450"/>
                </a:cubicBezTo>
                <a:cubicBezTo>
                  <a:pt x="1" y="51244"/>
                  <a:pt x="334" y="60129"/>
                  <a:pt x="3647" y="63850"/>
                </a:cubicBezTo>
                <a:cubicBezTo>
                  <a:pt x="4776" y="65120"/>
                  <a:pt x="6248" y="65781"/>
                  <a:pt x="7923" y="65781"/>
                </a:cubicBezTo>
                <a:cubicBezTo>
                  <a:pt x="8082" y="65781"/>
                  <a:pt x="8245" y="65777"/>
                  <a:pt x="8408" y="65764"/>
                </a:cubicBezTo>
                <a:cubicBezTo>
                  <a:pt x="9690" y="65669"/>
                  <a:pt x="10947" y="65113"/>
                  <a:pt x="11951" y="64196"/>
                </a:cubicBezTo>
                <a:cubicBezTo>
                  <a:pt x="13757" y="62548"/>
                  <a:pt x="18695" y="58677"/>
                  <a:pt x="25481" y="58378"/>
                </a:cubicBezTo>
                <a:cubicBezTo>
                  <a:pt x="25625" y="58371"/>
                  <a:pt x="25772" y="58368"/>
                  <a:pt x="25923" y="58368"/>
                </a:cubicBezTo>
                <a:cubicBezTo>
                  <a:pt x="26522" y="58368"/>
                  <a:pt x="27187" y="58422"/>
                  <a:pt x="28010" y="58534"/>
                </a:cubicBezTo>
                <a:cubicBezTo>
                  <a:pt x="28191" y="58559"/>
                  <a:pt x="28404" y="58577"/>
                  <a:pt x="28645" y="58577"/>
                </a:cubicBezTo>
                <a:cubicBezTo>
                  <a:pt x="30418" y="58577"/>
                  <a:pt x="33663" y="57615"/>
                  <a:pt x="36086" y="51423"/>
                </a:cubicBezTo>
                <a:cubicBezTo>
                  <a:pt x="36790" y="49627"/>
                  <a:pt x="37285" y="47690"/>
                  <a:pt x="37557" y="45667"/>
                </a:cubicBezTo>
                <a:cubicBezTo>
                  <a:pt x="42238" y="10978"/>
                  <a:pt x="32911" y="2254"/>
                  <a:pt x="32322" y="1744"/>
                </a:cubicBezTo>
                <a:cubicBezTo>
                  <a:pt x="31059" y="599"/>
                  <a:pt x="29402" y="1"/>
                  <a:pt x="2771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4"/>
          <p:cNvSpPr/>
          <p:nvPr/>
        </p:nvSpPr>
        <p:spPr>
          <a:xfrm>
            <a:off x="4434577" y="247331"/>
            <a:ext cx="2055033" cy="3200313"/>
          </a:xfrm>
          <a:custGeom>
            <a:avLst/>
            <a:gdLst/>
            <a:ahLst/>
            <a:cxnLst/>
            <a:rect l="l" t="t" r="r" b="b"/>
            <a:pathLst>
              <a:path w="42239" h="65779" extrusionOk="0">
                <a:moveTo>
                  <a:pt x="14519" y="1"/>
                </a:moveTo>
                <a:cubicBezTo>
                  <a:pt x="12836" y="1"/>
                  <a:pt x="11179" y="598"/>
                  <a:pt x="9916" y="1744"/>
                </a:cubicBezTo>
                <a:cubicBezTo>
                  <a:pt x="9329" y="2252"/>
                  <a:pt x="0" y="10977"/>
                  <a:pt x="4682" y="45665"/>
                </a:cubicBezTo>
                <a:cubicBezTo>
                  <a:pt x="4955" y="47688"/>
                  <a:pt x="5450" y="49625"/>
                  <a:pt x="6153" y="51421"/>
                </a:cubicBezTo>
                <a:cubicBezTo>
                  <a:pt x="8577" y="57613"/>
                  <a:pt x="11822" y="58574"/>
                  <a:pt x="13594" y="58574"/>
                </a:cubicBezTo>
                <a:cubicBezTo>
                  <a:pt x="13835" y="58574"/>
                  <a:pt x="14048" y="58557"/>
                  <a:pt x="14229" y="58532"/>
                </a:cubicBezTo>
                <a:cubicBezTo>
                  <a:pt x="15053" y="58420"/>
                  <a:pt x="15717" y="58365"/>
                  <a:pt x="16316" y="58365"/>
                </a:cubicBezTo>
                <a:cubicBezTo>
                  <a:pt x="16467" y="58365"/>
                  <a:pt x="16614" y="58369"/>
                  <a:pt x="16759" y="58376"/>
                </a:cubicBezTo>
                <a:cubicBezTo>
                  <a:pt x="23545" y="58675"/>
                  <a:pt x="28482" y="62544"/>
                  <a:pt x="30290" y="64194"/>
                </a:cubicBezTo>
                <a:cubicBezTo>
                  <a:pt x="31293" y="65111"/>
                  <a:pt x="32550" y="65665"/>
                  <a:pt x="33831" y="65762"/>
                </a:cubicBezTo>
                <a:cubicBezTo>
                  <a:pt x="33994" y="65775"/>
                  <a:pt x="34157" y="65779"/>
                  <a:pt x="34316" y="65779"/>
                </a:cubicBezTo>
                <a:cubicBezTo>
                  <a:pt x="35992" y="65779"/>
                  <a:pt x="37463" y="65118"/>
                  <a:pt x="38592" y="63848"/>
                </a:cubicBezTo>
                <a:cubicBezTo>
                  <a:pt x="41905" y="60127"/>
                  <a:pt x="42239" y="51245"/>
                  <a:pt x="39580" y="37449"/>
                </a:cubicBezTo>
                <a:cubicBezTo>
                  <a:pt x="37450" y="26392"/>
                  <a:pt x="33859" y="17372"/>
                  <a:pt x="28906" y="10634"/>
                </a:cubicBezTo>
                <a:cubicBezTo>
                  <a:pt x="24732" y="4958"/>
                  <a:pt x="20467" y="2107"/>
                  <a:pt x="17623" y="717"/>
                </a:cubicBezTo>
                <a:cubicBezTo>
                  <a:pt x="16638" y="235"/>
                  <a:pt x="15573" y="1"/>
                  <a:pt x="1451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4"/>
          <p:cNvSpPr/>
          <p:nvPr/>
        </p:nvSpPr>
        <p:spPr>
          <a:xfrm>
            <a:off x="2962625" y="-81975"/>
            <a:ext cx="3097851" cy="2971134"/>
          </a:xfrm>
          <a:custGeom>
            <a:avLst/>
            <a:gdLst/>
            <a:ahLst/>
            <a:cxnLst/>
            <a:rect l="l" t="t" r="r" b="b"/>
            <a:pathLst>
              <a:path w="63673" h="60032" extrusionOk="0">
                <a:moveTo>
                  <a:pt x="31846" y="1"/>
                </a:moveTo>
                <a:cubicBezTo>
                  <a:pt x="31833" y="1"/>
                  <a:pt x="31820" y="1"/>
                  <a:pt x="31807" y="1"/>
                </a:cubicBezTo>
                <a:lnTo>
                  <a:pt x="31791" y="1"/>
                </a:lnTo>
                <a:cubicBezTo>
                  <a:pt x="30807" y="21"/>
                  <a:pt x="30025" y="837"/>
                  <a:pt x="30046" y="1820"/>
                </a:cubicBezTo>
                <a:lnTo>
                  <a:pt x="30370" y="17631"/>
                </a:lnTo>
                <a:lnTo>
                  <a:pt x="30394" y="18641"/>
                </a:lnTo>
                <a:cubicBezTo>
                  <a:pt x="30395" y="18688"/>
                  <a:pt x="30398" y="18736"/>
                  <a:pt x="30401" y="18784"/>
                </a:cubicBezTo>
                <a:cubicBezTo>
                  <a:pt x="30397" y="18972"/>
                  <a:pt x="30383" y="19160"/>
                  <a:pt x="30351" y="19345"/>
                </a:cubicBezTo>
                <a:cubicBezTo>
                  <a:pt x="30276" y="19837"/>
                  <a:pt x="30120" y="20325"/>
                  <a:pt x="29879" y="20769"/>
                </a:cubicBezTo>
                <a:cubicBezTo>
                  <a:pt x="29639" y="21213"/>
                  <a:pt x="29330" y="21625"/>
                  <a:pt x="28954" y="21971"/>
                </a:cubicBezTo>
                <a:cubicBezTo>
                  <a:pt x="28762" y="22140"/>
                  <a:pt x="28565" y="22304"/>
                  <a:pt x="28347" y="22439"/>
                </a:cubicBezTo>
                <a:lnTo>
                  <a:pt x="28185" y="22544"/>
                </a:lnTo>
                <a:lnTo>
                  <a:pt x="28016" y="22636"/>
                </a:lnTo>
                <a:cubicBezTo>
                  <a:pt x="27918" y="22695"/>
                  <a:pt x="27756" y="22771"/>
                  <a:pt x="27609" y="22842"/>
                </a:cubicBezTo>
                <a:lnTo>
                  <a:pt x="25525" y="23864"/>
                </a:lnTo>
                <a:lnTo>
                  <a:pt x="24458" y="21962"/>
                </a:lnTo>
                <a:lnTo>
                  <a:pt x="23628" y="20487"/>
                </a:lnTo>
                <a:lnTo>
                  <a:pt x="23212" y="19749"/>
                </a:lnTo>
                <a:lnTo>
                  <a:pt x="23110" y="19565"/>
                </a:lnTo>
                <a:lnTo>
                  <a:pt x="22984" y="19356"/>
                </a:lnTo>
                <a:cubicBezTo>
                  <a:pt x="22900" y="19214"/>
                  <a:pt x="22811" y="19077"/>
                  <a:pt x="22711" y="18948"/>
                </a:cubicBezTo>
                <a:cubicBezTo>
                  <a:pt x="21935" y="17884"/>
                  <a:pt x="20792" y="17110"/>
                  <a:pt x="19537" y="16802"/>
                </a:cubicBezTo>
                <a:cubicBezTo>
                  <a:pt x="19091" y="16690"/>
                  <a:pt x="18631" y="16633"/>
                  <a:pt x="18173" y="16633"/>
                </a:cubicBezTo>
                <a:cubicBezTo>
                  <a:pt x="17990" y="16633"/>
                  <a:pt x="17808" y="16642"/>
                  <a:pt x="17626" y="16661"/>
                </a:cubicBezTo>
                <a:cubicBezTo>
                  <a:pt x="16959" y="16736"/>
                  <a:pt x="16452" y="16888"/>
                  <a:pt x="15894" y="17004"/>
                </a:cubicBezTo>
                <a:lnTo>
                  <a:pt x="12574" y="17746"/>
                </a:lnTo>
                <a:cubicBezTo>
                  <a:pt x="11916" y="17912"/>
                  <a:pt x="11327" y="18306"/>
                  <a:pt x="10930" y="18841"/>
                </a:cubicBezTo>
                <a:lnTo>
                  <a:pt x="9925" y="20205"/>
                </a:lnTo>
                <a:lnTo>
                  <a:pt x="5913" y="25658"/>
                </a:lnTo>
                <a:cubicBezTo>
                  <a:pt x="5853" y="25738"/>
                  <a:pt x="5866" y="25850"/>
                  <a:pt x="5943" y="25914"/>
                </a:cubicBezTo>
                <a:cubicBezTo>
                  <a:pt x="5978" y="25943"/>
                  <a:pt x="6021" y="25957"/>
                  <a:pt x="6064" y="25957"/>
                </a:cubicBezTo>
                <a:cubicBezTo>
                  <a:pt x="6117" y="25957"/>
                  <a:pt x="6170" y="25935"/>
                  <a:pt x="6207" y="25891"/>
                </a:cubicBezTo>
                <a:lnTo>
                  <a:pt x="10547" y="20694"/>
                </a:lnTo>
                <a:lnTo>
                  <a:pt x="11631" y="19396"/>
                </a:lnTo>
                <a:cubicBezTo>
                  <a:pt x="11930" y="19043"/>
                  <a:pt x="12350" y="18804"/>
                  <a:pt x="12794" y="18721"/>
                </a:cubicBezTo>
                <a:lnTo>
                  <a:pt x="16118" y="18189"/>
                </a:lnTo>
                <a:cubicBezTo>
                  <a:pt x="16669" y="18106"/>
                  <a:pt x="17263" y="17984"/>
                  <a:pt x="17720" y="17969"/>
                </a:cubicBezTo>
                <a:cubicBezTo>
                  <a:pt x="17772" y="17967"/>
                  <a:pt x="17824" y="17966"/>
                  <a:pt x="17877" y="17966"/>
                </a:cubicBezTo>
                <a:cubicBezTo>
                  <a:pt x="18312" y="17966"/>
                  <a:pt x="18745" y="18034"/>
                  <a:pt x="19154" y="18166"/>
                </a:cubicBezTo>
                <a:cubicBezTo>
                  <a:pt x="20079" y="18452"/>
                  <a:pt x="20874" y="19078"/>
                  <a:pt x="21379" y="19871"/>
                </a:cubicBezTo>
                <a:cubicBezTo>
                  <a:pt x="21444" y="19969"/>
                  <a:pt x="21502" y="20070"/>
                  <a:pt x="21556" y="20176"/>
                </a:cubicBezTo>
                <a:lnTo>
                  <a:pt x="21640" y="20337"/>
                </a:lnTo>
                <a:lnTo>
                  <a:pt x="21732" y="20525"/>
                </a:lnTo>
                <a:lnTo>
                  <a:pt x="22101" y="21289"/>
                </a:lnTo>
                <a:lnTo>
                  <a:pt x="22839" y="22812"/>
                </a:lnTo>
                <a:lnTo>
                  <a:pt x="23765" y="24729"/>
                </a:lnTo>
                <a:lnTo>
                  <a:pt x="22867" y="25170"/>
                </a:lnTo>
                <a:cubicBezTo>
                  <a:pt x="22812" y="25160"/>
                  <a:pt x="22755" y="25150"/>
                  <a:pt x="22697" y="25149"/>
                </a:cubicBezTo>
                <a:lnTo>
                  <a:pt x="19569" y="25033"/>
                </a:lnTo>
                <a:lnTo>
                  <a:pt x="18004" y="24973"/>
                </a:lnTo>
                <a:lnTo>
                  <a:pt x="17204" y="24945"/>
                </a:lnTo>
                <a:cubicBezTo>
                  <a:pt x="17164" y="24944"/>
                  <a:pt x="17124" y="24944"/>
                  <a:pt x="17084" y="24944"/>
                </a:cubicBezTo>
                <a:cubicBezTo>
                  <a:pt x="16828" y="24944"/>
                  <a:pt x="16574" y="24956"/>
                  <a:pt x="16321" y="24980"/>
                </a:cubicBezTo>
                <a:cubicBezTo>
                  <a:pt x="15736" y="25043"/>
                  <a:pt x="15159" y="25176"/>
                  <a:pt x="14611" y="25377"/>
                </a:cubicBezTo>
                <a:cubicBezTo>
                  <a:pt x="14336" y="25480"/>
                  <a:pt x="14071" y="25597"/>
                  <a:pt x="13811" y="25731"/>
                </a:cubicBezTo>
                <a:cubicBezTo>
                  <a:pt x="13682" y="25796"/>
                  <a:pt x="13554" y="25871"/>
                  <a:pt x="13432" y="25942"/>
                </a:cubicBezTo>
                <a:lnTo>
                  <a:pt x="13096" y="26142"/>
                </a:lnTo>
                <a:lnTo>
                  <a:pt x="11754" y="26945"/>
                </a:lnTo>
                <a:lnTo>
                  <a:pt x="11080" y="27350"/>
                </a:lnTo>
                <a:cubicBezTo>
                  <a:pt x="10836" y="27499"/>
                  <a:pt x="10598" y="27660"/>
                  <a:pt x="10372" y="27836"/>
                </a:cubicBezTo>
                <a:cubicBezTo>
                  <a:pt x="9471" y="28541"/>
                  <a:pt x="8759" y="29466"/>
                  <a:pt x="8311" y="30499"/>
                </a:cubicBezTo>
                <a:cubicBezTo>
                  <a:pt x="8201" y="30753"/>
                  <a:pt x="8099" y="31037"/>
                  <a:pt x="8024" y="31277"/>
                </a:cubicBezTo>
                <a:lnTo>
                  <a:pt x="7781" y="32022"/>
                </a:lnTo>
                <a:lnTo>
                  <a:pt x="7539" y="32766"/>
                </a:lnTo>
                <a:cubicBezTo>
                  <a:pt x="7455" y="33002"/>
                  <a:pt x="7378" y="33229"/>
                  <a:pt x="7272" y="33450"/>
                </a:cubicBezTo>
                <a:cubicBezTo>
                  <a:pt x="6866" y="34340"/>
                  <a:pt x="6239" y="35139"/>
                  <a:pt x="5439" y="35734"/>
                </a:cubicBezTo>
                <a:cubicBezTo>
                  <a:pt x="4645" y="36333"/>
                  <a:pt x="3693" y="36735"/>
                  <a:pt x="2692" y="36889"/>
                </a:cubicBezTo>
                <a:lnTo>
                  <a:pt x="2689" y="36889"/>
                </a:lnTo>
                <a:cubicBezTo>
                  <a:pt x="2594" y="36905"/>
                  <a:pt x="2523" y="36993"/>
                  <a:pt x="2532" y="37092"/>
                </a:cubicBezTo>
                <a:cubicBezTo>
                  <a:pt x="2540" y="37189"/>
                  <a:pt x="2622" y="37263"/>
                  <a:pt x="2720" y="37263"/>
                </a:cubicBezTo>
                <a:cubicBezTo>
                  <a:pt x="2726" y="37263"/>
                  <a:pt x="2731" y="37263"/>
                  <a:pt x="2736" y="37263"/>
                </a:cubicBezTo>
                <a:cubicBezTo>
                  <a:pt x="3807" y="37170"/>
                  <a:pt x="4860" y="36810"/>
                  <a:pt x="5775" y="36213"/>
                </a:cubicBezTo>
                <a:cubicBezTo>
                  <a:pt x="6693" y="35618"/>
                  <a:pt x="7455" y="34780"/>
                  <a:pt x="7981" y="33804"/>
                </a:cubicBezTo>
                <a:cubicBezTo>
                  <a:pt x="8116" y="33562"/>
                  <a:pt x="8227" y="33301"/>
                  <a:pt x="8333" y="33053"/>
                </a:cubicBezTo>
                <a:lnTo>
                  <a:pt x="8624" y="32327"/>
                </a:lnTo>
                <a:cubicBezTo>
                  <a:pt x="8823" y="31846"/>
                  <a:pt x="9002" y="31341"/>
                  <a:pt x="9214" y="30928"/>
                </a:cubicBezTo>
                <a:cubicBezTo>
                  <a:pt x="9656" y="30072"/>
                  <a:pt x="10308" y="29342"/>
                  <a:pt x="11089" y="28809"/>
                </a:cubicBezTo>
                <a:cubicBezTo>
                  <a:pt x="11284" y="28676"/>
                  <a:pt x="11489" y="28558"/>
                  <a:pt x="11696" y="28449"/>
                </a:cubicBezTo>
                <a:lnTo>
                  <a:pt x="12391" y="28093"/>
                </a:lnTo>
                <a:lnTo>
                  <a:pt x="13784" y="27381"/>
                </a:lnTo>
                <a:lnTo>
                  <a:pt x="14132" y="27201"/>
                </a:lnTo>
                <a:cubicBezTo>
                  <a:pt x="14238" y="27148"/>
                  <a:pt x="14340" y="27098"/>
                  <a:pt x="14448" y="27054"/>
                </a:cubicBezTo>
                <a:cubicBezTo>
                  <a:pt x="14660" y="26962"/>
                  <a:pt x="14875" y="26884"/>
                  <a:pt x="15095" y="26818"/>
                </a:cubicBezTo>
                <a:cubicBezTo>
                  <a:pt x="15535" y="26688"/>
                  <a:pt x="15990" y="26616"/>
                  <a:pt x="16444" y="26598"/>
                </a:cubicBezTo>
                <a:cubicBezTo>
                  <a:pt x="16507" y="26596"/>
                  <a:pt x="16569" y="26595"/>
                  <a:pt x="16631" y="26595"/>
                </a:cubicBezTo>
                <a:cubicBezTo>
                  <a:pt x="16796" y="26595"/>
                  <a:pt x="16960" y="26602"/>
                  <a:pt x="17124" y="26616"/>
                </a:cubicBezTo>
                <a:lnTo>
                  <a:pt x="17885" y="26694"/>
                </a:lnTo>
                <a:lnTo>
                  <a:pt x="19442" y="26856"/>
                </a:lnTo>
                <a:lnTo>
                  <a:pt x="19455" y="26857"/>
                </a:lnTo>
                <a:cubicBezTo>
                  <a:pt x="19171" y="27016"/>
                  <a:pt x="18896" y="27193"/>
                  <a:pt x="18634" y="27385"/>
                </a:cubicBezTo>
                <a:cubicBezTo>
                  <a:pt x="18026" y="27832"/>
                  <a:pt x="17479" y="28357"/>
                  <a:pt x="17016" y="28946"/>
                </a:cubicBezTo>
                <a:cubicBezTo>
                  <a:pt x="16555" y="29539"/>
                  <a:pt x="16178" y="30190"/>
                  <a:pt x="15890" y="30878"/>
                </a:cubicBezTo>
                <a:cubicBezTo>
                  <a:pt x="15754" y="31223"/>
                  <a:pt x="15629" y="31576"/>
                  <a:pt x="15541" y="31936"/>
                </a:cubicBezTo>
                <a:lnTo>
                  <a:pt x="15519" y="32020"/>
                </a:lnTo>
                <a:lnTo>
                  <a:pt x="15518" y="32022"/>
                </a:lnTo>
                <a:lnTo>
                  <a:pt x="11201" y="35560"/>
                </a:lnTo>
                <a:lnTo>
                  <a:pt x="10662" y="36001"/>
                </a:lnTo>
                <a:cubicBezTo>
                  <a:pt x="10471" y="36160"/>
                  <a:pt x="10277" y="36326"/>
                  <a:pt x="10094" y="36499"/>
                </a:cubicBezTo>
                <a:cubicBezTo>
                  <a:pt x="9729" y="36847"/>
                  <a:pt x="9390" y="37221"/>
                  <a:pt x="9084" y="37619"/>
                </a:cubicBezTo>
                <a:cubicBezTo>
                  <a:pt x="8470" y="38412"/>
                  <a:pt x="7984" y="39298"/>
                  <a:pt x="7651" y="40232"/>
                </a:cubicBezTo>
                <a:cubicBezTo>
                  <a:pt x="7482" y="40697"/>
                  <a:pt x="7353" y="41185"/>
                  <a:pt x="7256" y="41656"/>
                </a:cubicBezTo>
                <a:lnTo>
                  <a:pt x="7120" y="42342"/>
                </a:lnTo>
                <a:lnTo>
                  <a:pt x="7086" y="42512"/>
                </a:lnTo>
                <a:lnTo>
                  <a:pt x="7052" y="42657"/>
                </a:lnTo>
                <a:cubicBezTo>
                  <a:pt x="7031" y="42755"/>
                  <a:pt x="6998" y="42850"/>
                  <a:pt x="6967" y="42946"/>
                </a:cubicBezTo>
                <a:cubicBezTo>
                  <a:pt x="6707" y="43708"/>
                  <a:pt x="6134" y="44371"/>
                  <a:pt x="5396" y="44751"/>
                </a:cubicBezTo>
                <a:cubicBezTo>
                  <a:pt x="5211" y="44850"/>
                  <a:pt x="5023" y="44920"/>
                  <a:pt x="4813" y="44989"/>
                </a:cubicBezTo>
                <a:lnTo>
                  <a:pt x="4147" y="45196"/>
                </a:lnTo>
                <a:lnTo>
                  <a:pt x="2814" y="45612"/>
                </a:lnTo>
                <a:lnTo>
                  <a:pt x="150" y="46442"/>
                </a:lnTo>
                <a:cubicBezTo>
                  <a:pt x="58" y="46470"/>
                  <a:pt x="1" y="46567"/>
                  <a:pt x="22" y="46663"/>
                </a:cubicBezTo>
                <a:cubicBezTo>
                  <a:pt x="43" y="46750"/>
                  <a:pt x="121" y="46808"/>
                  <a:pt x="206" y="46808"/>
                </a:cubicBezTo>
                <a:cubicBezTo>
                  <a:pt x="220" y="46808"/>
                  <a:pt x="234" y="46807"/>
                  <a:pt x="248" y="46804"/>
                </a:cubicBezTo>
                <a:lnTo>
                  <a:pt x="2966" y="46174"/>
                </a:lnTo>
                <a:lnTo>
                  <a:pt x="4325" y="45860"/>
                </a:lnTo>
                <a:lnTo>
                  <a:pt x="5005" y="45701"/>
                </a:lnTo>
                <a:cubicBezTo>
                  <a:pt x="5240" y="45645"/>
                  <a:pt x="5497" y="45572"/>
                  <a:pt x="5730" y="45467"/>
                </a:cubicBezTo>
                <a:cubicBezTo>
                  <a:pt x="6679" y="45067"/>
                  <a:pt x="7476" y="44287"/>
                  <a:pt x="7895" y="43315"/>
                </a:cubicBezTo>
                <a:cubicBezTo>
                  <a:pt x="7945" y="43193"/>
                  <a:pt x="7996" y="43070"/>
                  <a:pt x="8035" y="42945"/>
                </a:cubicBezTo>
                <a:lnTo>
                  <a:pt x="8094" y="42755"/>
                </a:lnTo>
                <a:lnTo>
                  <a:pt x="8142" y="42586"/>
                </a:lnTo>
                <a:lnTo>
                  <a:pt x="8329" y="41913"/>
                </a:lnTo>
                <a:cubicBezTo>
                  <a:pt x="8450" y="41483"/>
                  <a:pt x="8592" y="41079"/>
                  <a:pt x="8772" y="40682"/>
                </a:cubicBezTo>
                <a:cubicBezTo>
                  <a:pt x="9124" y="39889"/>
                  <a:pt x="9599" y="39157"/>
                  <a:pt x="10173" y="38521"/>
                </a:cubicBezTo>
                <a:cubicBezTo>
                  <a:pt x="10461" y="38202"/>
                  <a:pt x="10769" y="37908"/>
                  <a:pt x="11100" y="37638"/>
                </a:cubicBezTo>
                <a:cubicBezTo>
                  <a:pt x="11265" y="37501"/>
                  <a:pt x="11435" y="37379"/>
                  <a:pt x="11611" y="37253"/>
                </a:cubicBezTo>
                <a:lnTo>
                  <a:pt x="12181" y="36852"/>
                </a:lnTo>
                <a:lnTo>
                  <a:pt x="14868" y="34966"/>
                </a:lnTo>
                <a:lnTo>
                  <a:pt x="13621" y="40656"/>
                </a:lnTo>
                <a:lnTo>
                  <a:pt x="13411" y="41621"/>
                </a:lnTo>
                <a:cubicBezTo>
                  <a:pt x="13340" y="41942"/>
                  <a:pt x="13269" y="42259"/>
                  <a:pt x="13201" y="42608"/>
                </a:cubicBezTo>
                <a:cubicBezTo>
                  <a:pt x="13188" y="42675"/>
                  <a:pt x="13178" y="42740"/>
                  <a:pt x="13167" y="42806"/>
                </a:cubicBezTo>
                <a:lnTo>
                  <a:pt x="9495" y="47147"/>
                </a:lnTo>
                <a:lnTo>
                  <a:pt x="9017" y="47712"/>
                </a:lnTo>
                <a:cubicBezTo>
                  <a:pt x="8864" y="47892"/>
                  <a:pt x="8691" y="48102"/>
                  <a:pt x="8552" y="48258"/>
                </a:cubicBezTo>
                <a:cubicBezTo>
                  <a:pt x="8251" y="48581"/>
                  <a:pt x="7901" y="48861"/>
                  <a:pt x="7512" y="49078"/>
                </a:cubicBezTo>
                <a:cubicBezTo>
                  <a:pt x="7123" y="49295"/>
                  <a:pt x="6697" y="49450"/>
                  <a:pt x="6258" y="49536"/>
                </a:cubicBezTo>
                <a:lnTo>
                  <a:pt x="4808" y="49758"/>
                </a:lnTo>
                <a:cubicBezTo>
                  <a:pt x="3756" y="49926"/>
                  <a:pt x="2777" y="50457"/>
                  <a:pt x="2051" y="51213"/>
                </a:cubicBezTo>
                <a:cubicBezTo>
                  <a:pt x="1325" y="51971"/>
                  <a:pt x="848" y="52957"/>
                  <a:pt x="720" y="53987"/>
                </a:cubicBezTo>
                <a:cubicBezTo>
                  <a:pt x="663" y="54515"/>
                  <a:pt x="673" y="54990"/>
                  <a:pt x="653" y="55484"/>
                </a:cubicBezTo>
                <a:lnTo>
                  <a:pt x="614" y="56959"/>
                </a:lnTo>
                <a:lnTo>
                  <a:pt x="531" y="59910"/>
                </a:lnTo>
                <a:cubicBezTo>
                  <a:pt x="530" y="59973"/>
                  <a:pt x="578" y="60027"/>
                  <a:pt x="639" y="60031"/>
                </a:cubicBezTo>
                <a:cubicBezTo>
                  <a:pt x="643" y="60031"/>
                  <a:pt x="646" y="60031"/>
                  <a:pt x="649" y="60031"/>
                </a:cubicBezTo>
                <a:cubicBezTo>
                  <a:pt x="709" y="60031"/>
                  <a:pt x="760" y="59984"/>
                  <a:pt x="766" y="59923"/>
                </a:cubicBezTo>
                <a:lnTo>
                  <a:pt x="977" y="56979"/>
                </a:lnTo>
                <a:lnTo>
                  <a:pt x="1082" y="55508"/>
                </a:lnTo>
                <a:cubicBezTo>
                  <a:pt x="1120" y="55021"/>
                  <a:pt x="1139" y="54511"/>
                  <a:pt x="1207" y="54061"/>
                </a:cubicBezTo>
                <a:cubicBezTo>
                  <a:pt x="1363" y="53140"/>
                  <a:pt x="1827" y="52289"/>
                  <a:pt x="2491" y="51656"/>
                </a:cubicBezTo>
                <a:cubicBezTo>
                  <a:pt x="3155" y="51022"/>
                  <a:pt x="4016" y="50606"/>
                  <a:pt x="4915" y="50502"/>
                </a:cubicBezTo>
                <a:lnTo>
                  <a:pt x="6391" y="50344"/>
                </a:lnTo>
                <a:cubicBezTo>
                  <a:pt x="6922" y="50263"/>
                  <a:pt x="7439" y="50100"/>
                  <a:pt x="7922" y="49861"/>
                </a:cubicBezTo>
                <a:cubicBezTo>
                  <a:pt x="8403" y="49617"/>
                  <a:pt x="8847" y="49298"/>
                  <a:pt x="9233" y="48915"/>
                </a:cubicBezTo>
                <a:cubicBezTo>
                  <a:pt x="9431" y="48713"/>
                  <a:pt x="9576" y="48546"/>
                  <a:pt x="9751" y="48362"/>
                </a:cubicBezTo>
                <a:lnTo>
                  <a:pt x="10252" y="47820"/>
                </a:lnTo>
                <a:lnTo>
                  <a:pt x="12994" y="44854"/>
                </a:lnTo>
                <a:lnTo>
                  <a:pt x="12994" y="44854"/>
                </a:lnTo>
                <a:cubicBezTo>
                  <a:pt x="12993" y="46182"/>
                  <a:pt x="13205" y="47507"/>
                  <a:pt x="13627" y="48756"/>
                </a:cubicBezTo>
                <a:lnTo>
                  <a:pt x="13774" y="49199"/>
                </a:lnTo>
                <a:cubicBezTo>
                  <a:pt x="13810" y="49333"/>
                  <a:pt x="13838" y="49471"/>
                  <a:pt x="13858" y="49609"/>
                </a:cubicBezTo>
                <a:cubicBezTo>
                  <a:pt x="13891" y="49885"/>
                  <a:pt x="13884" y="50170"/>
                  <a:pt x="13834" y="50447"/>
                </a:cubicBezTo>
                <a:cubicBezTo>
                  <a:pt x="13735" y="51003"/>
                  <a:pt x="13462" y="51531"/>
                  <a:pt x="13056" y="51937"/>
                </a:cubicBezTo>
                <a:lnTo>
                  <a:pt x="10208" y="54668"/>
                </a:lnTo>
                <a:cubicBezTo>
                  <a:pt x="10081" y="54789"/>
                  <a:pt x="10071" y="54990"/>
                  <a:pt x="10186" y="55121"/>
                </a:cubicBezTo>
                <a:cubicBezTo>
                  <a:pt x="10251" y="55195"/>
                  <a:pt x="10343" y="55233"/>
                  <a:pt x="10434" y="55233"/>
                </a:cubicBezTo>
                <a:cubicBezTo>
                  <a:pt x="10510" y="55233"/>
                  <a:pt x="10587" y="55207"/>
                  <a:pt x="10649" y="55153"/>
                </a:cubicBezTo>
                <a:lnTo>
                  <a:pt x="13635" y="52550"/>
                </a:lnTo>
                <a:cubicBezTo>
                  <a:pt x="14187" y="52049"/>
                  <a:pt x="14583" y="51374"/>
                  <a:pt x="14752" y="50639"/>
                </a:cubicBezTo>
                <a:cubicBezTo>
                  <a:pt x="14837" y="50273"/>
                  <a:pt x="14867" y="49891"/>
                  <a:pt x="14838" y="49514"/>
                </a:cubicBezTo>
                <a:cubicBezTo>
                  <a:pt x="14824" y="49323"/>
                  <a:pt x="14794" y="49138"/>
                  <a:pt x="14753" y="48950"/>
                </a:cubicBezTo>
                <a:lnTo>
                  <a:pt x="14613" y="48450"/>
                </a:lnTo>
                <a:cubicBezTo>
                  <a:pt x="14267" y="47238"/>
                  <a:pt x="14138" y="45971"/>
                  <a:pt x="14216" y="44725"/>
                </a:cubicBezTo>
                <a:cubicBezTo>
                  <a:pt x="14257" y="44102"/>
                  <a:pt x="14348" y="43484"/>
                  <a:pt x="14489" y="42878"/>
                </a:cubicBezTo>
                <a:cubicBezTo>
                  <a:pt x="14562" y="42584"/>
                  <a:pt x="14648" y="42261"/>
                  <a:pt x="14735" y="41944"/>
                </a:cubicBezTo>
                <a:lnTo>
                  <a:pt x="14863" y="41472"/>
                </a:lnTo>
                <a:lnTo>
                  <a:pt x="17040" y="43089"/>
                </a:lnTo>
                <a:lnTo>
                  <a:pt x="17676" y="43562"/>
                </a:lnTo>
                <a:lnTo>
                  <a:pt x="17826" y="43675"/>
                </a:lnTo>
                <a:cubicBezTo>
                  <a:pt x="17863" y="43705"/>
                  <a:pt x="17904" y="43734"/>
                  <a:pt x="17940" y="43768"/>
                </a:cubicBezTo>
                <a:cubicBezTo>
                  <a:pt x="18015" y="43831"/>
                  <a:pt x="18079" y="43905"/>
                  <a:pt x="18138" y="43983"/>
                </a:cubicBezTo>
                <a:cubicBezTo>
                  <a:pt x="18378" y="44295"/>
                  <a:pt x="18505" y="44712"/>
                  <a:pt x="18459" y="45124"/>
                </a:cubicBezTo>
                <a:cubicBezTo>
                  <a:pt x="18452" y="45226"/>
                  <a:pt x="18428" y="45330"/>
                  <a:pt x="18401" y="45430"/>
                </a:cubicBezTo>
                <a:lnTo>
                  <a:pt x="18341" y="45647"/>
                </a:lnTo>
                <a:cubicBezTo>
                  <a:pt x="18323" y="45723"/>
                  <a:pt x="18309" y="45801"/>
                  <a:pt x="18295" y="45879"/>
                </a:cubicBezTo>
                <a:cubicBezTo>
                  <a:pt x="18249" y="46191"/>
                  <a:pt x="18263" y="46509"/>
                  <a:pt x="18331" y="46811"/>
                </a:cubicBezTo>
                <a:cubicBezTo>
                  <a:pt x="18466" y="47417"/>
                  <a:pt x="18841" y="47950"/>
                  <a:pt x="19337" y="48288"/>
                </a:cubicBezTo>
                <a:lnTo>
                  <a:pt x="22002" y="49997"/>
                </a:lnTo>
                <a:cubicBezTo>
                  <a:pt x="22025" y="50012"/>
                  <a:pt x="22051" y="50020"/>
                  <a:pt x="22078" y="50020"/>
                </a:cubicBezTo>
                <a:cubicBezTo>
                  <a:pt x="22119" y="50020"/>
                  <a:pt x="22161" y="50001"/>
                  <a:pt x="22188" y="49965"/>
                </a:cubicBezTo>
                <a:cubicBezTo>
                  <a:pt x="22236" y="49905"/>
                  <a:pt x="22225" y="49816"/>
                  <a:pt x="22165" y="49766"/>
                </a:cubicBezTo>
                <a:lnTo>
                  <a:pt x="19691" y="47811"/>
                </a:lnTo>
                <a:cubicBezTo>
                  <a:pt x="19343" y="47520"/>
                  <a:pt x="19116" y="47105"/>
                  <a:pt x="19066" y="46672"/>
                </a:cubicBezTo>
                <a:cubicBezTo>
                  <a:pt x="19039" y="46458"/>
                  <a:pt x="19054" y="46239"/>
                  <a:pt x="19105" y="46033"/>
                </a:cubicBezTo>
                <a:cubicBezTo>
                  <a:pt x="19133" y="45926"/>
                  <a:pt x="19166" y="45843"/>
                  <a:pt x="19215" y="45723"/>
                </a:cubicBezTo>
                <a:cubicBezTo>
                  <a:pt x="19273" y="45577"/>
                  <a:pt x="19323" y="45423"/>
                  <a:pt x="19353" y="45267"/>
                </a:cubicBezTo>
                <a:cubicBezTo>
                  <a:pt x="19485" y="44642"/>
                  <a:pt x="19366" y="43959"/>
                  <a:pt x="19024" y="43396"/>
                </a:cubicBezTo>
                <a:cubicBezTo>
                  <a:pt x="18937" y="43257"/>
                  <a:pt x="18841" y="43122"/>
                  <a:pt x="18727" y="42999"/>
                </a:cubicBezTo>
                <a:cubicBezTo>
                  <a:pt x="18675" y="42935"/>
                  <a:pt x="18612" y="42881"/>
                  <a:pt x="18551" y="42821"/>
                </a:cubicBezTo>
                <a:lnTo>
                  <a:pt x="18400" y="42682"/>
                </a:lnTo>
                <a:lnTo>
                  <a:pt x="17814" y="42152"/>
                </a:lnTo>
                <a:lnTo>
                  <a:pt x="15460" y="40022"/>
                </a:lnTo>
                <a:cubicBezTo>
                  <a:pt x="15441" y="40005"/>
                  <a:pt x="15420" y="39988"/>
                  <a:pt x="15400" y="39974"/>
                </a:cubicBezTo>
                <a:cubicBezTo>
                  <a:pt x="15361" y="39944"/>
                  <a:pt x="15315" y="39917"/>
                  <a:pt x="15271" y="39896"/>
                </a:cubicBezTo>
                <a:lnTo>
                  <a:pt x="17036" y="33350"/>
                </a:lnTo>
                <a:cubicBezTo>
                  <a:pt x="17042" y="33323"/>
                  <a:pt x="17046" y="33298"/>
                  <a:pt x="17052" y="33273"/>
                </a:cubicBezTo>
                <a:cubicBezTo>
                  <a:pt x="17128" y="33125"/>
                  <a:pt x="17167" y="32965"/>
                  <a:pt x="17165" y="32802"/>
                </a:cubicBezTo>
                <a:cubicBezTo>
                  <a:pt x="17428" y="31846"/>
                  <a:pt x="17853" y="31014"/>
                  <a:pt x="18429" y="30313"/>
                </a:cubicBezTo>
                <a:lnTo>
                  <a:pt x="19861" y="31085"/>
                </a:lnTo>
                <a:lnTo>
                  <a:pt x="20775" y="31576"/>
                </a:lnTo>
                <a:lnTo>
                  <a:pt x="21003" y="31698"/>
                </a:lnTo>
                <a:cubicBezTo>
                  <a:pt x="21074" y="31738"/>
                  <a:pt x="21170" y="31787"/>
                  <a:pt x="21210" y="31812"/>
                </a:cubicBezTo>
                <a:cubicBezTo>
                  <a:pt x="21315" y="31871"/>
                  <a:pt x="21416" y="31936"/>
                  <a:pt x="21505" y="32017"/>
                </a:cubicBezTo>
                <a:cubicBezTo>
                  <a:pt x="21876" y="32328"/>
                  <a:pt x="22103" y="32819"/>
                  <a:pt x="22115" y="33330"/>
                </a:cubicBezTo>
                <a:cubicBezTo>
                  <a:pt x="22117" y="33457"/>
                  <a:pt x="22107" y="33585"/>
                  <a:pt x="22081" y="33711"/>
                </a:cubicBezTo>
                <a:cubicBezTo>
                  <a:pt x="22063" y="33774"/>
                  <a:pt x="22059" y="33839"/>
                  <a:pt x="22033" y="33899"/>
                </a:cubicBezTo>
                <a:cubicBezTo>
                  <a:pt x="22012" y="33962"/>
                  <a:pt x="21998" y="34016"/>
                  <a:pt x="21961" y="34104"/>
                </a:cubicBezTo>
                <a:lnTo>
                  <a:pt x="21576" y="35068"/>
                </a:lnTo>
                <a:lnTo>
                  <a:pt x="21186" y="36051"/>
                </a:lnTo>
                <a:cubicBezTo>
                  <a:pt x="21043" y="36441"/>
                  <a:pt x="20987" y="36860"/>
                  <a:pt x="21014" y="37270"/>
                </a:cubicBezTo>
                <a:cubicBezTo>
                  <a:pt x="21043" y="37677"/>
                  <a:pt x="21158" y="38075"/>
                  <a:pt x="21348" y="38432"/>
                </a:cubicBezTo>
                <a:cubicBezTo>
                  <a:pt x="21440" y="38608"/>
                  <a:pt x="21565" y="38786"/>
                  <a:pt x="21663" y="38913"/>
                </a:cubicBezTo>
                <a:lnTo>
                  <a:pt x="21972" y="39330"/>
                </a:lnTo>
                <a:lnTo>
                  <a:pt x="24444" y="42661"/>
                </a:lnTo>
                <a:cubicBezTo>
                  <a:pt x="24478" y="42706"/>
                  <a:pt x="24530" y="42730"/>
                  <a:pt x="24583" y="42730"/>
                </a:cubicBezTo>
                <a:cubicBezTo>
                  <a:pt x="24614" y="42730"/>
                  <a:pt x="24644" y="42722"/>
                  <a:pt x="24672" y="42705"/>
                </a:cubicBezTo>
                <a:cubicBezTo>
                  <a:pt x="24754" y="42655"/>
                  <a:pt x="24781" y="42549"/>
                  <a:pt x="24732" y="42467"/>
                </a:cubicBezTo>
                <a:lnTo>
                  <a:pt x="22576" y="38921"/>
                </a:lnTo>
                <a:cubicBezTo>
                  <a:pt x="22405" y="38627"/>
                  <a:pt x="22189" y="38318"/>
                  <a:pt x="22090" y="38074"/>
                </a:cubicBezTo>
                <a:cubicBezTo>
                  <a:pt x="21979" y="37807"/>
                  <a:pt x="21927" y="37521"/>
                  <a:pt x="21934" y="37240"/>
                </a:cubicBezTo>
                <a:cubicBezTo>
                  <a:pt x="21941" y="36959"/>
                  <a:pt x="22007" y="36682"/>
                  <a:pt x="22128" y="36434"/>
                </a:cubicBezTo>
                <a:lnTo>
                  <a:pt x="22589" y="35527"/>
                </a:lnTo>
                <a:lnTo>
                  <a:pt x="23060" y="34604"/>
                </a:lnTo>
                <a:cubicBezTo>
                  <a:pt x="23097" y="34536"/>
                  <a:pt x="23144" y="34428"/>
                  <a:pt x="23186" y="34330"/>
                </a:cubicBezTo>
                <a:cubicBezTo>
                  <a:pt x="23232" y="34232"/>
                  <a:pt x="23259" y="34128"/>
                  <a:pt x="23296" y="34025"/>
                </a:cubicBezTo>
                <a:cubicBezTo>
                  <a:pt x="23358" y="33818"/>
                  <a:pt x="23399" y="33603"/>
                  <a:pt x="23416" y="33385"/>
                </a:cubicBezTo>
                <a:cubicBezTo>
                  <a:pt x="23487" y="32514"/>
                  <a:pt x="23181" y="31604"/>
                  <a:pt x="22555" y="30952"/>
                </a:cubicBezTo>
                <a:cubicBezTo>
                  <a:pt x="22402" y="30784"/>
                  <a:pt x="22229" y="30640"/>
                  <a:pt x="22043" y="30512"/>
                </a:cubicBezTo>
                <a:cubicBezTo>
                  <a:pt x="21939" y="30440"/>
                  <a:pt x="21884" y="30406"/>
                  <a:pt x="21809" y="30352"/>
                </a:cubicBezTo>
                <a:lnTo>
                  <a:pt x="21592" y="30208"/>
                </a:lnTo>
                <a:lnTo>
                  <a:pt x="20728" y="29634"/>
                </a:lnTo>
                <a:lnTo>
                  <a:pt x="19844" y="29045"/>
                </a:lnTo>
                <a:cubicBezTo>
                  <a:pt x="20313" y="28739"/>
                  <a:pt x="20833" y="28482"/>
                  <a:pt x="21402" y="28279"/>
                </a:cubicBezTo>
                <a:lnTo>
                  <a:pt x="28662" y="25143"/>
                </a:lnTo>
                <a:cubicBezTo>
                  <a:pt x="28813" y="25078"/>
                  <a:pt x="28954" y="25021"/>
                  <a:pt x="29147" y="24926"/>
                </a:cubicBezTo>
                <a:lnTo>
                  <a:pt x="29418" y="24794"/>
                </a:lnTo>
                <a:lnTo>
                  <a:pt x="29680" y="24645"/>
                </a:lnTo>
                <a:cubicBezTo>
                  <a:pt x="30032" y="24447"/>
                  <a:pt x="30358" y="24210"/>
                  <a:pt x="30672" y="23956"/>
                </a:cubicBezTo>
                <a:cubicBezTo>
                  <a:pt x="31103" y="23597"/>
                  <a:pt x="31489" y="23185"/>
                  <a:pt x="31825" y="22736"/>
                </a:cubicBezTo>
                <a:cubicBezTo>
                  <a:pt x="32162" y="23185"/>
                  <a:pt x="32549" y="23597"/>
                  <a:pt x="32977" y="23956"/>
                </a:cubicBezTo>
                <a:cubicBezTo>
                  <a:pt x="33291" y="24210"/>
                  <a:pt x="33617" y="24448"/>
                  <a:pt x="33969" y="24645"/>
                </a:cubicBezTo>
                <a:lnTo>
                  <a:pt x="34232" y="24794"/>
                </a:lnTo>
                <a:lnTo>
                  <a:pt x="34503" y="24926"/>
                </a:lnTo>
                <a:cubicBezTo>
                  <a:pt x="34696" y="25021"/>
                  <a:pt x="34836" y="25078"/>
                  <a:pt x="34989" y="25143"/>
                </a:cubicBezTo>
                <a:lnTo>
                  <a:pt x="42248" y="28279"/>
                </a:lnTo>
                <a:cubicBezTo>
                  <a:pt x="42817" y="28482"/>
                  <a:pt x="43336" y="28739"/>
                  <a:pt x="43807" y="29045"/>
                </a:cubicBezTo>
                <a:lnTo>
                  <a:pt x="42922" y="29634"/>
                </a:lnTo>
                <a:lnTo>
                  <a:pt x="42058" y="30208"/>
                </a:lnTo>
                <a:lnTo>
                  <a:pt x="41842" y="30352"/>
                </a:lnTo>
                <a:cubicBezTo>
                  <a:pt x="41765" y="30404"/>
                  <a:pt x="41710" y="30438"/>
                  <a:pt x="41608" y="30512"/>
                </a:cubicBezTo>
                <a:cubicBezTo>
                  <a:pt x="41423" y="30641"/>
                  <a:pt x="41248" y="30784"/>
                  <a:pt x="41094" y="30952"/>
                </a:cubicBezTo>
                <a:cubicBezTo>
                  <a:pt x="40469" y="31604"/>
                  <a:pt x="40164" y="32514"/>
                  <a:pt x="40233" y="33385"/>
                </a:cubicBezTo>
                <a:cubicBezTo>
                  <a:pt x="40250" y="33603"/>
                  <a:pt x="40291" y="33818"/>
                  <a:pt x="40354" y="34025"/>
                </a:cubicBezTo>
                <a:cubicBezTo>
                  <a:pt x="40389" y="34128"/>
                  <a:pt x="40418" y="34232"/>
                  <a:pt x="40463" y="34330"/>
                </a:cubicBezTo>
                <a:cubicBezTo>
                  <a:pt x="40505" y="34428"/>
                  <a:pt x="40552" y="34536"/>
                  <a:pt x="40589" y="34604"/>
                </a:cubicBezTo>
                <a:lnTo>
                  <a:pt x="41062" y="35527"/>
                </a:lnTo>
                <a:lnTo>
                  <a:pt x="41523" y="36434"/>
                </a:lnTo>
                <a:cubicBezTo>
                  <a:pt x="41643" y="36682"/>
                  <a:pt x="41707" y="36959"/>
                  <a:pt x="41716" y="37240"/>
                </a:cubicBezTo>
                <a:cubicBezTo>
                  <a:pt x="41723" y="37522"/>
                  <a:pt x="41672" y="37807"/>
                  <a:pt x="41560" y="38074"/>
                </a:cubicBezTo>
                <a:cubicBezTo>
                  <a:pt x="41459" y="38318"/>
                  <a:pt x="41243" y="38629"/>
                  <a:pt x="41073" y="38924"/>
                </a:cubicBezTo>
                <a:lnTo>
                  <a:pt x="38919" y="42468"/>
                </a:lnTo>
                <a:cubicBezTo>
                  <a:pt x="38872" y="42545"/>
                  <a:pt x="38891" y="42644"/>
                  <a:pt x="38963" y="42698"/>
                </a:cubicBezTo>
                <a:cubicBezTo>
                  <a:pt x="38994" y="42721"/>
                  <a:pt x="39030" y="42732"/>
                  <a:pt x="39066" y="42732"/>
                </a:cubicBezTo>
                <a:cubicBezTo>
                  <a:pt x="39119" y="42732"/>
                  <a:pt x="39171" y="42708"/>
                  <a:pt x="39206" y="42662"/>
                </a:cubicBezTo>
                <a:lnTo>
                  <a:pt x="41679" y="39331"/>
                </a:lnTo>
                <a:lnTo>
                  <a:pt x="41987" y="38914"/>
                </a:lnTo>
                <a:cubicBezTo>
                  <a:pt x="42085" y="38786"/>
                  <a:pt x="42211" y="38608"/>
                  <a:pt x="42303" y="38434"/>
                </a:cubicBezTo>
                <a:cubicBezTo>
                  <a:pt x="42492" y="38077"/>
                  <a:pt x="42605" y="37678"/>
                  <a:pt x="42636" y="37271"/>
                </a:cubicBezTo>
                <a:cubicBezTo>
                  <a:pt x="42665" y="36862"/>
                  <a:pt x="42608" y="36444"/>
                  <a:pt x="42463" y="36052"/>
                </a:cubicBezTo>
                <a:lnTo>
                  <a:pt x="42073" y="35069"/>
                </a:lnTo>
                <a:lnTo>
                  <a:pt x="41689" y="34107"/>
                </a:lnTo>
                <a:cubicBezTo>
                  <a:pt x="41652" y="34018"/>
                  <a:pt x="41638" y="33965"/>
                  <a:pt x="41616" y="33901"/>
                </a:cubicBezTo>
                <a:cubicBezTo>
                  <a:pt x="41591" y="33840"/>
                  <a:pt x="41587" y="33775"/>
                  <a:pt x="41568" y="33713"/>
                </a:cubicBezTo>
                <a:cubicBezTo>
                  <a:pt x="41544" y="33585"/>
                  <a:pt x="41533" y="33457"/>
                  <a:pt x="41534" y="33331"/>
                </a:cubicBezTo>
                <a:cubicBezTo>
                  <a:pt x="41545" y="32823"/>
                  <a:pt x="41774" y="32331"/>
                  <a:pt x="42144" y="32019"/>
                </a:cubicBezTo>
                <a:cubicBezTo>
                  <a:pt x="42234" y="31938"/>
                  <a:pt x="42334" y="31873"/>
                  <a:pt x="42439" y="31813"/>
                </a:cubicBezTo>
                <a:cubicBezTo>
                  <a:pt x="42478" y="31789"/>
                  <a:pt x="42575" y="31739"/>
                  <a:pt x="42646" y="31700"/>
                </a:cubicBezTo>
                <a:lnTo>
                  <a:pt x="42875" y="31577"/>
                </a:lnTo>
                <a:lnTo>
                  <a:pt x="43789" y="31087"/>
                </a:lnTo>
                <a:lnTo>
                  <a:pt x="45220" y="30315"/>
                </a:lnTo>
                <a:cubicBezTo>
                  <a:pt x="45795" y="31014"/>
                  <a:pt x="46222" y="31847"/>
                  <a:pt x="46484" y="32803"/>
                </a:cubicBezTo>
                <a:cubicBezTo>
                  <a:pt x="46484" y="32966"/>
                  <a:pt x="46524" y="33128"/>
                  <a:pt x="46598" y="33273"/>
                </a:cubicBezTo>
                <a:cubicBezTo>
                  <a:pt x="46603" y="33300"/>
                  <a:pt x="46609" y="33325"/>
                  <a:pt x="46613" y="33351"/>
                </a:cubicBezTo>
                <a:lnTo>
                  <a:pt x="48378" y="39897"/>
                </a:lnTo>
                <a:cubicBezTo>
                  <a:pt x="48312" y="39930"/>
                  <a:pt x="48248" y="39970"/>
                  <a:pt x="48191" y="40023"/>
                </a:cubicBezTo>
                <a:lnTo>
                  <a:pt x="45851" y="42147"/>
                </a:lnTo>
                <a:lnTo>
                  <a:pt x="45265" y="42679"/>
                </a:lnTo>
                <a:lnTo>
                  <a:pt x="45114" y="42820"/>
                </a:lnTo>
                <a:cubicBezTo>
                  <a:pt x="45053" y="42878"/>
                  <a:pt x="44993" y="42933"/>
                  <a:pt x="44938" y="42997"/>
                </a:cubicBezTo>
                <a:cubicBezTo>
                  <a:pt x="44824" y="43118"/>
                  <a:pt x="44729" y="43254"/>
                  <a:pt x="44641" y="43394"/>
                </a:cubicBezTo>
                <a:cubicBezTo>
                  <a:pt x="44299" y="43956"/>
                  <a:pt x="44179" y="44640"/>
                  <a:pt x="44312" y="45266"/>
                </a:cubicBezTo>
                <a:cubicBezTo>
                  <a:pt x="44342" y="45423"/>
                  <a:pt x="44392" y="45574"/>
                  <a:pt x="44450" y="45721"/>
                </a:cubicBezTo>
                <a:cubicBezTo>
                  <a:pt x="44498" y="45842"/>
                  <a:pt x="44531" y="45924"/>
                  <a:pt x="44560" y="46032"/>
                </a:cubicBezTo>
                <a:cubicBezTo>
                  <a:pt x="44611" y="46238"/>
                  <a:pt x="44626" y="46453"/>
                  <a:pt x="44599" y="46670"/>
                </a:cubicBezTo>
                <a:cubicBezTo>
                  <a:pt x="44549" y="47103"/>
                  <a:pt x="44322" y="47517"/>
                  <a:pt x="43974" y="47808"/>
                </a:cubicBezTo>
                <a:lnTo>
                  <a:pt x="41501" y="49765"/>
                </a:lnTo>
                <a:cubicBezTo>
                  <a:pt x="41446" y="49809"/>
                  <a:pt x="41431" y="49891"/>
                  <a:pt x="41469" y="49951"/>
                </a:cubicBezTo>
                <a:cubicBezTo>
                  <a:pt x="41496" y="49993"/>
                  <a:pt x="41541" y="50016"/>
                  <a:pt x="41587" y="50016"/>
                </a:cubicBezTo>
                <a:cubicBezTo>
                  <a:pt x="41614" y="50016"/>
                  <a:pt x="41640" y="50009"/>
                  <a:pt x="41665" y="49993"/>
                </a:cubicBezTo>
                <a:lnTo>
                  <a:pt x="44328" y="48284"/>
                </a:lnTo>
                <a:cubicBezTo>
                  <a:pt x="44824" y="47947"/>
                  <a:pt x="45199" y="47414"/>
                  <a:pt x="45334" y="46807"/>
                </a:cubicBezTo>
                <a:cubicBezTo>
                  <a:pt x="45403" y="46506"/>
                  <a:pt x="45417" y="46188"/>
                  <a:pt x="45370" y="45876"/>
                </a:cubicBezTo>
                <a:cubicBezTo>
                  <a:pt x="45356" y="45798"/>
                  <a:pt x="45342" y="45721"/>
                  <a:pt x="45325" y="45643"/>
                </a:cubicBezTo>
                <a:lnTo>
                  <a:pt x="45264" y="45428"/>
                </a:lnTo>
                <a:cubicBezTo>
                  <a:pt x="45236" y="45325"/>
                  <a:pt x="45213" y="45225"/>
                  <a:pt x="45206" y="45120"/>
                </a:cubicBezTo>
                <a:cubicBezTo>
                  <a:pt x="45162" y="44708"/>
                  <a:pt x="45287" y="44293"/>
                  <a:pt x="45527" y="43980"/>
                </a:cubicBezTo>
                <a:cubicBezTo>
                  <a:pt x="45588" y="43902"/>
                  <a:pt x="45653" y="43827"/>
                  <a:pt x="45727" y="43763"/>
                </a:cubicBezTo>
                <a:cubicBezTo>
                  <a:pt x="45761" y="43728"/>
                  <a:pt x="45802" y="43701"/>
                  <a:pt x="45840" y="43671"/>
                </a:cubicBezTo>
                <a:lnTo>
                  <a:pt x="45992" y="43558"/>
                </a:lnTo>
                <a:lnTo>
                  <a:pt x="46626" y="43087"/>
                </a:lnTo>
                <a:lnTo>
                  <a:pt x="48804" y="41469"/>
                </a:lnTo>
                <a:lnTo>
                  <a:pt x="48932" y="41940"/>
                </a:lnTo>
                <a:cubicBezTo>
                  <a:pt x="49018" y="42259"/>
                  <a:pt x="49106" y="42580"/>
                  <a:pt x="49178" y="42875"/>
                </a:cubicBezTo>
                <a:cubicBezTo>
                  <a:pt x="49322" y="43480"/>
                  <a:pt x="49411" y="44098"/>
                  <a:pt x="49451" y="44721"/>
                </a:cubicBezTo>
                <a:cubicBezTo>
                  <a:pt x="49529" y="45968"/>
                  <a:pt x="49400" y="47234"/>
                  <a:pt x="49054" y="48445"/>
                </a:cubicBezTo>
                <a:lnTo>
                  <a:pt x="48915" y="48948"/>
                </a:lnTo>
                <a:cubicBezTo>
                  <a:pt x="48873" y="49133"/>
                  <a:pt x="48844" y="49322"/>
                  <a:pt x="48829" y="49509"/>
                </a:cubicBezTo>
                <a:cubicBezTo>
                  <a:pt x="48801" y="49887"/>
                  <a:pt x="48831" y="50268"/>
                  <a:pt x="48916" y="50636"/>
                </a:cubicBezTo>
                <a:cubicBezTo>
                  <a:pt x="49085" y="51369"/>
                  <a:pt x="49479" y="52046"/>
                  <a:pt x="50031" y="52546"/>
                </a:cubicBezTo>
                <a:lnTo>
                  <a:pt x="53018" y="55149"/>
                </a:lnTo>
                <a:cubicBezTo>
                  <a:pt x="53080" y="55202"/>
                  <a:pt x="53157" y="55229"/>
                  <a:pt x="53234" y="55229"/>
                </a:cubicBezTo>
                <a:cubicBezTo>
                  <a:pt x="53320" y="55229"/>
                  <a:pt x="53406" y="55195"/>
                  <a:pt x="53470" y="55128"/>
                </a:cubicBezTo>
                <a:cubicBezTo>
                  <a:pt x="53597" y="54997"/>
                  <a:pt x="53591" y="54789"/>
                  <a:pt x="53459" y="54664"/>
                </a:cubicBezTo>
                <a:lnTo>
                  <a:pt x="50611" y="51933"/>
                </a:lnTo>
                <a:cubicBezTo>
                  <a:pt x="50206" y="51525"/>
                  <a:pt x="49932" y="50999"/>
                  <a:pt x="49833" y="50443"/>
                </a:cubicBezTo>
                <a:cubicBezTo>
                  <a:pt x="49783" y="50163"/>
                  <a:pt x="49774" y="49880"/>
                  <a:pt x="49810" y="49603"/>
                </a:cubicBezTo>
                <a:cubicBezTo>
                  <a:pt x="49827" y="49465"/>
                  <a:pt x="49858" y="49329"/>
                  <a:pt x="49894" y="49194"/>
                </a:cubicBezTo>
                <a:lnTo>
                  <a:pt x="50040" y="48750"/>
                </a:lnTo>
                <a:cubicBezTo>
                  <a:pt x="50462" y="47500"/>
                  <a:pt x="50674" y="46177"/>
                  <a:pt x="50674" y="44849"/>
                </a:cubicBezTo>
                <a:lnTo>
                  <a:pt x="53415" y="47814"/>
                </a:lnTo>
                <a:lnTo>
                  <a:pt x="53917" y="48357"/>
                </a:lnTo>
                <a:cubicBezTo>
                  <a:pt x="54090" y="48542"/>
                  <a:pt x="54236" y="48708"/>
                  <a:pt x="54435" y="48911"/>
                </a:cubicBezTo>
                <a:cubicBezTo>
                  <a:pt x="54820" y="49294"/>
                  <a:pt x="55264" y="49613"/>
                  <a:pt x="55746" y="49856"/>
                </a:cubicBezTo>
                <a:cubicBezTo>
                  <a:pt x="56228" y="50097"/>
                  <a:pt x="56746" y="50260"/>
                  <a:pt x="57275" y="50338"/>
                </a:cubicBezTo>
                <a:lnTo>
                  <a:pt x="58751" y="50497"/>
                </a:lnTo>
                <a:cubicBezTo>
                  <a:pt x="59652" y="50598"/>
                  <a:pt x="60514" y="51015"/>
                  <a:pt x="61176" y="51650"/>
                </a:cubicBezTo>
                <a:cubicBezTo>
                  <a:pt x="61840" y="52283"/>
                  <a:pt x="62304" y="53134"/>
                  <a:pt x="62460" y="54055"/>
                </a:cubicBezTo>
                <a:cubicBezTo>
                  <a:pt x="62529" y="54503"/>
                  <a:pt x="62546" y="55016"/>
                  <a:pt x="62586" y="55502"/>
                </a:cubicBezTo>
                <a:lnTo>
                  <a:pt x="62691" y="56973"/>
                </a:lnTo>
                <a:lnTo>
                  <a:pt x="62901" y="59917"/>
                </a:lnTo>
                <a:cubicBezTo>
                  <a:pt x="62906" y="59978"/>
                  <a:pt x="62955" y="60025"/>
                  <a:pt x="63016" y="60025"/>
                </a:cubicBezTo>
                <a:cubicBezTo>
                  <a:pt x="63018" y="60025"/>
                  <a:pt x="63020" y="60025"/>
                  <a:pt x="63021" y="60025"/>
                </a:cubicBezTo>
                <a:cubicBezTo>
                  <a:pt x="63088" y="60024"/>
                  <a:pt x="63138" y="59971"/>
                  <a:pt x="63135" y="59905"/>
                </a:cubicBezTo>
                <a:lnTo>
                  <a:pt x="63054" y="56954"/>
                </a:lnTo>
                <a:lnTo>
                  <a:pt x="63013" y="55478"/>
                </a:lnTo>
                <a:cubicBezTo>
                  <a:pt x="62993" y="54982"/>
                  <a:pt x="63003" y="54509"/>
                  <a:pt x="62948" y="53981"/>
                </a:cubicBezTo>
                <a:cubicBezTo>
                  <a:pt x="62820" y="52951"/>
                  <a:pt x="62343" y="51965"/>
                  <a:pt x="61615" y="51208"/>
                </a:cubicBezTo>
                <a:cubicBezTo>
                  <a:pt x="60892" y="50451"/>
                  <a:pt x="59913" y="49919"/>
                  <a:pt x="58860" y="49752"/>
                </a:cubicBezTo>
                <a:lnTo>
                  <a:pt x="57409" y="49531"/>
                </a:lnTo>
                <a:cubicBezTo>
                  <a:pt x="56969" y="49444"/>
                  <a:pt x="56543" y="49289"/>
                  <a:pt x="56155" y="49072"/>
                </a:cubicBezTo>
                <a:cubicBezTo>
                  <a:pt x="55767" y="48855"/>
                  <a:pt x="55415" y="48576"/>
                  <a:pt x="55116" y="48252"/>
                </a:cubicBezTo>
                <a:cubicBezTo>
                  <a:pt x="54976" y="48098"/>
                  <a:pt x="54805" y="47888"/>
                  <a:pt x="54649" y="47706"/>
                </a:cubicBezTo>
                <a:lnTo>
                  <a:pt x="54173" y="47141"/>
                </a:lnTo>
                <a:lnTo>
                  <a:pt x="50499" y="42800"/>
                </a:lnTo>
                <a:cubicBezTo>
                  <a:pt x="50489" y="42735"/>
                  <a:pt x="50477" y="42669"/>
                  <a:pt x="50465" y="42603"/>
                </a:cubicBezTo>
                <a:cubicBezTo>
                  <a:pt x="50399" y="42254"/>
                  <a:pt x="50326" y="41936"/>
                  <a:pt x="50257" y="41615"/>
                </a:cubicBezTo>
                <a:lnTo>
                  <a:pt x="50045" y="40651"/>
                </a:lnTo>
                <a:lnTo>
                  <a:pt x="48798" y="34960"/>
                </a:lnTo>
                <a:lnTo>
                  <a:pt x="51485" y="36847"/>
                </a:lnTo>
                <a:lnTo>
                  <a:pt x="52057" y="37247"/>
                </a:lnTo>
                <a:cubicBezTo>
                  <a:pt x="52232" y="37375"/>
                  <a:pt x="52402" y="37498"/>
                  <a:pt x="52568" y="37633"/>
                </a:cubicBezTo>
                <a:cubicBezTo>
                  <a:pt x="52897" y="37902"/>
                  <a:pt x="53208" y="38196"/>
                  <a:pt x="53493" y="38515"/>
                </a:cubicBezTo>
                <a:cubicBezTo>
                  <a:pt x="54068" y="39152"/>
                  <a:pt x="54543" y="39883"/>
                  <a:pt x="54896" y="40676"/>
                </a:cubicBezTo>
                <a:cubicBezTo>
                  <a:pt x="55073" y="41075"/>
                  <a:pt x="55215" y="41478"/>
                  <a:pt x="55337" y="41908"/>
                </a:cubicBezTo>
                <a:lnTo>
                  <a:pt x="55526" y="42580"/>
                </a:lnTo>
                <a:lnTo>
                  <a:pt x="55573" y="42749"/>
                </a:lnTo>
                <a:lnTo>
                  <a:pt x="55632" y="42939"/>
                </a:lnTo>
                <a:cubicBezTo>
                  <a:pt x="55671" y="43064"/>
                  <a:pt x="55722" y="43187"/>
                  <a:pt x="55772" y="43309"/>
                </a:cubicBezTo>
                <a:cubicBezTo>
                  <a:pt x="56190" y="44281"/>
                  <a:pt x="56989" y="45061"/>
                  <a:pt x="57938" y="45462"/>
                </a:cubicBezTo>
                <a:cubicBezTo>
                  <a:pt x="58169" y="45567"/>
                  <a:pt x="58427" y="45639"/>
                  <a:pt x="58663" y="45696"/>
                </a:cubicBezTo>
                <a:lnTo>
                  <a:pt x="59343" y="45855"/>
                </a:lnTo>
                <a:lnTo>
                  <a:pt x="60700" y="46168"/>
                </a:lnTo>
                <a:lnTo>
                  <a:pt x="63419" y="46798"/>
                </a:lnTo>
                <a:cubicBezTo>
                  <a:pt x="63433" y="46801"/>
                  <a:pt x="63447" y="46803"/>
                  <a:pt x="63460" y="46803"/>
                </a:cubicBezTo>
                <a:cubicBezTo>
                  <a:pt x="63541" y="46803"/>
                  <a:pt x="63615" y="46752"/>
                  <a:pt x="63641" y="46670"/>
                </a:cubicBezTo>
                <a:cubicBezTo>
                  <a:pt x="63673" y="46571"/>
                  <a:pt x="63617" y="46466"/>
                  <a:pt x="63518" y="46436"/>
                </a:cubicBezTo>
                <a:lnTo>
                  <a:pt x="60855" y="45606"/>
                </a:lnTo>
                <a:lnTo>
                  <a:pt x="59523" y="45191"/>
                </a:lnTo>
                <a:lnTo>
                  <a:pt x="58856" y="44983"/>
                </a:lnTo>
                <a:cubicBezTo>
                  <a:pt x="58645" y="44914"/>
                  <a:pt x="58457" y="44844"/>
                  <a:pt x="58273" y="44745"/>
                </a:cubicBezTo>
                <a:cubicBezTo>
                  <a:pt x="57535" y="44366"/>
                  <a:pt x="56962" y="43702"/>
                  <a:pt x="56701" y="42940"/>
                </a:cubicBezTo>
                <a:cubicBezTo>
                  <a:pt x="56671" y="42844"/>
                  <a:pt x="56637" y="42749"/>
                  <a:pt x="56616" y="42651"/>
                </a:cubicBezTo>
                <a:lnTo>
                  <a:pt x="56582" y="42506"/>
                </a:lnTo>
                <a:lnTo>
                  <a:pt x="56549" y="42336"/>
                </a:lnTo>
                <a:lnTo>
                  <a:pt x="56413" y="41651"/>
                </a:lnTo>
                <a:cubicBezTo>
                  <a:pt x="56316" y="41180"/>
                  <a:pt x="56187" y="40692"/>
                  <a:pt x="56018" y="40226"/>
                </a:cubicBezTo>
                <a:cubicBezTo>
                  <a:pt x="55685" y="39293"/>
                  <a:pt x="55200" y="38406"/>
                  <a:pt x="54585" y="37613"/>
                </a:cubicBezTo>
                <a:cubicBezTo>
                  <a:pt x="54279" y="37216"/>
                  <a:pt x="53940" y="36841"/>
                  <a:pt x="53575" y="36494"/>
                </a:cubicBezTo>
                <a:cubicBezTo>
                  <a:pt x="53394" y="36320"/>
                  <a:pt x="53199" y="36153"/>
                  <a:pt x="53008" y="35996"/>
                </a:cubicBezTo>
                <a:lnTo>
                  <a:pt x="52469" y="35554"/>
                </a:lnTo>
                <a:lnTo>
                  <a:pt x="48151" y="32016"/>
                </a:lnTo>
                <a:lnTo>
                  <a:pt x="48150" y="32014"/>
                </a:lnTo>
                <a:lnTo>
                  <a:pt x="48129" y="31932"/>
                </a:lnTo>
                <a:cubicBezTo>
                  <a:pt x="48039" y="31572"/>
                  <a:pt x="47916" y="31220"/>
                  <a:pt x="47780" y="30874"/>
                </a:cubicBezTo>
                <a:cubicBezTo>
                  <a:pt x="47493" y="30186"/>
                  <a:pt x="47114" y="29534"/>
                  <a:pt x="46653" y="28943"/>
                </a:cubicBezTo>
                <a:cubicBezTo>
                  <a:pt x="46191" y="28354"/>
                  <a:pt x="45641" y="27829"/>
                  <a:pt x="45036" y="27382"/>
                </a:cubicBezTo>
                <a:cubicBezTo>
                  <a:pt x="44772" y="27191"/>
                  <a:pt x="44498" y="27013"/>
                  <a:pt x="44214" y="26853"/>
                </a:cubicBezTo>
                <a:lnTo>
                  <a:pt x="44227" y="26852"/>
                </a:lnTo>
                <a:lnTo>
                  <a:pt x="45783" y="26690"/>
                </a:lnTo>
                <a:lnTo>
                  <a:pt x="46545" y="26612"/>
                </a:lnTo>
                <a:cubicBezTo>
                  <a:pt x="46701" y="26598"/>
                  <a:pt x="46859" y="26590"/>
                  <a:pt x="47017" y="26590"/>
                </a:cubicBezTo>
                <a:cubicBezTo>
                  <a:pt x="47086" y="26590"/>
                  <a:pt x="47155" y="26592"/>
                  <a:pt x="47223" y="26595"/>
                </a:cubicBezTo>
                <a:cubicBezTo>
                  <a:pt x="47677" y="26612"/>
                  <a:pt x="48131" y="26684"/>
                  <a:pt x="48574" y="26815"/>
                </a:cubicBezTo>
                <a:cubicBezTo>
                  <a:pt x="48794" y="26880"/>
                  <a:pt x="49010" y="26958"/>
                  <a:pt x="49222" y="27050"/>
                </a:cubicBezTo>
                <a:cubicBezTo>
                  <a:pt x="49329" y="27096"/>
                  <a:pt x="49430" y="27147"/>
                  <a:pt x="49539" y="27198"/>
                </a:cubicBezTo>
                <a:lnTo>
                  <a:pt x="49886" y="27377"/>
                </a:lnTo>
                <a:lnTo>
                  <a:pt x="51280" y="28089"/>
                </a:lnTo>
                <a:lnTo>
                  <a:pt x="51975" y="28446"/>
                </a:lnTo>
                <a:cubicBezTo>
                  <a:pt x="52182" y="28554"/>
                  <a:pt x="52386" y="28673"/>
                  <a:pt x="52582" y="28807"/>
                </a:cubicBezTo>
                <a:cubicBezTo>
                  <a:pt x="53362" y="29336"/>
                  <a:pt x="54015" y="30068"/>
                  <a:pt x="54456" y="30923"/>
                </a:cubicBezTo>
                <a:cubicBezTo>
                  <a:pt x="54669" y="31336"/>
                  <a:pt x="54846" y="31843"/>
                  <a:pt x="55047" y="32322"/>
                </a:cubicBezTo>
                <a:lnTo>
                  <a:pt x="55337" y="33050"/>
                </a:lnTo>
                <a:cubicBezTo>
                  <a:pt x="55444" y="33300"/>
                  <a:pt x="55553" y="33561"/>
                  <a:pt x="55689" y="33801"/>
                </a:cubicBezTo>
                <a:cubicBezTo>
                  <a:pt x="56216" y="34775"/>
                  <a:pt x="56977" y="35614"/>
                  <a:pt x="57894" y="36208"/>
                </a:cubicBezTo>
                <a:cubicBezTo>
                  <a:pt x="58808" y="36806"/>
                  <a:pt x="59863" y="37166"/>
                  <a:pt x="60934" y="37258"/>
                </a:cubicBezTo>
                <a:cubicBezTo>
                  <a:pt x="60940" y="37259"/>
                  <a:pt x="60945" y="37259"/>
                  <a:pt x="60951" y="37259"/>
                </a:cubicBezTo>
                <a:cubicBezTo>
                  <a:pt x="61042" y="37259"/>
                  <a:pt x="61121" y="37193"/>
                  <a:pt x="61136" y="37101"/>
                </a:cubicBezTo>
                <a:cubicBezTo>
                  <a:pt x="61153" y="36997"/>
                  <a:pt x="61082" y="36902"/>
                  <a:pt x="60980" y="36887"/>
                </a:cubicBezTo>
                <a:lnTo>
                  <a:pt x="60978" y="36887"/>
                </a:lnTo>
                <a:cubicBezTo>
                  <a:pt x="59977" y="36732"/>
                  <a:pt x="59026" y="36329"/>
                  <a:pt x="58232" y="35732"/>
                </a:cubicBezTo>
                <a:cubicBezTo>
                  <a:pt x="57433" y="35136"/>
                  <a:pt x="56804" y="34336"/>
                  <a:pt x="56397" y="33447"/>
                </a:cubicBezTo>
                <a:cubicBezTo>
                  <a:pt x="56291" y="33226"/>
                  <a:pt x="56216" y="32999"/>
                  <a:pt x="56132" y="32762"/>
                </a:cubicBezTo>
                <a:lnTo>
                  <a:pt x="55889" y="32017"/>
                </a:lnTo>
                <a:lnTo>
                  <a:pt x="55645" y="31272"/>
                </a:lnTo>
                <a:cubicBezTo>
                  <a:pt x="55571" y="31034"/>
                  <a:pt x="55468" y="30750"/>
                  <a:pt x="55360" y="30496"/>
                </a:cubicBezTo>
                <a:cubicBezTo>
                  <a:pt x="54912" y="29462"/>
                  <a:pt x="54197" y="28538"/>
                  <a:pt x="53297" y="27832"/>
                </a:cubicBezTo>
                <a:cubicBezTo>
                  <a:pt x="53073" y="27655"/>
                  <a:pt x="52835" y="27496"/>
                  <a:pt x="52591" y="27347"/>
                </a:cubicBezTo>
                <a:lnTo>
                  <a:pt x="51917" y="26942"/>
                </a:lnTo>
                <a:lnTo>
                  <a:pt x="50573" y="26139"/>
                </a:lnTo>
                <a:lnTo>
                  <a:pt x="50238" y="25938"/>
                </a:lnTo>
                <a:cubicBezTo>
                  <a:pt x="50116" y="25867"/>
                  <a:pt x="49989" y="25793"/>
                  <a:pt x="49859" y="25728"/>
                </a:cubicBezTo>
                <a:cubicBezTo>
                  <a:pt x="49600" y="25595"/>
                  <a:pt x="49332" y="25475"/>
                  <a:pt x="49059" y="25375"/>
                </a:cubicBezTo>
                <a:cubicBezTo>
                  <a:pt x="48512" y="25172"/>
                  <a:pt x="47934" y="25038"/>
                  <a:pt x="47350" y="24977"/>
                </a:cubicBezTo>
                <a:cubicBezTo>
                  <a:pt x="47113" y="24952"/>
                  <a:pt x="46874" y="24940"/>
                  <a:pt x="46635" y="24940"/>
                </a:cubicBezTo>
                <a:cubicBezTo>
                  <a:pt x="46578" y="24940"/>
                  <a:pt x="46522" y="24941"/>
                  <a:pt x="46466" y="24942"/>
                </a:cubicBezTo>
                <a:lnTo>
                  <a:pt x="45667" y="24970"/>
                </a:lnTo>
                <a:lnTo>
                  <a:pt x="44102" y="25028"/>
                </a:lnTo>
                <a:lnTo>
                  <a:pt x="40974" y="25145"/>
                </a:lnTo>
                <a:cubicBezTo>
                  <a:pt x="40952" y="25145"/>
                  <a:pt x="40928" y="25148"/>
                  <a:pt x="40907" y="25150"/>
                </a:cubicBezTo>
                <a:cubicBezTo>
                  <a:pt x="40872" y="25155"/>
                  <a:pt x="40837" y="25159"/>
                  <a:pt x="40803" y="25166"/>
                </a:cubicBezTo>
                <a:lnTo>
                  <a:pt x="39904" y="24726"/>
                </a:lnTo>
                <a:lnTo>
                  <a:pt x="40832" y="22809"/>
                </a:lnTo>
                <a:lnTo>
                  <a:pt x="41570" y="21286"/>
                </a:lnTo>
                <a:lnTo>
                  <a:pt x="41938" y="20524"/>
                </a:lnTo>
                <a:lnTo>
                  <a:pt x="42031" y="20334"/>
                </a:lnTo>
                <a:lnTo>
                  <a:pt x="42114" y="20175"/>
                </a:lnTo>
                <a:cubicBezTo>
                  <a:pt x="42165" y="20068"/>
                  <a:pt x="42224" y="19966"/>
                  <a:pt x="42292" y="19870"/>
                </a:cubicBezTo>
                <a:cubicBezTo>
                  <a:pt x="42795" y="19077"/>
                  <a:pt x="43591" y="18451"/>
                  <a:pt x="44515" y="18163"/>
                </a:cubicBezTo>
                <a:cubicBezTo>
                  <a:pt x="44928" y="18030"/>
                  <a:pt x="45364" y="17963"/>
                  <a:pt x="45802" y="17963"/>
                </a:cubicBezTo>
                <a:cubicBezTo>
                  <a:pt x="45851" y="17963"/>
                  <a:pt x="45901" y="17964"/>
                  <a:pt x="45951" y="17966"/>
                </a:cubicBezTo>
                <a:cubicBezTo>
                  <a:pt x="46408" y="17983"/>
                  <a:pt x="47001" y="18105"/>
                  <a:pt x="47551" y="18186"/>
                </a:cubicBezTo>
                <a:lnTo>
                  <a:pt x="50877" y="18718"/>
                </a:lnTo>
                <a:cubicBezTo>
                  <a:pt x="51321" y="18800"/>
                  <a:pt x="51741" y="19040"/>
                  <a:pt x="52040" y="19395"/>
                </a:cubicBezTo>
                <a:lnTo>
                  <a:pt x="53124" y="20693"/>
                </a:lnTo>
                <a:lnTo>
                  <a:pt x="57464" y="25888"/>
                </a:lnTo>
                <a:cubicBezTo>
                  <a:pt x="57501" y="25932"/>
                  <a:pt x="57554" y="25956"/>
                  <a:pt x="57608" y="25956"/>
                </a:cubicBezTo>
                <a:cubicBezTo>
                  <a:pt x="57647" y="25956"/>
                  <a:pt x="57686" y="25943"/>
                  <a:pt x="57719" y="25918"/>
                </a:cubicBezTo>
                <a:cubicBezTo>
                  <a:pt x="57802" y="25857"/>
                  <a:pt x="57820" y="25739"/>
                  <a:pt x="57759" y="25656"/>
                </a:cubicBezTo>
                <a:lnTo>
                  <a:pt x="53747" y="20203"/>
                </a:lnTo>
                <a:lnTo>
                  <a:pt x="52742" y="18838"/>
                </a:lnTo>
                <a:cubicBezTo>
                  <a:pt x="52345" y="18305"/>
                  <a:pt x="51755" y="17912"/>
                  <a:pt x="51098" y="17744"/>
                </a:cubicBezTo>
                <a:lnTo>
                  <a:pt x="47778" y="17001"/>
                </a:lnTo>
                <a:cubicBezTo>
                  <a:pt x="47221" y="16888"/>
                  <a:pt x="46713" y="16734"/>
                  <a:pt x="46046" y="16659"/>
                </a:cubicBezTo>
                <a:cubicBezTo>
                  <a:pt x="45864" y="16641"/>
                  <a:pt x="45681" y="16632"/>
                  <a:pt x="45497" y="16632"/>
                </a:cubicBezTo>
                <a:cubicBezTo>
                  <a:pt x="45039" y="16632"/>
                  <a:pt x="44581" y="16689"/>
                  <a:pt x="44135" y="16801"/>
                </a:cubicBezTo>
                <a:cubicBezTo>
                  <a:pt x="42879" y="17110"/>
                  <a:pt x="41734" y="17884"/>
                  <a:pt x="40961" y="18945"/>
                </a:cubicBezTo>
                <a:cubicBezTo>
                  <a:pt x="40860" y="19077"/>
                  <a:pt x="40769" y="19213"/>
                  <a:pt x="40689" y="19355"/>
                </a:cubicBezTo>
                <a:lnTo>
                  <a:pt x="40562" y="19562"/>
                </a:lnTo>
                <a:lnTo>
                  <a:pt x="40460" y="19746"/>
                </a:lnTo>
                <a:lnTo>
                  <a:pt x="40044" y="20484"/>
                </a:lnTo>
                <a:lnTo>
                  <a:pt x="39214" y="21960"/>
                </a:lnTo>
                <a:lnTo>
                  <a:pt x="38147" y="23861"/>
                </a:lnTo>
                <a:lnTo>
                  <a:pt x="36063" y="22839"/>
                </a:lnTo>
                <a:cubicBezTo>
                  <a:pt x="35916" y="22767"/>
                  <a:pt x="35754" y="22690"/>
                  <a:pt x="35658" y="22635"/>
                </a:cubicBezTo>
                <a:lnTo>
                  <a:pt x="35487" y="22543"/>
                </a:lnTo>
                <a:lnTo>
                  <a:pt x="35326" y="22438"/>
                </a:lnTo>
                <a:cubicBezTo>
                  <a:pt x="35107" y="22300"/>
                  <a:pt x="34910" y="22137"/>
                  <a:pt x="34718" y="21970"/>
                </a:cubicBezTo>
                <a:cubicBezTo>
                  <a:pt x="34342" y="21623"/>
                  <a:pt x="34033" y="21212"/>
                  <a:pt x="33793" y="20766"/>
                </a:cubicBezTo>
                <a:cubicBezTo>
                  <a:pt x="33552" y="20321"/>
                  <a:pt x="33396" y="19836"/>
                  <a:pt x="33321" y="19342"/>
                </a:cubicBezTo>
                <a:cubicBezTo>
                  <a:pt x="33290" y="19158"/>
                  <a:pt x="33275" y="18970"/>
                  <a:pt x="33271" y="18783"/>
                </a:cubicBezTo>
                <a:cubicBezTo>
                  <a:pt x="33275" y="18735"/>
                  <a:pt x="33277" y="18687"/>
                  <a:pt x="33278" y="18638"/>
                </a:cubicBezTo>
                <a:lnTo>
                  <a:pt x="33302" y="17630"/>
                </a:lnTo>
                <a:lnTo>
                  <a:pt x="33626" y="1819"/>
                </a:lnTo>
                <a:lnTo>
                  <a:pt x="33626" y="1746"/>
                </a:lnTo>
                <a:cubicBezTo>
                  <a:pt x="33608" y="775"/>
                  <a:pt x="32813" y="1"/>
                  <a:pt x="3184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3" name="Google Shape;943;p34"/>
          <p:cNvGrpSpPr/>
          <p:nvPr/>
        </p:nvGrpSpPr>
        <p:grpSpPr>
          <a:xfrm>
            <a:off x="2638314" y="-294274"/>
            <a:ext cx="3770099" cy="3689477"/>
            <a:chOff x="1323125" y="-21550"/>
            <a:chExt cx="4984925" cy="4878325"/>
          </a:xfrm>
        </p:grpSpPr>
        <p:sp>
          <p:nvSpPr>
            <p:cNvPr id="944" name="Google Shape;944;p34"/>
            <p:cNvSpPr/>
            <p:nvPr/>
          </p:nvSpPr>
          <p:spPr>
            <a:xfrm>
              <a:off x="2973650" y="2325175"/>
              <a:ext cx="650550" cy="1724525"/>
            </a:xfrm>
            <a:custGeom>
              <a:avLst/>
              <a:gdLst/>
              <a:ahLst/>
              <a:cxnLst/>
              <a:rect l="l" t="t" r="r" b="b"/>
              <a:pathLst>
                <a:path w="26022" h="68981" extrusionOk="0">
                  <a:moveTo>
                    <a:pt x="6387" y="548"/>
                  </a:moveTo>
                  <a:cubicBezTo>
                    <a:pt x="6391" y="548"/>
                    <a:pt x="6391" y="549"/>
                    <a:pt x="6399" y="549"/>
                  </a:cubicBezTo>
                  <a:cubicBezTo>
                    <a:pt x="6426" y="551"/>
                    <a:pt x="6452" y="552"/>
                    <a:pt x="6479" y="556"/>
                  </a:cubicBezTo>
                  <a:cubicBezTo>
                    <a:pt x="6499" y="558"/>
                    <a:pt x="6519" y="562"/>
                    <a:pt x="6537" y="566"/>
                  </a:cubicBezTo>
                  <a:cubicBezTo>
                    <a:pt x="6529" y="565"/>
                    <a:pt x="6524" y="564"/>
                    <a:pt x="6523" y="564"/>
                  </a:cubicBezTo>
                  <a:cubicBezTo>
                    <a:pt x="6516" y="564"/>
                    <a:pt x="6579" y="581"/>
                    <a:pt x="6578" y="581"/>
                  </a:cubicBezTo>
                  <a:cubicBezTo>
                    <a:pt x="6607" y="591"/>
                    <a:pt x="6633" y="602"/>
                    <a:pt x="6660" y="613"/>
                  </a:cubicBezTo>
                  <a:cubicBezTo>
                    <a:pt x="6669" y="616"/>
                    <a:pt x="6672" y="619"/>
                    <a:pt x="6677" y="620"/>
                  </a:cubicBezTo>
                  <a:cubicBezTo>
                    <a:pt x="6785" y="673"/>
                    <a:pt x="6862" y="742"/>
                    <a:pt x="6923" y="813"/>
                  </a:cubicBezTo>
                  <a:cubicBezTo>
                    <a:pt x="7001" y="905"/>
                    <a:pt x="7026" y="945"/>
                    <a:pt x="7075" y="1052"/>
                  </a:cubicBezTo>
                  <a:cubicBezTo>
                    <a:pt x="6939" y="934"/>
                    <a:pt x="6762" y="868"/>
                    <a:pt x="6584" y="868"/>
                  </a:cubicBezTo>
                  <a:cubicBezTo>
                    <a:pt x="6483" y="868"/>
                    <a:pt x="6383" y="889"/>
                    <a:pt x="6289" y="934"/>
                  </a:cubicBezTo>
                  <a:cubicBezTo>
                    <a:pt x="6154" y="998"/>
                    <a:pt x="6046" y="1100"/>
                    <a:pt x="5972" y="1223"/>
                  </a:cubicBezTo>
                  <a:cubicBezTo>
                    <a:pt x="5962" y="1189"/>
                    <a:pt x="5951" y="1158"/>
                    <a:pt x="5944" y="1123"/>
                  </a:cubicBezTo>
                  <a:cubicBezTo>
                    <a:pt x="5933" y="1070"/>
                    <a:pt x="5925" y="1020"/>
                    <a:pt x="5927" y="974"/>
                  </a:cubicBezTo>
                  <a:cubicBezTo>
                    <a:pt x="5927" y="963"/>
                    <a:pt x="5939" y="889"/>
                    <a:pt x="5936" y="889"/>
                  </a:cubicBezTo>
                  <a:lnTo>
                    <a:pt x="5936" y="889"/>
                  </a:lnTo>
                  <a:cubicBezTo>
                    <a:pt x="5936" y="889"/>
                    <a:pt x="5934" y="892"/>
                    <a:pt x="5933" y="898"/>
                  </a:cubicBezTo>
                  <a:cubicBezTo>
                    <a:pt x="5938" y="874"/>
                    <a:pt x="5948" y="853"/>
                    <a:pt x="5958" y="829"/>
                  </a:cubicBezTo>
                  <a:cubicBezTo>
                    <a:pt x="5961" y="819"/>
                    <a:pt x="5961" y="815"/>
                    <a:pt x="5961" y="813"/>
                  </a:cubicBezTo>
                  <a:cubicBezTo>
                    <a:pt x="5962" y="812"/>
                    <a:pt x="5965" y="810"/>
                    <a:pt x="5972" y="800"/>
                  </a:cubicBezTo>
                  <a:cubicBezTo>
                    <a:pt x="5987" y="782"/>
                    <a:pt x="5998" y="761"/>
                    <a:pt x="6015" y="741"/>
                  </a:cubicBezTo>
                  <a:cubicBezTo>
                    <a:pt x="6017" y="738"/>
                    <a:pt x="6048" y="704"/>
                    <a:pt x="6048" y="704"/>
                  </a:cubicBezTo>
                  <a:lnTo>
                    <a:pt x="6048" y="704"/>
                  </a:lnTo>
                  <a:cubicBezTo>
                    <a:pt x="6047" y="704"/>
                    <a:pt x="6043" y="708"/>
                    <a:pt x="6033" y="718"/>
                  </a:cubicBezTo>
                  <a:cubicBezTo>
                    <a:pt x="6046" y="705"/>
                    <a:pt x="6057" y="694"/>
                    <a:pt x="6069" y="684"/>
                  </a:cubicBezTo>
                  <a:cubicBezTo>
                    <a:pt x="6089" y="669"/>
                    <a:pt x="6109" y="652"/>
                    <a:pt x="6128" y="637"/>
                  </a:cubicBezTo>
                  <a:cubicBezTo>
                    <a:pt x="6137" y="630"/>
                    <a:pt x="6137" y="629"/>
                    <a:pt x="6140" y="627"/>
                  </a:cubicBezTo>
                  <a:cubicBezTo>
                    <a:pt x="6144" y="626"/>
                    <a:pt x="6145" y="626"/>
                    <a:pt x="6154" y="622"/>
                  </a:cubicBezTo>
                  <a:cubicBezTo>
                    <a:pt x="6188" y="606"/>
                    <a:pt x="6222" y="591"/>
                    <a:pt x="6256" y="576"/>
                  </a:cubicBezTo>
                  <a:cubicBezTo>
                    <a:pt x="6263" y="576"/>
                    <a:pt x="6316" y="559"/>
                    <a:pt x="6323" y="558"/>
                  </a:cubicBezTo>
                  <a:cubicBezTo>
                    <a:pt x="6338" y="555"/>
                    <a:pt x="6357" y="552"/>
                    <a:pt x="6372" y="551"/>
                  </a:cubicBezTo>
                  <a:cubicBezTo>
                    <a:pt x="6384" y="549"/>
                    <a:pt x="6384" y="549"/>
                    <a:pt x="6387" y="548"/>
                  </a:cubicBezTo>
                  <a:close/>
                  <a:moveTo>
                    <a:pt x="1463" y="2267"/>
                  </a:moveTo>
                  <a:cubicBezTo>
                    <a:pt x="1476" y="2268"/>
                    <a:pt x="1523" y="2268"/>
                    <a:pt x="1539" y="2269"/>
                  </a:cubicBezTo>
                  <a:cubicBezTo>
                    <a:pt x="1549" y="2271"/>
                    <a:pt x="1606" y="2281"/>
                    <a:pt x="1616" y="2281"/>
                  </a:cubicBezTo>
                  <a:cubicBezTo>
                    <a:pt x="1619" y="2281"/>
                    <a:pt x="1619" y="2281"/>
                    <a:pt x="1614" y="2279"/>
                  </a:cubicBezTo>
                  <a:lnTo>
                    <a:pt x="1614" y="2279"/>
                  </a:lnTo>
                  <a:cubicBezTo>
                    <a:pt x="1649" y="2290"/>
                    <a:pt x="1685" y="2301"/>
                    <a:pt x="1719" y="2316"/>
                  </a:cubicBezTo>
                  <a:cubicBezTo>
                    <a:pt x="1730" y="2319"/>
                    <a:pt x="1776" y="2340"/>
                    <a:pt x="1787" y="2344"/>
                  </a:cubicBezTo>
                  <a:cubicBezTo>
                    <a:pt x="1841" y="2374"/>
                    <a:pt x="1890" y="2411"/>
                    <a:pt x="1939" y="2451"/>
                  </a:cubicBezTo>
                  <a:cubicBezTo>
                    <a:pt x="1947" y="2458"/>
                    <a:pt x="1947" y="2458"/>
                    <a:pt x="1953" y="2460"/>
                  </a:cubicBezTo>
                  <a:cubicBezTo>
                    <a:pt x="1953" y="2460"/>
                    <a:pt x="1953" y="2463"/>
                    <a:pt x="1960" y="2470"/>
                  </a:cubicBezTo>
                  <a:lnTo>
                    <a:pt x="1993" y="2507"/>
                  </a:lnTo>
                  <a:cubicBezTo>
                    <a:pt x="2001" y="2517"/>
                    <a:pt x="2008" y="2529"/>
                    <a:pt x="2017" y="2541"/>
                  </a:cubicBezTo>
                  <a:cubicBezTo>
                    <a:pt x="1922" y="2564"/>
                    <a:pt x="1829" y="2597"/>
                    <a:pt x="1744" y="2659"/>
                  </a:cubicBezTo>
                  <a:cubicBezTo>
                    <a:pt x="1496" y="2844"/>
                    <a:pt x="1366" y="3219"/>
                    <a:pt x="1493" y="3510"/>
                  </a:cubicBezTo>
                  <a:cubicBezTo>
                    <a:pt x="1532" y="3594"/>
                    <a:pt x="1583" y="3655"/>
                    <a:pt x="1641" y="3699"/>
                  </a:cubicBezTo>
                  <a:cubicBezTo>
                    <a:pt x="1632" y="3696"/>
                    <a:pt x="1624" y="3693"/>
                    <a:pt x="1614" y="3692"/>
                  </a:cubicBezTo>
                  <a:cubicBezTo>
                    <a:pt x="1350" y="3608"/>
                    <a:pt x="1164" y="3417"/>
                    <a:pt x="1061" y="3154"/>
                  </a:cubicBezTo>
                  <a:cubicBezTo>
                    <a:pt x="1060" y="3151"/>
                    <a:pt x="1050" y="3126"/>
                    <a:pt x="1046" y="3115"/>
                  </a:cubicBezTo>
                  <a:lnTo>
                    <a:pt x="1046" y="3115"/>
                  </a:lnTo>
                  <a:cubicBezTo>
                    <a:pt x="1043" y="3106"/>
                    <a:pt x="1039" y="3093"/>
                    <a:pt x="1039" y="3093"/>
                  </a:cubicBezTo>
                  <a:cubicBezTo>
                    <a:pt x="1031" y="3056"/>
                    <a:pt x="1022" y="3018"/>
                    <a:pt x="1017" y="2981"/>
                  </a:cubicBezTo>
                  <a:cubicBezTo>
                    <a:pt x="1011" y="2949"/>
                    <a:pt x="1008" y="2914"/>
                    <a:pt x="1007" y="2880"/>
                  </a:cubicBezTo>
                  <a:cubicBezTo>
                    <a:pt x="1007" y="2862"/>
                    <a:pt x="1007" y="2841"/>
                    <a:pt x="1008" y="2821"/>
                  </a:cubicBezTo>
                  <a:cubicBezTo>
                    <a:pt x="1009" y="2783"/>
                    <a:pt x="1017" y="2744"/>
                    <a:pt x="1022" y="2706"/>
                  </a:cubicBezTo>
                  <a:cubicBezTo>
                    <a:pt x="1022" y="2700"/>
                    <a:pt x="1022" y="2700"/>
                    <a:pt x="1024" y="2697"/>
                  </a:cubicBezTo>
                  <a:cubicBezTo>
                    <a:pt x="1028" y="2680"/>
                    <a:pt x="1032" y="2665"/>
                    <a:pt x="1038" y="2649"/>
                  </a:cubicBezTo>
                  <a:cubicBezTo>
                    <a:pt x="1049" y="2617"/>
                    <a:pt x="1061" y="2588"/>
                    <a:pt x="1073" y="2557"/>
                  </a:cubicBezTo>
                  <a:cubicBezTo>
                    <a:pt x="1079" y="2544"/>
                    <a:pt x="1080" y="2538"/>
                    <a:pt x="1080" y="2537"/>
                  </a:cubicBezTo>
                  <a:cubicBezTo>
                    <a:pt x="1082" y="2536"/>
                    <a:pt x="1086" y="2531"/>
                    <a:pt x="1093" y="2521"/>
                  </a:cubicBezTo>
                  <a:cubicBezTo>
                    <a:pt x="1114" y="2489"/>
                    <a:pt x="1137" y="2459"/>
                    <a:pt x="1163" y="2429"/>
                  </a:cubicBezTo>
                  <a:cubicBezTo>
                    <a:pt x="1167" y="2425"/>
                    <a:pt x="1194" y="2397"/>
                    <a:pt x="1201" y="2390"/>
                  </a:cubicBezTo>
                  <a:cubicBezTo>
                    <a:pt x="1214" y="2380"/>
                    <a:pt x="1256" y="2347"/>
                    <a:pt x="1265" y="2338"/>
                  </a:cubicBezTo>
                  <a:cubicBezTo>
                    <a:pt x="1272" y="2333"/>
                    <a:pt x="1283" y="2329"/>
                    <a:pt x="1285" y="2326"/>
                  </a:cubicBezTo>
                  <a:lnTo>
                    <a:pt x="1327" y="2304"/>
                  </a:lnTo>
                  <a:cubicBezTo>
                    <a:pt x="1341" y="2297"/>
                    <a:pt x="1402" y="2281"/>
                    <a:pt x="1394" y="2281"/>
                  </a:cubicBezTo>
                  <a:cubicBezTo>
                    <a:pt x="1393" y="2281"/>
                    <a:pt x="1392" y="2281"/>
                    <a:pt x="1391" y="2281"/>
                  </a:cubicBezTo>
                  <a:lnTo>
                    <a:pt x="1391" y="2281"/>
                  </a:lnTo>
                  <a:cubicBezTo>
                    <a:pt x="1414" y="2277"/>
                    <a:pt x="1457" y="2269"/>
                    <a:pt x="1463" y="2267"/>
                  </a:cubicBezTo>
                  <a:close/>
                  <a:moveTo>
                    <a:pt x="2811" y="7355"/>
                  </a:moveTo>
                  <a:cubicBezTo>
                    <a:pt x="2852" y="7355"/>
                    <a:pt x="2892" y="7357"/>
                    <a:pt x="2933" y="7362"/>
                  </a:cubicBezTo>
                  <a:lnTo>
                    <a:pt x="2939" y="7362"/>
                  </a:lnTo>
                  <a:cubicBezTo>
                    <a:pt x="2946" y="7364"/>
                    <a:pt x="2952" y="7367"/>
                    <a:pt x="2960" y="7368"/>
                  </a:cubicBezTo>
                  <a:cubicBezTo>
                    <a:pt x="2982" y="7374"/>
                    <a:pt x="3003" y="7378"/>
                    <a:pt x="3026" y="7382"/>
                  </a:cubicBezTo>
                  <a:cubicBezTo>
                    <a:pt x="3013" y="7378"/>
                    <a:pt x="3001" y="7375"/>
                    <a:pt x="2989" y="7374"/>
                  </a:cubicBezTo>
                  <a:cubicBezTo>
                    <a:pt x="2990" y="7374"/>
                    <a:pt x="2992" y="7373"/>
                    <a:pt x="2993" y="7373"/>
                  </a:cubicBezTo>
                  <a:cubicBezTo>
                    <a:pt x="3031" y="7373"/>
                    <a:pt x="3088" y="7404"/>
                    <a:pt x="3122" y="7416"/>
                  </a:cubicBezTo>
                  <a:cubicBezTo>
                    <a:pt x="3125" y="7418"/>
                    <a:pt x="3131" y="7418"/>
                    <a:pt x="3138" y="7419"/>
                  </a:cubicBezTo>
                  <a:cubicBezTo>
                    <a:pt x="3123" y="7425"/>
                    <a:pt x="3108" y="7429"/>
                    <a:pt x="3094" y="7436"/>
                  </a:cubicBezTo>
                  <a:cubicBezTo>
                    <a:pt x="3023" y="7474"/>
                    <a:pt x="2957" y="7523"/>
                    <a:pt x="2912" y="7592"/>
                  </a:cubicBezTo>
                  <a:cubicBezTo>
                    <a:pt x="2862" y="7667"/>
                    <a:pt x="2837" y="7738"/>
                    <a:pt x="2823" y="7829"/>
                  </a:cubicBezTo>
                  <a:cubicBezTo>
                    <a:pt x="2816" y="7873"/>
                    <a:pt x="2820" y="7920"/>
                    <a:pt x="2823" y="7964"/>
                  </a:cubicBezTo>
                  <a:cubicBezTo>
                    <a:pt x="2824" y="8006"/>
                    <a:pt x="2841" y="8048"/>
                    <a:pt x="2854" y="8086"/>
                  </a:cubicBezTo>
                  <a:cubicBezTo>
                    <a:pt x="2860" y="8101"/>
                    <a:pt x="2867" y="8119"/>
                    <a:pt x="2875" y="8134"/>
                  </a:cubicBezTo>
                  <a:cubicBezTo>
                    <a:pt x="2895" y="8170"/>
                    <a:pt x="2916" y="8206"/>
                    <a:pt x="2940" y="8239"/>
                  </a:cubicBezTo>
                  <a:cubicBezTo>
                    <a:pt x="2976" y="8283"/>
                    <a:pt x="3018" y="8326"/>
                    <a:pt x="3068" y="8357"/>
                  </a:cubicBezTo>
                  <a:cubicBezTo>
                    <a:pt x="3102" y="8378"/>
                    <a:pt x="3138" y="8399"/>
                    <a:pt x="3177" y="8414"/>
                  </a:cubicBezTo>
                  <a:cubicBezTo>
                    <a:pt x="3167" y="8418"/>
                    <a:pt x="3156" y="8421"/>
                    <a:pt x="3145" y="8425"/>
                  </a:cubicBezTo>
                  <a:cubicBezTo>
                    <a:pt x="3102" y="8435"/>
                    <a:pt x="3060" y="8442"/>
                    <a:pt x="3017" y="8449"/>
                  </a:cubicBezTo>
                  <a:cubicBezTo>
                    <a:pt x="3011" y="8449"/>
                    <a:pt x="3014" y="8452"/>
                    <a:pt x="3010" y="8452"/>
                  </a:cubicBezTo>
                  <a:cubicBezTo>
                    <a:pt x="3007" y="8452"/>
                    <a:pt x="3008" y="8449"/>
                    <a:pt x="3001" y="8449"/>
                  </a:cubicBezTo>
                  <a:cubicBezTo>
                    <a:pt x="2983" y="8448"/>
                    <a:pt x="2967" y="8448"/>
                    <a:pt x="2950" y="8446"/>
                  </a:cubicBezTo>
                  <a:cubicBezTo>
                    <a:pt x="2925" y="8445"/>
                    <a:pt x="2898" y="8439"/>
                    <a:pt x="2874" y="8435"/>
                  </a:cubicBezTo>
                  <a:lnTo>
                    <a:pt x="2867" y="8435"/>
                  </a:lnTo>
                  <a:cubicBezTo>
                    <a:pt x="2862" y="8433"/>
                    <a:pt x="2865" y="8433"/>
                    <a:pt x="2860" y="8432"/>
                  </a:cubicBezTo>
                  <a:cubicBezTo>
                    <a:pt x="2820" y="8418"/>
                    <a:pt x="2781" y="8404"/>
                    <a:pt x="2742" y="8388"/>
                  </a:cubicBezTo>
                  <a:cubicBezTo>
                    <a:pt x="2730" y="8381"/>
                    <a:pt x="2718" y="8371"/>
                    <a:pt x="2705" y="8363"/>
                  </a:cubicBezTo>
                  <a:cubicBezTo>
                    <a:pt x="2691" y="8354"/>
                    <a:pt x="2678" y="8341"/>
                    <a:pt x="2664" y="8333"/>
                  </a:cubicBezTo>
                  <a:cubicBezTo>
                    <a:pt x="2657" y="8327"/>
                    <a:pt x="2657" y="8328"/>
                    <a:pt x="2654" y="8327"/>
                  </a:cubicBezTo>
                  <a:cubicBezTo>
                    <a:pt x="2650" y="8324"/>
                    <a:pt x="2652" y="8324"/>
                    <a:pt x="2647" y="8317"/>
                  </a:cubicBezTo>
                  <a:cubicBezTo>
                    <a:pt x="2627" y="8293"/>
                    <a:pt x="2606" y="8270"/>
                    <a:pt x="2589" y="8246"/>
                  </a:cubicBezTo>
                  <a:cubicBezTo>
                    <a:pt x="2579" y="8235"/>
                    <a:pt x="2572" y="8222"/>
                    <a:pt x="2564" y="8212"/>
                  </a:cubicBezTo>
                  <a:cubicBezTo>
                    <a:pt x="2563" y="8205"/>
                    <a:pt x="2539" y="8164"/>
                    <a:pt x="2539" y="8161"/>
                  </a:cubicBezTo>
                  <a:cubicBezTo>
                    <a:pt x="2526" y="8134"/>
                    <a:pt x="2513" y="8107"/>
                    <a:pt x="2503" y="8079"/>
                  </a:cubicBezTo>
                  <a:cubicBezTo>
                    <a:pt x="2503" y="8079"/>
                    <a:pt x="2496" y="8063"/>
                    <a:pt x="2491" y="8049"/>
                  </a:cubicBezTo>
                  <a:cubicBezTo>
                    <a:pt x="2486" y="8035"/>
                    <a:pt x="2472" y="7985"/>
                    <a:pt x="2472" y="7978"/>
                  </a:cubicBezTo>
                  <a:cubicBezTo>
                    <a:pt x="2468" y="7951"/>
                    <a:pt x="2462" y="7923"/>
                    <a:pt x="2458" y="7896"/>
                  </a:cubicBezTo>
                  <a:cubicBezTo>
                    <a:pt x="2457" y="7879"/>
                    <a:pt x="2455" y="7859"/>
                    <a:pt x="2454" y="7842"/>
                  </a:cubicBezTo>
                  <a:cubicBezTo>
                    <a:pt x="2451" y="7835"/>
                    <a:pt x="2451" y="7836"/>
                    <a:pt x="2451" y="7832"/>
                  </a:cubicBezTo>
                  <a:cubicBezTo>
                    <a:pt x="2451" y="7829"/>
                    <a:pt x="2454" y="7830"/>
                    <a:pt x="2454" y="7822"/>
                  </a:cubicBezTo>
                  <a:cubicBezTo>
                    <a:pt x="2457" y="7772"/>
                    <a:pt x="2464" y="7723"/>
                    <a:pt x="2468" y="7673"/>
                  </a:cubicBezTo>
                  <a:lnTo>
                    <a:pt x="2468" y="7672"/>
                  </a:lnTo>
                  <a:lnTo>
                    <a:pt x="2468" y="7669"/>
                  </a:lnTo>
                  <a:cubicBezTo>
                    <a:pt x="2476" y="7645"/>
                    <a:pt x="2484" y="7618"/>
                    <a:pt x="2492" y="7594"/>
                  </a:cubicBezTo>
                  <a:cubicBezTo>
                    <a:pt x="2498" y="7577"/>
                    <a:pt x="2506" y="7562"/>
                    <a:pt x="2513" y="7547"/>
                  </a:cubicBezTo>
                  <a:cubicBezTo>
                    <a:pt x="2516" y="7540"/>
                    <a:pt x="2533" y="7511"/>
                    <a:pt x="2540" y="7504"/>
                  </a:cubicBezTo>
                  <a:cubicBezTo>
                    <a:pt x="2550" y="7489"/>
                    <a:pt x="2564" y="7469"/>
                    <a:pt x="2581" y="7453"/>
                  </a:cubicBezTo>
                  <a:cubicBezTo>
                    <a:pt x="2584" y="7449"/>
                    <a:pt x="2590" y="7447"/>
                    <a:pt x="2593" y="7445"/>
                  </a:cubicBezTo>
                  <a:cubicBezTo>
                    <a:pt x="2600" y="7437"/>
                    <a:pt x="2613" y="7426"/>
                    <a:pt x="2625" y="7418"/>
                  </a:cubicBezTo>
                  <a:cubicBezTo>
                    <a:pt x="2628" y="7416"/>
                    <a:pt x="2627" y="7416"/>
                    <a:pt x="2633" y="7413"/>
                  </a:cubicBezTo>
                  <a:cubicBezTo>
                    <a:pt x="2640" y="7411"/>
                    <a:pt x="2647" y="7406"/>
                    <a:pt x="2654" y="7402"/>
                  </a:cubicBezTo>
                  <a:cubicBezTo>
                    <a:pt x="2671" y="7392"/>
                    <a:pt x="2691" y="7384"/>
                    <a:pt x="2711" y="7376"/>
                  </a:cubicBezTo>
                  <a:lnTo>
                    <a:pt x="2718" y="7374"/>
                  </a:lnTo>
                  <a:cubicBezTo>
                    <a:pt x="2740" y="7361"/>
                    <a:pt x="2784" y="7361"/>
                    <a:pt x="2806" y="7357"/>
                  </a:cubicBezTo>
                  <a:cubicBezTo>
                    <a:pt x="2810" y="7357"/>
                    <a:pt x="2807" y="7357"/>
                    <a:pt x="2811" y="7355"/>
                  </a:cubicBezTo>
                  <a:close/>
                  <a:moveTo>
                    <a:pt x="5644" y="5717"/>
                  </a:moveTo>
                  <a:cubicBezTo>
                    <a:pt x="5882" y="5717"/>
                    <a:pt x="6188" y="5889"/>
                    <a:pt x="6324" y="5970"/>
                  </a:cubicBezTo>
                  <a:cubicBezTo>
                    <a:pt x="6669" y="6176"/>
                    <a:pt x="6974" y="6443"/>
                    <a:pt x="7242" y="6741"/>
                  </a:cubicBezTo>
                  <a:cubicBezTo>
                    <a:pt x="7351" y="6863"/>
                    <a:pt x="7455" y="6992"/>
                    <a:pt x="7554" y="7121"/>
                  </a:cubicBezTo>
                  <a:cubicBezTo>
                    <a:pt x="7557" y="7131"/>
                    <a:pt x="7554" y="7140"/>
                    <a:pt x="7561" y="7148"/>
                  </a:cubicBezTo>
                  <a:cubicBezTo>
                    <a:pt x="7693" y="7323"/>
                    <a:pt x="7821" y="7500"/>
                    <a:pt x="7953" y="7674"/>
                  </a:cubicBezTo>
                  <a:cubicBezTo>
                    <a:pt x="8159" y="7984"/>
                    <a:pt x="8352" y="8299"/>
                    <a:pt x="8545" y="8612"/>
                  </a:cubicBezTo>
                  <a:cubicBezTo>
                    <a:pt x="7952" y="8313"/>
                    <a:pt x="7385" y="7975"/>
                    <a:pt x="6856" y="7557"/>
                  </a:cubicBezTo>
                  <a:cubicBezTo>
                    <a:pt x="6526" y="7294"/>
                    <a:pt x="6211" y="7012"/>
                    <a:pt x="5918" y="6705"/>
                  </a:cubicBezTo>
                  <a:cubicBezTo>
                    <a:pt x="5774" y="6552"/>
                    <a:pt x="5215" y="6081"/>
                    <a:pt x="5399" y="5827"/>
                  </a:cubicBezTo>
                  <a:cubicBezTo>
                    <a:pt x="5457" y="5747"/>
                    <a:pt x="5544" y="5717"/>
                    <a:pt x="5644" y="5717"/>
                  </a:cubicBezTo>
                  <a:close/>
                  <a:moveTo>
                    <a:pt x="8965" y="5191"/>
                  </a:moveTo>
                  <a:cubicBezTo>
                    <a:pt x="9219" y="5191"/>
                    <a:pt x="9376" y="5480"/>
                    <a:pt x="9416" y="5700"/>
                  </a:cubicBezTo>
                  <a:cubicBezTo>
                    <a:pt x="9470" y="5990"/>
                    <a:pt x="9436" y="6297"/>
                    <a:pt x="9420" y="6589"/>
                  </a:cubicBezTo>
                  <a:cubicBezTo>
                    <a:pt x="9401" y="6920"/>
                    <a:pt x="9379" y="7249"/>
                    <a:pt x="9346" y="7579"/>
                  </a:cubicBezTo>
                  <a:cubicBezTo>
                    <a:pt x="9302" y="8048"/>
                    <a:pt x="9240" y="8512"/>
                    <a:pt x="9179" y="8977"/>
                  </a:cubicBezTo>
                  <a:cubicBezTo>
                    <a:pt x="9140" y="8927"/>
                    <a:pt x="9104" y="8878"/>
                    <a:pt x="9068" y="8828"/>
                  </a:cubicBezTo>
                  <a:cubicBezTo>
                    <a:pt x="8877" y="8330"/>
                    <a:pt x="8678" y="7828"/>
                    <a:pt x="8550" y="7311"/>
                  </a:cubicBezTo>
                  <a:cubicBezTo>
                    <a:pt x="8427" y="6813"/>
                    <a:pt x="8373" y="6281"/>
                    <a:pt x="8492" y="5773"/>
                  </a:cubicBezTo>
                  <a:cubicBezTo>
                    <a:pt x="8542" y="5558"/>
                    <a:pt x="8658" y="5231"/>
                    <a:pt x="8913" y="5194"/>
                  </a:cubicBezTo>
                  <a:cubicBezTo>
                    <a:pt x="8931" y="5192"/>
                    <a:pt x="8948" y="5191"/>
                    <a:pt x="8965" y="5191"/>
                  </a:cubicBezTo>
                  <a:close/>
                  <a:moveTo>
                    <a:pt x="7058" y="8901"/>
                  </a:moveTo>
                  <a:cubicBezTo>
                    <a:pt x="7110" y="8901"/>
                    <a:pt x="7158" y="8903"/>
                    <a:pt x="7197" y="8905"/>
                  </a:cubicBezTo>
                  <a:cubicBezTo>
                    <a:pt x="7438" y="8910"/>
                    <a:pt x="7679" y="8941"/>
                    <a:pt x="7917" y="8991"/>
                  </a:cubicBezTo>
                  <a:cubicBezTo>
                    <a:pt x="8308" y="9069"/>
                    <a:pt x="8665" y="9228"/>
                    <a:pt x="9030" y="9384"/>
                  </a:cubicBezTo>
                  <a:cubicBezTo>
                    <a:pt x="8600" y="9454"/>
                    <a:pt x="8179" y="9553"/>
                    <a:pt x="7742" y="9553"/>
                  </a:cubicBezTo>
                  <a:cubicBezTo>
                    <a:pt x="7497" y="9553"/>
                    <a:pt x="7239" y="9537"/>
                    <a:pt x="7011" y="9448"/>
                  </a:cubicBezTo>
                  <a:cubicBezTo>
                    <a:pt x="6880" y="9397"/>
                    <a:pt x="6589" y="9234"/>
                    <a:pt x="6670" y="9048"/>
                  </a:cubicBezTo>
                  <a:cubicBezTo>
                    <a:pt x="6726" y="8921"/>
                    <a:pt x="6907" y="8901"/>
                    <a:pt x="7058" y="8901"/>
                  </a:cubicBezTo>
                  <a:close/>
                  <a:moveTo>
                    <a:pt x="12327" y="10744"/>
                  </a:moveTo>
                  <a:cubicBezTo>
                    <a:pt x="12744" y="10744"/>
                    <a:pt x="12610" y="11834"/>
                    <a:pt x="12567" y="12083"/>
                  </a:cubicBezTo>
                  <a:cubicBezTo>
                    <a:pt x="12527" y="12331"/>
                    <a:pt x="12460" y="12573"/>
                    <a:pt x="12385" y="12812"/>
                  </a:cubicBezTo>
                  <a:cubicBezTo>
                    <a:pt x="12316" y="13042"/>
                    <a:pt x="12245" y="13283"/>
                    <a:pt x="12056" y="13433"/>
                  </a:cubicBezTo>
                  <a:cubicBezTo>
                    <a:pt x="12048" y="13419"/>
                    <a:pt x="12040" y="13405"/>
                    <a:pt x="12032" y="13391"/>
                  </a:cubicBezTo>
                  <a:cubicBezTo>
                    <a:pt x="11950" y="13002"/>
                    <a:pt x="11879" y="12610"/>
                    <a:pt x="11847" y="12213"/>
                  </a:cubicBezTo>
                  <a:cubicBezTo>
                    <a:pt x="11828" y="11955"/>
                    <a:pt x="11821" y="11690"/>
                    <a:pt x="11862" y="11431"/>
                  </a:cubicBezTo>
                  <a:cubicBezTo>
                    <a:pt x="11899" y="11196"/>
                    <a:pt x="11989" y="10820"/>
                    <a:pt x="12259" y="10753"/>
                  </a:cubicBezTo>
                  <a:cubicBezTo>
                    <a:pt x="12283" y="10747"/>
                    <a:pt x="12306" y="10744"/>
                    <a:pt x="12327" y="10744"/>
                  </a:cubicBezTo>
                  <a:close/>
                  <a:moveTo>
                    <a:pt x="9253" y="12349"/>
                  </a:moveTo>
                  <a:cubicBezTo>
                    <a:pt x="9355" y="12349"/>
                    <a:pt x="9457" y="12365"/>
                    <a:pt x="9538" y="12383"/>
                  </a:cubicBezTo>
                  <a:cubicBezTo>
                    <a:pt x="9824" y="12446"/>
                    <a:pt x="10104" y="12554"/>
                    <a:pt x="10368" y="12681"/>
                  </a:cubicBezTo>
                  <a:cubicBezTo>
                    <a:pt x="10637" y="12812"/>
                    <a:pt x="10890" y="12978"/>
                    <a:pt x="11125" y="13164"/>
                  </a:cubicBezTo>
                  <a:cubicBezTo>
                    <a:pt x="11257" y="13267"/>
                    <a:pt x="11378" y="13376"/>
                    <a:pt x="11500" y="13489"/>
                  </a:cubicBezTo>
                  <a:cubicBezTo>
                    <a:pt x="11548" y="13534"/>
                    <a:pt x="11602" y="13577"/>
                    <a:pt x="11655" y="13622"/>
                  </a:cubicBezTo>
                  <a:cubicBezTo>
                    <a:pt x="11590" y="13621"/>
                    <a:pt x="11524" y="13621"/>
                    <a:pt x="11459" y="13621"/>
                  </a:cubicBezTo>
                  <a:cubicBezTo>
                    <a:pt x="11445" y="13621"/>
                    <a:pt x="11430" y="13621"/>
                    <a:pt x="11416" y="13621"/>
                  </a:cubicBezTo>
                  <a:cubicBezTo>
                    <a:pt x="11257" y="13621"/>
                    <a:pt x="11097" y="13620"/>
                    <a:pt x="10939" y="13605"/>
                  </a:cubicBezTo>
                  <a:cubicBezTo>
                    <a:pt x="10647" y="13575"/>
                    <a:pt x="10358" y="13520"/>
                    <a:pt x="10077" y="13435"/>
                  </a:cubicBezTo>
                  <a:cubicBezTo>
                    <a:pt x="9803" y="13352"/>
                    <a:pt x="9535" y="13243"/>
                    <a:pt x="9279" y="13111"/>
                  </a:cubicBezTo>
                  <a:cubicBezTo>
                    <a:pt x="9105" y="13020"/>
                    <a:pt x="8749" y="12850"/>
                    <a:pt x="8824" y="12596"/>
                  </a:cubicBezTo>
                  <a:cubicBezTo>
                    <a:pt x="8880" y="12403"/>
                    <a:pt x="9067" y="12349"/>
                    <a:pt x="9253" y="12349"/>
                  </a:cubicBezTo>
                  <a:close/>
                  <a:moveTo>
                    <a:pt x="11943" y="13829"/>
                  </a:moveTo>
                  <a:cubicBezTo>
                    <a:pt x="12067" y="14050"/>
                    <a:pt x="12187" y="14275"/>
                    <a:pt x="12307" y="14497"/>
                  </a:cubicBezTo>
                  <a:cubicBezTo>
                    <a:pt x="12042" y="14354"/>
                    <a:pt x="11755" y="14242"/>
                    <a:pt x="11473" y="14137"/>
                  </a:cubicBezTo>
                  <a:cubicBezTo>
                    <a:pt x="11186" y="14031"/>
                    <a:pt x="10893" y="13941"/>
                    <a:pt x="10598" y="13860"/>
                  </a:cubicBezTo>
                  <a:lnTo>
                    <a:pt x="10598" y="13860"/>
                  </a:lnTo>
                  <a:cubicBezTo>
                    <a:pt x="10739" y="13884"/>
                    <a:pt x="10881" y="13903"/>
                    <a:pt x="11023" y="13914"/>
                  </a:cubicBezTo>
                  <a:cubicBezTo>
                    <a:pt x="11153" y="13924"/>
                    <a:pt x="11294" y="13935"/>
                    <a:pt x="11435" y="13935"/>
                  </a:cubicBezTo>
                  <a:cubicBezTo>
                    <a:pt x="11583" y="13935"/>
                    <a:pt x="11730" y="13923"/>
                    <a:pt x="11864" y="13886"/>
                  </a:cubicBezTo>
                  <a:cubicBezTo>
                    <a:pt x="11900" y="13876"/>
                    <a:pt x="11925" y="13856"/>
                    <a:pt x="11943" y="13829"/>
                  </a:cubicBezTo>
                  <a:close/>
                  <a:moveTo>
                    <a:pt x="13711" y="14046"/>
                  </a:moveTo>
                  <a:cubicBezTo>
                    <a:pt x="13807" y="14046"/>
                    <a:pt x="13841" y="14318"/>
                    <a:pt x="13847" y="14398"/>
                  </a:cubicBezTo>
                  <a:cubicBezTo>
                    <a:pt x="13858" y="14568"/>
                    <a:pt x="13831" y="14743"/>
                    <a:pt x="13781" y="14906"/>
                  </a:cubicBezTo>
                  <a:cubicBezTo>
                    <a:pt x="13695" y="15191"/>
                    <a:pt x="13534" y="15448"/>
                    <a:pt x="13364" y="15695"/>
                  </a:cubicBezTo>
                  <a:cubicBezTo>
                    <a:pt x="13357" y="15482"/>
                    <a:pt x="13360" y="15269"/>
                    <a:pt x="13387" y="15058"/>
                  </a:cubicBezTo>
                  <a:cubicBezTo>
                    <a:pt x="13408" y="14889"/>
                    <a:pt x="13438" y="14721"/>
                    <a:pt x="13479" y="14555"/>
                  </a:cubicBezTo>
                  <a:cubicBezTo>
                    <a:pt x="13515" y="14418"/>
                    <a:pt x="13544" y="14194"/>
                    <a:pt x="13642" y="14086"/>
                  </a:cubicBezTo>
                  <a:cubicBezTo>
                    <a:pt x="13668" y="14058"/>
                    <a:pt x="13691" y="14046"/>
                    <a:pt x="13711" y="14046"/>
                  </a:cubicBezTo>
                  <a:close/>
                  <a:moveTo>
                    <a:pt x="11334" y="15166"/>
                  </a:moveTo>
                  <a:cubicBezTo>
                    <a:pt x="11409" y="15166"/>
                    <a:pt x="11484" y="15172"/>
                    <a:pt x="11557" y="15184"/>
                  </a:cubicBezTo>
                  <a:cubicBezTo>
                    <a:pt x="11754" y="15217"/>
                    <a:pt x="11944" y="15293"/>
                    <a:pt x="12118" y="15391"/>
                  </a:cubicBezTo>
                  <a:cubicBezTo>
                    <a:pt x="12399" y="15549"/>
                    <a:pt x="12649" y="15754"/>
                    <a:pt x="12903" y="15952"/>
                  </a:cubicBezTo>
                  <a:cubicBezTo>
                    <a:pt x="12595" y="15919"/>
                    <a:pt x="12289" y="15902"/>
                    <a:pt x="11987" y="15839"/>
                  </a:cubicBezTo>
                  <a:cubicBezTo>
                    <a:pt x="11791" y="15798"/>
                    <a:pt x="11591" y="15736"/>
                    <a:pt x="11413" y="15638"/>
                  </a:cubicBezTo>
                  <a:cubicBezTo>
                    <a:pt x="11325" y="15590"/>
                    <a:pt x="11242" y="15533"/>
                    <a:pt x="11168" y="15469"/>
                  </a:cubicBezTo>
                  <a:cubicBezTo>
                    <a:pt x="11120" y="15428"/>
                    <a:pt x="10973" y="15303"/>
                    <a:pt x="10998" y="15241"/>
                  </a:cubicBezTo>
                  <a:cubicBezTo>
                    <a:pt x="11022" y="15177"/>
                    <a:pt x="11192" y="15173"/>
                    <a:pt x="11254" y="15168"/>
                  </a:cubicBezTo>
                  <a:cubicBezTo>
                    <a:pt x="11281" y="15167"/>
                    <a:pt x="11308" y="15166"/>
                    <a:pt x="11334" y="15166"/>
                  </a:cubicBezTo>
                  <a:close/>
                  <a:moveTo>
                    <a:pt x="15348" y="15585"/>
                  </a:moveTo>
                  <a:cubicBezTo>
                    <a:pt x="15493" y="15585"/>
                    <a:pt x="15570" y="15766"/>
                    <a:pt x="15602" y="15898"/>
                  </a:cubicBezTo>
                  <a:cubicBezTo>
                    <a:pt x="15851" y="16922"/>
                    <a:pt x="15323" y="18013"/>
                    <a:pt x="14722" y="18839"/>
                  </a:cubicBezTo>
                  <a:cubicBezTo>
                    <a:pt x="14701" y="18791"/>
                    <a:pt x="14681" y="18741"/>
                    <a:pt x="14659" y="18694"/>
                  </a:cubicBezTo>
                  <a:cubicBezTo>
                    <a:pt x="14686" y="18413"/>
                    <a:pt x="14726" y="18135"/>
                    <a:pt x="14749" y="17854"/>
                  </a:cubicBezTo>
                  <a:cubicBezTo>
                    <a:pt x="14776" y="17519"/>
                    <a:pt x="14804" y="17186"/>
                    <a:pt x="14827" y="16851"/>
                  </a:cubicBezTo>
                  <a:cubicBezTo>
                    <a:pt x="14850" y="16533"/>
                    <a:pt x="14884" y="16210"/>
                    <a:pt x="15013" y="15917"/>
                  </a:cubicBezTo>
                  <a:cubicBezTo>
                    <a:pt x="15064" y="15801"/>
                    <a:pt x="15146" y="15648"/>
                    <a:pt x="15274" y="15600"/>
                  </a:cubicBezTo>
                  <a:cubicBezTo>
                    <a:pt x="15300" y="15590"/>
                    <a:pt x="15325" y="15585"/>
                    <a:pt x="15348" y="15585"/>
                  </a:cubicBezTo>
                  <a:close/>
                  <a:moveTo>
                    <a:pt x="11552" y="16960"/>
                  </a:moveTo>
                  <a:cubicBezTo>
                    <a:pt x="12168" y="16960"/>
                    <a:pt x="12764" y="17246"/>
                    <a:pt x="13228" y="17633"/>
                  </a:cubicBezTo>
                  <a:cubicBezTo>
                    <a:pt x="13506" y="17864"/>
                    <a:pt x="13744" y="18131"/>
                    <a:pt x="13970" y="18412"/>
                  </a:cubicBezTo>
                  <a:cubicBezTo>
                    <a:pt x="14085" y="18555"/>
                    <a:pt x="14201" y="18698"/>
                    <a:pt x="14313" y="18844"/>
                  </a:cubicBezTo>
                  <a:cubicBezTo>
                    <a:pt x="14381" y="18931"/>
                    <a:pt x="14452" y="19018"/>
                    <a:pt x="14518" y="19107"/>
                  </a:cubicBezTo>
                  <a:cubicBezTo>
                    <a:pt x="14520" y="19110"/>
                    <a:pt x="14523" y="19115"/>
                    <a:pt x="14525" y="19120"/>
                  </a:cubicBezTo>
                  <a:cubicBezTo>
                    <a:pt x="13915" y="18861"/>
                    <a:pt x="13305" y="18606"/>
                    <a:pt x="12696" y="18344"/>
                  </a:cubicBezTo>
                  <a:cubicBezTo>
                    <a:pt x="12344" y="18192"/>
                    <a:pt x="11992" y="18031"/>
                    <a:pt x="11667" y="17823"/>
                  </a:cubicBezTo>
                  <a:cubicBezTo>
                    <a:pt x="11515" y="17724"/>
                    <a:pt x="11340" y="17616"/>
                    <a:pt x="11222" y="17474"/>
                  </a:cubicBezTo>
                  <a:cubicBezTo>
                    <a:pt x="11159" y="17399"/>
                    <a:pt x="11103" y="17294"/>
                    <a:pt x="11110" y="17193"/>
                  </a:cubicBezTo>
                  <a:cubicBezTo>
                    <a:pt x="11121" y="17014"/>
                    <a:pt x="11274" y="16974"/>
                    <a:pt x="11422" y="16965"/>
                  </a:cubicBezTo>
                  <a:cubicBezTo>
                    <a:pt x="11465" y="16962"/>
                    <a:pt x="11509" y="16960"/>
                    <a:pt x="11552" y="16960"/>
                  </a:cubicBezTo>
                  <a:close/>
                  <a:moveTo>
                    <a:pt x="12816" y="19764"/>
                  </a:moveTo>
                  <a:cubicBezTo>
                    <a:pt x="13003" y="19764"/>
                    <a:pt x="13236" y="19836"/>
                    <a:pt x="13337" y="19869"/>
                  </a:cubicBezTo>
                  <a:cubicBezTo>
                    <a:pt x="13615" y="19960"/>
                    <a:pt x="13876" y="20101"/>
                    <a:pt x="14113" y="20272"/>
                  </a:cubicBezTo>
                  <a:cubicBezTo>
                    <a:pt x="14598" y="20618"/>
                    <a:pt x="14990" y="21072"/>
                    <a:pt x="15379" y="21520"/>
                  </a:cubicBezTo>
                  <a:cubicBezTo>
                    <a:pt x="15394" y="21538"/>
                    <a:pt x="15411" y="21544"/>
                    <a:pt x="15429" y="21544"/>
                  </a:cubicBezTo>
                  <a:cubicBezTo>
                    <a:pt x="15441" y="21544"/>
                    <a:pt x="15454" y="21541"/>
                    <a:pt x="15465" y="21536"/>
                  </a:cubicBezTo>
                  <a:cubicBezTo>
                    <a:pt x="15472" y="21557"/>
                    <a:pt x="15481" y="21583"/>
                    <a:pt x="15489" y="21605"/>
                  </a:cubicBezTo>
                  <a:cubicBezTo>
                    <a:pt x="15480" y="21595"/>
                    <a:pt x="15472" y="21583"/>
                    <a:pt x="15454" y="21577"/>
                  </a:cubicBezTo>
                  <a:cubicBezTo>
                    <a:pt x="15182" y="21490"/>
                    <a:pt x="14899" y="21454"/>
                    <a:pt x="14630" y="21351"/>
                  </a:cubicBezTo>
                  <a:cubicBezTo>
                    <a:pt x="14360" y="21251"/>
                    <a:pt x="14099" y="21123"/>
                    <a:pt x="13848" y="20981"/>
                  </a:cubicBezTo>
                  <a:cubicBezTo>
                    <a:pt x="13605" y="20843"/>
                    <a:pt x="13367" y="20694"/>
                    <a:pt x="13134" y="20540"/>
                  </a:cubicBezTo>
                  <a:cubicBezTo>
                    <a:pt x="12940" y="20411"/>
                    <a:pt x="12550" y="20231"/>
                    <a:pt x="12548" y="19960"/>
                  </a:cubicBezTo>
                  <a:cubicBezTo>
                    <a:pt x="12547" y="19810"/>
                    <a:pt x="12667" y="19764"/>
                    <a:pt x="12816" y="19764"/>
                  </a:cubicBezTo>
                  <a:close/>
                  <a:moveTo>
                    <a:pt x="17037" y="19312"/>
                  </a:moveTo>
                  <a:cubicBezTo>
                    <a:pt x="17117" y="19312"/>
                    <a:pt x="17178" y="19352"/>
                    <a:pt x="17196" y="19462"/>
                  </a:cubicBezTo>
                  <a:cubicBezTo>
                    <a:pt x="17213" y="19574"/>
                    <a:pt x="17178" y="19711"/>
                    <a:pt x="17159" y="19822"/>
                  </a:cubicBezTo>
                  <a:cubicBezTo>
                    <a:pt x="17138" y="19943"/>
                    <a:pt x="17105" y="20060"/>
                    <a:pt x="17067" y="20177"/>
                  </a:cubicBezTo>
                  <a:cubicBezTo>
                    <a:pt x="16992" y="20398"/>
                    <a:pt x="16894" y="20612"/>
                    <a:pt x="16773" y="20812"/>
                  </a:cubicBezTo>
                  <a:cubicBezTo>
                    <a:pt x="16542" y="21200"/>
                    <a:pt x="16244" y="21532"/>
                    <a:pt x="15877" y="21794"/>
                  </a:cubicBezTo>
                  <a:lnTo>
                    <a:pt x="15786" y="21543"/>
                  </a:lnTo>
                  <a:cubicBezTo>
                    <a:pt x="15829" y="21334"/>
                    <a:pt x="15887" y="21124"/>
                    <a:pt x="15942" y="20923"/>
                  </a:cubicBezTo>
                  <a:cubicBezTo>
                    <a:pt x="16007" y="20680"/>
                    <a:pt x="16068" y="20433"/>
                    <a:pt x="16155" y="20195"/>
                  </a:cubicBezTo>
                  <a:cubicBezTo>
                    <a:pt x="16241" y="19960"/>
                    <a:pt x="16358" y="19737"/>
                    <a:pt x="16544" y="19562"/>
                  </a:cubicBezTo>
                  <a:cubicBezTo>
                    <a:pt x="16624" y="19488"/>
                    <a:pt x="16870" y="19312"/>
                    <a:pt x="17037" y="19312"/>
                  </a:cubicBezTo>
                  <a:close/>
                  <a:moveTo>
                    <a:pt x="13403" y="22349"/>
                  </a:moveTo>
                  <a:cubicBezTo>
                    <a:pt x="13872" y="22349"/>
                    <a:pt x="14901" y="23023"/>
                    <a:pt x="15047" y="23136"/>
                  </a:cubicBezTo>
                  <a:cubicBezTo>
                    <a:pt x="15576" y="23543"/>
                    <a:pt x="16036" y="24060"/>
                    <a:pt x="16400" y="24626"/>
                  </a:cubicBezTo>
                  <a:cubicBezTo>
                    <a:pt x="16166" y="24515"/>
                    <a:pt x="15922" y="24422"/>
                    <a:pt x="15691" y="24319"/>
                  </a:cubicBezTo>
                  <a:cubicBezTo>
                    <a:pt x="15358" y="24172"/>
                    <a:pt x="15021" y="24030"/>
                    <a:pt x="14694" y="23873"/>
                  </a:cubicBezTo>
                  <a:cubicBezTo>
                    <a:pt x="14376" y="23721"/>
                    <a:pt x="14062" y="23556"/>
                    <a:pt x="13784" y="23340"/>
                  </a:cubicBezTo>
                  <a:cubicBezTo>
                    <a:pt x="13652" y="23237"/>
                    <a:pt x="13532" y="23123"/>
                    <a:pt x="13425" y="22994"/>
                  </a:cubicBezTo>
                  <a:cubicBezTo>
                    <a:pt x="13344" y="22895"/>
                    <a:pt x="13167" y="22689"/>
                    <a:pt x="13173" y="22550"/>
                  </a:cubicBezTo>
                  <a:cubicBezTo>
                    <a:pt x="13178" y="22406"/>
                    <a:pt x="13267" y="22349"/>
                    <a:pt x="13403" y="22349"/>
                  </a:cubicBezTo>
                  <a:close/>
                  <a:moveTo>
                    <a:pt x="18378" y="22031"/>
                  </a:moveTo>
                  <a:cubicBezTo>
                    <a:pt x="18410" y="22031"/>
                    <a:pt x="18441" y="22035"/>
                    <a:pt x="18473" y="22045"/>
                  </a:cubicBezTo>
                  <a:cubicBezTo>
                    <a:pt x="18831" y="22156"/>
                    <a:pt x="18799" y="22631"/>
                    <a:pt x="18670" y="22898"/>
                  </a:cubicBezTo>
                  <a:cubicBezTo>
                    <a:pt x="18521" y="23201"/>
                    <a:pt x="18260" y="23443"/>
                    <a:pt x="18028" y="23682"/>
                  </a:cubicBezTo>
                  <a:cubicBezTo>
                    <a:pt x="17646" y="24071"/>
                    <a:pt x="17252" y="24441"/>
                    <a:pt x="16844" y="24799"/>
                  </a:cubicBezTo>
                  <a:cubicBezTo>
                    <a:pt x="16813" y="24693"/>
                    <a:pt x="16785" y="24585"/>
                    <a:pt x="16752" y="24478"/>
                  </a:cubicBezTo>
                  <a:cubicBezTo>
                    <a:pt x="16779" y="24278"/>
                    <a:pt x="16836" y="24074"/>
                    <a:pt x="16887" y="23905"/>
                  </a:cubicBezTo>
                  <a:cubicBezTo>
                    <a:pt x="16965" y="23648"/>
                    <a:pt x="17081" y="23402"/>
                    <a:pt x="17216" y="23170"/>
                  </a:cubicBezTo>
                  <a:cubicBezTo>
                    <a:pt x="17347" y="22945"/>
                    <a:pt x="17501" y="22733"/>
                    <a:pt x="17674" y="22540"/>
                  </a:cubicBezTo>
                  <a:cubicBezTo>
                    <a:pt x="17842" y="22355"/>
                    <a:pt x="18107" y="22031"/>
                    <a:pt x="18378" y="22031"/>
                  </a:cubicBezTo>
                  <a:close/>
                  <a:moveTo>
                    <a:pt x="19880" y="24176"/>
                  </a:moveTo>
                  <a:cubicBezTo>
                    <a:pt x="19927" y="24176"/>
                    <a:pt x="19972" y="24181"/>
                    <a:pt x="20014" y="24193"/>
                  </a:cubicBezTo>
                  <a:cubicBezTo>
                    <a:pt x="20828" y="24420"/>
                    <a:pt x="19452" y="25655"/>
                    <a:pt x="19207" y="25849"/>
                  </a:cubicBezTo>
                  <a:cubicBezTo>
                    <a:pt x="18736" y="26228"/>
                    <a:pt x="18221" y="26564"/>
                    <a:pt x="17681" y="26838"/>
                  </a:cubicBezTo>
                  <a:cubicBezTo>
                    <a:pt x="17601" y="26878"/>
                    <a:pt x="17532" y="26892"/>
                    <a:pt x="17467" y="26892"/>
                  </a:cubicBezTo>
                  <a:cubicBezTo>
                    <a:pt x="17449" y="26892"/>
                    <a:pt x="17432" y="26891"/>
                    <a:pt x="17415" y="26889"/>
                  </a:cubicBezTo>
                  <a:cubicBezTo>
                    <a:pt x="17408" y="26863"/>
                    <a:pt x="17402" y="26839"/>
                    <a:pt x="17395" y="26814"/>
                  </a:cubicBezTo>
                  <a:cubicBezTo>
                    <a:pt x="17639" y="26168"/>
                    <a:pt x="17992" y="25571"/>
                    <a:pt x="18450" y="25052"/>
                  </a:cubicBezTo>
                  <a:cubicBezTo>
                    <a:pt x="18642" y="24833"/>
                    <a:pt x="18858" y="24627"/>
                    <a:pt x="19103" y="24468"/>
                  </a:cubicBezTo>
                  <a:cubicBezTo>
                    <a:pt x="19293" y="24343"/>
                    <a:pt x="19616" y="24176"/>
                    <a:pt x="19880" y="24176"/>
                  </a:cubicBezTo>
                  <a:close/>
                  <a:moveTo>
                    <a:pt x="14413" y="25589"/>
                  </a:moveTo>
                  <a:cubicBezTo>
                    <a:pt x="14605" y="25589"/>
                    <a:pt x="14796" y="25612"/>
                    <a:pt x="14855" y="25622"/>
                  </a:cubicBezTo>
                  <a:cubicBezTo>
                    <a:pt x="15102" y="25664"/>
                    <a:pt x="15340" y="25750"/>
                    <a:pt x="15566" y="25857"/>
                  </a:cubicBezTo>
                  <a:cubicBezTo>
                    <a:pt x="15908" y="26023"/>
                    <a:pt x="16217" y="26246"/>
                    <a:pt x="16514" y="26484"/>
                  </a:cubicBezTo>
                  <a:cubicBezTo>
                    <a:pt x="16703" y="26635"/>
                    <a:pt x="16890" y="26835"/>
                    <a:pt x="17100" y="26967"/>
                  </a:cubicBezTo>
                  <a:cubicBezTo>
                    <a:pt x="17107" y="26994"/>
                    <a:pt x="17113" y="27022"/>
                    <a:pt x="17120" y="27051"/>
                  </a:cubicBezTo>
                  <a:cubicBezTo>
                    <a:pt x="17076" y="27052"/>
                    <a:pt x="17032" y="27053"/>
                    <a:pt x="16988" y="27053"/>
                  </a:cubicBezTo>
                  <a:cubicBezTo>
                    <a:pt x="16494" y="27053"/>
                    <a:pt x="16000" y="26972"/>
                    <a:pt x="15536" y="26805"/>
                  </a:cubicBezTo>
                  <a:cubicBezTo>
                    <a:pt x="15218" y="26692"/>
                    <a:pt x="14913" y="26540"/>
                    <a:pt x="14634" y="26351"/>
                  </a:cubicBezTo>
                  <a:cubicBezTo>
                    <a:pt x="14522" y="26277"/>
                    <a:pt x="14415" y="26196"/>
                    <a:pt x="14312" y="26111"/>
                  </a:cubicBezTo>
                  <a:cubicBezTo>
                    <a:pt x="14247" y="26059"/>
                    <a:pt x="13940" y="25855"/>
                    <a:pt x="13940" y="25757"/>
                  </a:cubicBezTo>
                  <a:cubicBezTo>
                    <a:pt x="13941" y="25623"/>
                    <a:pt x="14178" y="25589"/>
                    <a:pt x="14413" y="25589"/>
                  </a:cubicBezTo>
                  <a:close/>
                  <a:moveTo>
                    <a:pt x="19590" y="27046"/>
                  </a:moveTo>
                  <a:cubicBezTo>
                    <a:pt x="19645" y="27046"/>
                    <a:pt x="19684" y="27079"/>
                    <a:pt x="19692" y="27164"/>
                  </a:cubicBezTo>
                  <a:cubicBezTo>
                    <a:pt x="19702" y="27270"/>
                    <a:pt x="19614" y="27429"/>
                    <a:pt x="19578" y="27524"/>
                  </a:cubicBezTo>
                  <a:cubicBezTo>
                    <a:pt x="19530" y="27649"/>
                    <a:pt x="19476" y="27771"/>
                    <a:pt x="19419" y="27892"/>
                  </a:cubicBezTo>
                  <a:cubicBezTo>
                    <a:pt x="19296" y="28152"/>
                    <a:pt x="19146" y="28397"/>
                    <a:pt x="18975" y="28630"/>
                  </a:cubicBezTo>
                  <a:cubicBezTo>
                    <a:pt x="18706" y="28996"/>
                    <a:pt x="18384" y="29315"/>
                    <a:pt x="18026" y="29590"/>
                  </a:cubicBezTo>
                  <a:cubicBezTo>
                    <a:pt x="18022" y="29576"/>
                    <a:pt x="18021" y="29559"/>
                    <a:pt x="18018" y="29545"/>
                  </a:cubicBezTo>
                  <a:cubicBezTo>
                    <a:pt x="18093" y="29011"/>
                    <a:pt x="18260" y="28496"/>
                    <a:pt x="18547" y="28038"/>
                  </a:cubicBezTo>
                  <a:cubicBezTo>
                    <a:pt x="18692" y="27810"/>
                    <a:pt x="18859" y="27594"/>
                    <a:pt x="19053" y="27405"/>
                  </a:cubicBezTo>
                  <a:cubicBezTo>
                    <a:pt x="19126" y="27333"/>
                    <a:pt x="19428" y="27046"/>
                    <a:pt x="19590" y="27046"/>
                  </a:cubicBezTo>
                  <a:close/>
                  <a:moveTo>
                    <a:pt x="16131" y="28327"/>
                  </a:moveTo>
                  <a:cubicBezTo>
                    <a:pt x="16280" y="28327"/>
                    <a:pt x="16450" y="28407"/>
                    <a:pt x="16551" y="28476"/>
                  </a:cubicBezTo>
                  <a:cubicBezTo>
                    <a:pt x="16722" y="28594"/>
                    <a:pt x="16883" y="28735"/>
                    <a:pt x="17036" y="28872"/>
                  </a:cubicBezTo>
                  <a:cubicBezTo>
                    <a:pt x="17331" y="29139"/>
                    <a:pt x="17601" y="29453"/>
                    <a:pt x="17713" y="29841"/>
                  </a:cubicBezTo>
                  <a:cubicBezTo>
                    <a:pt x="17704" y="29841"/>
                    <a:pt x="17695" y="29842"/>
                    <a:pt x="17687" y="29842"/>
                  </a:cubicBezTo>
                  <a:cubicBezTo>
                    <a:pt x="17273" y="29842"/>
                    <a:pt x="16893" y="29642"/>
                    <a:pt x="16565" y="29392"/>
                  </a:cubicBezTo>
                  <a:cubicBezTo>
                    <a:pt x="16365" y="29238"/>
                    <a:pt x="15708" y="28807"/>
                    <a:pt x="15875" y="28476"/>
                  </a:cubicBezTo>
                  <a:cubicBezTo>
                    <a:pt x="15930" y="28366"/>
                    <a:pt x="16025" y="28327"/>
                    <a:pt x="16131" y="28327"/>
                  </a:cubicBezTo>
                  <a:close/>
                  <a:moveTo>
                    <a:pt x="14959" y="29818"/>
                  </a:moveTo>
                  <a:cubicBezTo>
                    <a:pt x="15530" y="29818"/>
                    <a:pt x="16230" y="30242"/>
                    <a:pt x="16603" y="30473"/>
                  </a:cubicBezTo>
                  <a:cubicBezTo>
                    <a:pt x="17164" y="30820"/>
                    <a:pt x="17608" y="31273"/>
                    <a:pt x="18083" y="31716"/>
                  </a:cubicBezTo>
                  <a:cubicBezTo>
                    <a:pt x="18084" y="31725"/>
                    <a:pt x="18086" y="31734"/>
                    <a:pt x="18087" y="31741"/>
                  </a:cubicBezTo>
                  <a:cubicBezTo>
                    <a:pt x="18090" y="31751"/>
                    <a:pt x="18092" y="31764"/>
                    <a:pt x="18093" y="31775"/>
                  </a:cubicBezTo>
                  <a:cubicBezTo>
                    <a:pt x="17384" y="31613"/>
                    <a:pt x="16678" y="31453"/>
                    <a:pt x="15970" y="31290"/>
                  </a:cubicBezTo>
                  <a:cubicBezTo>
                    <a:pt x="15596" y="31203"/>
                    <a:pt x="15209" y="31137"/>
                    <a:pt x="14855" y="30981"/>
                  </a:cubicBezTo>
                  <a:cubicBezTo>
                    <a:pt x="14509" y="30827"/>
                    <a:pt x="13998" y="30446"/>
                    <a:pt x="14380" y="30046"/>
                  </a:cubicBezTo>
                  <a:cubicBezTo>
                    <a:pt x="14536" y="29882"/>
                    <a:pt x="14737" y="29818"/>
                    <a:pt x="14959" y="29818"/>
                  </a:cubicBezTo>
                  <a:close/>
                  <a:moveTo>
                    <a:pt x="20123" y="29631"/>
                  </a:moveTo>
                  <a:cubicBezTo>
                    <a:pt x="20270" y="29631"/>
                    <a:pt x="20382" y="29705"/>
                    <a:pt x="20359" y="29925"/>
                  </a:cubicBezTo>
                  <a:cubicBezTo>
                    <a:pt x="20306" y="30410"/>
                    <a:pt x="19862" y="30935"/>
                    <a:pt x="19523" y="31259"/>
                  </a:cubicBezTo>
                  <a:cubicBezTo>
                    <a:pt x="19211" y="31557"/>
                    <a:pt x="18845" y="31785"/>
                    <a:pt x="18446" y="31943"/>
                  </a:cubicBezTo>
                  <a:cubicBezTo>
                    <a:pt x="18441" y="31906"/>
                    <a:pt x="18436" y="31867"/>
                    <a:pt x="18431" y="31829"/>
                  </a:cubicBezTo>
                  <a:cubicBezTo>
                    <a:pt x="18677" y="31359"/>
                    <a:pt x="18835" y="30847"/>
                    <a:pt x="19113" y="30395"/>
                  </a:cubicBezTo>
                  <a:cubicBezTo>
                    <a:pt x="19256" y="30162"/>
                    <a:pt x="19432" y="29945"/>
                    <a:pt x="19661" y="29790"/>
                  </a:cubicBezTo>
                  <a:cubicBezTo>
                    <a:pt x="19777" y="29712"/>
                    <a:pt x="19969" y="29631"/>
                    <a:pt x="20123" y="29631"/>
                  </a:cubicBezTo>
                  <a:close/>
                  <a:moveTo>
                    <a:pt x="16418" y="32547"/>
                  </a:moveTo>
                  <a:cubicBezTo>
                    <a:pt x="16601" y="32547"/>
                    <a:pt x="16807" y="32602"/>
                    <a:pt x="16952" y="32652"/>
                  </a:cubicBezTo>
                  <a:cubicBezTo>
                    <a:pt x="17195" y="32734"/>
                    <a:pt x="17416" y="32858"/>
                    <a:pt x="17616" y="33012"/>
                  </a:cubicBezTo>
                  <a:cubicBezTo>
                    <a:pt x="17815" y="33167"/>
                    <a:pt x="17991" y="33350"/>
                    <a:pt x="18147" y="33546"/>
                  </a:cubicBezTo>
                  <a:cubicBezTo>
                    <a:pt x="18212" y="33628"/>
                    <a:pt x="18272" y="33716"/>
                    <a:pt x="18333" y="33805"/>
                  </a:cubicBezTo>
                  <a:cubicBezTo>
                    <a:pt x="17979" y="33699"/>
                    <a:pt x="17625" y="33602"/>
                    <a:pt x="17281" y="33465"/>
                  </a:cubicBezTo>
                  <a:cubicBezTo>
                    <a:pt x="17036" y="33367"/>
                    <a:pt x="16792" y="33261"/>
                    <a:pt x="16558" y="33140"/>
                  </a:cubicBezTo>
                  <a:cubicBezTo>
                    <a:pt x="16400" y="33058"/>
                    <a:pt x="15823" y="32711"/>
                    <a:pt x="16219" y="32575"/>
                  </a:cubicBezTo>
                  <a:cubicBezTo>
                    <a:pt x="16278" y="32555"/>
                    <a:pt x="16346" y="32547"/>
                    <a:pt x="16418" y="32547"/>
                  </a:cubicBezTo>
                  <a:close/>
                  <a:moveTo>
                    <a:pt x="20603" y="31555"/>
                  </a:moveTo>
                  <a:cubicBezTo>
                    <a:pt x="20770" y="31555"/>
                    <a:pt x="20914" y="31625"/>
                    <a:pt x="20898" y="31836"/>
                  </a:cubicBezTo>
                  <a:cubicBezTo>
                    <a:pt x="20878" y="32090"/>
                    <a:pt x="20703" y="32374"/>
                    <a:pt x="20573" y="32584"/>
                  </a:cubicBezTo>
                  <a:cubicBezTo>
                    <a:pt x="20431" y="32811"/>
                    <a:pt x="20261" y="33021"/>
                    <a:pt x="20068" y="33208"/>
                  </a:cubicBezTo>
                  <a:cubicBezTo>
                    <a:pt x="19873" y="33394"/>
                    <a:pt x="19658" y="33556"/>
                    <a:pt x="19427" y="33693"/>
                  </a:cubicBezTo>
                  <a:cubicBezTo>
                    <a:pt x="19255" y="33793"/>
                    <a:pt x="19043" y="33915"/>
                    <a:pt x="18838" y="33971"/>
                  </a:cubicBezTo>
                  <a:cubicBezTo>
                    <a:pt x="18808" y="33961"/>
                    <a:pt x="18777" y="33953"/>
                    <a:pt x="18746" y="33942"/>
                  </a:cubicBezTo>
                  <a:cubicBezTo>
                    <a:pt x="18738" y="33926"/>
                    <a:pt x="18731" y="33908"/>
                    <a:pt x="18723" y="33892"/>
                  </a:cubicBezTo>
                  <a:cubicBezTo>
                    <a:pt x="18990" y="33331"/>
                    <a:pt x="19278" y="32785"/>
                    <a:pt x="19632" y="32274"/>
                  </a:cubicBezTo>
                  <a:cubicBezTo>
                    <a:pt x="19794" y="32042"/>
                    <a:pt x="19973" y="31801"/>
                    <a:pt x="20221" y="31656"/>
                  </a:cubicBezTo>
                  <a:cubicBezTo>
                    <a:pt x="20314" y="31602"/>
                    <a:pt x="20466" y="31555"/>
                    <a:pt x="20603" y="31555"/>
                  </a:cubicBezTo>
                  <a:close/>
                  <a:moveTo>
                    <a:pt x="20434" y="33917"/>
                  </a:moveTo>
                  <a:cubicBezTo>
                    <a:pt x="20452" y="33917"/>
                    <a:pt x="20471" y="33928"/>
                    <a:pt x="20515" y="33953"/>
                  </a:cubicBezTo>
                  <a:cubicBezTo>
                    <a:pt x="20611" y="34010"/>
                    <a:pt x="20591" y="34045"/>
                    <a:pt x="20556" y="34142"/>
                  </a:cubicBezTo>
                  <a:cubicBezTo>
                    <a:pt x="20535" y="34201"/>
                    <a:pt x="20505" y="34254"/>
                    <a:pt x="20474" y="34305"/>
                  </a:cubicBezTo>
                  <a:cubicBezTo>
                    <a:pt x="20424" y="34383"/>
                    <a:pt x="20364" y="34454"/>
                    <a:pt x="20305" y="34523"/>
                  </a:cubicBezTo>
                  <a:cubicBezTo>
                    <a:pt x="20149" y="34706"/>
                    <a:pt x="19983" y="34878"/>
                    <a:pt x="19807" y="35041"/>
                  </a:cubicBezTo>
                  <a:cubicBezTo>
                    <a:pt x="19561" y="35270"/>
                    <a:pt x="19299" y="35472"/>
                    <a:pt x="19026" y="35664"/>
                  </a:cubicBezTo>
                  <a:cubicBezTo>
                    <a:pt x="19105" y="35268"/>
                    <a:pt x="19280" y="34901"/>
                    <a:pt x="19536" y="34591"/>
                  </a:cubicBezTo>
                  <a:cubicBezTo>
                    <a:pt x="19659" y="34440"/>
                    <a:pt x="19801" y="34303"/>
                    <a:pt x="19959" y="34187"/>
                  </a:cubicBezTo>
                  <a:cubicBezTo>
                    <a:pt x="20045" y="34122"/>
                    <a:pt x="20136" y="34062"/>
                    <a:pt x="20231" y="34011"/>
                  </a:cubicBezTo>
                  <a:cubicBezTo>
                    <a:pt x="20272" y="33988"/>
                    <a:pt x="20316" y="33967"/>
                    <a:pt x="20360" y="33946"/>
                  </a:cubicBezTo>
                  <a:cubicBezTo>
                    <a:pt x="20398" y="33928"/>
                    <a:pt x="20415" y="33917"/>
                    <a:pt x="20434" y="33917"/>
                  </a:cubicBezTo>
                  <a:close/>
                  <a:moveTo>
                    <a:pt x="16604" y="34467"/>
                  </a:moveTo>
                  <a:cubicBezTo>
                    <a:pt x="16863" y="34467"/>
                    <a:pt x="17123" y="34550"/>
                    <a:pt x="17365" y="34665"/>
                  </a:cubicBezTo>
                  <a:cubicBezTo>
                    <a:pt x="17687" y="34892"/>
                    <a:pt x="18012" y="35118"/>
                    <a:pt x="18348" y="35325"/>
                  </a:cubicBezTo>
                  <a:lnTo>
                    <a:pt x="18375" y="35346"/>
                  </a:lnTo>
                  <a:cubicBezTo>
                    <a:pt x="18419" y="35383"/>
                    <a:pt x="18483" y="35430"/>
                    <a:pt x="18547" y="35482"/>
                  </a:cubicBezTo>
                  <a:cubicBezTo>
                    <a:pt x="18557" y="35587"/>
                    <a:pt x="18564" y="35694"/>
                    <a:pt x="18574" y="35799"/>
                  </a:cubicBezTo>
                  <a:cubicBezTo>
                    <a:pt x="18388" y="35755"/>
                    <a:pt x="18202" y="35719"/>
                    <a:pt x="18021" y="35665"/>
                  </a:cubicBezTo>
                  <a:cubicBezTo>
                    <a:pt x="17758" y="35592"/>
                    <a:pt x="17501" y="35497"/>
                    <a:pt x="17253" y="35387"/>
                  </a:cubicBezTo>
                  <a:cubicBezTo>
                    <a:pt x="16991" y="35272"/>
                    <a:pt x="16738" y="35138"/>
                    <a:pt x="16495" y="34984"/>
                  </a:cubicBezTo>
                  <a:cubicBezTo>
                    <a:pt x="16403" y="34926"/>
                    <a:pt x="16291" y="34865"/>
                    <a:pt x="16224" y="34779"/>
                  </a:cubicBezTo>
                  <a:cubicBezTo>
                    <a:pt x="16109" y="34627"/>
                    <a:pt x="16237" y="34518"/>
                    <a:pt x="16389" y="34488"/>
                  </a:cubicBezTo>
                  <a:cubicBezTo>
                    <a:pt x="16460" y="34474"/>
                    <a:pt x="16532" y="34467"/>
                    <a:pt x="16604" y="34467"/>
                  </a:cubicBezTo>
                  <a:close/>
                  <a:moveTo>
                    <a:pt x="20255" y="35960"/>
                  </a:moveTo>
                  <a:cubicBezTo>
                    <a:pt x="20352" y="35960"/>
                    <a:pt x="20429" y="36012"/>
                    <a:pt x="20374" y="36131"/>
                  </a:cubicBezTo>
                  <a:cubicBezTo>
                    <a:pt x="20288" y="36324"/>
                    <a:pt x="20100" y="36502"/>
                    <a:pt x="19961" y="36659"/>
                  </a:cubicBezTo>
                  <a:cubicBezTo>
                    <a:pt x="19794" y="36843"/>
                    <a:pt x="19612" y="37017"/>
                    <a:pt x="19424" y="37178"/>
                  </a:cubicBezTo>
                  <a:cubicBezTo>
                    <a:pt x="19344" y="37247"/>
                    <a:pt x="19262" y="37313"/>
                    <a:pt x="19177" y="37376"/>
                  </a:cubicBezTo>
                  <a:cubicBezTo>
                    <a:pt x="19150" y="37396"/>
                    <a:pt x="19069" y="37480"/>
                    <a:pt x="19037" y="37480"/>
                  </a:cubicBezTo>
                  <a:cubicBezTo>
                    <a:pt x="19037" y="37480"/>
                    <a:pt x="19037" y="37480"/>
                    <a:pt x="19036" y="37480"/>
                  </a:cubicBezTo>
                  <a:cubicBezTo>
                    <a:pt x="19035" y="37480"/>
                    <a:pt x="19034" y="37476"/>
                    <a:pt x="19032" y="37476"/>
                  </a:cubicBezTo>
                  <a:cubicBezTo>
                    <a:pt x="19191" y="36990"/>
                    <a:pt x="19459" y="36549"/>
                    <a:pt x="19838" y="36203"/>
                  </a:cubicBezTo>
                  <a:cubicBezTo>
                    <a:pt x="19926" y="36124"/>
                    <a:pt x="20020" y="36036"/>
                    <a:pt x="20127" y="35989"/>
                  </a:cubicBezTo>
                  <a:cubicBezTo>
                    <a:pt x="20168" y="35970"/>
                    <a:pt x="20213" y="35960"/>
                    <a:pt x="20255" y="35960"/>
                  </a:cubicBezTo>
                  <a:close/>
                  <a:moveTo>
                    <a:pt x="16465" y="36168"/>
                  </a:moveTo>
                  <a:cubicBezTo>
                    <a:pt x="16622" y="36168"/>
                    <a:pt x="16782" y="36188"/>
                    <a:pt x="16934" y="36223"/>
                  </a:cubicBezTo>
                  <a:cubicBezTo>
                    <a:pt x="17331" y="36309"/>
                    <a:pt x="17701" y="36501"/>
                    <a:pt x="18026" y="36745"/>
                  </a:cubicBezTo>
                  <a:cubicBezTo>
                    <a:pt x="18199" y="36877"/>
                    <a:pt x="18361" y="37025"/>
                    <a:pt x="18510" y="37185"/>
                  </a:cubicBezTo>
                  <a:cubicBezTo>
                    <a:pt x="18572" y="37252"/>
                    <a:pt x="18628" y="37327"/>
                    <a:pt x="18682" y="37402"/>
                  </a:cubicBezTo>
                  <a:cubicBezTo>
                    <a:pt x="18682" y="37439"/>
                    <a:pt x="18686" y="37474"/>
                    <a:pt x="18687" y="37511"/>
                  </a:cubicBezTo>
                  <a:cubicBezTo>
                    <a:pt x="18619" y="37516"/>
                    <a:pt x="18550" y="37518"/>
                    <a:pt x="18481" y="37518"/>
                  </a:cubicBezTo>
                  <a:cubicBezTo>
                    <a:pt x="17700" y="37518"/>
                    <a:pt x="16926" y="37209"/>
                    <a:pt x="16375" y="36650"/>
                  </a:cubicBezTo>
                  <a:cubicBezTo>
                    <a:pt x="16310" y="36585"/>
                    <a:pt x="16223" y="36508"/>
                    <a:pt x="16178" y="36426"/>
                  </a:cubicBezTo>
                  <a:cubicBezTo>
                    <a:pt x="16153" y="36382"/>
                    <a:pt x="16131" y="36263"/>
                    <a:pt x="16170" y="36213"/>
                  </a:cubicBezTo>
                  <a:cubicBezTo>
                    <a:pt x="16205" y="36173"/>
                    <a:pt x="16352" y="36170"/>
                    <a:pt x="16396" y="36169"/>
                  </a:cubicBezTo>
                  <a:cubicBezTo>
                    <a:pt x="16419" y="36168"/>
                    <a:pt x="16442" y="36168"/>
                    <a:pt x="16465" y="36168"/>
                  </a:cubicBezTo>
                  <a:close/>
                  <a:moveTo>
                    <a:pt x="15916" y="37601"/>
                  </a:moveTo>
                  <a:cubicBezTo>
                    <a:pt x="16084" y="37601"/>
                    <a:pt x="16251" y="37626"/>
                    <a:pt x="16415" y="37666"/>
                  </a:cubicBezTo>
                  <a:cubicBezTo>
                    <a:pt x="17017" y="37820"/>
                    <a:pt x="17524" y="38191"/>
                    <a:pt x="18019" y="38553"/>
                  </a:cubicBezTo>
                  <a:cubicBezTo>
                    <a:pt x="17518" y="38509"/>
                    <a:pt x="17017" y="38465"/>
                    <a:pt x="16531" y="38333"/>
                  </a:cubicBezTo>
                  <a:cubicBezTo>
                    <a:pt x="16169" y="38235"/>
                    <a:pt x="15814" y="38090"/>
                    <a:pt x="15525" y="37847"/>
                  </a:cubicBezTo>
                  <a:cubicBezTo>
                    <a:pt x="15376" y="37723"/>
                    <a:pt x="15481" y="37672"/>
                    <a:pt x="15623" y="37625"/>
                  </a:cubicBezTo>
                  <a:cubicBezTo>
                    <a:pt x="15695" y="37602"/>
                    <a:pt x="15787" y="37603"/>
                    <a:pt x="15864" y="37602"/>
                  </a:cubicBezTo>
                  <a:cubicBezTo>
                    <a:pt x="15881" y="37601"/>
                    <a:pt x="15898" y="37601"/>
                    <a:pt x="15916" y="37601"/>
                  </a:cubicBezTo>
                  <a:close/>
                  <a:moveTo>
                    <a:pt x="21823" y="36532"/>
                  </a:moveTo>
                  <a:cubicBezTo>
                    <a:pt x="22129" y="36532"/>
                    <a:pt x="22450" y="36675"/>
                    <a:pt x="22285" y="37056"/>
                  </a:cubicBezTo>
                  <a:cubicBezTo>
                    <a:pt x="22175" y="37315"/>
                    <a:pt x="21949" y="37567"/>
                    <a:pt x="21751" y="37762"/>
                  </a:cubicBezTo>
                  <a:cubicBezTo>
                    <a:pt x="21348" y="38157"/>
                    <a:pt x="20850" y="38443"/>
                    <a:pt x="20326" y="38646"/>
                  </a:cubicBezTo>
                  <a:cubicBezTo>
                    <a:pt x="20041" y="38758"/>
                    <a:pt x="19743" y="38851"/>
                    <a:pt x="19441" y="38909"/>
                  </a:cubicBezTo>
                  <a:cubicBezTo>
                    <a:pt x="19384" y="38920"/>
                    <a:pt x="19330" y="38925"/>
                    <a:pt x="19278" y="38925"/>
                  </a:cubicBezTo>
                  <a:cubicBezTo>
                    <a:pt x="19252" y="38925"/>
                    <a:pt x="19227" y="38924"/>
                    <a:pt x="19202" y="38921"/>
                  </a:cubicBezTo>
                  <a:cubicBezTo>
                    <a:pt x="19713" y="37962"/>
                    <a:pt x="20525" y="36674"/>
                    <a:pt x="21714" y="36538"/>
                  </a:cubicBezTo>
                  <a:cubicBezTo>
                    <a:pt x="21749" y="36534"/>
                    <a:pt x="21786" y="36532"/>
                    <a:pt x="21823" y="36532"/>
                  </a:cubicBezTo>
                  <a:close/>
                  <a:moveTo>
                    <a:pt x="16216" y="39508"/>
                  </a:moveTo>
                  <a:cubicBezTo>
                    <a:pt x="16248" y="39508"/>
                    <a:pt x="16285" y="39518"/>
                    <a:pt x="16334" y="39530"/>
                  </a:cubicBezTo>
                  <a:cubicBezTo>
                    <a:pt x="16596" y="39597"/>
                    <a:pt x="16861" y="39753"/>
                    <a:pt x="17097" y="39885"/>
                  </a:cubicBezTo>
                  <a:cubicBezTo>
                    <a:pt x="17223" y="39953"/>
                    <a:pt x="17347" y="40028"/>
                    <a:pt x="17469" y="40106"/>
                  </a:cubicBezTo>
                  <a:cubicBezTo>
                    <a:pt x="17847" y="40396"/>
                    <a:pt x="18218" y="40696"/>
                    <a:pt x="18592" y="40991"/>
                  </a:cubicBezTo>
                  <a:cubicBezTo>
                    <a:pt x="18639" y="41038"/>
                    <a:pt x="18686" y="41085"/>
                    <a:pt x="18731" y="41133"/>
                  </a:cubicBezTo>
                  <a:cubicBezTo>
                    <a:pt x="18196" y="41062"/>
                    <a:pt x="17687" y="40947"/>
                    <a:pt x="17196" y="40688"/>
                  </a:cubicBezTo>
                  <a:cubicBezTo>
                    <a:pt x="16935" y="40550"/>
                    <a:pt x="16688" y="40383"/>
                    <a:pt x="16464" y="40191"/>
                  </a:cubicBezTo>
                  <a:cubicBezTo>
                    <a:pt x="16345" y="40091"/>
                    <a:pt x="16216" y="39980"/>
                    <a:pt x="16121" y="39855"/>
                  </a:cubicBezTo>
                  <a:cubicBezTo>
                    <a:pt x="16040" y="39744"/>
                    <a:pt x="15997" y="39695"/>
                    <a:pt x="16088" y="39585"/>
                  </a:cubicBezTo>
                  <a:cubicBezTo>
                    <a:pt x="16136" y="39527"/>
                    <a:pt x="16171" y="39508"/>
                    <a:pt x="16216" y="39508"/>
                  </a:cubicBezTo>
                  <a:close/>
                  <a:moveTo>
                    <a:pt x="21342" y="39195"/>
                  </a:moveTo>
                  <a:cubicBezTo>
                    <a:pt x="21436" y="39195"/>
                    <a:pt x="21522" y="39226"/>
                    <a:pt x="21573" y="39319"/>
                  </a:cubicBezTo>
                  <a:cubicBezTo>
                    <a:pt x="21631" y="39427"/>
                    <a:pt x="21586" y="39567"/>
                    <a:pt x="21538" y="39672"/>
                  </a:cubicBezTo>
                  <a:cubicBezTo>
                    <a:pt x="21345" y="40092"/>
                    <a:pt x="20899" y="40455"/>
                    <a:pt x="20545" y="40737"/>
                  </a:cubicBezTo>
                  <a:cubicBezTo>
                    <a:pt x="20337" y="40905"/>
                    <a:pt x="20119" y="41058"/>
                    <a:pt x="19881" y="41179"/>
                  </a:cubicBezTo>
                  <a:cubicBezTo>
                    <a:pt x="19748" y="41247"/>
                    <a:pt x="19478" y="41405"/>
                    <a:pt x="19300" y="41405"/>
                  </a:cubicBezTo>
                  <a:cubicBezTo>
                    <a:pt x="19268" y="41405"/>
                    <a:pt x="19239" y="41400"/>
                    <a:pt x="19214" y="41389"/>
                  </a:cubicBezTo>
                  <a:cubicBezTo>
                    <a:pt x="19184" y="41374"/>
                    <a:pt x="19153" y="41345"/>
                    <a:pt x="19119" y="41309"/>
                  </a:cubicBezTo>
                  <a:cubicBezTo>
                    <a:pt x="19119" y="41267"/>
                    <a:pt x="19120" y="41224"/>
                    <a:pt x="19122" y="41182"/>
                  </a:cubicBezTo>
                  <a:cubicBezTo>
                    <a:pt x="19402" y="40642"/>
                    <a:pt x="19784" y="40161"/>
                    <a:pt x="20257" y="39774"/>
                  </a:cubicBezTo>
                  <a:cubicBezTo>
                    <a:pt x="20491" y="39585"/>
                    <a:pt x="20749" y="39401"/>
                    <a:pt x="21023" y="39278"/>
                  </a:cubicBezTo>
                  <a:cubicBezTo>
                    <a:pt x="21110" y="39238"/>
                    <a:pt x="21232" y="39195"/>
                    <a:pt x="21342" y="39195"/>
                  </a:cubicBezTo>
                  <a:close/>
                  <a:moveTo>
                    <a:pt x="16796" y="41890"/>
                  </a:moveTo>
                  <a:cubicBezTo>
                    <a:pt x="17329" y="41890"/>
                    <a:pt x="17888" y="42337"/>
                    <a:pt x="18195" y="42708"/>
                  </a:cubicBezTo>
                  <a:cubicBezTo>
                    <a:pt x="18459" y="43027"/>
                    <a:pt x="18614" y="43383"/>
                    <a:pt x="18703" y="43761"/>
                  </a:cubicBezTo>
                  <a:cubicBezTo>
                    <a:pt x="18696" y="43894"/>
                    <a:pt x="18692" y="44028"/>
                    <a:pt x="18685" y="44160"/>
                  </a:cubicBezTo>
                  <a:cubicBezTo>
                    <a:pt x="18422" y="44130"/>
                    <a:pt x="18164" y="44097"/>
                    <a:pt x="17907" y="44019"/>
                  </a:cubicBezTo>
                  <a:cubicBezTo>
                    <a:pt x="17582" y="43920"/>
                    <a:pt x="17270" y="43778"/>
                    <a:pt x="16986" y="43593"/>
                  </a:cubicBezTo>
                  <a:cubicBezTo>
                    <a:pt x="16546" y="43310"/>
                    <a:pt x="15545" y="42451"/>
                    <a:pt x="16388" y="41992"/>
                  </a:cubicBezTo>
                  <a:cubicBezTo>
                    <a:pt x="16518" y="41921"/>
                    <a:pt x="16656" y="41890"/>
                    <a:pt x="16796" y="41890"/>
                  </a:cubicBezTo>
                  <a:close/>
                  <a:moveTo>
                    <a:pt x="22461" y="40816"/>
                  </a:moveTo>
                  <a:cubicBezTo>
                    <a:pt x="22516" y="40816"/>
                    <a:pt x="22567" y="40828"/>
                    <a:pt x="22605" y="40867"/>
                  </a:cubicBezTo>
                  <a:cubicBezTo>
                    <a:pt x="22694" y="40959"/>
                    <a:pt x="22633" y="41057"/>
                    <a:pt x="22595" y="41174"/>
                  </a:cubicBezTo>
                  <a:cubicBezTo>
                    <a:pt x="22327" y="41983"/>
                    <a:pt x="21657" y="42605"/>
                    <a:pt x="21011" y="43127"/>
                  </a:cubicBezTo>
                  <a:cubicBezTo>
                    <a:pt x="20431" y="43593"/>
                    <a:pt x="19771" y="44035"/>
                    <a:pt x="19076" y="44328"/>
                  </a:cubicBezTo>
                  <a:cubicBezTo>
                    <a:pt x="19083" y="44284"/>
                    <a:pt x="19063" y="44240"/>
                    <a:pt x="19019" y="44219"/>
                  </a:cubicBezTo>
                  <a:cubicBezTo>
                    <a:pt x="19019" y="44212"/>
                    <a:pt x="19018" y="44206"/>
                    <a:pt x="19018" y="44199"/>
                  </a:cubicBezTo>
                  <a:cubicBezTo>
                    <a:pt x="19032" y="43978"/>
                    <a:pt x="19042" y="43758"/>
                    <a:pt x="19053" y="43537"/>
                  </a:cubicBezTo>
                  <a:cubicBezTo>
                    <a:pt x="19466" y="42802"/>
                    <a:pt x="20015" y="42134"/>
                    <a:pt x="20679" y="41617"/>
                  </a:cubicBezTo>
                  <a:cubicBezTo>
                    <a:pt x="20994" y="41370"/>
                    <a:pt x="21338" y="41150"/>
                    <a:pt x="21709" y="41001"/>
                  </a:cubicBezTo>
                  <a:cubicBezTo>
                    <a:pt x="21881" y="40933"/>
                    <a:pt x="22061" y="40878"/>
                    <a:pt x="22246" y="40848"/>
                  </a:cubicBezTo>
                  <a:cubicBezTo>
                    <a:pt x="22310" y="40837"/>
                    <a:pt x="22389" y="40816"/>
                    <a:pt x="22461" y="40816"/>
                  </a:cubicBezTo>
                  <a:close/>
                  <a:moveTo>
                    <a:pt x="15962" y="44302"/>
                  </a:moveTo>
                  <a:cubicBezTo>
                    <a:pt x="16099" y="44302"/>
                    <a:pt x="16243" y="44357"/>
                    <a:pt x="16362" y="44398"/>
                  </a:cubicBezTo>
                  <a:cubicBezTo>
                    <a:pt x="16996" y="44625"/>
                    <a:pt x="17507" y="45031"/>
                    <a:pt x="17934" y="45544"/>
                  </a:cubicBezTo>
                  <a:cubicBezTo>
                    <a:pt x="18043" y="45676"/>
                    <a:pt x="18155" y="45811"/>
                    <a:pt x="18273" y="45937"/>
                  </a:cubicBezTo>
                  <a:cubicBezTo>
                    <a:pt x="17752" y="45871"/>
                    <a:pt x="17252" y="45719"/>
                    <a:pt x="16783" y="45478"/>
                  </a:cubicBezTo>
                  <a:cubicBezTo>
                    <a:pt x="16495" y="45331"/>
                    <a:pt x="16226" y="45150"/>
                    <a:pt x="15978" y="44943"/>
                  </a:cubicBezTo>
                  <a:cubicBezTo>
                    <a:pt x="15823" y="44815"/>
                    <a:pt x="15438" y="44523"/>
                    <a:pt x="15787" y="44341"/>
                  </a:cubicBezTo>
                  <a:cubicBezTo>
                    <a:pt x="15842" y="44313"/>
                    <a:pt x="15901" y="44302"/>
                    <a:pt x="15962" y="44302"/>
                  </a:cubicBezTo>
                  <a:close/>
                  <a:moveTo>
                    <a:pt x="21218" y="44215"/>
                  </a:moveTo>
                  <a:cubicBezTo>
                    <a:pt x="21286" y="44215"/>
                    <a:pt x="21353" y="44222"/>
                    <a:pt x="21417" y="44236"/>
                  </a:cubicBezTo>
                  <a:cubicBezTo>
                    <a:pt x="22161" y="44402"/>
                    <a:pt x="21204" y="45432"/>
                    <a:pt x="20942" y="45658"/>
                  </a:cubicBezTo>
                  <a:cubicBezTo>
                    <a:pt x="20540" y="46000"/>
                    <a:pt x="19950" y="46333"/>
                    <a:pt x="19411" y="46337"/>
                  </a:cubicBezTo>
                  <a:cubicBezTo>
                    <a:pt x="19407" y="46337"/>
                    <a:pt x="19403" y="46337"/>
                    <a:pt x="19399" y="46337"/>
                  </a:cubicBezTo>
                  <a:cubicBezTo>
                    <a:pt x="19197" y="46337"/>
                    <a:pt x="19023" y="46270"/>
                    <a:pt x="18866" y="46171"/>
                  </a:cubicBezTo>
                  <a:cubicBezTo>
                    <a:pt x="18870" y="46142"/>
                    <a:pt x="18873" y="46112"/>
                    <a:pt x="18876" y="46081"/>
                  </a:cubicBezTo>
                  <a:cubicBezTo>
                    <a:pt x="18878" y="46079"/>
                    <a:pt x="18879" y="46079"/>
                    <a:pt x="18880" y="46075"/>
                  </a:cubicBezTo>
                  <a:cubicBezTo>
                    <a:pt x="19136" y="45577"/>
                    <a:pt x="19496" y="45113"/>
                    <a:pt x="19933" y="44763"/>
                  </a:cubicBezTo>
                  <a:cubicBezTo>
                    <a:pt x="20251" y="44507"/>
                    <a:pt x="20765" y="44215"/>
                    <a:pt x="21218" y="44215"/>
                  </a:cubicBezTo>
                  <a:close/>
                  <a:moveTo>
                    <a:pt x="15999" y="46200"/>
                  </a:moveTo>
                  <a:cubicBezTo>
                    <a:pt x="16400" y="46200"/>
                    <a:pt x="16875" y="46501"/>
                    <a:pt x="17127" y="46693"/>
                  </a:cubicBezTo>
                  <a:cubicBezTo>
                    <a:pt x="17551" y="47016"/>
                    <a:pt x="17891" y="47440"/>
                    <a:pt x="18214" y="47860"/>
                  </a:cubicBezTo>
                  <a:cubicBezTo>
                    <a:pt x="17674" y="47817"/>
                    <a:pt x="17132" y="47748"/>
                    <a:pt x="16622" y="47559"/>
                  </a:cubicBezTo>
                  <a:cubicBezTo>
                    <a:pt x="16310" y="47443"/>
                    <a:pt x="15034" y="46807"/>
                    <a:pt x="15620" y="46326"/>
                  </a:cubicBezTo>
                  <a:cubicBezTo>
                    <a:pt x="15729" y="46236"/>
                    <a:pt x="15859" y="46200"/>
                    <a:pt x="15999" y="46200"/>
                  </a:cubicBezTo>
                  <a:close/>
                  <a:moveTo>
                    <a:pt x="20668" y="46955"/>
                  </a:moveTo>
                  <a:cubicBezTo>
                    <a:pt x="20749" y="46955"/>
                    <a:pt x="20829" y="46961"/>
                    <a:pt x="20908" y="46974"/>
                  </a:cubicBezTo>
                  <a:cubicBezTo>
                    <a:pt x="21101" y="47007"/>
                    <a:pt x="21407" y="47092"/>
                    <a:pt x="21407" y="47339"/>
                  </a:cubicBezTo>
                  <a:cubicBezTo>
                    <a:pt x="21406" y="47549"/>
                    <a:pt x="21244" y="47697"/>
                    <a:pt x="21070" y="47787"/>
                  </a:cubicBezTo>
                  <a:cubicBezTo>
                    <a:pt x="20631" y="48010"/>
                    <a:pt x="20057" y="48114"/>
                    <a:pt x="19568" y="48121"/>
                  </a:cubicBezTo>
                  <a:cubicBezTo>
                    <a:pt x="19559" y="48121"/>
                    <a:pt x="19549" y="48121"/>
                    <a:pt x="19539" y="48121"/>
                  </a:cubicBezTo>
                  <a:cubicBezTo>
                    <a:pt x="19287" y="48121"/>
                    <a:pt x="19038" y="48086"/>
                    <a:pt x="18792" y="48030"/>
                  </a:cubicBezTo>
                  <a:cubicBezTo>
                    <a:pt x="18751" y="48021"/>
                    <a:pt x="18716" y="48007"/>
                    <a:pt x="18685" y="47993"/>
                  </a:cubicBezTo>
                  <a:cubicBezTo>
                    <a:pt x="19106" y="47627"/>
                    <a:pt x="19541" y="47243"/>
                    <a:pt x="20074" y="47060"/>
                  </a:cubicBezTo>
                  <a:cubicBezTo>
                    <a:pt x="20264" y="46994"/>
                    <a:pt x="20467" y="46955"/>
                    <a:pt x="20668" y="46955"/>
                  </a:cubicBezTo>
                  <a:close/>
                  <a:moveTo>
                    <a:pt x="16017" y="48321"/>
                  </a:moveTo>
                  <a:cubicBezTo>
                    <a:pt x="16390" y="48321"/>
                    <a:pt x="16794" y="48584"/>
                    <a:pt x="17059" y="48796"/>
                  </a:cubicBezTo>
                  <a:cubicBezTo>
                    <a:pt x="17423" y="49086"/>
                    <a:pt x="17717" y="49450"/>
                    <a:pt x="18032" y="49791"/>
                  </a:cubicBezTo>
                  <a:cubicBezTo>
                    <a:pt x="18035" y="49795"/>
                    <a:pt x="18038" y="49798"/>
                    <a:pt x="18042" y="49803"/>
                  </a:cubicBezTo>
                  <a:cubicBezTo>
                    <a:pt x="17564" y="49694"/>
                    <a:pt x="17104" y="49574"/>
                    <a:pt x="16663" y="49342"/>
                  </a:cubicBezTo>
                  <a:cubicBezTo>
                    <a:pt x="16436" y="49223"/>
                    <a:pt x="16216" y="49088"/>
                    <a:pt x="16004" y="48944"/>
                  </a:cubicBezTo>
                  <a:cubicBezTo>
                    <a:pt x="15834" y="48826"/>
                    <a:pt x="15437" y="48431"/>
                    <a:pt x="15865" y="48336"/>
                  </a:cubicBezTo>
                  <a:cubicBezTo>
                    <a:pt x="15915" y="48326"/>
                    <a:pt x="15966" y="48321"/>
                    <a:pt x="16017" y="48321"/>
                  </a:cubicBezTo>
                  <a:close/>
                  <a:moveTo>
                    <a:pt x="19999" y="48854"/>
                  </a:moveTo>
                  <a:cubicBezTo>
                    <a:pt x="20028" y="48854"/>
                    <a:pt x="20056" y="48856"/>
                    <a:pt x="20085" y="48860"/>
                  </a:cubicBezTo>
                  <a:cubicBezTo>
                    <a:pt x="20498" y="48918"/>
                    <a:pt x="20268" y="49301"/>
                    <a:pt x="20068" y="49476"/>
                  </a:cubicBezTo>
                  <a:cubicBezTo>
                    <a:pt x="19739" y="49762"/>
                    <a:pt x="19288" y="49823"/>
                    <a:pt x="18869" y="49825"/>
                  </a:cubicBezTo>
                  <a:cubicBezTo>
                    <a:pt x="18820" y="49825"/>
                    <a:pt x="18771" y="49826"/>
                    <a:pt x="18721" y="49826"/>
                  </a:cubicBezTo>
                  <a:cubicBezTo>
                    <a:pt x="18666" y="49826"/>
                    <a:pt x="18610" y="49824"/>
                    <a:pt x="18557" y="49818"/>
                  </a:cubicBezTo>
                  <a:cubicBezTo>
                    <a:pt x="18528" y="49816"/>
                    <a:pt x="18507" y="49809"/>
                    <a:pt x="18483" y="49802"/>
                  </a:cubicBezTo>
                  <a:cubicBezTo>
                    <a:pt x="18781" y="49498"/>
                    <a:pt x="19120" y="49215"/>
                    <a:pt x="19489" y="49013"/>
                  </a:cubicBezTo>
                  <a:cubicBezTo>
                    <a:pt x="19643" y="48929"/>
                    <a:pt x="19820" y="48854"/>
                    <a:pt x="19999" y="48854"/>
                  </a:cubicBezTo>
                  <a:close/>
                  <a:moveTo>
                    <a:pt x="16376" y="49511"/>
                  </a:moveTo>
                  <a:cubicBezTo>
                    <a:pt x="16869" y="49804"/>
                    <a:pt x="17424" y="50049"/>
                    <a:pt x="17980" y="50049"/>
                  </a:cubicBezTo>
                  <a:cubicBezTo>
                    <a:pt x="17989" y="50049"/>
                    <a:pt x="17998" y="50049"/>
                    <a:pt x="18008" y="50049"/>
                  </a:cubicBezTo>
                  <a:lnTo>
                    <a:pt x="18008" y="50049"/>
                  </a:lnTo>
                  <a:cubicBezTo>
                    <a:pt x="17961" y="50335"/>
                    <a:pt x="17906" y="50623"/>
                    <a:pt x="17850" y="50910"/>
                  </a:cubicBezTo>
                  <a:cubicBezTo>
                    <a:pt x="17362" y="50433"/>
                    <a:pt x="16884" y="49958"/>
                    <a:pt x="16376" y="49511"/>
                  </a:cubicBezTo>
                  <a:close/>
                  <a:moveTo>
                    <a:pt x="15008" y="49870"/>
                  </a:moveTo>
                  <a:cubicBezTo>
                    <a:pt x="15050" y="49870"/>
                    <a:pt x="15095" y="49875"/>
                    <a:pt x="15126" y="49876"/>
                  </a:cubicBezTo>
                  <a:cubicBezTo>
                    <a:pt x="15318" y="49881"/>
                    <a:pt x="15511" y="49915"/>
                    <a:pt x="15694" y="49967"/>
                  </a:cubicBezTo>
                  <a:cubicBezTo>
                    <a:pt x="16268" y="50128"/>
                    <a:pt x="16779" y="50479"/>
                    <a:pt x="17195" y="50903"/>
                  </a:cubicBezTo>
                  <a:cubicBezTo>
                    <a:pt x="17372" y="51085"/>
                    <a:pt x="17533" y="51283"/>
                    <a:pt x="17684" y="51486"/>
                  </a:cubicBezTo>
                  <a:cubicBezTo>
                    <a:pt x="17405" y="51408"/>
                    <a:pt x="17114" y="51368"/>
                    <a:pt x="16840" y="51297"/>
                  </a:cubicBezTo>
                  <a:cubicBezTo>
                    <a:pt x="16480" y="51202"/>
                    <a:pt x="16124" y="51089"/>
                    <a:pt x="15786" y="50936"/>
                  </a:cubicBezTo>
                  <a:cubicBezTo>
                    <a:pt x="15454" y="50784"/>
                    <a:pt x="15074" y="50578"/>
                    <a:pt x="14891" y="50247"/>
                  </a:cubicBezTo>
                  <a:cubicBezTo>
                    <a:pt x="14827" y="50130"/>
                    <a:pt x="14743" y="49965"/>
                    <a:pt x="14936" y="49880"/>
                  </a:cubicBezTo>
                  <a:cubicBezTo>
                    <a:pt x="14954" y="49872"/>
                    <a:pt x="14980" y="49870"/>
                    <a:pt x="15008" y="49870"/>
                  </a:cubicBezTo>
                  <a:close/>
                  <a:moveTo>
                    <a:pt x="20947" y="50167"/>
                  </a:moveTo>
                  <a:cubicBezTo>
                    <a:pt x="21163" y="50167"/>
                    <a:pt x="21327" y="50246"/>
                    <a:pt x="21224" y="50527"/>
                  </a:cubicBezTo>
                  <a:cubicBezTo>
                    <a:pt x="21055" y="50981"/>
                    <a:pt x="20432" y="51320"/>
                    <a:pt x="20013" y="51487"/>
                  </a:cubicBezTo>
                  <a:cubicBezTo>
                    <a:pt x="19652" y="51633"/>
                    <a:pt x="19264" y="51709"/>
                    <a:pt x="18878" y="51709"/>
                  </a:cubicBezTo>
                  <a:cubicBezTo>
                    <a:pt x="18764" y="51709"/>
                    <a:pt x="18650" y="51702"/>
                    <a:pt x="18537" y="51689"/>
                  </a:cubicBezTo>
                  <a:cubicBezTo>
                    <a:pt x="18448" y="51676"/>
                    <a:pt x="18313" y="51669"/>
                    <a:pt x="18202" y="51645"/>
                  </a:cubicBezTo>
                  <a:cubicBezTo>
                    <a:pt x="18365" y="51465"/>
                    <a:pt x="18585" y="51306"/>
                    <a:pt x="18743" y="51181"/>
                  </a:cubicBezTo>
                  <a:cubicBezTo>
                    <a:pt x="18994" y="50982"/>
                    <a:pt x="19261" y="50802"/>
                    <a:pt x="19543" y="50648"/>
                  </a:cubicBezTo>
                  <a:cubicBezTo>
                    <a:pt x="19807" y="50503"/>
                    <a:pt x="20083" y="50379"/>
                    <a:pt x="20367" y="50280"/>
                  </a:cubicBezTo>
                  <a:cubicBezTo>
                    <a:pt x="20479" y="50241"/>
                    <a:pt x="20737" y="50167"/>
                    <a:pt x="20947" y="50167"/>
                  </a:cubicBezTo>
                  <a:close/>
                  <a:moveTo>
                    <a:pt x="15316" y="51978"/>
                  </a:moveTo>
                  <a:cubicBezTo>
                    <a:pt x="15826" y="51978"/>
                    <a:pt x="16345" y="52480"/>
                    <a:pt x="16634" y="52830"/>
                  </a:cubicBezTo>
                  <a:cubicBezTo>
                    <a:pt x="16819" y="53051"/>
                    <a:pt x="16971" y="53298"/>
                    <a:pt x="17088" y="53562"/>
                  </a:cubicBezTo>
                  <a:cubicBezTo>
                    <a:pt x="17124" y="53641"/>
                    <a:pt x="17176" y="53756"/>
                    <a:pt x="17223" y="53882"/>
                  </a:cubicBezTo>
                  <a:cubicBezTo>
                    <a:pt x="17203" y="53968"/>
                    <a:pt x="17183" y="54051"/>
                    <a:pt x="17162" y="54136"/>
                  </a:cubicBezTo>
                  <a:cubicBezTo>
                    <a:pt x="16563" y="54050"/>
                    <a:pt x="15996" y="53854"/>
                    <a:pt x="15494" y="53505"/>
                  </a:cubicBezTo>
                  <a:cubicBezTo>
                    <a:pt x="15244" y="53329"/>
                    <a:pt x="14969" y="53118"/>
                    <a:pt x="14821" y="52845"/>
                  </a:cubicBezTo>
                  <a:cubicBezTo>
                    <a:pt x="14659" y="52543"/>
                    <a:pt x="14705" y="52160"/>
                    <a:pt x="15055" y="52025"/>
                  </a:cubicBezTo>
                  <a:cubicBezTo>
                    <a:pt x="15141" y="51992"/>
                    <a:pt x="15228" y="51978"/>
                    <a:pt x="15316" y="51978"/>
                  </a:cubicBezTo>
                  <a:close/>
                  <a:moveTo>
                    <a:pt x="19525" y="52994"/>
                  </a:moveTo>
                  <a:cubicBezTo>
                    <a:pt x="19617" y="52994"/>
                    <a:pt x="19720" y="53049"/>
                    <a:pt x="19717" y="53160"/>
                  </a:cubicBezTo>
                  <a:cubicBezTo>
                    <a:pt x="19716" y="53235"/>
                    <a:pt x="19500" y="53393"/>
                    <a:pt x="19441" y="53447"/>
                  </a:cubicBezTo>
                  <a:cubicBezTo>
                    <a:pt x="19363" y="53518"/>
                    <a:pt x="19282" y="53586"/>
                    <a:pt x="19197" y="53650"/>
                  </a:cubicBezTo>
                  <a:cubicBezTo>
                    <a:pt x="19014" y="53790"/>
                    <a:pt x="18821" y="53916"/>
                    <a:pt x="18616" y="54023"/>
                  </a:cubicBezTo>
                  <a:cubicBezTo>
                    <a:pt x="18269" y="54207"/>
                    <a:pt x="17894" y="54334"/>
                    <a:pt x="17511" y="54420"/>
                  </a:cubicBezTo>
                  <a:cubicBezTo>
                    <a:pt x="17524" y="54359"/>
                    <a:pt x="17530" y="54300"/>
                    <a:pt x="17525" y="54237"/>
                  </a:cubicBezTo>
                  <a:cubicBezTo>
                    <a:pt x="17779" y="53912"/>
                    <a:pt x="18083" y="53626"/>
                    <a:pt x="18433" y="53411"/>
                  </a:cubicBezTo>
                  <a:cubicBezTo>
                    <a:pt x="18614" y="53301"/>
                    <a:pt x="18802" y="53208"/>
                    <a:pt x="19000" y="53136"/>
                  </a:cubicBezTo>
                  <a:cubicBezTo>
                    <a:pt x="19113" y="53094"/>
                    <a:pt x="19231" y="53058"/>
                    <a:pt x="19347" y="53027"/>
                  </a:cubicBezTo>
                  <a:cubicBezTo>
                    <a:pt x="19397" y="53016"/>
                    <a:pt x="19446" y="53003"/>
                    <a:pt x="19496" y="52996"/>
                  </a:cubicBezTo>
                  <a:cubicBezTo>
                    <a:pt x="19505" y="52994"/>
                    <a:pt x="19515" y="52994"/>
                    <a:pt x="19525" y="52994"/>
                  </a:cubicBezTo>
                  <a:close/>
                  <a:moveTo>
                    <a:pt x="13823" y="53500"/>
                  </a:moveTo>
                  <a:cubicBezTo>
                    <a:pt x="14049" y="53500"/>
                    <a:pt x="14278" y="53595"/>
                    <a:pt x="14464" y="53714"/>
                  </a:cubicBezTo>
                  <a:cubicBezTo>
                    <a:pt x="15031" y="54081"/>
                    <a:pt x="15383" y="54719"/>
                    <a:pt x="15634" y="55330"/>
                  </a:cubicBezTo>
                  <a:cubicBezTo>
                    <a:pt x="15868" y="55898"/>
                    <a:pt x="16054" y="56486"/>
                    <a:pt x="16268" y="57062"/>
                  </a:cubicBezTo>
                  <a:cubicBezTo>
                    <a:pt x="15949" y="56902"/>
                    <a:pt x="15606" y="56781"/>
                    <a:pt x="15288" y="56618"/>
                  </a:cubicBezTo>
                  <a:cubicBezTo>
                    <a:pt x="14915" y="56426"/>
                    <a:pt x="14556" y="56201"/>
                    <a:pt x="14234" y="55930"/>
                  </a:cubicBezTo>
                  <a:cubicBezTo>
                    <a:pt x="13743" y="55514"/>
                    <a:pt x="13208" y="54883"/>
                    <a:pt x="13198" y="54202"/>
                  </a:cubicBezTo>
                  <a:cubicBezTo>
                    <a:pt x="13194" y="53867"/>
                    <a:pt x="13364" y="53560"/>
                    <a:pt x="13715" y="53508"/>
                  </a:cubicBezTo>
                  <a:cubicBezTo>
                    <a:pt x="13750" y="53503"/>
                    <a:pt x="13786" y="53500"/>
                    <a:pt x="13823" y="53500"/>
                  </a:cubicBezTo>
                  <a:close/>
                  <a:moveTo>
                    <a:pt x="20510" y="54812"/>
                  </a:moveTo>
                  <a:cubicBezTo>
                    <a:pt x="20595" y="54812"/>
                    <a:pt x="20678" y="54827"/>
                    <a:pt x="20753" y="54871"/>
                  </a:cubicBezTo>
                  <a:cubicBezTo>
                    <a:pt x="20990" y="55010"/>
                    <a:pt x="20864" y="55225"/>
                    <a:pt x="20749" y="55395"/>
                  </a:cubicBezTo>
                  <a:cubicBezTo>
                    <a:pt x="20550" y="55686"/>
                    <a:pt x="20310" y="55942"/>
                    <a:pt x="20041" y="56168"/>
                  </a:cubicBezTo>
                  <a:cubicBezTo>
                    <a:pt x="19208" y="56858"/>
                    <a:pt x="18167" y="57153"/>
                    <a:pt x="17115" y="57153"/>
                  </a:cubicBezTo>
                  <a:cubicBezTo>
                    <a:pt x="16977" y="57153"/>
                    <a:pt x="16840" y="57148"/>
                    <a:pt x="16703" y="57138"/>
                  </a:cubicBezTo>
                  <a:cubicBezTo>
                    <a:pt x="16727" y="57060"/>
                    <a:pt x="16748" y="56984"/>
                    <a:pt x="16771" y="56906"/>
                  </a:cubicBezTo>
                  <a:cubicBezTo>
                    <a:pt x="17249" y="56465"/>
                    <a:pt x="17757" y="56046"/>
                    <a:pt x="18303" y="55696"/>
                  </a:cubicBezTo>
                  <a:cubicBezTo>
                    <a:pt x="18895" y="55315"/>
                    <a:pt x="19540" y="55002"/>
                    <a:pt x="20228" y="54850"/>
                  </a:cubicBezTo>
                  <a:cubicBezTo>
                    <a:pt x="20319" y="54831"/>
                    <a:pt x="20416" y="54812"/>
                    <a:pt x="20510" y="54812"/>
                  </a:cubicBezTo>
                  <a:close/>
                  <a:moveTo>
                    <a:pt x="13096" y="57140"/>
                  </a:moveTo>
                  <a:cubicBezTo>
                    <a:pt x="13151" y="57140"/>
                    <a:pt x="13275" y="57218"/>
                    <a:pt x="13305" y="57236"/>
                  </a:cubicBezTo>
                  <a:cubicBezTo>
                    <a:pt x="13454" y="57314"/>
                    <a:pt x="13594" y="57409"/>
                    <a:pt x="13725" y="57513"/>
                  </a:cubicBezTo>
                  <a:cubicBezTo>
                    <a:pt x="13998" y="57729"/>
                    <a:pt x="14232" y="57991"/>
                    <a:pt x="14441" y="58271"/>
                  </a:cubicBezTo>
                  <a:cubicBezTo>
                    <a:pt x="14637" y="58530"/>
                    <a:pt x="14807" y="58810"/>
                    <a:pt x="14966" y="59095"/>
                  </a:cubicBezTo>
                  <a:cubicBezTo>
                    <a:pt x="15043" y="59231"/>
                    <a:pt x="15119" y="59370"/>
                    <a:pt x="15197" y="59506"/>
                  </a:cubicBezTo>
                  <a:cubicBezTo>
                    <a:pt x="15261" y="59618"/>
                    <a:pt x="15333" y="59726"/>
                    <a:pt x="15402" y="59836"/>
                  </a:cubicBezTo>
                  <a:cubicBezTo>
                    <a:pt x="15394" y="59855"/>
                    <a:pt x="15387" y="59875"/>
                    <a:pt x="15380" y="59892"/>
                  </a:cubicBezTo>
                  <a:cubicBezTo>
                    <a:pt x="15380" y="59891"/>
                    <a:pt x="15380" y="59889"/>
                    <a:pt x="15379" y="59889"/>
                  </a:cubicBezTo>
                  <a:cubicBezTo>
                    <a:pt x="14818" y="59697"/>
                    <a:pt x="14379" y="59210"/>
                    <a:pt x="13977" y="58790"/>
                  </a:cubicBezTo>
                  <a:cubicBezTo>
                    <a:pt x="13587" y="58378"/>
                    <a:pt x="13222" y="57905"/>
                    <a:pt x="13073" y="57344"/>
                  </a:cubicBezTo>
                  <a:cubicBezTo>
                    <a:pt x="13061" y="57296"/>
                    <a:pt x="13009" y="57174"/>
                    <a:pt x="13080" y="57143"/>
                  </a:cubicBezTo>
                  <a:cubicBezTo>
                    <a:pt x="13085" y="57141"/>
                    <a:pt x="13090" y="57140"/>
                    <a:pt x="13096" y="57140"/>
                  </a:cubicBezTo>
                  <a:close/>
                  <a:moveTo>
                    <a:pt x="17942" y="58783"/>
                  </a:moveTo>
                  <a:cubicBezTo>
                    <a:pt x="18089" y="58783"/>
                    <a:pt x="18237" y="58796"/>
                    <a:pt x="18382" y="58823"/>
                  </a:cubicBezTo>
                  <a:cubicBezTo>
                    <a:pt x="18584" y="58861"/>
                    <a:pt x="18859" y="58925"/>
                    <a:pt x="19021" y="59059"/>
                  </a:cubicBezTo>
                  <a:cubicBezTo>
                    <a:pt x="19134" y="59152"/>
                    <a:pt x="19043" y="59252"/>
                    <a:pt x="18974" y="59345"/>
                  </a:cubicBezTo>
                  <a:cubicBezTo>
                    <a:pt x="18902" y="59443"/>
                    <a:pt x="18828" y="59538"/>
                    <a:pt x="18747" y="59630"/>
                  </a:cubicBezTo>
                  <a:cubicBezTo>
                    <a:pt x="18575" y="59828"/>
                    <a:pt x="18368" y="60003"/>
                    <a:pt x="18113" y="60075"/>
                  </a:cubicBezTo>
                  <a:cubicBezTo>
                    <a:pt x="17966" y="60117"/>
                    <a:pt x="17816" y="60130"/>
                    <a:pt x="17664" y="60130"/>
                  </a:cubicBezTo>
                  <a:cubicBezTo>
                    <a:pt x="17577" y="60130"/>
                    <a:pt x="17489" y="60126"/>
                    <a:pt x="17402" y="60119"/>
                  </a:cubicBezTo>
                  <a:cubicBezTo>
                    <a:pt x="17121" y="60101"/>
                    <a:pt x="16843" y="60068"/>
                    <a:pt x="16565" y="60031"/>
                  </a:cubicBezTo>
                  <a:cubicBezTo>
                    <a:pt x="16325" y="59999"/>
                    <a:pt x="16088" y="59956"/>
                    <a:pt x="15847" y="59931"/>
                  </a:cubicBezTo>
                  <a:cubicBezTo>
                    <a:pt x="15908" y="59871"/>
                    <a:pt x="15968" y="59807"/>
                    <a:pt x="16026" y="59743"/>
                  </a:cubicBezTo>
                  <a:cubicBezTo>
                    <a:pt x="16134" y="59626"/>
                    <a:pt x="16246" y="59508"/>
                    <a:pt x="16366" y="59401"/>
                  </a:cubicBezTo>
                  <a:cubicBezTo>
                    <a:pt x="16571" y="59221"/>
                    <a:pt x="16793" y="59067"/>
                    <a:pt x="17043" y="58962"/>
                  </a:cubicBezTo>
                  <a:cubicBezTo>
                    <a:pt x="17329" y="58841"/>
                    <a:pt x="17635" y="58783"/>
                    <a:pt x="17942" y="58783"/>
                  </a:cubicBezTo>
                  <a:close/>
                  <a:moveTo>
                    <a:pt x="11268" y="59608"/>
                  </a:moveTo>
                  <a:cubicBezTo>
                    <a:pt x="11510" y="59608"/>
                    <a:pt x="11801" y="59882"/>
                    <a:pt x="11961" y="60023"/>
                  </a:cubicBezTo>
                  <a:cubicBezTo>
                    <a:pt x="12509" y="60502"/>
                    <a:pt x="12893" y="61141"/>
                    <a:pt x="13170" y="61812"/>
                  </a:cubicBezTo>
                  <a:cubicBezTo>
                    <a:pt x="13302" y="62128"/>
                    <a:pt x="13408" y="62456"/>
                    <a:pt x="13513" y="62781"/>
                  </a:cubicBezTo>
                  <a:cubicBezTo>
                    <a:pt x="13598" y="63046"/>
                    <a:pt x="13658" y="63340"/>
                    <a:pt x="13763" y="63607"/>
                  </a:cubicBezTo>
                  <a:cubicBezTo>
                    <a:pt x="13475" y="63580"/>
                    <a:pt x="13222" y="63407"/>
                    <a:pt x="13002" y="63216"/>
                  </a:cubicBezTo>
                  <a:cubicBezTo>
                    <a:pt x="12679" y="62940"/>
                    <a:pt x="12378" y="62631"/>
                    <a:pt x="12096" y="62311"/>
                  </a:cubicBezTo>
                  <a:cubicBezTo>
                    <a:pt x="11666" y="61826"/>
                    <a:pt x="11188" y="61266"/>
                    <a:pt x="10983" y="60640"/>
                  </a:cubicBezTo>
                  <a:cubicBezTo>
                    <a:pt x="10893" y="60360"/>
                    <a:pt x="10843" y="59960"/>
                    <a:pt x="11047" y="59715"/>
                  </a:cubicBezTo>
                  <a:cubicBezTo>
                    <a:pt x="11111" y="59639"/>
                    <a:pt x="11186" y="59608"/>
                    <a:pt x="11268" y="59608"/>
                  </a:cubicBezTo>
                  <a:close/>
                  <a:moveTo>
                    <a:pt x="18013" y="61669"/>
                  </a:moveTo>
                  <a:cubicBezTo>
                    <a:pt x="18042" y="61669"/>
                    <a:pt x="18070" y="61669"/>
                    <a:pt x="18099" y="61670"/>
                  </a:cubicBezTo>
                  <a:cubicBezTo>
                    <a:pt x="18469" y="61680"/>
                    <a:pt x="18941" y="61859"/>
                    <a:pt x="18668" y="62308"/>
                  </a:cubicBezTo>
                  <a:cubicBezTo>
                    <a:pt x="18494" y="62592"/>
                    <a:pt x="18192" y="62821"/>
                    <a:pt x="17920" y="63004"/>
                  </a:cubicBezTo>
                  <a:cubicBezTo>
                    <a:pt x="17318" y="63404"/>
                    <a:pt x="16615" y="63624"/>
                    <a:pt x="15919" y="63791"/>
                  </a:cubicBezTo>
                  <a:cubicBezTo>
                    <a:pt x="15408" y="63914"/>
                    <a:pt x="14909" y="64013"/>
                    <a:pt x="14399" y="64013"/>
                  </a:cubicBezTo>
                  <a:cubicBezTo>
                    <a:pt x="14295" y="64013"/>
                    <a:pt x="14190" y="64009"/>
                    <a:pt x="14085" y="64000"/>
                  </a:cubicBezTo>
                  <a:cubicBezTo>
                    <a:pt x="14169" y="63822"/>
                    <a:pt x="14248" y="63642"/>
                    <a:pt x="14330" y="63463"/>
                  </a:cubicBezTo>
                  <a:cubicBezTo>
                    <a:pt x="14868" y="62995"/>
                    <a:pt x="15430" y="62547"/>
                    <a:pt x="16057" y="62212"/>
                  </a:cubicBezTo>
                  <a:cubicBezTo>
                    <a:pt x="16656" y="61895"/>
                    <a:pt x="17331" y="61669"/>
                    <a:pt x="18013" y="61669"/>
                  </a:cubicBezTo>
                  <a:close/>
                  <a:moveTo>
                    <a:pt x="10216" y="64125"/>
                  </a:moveTo>
                  <a:cubicBezTo>
                    <a:pt x="10388" y="64125"/>
                    <a:pt x="10578" y="64184"/>
                    <a:pt x="10700" y="64239"/>
                  </a:cubicBezTo>
                  <a:cubicBezTo>
                    <a:pt x="11181" y="64459"/>
                    <a:pt x="11544" y="64957"/>
                    <a:pt x="11812" y="65399"/>
                  </a:cubicBezTo>
                  <a:cubicBezTo>
                    <a:pt x="11960" y="65638"/>
                    <a:pt x="12076" y="65891"/>
                    <a:pt x="12181" y="66146"/>
                  </a:cubicBezTo>
                  <a:cubicBezTo>
                    <a:pt x="11967" y="66031"/>
                    <a:pt x="11758" y="65905"/>
                    <a:pt x="11557" y="65769"/>
                  </a:cubicBezTo>
                  <a:cubicBezTo>
                    <a:pt x="11097" y="65455"/>
                    <a:pt x="10671" y="65092"/>
                    <a:pt x="10295" y="64683"/>
                  </a:cubicBezTo>
                  <a:cubicBezTo>
                    <a:pt x="10207" y="64587"/>
                    <a:pt x="10122" y="64489"/>
                    <a:pt x="10040" y="64390"/>
                  </a:cubicBezTo>
                  <a:cubicBezTo>
                    <a:pt x="10039" y="64388"/>
                    <a:pt x="9918" y="64259"/>
                    <a:pt x="9918" y="64238"/>
                  </a:cubicBezTo>
                  <a:cubicBezTo>
                    <a:pt x="9919" y="64190"/>
                    <a:pt x="9919" y="64217"/>
                    <a:pt x="9973" y="64183"/>
                  </a:cubicBezTo>
                  <a:cubicBezTo>
                    <a:pt x="10041" y="64141"/>
                    <a:pt x="10126" y="64125"/>
                    <a:pt x="10216" y="64125"/>
                  </a:cubicBezTo>
                  <a:close/>
                  <a:moveTo>
                    <a:pt x="14510" y="66161"/>
                  </a:moveTo>
                  <a:cubicBezTo>
                    <a:pt x="14748" y="66161"/>
                    <a:pt x="14980" y="66211"/>
                    <a:pt x="15177" y="66353"/>
                  </a:cubicBezTo>
                  <a:cubicBezTo>
                    <a:pt x="15464" y="66559"/>
                    <a:pt x="14756" y="66661"/>
                    <a:pt x="14606" y="66681"/>
                  </a:cubicBezTo>
                  <a:cubicBezTo>
                    <a:pt x="14463" y="66701"/>
                    <a:pt x="14321" y="66711"/>
                    <a:pt x="14178" y="66711"/>
                  </a:cubicBezTo>
                  <a:cubicBezTo>
                    <a:pt x="14075" y="66711"/>
                    <a:pt x="13972" y="66705"/>
                    <a:pt x="13869" y="66695"/>
                  </a:cubicBezTo>
                  <a:cubicBezTo>
                    <a:pt x="13580" y="66670"/>
                    <a:pt x="13297" y="66606"/>
                    <a:pt x="13025" y="66514"/>
                  </a:cubicBezTo>
                  <a:cubicBezTo>
                    <a:pt x="13255" y="66453"/>
                    <a:pt x="13485" y="66362"/>
                    <a:pt x="13669" y="66309"/>
                  </a:cubicBezTo>
                  <a:cubicBezTo>
                    <a:pt x="13928" y="66234"/>
                    <a:pt x="14224" y="66161"/>
                    <a:pt x="14510" y="66161"/>
                  </a:cubicBezTo>
                  <a:close/>
                  <a:moveTo>
                    <a:pt x="6452" y="0"/>
                  </a:moveTo>
                  <a:cubicBezTo>
                    <a:pt x="6302" y="0"/>
                    <a:pt x="6152" y="32"/>
                    <a:pt x="6013" y="97"/>
                  </a:cubicBezTo>
                  <a:cubicBezTo>
                    <a:pt x="5730" y="230"/>
                    <a:pt x="5514" y="486"/>
                    <a:pt x="5476" y="800"/>
                  </a:cubicBezTo>
                  <a:cubicBezTo>
                    <a:pt x="5435" y="1123"/>
                    <a:pt x="5591" y="1457"/>
                    <a:pt x="5768" y="1714"/>
                  </a:cubicBezTo>
                  <a:cubicBezTo>
                    <a:pt x="5815" y="1784"/>
                    <a:pt x="5874" y="1848"/>
                    <a:pt x="5938" y="1904"/>
                  </a:cubicBezTo>
                  <a:cubicBezTo>
                    <a:pt x="5940" y="1906"/>
                    <a:pt x="5940" y="1910"/>
                    <a:pt x="5941" y="1913"/>
                  </a:cubicBezTo>
                  <a:cubicBezTo>
                    <a:pt x="6032" y="2113"/>
                    <a:pt x="6201" y="2248"/>
                    <a:pt x="6394" y="2323"/>
                  </a:cubicBezTo>
                  <a:cubicBezTo>
                    <a:pt x="6405" y="2442"/>
                    <a:pt x="6421" y="2563"/>
                    <a:pt x="6435" y="2676"/>
                  </a:cubicBezTo>
                  <a:cubicBezTo>
                    <a:pt x="6469" y="2961"/>
                    <a:pt x="6513" y="3244"/>
                    <a:pt x="6568" y="3525"/>
                  </a:cubicBezTo>
                  <a:cubicBezTo>
                    <a:pt x="6670" y="4059"/>
                    <a:pt x="6809" y="4586"/>
                    <a:pt x="6981" y="5099"/>
                  </a:cubicBezTo>
                  <a:cubicBezTo>
                    <a:pt x="7178" y="5692"/>
                    <a:pt x="7427" y="6260"/>
                    <a:pt x="7717" y="6806"/>
                  </a:cubicBezTo>
                  <a:cubicBezTo>
                    <a:pt x="7622" y="6684"/>
                    <a:pt x="7523" y="6564"/>
                    <a:pt x="7419" y="6447"/>
                  </a:cubicBezTo>
                  <a:cubicBezTo>
                    <a:pt x="7299" y="6317"/>
                    <a:pt x="7161" y="6176"/>
                    <a:pt x="7012" y="6040"/>
                  </a:cubicBezTo>
                  <a:cubicBezTo>
                    <a:pt x="5897" y="4814"/>
                    <a:pt x="4596" y="3727"/>
                    <a:pt x="3014" y="3227"/>
                  </a:cubicBezTo>
                  <a:cubicBezTo>
                    <a:pt x="3023" y="3099"/>
                    <a:pt x="3016" y="2971"/>
                    <a:pt x="2989" y="2846"/>
                  </a:cubicBezTo>
                  <a:cubicBezTo>
                    <a:pt x="2905" y="2477"/>
                    <a:pt x="2691" y="2160"/>
                    <a:pt x="2391" y="1943"/>
                  </a:cubicBezTo>
                  <a:cubicBezTo>
                    <a:pt x="2329" y="1889"/>
                    <a:pt x="2262" y="1836"/>
                    <a:pt x="2191" y="1794"/>
                  </a:cubicBezTo>
                  <a:cubicBezTo>
                    <a:pt x="1981" y="1672"/>
                    <a:pt x="1746" y="1604"/>
                    <a:pt x="1515" y="1604"/>
                  </a:cubicBezTo>
                  <a:cubicBezTo>
                    <a:pt x="1260" y="1604"/>
                    <a:pt x="1008" y="1686"/>
                    <a:pt x="797" y="1870"/>
                  </a:cubicBezTo>
                  <a:cubicBezTo>
                    <a:pt x="1" y="2565"/>
                    <a:pt x="405" y="3878"/>
                    <a:pt x="1309" y="4245"/>
                  </a:cubicBezTo>
                  <a:cubicBezTo>
                    <a:pt x="1461" y="4307"/>
                    <a:pt x="1624" y="4337"/>
                    <a:pt x="1787" y="4337"/>
                  </a:cubicBezTo>
                  <a:cubicBezTo>
                    <a:pt x="2075" y="4337"/>
                    <a:pt x="2363" y="4243"/>
                    <a:pt x="2590" y="4061"/>
                  </a:cubicBezTo>
                  <a:cubicBezTo>
                    <a:pt x="2794" y="3898"/>
                    <a:pt x="2925" y="3669"/>
                    <a:pt x="2982" y="3422"/>
                  </a:cubicBezTo>
                  <a:cubicBezTo>
                    <a:pt x="4231" y="3862"/>
                    <a:pt x="5307" y="4620"/>
                    <a:pt x="6263" y="5522"/>
                  </a:cubicBezTo>
                  <a:cubicBezTo>
                    <a:pt x="6096" y="5446"/>
                    <a:pt x="5923" y="5394"/>
                    <a:pt x="5745" y="5382"/>
                  </a:cubicBezTo>
                  <a:cubicBezTo>
                    <a:pt x="5725" y="5380"/>
                    <a:pt x="5704" y="5380"/>
                    <a:pt x="5684" y="5380"/>
                  </a:cubicBezTo>
                  <a:cubicBezTo>
                    <a:pt x="5123" y="5380"/>
                    <a:pt x="4858" y="5890"/>
                    <a:pt x="5171" y="6375"/>
                  </a:cubicBezTo>
                  <a:cubicBezTo>
                    <a:pt x="5372" y="6688"/>
                    <a:pt x="5655" y="6968"/>
                    <a:pt x="5917" y="7228"/>
                  </a:cubicBezTo>
                  <a:cubicBezTo>
                    <a:pt x="6199" y="7507"/>
                    <a:pt x="6497" y="7771"/>
                    <a:pt x="6812" y="8012"/>
                  </a:cubicBezTo>
                  <a:cubicBezTo>
                    <a:pt x="6970" y="8133"/>
                    <a:pt x="7131" y="8248"/>
                    <a:pt x="7299" y="8358"/>
                  </a:cubicBezTo>
                  <a:cubicBezTo>
                    <a:pt x="6330" y="7996"/>
                    <a:pt x="5293" y="7797"/>
                    <a:pt x="4263" y="7797"/>
                  </a:cubicBezTo>
                  <a:cubicBezTo>
                    <a:pt x="4231" y="7797"/>
                    <a:pt x="4200" y="7797"/>
                    <a:pt x="4168" y="7798"/>
                  </a:cubicBezTo>
                  <a:cubicBezTo>
                    <a:pt x="4138" y="7337"/>
                    <a:pt x="3861" y="6913"/>
                    <a:pt x="3420" y="6717"/>
                  </a:cubicBezTo>
                  <a:cubicBezTo>
                    <a:pt x="3298" y="6663"/>
                    <a:pt x="3163" y="6637"/>
                    <a:pt x="3026" y="6637"/>
                  </a:cubicBezTo>
                  <a:cubicBezTo>
                    <a:pt x="2897" y="6637"/>
                    <a:pt x="2768" y="6660"/>
                    <a:pt x="2648" y="6707"/>
                  </a:cubicBezTo>
                  <a:cubicBezTo>
                    <a:pt x="2596" y="6717"/>
                    <a:pt x="2542" y="6730"/>
                    <a:pt x="2491" y="6745"/>
                  </a:cubicBezTo>
                  <a:cubicBezTo>
                    <a:pt x="2156" y="6859"/>
                    <a:pt x="1919" y="7161"/>
                    <a:pt x="1838" y="7497"/>
                  </a:cubicBezTo>
                  <a:cubicBezTo>
                    <a:pt x="1692" y="8107"/>
                    <a:pt x="2008" y="8859"/>
                    <a:pt x="2640" y="9039"/>
                  </a:cubicBezTo>
                  <a:cubicBezTo>
                    <a:pt x="2757" y="9072"/>
                    <a:pt x="2880" y="9091"/>
                    <a:pt x="3003" y="9091"/>
                  </a:cubicBezTo>
                  <a:cubicBezTo>
                    <a:pt x="3185" y="9091"/>
                    <a:pt x="3366" y="9051"/>
                    <a:pt x="3526" y="8961"/>
                  </a:cubicBezTo>
                  <a:cubicBezTo>
                    <a:pt x="3803" y="8807"/>
                    <a:pt x="4024" y="8551"/>
                    <a:pt x="4117" y="8245"/>
                  </a:cubicBezTo>
                  <a:cubicBezTo>
                    <a:pt x="4142" y="8160"/>
                    <a:pt x="4156" y="8075"/>
                    <a:pt x="4163" y="7987"/>
                  </a:cubicBezTo>
                  <a:cubicBezTo>
                    <a:pt x="5362" y="8021"/>
                    <a:pt x="6521" y="8218"/>
                    <a:pt x="7634" y="8659"/>
                  </a:cubicBezTo>
                  <a:cubicBezTo>
                    <a:pt x="7516" y="8642"/>
                    <a:pt x="7401" y="8622"/>
                    <a:pt x="7285" y="8616"/>
                  </a:cubicBezTo>
                  <a:cubicBezTo>
                    <a:pt x="7227" y="8614"/>
                    <a:pt x="7169" y="8612"/>
                    <a:pt x="7111" y="8612"/>
                  </a:cubicBezTo>
                  <a:cubicBezTo>
                    <a:pt x="6974" y="8612"/>
                    <a:pt x="6837" y="8624"/>
                    <a:pt x="6707" y="8672"/>
                  </a:cubicBezTo>
                  <a:cubicBezTo>
                    <a:pt x="6309" y="8819"/>
                    <a:pt x="6307" y="9263"/>
                    <a:pt x="6591" y="9525"/>
                  </a:cubicBezTo>
                  <a:cubicBezTo>
                    <a:pt x="6888" y="9796"/>
                    <a:pt x="7323" y="9853"/>
                    <a:pt x="7720" y="9853"/>
                  </a:cubicBezTo>
                  <a:cubicBezTo>
                    <a:pt x="7767" y="9853"/>
                    <a:pt x="7814" y="9852"/>
                    <a:pt x="7859" y="9851"/>
                  </a:cubicBezTo>
                  <a:cubicBezTo>
                    <a:pt x="8301" y="9837"/>
                    <a:pt x="8755" y="9766"/>
                    <a:pt x="9182" y="9652"/>
                  </a:cubicBezTo>
                  <a:cubicBezTo>
                    <a:pt x="9208" y="9669"/>
                    <a:pt x="9239" y="9678"/>
                    <a:pt x="9271" y="9678"/>
                  </a:cubicBezTo>
                  <a:cubicBezTo>
                    <a:pt x="9306" y="9678"/>
                    <a:pt x="9341" y="9667"/>
                    <a:pt x="9372" y="9645"/>
                  </a:cubicBezTo>
                  <a:cubicBezTo>
                    <a:pt x="9804" y="10281"/>
                    <a:pt x="10224" y="10923"/>
                    <a:pt x="10629" y="11576"/>
                  </a:cubicBezTo>
                  <a:cubicBezTo>
                    <a:pt x="9921" y="11089"/>
                    <a:pt x="9001" y="10841"/>
                    <a:pt x="8166" y="10721"/>
                  </a:cubicBezTo>
                  <a:cubicBezTo>
                    <a:pt x="7827" y="10671"/>
                    <a:pt x="7486" y="10647"/>
                    <a:pt x="7144" y="10647"/>
                  </a:cubicBezTo>
                  <a:cubicBezTo>
                    <a:pt x="7012" y="10647"/>
                    <a:pt x="6879" y="10651"/>
                    <a:pt x="6747" y="10658"/>
                  </a:cubicBezTo>
                  <a:cubicBezTo>
                    <a:pt x="6514" y="10671"/>
                    <a:pt x="6284" y="10694"/>
                    <a:pt x="6053" y="10729"/>
                  </a:cubicBezTo>
                  <a:cubicBezTo>
                    <a:pt x="5924" y="10749"/>
                    <a:pt x="5796" y="10772"/>
                    <a:pt x="5669" y="10800"/>
                  </a:cubicBezTo>
                  <a:cubicBezTo>
                    <a:pt x="5647" y="10806"/>
                    <a:pt x="5622" y="10810"/>
                    <a:pt x="5598" y="10817"/>
                  </a:cubicBezTo>
                  <a:cubicBezTo>
                    <a:pt x="5486" y="10647"/>
                    <a:pt x="5273" y="10533"/>
                    <a:pt x="5072" y="10533"/>
                  </a:cubicBezTo>
                  <a:cubicBezTo>
                    <a:pt x="4901" y="10533"/>
                    <a:pt x="4738" y="10616"/>
                    <a:pt x="4653" y="10816"/>
                  </a:cubicBezTo>
                  <a:cubicBezTo>
                    <a:pt x="4486" y="11206"/>
                    <a:pt x="4852" y="11574"/>
                    <a:pt x="5220" y="11574"/>
                  </a:cubicBezTo>
                  <a:cubicBezTo>
                    <a:pt x="5334" y="11574"/>
                    <a:pt x="5448" y="11539"/>
                    <a:pt x="5547" y="11458"/>
                  </a:cubicBezTo>
                  <a:cubicBezTo>
                    <a:pt x="5667" y="11359"/>
                    <a:pt x="5696" y="11234"/>
                    <a:pt x="5676" y="11121"/>
                  </a:cubicBezTo>
                  <a:cubicBezTo>
                    <a:pt x="5679" y="11097"/>
                    <a:pt x="5677" y="11071"/>
                    <a:pt x="5676" y="11047"/>
                  </a:cubicBezTo>
                  <a:cubicBezTo>
                    <a:pt x="5811" y="11018"/>
                    <a:pt x="5952" y="11001"/>
                    <a:pt x="6052" y="10984"/>
                  </a:cubicBezTo>
                  <a:cubicBezTo>
                    <a:pt x="6280" y="10942"/>
                    <a:pt x="6509" y="10912"/>
                    <a:pt x="6741" y="10892"/>
                  </a:cubicBezTo>
                  <a:cubicBezTo>
                    <a:pt x="6926" y="10877"/>
                    <a:pt x="7112" y="10870"/>
                    <a:pt x="7297" y="10870"/>
                  </a:cubicBezTo>
                  <a:cubicBezTo>
                    <a:pt x="7566" y="10870"/>
                    <a:pt x="7834" y="10885"/>
                    <a:pt x="8100" y="10916"/>
                  </a:cubicBezTo>
                  <a:cubicBezTo>
                    <a:pt x="8552" y="10970"/>
                    <a:pt x="8999" y="11068"/>
                    <a:pt x="9431" y="11207"/>
                  </a:cubicBezTo>
                  <a:cubicBezTo>
                    <a:pt x="9874" y="11352"/>
                    <a:pt x="10285" y="11559"/>
                    <a:pt x="10712" y="11738"/>
                  </a:cubicBezTo>
                  <a:cubicBezTo>
                    <a:pt x="10713" y="11738"/>
                    <a:pt x="10714" y="11738"/>
                    <a:pt x="10716" y="11738"/>
                  </a:cubicBezTo>
                  <a:cubicBezTo>
                    <a:pt x="10718" y="11738"/>
                    <a:pt x="10720" y="11738"/>
                    <a:pt x="10721" y="11738"/>
                  </a:cubicBezTo>
                  <a:cubicBezTo>
                    <a:pt x="11084" y="12327"/>
                    <a:pt x="11442" y="12920"/>
                    <a:pt x="11784" y="13520"/>
                  </a:cubicBezTo>
                  <a:cubicBezTo>
                    <a:pt x="11740" y="13447"/>
                    <a:pt x="11693" y="13376"/>
                    <a:pt x="11635" y="13311"/>
                  </a:cubicBezTo>
                  <a:cubicBezTo>
                    <a:pt x="11538" y="13203"/>
                    <a:pt x="11432" y="13100"/>
                    <a:pt x="11324" y="13002"/>
                  </a:cubicBezTo>
                  <a:cubicBezTo>
                    <a:pt x="11084" y="12788"/>
                    <a:pt x="10812" y="12607"/>
                    <a:pt x="10528" y="12456"/>
                  </a:cubicBezTo>
                  <a:cubicBezTo>
                    <a:pt x="10271" y="12319"/>
                    <a:pt x="9999" y="12206"/>
                    <a:pt x="9719" y="12127"/>
                  </a:cubicBezTo>
                  <a:cubicBezTo>
                    <a:pt x="9569" y="12084"/>
                    <a:pt x="9413" y="12050"/>
                    <a:pt x="9257" y="12050"/>
                  </a:cubicBezTo>
                  <a:cubicBezTo>
                    <a:pt x="9172" y="12050"/>
                    <a:pt x="9087" y="12060"/>
                    <a:pt x="9003" y="12085"/>
                  </a:cubicBezTo>
                  <a:cubicBezTo>
                    <a:pt x="8784" y="12151"/>
                    <a:pt x="8591" y="12327"/>
                    <a:pt x="8542" y="12554"/>
                  </a:cubicBezTo>
                  <a:cubicBezTo>
                    <a:pt x="8493" y="12775"/>
                    <a:pt x="8600" y="12974"/>
                    <a:pt x="8760" y="13118"/>
                  </a:cubicBezTo>
                  <a:cubicBezTo>
                    <a:pt x="8939" y="13281"/>
                    <a:pt x="9173" y="13389"/>
                    <a:pt x="9392" y="13489"/>
                  </a:cubicBezTo>
                  <a:cubicBezTo>
                    <a:pt x="9607" y="13588"/>
                    <a:pt x="9833" y="13666"/>
                    <a:pt x="10061" y="13730"/>
                  </a:cubicBezTo>
                  <a:cubicBezTo>
                    <a:pt x="9895" y="13693"/>
                    <a:pt x="9729" y="13647"/>
                    <a:pt x="9562" y="13619"/>
                  </a:cubicBezTo>
                  <a:cubicBezTo>
                    <a:pt x="8981" y="13519"/>
                    <a:pt x="8395" y="13466"/>
                    <a:pt x="7810" y="13466"/>
                  </a:cubicBezTo>
                  <a:cubicBezTo>
                    <a:pt x="7313" y="13466"/>
                    <a:pt x="6816" y="13504"/>
                    <a:pt x="6323" y="13584"/>
                  </a:cubicBezTo>
                  <a:cubicBezTo>
                    <a:pt x="6303" y="13533"/>
                    <a:pt x="6279" y="13483"/>
                    <a:pt x="6246" y="13435"/>
                  </a:cubicBezTo>
                  <a:cubicBezTo>
                    <a:pt x="6208" y="13375"/>
                    <a:pt x="6151" y="13325"/>
                    <a:pt x="6090" y="13284"/>
                  </a:cubicBezTo>
                  <a:cubicBezTo>
                    <a:pt x="5975" y="13156"/>
                    <a:pt x="5814" y="13066"/>
                    <a:pt x="5643" y="13066"/>
                  </a:cubicBezTo>
                  <a:cubicBezTo>
                    <a:pt x="5642" y="13066"/>
                    <a:pt x="5640" y="13066"/>
                    <a:pt x="5639" y="13066"/>
                  </a:cubicBezTo>
                  <a:cubicBezTo>
                    <a:pt x="5511" y="13069"/>
                    <a:pt x="5385" y="13090"/>
                    <a:pt x="5273" y="13157"/>
                  </a:cubicBezTo>
                  <a:cubicBezTo>
                    <a:pt x="5165" y="13220"/>
                    <a:pt x="5069" y="13303"/>
                    <a:pt x="5003" y="13412"/>
                  </a:cubicBezTo>
                  <a:cubicBezTo>
                    <a:pt x="4891" y="13601"/>
                    <a:pt x="4846" y="13830"/>
                    <a:pt x="4905" y="14043"/>
                  </a:cubicBezTo>
                  <a:cubicBezTo>
                    <a:pt x="4939" y="14161"/>
                    <a:pt x="4991" y="14272"/>
                    <a:pt x="5078" y="14360"/>
                  </a:cubicBezTo>
                  <a:cubicBezTo>
                    <a:pt x="5159" y="14441"/>
                    <a:pt x="5252" y="14509"/>
                    <a:pt x="5364" y="14544"/>
                  </a:cubicBezTo>
                  <a:cubicBezTo>
                    <a:pt x="5452" y="14572"/>
                    <a:pt x="5546" y="14587"/>
                    <a:pt x="5640" y="14587"/>
                  </a:cubicBezTo>
                  <a:cubicBezTo>
                    <a:pt x="5755" y="14587"/>
                    <a:pt x="5869" y="14565"/>
                    <a:pt x="5972" y="14516"/>
                  </a:cubicBezTo>
                  <a:cubicBezTo>
                    <a:pt x="6167" y="14421"/>
                    <a:pt x="6303" y="14246"/>
                    <a:pt x="6353" y="14036"/>
                  </a:cubicBezTo>
                  <a:cubicBezTo>
                    <a:pt x="6374" y="13944"/>
                    <a:pt x="6377" y="13853"/>
                    <a:pt x="6365" y="13765"/>
                  </a:cubicBezTo>
                  <a:cubicBezTo>
                    <a:pt x="6816" y="13717"/>
                    <a:pt x="7270" y="13691"/>
                    <a:pt x="7724" y="13691"/>
                  </a:cubicBezTo>
                  <a:cubicBezTo>
                    <a:pt x="8198" y="13691"/>
                    <a:pt x="8672" y="13719"/>
                    <a:pt x="9140" y="13781"/>
                  </a:cubicBezTo>
                  <a:cubicBezTo>
                    <a:pt x="9753" y="13860"/>
                    <a:pt x="10356" y="13994"/>
                    <a:pt x="10942" y="14185"/>
                  </a:cubicBezTo>
                  <a:cubicBezTo>
                    <a:pt x="11226" y="14277"/>
                    <a:pt x="11506" y="14382"/>
                    <a:pt x="11779" y="14497"/>
                  </a:cubicBezTo>
                  <a:cubicBezTo>
                    <a:pt x="11978" y="14581"/>
                    <a:pt x="12513" y="14717"/>
                    <a:pt x="12551" y="14971"/>
                  </a:cubicBezTo>
                  <a:cubicBezTo>
                    <a:pt x="12555" y="14998"/>
                    <a:pt x="12577" y="15009"/>
                    <a:pt x="12598" y="15014"/>
                  </a:cubicBezTo>
                  <a:cubicBezTo>
                    <a:pt x="12729" y="15263"/>
                    <a:pt x="12860" y="15516"/>
                    <a:pt x="12988" y="15767"/>
                  </a:cubicBezTo>
                  <a:cubicBezTo>
                    <a:pt x="12733" y="15533"/>
                    <a:pt x="12460" y="15313"/>
                    <a:pt x="12160" y="15151"/>
                  </a:cubicBezTo>
                  <a:cubicBezTo>
                    <a:pt x="11906" y="15016"/>
                    <a:pt x="11619" y="14925"/>
                    <a:pt x="11329" y="14925"/>
                  </a:cubicBezTo>
                  <a:cubicBezTo>
                    <a:pt x="11254" y="14925"/>
                    <a:pt x="11179" y="14931"/>
                    <a:pt x="11104" y="14944"/>
                  </a:cubicBezTo>
                  <a:cubicBezTo>
                    <a:pt x="10956" y="14970"/>
                    <a:pt x="10778" y="15029"/>
                    <a:pt x="10748" y="15200"/>
                  </a:cubicBezTo>
                  <a:cubicBezTo>
                    <a:pt x="10720" y="15364"/>
                    <a:pt x="10869" y="15520"/>
                    <a:pt x="10975" y="15624"/>
                  </a:cubicBezTo>
                  <a:cubicBezTo>
                    <a:pt x="11578" y="16213"/>
                    <a:pt x="12466" y="16137"/>
                    <a:pt x="13238" y="16262"/>
                  </a:cubicBezTo>
                  <a:cubicBezTo>
                    <a:pt x="13594" y="16984"/>
                    <a:pt x="13929" y="17716"/>
                    <a:pt x="14254" y="18456"/>
                  </a:cubicBezTo>
                  <a:cubicBezTo>
                    <a:pt x="14220" y="18412"/>
                    <a:pt x="14184" y="18365"/>
                    <a:pt x="14153" y="18322"/>
                  </a:cubicBezTo>
                  <a:cubicBezTo>
                    <a:pt x="13925" y="18027"/>
                    <a:pt x="13671" y="17746"/>
                    <a:pt x="13387" y="17502"/>
                  </a:cubicBezTo>
                  <a:cubicBezTo>
                    <a:pt x="12943" y="17121"/>
                    <a:pt x="12385" y="16803"/>
                    <a:pt x="11792" y="16746"/>
                  </a:cubicBezTo>
                  <a:cubicBezTo>
                    <a:pt x="11722" y="16739"/>
                    <a:pt x="11641" y="16733"/>
                    <a:pt x="11559" y="16733"/>
                  </a:cubicBezTo>
                  <a:cubicBezTo>
                    <a:pt x="11373" y="16733"/>
                    <a:pt x="11175" y="16764"/>
                    <a:pt x="11052" y="16887"/>
                  </a:cubicBezTo>
                  <a:cubicBezTo>
                    <a:pt x="10891" y="17044"/>
                    <a:pt x="10905" y="17297"/>
                    <a:pt x="11012" y="17477"/>
                  </a:cubicBezTo>
                  <a:cubicBezTo>
                    <a:pt x="11162" y="17734"/>
                    <a:pt x="11470" y="17911"/>
                    <a:pt x="11716" y="18057"/>
                  </a:cubicBezTo>
                  <a:cubicBezTo>
                    <a:pt x="12025" y="18239"/>
                    <a:pt x="12353" y="18386"/>
                    <a:pt x="12683" y="18528"/>
                  </a:cubicBezTo>
                  <a:cubicBezTo>
                    <a:pt x="13333" y="18806"/>
                    <a:pt x="13988" y="19080"/>
                    <a:pt x="14641" y="19357"/>
                  </a:cubicBezTo>
                  <a:cubicBezTo>
                    <a:pt x="14658" y="19401"/>
                    <a:pt x="14679" y="19445"/>
                    <a:pt x="14699" y="19491"/>
                  </a:cubicBezTo>
                  <a:cubicBezTo>
                    <a:pt x="14764" y="19653"/>
                    <a:pt x="14823" y="19816"/>
                    <a:pt x="14886" y="19977"/>
                  </a:cubicBezTo>
                  <a:cubicBezTo>
                    <a:pt x="13435" y="19052"/>
                    <a:pt x="11920" y="18195"/>
                    <a:pt x="10285" y="17633"/>
                  </a:cubicBezTo>
                  <a:cubicBezTo>
                    <a:pt x="9543" y="17379"/>
                    <a:pt x="8779" y="17187"/>
                    <a:pt x="8003" y="17085"/>
                  </a:cubicBezTo>
                  <a:cubicBezTo>
                    <a:pt x="7604" y="17031"/>
                    <a:pt x="7201" y="17003"/>
                    <a:pt x="6798" y="17001"/>
                  </a:cubicBezTo>
                  <a:cubicBezTo>
                    <a:pt x="6555" y="17001"/>
                    <a:pt x="6310" y="17016"/>
                    <a:pt x="6067" y="17030"/>
                  </a:cubicBezTo>
                  <a:cubicBezTo>
                    <a:pt x="6048" y="16943"/>
                    <a:pt x="6022" y="16858"/>
                    <a:pt x="5981" y="16786"/>
                  </a:cubicBezTo>
                  <a:cubicBezTo>
                    <a:pt x="5866" y="16577"/>
                    <a:pt x="5669" y="16411"/>
                    <a:pt x="5430" y="16377"/>
                  </a:cubicBezTo>
                  <a:cubicBezTo>
                    <a:pt x="5357" y="16339"/>
                    <a:pt x="5277" y="16310"/>
                    <a:pt x="5195" y="16298"/>
                  </a:cubicBezTo>
                  <a:cubicBezTo>
                    <a:pt x="5165" y="16293"/>
                    <a:pt x="5136" y="16291"/>
                    <a:pt x="5108" y="16291"/>
                  </a:cubicBezTo>
                  <a:cubicBezTo>
                    <a:pt x="4809" y="16291"/>
                    <a:pt x="4555" y="16537"/>
                    <a:pt x="4478" y="16821"/>
                  </a:cubicBezTo>
                  <a:cubicBezTo>
                    <a:pt x="4400" y="17112"/>
                    <a:pt x="4457" y="17404"/>
                    <a:pt x="4629" y="17647"/>
                  </a:cubicBezTo>
                  <a:cubicBezTo>
                    <a:pt x="4778" y="17857"/>
                    <a:pt x="5043" y="18003"/>
                    <a:pt x="5301" y="18003"/>
                  </a:cubicBezTo>
                  <a:cubicBezTo>
                    <a:pt x="5304" y="18003"/>
                    <a:pt x="5308" y="18003"/>
                    <a:pt x="5311" y="18003"/>
                  </a:cubicBezTo>
                  <a:cubicBezTo>
                    <a:pt x="5606" y="18003"/>
                    <a:pt x="5882" y="17871"/>
                    <a:pt x="6018" y="17597"/>
                  </a:cubicBezTo>
                  <a:cubicBezTo>
                    <a:pt x="6079" y="17478"/>
                    <a:pt x="6101" y="17335"/>
                    <a:pt x="6093" y="17194"/>
                  </a:cubicBezTo>
                  <a:cubicBezTo>
                    <a:pt x="6306" y="17167"/>
                    <a:pt x="6523" y="17156"/>
                    <a:pt x="6741" y="17156"/>
                  </a:cubicBezTo>
                  <a:cubicBezTo>
                    <a:pt x="7164" y="17156"/>
                    <a:pt x="7588" y="17198"/>
                    <a:pt x="7983" y="17250"/>
                  </a:cubicBezTo>
                  <a:cubicBezTo>
                    <a:pt x="8762" y="17350"/>
                    <a:pt x="9528" y="17542"/>
                    <a:pt x="10268" y="17797"/>
                  </a:cubicBezTo>
                  <a:cubicBezTo>
                    <a:pt x="11917" y="18363"/>
                    <a:pt x="13432" y="19237"/>
                    <a:pt x="14933" y="20107"/>
                  </a:cubicBezTo>
                  <a:cubicBezTo>
                    <a:pt x="15084" y="20492"/>
                    <a:pt x="15237" y="20876"/>
                    <a:pt x="15379" y="21265"/>
                  </a:cubicBezTo>
                  <a:cubicBezTo>
                    <a:pt x="15011" y="20826"/>
                    <a:pt x="14630" y="20392"/>
                    <a:pt x="14159" y="20067"/>
                  </a:cubicBezTo>
                  <a:cubicBezTo>
                    <a:pt x="13778" y="19806"/>
                    <a:pt x="13282" y="19561"/>
                    <a:pt x="12805" y="19561"/>
                  </a:cubicBezTo>
                  <a:cubicBezTo>
                    <a:pt x="12786" y="19561"/>
                    <a:pt x="12766" y="19561"/>
                    <a:pt x="12747" y="19562"/>
                  </a:cubicBezTo>
                  <a:cubicBezTo>
                    <a:pt x="12283" y="19582"/>
                    <a:pt x="12255" y="20093"/>
                    <a:pt x="12536" y="20364"/>
                  </a:cubicBezTo>
                  <a:cubicBezTo>
                    <a:pt x="12727" y="20550"/>
                    <a:pt x="12977" y="20689"/>
                    <a:pt x="13201" y="20832"/>
                  </a:cubicBezTo>
                  <a:cubicBezTo>
                    <a:pt x="13425" y="20978"/>
                    <a:pt x="13655" y="21117"/>
                    <a:pt x="13891" y="21245"/>
                  </a:cubicBezTo>
                  <a:cubicBezTo>
                    <a:pt x="14133" y="21377"/>
                    <a:pt x="14386" y="21493"/>
                    <a:pt x="14645" y="21588"/>
                  </a:cubicBezTo>
                  <a:cubicBezTo>
                    <a:pt x="14880" y="21672"/>
                    <a:pt x="15155" y="21767"/>
                    <a:pt x="15406" y="21767"/>
                  </a:cubicBezTo>
                  <a:cubicBezTo>
                    <a:pt x="15410" y="21767"/>
                    <a:pt x="15413" y="21767"/>
                    <a:pt x="15417" y="21767"/>
                  </a:cubicBezTo>
                  <a:cubicBezTo>
                    <a:pt x="15475" y="21766"/>
                    <a:pt x="15515" y="21716"/>
                    <a:pt x="15521" y="21666"/>
                  </a:cubicBezTo>
                  <a:cubicBezTo>
                    <a:pt x="15671" y="22088"/>
                    <a:pt x="15814" y="22511"/>
                    <a:pt x="15955" y="22936"/>
                  </a:cubicBezTo>
                  <a:cubicBezTo>
                    <a:pt x="15467" y="22569"/>
                    <a:pt x="14915" y="22264"/>
                    <a:pt x="14388" y="21976"/>
                  </a:cubicBezTo>
                  <a:cubicBezTo>
                    <a:pt x="13794" y="21652"/>
                    <a:pt x="13183" y="21358"/>
                    <a:pt x="12557" y="21102"/>
                  </a:cubicBezTo>
                  <a:cubicBezTo>
                    <a:pt x="11891" y="20826"/>
                    <a:pt x="11209" y="20592"/>
                    <a:pt x="10515" y="20397"/>
                  </a:cubicBezTo>
                  <a:cubicBezTo>
                    <a:pt x="10056" y="20266"/>
                    <a:pt x="9583" y="20128"/>
                    <a:pt x="9104" y="20042"/>
                  </a:cubicBezTo>
                  <a:cubicBezTo>
                    <a:pt x="9108" y="20029"/>
                    <a:pt x="9115" y="20018"/>
                    <a:pt x="9116" y="20006"/>
                  </a:cubicBezTo>
                  <a:cubicBezTo>
                    <a:pt x="9143" y="19818"/>
                    <a:pt x="9048" y="19647"/>
                    <a:pt x="8916" y="19527"/>
                  </a:cubicBezTo>
                  <a:cubicBezTo>
                    <a:pt x="8905" y="19513"/>
                    <a:pt x="8898" y="19496"/>
                    <a:pt x="8885" y="19483"/>
                  </a:cubicBezTo>
                  <a:cubicBezTo>
                    <a:pt x="8817" y="19411"/>
                    <a:pt x="8735" y="19348"/>
                    <a:pt x="8640" y="19315"/>
                  </a:cubicBezTo>
                  <a:cubicBezTo>
                    <a:pt x="8574" y="19294"/>
                    <a:pt x="8504" y="19281"/>
                    <a:pt x="8433" y="19281"/>
                  </a:cubicBezTo>
                  <a:cubicBezTo>
                    <a:pt x="8399" y="19281"/>
                    <a:pt x="8364" y="19284"/>
                    <a:pt x="8330" y="19291"/>
                  </a:cubicBezTo>
                  <a:cubicBezTo>
                    <a:pt x="8231" y="19313"/>
                    <a:pt x="8130" y="19357"/>
                    <a:pt x="8058" y="19432"/>
                  </a:cubicBezTo>
                  <a:cubicBezTo>
                    <a:pt x="7988" y="19503"/>
                    <a:pt x="7925" y="19582"/>
                    <a:pt x="7898" y="19680"/>
                  </a:cubicBezTo>
                  <a:cubicBezTo>
                    <a:pt x="7868" y="19784"/>
                    <a:pt x="7856" y="19874"/>
                    <a:pt x="7869" y="19982"/>
                  </a:cubicBezTo>
                  <a:cubicBezTo>
                    <a:pt x="7882" y="20082"/>
                    <a:pt x="7925" y="20177"/>
                    <a:pt x="7981" y="20256"/>
                  </a:cubicBezTo>
                  <a:cubicBezTo>
                    <a:pt x="8041" y="20340"/>
                    <a:pt x="8126" y="20394"/>
                    <a:pt x="8215" y="20441"/>
                  </a:cubicBezTo>
                  <a:cubicBezTo>
                    <a:pt x="8240" y="20453"/>
                    <a:pt x="8266" y="20463"/>
                    <a:pt x="8293" y="20470"/>
                  </a:cubicBezTo>
                  <a:cubicBezTo>
                    <a:pt x="8342" y="20483"/>
                    <a:pt x="8388" y="20496"/>
                    <a:pt x="8438" y="20499"/>
                  </a:cubicBezTo>
                  <a:cubicBezTo>
                    <a:pt x="8454" y="20500"/>
                    <a:pt x="8470" y="20500"/>
                    <a:pt x="8485" y="20500"/>
                  </a:cubicBezTo>
                  <a:cubicBezTo>
                    <a:pt x="8572" y="20500"/>
                    <a:pt x="8650" y="20484"/>
                    <a:pt x="8735" y="20456"/>
                  </a:cubicBezTo>
                  <a:cubicBezTo>
                    <a:pt x="8810" y="20432"/>
                    <a:pt x="8884" y="20385"/>
                    <a:pt x="8940" y="20333"/>
                  </a:cubicBezTo>
                  <a:cubicBezTo>
                    <a:pt x="8974" y="20300"/>
                    <a:pt x="8999" y="20263"/>
                    <a:pt x="9024" y="20226"/>
                  </a:cubicBezTo>
                  <a:cubicBezTo>
                    <a:pt x="9516" y="20337"/>
                    <a:pt x="10016" y="20426"/>
                    <a:pt x="10502" y="20568"/>
                  </a:cubicBezTo>
                  <a:cubicBezTo>
                    <a:pt x="11162" y="20758"/>
                    <a:pt x="11812" y="20985"/>
                    <a:pt x="12446" y="21248"/>
                  </a:cubicBezTo>
                  <a:cubicBezTo>
                    <a:pt x="13105" y="21519"/>
                    <a:pt x="13749" y="21830"/>
                    <a:pt x="14371" y="22174"/>
                  </a:cubicBezTo>
                  <a:cubicBezTo>
                    <a:pt x="14946" y="22493"/>
                    <a:pt x="15480" y="22874"/>
                    <a:pt x="16040" y="23210"/>
                  </a:cubicBezTo>
                  <a:cubicBezTo>
                    <a:pt x="16162" y="23589"/>
                    <a:pt x="16281" y="23966"/>
                    <a:pt x="16396" y="24345"/>
                  </a:cubicBezTo>
                  <a:cubicBezTo>
                    <a:pt x="16020" y="23731"/>
                    <a:pt x="15535" y="23200"/>
                    <a:pt x="14940" y="22776"/>
                  </a:cubicBezTo>
                  <a:cubicBezTo>
                    <a:pt x="14634" y="22557"/>
                    <a:pt x="13969" y="22080"/>
                    <a:pt x="13450" y="22080"/>
                  </a:cubicBezTo>
                  <a:cubicBezTo>
                    <a:pt x="13283" y="22080"/>
                    <a:pt x="13131" y="22129"/>
                    <a:pt x="13011" y="22252"/>
                  </a:cubicBezTo>
                  <a:cubicBezTo>
                    <a:pt x="12777" y="22493"/>
                    <a:pt x="13002" y="22858"/>
                    <a:pt x="13154" y="23074"/>
                  </a:cubicBezTo>
                  <a:cubicBezTo>
                    <a:pt x="13385" y="23399"/>
                    <a:pt x="13713" y="23643"/>
                    <a:pt x="14054" y="23841"/>
                  </a:cubicBezTo>
                  <a:cubicBezTo>
                    <a:pt x="14432" y="24064"/>
                    <a:pt x="14837" y="24241"/>
                    <a:pt x="15238" y="24419"/>
                  </a:cubicBezTo>
                  <a:cubicBezTo>
                    <a:pt x="15664" y="24605"/>
                    <a:pt x="16111" y="24819"/>
                    <a:pt x="16563" y="24939"/>
                  </a:cubicBezTo>
                  <a:cubicBezTo>
                    <a:pt x="16729" y="25515"/>
                    <a:pt x="16887" y="26094"/>
                    <a:pt x="17036" y="26676"/>
                  </a:cubicBezTo>
                  <a:cubicBezTo>
                    <a:pt x="16928" y="26582"/>
                    <a:pt x="16822" y="26487"/>
                    <a:pt x="16712" y="26395"/>
                  </a:cubicBezTo>
                  <a:cubicBezTo>
                    <a:pt x="16485" y="26204"/>
                    <a:pt x="16253" y="26018"/>
                    <a:pt x="16000" y="25860"/>
                  </a:cubicBezTo>
                  <a:cubicBezTo>
                    <a:pt x="15594" y="25603"/>
                    <a:pt x="15138" y="25415"/>
                    <a:pt x="14655" y="25384"/>
                  </a:cubicBezTo>
                  <a:cubicBezTo>
                    <a:pt x="14610" y="25380"/>
                    <a:pt x="14545" y="25377"/>
                    <a:pt x="14470" y="25377"/>
                  </a:cubicBezTo>
                  <a:cubicBezTo>
                    <a:pt x="14157" y="25377"/>
                    <a:pt x="13666" y="25431"/>
                    <a:pt x="13705" y="25747"/>
                  </a:cubicBezTo>
                  <a:cubicBezTo>
                    <a:pt x="13727" y="25933"/>
                    <a:pt x="13939" y="26080"/>
                    <a:pt x="14068" y="26195"/>
                  </a:cubicBezTo>
                  <a:cubicBezTo>
                    <a:pt x="14247" y="26355"/>
                    <a:pt x="14440" y="26500"/>
                    <a:pt x="14644" y="26626"/>
                  </a:cubicBezTo>
                  <a:cubicBezTo>
                    <a:pt x="15325" y="27046"/>
                    <a:pt x="16099" y="27269"/>
                    <a:pt x="16889" y="27269"/>
                  </a:cubicBezTo>
                  <a:cubicBezTo>
                    <a:pt x="16985" y="27269"/>
                    <a:pt x="17082" y="27266"/>
                    <a:pt x="17178" y="27259"/>
                  </a:cubicBezTo>
                  <a:cubicBezTo>
                    <a:pt x="17277" y="27665"/>
                    <a:pt x="17367" y="28074"/>
                    <a:pt x="17454" y="28484"/>
                  </a:cubicBezTo>
                  <a:cubicBezTo>
                    <a:pt x="17452" y="28471"/>
                    <a:pt x="17447" y="28457"/>
                    <a:pt x="17433" y="28448"/>
                  </a:cubicBezTo>
                  <a:cubicBezTo>
                    <a:pt x="16517" y="27747"/>
                    <a:pt x="15433" y="27428"/>
                    <a:pt x="14332" y="27140"/>
                  </a:cubicBezTo>
                  <a:cubicBezTo>
                    <a:pt x="13513" y="26926"/>
                    <a:pt x="12685" y="26747"/>
                    <a:pt x="11860" y="26548"/>
                  </a:cubicBezTo>
                  <a:cubicBezTo>
                    <a:pt x="11869" y="26059"/>
                    <a:pt x="11513" y="25636"/>
                    <a:pt x="11040" y="25533"/>
                  </a:cubicBezTo>
                  <a:cubicBezTo>
                    <a:pt x="10987" y="25521"/>
                    <a:pt x="10934" y="25515"/>
                    <a:pt x="10880" y="25515"/>
                  </a:cubicBezTo>
                  <a:cubicBezTo>
                    <a:pt x="10737" y="25515"/>
                    <a:pt x="10595" y="25554"/>
                    <a:pt x="10467" y="25620"/>
                  </a:cubicBezTo>
                  <a:cubicBezTo>
                    <a:pt x="10444" y="25625"/>
                    <a:pt x="10420" y="25625"/>
                    <a:pt x="10396" y="25632"/>
                  </a:cubicBezTo>
                  <a:cubicBezTo>
                    <a:pt x="10037" y="25727"/>
                    <a:pt x="9847" y="26076"/>
                    <a:pt x="9870" y="26433"/>
                  </a:cubicBezTo>
                  <a:cubicBezTo>
                    <a:pt x="9888" y="26686"/>
                    <a:pt x="10031" y="26939"/>
                    <a:pt x="10205" y="27116"/>
                  </a:cubicBezTo>
                  <a:cubicBezTo>
                    <a:pt x="10402" y="27316"/>
                    <a:pt x="10646" y="27457"/>
                    <a:pt x="10932" y="27457"/>
                  </a:cubicBezTo>
                  <a:cubicBezTo>
                    <a:pt x="10941" y="27457"/>
                    <a:pt x="10951" y="27457"/>
                    <a:pt x="10961" y="27456"/>
                  </a:cubicBezTo>
                  <a:cubicBezTo>
                    <a:pt x="11342" y="27442"/>
                    <a:pt x="11694" y="27157"/>
                    <a:pt x="11815" y="26795"/>
                  </a:cubicBezTo>
                  <a:cubicBezTo>
                    <a:pt x="12622" y="26923"/>
                    <a:pt x="13418" y="27104"/>
                    <a:pt x="14211" y="27306"/>
                  </a:cubicBezTo>
                  <a:cubicBezTo>
                    <a:pt x="15301" y="27583"/>
                    <a:pt x="16433" y="27885"/>
                    <a:pt x="17355" y="28554"/>
                  </a:cubicBezTo>
                  <a:cubicBezTo>
                    <a:pt x="17368" y="28563"/>
                    <a:pt x="17380" y="28567"/>
                    <a:pt x="17392" y="28567"/>
                  </a:cubicBezTo>
                  <a:cubicBezTo>
                    <a:pt x="17428" y="28567"/>
                    <a:pt x="17457" y="28533"/>
                    <a:pt x="17457" y="28498"/>
                  </a:cubicBezTo>
                  <a:cubicBezTo>
                    <a:pt x="17497" y="28686"/>
                    <a:pt x="17545" y="28875"/>
                    <a:pt x="17585" y="29065"/>
                  </a:cubicBezTo>
                  <a:cubicBezTo>
                    <a:pt x="17425" y="28868"/>
                    <a:pt x="17240" y="28689"/>
                    <a:pt x="17046" y="28523"/>
                  </a:cubicBezTo>
                  <a:cubicBezTo>
                    <a:pt x="16829" y="28339"/>
                    <a:pt x="16596" y="28126"/>
                    <a:pt x="16308" y="28072"/>
                  </a:cubicBezTo>
                  <a:cubicBezTo>
                    <a:pt x="16265" y="28064"/>
                    <a:pt x="16220" y="28059"/>
                    <a:pt x="16175" y="28059"/>
                  </a:cubicBezTo>
                  <a:cubicBezTo>
                    <a:pt x="15980" y="28059"/>
                    <a:pt x="15782" y="28140"/>
                    <a:pt x="15670" y="28306"/>
                  </a:cubicBezTo>
                  <a:cubicBezTo>
                    <a:pt x="15360" y="28764"/>
                    <a:pt x="15935" y="29223"/>
                    <a:pt x="16240" y="29477"/>
                  </a:cubicBezTo>
                  <a:cubicBezTo>
                    <a:pt x="16638" y="29808"/>
                    <a:pt x="17112" y="30100"/>
                    <a:pt x="17633" y="30100"/>
                  </a:cubicBezTo>
                  <a:cubicBezTo>
                    <a:pt x="17685" y="30100"/>
                    <a:pt x="17739" y="30097"/>
                    <a:pt x="17792" y="30091"/>
                  </a:cubicBezTo>
                  <a:cubicBezTo>
                    <a:pt x="17877" y="30535"/>
                    <a:pt x="17958" y="30981"/>
                    <a:pt x="18035" y="31425"/>
                  </a:cubicBezTo>
                  <a:cubicBezTo>
                    <a:pt x="17572" y="30847"/>
                    <a:pt x="16905" y="30380"/>
                    <a:pt x="16280" y="30048"/>
                  </a:cubicBezTo>
                  <a:cubicBezTo>
                    <a:pt x="15933" y="29864"/>
                    <a:pt x="15399" y="29624"/>
                    <a:pt x="14924" y="29624"/>
                  </a:cubicBezTo>
                  <a:cubicBezTo>
                    <a:pt x="14630" y="29624"/>
                    <a:pt x="14360" y="29716"/>
                    <a:pt x="14170" y="29969"/>
                  </a:cubicBezTo>
                  <a:cubicBezTo>
                    <a:pt x="13648" y="30668"/>
                    <a:pt x="14659" y="31181"/>
                    <a:pt x="15194" y="31332"/>
                  </a:cubicBezTo>
                  <a:cubicBezTo>
                    <a:pt x="16161" y="31608"/>
                    <a:pt x="17155" y="31801"/>
                    <a:pt x="18134" y="32030"/>
                  </a:cubicBezTo>
                  <a:lnTo>
                    <a:pt x="18140" y="32062"/>
                  </a:lnTo>
                  <a:cubicBezTo>
                    <a:pt x="18005" y="32115"/>
                    <a:pt x="18032" y="32322"/>
                    <a:pt x="18160" y="32322"/>
                  </a:cubicBezTo>
                  <a:cubicBezTo>
                    <a:pt x="18166" y="32322"/>
                    <a:pt x="18171" y="32322"/>
                    <a:pt x="18177" y="32321"/>
                  </a:cubicBezTo>
                  <a:cubicBezTo>
                    <a:pt x="18225" y="32649"/>
                    <a:pt x="18267" y="32978"/>
                    <a:pt x="18310" y="33307"/>
                  </a:cubicBezTo>
                  <a:cubicBezTo>
                    <a:pt x="18282" y="33275"/>
                    <a:pt x="18253" y="33241"/>
                    <a:pt x="18226" y="33211"/>
                  </a:cubicBezTo>
                  <a:cubicBezTo>
                    <a:pt x="18018" y="32978"/>
                    <a:pt x="17781" y="32765"/>
                    <a:pt x="17511" y="32606"/>
                  </a:cubicBezTo>
                  <a:cubicBezTo>
                    <a:pt x="17262" y="32459"/>
                    <a:pt x="16992" y="32354"/>
                    <a:pt x="16705" y="32309"/>
                  </a:cubicBezTo>
                  <a:cubicBezTo>
                    <a:pt x="16612" y="32294"/>
                    <a:pt x="16498" y="32281"/>
                    <a:pt x="16382" y="32281"/>
                  </a:cubicBezTo>
                  <a:cubicBezTo>
                    <a:pt x="16200" y="32281"/>
                    <a:pt x="16014" y="32314"/>
                    <a:pt x="15898" y="32429"/>
                  </a:cubicBezTo>
                  <a:cubicBezTo>
                    <a:pt x="15707" y="32616"/>
                    <a:pt x="15806" y="32890"/>
                    <a:pt x="15962" y="33060"/>
                  </a:cubicBezTo>
                  <a:cubicBezTo>
                    <a:pt x="16163" y="33286"/>
                    <a:pt x="16458" y="33415"/>
                    <a:pt x="16729" y="33539"/>
                  </a:cubicBezTo>
                  <a:cubicBezTo>
                    <a:pt x="17249" y="33780"/>
                    <a:pt x="17830" y="34018"/>
                    <a:pt x="18412" y="34125"/>
                  </a:cubicBezTo>
                  <a:cubicBezTo>
                    <a:pt x="18455" y="34482"/>
                    <a:pt x="18490" y="34842"/>
                    <a:pt x="18526" y="35201"/>
                  </a:cubicBezTo>
                  <a:cubicBezTo>
                    <a:pt x="18398" y="35095"/>
                    <a:pt x="18269" y="34993"/>
                    <a:pt x="18138" y="34896"/>
                  </a:cubicBezTo>
                  <a:cubicBezTo>
                    <a:pt x="17879" y="34705"/>
                    <a:pt x="17596" y="34535"/>
                    <a:pt x="17297" y="34417"/>
                  </a:cubicBezTo>
                  <a:cubicBezTo>
                    <a:pt x="16808" y="34059"/>
                    <a:pt x="16308" y="33715"/>
                    <a:pt x="15773" y="33425"/>
                  </a:cubicBezTo>
                  <a:cubicBezTo>
                    <a:pt x="15367" y="33205"/>
                    <a:pt x="14940" y="33019"/>
                    <a:pt x="14493" y="32896"/>
                  </a:cubicBezTo>
                  <a:cubicBezTo>
                    <a:pt x="14316" y="32846"/>
                    <a:pt x="14139" y="32815"/>
                    <a:pt x="13963" y="32791"/>
                  </a:cubicBezTo>
                  <a:cubicBezTo>
                    <a:pt x="13964" y="32729"/>
                    <a:pt x="13961" y="32666"/>
                    <a:pt x="13950" y="32605"/>
                  </a:cubicBezTo>
                  <a:cubicBezTo>
                    <a:pt x="13878" y="32159"/>
                    <a:pt x="13501" y="31796"/>
                    <a:pt x="13041" y="31796"/>
                  </a:cubicBezTo>
                  <a:cubicBezTo>
                    <a:pt x="13038" y="31796"/>
                    <a:pt x="13034" y="31796"/>
                    <a:pt x="13031" y="31796"/>
                  </a:cubicBezTo>
                  <a:cubicBezTo>
                    <a:pt x="12834" y="31798"/>
                    <a:pt x="12641" y="31876"/>
                    <a:pt x="12494" y="32011"/>
                  </a:cubicBezTo>
                  <a:cubicBezTo>
                    <a:pt x="12467" y="32018"/>
                    <a:pt x="12442" y="32018"/>
                    <a:pt x="12415" y="32030"/>
                  </a:cubicBezTo>
                  <a:cubicBezTo>
                    <a:pt x="12266" y="32096"/>
                    <a:pt x="12165" y="32233"/>
                    <a:pt x="12094" y="32375"/>
                  </a:cubicBezTo>
                  <a:cubicBezTo>
                    <a:pt x="11974" y="32616"/>
                    <a:pt x="12009" y="32924"/>
                    <a:pt x="12137" y="33153"/>
                  </a:cubicBezTo>
                  <a:cubicBezTo>
                    <a:pt x="12267" y="33388"/>
                    <a:pt x="12459" y="33595"/>
                    <a:pt x="12706" y="33709"/>
                  </a:cubicBezTo>
                  <a:cubicBezTo>
                    <a:pt x="12804" y="33754"/>
                    <a:pt x="12909" y="33775"/>
                    <a:pt x="13016" y="33775"/>
                  </a:cubicBezTo>
                  <a:cubicBezTo>
                    <a:pt x="13139" y="33775"/>
                    <a:pt x="13262" y="33747"/>
                    <a:pt x="13374" y="33698"/>
                  </a:cubicBezTo>
                  <a:cubicBezTo>
                    <a:pt x="13679" y="33563"/>
                    <a:pt x="13882" y="33280"/>
                    <a:pt x="13942" y="32967"/>
                  </a:cubicBezTo>
                  <a:cubicBezTo>
                    <a:pt x="14623" y="33069"/>
                    <a:pt x="15298" y="33357"/>
                    <a:pt x="15868" y="33678"/>
                  </a:cubicBezTo>
                  <a:cubicBezTo>
                    <a:pt x="16196" y="33864"/>
                    <a:pt x="16510" y="34074"/>
                    <a:pt x="16820" y="34286"/>
                  </a:cubicBezTo>
                  <a:cubicBezTo>
                    <a:pt x="16765" y="34279"/>
                    <a:pt x="16697" y="34274"/>
                    <a:pt x="16623" y="34274"/>
                  </a:cubicBezTo>
                  <a:cubicBezTo>
                    <a:pt x="16295" y="34274"/>
                    <a:pt x="15854" y="34371"/>
                    <a:pt x="15982" y="34764"/>
                  </a:cubicBezTo>
                  <a:cubicBezTo>
                    <a:pt x="16043" y="34957"/>
                    <a:pt x="16241" y="35075"/>
                    <a:pt x="16403" y="35176"/>
                  </a:cubicBezTo>
                  <a:cubicBezTo>
                    <a:pt x="16642" y="35325"/>
                    <a:pt x="16891" y="35460"/>
                    <a:pt x="17148" y="35575"/>
                  </a:cubicBezTo>
                  <a:cubicBezTo>
                    <a:pt x="17408" y="35692"/>
                    <a:pt x="17674" y="35790"/>
                    <a:pt x="17947" y="35870"/>
                  </a:cubicBezTo>
                  <a:cubicBezTo>
                    <a:pt x="18154" y="35929"/>
                    <a:pt x="18375" y="35993"/>
                    <a:pt x="18594" y="36017"/>
                  </a:cubicBezTo>
                  <a:cubicBezTo>
                    <a:pt x="18624" y="36372"/>
                    <a:pt x="18639" y="36727"/>
                    <a:pt x="18663" y="37081"/>
                  </a:cubicBezTo>
                  <a:cubicBezTo>
                    <a:pt x="18503" y="36904"/>
                    <a:pt x="18338" y="36735"/>
                    <a:pt x="18143" y="36588"/>
                  </a:cubicBezTo>
                  <a:cubicBezTo>
                    <a:pt x="17863" y="36375"/>
                    <a:pt x="17550" y="36199"/>
                    <a:pt x="17213" y="36091"/>
                  </a:cubicBezTo>
                  <a:cubicBezTo>
                    <a:pt x="16995" y="36021"/>
                    <a:pt x="16730" y="35956"/>
                    <a:pt x="16480" y="35956"/>
                  </a:cubicBezTo>
                  <a:cubicBezTo>
                    <a:pt x="16370" y="35956"/>
                    <a:pt x="16263" y="35968"/>
                    <a:pt x="16163" y="35999"/>
                  </a:cubicBezTo>
                  <a:cubicBezTo>
                    <a:pt x="15380" y="36241"/>
                    <a:pt x="16599" y="37141"/>
                    <a:pt x="16864" y="37297"/>
                  </a:cubicBezTo>
                  <a:cubicBezTo>
                    <a:pt x="17364" y="37593"/>
                    <a:pt x="17929" y="37740"/>
                    <a:pt x="18504" y="37740"/>
                  </a:cubicBezTo>
                  <a:cubicBezTo>
                    <a:pt x="18571" y="37740"/>
                    <a:pt x="18638" y="37738"/>
                    <a:pt x="18706" y="37734"/>
                  </a:cubicBezTo>
                  <a:cubicBezTo>
                    <a:pt x="18721" y="38032"/>
                    <a:pt x="18729" y="38331"/>
                    <a:pt x="18741" y="38629"/>
                  </a:cubicBezTo>
                  <a:cubicBezTo>
                    <a:pt x="18666" y="38621"/>
                    <a:pt x="18594" y="38611"/>
                    <a:pt x="18519" y="38602"/>
                  </a:cubicBezTo>
                  <a:cubicBezTo>
                    <a:pt x="18026" y="38256"/>
                    <a:pt x="17551" y="37870"/>
                    <a:pt x="16999" y="37618"/>
                  </a:cubicBezTo>
                  <a:cubicBezTo>
                    <a:pt x="16667" y="37466"/>
                    <a:pt x="16289" y="37358"/>
                    <a:pt x="15914" y="37358"/>
                  </a:cubicBezTo>
                  <a:cubicBezTo>
                    <a:pt x="15790" y="37358"/>
                    <a:pt x="15666" y="37370"/>
                    <a:pt x="15545" y="37396"/>
                  </a:cubicBezTo>
                  <a:cubicBezTo>
                    <a:pt x="15397" y="37429"/>
                    <a:pt x="15224" y="37490"/>
                    <a:pt x="15183" y="37653"/>
                  </a:cubicBezTo>
                  <a:cubicBezTo>
                    <a:pt x="15139" y="37823"/>
                    <a:pt x="15272" y="37942"/>
                    <a:pt x="15390" y="38040"/>
                  </a:cubicBezTo>
                  <a:cubicBezTo>
                    <a:pt x="15834" y="38408"/>
                    <a:pt x="16407" y="38571"/>
                    <a:pt x="16965" y="38665"/>
                  </a:cubicBezTo>
                  <a:cubicBezTo>
                    <a:pt x="17439" y="38744"/>
                    <a:pt x="17926" y="38794"/>
                    <a:pt x="18408" y="38831"/>
                  </a:cubicBezTo>
                  <a:cubicBezTo>
                    <a:pt x="18519" y="38912"/>
                    <a:pt x="18636" y="38985"/>
                    <a:pt x="18758" y="39041"/>
                  </a:cubicBezTo>
                  <a:cubicBezTo>
                    <a:pt x="18778" y="39665"/>
                    <a:pt x="18785" y="40289"/>
                    <a:pt x="18785" y="40913"/>
                  </a:cubicBezTo>
                  <a:cubicBezTo>
                    <a:pt x="18734" y="40862"/>
                    <a:pt x="18685" y="40810"/>
                    <a:pt x="18631" y="40760"/>
                  </a:cubicBezTo>
                  <a:cubicBezTo>
                    <a:pt x="18446" y="40587"/>
                    <a:pt x="18255" y="40424"/>
                    <a:pt x="18053" y="40269"/>
                  </a:cubicBezTo>
                  <a:cubicBezTo>
                    <a:pt x="17948" y="40190"/>
                    <a:pt x="17836" y="40122"/>
                    <a:pt x="17728" y="40049"/>
                  </a:cubicBezTo>
                  <a:cubicBezTo>
                    <a:pt x="17140" y="39574"/>
                    <a:pt x="16508" y="39147"/>
                    <a:pt x="15829" y="38828"/>
                  </a:cubicBezTo>
                  <a:cubicBezTo>
                    <a:pt x="15166" y="38515"/>
                    <a:pt x="14358" y="38260"/>
                    <a:pt x="13583" y="38260"/>
                  </a:cubicBezTo>
                  <a:cubicBezTo>
                    <a:pt x="13574" y="38260"/>
                    <a:pt x="13566" y="38260"/>
                    <a:pt x="13557" y="38260"/>
                  </a:cubicBezTo>
                  <a:cubicBezTo>
                    <a:pt x="13551" y="38178"/>
                    <a:pt x="13536" y="38099"/>
                    <a:pt x="13502" y="38021"/>
                  </a:cubicBezTo>
                  <a:cubicBezTo>
                    <a:pt x="13458" y="37920"/>
                    <a:pt x="13390" y="37840"/>
                    <a:pt x="13307" y="37769"/>
                  </a:cubicBezTo>
                  <a:cubicBezTo>
                    <a:pt x="13227" y="37700"/>
                    <a:pt x="13120" y="37666"/>
                    <a:pt x="13018" y="37650"/>
                  </a:cubicBezTo>
                  <a:cubicBezTo>
                    <a:pt x="12991" y="37646"/>
                    <a:pt x="12962" y="37643"/>
                    <a:pt x="12933" y="37643"/>
                  </a:cubicBezTo>
                  <a:cubicBezTo>
                    <a:pt x="12792" y="37643"/>
                    <a:pt x="12639" y="37697"/>
                    <a:pt x="12543" y="37792"/>
                  </a:cubicBezTo>
                  <a:cubicBezTo>
                    <a:pt x="12446" y="37884"/>
                    <a:pt x="12394" y="37986"/>
                    <a:pt x="12371" y="38117"/>
                  </a:cubicBezTo>
                  <a:cubicBezTo>
                    <a:pt x="12357" y="38199"/>
                    <a:pt x="12367" y="38289"/>
                    <a:pt x="12388" y="38368"/>
                  </a:cubicBezTo>
                  <a:cubicBezTo>
                    <a:pt x="12409" y="38446"/>
                    <a:pt x="12432" y="38528"/>
                    <a:pt x="12470" y="38601"/>
                  </a:cubicBezTo>
                  <a:cubicBezTo>
                    <a:pt x="12516" y="38694"/>
                    <a:pt x="12574" y="38771"/>
                    <a:pt x="12655" y="38841"/>
                  </a:cubicBezTo>
                  <a:cubicBezTo>
                    <a:pt x="12745" y="38917"/>
                    <a:pt x="12869" y="38959"/>
                    <a:pt x="12990" y="38959"/>
                  </a:cubicBezTo>
                  <a:cubicBezTo>
                    <a:pt x="13031" y="38959"/>
                    <a:pt x="13072" y="38954"/>
                    <a:pt x="13112" y="38944"/>
                  </a:cubicBezTo>
                  <a:cubicBezTo>
                    <a:pt x="13202" y="38921"/>
                    <a:pt x="13275" y="38887"/>
                    <a:pt x="13350" y="38833"/>
                  </a:cubicBezTo>
                  <a:cubicBezTo>
                    <a:pt x="13421" y="38780"/>
                    <a:pt x="13471" y="38710"/>
                    <a:pt x="13510" y="38632"/>
                  </a:cubicBezTo>
                  <a:cubicBezTo>
                    <a:pt x="13524" y="38604"/>
                    <a:pt x="13536" y="38572"/>
                    <a:pt x="13544" y="38538"/>
                  </a:cubicBezTo>
                  <a:cubicBezTo>
                    <a:pt x="13610" y="38536"/>
                    <a:pt x="13675" y="38535"/>
                    <a:pt x="13740" y="38535"/>
                  </a:cubicBezTo>
                  <a:cubicBezTo>
                    <a:pt x="13950" y="38535"/>
                    <a:pt x="14162" y="38548"/>
                    <a:pt x="14379" y="38585"/>
                  </a:cubicBezTo>
                  <a:cubicBezTo>
                    <a:pt x="14869" y="38667"/>
                    <a:pt x="15346" y="38826"/>
                    <a:pt x="15795" y="39036"/>
                  </a:cubicBezTo>
                  <a:cubicBezTo>
                    <a:pt x="15979" y="39124"/>
                    <a:pt x="16156" y="39219"/>
                    <a:pt x="16331" y="39323"/>
                  </a:cubicBezTo>
                  <a:cubicBezTo>
                    <a:pt x="16278" y="39312"/>
                    <a:pt x="16225" y="39304"/>
                    <a:pt x="16175" y="39304"/>
                  </a:cubicBezTo>
                  <a:cubicBezTo>
                    <a:pt x="16049" y="39304"/>
                    <a:pt x="15936" y="39348"/>
                    <a:pt x="15865" y="39476"/>
                  </a:cubicBezTo>
                  <a:cubicBezTo>
                    <a:pt x="15684" y="39810"/>
                    <a:pt x="16100" y="40150"/>
                    <a:pt x="16312" y="40339"/>
                  </a:cubicBezTo>
                  <a:cubicBezTo>
                    <a:pt x="16969" y="40922"/>
                    <a:pt x="17887" y="41353"/>
                    <a:pt x="18785" y="41384"/>
                  </a:cubicBezTo>
                  <a:cubicBezTo>
                    <a:pt x="18780" y="41962"/>
                    <a:pt x="18765" y="42538"/>
                    <a:pt x="18743" y="43114"/>
                  </a:cubicBezTo>
                  <a:cubicBezTo>
                    <a:pt x="18649" y="42922"/>
                    <a:pt x="18540" y="42742"/>
                    <a:pt x="18415" y="42582"/>
                  </a:cubicBezTo>
                  <a:cubicBezTo>
                    <a:pt x="18046" y="42108"/>
                    <a:pt x="17466" y="41668"/>
                    <a:pt x="16844" y="41640"/>
                  </a:cubicBezTo>
                  <a:cubicBezTo>
                    <a:pt x="16830" y="41639"/>
                    <a:pt x="16815" y="41639"/>
                    <a:pt x="16801" y="41639"/>
                  </a:cubicBezTo>
                  <a:cubicBezTo>
                    <a:pt x="16279" y="41639"/>
                    <a:pt x="15733" y="42032"/>
                    <a:pt x="15827" y="42610"/>
                  </a:cubicBezTo>
                  <a:cubicBezTo>
                    <a:pt x="15925" y="43212"/>
                    <a:pt x="16579" y="43667"/>
                    <a:pt x="17067" y="43938"/>
                  </a:cubicBezTo>
                  <a:cubicBezTo>
                    <a:pt x="17535" y="44199"/>
                    <a:pt x="18118" y="44404"/>
                    <a:pt x="18677" y="44412"/>
                  </a:cubicBezTo>
                  <a:cubicBezTo>
                    <a:pt x="18675" y="44446"/>
                    <a:pt x="18673" y="44480"/>
                    <a:pt x="18672" y="44511"/>
                  </a:cubicBezTo>
                  <a:cubicBezTo>
                    <a:pt x="18639" y="44980"/>
                    <a:pt x="18601" y="45446"/>
                    <a:pt x="18558" y="45913"/>
                  </a:cubicBezTo>
                  <a:cubicBezTo>
                    <a:pt x="18353" y="45703"/>
                    <a:pt x="18175" y="45453"/>
                    <a:pt x="17996" y="45248"/>
                  </a:cubicBezTo>
                  <a:cubicBezTo>
                    <a:pt x="17829" y="45055"/>
                    <a:pt x="17645" y="44880"/>
                    <a:pt x="17446" y="44726"/>
                  </a:cubicBezTo>
                  <a:cubicBezTo>
                    <a:pt x="17050" y="44314"/>
                    <a:pt x="16620" y="43941"/>
                    <a:pt x="16141" y="43619"/>
                  </a:cubicBezTo>
                  <a:cubicBezTo>
                    <a:pt x="15424" y="43142"/>
                    <a:pt x="14566" y="42717"/>
                    <a:pt x="13688" y="42603"/>
                  </a:cubicBezTo>
                  <a:cubicBezTo>
                    <a:pt x="13686" y="42473"/>
                    <a:pt x="13642" y="42338"/>
                    <a:pt x="13550" y="42246"/>
                  </a:cubicBezTo>
                  <a:cubicBezTo>
                    <a:pt x="13503" y="42197"/>
                    <a:pt x="13463" y="42168"/>
                    <a:pt x="13402" y="42139"/>
                  </a:cubicBezTo>
                  <a:cubicBezTo>
                    <a:pt x="13395" y="42135"/>
                    <a:pt x="13388" y="42135"/>
                    <a:pt x="13381" y="42132"/>
                  </a:cubicBezTo>
                  <a:cubicBezTo>
                    <a:pt x="13317" y="42064"/>
                    <a:pt x="13238" y="42004"/>
                    <a:pt x="13147" y="41979"/>
                  </a:cubicBezTo>
                  <a:cubicBezTo>
                    <a:pt x="13087" y="41963"/>
                    <a:pt x="13043" y="41955"/>
                    <a:pt x="12990" y="41955"/>
                  </a:cubicBezTo>
                  <a:cubicBezTo>
                    <a:pt x="12968" y="41955"/>
                    <a:pt x="12945" y="41957"/>
                    <a:pt x="12919" y="41959"/>
                  </a:cubicBezTo>
                  <a:cubicBezTo>
                    <a:pt x="12868" y="41965"/>
                    <a:pt x="12815" y="41983"/>
                    <a:pt x="12768" y="42002"/>
                  </a:cubicBezTo>
                  <a:cubicBezTo>
                    <a:pt x="12676" y="42041"/>
                    <a:pt x="12599" y="42107"/>
                    <a:pt x="12536" y="42182"/>
                  </a:cubicBezTo>
                  <a:cubicBezTo>
                    <a:pt x="12477" y="42248"/>
                    <a:pt x="12443" y="42331"/>
                    <a:pt x="12423" y="42416"/>
                  </a:cubicBezTo>
                  <a:cubicBezTo>
                    <a:pt x="12378" y="42605"/>
                    <a:pt x="12431" y="42800"/>
                    <a:pt x="12550" y="42952"/>
                  </a:cubicBezTo>
                  <a:cubicBezTo>
                    <a:pt x="12678" y="43117"/>
                    <a:pt x="12891" y="43219"/>
                    <a:pt x="13098" y="43219"/>
                  </a:cubicBezTo>
                  <a:cubicBezTo>
                    <a:pt x="13234" y="43219"/>
                    <a:pt x="13368" y="43175"/>
                    <a:pt x="13475" y="43076"/>
                  </a:cubicBezTo>
                  <a:cubicBezTo>
                    <a:pt x="13564" y="42993"/>
                    <a:pt x="13621" y="42885"/>
                    <a:pt x="13655" y="42771"/>
                  </a:cubicBezTo>
                  <a:cubicBezTo>
                    <a:pt x="14018" y="42830"/>
                    <a:pt x="14374" y="42905"/>
                    <a:pt x="14726" y="43036"/>
                  </a:cubicBezTo>
                  <a:cubicBezTo>
                    <a:pt x="15226" y="43220"/>
                    <a:pt x="15702" y="43473"/>
                    <a:pt x="16138" y="43782"/>
                  </a:cubicBezTo>
                  <a:cubicBezTo>
                    <a:pt x="16375" y="43952"/>
                    <a:pt x="16600" y="44137"/>
                    <a:pt x="16819" y="44333"/>
                  </a:cubicBezTo>
                  <a:cubicBezTo>
                    <a:pt x="16786" y="44317"/>
                    <a:pt x="16756" y="44297"/>
                    <a:pt x="16722" y="44283"/>
                  </a:cubicBezTo>
                  <a:cubicBezTo>
                    <a:pt x="16510" y="44186"/>
                    <a:pt x="16226" y="44064"/>
                    <a:pt x="15965" y="44064"/>
                  </a:cubicBezTo>
                  <a:cubicBezTo>
                    <a:pt x="15801" y="44064"/>
                    <a:pt x="15647" y="44112"/>
                    <a:pt x="15525" y="44246"/>
                  </a:cubicBezTo>
                  <a:cubicBezTo>
                    <a:pt x="15211" y="44591"/>
                    <a:pt x="15580" y="44920"/>
                    <a:pt x="15840" y="45137"/>
                  </a:cubicBezTo>
                  <a:cubicBezTo>
                    <a:pt x="16595" y="45773"/>
                    <a:pt x="17547" y="46142"/>
                    <a:pt x="18528" y="46213"/>
                  </a:cubicBezTo>
                  <a:cubicBezTo>
                    <a:pt x="18480" y="46701"/>
                    <a:pt x="18425" y="47187"/>
                    <a:pt x="18365" y="47674"/>
                  </a:cubicBezTo>
                  <a:cubicBezTo>
                    <a:pt x="18319" y="47604"/>
                    <a:pt x="18273" y="47533"/>
                    <a:pt x="18221" y="47468"/>
                  </a:cubicBezTo>
                  <a:cubicBezTo>
                    <a:pt x="17717" y="46798"/>
                    <a:pt x="16928" y="45962"/>
                    <a:pt x="16016" y="45962"/>
                  </a:cubicBezTo>
                  <a:cubicBezTo>
                    <a:pt x="16003" y="45962"/>
                    <a:pt x="15990" y="45962"/>
                    <a:pt x="15978" y="45963"/>
                  </a:cubicBezTo>
                  <a:cubicBezTo>
                    <a:pt x="15660" y="45971"/>
                    <a:pt x="15325" y="46115"/>
                    <a:pt x="15248" y="46454"/>
                  </a:cubicBezTo>
                  <a:cubicBezTo>
                    <a:pt x="15173" y="46790"/>
                    <a:pt x="15397" y="47095"/>
                    <a:pt x="15637" y="47301"/>
                  </a:cubicBezTo>
                  <a:cubicBezTo>
                    <a:pt x="16362" y="47924"/>
                    <a:pt x="17374" y="48065"/>
                    <a:pt x="18301" y="48135"/>
                  </a:cubicBezTo>
                  <a:cubicBezTo>
                    <a:pt x="18240" y="48590"/>
                    <a:pt x="18174" y="49043"/>
                    <a:pt x="18103" y="49497"/>
                  </a:cubicBezTo>
                  <a:cubicBezTo>
                    <a:pt x="18004" y="49385"/>
                    <a:pt x="17904" y="49271"/>
                    <a:pt x="17802" y="49159"/>
                  </a:cubicBezTo>
                  <a:cubicBezTo>
                    <a:pt x="17346" y="48660"/>
                    <a:pt x="16719" y="48066"/>
                    <a:pt x="15991" y="48066"/>
                  </a:cubicBezTo>
                  <a:cubicBezTo>
                    <a:pt x="15980" y="48066"/>
                    <a:pt x="15969" y="48067"/>
                    <a:pt x="15958" y="48067"/>
                  </a:cubicBezTo>
                  <a:cubicBezTo>
                    <a:pt x="15685" y="48074"/>
                    <a:pt x="15430" y="48226"/>
                    <a:pt x="15421" y="48525"/>
                  </a:cubicBezTo>
                  <a:cubicBezTo>
                    <a:pt x="15417" y="48626"/>
                    <a:pt x="15450" y="48712"/>
                    <a:pt x="15494" y="48795"/>
                  </a:cubicBezTo>
                  <a:cubicBezTo>
                    <a:pt x="15454" y="48768"/>
                    <a:pt x="15421" y="48737"/>
                    <a:pt x="15382" y="48710"/>
                  </a:cubicBezTo>
                  <a:cubicBezTo>
                    <a:pt x="14794" y="48304"/>
                    <a:pt x="14146" y="47924"/>
                    <a:pt x="13456" y="47701"/>
                  </a:cubicBezTo>
                  <a:cubicBezTo>
                    <a:pt x="13452" y="47665"/>
                    <a:pt x="13449" y="47630"/>
                    <a:pt x="13444" y="47594"/>
                  </a:cubicBezTo>
                  <a:cubicBezTo>
                    <a:pt x="13473" y="47509"/>
                    <a:pt x="13493" y="47420"/>
                    <a:pt x="13488" y="47339"/>
                  </a:cubicBezTo>
                  <a:cubicBezTo>
                    <a:pt x="13472" y="47147"/>
                    <a:pt x="13387" y="46957"/>
                    <a:pt x="13273" y="46804"/>
                  </a:cubicBezTo>
                  <a:cubicBezTo>
                    <a:pt x="13063" y="46526"/>
                    <a:pt x="12729" y="46359"/>
                    <a:pt x="12385" y="46359"/>
                  </a:cubicBezTo>
                  <a:cubicBezTo>
                    <a:pt x="12332" y="46359"/>
                    <a:pt x="12278" y="46363"/>
                    <a:pt x="12225" y="46371"/>
                  </a:cubicBezTo>
                  <a:cubicBezTo>
                    <a:pt x="11879" y="46425"/>
                    <a:pt x="11562" y="46659"/>
                    <a:pt x="11388" y="46960"/>
                  </a:cubicBezTo>
                  <a:cubicBezTo>
                    <a:pt x="11196" y="47292"/>
                    <a:pt x="11154" y="47680"/>
                    <a:pt x="11307" y="48034"/>
                  </a:cubicBezTo>
                  <a:cubicBezTo>
                    <a:pt x="11445" y="48356"/>
                    <a:pt x="11737" y="48624"/>
                    <a:pt x="12069" y="48737"/>
                  </a:cubicBezTo>
                  <a:cubicBezTo>
                    <a:pt x="12196" y="48779"/>
                    <a:pt x="12329" y="48801"/>
                    <a:pt x="12462" y="48801"/>
                  </a:cubicBezTo>
                  <a:cubicBezTo>
                    <a:pt x="12759" y="48801"/>
                    <a:pt x="13051" y="48691"/>
                    <a:pt x="13251" y="48454"/>
                  </a:cubicBezTo>
                  <a:cubicBezTo>
                    <a:pt x="13371" y="48311"/>
                    <a:pt x="13432" y="48135"/>
                    <a:pt x="13452" y="47952"/>
                  </a:cubicBezTo>
                  <a:cubicBezTo>
                    <a:pt x="14106" y="48186"/>
                    <a:pt x="14730" y="48477"/>
                    <a:pt x="15316" y="48883"/>
                  </a:cubicBezTo>
                  <a:cubicBezTo>
                    <a:pt x="16213" y="49505"/>
                    <a:pt x="17050" y="50266"/>
                    <a:pt x="17833" y="51028"/>
                  </a:cubicBezTo>
                  <a:lnTo>
                    <a:pt x="17835" y="51028"/>
                  </a:lnTo>
                  <a:cubicBezTo>
                    <a:pt x="17822" y="51092"/>
                    <a:pt x="17812" y="51153"/>
                    <a:pt x="17799" y="51217"/>
                  </a:cubicBezTo>
                  <a:cubicBezTo>
                    <a:pt x="17674" y="51046"/>
                    <a:pt x="17542" y="50883"/>
                    <a:pt x="17395" y="50733"/>
                  </a:cubicBezTo>
                  <a:cubicBezTo>
                    <a:pt x="17049" y="50377"/>
                    <a:pt x="16650" y="50072"/>
                    <a:pt x="16197" y="49866"/>
                  </a:cubicBezTo>
                  <a:cubicBezTo>
                    <a:pt x="15909" y="49735"/>
                    <a:pt x="15500" y="49588"/>
                    <a:pt x="15139" y="49588"/>
                  </a:cubicBezTo>
                  <a:cubicBezTo>
                    <a:pt x="15031" y="49588"/>
                    <a:pt x="14927" y="49601"/>
                    <a:pt x="14833" y="49632"/>
                  </a:cubicBezTo>
                  <a:cubicBezTo>
                    <a:pt x="14383" y="49775"/>
                    <a:pt x="14589" y="50297"/>
                    <a:pt x="14804" y="50550"/>
                  </a:cubicBezTo>
                  <a:cubicBezTo>
                    <a:pt x="15133" y="50943"/>
                    <a:pt x="15653" y="51163"/>
                    <a:pt x="16125" y="51330"/>
                  </a:cubicBezTo>
                  <a:cubicBezTo>
                    <a:pt x="16607" y="51505"/>
                    <a:pt x="17178" y="51689"/>
                    <a:pt x="17706" y="51732"/>
                  </a:cubicBezTo>
                  <a:cubicBezTo>
                    <a:pt x="17586" y="52326"/>
                    <a:pt x="17454" y="52918"/>
                    <a:pt x="17317" y="53508"/>
                  </a:cubicBezTo>
                  <a:cubicBezTo>
                    <a:pt x="17188" y="53196"/>
                    <a:pt x="17015" y="52901"/>
                    <a:pt x="16799" y="52641"/>
                  </a:cubicBezTo>
                  <a:cubicBezTo>
                    <a:pt x="16457" y="52230"/>
                    <a:pt x="15893" y="51729"/>
                    <a:pt x="15315" y="51729"/>
                  </a:cubicBezTo>
                  <a:cubicBezTo>
                    <a:pt x="15197" y="51729"/>
                    <a:pt x="15078" y="51750"/>
                    <a:pt x="14960" y="51797"/>
                  </a:cubicBezTo>
                  <a:cubicBezTo>
                    <a:pt x="14659" y="51917"/>
                    <a:pt x="14479" y="52193"/>
                    <a:pt x="14488" y="52515"/>
                  </a:cubicBezTo>
                  <a:cubicBezTo>
                    <a:pt x="14496" y="52865"/>
                    <a:pt x="14712" y="53150"/>
                    <a:pt x="14955" y="53377"/>
                  </a:cubicBezTo>
                  <a:cubicBezTo>
                    <a:pt x="15538" y="53924"/>
                    <a:pt x="16312" y="54281"/>
                    <a:pt x="17110" y="54376"/>
                  </a:cubicBezTo>
                  <a:cubicBezTo>
                    <a:pt x="16886" y="55264"/>
                    <a:pt x="16642" y="56147"/>
                    <a:pt x="16369" y="57022"/>
                  </a:cubicBezTo>
                  <a:cubicBezTo>
                    <a:pt x="16354" y="56923"/>
                    <a:pt x="16331" y="56825"/>
                    <a:pt x="16312" y="56726"/>
                  </a:cubicBezTo>
                  <a:lnTo>
                    <a:pt x="16312" y="56726"/>
                  </a:lnTo>
                  <a:cubicBezTo>
                    <a:pt x="16329" y="56762"/>
                    <a:pt x="16339" y="56802"/>
                    <a:pt x="16358" y="56838"/>
                  </a:cubicBezTo>
                  <a:cubicBezTo>
                    <a:pt x="16363" y="56848"/>
                    <a:pt x="16374" y="56854"/>
                    <a:pt x="16386" y="56854"/>
                  </a:cubicBezTo>
                  <a:cubicBezTo>
                    <a:pt x="16400" y="56854"/>
                    <a:pt x="16415" y="56845"/>
                    <a:pt x="16416" y="56826"/>
                  </a:cubicBezTo>
                  <a:cubicBezTo>
                    <a:pt x="16446" y="56202"/>
                    <a:pt x="16124" y="55518"/>
                    <a:pt x="15854" y="54973"/>
                  </a:cubicBezTo>
                  <a:cubicBezTo>
                    <a:pt x="15559" y="54380"/>
                    <a:pt x="15192" y="53824"/>
                    <a:pt x="14764" y="53321"/>
                  </a:cubicBezTo>
                  <a:cubicBezTo>
                    <a:pt x="14102" y="52539"/>
                    <a:pt x="13283" y="51861"/>
                    <a:pt x="12361" y="51405"/>
                  </a:cubicBezTo>
                  <a:cubicBezTo>
                    <a:pt x="12367" y="51397"/>
                    <a:pt x="12374" y="51387"/>
                    <a:pt x="12380" y="51377"/>
                  </a:cubicBezTo>
                  <a:cubicBezTo>
                    <a:pt x="12415" y="51309"/>
                    <a:pt x="12436" y="51228"/>
                    <a:pt x="12439" y="51151"/>
                  </a:cubicBezTo>
                  <a:cubicBezTo>
                    <a:pt x="12442" y="51072"/>
                    <a:pt x="12432" y="51018"/>
                    <a:pt x="12408" y="50946"/>
                  </a:cubicBezTo>
                  <a:cubicBezTo>
                    <a:pt x="12392" y="50902"/>
                    <a:pt x="12368" y="50862"/>
                    <a:pt x="12343" y="50824"/>
                  </a:cubicBezTo>
                  <a:cubicBezTo>
                    <a:pt x="12328" y="50804"/>
                    <a:pt x="12309" y="50787"/>
                    <a:pt x="12290" y="50768"/>
                  </a:cubicBezTo>
                  <a:cubicBezTo>
                    <a:pt x="12232" y="50676"/>
                    <a:pt x="12161" y="50589"/>
                    <a:pt x="12066" y="50536"/>
                  </a:cubicBezTo>
                  <a:cubicBezTo>
                    <a:pt x="11988" y="50492"/>
                    <a:pt x="11914" y="50457"/>
                    <a:pt x="11822" y="50453"/>
                  </a:cubicBezTo>
                  <a:cubicBezTo>
                    <a:pt x="11805" y="50452"/>
                    <a:pt x="11788" y="50451"/>
                    <a:pt x="11770" y="50451"/>
                  </a:cubicBezTo>
                  <a:cubicBezTo>
                    <a:pt x="11731" y="50451"/>
                    <a:pt x="11692" y="50455"/>
                    <a:pt x="11655" y="50465"/>
                  </a:cubicBezTo>
                  <a:cubicBezTo>
                    <a:pt x="11565" y="50490"/>
                    <a:pt x="11508" y="50517"/>
                    <a:pt x="11432" y="50568"/>
                  </a:cubicBezTo>
                  <a:cubicBezTo>
                    <a:pt x="11388" y="50599"/>
                    <a:pt x="11349" y="50640"/>
                    <a:pt x="11315" y="50682"/>
                  </a:cubicBezTo>
                  <a:cubicBezTo>
                    <a:pt x="11243" y="50770"/>
                    <a:pt x="11202" y="50882"/>
                    <a:pt x="11186" y="50994"/>
                  </a:cubicBezTo>
                  <a:cubicBezTo>
                    <a:pt x="11132" y="51366"/>
                    <a:pt x="11451" y="51748"/>
                    <a:pt x="11825" y="51748"/>
                  </a:cubicBezTo>
                  <a:cubicBezTo>
                    <a:pt x="11860" y="51748"/>
                    <a:pt x="11895" y="51744"/>
                    <a:pt x="11931" y="51737"/>
                  </a:cubicBezTo>
                  <a:cubicBezTo>
                    <a:pt x="12028" y="51717"/>
                    <a:pt x="12117" y="51675"/>
                    <a:pt x="12196" y="51612"/>
                  </a:cubicBezTo>
                  <a:cubicBezTo>
                    <a:pt x="12211" y="51602"/>
                    <a:pt x="12222" y="51585"/>
                    <a:pt x="12233" y="51574"/>
                  </a:cubicBezTo>
                  <a:cubicBezTo>
                    <a:pt x="13126" y="52059"/>
                    <a:pt x="13934" y="52675"/>
                    <a:pt x="14601" y="53457"/>
                  </a:cubicBezTo>
                  <a:cubicBezTo>
                    <a:pt x="14608" y="53465"/>
                    <a:pt x="14616" y="53477"/>
                    <a:pt x="14624" y="53485"/>
                  </a:cubicBezTo>
                  <a:cubicBezTo>
                    <a:pt x="14458" y="53379"/>
                    <a:pt x="14279" y="53298"/>
                    <a:pt x="14081" y="53257"/>
                  </a:cubicBezTo>
                  <a:cubicBezTo>
                    <a:pt x="14004" y="53241"/>
                    <a:pt x="13928" y="53233"/>
                    <a:pt x="13856" y="53233"/>
                  </a:cubicBezTo>
                  <a:cubicBezTo>
                    <a:pt x="13333" y="53233"/>
                    <a:pt x="12943" y="53634"/>
                    <a:pt x="12961" y="54206"/>
                  </a:cubicBezTo>
                  <a:cubicBezTo>
                    <a:pt x="12985" y="54931"/>
                    <a:pt x="13495" y="55586"/>
                    <a:pt x="14013" y="56047"/>
                  </a:cubicBezTo>
                  <a:cubicBezTo>
                    <a:pt x="14326" y="56328"/>
                    <a:pt x="14681" y="56558"/>
                    <a:pt x="15050" y="56760"/>
                  </a:cubicBezTo>
                  <a:cubicBezTo>
                    <a:pt x="15332" y="56911"/>
                    <a:pt x="15637" y="57076"/>
                    <a:pt x="15948" y="57201"/>
                  </a:cubicBezTo>
                  <a:cubicBezTo>
                    <a:pt x="15955" y="57256"/>
                    <a:pt x="15989" y="57307"/>
                    <a:pt x="16057" y="57320"/>
                  </a:cubicBezTo>
                  <a:cubicBezTo>
                    <a:pt x="16128" y="57331"/>
                    <a:pt x="16199" y="57336"/>
                    <a:pt x="16273" y="57346"/>
                  </a:cubicBezTo>
                  <a:cubicBezTo>
                    <a:pt x="16031" y="58110"/>
                    <a:pt x="15766" y="58867"/>
                    <a:pt x="15489" y="59618"/>
                  </a:cubicBezTo>
                  <a:cubicBezTo>
                    <a:pt x="15457" y="59538"/>
                    <a:pt x="15424" y="59457"/>
                    <a:pt x="15387" y="59379"/>
                  </a:cubicBezTo>
                  <a:cubicBezTo>
                    <a:pt x="15309" y="59217"/>
                    <a:pt x="15224" y="59059"/>
                    <a:pt x="15138" y="58902"/>
                  </a:cubicBezTo>
                  <a:cubicBezTo>
                    <a:pt x="14965" y="58590"/>
                    <a:pt x="14779" y="58282"/>
                    <a:pt x="14560" y="57998"/>
                  </a:cubicBezTo>
                  <a:cubicBezTo>
                    <a:pt x="14376" y="57760"/>
                    <a:pt x="14166" y="57540"/>
                    <a:pt x="13933" y="57348"/>
                  </a:cubicBezTo>
                  <a:cubicBezTo>
                    <a:pt x="13729" y="57181"/>
                    <a:pt x="13451" y="56963"/>
                    <a:pt x="13187" y="56913"/>
                  </a:cubicBezTo>
                  <a:cubicBezTo>
                    <a:pt x="13162" y="56908"/>
                    <a:pt x="13137" y="56906"/>
                    <a:pt x="13113" y="56906"/>
                  </a:cubicBezTo>
                  <a:cubicBezTo>
                    <a:pt x="12955" y="56906"/>
                    <a:pt x="12826" y="57007"/>
                    <a:pt x="12853" y="57188"/>
                  </a:cubicBezTo>
                  <a:cubicBezTo>
                    <a:pt x="12889" y="57434"/>
                    <a:pt x="13012" y="57697"/>
                    <a:pt x="13126" y="57913"/>
                  </a:cubicBezTo>
                  <a:cubicBezTo>
                    <a:pt x="13375" y="58387"/>
                    <a:pt x="13727" y="58800"/>
                    <a:pt x="14098" y="59181"/>
                  </a:cubicBezTo>
                  <a:cubicBezTo>
                    <a:pt x="14288" y="59377"/>
                    <a:pt x="14481" y="59573"/>
                    <a:pt x="14686" y="59753"/>
                  </a:cubicBezTo>
                  <a:cubicBezTo>
                    <a:pt x="14863" y="59907"/>
                    <a:pt x="15057" y="60036"/>
                    <a:pt x="15290" y="60036"/>
                  </a:cubicBezTo>
                  <a:cubicBezTo>
                    <a:pt x="15306" y="60036"/>
                    <a:pt x="15322" y="60035"/>
                    <a:pt x="15339" y="60034"/>
                  </a:cubicBezTo>
                  <a:lnTo>
                    <a:pt x="15339" y="60034"/>
                  </a:lnTo>
                  <a:cubicBezTo>
                    <a:pt x="15095" y="60685"/>
                    <a:pt x="14833" y="61331"/>
                    <a:pt x="14563" y="61971"/>
                  </a:cubicBezTo>
                  <a:cubicBezTo>
                    <a:pt x="14474" y="61281"/>
                    <a:pt x="13974" y="60590"/>
                    <a:pt x="13642" y="60053"/>
                  </a:cubicBezTo>
                  <a:cubicBezTo>
                    <a:pt x="13184" y="59311"/>
                    <a:pt x="12663" y="58563"/>
                    <a:pt x="12023" y="57956"/>
                  </a:cubicBezTo>
                  <a:cubicBezTo>
                    <a:pt x="12215" y="57763"/>
                    <a:pt x="12331" y="57486"/>
                    <a:pt x="12330" y="57216"/>
                  </a:cubicBezTo>
                  <a:cubicBezTo>
                    <a:pt x="12328" y="57052"/>
                    <a:pt x="12300" y="56885"/>
                    <a:pt x="12216" y="56740"/>
                  </a:cubicBezTo>
                  <a:cubicBezTo>
                    <a:pt x="12118" y="56568"/>
                    <a:pt x="11978" y="56442"/>
                    <a:pt x="11803" y="56351"/>
                  </a:cubicBezTo>
                  <a:cubicBezTo>
                    <a:pt x="11667" y="56281"/>
                    <a:pt x="11517" y="56248"/>
                    <a:pt x="11366" y="56248"/>
                  </a:cubicBezTo>
                  <a:cubicBezTo>
                    <a:pt x="11301" y="56248"/>
                    <a:pt x="11236" y="56254"/>
                    <a:pt x="11172" y="56266"/>
                  </a:cubicBezTo>
                  <a:cubicBezTo>
                    <a:pt x="11025" y="56266"/>
                    <a:pt x="10876" y="56300"/>
                    <a:pt x="10749" y="56371"/>
                  </a:cubicBezTo>
                  <a:cubicBezTo>
                    <a:pt x="10386" y="56577"/>
                    <a:pt x="10195" y="57011"/>
                    <a:pt x="10288" y="57419"/>
                  </a:cubicBezTo>
                  <a:cubicBezTo>
                    <a:pt x="10371" y="57771"/>
                    <a:pt x="10626" y="58059"/>
                    <a:pt x="10968" y="58178"/>
                  </a:cubicBezTo>
                  <a:cubicBezTo>
                    <a:pt x="11079" y="58218"/>
                    <a:pt x="11196" y="58237"/>
                    <a:pt x="11313" y="58237"/>
                  </a:cubicBezTo>
                  <a:cubicBezTo>
                    <a:pt x="11496" y="58237"/>
                    <a:pt x="11679" y="58189"/>
                    <a:pt x="11839" y="58095"/>
                  </a:cubicBezTo>
                  <a:cubicBezTo>
                    <a:pt x="12046" y="58300"/>
                    <a:pt x="12250" y="58508"/>
                    <a:pt x="12439" y="58732"/>
                  </a:cubicBezTo>
                  <a:cubicBezTo>
                    <a:pt x="12782" y="59136"/>
                    <a:pt x="13083" y="59572"/>
                    <a:pt x="13354" y="60027"/>
                  </a:cubicBezTo>
                  <a:cubicBezTo>
                    <a:pt x="13605" y="60446"/>
                    <a:pt x="13864" y="60868"/>
                    <a:pt x="14082" y="61307"/>
                  </a:cubicBezTo>
                  <a:cubicBezTo>
                    <a:pt x="14279" y="61704"/>
                    <a:pt x="14425" y="62151"/>
                    <a:pt x="14293" y="62592"/>
                  </a:cubicBezTo>
                  <a:cubicBezTo>
                    <a:pt x="14177" y="62855"/>
                    <a:pt x="14068" y="63120"/>
                    <a:pt x="13949" y="63381"/>
                  </a:cubicBezTo>
                  <a:cubicBezTo>
                    <a:pt x="13886" y="63031"/>
                    <a:pt x="13763" y="62672"/>
                    <a:pt x="13658" y="62351"/>
                  </a:cubicBezTo>
                  <a:cubicBezTo>
                    <a:pt x="13507" y="61886"/>
                    <a:pt x="13324" y="61427"/>
                    <a:pt x="13082" y="61002"/>
                  </a:cubicBezTo>
                  <a:cubicBezTo>
                    <a:pt x="12872" y="60634"/>
                    <a:pt x="12624" y="60287"/>
                    <a:pt x="12323" y="59989"/>
                  </a:cubicBezTo>
                  <a:cubicBezTo>
                    <a:pt x="12076" y="59743"/>
                    <a:pt x="11728" y="59403"/>
                    <a:pt x="11374" y="59338"/>
                  </a:cubicBezTo>
                  <a:cubicBezTo>
                    <a:pt x="11330" y="59330"/>
                    <a:pt x="11290" y="59326"/>
                    <a:pt x="11251" y="59326"/>
                  </a:cubicBezTo>
                  <a:cubicBezTo>
                    <a:pt x="10642" y="59326"/>
                    <a:pt x="10627" y="60285"/>
                    <a:pt x="10761" y="60701"/>
                  </a:cubicBezTo>
                  <a:cubicBezTo>
                    <a:pt x="11006" y="61478"/>
                    <a:pt x="11633" y="62167"/>
                    <a:pt x="12177" y="62748"/>
                  </a:cubicBezTo>
                  <a:cubicBezTo>
                    <a:pt x="12551" y="63148"/>
                    <a:pt x="13110" y="63821"/>
                    <a:pt x="13726" y="63861"/>
                  </a:cubicBezTo>
                  <a:cubicBezTo>
                    <a:pt x="13346" y="64674"/>
                    <a:pt x="12946" y="65479"/>
                    <a:pt x="12528" y="66274"/>
                  </a:cubicBezTo>
                  <a:lnTo>
                    <a:pt x="12496" y="66268"/>
                  </a:lnTo>
                  <a:lnTo>
                    <a:pt x="12475" y="66258"/>
                  </a:lnTo>
                  <a:cubicBezTo>
                    <a:pt x="12232" y="65393"/>
                    <a:pt x="11690" y="64466"/>
                    <a:pt x="10927" y="64038"/>
                  </a:cubicBezTo>
                  <a:cubicBezTo>
                    <a:pt x="10727" y="63925"/>
                    <a:pt x="10492" y="63854"/>
                    <a:pt x="10260" y="63854"/>
                  </a:cubicBezTo>
                  <a:cubicBezTo>
                    <a:pt x="10116" y="63854"/>
                    <a:pt x="9973" y="63881"/>
                    <a:pt x="9840" y="63941"/>
                  </a:cubicBezTo>
                  <a:cubicBezTo>
                    <a:pt x="9423" y="64132"/>
                    <a:pt x="9779" y="64485"/>
                    <a:pt x="9970" y="64702"/>
                  </a:cubicBezTo>
                  <a:cubicBezTo>
                    <a:pt x="10300" y="65076"/>
                    <a:pt x="10664" y="65418"/>
                    <a:pt x="11060" y="65722"/>
                  </a:cubicBezTo>
                  <a:cubicBezTo>
                    <a:pt x="11410" y="65992"/>
                    <a:pt x="11826" y="66298"/>
                    <a:pt x="12248" y="66474"/>
                  </a:cubicBezTo>
                  <a:cubicBezTo>
                    <a:pt x="12257" y="66481"/>
                    <a:pt x="12262" y="66490"/>
                    <a:pt x="12273" y="66497"/>
                  </a:cubicBezTo>
                  <a:cubicBezTo>
                    <a:pt x="12296" y="66511"/>
                    <a:pt x="12321" y="66522"/>
                    <a:pt x="12345" y="66535"/>
                  </a:cubicBezTo>
                  <a:cubicBezTo>
                    <a:pt x="12351" y="66551"/>
                    <a:pt x="12358" y="66565"/>
                    <a:pt x="12364" y="66580"/>
                  </a:cubicBezTo>
                  <a:cubicBezTo>
                    <a:pt x="11977" y="67305"/>
                    <a:pt x="11576" y="68025"/>
                    <a:pt x="11158" y="68731"/>
                  </a:cubicBezTo>
                  <a:cubicBezTo>
                    <a:pt x="11076" y="68856"/>
                    <a:pt x="11174" y="68981"/>
                    <a:pt x="11274" y="68981"/>
                  </a:cubicBezTo>
                  <a:cubicBezTo>
                    <a:pt x="11313" y="68981"/>
                    <a:pt x="11353" y="68962"/>
                    <a:pt x="11382" y="68916"/>
                  </a:cubicBezTo>
                  <a:cubicBezTo>
                    <a:pt x="11666" y="68469"/>
                    <a:pt x="11943" y="68018"/>
                    <a:pt x="12212" y="67561"/>
                  </a:cubicBezTo>
                  <a:cubicBezTo>
                    <a:pt x="12375" y="67283"/>
                    <a:pt x="12528" y="66997"/>
                    <a:pt x="12685" y="66715"/>
                  </a:cubicBezTo>
                  <a:cubicBezTo>
                    <a:pt x="13120" y="66897"/>
                    <a:pt x="13585" y="66990"/>
                    <a:pt x="14054" y="66990"/>
                  </a:cubicBezTo>
                  <a:cubicBezTo>
                    <a:pt x="14413" y="66990"/>
                    <a:pt x="14775" y="66935"/>
                    <a:pt x="15126" y="66823"/>
                  </a:cubicBezTo>
                  <a:cubicBezTo>
                    <a:pt x="15402" y="66736"/>
                    <a:pt x="15722" y="66543"/>
                    <a:pt x="15447" y="66244"/>
                  </a:cubicBezTo>
                  <a:cubicBezTo>
                    <a:pt x="15204" y="65979"/>
                    <a:pt x="14811" y="65897"/>
                    <a:pt x="14462" y="65897"/>
                  </a:cubicBezTo>
                  <a:cubicBezTo>
                    <a:pt x="14429" y="65897"/>
                    <a:pt x="14397" y="65898"/>
                    <a:pt x="14366" y="65899"/>
                  </a:cubicBezTo>
                  <a:cubicBezTo>
                    <a:pt x="13891" y="65921"/>
                    <a:pt x="13445" y="66099"/>
                    <a:pt x="12988" y="66213"/>
                  </a:cubicBezTo>
                  <a:cubicBezTo>
                    <a:pt x="12978" y="66216"/>
                    <a:pt x="12970" y="66217"/>
                    <a:pt x="12963" y="66219"/>
                  </a:cubicBezTo>
                  <a:cubicBezTo>
                    <a:pt x="13310" y="65573"/>
                    <a:pt x="13648" y="64920"/>
                    <a:pt x="13963" y="64258"/>
                  </a:cubicBezTo>
                  <a:cubicBezTo>
                    <a:pt x="14113" y="64292"/>
                    <a:pt x="14268" y="64306"/>
                    <a:pt x="14423" y="64306"/>
                  </a:cubicBezTo>
                  <a:cubicBezTo>
                    <a:pt x="14657" y="64306"/>
                    <a:pt x="14892" y="64275"/>
                    <a:pt x="15116" y="64234"/>
                  </a:cubicBezTo>
                  <a:cubicBezTo>
                    <a:pt x="15587" y="64149"/>
                    <a:pt x="16060" y="64039"/>
                    <a:pt x="16518" y="63903"/>
                  </a:cubicBezTo>
                  <a:cubicBezTo>
                    <a:pt x="17276" y="63678"/>
                    <a:pt x="18032" y="63354"/>
                    <a:pt x="18607" y="62791"/>
                  </a:cubicBezTo>
                  <a:cubicBezTo>
                    <a:pt x="18841" y="62560"/>
                    <a:pt x="19103" y="62246"/>
                    <a:pt x="19005" y="61893"/>
                  </a:cubicBezTo>
                  <a:cubicBezTo>
                    <a:pt x="18916" y="61566"/>
                    <a:pt x="18561" y="61439"/>
                    <a:pt x="18259" y="61409"/>
                  </a:cubicBezTo>
                  <a:cubicBezTo>
                    <a:pt x="18154" y="61399"/>
                    <a:pt x="18050" y="61394"/>
                    <a:pt x="17946" y="61394"/>
                  </a:cubicBezTo>
                  <a:cubicBezTo>
                    <a:pt x="16683" y="61394"/>
                    <a:pt x="15540" y="62120"/>
                    <a:pt x="14567" y="62938"/>
                  </a:cubicBezTo>
                  <a:cubicBezTo>
                    <a:pt x="14969" y="62026"/>
                    <a:pt x="15340" y="61101"/>
                    <a:pt x="15685" y="60166"/>
                  </a:cubicBezTo>
                  <a:cubicBezTo>
                    <a:pt x="16043" y="60264"/>
                    <a:pt x="16423" y="60299"/>
                    <a:pt x="16792" y="60338"/>
                  </a:cubicBezTo>
                  <a:cubicBezTo>
                    <a:pt x="17064" y="60367"/>
                    <a:pt x="17340" y="60398"/>
                    <a:pt x="17615" y="60398"/>
                  </a:cubicBezTo>
                  <a:cubicBezTo>
                    <a:pt x="17678" y="60398"/>
                    <a:pt x="17740" y="60397"/>
                    <a:pt x="17802" y="60393"/>
                  </a:cubicBezTo>
                  <a:cubicBezTo>
                    <a:pt x="18089" y="60378"/>
                    <a:pt x="18358" y="60295"/>
                    <a:pt x="18594" y="60129"/>
                  </a:cubicBezTo>
                  <a:cubicBezTo>
                    <a:pt x="18835" y="59959"/>
                    <a:pt x="19028" y="59715"/>
                    <a:pt x="19205" y="59484"/>
                  </a:cubicBezTo>
                  <a:cubicBezTo>
                    <a:pt x="19366" y="59272"/>
                    <a:pt x="19422" y="59018"/>
                    <a:pt x="19184" y="58841"/>
                  </a:cubicBezTo>
                  <a:cubicBezTo>
                    <a:pt x="18978" y="58686"/>
                    <a:pt x="18700" y="58607"/>
                    <a:pt x="18453" y="58556"/>
                  </a:cubicBezTo>
                  <a:cubicBezTo>
                    <a:pt x="18288" y="58520"/>
                    <a:pt x="18118" y="58503"/>
                    <a:pt x="17948" y="58503"/>
                  </a:cubicBezTo>
                  <a:cubicBezTo>
                    <a:pt x="17587" y="58503"/>
                    <a:pt x="17225" y="58581"/>
                    <a:pt x="16897" y="58727"/>
                  </a:cubicBezTo>
                  <a:cubicBezTo>
                    <a:pt x="16630" y="58847"/>
                    <a:pt x="16395" y="59015"/>
                    <a:pt x="16185" y="59217"/>
                  </a:cubicBezTo>
                  <a:cubicBezTo>
                    <a:pt x="16095" y="59304"/>
                    <a:pt x="16012" y="59400"/>
                    <a:pt x="15928" y="59494"/>
                  </a:cubicBezTo>
                  <a:cubicBezTo>
                    <a:pt x="16060" y="59122"/>
                    <a:pt x="16188" y="58747"/>
                    <a:pt x="16312" y="58373"/>
                  </a:cubicBezTo>
                  <a:cubicBezTo>
                    <a:pt x="17039" y="58044"/>
                    <a:pt x="17832" y="57789"/>
                    <a:pt x="18637" y="57789"/>
                  </a:cubicBezTo>
                  <a:cubicBezTo>
                    <a:pt x="18664" y="57789"/>
                    <a:pt x="18692" y="57789"/>
                    <a:pt x="18720" y="57790"/>
                  </a:cubicBezTo>
                  <a:cubicBezTo>
                    <a:pt x="19161" y="57798"/>
                    <a:pt x="19585" y="57899"/>
                    <a:pt x="19987" y="58082"/>
                  </a:cubicBezTo>
                  <a:cubicBezTo>
                    <a:pt x="20306" y="58228"/>
                    <a:pt x="20604" y="58415"/>
                    <a:pt x="20916" y="58577"/>
                  </a:cubicBezTo>
                  <a:cubicBezTo>
                    <a:pt x="20901" y="58615"/>
                    <a:pt x="20892" y="58658"/>
                    <a:pt x="20884" y="58699"/>
                  </a:cubicBezTo>
                  <a:cubicBezTo>
                    <a:pt x="20881" y="58705"/>
                    <a:pt x="20878" y="58708"/>
                    <a:pt x="20877" y="58713"/>
                  </a:cubicBezTo>
                  <a:cubicBezTo>
                    <a:pt x="20766" y="58994"/>
                    <a:pt x="20814" y="59292"/>
                    <a:pt x="20977" y="59538"/>
                  </a:cubicBezTo>
                  <a:cubicBezTo>
                    <a:pt x="21112" y="59740"/>
                    <a:pt x="21333" y="59867"/>
                    <a:pt x="21568" y="59916"/>
                  </a:cubicBezTo>
                  <a:cubicBezTo>
                    <a:pt x="21621" y="59928"/>
                    <a:pt x="21674" y="59933"/>
                    <a:pt x="21727" y="59933"/>
                  </a:cubicBezTo>
                  <a:cubicBezTo>
                    <a:pt x="21912" y="59933"/>
                    <a:pt x="22093" y="59867"/>
                    <a:pt x="22250" y="59765"/>
                  </a:cubicBezTo>
                  <a:cubicBezTo>
                    <a:pt x="22646" y="59508"/>
                    <a:pt x="22786" y="58963"/>
                    <a:pt x="22573" y="58547"/>
                  </a:cubicBezTo>
                  <a:cubicBezTo>
                    <a:pt x="22408" y="58220"/>
                    <a:pt x="22077" y="58039"/>
                    <a:pt x="21731" y="58039"/>
                  </a:cubicBezTo>
                  <a:cubicBezTo>
                    <a:pt x="21615" y="58039"/>
                    <a:pt x="21497" y="58059"/>
                    <a:pt x="21383" y="58102"/>
                  </a:cubicBezTo>
                  <a:cubicBezTo>
                    <a:pt x="21238" y="58154"/>
                    <a:pt x="21113" y="58264"/>
                    <a:pt x="21023" y="58391"/>
                  </a:cubicBezTo>
                  <a:cubicBezTo>
                    <a:pt x="20694" y="58183"/>
                    <a:pt x="20333" y="58002"/>
                    <a:pt x="19986" y="57856"/>
                  </a:cubicBezTo>
                  <a:cubicBezTo>
                    <a:pt x="19580" y="57689"/>
                    <a:pt x="19147" y="57604"/>
                    <a:pt x="18707" y="57604"/>
                  </a:cubicBezTo>
                  <a:cubicBezTo>
                    <a:pt x="17887" y="57605"/>
                    <a:pt x="17105" y="57878"/>
                    <a:pt x="16368" y="58218"/>
                  </a:cubicBezTo>
                  <a:cubicBezTo>
                    <a:pt x="16456" y="57947"/>
                    <a:pt x="16546" y="57675"/>
                    <a:pt x="16630" y="57401"/>
                  </a:cubicBezTo>
                  <a:cubicBezTo>
                    <a:pt x="16805" y="57416"/>
                    <a:pt x="16980" y="57424"/>
                    <a:pt x="17155" y="57424"/>
                  </a:cubicBezTo>
                  <a:cubicBezTo>
                    <a:pt x="17700" y="57424"/>
                    <a:pt x="18244" y="57348"/>
                    <a:pt x="18765" y="57178"/>
                  </a:cubicBezTo>
                  <a:cubicBezTo>
                    <a:pt x="19522" y="56931"/>
                    <a:pt x="20214" y="56483"/>
                    <a:pt x="20732" y="55874"/>
                  </a:cubicBezTo>
                  <a:cubicBezTo>
                    <a:pt x="20932" y="55639"/>
                    <a:pt x="21255" y="55287"/>
                    <a:pt x="21156" y="54951"/>
                  </a:cubicBezTo>
                  <a:cubicBezTo>
                    <a:pt x="21071" y="54663"/>
                    <a:pt x="20777" y="54545"/>
                    <a:pt x="20501" y="54545"/>
                  </a:cubicBezTo>
                  <a:cubicBezTo>
                    <a:pt x="20476" y="54545"/>
                    <a:pt x="20451" y="54546"/>
                    <a:pt x="20427" y="54548"/>
                  </a:cubicBezTo>
                  <a:cubicBezTo>
                    <a:pt x="20037" y="54578"/>
                    <a:pt x="19632" y="54728"/>
                    <a:pt x="19275" y="54877"/>
                  </a:cubicBezTo>
                  <a:cubicBezTo>
                    <a:pt x="18910" y="55029"/>
                    <a:pt x="18561" y="55215"/>
                    <a:pt x="18232" y="55429"/>
                  </a:cubicBezTo>
                  <a:cubicBezTo>
                    <a:pt x="17740" y="55748"/>
                    <a:pt x="17300" y="56124"/>
                    <a:pt x="16888" y="56534"/>
                  </a:cubicBezTo>
                  <a:cubicBezTo>
                    <a:pt x="16972" y="56250"/>
                    <a:pt x="17057" y="55967"/>
                    <a:pt x="17135" y="55681"/>
                  </a:cubicBezTo>
                  <a:cubicBezTo>
                    <a:pt x="17229" y="55342"/>
                    <a:pt x="17310" y="55000"/>
                    <a:pt x="17396" y="54660"/>
                  </a:cubicBezTo>
                  <a:cubicBezTo>
                    <a:pt x="17988" y="54562"/>
                    <a:pt x="18541" y="54349"/>
                    <a:pt x="19043" y="54016"/>
                  </a:cubicBezTo>
                  <a:cubicBezTo>
                    <a:pt x="19312" y="53838"/>
                    <a:pt x="19551" y="53631"/>
                    <a:pt x="19776" y="53404"/>
                  </a:cubicBezTo>
                  <a:cubicBezTo>
                    <a:pt x="19903" y="53274"/>
                    <a:pt x="20037" y="53129"/>
                    <a:pt x="19934" y="52940"/>
                  </a:cubicBezTo>
                  <a:cubicBezTo>
                    <a:pt x="19859" y="52804"/>
                    <a:pt x="19723" y="52754"/>
                    <a:pt x="19563" y="52754"/>
                  </a:cubicBezTo>
                  <a:cubicBezTo>
                    <a:pt x="19218" y="52754"/>
                    <a:pt x="18761" y="52989"/>
                    <a:pt x="18561" y="53096"/>
                  </a:cubicBezTo>
                  <a:cubicBezTo>
                    <a:pt x="18189" y="53295"/>
                    <a:pt x="17866" y="53560"/>
                    <a:pt x="17596" y="53877"/>
                  </a:cubicBezTo>
                  <a:cubicBezTo>
                    <a:pt x="17747" y="53237"/>
                    <a:pt x="17887" y="52596"/>
                    <a:pt x="18016" y="51951"/>
                  </a:cubicBezTo>
                  <a:cubicBezTo>
                    <a:pt x="18030" y="51909"/>
                    <a:pt x="18052" y="51868"/>
                    <a:pt x="18076" y="51827"/>
                  </a:cubicBezTo>
                  <a:cubicBezTo>
                    <a:pt x="18154" y="51842"/>
                    <a:pt x="18239" y="51854"/>
                    <a:pt x="18304" y="51869"/>
                  </a:cubicBezTo>
                  <a:cubicBezTo>
                    <a:pt x="18499" y="51915"/>
                    <a:pt x="18700" y="51937"/>
                    <a:pt x="18903" y="51937"/>
                  </a:cubicBezTo>
                  <a:cubicBezTo>
                    <a:pt x="19650" y="51937"/>
                    <a:pt x="20421" y="51643"/>
                    <a:pt x="20977" y="51174"/>
                  </a:cubicBezTo>
                  <a:cubicBezTo>
                    <a:pt x="21240" y="50953"/>
                    <a:pt x="21634" y="50564"/>
                    <a:pt x="21454" y="50181"/>
                  </a:cubicBezTo>
                  <a:cubicBezTo>
                    <a:pt x="21365" y="49995"/>
                    <a:pt x="21204" y="49924"/>
                    <a:pt x="21024" y="49906"/>
                  </a:cubicBezTo>
                  <a:cubicBezTo>
                    <a:pt x="21315" y="49830"/>
                    <a:pt x="21613" y="49789"/>
                    <a:pt x="21911" y="49767"/>
                  </a:cubicBezTo>
                  <a:cubicBezTo>
                    <a:pt x="21945" y="49920"/>
                    <a:pt x="22046" y="50062"/>
                    <a:pt x="22170" y="50152"/>
                  </a:cubicBezTo>
                  <a:cubicBezTo>
                    <a:pt x="22296" y="50245"/>
                    <a:pt x="22449" y="50291"/>
                    <a:pt x="22603" y="50291"/>
                  </a:cubicBezTo>
                  <a:cubicBezTo>
                    <a:pt x="22634" y="50291"/>
                    <a:pt x="22665" y="50290"/>
                    <a:pt x="22695" y="50286"/>
                  </a:cubicBezTo>
                  <a:cubicBezTo>
                    <a:pt x="22894" y="50262"/>
                    <a:pt x="23100" y="50127"/>
                    <a:pt x="23166" y="49930"/>
                  </a:cubicBezTo>
                  <a:cubicBezTo>
                    <a:pt x="23199" y="49835"/>
                    <a:pt x="23209" y="49727"/>
                    <a:pt x="23186" y="49630"/>
                  </a:cubicBezTo>
                  <a:cubicBezTo>
                    <a:pt x="23181" y="49605"/>
                    <a:pt x="23169" y="49581"/>
                    <a:pt x="23162" y="49555"/>
                  </a:cubicBezTo>
                  <a:cubicBezTo>
                    <a:pt x="23157" y="49471"/>
                    <a:pt x="23141" y="49386"/>
                    <a:pt x="23103" y="49313"/>
                  </a:cubicBezTo>
                  <a:cubicBezTo>
                    <a:pt x="23053" y="49216"/>
                    <a:pt x="22988" y="49131"/>
                    <a:pt x="22900" y="49067"/>
                  </a:cubicBezTo>
                  <a:cubicBezTo>
                    <a:pt x="22857" y="49036"/>
                    <a:pt x="22805" y="49007"/>
                    <a:pt x="22755" y="48989"/>
                  </a:cubicBezTo>
                  <a:cubicBezTo>
                    <a:pt x="22704" y="48971"/>
                    <a:pt x="22647" y="48956"/>
                    <a:pt x="22592" y="48954"/>
                  </a:cubicBezTo>
                  <a:cubicBezTo>
                    <a:pt x="22584" y="48953"/>
                    <a:pt x="22576" y="48953"/>
                    <a:pt x="22569" y="48953"/>
                  </a:cubicBezTo>
                  <a:cubicBezTo>
                    <a:pt x="22475" y="48953"/>
                    <a:pt x="22385" y="48970"/>
                    <a:pt x="22297" y="49009"/>
                  </a:cubicBezTo>
                  <a:cubicBezTo>
                    <a:pt x="22200" y="49053"/>
                    <a:pt x="22131" y="49115"/>
                    <a:pt x="22060" y="49192"/>
                  </a:cubicBezTo>
                  <a:cubicBezTo>
                    <a:pt x="21985" y="49276"/>
                    <a:pt x="21938" y="49379"/>
                    <a:pt x="21915" y="49490"/>
                  </a:cubicBezTo>
                  <a:cubicBezTo>
                    <a:pt x="21904" y="49490"/>
                    <a:pt x="21892" y="49490"/>
                    <a:pt x="21881" y="49490"/>
                  </a:cubicBezTo>
                  <a:cubicBezTo>
                    <a:pt x="21285" y="49490"/>
                    <a:pt x="20695" y="49672"/>
                    <a:pt x="20159" y="49938"/>
                  </a:cubicBezTo>
                  <a:cubicBezTo>
                    <a:pt x="19783" y="50124"/>
                    <a:pt x="19425" y="50348"/>
                    <a:pt x="19083" y="50589"/>
                  </a:cubicBezTo>
                  <a:cubicBezTo>
                    <a:pt x="18907" y="50713"/>
                    <a:pt x="18736" y="50843"/>
                    <a:pt x="18567" y="50978"/>
                  </a:cubicBezTo>
                  <a:cubicBezTo>
                    <a:pt x="18477" y="51046"/>
                    <a:pt x="18385" y="51116"/>
                    <a:pt x="18300" y="51191"/>
                  </a:cubicBezTo>
                  <a:cubicBezTo>
                    <a:pt x="18239" y="51245"/>
                    <a:pt x="18189" y="51313"/>
                    <a:pt x="18134" y="51375"/>
                  </a:cubicBezTo>
                  <a:cubicBezTo>
                    <a:pt x="18219" y="50923"/>
                    <a:pt x="18300" y="50470"/>
                    <a:pt x="18375" y="50016"/>
                  </a:cubicBezTo>
                  <a:cubicBezTo>
                    <a:pt x="18395" y="50020"/>
                    <a:pt x="18411" y="50028"/>
                    <a:pt x="18432" y="50029"/>
                  </a:cubicBezTo>
                  <a:cubicBezTo>
                    <a:pt x="18532" y="50040"/>
                    <a:pt x="18635" y="50044"/>
                    <a:pt x="18737" y="50044"/>
                  </a:cubicBezTo>
                  <a:cubicBezTo>
                    <a:pt x="18830" y="50044"/>
                    <a:pt x="18923" y="50041"/>
                    <a:pt x="19014" y="50038"/>
                  </a:cubicBezTo>
                  <a:cubicBezTo>
                    <a:pt x="19370" y="50025"/>
                    <a:pt x="19729" y="49959"/>
                    <a:pt x="20035" y="49768"/>
                  </a:cubicBezTo>
                  <a:cubicBezTo>
                    <a:pt x="20268" y="49623"/>
                    <a:pt x="20564" y="49348"/>
                    <a:pt x="20564" y="49049"/>
                  </a:cubicBezTo>
                  <a:cubicBezTo>
                    <a:pt x="20564" y="48764"/>
                    <a:pt x="20262" y="48646"/>
                    <a:pt x="20021" y="48646"/>
                  </a:cubicBezTo>
                  <a:cubicBezTo>
                    <a:pt x="20017" y="48646"/>
                    <a:pt x="20012" y="48646"/>
                    <a:pt x="20008" y="48646"/>
                  </a:cubicBezTo>
                  <a:cubicBezTo>
                    <a:pt x="19695" y="48649"/>
                    <a:pt x="19410" y="48819"/>
                    <a:pt x="19157" y="48995"/>
                  </a:cubicBezTo>
                  <a:cubicBezTo>
                    <a:pt x="18889" y="49179"/>
                    <a:pt x="18652" y="49393"/>
                    <a:pt x="18432" y="49630"/>
                  </a:cubicBezTo>
                  <a:cubicBezTo>
                    <a:pt x="18509" y="49149"/>
                    <a:pt x="18582" y="48668"/>
                    <a:pt x="18646" y="48186"/>
                  </a:cubicBezTo>
                  <a:cubicBezTo>
                    <a:pt x="18685" y="48193"/>
                    <a:pt x="18721" y="48199"/>
                    <a:pt x="18774" y="48204"/>
                  </a:cubicBezTo>
                  <a:cubicBezTo>
                    <a:pt x="19008" y="48230"/>
                    <a:pt x="19246" y="48234"/>
                    <a:pt x="19482" y="48234"/>
                  </a:cubicBezTo>
                  <a:cubicBezTo>
                    <a:pt x="19959" y="48234"/>
                    <a:pt x="20440" y="48187"/>
                    <a:pt x="20898" y="48041"/>
                  </a:cubicBezTo>
                  <a:cubicBezTo>
                    <a:pt x="21220" y="47938"/>
                    <a:pt x="21580" y="47758"/>
                    <a:pt x="21623" y="47377"/>
                  </a:cubicBezTo>
                  <a:cubicBezTo>
                    <a:pt x="21668" y="46963"/>
                    <a:pt x="21248" y="46790"/>
                    <a:pt x="20906" y="46747"/>
                  </a:cubicBezTo>
                  <a:cubicBezTo>
                    <a:pt x="20834" y="46739"/>
                    <a:pt x="20763" y="46735"/>
                    <a:pt x="20693" y="46735"/>
                  </a:cubicBezTo>
                  <a:cubicBezTo>
                    <a:pt x="20327" y="46735"/>
                    <a:pt x="19987" y="46847"/>
                    <a:pt x="19672" y="47020"/>
                  </a:cubicBezTo>
                  <a:cubicBezTo>
                    <a:pt x="20008" y="46786"/>
                    <a:pt x="20373" y="46590"/>
                    <a:pt x="20753" y="46441"/>
                  </a:cubicBezTo>
                  <a:cubicBezTo>
                    <a:pt x="21403" y="46190"/>
                    <a:pt x="22098" y="46072"/>
                    <a:pt x="22793" y="46071"/>
                  </a:cubicBezTo>
                  <a:cubicBezTo>
                    <a:pt x="22808" y="46171"/>
                    <a:pt x="22844" y="46271"/>
                    <a:pt x="22910" y="46357"/>
                  </a:cubicBezTo>
                  <a:cubicBezTo>
                    <a:pt x="23009" y="46492"/>
                    <a:pt x="23179" y="46577"/>
                    <a:pt x="23347" y="46583"/>
                  </a:cubicBezTo>
                  <a:cubicBezTo>
                    <a:pt x="23354" y="46583"/>
                    <a:pt x="23362" y="46583"/>
                    <a:pt x="23370" y="46583"/>
                  </a:cubicBezTo>
                  <a:cubicBezTo>
                    <a:pt x="23703" y="46583"/>
                    <a:pt x="24010" y="46348"/>
                    <a:pt x="24063" y="46008"/>
                  </a:cubicBezTo>
                  <a:cubicBezTo>
                    <a:pt x="24090" y="45831"/>
                    <a:pt x="24016" y="45665"/>
                    <a:pt x="23887" y="45547"/>
                  </a:cubicBezTo>
                  <a:cubicBezTo>
                    <a:pt x="23785" y="45454"/>
                    <a:pt x="23645" y="45418"/>
                    <a:pt x="23510" y="45418"/>
                  </a:cubicBezTo>
                  <a:cubicBezTo>
                    <a:pt x="23493" y="45418"/>
                    <a:pt x="23476" y="45418"/>
                    <a:pt x="23459" y="45419"/>
                  </a:cubicBezTo>
                  <a:cubicBezTo>
                    <a:pt x="23410" y="45424"/>
                    <a:pt x="23367" y="45442"/>
                    <a:pt x="23320" y="45459"/>
                  </a:cubicBezTo>
                  <a:cubicBezTo>
                    <a:pt x="23304" y="45459"/>
                    <a:pt x="23288" y="45458"/>
                    <a:pt x="23272" y="45458"/>
                  </a:cubicBezTo>
                  <a:cubicBezTo>
                    <a:pt x="23255" y="45458"/>
                    <a:pt x="23240" y="45459"/>
                    <a:pt x="23225" y="45462"/>
                  </a:cubicBezTo>
                  <a:cubicBezTo>
                    <a:pt x="23036" y="45496"/>
                    <a:pt x="22863" y="45634"/>
                    <a:pt x="22809" y="45824"/>
                  </a:cubicBezTo>
                  <a:cubicBezTo>
                    <a:pt x="22800" y="45858"/>
                    <a:pt x="22796" y="45892"/>
                    <a:pt x="22793" y="45924"/>
                  </a:cubicBezTo>
                  <a:cubicBezTo>
                    <a:pt x="22749" y="45923"/>
                    <a:pt x="22704" y="45923"/>
                    <a:pt x="22659" y="45923"/>
                  </a:cubicBezTo>
                  <a:cubicBezTo>
                    <a:pt x="21997" y="45923"/>
                    <a:pt x="21340" y="46050"/>
                    <a:pt x="20720" y="46298"/>
                  </a:cubicBezTo>
                  <a:cubicBezTo>
                    <a:pt x="20318" y="46457"/>
                    <a:pt x="19930" y="46665"/>
                    <a:pt x="19573" y="46909"/>
                  </a:cubicBezTo>
                  <a:cubicBezTo>
                    <a:pt x="19278" y="47109"/>
                    <a:pt x="18961" y="47350"/>
                    <a:pt x="18721" y="47633"/>
                  </a:cubicBezTo>
                  <a:cubicBezTo>
                    <a:pt x="18773" y="47218"/>
                    <a:pt x="18821" y="46803"/>
                    <a:pt x="18862" y="46388"/>
                  </a:cubicBezTo>
                  <a:cubicBezTo>
                    <a:pt x="18957" y="46434"/>
                    <a:pt x="19058" y="46471"/>
                    <a:pt x="19168" y="46492"/>
                  </a:cubicBezTo>
                  <a:cubicBezTo>
                    <a:pt x="19269" y="46511"/>
                    <a:pt x="19370" y="46520"/>
                    <a:pt x="19471" y="46520"/>
                  </a:cubicBezTo>
                  <a:cubicBezTo>
                    <a:pt x="20341" y="46520"/>
                    <a:pt x="21231" y="45851"/>
                    <a:pt x="21687" y="45170"/>
                  </a:cubicBezTo>
                  <a:cubicBezTo>
                    <a:pt x="21874" y="44887"/>
                    <a:pt x="22104" y="44414"/>
                    <a:pt x="21789" y="44135"/>
                  </a:cubicBezTo>
                  <a:cubicBezTo>
                    <a:pt x="21668" y="44028"/>
                    <a:pt x="21501" y="43990"/>
                    <a:pt x="21323" y="43990"/>
                  </a:cubicBezTo>
                  <a:cubicBezTo>
                    <a:pt x="21066" y="43990"/>
                    <a:pt x="20786" y="44070"/>
                    <a:pt x="20590" y="44138"/>
                  </a:cubicBezTo>
                  <a:cubicBezTo>
                    <a:pt x="19841" y="44406"/>
                    <a:pt x="19282" y="45009"/>
                    <a:pt x="18926" y="45706"/>
                  </a:cubicBezTo>
                  <a:cubicBezTo>
                    <a:pt x="18957" y="45333"/>
                    <a:pt x="18990" y="44958"/>
                    <a:pt x="19014" y="44584"/>
                  </a:cubicBezTo>
                  <a:cubicBezTo>
                    <a:pt x="19794" y="44181"/>
                    <a:pt x="20540" y="43782"/>
                    <a:pt x="21227" y="43220"/>
                  </a:cubicBezTo>
                  <a:cubicBezTo>
                    <a:pt x="21807" y="42745"/>
                    <a:pt x="22383" y="42199"/>
                    <a:pt x="22704" y="41509"/>
                  </a:cubicBezTo>
                  <a:cubicBezTo>
                    <a:pt x="22795" y="41316"/>
                    <a:pt x="22998" y="40920"/>
                    <a:pt x="22843" y="40715"/>
                  </a:cubicBezTo>
                  <a:cubicBezTo>
                    <a:pt x="22774" y="40623"/>
                    <a:pt x="22652" y="40594"/>
                    <a:pt x="22519" y="40594"/>
                  </a:cubicBezTo>
                  <a:cubicBezTo>
                    <a:pt x="22356" y="40594"/>
                    <a:pt x="22176" y="40638"/>
                    <a:pt x="22063" y="40665"/>
                  </a:cubicBezTo>
                  <a:cubicBezTo>
                    <a:pt x="21768" y="40733"/>
                    <a:pt x="21491" y="40859"/>
                    <a:pt x="21226" y="41013"/>
                  </a:cubicBezTo>
                  <a:cubicBezTo>
                    <a:pt x="21390" y="40881"/>
                    <a:pt x="21559" y="40752"/>
                    <a:pt x="21735" y="40632"/>
                  </a:cubicBezTo>
                  <a:cubicBezTo>
                    <a:pt x="22430" y="40156"/>
                    <a:pt x="23218" y="39817"/>
                    <a:pt x="24040" y="39680"/>
                  </a:cubicBezTo>
                  <a:cubicBezTo>
                    <a:pt x="24049" y="39702"/>
                    <a:pt x="24056" y="39724"/>
                    <a:pt x="24065" y="39746"/>
                  </a:cubicBezTo>
                  <a:cubicBezTo>
                    <a:pt x="24085" y="39792"/>
                    <a:pt x="24110" y="39825"/>
                    <a:pt x="24146" y="39860"/>
                  </a:cubicBezTo>
                  <a:lnTo>
                    <a:pt x="24146" y="39860"/>
                  </a:lnTo>
                  <a:cubicBezTo>
                    <a:pt x="24142" y="39857"/>
                    <a:pt x="24138" y="39852"/>
                    <a:pt x="24137" y="39852"/>
                  </a:cubicBezTo>
                  <a:lnTo>
                    <a:pt x="24137" y="39852"/>
                  </a:lnTo>
                  <a:cubicBezTo>
                    <a:pt x="24137" y="39852"/>
                    <a:pt x="24139" y="39854"/>
                    <a:pt x="24144" y="39859"/>
                  </a:cubicBezTo>
                  <a:cubicBezTo>
                    <a:pt x="24148" y="39864"/>
                    <a:pt x="24151" y="39865"/>
                    <a:pt x="24155" y="39868"/>
                  </a:cubicBezTo>
                  <a:cubicBezTo>
                    <a:pt x="24175" y="39943"/>
                    <a:pt x="24199" y="40014"/>
                    <a:pt x="24243" y="40081"/>
                  </a:cubicBezTo>
                  <a:cubicBezTo>
                    <a:pt x="24398" y="40313"/>
                    <a:pt x="24710" y="40386"/>
                    <a:pt x="24973" y="40394"/>
                  </a:cubicBezTo>
                  <a:cubicBezTo>
                    <a:pt x="24986" y="40394"/>
                    <a:pt x="25000" y="40395"/>
                    <a:pt x="25013" y="40395"/>
                  </a:cubicBezTo>
                  <a:cubicBezTo>
                    <a:pt x="25247" y="40395"/>
                    <a:pt x="25481" y="40347"/>
                    <a:pt x="25668" y="40196"/>
                  </a:cubicBezTo>
                  <a:cubicBezTo>
                    <a:pt x="25859" y="40037"/>
                    <a:pt x="25977" y="39784"/>
                    <a:pt x="25993" y="39537"/>
                  </a:cubicBezTo>
                  <a:cubicBezTo>
                    <a:pt x="26021" y="39087"/>
                    <a:pt x="25767" y="38632"/>
                    <a:pt x="25339" y="38476"/>
                  </a:cubicBezTo>
                  <a:cubicBezTo>
                    <a:pt x="25224" y="38434"/>
                    <a:pt x="25103" y="38414"/>
                    <a:pt x="24982" y="38414"/>
                  </a:cubicBezTo>
                  <a:cubicBezTo>
                    <a:pt x="24660" y="38414"/>
                    <a:pt x="24338" y="38557"/>
                    <a:pt x="24150" y="38829"/>
                  </a:cubicBezTo>
                  <a:cubicBezTo>
                    <a:pt x="24022" y="39014"/>
                    <a:pt x="23977" y="39222"/>
                    <a:pt x="23987" y="39442"/>
                  </a:cubicBezTo>
                  <a:cubicBezTo>
                    <a:pt x="23205" y="39575"/>
                    <a:pt x="22454" y="39886"/>
                    <a:pt x="21782" y="40319"/>
                  </a:cubicBezTo>
                  <a:cubicBezTo>
                    <a:pt x="21186" y="40703"/>
                    <a:pt x="20664" y="41176"/>
                    <a:pt x="20181" y="41694"/>
                  </a:cubicBezTo>
                  <a:cubicBezTo>
                    <a:pt x="19822" y="42078"/>
                    <a:pt x="19422" y="42485"/>
                    <a:pt x="19100" y="42924"/>
                  </a:cubicBezTo>
                  <a:cubicBezTo>
                    <a:pt x="19119" y="42457"/>
                    <a:pt x="19124" y="41992"/>
                    <a:pt x="19129" y="41525"/>
                  </a:cubicBezTo>
                  <a:cubicBezTo>
                    <a:pt x="19136" y="41531"/>
                    <a:pt x="19143" y="41538"/>
                    <a:pt x="19150" y="41540"/>
                  </a:cubicBezTo>
                  <a:cubicBezTo>
                    <a:pt x="19172" y="41552"/>
                    <a:pt x="19200" y="41556"/>
                    <a:pt x="19230" y="41556"/>
                  </a:cubicBezTo>
                  <a:cubicBezTo>
                    <a:pt x="19348" y="41556"/>
                    <a:pt x="19511" y="41485"/>
                    <a:pt x="19601" y="41457"/>
                  </a:cubicBezTo>
                  <a:cubicBezTo>
                    <a:pt x="19835" y="41384"/>
                    <a:pt x="20058" y="41282"/>
                    <a:pt x="20269" y="41156"/>
                  </a:cubicBezTo>
                  <a:cubicBezTo>
                    <a:pt x="20658" y="40928"/>
                    <a:pt x="20994" y="40627"/>
                    <a:pt x="21304" y="40299"/>
                  </a:cubicBezTo>
                  <a:cubicBezTo>
                    <a:pt x="21529" y="40059"/>
                    <a:pt x="21860" y="39726"/>
                    <a:pt x="21799" y="39361"/>
                  </a:cubicBezTo>
                  <a:cubicBezTo>
                    <a:pt x="21756" y="39110"/>
                    <a:pt x="21558" y="39017"/>
                    <a:pt x="21345" y="39017"/>
                  </a:cubicBezTo>
                  <a:cubicBezTo>
                    <a:pt x="21238" y="39017"/>
                    <a:pt x="21127" y="39040"/>
                    <a:pt x="21030" y="39079"/>
                  </a:cubicBezTo>
                  <a:cubicBezTo>
                    <a:pt x="20242" y="39392"/>
                    <a:pt x="19580" y="40081"/>
                    <a:pt x="19136" y="40821"/>
                  </a:cubicBezTo>
                  <a:cubicBezTo>
                    <a:pt x="19136" y="40257"/>
                    <a:pt x="19129" y="39695"/>
                    <a:pt x="19113" y="39130"/>
                  </a:cubicBezTo>
                  <a:lnTo>
                    <a:pt x="19113" y="39130"/>
                  </a:lnTo>
                  <a:cubicBezTo>
                    <a:pt x="19131" y="39131"/>
                    <a:pt x="19150" y="39131"/>
                    <a:pt x="19168" y="39131"/>
                  </a:cubicBezTo>
                  <a:cubicBezTo>
                    <a:pt x="19333" y="39131"/>
                    <a:pt x="19501" y="39093"/>
                    <a:pt x="19658" y="39055"/>
                  </a:cubicBezTo>
                  <a:cubicBezTo>
                    <a:pt x="20685" y="38802"/>
                    <a:pt x="21731" y="38277"/>
                    <a:pt x="22325" y="37362"/>
                  </a:cubicBezTo>
                  <a:cubicBezTo>
                    <a:pt x="22534" y="37042"/>
                    <a:pt x="22666" y="36633"/>
                    <a:pt x="22249" y="36424"/>
                  </a:cubicBezTo>
                  <a:cubicBezTo>
                    <a:pt x="22121" y="36360"/>
                    <a:pt x="21983" y="36334"/>
                    <a:pt x="21843" y="36334"/>
                  </a:cubicBezTo>
                  <a:cubicBezTo>
                    <a:pt x="21545" y="36334"/>
                    <a:pt x="21236" y="36453"/>
                    <a:pt x="20984" y="36586"/>
                  </a:cubicBezTo>
                  <a:cubicBezTo>
                    <a:pt x="20105" y="37047"/>
                    <a:pt x="19550" y="37930"/>
                    <a:pt x="19099" y="38788"/>
                  </a:cubicBezTo>
                  <a:cubicBezTo>
                    <a:pt x="19085" y="38419"/>
                    <a:pt x="19070" y="38050"/>
                    <a:pt x="19049" y="37681"/>
                  </a:cubicBezTo>
                  <a:cubicBezTo>
                    <a:pt x="19099" y="37674"/>
                    <a:pt x="19150" y="37650"/>
                    <a:pt x="19204" y="37613"/>
                  </a:cubicBezTo>
                  <a:cubicBezTo>
                    <a:pt x="19384" y="37486"/>
                    <a:pt x="19557" y="37341"/>
                    <a:pt x="19720" y="37191"/>
                  </a:cubicBezTo>
                  <a:cubicBezTo>
                    <a:pt x="20011" y="36922"/>
                    <a:pt x="20339" y="36609"/>
                    <a:pt x="20536" y="36263"/>
                  </a:cubicBezTo>
                  <a:cubicBezTo>
                    <a:pt x="20661" y="36046"/>
                    <a:pt x="20624" y="35759"/>
                    <a:pt x="20323" y="35756"/>
                  </a:cubicBezTo>
                  <a:cubicBezTo>
                    <a:pt x="20288" y="35756"/>
                    <a:pt x="20254" y="35762"/>
                    <a:pt x="20220" y="35766"/>
                  </a:cubicBezTo>
                  <a:cubicBezTo>
                    <a:pt x="20533" y="35447"/>
                    <a:pt x="20858" y="35140"/>
                    <a:pt x="21203" y="34855"/>
                  </a:cubicBezTo>
                  <a:cubicBezTo>
                    <a:pt x="21631" y="34499"/>
                    <a:pt x="22084" y="34169"/>
                    <a:pt x="22555" y="33871"/>
                  </a:cubicBezTo>
                  <a:cubicBezTo>
                    <a:pt x="22910" y="33648"/>
                    <a:pt x="23286" y="33468"/>
                    <a:pt x="23653" y="33269"/>
                  </a:cubicBezTo>
                  <a:cubicBezTo>
                    <a:pt x="23672" y="33296"/>
                    <a:pt x="23683" y="33323"/>
                    <a:pt x="23704" y="33347"/>
                  </a:cubicBezTo>
                  <a:cubicBezTo>
                    <a:pt x="23785" y="33432"/>
                    <a:pt x="23882" y="33509"/>
                    <a:pt x="23998" y="33541"/>
                  </a:cubicBezTo>
                  <a:cubicBezTo>
                    <a:pt x="24065" y="33560"/>
                    <a:pt x="24133" y="33572"/>
                    <a:pt x="24202" y="33572"/>
                  </a:cubicBezTo>
                  <a:cubicBezTo>
                    <a:pt x="24245" y="33572"/>
                    <a:pt x="24289" y="33567"/>
                    <a:pt x="24333" y="33556"/>
                  </a:cubicBezTo>
                  <a:cubicBezTo>
                    <a:pt x="24442" y="33529"/>
                    <a:pt x="24540" y="33485"/>
                    <a:pt x="24631" y="33414"/>
                  </a:cubicBezTo>
                  <a:cubicBezTo>
                    <a:pt x="24782" y="33296"/>
                    <a:pt x="24900" y="33103"/>
                    <a:pt x="24902" y="32907"/>
                  </a:cubicBezTo>
                  <a:cubicBezTo>
                    <a:pt x="24902" y="32799"/>
                    <a:pt x="24886" y="32693"/>
                    <a:pt x="24836" y="32595"/>
                  </a:cubicBezTo>
                  <a:cubicBezTo>
                    <a:pt x="24787" y="32499"/>
                    <a:pt x="24723" y="32422"/>
                    <a:pt x="24639" y="32353"/>
                  </a:cubicBezTo>
                  <a:cubicBezTo>
                    <a:pt x="24575" y="32300"/>
                    <a:pt x="24496" y="32257"/>
                    <a:pt x="24416" y="32233"/>
                  </a:cubicBezTo>
                  <a:cubicBezTo>
                    <a:pt x="24352" y="32216"/>
                    <a:pt x="24286" y="32203"/>
                    <a:pt x="24219" y="32203"/>
                  </a:cubicBezTo>
                  <a:cubicBezTo>
                    <a:pt x="24180" y="32203"/>
                    <a:pt x="24140" y="32207"/>
                    <a:pt x="24101" y="32218"/>
                  </a:cubicBezTo>
                  <a:cubicBezTo>
                    <a:pt x="24045" y="32233"/>
                    <a:pt x="23992" y="32255"/>
                    <a:pt x="23943" y="32283"/>
                  </a:cubicBezTo>
                  <a:cubicBezTo>
                    <a:pt x="23874" y="32307"/>
                    <a:pt x="23811" y="32337"/>
                    <a:pt x="23757" y="32379"/>
                  </a:cubicBezTo>
                  <a:cubicBezTo>
                    <a:pt x="23567" y="32524"/>
                    <a:pt x="23483" y="32799"/>
                    <a:pt x="23544" y="33026"/>
                  </a:cubicBezTo>
                  <a:cubicBezTo>
                    <a:pt x="23154" y="33211"/>
                    <a:pt x="22775" y="33458"/>
                    <a:pt x="22423" y="33683"/>
                  </a:cubicBezTo>
                  <a:cubicBezTo>
                    <a:pt x="21949" y="33986"/>
                    <a:pt x="21494" y="34319"/>
                    <a:pt x="21062" y="34679"/>
                  </a:cubicBezTo>
                  <a:cubicBezTo>
                    <a:pt x="20635" y="35035"/>
                    <a:pt x="20231" y="35421"/>
                    <a:pt x="19855" y="35830"/>
                  </a:cubicBezTo>
                  <a:cubicBezTo>
                    <a:pt x="19546" y="36168"/>
                    <a:pt x="19231" y="36517"/>
                    <a:pt x="18997" y="36914"/>
                  </a:cubicBezTo>
                  <a:cubicBezTo>
                    <a:pt x="18977" y="36603"/>
                    <a:pt x="18957" y="36291"/>
                    <a:pt x="18933" y="35980"/>
                  </a:cubicBezTo>
                  <a:cubicBezTo>
                    <a:pt x="19435" y="35660"/>
                    <a:pt x="19896" y="35281"/>
                    <a:pt x="20303" y="34842"/>
                  </a:cubicBezTo>
                  <a:cubicBezTo>
                    <a:pt x="20476" y="34657"/>
                    <a:pt x="20674" y="34458"/>
                    <a:pt x="20763" y="34213"/>
                  </a:cubicBezTo>
                  <a:cubicBezTo>
                    <a:pt x="20821" y="34051"/>
                    <a:pt x="20851" y="33801"/>
                    <a:pt x="20672" y="33705"/>
                  </a:cubicBezTo>
                  <a:cubicBezTo>
                    <a:pt x="20633" y="33683"/>
                    <a:pt x="20590" y="33673"/>
                    <a:pt x="20545" y="33673"/>
                  </a:cubicBezTo>
                  <a:cubicBezTo>
                    <a:pt x="20376" y="33673"/>
                    <a:pt x="20185" y="33806"/>
                    <a:pt x="20059" y="33882"/>
                  </a:cubicBezTo>
                  <a:cubicBezTo>
                    <a:pt x="19864" y="34004"/>
                    <a:pt x="19686" y="34152"/>
                    <a:pt x="19527" y="34319"/>
                  </a:cubicBezTo>
                  <a:cubicBezTo>
                    <a:pt x="19207" y="34664"/>
                    <a:pt x="18992" y="35084"/>
                    <a:pt x="18889" y="35539"/>
                  </a:cubicBezTo>
                  <a:cubicBezTo>
                    <a:pt x="18849" y="35096"/>
                    <a:pt x="18814" y="34651"/>
                    <a:pt x="18761" y="34207"/>
                  </a:cubicBezTo>
                  <a:lnTo>
                    <a:pt x="18765" y="34207"/>
                  </a:lnTo>
                  <a:cubicBezTo>
                    <a:pt x="18916" y="34130"/>
                    <a:pt x="19087" y="34099"/>
                    <a:pt x="19244" y="34030"/>
                  </a:cubicBezTo>
                  <a:cubicBezTo>
                    <a:pt x="19390" y="33966"/>
                    <a:pt x="19532" y="33893"/>
                    <a:pt x="19666" y="33808"/>
                  </a:cubicBezTo>
                  <a:cubicBezTo>
                    <a:pt x="19947" y="33631"/>
                    <a:pt x="20198" y="33415"/>
                    <a:pt x="20418" y="33168"/>
                  </a:cubicBezTo>
                  <a:cubicBezTo>
                    <a:pt x="20638" y="32921"/>
                    <a:pt x="20821" y="32643"/>
                    <a:pt x="20963" y="32344"/>
                  </a:cubicBezTo>
                  <a:cubicBezTo>
                    <a:pt x="21071" y="32114"/>
                    <a:pt x="21213" y="31812"/>
                    <a:pt x="21072" y="31567"/>
                  </a:cubicBezTo>
                  <a:cubicBezTo>
                    <a:pt x="20975" y="31397"/>
                    <a:pt x="20779" y="31326"/>
                    <a:pt x="20590" y="31326"/>
                  </a:cubicBezTo>
                  <a:cubicBezTo>
                    <a:pt x="20543" y="31326"/>
                    <a:pt x="20498" y="31330"/>
                    <a:pt x="20454" y="31338"/>
                  </a:cubicBezTo>
                  <a:cubicBezTo>
                    <a:pt x="20156" y="31391"/>
                    <a:pt x="19909" y="31608"/>
                    <a:pt x="19719" y="31830"/>
                  </a:cubicBezTo>
                  <a:cubicBezTo>
                    <a:pt x="19296" y="32330"/>
                    <a:pt x="18956" y="32948"/>
                    <a:pt x="18689" y="33563"/>
                  </a:cubicBezTo>
                  <a:cubicBezTo>
                    <a:pt x="18632" y="33107"/>
                    <a:pt x="18570" y="32655"/>
                    <a:pt x="18502" y="32202"/>
                  </a:cubicBezTo>
                  <a:cubicBezTo>
                    <a:pt x="19035" y="31998"/>
                    <a:pt x="19517" y="31684"/>
                    <a:pt x="19906" y="31257"/>
                  </a:cubicBezTo>
                  <a:cubicBezTo>
                    <a:pt x="20129" y="31010"/>
                    <a:pt x="20318" y="30734"/>
                    <a:pt x="20467" y="30434"/>
                  </a:cubicBezTo>
                  <a:cubicBezTo>
                    <a:pt x="20576" y="30209"/>
                    <a:pt x="20695" y="29938"/>
                    <a:pt x="20623" y="29684"/>
                  </a:cubicBezTo>
                  <a:cubicBezTo>
                    <a:pt x="20551" y="29437"/>
                    <a:pt x="20387" y="29346"/>
                    <a:pt x="20195" y="29346"/>
                  </a:cubicBezTo>
                  <a:cubicBezTo>
                    <a:pt x="19867" y="29346"/>
                    <a:pt x="19455" y="29607"/>
                    <a:pt x="19268" y="29799"/>
                  </a:cubicBezTo>
                  <a:cubicBezTo>
                    <a:pt x="18822" y="30253"/>
                    <a:pt x="18636" y="30861"/>
                    <a:pt x="18381" y="31429"/>
                  </a:cubicBezTo>
                  <a:cubicBezTo>
                    <a:pt x="18367" y="31347"/>
                    <a:pt x="18353" y="31263"/>
                    <a:pt x="18338" y="31182"/>
                  </a:cubicBezTo>
                  <a:cubicBezTo>
                    <a:pt x="18360" y="31166"/>
                    <a:pt x="18375" y="31145"/>
                    <a:pt x="18371" y="31111"/>
                  </a:cubicBezTo>
                  <a:cubicBezTo>
                    <a:pt x="18330" y="30598"/>
                    <a:pt x="18636" y="30109"/>
                    <a:pt x="18937" y="29718"/>
                  </a:cubicBezTo>
                  <a:cubicBezTo>
                    <a:pt x="19204" y="29373"/>
                    <a:pt x="19503" y="29052"/>
                    <a:pt x="19837" y="28774"/>
                  </a:cubicBezTo>
                  <a:cubicBezTo>
                    <a:pt x="20296" y="28387"/>
                    <a:pt x="20817" y="28100"/>
                    <a:pt x="21377" y="27920"/>
                  </a:cubicBezTo>
                  <a:cubicBezTo>
                    <a:pt x="21383" y="27936"/>
                    <a:pt x="21386" y="27954"/>
                    <a:pt x="21393" y="27969"/>
                  </a:cubicBezTo>
                  <a:cubicBezTo>
                    <a:pt x="21485" y="28160"/>
                    <a:pt x="21668" y="28276"/>
                    <a:pt x="21875" y="28305"/>
                  </a:cubicBezTo>
                  <a:cubicBezTo>
                    <a:pt x="21902" y="28309"/>
                    <a:pt x="21929" y="28311"/>
                    <a:pt x="21956" y="28311"/>
                  </a:cubicBezTo>
                  <a:cubicBezTo>
                    <a:pt x="22049" y="28311"/>
                    <a:pt x="22145" y="28289"/>
                    <a:pt x="22230" y="28248"/>
                  </a:cubicBezTo>
                  <a:cubicBezTo>
                    <a:pt x="22304" y="28231"/>
                    <a:pt x="22372" y="28203"/>
                    <a:pt x="22439" y="28159"/>
                  </a:cubicBezTo>
                  <a:cubicBezTo>
                    <a:pt x="22453" y="28149"/>
                    <a:pt x="22461" y="28135"/>
                    <a:pt x="22474" y="28123"/>
                  </a:cubicBezTo>
                  <a:cubicBezTo>
                    <a:pt x="22520" y="28096"/>
                    <a:pt x="22561" y="28061"/>
                    <a:pt x="22595" y="28018"/>
                  </a:cubicBezTo>
                  <a:cubicBezTo>
                    <a:pt x="22661" y="27933"/>
                    <a:pt x="22684" y="27821"/>
                    <a:pt x="22670" y="27713"/>
                  </a:cubicBezTo>
                  <a:cubicBezTo>
                    <a:pt x="22670" y="27712"/>
                    <a:pt x="22673" y="27710"/>
                    <a:pt x="22673" y="27707"/>
                  </a:cubicBezTo>
                  <a:cubicBezTo>
                    <a:pt x="22674" y="27608"/>
                    <a:pt x="22663" y="27510"/>
                    <a:pt x="22619" y="27421"/>
                  </a:cubicBezTo>
                  <a:cubicBezTo>
                    <a:pt x="22578" y="27337"/>
                    <a:pt x="22514" y="27253"/>
                    <a:pt x="22434" y="27205"/>
                  </a:cubicBezTo>
                  <a:cubicBezTo>
                    <a:pt x="22415" y="27194"/>
                    <a:pt x="22393" y="27190"/>
                    <a:pt x="22372" y="27181"/>
                  </a:cubicBezTo>
                  <a:cubicBezTo>
                    <a:pt x="22361" y="27173"/>
                    <a:pt x="22349" y="27160"/>
                    <a:pt x="22336" y="27153"/>
                  </a:cubicBezTo>
                  <a:cubicBezTo>
                    <a:pt x="22249" y="27093"/>
                    <a:pt x="22158" y="27058"/>
                    <a:pt x="22053" y="27041"/>
                  </a:cubicBezTo>
                  <a:cubicBezTo>
                    <a:pt x="22029" y="27037"/>
                    <a:pt x="22006" y="27035"/>
                    <a:pt x="21983" y="27035"/>
                  </a:cubicBezTo>
                  <a:cubicBezTo>
                    <a:pt x="21904" y="27035"/>
                    <a:pt x="21825" y="27054"/>
                    <a:pt x="21752" y="27082"/>
                  </a:cubicBezTo>
                  <a:cubicBezTo>
                    <a:pt x="21585" y="27144"/>
                    <a:pt x="21460" y="27290"/>
                    <a:pt x="21390" y="27451"/>
                  </a:cubicBezTo>
                  <a:cubicBezTo>
                    <a:pt x="21358" y="27523"/>
                    <a:pt x="21342" y="27605"/>
                    <a:pt x="21340" y="27686"/>
                  </a:cubicBezTo>
                  <a:cubicBezTo>
                    <a:pt x="20698" y="27869"/>
                    <a:pt x="20105" y="28217"/>
                    <a:pt x="19595" y="28662"/>
                  </a:cubicBezTo>
                  <a:cubicBezTo>
                    <a:pt x="19014" y="29170"/>
                    <a:pt x="18392" y="29865"/>
                    <a:pt x="18245" y="30654"/>
                  </a:cubicBezTo>
                  <a:cubicBezTo>
                    <a:pt x="18218" y="30501"/>
                    <a:pt x="18194" y="30349"/>
                    <a:pt x="18167" y="30196"/>
                  </a:cubicBezTo>
                  <a:cubicBezTo>
                    <a:pt x="18145" y="30087"/>
                    <a:pt x="18120" y="29976"/>
                    <a:pt x="18099" y="29865"/>
                  </a:cubicBezTo>
                  <a:cubicBezTo>
                    <a:pt x="18616" y="29489"/>
                    <a:pt x="19065" y="29021"/>
                    <a:pt x="19405" y="28478"/>
                  </a:cubicBezTo>
                  <a:cubicBezTo>
                    <a:pt x="19588" y="28187"/>
                    <a:pt x="19740" y="27876"/>
                    <a:pt x="19859" y="27553"/>
                  </a:cubicBezTo>
                  <a:cubicBezTo>
                    <a:pt x="19940" y="27337"/>
                    <a:pt x="20065" y="27024"/>
                    <a:pt x="19844" y="26846"/>
                  </a:cubicBezTo>
                  <a:cubicBezTo>
                    <a:pt x="19778" y="26793"/>
                    <a:pt x="19704" y="26772"/>
                    <a:pt x="19629" y="26772"/>
                  </a:cubicBezTo>
                  <a:cubicBezTo>
                    <a:pt x="19456" y="26772"/>
                    <a:pt x="19272" y="26883"/>
                    <a:pt x="19146" y="26984"/>
                  </a:cubicBezTo>
                  <a:cubicBezTo>
                    <a:pt x="18883" y="27191"/>
                    <a:pt x="18652" y="27445"/>
                    <a:pt x="18459" y="27719"/>
                  </a:cubicBezTo>
                  <a:cubicBezTo>
                    <a:pt x="18198" y="28089"/>
                    <a:pt x="18013" y="28515"/>
                    <a:pt x="17913" y="28956"/>
                  </a:cubicBezTo>
                  <a:cubicBezTo>
                    <a:pt x="17786" y="28373"/>
                    <a:pt x="17656" y="27793"/>
                    <a:pt x="17511" y="27212"/>
                  </a:cubicBezTo>
                  <a:cubicBezTo>
                    <a:pt x="17594" y="27191"/>
                    <a:pt x="17596" y="27092"/>
                    <a:pt x="17540" y="27048"/>
                  </a:cubicBezTo>
                  <a:cubicBezTo>
                    <a:pt x="17628" y="27028"/>
                    <a:pt x="17714" y="26995"/>
                    <a:pt x="17801" y="26956"/>
                  </a:cubicBezTo>
                  <a:cubicBezTo>
                    <a:pt x="18074" y="26834"/>
                    <a:pt x="18338" y="26692"/>
                    <a:pt x="18592" y="26534"/>
                  </a:cubicBezTo>
                  <a:cubicBezTo>
                    <a:pt x="19061" y="26240"/>
                    <a:pt x="19507" y="25883"/>
                    <a:pt x="19878" y="25473"/>
                  </a:cubicBezTo>
                  <a:cubicBezTo>
                    <a:pt x="20106" y="25219"/>
                    <a:pt x="20574" y="24592"/>
                    <a:pt x="20320" y="24226"/>
                  </a:cubicBezTo>
                  <a:cubicBezTo>
                    <a:pt x="20231" y="24098"/>
                    <a:pt x="20076" y="24053"/>
                    <a:pt x="19904" y="24053"/>
                  </a:cubicBezTo>
                  <a:cubicBezTo>
                    <a:pt x="19659" y="24053"/>
                    <a:pt x="19383" y="24144"/>
                    <a:pt x="19221" y="24216"/>
                  </a:cubicBezTo>
                  <a:cubicBezTo>
                    <a:pt x="18323" y="24616"/>
                    <a:pt x="17696" y="25555"/>
                    <a:pt x="17320" y="26470"/>
                  </a:cubicBezTo>
                  <a:cubicBezTo>
                    <a:pt x="17260" y="26243"/>
                    <a:pt x="17196" y="26018"/>
                    <a:pt x="17134" y="25792"/>
                  </a:cubicBezTo>
                  <a:cubicBezTo>
                    <a:pt x="17806" y="24705"/>
                    <a:pt x="18608" y="23697"/>
                    <a:pt x="19532" y="22814"/>
                  </a:cubicBezTo>
                  <a:cubicBezTo>
                    <a:pt x="19998" y="22370"/>
                    <a:pt x="20491" y="21954"/>
                    <a:pt x="21006" y="21566"/>
                  </a:cubicBezTo>
                  <a:cubicBezTo>
                    <a:pt x="21366" y="21295"/>
                    <a:pt x="21739" y="21052"/>
                    <a:pt x="22114" y="20807"/>
                  </a:cubicBezTo>
                  <a:cubicBezTo>
                    <a:pt x="22206" y="20859"/>
                    <a:pt x="22290" y="20892"/>
                    <a:pt x="22396" y="20912"/>
                  </a:cubicBezTo>
                  <a:cubicBezTo>
                    <a:pt x="22426" y="20918"/>
                    <a:pt x="22457" y="20920"/>
                    <a:pt x="22488" y="20920"/>
                  </a:cubicBezTo>
                  <a:cubicBezTo>
                    <a:pt x="22524" y="20920"/>
                    <a:pt x="22561" y="20917"/>
                    <a:pt x="22595" y="20913"/>
                  </a:cubicBezTo>
                  <a:cubicBezTo>
                    <a:pt x="22660" y="20906"/>
                    <a:pt x="22725" y="20885"/>
                    <a:pt x="22786" y="20859"/>
                  </a:cubicBezTo>
                  <a:cubicBezTo>
                    <a:pt x="22927" y="20797"/>
                    <a:pt x="23033" y="20689"/>
                    <a:pt x="23098" y="20550"/>
                  </a:cubicBezTo>
                  <a:cubicBezTo>
                    <a:pt x="23125" y="20493"/>
                    <a:pt x="23141" y="20426"/>
                    <a:pt x="23144" y="20364"/>
                  </a:cubicBezTo>
                  <a:cubicBezTo>
                    <a:pt x="23149" y="20273"/>
                    <a:pt x="23137" y="20199"/>
                    <a:pt x="23108" y="20116"/>
                  </a:cubicBezTo>
                  <a:cubicBezTo>
                    <a:pt x="23064" y="19977"/>
                    <a:pt x="22945" y="19866"/>
                    <a:pt x="22810" y="19816"/>
                  </a:cubicBezTo>
                  <a:cubicBezTo>
                    <a:pt x="22742" y="19792"/>
                    <a:pt x="22674" y="19781"/>
                    <a:pt x="22605" y="19781"/>
                  </a:cubicBezTo>
                  <a:cubicBezTo>
                    <a:pt x="22516" y="19781"/>
                    <a:pt x="22427" y="19799"/>
                    <a:pt x="22339" y="19828"/>
                  </a:cubicBezTo>
                  <a:cubicBezTo>
                    <a:pt x="22226" y="19866"/>
                    <a:pt x="22122" y="19937"/>
                    <a:pt x="22044" y="20026"/>
                  </a:cubicBezTo>
                  <a:cubicBezTo>
                    <a:pt x="21905" y="20048"/>
                    <a:pt x="21789" y="20157"/>
                    <a:pt x="21775" y="20301"/>
                  </a:cubicBezTo>
                  <a:cubicBezTo>
                    <a:pt x="21763" y="20426"/>
                    <a:pt x="21834" y="20541"/>
                    <a:pt x="21912" y="20632"/>
                  </a:cubicBezTo>
                  <a:cubicBezTo>
                    <a:pt x="20990" y="21210"/>
                    <a:pt x="20136" y="21947"/>
                    <a:pt x="19383" y="22709"/>
                  </a:cubicBezTo>
                  <a:cubicBezTo>
                    <a:pt x="18516" y="23583"/>
                    <a:pt x="17744" y="24544"/>
                    <a:pt x="17074" y="25578"/>
                  </a:cubicBezTo>
                  <a:cubicBezTo>
                    <a:pt x="17019" y="25381"/>
                    <a:pt x="16968" y="25182"/>
                    <a:pt x="16911" y="24986"/>
                  </a:cubicBezTo>
                  <a:cubicBezTo>
                    <a:pt x="17510" y="24457"/>
                    <a:pt x="18140" y="23902"/>
                    <a:pt x="18632" y="23272"/>
                  </a:cubicBezTo>
                  <a:cubicBezTo>
                    <a:pt x="18926" y="22898"/>
                    <a:pt x="19160" y="22144"/>
                    <a:pt x="18592" y="21882"/>
                  </a:cubicBezTo>
                  <a:cubicBezTo>
                    <a:pt x="18523" y="21850"/>
                    <a:pt x="18458" y="21836"/>
                    <a:pt x="18395" y="21836"/>
                  </a:cubicBezTo>
                  <a:cubicBezTo>
                    <a:pt x="18227" y="21836"/>
                    <a:pt x="18080" y="21935"/>
                    <a:pt x="17940" y="22059"/>
                  </a:cubicBezTo>
                  <a:cubicBezTo>
                    <a:pt x="17674" y="22292"/>
                    <a:pt x="17443" y="22567"/>
                    <a:pt x="17252" y="22862"/>
                  </a:cubicBezTo>
                  <a:cubicBezTo>
                    <a:pt x="17076" y="23136"/>
                    <a:pt x="16935" y="23428"/>
                    <a:pt x="16827" y="23735"/>
                  </a:cubicBezTo>
                  <a:cubicBezTo>
                    <a:pt x="16772" y="23890"/>
                    <a:pt x="16724" y="24046"/>
                    <a:pt x="16687" y="24207"/>
                  </a:cubicBezTo>
                  <a:cubicBezTo>
                    <a:pt x="16458" y="23461"/>
                    <a:pt x="16217" y="22716"/>
                    <a:pt x="15958" y="21980"/>
                  </a:cubicBezTo>
                  <a:cubicBezTo>
                    <a:pt x="16361" y="21699"/>
                    <a:pt x="16708" y="21326"/>
                    <a:pt x="16942" y="20893"/>
                  </a:cubicBezTo>
                  <a:cubicBezTo>
                    <a:pt x="17155" y="20499"/>
                    <a:pt x="17288" y="20060"/>
                    <a:pt x="17337" y="19616"/>
                  </a:cubicBezTo>
                  <a:cubicBezTo>
                    <a:pt x="17354" y="19453"/>
                    <a:pt x="17351" y="19290"/>
                    <a:pt x="17195" y="19196"/>
                  </a:cubicBezTo>
                  <a:cubicBezTo>
                    <a:pt x="17125" y="19155"/>
                    <a:pt x="17047" y="19139"/>
                    <a:pt x="16969" y="19139"/>
                  </a:cubicBezTo>
                  <a:cubicBezTo>
                    <a:pt x="16869" y="19139"/>
                    <a:pt x="16767" y="19165"/>
                    <a:pt x="16677" y="19202"/>
                  </a:cubicBezTo>
                  <a:cubicBezTo>
                    <a:pt x="16240" y="19378"/>
                    <a:pt x="16024" y="19840"/>
                    <a:pt x="15891" y="20263"/>
                  </a:cubicBezTo>
                  <a:cubicBezTo>
                    <a:pt x="15819" y="20496"/>
                    <a:pt x="15756" y="20733"/>
                    <a:pt x="15709" y="20973"/>
                  </a:cubicBezTo>
                  <a:cubicBezTo>
                    <a:pt x="15695" y="21051"/>
                    <a:pt x="15688" y="21127"/>
                    <a:pt x="15680" y="21205"/>
                  </a:cubicBezTo>
                  <a:cubicBezTo>
                    <a:pt x="15636" y="21086"/>
                    <a:pt x="15585" y="20968"/>
                    <a:pt x="15539" y="20851"/>
                  </a:cubicBezTo>
                  <a:cubicBezTo>
                    <a:pt x="15542" y="20846"/>
                    <a:pt x="15545" y="20843"/>
                    <a:pt x="15546" y="20838"/>
                  </a:cubicBezTo>
                  <a:cubicBezTo>
                    <a:pt x="15613" y="20135"/>
                    <a:pt x="15705" y="19462"/>
                    <a:pt x="15941" y="18793"/>
                  </a:cubicBezTo>
                  <a:cubicBezTo>
                    <a:pt x="16168" y="18148"/>
                    <a:pt x="16478" y="17528"/>
                    <a:pt x="16840" y="16946"/>
                  </a:cubicBezTo>
                  <a:cubicBezTo>
                    <a:pt x="17521" y="15849"/>
                    <a:pt x="18367" y="14872"/>
                    <a:pt x="19239" y="13924"/>
                  </a:cubicBezTo>
                  <a:cubicBezTo>
                    <a:pt x="19288" y="13965"/>
                    <a:pt x="19337" y="14005"/>
                    <a:pt x="19394" y="14033"/>
                  </a:cubicBezTo>
                  <a:cubicBezTo>
                    <a:pt x="19446" y="14059"/>
                    <a:pt x="19509" y="14076"/>
                    <a:pt x="19568" y="14083"/>
                  </a:cubicBezTo>
                  <a:cubicBezTo>
                    <a:pt x="19589" y="14085"/>
                    <a:pt x="19610" y="14087"/>
                    <a:pt x="19631" y="14087"/>
                  </a:cubicBezTo>
                  <a:cubicBezTo>
                    <a:pt x="19672" y="14087"/>
                    <a:pt x="19713" y="14082"/>
                    <a:pt x="19751" y="14072"/>
                  </a:cubicBezTo>
                  <a:cubicBezTo>
                    <a:pt x="19888" y="14035"/>
                    <a:pt x="20008" y="13964"/>
                    <a:pt x="20091" y="13845"/>
                  </a:cubicBezTo>
                  <a:cubicBezTo>
                    <a:pt x="20240" y="13629"/>
                    <a:pt x="20247" y="13338"/>
                    <a:pt x="20091" y="13127"/>
                  </a:cubicBezTo>
                  <a:cubicBezTo>
                    <a:pt x="19987" y="12986"/>
                    <a:pt x="19817" y="12928"/>
                    <a:pt x="19654" y="12898"/>
                  </a:cubicBezTo>
                  <a:cubicBezTo>
                    <a:pt x="19601" y="12888"/>
                    <a:pt x="19544" y="12882"/>
                    <a:pt x="19488" y="12882"/>
                  </a:cubicBezTo>
                  <a:cubicBezTo>
                    <a:pt x="19397" y="12882"/>
                    <a:pt x="19306" y="12898"/>
                    <a:pt x="19227" y="12942"/>
                  </a:cubicBezTo>
                  <a:cubicBezTo>
                    <a:pt x="19097" y="13013"/>
                    <a:pt x="18991" y="13127"/>
                    <a:pt x="18954" y="13274"/>
                  </a:cubicBezTo>
                  <a:cubicBezTo>
                    <a:pt x="18943" y="13314"/>
                    <a:pt x="18930" y="13357"/>
                    <a:pt x="18929" y="13399"/>
                  </a:cubicBezTo>
                  <a:cubicBezTo>
                    <a:pt x="18927" y="13437"/>
                    <a:pt x="18930" y="13481"/>
                    <a:pt x="18936" y="13518"/>
                  </a:cubicBezTo>
                  <a:cubicBezTo>
                    <a:pt x="18947" y="13594"/>
                    <a:pt x="18980" y="13650"/>
                    <a:pt x="19021" y="13710"/>
                  </a:cubicBezTo>
                  <a:cubicBezTo>
                    <a:pt x="19039" y="13738"/>
                    <a:pt x="19072" y="13754"/>
                    <a:pt x="19106" y="13761"/>
                  </a:cubicBezTo>
                  <a:cubicBezTo>
                    <a:pt x="19122" y="13789"/>
                    <a:pt x="19140" y="13815"/>
                    <a:pt x="19161" y="13838"/>
                  </a:cubicBezTo>
                  <a:cubicBezTo>
                    <a:pt x="18225" y="14824"/>
                    <a:pt x="17297" y="15831"/>
                    <a:pt x="16595" y="17001"/>
                  </a:cubicBezTo>
                  <a:cubicBezTo>
                    <a:pt x="15969" y="18043"/>
                    <a:pt x="15445" y="19311"/>
                    <a:pt x="15423" y="20553"/>
                  </a:cubicBezTo>
                  <a:cubicBezTo>
                    <a:pt x="15237" y="20070"/>
                    <a:pt x="15050" y="19585"/>
                    <a:pt x="14851" y="19108"/>
                  </a:cubicBezTo>
                  <a:cubicBezTo>
                    <a:pt x="15199" y="18654"/>
                    <a:pt x="15501" y="18156"/>
                    <a:pt x="15694" y="17617"/>
                  </a:cubicBezTo>
                  <a:cubicBezTo>
                    <a:pt x="15868" y="17133"/>
                    <a:pt x="15953" y="16616"/>
                    <a:pt x="15904" y="16101"/>
                  </a:cubicBezTo>
                  <a:cubicBezTo>
                    <a:pt x="15880" y="15868"/>
                    <a:pt x="15833" y="15601"/>
                    <a:pt x="15644" y="15441"/>
                  </a:cubicBezTo>
                  <a:cubicBezTo>
                    <a:pt x="15563" y="15372"/>
                    <a:pt x="15468" y="15339"/>
                    <a:pt x="15371" y="15339"/>
                  </a:cubicBezTo>
                  <a:cubicBezTo>
                    <a:pt x="15271" y="15339"/>
                    <a:pt x="15170" y="15374"/>
                    <a:pt x="15084" y="15439"/>
                  </a:cubicBezTo>
                  <a:cubicBezTo>
                    <a:pt x="14659" y="15756"/>
                    <a:pt x="14624" y="16442"/>
                    <a:pt x="14594" y="16922"/>
                  </a:cubicBezTo>
                  <a:cubicBezTo>
                    <a:pt x="14564" y="17410"/>
                    <a:pt x="14559" y="17897"/>
                    <a:pt x="14545" y="18385"/>
                  </a:cubicBezTo>
                  <a:cubicBezTo>
                    <a:pt x="14482" y="18243"/>
                    <a:pt x="14425" y="18098"/>
                    <a:pt x="14362" y="17956"/>
                  </a:cubicBezTo>
                  <a:cubicBezTo>
                    <a:pt x="14352" y="17932"/>
                    <a:pt x="14340" y="17911"/>
                    <a:pt x="14330" y="17888"/>
                  </a:cubicBezTo>
                  <a:cubicBezTo>
                    <a:pt x="14332" y="17881"/>
                    <a:pt x="14337" y="17880"/>
                    <a:pt x="14337" y="17871"/>
                  </a:cubicBezTo>
                  <a:cubicBezTo>
                    <a:pt x="14362" y="16340"/>
                    <a:pt x="14718" y="14804"/>
                    <a:pt x="15326" y="13398"/>
                  </a:cubicBezTo>
                  <a:cubicBezTo>
                    <a:pt x="15636" y="12683"/>
                    <a:pt x="16016" y="12000"/>
                    <a:pt x="16466" y="11363"/>
                  </a:cubicBezTo>
                  <a:cubicBezTo>
                    <a:pt x="16674" y="11065"/>
                    <a:pt x="16898" y="10777"/>
                    <a:pt x="17135" y="10502"/>
                  </a:cubicBezTo>
                  <a:cubicBezTo>
                    <a:pt x="17189" y="10440"/>
                    <a:pt x="17247" y="10384"/>
                    <a:pt x="17303" y="10325"/>
                  </a:cubicBezTo>
                  <a:cubicBezTo>
                    <a:pt x="17470" y="10424"/>
                    <a:pt x="17659" y="10496"/>
                    <a:pt x="17845" y="10502"/>
                  </a:cubicBezTo>
                  <a:cubicBezTo>
                    <a:pt x="17852" y="10502"/>
                    <a:pt x="17860" y="10502"/>
                    <a:pt x="17868" y="10502"/>
                  </a:cubicBezTo>
                  <a:cubicBezTo>
                    <a:pt x="18463" y="10502"/>
                    <a:pt x="18914" y="9904"/>
                    <a:pt x="18750" y="9326"/>
                  </a:cubicBezTo>
                  <a:cubicBezTo>
                    <a:pt x="18663" y="9019"/>
                    <a:pt x="18462" y="8780"/>
                    <a:pt x="18182" y="8632"/>
                  </a:cubicBezTo>
                  <a:cubicBezTo>
                    <a:pt x="18046" y="8561"/>
                    <a:pt x="17885" y="8526"/>
                    <a:pt x="17728" y="8526"/>
                  </a:cubicBezTo>
                  <a:cubicBezTo>
                    <a:pt x="17722" y="8526"/>
                    <a:pt x="17716" y="8526"/>
                    <a:pt x="17710" y="8526"/>
                  </a:cubicBezTo>
                  <a:cubicBezTo>
                    <a:pt x="17628" y="8503"/>
                    <a:pt x="17543" y="8489"/>
                    <a:pt x="17458" y="8489"/>
                  </a:cubicBezTo>
                  <a:cubicBezTo>
                    <a:pt x="17424" y="8489"/>
                    <a:pt x="17389" y="8491"/>
                    <a:pt x="17355" y="8496"/>
                  </a:cubicBezTo>
                  <a:cubicBezTo>
                    <a:pt x="16986" y="8554"/>
                    <a:pt x="16738" y="8890"/>
                    <a:pt x="16695" y="9248"/>
                  </a:cubicBezTo>
                  <a:cubicBezTo>
                    <a:pt x="16659" y="9559"/>
                    <a:pt x="16781" y="9874"/>
                    <a:pt x="16998" y="10092"/>
                  </a:cubicBezTo>
                  <a:cubicBezTo>
                    <a:pt x="17020" y="10115"/>
                    <a:pt x="17050" y="10136"/>
                    <a:pt x="17077" y="10160"/>
                  </a:cubicBezTo>
                  <a:cubicBezTo>
                    <a:pt x="16771" y="10509"/>
                    <a:pt x="16490" y="10891"/>
                    <a:pt x="16239" y="11253"/>
                  </a:cubicBezTo>
                  <a:cubicBezTo>
                    <a:pt x="15797" y="11884"/>
                    <a:pt x="15419" y="12559"/>
                    <a:pt x="15108" y="13263"/>
                  </a:cubicBezTo>
                  <a:cubicBezTo>
                    <a:pt x="14509" y="14625"/>
                    <a:pt x="14205" y="16072"/>
                    <a:pt x="14176" y="17553"/>
                  </a:cubicBezTo>
                  <a:cubicBezTo>
                    <a:pt x="13943" y="17044"/>
                    <a:pt x="13707" y="16536"/>
                    <a:pt x="13459" y="16035"/>
                  </a:cubicBezTo>
                  <a:cubicBezTo>
                    <a:pt x="13730" y="15647"/>
                    <a:pt x="13998" y="15244"/>
                    <a:pt x="14092" y="14773"/>
                  </a:cubicBezTo>
                  <a:cubicBezTo>
                    <a:pt x="14146" y="14496"/>
                    <a:pt x="14167" y="13776"/>
                    <a:pt x="13748" y="13776"/>
                  </a:cubicBezTo>
                  <a:cubicBezTo>
                    <a:pt x="13741" y="13776"/>
                    <a:pt x="13734" y="13776"/>
                    <a:pt x="13727" y="13777"/>
                  </a:cubicBezTo>
                  <a:cubicBezTo>
                    <a:pt x="13516" y="13789"/>
                    <a:pt x="13405" y="13974"/>
                    <a:pt x="13341" y="14153"/>
                  </a:cubicBezTo>
                  <a:cubicBezTo>
                    <a:pt x="13268" y="14364"/>
                    <a:pt x="13212" y="14584"/>
                    <a:pt x="13174" y="14805"/>
                  </a:cubicBezTo>
                  <a:cubicBezTo>
                    <a:pt x="13141" y="14988"/>
                    <a:pt x="13124" y="15173"/>
                    <a:pt x="13114" y="15357"/>
                  </a:cubicBezTo>
                  <a:cubicBezTo>
                    <a:pt x="12815" y="14774"/>
                    <a:pt x="12507" y="14195"/>
                    <a:pt x="12184" y="13625"/>
                  </a:cubicBezTo>
                  <a:cubicBezTo>
                    <a:pt x="12405" y="13533"/>
                    <a:pt x="12507" y="13320"/>
                    <a:pt x="12581" y="13093"/>
                  </a:cubicBezTo>
                  <a:cubicBezTo>
                    <a:pt x="12666" y="12833"/>
                    <a:pt x="12737" y="12568"/>
                    <a:pt x="12791" y="12300"/>
                  </a:cubicBezTo>
                  <a:cubicBezTo>
                    <a:pt x="12879" y="11851"/>
                    <a:pt x="12936" y="11319"/>
                    <a:pt x="12785" y="10878"/>
                  </a:cubicBezTo>
                  <a:cubicBezTo>
                    <a:pt x="12705" y="10644"/>
                    <a:pt x="12533" y="10537"/>
                    <a:pt x="12351" y="10537"/>
                  </a:cubicBezTo>
                  <a:cubicBezTo>
                    <a:pt x="12163" y="10537"/>
                    <a:pt x="11964" y="10652"/>
                    <a:pt x="11849" y="10857"/>
                  </a:cubicBezTo>
                  <a:cubicBezTo>
                    <a:pt x="11608" y="11285"/>
                    <a:pt x="11636" y="11829"/>
                    <a:pt x="11686" y="12298"/>
                  </a:cubicBezTo>
                  <a:cubicBezTo>
                    <a:pt x="11708" y="12517"/>
                    <a:pt x="11748" y="12731"/>
                    <a:pt x="11791" y="12944"/>
                  </a:cubicBezTo>
                  <a:cubicBezTo>
                    <a:pt x="11559" y="12551"/>
                    <a:pt x="11313" y="12163"/>
                    <a:pt x="11071" y="11775"/>
                  </a:cubicBezTo>
                  <a:cubicBezTo>
                    <a:pt x="10954" y="10800"/>
                    <a:pt x="10905" y="9849"/>
                    <a:pt x="11053" y="8869"/>
                  </a:cubicBezTo>
                  <a:cubicBezTo>
                    <a:pt x="11189" y="7950"/>
                    <a:pt x="11467" y="7064"/>
                    <a:pt x="11873" y="6233"/>
                  </a:cubicBezTo>
                  <a:cubicBezTo>
                    <a:pt x="11930" y="6251"/>
                    <a:pt x="11990" y="6262"/>
                    <a:pt x="12049" y="6262"/>
                  </a:cubicBezTo>
                  <a:cubicBezTo>
                    <a:pt x="12104" y="6262"/>
                    <a:pt x="12159" y="6253"/>
                    <a:pt x="12212" y="6232"/>
                  </a:cubicBezTo>
                  <a:cubicBezTo>
                    <a:pt x="12259" y="6212"/>
                    <a:pt x="12303" y="6183"/>
                    <a:pt x="12337" y="6148"/>
                  </a:cubicBezTo>
                  <a:cubicBezTo>
                    <a:pt x="12391" y="6093"/>
                    <a:pt x="12423" y="6047"/>
                    <a:pt x="12459" y="5976"/>
                  </a:cubicBezTo>
                  <a:cubicBezTo>
                    <a:pt x="12482" y="5929"/>
                    <a:pt x="12493" y="5878"/>
                    <a:pt x="12502" y="5829"/>
                  </a:cubicBezTo>
                  <a:cubicBezTo>
                    <a:pt x="12509" y="5779"/>
                    <a:pt x="12510" y="5724"/>
                    <a:pt x="12496" y="5674"/>
                  </a:cubicBezTo>
                  <a:cubicBezTo>
                    <a:pt x="12479" y="5606"/>
                    <a:pt x="12455" y="5553"/>
                    <a:pt x="12412" y="5497"/>
                  </a:cubicBezTo>
                  <a:cubicBezTo>
                    <a:pt x="12402" y="5482"/>
                    <a:pt x="12387" y="5474"/>
                    <a:pt x="12374" y="5461"/>
                  </a:cubicBezTo>
                  <a:cubicBezTo>
                    <a:pt x="12354" y="5365"/>
                    <a:pt x="12304" y="5295"/>
                    <a:pt x="12228" y="5234"/>
                  </a:cubicBezTo>
                  <a:cubicBezTo>
                    <a:pt x="12160" y="5180"/>
                    <a:pt x="12070" y="5149"/>
                    <a:pt x="11982" y="5138"/>
                  </a:cubicBezTo>
                  <a:cubicBezTo>
                    <a:pt x="11974" y="5136"/>
                    <a:pt x="11966" y="5136"/>
                    <a:pt x="11959" y="5136"/>
                  </a:cubicBezTo>
                  <a:cubicBezTo>
                    <a:pt x="11943" y="5136"/>
                    <a:pt x="11928" y="5138"/>
                    <a:pt x="11913" y="5138"/>
                  </a:cubicBezTo>
                  <a:cubicBezTo>
                    <a:pt x="11891" y="5138"/>
                    <a:pt x="11866" y="5138"/>
                    <a:pt x="11843" y="5142"/>
                  </a:cubicBezTo>
                  <a:cubicBezTo>
                    <a:pt x="11799" y="5152"/>
                    <a:pt x="11752" y="5163"/>
                    <a:pt x="11713" y="5187"/>
                  </a:cubicBezTo>
                  <a:cubicBezTo>
                    <a:pt x="11630" y="5234"/>
                    <a:pt x="11557" y="5291"/>
                    <a:pt x="11508" y="5375"/>
                  </a:cubicBezTo>
                  <a:cubicBezTo>
                    <a:pt x="11462" y="5457"/>
                    <a:pt x="11426" y="5535"/>
                    <a:pt x="11419" y="5630"/>
                  </a:cubicBezTo>
                  <a:cubicBezTo>
                    <a:pt x="11413" y="5721"/>
                    <a:pt x="11432" y="5814"/>
                    <a:pt x="11470" y="5897"/>
                  </a:cubicBezTo>
                  <a:cubicBezTo>
                    <a:pt x="11496" y="5955"/>
                    <a:pt x="11534" y="6013"/>
                    <a:pt x="11579" y="6060"/>
                  </a:cubicBezTo>
                  <a:cubicBezTo>
                    <a:pt x="11602" y="6083"/>
                    <a:pt x="11628" y="6102"/>
                    <a:pt x="11650" y="6124"/>
                  </a:cubicBezTo>
                  <a:cubicBezTo>
                    <a:pt x="10897" y="7737"/>
                    <a:pt x="10532" y="9651"/>
                    <a:pt x="10847" y="11419"/>
                  </a:cubicBezTo>
                  <a:cubicBezTo>
                    <a:pt x="10406" y="10722"/>
                    <a:pt x="9949" y="10034"/>
                    <a:pt x="9471" y="9361"/>
                  </a:cubicBezTo>
                  <a:cubicBezTo>
                    <a:pt x="9630" y="8553"/>
                    <a:pt x="9715" y="7728"/>
                    <a:pt x="9769" y="6907"/>
                  </a:cubicBezTo>
                  <a:cubicBezTo>
                    <a:pt x="9807" y="6312"/>
                    <a:pt x="9958" y="5485"/>
                    <a:pt x="9460" y="5038"/>
                  </a:cubicBezTo>
                  <a:cubicBezTo>
                    <a:pt x="9324" y="4915"/>
                    <a:pt x="9148" y="4843"/>
                    <a:pt x="8971" y="4843"/>
                  </a:cubicBezTo>
                  <a:cubicBezTo>
                    <a:pt x="8874" y="4843"/>
                    <a:pt x="8776" y="4864"/>
                    <a:pt x="8684" y="4911"/>
                  </a:cubicBezTo>
                  <a:cubicBezTo>
                    <a:pt x="8425" y="5040"/>
                    <a:pt x="8274" y="5324"/>
                    <a:pt x="8198" y="5592"/>
                  </a:cubicBezTo>
                  <a:cubicBezTo>
                    <a:pt x="8024" y="6219"/>
                    <a:pt x="8088" y="6852"/>
                    <a:pt x="8266" y="7462"/>
                  </a:cubicBezTo>
                  <a:cubicBezTo>
                    <a:pt x="7839" y="6705"/>
                    <a:pt x="7475" y="5905"/>
                    <a:pt x="7197" y="5082"/>
                  </a:cubicBezTo>
                  <a:cubicBezTo>
                    <a:pt x="7021" y="4560"/>
                    <a:pt x="6882" y="4027"/>
                    <a:pt x="6777" y="3486"/>
                  </a:cubicBezTo>
                  <a:cubicBezTo>
                    <a:pt x="6726" y="3218"/>
                    <a:pt x="6683" y="2947"/>
                    <a:pt x="6649" y="2676"/>
                  </a:cubicBezTo>
                  <a:cubicBezTo>
                    <a:pt x="6636" y="2581"/>
                    <a:pt x="6633" y="2479"/>
                    <a:pt x="6626" y="2380"/>
                  </a:cubicBezTo>
                  <a:lnTo>
                    <a:pt x="6626" y="2380"/>
                  </a:lnTo>
                  <a:cubicBezTo>
                    <a:pt x="6671" y="2384"/>
                    <a:pt x="6715" y="2391"/>
                    <a:pt x="6761" y="2391"/>
                  </a:cubicBezTo>
                  <a:cubicBezTo>
                    <a:pt x="6771" y="2391"/>
                    <a:pt x="6782" y="2390"/>
                    <a:pt x="6792" y="2390"/>
                  </a:cubicBezTo>
                  <a:cubicBezTo>
                    <a:pt x="7153" y="2364"/>
                    <a:pt x="7480" y="2117"/>
                    <a:pt x="7642" y="1798"/>
                  </a:cubicBezTo>
                  <a:cubicBezTo>
                    <a:pt x="7793" y="1500"/>
                    <a:pt x="7749" y="1131"/>
                    <a:pt x="7617" y="836"/>
                  </a:cubicBezTo>
                  <a:cubicBezTo>
                    <a:pt x="7479" y="524"/>
                    <a:pt x="7234" y="264"/>
                    <a:pt x="6931" y="112"/>
                  </a:cubicBezTo>
                  <a:cubicBezTo>
                    <a:pt x="6782" y="38"/>
                    <a:pt x="6617" y="0"/>
                    <a:pt x="6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2667850" y="706750"/>
              <a:ext cx="899200" cy="1392625"/>
            </a:xfrm>
            <a:custGeom>
              <a:avLst/>
              <a:gdLst/>
              <a:ahLst/>
              <a:cxnLst/>
              <a:rect l="l" t="t" r="r" b="b"/>
              <a:pathLst>
                <a:path w="35968" h="55705" extrusionOk="0">
                  <a:moveTo>
                    <a:pt x="14061" y="4914"/>
                  </a:moveTo>
                  <a:cubicBezTo>
                    <a:pt x="14290" y="4914"/>
                    <a:pt x="14456" y="5065"/>
                    <a:pt x="14491" y="5336"/>
                  </a:cubicBezTo>
                  <a:cubicBezTo>
                    <a:pt x="14568" y="5912"/>
                    <a:pt x="14148" y="6466"/>
                    <a:pt x="13751" y="6827"/>
                  </a:cubicBezTo>
                  <a:cubicBezTo>
                    <a:pt x="13310" y="7230"/>
                    <a:pt x="12766" y="7535"/>
                    <a:pt x="12217" y="7750"/>
                  </a:cubicBezTo>
                  <a:cubicBezTo>
                    <a:pt x="12205" y="7746"/>
                    <a:pt x="12192" y="7745"/>
                    <a:pt x="12180" y="7745"/>
                  </a:cubicBezTo>
                  <a:cubicBezTo>
                    <a:pt x="12136" y="7745"/>
                    <a:pt x="12093" y="7764"/>
                    <a:pt x="12064" y="7798"/>
                  </a:cubicBezTo>
                  <a:cubicBezTo>
                    <a:pt x="12034" y="7806"/>
                    <a:pt x="12004" y="7813"/>
                    <a:pt x="11972" y="7822"/>
                  </a:cubicBezTo>
                  <a:cubicBezTo>
                    <a:pt x="11921" y="7811"/>
                    <a:pt x="11869" y="7798"/>
                    <a:pt x="11820" y="7786"/>
                  </a:cubicBezTo>
                  <a:cubicBezTo>
                    <a:pt x="12434" y="7279"/>
                    <a:pt x="12688" y="6253"/>
                    <a:pt x="13102" y="5614"/>
                  </a:cubicBezTo>
                  <a:cubicBezTo>
                    <a:pt x="13287" y="5329"/>
                    <a:pt x="13549" y="5044"/>
                    <a:pt x="13883" y="4942"/>
                  </a:cubicBezTo>
                  <a:cubicBezTo>
                    <a:pt x="13945" y="4923"/>
                    <a:pt x="14005" y="4914"/>
                    <a:pt x="14061" y="4914"/>
                  </a:cubicBezTo>
                  <a:close/>
                  <a:moveTo>
                    <a:pt x="4969" y="2265"/>
                  </a:moveTo>
                  <a:cubicBezTo>
                    <a:pt x="5077" y="2265"/>
                    <a:pt x="5185" y="2284"/>
                    <a:pt x="5291" y="2328"/>
                  </a:cubicBezTo>
                  <a:cubicBezTo>
                    <a:pt x="5916" y="2587"/>
                    <a:pt x="5879" y="3404"/>
                    <a:pt x="5658" y="3922"/>
                  </a:cubicBezTo>
                  <a:cubicBezTo>
                    <a:pt x="5415" y="4489"/>
                    <a:pt x="5018" y="5013"/>
                    <a:pt x="4645" y="5501"/>
                  </a:cubicBezTo>
                  <a:cubicBezTo>
                    <a:pt x="4268" y="5992"/>
                    <a:pt x="3859" y="6458"/>
                    <a:pt x="3422" y="6897"/>
                  </a:cubicBezTo>
                  <a:cubicBezTo>
                    <a:pt x="2921" y="7395"/>
                    <a:pt x="2386" y="7839"/>
                    <a:pt x="1822" y="8243"/>
                  </a:cubicBezTo>
                  <a:cubicBezTo>
                    <a:pt x="2659" y="6912"/>
                    <a:pt x="3503" y="5586"/>
                    <a:pt x="4283" y="4220"/>
                  </a:cubicBezTo>
                  <a:cubicBezTo>
                    <a:pt x="4344" y="4114"/>
                    <a:pt x="4257" y="4030"/>
                    <a:pt x="4164" y="4030"/>
                  </a:cubicBezTo>
                  <a:cubicBezTo>
                    <a:pt x="4120" y="4030"/>
                    <a:pt x="4074" y="4050"/>
                    <a:pt x="4042" y="4096"/>
                  </a:cubicBezTo>
                  <a:cubicBezTo>
                    <a:pt x="3032" y="5577"/>
                    <a:pt x="2101" y="7113"/>
                    <a:pt x="1149" y="8632"/>
                  </a:cubicBezTo>
                  <a:cubicBezTo>
                    <a:pt x="1074" y="8670"/>
                    <a:pt x="996" y="8707"/>
                    <a:pt x="919" y="8744"/>
                  </a:cubicBezTo>
                  <a:cubicBezTo>
                    <a:pt x="1607" y="7979"/>
                    <a:pt x="2012" y="7017"/>
                    <a:pt x="2355" y="6047"/>
                  </a:cubicBezTo>
                  <a:cubicBezTo>
                    <a:pt x="2721" y="5018"/>
                    <a:pt x="3028" y="3839"/>
                    <a:pt x="3741" y="2985"/>
                  </a:cubicBezTo>
                  <a:cubicBezTo>
                    <a:pt x="4026" y="2646"/>
                    <a:pt x="4494" y="2265"/>
                    <a:pt x="4969" y="2265"/>
                  </a:cubicBezTo>
                  <a:close/>
                  <a:moveTo>
                    <a:pt x="20314" y="7540"/>
                  </a:moveTo>
                  <a:cubicBezTo>
                    <a:pt x="20438" y="7540"/>
                    <a:pt x="20562" y="7565"/>
                    <a:pt x="20687" y="7620"/>
                  </a:cubicBezTo>
                  <a:cubicBezTo>
                    <a:pt x="21113" y="7811"/>
                    <a:pt x="21016" y="8338"/>
                    <a:pt x="20825" y="8666"/>
                  </a:cubicBezTo>
                  <a:cubicBezTo>
                    <a:pt x="20598" y="9055"/>
                    <a:pt x="20191" y="9343"/>
                    <a:pt x="19791" y="9527"/>
                  </a:cubicBezTo>
                  <a:cubicBezTo>
                    <a:pt x="19197" y="9799"/>
                    <a:pt x="18548" y="9870"/>
                    <a:pt x="17901" y="9870"/>
                  </a:cubicBezTo>
                  <a:cubicBezTo>
                    <a:pt x="17731" y="9870"/>
                    <a:pt x="17561" y="9865"/>
                    <a:pt x="17393" y="9858"/>
                  </a:cubicBezTo>
                  <a:cubicBezTo>
                    <a:pt x="17925" y="9602"/>
                    <a:pt x="18321" y="9120"/>
                    <a:pt x="18698" y="8658"/>
                  </a:cubicBezTo>
                  <a:cubicBezTo>
                    <a:pt x="19061" y="8212"/>
                    <a:pt x="19669" y="7540"/>
                    <a:pt x="20314" y="7540"/>
                  </a:cubicBezTo>
                  <a:close/>
                  <a:moveTo>
                    <a:pt x="11801" y="8216"/>
                  </a:moveTo>
                  <a:cubicBezTo>
                    <a:pt x="11950" y="8252"/>
                    <a:pt x="12101" y="8286"/>
                    <a:pt x="12250" y="8323"/>
                  </a:cubicBezTo>
                  <a:cubicBezTo>
                    <a:pt x="12495" y="8784"/>
                    <a:pt x="12699" y="9275"/>
                    <a:pt x="12763" y="9791"/>
                  </a:cubicBezTo>
                  <a:cubicBezTo>
                    <a:pt x="12779" y="9915"/>
                    <a:pt x="12793" y="10096"/>
                    <a:pt x="12724" y="10210"/>
                  </a:cubicBezTo>
                  <a:cubicBezTo>
                    <a:pt x="12678" y="10283"/>
                    <a:pt x="12622" y="10312"/>
                    <a:pt x="12563" y="10312"/>
                  </a:cubicBezTo>
                  <a:cubicBezTo>
                    <a:pt x="12481" y="10312"/>
                    <a:pt x="12393" y="10257"/>
                    <a:pt x="12319" y="10194"/>
                  </a:cubicBezTo>
                  <a:cubicBezTo>
                    <a:pt x="12094" y="9998"/>
                    <a:pt x="11922" y="9716"/>
                    <a:pt x="11813" y="9444"/>
                  </a:cubicBezTo>
                  <a:cubicBezTo>
                    <a:pt x="11715" y="9204"/>
                    <a:pt x="11659" y="8950"/>
                    <a:pt x="11647" y="8692"/>
                  </a:cubicBezTo>
                  <a:cubicBezTo>
                    <a:pt x="11644" y="8591"/>
                    <a:pt x="11621" y="8414"/>
                    <a:pt x="11665" y="8317"/>
                  </a:cubicBezTo>
                  <a:cubicBezTo>
                    <a:pt x="11686" y="8269"/>
                    <a:pt x="11742" y="8239"/>
                    <a:pt x="11801" y="8216"/>
                  </a:cubicBezTo>
                  <a:close/>
                  <a:moveTo>
                    <a:pt x="2722" y="9133"/>
                  </a:moveTo>
                  <a:cubicBezTo>
                    <a:pt x="3523" y="9133"/>
                    <a:pt x="4321" y="9202"/>
                    <a:pt x="5091" y="9441"/>
                  </a:cubicBezTo>
                  <a:cubicBezTo>
                    <a:pt x="6145" y="9767"/>
                    <a:pt x="7176" y="10491"/>
                    <a:pt x="7622" y="11536"/>
                  </a:cubicBezTo>
                  <a:cubicBezTo>
                    <a:pt x="7729" y="11787"/>
                    <a:pt x="7890" y="12170"/>
                    <a:pt x="7759" y="12439"/>
                  </a:cubicBezTo>
                  <a:cubicBezTo>
                    <a:pt x="7642" y="12683"/>
                    <a:pt x="7332" y="12793"/>
                    <a:pt x="7083" y="12829"/>
                  </a:cubicBezTo>
                  <a:cubicBezTo>
                    <a:pt x="6996" y="12841"/>
                    <a:pt x="6908" y="12847"/>
                    <a:pt x="6820" y="12847"/>
                  </a:cubicBezTo>
                  <a:cubicBezTo>
                    <a:pt x="6408" y="12847"/>
                    <a:pt x="5991" y="12720"/>
                    <a:pt x="5627" y="12545"/>
                  </a:cubicBezTo>
                  <a:cubicBezTo>
                    <a:pt x="4028" y="11782"/>
                    <a:pt x="2996" y="10004"/>
                    <a:pt x="1352" y="9366"/>
                  </a:cubicBezTo>
                  <a:lnTo>
                    <a:pt x="1352" y="9366"/>
                  </a:lnTo>
                  <a:cubicBezTo>
                    <a:pt x="2294" y="9459"/>
                    <a:pt x="3177" y="9822"/>
                    <a:pt x="4021" y="10257"/>
                  </a:cubicBezTo>
                  <a:cubicBezTo>
                    <a:pt x="4517" y="10512"/>
                    <a:pt x="4998" y="10798"/>
                    <a:pt x="5479" y="11082"/>
                  </a:cubicBezTo>
                  <a:cubicBezTo>
                    <a:pt x="5735" y="11234"/>
                    <a:pt x="5990" y="11387"/>
                    <a:pt x="6238" y="11550"/>
                  </a:cubicBezTo>
                  <a:cubicBezTo>
                    <a:pt x="6508" y="11729"/>
                    <a:pt x="6762" y="11931"/>
                    <a:pt x="7048" y="12084"/>
                  </a:cubicBezTo>
                  <a:cubicBezTo>
                    <a:pt x="7065" y="12093"/>
                    <a:pt x="7083" y="12096"/>
                    <a:pt x="7100" y="12096"/>
                  </a:cubicBezTo>
                  <a:cubicBezTo>
                    <a:pt x="7188" y="12096"/>
                    <a:pt x="7269" y="11991"/>
                    <a:pt x="7209" y="11908"/>
                  </a:cubicBezTo>
                  <a:cubicBezTo>
                    <a:pt x="6829" y="11393"/>
                    <a:pt x="6177" y="11088"/>
                    <a:pt x="5635" y="10779"/>
                  </a:cubicBezTo>
                  <a:cubicBezTo>
                    <a:pt x="5127" y="10491"/>
                    <a:pt x="4617" y="10204"/>
                    <a:pt x="4092" y="9950"/>
                  </a:cubicBezTo>
                  <a:cubicBezTo>
                    <a:pt x="3262" y="9550"/>
                    <a:pt x="2371" y="9246"/>
                    <a:pt x="1450" y="9177"/>
                  </a:cubicBezTo>
                  <a:cubicBezTo>
                    <a:pt x="1872" y="9152"/>
                    <a:pt x="2298" y="9133"/>
                    <a:pt x="2722" y="9133"/>
                  </a:cubicBezTo>
                  <a:close/>
                  <a:moveTo>
                    <a:pt x="17425" y="10421"/>
                  </a:moveTo>
                  <a:cubicBezTo>
                    <a:pt x="17502" y="10464"/>
                    <a:pt x="17576" y="10508"/>
                    <a:pt x="17652" y="10550"/>
                  </a:cubicBezTo>
                  <a:cubicBezTo>
                    <a:pt x="17627" y="10586"/>
                    <a:pt x="17617" y="10631"/>
                    <a:pt x="17631" y="10691"/>
                  </a:cubicBezTo>
                  <a:cubicBezTo>
                    <a:pt x="17811" y="11383"/>
                    <a:pt x="17945" y="12058"/>
                    <a:pt x="17872" y="12780"/>
                  </a:cubicBezTo>
                  <a:cubicBezTo>
                    <a:pt x="17840" y="13104"/>
                    <a:pt x="17807" y="13602"/>
                    <a:pt x="17505" y="13795"/>
                  </a:cubicBezTo>
                  <a:cubicBezTo>
                    <a:pt x="17435" y="13840"/>
                    <a:pt x="17362" y="13860"/>
                    <a:pt x="17290" y="13860"/>
                  </a:cubicBezTo>
                  <a:cubicBezTo>
                    <a:pt x="17066" y="13860"/>
                    <a:pt x="16850" y="13673"/>
                    <a:pt x="16761" y="13471"/>
                  </a:cubicBezTo>
                  <a:cubicBezTo>
                    <a:pt x="16503" y="12877"/>
                    <a:pt x="16868" y="12159"/>
                    <a:pt x="17091" y="11610"/>
                  </a:cubicBezTo>
                  <a:cubicBezTo>
                    <a:pt x="17247" y="11224"/>
                    <a:pt x="17391" y="10830"/>
                    <a:pt x="17425" y="10421"/>
                  </a:cubicBezTo>
                  <a:close/>
                  <a:moveTo>
                    <a:pt x="22820" y="13636"/>
                  </a:moveTo>
                  <a:lnTo>
                    <a:pt x="22820" y="13636"/>
                  </a:lnTo>
                  <a:cubicBezTo>
                    <a:pt x="23022" y="13646"/>
                    <a:pt x="23227" y="13657"/>
                    <a:pt x="23428" y="13663"/>
                  </a:cubicBezTo>
                  <a:cubicBezTo>
                    <a:pt x="23950" y="13676"/>
                    <a:pt x="24470" y="13677"/>
                    <a:pt x="24991" y="13677"/>
                  </a:cubicBezTo>
                  <a:cubicBezTo>
                    <a:pt x="25096" y="13677"/>
                    <a:pt x="25200" y="13677"/>
                    <a:pt x="25304" y="13677"/>
                  </a:cubicBezTo>
                  <a:cubicBezTo>
                    <a:pt x="25513" y="13677"/>
                    <a:pt x="25721" y="13678"/>
                    <a:pt x="25930" y="13679"/>
                  </a:cubicBezTo>
                  <a:cubicBezTo>
                    <a:pt x="26676" y="13681"/>
                    <a:pt x="27422" y="13694"/>
                    <a:pt x="28166" y="13748"/>
                  </a:cubicBezTo>
                  <a:cubicBezTo>
                    <a:pt x="28903" y="13801"/>
                    <a:pt x="29712" y="13843"/>
                    <a:pt x="30407" y="14118"/>
                  </a:cubicBezTo>
                  <a:cubicBezTo>
                    <a:pt x="31023" y="14360"/>
                    <a:pt x="31651" y="14984"/>
                    <a:pt x="31420" y="15707"/>
                  </a:cubicBezTo>
                  <a:cubicBezTo>
                    <a:pt x="31200" y="16391"/>
                    <a:pt x="30443" y="16665"/>
                    <a:pt x="29791" y="16667"/>
                  </a:cubicBezTo>
                  <a:cubicBezTo>
                    <a:pt x="29784" y="16667"/>
                    <a:pt x="29777" y="16667"/>
                    <a:pt x="29769" y="16667"/>
                  </a:cubicBezTo>
                  <a:cubicBezTo>
                    <a:pt x="29078" y="16667"/>
                    <a:pt x="28373" y="16473"/>
                    <a:pt x="27717" y="16275"/>
                  </a:cubicBezTo>
                  <a:cubicBezTo>
                    <a:pt x="27005" y="16062"/>
                    <a:pt x="26315" y="15785"/>
                    <a:pt x="25643" y="15473"/>
                  </a:cubicBezTo>
                  <a:cubicBezTo>
                    <a:pt x="24982" y="15163"/>
                    <a:pt x="24338" y="14815"/>
                    <a:pt x="23703" y="14453"/>
                  </a:cubicBezTo>
                  <a:cubicBezTo>
                    <a:pt x="23337" y="14245"/>
                    <a:pt x="22976" y="14020"/>
                    <a:pt x="22611" y="13809"/>
                  </a:cubicBezTo>
                  <a:lnTo>
                    <a:pt x="22515" y="13714"/>
                  </a:lnTo>
                  <a:lnTo>
                    <a:pt x="22515" y="13714"/>
                  </a:lnTo>
                  <a:cubicBezTo>
                    <a:pt x="23017" y="13965"/>
                    <a:pt x="23562" y="14123"/>
                    <a:pt x="24095" y="14297"/>
                  </a:cubicBezTo>
                  <a:cubicBezTo>
                    <a:pt x="24785" y="14520"/>
                    <a:pt x="25477" y="14741"/>
                    <a:pt x="26172" y="14943"/>
                  </a:cubicBezTo>
                  <a:cubicBezTo>
                    <a:pt x="27554" y="15346"/>
                    <a:pt x="28966" y="15710"/>
                    <a:pt x="30406" y="15812"/>
                  </a:cubicBezTo>
                  <a:cubicBezTo>
                    <a:pt x="30409" y="15813"/>
                    <a:pt x="30412" y="15813"/>
                    <a:pt x="30414" y="15813"/>
                  </a:cubicBezTo>
                  <a:cubicBezTo>
                    <a:pt x="30551" y="15813"/>
                    <a:pt x="30563" y="15578"/>
                    <a:pt x="30424" y="15557"/>
                  </a:cubicBezTo>
                  <a:cubicBezTo>
                    <a:pt x="29022" y="15340"/>
                    <a:pt x="27639" y="15068"/>
                    <a:pt x="26271" y="14686"/>
                  </a:cubicBezTo>
                  <a:cubicBezTo>
                    <a:pt x="25586" y="14494"/>
                    <a:pt x="24909" y="14287"/>
                    <a:pt x="24231" y="14074"/>
                  </a:cubicBezTo>
                  <a:cubicBezTo>
                    <a:pt x="23773" y="13928"/>
                    <a:pt x="23284" y="13806"/>
                    <a:pt x="22820" y="13636"/>
                  </a:cubicBezTo>
                  <a:close/>
                  <a:moveTo>
                    <a:pt x="21760" y="13579"/>
                  </a:moveTo>
                  <a:cubicBezTo>
                    <a:pt x="21767" y="13586"/>
                    <a:pt x="21775" y="13593"/>
                    <a:pt x="21782" y="13601"/>
                  </a:cubicBezTo>
                  <a:cubicBezTo>
                    <a:pt x="22072" y="14694"/>
                    <a:pt x="22113" y="15845"/>
                    <a:pt x="21890" y="16956"/>
                  </a:cubicBezTo>
                  <a:cubicBezTo>
                    <a:pt x="21790" y="17458"/>
                    <a:pt x="21639" y="17950"/>
                    <a:pt x="21435" y="18419"/>
                  </a:cubicBezTo>
                  <a:cubicBezTo>
                    <a:pt x="21191" y="18981"/>
                    <a:pt x="20866" y="19558"/>
                    <a:pt x="20340" y="19894"/>
                  </a:cubicBezTo>
                  <a:cubicBezTo>
                    <a:pt x="20105" y="20044"/>
                    <a:pt x="19819" y="20131"/>
                    <a:pt x="19536" y="20131"/>
                  </a:cubicBezTo>
                  <a:cubicBezTo>
                    <a:pt x="19306" y="20131"/>
                    <a:pt x="19078" y="20073"/>
                    <a:pt x="18882" y="19942"/>
                  </a:cubicBezTo>
                  <a:cubicBezTo>
                    <a:pt x="18399" y="19618"/>
                    <a:pt x="18396" y="18963"/>
                    <a:pt x="18602" y="18470"/>
                  </a:cubicBezTo>
                  <a:cubicBezTo>
                    <a:pt x="18837" y="17905"/>
                    <a:pt x="19311" y="17472"/>
                    <a:pt x="19698" y="17013"/>
                  </a:cubicBezTo>
                  <a:cubicBezTo>
                    <a:pt x="20087" y="16552"/>
                    <a:pt x="20453" y="16065"/>
                    <a:pt x="20778" y="15558"/>
                  </a:cubicBezTo>
                  <a:cubicBezTo>
                    <a:pt x="21018" y="15185"/>
                    <a:pt x="21331" y="14707"/>
                    <a:pt x="21499" y="14219"/>
                  </a:cubicBezTo>
                  <a:lnTo>
                    <a:pt x="21499" y="14219"/>
                  </a:lnTo>
                  <a:cubicBezTo>
                    <a:pt x="21354" y="14990"/>
                    <a:pt x="21187" y="15757"/>
                    <a:pt x="20843" y="16461"/>
                  </a:cubicBezTo>
                  <a:cubicBezTo>
                    <a:pt x="20612" y="16933"/>
                    <a:pt x="20290" y="17323"/>
                    <a:pt x="19974" y="17738"/>
                  </a:cubicBezTo>
                  <a:cubicBezTo>
                    <a:pt x="19722" y="18068"/>
                    <a:pt x="19456" y="18454"/>
                    <a:pt x="19460" y="18887"/>
                  </a:cubicBezTo>
                  <a:cubicBezTo>
                    <a:pt x="19460" y="18946"/>
                    <a:pt x="19503" y="18975"/>
                    <a:pt x="19549" y="18975"/>
                  </a:cubicBezTo>
                  <a:cubicBezTo>
                    <a:pt x="19592" y="18975"/>
                    <a:pt x="19636" y="18950"/>
                    <a:pt x="19649" y="18901"/>
                  </a:cubicBezTo>
                  <a:cubicBezTo>
                    <a:pt x="19788" y="18389"/>
                    <a:pt x="20052" y="18016"/>
                    <a:pt x="20382" y="17607"/>
                  </a:cubicBezTo>
                  <a:cubicBezTo>
                    <a:pt x="20687" y="17231"/>
                    <a:pt x="20945" y="16835"/>
                    <a:pt x="21137" y="16388"/>
                  </a:cubicBezTo>
                  <a:cubicBezTo>
                    <a:pt x="21520" y="15500"/>
                    <a:pt x="21673" y="14537"/>
                    <a:pt x="21760" y="13579"/>
                  </a:cubicBezTo>
                  <a:close/>
                  <a:moveTo>
                    <a:pt x="27206" y="20609"/>
                  </a:moveTo>
                  <a:cubicBezTo>
                    <a:pt x="27608" y="20846"/>
                    <a:pt x="28095" y="20967"/>
                    <a:pt x="28563" y="21058"/>
                  </a:cubicBezTo>
                  <a:cubicBezTo>
                    <a:pt x="29386" y="21217"/>
                    <a:pt x="30126" y="21483"/>
                    <a:pt x="30735" y="22088"/>
                  </a:cubicBezTo>
                  <a:cubicBezTo>
                    <a:pt x="30962" y="22313"/>
                    <a:pt x="31351" y="22784"/>
                    <a:pt x="30961" y="23057"/>
                  </a:cubicBezTo>
                  <a:cubicBezTo>
                    <a:pt x="30815" y="23158"/>
                    <a:pt x="30628" y="23194"/>
                    <a:pt x="30437" y="23194"/>
                  </a:cubicBezTo>
                  <a:cubicBezTo>
                    <a:pt x="30238" y="23194"/>
                    <a:pt x="30034" y="23155"/>
                    <a:pt x="29867" y="23109"/>
                  </a:cubicBezTo>
                  <a:cubicBezTo>
                    <a:pt x="29197" y="22929"/>
                    <a:pt x="28635" y="22461"/>
                    <a:pt x="28168" y="21961"/>
                  </a:cubicBezTo>
                  <a:cubicBezTo>
                    <a:pt x="27868" y="21636"/>
                    <a:pt x="27591" y="21285"/>
                    <a:pt x="27337" y="20917"/>
                  </a:cubicBezTo>
                  <a:cubicBezTo>
                    <a:pt x="27294" y="20815"/>
                    <a:pt x="27249" y="20711"/>
                    <a:pt x="27206" y="20609"/>
                  </a:cubicBezTo>
                  <a:close/>
                  <a:moveTo>
                    <a:pt x="26470" y="20324"/>
                  </a:moveTo>
                  <a:lnTo>
                    <a:pt x="26470" y="20324"/>
                  </a:lnTo>
                  <a:cubicBezTo>
                    <a:pt x="26513" y="21070"/>
                    <a:pt x="26533" y="21845"/>
                    <a:pt x="26237" y="22539"/>
                  </a:cubicBezTo>
                  <a:cubicBezTo>
                    <a:pt x="25989" y="23126"/>
                    <a:pt x="25450" y="23641"/>
                    <a:pt x="24809" y="23739"/>
                  </a:cubicBezTo>
                  <a:cubicBezTo>
                    <a:pt x="24753" y="23748"/>
                    <a:pt x="24684" y="23753"/>
                    <a:pt x="24608" y="23753"/>
                  </a:cubicBezTo>
                  <a:cubicBezTo>
                    <a:pt x="24319" y="23753"/>
                    <a:pt x="23942" y="23674"/>
                    <a:pt x="23908" y="23391"/>
                  </a:cubicBezTo>
                  <a:cubicBezTo>
                    <a:pt x="23858" y="22986"/>
                    <a:pt x="24393" y="22581"/>
                    <a:pt x="24664" y="22363"/>
                  </a:cubicBezTo>
                  <a:cubicBezTo>
                    <a:pt x="25251" y="21888"/>
                    <a:pt x="25947" y="21476"/>
                    <a:pt x="26301" y="20780"/>
                  </a:cubicBezTo>
                  <a:cubicBezTo>
                    <a:pt x="26376" y="20632"/>
                    <a:pt x="26433" y="20480"/>
                    <a:pt x="26470" y="20324"/>
                  </a:cubicBezTo>
                  <a:close/>
                  <a:moveTo>
                    <a:pt x="28333" y="26797"/>
                  </a:moveTo>
                  <a:cubicBezTo>
                    <a:pt x="28340" y="26879"/>
                    <a:pt x="28346" y="26960"/>
                    <a:pt x="28353" y="27042"/>
                  </a:cubicBezTo>
                  <a:cubicBezTo>
                    <a:pt x="28350" y="27045"/>
                    <a:pt x="28346" y="27045"/>
                    <a:pt x="28344" y="27049"/>
                  </a:cubicBezTo>
                  <a:cubicBezTo>
                    <a:pt x="28200" y="27287"/>
                    <a:pt x="28083" y="27536"/>
                    <a:pt x="27910" y="27756"/>
                  </a:cubicBezTo>
                  <a:cubicBezTo>
                    <a:pt x="27743" y="27967"/>
                    <a:pt x="27547" y="28153"/>
                    <a:pt x="27324" y="28305"/>
                  </a:cubicBezTo>
                  <a:cubicBezTo>
                    <a:pt x="27103" y="28455"/>
                    <a:pt x="26863" y="28576"/>
                    <a:pt x="26606" y="28654"/>
                  </a:cubicBezTo>
                  <a:cubicBezTo>
                    <a:pt x="26482" y="28691"/>
                    <a:pt x="26312" y="28742"/>
                    <a:pt x="26155" y="28742"/>
                  </a:cubicBezTo>
                  <a:cubicBezTo>
                    <a:pt x="26023" y="28742"/>
                    <a:pt x="25901" y="28706"/>
                    <a:pt x="25825" y="28597"/>
                  </a:cubicBezTo>
                  <a:cubicBezTo>
                    <a:pt x="25644" y="28342"/>
                    <a:pt x="25812" y="28029"/>
                    <a:pt x="26032" y="27868"/>
                  </a:cubicBezTo>
                  <a:cubicBezTo>
                    <a:pt x="26283" y="27685"/>
                    <a:pt x="26605" y="27642"/>
                    <a:pt x="26899" y="27578"/>
                  </a:cubicBezTo>
                  <a:cubicBezTo>
                    <a:pt x="27170" y="27520"/>
                    <a:pt x="27429" y="27434"/>
                    <a:pt x="27676" y="27302"/>
                  </a:cubicBezTo>
                  <a:cubicBezTo>
                    <a:pt x="27906" y="27180"/>
                    <a:pt x="28168" y="27009"/>
                    <a:pt x="28333" y="26797"/>
                  </a:cubicBezTo>
                  <a:close/>
                  <a:moveTo>
                    <a:pt x="28778" y="26940"/>
                  </a:moveTo>
                  <a:lnTo>
                    <a:pt x="28778" y="26940"/>
                  </a:lnTo>
                  <a:cubicBezTo>
                    <a:pt x="29045" y="27266"/>
                    <a:pt x="29370" y="27546"/>
                    <a:pt x="29706" y="27811"/>
                  </a:cubicBezTo>
                  <a:cubicBezTo>
                    <a:pt x="29984" y="28031"/>
                    <a:pt x="30271" y="28245"/>
                    <a:pt x="30541" y="28478"/>
                  </a:cubicBezTo>
                  <a:cubicBezTo>
                    <a:pt x="30712" y="28627"/>
                    <a:pt x="31020" y="28854"/>
                    <a:pt x="30779" y="29081"/>
                  </a:cubicBezTo>
                  <a:cubicBezTo>
                    <a:pt x="30680" y="29174"/>
                    <a:pt x="30578" y="29212"/>
                    <a:pt x="30476" y="29212"/>
                  </a:cubicBezTo>
                  <a:cubicBezTo>
                    <a:pt x="30085" y="29212"/>
                    <a:pt x="29695" y="28643"/>
                    <a:pt x="29495" y="28386"/>
                  </a:cubicBezTo>
                  <a:cubicBezTo>
                    <a:pt x="29247" y="28068"/>
                    <a:pt x="28996" y="27734"/>
                    <a:pt x="28810" y="27371"/>
                  </a:cubicBezTo>
                  <a:cubicBezTo>
                    <a:pt x="28800" y="27228"/>
                    <a:pt x="28791" y="27085"/>
                    <a:pt x="28778" y="26940"/>
                  </a:cubicBezTo>
                  <a:close/>
                  <a:moveTo>
                    <a:pt x="28114" y="29655"/>
                  </a:moveTo>
                  <a:lnTo>
                    <a:pt x="28114" y="29655"/>
                  </a:lnTo>
                  <a:cubicBezTo>
                    <a:pt x="27866" y="30253"/>
                    <a:pt x="27548" y="30823"/>
                    <a:pt x="27179" y="31338"/>
                  </a:cubicBezTo>
                  <a:cubicBezTo>
                    <a:pt x="26416" y="32408"/>
                    <a:pt x="25388" y="33222"/>
                    <a:pt x="24271" y="33885"/>
                  </a:cubicBezTo>
                  <a:cubicBezTo>
                    <a:pt x="24195" y="33931"/>
                    <a:pt x="24239" y="34055"/>
                    <a:pt x="24316" y="34055"/>
                  </a:cubicBezTo>
                  <a:cubicBezTo>
                    <a:pt x="24326" y="34055"/>
                    <a:pt x="24336" y="34053"/>
                    <a:pt x="24348" y="34048"/>
                  </a:cubicBezTo>
                  <a:cubicBezTo>
                    <a:pt x="25576" y="33499"/>
                    <a:pt x="26568" y="32526"/>
                    <a:pt x="27328" y="31423"/>
                  </a:cubicBezTo>
                  <a:cubicBezTo>
                    <a:pt x="27611" y="31015"/>
                    <a:pt x="27849" y="30589"/>
                    <a:pt x="28048" y="30145"/>
                  </a:cubicBezTo>
                  <a:lnTo>
                    <a:pt x="28048" y="30145"/>
                  </a:lnTo>
                  <a:cubicBezTo>
                    <a:pt x="27770" y="30961"/>
                    <a:pt x="27433" y="31757"/>
                    <a:pt x="27036" y="32526"/>
                  </a:cubicBezTo>
                  <a:cubicBezTo>
                    <a:pt x="26452" y="33652"/>
                    <a:pt x="25707" y="34952"/>
                    <a:pt x="24458" y="35423"/>
                  </a:cubicBezTo>
                  <a:cubicBezTo>
                    <a:pt x="24241" y="35505"/>
                    <a:pt x="24000" y="35557"/>
                    <a:pt x="23765" y="35557"/>
                  </a:cubicBezTo>
                  <a:cubicBezTo>
                    <a:pt x="23428" y="35557"/>
                    <a:pt x="23102" y="35451"/>
                    <a:pt x="22866" y="35176"/>
                  </a:cubicBezTo>
                  <a:cubicBezTo>
                    <a:pt x="22418" y="34657"/>
                    <a:pt x="22759" y="34088"/>
                    <a:pt x="23173" y="33686"/>
                  </a:cubicBezTo>
                  <a:cubicBezTo>
                    <a:pt x="24681" y="32233"/>
                    <a:pt x="26930" y="31413"/>
                    <a:pt x="28114" y="29655"/>
                  </a:cubicBezTo>
                  <a:close/>
                  <a:moveTo>
                    <a:pt x="29015" y="29207"/>
                  </a:moveTo>
                  <a:cubicBezTo>
                    <a:pt x="29072" y="29332"/>
                    <a:pt x="29133" y="29457"/>
                    <a:pt x="29204" y="29579"/>
                  </a:cubicBezTo>
                  <a:cubicBezTo>
                    <a:pt x="29349" y="29983"/>
                    <a:pt x="29513" y="30379"/>
                    <a:pt x="29684" y="30769"/>
                  </a:cubicBezTo>
                  <a:cubicBezTo>
                    <a:pt x="29982" y="31456"/>
                    <a:pt x="30316" y="32125"/>
                    <a:pt x="30685" y="32775"/>
                  </a:cubicBezTo>
                  <a:cubicBezTo>
                    <a:pt x="31304" y="33861"/>
                    <a:pt x="32154" y="34936"/>
                    <a:pt x="32209" y="36238"/>
                  </a:cubicBezTo>
                  <a:cubicBezTo>
                    <a:pt x="32223" y="36579"/>
                    <a:pt x="32128" y="37680"/>
                    <a:pt x="31659" y="37680"/>
                  </a:cubicBezTo>
                  <a:cubicBezTo>
                    <a:pt x="31603" y="37680"/>
                    <a:pt x="31541" y="37664"/>
                    <a:pt x="31473" y="37629"/>
                  </a:cubicBezTo>
                  <a:cubicBezTo>
                    <a:pt x="30939" y="37352"/>
                    <a:pt x="30497" y="36778"/>
                    <a:pt x="30183" y="36277"/>
                  </a:cubicBezTo>
                  <a:cubicBezTo>
                    <a:pt x="29478" y="35153"/>
                    <a:pt x="29173" y="33815"/>
                    <a:pt x="28988" y="32514"/>
                  </a:cubicBezTo>
                  <a:cubicBezTo>
                    <a:pt x="28882" y="31734"/>
                    <a:pt x="28813" y="30946"/>
                    <a:pt x="28783" y="30159"/>
                  </a:cubicBezTo>
                  <a:cubicBezTo>
                    <a:pt x="28805" y="29861"/>
                    <a:pt x="28824" y="29563"/>
                    <a:pt x="28834" y="29265"/>
                  </a:cubicBezTo>
                  <a:cubicBezTo>
                    <a:pt x="29025" y="30173"/>
                    <a:pt x="29257" y="31073"/>
                    <a:pt x="29529" y="31962"/>
                  </a:cubicBezTo>
                  <a:cubicBezTo>
                    <a:pt x="29746" y="32666"/>
                    <a:pt x="29983" y="33364"/>
                    <a:pt x="30244" y="34054"/>
                  </a:cubicBezTo>
                  <a:cubicBezTo>
                    <a:pt x="30491" y="34708"/>
                    <a:pt x="30748" y="35367"/>
                    <a:pt x="31104" y="35970"/>
                  </a:cubicBezTo>
                  <a:cubicBezTo>
                    <a:pt x="31121" y="35999"/>
                    <a:pt x="31148" y="36012"/>
                    <a:pt x="31175" y="36012"/>
                  </a:cubicBezTo>
                  <a:cubicBezTo>
                    <a:pt x="31230" y="36012"/>
                    <a:pt x="31287" y="35959"/>
                    <a:pt x="31266" y="35894"/>
                  </a:cubicBezTo>
                  <a:cubicBezTo>
                    <a:pt x="31039" y="35210"/>
                    <a:pt x="30739" y="34553"/>
                    <a:pt x="30477" y="33883"/>
                  </a:cubicBezTo>
                  <a:cubicBezTo>
                    <a:pt x="30219" y="33225"/>
                    <a:pt x="29982" y="32558"/>
                    <a:pt x="29765" y="31886"/>
                  </a:cubicBezTo>
                  <a:cubicBezTo>
                    <a:pt x="29481" y="31005"/>
                    <a:pt x="29237" y="30108"/>
                    <a:pt x="29015" y="29207"/>
                  </a:cubicBezTo>
                  <a:close/>
                  <a:moveTo>
                    <a:pt x="24440" y="37928"/>
                  </a:moveTo>
                  <a:cubicBezTo>
                    <a:pt x="24501" y="37928"/>
                    <a:pt x="24560" y="37929"/>
                    <a:pt x="24617" y="37931"/>
                  </a:cubicBezTo>
                  <a:cubicBezTo>
                    <a:pt x="24946" y="37940"/>
                    <a:pt x="25274" y="37999"/>
                    <a:pt x="25590" y="38096"/>
                  </a:cubicBezTo>
                  <a:cubicBezTo>
                    <a:pt x="25366" y="38247"/>
                    <a:pt x="25117" y="38367"/>
                    <a:pt x="24860" y="38438"/>
                  </a:cubicBezTo>
                  <a:cubicBezTo>
                    <a:pt x="24654" y="38494"/>
                    <a:pt x="24441" y="38525"/>
                    <a:pt x="24229" y="38525"/>
                  </a:cubicBezTo>
                  <a:cubicBezTo>
                    <a:pt x="24105" y="38525"/>
                    <a:pt x="23982" y="38514"/>
                    <a:pt x="23860" y="38493"/>
                  </a:cubicBezTo>
                  <a:cubicBezTo>
                    <a:pt x="23723" y="38467"/>
                    <a:pt x="23441" y="38433"/>
                    <a:pt x="23363" y="38303"/>
                  </a:cubicBezTo>
                  <a:cubicBezTo>
                    <a:pt x="23293" y="38184"/>
                    <a:pt x="23479" y="38091"/>
                    <a:pt x="23569" y="38056"/>
                  </a:cubicBezTo>
                  <a:cubicBezTo>
                    <a:pt x="23832" y="37954"/>
                    <a:pt x="24148" y="37928"/>
                    <a:pt x="24440" y="37928"/>
                  </a:cubicBezTo>
                  <a:close/>
                  <a:moveTo>
                    <a:pt x="26088" y="38272"/>
                  </a:moveTo>
                  <a:cubicBezTo>
                    <a:pt x="26138" y="38381"/>
                    <a:pt x="26203" y="38487"/>
                    <a:pt x="26243" y="38587"/>
                  </a:cubicBezTo>
                  <a:cubicBezTo>
                    <a:pt x="26320" y="38782"/>
                    <a:pt x="26379" y="38982"/>
                    <a:pt x="26422" y="39188"/>
                  </a:cubicBezTo>
                  <a:cubicBezTo>
                    <a:pt x="26494" y="39544"/>
                    <a:pt x="26513" y="39927"/>
                    <a:pt x="26456" y="40288"/>
                  </a:cubicBezTo>
                  <a:cubicBezTo>
                    <a:pt x="26433" y="40437"/>
                    <a:pt x="26385" y="40679"/>
                    <a:pt x="26213" y="40723"/>
                  </a:cubicBezTo>
                  <a:cubicBezTo>
                    <a:pt x="26196" y="40728"/>
                    <a:pt x="26178" y="40730"/>
                    <a:pt x="26161" y="40730"/>
                  </a:cubicBezTo>
                  <a:cubicBezTo>
                    <a:pt x="26049" y="40730"/>
                    <a:pt x="25945" y="40637"/>
                    <a:pt x="25891" y="40544"/>
                  </a:cubicBezTo>
                  <a:cubicBezTo>
                    <a:pt x="25799" y="40386"/>
                    <a:pt x="25783" y="40187"/>
                    <a:pt x="25771" y="40005"/>
                  </a:cubicBezTo>
                  <a:cubicBezTo>
                    <a:pt x="25756" y="39814"/>
                    <a:pt x="25756" y="39621"/>
                    <a:pt x="25771" y="39429"/>
                  </a:cubicBezTo>
                  <a:cubicBezTo>
                    <a:pt x="25795" y="39137"/>
                    <a:pt x="25837" y="38842"/>
                    <a:pt x="25897" y="38552"/>
                  </a:cubicBezTo>
                  <a:cubicBezTo>
                    <a:pt x="25954" y="38472"/>
                    <a:pt x="26012" y="38389"/>
                    <a:pt x="26067" y="38307"/>
                  </a:cubicBezTo>
                  <a:cubicBezTo>
                    <a:pt x="26074" y="38296"/>
                    <a:pt x="26081" y="38283"/>
                    <a:pt x="26088" y="38272"/>
                  </a:cubicBezTo>
                  <a:close/>
                  <a:moveTo>
                    <a:pt x="17313" y="38721"/>
                  </a:moveTo>
                  <a:cubicBezTo>
                    <a:pt x="17739" y="38721"/>
                    <a:pt x="18169" y="38800"/>
                    <a:pt x="18555" y="38926"/>
                  </a:cubicBezTo>
                  <a:cubicBezTo>
                    <a:pt x="19691" y="39296"/>
                    <a:pt x="20612" y="40119"/>
                    <a:pt x="21475" y="40919"/>
                  </a:cubicBezTo>
                  <a:cubicBezTo>
                    <a:pt x="21695" y="41123"/>
                    <a:pt x="21914" y="41329"/>
                    <a:pt x="22134" y="41532"/>
                  </a:cubicBezTo>
                  <a:cubicBezTo>
                    <a:pt x="22171" y="41566"/>
                    <a:pt x="22208" y="41603"/>
                    <a:pt x="22245" y="41641"/>
                  </a:cubicBezTo>
                  <a:cubicBezTo>
                    <a:pt x="22149" y="41589"/>
                    <a:pt x="22051" y="41538"/>
                    <a:pt x="21951" y="41488"/>
                  </a:cubicBezTo>
                  <a:cubicBezTo>
                    <a:pt x="21433" y="41227"/>
                    <a:pt x="20903" y="40991"/>
                    <a:pt x="20364" y="40780"/>
                  </a:cubicBezTo>
                  <a:cubicBezTo>
                    <a:pt x="19271" y="40351"/>
                    <a:pt x="18145" y="40024"/>
                    <a:pt x="16994" y="39798"/>
                  </a:cubicBezTo>
                  <a:cubicBezTo>
                    <a:pt x="16983" y="39796"/>
                    <a:pt x="16972" y="39795"/>
                    <a:pt x="16962" y="39795"/>
                  </a:cubicBezTo>
                  <a:cubicBezTo>
                    <a:pt x="16803" y="39795"/>
                    <a:pt x="16761" y="40052"/>
                    <a:pt x="16935" y="40088"/>
                  </a:cubicBezTo>
                  <a:cubicBezTo>
                    <a:pt x="18514" y="40395"/>
                    <a:pt x="20053" y="40898"/>
                    <a:pt x="21507" y="41591"/>
                  </a:cubicBezTo>
                  <a:cubicBezTo>
                    <a:pt x="21567" y="41620"/>
                    <a:pt x="21624" y="41648"/>
                    <a:pt x="21680" y="41677"/>
                  </a:cubicBezTo>
                  <a:cubicBezTo>
                    <a:pt x="20963" y="41590"/>
                    <a:pt x="20242" y="41547"/>
                    <a:pt x="19520" y="41547"/>
                  </a:cubicBezTo>
                  <a:cubicBezTo>
                    <a:pt x="18644" y="41547"/>
                    <a:pt x="17769" y="41610"/>
                    <a:pt x="16900" y="41735"/>
                  </a:cubicBezTo>
                  <a:cubicBezTo>
                    <a:pt x="16334" y="41530"/>
                    <a:pt x="15724" y="41350"/>
                    <a:pt x="15371" y="40823"/>
                  </a:cubicBezTo>
                  <a:cubicBezTo>
                    <a:pt x="15009" y="40283"/>
                    <a:pt x="15205" y="39673"/>
                    <a:pt x="15666" y="39273"/>
                  </a:cubicBezTo>
                  <a:cubicBezTo>
                    <a:pt x="16123" y="38876"/>
                    <a:pt x="16715" y="38721"/>
                    <a:pt x="17313" y="38721"/>
                  </a:cubicBezTo>
                  <a:close/>
                  <a:moveTo>
                    <a:pt x="19560" y="41865"/>
                  </a:moveTo>
                  <a:cubicBezTo>
                    <a:pt x="20371" y="41865"/>
                    <a:pt x="21183" y="41917"/>
                    <a:pt x="21990" y="42017"/>
                  </a:cubicBezTo>
                  <a:cubicBezTo>
                    <a:pt x="19697" y="43738"/>
                    <a:pt x="16943" y="44848"/>
                    <a:pt x="14084" y="45032"/>
                  </a:cubicBezTo>
                  <a:cubicBezTo>
                    <a:pt x="13944" y="45036"/>
                    <a:pt x="13955" y="45246"/>
                    <a:pt x="14093" y="45246"/>
                  </a:cubicBezTo>
                  <a:cubicBezTo>
                    <a:pt x="14093" y="45246"/>
                    <a:pt x="14094" y="45246"/>
                    <a:pt x="14094" y="45246"/>
                  </a:cubicBezTo>
                  <a:cubicBezTo>
                    <a:pt x="14619" y="45239"/>
                    <a:pt x="15148" y="45216"/>
                    <a:pt x="15668" y="45147"/>
                  </a:cubicBezTo>
                  <a:cubicBezTo>
                    <a:pt x="18031" y="44826"/>
                    <a:pt x="20257" y="43837"/>
                    <a:pt x="22173" y="42417"/>
                  </a:cubicBezTo>
                  <a:lnTo>
                    <a:pt x="22173" y="42417"/>
                  </a:lnTo>
                  <a:cubicBezTo>
                    <a:pt x="21080" y="44120"/>
                    <a:pt x="19424" y="45384"/>
                    <a:pt x="17760" y="46490"/>
                  </a:cubicBezTo>
                  <a:cubicBezTo>
                    <a:pt x="16579" y="47276"/>
                    <a:pt x="15179" y="48010"/>
                    <a:pt x="13740" y="48010"/>
                  </a:cubicBezTo>
                  <a:cubicBezTo>
                    <a:pt x="13400" y="48010"/>
                    <a:pt x="13058" y="47969"/>
                    <a:pt x="12716" y="47878"/>
                  </a:cubicBezTo>
                  <a:cubicBezTo>
                    <a:pt x="11899" y="47661"/>
                    <a:pt x="11174" y="47109"/>
                    <a:pt x="10885" y="46290"/>
                  </a:cubicBezTo>
                  <a:cubicBezTo>
                    <a:pt x="10567" y="45390"/>
                    <a:pt x="10952" y="44538"/>
                    <a:pt x="11640" y="43937"/>
                  </a:cubicBezTo>
                  <a:cubicBezTo>
                    <a:pt x="12390" y="43281"/>
                    <a:pt x="13366" y="42921"/>
                    <a:pt x="14304" y="42639"/>
                  </a:cubicBezTo>
                  <a:cubicBezTo>
                    <a:pt x="15189" y="42372"/>
                    <a:pt x="16093" y="42173"/>
                    <a:pt x="17008" y="42043"/>
                  </a:cubicBezTo>
                  <a:cubicBezTo>
                    <a:pt x="17856" y="41923"/>
                    <a:pt x="18708" y="41865"/>
                    <a:pt x="19560" y="41865"/>
                  </a:cubicBezTo>
                  <a:close/>
                  <a:moveTo>
                    <a:pt x="22082" y="43270"/>
                  </a:moveTo>
                  <a:lnTo>
                    <a:pt x="22082" y="43270"/>
                  </a:lnTo>
                  <a:cubicBezTo>
                    <a:pt x="21954" y="44064"/>
                    <a:pt x="21929" y="44879"/>
                    <a:pt x="21897" y="45685"/>
                  </a:cubicBezTo>
                  <a:cubicBezTo>
                    <a:pt x="21858" y="46805"/>
                    <a:pt x="21788" y="47936"/>
                    <a:pt x="21401" y="48999"/>
                  </a:cubicBezTo>
                  <a:cubicBezTo>
                    <a:pt x="21199" y="49554"/>
                    <a:pt x="20926" y="50086"/>
                    <a:pt x="20595" y="50574"/>
                  </a:cubicBezTo>
                  <a:cubicBezTo>
                    <a:pt x="20263" y="51063"/>
                    <a:pt x="19830" y="51634"/>
                    <a:pt x="19220" y="51760"/>
                  </a:cubicBezTo>
                  <a:cubicBezTo>
                    <a:pt x="19118" y="51781"/>
                    <a:pt x="19019" y="51791"/>
                    <a:pt x="18922" y="51791"/>
                  </a:cubicBezTo>
                  <a:cubicBezTo>
                    <a:pt x="17981" y="51791"/>
                    <a:pt x="17303" y="50846"/>
                    <a:pt x="17213" y="49951"/>
                  </a:cubicBezTo>
                  <a:cubicBezTo>
                    <a:pt x="17101" y="48844"/>
                    <a:pt x="17610" y="47817"/>
                    <a:pt x="18095" y="46851"/>
                  </a:cubicBezTo>
                  <a:cubicBezTo>
                    <a:pt x="18159" y="46781"/>
                    <a:pt x="18226" y="46715"/>
                    <a:pt x="18287" y="46644"/>
                  </a:cubicBezTo>
                  <a:cubicBezTo>
                    <a:pt x="18308" y="46621"/>
                    <a:pt x="18304" y="46590"/>
                    <a:pt x="18289" y="46567"/>
                  </a:cubicBezTo>
                  <a:cubicBezTo>
                    <a:pt x="18312" y="46551"/>
                    <a:pt x="18336" y="46536"/>
                    <a:pt x="18360" y="46519"/>
                  </a:cubicBezTo>
                  <a:cubicBezTo>
                    <a:pt x="19436" y="45780"/>
                    <a:pt x="20518" y="44962"/>
                    <a:pt x="21421" y="43992"/>
                  </a:cubicBezTo>
                  <a:lnTo>
                    <a:pt x="21421" y="43992"/>
                  </a:lnTo>
                  <a:cubicBezTo>
                    <a:pt x="21354" y="44114"/>
                    <a:pt x="21286" y="44239"/>
                    <a:pt x="21221" y="44361"/>
                  </a:cubicBezTo>
                  <a:cubicBezTo>
                    <a:pt x="20943" y="44879"/>
                    <a:pt x="20681" y="45405"/>
                    <a:pt x="20440" y="45941"/>
                  </a:cubicBezTo>
                  <a:cubicBezTo>
                    <a:pt x="19959" y="47013"/>
                    <a:pt x="19493" y="48136"/>
                    <a:pt x="19234" y="49285"/>
                  </a:cubicBezTo>
                  <a:cubicBezTo>
                    <a:pt x="19217" y="49362"/>
                    <a:pt x="19289" y="49419"/>
                    <a:pt x="19354" y="49419"/>
                  </a:cubicBezTo>
                  <a:cubicBezTo>
                    <a:pt x="19391" y="49419"/>
                    <a:pt x="19425" y="49401"/>
                    <a:pt x="19440" y="49359"/>
                  </a:cubicBezTo>
                  <a:cubicBezTo>
                    <a:pt x="19833" y="48248"/>
                    <a:pt x="20181" y="47133"/>
                    <a:pt x="20659" y="46054"/>
                  </a:cubicBezTo>
                  <a:cubicBezTo>
                    <a:pt x="20896" y="45516"/>
                    <a:pt x="21151" y="44985"/>
                    <a:pt x="21425" y="44466"/>
                  </a:cubicBezTo>
                  <a:cubicBezTo>
                    <a:pt x="21635" y="44064"/>
                    <a:pt x="21866" y="43671"/>
                    <a:pt x="22082" y="43270"/>
                  </a:cubicBezTo>
                  <a:close/>
                  <a:moveTo>
                    <a:pt x="11437" y="1"/>
                  </a:moveTo>
                  <a:cubicBezTo>
                    <a:pt x="11331" y="1"/>
                    <a:pt x="11226" y="20"/>
                    <a:pt x="11126" y="61"/>
                  </a:cubicBezTo>
                  <a:cubicBezTo>
                    <a:pt x="10908" y="152"/>
                    <a:pt x="10744" y="335"/>
                    <a:pt x="10661" y="552"/>
                  </a:cubicBezTo>
                  <a:lnTo>
                    <a:pt x="10659" y="555"/>
                  </a:lnTo>
                  <a:cubicBezTo>
                    <a:pt x="10559" y="705"/>
                    <a:pt x="10532" y="878"/>
                    <a:pt x="10554" y="1049"/>
                  </a:cubicBezTo>
                  <a:cubicBezTo>
                    <a:pt x="10417" y="1159"/>
                    <a:pt x="10290" y="1283"/>
                    <a:pt x="10171" y="1402"/>
                  </a:cubicBezTo>
                  <a:cubicBezTo>
                    <a:pt x="9809" y="1761"/>
                    <a:pt x="9503" y="2170"/>
                    <a:pt x="9205" y="2584"/>
                  </a:cubicBezTo>
                  <a:cubicBezTo>
                    <a:pt x="8667" y="3330"/>
                    <a:pt x="8132" y="4061"/>
                    <a:pt x="7474" y="4706"/>
                  </a:cubicBezTo>
                  <a:cubicBezTo>
                    <a:pt x="6806" y="5360"/>
                    <a:pt x="6055" y="5926"/>
                    <a:pt x="5271" y="6431"/>
                  </a:cubicBezTo>
                  <a:cubicBezTo>
                    <a:pt x="4488" y="6937"/>
                    <a:pt x="3668" y="7381"/>
                    <a:pt x="2835" y="7794"/>
                  </a:cubicBezTo>
                  <a:cubicBezTo>
                    <a:pt x="2829" y="7798"/>
                    <a:pt x="2822" y="7799"/>
                    <a:pt x="2816" y="7802"/>
                  </a:cubicBezTo>
                  <a:cubicBezTo>
                    <a:pt x="3283" y="7395"/>
                    <a:pt x="3723" y="6961"/>
                    <a:pt x="4131" y="6504"/>
                  </a:cubicBezTo>
                  <a:cubicBezTo>
                    <a:pt x="4590" y="5989"/>
                    <a:pt x="5011" y="5438"/>
                    <a:pt x="5390" y="4861"/>
                  </a:cubicBezTo>
                  <a:cubicBezTo>
                    <a:pt x="5711" y="4371"/>
                    <a:pt x="6064" y="3812"/>
                    <a:pt x="6041" y="3202"/>
                  </a:cubicBezTo>
                  <a:cubicBezTo>
                    <a:pt x="6023" y="2726"/>
                    <a:pt x="5759" y="2226"/>
                    <a:pt x="5282" y="2084"/>
                  </a:cubicBezTo>
                  <a:cubicBezTo>
                    <a:pt x="5184" y="2055"/>
                    <a:pt x="5084" y="2042"/>
                    <a:pt x="4985" y="2042"/>
                  </a:cubicBezTo>
                  <a:cubicBezTo>
                    <a:pt x="4577" y="2042"/>
                    <a:pt x="4173" y="2266"/>
                    <a:pt x="3873" y="2528"/>
                  </a:cubicBezTo>
                  <a:cubicBezTo>
                    <a:pt x="2965" y="3324"/>
                    <a:pt x="2618" y="4648"/>
                    <a:pt x="2242" y="5752"/>
                  </a:cubicBezTo>
                  <a:cubicBezTo>
                    <a:pt x="1866" y="6859"/>
                    <a:pt x="1466" y="8005"/>
                    <a:pt x="655" y="8865"/>
                  </a:cubicBezTo>
                  <a:cubicBezTo>
                    <a:pt x="524" y="8929"/>
                    <a:pt x="394" y="8994"/>
                    <a:pt x="262" y="9055"/>
                  </a:cubicBezTo>
                  <a:cubicBezTo>
                    <a:pt x="213" y="9078"/>
                    <a:pt x="209" y="9131"/>
                    <a:pt x="227" y="9168"/>
                  </a:cubicBezTo>
                  <a:cubicBezTo>
                    <a:pt x="211" y="9178"/>
                    <a:pt x="196" y="9188"/>
                    <a:pt x="180" y="9198"/>
                  </a:cubicBezTo>
                  <a:cubicBezTo>
                    <a:pt x="1" y="9317"/>
                    <a:pt x="120" y="9572"/>
                    <a:pt x="288" y="9572"/>
                  </a:cubicBezTo>
                  <a:cubicBezTo>
                    <a:pt x="322" y="9572"/>
                    <a:pt x="358" y="9561"/>
                    <a:pt x="394" y="9537"/>
                  </a:cubicBezTo>
                  <a:cubicBezTo>
                    <a:pt x="431" y="9512"/>
                    <a:pt x="471" y="9490"/>
                    <a:pt x="508" y="9468"/>
                  </a:cubicBezTo>
                  <a:cubicBezTo>
                    <a:pt x="1873" y="9668"/>
                    <a:pt x="2829" y="10759"/>
                    <a:pt x="3799" y="11651"/>
                  </a:cubicBezTo>
                  <a:cubicBezTo>
                    <a:pt x="4593" y="12378"/>
                    <a:pt x="5529" y="13097"/>
                    <a:pt x="6637" y="13182"/>
                  </a:cubicBezTo>
                  <a:cubicBezTo>
                    <a:pt x="6700" y="13187"/>
                    <a:pt x="6766" y="13189"/>
                    <a:pt x="6832" y="13189"/>
                  </a:cubicBezTo>
                  <a:cubicBezTo>
                    <a:pt x="7278" y="13189"/>
                    <a:pt x="7769" y="13070"/>
                    <a:pt x="8026" y="12680"/>
                  </a:cubicBezTo>
                  <a:cubicBezTo>
                    <a:pt x="8335" y="12206"/>
                    <a:pt x="8049" y="11545"/>
                    <a:pt x="7808" y="11104"/>
                  </a:cubicBezTo>
                  <a:cubicBezTo>
                    <a:pt x="6755" y="9173"/>
                    <a:pt x="4579" y="8779"/>
                    <a:pt x="2537" y="8779"/>
                  </a:cubicBezTo>
                  <a:cubicBezTo>
                    <a:pt x="2364" y="8779"/>
                    <a:pt x="2191" y="8782"/>
                    <a:pt x="2020" y="8787"/>
                  </a:cubicBezTo>
                  <a:cubicBezTo>
                    <a:pt x="2552" y="8581"/>
                    <a:pt x="3096" y="8415"/>
                    <a:pt x="3666" y="8353"/>
                  </a:cubicBezTo>
                  <a:cubicBezTo>
                    <a:pt x="3849" y="8332"/>
                    <a:pt x="4031" y="8323"/>
                    <a:pt x="4211" y="8323"/>
                  </a:cubicBezTo>
                  <a:cubicBezTo>
                    <a:pt x="5924" y="8323"/>
                    <a:pt x="7517" y="9188"/>
                    <a:pt x="8921" y="10113"/>
                  </a:cubicBezTo>
                  <a:cubicBezTo>
                    <a:pt x="9751" y="10662"/>
                    <a:pt x="10550" y="11272"/>
                    <a:pt x="11413" y="11765"/>
                  </a:cubicBezTo>
                  <a:cubicBezTo>
                    <a:pt x="11770" y="11969"/>
                    <a:pt x="12139" y="12142"/>
                    <a:pt x="12529" y="12267"/>
                  </a:cubicBezTo>
                  <a:cubicBezTo>
                    <a:pt x="12529" y="12271"/>
                    <a:pt x="12526" y="12280"/>
                    <a:pt x="12526" y="12284"/>
                  </a:cubicBezTo>
                  <a:cubicBezTo>
                    <a:pt x="12529" y="12309"/>
                    <a:pt x="12536" y="12332"/>
                    <a:pt x="12539" y="12356"/>
                  </a:cubicBezTo>
                  <a:cubicBezTo>
                    <a:pt x="12508" y="12749"/>
                    <a:pt x="12653" y="13156"/>
                    <a:pt x="12962" y="13412"/>
                  </a:cubicBezTo>
                  <a:cubicBezTo>
                    <a:pt x="13185" y="13596"/>
                    <a:pt x="13468" y="13686"/>
                    <a:pt x="13752" y="13686"/>
                  </a:cubicBezTo>
                  <a:cubicBezTo>
                    <a:pt x="14109" y="13686"/>
                    <a:pt x="14467" y="13543"/>
                    <a:pt x="14707" y="13263"/>
                  </a:cubicBezTo>
                  <a:cubicBezTo>
                    <a:pt x="15147" y="12746"/>
                    <a:pt x="15103" y="11949"/>
                    <a:pt x="14630" y="11472"/>
                  </a:cubicBezTo>
                  <a:cubicBezTo>
                    <a:pt x="14386" y="11227"/>
                    <a:pt x="14058" y="11104"/>
                    <a:pt x="13731" y="11104"/>
                  </a:cubicBezTo>
                  <a:cubicBezTo>
                    <a:pt x="13416" y="11104"/>
                    <a:pt x="13102" y="11217"/>
                    <a:pt x="12860" y="11445"/>
                  </a:cubicBezTo>
                  <a:cubicBezTo>
                    <a:pt x="12756" y="11543"/>
                    <a:pt x="12677" y="11664"/>
                    <a:pt x="12620" y="11792"/>
                  </a:cubicBezTo>
                  <a:cubicBezTo>
                    <a:pt x="12521" y="11765"/>
                    <a:pt x="12420" y="11736"/>
                    <a:pt x="12322" y="11701"/>
                  </a:cubicBezTo>
                  <a:cubicBezTo>
                    <a:pt x="11867" y="11533"/>
                    <a:pt x="11442" y="11291"/>
                    <a:pt x="11034" y="11037"/>
                  </a:cubicBezTo>
                  <a:cubicBezTo>
                    <a:pt x="9351" y="9993"/>
                    <a:pt x="7737" y="8743"/>
                    <a:pt x="5779" y="8263"/>
                  </a:cubicBezTo>
                  <a:cubicBezTo>
                    <a:pt x="5281" y="8142"/>
                    <a:pt x="4777" y="8075"/>
                    <a:pt x="4272" y="8075"/>
                  </a:cubicBezTo>
                  <a:cubicBezTo>
                    <a:pt x="4110" y="8075"/>
                    <a:pt x="3948" y="8082"/>
                    <a:pt x="3787" y="8096"/>
                  </a:cubicBezTo>
                  <a:cubicBezTo>
                    <a:pt x="4950" y="7811"/>
                    <a:pt x="6154" y="7688"/>
                    <a:pt x="7353" y="7688"/>
                  </a:cubicBezTo>
                  <a:cubicBezTo>
                    <a:pt x="7710" y="7688"/>
                    <a:pt x="8066" y="7699"/>
                    <a:pt x="8420" y="7720"/>
                  </a:cubicBezTo>
                  <a:cubicBezTo>
                    <a:pt x="9228" y="7767"/>
                    <a:pt x="10034" y="7866"/>
                    <a:pt x="10830" y="8013"/>
                  </a:cubicBezTo>
                  <a:cubicBezTo>
                    <a:pt x="10837" y="8056"/>
                    <a:pt x="10866" y="8096"/>
                    <a:pt x="10923" y="8097"/>
                  </a:cubicBezTo>
                  <a:cubicBezTo>
                    <a:pt x="10932" y="8097"/>
                    <a:pt x="10941" y="8097"/>
                    <a:pt x="10949" y="8097"/>
                  </a:cubicBezTo>
                  <a:cubicBezTo>
                    <a:pt x="11026" y="8097"/>
                    <a:pt x="11100" y="8092"/>
                    <a:pt x="11170" y="8082"/>
                  </a:cubicBezTo>
                  <a:cubicBezTo>
                    <a:pt x="11248" y="8097"/>
                    <a:pt x="11328" y="8111"/>
                    <a:pt x="11406" y="8127"/>
                  </a:cubicBezTo>
                  <a:cubicBezTo>
                    <a:pt x="11332" y="8265"/>
                    <a:pt x="11328" y="8446"/>
                    <a:pt x="11326" y="8594"/>
                  </a:cubicBezTo>
                  <a:cubicBezTo>
                    <a:pt x="11319" y="9110"/>
                    <a:pt x="11482" y="9635"/>
                    <a:pt x="11774" y="10059"/>
                  </a:cubicBezTo>
                  <a:cubicBezTo>
                    <a:pt x="11945" y="10307"/>
                    <a:pt x="12236" y="10656"/>
                    <a:pt x="12563" y="10656"/>
                  </a:cubicBezTo>
                  <a:cubicBezTo>
                    <a:pt x="12634" y="10656"/>
                    <a:pt x="12707" y="10640"/>
                    <a:pt x="12780" y="10603"/>
                  </a:cubicBezTo>
                  <a:cubicBezTo>
                    <a:pt x="13206" y="10386"/>
                    <a:pt x="13102" y="9785"/>
                    <a:pt x="13010" y="9411"/>
                  </a:cubicBezTo>
                  <a:cubicBezTo>
                    <a:pt x="12929" y="9079"/>
                    <a:pt x="12810" y="8751"/>
                    <a:pt x="12661" y="8439"/>
                  </a:cubicBezTo>
                  <a:lnTo>
                    <a:pt x="12661" y="8439"/>
                  </a:lnTo>
                  <a:cubicBezTo>
                    <a:pt x="13268" y="8609"/>
                    <a:pt x="13866" y="8804"/>
                    <a:pt x="14453" y="9025"/>
                  </a:cubicBezTo>
                  <a:cubicBezTo>
                    <a:pt x="15357" y="9367"/>
                    <a:pt x="16236" y="9773"/>
                    <a:pt x="17089" y="10232"/>
                  </a:cubicBezTo>
                  <a:cubicBezTo>
                    <a:pt x="17088" y="10906"/>
                    <a:pt x="16717" y="11518"/>
                    <a:pt x="16498" y="12141"/>
                  </a:cubicBezTo>
                  <a:cubicBezTo>
                    <a:pt x="16273" y="12776"/>
                    <a:pt x="16158" y="13684"/>
                    <a:pt x="16832" y="14091"/>
                  </a:cubicBezTo>
                  <a:cubicBezTo>
                    <a:pt x="16975" y="14177"/>
                    <a:pt x="17137" y="14225"/>
                    <a:pt x="17298" y="14225"/>
                  </a:cubicBezTo>
                  <a:cubicBezTo>
                    <a:pt x="17439" y="14225"/>
                    <a:pt x="17578" y="14188"/>
                    <a:pt x="17703" y="14107"/>
                  </a:cubicBezTo>
                  <a:cubicBezTo>
                    <a:pt x="18050" y="13884"/>
                    <a:pt x="18153" y="13439"/>
                    <a:pt x="18209" y="13056"/>
                  </a:cubicBezTo>
                  <a:cubicBezTo>
                    <a:pt x="18315" y="12308"/>
                    <a:pt x="18282" y="11472"/>
                    <a:pt x="18009" y="10756"/>
                  </a:cubicBezTo>
                  <a:lnTo>
                    <a:pt x="18009" y="10756"/>
                  </a:lnTo>
                  <a:cubicBezTo>
                    <a:pt x="19168" y="11454"/>
                    <a:pt x="20266" y="12256"/>
                    <a:pt x="21284" y="13154"/>
                  </a:cubicBezTo>
                  <a:cubicBezTo>
                    <a:pt x="21284" y="13183"/>
                    <a:pt x="21290" y="13213"/>
                    <a:pt x="21310" y="13247"/>
                  </a:cubicBezTo>
                  <a:cubicBezTo>
                    <a:pt x="21336" y="13287"/>
                    <a:pt x="21363" y="13320"/>
                    <a:pt x="21391" y="13351"/>
                  </a:cubicBezTo>
                  <a:cubicBezTo>
                    <a:pt x="21470" y="13916"/>
                    <a:pt x="21059" y="14550"/>
                    <a:pt x="20778" y="15001"/>
                  </a:cubicBezTo>
                  <a:cubicBezTo>
                    <a:pt x="20369" y="15658"/>
                    <a:pt x="19913" y="16285"/>
                    <a:pt x="19412" y="16872"/>
                  </a:cubicBezTo>
                  <a:cubicBezTo>
                    <a:pt x="18752" y="17645"/>
                    <a:pt x="17696" y="18718"/>
                    <a:pt x="18342" y="19822"/>
                  </a:cubicBezTo>
                  <a:cubicBezTo>
                    <a:pt x="18592" y="20249"/>
                    <a:pt x="19085" y="20449"/>
                    <a:pt x="19562" y="20449"/>
                  </a:cubicBezTo>
                  <a:cubicBezTo>
                    <a:pt x="20093" y="20448"/>
                    <a:pt x="20565" y="20191"/>
                    <a:pt x="20931" y="19816"/>
                  </a:cubicBezTo>
                  <a:cubicBezTo>
                    <a:pt x="21726" y="19002"/>
                    <a:pt x="22112" y="17718"/>
                    <a:pt x="22272" y="16615"/>
                  </a:cubicBezTo>
                  <a:cubicBezTo>
                    <a:pt x="22398" y="15744"/>
                    <a:pt x="22367" y="14859"/>
                    <a:pt x="22197" y="14001"/>
                  </a:cubicBezTo>
                  <a:lnTo>
                    <a:pt x="22197" y="14001"/>
                  </a:lnTo>
                  <a:cubicBezTo>
                    <a:pt x="22268" y="14070"/>
                    <a:pt x="22336" y="14143"/>
                    <a:pt x="22405" y="14213"/>
                  </a:cubicBezTo>
                  <a:cubicBezTo>
                    <a:pt x="22811" y="14980"/>
                    <a:pt x="23118" y="15821"/>
                    <a:pt x="23313" y="16662"/>
                  </a:cubicBezTo>
                  <a:cubicBezTo>
                    <a:pt x="23685" y="18258"/>
                    <a:pt x="23640" y="19984"/>
                    <a:pt x="23048" y="21520"/>
                  </a:cubicBezTo>
                  <a:cubicBezTo>
                    <a:pt x="22756" y="22282"/>
                    <a:pt x="22343" y="22994"/>
                    <a:pt x="21817" y="23614"/>
                  </a:cubicBezTo>
                  <a:cubicBezTo>
                    <a:pt x="21553" y="23925"/>
                    <a:pt x="21255" y="24227"/>
                    <a:pt x="20926" y="24484"/>
                  </a:cubicBezTo>
                  <a:cubicBezTo>
                    <a:pt x="20760" y="24314"/>
                    <a:pt x="20528" y="24201"/>
                    <a:pt x="20282" y="24201"/>
                  </a:cubicBezTo>
                  <a:cubicBezTo>
                    <a:pt x="20160" y="24201"/>
                    <a:pt x="20034" y="24230"/>
                    <a:pt x="19911" y="24292"/>
                  </a:cubicBezTo>
                  <a:cubicBezTo>
                    <a:pt x="19230" y="24643"/>
                    <a:pt x="19504" y="25715"/>
                    <a:pt x="20227" y="25796"/>
                  </a:cubicBezTo>
                  <a:cubicBezTo>
                    <a:pt x="20253" y="25799"/>
                    <a:pt x="20278" y="25801"/>
                    <a:pt x="20303" y="25801"/>
                  </a:cubicBezTo>
                  <a:cubicBezTo>
                    <a:pt x="20397" y="25801"/>
                    <a:pt x="20483" y="25780"/>
                    <a:pt x="20561" y="25745"/>
                  </a:cubicBezTo>
                  <a:cubicBezTo>
                    <a:pt x="20706" y="25727"/>
                    <a:pt x="20847" y="25667"/>
                    <a:pt x="20952" y="25555"/>
                  </a:cubicBezTo>
                  <a:cubicBezTo>
                    <a:pt x="21215" y="25274"/>
                    <a:pt x="21215" y="24951"/>
                    <a:pt x="21077" y="24688"/>
                  </a:cubicBezTo>
                  <a:cubicBezTo>
                    <a:pt x="21486" y="24349"/>
                    <a:pt x="21868" y="23980"/>
                    <a:pt x="22202" y="23546"/>
                  </a:cubicBezTo>
                  <a:cubicBezTo>
                    <a:pt x="23242" y="22193"/>
                    <a:pt x="23787" y="20510"/>
                    <a:pt x="23774" y="18805"/>
                  </a:cubicBezTo>
                  <a:cubicBezTo>
                    <a:pt x="23763" y="17271"/>
                    <a:pt x="23336" y="15817"/>
                    <a:pt x="22654" y="14467"/>
                  </a:cubicBezTo>
                  <a:lnTo>
                    <a:pt x="22654" y="14467"/>
                  </a:lnTo>
                  <a:cubicBezTo>
                    <a:pt x="23193" y="15031"/>
                    <a:pt x="23703" y="15624"/>
                    <a:pt x="24180" y="16244"/>
                  </a:cubicBezTo>
                  <a:cubicBezTo>
                    <a:pt x="25009" y="17325"/>
                    <a:pt x="25725" y="18485"/>
                    <a:pt x="26323" y="19703"/>
                  </a:cubicBezTo>
                  <a:cubicBezTo>
                    <a:pt x="26395" y="20450"/>
                    <a:pt x="25717" y="21181"/>
                    <a:pt x="25168" y="21600"/>
                  </a:cubicBezTo>
                  <a:cubicBezTo>
                    <a:pt x="24766" y="21909"/>
                    <a:pt x="24341" y="22195"/>
                    <a:pt x="23994" y="22574"/>
                  </a:cubicBezTo>
                  <a:cubicBezTo>
                    <a:pt x="23777" y="22810"/>
                    <a:pt x="23550" y="23130"/>
                    <a:pt x="23611" y="23471"/>
                  </a:cubicBezTo>
                  <a:cubicBezTo>
                    <a:pt x="23688" y="23906"/>
                    <a:pt x="24122" y="24053"/>
                    <a:pt x="24556" y="24053"/>
                  </a:cubicBezTo>
                  <a:cubicBezTo>
                    <a:pt x="24822" y="24053"/>
                    <a:pt x="25088" y="23997"/>
                    <a:pt x="25273" y="23919"/>
                  </a:cubicBezTo>
                  <a:cubicBezTo>
                    <a:pt x="26592" y="23362"/>
                    <a:pt x="26816" y="21957"/>
                    <a:pt x="26762" y="20662"/>
                  </a:cubicBezTo>
                  <a:lnTo>
                    <a:pt x="26762" y="20662"/>
                  </a:lnTo>
                  <a:cubicBezTo>
                    <a:pt x="27568" y="22539"/>
                    <a:pt x="28096" y="24529"/>
                    <a:pt x="28310" y="26572"/>
                  </a:cubicBezTo>
                  <a:cubicBezTo>
                    <a:pt x="28301" y="26569"/>
                    <a:pt x="28291" y="26567"/>
                    <a:pt x="28280" y="26567"/>
                  </a:cubicBezTo>
                  <a:cubicBezTo>
                    <a:pt x="28262" y="26567"/>
                    <a:pt x="28242" y="26573"/>
                    <a:pt x="28222" y="26589"/>
                  </a:cubicBezTo>
                  <a:cubicBezTo>
                    <a:pt x="27963" y="26791"/>
                    <a:pt x="27747" y="27008"/>
                    <a:pt x="27448" y="27154"/>
                  </a:cubicBezTo>
                  <a:cubicBezTo>
                    <a:pt x="27144" y="27302"/>
                    <a:pt x="26819" y="27356"/>
                    <a:pt x="26494" y="27436"/>
                  </a:cubicBezTo>
                  <a:cubicBezTo>
                    <a:pt x="26052" y="27548"/>
                    <a:pt x="25535" y="27817"/>
                    <a:pt x="25514" y="28337"/>
                  </a:cubicBezTo>
                  <a:cubicBezTo>
                    <a:pt x="25505" y="28544"/>
                    <a:pt x="25585" y="28756"/>
                    <a:pt x="25755" y="28878"/>
                  </a:cubicBezTo>
                  <a:cubicBezTo>
                    <a:pt x="25870" y="28960"/>
                    <a:pt x="26003" y="28988"/>
                    <a:pt x="26139" y="28988"/>
                  </a:cubicBezTo>
                  <a:cubicBezTo>
                    <a:pt x="26234" y="28988"/>
                    <a:pt x="26330" y="28974"/>
                    <a:pt x="26422" y="28957"/>
                  </a:cubicBezTo>
                  <a:cubicBezTo>
                    <a:pt x="26896" y="28867"/>
                    <a:pt x="27334" y="28641"/>
                    <a:pt x="27697" y="28322"/>
                  </a:cubicBezTo>
                  <a:cubicBezTo>
                    <a:pt x="27973" y="28081"/>
                    <a:pt x="28245" y="27749"/>
                    <a:pt x="28380" y="27387"/>
                  </a:cubicBezTo>
                  <a:cubicBezTo>
                    <a:pt x="28381" y="27424"/>
                    <a:pt x="28387" y="27462"/>
                    <a:pt x="28388" y="27497"/>
                  </a:cubicBezTo>
                  <a:cubicBezTo>
                    <a:pt x="28385" y="27503"/>
                    <a:pt x="28378" y="27506"/>
                    <a:pt x="28374" y="27514"/>
                  </a:cubicBezTo>
                  <a:cubicBezTo>
                    <a:pt x="28075" y="28408"/>
                    <a:pt x="27536" y="29111"/>
                    <a:pt x="26769" y="29654"/>
                  </a:cubicBezTo>
                  <a:cubicBezTo>
                    <a:pt x="25635" y="30458"/>
                    <a:pt x="24263" y="30861"/>
                    <a:pt x="22894" y="30861"/>
                  </a:cubicBezTo>
                  <a:cubicBezTo>
                    <a:pt x="21734" y="30861"/>
                    <a:pt x="20576" y="30573"/>
                    <a:pt x="19564" y="29994"/>
                  </a:cubicBezTo>
                  <a:cubicBezTo>
                    <a:pt x="19711" y="29732"/>
                    <a:pt x="19717" y="29410"/>
                    <a:pt x="19575" y="29146"/>
                  </a:cubicBezTo>
                  <a:cubicBezTo>
                    <a:pt x="19426" y="28868"/>
                    <a:pt x="19105" y="28701"/>
                    <a:pt x="18796" y="28696"/>
                  </a:cubicBezTo>
                  <a:cubicBezTo>
                    <a:pt x="18791" y="28696"/>
                    <a:pt x="18785" y="28696"/>
                    <a:pt x="18780" y="28696"/>
                  </a:cubicBezTo>
                  <a:cubicBezTo>
                    <a:pt x="18606" y="28696"/>
                    <a:pt x="18439" y="28765"/>
                    <a:pt x="18304" y="28871"/>
                  </a:cubicBezTo>
                  <a:cubicBezTo>
                    <a:pt x="18277" y="28888"/>
                    <a:pt x="18248" y="28899"/>
                    <a:pt x="18223" y="28920"/>
                  </a:cubicBezTo>
                  <a:cubicBezTo>
                    <a:pt x="18065" y="29048"/>
                    <a:pt x="17942" y="29235"/>
                    <a:pt x="17916" y="29443"/>
                  </a:cubicBezTo>
                  <a:cubicBezTo>
                    <a:pt x="17894" y="29633"/>
                    <a:pt x="17925" y="29800"/>
                    <a:pt x="18009" y="29972"/>
                  </a:cubicBezTo>
                  <a:cubicBezTo>
                    <a:pt x="18135" y="30229"/>
                    <a:pt x="18411" y="30437"/>
                    <a:pt x="18697" y="30468"/>
                  </a:cubicBezTo>
                  <a:cubicBezTo>
                    <a:pt x="18728" y="30472"/>
                    <a:pt x="18759" y="30473"/>
                    <a:pt x="18790" y="30473"/>
                  </a:cubicBezTo>
                  <a:cubicBezTo>
                    <a:pt x="19027" y="30473"/>
                    <a:pt x="19237" y="30373"/>
                    <a:pt x="19403" y="30209"/>
                  </a:cubicBezTo>
                  <a:cubicBezTo>
                    <a:pt x="19867" y="30494"/>
                    <a:pt x="20368" y="30721"/>
                    <a:pt x="20893" y="30875"/>
                  </a:cubicBezTo>
                  <a:cubicBezTo>
                    <a:pt x="21525" y="31061"/>
                    <a:pt x="22184" y="31151"/>
                    <a:pt x="22843" y="31151"/>
                  </a:cubicBezTo>
                  <a:cubicBezTo>
                    <a:pt x="23665" y="31151"/>
                    <a:pt x="24488" y="31010"/>
                    <a:pt x="25260" y="30735"/>
                  </a:cubicBezTo>
                  <a:cubicBezTo>
                    <a:pt x="26518" y="30285"/>
                    <a:pt x="27975" y="29313"/>
                    <a:pt x="28408" y="27954"/>
                  </a:cubicBezTo>
                  <a:cubicBezTo>
                    <a:pt x="28417" y="28212"/>
                    <a:pt x="28420" y="28471"/>
                    <a:pt x="28417" y="28727"/>
                  </a:cubicBezTo>
                  <a:cubicBezTo>
                    <a:pt x="27757" y="30115"/>
                    <a:pt x="26480" y="31039"/>
                    <a:pt x="25234" y="31864"/>
                  </a:cubicBezTo>
                  <a:cubicBezTo>
                    <a:pt x="24593" y="32289"/>
                    <a:pt x="23948" y="32709"/>
                    <a:pt x="23359" y="33205"/>
                  </a:cubicBezTo>
                  <a:cubicBezTo>
                    <a:pt x="22944" y="33556"/>
                    <a:pt x="22444" y="33984"/>
                    <a:pt x="22405" y="34567"/>
                  </a:cubicBezTo>
                  <a:cubicBezTo>
                    <a:pt x="22370" y="35068"/>
                    <a:pt x="22727" y="35523"/>
                    <a:pt x="23174" y="35709"/>
                  </a:cubicBezTo>
                  <a:cubicBezTo>
                    <a:pt x="23367" y="35789"/>
                    <a:pt x="23569" y="35824"/>
                    <a:pt x="23772" y="35824"/>
                  </a:cubicBezTo>
                  <a:cubicBezTo>
                    <a:pt x="24111" y="35824"/>
                    <a:pt x="24452" y="35728"/>
                    <a:pt x="24756" y="35586"/>
                  </a:cubicBezTo>
                  <a:cubicBezTo>
                    <a:pt x="26022" y="34997"/>
                    <a:pt x="26781" y="33665"/>
                    <a:pt x="27387" y="32467"/>
                  </a:cubicBezTo>
                  <a:cubicBezTo>
                    <a:pt x="27778" y="31697"/>
                    <a:pt x="28097" y="30890"/>
                    <a:pt x="28364" y="30063"/>
                  </a:cubicBezTo>
                  <a:lnTo>
                    <a:pt x="28364" y="30063"/>
                  </a:lnTo>
                  <a:cubicBezTo>
                    <a:pt x="28150" y="32846"/>
                    <a:pt x="27316" y="35566"/>
                    <a:pt x="25816" y="37917"/>
                  </a:cubicBezTo>
                  <a:cubicBezTo>
                    <a:pt x="25799" y="37896"/>
                    <a:pt x="25778" y="37876"/>
                    <a:pt x="25747" y="37864"/>
                  </a:cubicBezTo>
                  <a:cubicBezTo>
                    <a:pt x="25341" y="37740"/>
                    <a:pt x="24921" y="37672"/>
                    <a:pt x="24498" y="37672"/>
                  </a:cubicBezTo>
                  <a:cubicBezTo>
                    <a:pt x="24420" y="37672"/>
                    <a:pt x="24343" y="37674"/>
                    <a:pt x="24265" y="37679"/>
                  </a:cubicBezTo>
                  <a:cubicBezTo>
                    <a:pt x="24047" y="37691"/>
                    <a:pt x="23831" y="37722"/>
                    <a:pt x="23618" y="37771"/>
                  </a:cubicBezTo>
                  <a:cubicBezTo>
                    <a:pt x="23454" y="37808"/>
                    <a:pt x="23278" y="37886"/>
                    <a:pt x="23170" y="38022"/>
                  </a:cubicBezTo>
                  <a:cubicBezTo>
                    <a:pt x="23047" y="38175"/>
                    <a:pt x="23052" y="38388"/>
                    <a:pt x="23196" y="38524"/>
                  </a:cubicBezTo>
                  <a:cubicBezTo>
                    <a:pt x="23345" y="38667"/>
                    <a:pt x="23590" y="38721"/>
                    <a:pt x="23787" y="38758"/>
                  </a:cubicBezTo>
                  <a:cubicBezTo>
                    <a:pt x="23933" y="38786"/>
                    <a:pt x="24081" y="38799"/>
                    <a:pt x="24229" y="38799"/>
                  </a:cubicBezTo>
                  <a:cubicBezTo>
                    <a:pt x="24646" y="38799"/>
                    <a:pt x="25063" y="38692"/>
                    <a:pt x="25427" y="38487"/>
                  </a:cubicBezTo>
                  <a:lnTo>
                    <a:pt x="25427" y="38487"/>
                  </a:lnTo>
                  <a:cubicBezTo>
                    <a:pt x="25398" y="38530"/>
                    <a:pt x="25363" y="38571"/>
                    <a:pt x="25334" y="38613"/>
                  </a:cubicBezTo>
                  <a:cubicBezTo>
                    <a:pt x="24836" y="38918"/>
                    <a:pt x="24318" y="39043"/>
                    <a:pt x="23799" y="39043"/>
                  </a:cubicBezTo>
                  <a:cubicBezTo>
                    <a:pt x="22757" y="39043"/>
                    <a:pt x="21709" y="38543"/>
                    <a:pt x="20804" y="37993"/>
                  </a:cubicBezTo>
                  <a:cubicBezTo>
                    <a:pt x="19478" y="37190"/>
                    <a:pt x="18348" y="36156"/>
                    <a:pt x="17581" y="34815"/>
                  </a:cubicBezTo>
                  <a:cubicBezTo>
                    <a:pt x="17779" y="34699"/>
                    <a:pt x="17916" y="34495"/>
                    <a:pt x="17982" y="34275"/>
                  </a:cubicBezTo>
                  <a:cubicBezTo>
                    <a:pt x="18067" y="33990"/>
                    <a:pt x="17982" y="33673"/>
                    <a:pt x="17774" y="33465"/>
                  </a:cubicBezTo>
                  <a:cubicBezTo>
                    <a:pt x="17613" y="33302"/>
                    <a:pt x="17379" y="33217"/>
                    <a:pt x="17150" y="33217"/>
                  </a:cubicBezTo>
                  <a:cubicBezTo>
                    <a:pt x="17067" y="33217"/>
                    <a:pt x="16984" y="33228"/>
                    <a:pt x="16906" y="33251"/>
                  </a:cubicBezTo>
                  <a:cubicBezTo>
                    <a:pt x="16611" y="33336"/>
                    <a:pt x="16390" y="33591"/>
                    <a:pt x="16350" y="33897"/>
                  </a:cubicBezTo>
                  <a:cubicBezTo>
                    <a:pt x="16347" y="33924"/>
                    <a:pt x="16349" y="33949"/>
                    <a:pt x="16349" y="33976"/>
                  </a:cubicBezTo>
                  <a:cubicBezTo>
                    <a:pt x="16313" y="34237"/>
                    <a:pt x="16425" y="34506"/>
                    <a:pt x="16610" y="34685"/>
                  </a:cubicBezTo>
                  <a:cubicBezTo>
                    <a:pt x="16767" y="34838"/>
                    <a:pt x="16975" y="34921"/>
                    <a:pt x="17188" y="34921"/>
                  </a:cubicBezTo>
                  <a:cubicBezTo>
                    <a:pt x="17244" y="34921"/>
                    <a:pt x="17301" y="34915"/>
                    <a:pt x="17357" y="34903"/>
                  </a:cubicBezTo>
                  <a:cubicBezTo>
                    <a:pt x="17623" y="35454"/>
                    <a:pt x="17982" y="35955"/>
                    <a:pt x="18397" y="36409"/>
                  </a:cubicBezTo>
                  <a:cubicBezTo>
                    <a:pt x="19351" y="37456"/>
                    <a:pt x="20606" y="38324"/>
                    <a:pt x="21902" y="38889"/>
                  </a:cubicBezTo>
                  <a:cubicBezTo>
                    <a:pt x="22455" y="39130"/>
                    <a:pt x="23088" y="39300"/>
                    <a:pt x="23705" y="39300"/>
                  </a:cubicBezTo>
                  <a:cubicBezTo>
                    <a:pt x="24196" y="39300"/>
                    <a:pt x="24676" y="39192"/>
                    <a:pt x="25097" y="38928"/>
                  </a:cubicBezTo>
                  <a:lnTo>
                    <a:pt x="25097" y="38928"/>
                  </a:lnTo>
                  <a:cubicBezTo>
                    <a:pt x="25022" y="39031"/>
                    <a:pt x="24948" y="39134"/>
                    <a:pt x="24868" y="39236"/>
                  </a:cubicBezTo>
                  <a:cubicBezTo>
                    <a:pt x="24189" y="40083"/>
                    <a:pt x="23413" y="40857"/>
                    <a:pt x="22570" y="41550"/>
                  </a:cubicBezTo>
                  <a:cubicBezTo>
                    <a:pt x="22510" y="41492"/>
                    <a:pt x="22442" y="41440"/>
                    <a:pt x="22391" y="41393"/>
                  </a:cubicBezTo>
                  <a:cubicBezTo>
                    <a:pt x="22258" y="41268"/>
                    <a:pt x="22123" y="41145"/>
                    <a:pt x="21990" y="41020"/>
                  </a:cubicBezTo>
                  <a:cubicBezTo>
                    <a:pt x="21731" y="40779"/>
                    <a:pt x="21475" y="40537"/>
                    <a:pt x="21209" y="40303"/>
                  </a:cubicBezTo>
                  <a:cubicBezTo>
                    <a:pt x="20242" y="39443"/>
                    <a:pt x="19135" y="38643"/>
                    <a:pt x="17821" y="38479"/>
                  </a:cubicBezTo>
                  <a:cubicBezTo>
                    <a:pt x="17674" y="38460"/>
                    <a:pt x="17520" y="38451"/>
                    <a:pt x="17363" y="38451"/>
                  </a:cubicBezTo>
                  <a:cubicBezTo>
                    <a:pt x="16427" y="38451"/>
                    <a:pt x="15381" y="38795"/>
                    <a:pt x="14999" y="39706"/>
                  </a:cubicBezTo>
                  <a:cubicBezTo>
                    <a:pt x="14792" y="40198"/>
                    <a:pt x="14908" y="40726"/>
                    <a:pt x="15248" y="41128"/>
                  </a:cubicBezTo>
                  <a:cubicBezTo>
                    <a:pt x="15452" y="41370"/>
                    <a:pt x="15714" y="41546"/>
                    <a:pt x="15998" y="41681"/>
                  </a:cubicBezTo>
                  <a:cubicBezTo>
                    <a:pt x="15055" y="41532"/>
                    <a:pt x="14104" y="41421"/>
                    <a:pt x="13170" y="41197"/>
                  </a:cubicBezTo>
                  <a:cubicBezTo>
                    <a:pt x="12611" y="41062"/>
                    <a:pt x="12082" y="40869"/>
                    <a:pt x="11596" y="40557"/>
                  </a:cubicBezTo>
                  <a:cubicBezTo>
                    <a:pt x="11240" y="40327"/>
                    <a:pt x="10923" y="40051"/>
                    <a:pt x="10607" y="39777"/>
                  </a:cubicBezTo>
                  <a:cubicBezTo>
                    <a:pt x="10777" y="39561"/>
                    <a:pt x="10852" y="39276"/>
                    <a:pt x="10763" y="39004"/>
                  </a:cubicBezTo>
                  <a:cubicBezTo>
                    <a:pt x="10651" y="38664"/>
                    <a:pt x="10303" y="38408"/>
                    <a:pt x="9947" y="38408"/>
                  </a:cubicBezTo>
                  <a:cubicBezTo>
                    <a:pt x="9874" y="38408"/>
                    <a:pt x="9799" y="38420"/>
                    <a:pt x="9727" y="38443"/>
                  </a:cubicBezTo>
                  <a:cubicBezTo>
                    <a:pt x="9528" y="38507"/>
                    <a:pt x="9347" y="38663"/>
                    <a:pt x="9266" y="38858"/>
                  </a:cubicBezTo>
                  <a:cubicBezTo>
                    <a:pt x="9242" y="38913"/>
                    <a:pt x="9223" y="38971"/>
                    <a:pt x="9211" y="39028"/>
                  </a:cubicBezTo>
                  <a:cubicBezTo>
                    <a:pt x="9181" y="39089"/>
                    <a:pt x="9157" y="39154"/>
                    <a:pt x="9145" y="39219"/>
                  </a:cubicBezTo>
                  <a:cubicBezTo>
                    <a:pt x="9121" y="39354"/>
                    <a:pt x="9131" y="39499"/>
                    <a:pt x="9188" y="39622"/>
                  </a:cubicBezTo>
                  <a:cubicBezTo>
                    <a:pt x="9259" y="39780"/>
                    <a:pt x="9360" y="39896"/>
                    <a:pt x="9502" y="39991"/>
                  </a:cubicBezTo>
                  <a:cubicBezTo>
                    <a:pt x="9629" y="40076"/>
                    <a:pt x="9785" y="40121"/>
                    <a:pt x="9940" y="40121"/>
                  </a:cubicBezTo>
                  <a:cubicBezTo>
                    <a:pt x="10026" y="40121"/>
                    <a:pt x="10112" y="40107"/>
                    <a:pt x="10192" y="40078"/>
                  </a:cubicBezTo>
                  <a:cubicBezTo>
                    <a:pt x="10262" y="40054"/>
                    <a:pt x="10327" y="40018"/>
                    <a:pt x="10390" y="39975"/>
                  </a:cubicBezTo>
                  <a:cubicBezTo>
                    <a:pt x="11126" y="40679"/>
                    <a:pt x="11991" y="41201"/>
                    <a:pt x="12992" y="41450"/>
                  </a:cubicBezTo>
                  <a:cubicBezTo>
                    <a:pt x="13583" y="41596"/>
                    <a:pt x="14189" y="41694"/>
                    <a:pt x="14794" y="41777"/>
                  </a:cubicBezTo>
                  <a:cubicBezTo>
                    <a:pt x="15170" y="41828"/>
                    <a:pt x="15547" y="41877"/>
                    <a:pt x="15927" y="41902"/>
                  </a:cubicBezTo>
                  <a:cubicBezTo>
                    <a:pt x="15920" y="41905"/>
                    <a:pt x="15913" y="41905"/>
                    <a:pt x="15907" y="41906"/>
                  </a:cubicBezTo>
                  <a:cubicBezTo>
                    <a:pt x="14901" y="42106"/>
                    <a:pt x="13886" y="42375"/>
                    <a:pt x="12942" y="42782"/>
                  </a:cubicBezTo>
                  <a:cubicBezTo>
                    <a:pt x="12070" y="43161"/>
                    <a:pt x="11170" y="43707"/>
                    <a:pt x="10706" y="44574"/>
                  </a:cubicBezTo>
                  <a:cubicBezTo>
                    <a:pt x="10295" y="45341"/>
                    <a:pt x="10390" y="46254"/>
                    <a:pt x="10862" y="46971"/>
                  </a:cubicBezTo>
                  <a:cubicBezTo>
                    <a:pt x="11346" y="47709"/>
                    <a:pt x="12163" y="48141"/>
                    <a:pt x="13016" y="48282"/>
                  </a:cubicBezTo>
                  <a:cubicBezTo>
                    <a:pt x="13267" y="48324"/>
                    <a:pt x="13516" y="48344"/>
                    <a:pt x="13763" y="48344"/>
                  </a:cubicBezTo>
                  <a:cubicBezTo>
                    <a:pt x="15150" y="48344"/>
                    <a:pt x="16471" y="47726"/>
                    <a:pt x="17654" y="46984"/>
                  </a:cubicBezTo>
                  <a:lnTo>
                    <a:pt x="17654" y="46984"/>
                  </a:lnTo>
                  <a:cubicBezTo>
                    <a:pt x="17173" y="47389"/>
                    <a:pt x="16723" y="47834"/>
                    <a:pt x="16275" y="48268"/>
                  </a:cubicBezTo>
                  <a:cubicBezTo>
                    <a:pt x="15641" y="48883"/>
                    <a:pt x="15029" y="49520"/>
                    <a:pt x="14462" y="50195"/>
                  </a:cubicBezTo>
                  <a:cubicBezTo>
                    <a:pt x="13559" y="51272"/>
                    <a:pt x="12665" y="52517"/>
                    <a:pt x="12190" y="53874"/>
                  </a:cubicBezTo>
                  <a:cubicBezTo>
                    <a:pt x="12117" y="53856"/>
                    <a:pt x="12042" y="53844"/>
                    <a:pt x="11966" y="53844"/>
                  </a:cubicBezTo>
                  <a:cubicBezTo>
                    <a:pt x="11944" y="53844"/>
                    <a:pt x="11922" y="53845"/>
                    <a:pt x="11901" y="53847"/>
                  </a:cubicBezTo>
                  <a:cubicBezTo>
                    <a:pt x="11752" y="53861"/>
                    <a:pt x="11596" y="53909"/>
                    <a:pt x="11474" y="53997"/>
                  </a:cubicBezTo>
                  <a:cubicBezTo>
                    <a:pt x="11333" y="54099"/>
                    <a:pt x="11242" y="54243"/>
                    <a:pt x="11191" y="54406"/>
                  </a:cubicBezTo>
                  <a:cubicBezTo>
                    <a:pt x="11183" y="54436"/>
                    <a:pt x="11174" y="54464"/>
                    <a:pt x="11170" y="54497"/>
                  </a:cubicBezTo>
                  <a:cubicBezTo>
                    <a:pt x="11167" y="54514"/>
                    <a:pt x="11164" y="54529"/>
                    <a:pt x="11163" y="54548"/>
                  </a:cubicBezTo>
                  <a:cubicBezTo>
                    <a:pt x="11157" y="54603"/>
                    <a:pt x="11155" y="54620"/>
                    <a:pt x="11156" y="54620"/>
                  </a:cubicBezTo>
                  <a:cubicBezTo>
                    <a:pt x="11156" y="54620"/>
                    <a:pt x="11159" y="54596"/>
                    <a:pt x="11162" y="54582"/>
                  </a:cubicBezTo>
                  <a:lnTo>
                    <a:pt x="11162" y="54661"/>
                  </a:lnTo>
                  <a:cubicBezTo>
                    <a:pt x="11092" y="54936"/>
                    <a:pt x="11160" y="55222"/>
                    <a:pt x="11346" y="55440"/>
                  </a:cubicBezTo>
                  <a:cubicBezTo>
                    <a:pt x="11501" y="55623"/>
                    <a:pt x="11718" y="55705"/>
                    <a:pt x="11938" y="55705"/>
                  </a:cubicBezTo>
                  <a:cubicBezTo>
                    <a:pt x="12298" y="55705"/>
                    <a:pt x="12669" y="55486"/>
                    <a:pt x="12803" y="55136"/>
                  </a:cubicBezTo>
                  <a:cubicBezTo>
                    <a:pt x="12917" y="54843"/>
                    <a:pt x="12898" y="54495"/>
                    <a:pt x="12716" y="54230"/>
                  </a:cubicBezTo>
                  <a:cubicBezTo>
                    <a:pt x="12651" y="54135"/>
                    <a:pt x="12562" y="54060"/>
                    <a:pt x="12467" y="53996"/>
                  </a:cubicBezTo>
                  <a:cubicBezTo>
                    <a:pt x="12697" y="53459"/>
                    <a:pt x="12942" y="52927"/>
                    <a:pt x="13239" y="52420"/>
                  </a:cubicBezTo>
                  <a:cubicBezTo>
                    <a:pt x="13671" y="51679"/>
                    <a:pt x="14176" y="50985"/>
                    <a:pt x="14725" y="50327"/>
                  </a:cubicBezTo>
                  <a:cubicBezTo>
                    <a:pt x="15275" y="49671"/>
                    <a:pt x="15863" y="49049"/>
                    <a:pt x="16469" y="48447"/>
                  </a:cubicBezTo>
                  <a:cubicBezTo>
                    <a:pt x="16815" y="48105"/>
                    <a:pt x="17176" y="47774"/>
                    <a:pt x="17528" y="47437"/>
                  </a:cubicBezTo>
                  <a:lnTo>
                    <a:pt x="17528" y="47437"/>
                  </a:lnTo>
                  <a:cubicBezTo>
                    <a:pt x="17027" y="48366"/>
                    <a:pt x="16693" y="49388"/>
                    <a:pt x="16967" y="50453"/>
                  </a:cubicBezTo>
                  <a:cubicBezTo>
                    <a:pt x="17203" y="51366"/>
                    <a:pt x="18022" y="52165"/>
                    <a:pt x="18985" y="52165"/>
                  </a:cubicBezTo>
                  <a:cubicBezTo>
                    <a:pt x="19065" y="52165"/>
                    <a:pt x="19146" y="52160"/>
                    <a:pt x="19227" y="52149"/>
                  </a:cubicBezTo>
                  <a:cubicBezTo>
                    <a:pt x="19842" y="52062"/>
                    <a:pt x="20314" y="51626"/>
                    <a:pt x="20687" y="51154"/>
                  </a:cubicBezTo>
                  <a:cubicBezTo>
                    <a:pt x="21097" y="50630"/>
                    <a:pt x="21438" y="50050"/>
                    <a:pt x="21690" y="49433"/>
                  </a:cubicBezTo>
                  <a:cubicBezTo>
                    <a:pt x="22164" y="48275"/>
                    <a:pt x="22273" y="47057"/>
                    <a:pt x="22316" y="45819"/>
                  </a:cubicBezTo>
                  <a:cubicBezTo>
                    <a:pt x="22357" y="44608"/>
                    <a:pt x="22368" y="43382"/>
                    <a:pt x="22747" y="42219"/>
                  </a:cubicBezTo>
                  <a:cubicBezTo>
                    <a:pt x="22751" y="42210"/>
                    <a:pt x="22749" y="42203"/>
                    <a:pt x="22751" y="42194"/>
                  </a:cubicBezTo>
                  <a:cubicBezTo>
                    <a:pt x="22766" y="42167"/>
                    <a:pt x="22783" y="42142"/>
                    <a:pt x="22797" y="42114"/>
                  </a:cubicBezTo>
                  <a:cubicBezTo>
                    <a:pt x="22832" y="42047"/>
                    <a:pt x="22822" y="41986"/>
                    <a:pt x="22790" y="41938"/>
                  </a:cubicBezTo>
                  <a:cubicBezTo>
                    <a:pt x="23702" y="41191"/>
                    <a:pt x="24525" y="40339"/>
                    <a:pt x="25253" y="39416"/>
                  </a:cubicBezTo>
                  <a:lnTo>
                    <a:pt x="25253" y="39416"/>
                  </a:lnTo>
                  <a:cubicBezTo>
                    <a:pt x="24763" y="40464"/>
                    <a:pt x="24583" y="41698"/>
                    <a:pt x="24627" y="42823"/>
                  </a:cubicBezTo>
                  <a:cubicBezTo>
                    <a:pt x="24654" y="43501"/>
                    <a:pt x="24768" y="44176"/>
                    <a:pt x="24968" y="44826"/>
                  </a:cubicBezTo>
                  <a:cubicBezTo>
                    <a:pt x="25068" y="45155"/>
                    <a:pt x="25193" y="45476"/>
                    <a:pt x="25338" y="45788"/>
                  </a:cubicBezTo>
                  <a:cubicBezTo>
                    <a:pt x="25406" y="45934"/>
                    <a:pt x="25476" y="46100"/>
                    <a:pt x="25558" y="46261"/>
                  </a:cubicBezTo>
                  <a:cubicBezTo>
                    <a:pt x="25456" y="46403"/>
                    <a:pt x="25402" y="46559"/>
                    <a:pt x="25406" y="46735"/>
                  </a:cubicBezTo>
                  <a:cubicBezTo>
                    <a:pt x="25407" y="46878"/>
                    <a:pt x="25457" y="47030"/>
                    <a:pt x="25537" y="47149"/>
                  </a:cubicBezTo>
                  <a:cubicBezTo>
                    <a:pt x="25578" y="47207"/>
                    <a:pt x="25626" y="47268"/>
                    <a:pt x="25684" y="47312"/>
                  </a:cubicBezTo>
                  <a:cubicBezTo>
                    <a:pt x="25764" y="47374"/>
                    <a:pt x="25833" y="47408"/>
                    <a:pt x="25927" y="47441"/>
                  </a:cubicBezTo>
                  <a:cubicBezTo>
                    <a:pt x="25993" y="47464"/>
                    <a:pt x="26062" y="47475"/>
                    <a:pt x="26132" y="47475"/>
                  </a:cubicBezTo>
                  <a:cubicBezTo>
                    <a:pt x="26316" y="47475"/>
                    <a:pt x="26503" y="47400"/>
                    <a:pt x="26643" y="47282"/>
                  </a:cubicBezTo>
                  <a:cubicBezTo>
                    <a:pt x="26862" y="47099"/>
                    <a:pt x="26958" y="46815"/>
                    <a:pt x="26882" y="46539"/>
                  </a:cubicBezTo>
                  <a:cubicBezTo>
                    <a:pt x="26833" y="46367"/>
                    <a:pt x="26721" y="46228"/>
                    <a:pt x="26579" y="46129"/>
                  </a:cubicBezTo>
                  <a:cubicBezTo>
                    <a:pt x="26577" y="46127"/>
                    <a:pt x="26575" y="46123"/>
                    <a:pt x="26571" y="46122"/>
                  </a:cubicBezTo>
                  <a:cubicBezTo>
                    <a:pt x="26542" y="46103"/>
                    <a:pt x="26516" y="46085"/>
                    <a:pt x="26486" y="46069"/>
                  </a:cubicBezTo>
                  <a:cubicBezTo>
                    <a:pt x="26450" y="46049"/>
                    <a:pt x="26413" y="46034"/>
                    <a:pt x="26374" y="46019"/>
                  </a:cubicBezTo>
                  <a:cubicBezTo>
                    <a:pt x="26365" y="46015"/>
                    <a:pt x="26357" y="46010"/>
                    <a:pt x="26347" y="46007"/>
                  </a:cubicBezTo>
                  <a:cubicBezTo>
                    <a:pt x="26287" y="45988"/>
                    <a:pt x="26227" y="45980"/>
                    <a:pt x="26166" y="45980"/>
                  </a:cubicBezTo>
                  <a:cubicBezTo>
                    <a:pt x="26162" y="45980"/>
                    <a:pt x="26157" y="45980"/>
                    <a:pt x="26152" y="45980"/>
                  </a:cubicBezTo>
                  <a:cubicBezTo>
                    <a:pt x="26073" y="45980"/>
                    <a:pt x="25992" y="45990"/>
                    <a:pt x="25918" y="46012"/>
                  </a:cubicBezTo>
                  <a:cubicBezTo>
                    <a:pt x="25877" y="46025"/>
                    <a:pt x="25840" y="46048"/>
                    <a:pt x="25800" y="46068"/>
                  </a:cubicBezTo>
                  <a:cubicBezTo>
                    <a:pt x="25728" y="45946"/>
                    <a:pt x="25653" y="45828"/>
                    <a:pt x="25593" y="45707"/>
                  </a:cubicBezTo>
                  <a:cubicBezTo>
                    <a:pt x="25443" y="45397"/>
                    <a:pt x="25317" y="45075"/>
                    <a:pt x="25212" y="44744"/>
                  </a:cubicBezTo>
                  <a:cubicBezTo>
                    <a:pt x="25016" y="44118"/>
                    <a:pt x="24900" y="43466"/>
                    <a:pt x="24870" y="42809"/>
                  </a:cubicBezTo>
                  <a:cubicBezTo>
                    <a:pt x="24839" y="42150"/>
                    <a:pt x="24891" y="41491"/>
                    <a:pt x="25030" y="40848"/>
                  </a:cubicBezTo>
                  <a:cubicBezTo>
                    <a:pt x="25129" y="40383"/>
                    <a:pt x="25283" y="39947"/>
                    <a:pt x="25460" y="39516"/>
                  </a:cubicBezTo>
                  <a:lnTo>
                    <a:pt x="25460" y="39516"/>
                  </a:lnTo>
                  <a:cubicBezTo>
                    <a:pt x="25451" y="39595"/>
                    <a:pt x="25443" y="39676"/>
                    <a:pt x="25440" y="39757"/>
                  </a:cubicBezTo>
                  <a:cubicBezTo>
                    <a:pt x="25424" y="40191"/>
                    <a:pt x="25437" y="40725"/>
                    <a:pt x="25840" y="40988"/>
                  </a:cubicBezTo>
                  <a:cubicBezTo>
                    <a:pt x="25938" y="41052"/>
                    <a:pt x="26053" y="41086"/>
                    <a:pt x="26167" y="41086"/>
                  </a:cubicBezTo>
                  <a:cubicBezTo>
                    <a:pt x="26258" y="41086"/>
                    <a:pt x="26349" y="41064"/>
                    <a:pt x="26430" y="41018"/>
                  </a:cubicBezTo>
                  <a:cubicBezTo>
                    <a:pt x="26633" y="40905"/>
                    <a:pt x="26738" y="40675"/>
                    <a:pt x="26788" y="40458"/>
                  </a:cubicBezTo>
                  <a:cubicBezTo>
                    <a:pt x="26887" y="40018"/>
                    <a:pt x="26856" y="39536"/>
                    <a:pt x="26769" y="39097"/>
                  </a:cubicBezTo>
                  <a:cubicBezTo>
                    <a:pt x="26725" y="38875"/>
                    <a:pt x="26662" y="38653"/>
                    <a:pt x="26575" y="38443"/>
                  </a:cubicBezTo>
                  <a:cubicBezTo>
                    <a:pt x="26511" y="38283"/>
                    <a:pt x="26433" y="38069"/>
                    <a:pt x="26294" y="37948"/>
                  </a:cubicBezTo>
                  <a:cubicBezTo>
                    <a:pt x="27504" y="36013"/>
                    <a:pt x="28258" y="33834"/>
                    <a:pt x="28611" y="31585"/>
                  </a:cubicBezTo>
                  <a:cubicBezTo>
                    <a:pt x="28664" y="32202"/>
                    <a:pt x="28736" y="32815"/>
                    <a:pt x="28849" y="33425"/>
                  </a:cubicBezTo>
                  <a:cubicBezTo>
                    <a:pt x="29105" y="34786"/>
                    <a:pt x="29562" y="36170"/>
                    <a:pt x="30502" y="37212"/>
                  </a:cubicBezTo>
                  <a:cubicBezTo>
                    <a:pt x="30758" y="37493"/>
                    <a:pt x="31233" y="38022"/>
                    <a:pt x="31684" y="38022"/>
                  </a:cubicBezTo>
                  <a:cubicBezTo>
                    <a:pt x="31766" y="38022"/>
                    <a:pt x="31848" y="38005"/>
                    <a:pt x="31927" y="37965"/>
                  </a:cubicBezTo>
                  <a:cubicBezTo>
                    <a:pt x="32408" y="37727"/>
                    <a:pt x="32541" y="36918"/>
                    <a:pt x="32555" y="36438"/>
                  </a:cubicBezTo>
                  <a:cubicBezTo>
                    <a:pt x="32595" y="35018"/>
                    <a:pt x="31694" y="33839"/>
                    <a:pt x="31023" y="32672"/>
                  </a:cubicBezTo>
                  <a:cubicBezTo>
                    <a:pt x="30634" y="31996"/>
                    <a:pt x="30282" y="31297"/>
                    <a:pt x="29974" y="30580"/>
                  </a:cubicBezTo>
                  <a:lnTo>
                    <a:pt x="29974" y="30579"/>
                  </a:lnTo>
                  <a:cubicBezTo>
                    <a:pt x="30244" y="30857"/>
                    <a:pt x="30542" y="31110"/>
                    <a:pt x="30857" y="31335"/>
                  </a:cubicBezTo>
                  <a:cubicBezTo>
                    <a:pt x="31656" y="31906"/>
                    <a:pt x="32781" y="32565"/>
                    <a:pt x="33844" y="32565"/>
                  </a:cubicBezTo>
                  <a:cubicBezTo>
                    <a:pt x="33983" y="32565"/>
                    <a:pt x="34122" y="32554"/>
                    <a:pt x="34258" y="32530"/>
                  </a:cubicBezTo>
                  <a:cubicBezTo>
                    <a:pt x="34411" y="32755"/>
                    <a:pt x="34658" y="32911"/>
                    <a:pt x="34912" y="32992"/>
                  </a:cubicBezTo>
                  <a:cubicBezTo>
                    <a:pt x="34996" y="33020"/>
                    <a:pt x="35087" y="33036"/>
                    <a:pt x="35177" y="33036"/>
                  </a:cubicBezTo>
                  <a:cubicBezTo>
                    <a:pt x="35263" y="33036"/>
                    <a:pt x="35349" y="33021"/>
                    <a:pt x="35428" y="32989"/>
                  </a:cubicBezTo>
                  <a:cubicBezTo>
                    <a:pt x="35589" y="32924"/>
                    <a:pt x="35708" y="32812"/>
                    <a:pt x="35799" y="32665"/>
                  </a:cubicBezTo>
                  <a:cubicBezTo>
                    <a:pt x="35953" y="32413"/>
                    <a:pt x="35967" y="32060"/>
                    <a:pt x="35871" y="31785"/>
                  </a:cubicBezTo>
                  <a:cubicBezTo>
                    <a:pt x="35737" y="31406"/>
                    <a:pt x="35329" y="31065"/>
                    <a:pt x="34925" y="31065"/>
                  </a:cubicBezTo>
                  <a:cubicBezTo>
                    <a:pt x="34776" y="31065"/>
                    <a:pt x="34628" y="31111"/>
                    <a:pt x="34495" y="31219"/>
                  </a:cubicBezTo>
                  <a:cubicBezTo>
                    <a:pt x="34340" y="31344"/>
                    <a:pt x="34252" y="31515"/>
                    <a:pt x="34217" y="31701"/>
                  </a:cubicBezTo>
                  <a:cubicBezTo>
                    <a:pt x="34113" y="31857"/>
                    <a:pt x="34083" y="32046"/>
                    <a:pt x="34123" y="32230"/>
                  </a:cubicBezTo>
                  <a:cubicBezTo>
                    <a:pt x="34063" y="32234"/>
                    <a:pt x="34003" y="32236"/>
                    <a:pt x="33943" y="32236"/>
                  </a:cubicBezTo>
                  <a:cubicBezTo>
                    <a:pt x="32868" y="32236"/>
                    <a:pt x="31792" y="31650"/>
                    <a:pt x="30952" y="31039"/>
                  </a:cubicBezTo>
                  <a:cubicBezTo>
                    <a:pt x="30478" y="30692"/>
                    <a:pt x="30026" y="30264"/>
                    <a:pt x="29657" y="29772"/>
                  </a:cubicBezTo>
                  <a:cubicBezTo>
                    <a:pt x="29492" y="29328"/>
                    <a:pt x="29335" y="28881"/>
                    <a:pt x="29157" y="28441"/>
                  </a:cubicBezTo>
                  <a:cubicBezTo>
                    <a:pt x="29131" y="28378"/>
                    <a:pt x="29082" y="28351"/>
                    <a:pt x="29034" y="28351"/>
                  </a:cubicBezTo>
                  <a:cubicBezTo>
                    <a:pt x="28996" y="28351"/>
                    <a:pt x="28958" y="28368"/>
                    <a:pt x="28932" y="28398"/>
                  </a:cubicBezTo>
                  <a:cubicBezTo>
                    <a:pt x="28899" y="28302"/>
                    <a:pt x="28868" y="28207"/>
                    <a:pt x="28842" y="28109"/>
                  </a:cubicBezTo>
                  <a:cubicBezTo>
                    <a:pt x="28839" y="27980"/>
                    <a:pt x="28831" y="27852"/>
                    <a:pt x="28825" y="27724"/>
                  </a:cubicBezTo>
                  <a:lnTo>
                    <a:pt x="28825" y="27724"/>
                  </a:lnTo>
                  <a:cubicBezTo>
                    <a:pt x="28946" y="27961"/>
                    <a:pt x="29081" y="28193"/>
                    <a:pt x="29232" y="28414"/>
                  </a:cubicBezTo>
                  <a:cubicBezTo>
                    <a:pt x="29512" y="28820"/>
                    <a:pt x="29840" y="29408"/>
                    <a:pt x="30367" y="29505"/>
                  </a:cubicBezTo>
                  <a:cubicBezTo>
                    <a:pt x="30406" y="29512"/>
                    <a:pt x="30445" y="29515"/>
                    <a:pt x="30485" y="29515"/>
                  </a:cubicBezTo>
                  <a:cubicBezTo>
                    <a:pt x="30837" y="29515"/>
                    <a:pt x="31227" y="29258"/>
                    <a:pt x="31210" y="28876"/>
                  </a:cubicBezTo>
                  <a:cubicBezTo>
                    <a:pt x="31197" y="28597"/>
                    <a:pt x="30963" y="28400"/>
                    <a:pt x="30772" y="28229"/>
                  </a:cubicBezTo>
                  <a:cubicBezTo>
                    <a:pt x="30522" y="28008"/>
                    <a:pt x="30260" y="27804"/>
                    <a:pt x="29999" y="27594"/>
                  </a:cubicBezTo>
                  <a:cubicBezTo>
                    <a:pt x="29502" y="27194"/>
                    <a:pt x="29025" y="26762"/>
                    <a:pt x="28706" y="26201"/>
                  </a:cubicBezTo>
                  <a:cubicBezTo>
                    <a:pt x="28705" y="26191"/>
                    <a:pt x="28705" y="26179"/>
                    <a:pt x="28703" y="26168"/>
                  </a:cubicBezTo>
                  <a:cubicBezTo>
                    <a:pt x="28520" y="24681"/>
                    <a:pt x="28171" y="23228"/>
                    <a:pt x="27677" y="21829"/>
                  </a:cubicBezTo>
                  <a:lnTo>
                    <a:pt x="27677" y="21829"/>
                  </a:lnTo>
                  <a:cubicBezTo>
                    <a:pt x="27885" y="22078"/>
                    <a:pt x="28107" y="22315"/>
                    <a:pt x="28343" y="22532"/>
                  </a:cubicBezTo>
                  <a:cubicBezTo>
                    <a:pt x="28882" y="23025"/>
                    <a:pt x="29545" y="23428"/>
                    <a:pt x="30288" y="23477"/>
                  </a:cubicBezTo>
                  <a:cubicBezTo>
                    <a:pt x="30336" y="23480"/>
                    <a:pt x="30384" y="23482"/>
                    <a:pt x="30434" y="23482"/>
                  </a:cubicBezTo>
                  <a:cubicBezTo>
                    <a:pt x="30745" y="23482"/>
                    <a:pt x="31083" y="23411"/>
                    <a:pt x="31283" y="23160"/>
                  </a:cubicBezTo>
                  <a:cubicBezTo>
                    <a:pt x="31495" y="22895"/>
                    <a:pt x="31441" y="22554"/>
                    <a:pt x="31283" y="22276"/>
                  </a:cubicBezTo>
                  <a:cubicBezTo>
                    <a:pt x="30884" y="21567"/>
                    <a:pt x="30023" y="21077"/>
                    <a:pt x="29268" y="20859"/>
                  </a:cubicBezTo>
                  <a:cubicBezTo>
                    <a:pt x="28402" y="20609"/>
                    <a:pt x="27238" y="20598"/>
                    <a:pt x="26789" y="19660"/>
                  </a:cubicBezTo>
                  <a:cubicBezTo>
                    <a:pt x="26778" y="19637"/>
                    <a:pt x="26764" y="19620"/>
                    <a:pt x="26748" y="19609"/>
                  </a:cubicBezTo>
                  <a:cubicBezTo>
                    <a:pt x="25939" y="17950"/>
                    <a:pt x="24918" y="16397"/>
                    <a:pt x="23705" y="14992"/>
                  </a:cubicBezTo>
                  <a:lnTo>
                    <a:pt x="23705" y="14992"/>
                  </a:lnTo>
                  <a:cubicBezTo>
                    <a:pt x="24104" y="15417"/>
                    <a:pt x="24512" y="15832"/>
                    <a:pt x="24938" y="16232"/>
                  </a:cubicBezTo>
                  <a:cubicBezTo>
                    <a:pt x="26088" y="17308"/>
                    <a:pt x="27408" y="18243"/>
                    <a:pt x="28905" y="18761"/>
                  </a:cubicBezTo>
                  <a:cubicBezTo>
                    <a:pt x="29573" y="18993"/>
                    <a:pt x="30267" y="19134"/>
                    <a:pt x="30975" y="19172"/>
                  </a:cubicBezTo>
                  <a:cubicBezTo>
                    <a:pt x="31094" y="19179"/>
                    <a:pt x="31212" y="19182"/>
                    <a:pt x="31330" y="19182"/>
                  </a:cubicBezTo>
                  <a:cubicBezTo>
                    <a:pt x="31560" y="19182"/>
                    <a:pt x="31790" y="19170"/>
                    <a:pt x="32020" y="19149"/>
                  </a:cubicBezTo>
                  <a:cubicBezTo>
                    <a:pt x="32247" y="19129"/>
                    <a:pt x="32490" y="19121"/>
                    <a:pt x="32727" y="19088"/>
                  </a:cubicBezTo>
                  <a:cubicBezTo>
                    <a:pt x="32884" y="19331"/>
                    <a:pt x="33143" y="19501"/>
                    <a:pt x="33446" y="19501"/>
                  </a:cubicBezTo>
                  <a:cubicBezTo>
                    <a:pt x="33512" y="19501"/>
                    <a:pt x="33580" y="19493"/>
                    <a:pt x="33649" y="19476"/>
                  </a:cubicBezTo>
                  <a:cubicBezTo>
                    <a:pt x="34411" y="19291"/>
                    <a:pt x="34604" y="18273"/>
                    <a:pt x="33909" y="17864"/>
                  </a:cubicBezTo>
                  <a:cubicBezTo>
                    <a:pt x="33786" y="17791"/>
                    <a:pt x="33660" y="17761"/>
                    <a:pt x="33536" y="17761"/>
                  </a:cubicBezTo>
                  <a:cubicBezTo>
                    <a:pt x="33487" y="17761"/>
                    <a:pt x="33438" y="17766"/>
                    <a:pt x="33389" y="17775"/>
                  </a:cubicBezTo>
                  <a:cubicBezTo>
                    <a:pt x="33362" y="17772"/>
                    <a:pt x="33335" y="17770"/>
                    <a:pt x="33307" y="17770"/>
                  </a:cubicBezTo>
                  <a:cubicBezTo>
                    <a:pt x="33060" y="17770"/>
                    <a:pt x="32819" y="17888"/>
                    <a:pt x="32674" y="18156"/>
                  </a:cubicBezTo>
                  <a:cubicBezTo>
                    <a:pt x="32585" y="18326"/>
                    <a:pt x="32557" y="18505"/>
                    <a:pt x="32575" y="18677"/>
                  </a:cubicBezTo>
                  <a:cubicBezTo>
                    <a:pt x="32503" y="18710"/>
                    <a:pt x="32429" y="18741"/>
                    <a:pt x="32351" y="18765"/>
                  </a:cubicBezTo>
                  <a:cubicBezTo>
                    <a:pt x="32166" y="18819"/>
                    <a:pt x="31982" y="18860"/>
                    <a:pt x="31791" y="18881"/>
                  </a:cubicBezTo>
                  <a:cubicBezTo>
                    <a:pt x="31581" y="18904"/>
                    <a:pt x="31371" y="18917"/>
                    <a:pt x="31161" y="18917"/>
                  </a:cubicBezTo>
                  <a:cubicBezTo>
                    <a:pt x="30984" y="18917"/>
                    <a:pt x="30808" y="18908"/>
                    <a:pt x="30631" y="18890"/>
                  </a:cubicBezTo>
                  <a:cubicBezTo>
                    <a:pt x="27761" y="18609"/>
                    <a:pt x="25581" y="16640"/>
                    <a:pt x="23604" y="14680"/>
                  </a:cubicBezTo>
                  <a:lnTo>
                    <a:pt x="23604" y="14680"/>
                  </a:lnTo>
                  <a:cubicBezTo>
                    <a:pt x="23721" y="14747"/>
                    <a:pt x="23838" y="14818"/>
                    <a:pt x="23953" y="14886"/>
                  </a:cubicBezTo>
                  <a:cubicBezTo>
                    <a:pt x="24707" y="15320"/>
                    <a:pt x="25485" y="15715"/>
                    <a:pt x="26289" y="16045"/>
                  </a:cubicBezTo>
                  <a:cubicBezTo>
                    <a:pt x="26995" y="16339"/>
                    <a:pt x="27723" y="16583"/>
                    <a:pt x="28468" y="16754"/>
                  </a:cubicBezTo>
                  <a:cubicBezTo>
                    <a:pt x="28894" y="16854"/>
                    <a:pt x="29345" y="16944"/>
                    <a:pt x="29790" y="16944"/>
                  </a:cubicBezTo>
                  <a:cubicBezTo>
                    <a:pt x="30054" y="16944"/>
                    <a:pt x="30316" y="16913"/>
                    <a:pt x="30570" y="16833"/>
                  </a:cubicBezTo>
                  <a:cubicBezTo>
                    <a:pt x="31131" y="16655"/>
                    <a:pt x="31653" y="16190"/>
                    <a:pt x="31741" y="15581"/>
                  </a:cubicBezTo>
                  <a:cubicBezTo>
                    <a:pt x="31829" y="14960"/>
                    <a:pt x="31440" y="14381"/>
                    <a:pt x="30939" y="14056"/>
                  </a:cubicBezTo>
                  <a:cubicBezTo>
                    <a:pt x="30301" y="13643"/>
                    <a:pt x="29481" y="13569"/>
                    <a:pt x="28743" y="13494"/>
                  </a:cubicBezTo>
                  <a:cubicBezTo>
                    <a:pt x="27960" y="13413"/>
                    <a:pt x="27172" y="13383"/>
                    <a:pt x="26385" y="13374"/>
                  </a:cubicBezTo>
                  <a:cubicBezTo>
                    <a:pt x="25579" y="13361"/>
                    <a:pt x="24775" y="13366"/>
                    <a:pt x="23969" y="13349"/>
                  </a:cubicBezTo>
                  <a:cubicBezTo>
                    <a:pt x="23566" y="13342"/>
                    <a:pt x="23164" y="13328"/>
                    <a:pt x="22763" y="13307"/>
                  </a:cubicBezTo>
                  <a:cubicBezTo>
                    <a:pt x="22549" y="13296"/>
                    <a:pt x="22334" y="13281"/>
                    <a:pt x="22119" y="13256"/>
                  </a:cubicBezTo>
                  <a:cubicBezTo>
                    <a:pt x="22090" y="13253"/>
                    <a:pt x="22059" y="13249"/>
                    <a:pt x="22026" y="13246"/>
                  </a:cubicBezTo>
                  <a:cubicBezTo>
                    <a:pt x="20775" y="12078"/>
                    <a:pt x="19388" y="11055"/>
                    <a:pt x="17909" y="10198"/>
                  </a:cubicBezTo>
                  <a:cubicBezTo>
                    <a:pt x="18585" y="10191"/>
                    <a:pt x="19260" y="10110"/>
                    <a:pt x="19883" y="9822"/>
                  </a:cubicBezTo>
                  <a:cubicBezTo>
                    <a:pt x="20491" y="9543"/>
                    <a:pt x="21128" y="9034"/>
                    <a:pt x="21256" y="8333"/>
                  </a:cubicBezTo>
                  <a:cubicBezTo>
                    <a:pt x="21368" y="7710"/>
                    <a:pt x="20943" y="7271"/>
                    <a:pt x="20344" y="7271"/>
                  </a:cubicBezTo>
                  <a:cubicBezTo>
                    <a:pt x="20321" y="7271"/>
                    <a:pt x="20298" y="7272"/>
                    <a:pt x="20274" y="7273"/>
                  </a:cubicBezTo>
                  <a:cubicBezTo>
                    <a:pt x="18777" y="7358"/>
                    <a:pt x="18376" y="9238"/>
                    <a:pt x="17132" y="9774"/>
                  </a:cubicBezTo>
                  <a:cubicBezTo>
                    <a:pt x="15829" y="9086"/>
                    <a:pt x="14462" y="8517"/>
                    <a:pt x="13048" y="8100"/>
                  </a:cubicBezTo>
                  <a:cubicBezTo>
                    <a:pt x="12871" y="8047"/>
                    <a:pt x="12691" y="8001"/>
                    <a:pt x="12511" y="7954"/>
                  </a:cubicBezTo>
                  <a:cubicBezTo>
                    <a:pt x="12847" y="7806"/>
                    <a:pt x="13172" y="7628"/>
                    <a:pt x="13474" y="7418"/>
                  </a:cubicBezTo>
                  <a:cubicBezTo>
                    <a:pt x="14148" y="6949"/>
                    <a:pt x="14954" y="6112"/>
                    <a:pt x="14760" y="5201"/>
                  </a:cubicBezTo>
                  <a:cubicBezTo>
                    <a:pt x="14683" y="4839"/>
                    <a:pt x="14409" y="4609"/>
                    <a:pt x="14062" y="4609"/>
                  </a:cubicBezTo>
                  <a:cubicBezTo>
                    <a:pt x="14016" y="4609"/>
                    <a:pt x="13969" y="4613"/>
                    <a:pt x="13921" y="4621"/>
                  </a:cubicBezTo>
                  <a:cubicBezTo>
                    <a:pt x="13447" y="4702"/>
                    <a:pt x="13080" y="5078"/>
                    <a:pt x="12830" y="5468"/>
                  </a:cubicBezTo>
                  <a:cubicBezTo>
                    <a:pt x="12400" y="6135"/>
                    <a:pt x="12186" y="7249"/>
                    <a:pt x="11481" y="7701"/>
                  </a:cubicBezTo>
                  <a:cubicBezTo>
                    <a:pt x="10121" y="7410"/>
                    <a:pt x="8729" y="7254"/>
                    <a:pt x="7341" y="7254"/>
                  </a:cubicBezTo>
                  <a:cubicBezTo>
                    <a:pt x="7125" y="7254"/>
                    <a:pt x="6908" y="7258"/>
                    <a:pt x="6692" y="7266"/>
                  </a:cubicBezTo>
                  <a:cubicBezTo>
                    <a:pt x="5738" y="7298"/>
                    <a:pt x="4781" y="7422"/>
                    <a:pt x="3851" y="7639"/>
                  </a:cubicBezTo>
                  <a:cubicBezTo>
                    <a:pt x="5228" y="6922"/>
                    <a:pt x="6545" y="6090"/>
                    <a:pt x="7694" y="5033"/>
                  </a:cubicBezTo>
                  <a:cubicBezTo>
                    <a:pt x="8361" y="4418"/>
                    <a:pt x="8916" y="3723"/>
                    <a:pt x="9459" y="2999"/>
                  </a:cubicBezTo>
                  <a:cubicBezTo>
                    <a:pt x="9719" y="2652"/>
                    <a:pt x="9985" y="2307"/>
                    <a:pt x="10282" y="1989"/>
                  </a:cubicBezTo>
                  <a:cubicBezTo>
                    <a:pt x="10410" y="1853"/>
                    <a:pt x="10573" y="1666"/>
                    <a:pt x="10751" y="1515"/>
                  </a:cubicBezTo>
                  <a:cubicBezTo>
                    <a:pt x="10766" y="1535"/>
                    <a:pt x="10780" y="1557"/>
                    <a:pt x="10795" y="1574"/>
                  </a:cubicBezTo>
                  <a:cubicBezTo>
                    <a:pt x="10960" y="1762"/>
                    <a:pt x="11203" y="1866"/>
                    <a:pt x="11448" y="1866"/>
                  </a:cubicBezTo>
                  <a:cubicBezTo>
                    <a:pt x="11543" y="1866"/>
                    <a:pt x="11639" y="1850"/>
                    <a:pt x="11730" y="1818"/>
                  </a:cubicBezTo>
                  <a:cubicBezTo>
                    <a:pt x="12045" y="1706"/>
                    <a:pt x="12289" y="1439"/>
                    <a:pt x="12377" y="1115"/>
                  </a:cubicBezTo>
                  <a:cubicBezTo>
                    <a:pt x="12467" y="789"/>
                    <a:pt x="12339" y="427"/>
                    <a:pt x="12071" y="223"/>
                  </a:cubicBezTo>
                  <a:cubicBezTo>
                    <a:pt x="11892" y="87"/>
                    <a:pt x="11663" y="1"/>
                    <a:pt x="11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2166875" y="2570550"/>
              <a:ext cx="922800" cy="1068250"/>
            </a:xfrm>
            <a:custGeom>
              <a:avLst/>
              <a:gdLst/>
              <a:ahLst/>
              <a:cxnLst/>
              <a:rect l="l" t="t" r="r" b="b"/>
              <a:pathLst>
                <a:path w="36912" h="42730" extrusionOk="0">
                  <a:moveTo>
                    <a:pt x="11526" y="4710"/>
                  </a:moveTo>
                  <a:cubicBezTo>
                    <a:pt x="12305" y="4710"/>
                    <a:pt x="13079" y="5029"/>
                    <a:pt x="13707" y="5488"/>
                  </a:cubicBezTo>
                  <a:cubicBezTo>
                    <a:pt x="14804" y="6290"/>
                    <a:pt x="15655" y="7433"/>
                    <a:pt x="16359" y="8581"/>
                  </a:cubicBezTo>
                  <a:cubicBezTo>
                    <a:pt x="17675" y="10733"/>
                    <a:pt x="18664" y="13108"/>
                    <a:pt x="19318" y="15549"/>
                  </a:cubicBezTo>
                  <a:cubicBezTo>
                    <a:pt x="19561" y="16452"/>
                    <a:pt x="19752" y="17372"/>
                    <a:pt x="19903" y="18295"/>
                  </a:cubicBezTo>
                  <a:cubicBezTo>
                    <a:pt x="19731" y="17827"/>
                    <a:pt x="19521" y="17369"/>
                    <a:pt x="19318" y="16933"/>
                  </a:cubicBezTo>
                  <a:cubicBezTo>
                    <a:pt x="18793" y="15813"/>
                    <a:pt x="18187" y="14730"/>
                    <a:pt x="17582" y="13652"/>
                  </a:cubicBezTo>
                  <a:cubicBezTo>
                    <a:pt x="16370" y="11499"/>
                    <a:pt x="15056" y="9384"/>
                    <a:pt x="13426" y="7516"/>
                  </a:cubicBezTo>
                  <a:cubicBezTo>
                    <a:pt x="12596" y="6568"/>
                    <a:pt x="11678" y="5697"/>
                    <a:pt x="10676" y="4928"/>
                  </a:cubicBezTo>
                  <a:cubicBezTo>
                    <a:pt x="10682" y="4904"/>
                    <a:pt x="10686" y="4881"/>
                    <a:pt x="10692" y="4858"/>
                  </a:cubicBezTo>
                  <a:cubicBezTo>
                    <a:pt x="10696" y="4853"/>
                    <a:pt x="10701" y="4844"/>
                    <a:pt x="10706" y="4837"/>
                  </a:cubicBezTo>
                  <a:cubicBezTo>
                    <a:pt x="10976" y="4750"/>
                    <a:pt x="11252" y="4710"/>
                    <a:pt x="11526" y="4710"/>
                  </a:cubicBezTo>
                  <a:close/>
                  <a:moveTo>
                    <a:pt x="28749" y="1971"/>
                  </a:moveTo>
                  <a:cubicBezTo>
                    <a:pt x="29986" y="3652"/>
                    <a:pt x="30444" y="5812"/>
                    <a:pt x="30554" y="7883"/>
                  </a:cubicBezTo>
                  <a:cubicBezTo>
                    <a:pt x="30693" y="10565"/>
                    <a:pt x="30324" y="13277"/>
                    <a:pt x="29827" y="15918"/>
                  </a:cubicBezTo>
                  <a:cubicBezTo>
                    <a:pt x="29670" y="16756"/>
                    <a:pt x="29497" y="17592"/>
                    <a:pt x="29315" y="18425"/>
                  </a:cubicBezTo>
                  <a:cubicBezTo>
                    <a:pt x="29458" y="16611"/>
                    <a:pt x="29542" y="14792"/>
                    <a:pt x="29556" y="12975"/>
                  </a:cubicBezTo>
                  <a:cubicBezTo>
                    <a:pt x="29576" y="10455"/>
                    <a:pt x="29475" y="7936"/>
                    <a:pt x="29248" y="5429"/>
                  </a:cubicBezTo>
                  <a:cubicBezTo>
                    <a:pt x="29143" y="4272"/>
                    <a:pt x="29045" y="3095"/>
                    <a:pt x="28749" y="1971"/>
                  </a:cubicBezTo>
                  <a:close/>
                  <a:moveTo>
                    <a:pt x="12383" y="4075"/>
                  </a:moveTo>
                  <a:cubicBezTo>
                    <a:pt x="12595" y="4075"/>
                    <a:pt x="12809" y="4103"/>
                    <a:pt x="13022" y="4163"/>
                  </a:cubicBezTo>
                  <a:cubicBezTo>
                    <a:pt x="13747" y="4367"/>
                    <a:pt x="14377" y="4843"/>
                    <a:pt x="14929" y="5334"/>
                  </a:cubicBezTo>
                  <a:cubicBezTo>
                    <a:pt x="15523" y="5866"/>
                    <a:pt x="16044" y="6471"/>
                    <a:pt x="16519" y="7110"/>
                  </a:cubicBezTo>
                  <a:cubicBezTo>
                    <a:pt x="17441" y="8354"/>
                    <a:pt x="18253" y="9706"/>
                    <a:pt x="18951" y="11087"/>
                  </a:cubicBezTo>
                  <a:cubicBezTo>
                    <a:pt x="20170" y="13490"/>
                    <a:pt x="20991" y="16281"/>
                    <a:pt x="20348" y="18995"/>
                  </a:cubicBezTo>
                  <a:cubicBezTo>
                    <a:pt x="20028" y="16613"/>
                    <a:pt x="19402" y="14277"/>
                    <a:pt x="18487" y="12060"/>
                  </a:cubicBezTo>
                  <a:cubicBezTo>
                    <a:pt x="17979" y="10831"/>
                    <a:pt x="17389" y="9630"/>
                    <a:pt x="16695" y="8495"/>
                  </a:cubicBezTo>
                  <a:cubicBezTo>
                    <a:pt x="15978" y="7321"/>
                    <a:pt x="15126" y="6173"/>
                    <a:pt x="14028" y="5326"/>
                  </a:cubicBezTo>
                  <a:cubicBezTo>
                    <a:pt x="13315" y="4776"/>
                    <a:pt x="12417" y="4386"/>
                    <a:pt x="11513" y="4386"/>
                  </a:cubicBezTo>
                  <a:cubicBezTo>
                    <a:pt x="11372" y="4386"/>
                    <a:pt x="11230" y="4396"/>
                    <a:pt x="11089" y="4416"/>
                  </a:cubicBezTo>
                  <a:cubicBezTo>
                    <a:pt x="11490" y="4202"/>
                    <a:pt x="11932" y="4075"/>
                    <a:pt x="12383" y="4075"/>
                  </a:cubicBezTo>
                  <a:close/>
                  <a:moveTo>
                    <a:pt x="10415" y="5114"/>
                  </a:moveTo>
                  <a:cubicBezTo>
                    <a:pt x="12270" y="6521"/>
                    <a:pt x="13798" y="8300"/>
                    <a:pt x="15107" y="10210"/>
                  </a:cubicBezTo>
                  <a:cubicBezTo>
                    <a:pt x="15800" y="11216"/>
                    <a:pt x="16432" y="12260"/>
                    <a:pt x="17041" y="13320"/>
                  </a:cubicBezTo>
                  <a:cubicBezTo>
                    <a:pt x="17638" y="14363"/>
                    <a:pt x="18227" y="15415"/>
                    <a:pt x="18765" y="16491"/>
                  </a:cubicBezTo>
                  <a:cubicBezTo>
                    <a:pt x="19063" y="17084"/>
                    <a:pt x="19340" y="17690"/>
                    <a:pt x="19575" y="18310"/>
                  </a:cubicBezTo>
                  <a:cubicBezTo>
                    <a:pt x="19744" y="18755"/>
                    <a:pt x="19893" y="19215"/>
                    <a:pt x="19952" y="19690"/>
                  </a:cubicBezTo>
                  <a:cubicBezTo>
                    <a:pt x="17108" y="16067"/>
                    <a:pt x="14496" y="12273"/>
                    <a:pt x="12173" y="8293"/>
                  </a:cubicBezTo>
                  <a:cubicBezTo>
                    <a:pt x="11560" y="7243"/>
                    <a:pt x="10972" y="6181"/>
                    <a:pt x="10396" y="5114"/>
                  </a:cubicBezTo>
                  <a:close/>
                  <a:moveTo>
                    <a:pt x="28501" y="2094"/>
                  </a:moveTo>
                  <a:cubicBezTo>
                    <a:pt x="28749" y="3063"/>
                    <a:pt x="28841" y="4072"/>
                    <a:pt x="28938" y="5065"/>
                  </a:cubicBezTo>
                  <a:cubicBezTo>
                    <a:pt x="29057" y="6307"/>
                    <a:pt x="29145" y="7550"/>
                    <a:pt x="29203" y="8797"/>
                  </a:cubicBezTo>
                  <a:cubicBezTo>
                    <a:pt x="29321" y="11299"/>
                    <a:pt x="29314" y="13811"/>
                    <a:pt x="29184" y="16318"/>
                  </a:cubicBezTo>
                  <a:cubicBezTo>
                    <a:pt x="29122" y="17465"/>
                    <a:pt x="29030" y="18613"/>
                    <a:pt x="28919" y="19758"/>
                  </a:cubicBezTo>
                  <a:cubicBezTo>
                    <a:pt x="28457" y="17416"/>
                    <a:pt x="28230" y="15027"/>
                    <a:pt x="28159" y="12636"/>
                  </a:cubicBezTo>
                  <a:cubicBezTo>
                    <a:pt x="28086" y="10235"/>
                    <a:pt x="28163" y="7831"/>
                    <a:pt x="28293" y="5429"/>
                  </a:cubicBezTo>
                  <a:cubicBezTo>
                    <a:pt x="28354" y="4318"/>
                    <a:pt x="28427" y="3207"/>
                    <a:pt x="28501" y="2094"/>
                  </a:cubicBezTo>
                  <a:close/>
                  <a:moveTo>
                    <a:pt x="28257" y="1605"/>
                  </a:moveTo>
                  <a:lnTo>
                    <a:pt x="28257" y="1605"/>
                  </a:lnTo>
                  <a:cubicBezTo>
                    <a:pt x="28100" y="3935"/>
                    <a:pt x="27952" y="6263"/>
                    <a:pt x="27891" y="8595"/>
                  </a:cubicBezTo>
                  <a:cubicBezTo>
                    <a:pt x="27829" y="11003"/>
                    <a:pt x="27862" y="13415"/>
                    <a:pt x="28088" y="15811"/>
                  </a:cubicBezTo>
                  <a:cubicBezTo>
                    <a:pt x="28214" y="17159"/>
                    <a:pt x="28406" y="18498"/>
                    <a:pt x="28668" y="19822"/>
                  </a:cubicBezTo>
                  <a:cubicBezTo>
                    <a:pt x="27910" y="17778"/>
                    <a:pt x="27397" y="15641"/>
                    <a:pt x="27137" y="13467"/>
                  </a:cubicBezTo>
                  <a:cubicBezTo>
                    <a:pt x="26825" y="10848"/>
                    <a:pt x="26882" y="8181"/>
                    <a:pt x="27306" y="5563"/>
                  </a:cubicBezTo>
                  <a:cubicBezTo>
                    <a:pt x="27522" y="4224"/>
                    <a:pt x="27845" y="2902"/>
                    <a:pt x="28257" y="1605"/>
                  </a:cubicBezTo>
                  <a:close/>
                  <a:moveTo>
                    <a:pt x="10183" y="5365"/>
                  </a:moveTo>
                  <a:lnTo>
                    <a:pt x="10183" y="5365"/>
                  </a:lnTo>
                  <a:cubicBezTo>
                    <a:pt x="12368" y="9420"/>
                    <a:pt x="14849" y="13323"/>
                    <a:pt x="17562" y="17044"/>
                  </a:cubicBezTo>
                  <a:cubicBezTo>
                    <a:pt x="18264" y="18006"/>
                    <a:pt x="18986" y="18955"/>
                    <a:pt x="19724" y="19892"/>
                  </a:cubicBezTo>
                  <a:cubicBezTo>
                    <a:pt x="19247" y="19770"/>
                    <a:pt x="18808" y="19534"/>
                    <a:pt x="18396" y="19264"/>
                  </a:cubicBezTo>
                  <a:cubicBezTo>
                    <a:pt x="17874" y="18921"/>
                    <a:pt x="17377" y="18541"/>
                    <a:pt x="16899" y="18145"/>
                  </a:cubicBezTo>
                  <a:cubicBezTo>
                    <a:pt x="15908" y="17325"/>
                    <a:pt x="14997" y="16408"/>
                    <a:pt x="14178" y="15415"/>
                  </a:cubicBezTo>
                  <a:cubicBezTo>
                    <a:pt x="12575" y="13469"/>
                    <a:pt x="11311" y="11216"/>
                    <a:pt x="10581" y="8791"/>
                  </a:cubicBezTo>
                  <a:cubicBezTo>
                    <a:pt x="10248" y="7683"/>
                    <a:pt x="10062" y="6524"/>
                    <a:pt x="10183" y="5365"/>
                  </a:cubicBezTo>
                  <a:close/>
                  <a:moveTo>
                    <a:pt x="9862" y="5531"/>
                  </a:moveTo>
                  <a:lnTo>
                    <a:pt x="9862" y="5531"/>
                  </a:lnTo>
                  <a:cubicBezTo>
                    <a:pt x="9685" y="7774"/>
                    <a:pt x="10580" y="10008"/>
                    <a:pt x="11587" y="11948"/>
                  </a:cubicBezTo>
                  <a:cubicBezTo>
                    <a:pt x="12798" y="14277"/>
                    <a:pt x="14459" y="16360"/>
                    <a:pt x="16462" y="18060"/>
                  </a:cubicBezTo>
                  <a:cubicBezTo>
                    <a:pt x="17023" y="18535"/>
                    <a:pt x="17610" y="18988"/>
                    <a:pt x="18227" y="19392"/>
                  </a:cubicBezTo>
                  <a:cubicBezTo>
                    <a:pt x="18738" y="19727"/>
                    <a:pt x="19291" y="20012"/>
                    <a:pt x="19900" y="20116"/>
                  </a:cubicBezTo>
                  <a:cubicBezTo>
                    <a:pt x="19914" y="20133"/>
                    <a:pt x="19927" y="20148"/>
                    <a:pt x="19938" y="20167"/>
                  </a:cubicBezTo>
                  <a:cubicBezTo>
                    <a:pt x="19841" y="20179"/>
                    <a:pt x="19744" y="20185"/>
                    <a:pt x="19648" y="20185"/>
                  </a:cubicBezTo>
                  <a:cubicBezTo>
                    <a:pt x="19132" y="20185"/>
                    <a:pt x="18623" y="20021"/>
                    <a:pt x="18156" y="19821"/>
                  </a:cubicBezTo>
                  <a:cubicBezTo>
                    <a:pt x="17516" y="19548"/>
                    <a:pt x="16898" y="19226"/>
                    <a:pt x="16302" y="18871"/>
                  </a:cubicBezTo>
                  <a:cubicBezTo>
                    <a:pt x="15106" y="18159"/>
                    <a:pt x="14001" y="17297"/>
                    <a:pt x="13032" y="16303"/>
                  </a:cubicBezTo>
                  <a:cubicBezTo>
                    <a:pt x="11139" y="14367"/>
                    <a:pt x="9628" y="11834"/>
                    <a:pt x="9222" y="9119"/>
                  </a:cubicBezTo>
                  <a:cubicBezTo>
                    <a:pt x="9039" y="7904"/>
                    <a:pt x="9139" y="6578"/>
                    <a:pt x="9862" y="5531"/>
                  </a:cubicBezTo>
                  <a:close/>
                  <a:moveTo>
                    <a:pt x="28777" y="1311"/>
                  </a:moveTo>
                  <a:cubicBezTo>
                    <a:pt x="29899" y="1311"/>
                    <a:pt x="30756" y="2382"/>
                    <a:pt x="31174" y="3334"/>
                  </a:cubicBezTo>
                  <a:cubicBezTo>
                    <a:pt x="31755" y="4661"/>
                    <a:pt x="31896" y="6142"/>
                    <a:pt x="31955" y="7582"/>
                  </a:cubicBezTo>
                  <a:cubicBezTo>
                    <a:pt x="32016" y="9010"/>
                    <a:pt x="31960" y="10444"/>
                    <a:pt x="31795" y="11867"/>
                  </a:cubicBezTo>
                  <a:cubicBezTo>
                    <a:pt x="31469" y="14683"/>
                    <a:pt x="30705" y="17453"/>
                    <a:pt x="29535" y="20055"/>
                  </a:cubicBezTo>
                  <a:cubicBezTo>
                    <a:pt x="29407" y="20337"/>
                    <a:pt x="29287" y="20641"/>
                    <a:pt x="29079" y="20870"/>
                  </a:cubicBezTo>
                  <a:cubicBezTo>
                    <a:pt x="29079" y="20869"/>
                    <a:pt x="29078" y="20869"/>
                    <a:pt x="29078" y="20868"/>
                  </a:cubicBezTo>
                  <a:cubicBezTo>
                    <a:pt x="29136" y="20666"/>
                    <a:pt x="29179" y="20466"/>
                    <a:pt x="29213" y="20260"/>
                  </a:cubicBezTo>
                  <a:cubicBezTo>
                    <a:pt x="29224" y="20181"/>
                    <a:pt x="29234" y="20102"/>
                    <a:pt x="29243" y="20019"/>
                  </a:cubicBezTo>
                  <a:cubicBezTo>
                    <a:pt x="29817" y="17455"/>
                    <a:pt x="30373" y="14882"/>
                    <a:pt x="30657" y="12271"/>
                  </a:cubicBezTo>
                  <a:cubicBezTo>
                    <a:pt x="30934" y="9726"/>
                    <a:pt x="31025" y="7046"/>
                    <a:pt x="30298" y="4580"/>
                  </a:cubicBezTo>
                  <a:cubicBezTo>
                    <a:pt x="29953" y="3414"/>
                    <a:pt x="29411" y="2324"/>
                    <a:pt x="28628" y="1398"/>
                  </a:cubicBezTo>
                  <a:cubicBezTo>
                    <a:pt x="28645" y="1374"/>
                    <a:pt x="28645" y="1345"/>
                    <a:pt x="28634" y="1317"/>
                  </a:cubicBezTo>
                  <a:cubicBezTo>
                    <a:pt x="28682" y="1313"/>
                    <a:pt x="28730" y="1311"/>
                    <a:pt x="28777" y="1311"/>
                  </a:cubicBezTo>
                  <a:close/>
                  <a:moveTo>
                    <a:pt x="28017" y="1474"/>
                  </a:moveTo>
                  <a:cubicBezTo>
                    <a:pt x="27229" y="3922"/>
                    <a:pt x="26775" y="6467"/>
                    <a:pt x="26672" y="9022"/>
                  </a:cubicBezTo>
                  <a:cubicBezTo>
                    <a:pt x="26564" y="11690"/>
                    <a:pt x="26825" y="14367"/>
                    <a:pt x="27456" y="16949"/>
                  </a:cubicBezTo>
                  <a:cubicBezTo>
                    <a:pt x="27787" y="18297"/>
                    <a:pt x="28222" y="19616"/>
                    <a:pt x="28752" y="20897"/>
                  </a:cubicBezTo>
                  <a:cubicBezTo>
                    <a:pt x="27461" y="20181"/>
                    <a:pt x="26815" y="18744"/>
                    <a:pt x="26385" y="17382"/>
                  </a:cubicBezTo>
                  <a:cubicBezTo>
                    <a:pt x="25935" y="15946"/>
                    <a:pt x="25569" y="14473"/>
                    <a:pt x="25328" y="12984"/>
                  </a:cubicBezTo>
                  <a:cubicBezTo>
                    <a:pt x="24860" y="10102"/>
                    <a:pt x="24910" y="7072"/>
                    <a:pt x="25961" y="4289"/>
                  </a:cubicBezTo>
                  <a:cubicBezTo>
                    <a:pt x="26345" y="3272"/>
                    <a:pt x="26934" y="1941"/>
                    <a:pt x="28017" y="1474"/>
                  </a:cubicBezTo>
                  <a:close/>
                  <a:moveTo>
                    <a:pt x="6640" y="21815"/>
                  </a:moveTo>
                  <a:cubicBezTo>
                    <a:pt x="6887" y="21815"/>
                    <a:pt x="7134" y="21820"/>
                    <a:pt x="7381" y="21830"/>
                  </a:cubicBezTo>
                  <a:cubicBezTo>
                    <a:pt x="8729" y="21882"/>
                    <a:pt x="10069" y="22071"/>
                    <a:pt x="11373" y="22396"/>
                  </a:cubicBezTo>
                  <a:cubicBezTo>
                    <a:pt x="12667" y="22719"/>
                    <a:pt x="13928" y="23173"/>
                    <a:pt x="15126" y="23751"/>
                  </a:cubicBezTo>
                  <a:cubicBezTo>
                    <a:pt x="15732" y="24043"/>
                    <a:pt x="16323" y="24369"/>
                    <a:pt x="16892" y="24727"/>
                  </a:cubicBezTo>
                  <a:cubicBezTo>
                    <a:pt x="17401" y="25046"/>
                    <a:pt x="17986" y="25371"/>
                    <a:pt x="18376" y="25836"/>
                  </a:cubicBezTo>
                  <a:cubicBezTo>
                    <a:pt x="18453" y="25927"/>
                    <a:pt x="18517" y="26029"/>
                    <a:pt x="18562" y="26140"/>
                  </a:cubicBezTo>
                  <a:cubicBezTo>
                    <a:pt x="16519" y="25276"/>
                    <a:pt x="14348" y="24710"/>
                    <a:pt x="12151" y="24339"/>
                  </a:cubicBezTo>
                  <a:cubicBezTo>
                    <a:pt x="10940" y="24135"/>
                    <a:pt x="9719" y="23985"/>
                    <a:pt x="8494" y="23863"/>
                  </a:cubicBezTo>
                  <a:cubicBezTo>
                    <a:pt x="7310" y="23743"/>
                    <a:pt x="6121" y="23631"/>
                    <a:pt x="4930" y="23582"/>
                  </a:cubicBezTo>
                  <a:cubicBezTo>
                    <a:pt x="4689" y="23572"/>
                    <a:pt x="4447" y="23566"/>
                    <a:pt x="4206" y="23566"/>
                  </a:cubicBezTo>
                  <a:cubicBezTo>
                    <a:pt x="3243" y="23566"/>
                    <a:pt x="2281" y="23656"/>
                    <a:pt x="1349" y="23925"/>
                  </a:cubicBezTo>
                  <a:cubicBezTo>
                    <a:pt x="1393" y="23776"/>
                    <a:pt x="1457" y="23629"/>
                    <a:pt x="1540" y="23490"/>
                  </a:cubicBezTo>
                  <a:cubicBezTo>
                    <a:pt x="1918" y="22851"/>
                    <a:pt x="2571" y="22433"/>
                    <a:pt x="3263" y="22203"/>
                  </a:cubicBezTo>
                  <a:cubicBezTo>
                    <a:pt x="3933" y="21979"/>
                    <a:pt x="4647" y="21908"/>
                    <a:pt x="5343" y="21861"/>
                  </a:cubicBezTo>
                  <a:cubicBezTo>
                    <a:pt x="5776" y="21830"/>
                    <a:pt x="6208" y="21815"/>
                    <a:pt x="6640" y="21815"/>
                  </a:cubicBezTo>
                  <a:close/>
                  <a:moveTo>
                    <a:pt x="4125" y="23807"/>
                  </a:moveTo>
                  <a:cubicBezTo>
                    <a:pt x="4268" y="23807"/>
                    <a:pt x="4411" y="23809"/>
                    <a:pt x="4554" y="23813"/>
                  </a:cubicBezTo>
                  <a:cubicBezTo>
                    <a:pt x="5715" y="23841"/>
                    <a:pt x="6877" y="23955"/>
                    <a:pt x="8032" y="24064"/>
                  </a:cubicBezTo>
                  <a:cubicBezTo>
                    <a:pt x="10440" y="24295"/>
                    <a:pt x="12850" y="24623"/>
                    <a:pt x="15188" y="25239"/>
                  </a:cubicBezTo>
                  <a:cubicBezTo>
                    <a:pt x="16249" y="25517"/>
                    <a:pt x="17289" y="25865"/>
                    <a:pt x="18302" y="26282"/>
                  </a:cubicBezTo>
                  <a:cubicBezTo>
                    <a:pt x="16126" y="26090"/>
                    <a:pt x="13951" y="25904"/>
                    <a:pt x="11777" y="25707"/>
                  </a:cubicBezTo>
                  <a:cubicBezTo>
                    <a:pt x="9480" y="25500"/>
                    <a:pt x="7183" y="25267"/>
                    <a:pt x="4909" y="24905"/>
                  </a:cubicBezTo>
                  <a:cubicBezTo>
                    <a:pt x="3703" y="24714"/>
                    <a:pt x="2503" y="24480"/>
                    <a:pt x="1320" y="24197"/>
                  </a:cubicBezTo>
                  <a:cubicBezTo>
                    <a:pt x="1313" y="24188"/>
                    <a:pt x="1305" y="24178"/>
                    <a:pt x="1298" y="24168"/>
                  </a:cubicBezTo>
                  <a:cubicBezTo>
                    <a:pt x="2217" y="23896"/>
                    <a:pt x="3172" y="23807"/>
                    <a:pt x="4125" y="23807"/>
                  </a:cubicBezTo>
                  <a:close/>
                  <a:moveTo>
                    <a:pt x="1569" y="24487"/>
                  </a:moveTo>
                  <a:lnTo>
                    <a:pt x="1569" y="24487"/>
                  </a:lnTo>
                  <a:cubicBezTo>
                    <a:pt x="5905" y="25476"/>
                    <a:pt x="10374" y="25801"/>
                    <a:pt x="14807" y="26195"/>
                  </a:cubicBezTo>
                  <a:cubicBezTo>
                    <a:pt x="15973" y="26297"/>
                    <a:pt x="17140" y="26405"/>
                    <a:pt x="18307" y="26510"/>
                  </a:cubicBezTo>
                  <a:cubicBezTo>
                    <a:pt x="16281" y="26745"/>
                    <a:pt x="14251" y="26928"/>
                    <a:pt x="12215" y="26928"/>
                  </a:cubicBezTo>
                  <a:cubicBezTo>
                    <a:pt x="12020" y="26928"/>
                    <a:pt x="11826" y="26926"/>
                    <a:pt x="11631" y="26923"/>
                  </a:cubicBezTo>
                  <a:cubicBezTo>
                    <a:pt x="9331" y="26883"/>
                    <a:pt x="7029" y="26609"/>
                    <a:pt x="4833" y="25954"/>
                  </a:cubicBezTo>
                  <a:cubicBezTo>
                    <a:pt x="4218" y="25771"/>
                    <a:pt x="3615" y="25558"/>
                    <a:pt x="3024" y="25317"/>
                  </a:cubicBezTo>
                  <a:cubicBezTo>
                    <a:pt x="2513" y="25107"/>
                    <a:pt x="1971" y="24870"/>
                    <a:pt x="1569" y="24487"/>
                  </a:cubicBezTo>
                  <a:close/>
                  <a:moveTo>
                    <a:pt x="1274" y="24741"/>
                  </a:moveTo>
                  <a:lnTo>
                    <a:pt x="1274" y="24741"/>
                  </a:lnTo>
                  <a:cubicBezTo>
                    <a:pt x="2775" y="26469"/>
                    <a:pt x="4969" y="27459"/>
                    <a:pt x="7219" y="27876"/>
                  </a:cubicBezTo>
                  <a:cubicBezTo>
                    <a:pt x="8350" y="28087"/>
                    <a:pt x="9507" y="28176"/>
                    <a:pt x="10668" y="28176"/>
                  </a:cubicBezTo>
                  <a:cubicBezTo>
                    <a:pt x="11943" y="28176"/>
                    <a:pt x="13223" y="28068"/>
                    <a:pt x="14476" y="27892"/>
                  </a:cubicBezTo>
                  <a:cubicBezTo>
                    <a:pt x="15845" y="27699"/>
                    <a:pt x="17206" y="27401"/>
                    <a:pt x="18528" y="26991"/>
                  </a:cubicBezTo>
                  <a:cubicBezTo>
                    <a:pt x="18681" y="26944"/>
                    <a:pt x="18657" y="26716"/>
                    <a:pt x="18523" y="26716"/>
                  </a:cubicBezTo>
                  <a:cubicBezTo>
                    <a:pt x="18511" y="26716"/>
                    <a:pt x="18497" y="26719"/>
                    <a:pt x="18483" y="26723"/>
                  </a:cubicBezTo>
                  <a:cubicBezTo>
                    <a:pt x="16193" y="27428"/>
                    <a:pt x="13830" y="27845"/>
                    <a:pt x="11444" y="27915"/>
                  </a:cubicBezTo>
                  <a:cubicBezTo>
                    <a:pt x="11180" y="27922"/>
                    <a:pt x="10915" y="27927"/>
                    <a:pt x="10649" y="27927"/>
                  </a:cubicBezTo>
                  <a:cubicBezTo>
                    <a:pt x="8502" y="27927"/>
                    <a:pt x="6327" y="27650"/>
                    <a:pt x="4383" y="26747"/>
                  </a:cubicBezTo>
                  <a:cubicBezTo>
                    <a:pt x="3395" y="26289"/>
                    <a:pt x="2489" y="25667"/>
                    <a:pt x="1735" y="24893"/>
                  </a:cubicBezTo>
                  <a:lnTo>
                    <a:pt x="1735" y="24893"/>
                  </a:lnTo>
                  <a:cubicBezTo>
                    <a:pt x="1941" y="25037"/>
                    <a:pt x="2162" y="25162"/>
                    <a:pt x="2395" y="25272"/>
                  </a:cubicBezTo>
                  <a:cubicBezTo>
                    <a:pt x="2946" y="25534"/>
                    <a:pt x="3524" y="25745"/>
                    <a:pt x="4103" y="25938"/>
                  </a:cubicBezTo>
                  <a:cubicBezTo>
                    <a:pt x="5211" y="26307"/>
                    <a:pt x="6355" y="26577"/>
                    <a:pt x="7511" y="26764"/>
                  </a:cubicBezTo>
                  <a:cubicBezTo>
                    <a:pt x="9029" y="27008"/>
                    <a:pt x="10566" y="27107"/>
                    <a:pt x="12106" y="27107"/>
                  </a:cubicBezTo>
                  <a:cubicBezTo>
                    <a:pt x="12942" y="27107"/>
                    <a:pt x="13778" y="27078"/>
                    <a:pt x="14612" y="27027"/>
                  </a:cubicBezTo>
                  <a:cubicBezTo>
                    <a:pt x="15949" y="26943"/>
                    <a:pt x="17284" y="26804"/>
                    <a:pt x="18610" y="26612"/>
                  </a:cubicBezTo>
                  <a:cubicBezTo>
                    <a:pt x="18617" y="26696"/>
                    <a:pt x="18681" y="26753"/>
                    <a:pt x="18751" y="26767"/>
                  </a:cubicBezTo>
                  <a:cubicBezTo>
                    <a:pt x="18501" y="27326"/>
                    <a:pt x="17810" y="27593"/>
                    <a:pt x="17281" y="27822"/>
                  </a:cubicBezTo>
                  <a:cubicBezTo>
                    <a:pt x="16706" y="28071"/>
                    <a:pt x="16115" y="28285"/>
                    <a:pt x="15516" y="28465"/>
                  </a:cubicBezTo>
                  <a:cubicBezTo>
                    <a:pt x="14320" y="28820"/>
                    <a:pt x="13088" y="29036"/>
                    <a:pt x="11848" y="29118"/>
                  </a:cubicBezTo>
                  <a:cubicBezTo>
                    <a:pt x="11491" y="29141"/>
                    <a:pt x="11132" y="29153"/>
                    <a:pt x="10774" y="29153"/>
                  </a:cubicBezTo>
                  <a:cubicBezTo>
                    <a:pt x="8653" y="29153"/>
                    <a:pt x="6536" y="28747"/>
                    <a:pt x="4593" y="27936"/>
                  </a:cubicBezTo>
                  <a:cubicBezTo>
                    <a:pt x="3336" y="27412"/>
                    <a:pt x="1921" y="26710"/>
                    <a:pt x="1416" y="25361"/>
                  </a:cubicBezTo>
                  <a:cubicBezTo>
                    <a:pt x="1342" y="25161"/>
                    <a:pt x="1296" y="24951"/>
                    <a:pt x="1274" y="24741"/>
                  </a:cubicBezTo>
                  <a:close/>
                  <a:moveTo>
                    <a:pt x="29638" y="0"/>
                  </a:moveTo>
                  <a:cubicBezTo>
                    <a:pt x="29598" y="0"/>
                    <a:pt x="29555" y="13"/>
                    <a:pt x="29512" y="43"/>
                  </a:cubicBezTo>
                  <a:cubicBezTo>
                    <a:pt x="29322" y="175"/>
                    <a:pt x="29145" y="320"/>
                    <a:pt x="28972" y="470"/>
                  </a:cubicBezTo>
                  <a:cubicBezTo>
                    <a:pt x="28989" y="412"/>
                    <a:pt x="29007" y="354"/>
                    <a:pt x="29024" y="297"/>
                  </a:cubicBezTo>
                  <a:cubicBezTo>
                    <a:pt x="29057" y="189"/>
                    <a:pt x="29010" y="70"/>
                    <a:pt x="28898" y="33"/>
                  </a:cubicBezTo>
                  <a:cubicBezTo>
                    <a:pt x="28874" y="25"/>
                    <a:pt x="28851" y="21"/>
                    <a:pt x="28829" y="21"/>
                  </a:cubicBezTo>
                  <a:cubicBezTo>
                    <a:pt x="28742" y="21"/>
                    <a:pt x="28670" y="80"/>
                    <a:pt x="28628" y="162"/>
                  </a:cubicBezTo>
                  <a:cubicBezTo>
                    <a:pt x="28529" y="364"/>
                    <a:pt x="28465" y="586"/>
                    <a:pt x="28441" y="809"/>
                  </a:cubicBezTo>
                  <a:cubicBezTo>
                    <a:pt x="28438" y="818"/>
                    <a:pt x="28435" y="825"/>
                    <a:pt x="28434" y="835"/>
                  </a:cubicBezTo>
                  <a:cubicBezTo>
                    <a:pt x="28432" y="839"/>
                    <a:pt x="28425" y="859"/>
                    <a:pt x="28420" y="877"/>
                  </a:cubicBezTo>
                  <a:cubicBezTo>
                    <a:pt x="28404" y="866"/>
                    <a:pt x="28386" y="856"/>
                    <a:pt x="28370" y="843"/>
                  </a:cubicBezTo>
                  <a:cubicBezTo>
                    <a:pt x="28305" y="796"/>
                    <a:pt x="28242" y="747"/>
                    <a:pt x="28180" y="696"/>
                  </a:cubicBezTo>
                  <a:cubicBezTo>
                    <a:pt x="28072" y="602"/>
                    <a:pt x="27974" y="498"/>
                    <a:pt x="27882" y="391"/>
                  </a:cubicBezTo>
                  <a:cubicBezTo>
                    <a:pt x="27845" y="347"/>
                    <a:pt x="27790" y="325"/>
                    <a:pt x="27734" y="325"/>
                  </a:cubicBezTo>
                  <a:cubicBezTo>
                    <a:pt x="27695" y="325"/>
                    <a:pt x="27655" y="336"/>
                    <a:pt x="27621" y="359"/>
                  </a:cubicBezTo>
                  <a:cubicBezTo>
                    <a:pt x="27547" y="410"/>
                    <a:pt x="27493" y="525"/>
                    <a:pt x="27547" y="610"/>
                  </a:cubicBezTo>
                  <a:cubicBezTo>
                    <a:pt x="27556" y="625"/>
                    <a:pt x="27568" y="639"/>
                    <a:pt x="27578" y="653"/>
                  </a:cubicBezTo>
                  <a:cubicBezTo>
                    <a:pt x="27577" y="653"/>
                    <a:pt x="27577" y="654"/>
                    <a:pt x="27576" y="654"/>
                  </a:cubicBezTo>
                  <a:cubicBezTo>
                    <a:pt x="27583" y="664"/>
                    <a:pt x="27590" y="671"/>
                    <a:pt x="27597" y="679"/>
                  </a:cubicBezTo>
                  <a:cubicBezTo>
                    <a:pt x="27702" y="830"/>
                    <a:pt x="27824" y="971"/>
                    <a:pt x="27961" y="1094"/>
                  </a:cubicBezTo>
                  <a:cubicBezTo>
                    <a:pt x="28001" y="1130"/>
                    <a:pt x="28042" y="1158"/>
                    <a:pt x="28082" y="1192"/>
                  </a:cubicBezTo>
                  <a:cubicBezTo>
                    <a:pt x="27265" y="1496"/>
                    <a:pt x="26632" y="2293"/>
                    <a:pt x="26233" y="3062"/>
                  </a:cubicBezTo>
                  <a:cubicBezTo>
                    <a:pt x="24833" y="5752"/>
                    <a:pt x="24598" y="8951"/>
                    <a:pt x="24930" y="11888"/>
                  </a:cubicBezTo>
                  <a:cubicBezTo>
                    <a:pt x="25108" y="13466"/>
                    <a:pt x="25454" y="15019"/>
                    <a:pt x="25886" y="16545"/>
                  </a:cubicBezTo>
                  <a:cubicBezTo>
                    <a:pt x="26309" y="18044"/>
                    <a:pt x="26802" y="19619"/>
                    <a:pt x="28039" y="20651"/>
                  </a:cubicBezTo>
                  <a:cubicBezTo>
                    <a:pt x="28291" y="20858"/>
                    <a:pt x="28564" y="21031"/>
                    <a:pt x="28860" y="21167"/>
                  </a:cubicBezTo>
                  <a:cubicBezTo>
                    <a:pt x="28867" y="21181"/>
                    <a:pt x="28872" y="21197"/>
                    <a:pt x="28877" y="21211"/>
                  </a:cubicBezTo>
                  <a:cubicBezTo>
                    <a:pt x="28889" y="21239"/>
                    <a:pt x="28909" y="21259"/>
                    <a:pt x="28932" y="21272"/>
                  </a:cubicBezTo>
                  <a:cubicBezTo>
                    <a:pt x="28940" y="24964"/>
                    <a:pt x="29770" y="28671"/>
                    <a:pt x="31210" y="32043"/>
                  </a:cubicBezTo>
                  <a:cubicBezTo>
                    <a:pt x="31498" y="32717"/>
                    <a:pt x="31813" y="33381"/>
                    <a:pt x="32160" y="34028"/>
                  </a:cubicBezTo>
                  <a:cubicBezTo>
                    <a:pt x="31996" y="33837"/>
                    <a:pt x="31832" y="33647"/>
                    <a:pt x="31669" y="33455"/>
                  </a:cubicBezTo>
                  <a:cubicBezTo>
                    <a:pt x="31697" y="33442"/>
                    <a:pt x="31718" y="33407"/>
                    <a:pt x="31693" y="33376"/>
                  </a:cubicBezTo>
                  <a:cubicBezTo>
                    <a:pt x="29755" y="30866"/>
                    <a:pt x="28120" y="28119"/>
                    <a:pt x="26816" y="25228"/>
                  </a:cubicBezTo>
                  <a:cubicBezTo>
                    <a:pt x="26635" y="24827"/>
                    <a:pt x="26462" y="24423"/>
                    <a:pt x="26294" y="24017"/>
                  </a:cubicBezTo>
                  <a:cubicBezTo>
                    <a:pt x="26221" y="23836"/>
                    <a:pt x="26144" y="23653"/>
                    <a:pt x="26074" y="23468"/>
                  </a:cubicBezTo>
                  <a:cubicBezTo>
                    <a:pt x="26301" y="23454"/>
                    <a:pt x="26513" y="23305"/>
                    <a:pt x="26616" y="23077"/>
                  </a:cubicBezTo>
                  <a:cubicBezTo>
                    <a:pt x="26906" y="22433"/>
                    <a:pt x="26345" y="21852"/>
                    <a:pt x="25739" y="21852"/>
                  </a:cubicBezTo>
                  <a:cubicBezTo>
                    <a:pt x="25584" y="21852"/>
                    <a:pt x="25427" y="21890"/>
                    <a:pt x="25280" y="21974"/>
                  </a:cubicBezTo>
                  <a:cubicBezTo>
                    <a:pt x="24580" y="22373"/>
                    <a:pt x="24843" y="23573"/>
                    <a:pt x="25661" y="23573"/>
                  </a:cubicBezTo>
                  <a:cubicBezTo>
                    <a:pt x="25666" y="23573"/>
                    <a:pt x="25671" y="23573"/>
                    <a:pt x="25676" y="23573"/>
                  </a:cubicBezTo>
                  <a:cubicBezTo>
                    <a:pt x="25744" y="23572"/>
                    <a:pt x="25811" y="23559"/>
                    <a:pt x="25876" y="23539"/>
                  </a:cubicBezTo>
                  <a:cubicBezTo>
                    <a:pt x="25928" y="23664"/>
                    <a:pt x="25978" y="23787"/>
                    <a:pt x="26029" y="23912"/>
                  </a:cubicBezTo>
                  <a:cubicBezTo>
                    <a:pt x="26184" y="24287"/>
                    <a:pt x="26341" y="24659"/>
                    <a:pt x="26506" y="25027"/>
                  </a:cubicBezTo>
                  <a:cubicBezTo>
                    <a:pt x="26831" y="25757"/>
                    <a:pt x="27178" y="26475"/>
                    <a:pt x="27547" y="27183"/>
                  </a:cubicBezTo>
                  <a:cubicBezTo>
                    <a:pt x="28281" y="28594"/>
                    <a:pt x="29106" y="29956"/>
                    <a:pt x="30010" y="31264"/>
                  </a:cubicBezTo>
                  <a:cubicBezTo>
                    <a:pt x="30415" y="31850"/>
                    <a:pt x="30837" y="32424"/>
                    <a:pt x="31270" y="32987"/>
                  </a:cubicBezTo>
                  <a:cubicBezTo>
                    <a:pt x="29040" y="30392"/>
                    <a:pt x="26811" y="27797"/>
                    <a:pt x="24583" y="25202"/>
                  </a:cubicBezTo>
                  <a:cubicBezTo>
                    <a:pt x="23179" y="23565"/>
                    <a:pt x="21774" y="21926"/>
                    <a:pt x="20368" y="20289"/>
                  </a:cubicBezTo>
                  <a:cubicBezTo>
                    <a:pt x="21495" y="17511"/>
                    <a:pt x="20934" y="14424"/>
                    <a:pt x="19744" y="11806"/>
                  </a:cubicBezTo>
                  <a:cubicBezTo>
                    <a:pt x="19076" y="10338"/>
                    <a:pt x="18231" y="8941"/>
                    <a:pt x="17325" y="7612"/>
                  </a:cubicBezTo>
                  <a:cubicBezTo>
                    <a:pt x="16848" y="6914"/>
                    <a:pt x="16332" y="6237"/>
                    <a:pt x="15744" y="5627"/>
                  </a:cubicBezTo>
                  <a:cubicBezTo>
                    <a:pt x="15195" y="5057"/>
                    <a:pt x="14574" y="4511"/>
                    <a:pt x="13869" y="4136"/>
                  </a:cubicBezTo>
                  <a:cubicBezTo>
                    <a:pt x="13400" y="3888"/>
                    <a:pt x="12891" y="3733"/>
                    <a:pt x="12365" y="3733"/>
                  </a:cubicBezTo>
                  <a:cubicBezTo>
                    <a:pt x="12224" y="3733"/>
                    <a:pt x="12083" y="3744"/>
                    <a:pt x="11941" y="3767"/>
                  </a:cubicBezTo>
                  <a:cubicBezTo>
                    <a:pt x="11539" y="3832"/>
                    <a:pt x="11160" y="3989"/>
                    <a:pt x="10811" y="4199"/>
                  </a:cubicBezTo>
                  <a:cubicBezTo>
                    <a:pt x="10811" y="4180"/>
                    <a:pt x="10814" y="4164"/>
                    <a:pt x="10813" y="4147"/>
                  </a:cubicBezTo>
                  <a:cubicBezTo>
                    <a:pt x="10801" y="3960"/>
                    <a:pt x="10759" y="3781"/>
                    <a:pt x="10702" y="3605"/>
                  </a:cubicBezTo>
                  <a:cubicBezTo>
                    <a:pt x="10701" y="3600"/>
                    <a:pt x="10701" y="3594"/>
                    <a:pt x="10699" y="3588"/>
                  </a:cubicBezTo>
                  <a:lnTo>
                    <a:pt x="10698" y="3588"/>
                  </a:lnTo>
                  <a:cubicBezTo>
                    <a:pt x="10692" y="3570"/>
                    <a:pt x="10688" y="3553"/>
                    <a:pt x="10681" y="3535"/>
                  </a:cubicBezTo>
                  <a:cubicBezTo>
                    <a:pt x="10652" y="3455"/>
                    <a:pt x="10582" y="3421"/>
                    <a:pt x="10509" y="3421"/>
                  </a:cubicBezTo>
                  <a:cubicBezTo>
                    <a:pt x="10381" y="3421"/>
                    <a:pt x="10241" y="3523"/>
                    <a:pt x="10283" y="3665"/>
                  </a:cubicBezTo>
                  <a:cubicBezTo>
                    <a:pt x="10362" y="3925"/>
                    <a:pt x="10386" y="4197"/>
                    <a:pt x="10357" y="4464"/>
                  </a:cubicBezTo>
                  <a:cubicBezTo>
                    <a:pt x="10222" y="4328"/>
                    <a:pt x="10085" y="4191"/>
                    <a:pt x="9950" y="4055"/>
                  </a:cubicBezTo>
                  <a:cubicBezTo>
                    <a:pt x="9906" y="4011"/>
                    <a:pt x="9856" y="3992"/>
                    <a:pt x="9807" y="3992"/>
                  </a:cubicBezTo>
                  <a:cubicBezTo>
                    <a:pt x="9659" y="3992"/>
                    <a:pt x="9528" y="4165"/>
                    <a:pt x="9648" y="4315"/>
                  </a:cubicBezTo>
                  <a:cubicBezTo>
                    <a:pt x="9751" y="4447"/>
                    <a:pt x="9858" y="4576"/>
                    <a:pt x="9963" y="4705"/>
                  </a:cubicBezTo>
                  <a:cubicBezTo>
                    <a:pt x="9849" y="4699"/>
                    <a:pt x="9734" y="4695"/>
                    <a:pt x="9620" y="4695"/>
                  </a:cubicBezTo>
                  <a:cubicBezTo>
                    <a:pt x="9458" y="4695"/>
                    <a:pt x="9295" y="4703"/>
                    <a:pt x="9134" y="4725"/>
                  </a:cubicBezTo>
                  <a:cubicBezTo>
                    <a:pt x="9053" y="4736"/>
                    <a:pt x="9048" y="4854"/>
                    <a:pt x="9120" y="4880"/>
                  </a:cubicBezTo>
                  <a:cubicBezTo>
                    <a:pt x="9351" y="4958"/>
                    <a:pt x="9594" y="5003"/>
                    <a:pt x="9839" y="5041"/>
                  </a:cubicBezTo>
                  <a:cubicBezTo>
                    <a:pt x="9165" y="5858"/>
                    <a:pt x="8851" y="6908"/>
                    <a:pt x="8841" y="7968"/>
                  </a:cubicBezTo>
                  <a:cubicBezTo>
                    <a:pt x="8826" y="9376"/>
                    <a:pt x="9248" y="10773"/>
                    <a:pt x="9800" y="12046"/>
                  </a:cubicBezTo>
                  <a:cubicBezTo>
                    <a:pt x="10374" y="13372"/>
                    <a:pt x="11162" y="14604"/>
                    <a:pt x="12100" y="15703"/>
                  </a:cubicBezTo>
                  <a:cubicBezTo>
                    <a:pt x="13042" y="16807"/>
                    <a:pt x="14141" y="17779"/>
                    <a:pt x="15347" y="18595"/>
                  </a:cubicBezTo>
                  <a:cubicBezTo>
                    <a:pt x="15954" y="19005"/>
                    <a:pt x="16590" y="19374"/>
                    <a:pt x="17248" y="19700"/>
                  </a:cubicBezTo>
                  <a:cubicBezTo>
                    <a:pt x="17853" y="19999"/>
                    <a:pt x="18490" y="20304"/>
                    <a:pt x="19168" y="20407"/>
                  </a:cubicBezTo>
                  <a:cubicBezTo>
                    <a:pt x="19279" y="20423"/>
                    <a:pt x="19391" y="20431"/>
                    <a:pt x="19503" y="20431"/>
                  </a:cubicBezTo>
                  <a:cubicBezTo>
                    <a:pt x="19664" y="20431"/>
                    <a:pt x="19825" y="20414"/>
                    <a:pt x="19984" y="20382"/>
                  </a:cubicBezTo>
                  <a:cubicBezTo>
                    <a:pt x="19987" y="20390"/>
                    <a:pt x="19988" y="20395"/>
                    <a:pt x="19994" y="20402"/>
                  </a:cubicBezTo>
                  <a:lnTo>
                    <a:pt x="22431" y="23244"/>
                  </a:lnTo>
                  <a:cubicBezTo>
                    <a:pt x="21689" y="22969"/>
                    <a:pt x="20934" y="22726"/>
                    <a:pt x="20192" y="22452"/>
                  </a:cubicBezTo>
                  <a:cubicBezTo>
                    <a:pt x="19247" y="22105"/>
                    <a:pt x="18307" y="21742"/>
                    <a:pt x="17375" y="21361"/>
                  </a:cubicBezTo>
                  <a:cubicBezTo>
                    <a:pt x="15532" y="20612"/>
                    <a:pt x="13714" y="19799"/>
                    <a:pt x="11928" y="18927"/>
                  </a:cubicBezTo>
                  <a:cubicBezTo>
                    <a:pt x="11284" y="18613"/>
                    <a:pt x="10645" y="18287"/>
                    <a:pt x="10011" y="17956"/>
                  </a:cubicBezTo>
                  <a:cubicBezTo>
                    <a:pt x="10181" y="17590"/>
                    <a:pt x="10062" y="17111"/>
                    <a:pt x="9627" y="16949"/>
                  </a:cubicBezTo>
                  <a:cubicBezTo>
                    <a:pt x="9534" y="16915"/>
                    <a:pt x="9434" y="16898"/>
                    <a:pt x="9334" y="16898"/>
                  </a:cubicBezTo>
                  <a:cubicBezTo>
                    <a:pt x="9122" y="16898"/>
                    <a:pt x="8909" y="16976"/>
                    <a:pt x="8761" y="17132"/>
                  </a:cubicBezTo>
                  <a:cubicBezTo>
                    <a:pt x="8543" y="17363"/>
                    <a:pt x="8521" y="17718"/>
                    <a:pt x="8672" y="17983"/>
                  </a:cubicBezTo>
                  <a:cubicBezTo>
                    <a:pt x="8720" y="18068"/>
                    <a:pt x="8787" y="18139"/>
                    <a:pt x="8868" y="18196"/>
                  </a:cubicBezTo>
                  <a:cubicBezTo>
                    <a:pt x="8934" y="18267"/>
                    <a:pt x="9019" y="18321"/>
                    <a:pt x="9112" y="18346"/>
                  </a:cubicBezTo>
                  <a:cubicBezTo>
                    <a:pt x="9190" y="18378"/>
                    <a:pt x="9275" y="18397"/>
                    <a:pt x="9363" y="18397"/>
                  </a:cubicBezTo>
                  <a:cubicBezTo>
                    <a:pt x="9451" y="18397"/>
                    <a:pt x="9542" y="18378"/>
                    <a:pt x="9635" y="18335"/>
                  </a:cubicBezTo>
                  <a:cubicBezTo>
                    <a:pt x="9716" y="18297"/>
                    <a:pt x="9786" y="18247"/>
                    <a:pt x="9847" y="18190"/>
                  </a:cubicBezTo>
                  <a:cubicBezTo>
                    <a:pt x="11055" y="18810"/>
                    <a:pt x="12281" y="19402"/>
                    <a:pt x="13518" y="19968"/>
                  </a:cubicBezTo>
                  <a:cubicBezTo>
                    <a:pt x="13273" y="19991"/>
                    <a:pt x="13026" y="20038"/>
                    <a:pt x="12792" y="20067"/>
                  </a:cubicBezTo>
                  <a:cubicBezTo>
                    <a:pt x="12538" y="20099"/>
                    <a:pt x="12284" y="20133"/>
                    <a:pt x="12031" y="20161"/>
                  </a:cubicBezTo>
                  <a:cubicBezTo>
                    <a:pt x="11905" y="20052"/>
                    <a:pt x="11744" y="19984"/>
                    <a:pt x="11580" y="19984"/>
                  </a:cubicBezTo>
                  <a:cubicBezTo>
                    <a:pt x="11444" y="19984"/>
                    <a:pt x="11306" y="20031"/>
                    <a:pt x="11184" y="20140"/>
                  </a:cubicBezTo>
                  <a:cubicBezTo>
                    <a:pt x="10976" y="20326"/>
                    <a:pt x="10885" y="20642"/>
                    <a:pt x="10991" y="20899"/>
                  </a:cubicBezTo>
                  <a:cubicBezTo>
                    <a:pt x="11082" y="21118"/>
                    <a:pt x="11304" y="21247"/>
                    <a:pt x="11531" y="21247"/>
                  </a:cubicBezTo>
                  <a:cubicBezTo>
                    <a:pt x="11598" y="21247"/>
                    <a:pt x="11666" y="21236"/>
                    <a:pt x="11731" y="21212"/>
                  </a:cubicBezTo>
                  <a:cubicBezTo>
                    <a:pt x="11756" y="21217"/>
                    <a:pt x="11782" y="21219"/>
                    <a:pt x="11807" y="21219"/>
                  </a:cubicBezTo>
                  <a:cubicBezTo>
                    <a:pt x="12033" y="21219"/>
                    <a:pt x="12225" y="21041"/>
                    <a:pt x="12270" y="20790"/>
                  </a:cubicBezTo>
                  <a:cubicBezTo>
                    <a:pt x="12294" y="20659"/>
                    <a:pt x="12273" y="20534"/>
                    <a:pt x="12224" y="20422"/>
                  </a:cubicBezTo>
                  <a:cubicBezTo>
                    <a:pt x="12429" y="20390"/>
                    <a:pt x="12634" y="20361"/>
                    <a:pt x="12837" y="20333"/>
                  </a:cubicBezTo>
                  <a:cubicBezTo>
                    <a:pt x="13188" y="20283"/>
                    <a:pt x="13571" y="20258"/>
                    <a:pt x="13913" y="20144"/>
                  </a:cubicBezTo>
                  <a:cubicBezTo>
                    <a:pt x="15815" y="21000"/>
                    <a:pt x="17746" y="21793"/>
                    <a:pt x="19707" y="22516"/>
                  </a:cubicBezTo>
                  <a:cubicBezTo>
                    <a:pt x="20686" y="22878"/>
                    <a:pt x="21676" y="23258"/>
                    <a:pt x="22688" y="23536"/>
                  </a:cubicBezTo>
                  <a:cubicBezTo>
                    <a:pt x="24185" y="25281"/>
                    <a:pt x="25683" y="27028"/>
                    <a:pt x="27180" y="28773"/>
                  </a:cubicBezTo>
                  <a:cubicBezTo>
                    <a:pt x="25362" y="27611"/>
                    <a:pt x="23197" y="26922"/>
                    <a:pt x="21051" y="26692"/>
                  </a:cubicBezTo>
                  <a:cubicBezTo>
                    <a:pt x="20620" y="26645"/>
                    <a:pt x="20189" y="26621"/>
                    <a:pt x="19757" y="26621"/>
                  </a:cubicBezTo>
                  <a:cubicBezTo>
                    <a:pt x="19513" y="26621"/>
                    <a:pt x="19268" y="26629"/>
                    <a:pt x="19023" y="26643"/>
                  </a:cubicBezTo>
                  <a:cubicBezTo>
                    <a:pt x="19026" y="26636"/>
                    <a:pt x="19029" y="26629"/>
                    <a:pt x="19029" y="26622"/>
                  </a:cubicBezTo>
                  <a:cubicBezTo>
                    <a:pt x="19033" y="26599"/>
                    <a:pt x="19027" y="26581"/>
                    <a:pt x="19019" y="26565"/>
                  </a:cubicBezTo>
                  <a:lnTo>
                    <a:pt x="19019" y="26565"/>
                  </a:lnTo>
                  <a:cubicBezTo>
                    <a:pt x="19020" y="26565"/>
                    <a:pt x="19021" y="26565"/>
                    <a:pt x="19022" y="26565"/>
                  </a:cubicBezTo>
                  <a:cubicBezTo>
                    <a:pt x="19148" y="26565"/>
                    <a:pt x="19170" y="26393"/>
                    <a:pt x="19059" y="26344"/>
                  </a:cubicBezTo>
                  <a:cubicBezTo>
                    <a:pt x="19013" y="26323"/>
                    <a:pt x="18966" y="26304"/>
                    <a:pt x="18921" y="26285"/>
                  </a:cubicBezTo>
                  <a:cubicBezTo>
                    <a:pt x="18860" y="25876"/>
                    <a:pt x="18559" y="25537"/>
                    <a:pt x="18229" y="25270"/>
                  </a:cubicBezTo>
                  <a:cubicBezTo>
                    <a:pt x="17690" y="24836"/>
                    <a:pt x="17077" y="24473"/>
                    <a:pt x="16475" y="24128"/>
                  </a:cubicBezTo>
                  <a:cubicBezTo>
                    <a:pt x="15239" y="23421"/>
                    <a:pt x="13923" y="22850"/>
                    <a:pt x="12559" y="22428"/>
                  </a:cubicBezTo>
                  <a:cubicBezTo>
                    <a:pt x="11196" y="22005"/>
                    <a:pt x="9780" y="21729"/>
                    <a:pt x="8353" y="21610"/>
                  </a:cubicBezTo>
                  <a:cubicBezTo>
                    <a:pt x="7780" y="21563"/>
                    <a:pt x="7197" y="21535"/>
                    <a:pt x="6612" y="21535"/>
                  </a:cubicBezTo>
                  <a:cubicBezTo>
                    <a:pt x="5741" y="21535"/>
                    <a:pt x="4867" y="21597"/>
                    <a:pt x="4018" y="21749"/>
                  </a:cubicBezTo>
                  <a:cubicBezTo>
                    <a:pt x="2845" y="21960"/>
                    <a:pt x="1542" y="22594"/>
                    <a:pt x="1135" y="23755"/>
                  </a:cubicBezTo>
                  <a:cubicBezTo>
                    <a:pt x="1057" y="23426"/>
                    <a:pt x="912" y="23116"/>
                    <a:pt x="711" y="22844"/>
                  </a:cubicBezTo>
                  <a:cubicBezTo>
                    <a:pt x="677" y="22799"/>
                    <a:pt x="621" y="22777"/>
                    <a:pt x="565" y="22777"/>
                  </a:cubicBezTo>
                  <a:cubicBezTo>
                    <a:pt x="514" y="22777"/>
                    <a:pt x="461" y="22795"/>
                    <a:pt x="423" y="22827"/>
                  </a:cubicBezTo>
                  <a:cubicBezTo>
                    <a:pt x="335" y="22904"/>
                    <a:pt x="335" y="23026"/>
                    <a:pt x="400" y="23112"/>
                  </a:cubicBezTo>
                  <a:cubicBezTo>
                    <a:pt x="583" y="23348"/>
                    <a:pt x="705" y="23621"/>
                    <a:pt x="768" y="23911"/>
                  </a:cubicBezTo>
                  <a:cubicBezTo>
                    <a:pt x="617" y="23861"/>
                    <a:pt x="468" y="23804"/>
                    <a:pt x="328" y="23731"/>
                  </a:cubicBezTo>
                  <a:cubicBezTo>
                    <a:pt x="293" y="23713"/>
                    <a:pt x="255" y="23703"/>
                    <a:pt x="218" y="23703"/>
                  </a:cubicBezTo>
                  <a:cubicBezTo>
                    <a:pt x="160" y="23703"/>
                    <a:pt x="103" y="23728"/>
                    <a:pt x="64" y="23785"/>
                  </a:cubicBezTo>
                  <a:cubicBezTo>
                    <a:pt x="9" y="23866"/>
                    <a:pt x="24" y="23993"/>
                    <a:pt x="111" y="24046"/>
                  </a:cubicBezTo>
                  <a:cubicBezTo>
                    <a:pt x="335" y="24178"/>
                    <a:pt x="561" y="24310"/>
                    <a:pt x="783" y="24443"/>
                  </a:cubicBezTo>
                  <a:cubicBezTo>
                    <a:pt x="586" y="24552"/>
                    <a:pt x="378" y="24629"/>
                    <a:pt x="156" y="24686"/>
                  </a:cubicBezTo>
                  <a:cubicBezTo>
                    <a:pt x="67" y="24708"/>
                    <a:pt x="0" y="24788"/>
                    <a:pt x="17" y="24883"/>
                  </a:cubicBezTo>
                  <a:cubicBezTo>
                    <a:pt x="30" y="24957"/>
                    <a:pt x="102" y="25022"/>
                    <a:pt x="180" y="25022"/>
                  </a:cubicBezTo>
                  <a:cubicBezTo>
                    <a:pt x="191" y="25022"/>
                    <a:pt x="203" y="25020"/>
                    <a:pt x="214" y="25018"/>
                  </a:cubicBezTo>
                  <a:cubicBezTo>
                    <a:pt x="493" y="24976"/>
                    <a:pt x="766" y="24864"/>
                    <a:pt x="1012" y="24717"/>
                  </a:cubicBezTo>
                  <a:cubicBezTo>
                    <a:pt x="1103" y="25991"/>
                    <a:pt x="2143" y="26968"/>
                    <a:pt x="3217" y="27560"/>
                  </a:cubicBezTo>
                  <a:cubicBezTo>
                    <a:pt x="5484" y="28812"/>
                    <a:pt x="8158" y="29404"/>
                    <a:pt x="10761" y="29404"/>
                  </a:cubicBezTo>
                  <a:cubicBezTo>
                    <a:pt x="10810" y="29404"/>
                    <a:pt x="10859" y="29403"/>
                    <a:pt x="10908" y="29403"/>
                  </a:cubicBezTo>
                  <a:cubicBezTo>
                    <a:pt x="12230" y="29392"/>
                    <a:pt x="13551" y="29228"/>
                    <a:pt x="14836" y="28906"/>
                  </a:cubicBezTo>
                  <a:cubicBezTo>
                    <a:pt x="15475" y="28746"/>
                    <a:pt x="16105" y="28550"/>
                    <a:pt x="16720" y="28313"/>
                  </a:cubicBezTo>
                  <a:cubicBezTo>
                    <a:pt x="17339" y="28078"/>
                    <a:pt x="18034" y="27831"/>
                    <a:pt x="18548" y="27398"/>
                  </a:cubicBezTo>
                  <a:cubicBezTo>
                    <a:pt x="18758" y="27224"/>
                    <a:pt x="18908" y="27011"/>
                    <a:pt x="18986" y="26757"/>
                  </a:cubicBezTo>
                  <a:cubicBezTo>
                    <a:pt x="18993" y="26760"/>
                    <a:pt x="18999" y="26767"/>
                    <a:pt x="19009" y="26767"/>
                  </a:cubicBezTo>
                  <a:cubicBezTo>
                    <a:pt x="21400" y="26805"/>
                    <a:pt x="23751" y="27271"/>
                    <a:pt x="25893" y="28313"/>
                  </a:cubicBezTo>
                  <a:cubicBezTo>
                    <a:pt x="26489" y="28604"/>
                    <a:pt x="27059" y="28936"/>
                    <a:pt x="27621" y="29285"/>
                  </a:cubicBezTo>
                  <a:lnTo>
                    <a:pt x="31243" y="33510"/>
                  </a:lnTo>
                  <a:cubicBezTo>
                    <a:pt x="31867" y="34240"/>
                    <a:pt x="32493" y="34967"/>
                    <a:pt x="33117" y="35697"/>
                  </a:cubicBezTo>
                  <a:cubicBezTo>
                    <a:pt x="33570" y="36226"/>
                    <a:pt x="34034" y="36748"/>
                    <a:pt x="34476" y="37286"/>
                  </a:cubicBezTo>
                  <a:cubicBezTo>
                    <a:pt x="33644" y="36602"/>
                    <a:pt x="32608" y="36135"/>
                    <a:pt x="31635" y="35698"/>
                  </a:cubicBezTo>
                  <a:cubicBezTo>
                    <a:pt x="30854" y="35349"/>
                    <a:pt x="30073" y="35001"/>
                    <a:pt x="29279" y="34681"/>
                  </a:cubicBezTo>
                  <a:cubicBezTo>
                    <a:pt x="28824" y="33950"/>
                    <a:pt x="28354" y="33212"/>
                    <a:pt x="28028" y="32414"/>
                  </a:cubicBezTo>
                  <a:cubicBezTo>
                    <a:pt x="28045" y="32399"/>
                    <a:pt x="28061" y="32385"/>
                    <a:pt x="28078" y="32370"/>
                  </a:cubicBezTo>
                  <a:cubicBezTo>
                    <a:pt x="28095" y="32361"/>
                    <a:pt x="28113" y="32355"/>
                    <a:pt x="28129" y="32345"/>
                  </a:cubicBezTo>
                  <a:lnTo>
                    <a:pt x="28130" y="32345"/>
                  </a:lnTo>
                  <a:cubicBezTo>
                    <a:pt x="28140" y="32347"/>
                    <a:pt x="28150" y="32347"/>
                    <a:pt x="28159" y="32347"/>
                  </a:cubicBezTo>
                  <a:cubicBezTo>
                    <a:pt x="28288" y="32347"/>
                    <a:pt x="28349" y="32233"/>
                    <a:pt x="28333" y="32123"/>
                  </a:cubicBezTo>
                  <a:cubicBezTo>
                    <a:pt x="28458" y="31913"/>
                    <a:pt x="28479" y="31636"/>
                    <a:pt x="28330" y="31426"/>
                  </a:cubicBezTo>
                  <a:cubicBezTo>
                    <a:pt x="28193" y="31234"/>
                    <a:pt x="27980" y="31146"/>
                    <a:pt x="27763" y="31146"/>
                  </a:cubicBezTo>
                  <a:cubicBezTo>
                    <a:pt x="27469" y="31146"/>
                    <a:pt x="27169" y="31310"/>
                    <a:pt x="27049" y="31605"/>
                  </a:cubicBezTo>
                  <a:cubicBezTo>
                    <a:pt x="26944" y="31860"/>
                    <a:pt x="26981" y="32172"/>
                    <a:pt x="27181" y="32368"/>
                  </a:cubicBezTo>
                  <a:cubicBezTo>
                    <a:pt x="27301" y="32483"/>
                    <a:pt x="27464" y="32541"/>
                    <a:pt x="27629" y="32541"/>
                  </a:cubicBezTo>
                  <a:cubicBezTo>
                    <a:pt x="27703" y="32541"/>
                    <a:pt x="27777" y="32529"/>
                    <a:pt x="27848" y="32506"/>
                  </a:cubicBezTo>
                  <a:cubicBezTo>
                    <a:pt x="28167" y="33234"/>
                    <a:pt x="28526" y="33949"/>
                    <a:pt x="29014" y="34574"/>
                  </a:cubicBezTo>
                  <a:cubicBezTo>
                    <a:pt x="28421" y="34339"/>
                    <a:pt x="27824" y="34116"/>
                    <a:pt x="27212" y="33927"/>
                  </a:cubicBezTo>
                  <a:cubicBezTo>
                    <a:pt x="26781" y="33794"/>
                    <a:pt x="26343" y="33673"/>
                    <a:pt x="25903" y="33574"/>
                  </a:cubicBezTo>
                  <a:cubicBezTo>
                    <a:pt x="25866" y="33566"/>
                    <a:pt x="25829" y="33556"/>
                    <a:pt x="25794" y="33547"/>
                  </a:cubicBezTo>
                  <a:cubicBezTo>
                    <a:pt x="25765" y="33341"/>
                    <a:pt x="25652" y="33150"/>
                    <a:pt x="25436" y="33035"/>
                  </a:cubicBezTo>
                  <a:cubicBezTo>
                    <a:pt x="25312" y="32969"/>
                    <a:pt x="25171" y="32934"/>
                    <a:pt x="25029" y="32934"/>
                  </a:cubicBezTo>
                  <a:cubicBezTo>
                    <a:pt x="24858" y="32934"/>
                    <a:pt x="24688" y="32984"/>
                    <a:pt x="24549" y="33090"/>
                  </a:cubicBezTo>
                  <a:cubicBezTo>
                    <a:pt x="24266" y="33305"/>
                    <a:pt x="24190" y="33686"/>
                    <a:pt x="24301" y="34005"/>
                  </a:cubicBezTo>
                  <a:cubicBezTo>
                    <a:pt x="24410" y="34319"/>
                    <a:pt x="24694" y="34526"/>
                    <a:pt x="25025" y="34526"/>
                  </a:cubicBezTo>
                  <a:cubicBezTo>
                    <a:pt x="25046" y="34526"/>
                    <a:pt x="25067" y="34525"/>
                    <a:pt x="25088" y="34523"/>
                  </a:cubicBezTo>
                  <a:cubicBezTo>
                    <a:pt x="25420" y="34496"/>
                    <a:pt x="25710" y="34258"/>
                    <a:pt x="25751" y="33929"/>
                  </a:cubicBezTo>
                  <a:cubicBezTo>
                    <a:pt x="25768" y="33882"/>
                    <a:pt x="25781" y="33837"/>
                    <a:pt x="25789" y="33788"/>
                  </a:cubicBezTo>
                  <a:cubicBezTo>
                    <a:pt x="26155" y="33868"/>
                    <a:pt x="26519" y="33963"/>
                    <a:pt x="26876" y="34066"/>
                  </a:cubicBezTo>
                  <a:cubicBezTo>
                    <a:pt x="27607" y="34278"/>
                    <a:pt x="28322" y="34535"/>
                    <a:pt x="29028" y="34811"/>
                  </a:cubicBezTo>
                  <a:cubicBezTo>
                    <a:pt x="29735" y="35091"/>
                    <a:pt x="30434" y="35392"/>
                    <a:pt x="31131" y="35698"/>
                  </a:cubicBezTo>
                  <a:cubicBezTo>
                    <a:pt x="31884" y="36030"/>
                    <a:pt x="32649" y="36354"/>
                    <a:pt x="33366" y="36755"/>
                  </a:cubicBezTo>
                  <a:cubicBezTo>
                    <a:pt x="33998" y="37113"/>
                    <a:pt x="34590" y="37541"/>
                    <a:pt x="35088" y="38065"/>
                  </a:cubicBezTo>
                  <a:cubicBezTo>
                    <a:pt x="35548" y="38703"/>
                    <a:pt x="35932" y="39400"/>
                    <a:pt x="36087" y="40179"/>
                  </a:cubicBezTo>
                  <a:cubicBezTo>
                    <a:pt x="36247" y="40989"/>
                    <a:pt x="36173" y="41851"/>
                    <a:pt x="35758" y="42590"/>
                  </a:cubicBezTo>
                  <a:cubicBezTo>
                    <a:pt x="35716" y="42663"/>
                    <a:pt x="35772" y="42729"/>
                    <a:pt x="35835" y="42729"/>
                  </a:cubicBezTo>
                  <a:cubicBezTo>
                    <a:pt x="35860" y="42729"/>
                    <a:pt x="35887" y="42718"/>
                    <a:pt x="35909" y="42691"/>
                  </a:cubicBezTo>
                  <a:cubicBezTo>
                    <a:pt x="36911" y="41450"/>
                    <a:pt x="36522" y="39699"/>
                    <a:pt x="35790" y="38462"/>
                  </a:cubicBezTo>
                  <a:cubicBezTo>
                    <a:pt x="35677" y="38270"/>
                    <a:pt x="35555" y="38082"/>
                    <a:pt x="35424" y="37901"/>
                  </a:cubicBezTo>
                  <a:cubicBezTo>
                    <a:pt x="35438" y="37889"/>
                    <a:pt x="35448" y="37867"/>
                    <a:pt x="35431" y="37847"/>
                  </a:cubicBezTo>
                  <a:cubicBezTo>
                    <a:pt x="33896" y="35853"/>
                    <a:pt x="33109" y="33164"/>
                    <a:pt x="33398" y="30636"/>
                  </a:cubicBezTo>
                  <a:cubicBezTo>
                    <a:pt x="33435" y="30305"/>
                    <a:pt x="33490" y="29976"/>
                    <a:pt x="33561" y="29650"/>
                  </a:cubicBezTo>
                  <a:cubicBezTo>
                    <a:pt x="33605" y="29685"/>
                    <a:pt x="33651" y="29718"/>
                    <a:pt x="33710" y="29742"/>
                  </a:cubicBezTo>
                  <a:cubicBezTo>
                    <a:pt x="33779" y="29771"/>
                    <a:pt x="33848" y="29784"/>
                    <a:pt x="33915" y="29784"/>
                  </a:cubicBezTo>
                  <a:cubicBezTo>
                    <a:pt x="34153" y="29784"/>
                    <a:pt x="34361" y="29614"/>
                    <a:pt x="34442" y="29367"/>
                  </a:cubicBezTo>
                  <a:cubicBezTo>
                    <a:pt x="34626" y="28803"/>
                    <a:pt x="34212" y="28159"/>
                    <a:pt x="33625" y="28159"/>
                  </a:cubicBezTo>
                  <a:cubicBezTo>
                    <a:pt x="33572" y="28159"/>
                    <a:pt x="33518" y="28165"/>
                    <a:pt x="33462" y="28176"/>
                  </a:cubicBezTo>
                  <a:cubicBezTo>
                    <a:pt x="32818" y="28302"/>
                    <a:pt x="32565" y="29084"/>
                    <a:pt x="33080" y="29502"/>
                  </a:cubicBezTo>
                  <a:cubicBezTo>
                    <a:pt x="33153" y="29560"/>
                    <a:pt x="33229" y="29600"/>
                    <a:pt x="33307" y="29623"/>
                  </a:cubicBezTo>
                  <a:cubicBezTo>
                    <a:pt x="33282" y="29770"/>
                    <a:pt x="33261" y="29898"/>
                    <a:pt x="33258" y="29934"/>
                  </a:cubicBezTo>
                  <a:cubicBezTo>
                    <a:pt x="33215" y="30247"/>
                    <a:pt x="33190" y="30561"/>
                    <a:pt x="33173" y="30877"/>
                  </a:cubicBezTo>
                  <a:cubicBezTo>
                    <a:pt x="33137" y="31487"/>
                    <a:pt x="33157" y="32100"/>
                    <a:pt x="33228" y="32704"/>
                  </a:cubicBezTo>
                  <a:cubicBezTo>
                    <a:pt x="33370" y="33915"/>
                    <a:pt x="33720" y="35102"/>
                    <a:pt x="34265" y="36188"/>
                  </a:cubicBezTo>
                  <a:cubicBezTo>
                    <a:pt x="34413" y="36483"/>
                    <a:pt x="34577" y="36762"/>
                    <a:pt x="34753" y="37035"/>
                  </a:cubicBezTo>
                  <a:cubicBezTo>
                    <a:pt x="34566" y="36810"/>
                    <a:pt x="34379" y="36589"/>
                    <a:pt x="34190" y="36369"/>
                  </a:cubicBezTo>
                  <a:cubicBezTo>
                    <a:pt x="33725" y="35826"/>
                    <a:pt x="33259" y="35284"/>
                    <a:pt x="32792" y="34740"/>
                  </a:cubicBezTo>
                  <a:cubicBezTo>
                    <a:pt x="31934" y="33130"/>
                    <a:pt x="31175" y="31477"/>
                    <a:pt x="30599" y="29742"/>
                  </a:cubicBezTo>
                  <a:cubicBezTo>
                    <a:pt x="30014" y="27977"/>
                    <a:pt x="29606" y="26150"/>
                    <a:pt x="29376" y="24301"/>
                  </a:cubicBezTo>
                  <a:cubicBezTo>
                    <a:pt x="29248" y="23277"/>
                    <a:pt x="29184" y="22245"/>
                    <a:pt x="29156" y="21212"/>
                  </a:cubicBezTo>
                  <a:cubicBezTo>
                    <a:pt x="29451" y="20971"/>
                    <a:pt x="29610" y="20626"/>
                    <a:pt x="29763" y="20286"/>
                  </a:cubicBezTo>
                  <a:cubicBezTo>
                    <a:pt x="29915" y="19953"/>
                    <a:pt x="30058" y="19616"/>
                    <a:pt x="30196" y="19279"/>
                  </a:cubicBezTo>
                  <a:cubicBezTo>
                    <a:pt x="30480" y="18581"/>
                    <a:pt x="30734" y="17871"/>
                    <a:pt x="30959" y="17155"/>
                  </a:cubicBezTo>
                  <a:cubicBezTo>
                    <a:pt x="31408" y="15729"/>
                    <a:pt x="31741" y="14270"/>
                    <a:pt x="31960" y="12796"/>
                  </a:cubicBezTo>
                  <a:cubicBezTo>
                    <a:pt x="32178" y="11314"/>
                    <a:pt x="32277" y="9815"/>
                    <a:pt x="32252" y="8320"/>
                  </a:cubicBezTo>
                  <a:cubicBezTo>
                    <a:pt x="32228" y="6818"/>
                    <a:pt x="32133" y="5275"/>
                    <a:pt x="31656" y="3845"/>
                  </a:cubicBezTo>
                  <a:cubicBezTo>
                    <a:pt x="31266" y="2673"/>
                    <a:pt x="30485" y="1335"/>
                    <a:pt x="29159" y="1080"/>
                  </a:cubicBezTo>
                  <a:cubicBezTo>
                    <a:pt x="29085" y="1066"/>
                    <a:pt x="29011" y="1057"/>
                    <a:pt x="28939" y="1050"/>
                  </a:cubicBezTo>
                  <a:cubicBezTo>
                    <a:pt x="29223" y="813"/>
                    <a:pt x="29511" y="579"/>
                    <a:pt x="29763" y="311"/>
                  </a:cubicBezTo>
                  <a:cubicBezTo>
                    <a:pt x="29896" y="181"/>
                    <a:pt x="29790" y="0"/>
                    <a:pt x="29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2102500" y="2047300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2" h="2" extrusionOk="0"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1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2102500" y="2047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2103775" y="2047900"/>
              <a:ext cx="50" cy="100"/>
            </a:xfrm>
            <a:custGeom>
              <a:avLst/>
              <a:gdLst/>
              <a:ahLst/>
              <a:cxnLst/>
              <a:rect l="l" t="t" r="r" b="b"/>
              <a:pathLst>
                <a:path w="2" h="4" extrusionOk="0">
                  <a:moveTo>
                    <a:pt x="0" y="1"/>
                  </a:moveTo>
                  <a:lnTo>
                    <a:pt x="0" y="2"/>
                  </a:ln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2"/>
                    <a:pt x="2" y="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2726475" y="1887050"/>
              <a:ext cx="325" cy="500"/>
            </a:xfrm>
            <a:custGeom>
              <a:avLst/>
              <a:gdLst/>
              <a:ahLst/>
              <a:cxnLst/>
              <a:rect l="l" t="t" r="r" b="b"/>
              <a:pathLst>
                <a:path w="13" h="20" extrusionOk="0">
                  <a:moveTo>
                    <a:pt x="0" y="1"/>
                  </a:moveTo>
                  <a:cubicBezTo>
                    <a:pt x="4" y="12"/>
                    <a:pt x="9" y="16"/>
                    <a:pt x="13" y="19"/>
                  </a:cubicBezTo>
                  <a:cubicBezTo>
                    <a:pt x="13" y="16"/>
                    <a:pt x="12" y="16"/>
                    <a:pt x="12" y="15"/>
                  </a:cubicBezTo>
                  <a:cubicBezTo>
                    <a:pt x="9" y="13"/>
                    <a:pt x="7" y="9"/>
                    <a:pt x="6" y="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2544725" y="1894550"/>
              <a:ext cx="125" cy="75"/>
            </a:xfrm>
            <a:custGeom>
              <a:avLst/>
              <a:gdLst/>
              <a:ahLst/>
              <a:cxnLst/>
              <a:rect l="l" t="t" r="r" b="b"/>
              <a:pathLst>
                <a:path w="5" h="3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" y="1"/>
                    <a:pt x="2" y="1"/>
                    <a:pt x="2" y="1"/>
                  </a:cubicBezTo>
                  <a:cubicBezTo>
                    <a:pt x="3" y="1"/>
                    <a:pt x="2" y="0"/>
                    <a:pt x="0" y="0"/>
                  </a:cubicBezTo>
                  <a:close/>
                  <a:moveTo>
                    <a:pt x="0" y="0"/>
                  </a:moveTo>
                  <a:lnTo>
                    <a:pt x="3" y="3"/>
                  </a:lnTo>
                  <a:cubicBezTo>
                    <a:pt x="5" y="3"/>
                    <a:pt x="3" y="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2063125" y="1799275"/>
              <a:ext cx="893950" cy="433000"/>
            </a:xfrm>
            <a:custGeom>
              <a:avLst/>
              <a:gdLst/>
              <a:ahLst/>
              <a:cxnLst/>
              <a:rect l="l" t="t" r="r" b="b"/>
              <a:pathLst>
                <a:path w="35758" h="17320" extrusionOk="0">
                  <a:moveTo>
                    <a:pt x="30511" y="2401"/>
                  </a:moveTo>
                  <a:cubicBezTo>
                    <a:pt x="30719" y="2401"/>
                    <a:pt x="30929" y="2426"/>
                    <a:pt x="31128" y="2455"/>
                  </a:cubicBezTo>
                  <a:cubicBezTo>
                    <a:pt x="31565" y="2517"/>
                    <a:pt x="31995" y="2633"/>
                    <a:pt x="32415" y="2765"/>
                  </a:cubicBezTo>
                  <a:cubicBezTo>
                    <a:pt x="33303" y="3043"/>
                    <a:pt x="34172" y="3385"/>
                    <a:pt x="35013" y="3781"/>
                  </a:cubicBezTo>
                  <a:cubicBezTo>
                    <a:pt x="35006" y="3785"/>
                    <a:pt x="35001" y="3790"/>
                    <a:pt x="34994" y="3794"/>
                  </a:cubicBezTo>
                  <a:cubicBezTo>
                    <a:pt x="34789" y="3837"/>
                    <a:pt x="34583" y="3873"/>
                    <a:pt x="34372" y="3888"/>
                  </a:cubicBezTo>
                  <a:cubicBezTo>
                    <a:pt x="34231" y="3898"/>
                    <a:pt x="34089" y="3904"/>
                    <a:pt x="33947" y="3904"/>
                  </a:cubicBezTo>
                  <a:cubicBezTo>
                    <a:pt x="33753" y="3904"/>
                    <a:pt x="33558" y="3894"/>
                    <a:pt x="33364" y="3875"/>
                  </a:cubicBezTo>
                  <a:cubicBezTo>
                    <a:pt x="32618" y="3802"/>
                    <a:pt x="31892" y="3595"/>
                    <a:pt x="31161" y="3428"/>
                  </a:cubicBezTo>
                  <a:cubicBezTo>
                    <a:pt x="31153" y="3426"/>
                    <a:pt x="31145" y="3425"/>
                    <a:pt x="31138" y="3425"/>
                  </a:cubicBezTo>
                  <a:cubicBezTo>
                    <a:pt x="31040" y="3425"/>
                    <a:pt x="31004" y="3572"/>
                    <a:pt x="31110" y="3605"/>
                  </a:cubicBezTo>
                  <a:cubicBezTo>
                    <a:pt x="31852" y="3838"/>
                    <a:pt x="32608" y="4028"/>
                    <a:pt x="33386" y="4092"/>
                  </a:cubicBezTo>
                  <a:cubicBezTo>
                    <a:pt x="33552" y="4105"/>
                    <a:pt x="33725" y="4114"/>
                    <a:pt x="33901" y="4114"/>
                  </a:cubicBezTo>
                  <a:cubicBezTo>
                    <a:pt x="34132" y="4114"/>
                    <a:pt x="34366" y="4099"/>
                    <a:pt x="34594" y="4062"/>
                  </a:cubicBezTo>
                  <a:lnTo>
                    <a:pt x="34594" y="4062"/>
                  </a:lnTo>
                  <a:cubicBezTo>
                    <a:pt x="34579" y="4072"/>
                    <a:pt x="34565" y="4083"/>
                    <a:pt x="34549" y="4092"/>
                  </a:cubicBezTo>
                  <a:cubicBezTo>
                    <a:pt x="33812" y="4418"/>
                    <a:pt x="33003" y="4647"/>
                    <a:pt x="32210" y="4647"/>
                  </a:cubicBezTo>
                  <a:cubicBezTo>
                    <a:pt x="31608" y="4647"/>
                    <a:pt x="31015" y="4515"/>
                    <a:pt x="30469" y="4193"/>
                  </a:cubicBezTo>
                  <a:cubicBezTo>
                    <a:pt x="29959" y="3892"/>
                    <a:pt x="28901" y="2845"/>
                    <a:pt x="29938" y="2487"/>
                  </a:cubicBezTo>
                  <a:cubicBezTo>
                    <a:pt x="30120" y="2423"/>
                    <a:pt x="30315" y="2401"/>
                    <a:pt x="30511" y="2401"/>
                  </a:cubicBezTo>
                  <a:close/>
                  <a:moveTo>
                    <a:pt x="10300" y="347"/>
                  </a:moveTo>
                  <a:cubicBezTo>
                    <a:pt x="11204" y="347"/>
                    <a:pt x="12085" y="487"/>
                    <a:pt x="12940" y="809"/>
                  </a:cubicBezTo>
                  <a:cubicBezTo>
                    <a:pt x="14998" y="1584"/>
                    <a:pt x="16618" y="3188"/>
                    <a:pt x="17844" y="4981"/>
                  </a:cubicBezTo>
                  <a:cubicBezTo>
                    <a:pt x="18064" y="5304"/>
                    <a:pt x="18271" y="5634"/>
                    <a:pt x="18473" y="5968"/>
                  </a:cubicBezTo>
                  <a:cubicBezTo>
                    <a:pt x="18037" y="5394"/>
                    <a:pt x="17484" y="4911"/>
                    <a:pt x="16921" y="4468"/>
                  </a:cubicBezTo>
                  <a:cubicBezTo>
                    <a:pt x="15949" y="3707"/>
                    <a:pt x="14920" y="3028"/>
                    <a:pt x="13849" y="2419"/>
                  </a:cubicBezTo>
                  <a:cubicBezTo>
                    <a:pt x="13832" y="2410"/>
                    <a:pt x="13815" y="2405"/>
                    <a:pt x="13799" y="2405"/>
                  </a:cubicBezTo>
                  <a:cubicBezTo>
                    <a:pt x="13709" y="2405"/>
                    <a:pt x="13648" y="2538"/>
                    <a:pt x="13744" y="2594"/>
                  </a:cubicBezTo>
                  <a:cubicBezTo>
                    <a:pt x="14757" y="3163"/>
                    <a:pt x="15732" y="3800"/>
                    <a:pt x="16665" y="4492"/>
                  </a:cubicBezTo>
                  <a:cubicBezTo>
                    <a:pt x="17488" y="5105"/>
                    <a:pt x="18311" y="5796"/>
                    <a:pt x="18782" y="6722"/>
                  </a:cubicBezTo>
                  <a:cubicBezTo>
                    <a:pt x="18781" y="6725"/>
                    <a:pt x="18778" y="6727"/>
                    <a:pt x="18778" y="6731"/>
                  </a:cubicBezTo>
                  <a:cubicBezTo>
                    <a:pt x="18778" y="6732"/>
                    <a:pt x="18775" y="6734"/>
                    <a:pt x="18775" y="6734"/>
                  </a:cubicBezTo>
                  <a:cubicBezTo>
                    <a:pt x="18268" y="6308"/>
                    <a:pt x="17759" y="5884"/>
                    <a:pt x="17233" y="5485"/>
                  </a:cubicBezTo>
                  <a:cubicBezTo>
                    <a:pt x="17223" y="5478"/>
                    <a:pt x="17213" y="5475"/>
                    <a:pt x="17203" y="5475"/>
                  </a:cubicBezTo>
                  <a:cubicBezTo>
                    <a:pt x="17157" y="5475"/>
                    <a:pt x="17117" y="5542"/>
                    <a:pt x="17159" y="5579"/>
                  </a:cubicBezTo>
                  <a:cubicBezTo>
                    <a:pt x="17667" y="6026"/>
                    <a:pt x="18195" y="6450"/>
                    <a:pt x="18724" y="6873"/>
                  </a:cubicBezTo>
                  <a:cubicBezTo>
                    <a:pt x="18683" y="6982"/>
                    <a:pt x="18647" y="7094"/>
                    <a:pt x="18619" y="7208"/>
                  </a:cubicBezTo>
                  <a:cubicBezTo>
                    <a:pt x="17971" y="6833"/>
                    <a:pt x="17307" y="6485"/>
                    <a:pt x="16610" y="6193"/>
                  </a:cubicBezTo>
                  <a:cubicBezTo>
                    <a:pt x="16601" y="6189"/>
                    <a:pt x="16593" y="6188"/>
                    <a:pt x="16585" y="6188"/>
                  </a:cubicBezTo>
                  <a:cubicBezTo>
                    <a:pt x="16519" y="6188"/>
                    <a:pt x="16478" y="6301"/>
                    <a:pt x="16549" y="6334"/>
                  </a:cubicBezTo>
                  <a:cubicBezTo>
                    <a:pt x="17233" y="6658"/>
                    <a:pt x="17917" y="6992"/>
                    <a:pt x="18588" y="7349"/>
                  </a:cubicBezTo>
                  <a:cubicBezTo>
                    <a:pt x="18568" y="7447"/>
                    <a:pt x="18549" y="7542"/>
                    <a:pt x="18538" y="7642"/>
                  </a:cubicBezTo>
                  <a:cubicBezTo>
                    <a:pt x="16915" y="7155"/>
                    <a:pt x="15374" y="6405"/>
                    <a:pt x="13804" y="5773"/>
                  </a:cubicBezTo>
                  <a:cubicBezTo>
                    <a:pt x="12825" y="5377"/>
                    <a:pt x="11823" y="5027"/>
                    <a:pt x="10789" y="4810"/>
                  </a:cubicBezTo>
                  <a:cubicBezTo>
                    <a:pt x="10276" y="4702"/>
                    <a:pt x="9756" y="4625"/>
                    <a:pt x="9232" y="4596"/>
                  </a:cubicBezTo>
                  <a:cubicBezTo>
                    <a:pt x="9069" y="4587"/>
                    <a:pt x="8902" y="4581"/>
                    <a:pt x="8736" y="4581"/>
                  </a:cubicBezTo>
                  <a:cubicBezTo>
                    <a:pt x="7975" y="3293"/>
                    <a:pt x="7438" y="1907"/>
                    <a:pt x="7260" y="413"/>
                  </a:cubicBezTo>
                  <a:lnTo>
                    <a:pt x="7260" y="413"/>
                  </a:lnTo>
                  <a:cubicBezTo>
                    <a:pt x="7464" y="489"/>
                    <a:pt x="7684" y="514"/>
                    <a:pt x="7904" y="514"/>
                  </a:cubicBezTo>
                  <a:cubicBezTo>
                    <a:pt x="8028" y="514"/>
                    <a:pt x="8152" y="506"/>
                    <a:pt x="8275" y="495"/>
                  </a:cubicBezTo>
                  <a:cubicBezTo>
                    <a:pt x="8814" y="447"/>
                    <a:pt x="9353" y="382"/>
                    <a:pt x="9893" y="356"/>
                  </a:cubicBezTo>
                  <a:cubicBezTo>
                    <a:pt x="10029" y="350"/>
                    <a:pt x="10165" y="347"/>
                    <a:pt x="10300" y="347"/>
                  </a:cubicBezTo>
                  <a:close/>
                  <a:moveTo>
                    <a:pt x="19087" y="7181"/>
                  </a:moveTo>
                  <a:cubicBezTo>
                    <a:pt x="19169" y="7263"/>
                    <a:pt x="19250" y="7349"/>
                    <a:pt x="19327" y="7440"/>
                  </a:cubicBezTo>
                  <a:cubicBezTo>
                    <a:pt x="19386" y="7540"/>
                    <a:pt x="19446" y="7640"/>
                    <a:pt x="19511" y="7738"/>
                  </a:cubicBezTo>
                  <a:cubicBezTo>
                    <a:pt x="19348" y="7637"/>
                    <a:pt x="19185" y="7541"/>
                    <a:pt x="19020" y="7442"/>
                  </a:cubicBezTo>
                  <a:cubicBezTo>
                    <a:pt x="19040" y="7355"/>
                    <a:pt x="19062" y="7266"/>
                    <a:pt x="19087" y="7181"/>
                  </a:cubicBezTo>
                  <a:close/>
                  <a:moveTo>
                    <a:pt x="22806" y="5797"/>
                  </a:moveTo>
                  <a:cubicBezTo>
                    <a:pt x="22920" y="5797"/>
                    <a:pt x="23048" y="5827"/>
                    <a:pt x="23133" y="5844"/>
                  </a:cubicBezTo>
                  <a:cubicBezTo>
                    <a:pt x="23268" y="5870"/>
                    <a:pt x="23400" y="5904"/>
                    <a:pt x="23531" y="5946"/>
                  </a:cubicBezTo>
                  <a:cubicBezTo>
                    <a:pt x="24071" y="6124"/>
                    <a:pt x="24562" y="6448"/>
                    <a:pt x="24942" y="6876"/>
                  </a:cubicBezTo>
                  <a:cubicBezTo>
                    <a:pt x="25157" y="7117"/>
                    <a:pt x="25327" y="7416"/>
                    <a:pt x="25533" y="7676"/>
                  </a:cubicBezTo>
                  <a:cubicBezTo>
                    <a:pt x="24917" y="7314"/>
                    <a:pt x="24300" y="6952"/>
                    <a:pt x="23670" y="6619"/>
                  </a:cubicBezTo>
                  <a:cubicBezTo>
                    <a:pt x="23657" y="6612"/>
                    <a:pt x="23644" y="6609"/>
                    <a:pt x="23632" y="6609"/>
                  </a:cubicBezTo>
                  <a:cubicBezTo>
                    <a:pt x="23565" y="6609"/>
                    <a:pt x="23522" y="6706"/>
                    <a:pt x="23592" y="6749"/>
                  </a:cubicBezTo>
                  <a:cubicBezTo>
                    <a:pt x="24202" y="7114"/>
                    <a:pt x="24829" y="7454"/>
                    <a:pt x="25456" y="7791"/>
                  </a:cubicBezTo>
                  <a:cubicBezTo>
                    <a:pt x="25127" y="7752"/>
                    <a:pt x="24798" y="7683"/>
                    <a:pt x="24483" y="7581"/>
                  </a:cubicBezTo>
                  <a:cubicBezTo>
                    <a:pt x="23907" y="7392"/>
                    <a:pt x="23342" y="7117"/>
                    <a:pt x="22928" y="6661"/>
                  </a:cubicBezTo>
                  <a:cubicBezTo>
                    <a:pt x="22801" y="6521"/>
                    <a:pt x="22363" y="6020"/>
                    <a:pt x="22626" y="5840"/>
                  </a:cubicBezTo>
                  <a:cubicBezTo>
                    <a:pt x="22673" y="5808"/>
                    <a:pt x="22737" y="5797"/>
                    <a:pt x="22806" y="5797"/>
                  </a:cubicBezTo>
                  <a:close/>
                  <a:moveTo>
                    <a:pt x="18993" y="7574"/>
                  </a:moveTo>
                  <a:cubicBezTo>
                    <a:pt x="19198" y="7687"/>
                    <a:pt x="19399" y="7802"/>
                    <a:pt x="19598" y="7923"/>
                  </a:cubicBezTo>
                  <a:cubicBezTo>
                    <a:pt x="19385" y="7876"/>
                    <a:pt x="19174" y="7823"/>
                    <a:pt x="18964" y="7767"/>
                  </a:cubicBezTo>
                  <a:cubicBezTo>
                    <a:pt x="18971" y="7701"/>
                    <a:pt x="18984" y="7636"/>
                    <a:pt x="18993" y="7574"/>
                  </a:cubicBezTo>
                  <a:close/>
                  <a:moveTo>
                    <a:pt x="19249" y="8099"/>
                  </a:moveTo>
                  <a:cubicBezTo>
                    <a:pt x="19396" y="8135"/>
                    <a:pt x="19541" y="8174"/>
                    <a:pt x="19690" y="8206"/>
                  </a:cubicBezTo>
                  <a:cubicBezTo>
                    <a:pt x="19524" y="8270"/>
                    <a:pt x="19355" y="8333"/>
                    <a:pt x="19186" y="8392"/>
                  </a:cubicBezTo>
                  <a:cubicBezTo>
                    <a:pt x="19264" y="8360"/>
                    <a:pt x="19239" y="8239"/>
                    <a:pt x="19159" y="8239"/>
                  </a:cubicBezTo>
                  <a:cubicBezTo>
                    <a:pt x="19152" y="8239"/>
                    <a:pt x="19145" y="8240"/>
                    <a:pt x="19137" y="8242"/>
                  </a:cubicBezTo>
                  <a:cubicBezTo>
                    <a:pt x="19073" y="8257"/>
                    <a:pt x="19008" y="8272"/>
                    <a:pt x="18944" y="8287"/>
                  </a:cubicBezTo>
                  <a:cubicBezTo>
                    <a:pt x="18942" y="8242"/>
                    <a:pt x="18937" y="8198"/>
                    <a:pt x="18937" y="8151"/>
                  </a:cubicBezTo>
                  <a:cubicBezTo>
                    <a:pt x="19006" y="8151"/>
                    <a:pt x="19075" y="8156"/>
                    <a:pt x="19145" y="8156"/>
                  </a:cubicBezTo>
                  <a:cubicBezTo>
                    <a:pt x="19153" y="8156"/>
                    <a:pt x="19162" y="8155"/>
                    <a:pt x="19171" y="8155"/>
                  </a:cubicBezTo>
                  <a:cubicBezTo>
                    <a:pt x="19212" y="8152"/>
                    <a:pt x="19236" y="8128"/>
                    <a:pt x="19249" y="8099"/>
                  </a:cubicBezTo>
                  <a:close/>
                  <a:moveTo>
                    <a:pt x="19750" y="8548"/>
                  </a:moveTo>
                  <a:cubicBezTo>
                    <a:pt x="19747" y="8553"/>
                    <a:pt x="19745" y="8557"/>
                    <a:pt x="19744" y="8561"/>
                  </a:cubicBezTo>
                  <a:cubicBezTo>
                    <a:pt x="19540" y="8789"/>
                    <a:pt x="19333" y="9014"/>
                    <a:pt x="19120" y="9234"/>
                  </a:cubicBezTo>
                  <a:cubicBezTo>
                    <a:pt x="19098" y="9171"/>
                    <a:pt x="19077" y="9109"/>
                    <a:pt x="19059" y="9045"/>
                  </a:cubicBezTo>
                  <a:cubicBezTo>
                    <a:pt x="19296" y="8890"/>
                    <a:pt x="19527" y="8726"/>
                    <a:pt x="19750" y="8548"/>
                  </a:cubicBezTo>
                  <a:close/>
                  <a:moveTo>
                    <a:pt x="8746" y="4857"/>
                  </a:moveTo>
                  <a:cubicBezTo>
                    <a:pt x="8867" y="4857"/>
                    <a:pt x="8987" y="4860"/>
                    <a:pt x="9106" y="4864"/>
                  </a:cubicBezTo>
                  <a:cubicBezTo>
                    <a:pt x="9608" y="4879"/>
                    <a:pt x="10109" y="4939"/>
                    <a:pt x="10601" y="5035"/>
                  </a:cubicBezTo>
                  <a:cubicBezTo>
                    <a:pt x="12653" y="5440"/>
                    <a:pt x="14538" y="6379"/>
                    <a:pt x="16462" y="7165"/>
                  </a:cubicBezTo>
                  <a:cubicBezTo>
                    <a:pt x="17136" y="7440"/>
                    <a:pt x="17822" y="7689"/>
                    <a:pt x="18518" y="7897"/>
                  </a:cubicBezTo>
                  <a:cubicBezTo>
                    <a:pt x="18517" y="7918"/>
                    <a:pt x="18517" y="7942"/>
                    <a:pt x="18517" y="7964"/>
                  </a:cubicBezTo>
                  <a:cubicBezTo>
                    <a:pt x="16468" y="7883"/>
                    <a:pt x="14510" y="7124"/>
                    <a:pt x="12623" y="6368"/>
                  </a:cubicBezTo>
                  <a:cubicBezTo>
                    <a:pt x="12613" y="6364"/>
                    <a:pt x="12604" y="6362"/>
                    <a:pt x="12596" y="6362"/>
                  </a:cubicBezTo>
                  <a:cubicBezTo>
                    <a:pt x="12528" y="6362"/>
                    <a:pt x="12505" y="6478"/>
                    <a:pt x="12582" y="6510"/>
                  </a:cubicBezTo>
                  <a:cubicBezTo>
                    <a:pt x="14482" y="7281"/>
                    <a:pt x="16447" y="8060"/>
                    <a:pt x="18512" y="8144"/>
                  </a:cubicBezTo>
                  <a:cubicBezTo>
                    <a:pt x="18512" y="8225"/>
                    <a:pt x="18517" y="8307"/>
                    <a:pt x="18524" y="8389"/>
                  </a:cubicBezTo>
                  <a:cubicBezTo>
                    <a:pt x="17878" y="8531"/>
                    <a:pt x="17223" y="8633"/>
                    <a:pt x="16564" y="8696"/>
                  </a:cubicBezTo>
                  <a:cubicBezTo>
                    <a:pt x="16461" y="8705"/>
                    <a:pt x="16453" y="8865"/>
                    <a:pt x="16551" y="8865"/>
                  </a:cubicBezTo>
                  <a:cubicBezTo>
                    <a:pt x="16554" y="8865"/>
                    <a:pt x="16557" y="8865"/>
                    <a:pt x="16560" y="8865"/>
                  </a:cubicBezTo>
                  <a:cubicBezTo>
                    <a:pt x="17226" y="8798"/>
                    <a:pt x="17887" y="8696"/>
                    <a:pt x="18539" y="8553"/>
                  </a:cubicBezTo>
                  <a:cubicBezTo>
                    <a:pt x="18541" y="8574"/>
                    <a:pt x="18544" y="8595"/>
                    <a:pt x="18547" y="8614"/>
                  </a:cubicBezTo>
                  <a:cubicBezTo>
                    <a:pt x="17071" y="9092"/>
                    <a:pt x="15551" y="9385"/>
                    <a:pt x="13991" y="9435"/>
                  </a:cubicBezTo>
                  <a:cubicBezTo>
                    <a:pt x="13739" y="9443"/>
                    <a:pt x="13488" y="9447"/>
                    <a:pt x="13236" y="9447"/>
                  </a:cubicBezTo>
                  <a:cubicBezTo>
                    <a:pt x="12935" y="9447"/>
                    <a:pt x="12634" y="9442"/>
                    <a:pt x="12332" y="9435"/>
                  </a:cubicBezTo>
                  <a:cubicBezTo>
                    <a:pt x="11830" y="9425"/>
                    <a:pt x="11325" y="9425"/>
                    <a:pt x="10826" y="9375"/>
                  </a:cubicBezTo>
                  <a:cubicBezTo>
                    <a:pt x="10440" y="9336"/>
                    <a:pt x="10081" y="9234"/>
                    <a:pt x="9730" y="9096"/>
                  </a:cubicBezTo>
                  <a:cubicBezTo>
                    <a:pt x="9719" y="9087"/>
                    <a:pt x="9702" y="9082"/>
                    <a:pt x="9686" y="9080"/>
                  </a:cubicBezTo>
                  <a:cubicBezTo>
                    <a:pt x="9088" y="8841"/>
                    <a:pt x="8523" y="8506"/>
                    <a:pt x="7938" y="8229"/>
                  </a:cubicBezTo>
                  <a:cubicBezTo>
                    <a:pt x="6940" y="7758"/>
                    <a:pt x="5912" y="7375"/>
                    <a:pt x="4864" y="7030"/>
                  </a:cubicBezTo>
                  <a:cubicBezTo>
                    <a:pt x="5261" y="6688"/>
                    <a:pt x="5657" y="6346"/>
                    <a:pt x="6063" y="6014"/>
                  </a:cubicBezTo>
                  <a:cubicBezTo>
                    <a:pt x="6510" y="5648"/>
                    <a:pt x="6968" y="5227"/>
                    <a:pt x="7520" y="5030"/>
                  </a:cubicBezTo>
                  <a:cubicBezTo>
                    <a:pt x="7910" y="4891"/>
                    <a:pt x="8331" y="4857"/>
                    <a:pt x="8746" y="4857"/>
                  </a:cubicBezTo>
                  <a:close/>
                  <a:moveTo>
                    <a:pt x="35084" y="4405"/>
                  </a:moveTo>
                  <a:cubicBezTo>
                    <a:pt x="34708" y="5921"/>
                    <a:pt x="34926" y="7659"/>
                    <a:pt x="33859" y="8896"/>
                  </a:cubicBezTo>
                  <a:cubicBezTo>
                    <a:pt x="33577" y="9224"/>
                    <a:pt x="33197" y="9500"/>
                    <a:pt x="32764" y="9578"/>
                  </a:cubicBezTo>
                  <a:cubicBezTo>
                    <a:pt x="32716" y="9587"/>
                    <a:pt x="32668" y="9592"/>
                    <a:pt x="32622" y="9592"/>
                  </a:cubicBezTo>
                  <a:cubicBezTo>
                    <a:pt x="32222" y="9592"/>
                    <a:pt x="31918" y="9263"/>
                    <a:pt x="31839" y="8866"/>
                  </a:cubicBezTo>
                  <a:cubicBezTo>
                    <a:pt x="31657" y="7958"/>
                    <a:pt x="32334" y="7039"/>
                    <a:pt x="32878" y="6390"/>
                  </a:cubicBezTo>
                  <a:cubicBezTo>
                    <a:pt x="33388" y="5780"/>
                    <a:pt x="33947" y="5201"/>
                    <a:pt x="34540" y="4665"/>
                  </a:cubicBezTo>
                  <a:cubicBezTo>
                    <a:pt x="34644" y="4596"/>
                    <a:pt x="34748" y="4525"/>
                    <a:pt x="34850" y="4454"/>
                  </a:cubicBezTo>
                  <a:lnTo>
                    <a:pt x="34850" y="4454"/>
                  </a:lnTo>
                  <a:cubicBezTo>
                    <a:pt x="34294" y="5271"/>
                    <a:pt x="33891" y="6187"/>
                    <a:pt x="33706" y="7171"/>
                  </a:cubicBezTo>
                  <a:cubicBezTo>
                    <a:pt x="33691" y="7250"/>
                    <a:pt x="33758" y="7304"/>
                    <a:pt x="33819" y="7304"/>
                  </a:cubicBezTo>
                  <a:cubicBezTo>
                    <a:pt x="33859" y="7304"/>
                    <a:pt x="33896" y="7282"/>
                    <a:pt x="33909" y="7229"/>
                  </a:cubicBezTo>
                  <a:cubicBezTo>
                    <a:pt x="34153" y="6234"/>
                    <a:pt x="34540" y="5272"/>
                    <a:pt x="35084" y="4405"/>
                  </a:cubicBezTo>
                  <a:close/>
                  <a:moveTo>
                    <a:pt x="19602" y="8880"/>
                  </a:moveTo>
                  <a:lnTo>
                    <a:pt x="19602" y="8880"/>
                  </a:lnTo>
                  <a:cubicBezTo>
                    <a:pt x="19598" y="8886"/>
                    <a:pt x="19596" y="8889"/>
                    <a:pt x="19594" y="8894"/>
                  </a:cubicBezTo>
                  <a:cubicBezTo>
                    <a:pt x="19496" y="9109"/>
                    <a:pt x="19398" y="9326"/>
                    <a:pt x="19303" y="9540"/>
                  </a:cubicBezTo>
                  <a:cubicBezTo>
                    <a:pt x="19290" y="9560"/>
                    <a:pt x="19279" y="9578"/>
                    <a:pt x="19267" y="9598"/>
                  </a:cubicBezTo>
                  <a:cubicBezTo>
                    <a:pt x="19233" y="9526"/>
                    <a:pt x="19196" y="9455"/>
                    <a:pt x="19168" y="9378"/>
                  </a:cubicBezTo>
                  <a:cubicBezTo>
                    <a:pt x="19316" y="9215"/>
                    <a:pt x="19457" y="9049"/>
                    <a:pt x="19602" y="8880"/>
                  </a:cubicBezTo>
                  <a:close/>
                  <a:moveTo>
                    <a:pt x="26002" y="8299"/>
                  </a:moveTo>
                  <a:lnTo>
                    <a:pt x="26002" y="8299"/>
                  </a:lnTo>
                  <a:cubicBezTo>
                    <a:pt x="25740" y="8571"/>
                    <a:pt x="25493" y="8862"/>
                    <a:pt x="25242" y="9144"/>
                  </a:cubicBezTo>
                  <a:cubicBezTo>
                    <a:pt x="24937" y="9485"/>
                    <a:pt x="24617" y="9821"/>
                    <a:pt x="24351" y="10198"/>
                  </a:cubicBezTo>
                  <a:cubicBezTo>
                    <a:pt x="24306" y="10263"/>
                    <a:pt x="24367" y="10329"/>
                    <a:pt x="24431" y="10329"/>
                  </a:cubicBezTo>
                  <a:cubicBezTo>
                    <a:pt x="24451" y="10329"/>
                    <a:pt x="24472" y="10322"/>
                    <a:pt x="24490" y="10306"/>
                  </a:cubicBezTo>
                  <a:cubicBezTo>
                    <a:pt x="24830" y="9985"/>
                    <a:pt x="25123" y="9611"/>
                    <a:pt x="25425" y="9253"/>
                  </a:cubicBezTo>
                  <a:cubicBezTo>
                    <a:pt x="25640" y="8997"/>
                    <a:pt x="25860" y="8740"/>
                    <a:pt x="26072" y="8476"/>
                  </a:cubicBezTo>
                  <a:lnTo>
                    <a:pt x="26072" y="8476"/>
                  </a:lnTo>
                  <a:cubicBezTo>
                    <a:pt x="25833" y="8965"/>
                    <a:pt x="25582" y="9448"/>
                    <a:pt x="25276" y="9896"/>
                  </a:cubicBezTo>
                  <a:cubicBezTo>
                    <a:pt x="25073" y="10193"/>
                    <a:pt x="24844" y="10478"/>
                    <a:pt x="24562" y="10703"/>
                  </a:cubicBezTo>
                  <a:cubicBezTo>
                    <a:pt x="24431" y="10808"/>
                    <a:pt x="24046" y="11071"/>
                    <a:pt x="23790" y="11071"/>
                  </a:cubicBezTo>
                  <a:cubicBezTo>
                    <a:pt x="23689" y="11071"/>
                    <a:pt x="23607" y="11029"/>
                    <a:pt x="23570" y="10920"/>
                  </a:cubicBezTo>
                  <a:cubicBezTo>
                    <a:pt x="23477" y="10642"/>
                    <a:pt x="23780" y="10252"/>
                    <a:pt x="23931" y="10034"/>
                  </a:cubicBezTo>
                  <a:cubicBezTo>
                    <a:pt x="24129" y="9749"/>
                    <a:pt x="24369" y="9495"/>
                    <a:pt x="24626" y="9265"/>
                  </a:cubicBezTo>
                  <a:cubicBezTo>
                    <a:pt x="25050" y="8890"/>
                    <a:pt x="25524" y="8589"/>
                    <a:pt x="26002" y="8299"/>
                  </a:cubicBezTo>
                  <a:close/>
                  <a:moveTo>
                    <a:pt x="18575" y="8791"/>
                  </a:moveTo>
                  <a:lnTo>
                    <a:pt x="18575" y="8795"/>
                  </a:lnTo>
                  <a:cubicBezTo>
                    <a:pt x="17738" y="9150"/>
                    <a:pt x="16901" y="9500"/>
                    <a:pt x="16049" y="9819"/>
                  </a:cubicBezTo>
                  <a:cubicBezTo>
                    <a:pt x="14852" y="10271"/>
                    <a:pt x="13636" y="10655"/>
                    <a:pt x="12416" y="11040"/>
                  </a:cubicBezTo>
                  <a:cubicBezTo>
                    <a:pt x="12346" y="11060"/>
                    <a:pt x="12364" y="11163"/>
                    <a:pt x="12428" y="11163"/>
                  </a:cubicBezTo>
                  <a:cubicBezTo>
                    <a:pt x="12433" y="11163"/>
                    <a:pt x="12439" y="11162"/>
                    <a:pt x="12446" y="11160"/>
                  </a:cubicBezTo>
                  <a:cubicBezTo>
                    <a:pt x="13700" y="10820"/>
                    <a:pt x="14933" y="10387"/>
                    <a:pt x="16149" y="9924"/>
                  </a:cubicBezTo>
                  <a:cubicBezTo>
                    <a:pt x="16972" y="9611"/>
                    <a:pt x="17795" y="9279"/>
                    <a:pt x="18598" y="8911"/>
                  </a:cubicBezTo>
                  <a:lnTo>
                    <a:pt x="18630" y="9051"/>
                  </a:lnTo>
                  <a:cubicBezTo>
                    <a:pt x="18206" y="9320"/>
                    <a:pt x="17772" y="9568"/>
                    <a:pt x="17321" y="9797"/>
                  </a:cubicBezTo>
                  <a:cubicBezTo>
                    <a:pt x="16389" y="10271"/>
                    <a:pt x="15431" y="10691"/>
                    <a:pt x="14495" y="11156"/>
                  </a:cubicBezTo>
                  <a:cubicBezTo>
                    <a:pt x="13453" y="11672"/>
                    <a:pt x="12419" y="12267"/>
                    <a:pt x="11531" y="13020"/>
                  </a:cubicBezTo>
                  <a:cubicBezTo>
                    <a:pt x="11528" y="13020"/>
                    <a:pt x="11526" y="13020"/>
                    <a:pt x="11524" y="13020"/>
                  </a:cubicBezTo>
                  <a:cubicBezTo>
                    <a:pt x="11521" y="13020"/>
                    <a:pt x="11518" y="13021"/>
                    <a:pt x="11515" y="13023"/>
                  </a:cubicBezTo>
                  <a:cubicBezTo>
                    <a:pt x="11238" y="13170"/>
                    <a:pt x="10920" y="13211"/>
                    <a:pt x="10599" y="13211"/>
                  </a:cubicBezTo>
                  <a:cubicBezTo>
                    <a:pt x="10352" y="13211"/>
                    <a:pt x="10103" y="13186"/>
                    <a:pt x="9871" y="13166"/>
                  </a:cubicBezTo>
                  <a:cubicBezTo>
                    <a:pt x="9288" y="13115"/>
                    <a:pt x="8709" y="13026"/>
                    <a:pt x="8138" y="12890"/>
                  </a:cubicBezTo>
                  <a:cubicBezTo>
                    <a:pt x="7162" y="12656"/>
                    <a:pt x="6229" y="12280"/>
                    <a:pt x="5244" y="12087"/>
                  </a:cubicBezTo>
                  <a:cubicBezTo>
                    <a:pt x="5938" y="11685"/>
                    <a:pt x="6328" y="10874"/>
                    <a:pt x="6971" y="10394"/>
                  </a:cubicBezTo>
                  <a:cubicBezTo>
                    <a:pt x="7755" y="9812"/>
                    <a:pt x="8729" y="9557"/>
                    <a:pt x="9656" y="9310"/>
                  </a:cubicBezTo>
                  <a:cubicBezTo>
                    <a:pt x="9932" y="9414"/>
                    <a:pt x="10213" y="9497"/>
                    <a:pt x="10505" y="9541"/>
                  </a:cubicBezTo>
                  <a:cubicBezTo>
                    <a:pt x="11016" y="9618"/>
                    <a:pt x="11536" y="9618"/>
                    <a:pt x="12050" y="9629"/>
                  </a:cubicBezTo>
                  <a:cubicBezTo>
                    <a:pt x="12422" y="9638"/>
                    <a:pt x="12793" y="9645"/>
                    <a:pt x="13164" y="9645"/>
                  </a:cubicBezTo>
                  <a:cubicBezTo>
                    <a:pt x="13346" y="9645"/>
                    <a:pt x="13527" y="9643"/>
                    <a:pt x="13708" y="9639"/>
                  </a:cubicBezTo>
                  <a:cubicBezTo>
                    <a:pt x="14753" y="9615"/>
                    <a:pt x="15794" y="9505"/>
                    <a:pt x="16817" y="9286"/>
                  </a:cubicBezTo>
                  <a:cubicBezTo>
                    <a:pt x="17413" y="9158"/>
                    <a:pt x="18000" y="8991"/>
                    <a:pt x="18575" y="8791"/>
                  </a:cubicBezTo>
                  <a:close/>
                  <a:moveTo>
                    <a:pt x="18694" y="9276"/>
                  </a:moveTo>
                  <a:cubicBezTo>
                    <a:pt x="18725" y="9373"/>
                    <a:pt x="18759" y="9468"/>
                    <a:pt x="18796" y="9560"/>
                  </a:cubicBezTo>
                  <a:cubicBezTo>
                    <a:pt x="18295" y="10064"/>
                    <a:pt x="17773" y="10546"/>
                    <a:pt x="17220" y="10996"/>
                  </a:cubicBezTo>
                  <a:cubicBezTo>
                    <a:pt x="16198" y="11826"/>
                    <a:pt x="15107" y="12532"/>
                    <a:pt x="13968" y="13182"/>
                  </a:cubicBezTo>
                  <a:cubicBezTo>
                    <a:pt x="13890" y="13227"/>
                    <a:pt x="13936" y="13332"/>
                    <a:pt x="14009" y="13332"/>
                  </a:cubicBezTo>
                  <a:cubicBezTo>
                    <a:pt x="14021" y="13332"/>
                    <a:pt x="14034" y="13329"/>
                    <a:pt x="14048" y="13322"/>
                  </a:cubicBezTo>
                  <a:cubicBezTo>
                    <a:pt x="15214" y="12738"/>
                    <a:pt x="16316" y="11982"/>
                    <a:pt x="17319" y="11146"/>
                  </a:cubicBezTo>
                  <a:cubicBezTo>
                    <a:pt x="17860" y="10696"/>
                    <a:pt x="18375" y="10212"/>
                    <a:pt x="18863" y="9702"/>
                  </a:cubicBezTo>
                  <a:cubicBezTo>
                    <a:pt x="18907" y="9797"/>
                    <a:pt x="18955" y="9893"/>
                    <a:pt x="19006" y="9983"/>
                  </a:cubicBezTo>
                  <a:cubicBezTo>
                    <a:pt x="18731" y="10380"/>
                    <a:pt x="18439" y="10763"/>
                    <a:pt x="18121" y="11128"/>
                  </a:cubicBezTo>
                  <a:cubicBezTo>
                    <a:pt x="17359" y="11997"/>
                    <a:pt x="16484" y="12746"/>
                    <a:pt x="15539" y="13408"/>
                  </a:cubicBezTo>
                  <a:cubicBezTo>
                    <a:pt x="15497" y="13437"/>
                    <a:pt x="15520" y="13500"/>
                    <a:pt x="15562" y="13500"/>
                  </a:cubicBezTo>
                  <a:cubicBezTo>
                    <a:pt x="15570" y="13500"/>
                    <a:pt x="15578" y="13498"/>
                    <a:pt x="15587" y="13493"/>
                  </a:cubicBezTo>
                  <a:cubicBezTo>
                    <a:pt x="16573" y="12884"/>
                    <a:pt x="17460" y="12104"/>
                    <a:pt x="18224" y="11234"/>
                  </a:cubicBezTo>
                  <a:cubicBezTo>
                    <a:pt x="18534" y="10881"/>
                    <a:pt x="18820" y="10506"/>
                    <a:pt x="19090" y="10122"/>
                  </a:cubicBezTo>
                  <a:cubicBezTo>
                    <a:pt x="19150" y="10217"/>
                    <a:pt x="19213" y="10312"/>
                    <a:pt x="19283" y="10400"/>
                  </a:cubicBezTo>
                  <a:cubicBezTo>
                    <a:pt x="19297" y="10418"/>
                    <a:pt x="19313" y="10422"/>
                    <a:pt x="19328" y="10434"/>
                  </a:cubicBezTo>
                  <a:cubicBezTo>
                    <a:pt x="18765" y="11546"/>
                    <a:pt x="18009" y="12568"/>
                    <a:pt x="17128" y="13420"/>
                  </a:cubicBezTo>
                  <a:cubicBezTo>
                    <a:pt x="15569" y="14931"/>
                    <a:pt x="13613" y="15832"/>
                    <a:pt x="11542" y="16387"/>
                  </a:cubicBezTo>
                  <a:cubicBezTo>
                    <a:pt x="10528" y="16661"/>
                    <a:pt x="9493" y="16862"/>
                    <a:pt x="8460" y="17055"/>
                  </a:cubicBezTo>
                  <a:cubicBezTo>
                    <a:pt x="9032" y="16675"/>
                    <a:pt x="9421" y="16061"/>
                    <a:pt x="9777" y="15466"/>
                  </a:cubicBezTo>
                  <a:cubicBezTo>
                    <a:pt x="10045" y="15022"/>
                    <a:pt x="10311" y="14579"/>
                    <a:pt x="10644" y="14181"/>
                  </a:cubicBezTo>
                  <a:cubicBezTo>
                    <a:pt x="10957" y="13803"/>
                    <a:pt x="11312" y="13461"/>
                    <a:pt x="11688" y="13145"/>
                  </a:cubicBezTo>
                  <a:cubicBezTo>
                    <a:pt x="13303" y="11799"/>
                    <a:pt x="15285" y="11052"/>
                    <a:pt x="17142" y="10129"/>
                  </a:cubicBezTo>
                  <a:cubicBezTo>
                    <a:pt x="17667" y="9868"/>
                    <a:pt x="18190" y="9585"/>
                    <a:pt x="18694" y="9276"/>
                  </a:cubicBezTo>
                  <a:close/>
                  <a:moveTo>
                    <a:pt x="7092" y="1"/>
                  </a:moveTo>
                  <a:cubicBezTo>
                    <a:pt x="7004" y="1"/>
                    <a:pt x="6936" y="93"/>
                    <a:pt x="6948" y="186"/>
                  </a:cubicBezTo>
                  <a:cubicBezTo>
                    <a:pt x="7141" y="1697"/>
                    <a:pt x="7656" y="3215"/>
                    <a:pt x="8514" y="4478"/>
                  </a:cubicBezTo>
                  <a:cubicBezTo>
                    <a:pt x="7382" y="4079"/>
                    <a:pt x="6199" y="3838"/>
                    <a:pt x="5011" y="3669"/>
                  </a:cubicBezTo>
                  <a:cubicBezTo>
                    <a:pt x="3942" y="3519"/>
                    <a:pt x="2862" y="3442"/>
                    <a:pt x="1782" y="3439"/>
                  </a:cubicBezTo>
                  <a:cubicBezTo>
                    <a:pt x="1697" y="3109"/>
                    <a:pt x="1420" y="2877"/>
                    <a:pt x="1083" y="2858"/>
                  </a:cubicBezTo>
                  <a:cubicBezTo>
                    <a:pt x="1070" y="2857"/>
                    <a:pt x="1058" y="2857"/>
                    <a:pt x="1046" y="2857"/>
                  </a:cubicBezTo>
                  <a:cubicBezTo>
                    <a:pt x="656" y="2857"/>
                    <a:pt x="242" y="3092"/>
                    <a:pt x="118" y="3463"/>
                  </a:cubicBezTo>
                  <a:cubicBezTo>
                    <a:pt x="0" y="3815"/>
                    <a:pt x="159" y="4214"/>
                    <a:pt x="461" y="4411"/>
                  </a:cubicBezTo>
                  <a:cubicBezTo>
                    <a:pt x="606" y="4506"/>
                    <a:pt x="782" y="4553"/>
                    <a:pt x="959" y="4553"/>
                  </a:cubicBezTo>
                  <a:cubicBezTo>
                    <a:pt x="1140" y="4553"/>
                    <a:pt x="1321" y="4503"/>
                    <a:pt x="1469" y="4403"/>
                  </a:cubicBezTo>
                  <a:cubicBezTo>
                    <a:pt x="1629" y="4292"/>
                    <a:pt x="1771" y="4130"/>
                    <a:pt x="1813" y="3932"/>
                  </a:cubicBezTo>
                  <a:cubicBezTo>
                    <a:pt x="1832" y="3851"/>
                    <a:pt x="1832" y="3771"/>
                    <a:pt x="1821" y="3693"/>
                  </a:cubicBezTo>
                  <a:lnTo>
                    <a:pt x="1821" y="3693"/>
                  </a:lnTo>
                  <a:cubicBezTo>
                    <a:pt x="2862" y="3696"/>
                    <a:pt x="3902" y="3759"/>
                    <a:pt x="4935" y="3895"/>
                  </a:cubicBezTo>
                  <a:cubicBezTo>
                    <a:pt x="6112" y="4051"/>
                    <a:pt x="7272" y="4319"/>
                    <a:pt x="8426" y="4594"/>
                  </a:cubicBezTo>
                  <a:cubicBezTo>
                    <a:pt x="8170" y="4604"/>
                    <a:pt x="7913" y="4631"/>
                    <a:pt x="7665" y="4693"/>
                  </a:cubicBezTo>
                  <a:cubicBezTo>
                    <a:pt x="7054" y="4845"/>
                    <a:pt x="6572" y="5248"/>
                    <a:pt x="6093" y="5637"/>
                  </a:cubicBezTo>
                  <a:cubicBezTo>
                    <a:pt x="5558" y="6071"/>
                    <a:pt x="5026" y="6517"/>
                    <a:pt x="4522" y="6988"/>
                  </a:cubicBezTo>
                  <a:cubicBezTo>
                    <a:pt x="4451" y="7053"/>
                    <a:pt x="4485" y="7178"/>
                    <a:pt x="4574" y="7202"/>
                  </a:cubicBezTo>
                  <a:cubicBezTo>
                    <a:pt x="5631" y="7498"/>
                    <a:pt x="6667" y="7903"/>
                    <a:pt x="7665" y="8358"/>
                  </a:cubicBezTo>
                  <a:cubicBezTo>
                    <a:pt x="8168" y="8589"/>
                    <a:pt x="8660" y="8869"/>
                    <a:pt x="9170" y="9104"/>
                  </a:cubicBezTo>
                  <a:cubicBezTo>
                    <a:pt x="7979" y="9109"/>
                    <a:pt x="6792" y="9160"/>
                    <a:pt x="5606" y="9253"/>
                  </a:cubicBezTo>
                  <a:cubicBezTo>
                    <a:pt x="4522" y="9341"/>
                    <a:pt x="3432" y="9445"/>
                    <a:pt x="2360" y="9629"/>
                  </a:cubicBezTo>
                  <a:cubicBezTo>
                    <a:pt x="2340" y="9544"/>
                    <a:pt x="2307" y="9463"/>
                    <a:pt x="2258" y="9388"/>
                  </a:cubicBezTo>
                  <a:cubicBezTo>
                    <a:pt x="2112" y="9172"/>
                    <a:pt x="1874" y="9051"/>
                    <a:pt x="1629" y="9051"/>
                  </a:cubicBezTo>
                  <a:cubicBezTo>
                    <a:pt x="1511" y="9051"/>
                    <a:pt x="1391" y="9079"/>
                    <a:pt x="1280" y="9138"/>
                  </a:cubicBezTo>
                  <a:cubicBezTo>
                    <a:pt x="959" y="9310"/>
                    <a:pt x="707" y="9715"/>
                    <a:pt x="826" y="10083"/>
                  </a:cubicBezTo>
                  <a:cubicBezTo>
                    <a:pt x="922" y="10384"/>
                    <a:pt x="1193" y="10601"/>
                    <a:pt x="1500" y="10601"/>
                  </a:cubicBezTo>
                  <a:cubicBezTo>
                    <a:pt x="1555" y="10601"/>
                    <a:pt x="1612" y="10594"/>
                    <a:pt x="1669" y="10579"/>
                  </a:cubicBezTo>
                  <a:cubicBezTo>
                    <a:pt x="1747" y="10557"/>
                    <a:pt x="1819" y="10522"/>
                    <a:pt x="1884" y="10479"/>
                  </a:cubicBezTo>
                  <a:cubicBezTo>
                    <a:pt x="1999" y="10451"/>
                    <a:pt x="2113" y="10386"/>
                    <a:pt x="2191" y="10302"/>
                  </a:cubicBezTo>
                  <a:cubicBezTo>
                    <a:pt x="2316" y="10173"/>
                    <a:pt x="2375" y="9995"/>
                    <a:pt x="2380" y="9818"/>
                  </a:cubicBezTo>
                  <a:cubicBezTo>
                    <a:pt x="3465" y="9699"/>
                    <a:pt x="4546" y="9557"/>
                    <a:pt x="5634" y="9463"/>
                  </a:cubicBezTo>
                  <a:cubicBezTo>
                    <a:pt x="6741" y="9367"/>
                    <a:pt x="7850" y="9303"/>
                    <a:pt x="8961" y="9256"/>
                  </a:cubicBezTo>
                  <a:lnTo>
                    <a:pt x="8961" y="9256"/>
                  </a:lnTo>
                  <a:cubicBezTo>
                    <a:pt x="8259" y="9451"/>
                    <a:pt x="7567" y="9697"/>
                    <a:pt x="6965" y="10116"/>
                  </a:cubicBezTo>
                  <a:cubicBezTo>
                    <a:pt x="6586" y="10380"/>
                    <a:pt x="6287" y="10712"/>
                    <a:pt x="5993" y="11068"/>
                  </a:cubicBezTo>
                  <a:cubicBezTo>
                    <a:pt x="5678" y="11453"/>
                    <a:pt x="5350" y="11861"/>
                    <a:pt x="4864" y="12024"/>
                  </a:cubicBezTo>
                  <a:cubicBezTo>
                    <a:pt x="4748" y="12063"/>
                    <a:pt x="4770" y="12217"/>
                    <a:pt x="4887" y="12234"/>
                  </a:cubicBezTo>
                  <a:cubicBezTo>
                    <a:pt x="6068" y="12402"/>
                    <a:pt x="7174" y="12891"/>
                    <a:pt x="8337" y="13138"/>
                  </a:cubicBezTo>
                  <a:cubicBezTo>
                    <a:pt x="8905" y="13259"/>
                    <a:pt x="9482" y="13341"/>
                    <a:pt x="10061" y="13372"/>
                  </a:cubicBezTo>
                  <a:cubicBezTo>
                    <a:pt x="10177" y="13379"/>
                    <a:pt x="10294" y="13384"/>
                    <a:pt x="10410" y="13384"/>
                  </a:cubicBezTo>
                  <a:cubicBezTo>
                    <a:pt x="10608" y="13384"/>
                    <a:pt x="10804" y="13370"/>
                    <a:pt x="10994" y="13330"/>
                  </a:cubicBezTo>
                  <a:lnTo>
                    <a:pt x="10994" y="13330"/>
                  </a:lnTo>
                  <a:cubicBezTo>
                    <a:pt x="10210" y="13849"/>
                    <a:pt x="9387" y="14320"/>
                    <a:pt x="8538" y="14723"/>
                  </a:cubicBezTo>
                  <a:cubicBezTo>
                    <a:pt x="7730" y="15110"/>
                    <a:pt x="6898" y="15414"/>
                    <a:pt x="6049" y="15680"/>
                  </a:cubicBezTo>
                  <a:cubicBezTo>
                    <a:pt x="5978" y="15506"/>
                    <a:pt x="5823" y="15367"/>
                    <a:pt x="5634" y="15323"/>
                  </a:cubicBezTo>
                  <a:cubicBezTo>
                    <a:pt x="5577" y="15309"/>
                    <a:pt x="5520" y="15302"/>
                    <a:pt x="5462" y="15302"/>
                  </a:cubicBezTo>
                  <a:cubicBezTo>
                    <a:pt x="5292" y="15302"/>
                    <a:pt x="5125" y="15362"/>
                    <a:pt x="4992" y="15473"/>
                  </a:cubicBezTo>
                  <a:cubicBezTo>
                    <a:pt x="4631" y="15775"/>
                    <a:pt x="4750" y="16393"/>
                    <a:pt x="5153" y="16597"/>
                  </a:cubicBezTo>
                  <a:cubicBezTo>
                    <a:pt x="5251" y="16646"/>
                    <a:pt x="5357" y="16671"/>
                    <a:pt x="5463" y="16671"/>
                  </a:cubicBezTo>
                  <a:cubicBezTo>
                    <a:pt x="5627" y="16671"/>
                    <a:pt x="5789" y="16612"/>
                    <a:pt x="5914" y="16492"/>
                  </a:cubicBezTo>
                  <a:cubicBezTo>
                    <a:pt x="6064" y="16349"/>
                    <a:pt x="6118" y="16137"/>
                    <a:pt x="6077" y="15944"/>
                  </a:cubicBezTo>
                  <a:cubicBezTo>
                    <a:pt x="6081" y="15919"/>
                    <a:pt x="6088" y="15893"/>
                    <a:pt x="6085" y="15869"/>
                  </a:cubicBezTo>
                  <a:cubicBezTo>
                    <a:pt x="7923" y="15320"/>
                    <a:pt x="9675" y="14408"/>
                    <a:pt x="11211" y="13267"/>
                  </a:cubicBezTo>
                  <a:cubicBezTo>
                    <a:pt x="11227" y="13263"/>
                    <a:pt x="11243" y="13260"/>
                    <a:pt x="11257" y="13256"/>
                  </a:cubicBezTo>
                  <a:lnTo>
                    <a:pt x="11257" y="13256"/>
                  </a:lnTo>
                  <a:cubicBezTo>
                    <a:pt x="10774" y="13698"/>
                    <a:pt x="10342" y="14194"/>
                    <a:pt x="9984" y="14760"/>
                  </a:cubicBezTo>
                  <a:cubicBezTo>
                    <a:pt x="9431" y="15636"/>
                    <a:pt x="8954" y="16824"/>
                    <a:pt x="7880" y="17160"/>
                  </a:cubicBezTo>
                  <a:cubicBezTo>
                    <a:pt x="7786" y="17191"/>
                    <a:pt x="7812" y="17320"/>
                    <a:pt x="7901" y="17320"/>
                  </a:cubicBezTo>
                  <a:cubicBezTo>
                    <a:pt x="7907" y="17320"/>
                    <a:pt x="7913" y="17319"/>
                    <a:pt x="7920" y="17318"/>
                  </a:cubicBezTo>
                  <a:cubicBezTo>
                    <a:pt x="10140" y="16933"/>
                    <a:pt x="12395" y="16523"/>
                    <a:pt x="14438" y="15526"/>
                  </a:cubicBezTo>
                  <a:cubicBezTo>
                    <a:pt x="16298" y="14615"/>
                    <a:pt x="17868" y="13178"/>
                    <a:pt x="18959" y="11407"/>
                  </a:cubicBezTo>
                  <a:cubicBezTo>
                    <a:pt x="19155" y="11092"/>
                    <a:pt x="19327" y="10766"/>
                    <a:pt x="19483" y="10432"/>
                  </a:cubicBezTo>
                  <a:cubicBezTo>
                    <a:pt x="19524" y="10414"/>
                    <a:pt x="19562" y="10390"/>
                    <a:pt x="19588" y="10356"/>
                  </a:cubicBezTo>
                  <a:cubicBezTo>
                    <a:pt x="19931" y="9910"/>
                    <a:pt x="20235" y="9295"/>
                    <a:pt x="20249" y="8699"/>
                  </a:cubicBezTo>
                  <a:cubicBezTo>
                    <a:pt x="20382" y="8726"/>
                    <a:pt x="20521" y="8724"/>
                    <a:pt x="20668" y="8730"/>
                  </a:cubicBezTo>
                  <a:cubicBezTo>
                    <a:pt x="20853" y="8736"/>
                    <a:pt x="21037" y="8739"/>
                    <a:pt x="21220" y="8739"/>
                  </a:cubicBezTo>
                  <a:cubicBezTo>
                    <a:pt x="21303" y="8739"/>
                    <a:pt x="21385" y="8738"/>
                    <a:pt x="21468" y="8737"/>
                  </a:cubicBezTo>
                  <a:cubicBezTo>
                    <a:pt x="21781" y="8730"/>
                    <a:pt x="22095" y="8716"/>
                    <a:pt x="22408" y="8696"/>
                  </a:cubicBezTo>
                  <a:lnTo>
                    <a:pt x="22408" y="8696"/>
                  </a:lnTo>
                  <a:cubicBezTo>
                    <a:pt x="22102" y="9039"/>
                    <a:pt x="21831" y="9428"/>
                    <a:pt x="21574" y="9805"/>
                  </a:cubicBezTo>
                  <a:cubicBezTo>
                    <a:pt x="21249" y="10279"/>
                    <a:pt x="20950" y="10769"/>
                    <a:pt x="20676" y="11274"/>
                  </a:cubicBezTo>
                  <a:cubicBezTo>
                    <a:pt x="20165" y="12216"/>
                    <a:pt x="19752" y="13210"/>
                    <a:pt x="19435" y="14236"/>
                  </a:cubicBezTo>
                  <a:cubicBezTo>
                    <a:pt x="19426" y="14236"/>
                    <a:pt x="19418" y="14236"/>
                    <a:pt x="19409" y="14236"/>
                  </a:cubicBezTo>
                  <a:cubicBezTo>
                    <a:pt x="19384" y="14236"/>
                    <a:pt x="19359" y="14237"/>
                    <a:pt x="19334" y="14243"/>
                  </a:cubicBezTo>
                  <a:cubicBezTo>
                    <a:pt x="18803" y="14377"/>
                    <a:pt x="18741" y="15079"/>
                    <a:pt x="19151" y="15381"/>
                  </a:cubicBezTo>
                  <a:cubicBezTo>
                    <a:pt x="19256" y="15458"/>
                    <a:pt x="19374" y="15493"/>
                    <a:pt x="19492" y="15493"/>
                  </a:cubicBezTo>
                  <a:cubicBezTo>
                    <a:pt x="19820" y="15493"/>
                    <a:pt x="20139" y="15225"/>
                    <a:pt x="20123" y="14859"/>
                  </a:cubicBezTo>
                  <a:cubicBezTo>
                    <a:pt x="20113" y="14639"/>
                    <a:pt x="19974" y="14473"/>
                    <a:pt x="19796" y="14387"/>
                  </a:cubicBezTo>
                  <a:cubicBezTo>
                    <a:pt x="19745" y="14338"/>
                    <a:pt x="19689" y="14299"/>
                    <a:pt x="19623" y="14270"/>
                  </a:cubicBezTo>
                  <a:cubicBezTo>
                    <a:pt x="19733" y="13887"/>
                    <a:pt x="19882" y="13507"/>
                    <a:pt x="20022" y="13145"/>
                  </a:cubicBezTo>
                  <a:cubicBezTo>
                    <a:pt x="20238" y="12589"/>
                    <a:pt x="20486" y="12044"/>
                    <a:pt x="20763" y="11514"/>
                  </a:cubicBezTo>
                  <a:cubicBezTo>
                    <a:pt x="21032" y="10996"/>
                    <a:pt x="21329" y="10491"/>
                    <a:pt x="21654" y="10004"/>
                  </a:cubicBezTo>
                  <a:cubicBezTo>
                    <a:pt x="21957" y="9549"/>
                    <a:pt x="22302" y="9124"/>
                    <a:pt x="22621" y="8682"/>
                  </a:cubicBezTo>
                  <a:cubicBezTo>
                    <a:pt x="22780" y="8670"/>
                    <a:pt x="22938" y="8660"/>
                    <a:pt x="23095" y="8646"/>
                  </a:cubicBezTo>
                  <a:cubicBezTo>
                    <a:pt x="23946" y="8567"/>
                    <a:pt x="24792" y="8443"/>
                    <a:pt x="25629" y="8277"/>
                  </a:cubicBezTo>
                  <a:lnTo>
                    <a:pt x="25629" y="8277"/>
                  </a:lnTo>
                  <a:cubicBezTo>
                    <a:pt x="24778" y="8805"/>
                    <a:pt x="23962" y="9462"/>
                    <a:pt x="23511" y="10364"/>
                  </a:cubicBezTo>
                  <a:cubicBezTo>
                    <a:pt x="23409" y="10569"/>
                    <a:pt x="23307" y="10811"/>
                    <a:pt x="23419" y="11033"/>
                  </a:cubicBezTo>
                  <a:cubicBezTo>
                    <a:pt x="23495" y="11183"/>
                    <a:pt x="23622" y="11236"/>
                    <a:pt x="23762" y="11236"/>
                  </a:cubicBezTo>
                  <a:cubicBezTo>
                    <a:pt x="23833" y="11236"/>
                    <a:pt x="23908" y="11223"/>
                    <a:pt x="23980" y="11201"/>
                  </a:cubicBezTo>
                  <a:cubicBezTo>
                    <a:pt x="24549" y="11037"/>
                    <a:pt x="24981" y="10586"/>
                    <a:pt x="25317" y="10116"/>
                  </a:cubicBezTo>
                  <a:cubicBezTo>
                    <a:pt x="25761" y="9497"/>
                    <a:pt x="26080" y="8802"/>
                    <a:pt x="26395" y="8113"/>
                  </a:cubicBezTo>
                  <a:cubicBezTo>
                    <a:pt x="27692" y="7812"/>
                    <a:pt x="28966" y="7412"/>
                    <a:pt x="30200" y="6911"/>
                  </a:cubicBezTo>
                  <a:lnTo>
                    <a:pt x="30200" y="6911"/>
                  </a:lnTo>
                  <a:cubicBezTo>
                    <a:pt x="30003" y="7043"/>
                    <a:pt x="29807" y="7173"/>
                    <a:pt x="29613" y="7308"/>
                  </a:cubicBezTo>
                  <a:cubicBezTo>
                    <a:pt x="28784" y="7880"/>
                    <a:pt x="27913" y="8457"/>
                    <a:pt x="27307" y="9278"/>
                  </a:cubicBezTo>
                  <a:cubicBezTo>
                    <a:pt x="26811" y="9947"/>
                    <a:pt x="26448" y="10886"/>
                    <a:pt x="26720" y="11719"/>
                  </a:cubicBezTo>
                  <a:cubicBezTo>
                    <a:pt x="26853" y="12128"/>
                    <a:pt x="27150" y="12498"/>
                    <a:pt x="27583" y="12586"/>
                  </a:cubicBezTo>
                  <a:cubicBezTo>
                    <a:pt x="27648" y="12600"/>
                    <a:pt x="27713" y="12606"/>
                    <a:pt x="27781" y="12607"/>
                  </a:cubicBezTo>
                  <a:cubicBezTo>
                    <a:pt x="27811" y="12684"/>
                    <a:pt x="27857" y="12754"/>
                    <a:pt x="27920" y="12809"/>
                  </a:cubicBezTo>
                  <a:cubicBezTo>
                    <a:pt x="28026" y="12901"/>
                    <a:pt x="28152" y="12939"/>
                    <a:pt x="28284" y="12939"/>
                  </a:cubicBezTo>
                  <a:cubicBezTo>
                    <a:pt x="28334" y="12939"/>
                    <a:pt x="28386" y="12934"/>
                    <a:pt x="28437" y="12924"/>
                  </a:cubicBezTo>
                  <a:cubicBezTo>
                    <a:pt x="28458" y="12920"/>
                    <a:pt x="28479" y="12911"/>
                    <a:pt x="28501" y="12905"/>
                  </a:cubicBezTo>
                  <a:cubicBezTo>
                    <a:pt x="28637" y="12902"/>
                    <a:pt x="28774" y="12868"/>
                    <a:pt x="28895" y="12813"/>
                  </a:cubicBezTo>
                  <a:cubicBezTo>
                    <a:pt x="29175" y="12684"/>
                    <a:pt x="29385" y="12402"/>
                    <a:pt x="29400" y="12090"/>
                  </a:cubicBezTo>
                  <a:cubicBezTo>
                    <a:pt x="29416" y="11803"/>
                    <a:pt x="29264" y="11498"/>
                    <a:pt x="29004" y="11366"/>
                  </a:cubicBezTo>
                  <a:cubicBezTo>
                    <a:pt x="28893" y="11309"/>
                    <a:pt x="28779" y="11284"/>
                    <a:pt x="28667" y="11284"/>
                  </a:cubicBezTo>
                  <a:cubicBezTo>
                    <a:pt x="28191" y="11284"/>
                    <a:pt x="27760" y="11750"/>
                    <a:pt x="27727" y="12237"/>
                  </a:cubicBezTo>
                  <a:cubicBezTo>
                    <a:pt x="27642" y="12231"/>
                    <a:pt x="27554" y="12210"/>
                    <a:pt x="27471" y="12173"/>
                  </a:cubicBezTo>
                  <a:cubicBezTo>
                    <a:pt x="27112" y="12014"/>
                    <a:pt x="26954" y="11583"/>
                    <a:pt x="26926" y="11216"/>
                  </a:cubicBezTo>
                  <a:cubicBezTo>
                    <a:pt x="26861" y="10387"/>
                    <a:pt x="27313" y="9598"/>
                    <a:pt x="27862" y="9015"/>
                  </a:cubicBezTo>
                  <a:cubicBezTo>
                    <a:pt x="28508" y="8328"/>
                    <a:pt x="29321" y="7802"/>
                    <a:pt x="30094" y="7276"/>
                  </a:cubicBezTo>
                  <a:cubicBezTo>
                    <a:pt x="30586" y="6938"/>
                    <a:pt x="31089" y="6616"/>
                    <a:pt x="31595" y="6297"/>
                  </a:cubicBezTo>
                  <a:cubicBezTo>
                    <a:pt x="31882" y="6159"/>
                    <a:pt x="32167" y="6020"/>
                    <a:pt x="32446" y="5874"/>
                  </a:cubicBezTo>
                  <a:cubicBezTo>
                    <a:pt x="32800" y="5689"/>
                    <a:pt x="33149" y="5495"/>
                    <a:pt x="33495" y="5294"/>
                  </a:cubicBezTo>
                  <a:lnTo>
                    <a:pt x="33495" y="5294"/>
                  </a:lnTo>
                  <a:cubicBezTo>
                    <a:pt x="33217" y="5582"/>
                    <a:pt x="32943" y="5874"/>
                    <a:pt x="32685" y="6183"/>
                  </a:cubicBezTo>
                  <a:cubicBezTo>
                    <a:pt x="32094" y="6887"/>
                    <a:pt x="31439" y="7801"/>
                    <a:pt x="31550" y="8775"/>
                  </a:cubicBezTo>
                  <a:cubicBezTo>
                    <a:pt x="31598" y="9194"/>
                    <a:pt x="31829" y="9600"/>
                    <a:pt x="32225" y="9770"/>
                  </a:cubicBezTo>
                  <a:cubicBezTo>
                    <a:pt x="32346" y="9822"/>
                    <a:pt x="32473" y="9845"/>
                    <a:pt x="32601" y="9845"/>
                  </a:cubicBezTo>
                  <a:cubicBezTo>
                    <a:pt x="32914" y="9845"/>
                    <a:pt x="33233" y="9709"/>
                    <a:pt x="33490" y="9541"/>
                  </a:cubicBezTo>
                  <a:cubicBezTo>
                    <a:pt x="34289" y="9024"/>
                    <a:pt x="34706" y="8060"/>
                    <a:pt x="34894" y="7156"/>
                  </a:cubicBezTo>
                  <a:cubicBezTo>
                    <a:pt x="35112" y="6107"/>
                    <a:pt x="35101" y="4999"/>
                    <a:pt x="35488" y="3988"/>
                  </a:cubicBezTo>
                  <a:cubicBezTo>
                    <a:pt x="35522" y="3964"/>
                    <a:pt x="35558" y="3942"/>
                    <a:pt x="35589" y="3915"/>
                  </a:cubicBezTo>
                  <a:cubicBezTo>
                    <a:pt x="35757" y="3785"/>
                    <a:pt x="35605" y="3522"/>
                    <a:pt x="35428" y="3522"/>
                  </a:cubicBezTo>
                  <a:cubicBezTo>
                    <a:pt x="35393" y="3522"/>
                    <a:pt x="35357" y="3532"/>
                    <a:pt x="35322" y="3556"/>
                  </a:cubicBezTo>
                  <a:lnTo>
                    <a:pt x="35258" y="3598"/>
                  </a:lnTo>
                  <a:cubicBezTo>
                    <a:pt x="34360" y="3170"/>
                    <a:pt x="33435" y="2797"/>
                    <a:pt x="32486" y="2499"/>
                  </a:cubicBezTo>
                  <a:cubicBezTo>
                    <a:pt x="32032" y="2357"/>
                    <a:pt x="31572" y="2236"/>
                    <a:pt x="31101" y="2172"/>
                  </a:cubicBezTo>
                  <a:cubicBezTo>
                    <a:pt x="30908" y="2146"/>
                    <a:pt x="30708" y="2126"/>
                    <a:pt x="30510" y="2126"/>
                  </a:cubicBezTo>
                  <a:cubicBezTo>
                    <a:pt x="30266" y="2126"/>
                    <a:pt x="30024" y="2157"/>
                    <a:pt x="29797" y="2248"/>
                  </a:cubicBezTo>
                  <a:cubicBezTo>
                    <a:pt x="29458" y="2384"/>
                    <a:pt x="29196" y="2675"/>
                    <a:pt x="29238" y="3062"/>
                  </a:cubicBezTo>
                  <a:cubicBezTo>
                    <a:pt x="29282" y="3461"/>
                    <a:pt x="29595" y="3814"/>
                    <a:pt x="29884" y="4065"/>
                  </a:cubicBezTo>
                  <a:cubicBezTo>
                    <a:pt x="30501" y="4602"/>
                    <a:pt x="31327" y="4861"/>
                    <a:pt x="32137" y="4861"/>
                  </a:cubicBezTo>
                  <a:cubicBezTo>
                    <a:pt x="32184" y="4861"/>
                    <a:pt x="32230" y="4860"/>
                    <a:pt x="32276" y="4858"/>
                  </a:cubicBezTo>
                  <a:cubicBezTo>
                    <a:pt x="32800" y="4838"/>
                    <a:pt x="33295" y="4723"/>
                    <a:pt x="33773" y="4553"/>
                  </a:cubicBezTo>
                  <a:lnTo>
                    <a:pt x="33773" y="4553"/>
                  </a:lnTo>
                  <a:cubicBezTo>
                    <a:pt x="33557" y="4661"/>
                    <a:pt x="33339" y="4767"/>
                    <a:pt x="33116" y="4864"/>
                  </a:cubicBezTo>
                  <a:cubicBezTo>
                    <a:pt x="32353" y="5191"/>
                    <a:pt x="31560" y="5450"/>
                    <a:pt x="30754" y="5641"/>
                  </a:cubicBezTo>
                  <a:cubicBezTo>
                    <a:pt x="29962" y="5828"/>
                    <a:pt x="29155" y="5951"/>
                    <a:pt x="28345" y="5992"/>
                  </a:cubicBezTo>
                  <a:cubicBezTo>
                    <a:pt x="28204" y="5999"/>
                    <a:pt x="28062" y="6000"/>
                    <a:pt x="27919" y="6000"/>
                  </a:cubicBezTo>
                  <a:cubicBezTo>
                    <a:pt x="27266" y="5916"/>
                    <a:pt x="26564" y="5725"/>
                    <a:pt x="26043" y="5328"/>
                  </a:cubicBezTo>
                  <a:cubicBezTo>
                    <a:pt x="25752" y="5106"/>
                    <a:pt x="25500" y="4757"/>
                    <a:pt x="25504" y="4376"/>
                  </a:cubicBezTo>
                  <a:cubicBezTo>
                    <a:pt x="25506" y="4173"/>
                    <a:pt x="25605" y="3984"/>
                    <a:pt x="25757" y="3868"/>
                  </a:cubicBezTo>
                  <a:cubicBezTo>
                    <a:pt x="25777" y="3885"/>
                    <a:pt x="25792" y="3902"/>
                    <a:pt x="25813" y="3916"/>
                  </a:cubicBezTo>
                  <a:cubicBezTo>
                    <a:pt x="25849" y="4010"/>
                    <a:pt x="25901" y="4098"/>
                    <a:pt x="25979" y="4169"/>
                  </a:cubicBezTo>
                  <a:cubicBezTo>
                    <a:pt x="26126" y="4303"/>
                    <a:pt x="26310" y="4383"/>
                    <a:pt x="26512" y="4383"/>
                  </a:cubicBezTo>
                  <a:cubicBezTo>
                    <a:pt x="26933" y="4383"/>
                    <a:pt x="27320" y="4045"/>
                    <a:pt x="27387" y="3627"/>
                  </a:cubicBezTo>
                  <a:cubicBezTo>
                    <a:pt x="27455" y="3207"/>
                    <a:pt x="27228" y="2764"/>
                    <a:pt x="26841" y="2587"/>
                  </a:cubicBezTo>
                  <a:cubicBezTo>
                    <a:pt x="26702" y="2522"/>
                    <a:pt x="26544" y="2490"/>
                    <a:pt x="26387" y="2490"/>
                  </a:cubicBezTo>
                  <a:cubicBezTo>
                    <a:pt x="26101" y="2490"/>
                    <a:pt x="25815" y="2597"/>
                    <a:pt x="25632" y="2821"/>
                  </a:cubicBezTo>
                  <a:cubicBezTo>
                    <a:pt x="25480" y="3005"/>
                    <a:pt x="25445" y="3226"/>
                    <a:pt x="25499" y="3446"/>
                  </a:cubicBezTo>
                  <a:cubicBezTo>
                    <a:pt x="25379" y="3527"/>
                    <a:pt x="25273" y="3629"/>
                    <a:pt x="25193" y="3751"/>
                  </a:cubicBezTo>
                  <a:cubicBezTo>
                    <a:pt x="24975" y="4081"/>
                    <a:pt x="24966" y="4509"/>
                    <a:pt x="25110" y="4868"/>
                  </a:cubicBezTo>
                  <a:cubicBezTo>
                    <a:pt x="25300" y="5342"/>
                    <a:pt x="25697" y="5648"/>
                    <a:pt x="26150" y="5858"/>
                  </a:cubicBezTo>
                  <a:cubicBezTo>
                    <a:pt x="26504" y="6053"/>
                    <a:pt x="26912" y="6165"/>
                    <a:pt x="27309" y="6213"/>
                  </a:cubicBezTo>
                  <a:cubicBezTo>
                    <a:pt x="27329" y="6214"/>
                    <a:pt x="27350" y="6214"/>
                    <a:pt x="27371" y="6216"/>
                  </a:cubicBezTo>
                  <a:cubicBezTo>
                    <a:pt x="27775" y="6290"/>
                    <a:pt x="28182" y="6324"/>
                    <a:pt x="28588" y="6324"/>
                  </a:cubicBezTo>
                  <a:cubicBezTo>
                    <a:pt x="29693" y="6324"/>
                    <a:pt x="30795" y="6071"/>
                    <a:pt x="31833" y="5675"/>
                  </a:cubicBezTo>
                  <a:lnTo>
                    <a:pt x="31833" y="5675"/>
                  </a:lnTo>
                  <a:cubicBezTo>
                    <a:pt x="31137" y="6023"/>
                    <a:pt x="30425" y="6341"/>
                    <a:pt x="29698" y="6620"/>
                  </a:cubicBezTo>
                  <a:cubicBezTo>
                    <a:pt x="28469" y="7094"/>
                    <a:pt x="27201" y="7471"/>
                    <a:pt x="25913" y="7751"/>
                  </a:cubicBezTo>
                  <a:cubicBezTo>
                    <a:pt x="25741" y="7596"/>
                    <a:pt x="25606" y="7399"/>
                    <a:pt x="25477" y="7206"/>
                  </a:cubicBezTo>
                  <a:cubicBezTo>
                    <a:pt x="25298" y="6944"/>
                    <a:pt x="25110" y="6695"/>
                    <a:pt x="24876" y="6478"/>
                  </a:cubicBezTo>
                  <a:cubicBezTo>
                    <a:pt x="24407" y="6048"/>
                    <a:pt x="23820" y="5745"/>
                    <a:pt x="23196" y="5626"/>
                  </a:cubicBezTo>
                  <a:cubicBezTo>
                    <a:pt x="23084" y="5604"/>
                    <a:pt x="22947" y="5577"/>
                    <a:pt x="22814" y="5577"/>
                  </a:cubicBezTo>
                  <a:cubicBezTo>
                    <a:pt x="22651" y="5577"/>
                    <a:pt x="22495" y="5618"/>
                    <a:pt x="22401" y="5759"/>
                  </a:cubicBezTo>
                  <a:cubicBezTo>
                    <a:pt x="22255" y="5982"/>
                    <a:pt x="22399" y="6261"/>
                    <a:pt x="22525" y="6456"/>
                  </a:cubicBezTo>
                  <a:cubicBezTo>
                    <a:pt x="22887" y="7016"/>
                    <a:pt x="23463" y="7386"/>
                    <a:pt x="24074" y="7623"/>
                  </a:cubicBezTo>
                  <a:cubicBezTo>
                    <a:pt x="24395" y="7747"/>
                    <a:pt x="24755" y="7853"/>
                    <a:pt x="25121" y="7908"/>
                  </a:cubicBezTo>
                  <a:cubicBezTo>
                    <a:pt x="24578" y="8008"/>
                    <a:pt x="24033" y="8089"/>
                    <a:pt x="23487" y="8152"/>
                  </a:cubicBezTo>
                  <a:cubicBezTo>
                    <a:pt x="23314" y="8172"/>
                    <a:pt x="23139" y="8186"/>
                    <a:pt x="22965" y="8205"/>
                  </a:cubicBezTo>
                  <a:cubicBezTo>
                    <a:pt x="21671" y="7100"/>
                    <a:pt x="20560" y="5779"/>
                    <a:pt x="19774" y="4264"/>
                  </a:cubicBezTo>
                  <a:cubicBezTo>
                    <a:pt x="19961" y="4149"/>
                    <a:pt x="20096" y="3946"/>
                    <a:pt x="20099" y="3717"/>
                  </a:cubicBezTo>
                  <a:cubicBezTo>
                    <a:pt x="20099" y="3624"/>
                    <a:pt x="20075" y="3532"/>
                    <a:pt x="20036" y="3448"/>
                  </a:cubicBezTo>
                  <a:cubicBezTo>
                    <a:pt x="20011" y="3258"/>
                    <a:pt x="19911" y="3079"/>
                    <a:pt x="19748" y="2973"/>
                  </a:cubicBezTo>
                  <a:cubicBezTo>
                    <a:pt x="19648" y="2907"/>
                    <a:pt x="19530" y="2875"/>
                    <a:pt x="19411" y="2875"/>
                  </a:cubicBezTo>
                  <a:cubicBezTo>
                    <a:pt x="19243" y="2875"/>
                    <a:pt x="19075" y="2940"/>
                    <a:pt x="18961" y="3069"/>
                  </a:cubicBezTo>
                  <a:cubicBezTo>
                    <a:pt x="18860" y="3184"/>
                    <a:pt x="18800" y="3324"/>
                    <a:pt x="18768" y="3475"/>
                  </a:cubicBezTo>
                  <a:cubicBezTo>
                    <a:pt x="18737" y="3618"/>
                    <a:pt x="18713" y="3776"/>
                    <a:pt x="18758" y="3922"/>
                  </a:cubicBezTo>
                  <a:cubicBezTo>
                    <a:pt x="18845" y="4213"/>
                    <a:pt x="19118" y="4367"/>
                    <a:pt x="19401" y="4367"/>
                  </a:cubicBezTo>
                  <a:cubicBezTo>
                    <a:pt x="19451" y="4367"/>
                    <a:pt x="19501" y="4362"/>
                    <a:pt x="19550" y="4353"/>
                  </a:cubicBezTo>
                  <a:cubicBezTo>
                    <a:pt x="19569" y="4349"/>
                    <a:pt x="19588" y="4342"/>
                    <a:pt x="19605" y="4336"/>
                  </a:cubicBezTo>
                  <a:cubicBezTo>
                    <a:pt x="20407" y="5826"/>
                    <a:pt x="21464" y="7169"/>
                    <a:pt x="22789" y="8221"/>
                  </a:cubicBezTo>
                  <a:cubicBezTo>
                    <a:pt x="22418" y="8252"/>
                    <a:pt x="22045" y="8280"/>
                    <a:pt x="21674" y="8297"/>
                  </a:cubicBezTo>
                  <a:cubicBezTo>
                    <a:pt x="21376" y="8311"/>
                    <a:pt x="21078" y="8321"/>
                    <a:pt x="20780" y="8330"/>
                  </a:cubicBezTo>
                  <a:cubicBezTo>
                    <a:pt x="20635" y="8334"/>
                    <a:pt x="20492" y="8340"/>
                    <a:pt x="20348" y="8343"/>
                  </a:cubicBezTo>
                  <a:cubicBezTo>
                    <a:pt x="20323" y="8343"/>
                    <a:pt x="20304" y="8347"/>
                    <a:pt x="20283" y="8348"/>
                  </a:cubicBezTo>
                  <a:cubicBezTo>
                    <a:pt x="20287" y="8283"/>
                    <a:pt x="20285" y="8215"/>
                    <a:pt x="20266" y="8148"/>
                  </a:cubicBezTo>
                  <a:cubicBezTo>
                    <a:pt x="20191" y="7857"/>
                    <a:pt x="19999" y="7575"/>
                    <a:pt x="19823" y="7335"/>
                  </a:cubicBezTo>
                  <a:cubicBezTo>
                    <a:pt x="19673" y="7130"/>
                    <a:pt x="19499" y="6949"/>
                    <a:pt x="19313" y="6779"/>
                  </a:cubicBezTo>
                  <a:cubicBezTo>
                    <a:pt x="19277" y="6715"/>
                    <a:pt x="19243" y="6651"/>
                    <a:pt x="19208" y="6589"/>
                  </a:cubicBezTo>
                  <a:cubicBezTo>
                    <a:pt x="18914" y="6057"/>
                    <a:pt x="18602" y="5532"/>
                    <a:pt x="18264" y="5027"/>
                  </a:cubicBezTo>
                  <a:cubicBezTo>
                    <a:pt x="17613" y="4045"/>
                    <a:pt x="16868" y="3121"/>
                    <a:pt x="15994" y="2334"/>
                  </a:cubicBezTo>
                  <a:cubicBezTo>
                    <a:pt x="14513" y="1002"/>
                    <a:pt x="12644" y="82"/>
                    <a:pt x="10633" y="29"/>
                  </a:cubicBezTo>
                  <a:cubicBezTo>
                    <a:pt x="10557" y="27"/>
                    <a:pt x="10482" y="26"/>
                    <a:pt x="10406" y="26"/>
                  </a:cubicBezTo>
                  <a:cubicBezTo>
                    <a:pt x="9856" y="26"/>
                    <a:pt x="9306" y="73"/>
                    <a:pt x="8758" y="129"/>
                  </a:cubicBezTo>
                  <a:cubicBezTo>
                    <a:pt x="8489" y="157"/>
                    <a:pt x="8198" y="207"/>
                    <a:pt x="7914" y="207"/>
                  </a:cubicBezTo>
                  <a:cubicBezTo>
                    <a:pt x="7651" y="207"/>
                    <a:pt x="7394" y="164"/>
                    <a:pt x="7167" y="23"/>
                  </a:cubicBezTo>
                  <a:cubicBezTo>
                    <a:pt x="7141" y="7"/>
                    <a:pt x="7116" y="1"/>
                    <a:pt x="7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2386300" y="2016375"/>
              <a:ext cx="28425" cy="4950"/>
            </a:xfrm>
            <a:custGeom>
              <a:avLst/>
              <a:gdLst/>
              <a:ahLst/>
              <a:cxnLst/>
              <a:rect l="l" t="t" r="r" b="b"/>
              <a:pathLst>
                <a:path w="1137" h="198" extrusionOk="0">
                  <a:moveTo>
                    <a:pt x="86" y="0"/>
                  </a:moveTo>
                  <a:cubicBezTo>
                    <a:pt x="1" y="0"/>
                    <a:pt x="0" y="140"/>
                    <a:pt x="88" y="145"/>
                  </a:cubicBezTo>
                  <a:cubicBezTo>
                    <a:pt x="411" y="162"/>
                    <a:pt x="733" y="181"/>
                    <a:pt x="1055" y="198"/>
                  </a:cubicBezTo>
                  <a:cubicBezTo>
                    <a:pt x="1057" y="198"/>
                    <a:pt x="1059" y="198"/>
                    <a:pt x="1061" y="198"/>
                  </a:cubicBezTo>
                  <a:cubicBezTo>
                    <a:pt x="1136" y="198"/>
                    <a:pt x="1136" y="77"/>
                    <a:pt x="1058" y="70"/>
                  </a:cubicBezTo>
                  <a:cubicBezTo>
                    <a:pt x="736" y="47"/>
                    <a:pt x="414" y="25"/>
                    <a:pt x="92" y="0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2388050" y="1998125"/>
              <a:ext cx="50050" cy="8675"/>
            </a:xfrm>
            <a:custGeom>
              <a:avLst/>
              <a:gdLst/>
              <a:ahLst/>
              <a:cxnLst/>
              <a:rect l="l" t="t" r="r" b="b"/>
              <a:pathLst>
                <a:path w="2002" h="347" extrusionOk="0">
                  <a:moveTo>
                    <a:pt x="50" y="1"/>
                  </a:moveTo>
                  <a:cubicBezTo>
                    <a:pt x="1" y="1"/>
                    <a:pt x="2" y="88"/>
                    <a:pt x="56" y="95"/>
                  </a:cubicBezTo>
                  <a:cubicBezTo>
                    <a:pt x="685" y="177"/>
                    <a:pt x="1316" y="265"/>
                    <a:pt x="1946" y="346"/>
                  </a:cubicBezTo>
                  <a:cubicBezTo>
                    <a:pt x="1948" y="346"/>
                    <a:pt x="1950" y="346"/>
                    <a:pt x="1952" y="346"/>
                  </a:cubicBezTo>
                  <a:cubicBezTo>
                    <a:pt x="2001" y="346"/>
                    <a:pt x="1999" y="268"/>
                    <a:pt x="1947" y="261"/>
                  </a:cubicBezTo>
                  <a:cubicBezTo>
                    <a:pt x="1319" y="171"/>
                    <a:pt x="687" y="89"/>
                    <a:pt x="57" y="1"/>
                  </a:cubicBezTo>
                  <a:cubicBezTo>
                    <a:pt x="55" y="1"/>
                    <a:pt x="5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2410800" y="1923300"/>
              <a:ext cx="47800" cy="25750"/>
            </a:xfrm>
            <a:custGeom>
              <a:avLst/>
              <a:gdLst/>
              <a:ahLst/>
              <a:cxnLst/>
              <a:rect l="l" t="t" r="r" b="b"/>
              <a:pathLst>
                <a:path w="1912" h="1030" extrusionOk="0">
                  <a:moveTo>
                    <a:pt x="79" y="0"/>
                  </a:moveTo>
                  <a:cubicBezTo>
                    <a:pt x="29" y="0"/>
                    <a:pt x="0" y="83"/>
                    <a:pt x="51" y="106"/>
                  </a:cubicBezTo>
                  <a:cubicBezTo>
                    <a:pt x="650" y="382"/>
                    <a:pt x="1236" y="679"/>
                    <a:pt x="1801" y="1021"/>
                  </a:cubicBezTo>
                  <a:cubicBezTo>
                    <a:pt x="1811" y="1027"/>
                    <a:pt x="1821" y="1030"/>
                    <a:pt x="1830" y="1030"/>
                  </a:cubicBezTo>
                  <a:cubicBezTo>
                    <a:pt x="1880" y="1030"/>
                    <a:pt x="1911" y="955"/>
                    <a:pt x="1859" y="921"/>
                  </a:cubicBezTo>
                  <a:cubicBezTo>
                    <a:pt x="1298" y="567"/>
                    <a:pt x="714" y="250"/>
                    <a:pt x="97" y="3"/>
                  </a:cubicBezTo>
                  <a:cubicBezTo>
                    <a:pt x="91" y="1"/>
                    <a:pt x="85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2442725" y="2065050"/>
              <a:ext cx="45125" cy="24000"/>
            </a:xfrm>
            <a:custGeom>
              <a:avLst/>
              <a:gdLst/>
              <a:ahLst/>
              <a:cxnLst/>
              <a:rect l="l" t="t" r="r" b="b"/>
              <a:pathLst>
                <a:path w="1805" h="960" extrusionOk="0">
                  <a:moveTo>
                    <a:pt x="1679" y="0"/>
                  </a:moveTo>
                  <a:cubicBezTo>
                    <a:pt x="1667" y="0"/>
                    <a:pt x="1653" y="3"/>
                    <a:pt x="1640" y="10"/>
                  </a:cubicBezTo>
                  <a:cubicBezTo>
                    <a:pt x="1121" y="274"/>
                    <a:pt x="603" y="541"/>
                    <a:pt x="84" y="804"/>
                  </a:cubicBezTo>
                  <a:cubicBezTo>
                    <a:pt x="0" y="847"/>
                    <a:pt x="50" y="960"/>
                    <a:pt x="126" y="960"/>
                  </a:cubicBezTo>
                  <a:cubicBezTo>
                    <a:pt x="138" y="960"/>
                    <a:pt x="150" y="957"/>
                    <a:pt x="163" y="951"/>
                  </a:cubicBezTo>
                  <a:lnTo>
                    <a:pt x="1722" y="158"/>
                  </a:lnTo>
                  <a:cubicBezTo>
                    <a:pt x="1804" y="115"/>
                    <a:pt x="1756" y="0"/>
                    <a:pt x="1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2501450" y="2071200"/>
              <a:ext cx="32275" cy="41050"/>
            </a:xfrm>
            <a:custGeom>
              <a:avLst/>
              <a:gdLst/>
              <a:ahLst/>
              <a:cxnLst/>
              <a:rect l="l" t="t" r="r" b="b"/>
              <a:pathLst>
                <a:path w="1291" h="1642" extrusionOk="0">
                  <a:moveTo>
                    <a:pt x="1229" y="1"/>
                  </a:moveTo>
                  <a:cubicBezTo>
                    <a:pt x="1216" y="1"/>
                    <a:pt x="1202" y="6"/>
                    <a:pt x="1192" y="19"/>
                  </a:cubicBezTo>
                  <a:cubicBezTo>
                    <a:pt x="799" y="532"/>
                    <a:pt x="415" y="1049"/>
                    <a:pt x="27" y="1567"/>
                  </a:cubicBezTo>
                  <a:cubicBezTo>
                    <a:pt x="0" y="1604"/>
                    <a:pt x="36" y="1641"/>
                    <a:pt x="72" y="1641"/>
                  </a:cubicBezTo>
                  <a:cubicBezTo>
                    <a:pt x="87" y="1641"/>
                    <a:pt x="103" y="1635"/>
                    <a:pt x="114" y="1620"/>
                  </a:cubicBezTo>
                  <a:cubicBezTo>
                    <a:pt x="499" y="1102"/>
                    <a:pt x="887" y="585"/>
                    <a:pt x="1267" y="63"/>
                  </a:cubicBezTo>
                  <a:cubicBezTo>
                    <a:pt x="1290" y="31"/>
                    <a:pt x="1261" y="1"/>
                    <a:pt x="1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2453675" y="1911575"/>
              <a:ext cx="24450" cy="15375"/>
            </a:xfrm>
            <a:custGeom>
              <a:avLst/>
              <a:gdLst/>
              <a:ahLst/>
              <a:cxnLst/>
              <a:rect l="l" t="t" r="r" b="b"/>
              <a:pathLst>
                <a:path w="978" h="615" extrusionOk="0">
                  <a:moveTo>
                    <a:pt x="75" y="1"/>
                  </a:moveTo>
                  <a:cubicBezTo>
                    <a:pt x="30" y="1"/>
                    <a:pt x="1" y="68"/>
                    <a:pt x="49" y="99"/>
                  </a:cubicBezTo>
                  <a:cubicBezTo>
                    <a:pt x="321" y="275"/>
                    <a:pt x="602" y="440"/>
                    <a:pt x="880" y="607"/>
                  </a:cubicBezTo>
                  <a:cubicBezTo>
                    <a:pt x="889" y="613"/>
                    <a:pt x="897" y="615"/>
                    <a:pt x="905" y="615"/>
                  </a:cubicBezTo>
                  <a:cubicBezTo>
                    <a:pt x="949" y="615"/>
                    <a:pt x="978" y="548"/>
                    <a:pt x="931" y="519"/>
                  </a:cubicBezTo>
                  <a:cubicBezTo>
                    <a:pt x="656" y="348"/>
                    <a:pt x="381" y="173"/>
                    <a:pt x="101" y="9"/>
                  </a:cubicBezTo>
                  <a:cubicBezTo>
                    <a:pt x="92" y="3"/>
                    <a:pt x="8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2381175" y="1834125"/>
              <a:ext cx="65850" cy="30675"/>
            </a:xfrm>
            <a:custGeom>
              <a:avLst/>
              <a:gdLst/>
              <a:ahLst/>
              <a:cxnLst/>
              <a:rect l="l" t="t" r="r" b="b"/>
              <a:pathLst>
                <a:path w="2634" h="1227" extrusionOk="0">
                  <a:moveTo>
                    <a:pt x="73" y="1"/>
                  </a:moveTo>
                  <a:cubicBezTo>
                    <a:pt x="20" y="1"/>
                    <a:pt x="1" y="83"/>
                    <a:pt x="59" y="100"/>
                  </a:cubicBezTo>
                  <a:cubicBezTo>
                    <a:pt x="940" y="357"/>
                    <a:pt x="1797" y="710"/>
                    <a:pt x="2563" y="1221"/>
                  </a:cubicBezTo>
                  <a:cubicBezTo>
                    <a:pt x="2569" y="1225"/>
                    <a:pt x="2576" y="1227"/>
                    <a:pt x="2581" y="1227"/>
                  </a:cubicBezTo>
                  <a:cubicBezTo>
                    <a:pt x="2612" y="1227"/>
                    <a:pt x="2633" y="1179"/>
                    <a:pt x="2601" y="1157"/>
                  </a:cubicBezTo>
                  <a:cubicBezTo>
                    <a:pt x="1835" y="632"/>
                    <a:pt x="994" y="215"/>
                    <a:pt x="86" y="2"/>
                  </a:cubicBezTo>
                  <a:cubicBezTo>
                    <a:pt x="81" y="1"/>
                    <a:pt x="77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2373175" y="1875050"/>
              <a:ext cx="52175" cy="26550"/>
            </a:xfrm>
            <a:custGeom>
              <a:avLst/>
              <a:gdLst/>
              <a:ahLst/>
              <a:cxnLst/>
              <a:rect l="l" t="t" r="r" b="b"/>
              <a:pathLst>
                <a:path w="2087" h="1062" extrusionOk="0">
                  <a:moveTo>
                    <a:pt x="55" y="1"/>
                  </a:moveTo>
                  <a:cubicBezTo>
                    <a:pt x="13" y="1"/>
                    <a:pt x="1" y="70"/>
                    <a:pt x="45" y="88"/>
                  </a:cubicBezTo>
                  <a:cubicBezTo>
                    <a:pt x="719" y="366"/>
                    <a:pt x="1376" y="679"/>
                    <a:pt x="2002" y="1055"/>
                  </a:cubicBezTo>
                  <a:cubicBezTo>
                    <a:pt x="2009" y="1060"/>
                    <a:pt x="2017" y="1062"/>
                    <a:pt x="2024" y="1062"/>
                  </a:cubicBezTo>
                  <a:cubicBezTo>
                    <a:pt x="2061" y="1062"/>
                    <a:pt x="2086" y="1005"/>
                    <a:pt x="2046" y="981"/>
                  </a:cubicBezTo>
                  <a:cubicBezTo>
                    <a:pt x="1420" y="596"/>
                    <a:pt x="760" y="258"/>
                    <a:pt x="71" y="4"/>
                  </a:cubicBezTo>
                  <a:cubicBezTo>
                    <a:pt x="65" y="2"/>
                    <a:pt x="60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2407375" y="2151725"/>
              <a:ext cx="19400" cy="14475"/>
            </a:xfrm>
            <a:custGeom>
              <a:avLst/>
              <a:gdLst/>
              <a:ahLst/>
              <a:cxnLst/>
              <a:rect l="l" t="t" r="r" b="b"/>
              <a:pathLst>
                <a:path w="776" h="579" extrusionOk="0">
                  <a:moveTo>
                    <a:pt x="700" y="0"/>
                  </a:moveTo>
                  <a:cubicBezTo>
                    <a:pt x="690" y="0"/>
                    <a:pt x="679" y="3"/>
                    <a:pt x="671" y="9"/>
                  </a:cubicBezTo>
                  <a:cubicBezTo>
                    <a:pt x="463" y="154"/>
                    <a:pt x="255" y="301"/>
                    <a:pt x="46" y="446"/>
                  </a:cubicBezTo>
                  <a:cubicBezTo>
                    <a:pt x="17" y="467"/>
                    <a:pt x="1" y="507"/>
                    <a:pt x="21" y="542"/>
                  </a:cubicBezTo>
                  <a:cubicBezTo>
                    <a:pt x="32" y="563"/>
                    <a:pt x="59" y="579"/>
                    <a:pt x="84" y="579"/>
                  </a:cubicBezTo>
                  <a:cubicBezTo>
                    <a:pt x="95" y="579"/>
                    <a:pt x="105" y="576"/>
                    <a:pt x="114" y="569"/>
                  </a:cubicBezTo>
                  <a:cubicBezTo>
                    <a:pt x="320" y="420"/>
                    <a:pt x="527" y="271"/>
                    <a:pt x="733" y="123"/>
                  </a:cubicBezTo>
                  <a:cubicBezTo>
                    <a:pt x="761" y="103"/>
                    <a:pt x="776" y="67"/>
                    <a:pt x="757" y="33"/>
                  </a:cubicBezTo>
                  <a:cubicBezTo>
                    <a:pt x="746" y="14"/>
                    <a:pt x="723" y="0"/>
                    <a:pt x="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2379750" y="2051825"/>
              <a:ext cx="22775" cy="6375"/>
            </a:xfrm>
            <a:custGeom>
              <a:avLst/>
              <a:gdLst/>
              <a:ahLst/>
              <a:cxnLst/>
              <a:rect l="l" t="t" r="r" b="b"/>
              <a:pathLst>
                <a:path w="911" h="255" extrusionOk="0">
                  <a:moveTo>
                    <a:pt x="823" y="1"/>
                  </a:moveTo>
                  <a:cubicBezTo>
                    <a:pt x="819" y="1"/>
                    <a:pt x="815" y="1"/>
                    <a:pt x="811" y="1"/>
                  </a:cubicBezTo>
                  <a:lnTo>
                    <a:pt x="66" y="99"/>
                  </a:lnTo>
                  <a:cubicBezTo>
                    <a:pt x="26" y="105"/>
                    <a:pt x="1" y="157"/>
                    <a:pt x="9" y="196"/>
                  </a:cubicBezTo>
                  <a:cubicBezTo>
                    <a:pt x="19" y="236"/>
                    <a:pt x="54" y="255"/>
                    <a:pt x="91" y="255"/>
                  </a:cubicBezTo>
                  <a:cubicBezTo>
                    <a:pt x="96" y="255"/>
                    <a:pt x="101" y="254"/>
                    <a:pt x="106" y="254"/>
                  </a:cubicBezTo>
                  <a:cubicBezTo>
                    <a:pt x="351" y="218"/>
                    <a:pt x="599" y="183"/>
                    <a:pt x="846" y="147"/>
                  </a:cubicBezTo>
                  <a:cubicBezTo>
                    <a:pt x="887" y="142"/>
                    <a:pt x="910" y="92"/>
                    <a:pt x="902" y="57"/>
                  </a:cubicBezTo>
                  <a:cubicBezTo>
                    <a:pt x="891" y="18"/>
                    <a:pt x="859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2454400" y="2001100"/>
              <a:ext cx="40300" cy="8525"/>
            </a:xfrm>
            <a:custGeom>
              <a:avLst/>
              <a:gdLst/>
              <a:ahLst/>
              <a:cxnLst/>
              <a:rect l="l" t="t" r="r" b="b"/>
              <a:pathLst>
                <a:path w="1612" h="341" extrusionOk="0">
                  <a:moveTo>
                    <a:pt x="68" y="1"/>
                  </a:moveTo>
                  <a:cubicBezTo>
                    <a:pt x="16" y="1"/>
                    <a:pt x="1" y="80"/>
                    <a:pt x="55" y="101"/>
                  </a:cubicBezTo>
                  <a:cubicBezTo>
                    <a:pt x="293" y="199"/>
                    <a:pt x="538" y="264"/>
                    <a:pt x="793" y="304"/>
                  </a:cubicBezTo>
                  <a:cubicBezTo>
                    <a:pt x="1003" y="336"/>
                    <a:pt x="1218" y="341"/>
                    <a:pt x="1432" y="341"/>
                  </a:cubicBezTo>
                  <a:cubicBezTo>
                    <a:pt x="1473" y="341"/>
                    <a:pt x="1514" y="341"/>
                    <a:pt x="1555" y="340"/>
                  </a:cubicBezTo>
                  <a:cubicBezTo>
                    <a:pt x="1610" y="340"/>
                    <a:pt x="1612" y="255"/>
                    <a:pt x="1556" y="255"/>
                  </a:cubicBezTo>
                  <a:cubicBezTo>
                    <a:pt x="1547" y="255"/>
                    <a:pt x="1538" y="256"/>
                    <a:pt x="1529" y="256"/>
                  </a:cubicBezTo>
                  <a:cubicBezTo>
                    <a:pt x="1287" y="256"/>
                    <a:pt x="1049" y="220"/>
                    <a:pt x="810" y="177"/>
                  </a:cubicBezTo>
                  <a:cubicBezTo>
                    <a:pt x="566" y="135"/>
                    <a:pt x="320" y="74"/>
                    <a:pt x="84" y="3"/>
                  </a:cubicBezTo>
                  <a:cubicBezTo>
                    <a:pt x="78" y="1"/>
                    <a:pt x="73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2344325" y="2002600"/>
              <a:ext cx="35250" cy="7850"/>
            </a:xfrm>
            <a:custGeom>
              <a:avLst/>
              <a:gdLst/>
              <a:ahLst/>
              <a:cxnLst/>
              <a:rect l="l" t="t" r="r" b="b"/>
              <a:pathLst>
                <a:path w="1410" h="314" extrusionOk="0">
                  <a:moveTo>
                    <a:pt x="59" y="1"/>
                  </a:moveTo>
                  <a:cubicBezTo>
                    <a:pt x="19" y="1"/>
                    <a:pt x="1" y="61"/>
                    <a:pt x="43" y="69"/>
                  </a:cubicBezTo>
                  <a:cubicBezTo>
                    <a:pt x="474" y="157"/>
                    <a:pt x="907" y="235"/>
                    <a:pt x="1340" y="313"/>
                  </a:cubicBezTo>
                  <a:cubicBezTo>
                    <a:pt x="1342" y="314"/>
                    <a:pt x="1345" y="314"/>
                    <a:pt x="1347" y="314"/>
                  </a:cubicBezTo>
                  <a:cubicBezTo>
                    <a:pt x="1392" y="314"/>
                    <a:pt x="1409" y="245"/>
                    <a:pt x="1362" y="235"/>
                  </a:cubicBezTo>
                  <a:cubicBezTo>
                    <a:pt x="930" y="153"/>
                    <a:pt x="500" y="73"/>
                    <a:pt x="64" y="1"/>
                  </a:cubicBezTo>
                  <a:cubicBezTo>
                    <a:pt x="62" y="1"/>
                    <a:pt x="61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2338700" y="1964325"/>
              <a:ext cx="30750" cy="11575"/>
            </a:xfrm>
            <a:custGeom>
              <a:avLst/>
              <a:gdLst/>
              <a:ahLst/>
              <a:cxnLst/>
              <a:rect l="l" t="t" r="r" b="b"/>
              <a:pathLst>
                <a:path w="1230" h="463" extrusionOk="0">
                  <a:moveTo>
                    <a:pt x="55" y="0"/>
                  </a:moveTo>
                  <a:cubicBezTo>
                    <a:pt x="15" y="0"/>
                    <a:pt x="0" y="67"/>
                    <a:pt x="47" y="82"/>
                  </a:cubicBezTo>
                  <a:cubicBezTo>
                    <a:pt x="418" y="208"/>
                    <a:pt x="791" y="335"/>
                    <a:pt x="1166" y="461"/>
                  </a:cubicBezTo>
                  <a:cubicBezTo>
                    <a:pt x="1170" y="462"/>
                    <a:pt x="1175" y="463"/>
                    <a:pt x="1179" y="463"/>
                  </a:cubicBezTo>
                  <a:cubicBezTo>
                    <a:pt x="1217" y="463"/>
                    <a:pt x="1230" y="400"/>
                    <a:pt x="1187" y="384"/>
                  </a:cubicBezTo>
                  <a:cubicBezTo>
                    <a:pt x="814" y="257"/>
                    <a:pt x="442" y="129"/>
                    <a:pt x="69" y="3"/>
                  </a:cubicBezTo>
                  <a:cubicBezTo>
                    <a:pt x="64" y="1"/>
                    <a:pt x="6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2939325" y="2889175"/>
              <a:ext cx="209925" cy="466925"/>
            </a:xfrm>
            <a:custGeom>
              <a:avLst/>
              <a:gdLst/>
              <a:ahLst/>
              <a:cxnLst/>
              <a:rect l="l" t="t" r="r" b="b"/>
              <a:pathLst>
                <a:path w="8397" h="18677" extrusionOk="0">
                  <a:moveTo>
                    <a:pt x="6056" y="234"/>
                  </a:moveTo>
                  <a:cubicBezTo>
                    <a:pt x="6062" y="234"/>
                    <a:pt x="6069" y="235"/>
                    <a:pt x="6076" y="236"/>
                  </a:cubicBezTo>
                  <a:cubicBezTo>
                    <a:pt x="6198" y="256"/>
                    <a:pt x="6134" y="795"/>
                    <a:pt x="6128" y="901"/>
                  </a:cubicBezTo>
                  <a:cubicBezTo>
                    <a:pt x="6119" y="1071"/>
                    <a:pt x="6104" y="1239"/>
                    <a:pt x="6083" y="1406"/>
                  </a:cubicBezTo>
                  <a:cubicBezTo>
                    <a:pt x="6031" y="1370"/>
                    <a:pt x="5977" y="1351"/>
                    <a:pt x="5921" y="1351"/>
                  </a:cubicBezTo>
                  <a:cubicBezTo>
                    <a:pt x="5877" y="1351"/>
                    <a:pt x="5830" y="1362"/>
                    <a:pt x="5782" y="1385"/>
                  </a:cubicBezTo>
                  <a:cubicBezTo>
                    <a:pt x="5718" y="1172"/>
                    <a:pt x="5702" y="951"/>
                    <a:pt x="5752" y="732"/>
                  </a:cubicBezTo>
                  <a:cubicBezTo>
                    <a:pt x="5778" y="616"/>
                    <a:pt x="5881" y="234"/>
                    <a:pt x="6056" y="234"/>
                  </a:cubicBezTo>
                  <a:close/>
                  <a:moveTo>
                    <a:pt x="4529" y="775"/>
                  </a:moveTo>
                  <a:cubicBezTo>
                    <a:pt x="4616" y="775"/>
                    <a:pt x="4755" y="841"/>
                    <a:pt x="4813" y="867"/>
                  </a:cubicBezTo>
                  <a:cubicBezTo>
                    <a:pt x="4909" y="911"/>
                    <a:pt x="5000" y="968"/>
                    <a:pt x="5087" y="1032"/>
                  </a:cubicBezTo>
                  <a:cubicBezTo>
                    <a:pt x="5274" y="1171"/>
                    <a:pt x="5433" y="1342"/>
                    <a:pt x="5589" y="1513"/>
                  </a:cubicBezTo>
                  <a:cubicBezTo>
                    <a:pt x="5465" y="1603"/>
                    <a:pt x="5342" y="1698"/>
                    <a:pt x="5221" y="1792"/>
                  </a:cubicBezTo>
                  <a:cubicBezTo>
                    <a:pt x="5050" y="1664"/>
                    <a:pt x="4891" y="1518"/>
                    <a:pt x="4753" y="1352"/>
                  </a:cubicBezTo>
                  <a:cubicBezTo>
                    <a:pt x="4708" y="1294"/>
                    <a:pt x="4352" y="832"/>
                    <a:pt x="4491" y="780"/>
                  </a:cubicBezTo>
                  <a:cubicBezTo>
                    <a:pt x="4502" y="777"/>
                    <a:pt x="4514" y="775"/>
                    <a:pt x="4529" y="775"/>
                  </a:cubicBezTo>
                  <a:close/>
                  <a:moveTo>
                    <a:pt x="6921" y="627"/>
                  </a:moveTo>
                  <a:cubicBezTo>
                    <a:pt x="6947" y="627"/>
                    <a:pt x="6971" y="640"/>
                    <a:pt x="6992" y="670"/>
                  </a:cubicBezTo>
                  <a:cubicBezTo>
                    <a:pt x="7045" y="744"/>
                    <a:pt x="6978" y="907"/>
                    <a:pt x="6957" y="982"/>
                  </a:cubicBezTo>
                  <a:cubicBezTo>
                    <a:pt x="6923" y="1107"/>
                    <a:pt x="6879" y="1227"/>
                    <a:pt x="6825" y="1344"/>
                  </a:cubicBezTo>
                  <a:cubicBezTo>
                    <a:pt x="6731" y="1545"/>
                    <a:pt x="6608" y="1732"/>
                    <a:pt x="6461" y="1903"/>
                  </a:cubicBezTo>
                  <a:cubicBezTo>
                    <a:pt x="6409" y="1822"/>
                    <a:pt x="6352" y="1742"/>
                    <a:pt x="6297" y="1664"/>
                  </a:cubicBezTo>
                  <a:cubicBezTo>
                    <a:pt x="6359" y="1470"/>
                    <a:pt x="6433" y="1278"/>
                    <a:pt x="6531" y="1097"/>
                  </a:cubicBezTo>
                  <a:cubicBezTo>
                    <a:pt x="6566" y="1033"/>
                    <a:pt x="6774" y="627"/>
                    <a:pt x="6921" y="627"/>
                  </a:cubicBezTo>
                  <a:close/>
                  <a:moveTo>
                    <a:pt x="3980" y="1578"/>
                  </a:moveTo>
                  <a:cubicBezTo>
                    <a:pt x="4018" y="1578"/>
                    <a:pt x="4055" y="1580"/>
                    <a:pt x="4092" y="1584"/>
                  </a:cubicBezTo>
                  <a:cubicBezTo>
                    <a:pt x="4208" y="1592"/>
                    <a:pt x="4325" y="1616"/>
                    <a:pt x="4435" y="1652"/>
                  </a:cubicBezTo>
                  <a:cubicBezTo>
                    <a:pt x="4640" y="1718"/>
                    <a:pt x="4843" y="1820"/>
                    <a:pt x="5014" y="1954"/>
                  </a:cubicBezTo>
                  <a:cubicBezTo>
                    <a:pt x="4867" y="2073"/>
                    <a:pt x="4725" y="2196"/>
                    <a:pt x="4583" y="2321"/>
                  </a:cubicBezTo>
                  <a:cubicBezTo>
                    <a:pt x="4417" y="2232"/>
                    <a:pt x="4250" y="2147"/>
                    <a:pt x="4092" y="2039"/>
                  </a:cubicBezTo>
                  <a:cubicBezTo>
                    <a:pt x="4030" y="1996"/>
                    <a:pt x="3576" y="1698"/>
                    <a:pt x="3750" y="1603"/>
                  </a:cubicBezTo>
                  <a:cubicBezTo>
                    <a:pt x="3796" y="1578"/>
                    <a:pt x="3874" y="1582"/>
                    <a:pt x="3925" y="1579"/>
                  </a:cubicBezTo>
                  <a:cubicBezTo>
                    <a:pt x="3943" y="1579"/>
                    <a:pt x="3962" y="1578"/>
                    <a:pt x="3980" y="1578"/>
                  </a:cubicBezTo>
                  <a:close/>
                  <a:moveTo>
                    <a:pt x="7712" y="1458"/>
                  </a:moveTo>
                  <a:cubicBezTo>
                    <a:pt x="7798" y="1458"/>
                    <a:pt x="7856" y="1487"/>
                    <a:pt x="7842" y="1572"/>
                  </a:cubicBezTo>
                  <a:cubicBezTo>
                    <a:pt x="7822" y="1686"/>
                    <a:pt x="7673" y="1812"/>
                    <a:pt x="7594" y="1889"/>
                  </a:cubicBezTo>
                  <a:cubicBezTo>
                    <a:pt x="7511" y="1968"/>
                    <a:pt x="7425" y="2045"/>
                    <a:pt x="7330" y="2110"/>
                  </a:cubicBezTo>
                  <a:cubicBezTo>
                    <a:pt x="7157" y="2235"/>
                    <a:pt x="6965" y="2323"/>
                    <a:pt x="6766" y="2395"/>
                  </a:cubicBezTo>
                  <a:cubicBezTo>
                    <a:pt x="6711" y="2299"/>
                    <a:pt x="6654" y="2202"/>
                    <a:pt x="6596" y="2108"/>
                  </a:cubicBezTo>
                  <a:cubicBezTo>
                    <a:pt x="6599" y="2104"/>
                    <a:pt x="6605" y="2103"/>
                    <a:pt x="6609" y="2100"/>
                  </a:cubicBezTo>
                  <a:cubicBezTo>
                    <a:pt x="6616" y="2090"/>
                    <a:pt x="6620" y="2083"/>
                    <a:pt x="6627" y="2074"/>
                  </a:cubicBezTo>
                  <a:cubicBezTo>
                    <a:pt x="6786" y="1869"/>
                    <a:pt x="6991" y="1706"/>
                    <a:pt x="7226" y="1592"/>
                  </a:cubicBezTo>
                  <a:cubicBezTo>
                    <a:pt x="7287" y="1563"/>
                    <a:pt x="7550" y="1458"/>
                    <a:pt x="7712" y="1458"/>
                  </a:cubicBezTo>
                  <a:close/>
                  <a:moveTo>
                    <a:pt x="7790" y="2457"/>
                  </a:moveTo>
                  <a:cubicBezTo>
                    <a:pt x="7847" y="2457"/>
                    <a:pt x="7903" y="2461"/>
                    <a:pt x="7960" y="2469"/>
                  </a:cubicBezTo>
                  <a:cubicBezTo>
                    <a:pt x="8005" y="2472"/>
                    <a:pt x="8106" y="2479"/>
                    <a:pt x="8134" y="2521"/>
                  </a:cubicBezTo>
                  <a:cubicBezTo>
                    <a:pt x="8158" y="2557"/>
                    <a:pt x="8090" y="2642"/>
                    <a:pt x="8069" y="2676"/>
                  </a:cubicBezTo>
                  <a:cubicBezTo>
                    <a:pt x="7981" y="2805"/>
                    <a:pt x="7859" y="2910"/>
                    <a:pt x="7723" y="2982"/>
                  </a:cubicBezTo>
                  <a:cubicBezTo>
                    <a:pt x="7645" y="3024"/>
                    <a:pt x="7562" y="3053"/>
                    <a:pt x="7476" y="3073"/>
                  </a:cubicBezTo>
                  <a:cubicBezTo>
                    <a:pt x="7384" y="3095"/>
                    <a:pt x="7289" y="3089"/>
                    <a:pt x="7198" y="3114"/>
                  </a:cubicBezTo>
                  <a:cubicBezTo>
                    <a:pt x="7172" y="3121"/>
                    <a:pt x="7157" y="3133"/>
                    <a:pt x="7144" y="3150"/>
                  </a:cubicBezTo>
                  <a:cubicBezTo>
                    <a:pt x="7077" y="3001"/>
                    <a:pt x="7008" y="2855"/>
                    <a:pt x="6934" y="2710"/>
                  </a:cubicBezTo>
                  <a:cubicBezTo>
                    <a:pt x="7012" y="2677"/>
                    <a:pt x="7084" y="2633"/>
                    <a:pt x="7161" y="2598"/>
                  </a:cubicBezTo>
                  <a:cubicBezTo>
                    <a:pt x="7243" y="2558"/>
                    <a:pt x="7328" y="2528"/>
                    <a:pt x="7418" y="2506"/>
                  </a:cubicBezTo>
                  <a:cubicBezTo>
                    <a:pt x="7540" y="2475"/>
                    <a:pt x="7665" y="2457"/>
                    <a:pt x="7790" y="2457"/>
                  </a:cubicBezTo>
                  <a:close/>
                  <a:moveTo>
                    <a:pt x="5912" y="2101"/>
                  </a:moveTo>
                  <a:lnTo>
                    <a:pt x="5912" y="2101"/>
                  </a:lnTo>
                  <a:cubicBezTo>
                    <a:pt x="5983" y="2760"/>
                    <a:pt x="5902" y="3427"/>
                    <a:pt x="5803" y="4079"/>
                  </a:cubicBezTo>
                  <a:cubicBezTo>
                    <a:pt x="5674" y="4937"/>
                    <a:pt x="5505" y="5786"/>
                    <a:pt x="5307" y="6630"/>
                  </a:cubicBezTo>
                  <a:cubicBezTo>
                    <a:pt x="4914" y="8304"/>
                    <a:pt x="4408" y="9947"/>
                    <a:pt x="3858" y="11576"/>
                  </a:cubicBezTo>
                  <a:cubicBezTo>
                    <a:pt x="3742" y="11922"/>
                    <a:pt x="3622" y="12267"/>
                    <a:pt x="3502" y="12610"/>
                  </a:cubicBezTo>
                  <a:cubicBezTo>
                    <a:pt x="3559" y="12345"/>
                    <a:pt x="3614" y="12077"/>
                    <a:pt x="3672" y="11810"/>
                  </a:cubicBezTo>
                  <a:cubicBezTo>
                    <a:pt x="4147" y="9624"/>
                    <a:pt x="4647" y="7444"/>
                    <a:pt x="5163" y="5268"/>
                  </a:cubicBezTo>
                  <a:cubicBezTo>
                    <a:pt x="5412" y="4214"/>
                    <a:pt x="5667" y="3158"/>
                    <a:pt x="5912" y="2101"/>
                  </a:cubicBezTo>
                  <a:close/>
                  <a:moveTo>
                    <a:pt x="6378" y="2597"/>
                  </a:moveTo>
                  <a:cubicBezTo>
                    <a:pt x="6751" y="4024"/>
                    <a:pt x="6908" y="5511"/>
                    <a:pt x="6759" y="6978"/>
                  </a:cubicBezTo>
                  <a:cubicBezTo>
                    <a:pt x="6673" y="7836"/>
                    <a:pt x="6470" y="8684"/>
                    <a:pt x="6155" y="9486"/>
                  </a:cubicBezTo>
                  <a:cubicBezTo>
                    <a:pt x="5846" y="10273"/>
                    <a:pt x="5427" y="11017"/>
                    <a:pt x="4963" y="11722"/>
                  </a:cubicBezTo>
                  <a:cubicBezTo>
                    <a:pt x="4759" y="12033"/>
                    <a:pt x="4543" y="12338"/>
                    <a:pt x="4325" y="12639"/>
                  </a:cubicBezTo>
                  <a:cubicBezTo>
                    <a:pt x="4687" y="11899"/>
                    <a:pt x="4949" y="11105"/>
                    <a:pt x="5172" y="10317"/>
                  </a:cubicBezTo>
                  <a:cubicBezTo>
                    <a:pt x="5665" y="8577"/>
                    <a:pt x="6016" y="6792"/>
                    <a:pt x="6213" y="4991"/>
                  </a:cubicBezTo>
                  <a:cubicBezTo>
                    <a:pt x="6300" y="4195"/>
                    <a:pt x="6355" y="3395"/>
                    <a:pt x="6378" y="2597"/>
                  </a:cubicBezTo>
                  <a:close/>
                  <a:moveTo>
                    <a:pt x="5660" y="1954"/>
                  </a:moveTo>
                  <a:cubicBezTo>
                    <a:pt x="4845" y="3343"/>
                    <a:pt x="4207" y="4831"/>
                    <a:pt x="3743" y="6370"/>
                  </a:cubicBezTo>
                  <a:cubicBezTo>
                    <a:pt x="3228" y="8076"/>
                    <a:pt x="2920" y="9842"/>
                    <a:pt x="2781" y="11620"/>
                  </a:cubicBezTo>
                  <a:cubicBezTo>
                    <a:pt x="2729" y="12304"/>
                    <a:pt x="2703" y="12990"/>
                    <a:pt x="2702" y="13677"/>
                  </a:cubicBezTo>
                  <a:cubicBezTo>
                    <a:pt x="2338" y="12092"/>
                    <a:pt x="2177" y="10481"/>
                    <a:pt x="2462" y="8862"/>
                  </a:cubicBezTo>
                  <a:cubicBezTo>
                    <a:pt x="2625" y="7933"/>
                    <a:pt x="2890" y="7020"/>
                    <a:pt x="3195" y="6129"/>
                  </a:cubicBezTo>
                  <a:cubicBezTo>
                    <a:pt x="3469" y="5328"/>
                    <a:pt x="3796" y="4539"/>
                    <a:pt x="4218" y="3802"/>
                  </a:cubicBezTo>
                  <a:cubicBezTo>
                    <a:pt x="4608" y="3119"/>
                    <a:pt x="5085" y="2490"/>
                    <a:pt x="5660" y="1954"/>
                  </a:cubicBezTo>
                  <a:close/>
                  <a:moveTo>
                    <a:pt x="6633" y="2713"/>
                  </a:moveTo>
                  <a:cubicBezTo>
                    <a:pt x="6832" y="3095"/>
                    <a:pt x="7008" y="3488"/>
                    <a:pt x="7148" y="3895"/>
                  </a:cubicBezTo>
                  <a:cubicBezTo>
                    <a:pt x="7799" y="5770"/>
                    <a:pt x="7804" y="7843"/>
                    <a:pt x="7101" y="9705"/>
                  </a:cubicBezTo>
                  <a:cubicBezTo>
                    <a:pt x="6459" y="11403"/>
                    <a:pt x="5260" y="12894"/>
                    <a:pt x="3736" y="13894"/>
                  </a:cubicBezTo>
                  <a:cubicBezTo>
                    <a:pt x="4725" y="12616"/>
                    <a:pt x="5694" y="11308"/>
                    <a:pt x="6325" y="9811"/>
                  </a:cubicBezTo>
                  <a:cubicBezTo>
                    <a:pt x="6999" y="8211"/>
                    <a:pt x="7182" y="6450"/>
                    <a:pt x="7002" y="4729"/>
                  </a:cubicBezTo>
                  <a:cubicBezTo>
                    <a:pt x="6931" y="4048"/>
                    <a:pt x="6802" y="3377"/>
                    <a:pt x="6633" y="2713"/>
                  </a:cubicBezTo>
                  <a:close/>
                  <a:moveTo>
                    <a:pt x="6037" y="1738"/>
                  </a:moveTo>
                  <a:lnTo>
                    <a:pt x="6037" y="1738"/>
                  </a:lnTo>
                  <a:cubicBezTo>
                    <a:pt x="6043" y="1745"/>
                    <a:pt x="6047" y="1752"/>
                    <a:pt x="6051" y="1757"/>
                  </a:cubicBezTo>
                  <a:cubicBezTo>
                    <a:pt x="6058" y="1774"/>
                    <a:pt x="6068" y="1788"/>
                    <a:pt x="6080" y="1798"/>
                  </a:cubicBezTo>
                  <a:cubicBezTo>
                    <a:pt x="6107" y="1835"/>
                    <a:pt x="6134" y="1873"/>
                    <a:pt x="6158" y="1911"/>
                  </a:cubicBezTo>
                  <a:cubicBezTo>
                    <a:pt x="6165" y="1923"/>
                    <a:pt x="6171" y="1933"/>
                    <a:pt x="6178" y="1944"/>
                  </a:cubicBezTo>
                  <a:cubicBezTo>
                    <a:pt x="6169" y="3726"/>
                    <a:pt x="6000" y="5505"/>
                    <a:pt x="5675" y="7257"/>
                  </a:cubicBezTo>
                  <a:cubicBezTo>
                    <a:pt x="5512" y="8133"/>
                    <a:pt x="5314" y="9004"/>
                    <a:pt x="5080" y="9863"/>
                  </a:cubicBezTo>
                  <a:cubicBezTo>
                    <a:pt x="4874" y="10623"/>
                    <a:pt x="4645" y="11380"/>
                    <a:pt x="4338" y="12104"/>
                  </a:cubicBezTo>
                  <a:cubicBezTo>
                    <a:pt x="4064" y="12745"/>
                    <a:pt x="3718" y="13361"/>
                    <a:pt x="3275" y="13900"/>
                  </a:cubicBezTo>
                  <a:cubicBezTo>
                    <a:pt x="4384" y="10759"/>
                    <a:pt x="5473" y="7584"/>
                    <a:pt x="5969" y="4278"/>
                  </a:cubicBezTo>
                  <a:cubicBezTo>
                    <a:pt x="6094" y="3441"/>
                    <a:pt x="6206" y="2577"/>
                    <a:pt x="6037" y="1738"/>
                  </a:cubicBezTo>
                  <a:close/>
                  <a:moveTo>
                    <a:pt x="4617" y="2618"/>
                  </a:moveTo>
                  <a:cubicBezTo>
                    <a:pt x="4628" y="2621"/>
                    <a:pt x="4638" y="2623"/>
                    <a:pt x="4647" y="2628"/>
                  </a:cubicBezTo>
                  <a:cubicBezTo>
                    <a:pt x="3695" y="3622"/>
                    <a:pt x="2895" y="4764"/>
                    <a:pt x="2338" y="6020"/>
                  </a:cubicBezTo>
                  <a:cubicBezTo>
                    <a:pt x="1555" y="7784"/>
                    <a:pt x="1274" y="9754"/>
                    <a:pt x="1584" y="11662"/>
                  </a:cubicBezTo>
                  <a:cubicBezTo>
                    <a:pt x="1673" y="12204"/>
                    <a:pt x="1809" y="12741"/>
                    <a:pt x="1998" y="13260"/>
                  </a:cubicBezTo>
                  <a:cubicBezTo>
                    <a:pt x="2079" y="13487"/>
                    <a:pt x="2168" y="13727"/>
                    <a:pt x="2273" y="13958"/>
                  </a:cubicBezTo>
                  <a:cubicBezTo>
                    <a:pt x="1857" y="13351"/>
                    <a:pt x="1531" y="12691"/>
                    <a:pt x="1320" y="11979"/>
                  </a:cubicBezTo>
                  <a:cubicBezTo>
                    <a:pt x="1052" y="11075"/>
                    <a:pt x="962" y="10123"/>
                    <a:pt x="1035" y="9184"/>
                  </a:cubicBezTo>
                  <a:cubicBezTo>
                    <a:pt x="1188" y="7202"/>
                    <a:pt x="2104" y="5357"/>
                    <a:pt x="3390" y="3859"/>
                  </a:cubicBezTo>
                  <a:cubicBezTo>
                    <a:pt x="3769" y="3417"/>
                    <a:pt x="4183" y="3005"/>
                    <a:pt x="4617" y="2618"/>
                  </a:cubicBezTo>
                  <a:close/>
                  <a:moveTo>
                    <a:pt x="5692" y="2202"/>
                  </a:moveTo>
                  <a:lnTo>
                    <a:pt x="5692" y="2202"/>
                  </a:lnTo>
                  <a:cubicBezTo>
                    <a:pt x="5165" y="4147"/>
                    <a:pt x="4701" y="6111"/>
                    <a:pt x="4241" y="8074"/>
                  </a:cubicBezTo>
                  <a:cubicBezTo>
                    <a:pt x="3767" y="10089"/>
                    <a:pt x="3317" y="12105"/>
                    <a:pt x="2883" y="14127"/>
                  </a:cubicBezTo>
                  <a:cubicBezTo>
                    <a:pt x="2842" y="10780"/>
                    <a:pt x="3366" y="7409"/>
                    <a:pt x="4658" y="4309"/>
                  </a:cubicBezTo>
                  <a:cubicBezTo>
                    <a:pt x="4959" y="3587"/>
                    <a:pt x="5305" y="2883"/>
                    <a:pt x="5692" y="2202"/>
                  </a:cubicBezTo>
                  <a:close/>
                  <a:moveTo>
                    <a:pt x="4729" y="2778"/>
                  </a:moveTo>
                  <a:lnTo>
                    <a:pt x="4729" y="2778"/>
                  </a:lnTo>
                  <a:cubicBezTo>
                    <a:pt x="4057" y="3669"/>
                    <a:pt x="3564" y="4698"/>
                    <a:pt x="3183" y="5742"/>
                  </a:cubicBezTo>
                  <a:cubicBezTo>
                    <a:pt x="2516" y="7569"/>
                    <a:pt x="2050" y="9489"/>
                    <a:pt x="2199" y="11445"/>
                  </a:cubicBezTo>
                  <a:cubicBezTo>
                    <a:pt x="2270" y="12389"/>
                    <a:pt x="2458" y="13318"/>
                    <a:pt x="2706" y="14230"/>
                  </a:cubicBezTo>
                  <a:lnTo>
                    <a:pt x="2706" y="14245"/>
                  </a:lnTo>
                  <a:cubicBezTo>
                    <a:pt x="2663" y="14212"/>
                    <a:pt x="2621" y="14182"/>
                    <a:pt x="2575" y="14154"/>
                  </a:cubicBezTo>
                  <a:cubicBezTo>
                    <a:pt x="2419" y="13869"/>
                    <a:pt x="2302" y="13552"/>
                    <a:pt x="2192" y="13261"/>
                  </a:cubicBezTo>
                  <a:cubicBezTo>
                    <a:pt x="2031" y="12823"/>
                    <a:pt x="1907" y="12372"/>
                    <a:pt x="1815" y="11914"/>
                  </a:cubicBezTo>
                  <a:cubicBezTo>
                    <a:pt x="1630" y="10977"/>
                    <a:pt x="1595" y="10012"/>
                    <a:pt x="1696" y="9066"/>
                  </a:cubicBezTo>
                  <a:cubicBezTo>
                    <a:pt x="1894" y="7198"/>
                    <a:pt x="2652" y="5421"/>
                    <a:pt x="3766" y="3913"/>
                  </a:cubicBezTo>
                  <a:cubicBezTo>
                    <a:pt x="4062" y="3513"/>
                    <a:pt x="4384" y="3137"/>
                    <a:pt x="4729" y="2778"/>
                  </a:cubicBezTo>
                  <a:close/>
                  <a:moveTo>
                    <a:pt x="1074" y="13841"/>
                  </a:moveTo>
                  <a:cubicBezTo>
                    <a:pt x="1249" y="13841"/>
                    <a:pt x="1436" y="13895"/>
                    <a:pt x="1608" y="13969"/>
                  </a:cubicBezTo>
                  <a:cubicBezTo>
                    <a:pt x="1872" y="14084"/>
                    <a:pt x="2127" y="14225"/>
                    <a:pt x="2370" y="14382"/>
                  </a:cubicBezTo>
                  <a:cubicBezTo>
                    <a:pt x="2340" y="14381"/>
                    <a:pt x="2310" y="14380"/>
                    <a:pt x="2280" y="14380"/>
                  </a:cubicBezTo>
                  <a:cubicBezTo>
                    <a:pt x="2139" y="14380"/>
                    <a:pt x="1997" y="14395"/>
                    <a:pt x="1857" y="14426"/>
                  </a:cubicBezTo>
                  <a:cubicBezTo>
                    <a:pt x="1672" y="14472"/>
                    <a:pt x="1490" y="14545"/>
                    <a:pt x="1327" y="14645"/>
                  </a:cubicBezTo>
                  <a:cubicBezTo>
                    <a:pt x="1161" y="14745"/>
                    <a:pt x="996" y="14879"/>
                    <a:pt x="805" y="14934"/>
                  </a:cubicBezTo>
                  <a:cubicBezTo>
                    <a:pt x="762" y="14947"/>
                    <a:pt x="723" y="14952"/>
                    <a:pt x="688" y="14952"/>
                  </a:cubicBezTo>
                  <a:cubicBezTo>
                    <a:pt x="342" y="14952"/>
                    <a:pt x="403" y="14381"/>
                    <a:pt x="532" y="14152"/>
                  </a:cubicBezTo>
                  <a:cubicBezTo>
                    <a:pt x="664" y="13923"/>
                    <a:pt x="860" y="13841"/>
                    <a:pt x="1074" y="13841"/>
                  </a:cubicBezTo>
                  <a:close/>
                  <a:moveTo>
                    <a:pt x="4938" y="14163"/>
                  </a:moveTo>
                  <a:cubicBezTo>
                    <a:pt x="5106" y="14163"/>
                    <a:pt x="5272" y="14188"/>
                    <a:pt x="5431" y="14249"/>
                  </a:cubicBezTo>
                  <a:cubicBezTo>
                    <a:pt x="5792" y="14388"/>
                    <a:pt x="6271" y="14886"/>
                    <a:pt x="5956" y="15285"/>
                  </a:cubicBezTo>
                  <a:cubicBezTo>
                    <a:pt x="5886" y="15375"/>
                    <a:pt x="5791" y="15407"/>
                    <a:pt x="5691" y="15407"/>
                  </a:cubicBezTo>
                  <a:cubicBezTo>
                    <a:pt x="5567" y="15407"/>
                    <a:pt x="5435" y="15358"/>
                    <a:pt x="5326" y="15309"/>
                  </a:cubicBezTo>
                  <a:cubicBezTo>
                    <a:pt x="5097" y="15199"/>
                    <a:pt x="4884" y="15056"/>
                    <a:pt x="4650" y="14954"/>
                  </a:cubicBezTo>
                  <a:cubicBezTo>
                    <a:pt x="4247" y="14777"/>
                    <a:pt x="3814" y="14677"/>
                    <a:pt x="3376" y="14659"/>
                  </a:cubicBezTo>
                  <a:cubicBezTo>
                    <a:pt x="3526" y="14561"/>
                    <a:pt x="3693" y="14483"/>
                    <a:pt x="3852" y="14419"/>
                  </a:cubicBezTo>
                  <a:cubicBezTo>
                    <a:pt x="4186" y="14285"/>
                    <a:pt x="4567" y="14163"/>
                    <a:pt x="4938" y="14163"/>
                  </a:cubicBezTo>
                  <a:close/>
                  <a:moveTo>
                    <a:pt x="2696" y="14984"/>
                  </a:moveTo>
                  <a:lnTo>
                    <a:pt x="2696" y="14984"/>
                  </a:lnTo>
                  <a:cubicBezTo>
                    <a:pt x="2689" y="15014"/>
                    <a:pt x="2685" y="15042"/>
                    <a:pt x="2678" y="15070"/>
                  </a:cubicBezTo>
                  <a:cubicBezTo>
                    <a:pt x="2558" y="15326"/>
                    <a:pt x="2431" y="15578"/>
                    <a:pt x="2280" y="15817"/>
                  </a:cubicBezTo>
                  <a:cubicBezTo>
                    <a:pt x="2171" y="15990"/>
                    <a:pt x="2053" y="16164"/>
                    <a:pt x="1907" y="16309"/>
                  </a:cubicBezTo>
                  <a:cubicBezTo>
                    <a:pt x="1854" y="16362"/>
                    <a:pt x="1699" y="16485"/>
                    <a:pt x="1591" y="16485"/>
                  </a:cubicBezTo>
                  <a:cubicBezTo>
                    <a:pt x="1549" y="16485"/>
                    <a:pt x="1513" y="16466"/>
                    <a:pt x="1494" y="16415"/>
                  </a:cubicBezTo>
                  <a:cubicBezTo>
                    <a:pt x="1433" y="16261"/>
                    <a:pt x="1595" y="16012"/>
                    <a:pt x="1673" y="15888"/>
                  </a:cubicBezTo>
                  <a:cubicBezTo>
                    <a:pt x="1772" y="15730"/>
                    <a:pt x="1894" y="15590"/>
                    <a:pt x="2033" y="15462"/>
                  </a:cubicBezTo>
                  <a:cubicBezTo>
                    <a:pt x="2233" y="15276"/>
                    <a:pt x="2460" y="15121"/>
                    <a:pt x="2696" y="14984"/>
                  </a:cubicBezTo>
                  <a:close/>
                  <a:moveTo>
                    <a:pt x="3149" y="15029"/>
                  </a:moveTo>
                  <a:cubicBezTo>
                    <a:pt x="3381" y="15114"/>
                    <a:pt x="3583" y="15256"/>
                    <a:pt x="3746" y="15448"/>
                  </a:cubicBezTo>
                  <a:cubicBezTo>
                    <a:pt x="3942" y="15678"/>
                    <a:pt x="4143" y="16069"/>
                    <a:pt x="4051" y="16377"/>
                  </a:cubicBezTo>
                  <a:cubicBezTo>
                    <a:pt x="4022" y="16473"/>
                    <a:pt x="3960" y="16507"/>
                    <a:pt x="3889" y="16507"/>
                  </a:cubicBezTo>
                  <a:cubicBezTo>
                    <a:pt x="3800" y="16507"/>
                    <a:pt x="3696" y="16454"/>
                    <a:pt x="3622" y="16401"/>
                  </a:cubicBezTo>
                  <a:cubicBezTo>
                    <a:pt x="3481" y="16298"/>
                    <a:pt x="3377" y="16150"/>
                    <a:pt x="3303" y="15994"/>
                  </a:cubicBezTo>
                  <a:cubicBezTo>
                    <a:pt x="3161" y="15695"/>
                    <a:pt x="3143" y="15360"/>
                    <a:pt x="3149" y="15029"/>
                  </a:cubicBezTo>
                  <a:close/>
                  <a:moveTo>
                    <a:pt x="6073" y="0"/>
                  </a:moveTo>
                  <a:cubicBezTo>
                    <a:pt x="5800" y="0"/>
                    <a:pt x="5645" y="306"/>
                    <a:pt x="5572" y="522"/>
                  </a:cubicBezTo>
                  <a:cubicBezTo>
                    <a:pt x="5508" y="710"/>
                    <a:pt x="5490" y="905"/>
                    <a:pt x="5504" y="1101"/>
                  </a:cubicBezTo>
                  <a:cubicBezTo>
                    <a:pt x="5362" y="962"/>
                    <a:pt x="5211" y="834"/>
                    <a:pt x="5040" y="738"/>
                  </a:cubicBezTo>
                  <a:cubicBezTo>
                    <a:pt x="4920" y="670"/>
                    <a:pt x="4698" y="560"/>
                    <a:pt x="4516" y="560"/>
                  </a:cubicBezTo>
                  <a:cubicBezTo>
                    <a:pt x="4431" y="560"/>
                    <a:pt x="4355" y="584"/>
                    <a:pt x="4302" y="647"/>
                  </a:cubicBezTo>
                  <a:cubicBezTo>
                    <a:pt x="4133" y="846"/>
                    <a:pt x="4380" y="1166"/>
                    <a:pt x="4495" y="1327"/>
                  </a:cubicBezTo>
                  <a:cubicBezTo>
                    <a:pt x="4533" y="1381"/>
                    <a:pt x="4576" y="1433"/>
                    <a:pt x="4621" y="1483"/>
                  </a:cubicBezTo>
                  <a:cubicBezTo>
                    <a:pt x="4413" y="1386"/>
                    <a:pt x="4183" y="1335"/>
                    <a:pt x="3952" y="1331"/>
                  </a:cubicBezTo>
                  <a:cubicBezTo>
                    <a:pt x="3937" y="1331"/>
                    <a:pt x="3922" y="1331"/>
                    <a:pt x="3907" y="1331"/>
                  </a:cubicBezTo>
                  <a:cubicBezTo>
                    <a:pt x="3807" y="1331"/>
                    <a:pt x="3696" y="1338"/>
                    <a:pt x="3610" y="1391"/>
                  </a:cubicBezTo>
                  <a:cubicBezTo>
                    <a:pt x="3505" y="1454"/>
                    <a:pt x="3458" y="1575"/>
                    <a:pt x="3468" y="1693"/>
                  </a:cubicBezTo>
                  <a:cubicBezTo>
                    <a:pt x="3490" y="1941"/>
                    <a:pt x="3753" y="2104"/>
                    <a:pt x="3937" y="2236"/>
                  </a:cubicBezTo>
                  <a:cubicBezTo>
                    <a:pt x="4072" y="2331"/>
                    <a:pt x="4218" y="2423"/>
                    <a:pt x="4369" y="2504"/>
                  </a:cubicBezTo>
                  <a:cubicBezTo>
                    <a:pt x="4193" y="2663"/>
                    <a:pt x="4020" y="2826"/>
                    <a:pt x="3852" y="2997"/>
                  </a:cubicBezTo>
                  <a:cubicBezTo>
                    <a:pt x="2394" y="4476"/>
                    <a:pt x="1247" y="6338"/>
                    <a:pt x="905" y="8404"/>
                  </a:cubicBezTo>
                  <a:cubicBezTo>
                    <a:pt x="602" y="10232"/>
                    <a:pt x="898" y="12244"/>
                    <a:pt x="1958" y="13799"/>
                  </a:cubicBezTo>
                  <a:cubicBezTo>
                    <a:pt x="1897" y="13769"/>
                    <a:pt x="1835" y="13735"/>
                    <a:pt x="1772" y="13707"/>
                  </a:cubicBezTo>
                  <a:cubicBezTo>
                    <a:pt x="1547" y="13607"/>
                    <a:pt x="1296" y="13529"/>
                    <a:pt x="1054" y="13529"/>
                  </a:cubicBezTo>
                  <a:cubicBezTo>
                    <a:pt x="832" y="13529"/>
                    <a:pt x="618" y="13595"/>
                    <a:pt x="439" y="13772"/>
                  </a:cubicBezTo>
                  <a:cubicBezTo>
                    <a:pt x="149" y="14060"/>
                    <a:pt x="0" y="14595"/>
                    <a:pt x="209" y="14968"/>
                  </a:cubicBezTo>
                  <a:cubicBezTo>
                    <a:pt x="307" y="15144"/>
                    <a:pt x="492" y="15254"/>
                    <a:pt x="695" y="15254"/>
                  </a:cubicBezTo>
                  <a:cubicBezTo>
                    <a:pt x="701" y="15254"/>
                    <a:pt x="708" y="15254"/>
                    <a:pt x="714" y="15253"/>
                  </a:cubicBezTo>
                  <a:cubicBezTo>
                    <a:pt x="941" y="15245"/>
                    <a:pt x="1148" y="15117"/>
                    <a:pt x="1334" y="14998"/>
                  </a:cubicBezTo>
                  <a:cubicBezTo>
                    <a:pt x="1574" y="14848"/>
                    <a:pt x="1809" y="14724"/>
                    <a:pt x="2096" y="14692"/>
                  </a:cubicBezTo>
                  <a:cubicBezTo>
                    <a:pt x="2153" y="14684"/>
                    <a:pt x="2209" y="14681"/>
                    <a:pt x="2266" y="14681"/>
                  </a:cubicBezTo>
                  <a:cubicBezTo>
                    <a:pt x="2360" y="14681"/>
                    <a:pt x="2454" y="14690"/>
                    <a:pt x="2547" y="14707"/>
                  </a:cubicBezTo>
                  <a:cubicBezTo>
                    <a:pt x="2219" y="14899"/>
                    <a:pt x="1907" y="15120"/>
                    <a:pt x="1653" y="15401"/>
                  </a:cubicBezTo>
                  <a:cubicBezTo>
                    <a:pt x="1409" y="15672"/>
                    <a:pt x="971" y="16262"/>
                    <a:pt x="1259" y="16631"/>
                  </a:cubicBezTo>
                  <a:cubicBezTo>
                    <a:pt x="1344" y="16740"/>
                    <a:pt x="1463" y="16787"/>
                    <a:pt x="1588" y="16787"/>
                  </a:cubicBezTo>
                  <a:cubicBezTo>
                    <a:pt x="1660" y="16787"/>
                    <a:pt x="1734" y="16771"/>
                    <a:pt x="1805" y="16743"/>
                  </a:cubicBezTo>
                  <a:cubicBezTo>
                    <a:pt x="2039" y="16651"/>
                    <a:pt x="2197" y="16465"/>
                    <a:pt x="2346" y="16271"/>
                  </a:cubicBezTo>
                  <a:cubicBezTo>
                    <a:pt x="2384" y="16221"/>
                    <a:pt x="2416" y="16168"/>
                    <a:pt x="2452" y="16117"/>
                  </a:cubicBezTo>
                  <a:lnTo>
                    <a:pt x="2452" y="16117"/>
                  </a:lnTo>
                  <a:cubicBezTo>
                    <a:pt x="2294" y="16851"/>
                    <a:pt x="2141" y="17587"/>
                    <a:pt x="2015" y="18326"/>
                  </a:cubicBezTo>
                  <a:cubicBezTo>
                    <a:pt x="2006" y="18375"/>
                    <a:pt x="2021" y="18416"/>
                    <a:pt x="2045" y="18446"/>
                  </a:cubicBezTo>
                  <a:cubicBezTo>
                    <a:pt x="2043" y="18453"/>
                    <a:pt x="2042" y="18460"/>
                    <a:pt x="2042" y="18467"/>
                  </a:cubicBezTo>
                  <a:cubicBezTo>
                    <a:pt x="2021" y="18576"/>
                    <a:pt x="2108" y="18676"/>
                    <a:pt x="2205" y="18676"/>
                  </a:cubicBezTo>
                  <a:cubicBezTo>
                    <a:pt x="2241" y="18676"/>
                    <a:pt x="2278" y="18662"/>
                    <a:pt x="2311" y="18630"/>
                  </a:cubicBezTo>
                  <a:cubicBezTo>
                    <a:pt x="2513" y="18434"/>
                    <a:pt x="2587" y="18175"/>
                    <a:pt x="2629" y="17906"/>
                  </a:cubicBezTo>
                  <a:cubicBezTo>
                    <a:pt x="2683" y="17559"/>
                    <a:pt x="2733" y="17211"/>
                    <a:pt x="2788" y="16864"/>
                  </a:cubicBezTo>
                  <a:lnTo>
                    <a:pt x="2943" y="15927"/>
                  </a:lnTo>
                  <a:cubicBezTo>
                    <a:pt x="2984" y="16055"/>
                    <a:pt x="3038" y="16178"/>
                    <a:pt x="3115" y="16296"/>
                  </a:cubicBezTo>
                  <a:cubicBezTo>
                    <a:pt x="3265" y="16527"/>
                    <a:pt x="3605" y="16822"/>
                    <a:pt x="3910" y="16822"/>
                  </a:cubicBezTo>
                  <a:cubicBezTo>
                    <a:pt x="4040" y="16822"/>
                    <a:pt x="4164" y="16768"/>
                    <a:pt x="4264" y="16631"/>
                  </a:cubicBezTo>
                  <a:cubicBezTo>
                    <a:pt x="4525" y="16273"/>
                    <a:pt x="4306" y="15709"/>
                    <a:pt x="4081" y="15390"/>
                  </a:cubicBezTo>
                  <a:cubicBezTo>
                    <a:pt x="3966" y="15226"/>
                    <a:pt x="3824" y="15085"/>
                    <a:pt x="3665" y="14970"/>
                  </a:cubicBezTo>
                  <a:lnTo>
                    <a:pt x="3665" y="14970"/>
                  </a:lnTo>
                  <a:cubicBezTo>
                    <a:pt x="4074" y="15022"/>
                    <a:pt x="4471" y="15153"/>
                    <a:pt x="4837" y="15356"/>
                  </a:cubicBezTo>
                  <a:cubicBezTo>
                    <a:pt x="5083" y="15493"/>
                    <a:pt x="5423" y="15675"/>
                    <a:pt x="5722" y="15675"/>
                  </a:cubicBezTo>
                  <a:cubicBezTo>
                    <a:pt x="5921" y="15675"/>
                    <a:pt x="6103" y="15594"/>
                    <a:pt x="6227" y="15367"/>
                  </a:cubicBezTo>
                  <a:cubicBezTo>
                    <a:pt x="6491" y="14885"/>
                    <a:pt x="6148" y="14326"/>
                    <a:pt x="5712" y="14089"/>
                  </a:cubicBezTo>
                  <a:cubicBezTo>
                    <a:pt x="5475" y="13959"/>
                    <a:pt x="5221" y="13907"/>
                    <a:pt x="4964" y="13907"/>
                  </a:cubicBezTo>
                  <a:cubicBezTo>
                    <a:pt x="4632" y="13907"/>
                    <a:pt x="4294" y="13993"/>
                    <a:pt x="3980" y="14106"/>
                  </a:cubicBezTo>
                  <a:cubicBezTo>
                    <a:pt x="4526" y="13749"/>
                    <a:pt x="5028" y="13317"/>
                    <a:pt x="5470" y="12851"/>
                  </a:cubicBezTo>
                  <a:cubicBezTo>
                    <a:pt x="6162" y="12128"/>
                    <a:pt x="6737" y="11289"/>
                    <a:pt x="7151" y="10381"/>
                  </a:cubicBezTo>
                  <a:cubicBezTo>
                    <a:pt x="8019" y="8482"/>
                    <a:pt x="8151" y="6311"/>
                    <a:pt x="7574" y="4309"/>
                  </a:cubicBezTo>
                  <a:cubicBezTo>
                    <a:pt x="7476" y="3974"/>
                    <a:pt x="7357" y="3646"/>
                    <a:pt x="7222" y="3324"/>
                  </a:cubicBezTo>
                  <a:lnTo>
                    <a:pt x="7222" y="3324"/>
                  </a:lnTo>
                  <a:cubicBezTo>
                    <a:pt x="7259" y="3334"/>
                    <a:pt x="7296" y="3338"/>
                    <a:pt x="7334" y="3338"/>
                  </a:cubicBezTo>
                  <a:cubicBezTo>
                    <a:pt x="7395" y="3338"/>
                    <a:pt x="7457" y="3328"/>
                    <a:pt x="7517" y="3314"/>
                  </a:cubicBezTo>
                  <a:cubicBezTo>
                    <a:pt x="7616" y="3293"/>
                    <a:pt x="7714" y="3258"/>
                    <a:pt x="7804" y="3211"/>
                  </a:cubicBezTo>
                  <a:cubicBezTo>
                    <a:pt x="7991" y="3119"/>
                    <a:pt x="8151" y="2977"/>
                    <a:pt x="8268" y="2805"/>
                  </a:cubicBezTo>
                  <a:cubicBezTo>
                    <a:pt x="8327" y="2714"/>
                    <a:pt x="8397" y="2601"/>
                    <a:pt x="8371" y="2486"/>
                  </a:cubicBezTo>
                  <a:cubicBezTo>
                    <a:pt x="8350" y="2384"/>
                    <a:pt x="8260" y="2317"/>
                    <a:pt x="8165" y="2284"/>
                  </a:cubicBezTo>
                  <a:cubicBezTo>
                    <a:pt x="8074" y="2251"/>
                    <a:pt x="7970" y="2239"/>
                    <a:pt x="7865" y="2239"/>
                  </a:cubicBezTo>
                  <a:cubicBezTo>
                    <a:pt x="7754" y="2239"/>
                    <a:pt x="7642" y="2253"/>
                    <a:pt x="7541" y="2272"/>
                  </a:cubicBezTo>
                  <a:cubicBezTo>
                    <a:pt x="7572" y="2249"/>
                    <a:pt x="7604" y="2228"/>
                    <a:pt x="7632" y="2202"/>
                  </a:cubicBezTo>
                  <a:cubicBezTo>
                    <a:pt x="7836" y="2032"/>
                    <a:pt x="8236" y="1679"/>
                    <a:pt x="8059" y="1379"/>
                  </a:cubicBezTo>
                  <a:cubicBezTo>
                    <a:pt x="7984" y="1251"/>
                    <a:pt x="7856" y="1208"/>
                    <a:pt x="7716" y="1208"/>
                  </a:cubicBezTo>
                  <a:cubicBezTo>
                    <a:pt x="7548" y="1208"/>
                    <a:pt x="7364" y="1270"/>
                    <a:pt x="7236" y="1321"/>
                  </a:cubicBezTo>
                  <a:cubicBezTo>
                    <a:pt x="7171" y="1348"/>
                    <a:pt x="7108" y="1379"/>
                    <a:pt x="7047" y="1413"/>
                  </a:cubicBezTo>
                  <a:cubicBezTo>
                    <a:pt x="7071" y="1357"/>
                    <a:pt x="7098" y="1300"/>
                    <a:pt x="7120" y="1242"/>
                  </a:cubicBezTo>
                  <a:cubicBezTo>
                    <a:pt x="7199" y="1023"/>
                    <a:pt x="7355" y="615"/>
                    <a:pt x="7100" y="450"/>
                  </a:cubicBezTo>
                  <a:cubicBezTo>
                    <a:pt x="7041" y="412"/>
                    <a:pt x="6982" y="396"/>
                    <a:pt x="6926" y="396"/>
                  </a:cubicBezTo>
                  <a:cubicBezTo>
                    <a:pt x="6740" y="396"/>
                    <a:pt x="6575" y="571"/>
                    <a:pt x="6477" y="724"/>
                  </a:cubicBezTo>
                  <a:cubicBezTo>
                    <a:pt x="6433" y="792"/>
                    <a:pt x="6390" y="863"/>
                    <a:pt x="6352" y="937"/>
                  </a:cubicBezTo>
                  <a:cubicBezTo>
                    <a:pt x="6356" y="826"/>
                    <a:pt x="6368" y="718"/>
                    <a:pt x="6368" y="607"/>
                  </a:cubicBezTo>
                  <a:cubicBezTo>
                    <a:pt x="6369" y="390"/>
                    <a:pt x="6396" y="2"/>
                    <a:pt x="6077" y="0"/>
                  </a:cubicBezTo>
                  <a:cubicBezTo>
                    <a:pt x="6076" y="0"/>
                    <a:pt x="6074" y="0"/>
                    <a:pt x="6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2312225" y="4001825"/>
              <a:ext cx="375425" cy="301600"/>
            </a:xfrm>
            <a:custGeom>
              <a:avLst/>
              <a:gdLst/>
              <a:ahLst/>
              <a:cxnLst/>
              <a:rect l="l" t="t" r="r" b="b"/>
              <a:pathLst>
                <a:path w="15017" h="12064" extrusionOk="0">
                  <a:moveTo>
                    <a:pt x="7795" y="298"/>
                  </a:moveTo>
                  <a:cubicBezTo>
                    <a:pt x="8011" y="298"/>
                    <a:pt x="8236" y="499"/>
                    <a:pt x="8368" y="644"/>
                  </a:cubicBezTo>
                  <a:cubicBezTo>
                    <a:pt x="8811" y="1132"/>
                    <a:pt x="9137" y="1772"/>
                    <a:pt x="9425" y="2360"/>
                  </a:cubicBezTo>
                  <a:cubicBezTo>
                    <a:pt x="9605" y="2734"/>
                    <a:pt x="9754" y="3118"/>
                    <a:pt x="9893" y="3508"/>
                  </a:cubicBezTo>
                  <a:cubicBezTo>
                    <a:pt x="9431" y="3165"/>
                    <a:pt x="9220" y="2563"/>
                    <a:pt x="8788" y="2180"/>
                  </a:cubicBezTo>
                  <a:cubicBezTo>
                    <a:pt x="8770" y="2164"/>
                    <a:pt x="8750" y="2157"/>
                    <a:pt x="8730" y="2157"/>
                  </a:cubicBezTo>
                  <a:cubicBezTo>
                    <a:pt x="8666" y="2157"/>
                    <a:pt x="8609" y="2229"/>
                    <a:pt x="8668" y="2287"/>
                  </a:cubicBezTo>
                  <a:cubicBezTo>
                    <a:pt x="9102" y="2711"/>
                    <a:pt x="9388" y="3325"/>
                    <a:pt x="9936" y="3620"/>
                  </a:cubicBezTo>
                  <a:cubicBezTo>
                    <a:pt x="9953" y="3671"/>
                    <a:pt x="9974" y="3722"/>
                    <a:pt x="9993" y="3775"/>
                  </a:cubicBezTo>
                  <a:cubicBezTo>
                    <a:pt x="9963" y="3765"/>
                    <a:pt x="9930" y="3755"/>
                    <a:pt x="9901" y="3745"/>
                  </a:cubicBezTo>
                  <a:cubicBezTo>
                    <a:pt x="9354" y="3466"/>
                    <a:pt x="8817" y="3155"/>
                    <a:pt x="8371" y="2732"/>
                  </a:cubicBezTo>
                  <a:cubicBezTo>
                    <a:pt x="7934" y="2315"/>
                    <a:pt x="7575" y="1784"/>
                    <a:pt x="7462" y="1180"/>
                  </a:cubicBezTo>
                  <a:cubicBezTo>
                    <a:pt x="7413" y="927"/>
                    <a:pt x="7367" y="520"/>
                    <a:pt x="7615" y="353"/>
                  </a:cubicBezTo>
                  <a:cubicBezTo>
                    <a:pt x="7673" y="314"/>
                    <a:pt x="7733" y="298"/>
                    <a:pt x="7795" y="298"/>
                  </a:cubicBezTo>
                  <a:close/>
                  <a:moveTo>
                    <a:pt x="6659" y="3576"/>
                  </a:moveTo>
                  <a:cubicBezTo>
                    <a:pt x="7125" y="3576"/>
                    <a:pt x="7596" y="3623"/>
                    <a:pt x="8045" y="3686"/>
                  </a:cubicBezTo>
                  <a:cubicBezTo>
                    <a:pt x="8712" y="3778"/>
                    <a:pt x="9363" y="3945"/>
                    <a:pt x="9997" y="4169"/>
                  </a:cubicBezTo>
                  <a:cubicBezTo>
                    <a:pt x="10000" y="4174"/>
                    <a:pt x="10001" y="4175"/>
                    <a:pt x="10003" y="4179"/>
                  </a:cubicBezTo>
                  <a:cubicBezTo>
                    <a:pt x="9979" y="4205"/>
                    <a:pt x="9964" y="4239"/>
                    <a:pt x="9954" y="4273"/>
                  </a:cubicBezTo>
                  <a:cubicBezTo>
                    <a:pt x="9957" y="4253"/>
                    <a:pt x="9950" y="4232"/>
                    <a:pt x="9925" y="4223"/>
                  </a:cubicBezTo>
                  <a:cubicBezTo>
                    <a:pt x="9751" y="4157"/>
                    <a:pt x="9570" y="4136"/>
                    <a:pt x="9386" y="4136"/>
                  </a:cubicBezTo>
                  <a:cubicBezTo>
                    <a:pt x="9151" y="4136"/>
                    <a:pt x="8912" y="4171"/>
                    <a:pt x="8682" y="4193"/>
                  </a:cubicBezTo>
                  <a:cubicBezTo>
                    <a:pt x="8226" y="4237"/>
                    <a:pt x="7744" y="4246"/>
                    <a:pt x="7300" y="4364"/>
                  </a:cubicBezTo>
                  <a:cubicBezTo>
                    <a:pt x="7221" y="4385"/>
                    <a:pt x="7218" y="4513"/>
                    <a:pt x="7307" y="4516"/>
                  </a:cubicBezTo>
                  <a:cubicBezTo>
                    <a:pt x="7355" y="4518"/>
                    <a:pt x="7403" y="4519"/>
                    <a:pt x="7451" y="4519"/>
                  </a:cubicBezTo>
                  <a:cubicBezTo>
                    <a:pt x="7831" y="4519"/>
                    <a:pt x="8218" y="4451"/>
                    <a:pt x="8592" y="4408"/>
                  </a:cubicBezTo>
                  <a:cubicBezTo>
                    <a:pt x="8811" y="4382"/>
                    <a:pt x="9029" y="4358"/>
                    <a:pt x="9245" y="4328"/>
                  </a:cubicBezTo>
                  <a:cubicBezTo>
                    <a:pt x="9374" y="4309"/>
                    <a:pt x="9508" y="4286"/>
                    <a:pt x="9639" y="4286"/>
                  </a:cubicBezTo>
                  <a:cubicBezTo>
                    <a:pt x="9724" y="4286"/>
                    <a:pt x="9809" y="4296"/>
                    <a:pt x="9891" y="4323"/>
                  </a:cubicBezTo>
                  <a:cubicBezTo>
                    <a:pt x="9892" y="4323"/>
                    <a:pt x="9893" y="4323"/>
                    <a:pt x="9894" y="4323"/>
                  </a:cubicBezTo>
                  <a:cubicBezTo>
                    <a:pt x="9898" y="4323"/>
                    <a:pt x="9901" y="4321"/>
                    <a:pt x="9905" y="4321"/>
                  </a:cubicBezTo>
                  <a:cubicBezTo>
                    <a:pt x="9139" y="4581"/>
                    <a:pt x="8350" y="4764"/>
                    <a:pt x="7548" y="4860"/>
                  </a:cubicBezTo>
                  <a:cubicBezTo>
                    <a:pt x="7168" y="4906"/>
                    <a:pt x="6786" y="4933"/>
                    <a:pt x="6403" y="4938"/>
                  </a:cubicBezTo>
                  <a:cubicBezTo>
                    <a:pt x="6283" y="4940"/>
                    <a:pt x="6159" y="4944"/>
                    <a:pt x="6035" y="4944"/>
                  </a:cubicBezTo>
                  <a:cubicBezTo>
                    <a:pt x="5816" y="4944"/>
                    <a:pt x="5596" y="4932"/>
                    <a:pt x="5390" y="4876"/>
                  </a:cubicBezTo>
                  <a:cubicBezTo>
                    <a:pt x="5065" y="4785"/>
                    <a:pt x="4850" y="4520"/>
                    <a:pt x="4986" y="4175"/>
                  </a:cubicBezTo>
                  <a:cubicBezTo>
                    <a:pt x="5122" y="3829"/>
                    <a:pt x="5477" y="3690"/>
                    <a:pt x="5817" y="3636"/>
                  </a:cubicBezTo>
                  <a:cubicBezTo>
                    <a:pt x="6092" y="3593"/>
                    <a:pt x="6374" y="3576"/>
                    <a:pt x="6659" y="3576"/>
                  </a:cubicBezTo>
                  <a:close/>
                  <a:moveTo>
                    <a:pt x="9923" y="4621"/>
                  </a:moveTo>
                  <a:cubicBezTo>
                    <a:pt x="9892" y="4680"/>
                    <a:pt x="9864" y="4741"/>
                    <a:pt x="9832" y="4801"/>
                  </a:cubicBezTo>
                  <a:cubicBezTo>
                    <a:pt x="9431" y="5023"/>
                    <a:pt x="9044" y="5276"/>
                    <a:pt x="8690" y="5570"/>
                  </a:cubicBezTo>
                  <a:cubicBezTo>
                    <a:pt x="8313" y="5883"/>
                    <a:pt x="7951" y="6245"/>
                    <a:pt x="7682" y="6658"/>
                  </a:cubicBezTo>
                  <a:cubicBezTo>
                    <a:pt x="7650" y="6707"/>
                    <a:pt x="7695" y="6768"/>
                    <a:pt x="7743" y="6768"/>
                  </a:cubicBezTo>
                  <a:cubicBezTo>
                    <a:pt x="7757" y="6768"/>
                    <a:pt x="7772" y="6762"/>
                    <a:pt x="7785" y="6749"/>
                  </a:cubicBezTo>
                  <a:cubicBezTo>
                    <a:pt x="8113" y="6394"/>
                    <a:pt x="8431" y="6035"/>
                    <a:pt x="8793" y="5716"/>
                  </a:cubicBezTo>
                  <a:cubicBezTo>
                    <a:pt x="9085" y="5458"/>
                    <a:pt x="9397" y="5231"/>
                    <a:pt x="9725" y="5019"/>
                  </a:cubicBezTo>
                  <a:lnTo>
                    <a:pt x="9725" y="5019"/>
                  </a:lnTo>
                  <a:cubicBezTo>
                    <a:pt x="9658" y="5161"/>
                    <a:pt x="9594" y="5303"/>
                    <a:pt x="9533" y="5449"/>
                  </a:cubicBezTo>
                  <a:cubicBezTo>
                    <a:pt x="9292" y="5876"/>
                    <a:pt x="9027" y="6283"/>
                    <a:pt x="8726" y="6669"/>
                  </a:cubicBezTo>
                  <a:cubicBezTo>
                    <a:pt x="8243" y="7288"/>
                    <a:pt x="7682" y="7840"/>
                    <a:pt x="7062" y="8318"/>
                  </a:cubicBezTo>
                  <a:cubicBezTo>
                    <a:pt x="6922" y="8425"/>
                    <a:pt x="6707" y="8644"/>
                    <a:pt x="6517" y="8644"/>
                  </a:cubicBezTo>
                  <a:cubicBezTo>
                    <a:pt x="6506" y="8644"/>
                    <a:pt x="6495" y="8643"/>
                    <a:pt x="6484" y="8641"/>
                  </a:cubicBezTo>
                  <a:cubicBezTo>
                    <a:pt x="6314" y="8616"/>
                    <a:pt x="6317" y="8424"/>
                    <a:pt x="6335" y="8284"/>
                  </a:cubicBezTo>
                  <a:cubicBezTo>
                    <a:pt x="6381" y="7950"/>
                    <a:pt x="6602" y="7641"/>
                    <a:pt x="6779" y="7364"/>
                  </a:cubicBezTo>
                  <a:cubicBezTo>
                    <a:pt x="7541" y="6177"/>
                    <a:pt x="8646" y="5212"/>
                    <a:pt x="9923" y="4621"/>
                  </a:cubicBezTo>
                  <a:close/>
                  <a:moveTo>
                    <a:pt x="9949" y="5496"/>
                  </a:moveTo>
                  <a:lnTo>
                    <a:pt x="9949" y="5496"/>
                  </a:lnTo>
                  <a:cubicBezTo>
                    <a:pt x="9912" y="5581"/>
                    <a:pt x="9875" y="5667"/>
                    <a:pt x="9842" y="5754"/>
                  </a:cubicBezTo>
                  <a:cubicBezTo>
                    <a:pt x="9767" y="5950"/>
                    <a:pt x="9698" y="6149"/>
                    <a:pt x="9640" y="6350"/>
                  </a:cubicBezTo>
                  <a:cubicBezTo>
                    <a:pt x="9520" y="6761"/>
                    <a:pt x="9420" y="7177"/>
                    <a:pt x="9376" y="7603"/>
                  </a:cubicBezTo>
                  <a:cubicBezTo>
                    <a:pt x="9370" y="7658"/>
                    <a:pt x="9408" y="7686"/>
                    <a:pt x="9449" y="7686"/>
                  </a:cubicBezTo>
                  <a:cubicBezTo>
                    <a:pt x="9486" y="7686"/>
                    <a:pt x="9526" y="7663"/>
                    <a:pt x="9535" y="7616"/>
                  </a:cubicBezTo>
                  <a:cubicBezTo>
                    <a:pt x="9622" y="7197"/>
                    <a:pt x="9702" y="6776"/>
                    <a:pt x="9811" y="6361"/>
                  </a:cubicBezTo>
                  <a:cubicBezTo>
                    <a:pt x="9867" y="6158"/>
                    <a:pt x="9922" y="5956"/>
                    <a:pt x="9986" y="5756"/>
                  </a:cubicBezTo>
                  <a:cubicBezTo>
                    <a:pt x="9987" y="5751"/>
                    <a:pt x="9987" y="5748"/>
                    <a:pt x="9989" y="5744"/>
                  </a:cubicBezTo>
                  <a:cubicBezTo>
                    <a:pt x="9994" y="6161"/>
                    <a:pt x="10003" y="6578"/>
                    <a:pt x="10007" y="6996"/>
                  </a:cubicBezTo>
                  <a:cubicBezTo>
                    <a:pt x="10015" y="7763"/>
                    <a:pt x="10003" y="8542"/>
                    <a:pt x="9828" y="9288"/>
                  </a:cubicBezTo>
                  <a:cubicBezTo>
                    <a:pt x="9794" y="9432"/>
                    <a:pt x="9767" y="9651"/>
                    <a:pt x="9647" y="9751"/>
                  </a:cubicBezTo>
                  <a:cubicBezTo>
                    <a:pt x="9606" y="9785"/>
                    <a:pt x="9560" y="9799"/>
                    <a:pt x="9514" y="9799"/>
                  </a:cubicBezTo>
                  <a:cubicBezTo>
                    <a:pt x="9408" y="9799"/>
                    <a:pt x="9300" y="9724"/>
                    <a:pt x="9239" y="9636"/>
                  </a:cubicBezTo>
                  <a:cubicBezTo>
                    <a:pt x="9052" y="9368"/>
                    <a:pt x="9115" y="8936"/>
                    <a:pt x="9129" y="8629"/>
                  </a:cubicBezTo>
                  <a:cubicBezTo>
                    <a:pt x="9168" y="7793"/>
                    <a:pt x="9327" y="6960"/>
                    <a:pt x="9590" y="6161"/>
                  </a:cubicBezTo>
                  <a:cubicBezTo>
                    <a:pt x="9723" y="5948"/>
                    <a:pt x="9845" y="5728"/>
                    <a:pt x="9949" y="5496"/>
                  </a:cubicBezTo>
                  <a:close/>
                  <a:moveTo>
                    <a:pt x="7799" y="1"/>
                  </a:moveTo>
                  <a:cubicBezTo>
                    <a:pt x="7592" y="1"/>
                    <a:pt x="7395" y="97"/>
                    <a:pt x="7273" y="281"/>
                  </a:cubicBezTo>
                  <a:cubicBezTo>
                    <a:pt x="7103" y="537"/>
                    <a:pt x="7110" y="876"/>
                    <a:pt x="7157" y="1169"/>
                  </a:cubicBezTo>
                  <a:cubicBezTo>
                    <a:pt x="7300" y="2070"/>
                    <a:pt x="7853" y="2732"/>
                    <a:pt x="8541" y="3254"/>
                  </a:cubicBezTo>
                  <a:cubicBezTo>
                    <a:pt x="7801" y="2941"/>
                    <a:pt x="7077" y="2573"/>
                    <a:pt x="6361" y="2236"/>
                  </a:cubicBezTo>
                  <a:cubicBezTo>
                    <a:pt x="5762" y="1952"/>
                    <a:pt x="5159" y="1675"/>
                    <a:pt x="4542" y="1435"/>
                  </a:cubicBezTo>
                  <a:cubicBezTo>
                    <a:pt x="4230" y="1315"/>
                    <a:pt x="3915" y="1203"/>
                    <a:pt x="3594" y="1105"/>
                  </a:cubicBezTo>
                  <a:cubicBezTo>
                    <a:pt x="3407" y="1048"/>
                    <a:pt x="3197" y="970"/>
                    <a:pt x="2991" y="932"/>
                  </a:cubicBezTo>
                  <a:cubicBezTo>
                    <a:pt x="3015" y="852"/>
                    <a:pt x="3024" y="767"/>
                    <a:pt x="3015" y="679"/>
                  </a:cubicBezTo>
                  <a:cubicBezTo>
                    <a:pt x="3000" y="520"/>
                    <a:pt x="2909" y="374"/>
                    <a:pt x="2793" y="272"/>
                  </a:cubicBezTo>
                  <a:cubicBezTo>
                    <a:pt x="2783" y="263"/>
                    <a:pt x="2773" y="258"/>
                    <a:pt x="2761" y="251"/>
                  </a:cubicBezTo>
                  <a:cubicBezTo>
                    <a:pt x="2660" y="112"/>
                    <a:pt x="2505" y="26"/>
                    <a:pt x="2327" y="26"/>
                  </a:cubicBezTo>
                  <a:cubicBezTo>
                    <a:pt x="2323" y="26"/>
                    <a:pt x="2319" y="26"/>
                    <a:pt x="2314" y="27"/>
                  </a:cubicBezTo>
                  <a:cubicBezTo>
                    <a:pt x="2157" y="32"/>
                    <a:pt x="2009" y="82"/>
                    <a:pt x="1889" y="187"/>
                  </a:cubicBezTo>
                  <a:cubicBezTo>
                    <a:pt x="1682" y="366"/>
                    <a:pt x="1588" y="661"/>
                    <a:pt x="1625" y="927"/>
                  </a:cubicBezTo>
                  <a:cubicBezTo>
                    <a:pt x="1666" y="1221"/>
                    <a:pt x="1903" y="1462"/>
                    <a:pt x="2199" y="1484"/>
                  </a:cubicBezTo>
                  <a:cubicBezTo>
                    <a:pt x="2214" y="1485"/>
                    <a:pt x="2229" y="1485"/>
                    <a:pt x="2244" y="1485"/>
                  </a:cubicBezTo>
                  <a:cubicBezTo>
                    <a:pt x="2478" y="1485"/>
                    <a:pt x="2707" y="1360"/>
                    <a:pt x="2854" y="1174"/>
                  </a:cubicBezTo>
                  <a:cubicBezTo>
                    <a:pt x="2932" y="1196"/>
                    <a:pt x="3014" y="1211"/>
                    <a:pt x="3092" y="1231"/>
                  </a:cubicBezTo>
                  <a:cubicBezTo>
                    <a:pt x="3254" y="1274"/>
                    <a:pt x="3414" y="1320"/>
                    <a:pt x="3574" y="1367"/>
                  </a:cubicBezTo>
                  <a:cubicBezTo>
                    <a:pt x="3893" y="1467"/>
                    <a:pt x="4208" y="1579"/>
                    <a:pt x="4521" y="1701"/>
                  </a:cubicBezTo>
                  <a:cubicBezTo>
                    <a:pt x="5126" y="1939"/>
                    <a:pt x="5717" y="2209"/>
                    <a:pt x="6307" y="2484"/>
                  </a:cubicBezTo>
                  <a:cubicBezTo>
                    <a:pt x="6897" y="2758"/>
                    <a:pt x="7486" y="3039"/>
                    <a:pt x="8086" y="3293"/>
                  </a:cubicBezTo>
                  <a:cubicBezTo>
                    <a:pt x="8243" y="3359"/>
                    <a:pt x="8404" y="3422"/>
                    <a:pt x="8564" y="3480"/>
                  </a:cubicBezTo>
                  <a:cubicBezTo>
                    <a:pt x="8181" y="3407"/>
                    <a:pt x="7795" y="3351"/>
                    <a:pt x="7404" y="3324"/>
                  </a:cubicBezTo>
                  <a:cubicBezTo>
                    <a:pt x="7192" y="3310"/>
                    <a:pt x="6980" y="3303"/>
                    <a:pt x="6769" y="3303"/>
                  </a:cubicBezTo>
                  <a:cubicBezTo>
                    <a:pt x="6552" y="3303"/>
                    <a:pt x="6336" y="3310"/>
                    <a:pt x="6120" y="3325"/>
                  </a:cubicBezTo>
                  <a:cubicBezTo>
                    <a:pt x="5741" y="3352"/>
                    <a:pt x="5329" y="3416"/>
                    <a:pt x="5030" y="3670"/>
                  </a:cubicBezTo>
                  <a:cubicBezTo>
                    <a:pt x="4531" y="4091"/>
                    <a:pt x="4583" y="4855"/>
                    <a:pt x="5221" y="5089"/>
                  </a:cubicBezTo>
                  <a:cubicBezTo>
                    <a:pt x="5478" y="5182"/>
                    <a:pt x="5760" y="5196"/>
                    <a:pt x="6036" y="5196"/>
                  </a:cubicBezTo>
                  <a:cubicBezTo>
                    <a:pt x="6125" y="5196"/>
                    <a:pt x="6213" y="5194"/>
                    <a:pt x="6300" y="5194"/>
                  </a:cubicBezTo>
                  <a:cubicBezTo>
                    <a:pt x="6731" y="5189"/>
                    <a:pt x="7162" y="5163"/>
                    <a:pt x="7591" y="5113"/>
                  </a:cubicBezTo>
                  <a:cubicBezTo>
                    <a:pt x="8022" y="5063"/>
                    <a:pt x="8449" y="4988"/>
                    <a:pt x="8872" y="4889"/>
                  </a:cubicBezTo>
                  <a:lnTo>
                    <a:pt x="8872" y="4889"/>
                  </a:lnTo>
                  <a:cubicBezTo>
                    <a:pt x="8865" y="4892"/>
                    <a:pt x="8859" y="4897"/>
                    <a:pt x="8852" y="4903"/>
                  </a:cubicBezTo>
                  <a:cubicBezTo>
                    <a:pt x="6900" y="5758"/>
                    <a:pt x="4802" y="6195"/>
                    <a:pt x="2685" y="6195"/>
                  </a:cubicBezTo>
                  <a:cubicBezTo>
                    <a:pt x="2251" y="6195"/>
                    <a:pt x="1817" y="6177"/>
                    <a:pt x="1382" y="6140"/>
                  </a:cubicBezTo>
                  <a:cubicBezTo>
                    <a:pt x="1364" y="5992"/>
                    <a:pt x="1304" y="5851"/>
                    <a:pt x="1196" y="5750"/>
                  </a:cubicBezTo>
                  <a:cubicBezTo>
                    <a:pt x="1069" y="5633"/>
                    <a:pt x="904" y="5562"/>
                    <a:pt x="735" y="5562"/>
                  </a:cubicBezTo>
                  <a:cubicBezTo>
                    <a:pt x="698" y="5562"/>
                    <a:pt x="661" y="5566"/>
                    <a:pt x="625" y="5573"/>
                  </a:cubicBezTo>
                  <a:cubicBezTo>
                    <a:pt x="463" y="5602"/>
                    <a:pt x="307" y="5712"/>
                    <a:pt x="225" y="5858"/>
                  </a:cubicBezTo>
                  <a:cubicBezTo>
                    <a:pt x="142" y="5933"/>
                    <a:pt x="76" y="6024"/>
                    <a:pt x="43" y="6133"/>
                  </a:cubicBezTo>
                  <a:cubicBezTo>
                    <a:pt x="9" y="6246"/>
                    <a:pt x="0" y="6374"/>
                    <a:pt x="33" y="6489"/>
                  </a:cubicBezTo>
                  <a:cubicBezTo>
                    <a:pt x="66" y="6608"/>
                    <a:pt x="120" y="6726"/>
                    <a:pt x="210" y="6813"/>
                  </a:cubicBezTo>
                  <a:cubicBezTo>
                    <a:pt x="318" y="6918"/>
                    <a:pt x="437" y="6977"/>
                    <a:pt x="583" y="7005"/>
                  </a:cubicBezTo>
                  <a:cubicBezTo>
                    <a:pt x="614" y="7011"/>
                    <a:pt x="645" y="7014"/>
                    <a:pt x="677" y="7014"/>
                  </a:cubicBezTo>
                  <a:cubicBezTo>
                    <a:pt x="769" y="7014"/>
                    <a:pt x="863" y="6991"/>
                    <a:pt x="945" y="6956"/>
                  </a:cubicBezTo>
                  <a:cubicBezTo>
                    <a:pt x="1179" y="6862"/>
                    <a:pt x="1318" y="6621"/>
                    <a:pt x="1371" y="6383"/>
                  </a:cubicBezTo>
                  <a:cubicBezTo>
                    <a:pt x="1808" y="6424"/>
                    <a:pt x="2246" y="6445"/>
                    <a:pt x="2685" y="6445"/>
                  </a:cubicBezTo>
                  <a:cubicBezTo>
                    <a:pt x="4625" y="6445"/>
                    <a:pt x="6566" y="6041"/>
                    <a:pt x="8341" y="5258"/>
                  </a:cubicBezTo>
                  <a:lnTo>
                    <a:pt x="8341" y="5258"/>
                  </a:lnTo>
                  <a:cubicBezTo>
                    <a:pt x="8086" y="5446"/>
                    <a:pt x="7838" y="5649"/>
                    <a:pt x="7611" y="5872"/>
                  </a:cubicBezTo>
                  <a:cubicBezTo>
                    <a:pt x="7029" y="6442"/>
                    <a:pt x="6478" y="7126"/>
                    <a:pt x="6138" y="7872"/>
                  </a:cubicBezTo>
                  <a:cubicBezTo>
                    <a:pt x="6017" y="8139"/>
                    <a:pt x="5938" y="8531"/>
                    <a:pt x="6131" y="8783"/>
                  </a:cubicBezTo>
                  <a:cubicBezTo>
                    <a:pt x="6229" y="8911"/>
                    <a:pt x="6347" y="8959"/>
                    <a:pt x="6471" y="8959"/>
                  </a:cubicBezTo>
                  <a:cubicBezTo>
                    <a:pt x="6690" y="8959"/>
                    <a:pt x="6927" y="8808"/>
                    <a:pt x="7101" y="8680"/>
                  </a:cubicBezTo>
                  <a:cubicBezTo>
                    <a:pt x="7450" y="8424"/>
                    <a:pt x="7779" y="8139"/>
                    <a:pt x="8087" y="7835"/>
                  </a:cubicBezTo>
                  <a:lnTo>
                    <a:pt x="8087" y="7835"/>
                  </a:lnTo>
                  <a:cubicBezTo>
                    <a:pt x="8058" y="7877"/>
                    <a:pt x="8028" y="7918"/>
                    <a:pt x="7999" y="7960"/>
                  </a:cubicBezTo>
                  <a:cubicBezTo>
                    <a:pt x="7677" y="8426"/>
                    <a:pt x="7435" y="8932"/>
                    <a:pt x="7249" y="9467"/>
                  </a:cubicBezTo>
                  <a:cubicBezTo>
                    <a:pt x="7150" y="9755"/>
                    <a:pt x="7064" y="10046"/>
                    <a:pt x="6986" y="10338"/>
                  </a:cubicBezTo>
                  <a:cubicBezTo>
                    <a:pt x="6942" y="10503"/>
                    <a:pt x="6887" y="10677"/>
                    <a:pt x="6846" y="10850"/>
                  </a:cubicBezTo>
                  <a:cubicBezTo>
                    <a:pt x="6772" y="10823"/>
                    <a:pt x="6696" y="10804"/>
                    <a:pt x="6616" y="10804"/>
                  </a:cubicBezTo>
                  <a:cubicBezTo>
                    <a:pt x="6606" y="10804"/>
                    <a:pt x="6595" y="10804"/>
                    <a:pt x="6585" y="10805"/>
                  </a:cubicBezTo>
                  <a:cubicBezTo>
                    <a:pt x="6442" y="10812"/>
                    <a:pt x="6315" y="10865"/>
                    <a:pt x="6200" y="10947"/>
                  </a:cubicBezTo>
                  <a:cubicBezTo>
                    <a:pt x="5978" y="11104"/>
                    <a:pt x="5902" y="11418"/>
                    <a:pt x="6030" y="11660"/>
                  </a:cubicBezTo>
                  <a:cubicBezTo>
                    <a:pt x="6149" y="11886"/>
                    <a:pt x="6379" y="12027"/>
                    <a:pt x="6627" y="12058"/>
                  </a:cubicBezTo>
                  <a:cubicBezTo>
                    <a:pt x="6658" y="12062"/>
                    <a:pt x="6688" y="12064"/>
                    <a:pt x="6718" y="12064"/>
                  </a:cubicBezTo>
                  <a:cubicBezTo>
                    <a:pt x="6927" y="12064"/>
                    <a:pt x="7124" y="11967"/>
                    <a:pt x="7252" y="11800"/>
                  </a:cubicBezTo>
                  <a:cubicBezTo>
                    <a:pt x="7385" y="11628"/>
                    <a:pt x="7412" y="11388"/>
                    <a:pt x="7340" y="11185"/>
                  </a:cubicBezTo>
                  <a:cubicBezTo>
                    <a:pt x="7308" y="11104"/>
                    <a:pt x="7255" y="11035"/>
                    <a:pt x="7186" y="10979"/>
                  </a:cubicBezTo>
                  <a:cubicBezTo>
                    <a:pt x="7238" y="10779"/>
                    <a:pt x="7272" y="10571"/>
                    <a:pt x="7320" y="10376"/>
                  </a:cubicBezTo>
                  <a:cubicBezTo>
                    <a:pt x="7394" y="10083"/>
                    <a:pt x="7476" y="9791"/>
                    <a:pt x="7575" y="9503"/>
                  </a:cubicBezTo>
                  <a:cubicBezTo>
                    <a:pt x="7760" y="8962"/>
                    <a:pt x="8001" y="8447"/>
                    <a:pt x="8316" y="7969"/>
                  </a:cubicBezTo>
                  <a:cubicBezTo>
                    <a:pt x="8543" y="7624"/>
                    <a:pt x="8791" y="7296"/>
                    <a:pt x="9037" y="6964"/>
                  </a:cubicBezTo>
                  <a:lnTo>
                    <a:pt x="9037" y="6964"/>
                  </a:lnTo>
                  <a:cubicBezTo>
                    <a:pt x="9032" y="6979"/>
                    <a:pt x="9028" y="6993"/>
                    <a:pt x="9025" y="7007"/>
                  </a:cubicBezTo>
                  <a:cubicBezTo>
                    <a:pt x="8937" y="7410"/>
                    <a:pt x="8872" y="7820"/>
                    <a:pt x="8834" y="8231"/>
                  </a:cubicBezTo>
                  <a:cubicBezTo>
                    <a:pt x="8801" y="8609"/>
                    <a:pt x="8761" y="9014"/>
                    <a:pt x="8818" y="9390"/>
                  </a:cubicBezTo>
                  <a:cubicBezTo>
                    <a:pt x="8866" y="9714"/>
                    <a:pt x="9039" y="10015"/>
                    <a:pt x="9369" y="10106"/>
                  </a:cubicBezTo>
                  <a:cubicBezTo>
                    <a:pt x="9420" y="10120"/>
                    <a:pt x="9470" y="10126"/>
                    <a:pt x="9518" y="10126"/>
                  </a:cubicBezTo>
                  <a:cubicBezTo>
                    <a:pt x="9763" y="10126"/>
                    <a:pt x="9955" y="9950"/>
                    <a:pt x="10045" y="9707"/>
                  </a:cubicBezTo>
                  <a:cubicBezTo>
                    <a:pt x="10347" y="8900"/>
                    <a:pt x="10340" y="7955"/>
                    <a:pt x="10335" y="7105"/>
                  </a:cubicBezTo>
                  <a:cubicBezTo>
                    <a:pt x="10330" y="6446"/>
                    <a:pt x="10322" y="5787"/>
                    <a:pt x="10302" y="5128"/>
                  </a:cubicBezTo>
                  <a:lnTo>
                    <a:pt x="10302" y="5128"/>
                  </a:lnTo>
                  <a:cubicBezTo>
                    <a:pt x="10357" y="5216"/>
                    <a:pt x="10416" y="5302"/>
                    <a:pt x="10479" y="5381"/>
                  </a:cubicBezTo>
                  <a:cubicBezTo>
                    <a:pt x="10609" y="5542"/>
                    <a:pt x="10825" y="5703"/>
                    <a:pt x="11039" y="5703"/>
                  </a:cubicBezTo>
                  <a:cubicBezTo>
                    <a:pt x="11126" y="5703"/>
                    <a:pt x="11213" y="5675"/>
                    <a:pt x="11294" y="5609"/>
                  </a:cubicBezTo>
                  <a:cubicBezTo>
                    <a:pt x="11603" y="5358"/>
                    <a:pt x="11291" y="4985"/>
                    <a:pt x="11071" y="4805"/>
                  </a:cubicBezTo>
                  <a:cubicBezTo>
                    <a:pt x="10945" y="4701"/>
                    <a:pt x="10804" y="4618"/>
                    <a:pt x="10674" y="4523"/>
                  </a:cubicBezTo>
                  <a:cubicBezTo>
                    <a:pt x="10809" y="4517"/>
                    <a:pt x="10943" y="4501"/>
                    <a:pt x="11074" y="4455"/>
                  </a:cubicBezTo>
                  <a:cubicBezTo>
                    <a:pt x="11214" y="4403"/>
                    <a:pt x="11383" y="4296"/>
                    <a:pt x="11465" y="4152"/>
                  </a:cubicBezTo>
                  <a:cubicBezTo>
                    <a:pt x="11595" y="4142"/>
                    <a:pt x="11724" y="4135"/>
                    <a:pt x="11854" y="4135"/>
                  </a:cubicBezTo>
                  <a:cubicBezTo>
                    <a:pt x="11980" y="4135"/>
                    <a:pt x="12106" y="4141"/>
                    <a:pt x="12232" y="4155"/>
                  </a:cubicBezTo>
                  <a:cubicBezTo>
                    <a:pt x="12752" y="4212"/>
                    <a:pt x="13256" y="4379"/>
                    <a:pt x="13700" y="4649"/>
                  </a:cubicBezTo>
                  <a:cubicBezTo>
                    <a:pt x="14146" y="4855"/>
                    <a:pt x="14561" y="5109"/>
                    <a:pt x="14900" y="5443"/>
                  </a:cubicBezTo>
                  <a:cubicBezTo>
                    <a:pt x="14933" y="5402"/>
                    <a:pt x="14973" y="5365"/>
                    <a:pt x="15017" y="5333"/>
                  </a:cubicBezTo>
                  <a:cubicBezTo>
                    <a:pt x="14645" y="4785"/>
                    <a:pt x="14129" y="4342"/>
                    <a:pt x="13511" y="4062"/>
                  </a:cubicBezTo>
                  <a:cubicBezTo>
                    <a:pt x="12996" y="3826"/>
                    <a:pt x="12423" y="3710"/>
                    <a:pt x="11859" y="3710"/>
                  </a:cubicBezTo>
                  <a:cubicBezTo>
                    <a:pt x="11832" y="3710"/>
                    <a:pt x="11806" y="3711"/>
                    <a:pt x="11779" y="3711"/>
                  </a:cubicBezTo>
                  <a:cubicBezTo>
                    <a:pt x="11658" y="3713"/>
                    <a:pt x="11538" y="3721"/>
                    <a:pt x="11419" y="3732"/>
                  </a:cubicBezTo>
                  <a:cubicBezTo>
                    <a:pt x="11309" y="3636"/>
                    <a:pt x="11134" y="3612"/>
                    <a:pt x="10976" y="3612"/>
                  </a:cubicBezTo>
                  <a:cubicBezTo>
                    <a:pt x="10913" y="3612"/>
                    <a:pt x="10853" y="3616"/>
                    <a:pt x="10801" y="3620"/>
                  </a:cubicBezTo>
                  <a:cubicBezTo>
                    <a:pt x="10797" y="3620"/>
                    <a:pt x="10796" y="3622"/>
                    <a:pt x="10793" y="3622"/>
                  </a:cubicBezTo>
                  <a:cubicBezTo>
                    <a:pt x="10828" y="3556"/>
                    <a:pt x="10860" y="3491"/>
                    <a:pt x="10888" y="3423"/>
                  </a:cubicBezTo>
                  <a:cubicBezTo>
                    <a:pt x="10970" y="3230"/>
                    <a:pt x="11193" y="2651"/>
                    <a:pt x="10847" y="2595"/>
                  </a:cubicBezTo>
                  <a:cubicBezTo>
                    <a:pt x="10834" y="2593"/>
                    <a:pt x="10821" y="2592"/>
                    <a:pt x="10808" y="2592"/>
                  </a:cubicBezTo>
                  <a:cubicBezTo>
                    <a:pt x="10662" y="2592"/>
                    <a:pt x="10554" y="2721"/>
                    <a:pt x="10467" y="2827"/>
                  </a:cubicBezTo>
                  <a:cubicBezTo>
                    <a:pt x="10363" y="2949"/>
                    <a:pt x="10278" y="3087"/>
                    <a:pt x="10207" y="3232"/>
                  </a:cubicBezTo>
                  <a:cubicBezTo>
                    <a:pt x="10183" y="3285"/>
                    <a:pt x="10163" y="3338"/>
                    <a:pt x="10142" y="3392"/>
                  </a:cubicBezTo>
                  <a:cubicBezTo>
                    <a:pt x="9957" y="2792"/>
                    <a:pt x="9703" y="2210"/>
                    <a:pt x="9400" y="1665"/>
                  </a:cubicBezTo>
                  <a:cubicBezTo>
                    <a:pt x="9200" y="1303"/>
                    <a:pt x="8980" y="949"/>
                    <a:pt x="8733" y="618"/>
                  </a:cubicBezTo>
                  <a:cubicBezTo>
                    <a:pt x="8550" y="371"/>
                    <a:pt x="8304" y="124"/>
                    <a:pt x="8004" y="32"/>
                  </a:cubicBezTo>
                  <a:cubicBezTo>
                    <a:pt x="7936" y="11"/>
                    <a:pt x="7867" y="1"/>
                    <a:pt x="7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2659300" y="3611400"/>
              <a:ext cx="7475" cy="12425"/>
            </a:xfrm>
            <a:custGeom>
              <a:avLst/>
              <a:gdLst/>
              <a:ahLst/>
              <a:cxnLst/>
              <a:rect l="l" t="t" r="r" b="b"/>
              <a:pathLst>
                <a:path w="299" h="497" extrusionOk="0">
                  <a:moveTo>
                    <a:pt x="60" y="1"/>
                  </a:moveTo>
                  <a:cubicBezTo>
                    <a:pt x="50" y="1"/>
                    <a:pt x="40" y="3"/>
                    <a:pt x="31" y="9"/>
                  </a:cubicBezTo>
                  <a:cubicBezTo>
                    <a:pt x="3" y="27"/>
                    <a:pt x="0" y="58"/>
                    <a:pt x="13" y="87"/>
                  </a:cubicBezTo>
                  <a:cubicBezTo>
                    <a:pt x="67" y="203"/>
                    <a:pt x="99" y="324"/>
                    <a:pt x="141" y="441"/>
                  </a:cubicBezTo>
                  <a:cubicBezTo>
                    <a:pt x="151" y="472"/>
                    <a:pt x="181" y="496"/>
                    <a:pt x="213" y="496"/>
                  </a:cubicBezTo>
                  <a:cubicBezTo>
                    <a:pt x="221" y="496"/>
                    <a:pt x="229" y="495"/>
                    <a:pt x="237" y="491"/>
                  </a:cubicBezTo>
                  <a:cubicBezTo>
                    <a:pt x="277" y="477"/>
                    <a:pt x="298" y="437"/>
                    <a:pt x="287" y="396"/>
                  </a:cubicBezTo>
                  <a:cubicBezTo>
                    <a:pt x="251" y="264"/>
                    <a:pt x="182" y="142"/>
                    <a:pt x="109" y="27"/>
                  </a:cubicBezTo>
                  <a:cubicBezTo>
                    <a:pt x="98" y="10"/>
                    <a:pt x="79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2646300" y="3622400"/>
              <a:ext cx="16800" cy="8075"/>
            </a:xfrm>
            <a:custGeom>
              <a:avLst/>
              <a:gdLst/>
              <a:ahLst/>
              <a:cxnLst/>
              <a:rect l="l" t="t" r="r" b="b"/>
              <a:pathLst>
                <a:path w="672" h="323" extrusionOk="0">
                  <a:moveTo>
                    <a:pt x="45" y="1"/>
                  </a:moveTo>
                  <a:cubicBezTo>
                    <a:pt x="38" y="1"/>
                    <a:pt x="30" y="3"/>
                    <a:pt x="24" y="7"/>
                  </a:cubicBezTo>
                  <a:cubicBezTo>
                    <a:pt x="2" y="20"/>
                    <a:pt x="1" y="44"/>
                    <a:pt x="12" y="64"/>
                  </a:cubicBezTo>
                  <a:cubicBezTo>
                    <a:pt x="59" y="167"/>
                    <a:pt x="158" y="245"/>
                    <a:pt x="263" y="285"/>
                  </a:cubicBezTo>
                  <a:cubicBezTo>
                    <a:pt x="313" y="306"/>
                    <a:pt x="371" y="322"/>
                    <a:pt x="426" y="322"/>
                  </a:cubicBezTo>
                  <a:cubicBezTo>
                    <a:pt x="436" y="322"/>
                    <a:pt x="445" y="322"/>
                    <a:pt x="455" y="321"/>
                  </a:cubicBezTo>
                  <a:cubicBezTo>
                    <a:pt x="495" y="318"/>
                    <a:pt x="534" y="306"/>
                    <a:pt x="570" y="288"/>
                  </a:cubicBezTo>
                  <a:cubicBezTo>
                    <a:pt x="605" y="270"/>
                    <a:pt x="626" y="243"/>
                    <a:pt x="646" y="210"/>
                  </a:cubicBezTo>
                  <a:cubicBezTo>
                    <a:pt x="671" y="166"/>
                    <a:pt x="634" y="106"/>
                    <a:pt x="583" y="106"/>
                  </a:cubicBezTo>
                  <a:cubicBezTo>
                    <a:pt x="582" y="106"/>
                    <a:pt x="581" y="106"/>
                    <a:pt x="580" y="106"/>
                  </a:cubicBezTo>
                  <a:lnTo>
                    <a:pt x="546" y="106"/>
                  </a:lnTo>
                  <a:cubicBezTo>
                    <a:pt x="526" y="106"/>
                    <a:pt x="509" y="114"/>
                    <a:pt x="490" y="118"/>
                  </a:cubicBezTo>
                  <a:cubicBezTo>
                    <a:pt x="480" y="121"/>
                    <a:pt x="468" y="125"/>
                    <a:pt x="456" y="126"/>
                  </a:cubicBezTo>
                  <a:cubicBezTo>
                    <a:pt x="450" y="127"/>
                    <a:pt x="429" y="131"/>
                    <a:pt x="430" y="131"/>
                  </a:cubicBezTo>
                  <a:cubicBezTo>
                    <a:pt x="430" y="131"/>
                    <a:pt x="433" y="131"/>
                    <a:pt x="442" y="129"/>
                  </a:cubicBezTo>
                  <a:lnTo>
                    <a:pt x="442" y="129"/>
                  </a:lnTo>
                  <a:lnTo>
                    <a:pt x="390" y="140"/>
                  </a:lnTo>
                  <a:cubicBezTo>
                    <a:pt x="383" y="142"/>
                    <a:pt x="381" y="143"/>
                    <a:pt x="380" y="143"/>
                  </a:cubicBezTo>
                  <a:cubicBezTo>
                    <a:pt x="379" y="143"/>
                    <a:pt x="386" y="140"/>
                    <a:pt x="389" y="140"/>
                  </a:cubicBezTo>
                  <a:cubicBezTo>
                    <a:pt x="389" y="140"/>
                    <a:pt x="389" y="140"/>
                    <a:pt x="390" y="140"/>
                  </a:cubicBezTo>
                  <a:cubicBezTo>
                    <a:pt x="389" y="140"/>
                    <a:pt x="388" y="140"/>
                    <a:pt x="387" y="140"/>
                  </a:cubicBezTo>
                  <a:cubicBezTo>
                    <a:pt x="382" y="140"/>
                    <a:pt x="371" y="142"/>
                    <a:pt x="368" y="143"/>
                  </a:cubicBezTo>
                  <a:cubicBezTo>
                    <a:pt x="343" y="146"/>
                    <a:pt x="320" y="146"/>
                    <a:pt x="296" y="146"/>
                  </a:cubicBezTo>
                  <a:lnTo>
                    <a:pt x="292" y="146"/>
                  </a:lnTo>
                  <a:cubicBezTo>
                    <a:pt x="286" y="146"/>
                    <a:pt x="279" y="143"/>
                    <a:pt x="273" y="143"/>
                  </a:cubicBezTo>
                  <a:cubicBezTo>
                    <a:pt x="262" y="142"/>
                    <a:pt x="251" y="139"/>
                    <a:pt x="241" y="136"/>
                  </a:cubicBezTo>
                  <a:cubicBezTo>
                    <a:pt x="233" y="135"/>
                    <a:pt x="228" y="133"/>
                    <a:pt x="221" y="132"/>
                  </a:cubicBezTo>
                  <a:cubicBezTo>
                    <a:pt x="216" y="129"/>
                    <a:pt x="215" y="129"/>
                    <a:pt x="212" y="128"/>
                  </a:cubicBezTo>
                  <a:cubicBezTo>
                    <a:pt x="199" y="122"/>
                    <a:pt x="188" y="118"/>
                    <a:pt x="178" y="111"/>
                  </a:cubicBezTo>
                  <a:cubicBezTo>
                    <a:pt x="141" y="89"/>
                    <a:pt x="107" y="57"/>
                    <a:pt x="80" y="20"/>
                  </a:cubicBezTo>
                  <a:cubicBezTo>
                    <a:pt x="73" y="8"/>
                    <a:pt x="5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2673750" y="3580925"/>
              <a:ext cx="14975" cy="16675"/>
            </a:xfrm>
            <a:custGeom>
              <a:avLst/>
              <a:gdLst/>
              <a:ahLst/>
              <a:cxnLst/>
              <a:rect l="l" t="t" r="r" b="b"/>
              <a:pathLst>
                <a:path w="599" h="667" extrusionOk="0">
                  <a:moveTo>
                    <a:pt x="518" y="0"/>
                  </a:moveTo>
                  <a:cubicBezTo>
                    <a:pt x="499" y="0"/>
                    <a:pt x="480" y="8"/>
                    <a:pt x="465" y="22"/>
                  </a:cubicBezTo>
                  <a:cubicBezTo>
                    <a:pt x="422" y="61"/>
                    <a:pt x="380" y="100"/>
                    <a:pt x="343" y="142"/>
                  </a:cubicBezTo>
                  <a:cubicBezTo>
                    <a:pt x="307" y="185"/>
                    <a:pt x="272" y="227"/>
                    <a:pt x="238" y="273"/>
                  </a:cubicBezTo>
                  <a:cubicBezTo>
                    <a:pt x="170" y="361"/>
                    <a:pt x="99" y="450"/>
                    <a:pt x="29" y="538"/>
                  </a:cubicBezTo>
                  <a:cubicBezTo>
                    <a:pt x="4" y="571"/>
                    <a:pt x="1" y="616"/>
                    <a:pt x="32" y="646"/>
                  </a:cubicBezTo>
                  <a:cubicBezTo>
                    <a:pt x="47" y="660"/>
                    <a:pt x="67" y="667"/>
                    <a:pt x="87" y="667"/>
                  </a:cubicBezTo>
                  <a:cubicBezTo>
                    <a:pt x="107" y="667"/>
                    <a:pt x="128" y="659"/>
                    <a:pt x="141" y="643"/>
                  </a:cubicBezTo>
                  <a:cubicBezTo>
                    <a:pt x="217" y="557"/>
                    <a:pt x="292" y="471"/>
                    <a:pt x="368" y="384"/>
                  </a:cubicBezTo>
                  <a:cubicBezTo>
                    <a:pt x="405" y="341"/>
                    <a:pt x="444" y="297"/>
                    <a:pt x="479" y="253"/>
                  </a:cubicBezTo>
                  <a:cubicBezTo>
                    <a:pt x="517" y="206"/>
                    <a:pt x="549" y="155"/>
                    <a:pt x="581" y="104"/>
                  </a:cubicBezTo>
                  <a:cubicBezTo>
                    <a:pt x="598" y="76"/>
                    <a:pt x="585" y="32"/>
                    <a:pt x="560" y="13"/>
                  </a:cubicBezTo>
                  <a:cubicBezTo>
                    <a:pt x="547" y="4"/>
                    <a:pt x="533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2620150" y="3571025"/>
              <a:ext cx="19550" cy="31575"/>
            </a:xfrm>
            <a:custGeom>
              <a:avLst/>
              <a:gdLst/>
              <a:ahLst/>
              <a:cxnLst/>
              <a:rect l="l" t="t" r="r" b="b"/>
              <a:pathLst>
                <a:path w="782" h="1263" extrusionOk="0">
                  <a:moveTo>
                    <a:pt x="76" y="0"/>
                  </a:moveTo>
                  <a:cubicBezTo>
                    <a:pt x="39" y="0"/>
                    <a:pt x="1" y="35"/>
                    <a:pt x="18" y="76"/>
                  </a:cubicBezTo>
                  <a:cubicBezTo>
                    <a:pt x="109" y="282"/>
                    <a:pt x="232" y="463"/>
                    <a:pt x="353" y="652"/>
                  </a:cubicBezTo>
                  <a:cubicBezTo>
                    <a:pt x="474" y="843"/>
                    <a:pt x="590" y="1038"/>
                    <a:pt x="685" y="1241"/>
                  </a:cubicBezTo>
                  <a:cubicBezTo>
                    <a:pt x="692" y="1256"/>
                    <a:pt x="705" y="1262"/>
                    <a:pt x="720" y="1262"/>
                  </a:cubicBezTo>
                  <a:cubicBezTo>
                    <a:pt x="749" y="1262"/>
                    <a:pt x="782" y="1235"/>
                    <a:pt x="767" y="1204"/>
                  </a:cubicBezTo>
                  <a:cubicBezTo>
                    <a:pt x="672" y="998"/>
                    <a:pt x="583" y="791"/>
                    <a:pt x="481" y="588"/>
                  </a:cubicBezTo>
                  <a:cubicBezTo>
                    <a:pt x="380" y="382"/>
                    <a:pt x="272" y="184"/>
                    <a:pt x="115" y="16"/>
                  </a:cubicBezTo>
                  <a:cubicBezTo>
                    <a:pt x="104" y="5"/>
                    <a:pt x="90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2471025" y="3657725"/>
              <a:ext cx="35675" cy="10100"/>
            </a:xfrm>
            <a:custGeom>
              <a:avLst/>
              <a:gdLst/>
              <a:ahLst/>
              <a:cxnLst/>
              <a:rect l="l" t="t" r="r" b="b"/>
              <a:pathLst>
                <a:path w="1427" h="404" extrusionOk="0">
                  <a:moveTo>
                    <a:pt x="55" y="0"/>
                  </a:moveTo>
                  <a:cubicBezTo>
                    <a:pt x="2" y="0"/>
                    <a:pt x="1" y="77"/>
                    <a:pt x="47" y="91"/>
                  </a:cubicBezTo>
                  <a:cubicBezTo>
                    <a:pt x="258" y="155"/>
                    <a:pt x="473" y="203"/>
                    <a:pt x="688" y="253"/>
                  </a:cubicBezTo>
                  <a:cubicBezTo>
                    <a:pt x="792" y="275"/>
                    <a:pt x="895" y="302"/>
                    <a:pt x="1000" y="326"/>
                  </a:cubicBezTo>
                  <a:lnTo>
                    <a:pt x="1159" y="369"/>
                  </a:lnTo>
                  <a:cubicBezTo>
                    <a:pt x="1211" y="382"/>
                    <a:pt x="1262" y="404"/>
                    <a:pt x="1314" y="404"/>
                  </a:cubicBezTo>
                  <a:cubicBezTo>
                    <a:pt x="1320" y="404"/>
                    <a:pt x="1325" y="404"/>
                    <a:pt x="1331" y="403"/>
                  </a:cubicBezTo>
                  <a:cubicBezTo>
                    <a:pt x="1412" y="396"/>
                    <a:pt x="1426" y="302"/>
                    <a:pt x="1365" y="260"/>
                  </a:cubicBezTo>
                  <a:cubicBezTo>
                    <a:pt x="1318" y="227"/>
                    <a:pt x="1260" y="219"/>
                    <a:pt x="1208" y="206"/>
                  </a:cubicBezTo>
                  <a:cubicBezTo>
                    <a:pt x="1154" y="192"/>
                    <a:pt x="1101" y="180"/>
                    <a:pt x="1047" y="168"/>
                  </a:cubicBezTo>
                  <a:cubicBezTo>
                    <a:pt x="938" y="141"/>
                    <a:pt x="827" y="116"/>
                    <a:pt x="717" y="92"/>
                  </a:cubicBezTo>
                  <a:cubicBezTo>
                    <a:pt x="500" y="47"/>
                    <a:pt x="278" y="13"/>
                    <a:pt x="57" y="0"/>
                  </a:cubicBezTo>
                  <a:cubicBezTo>
                    <a:pt x="56" y="0"/>
                    <a:pt x="5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2484225" y="3638375"/>
              <a:ext cx="27050" cy="24025"/>
            </a:xfrm>
            <a:custGeom>
              <a:avLst/>
              <a:gdLst/>
              <a:ahLst/>
              <a:cxnLst/>
              <a:rect l="l" t="t" r="r" b="b"/>
              <a:pathLst>
                <a:path w="1082" h="961" extrusionOk="0">
                  <a:moveTo>
                    <a:pt x="74" y="0"/>
                  </a:moveTo>
                  <a:cubicBezTo>
                    <a:pt x="28" y="0"/>
                    <a:pt x="0" y="73"/>
                    <a:pt x="50" y="104"/>
                  </a:cubicBezTo>
                  <a:cubicBezTo>
                    <a:pt x="236" y="218"/>
                    <a:pt x="352" y="404"/>
                    <a:pt x="480" y="574"/>
                  </a:cubicBezTo>
                  <a:cubicBezTo>
                    <a:pt x="541" y="658"/>
                    <a:pt x="607" y="740"/>
                    <a:pt x="682" y="811"/>
                  </a:cubicBezTo>
                  <a:cubicBezTo>
                    <a:pt x="724" y="849"/>
                    <a:pt x="768" y="885"/>
                    <a:pt x="816" y="913"/>
                  </a:cubicBezTo>
                  <a:cubicBezTo>
                    <a:pt x="867" y="944"/>
                    <a:pt x="921" y="956"/>
                    <a:pt x="980" y="960"/>
                  </a:cubicBezTo>
                  <a:cubicBezTo>
                    <a:pt x="982" y="960"/>
                    <a:pt x="984" y="960"/>
                    <a:pt x="985" y="960"/>
                  </a:cubicBezTo>
                  <a:cubicBezTo>
                    <a:pt x="1046" y="960"/>
                    <a:pt x="1081" y="862"/>
                    <a:pt x="1030" y="827"/>
                  </a:cubicBezTo>
                  <a:cubicBezTo>
                    <a:pt x="951" y="766"/>
                    <a:pt x="864" y="717"/>
                    <a:pt x="787" y="654"/>
                  </a:cubicBezTo>
                  <a:cubicBezTo>
                    <a:pt x="707" y="587"/>
                    <a:pt x="633" y="509"/>
                    <a:pt x="562" y="431"/>
                  </a:cubicBezTo>
                  <a:cubicBezTo>
                    <a:pt x="423" y="276"/>
                    <a:pt x="282" y="114"/>
                    <a:pt x="101" y="8"/>
                  </a:cubicBezTo>
                  <a:cubicBezTo>
                    <a:pt x="92" y="3"/>
                    <a:pt x="83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>
              <a:off x="2512650" y="3628225"/>
              <a:ext cx="21050" cy="35150"/>
            </a:xfrm>
            <a:custGeom>
              <a:avLst/>
              <a:gdLst/>
              <a:ahLst/>
              <a:cxnLst/>
              <a:rect l="l" t="t" r="r" b="b"/>
              <a:pathLst>
                <a:path w="842" h="1406" extrusionOk="0">
                  <a:moveTo>
                    <a:pt x="711" y="1"/>
                  </a:moveTo>
                  <a:cubicBezTo>
                    <a:pt x="686" y="1"/>
                    <a:pt x="660" y="10"/>
                    <a:pt x="638" y="31"/>
                  </a:cubicBezTo>
                  <a:cubicBezTo>
                    <a:pt x="594" y="73"/>
                    <a:pt x="560" y="130"/>
                    <a:pt x="527" y="180"/>
                  </a:cubicBezTo>
                  <a:cubicBezTo>
                    <a:pt x="493" y="230"/>
                    <a:pt x="461" y="279"/>
                    <a:pt x="429" y="332"/>
                  </a:cubicBezTo>
                  <a:cubicBezTo>
                    <a:pt x="364" y="435"/>
                    <a:pt x="307" y="544"/>
                    <a:pt x="253" y="655"/>
                  </a:cubicBezTo>
                  <a:cubicBezTo>
                    <a:pt x="148" y="875"/>
                    <a:pt x="70" y="1105"/>
                    <a:pt x="9" y="1340"/>
                  </a:cubicBezTo>
                  <a:cubicBezTo>
                    <a:pt x="0" y="1377"/>
                    <a:pt x="34" y="1406"/>
                    <a:pt x="65" y="1406"/>
                  </a:cubicBezTo>
                  <a:cubicBezTo>
                    <a:pt x="82" y="1406"/>
                    <a:pt x="98" y="1397"/>
                    <a:pt x="106" y="1377"/>
                  </a:cubicBezTo>
                  <a:cubicBezTo>
                    <a:pt x="198" y="1162"/>
                    <a:pt x="304" y="952"/>
                    <a:pt x="422" y="747"/>
                  </a:cubicBezTo>
                  <a:cubicBezTo>
                    <a:pt x="480" y="647"/>
                    <a:pt x="541" y="547"/>
                    <a:pt x="602" y="449"/>
                  </a:cubicBezTo>
                  <a:cubicBezTo>
                    <a:pt x="634" y="403"/>
                    <a:pt x="665" y="354"/>
                    <a:pt x="697" y="308"/>
                  </a:cubicBezTo>
                  <a:cubicBezTo>
                    <a:pt x="733" y="256"/>
                    <a:pt x="776" y="207"/>
                    <a:pt x="804" y="151"/>
                  </a:cubicBezTo>
                  <a:cubicBezTo>
                    <a:pt x="842" y="72"/>
                    <a:pt x="780" y="1"/>
                    <a:pt x="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>
              <a:off x="2520975" y="3637350"/>
              <a:ext cx="25750" cy="27075"/>
            </a:xfrm>
            <a:custGeom>
              <a:avLst/>
              <a:gdLst/>
              <a:ahLst/>
              <a:cxnLst/>
              <a:rect l="l" t="t" r="r" b="b"/>
              <a:pathLst>
                <a:path w="1030" h="1083" extrusionOk="0">
                  <a:moveTo>
                    <a:pt x="939" y="1"/>
                  </a:moveTo>
                  <a:cubicBezTo>
                    <a:pt x="923" y="1"/>
                    <a:pt x="908" y="5"/>
                    <a:pt x="892" y="12"/>
                  </a:cubicBezTo>
                  <a:cubicBezTo>
                    <a:pt x="797" y="59"/>
                    <a:pt x="722" y="153"/>
                    <a:pt x="651" y="231"/>
                  </a:cubicBezTo>
                  <a:cubicBezTo>
                    <a:pt x="576" y="310"/>
                    <a:pt x="504" y="389"/>
                    <a:pt x="433" y="472"/>
                  </a:cubicBezTo>
                  <a:cubicBezTo>
                    <a:pt x="289" y="635"/>
                    <a:pt x="162" y="814"/>
                    <a:pt x="32" y="988"/>
                  </a:cubicBezTo>
                  <a:cubicBezTo>
                    <a:pt x="1" y="1031"/>
                    <a:pt x="34" y="1083"/>
                    <a:pt x="74" y="1083"/>
                  </a:cubicBezTo>
                  <a:cubicBezTo>
                    <a:pt x="87" y="1083"/>
                    <a:pt x="101" y="1077"/>
                    <a:pt x="113" y="1063"/>
                  </a:cubicBezTo>
                  <a:cubicBezTo>
                    <a:pt x="261" y="904"/>
                    <a:pt x="417" y="756"/>
                    <a:pt x="567" y="599"/>
                  </a:cubicBezTo>
                  <a:cubicBezTo>
                    <a:pt x="644" y="521"/>
                    <a:pt x="721" y="445"/>
                    <a:pt x="799" y="368"/>
                  </a:cubicBezTo>
                  <a:cubicBezTo>
                    <a:pt x="875" y="294"/>
                    <a:pt x="965" y="223"/>
                    <a:pt x="1014" y="127"/>
                  </a:cubicBezTo>
                  <a:cubicBezTo>
                    <a:pt x="1028" y="101"/>
                    <a:pt x="1030" y="63"/>
                    <a:pt x="1011" y="39"/>
                  </a:cubicBezTo>
                  <a:cubicBezTo>
                    <a:pt x="1010" y="35"/>
                    <a:pt x="1004" y="28"/>
                    <a:pt x="999" y="23"/>
                  </a:cubicBezTo>
                  <a:cubicBezTo>
                    <a:pt x="979" y="8"/>
                    <a:pt x="959" y="1"/>
                    <a:pt x="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2523575" y="3665450"/>
              <a:ext cx="39500" cy="5250"/>
            </a:xfrm>
            <a:custGeom>
              <a:avLst/>
              <a:gdLst/>
              <a:ahLst/>
              <a:cxnLst/>
              <a:rect l="l" t="t" r="r" b="b"/>
              <a:pathLst>
                <a:path w="1580" h="210" extrusionOk="0">
                  <a:moveTo>
                    <a:pt x="1111" y="1"/>
                  </a:moveTo>
                  <a:cubicBezTo>
                    <a:pt x="993" y="1"/>
                    <a:pt x="876" y="7"/>
                    <a:pt x="760" y="13"/>
                  </a:cubicBezTo>
                  <a:cubicBezTo>
                    <a:pt x="641" y="17"/>
                    <a:pt x="524" y="30"/>
                    <a:pt x="405" y="46"/>
                  </a:cubicBezTo>
                  <a:cubicBezTo>
                    <a:pt x="283" y="63"/>
                    <a:pt x="164" y="105"/>
                    <a:pt x="39" y="115"/>
                  </a:cubicBezTo>
                  <a:cubicBezTo>
                    <a:pt x="1" y="119"/>
                    <a:pt x="1" y="179"/>
                    <a:pt x="38" y="179"/>
                  </a:cubicBezTo>
                  <a:cubicBezTo>
                    <a:pt x="39" y="179"/>
                    <a:pt x="41" y="179"/>
                    <a:pt x="42" y="179"/>
                  </a:cubicBezTo>
                  <a:cubicBezTo>
                    <a:pt x="64" y="177"/>
                    <a:pt x="85" y="177"/>
                    <a:pt x="107" y="177"/>
                  </a:cubicBezTo>
                  <a:cubicBezTo>
                    <a:pt x="207" y="177"/>
                    <a:pt x="308" y="192"/>
                    <a:pt x="408" y="195"/>
                  </a:cubicBezTo>
                  <a:cubicBezTo>
                    <a:pt x="522" y="198"/>
                    <a:pt x="638" y="199"/>
                    <a:pt x="751" y="200"/>
                  </a:cubicBezTo>
                  <a:cubicBezTo>
                    <a:pt x="908" y="200"/>
                    <a:pt x="1067" y="210"/>
                    <a:pt x="1225" y="210"/>
                  </a:cubicBezTo>
                  <a:cubicBezTo>
                    <a:pt x="1304" y="210"/>
                    <a:pt x="1383" y="208"/>
                    <a:pt x="1461" y="200"/>
                  </a:cubicBezTo>
                  <a:cubicBezTo>
                    <a:pt x="1553" y="188"/>
                    <a:pt x="1580" y="46"/>
                    <a:pt x="1481" y="29"/>
                  </a:cubicBezTo>
                  <a:cubicBezTo>
                    <a:pt x="1358" y="8"/>
                    <a:pt x="1234" y="1"/>
                    <a:pt x="1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2522500" y="3671325"/>
              <a:ext cx="38250" cy="16175"/>
            </a:xfrm>
            <a:custGeom>
              <a:avLst/>
              <a:gdLst/>
              <a:ahLst/>
              <a:cxnLst/>
              <a:rect l="l" t="t" r="r" b="b"/>
              <a:pathLst>
                <a:path w="1530" h="647" extrusionOk="0">
                  <a:moveTo>
                    <a:pt x="89" y="1"/>
                  </a:moveTo>
                  <a:cubicBezTo>
                    <a:pt x="33" y="1"/>
                    <a:pt x="1" y="85"/>
                    <a:pt x="45" y="122"/>
                  </a:cubicBezTo>
                  <a:cubicBezTo>
                    <a:pt x="142" y="198"/>
                    <a:pt x="269" y="232"/>
                    <a:pt x="384" y="272"/>
                  </a:cubicBezTo>
                  <a:cubicBezTo>
                    <a:pt x="505" y="314"/>
                    <a:pt x="626" y="360"/>
                    <a:pt x="746" y="402"/>
                  </a:cubicBezTo>
                  <a:cubicBezTo>
                    <a:pt x="983" y="488"/>
                    <a:pt x="1229" y="553"/>
                    <a:pt x="1464" y="644"/>
                  </a:cubicBezTo>
                  <a:cubicBezTo>
                    <a:pt x="1470" y="646"/>
                    <a:pt x="1475" y="647"/>
                    <a:pt x="1480" y="647"/>
                  </a:cubicBezTo>
                  <a:cubicBezTo>
                    <a:pt x="1520" y="647"/>
                    <a:pt x="1529" y="578"/>
                    <a:pt x="1484" y="560"/>
                  </a:cubicBezTo>
                  <a:cubicBezTo>
                    <a:pt x="1248" y="469"/>
                    <a:pt x="1023" y="354"/>
                    <a:pt x="790" y="258"/>
                  </a:cubicBezTo>
                  <a:lnTo>
                    <a:pt x="455" y="120"/>
                  </a:lnTo>
                  <a:cubicBezTo>
                    <a:pt x="340" y="72"/>
                    <a:pt x="218" y="9"/>
                    <a:pt x="92" y="1"/>
                  </a:cubicBezTo>
                  <a:cubicBezTo>
                    <a:pt x="91" y="1"/>
                    <a:pt x="9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2514475" y="3681425"/>
              <a:ext cx="7100" cy="34350"/>
            </a:xfrm>
            <a:custGeom>
              <a:avLst/>
              <a:gdLst/>
              <a:ahLst/>
              <a:cxnLst/>
              <a:rect l="l" t="t" r="r" b="b"/>
              <a:pathLst>
                <a:path w="284" h="1374" extrusionOk="0">
                  <a:moveTo>
                    <a:pt x="87" y="1"/>
                  </a:moveTo>
                  <a:cubicBezTo>
                    <a:pt x="43" y="1"/>
                    <a:pt x="0" y="29"/>
                    <a:pt x="4" y="86"/>
                  </a:cubicBezTo>
                  <a:lnTo>
                    <a:pt x="53" y="704"/>
                  </a:lnTo>
                  <a:cubicBezTo>
                    <a:pt x="68" y="909"/>
                    <a:pt x="73" y="1119"/>
                    <a:pt x="118" y="1319"/>
                  </a:cubicBezTo>
                  <a:cubicBezTo>
                    <a:pt x="127" y="1357"/>
                    <a:pt x="154" y="1373"/>
                    <a:pt x="183" y="1373"/>
                  </a:cubicBezTo>
                  <a:cubicBezTo>
                    <a:pt x="224" y="1373"/>
                    <a:pt x="268" y="1342"/>
                    <a:pt x="271" y="1294"/>
                  </a:cubicBezTo>
                  <a:cubicBezTo>
                    <a:pt x="284" y="1092"/>
                    <a:pt x="251" y="888"/>
                    <a:pt x="233" y="688"/>
                  </a:cubicBezTo>
                  <a:lnTo>
                    <a:pt x="180" y="81"/>
                  </a:lnTo>
                  <a:cubicBezTo>
                    <a:pt x="174" y="27"/>
                    <a:pt x="13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2501950" y="3681375"/>
              <a:ext cx="12075" cy="30600"/>
            </a:xfrm>
            <a:custGeom>
              <a:avLst/>
              <a:gdLst/>
              <a:ahLst/>
              <a:cxnLst/>
              <a:rect l="l" t="t" r="r" b="b"/>
              <a:pathLst>
                <a:path w="483" h="1224" extrusionOk="0">
                  <a:moveTo>
                    <a:pt x="452" y="1"/>
                  </a:moveTo>
                  <a:cubicBezTo>
                    <a:pt x="442" y="1"/>
                    <a:pt x="431" y="6"/>
                    <a:pt x="427" y="19"/>
                  </a:cubicBezTo>
                  <a:cubicBezTo>
                    <a:pt x="371" y="223"/>
                    <a:pt x="307" y="425"/>
                    <a:pt x="239" y="625"/>
                  </a:cubicBezTo>
                  <a:cubicBezTo>
                    <a:pt x="205" y="720"/>
                    <a:pt x="168" y="816"/>
                    <a:pt x="134" y="911"/>
                  </a:cubicBezTo>
                  <a:cubicBezTo>
                    <a:pt x="105" y="991"/>
                    <a:pt x="64" y="1062"/>
                    <a:pt x="22" y="1135"/>
                  </a:cubicBezTo>
                  <a:cubicBezTo>
                    <a:pt x="1" y="1173"/>
                    <a:pt x="33" y="1224"/>
                    <a:pt x="74" y="1224"/>
                  </a:cubicBezTo>
                  <a:cubicBezTo>
                    <a:pt x="80" y="1224"/>
                    <a:pt x="86" y="1223"/>
                    <a:pt x="93" y="1221"/>
                  </a:cubicBezTo>
                  <a:cubicBezTo>
                    <a:pt x="192" y="1181"/>
                    <a:pt x="233" y="1094"/>
                    <a:pt x="267" y="998"/>
                  </a:cubicBezTo>
                  <a:cubicBezTo>
                    <a:pt x="303" y="899"/>
                    <a:pt x="320" y="792"/>
                    <a:pt x="342" y="690"/>
                  </a:cubicBezTo>
                  <a:cubicBezTo>
                    <a:pt x="391" y="470"/>
                    <a:pt x="437" y="250"/>
                    <a:pt x="480" y="30"/>
                  </a:cubicBezTo>
                  <a:cubicBezTo>
                    <a:pt x="482" y="12"/>
                    <a:pt x="467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2508125" y="3674800"/>
              <a:ext cx="150" cy="100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0" y="1"/>
                  </a:cubicBezTo>
                  <a:close/>
                  <a:moveTo>
                    <a:pt x="2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lnTo>
                    <a:pt x="2" y="2"/>
                  </a:lnTo>
                  <a:cubicBezTo>
                    <a:pt x="2" y="2"/>
                    <a:pt x="2" y="2"/>
                    <a:pt x="2" y="2"/>
                  </a:cubicBezTo>
                  <a:close/>
                  <a:moveTo>
                    <a:pt x="2" y="2"/>
                  </a:moveTo>
                  <a:cubicBezTo>
                    <a:pt x="2" y="3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3" y="2"/>
                    <a:pt x="2" y="2"/>
                  </a:cubicBezTo>
                  <a:close/>
                  <a:moveTo>
                    <a:pt x="2" y="3"/>
                  </a:moveTo>
                  <a:cubicBezTo>
                    <a:pt x="2" y="3"/>
                    <a:pt x="3" y="3"/>
                    <a:pt x="3" y="4"/>
                  </a:cubicBezTo>
                  <a:lnTo>
                    <a:pt x="6" y="4"/>
                  </a:lnTo>
                  <a:cubicBezTo>
                    <a:pt x="4" y="4"/>
                    <a:pt x="3" y="3"/>
                    <a:pt x="2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2296425" y="3369050"/>
              <a:ext cx="435775" cy="417075"/>
            </a:xfrm>
            <a:custGeom>
              <a:avLst/>
              <a:gdLst/>
              <a:ahLst/>
              <a:cxnLst/>
              <a:rect l="l" t="t" r="r" b="b"/>
              <a:pathLst>
                <a:path w="17431" h="16683" extrusionOk="0">
                  <a:moveTo>
                    <a:pt x="13775" y="1786"/>
                  </a:moveTo>
                  <a:cubicBezTo>
                    <a:pt x="13815" y="1786"/>
                    <a:pt x="13856" y="1791"/>
                    <a:pt x="13896" y="1803"/>
                  </a:cubicBezTo>
                  <a:cubicBezTo>
                    <a:pt x="14101" y="1861"/>
                    <a:pt x="14210" y="2081"/>
                    <a:pt x="14217" y="2280"/>
                  </a:cubicBezTo>
                  <a:cubicBezTo>
                    <a:pt x="14236" y="2691"/>
                    <a:pt x="13881" y="3057"/>
                    <a:pt x="13617" y="3331"/>
                  </a:cubicBezTo>
                  <a:cubicBezTo>
                    <a:pt x="13313" y="3645"/>
                    <a:pt x="12966" y="3911"/>
                    <a:pt x="12620" y="4175"/>
                  </a:cubicBezTo>
                  <a:cubicBezTo>
                    <a:pt x="12429" y="4318"/>
                    <a:pt x="12241" y="4463"/>
                    <a:pt x="12049" y="4602"/>
                  </a:cubicBezTo>
                  <a:cubicBezTo>
                    <a:pt x="12002" y="4636"/>
                    <a:pt x="11951" y="4679"/>
                    <a:pt x="11897" y="4721"/>
                  </a:cubicBezTo>
                  <a:cubicBezTo>
                    <a:pt x="12157" y="4392"/>
                    <a:pt x="12391" y="4046"/>
                    <a:pt x="12593" y="3677"/>
                  </a:cubicBezTo>
                  <a:cubicBezTo>
                    <a:pt x="12756" y="3379"/>
                    <a:pt x="12898" y="3069"/>
                    <a:pt x="13021" y="2751"/>
                  </a:cubicBezTo>
                  <a:cubicBezTo>
                    <a:pt x="13118" y="2495"/>
                    <a:pt x="13210" y="2230"/>
                    <a:pt x="13245" y="1956"/>
                  </a:cubicBezTo>
                  <a:cubicBezTo>
                    <a:pt x="13256" y="1967"/>
                    <a:pt x="13269" y="1974"/>
                    <a:pt x="13282" y="1974"/>
                  </a:cubicBezTo>
                  <a:cubicBezTo>
                    <a:pt x="13290" y="1974"/>
                    <a:pt x="13299" y="1972"/>
                    <a:pt x="13308" y="1966"/>
                  </a:cubicBezTo>
                  <a:cubicBezTo>
                    <a:pt x="13446" y="1878"/>
                    <a:pt x="13607" y="1786"/>
                    <a:pt x="13775" y="1786"/>
                  </a:cubicBezTo>
                  <a:close/>
                  <a:moveTo>
                    <a:pt x="10492" y="1093"/>
                  </a:moveTo>
                  <a:cubicBezTo>
                    <a:pt x="10633" y="1093"/>
                    <a:pt x="10746" y="1243"/>
                    <a:pt x="10812" y="1350"/>
                  </a:cubicBezTo>
                  <a:cubicBezTo>
                    <a:pt x="10967" y="1594"/>
                    <a:pt x="11031" y="1892"/>
                    <a:pt x="11086" y="2173"/>
                  </a:cubicBezTo>
                  <a:cubicBezTo>
                    <a:pt x="11144" y="2470"/>
                    <a:pt x="11184" y="2769"/>
                    <a:pt x="11212" y="3070"/>
                  </a:cubicBezTo>
                  <a:cubicBezTo>
                    <a:pt x="11266" y="3672"/>
                    <a:pt x="11273" y="4274"/>
                    <a:pt x="11277" y="4877"/>
                  </a:cubicBezTo>
                  <a:cubicBezTo>
                    <a:pt x="11031" y="4450"/>
                    <a:pt x="10775" y="4026"/>
                    <a:pt x="10555" y="3585"/>
                  </a:cubicBezTo>
                  <a:cubicBezTo>
                    <a:pt x="10321" y="3113"/>
                    <a:pt x="10094" y="2592"/>
                    <a:pt x="10070" y="2056"/>
                  </a:cubicBezTo>
                  <a:cubicBezTo>
                    <a:pt x="10059" y="1833"/>
                    <a:pt x="10087" y="1602"/>
                    <a:pt x="10181" y="1396"/>
                  </a:cubicBezTo>
                  <a:cubicBezTo>
                    <a:pt x="10235" y="1281"/>
                    <a:pt x="10333" y="1102"/>
                    <a:pt x="10479" y="1094"/>
                  </a:cubicBezTo>
                  <a:cubicBezTo>
                    <a:pt x="10483" y="1093"/>
                    <a:pt x="10488" y="1093"/>
                    <a:pt x="10492" y="1093"/>
                  </a:cubicBezTo>
                  <a:close/>
                  <a:moveTo>
                    <a:pt x="12471" y="998"/>
                  </a:moveTo>
                  <a:cubicBezTo>
                    <a:pt x="12593" y="998"/>
                    <a:pt x="12715" y="1044"/>
                    <a:pt x="12820" y="1143"/>
                  </a:cubicBezTo>
                  <a:cubicBezTo>
                    <a:pt x="13038" y="1349"/>
                    <a:pt x="13086" y="1651"/>
                    <a:pt x="13045" y="1938"/>
                  </a:cubicBezTo>
                  <a:cubicBezTo>
                    <a:pt x="12966" y="2507"/>
                    <a:pt x="12683" y="3080"/>
                    <a:pt x="12410" y="3579"/>
                  </a:cubicBezTo>
                  <a:cubicBezTo>
                    <a:pt x="12151" y="4053"/>
                    <a:pt x="11838" y="4494"/>
                    <a:pt x="11480" y="4899"/>
                  </a:cubicBezTo>
                  <a:cubicBezTo>
                    <a:pt x="11512" y="4279"/>
                    <a:pt x="11543" y="3657"/>
                    <a:pt x="11607" y="3040"/>
                  </a:cubicBezTo>
                  <a:cubicBezTo>
                    <a:pt x="11641" y="2715"/>
                    <a:pt x="11683" y="2392"/>
                    <a:pt x="11739" y="2070"/>
                  </a:cubicBezTo>
                  <a:cubicBezTo>
                    <a:pt x="11790" y="1770"/>
                    <a:pt x="11839" y="1438"/>
                    <a:pt x="12048" y="1203"/>
                  </a:cubicBezTo>
                  <a:cubicBezTo>
                    <a:pt x="12165" y="1071"/>
                    <a:pt x="12317" y="998"/>
                    <a:pt x="12471" y="998"/>
                  </a:cubicBezTo>
                  <a:close/>
                  <a:moveTo>
                    <a:pt x="15130" y="4381"/>
                  </a:moveTo>
                  <a:cubicBezTo>
                    <a:pt x="15180" y="4381"/>
                    <a:pt x="15231" y="4387"/>
                    <a:pt x="15285" y="4401"/>
                  </a:cubicBezTo>
                  <a:cubicBezTo>
                    <a:pt x="15876" y="4544"/>
                    <a:pt x="15996" y="5275"/>
                    <a:pt x="15993" y="5787"/>
                  </a:cubicBezTo>
                  <a:cubicBezTo>
                    <a:pt x="15991" y="6055"/>
                    <a:pt x="15955" y="6320"/>
                    <a:pt x="15891" y="6581"/>
                  </a:cubicBezTo>
                  <a:cubicBezTo>
                    <a:pt x="15859" y="6715"/>
                    <a:pt x="15818" y="6845"/>
                    <a:pt x="15769" y="6972"/>
                  </a:cubicBezTo>
                  <a:cubicBezTo>
                    <a:pt x="15731" y="7072"/>
                    <a:pt x="15678" y="7170"/>
                    <a:pt x="15649" y="7275"/>
                  </a:cubicBezTo>
                  <a:cubicBezTo>
                    <a:pt x="15507" y="7213"/>
                    <a:pt x="15354" y="7182"/>
                    <a:pt x="15201" y="7182"/>
                  </a:cubicBezTo>
                  <a:cubicBezTo>
                    <a:pt x="15059" y="7182"/>
                    <a:pt x="14916" y="7208"/>
                    <a:pt x="14785" y="7261"/>
                  </a:cubicBezTo>
                  <a:cubicBezTo>
                    <a:pt x="14670" y="6976"/>
                    <a:pt x="14572" y="6679"/>
                    <a:pt x="14482" y="6386"/>
                  </a:cubicBezTo>
                  <a:cubicBezTo>
                    <a:pt x="14394" y="6103"/>
                    <a:pt x="14298" y="5805"/>
                    <a:pt x="14294" y="5507"/>
                  </a:cubicBezTo>
                  <a:cubicBezTo>
                    <a:pt x="14291" y="5218"/>
                    <a:pt x="14429" y="4967"/>
                    <a:pt x="14583" y="4730"/>
                  </a:cubicBezTo>
                  <a:cubicBezTo>
                    <a:pt x="14719" y="4523"/>
                    <a:pt x="14897" y="4381"/>
                    <a:pt x="15130" y="4381"/>
                  </a:cubicBezTo>
                  <a:close/>
                  <a:moveTo>
                    <a:pt x="8593" y="6246"/>
                  </a:moveTo>
                  <a:cubicBezTo>
                    <a:pt x="8816" y="6246"/>
                    <a:pt x="9035" y="6355"/>
                    <a:pt x="9173" y="6529"/>
                  </a:cubicBezTo>
                  <a:cubicBezTo>
                    <a:pt x="8797" y="6630"/>
                    <a:pt x="8494" y="6942"/>
                    <a:pt x="8392" y="7325"/>
                  </a:cubicBezTo>
                  <a:cubicBezTo>
                    <a:pt x="8287" y="7105"/>
                    <a:pt x="8095" y="6898"/>
                    <a:pt x="7872" y="6813"/>
                  </a:cubicBezTo>
                  <a:cubicBezTo>
                    <a:pt x="7957" y="6542"/>
                    <a:pt x="8190" y="6310"/>
                    <a:pt x="8470" y="6258"/>
                  </a:cubicBezTo>
                  <a:cubicBezTo>
                    <a:pt x="8511" y="6250"/>
                    <a:pt x="8552" y="6246"/>
                    <a:pt x="8593" y="6246"/>
                  </a:cubicBezTo>
                  <a:close/>
                  <a:moveTo>
                    <a:pt x="10567" y="5996"/>
                  </a:moveTo>
                  <a:cubicBezTo>
                    <a:pt x="10712" y="5996"/>
                    <a:pt x="10843" y="6069"/>
                    <a:pt x="10928" y="6190"/>
                  </a:cubicBezTo>
                  <a:cubicBezTo>
                    <a:pt x="10975" y="6259"/>
                    <a:pt x="11008" y="6337"/>
                    <a:pt x="11029" y="6418"/>
                  </a:cubicBezTo>
                  <a:cubicBezTo>
                    <a:pt x="11039" y="6462"/>
                    <a:pt x="11049" y="6508"/>
                    <a:pt x="11052" y="6552"/>
                  </a:cubicBezTo>
                  <a:cubicBezTo>
                    <a:pt x="11052" y="6560"/>
                    <a:pt x="11053" y="6567"/>
                    <a:pt x="11053" y="6576"/>
                  </a:cubicBezTo>
                  <a:cubicBezTo>
                    <a:pt x="10724" y="6699"/>
                    <a:pt x="10521" y="7021"/>
                    <a:pt x="10419" y="7355"/>
                  </a:cubicBezTo>
                  <a:cubicBezTo>
                    <a:pt x="10318" y="7050"/>
                    <a:pt x="10137" y="6760"/>
                    <a:pt x="9867" y="6607"/>
                  </a:cubicBezTo>
                  <a:cubicBezTo>
                    <a:pt x="9874" y="6527"/>
                    <a:pt x="9931" y="6454"/>
                    <a:pt x="9975" y="6390"/>
                  </a:cubicBezTo>
                  <a:cubicBezTo>
                    <a:pt x="10022" y="6323"/>
                    <a:pt x="10071" y="6259"/>
                    <a:pt x="10130" y="6201"/>
                  </a:cubicBezTo>
                  <a:cubicBezTo>
                    <a:pt x="10243" y="6091"/>
                    <a:pt x="10385" y="6005"/>
                    <a:pt x="10547" y="5997"/>
                  </a:cubicBezTo>
                  <a:cubicBezTo>
                    <a:pt x="10554" y="5997"/>
                    <a:pt x="10560" y="5996"/>
                    <a:pt x="10567" y="5996"/>
                  </a:cubicBezTo>
                  <a:close/>
                  <a:moveTo>
                    <a:pt x="13782" y="5373"/>
                  </a:moveTo>
                  <a:cubicBezTo>
                    <a:pt x="13891" y="5373"/>
                    <a:pt x="13996" y="5420"/>
                    <a:pt x="14060" y="5527"/>
                  </a:cubicBezTo>
                  <a:cubicBezTo>
                    <a:pt x="14070" y="5545"/>
                    <a:pt x="14084" y="5552"/>
                    <a:pt x="14098" y="5552"/>
                  </a:cubicBezTo>
                  <a:cubicBezTo>
                    <a:pt x="14111" y="5552"/>
                    <a:pt x="14124" y="5546"/>
                    <a:pt x="14135" y="5537"/>
                  </a:cubicBezTo>
                  <a:cubicBezTo>
                    <a:pt x="14143" y="5812"/>
                    <a:pt x="14228" y="6083"/>
                    <a:pt x="14308" y="6343"/>
                  </a:cubicBezTo>
                  <a:cubicBezTo>
                    <a:pt x="14412" y="6674"/>
                    <a:pt x="14541" y="6993"/>
                    <a:pt x="14678" y="7311"/>
                  </a:cubicBezTo>
                  <a:cubicBezTo>
                    <a:pt x="14596" y="7357"/>
                    <a:pt x="14519" y="7417"/>
                    <a:pt x="14451" y="7485"/>
                  </a:cubicBezTo>
                  <a:cubicBezTo>
                    <a:pt x="14264" y="7279"/>
                    <a:pt x="14078" y="7069"/>
                    <a:pt x="13891" y="6861"/>
                  </a:cubicBezTo>
                  <a:cubicBezTo>
                    <a:pt x="13711" y="6658"/>
                    <a:pt x="13511" y="6454"/>
                    <a:pt x="13406" y="6198"/>
                  </a:cubicBezTo>
                  <a:cubicBezTo>
                    <a:pt x="13315" y="5981"/>
                    <a:pt x="13298" y="5717"/>
                    <a:pt x="13457" y="5527"/>
                  </a:cubicBezTo>
                  <a:cubicBezTo>
                    <a:pt x="13536" y="5431"/>
                    <a:pt x="13661" y="5373"/>
                    <a:pt x="13782" y="5373"/>
                  </a:cubicBezTo>
                  <a:close/>
                  <a:moveTo>
                    <a:pt x="16405" y="4453"/>
                  </a:moveTo>
                  <a:cubicBezTo>
                    <a:pt x="16534" y="4453"/>
                    <a:pt x="16645" y="4579"/>
                    <a:pt x="16711" y="4690"/>
                  </a:cubicBezTo>
                  <a:cubicBezTo>
                    <a:pt x="16897" y="5011"/>
                    <a:pt x="16835" y="5401"/>
                    <a:pt x="16745" y="5741"/>
                  </a:cubicBezTo>
                  <a:cubicBezTo>
                    <a:pt x="16577" y="6369"/>
                    <a:pt x="16342" y="6986"/>
                    <a:pt x="16002" y="7542"/>
                  </a:cubicBezTo>
                  <a:cubicBezTo>
                    <a:pt x="15952" y="7487"/>
                    <a:pt x="15901" y="7433"/>
                    <a:pt x="15840" y="7389"/>
                  </a:cubicBezTo>
                  <a:cubicBezTo>
                    <a:pt x="15975" y="7224"/>
                    <a:pt x="16047" y="6984"/>
                    <a:pt x="16108" y="6786"/>
                  </a:cubicBezTo>
                  <a:cubicBezTo>
                    <a:pt x="16182" y="6546"/>
                    <a:pt x="16230" y="6300"/>
                    <a:pt x="16250" y="6049"/>
                  </a:cubicBezTo>
                  <a:cubicBezTo>
                    <a:pt x="16281" y="5648"/>
                    <a:pt x="16256" y="5195"/>
                    <a:pt x="16071" y="4826"/>
                  </a:cubicBezTo>
                  <a:cubicBezTo>
                    <a:pt x="16121" y="4697"/>
                    <a:pt x="16167" y="4560"/>
                    <a:pt x="16293" y="4486"/>
                  </a:cubicBezTo>
                  <a:cubicBezTo>
                    <a:pt x="16331" y="4463"/>
                    <a:pt x="16369" y="4453"/>
                    <a:pt x="16405" y="4453"/>
                  </a:cubicBezTo>
                  <a:close/>
                  <a:moveTo>
                    <a:pt x="11341" y="6747"/>
                  </a:moveTo>
                  <a:cubicBezTo>
                    <a:pt x="11414" y="6747"/>
                    <a:pt x="11488" y="6763"/>
                    <a:pt x="11557" y="6798"/>
                  </a:cubicBezTo>
                  <a:cubicBezTo>
                    <a:pt x="12088" y="7068"/>
                    <a:pt x="11648" y="7919"/>
                    <a:pt x="11446" y="8263"/>
                  </a:cubicBezTo>
                  <a:cubicBezTo>
                    <a:pt x="11276" y="8553"/>
                    <a:pt x="11053" y="8813"/>
                    <a:pt x="10809" y="9046"/>
                  </a:cubicBezTo>
                  <a:cubicBezTo>
                    <a:pt x="10794" y="9050"/>
                    <a:pt x="10775" y="9057"/>
                    <a:pt x="10761" y="9070"/>
                  </a:cubicBezTo>
                  <a:cubicBezTo>
                    <a:pt x="10758" y="9074"/>
                    <a:pt x="10754" y="9076"/>
                    <a:pt x="10751" y="9078"/>
                  </a:cubicBezTo>
                  <a:cubicBezTo>
                    <a:pt x="10744" y="9074"/>
                    <a:pt x="10737" y="9069"/>
                    <a:pt x="10726" y="9067"/>
                  </a:cubicBezTo>
                  <a:cubicBezTo>
                    <a:pt x="11067" y="8588"/>
                    <a:pt x="11242" y="7977"/>
                    <a:pt x="11323" y="7409"/>
                  </a:cubicBezTo>
                  <a:cubicBezTo>
                    <a:pt x="11330" y="7355"/>
                    <a:pt x="11289" y="7321"/>
                    <a:pt x="11249" y="7321"/>
                  </a:cubicBezTo>
                  <a:cubicBezTo>
                    <a:pt x="11222" y="7321"/>
                    <a:pt x="11194" y="7337"/>
                    <a:pt x="11184" y="7375"/>
                  </a:cubicBezTo>
                  <a:cubicBezTo>
                    <a:pt x="11073" y="7752"/>
                    <a:pt x="11008" y="8142"/>
                    <a:pt x="10860" y="8510"/>
                  </a:cubicBezTo>
                  <a:cubicBezTo>
                    <a:pt x="10772" y="8727"/>
                    <a:pt x="10656" y="8934"/>
                    <a:pt x="10510" y="9117"/>
                  </a:cubicBezTo>
                  <a:cubicBezTo>
                    <a:pt x="10462" y="9132"/>
                    <a:pt x="10413" y="9147"/>
                    <a:pt x="10365" y="9162"/>
                  </a:cubicBezTo>
                  <a:cubicBezTo>
                    <a:pt x="10460" y="8728"/>
                    <a:pt x="10555" y="8305"/>
                    <a:pt x="10520" y="7857"/>
                  </a:cubicBezTo>
                  <a:cubicBezTo>
                    <a:pt x="10528" y="7802"/>
                    <a:pt x="10535" y="7749"/>
                    <a:pt x="10547" y="7694"/>
                  </a:cubicBezTo>
                  <a:cubicBezTo>
                    <a:pt x="10595" y="7438"/>
                    <a:pt x="10673" y="7182"/>
                    <a:pt x="10850" y="6984"/>
                  </a:cubicBezTo>
                  <a:cubicBezTo>
                    <a:pt x="10973" y="6847"/>
                    <a:pt x="11157" y="6747"/>
                    <a:pt x="11341" y="6747"/>
                  </a:cubicBezTo>
                  <a:close/>
                  <a:moveTo>
                    <a:pt x="9450" y="6689"/>
                  </a:moveTo>
                  <a:cubicBezTo>
                    <a:pt x="9511" y="6689"/>
                    <a:pt x="9573" y="6696"/>
                    <a:pt x="9633" y="6712"/>
                  </a:cubicBezTo>
                  <a:cubicBezTo>
                    <a:pt x="9992" y="6801"/>
                    <a:pt x="10198" y="7180"/>
                    <a:pt x="10294" y="7509"/>
                  </a:cubicBezTo>
                  <a:cubicBezTo>
                    <a:pt x="10315" y="7580"/>
                    <a:pt x="10330" y="7651"/>
                    <a:pt x="10344" y="7724"/>
                  </a:cubicBezTo>
                  <a:cubicBezTo>
                    <a:pt x="10307" y="7968"/>
                    <a:pt x="10283" y="8212"/>
                    <a:pt x="10256" y="8454"/>
                  </a:cubicBezTo>
                  <a:cubicBezTo>
                    <a:pt x="10228" y="8712"/>
                    <a:pt x="10195" y="8968"/>
                    <a:pt x="10171" y="9225"/>
                  </a:cubicBezTo>
                  <a:cubicBezTo>
                    <a:pt x="10151" y="9230"/>
                    <a:pt x="10130" y="9239"/>
                    <a:pt x="10110" y="9244"/>
                  </a:cubicBezTo>
                  <a:cubicBezTo>
                    <a:pt x="9925" y="9095"/>
                    <a:pt x="9782" y="8891"/>
                    <a:pt x="9660" y="8693"/>
                  </a:cubicBezTo>
                  <a:cubicBezTo>
                    <a:pt x="9525" y="8473"/>
                    <a:pt x="9442" y="8230"/>
                    <a:pt x="9372" y="7983"/>
                  </a:cubicBezTo>
                  <a:cubicBezTo>
                    <a:pt x="9364" y="7952"/>
                    <a:pt x="9336" y="7937"/>
                    <a:pt x="9309" y="7937"/>
                  </a:cubicBezTo>
                  <a:cubicBezTo>
                    <a:pt x="9273" y="7937"/>
                    <a:pt x="9236" y="7961"/>
                    <a:pt x="9240" y="8004"/>
                  </a:cubicBezTo>
                  <a:cubicBezTo>
                    <a:pt x="9266" y="8287"/>
                    <a:pt x="9382" y="8549"/>
                    <a:pt x="9538" y="8783"/>
                  </a:cubicBezTo>
                  <a:cubicBezTo>
                    <a:pt x="9670" y="8981"/>
                    <a:pt x="9847" y="9127"/>
                    <a:pt x="10037" y="9263"/>
                  </a:cubicBezTo>
                  <a:lnTo>
                    <a:pt x="9995" y="9274"/>
                  </a:lnTo>
                  <a:cubicBezTo>
                    <a:pt x="9566" y="9191"/>
                    <a:pt x="9169" y="8955"/>
                    <a:pt x="8900" y="8607"/>
                  </a:cubicBezTo>
                  <a:cubicBezTo>
                    <a:pt x="8553" y="8160"/>
                    <a:pt x="8376" y="7444"/>
                    <a:pt x="8797" y="6984"/>
                  </a:cubicBezTo>
                  <a:cubicBezTo>
                    <a:pt x="8962" y="6806"/>
                    <a:pt x="9205" y="6689"/>
                    <a:pt x="9450" y="6689"/>
                  </a:cubicBezTo>
                  <a:close/>
                  <a:moveTo>
                    <a:pt x="7696" y="6969"/>
                  </a:moveTo>
                  <a:cubicBezTo>
                    <a:pt x="7963" y="6969"/>
                    <a:pt x="8169" y="7182"/>
                    <a:pt x="8305" y="7394"/>
                  </a:cubicBezTo>
                  <a:cubicBezTo>
                    <a:pt x="8317" y="7412"/>
                    <a:pt x="8332" y="7419"/>
                    <a:pt x="8347" y="7419"/>
                  </a:cubicBezTo>
                  <a:cubicBezTo>
                    <a:pt x="8355" y="7419"/>
                    <a:pt x="8362" y="7417"/>
                    <a:pt x="8369" y="7414"/>
                  </a:cubicBezTo>
                  <a:lnTo>
                    <a:pt x="8369" y="7414"/>
                  </a:lnTo>
                  <a:cubicBezTo>
                    <a:pt x="8280" y="7915"/>
                    <a:pt x="8477" y="8433"/>
                    <a:pt x="8804" y="8812"/>
                  </a:cubicBezTo>
                  <a:cubicBezTo>
                    <a:pt x="8935" y="8962"/>
                    <a:pt x="9088" y="9086"/>
                    <a:pt x="9254" y="9191"/>
                  </a:cubicBezTo>
                  <a:lnTo>
                    <a:pt x="9247" y="9191"/>
                  </a:lnTo>
                  <a:cubicBezTo>
                    <a:pt x="9077" y="9202"/>
                    <a:pt x="8917" y="9235"/>
                    <a:pt x="8775" y="9300"/>
                  </a:cubicBezTo>
                  <a:cubicBezTo>
                    <a:pt x="8447" y="9176"/>
                    <a:pt x="8139" y="8990"/>
                    <a:pt x="7882" y="8749"/>
                  </a:cubicBezTo>
                  <a:cubicBezTo>
                    <a:pt x="7566" y="8450"/>
                    <a:pt x="7278" y="8038"/>
                    <a:pt x="7265" y="7586"/>
                  </a:cubicBezTo>
                  <a:cubicBezTo>
                    <a:pt x="7258" y="7333"/>
                    <a:pt x="7352" y="7003"/>
                    <a:pt x="7647" y="6972"/>
                  </a:cubicBezTo>
                  <a:cubicBezTo>
                    <a:pt x="7664" y="6970"/>
                    <a:pt x="7680" y="6969"/>
                    <a:pt x="7696" y="6969"/>
                  </a:cubicBezTo>
                  <a:close/>
                  <a:moveTo>
                    <a:pt x="15193" y="7370"/>
                  </a:moveTo>
                  <a:cubicBezTo>
                    <a:pt x="15299" y="7370"/>
                    <a:pt x="15406" y="7388"/>
                    <a:pt x="15508" y="7426"/>
                  </a:cubicBezTo>
                  <a:cubicBezTo>
                    <a:pt x="15940" y="7589"/>
                    <a:pt x="16172" y="8090"/>
                    <a:pt x="16086" y="8529"/>
                  </a:cubicBezTo>
                  <a:cubicBezTo>
                    <a:pt x="15996" y="8979"/>
                    <a:pt x="15620" y="9330"/>
                    <a:pt x="15179" y="9426"/>
                  </a:cubicBezTo>
                  <a:cubicBezTo>
                    <a:pt x="15134" y="9437"/>
                    <a:pt x="15114" y="9469"/>
                    <a:pt x="15111" y="9504"/>
                  </a:cubicBezTo>
                  <a:cubicBezTo>
                    <a:pt x="15088" y="9471"/>
                    <a:pt x="15068" y="9437"/>
                    <a:pt x="15040" y="9408"/>
                  </a:cubicBezTo>
                  <a:cubicBezTo>
                    <a:pt x="14966" y="9330"/>
                    <a:pt x="14868" y="9266"/>
                    <a:pt x="14761" y="9217"/>
                  </a:cubicBezTo>
                  <a:cubicBezTo>
                    <a:pt x="14789" y="9164"/>
                    <a:pt x="14817" y="9111"/>
                    <a:pt x="14840" y="9054"/>
                  </a:cubicBezTo>
                  <a:cubicBezTo>
                    <a:pt x="14877" y="8965"/>
                    <a:pt x="14912" y="8877"/>
                    <a:pt x="14946" y="8785"/>
                  </a:cubicBezTo>
                  <a:cubicBezTo>
                    <a:pt x="14976" y="8698"/>
                    <a:pt x="15006" y="8613"/>
                    <a:pt x="15037" y="8525"/>
                  </a:cubicBezTo>
                  <a:cubicBezTo>
                    <a:pt x="15068" y="8433"/>
                    <a:pt x="15101" y="8338"/>
                    <a:pt x="15095" y="8240"/>
                  </a:cubicBezTo>
                  <a:cubicBezTo>
                    <a:pt x="15093" y="8203"/>
                    <a:pt x="15059" y="8174"/>
                    <a:pt x="15024" y="8174"/>
                  </a:cubicBezTo>
                  <a:cubicBezTo>
                    <a:pt x="15007" y="8174"/>
                    <a:pt x="14990" y="8180"/>
                    <a:pt x="14978" y="8196"/>
                  </a:cubicBezTo>
                  <a:cubicBezTo>
                    <a:pt x="14945" y="8237"/>
                    <a:pt x="14921" y="8273"/>
                    <a:pt x="14904" y="8322"/>
                  </a:cubicBezTo>
                  <a:cubicBezTo>
                    <a:pt x="14888" y="8368"/>
                    <a:pt x="14868" y="8412"/>
                    <a:pt x="14854" y="8458"/>
                  </a:cubicBezTo>
                  <a:cubicBezTo>
                    <a:pt x="14824" y="8546"/>
                    <a:pt x="14797" y="8637"/>
                    <a:pt x="14769" y="8727"/>
                  </a:cubicBezTo>
                  <a:cubicBezTo>
                    <a:pt x="14741" y="8813"/>
                    <a:pt x="14718" y="8900"/>
                    <a:pt x="14692" y="8989"/>
                  </a:cubicBezTo>
                  <a:cubicBezTo>
                    <a:pt x="14675" y="9050"/>
                    <a:pt x="14664" y="9112"/>
                    <a:pt x="14651" y="9176"/>
                  </a:cubicBezTo>
                  <a:cubicBezTo>
                    <a:pt x="14547" y="9144"/>
                    <a:pt x="14437" y="9126"/>
                    <a:pt x="14333" y="9126"/>
                  </a:cubicBezTo>
                  <a:cubicBezTo>
                    <a:pt x="14276" y="9126"/>
                    <a:pt x="14221" y="9131"/>
                    <a:pt x="14169" y="9142"/>
                  </a:cubicBezTo>
                  <a:cubicBezTo>
                    <a:pt x="14038" y="9169"/>
                    <a:pt x="13911" y="9242"/>
                    <a:pt x="13797" y="9338"/>
                  </a:cubicBezTo>
                  <a:cubicBezTo>
                    <a:pt x="13726" y="9375"/>
                    <a:pt x="13661" y="9419"/>
                    <a:pt x="13601" y="9474"/>
                  </a:cubicBezTo>
                  <a:cubicBezTo>
                    <a:pt x="13594" y="9481"/>
                    <a:pt x="13591" y="9488"/>
                    <a:pt x="13584" y="9494"/>
                  </a:cubicBezTo>
                  <a:cubicBezTo>
                    <a:pt x="13586" y="9473"/>
                    <a:pt x="13583" y="9452"/>
                    <a:pt x="13562" y="9437"/>
                  </a:cubicBezTo>
                  <a:cubicBezTo>
                    <a:pt x="13406" y="9327"/>
                    <a:pt x="13245" y="9220"/>
                    <a:pt x="13082" y="9120"/>
                  </a:cubicBezTo>
                  <a:cubicBezTo>
                    <a:pt x="12920" y="9019"/>
                    <a:pt x="12757" y="8912"/>
                    <a:pt x="12571" y="8868"/>
                  </a:cubicBezTo>
                  <a:cubicBezTo>
                    <a:pt x="12568" y="8868"/>
                    <a:pt x="12564" y="8867"/>
                    <a:pt x="12560" y="8867"/>
                  </a:cubicBezTo>
                  <a:cubicBezTo>
                    <a:pt x="12520" y="8867"/>
                    <a:pt x="12491" y="8922"/>
                    <a:pt x="12526" y="8954"/>
                  </a:cubicBezTo>
                  <a:cubicBezTo>
                    <a:pt x="12669" y="9078"/>
                    <a:pt x="12847" y="9156"/>
                    <a:pt x="13011" y="9247"/>
                  </a:cubicBezTo>
                  <a:cubicBezTo>
                    <a:pt x="13179" y="9339"/>
                    <a:pt x="13343" y="9437"/>
                    <a:pt x="13505" y="9538"/>
                  </a:cubicBezTo>
                  <a:cubicBezTo>
                    <a:pt x="13513" y="9543"/>
                    <a:pt x="13521" y="9545"/>
                    <a:pt x="13528" y="9545"/>
                  </a:cubicBezTo>
                  <a:cubicBezTo>
                    <a:pt x="13531" y="9545"/>
                    <a:pt x="13534" y="9544"/>
                    <a:pt x="13538" y="9544"/>
                  </a:cubicBezTo>
                  <a:lnTo>
                    <a:pt x="13538" y="9544"/>
                  </a:lnTo>
                  <a:cubicBezTo>
                    <a:pt x="13451" y="9652"/>
                    <a:pt x="13393" y="9779"/>
                    <a:pt x="13363" y="9916"/>
                  </a:cubicBezTo>
                  <a:cubicBezTo>
                    <a:pt x="13190" y="9876"/>
                    <a:pt x="13017" y="9836"/>
                    <a:pt x="12839" y="9809"/>
                  </a:cubicBezTo>
                  <a:cubicBezTo>
                    <a:pt x="12543" y="9715"/>
                    <a:pt x="12279" y="9559"/>
                    <a:pt x="12096" y="9274"/>
                  </a:cubicBezTo>
                  <a:cubicBezTo>
                    <a:pt x="11831" y="8857"/>
                    <a:pt x="11841" y="8275"/>
                    <a:pt x="12160" y="7887"/>
                  </a:cubicBezTo>
                  <a:cubicBezTo>
                    <a:pt x="12333" y="7676"/>
                    <a:pt x="12605" y="7590"/>
                    <a:pt x="12883" y="7590"/>
                  </a:cubicBezTo>
                  <a:cubicBezTo>
                    <a:pt x="13129" y="7590"/>
                    <a:pt x="13381" y="7657"/>
                    <a:pt x="13576" y="7763"/>
                  </a:cubicBezTo>
                  <a:cubicBezTo>
                    <a:pt x="14004" y="7997"/>
                    <a:pt x="14243" y="8500"/>
                    <a:pt x="14080" y="8971"/>
                  </a:cubicBezTo>
                  <a:cubicBezTo>
                    <a:pt x="14053" y="9050"/>
                    <a:pt x="14114" y="9099"/>
                    <a:pt x="14180" y="9099"/>
                  </a:cubicBezTo>
                  <a:cubicBezTo>
                    <a:pt x="14200" y="9099"/>
                    <a:pt x="14221" y="9094"/>
                    <a:pt x="14240" y="9084"/>
                  </a:cubicBezTo>
                  <a:cubicBezTo>
                    <a:pt x="14241" y="9084"/>
                    <a:pt x="14242" y="9084"/>
                    <a:pt x="14243" y="9084"/>
                  </a:cubicBezTo>
                  <a:cubicBezTo>
                    <a:pt x="14268" y="9084"/>
                    <a:pt x="14292" y="9070"/>
                    <a:pt x="14288" y="9039"/>
                  </a:cubicBezTo>
                  <a:lnTo>
                    <a:pt x="14288" y="9032"/>
                  </a:lnTo>
                  <a:cubicBezTo>
                    <a:pt x="14289" y="9027"/>
                    <a:pt x="14292" y="9026"/>
                    <a:pt x="14294" y="9022"/>
                  </a:cubicBezTo>
                  <a:cubicBezTo>
                    <a:pt x="14377" y="8781"/>
                    <a:pt x="14368" y="8522"/>
                    <a:pt x="14289" y="8284"/>
                  </a:cubicBezTo>
                  <a:cubicBezTo>
                    <a:pt x="14309" y="8131"/>
                    <a:pt x="14342" y="7977"/>
                    <a:pt x="14410" y="7840"/>
                  </a:cubicBezTo>
                  <a:cubicBezTo>
                    <a:pt x="14560" y="7538"/>
                    <a:pt x="14872" y="7370"/>
                    <a:pt x="15193" y="7370"/>
                  </a:cubicBezTo>
                  <a:close/>
                  <a:moveTo>
                    <a:pt x="14350" y="9402"/>
                  </a:moveTo>
                  <a:cubicBezTo>
                    <a:pt x="14494" y="9402"/>
                    <a:pt x="14643" y="9452"/>
                    <a:pt x="14762" y="9524"/>
                  </a:cubicBezTo>
                  <a:cubicBezTo>
                    <a:pt x="14826" y="9561"/>
                    <a:pt x="14874" y="9616"/>
                    <a:pt x="14914" y="9679"/>
                  </a:cubicBezTo>
                  <a:cubicBezTo>
                    <a:pt x="14904" y="9671"/>
                    <a:pt x="14895" y="9659"/>
                    <a:pt x="14883" y="9653"/>
                  </a:cubicBezTo>
                  <a:cubicBezTo>
                    <a:pt x="14797" y="9610"/>
                    <a:pt x="14704" y="9602"/>
                    <a:pt x="14609" y="9593"/>
                  </a:cubicBezTo>
                  <a:cubicBezTo>
                    <a:pt x="14519" y="9585"/>
                    <a:pt x="14429" y="9578"/>
                    <a:pt x="14336" y="9575"/>
                  </a:cubicBezTo>
                  <a:cubicBezTo>
                    <a:pt x="14329" y="9575"/>
                    <a:pt x="14322" y="9575"/>
                    <a:pt x="14315" y="9575"/>
                  </a:cubicBezTo>
                  <a:cubicBezTo>
                    <a:pt x="14218" y="9575"/>
                    <a:pt x="14119" y="9586"/>
                    <a:pt x="14045" y="9652"/>
                  </a:cubicBezTo>
                  <a:cubicBezTo>
                    <a:pt x="13975" y="9715"/>
                    <a:pt x="13948" y="9813"/>
                    <a:pt x="13962" y="9906"/>
                  </a:cubicBezTo>
                  <a:cubicBezTo>
                    <a:pt x="13979" y="10019"/>
                    <a:pt x="14045" y="10110"/>
                    <a:pt x="14123" y="10196"/>
                  </a:cubicBezTo>
                  <a:cubicBezTo>
                    <a:pt x="14141" y="10215"/>
                    <a:pt x="14164" y="10224"/>
                    <a:pt x="14188" y="10224"/>
                  </a:cubicBezTo>
                  <a:cubicBezTo>
                    <a:pt x="14243" y="10224"/>
                    <a:pt x="14302" y="10179"/>
                    <a:pt x="14294" y="10120"/>
                  </a:cubicBezTo>
                  <a:cubicBezTo>
                    <a:pt x="14287" y="10067"/>
                    <a:pt x="14277" y="10025"/>
                    <a:pt x="14255" y="9978"/>
                  </a:cubicBezTo>
                  <a:cubicBezTo>
                    <a:pt x="14243" y="9950"/>
                    <a:pt x="14216" y="9897"/>
                    <a:pt x="14214" y="9880"/>
                  </a:cubicBezTo>
                  <a:cubicBezTo>
                    <a:pt x="14214" y="9878"/>
                    <a:pt x="14210" y="9852"/>
                    <a:pt x="14211" y="9852"/>
                  </a:cubicBezTo>
                  <a:lnTo>
                    <a:pt x="14211" y="9852"/>
                  </a:lnTo>
                  <a:cubicBezTo>
                    <a:pt x="14212" y="9852"/>
                    <a:pt x="14212" y="9853"/>
                    <a:pt x="14213" y="9856"/>
                  </a:cubicBezTo>
                  <a:cubicBezTo>
                    <a:pt x="14213" y="9852"/>
                    <a:pt x="14213" y="9850"/>
                    <a:pt x="14214" y="9847"/>
                  </a:cubicBezTo>
                  <a:cubicBezTo>
                    <a:pt x="14226" y="9836"/>
                    <a:pt x="14243" y="9834"/>
                    <a:pt x="14261" y="9834"/>
                  </a:cubicBezTo>
                  <a:cubicBezTo>
                    <a:pt x="14270" y="9834"/>
                    <a:pt x="14279" y="9835"/>
                    <a:pt x="14287" y="9835"/>
                  </a:cubicBezTo>
                  <a:cubicBezTo>
                    <a:pt x="14366" y="9835"/>
                    <a:pt x="14447" y="9840"/>
                    <a:pt x="14525" y="9849"/>
                  </a:cubicBezTo>
                  <a:cubicBezTo>
                    <a:pt x="14560" y="9852"/>
                    <a:pt x="14604" y="9856"/>
                    <a:pt x="14646" y="9862"/>
                  </a:cubicBezTo>
                  <a:cubicBezTo>
                    <a:pt x="14646" y="9886"/>
                    <a:pt x="14643" y="9908"/>
                    <a:pt x="14646" y="9934"/>
                  </a:cubicBezTo>
                  <a:cubicBezTo>
                    <a:pt x="14648" y="9982"/>
                    <a:pt x="14661" y="10029"/>
                    <a:pt x="14667" y="10077"/>
                  </a:cubicBezTo>
                  <a:cubicBezTo>
                    <a:pt x="14664" y="10072"/>
                    <a:pt x="14664" y="10067"/>
                    <a:pt x="14663" y="10062"/>
                  </a:cubicBezTo>
                  <a:lnTo>
                    <a:pt x="14663" y="10062"/>
                  </a:lnTo>
                  <a:cubicBezTo>
                    <a:pt x="14664" y="10069"/>
                    <a:pt x="14664" y="10074"/>
                    <a:pt x="14667" y="10082"/>
                  </a:cubicBezTo>
                  <a:cubicBezTo>
                    <a:pt x="14668" y="10091"/>
                    <a:pt x="14668" y="10100"/>
                    <a:pt x="14670" y="10111"/>
                  </a:cubicBezTo>
                  <a:cubicBezTo>
                    <a:pt x="14671" y="10128"/>
                    <a:pt x="14674" y="10147"/>
                    <a:pt x="14674" y="10164"/>
                  </a:cubicBezTo>
                  <a:lnTo>
                    <a:pt x="14674" y="10223"/>
                  </a:lnTo>
                  <a:lnTo>
                    <a:pt x="14674" y="10233"/>
                  </a:lnTo>
                  <a:cubicBezTo>
                    <a:pt x="14671" y="10246"/>
                    <a:pt x="14670" y="10256"/>
                    <a:pt x="14668" y="10269"/>
                  </a:cubicBezTo>
                  <a:cubicBezTo>
                    <a:pt x="14668" y="10274"/>
                    <a:pt x="14667" y="10283"/>
                    <a:pt x="14667" y="10291"/>
                  </a:cubicBezTo>
                  <a:lnTo>
                    <a:pt x="14667" y="10297"/>
                  </a:lnTo>
                  <a:cubicBezTo>
                    <a:pt x="14667" y="10301"/>
                    <a:pt x="14664" y="10303"/>
                    <a:pt x="14664" y="10306"/>
                  </a:cubicBezTo>
                  <a:cubicBezTo>
                    <a:pt x="14661" y="10324"/>
                    <a:pt x="14657" y="10340"/>
                    <a:pt x="14653" y="10358"/>
                  </a:cubicBezTo>
                  <a:lnTo>
                    <a:pt x="14653" y="10361"/>
                  </a:lnTo>
                  <a:cubicBezTo>
                    <a:pt x="14653" y="10362"/>
                    <a:pt x="14653" y="10361"/>
                    <a:pt x="14650" y="10365"/>
                  </a:cubicBezTo>
                  <a:cubicBezTo>
                    <a:pt x="14647" y="10374"/>
                    <a:pt x="14643" y="10381"/>
                    <a:pt x="14640" y="10389"/>
                  </a:cubicBezTo>
                  <a:cubicBezTo>
                    <a:pt x="14633" y="10404"/>
                    <a:pt x="14623" y="10417"/>
                    <a:pt x="14615" y="10432"/>
                  </a:cubicBezTo>
                  <a:lnTo>
                    <a:pt x="14615" y="10432"/>
                  </a:lnTo>
                  <a:cubicBezTo>
                    <a:pt x="14614" y="10434"/>
                    <a:pt x="14607" y="10444"/>
                    <a:pt x="14606" y="10445"/>
                  </a:cubicBezTo>
                  <a:cubicBezTo>
                    <a:pt x="14600" y="10452"/>
                    <a:pt x="14595" y="10457"/>
                    <a:pt x="14587" y="10465"/>
                  </a:cubicBezTo>
                  <a:cubicBezTo>
                    <a:pt x="14583" y="10472"/>
                    <a:pt x="14576" y="10476"/>
                    <a:pt x="14570" y="10482"/>
                  </a:cubicBezTo>
                  <a:cubicBezTo>
                    <a:pt x="14568" y="10484"/>
                    <a:pt x="14566" y="10486"/>
                    <a:pt x="14566" y="10486"/>
                  </a:cubicBezTo>
                  <a:lnTo>
                    <a:pt x="14566" y="10486"/>
                  </a:lnTo>
                  <a:cubicBezTo>
                    <a:pt x="14566" y="10486"/>
                    <a:pt x="14566" y="10486"/>
                    <a:pt x="14566" y="10486"/>
                  </a:cubicBezTo>
                  <a:lnTo>
                    <a:pt x="14566" y="10486"/>
                  </a:lnTo>
                  <a:cubicBezTo>
                    <a:pt x="14565" y="10486"/>
                    <a:pt x="14564" y="10487"/>
                    <a:pt x="14559" y="10490"/>
                  </a:cubicBezTo>
                  <a:cubicBezTo>
                    <a:pt x="14529" y="10510"/>
                    <a:pt x="14512" y="10521"/>
                    <a:pt x="14477" y="10530"/>
                  </a:cubicBezTo>
                  <a:cubicBezTo>
                    <a:pt x="14470" y="10531"/>
                    <a:pt x="14467" y="10537"/>
                    <a:pt x="14463" y="10540"/>
                  </a:cubicBezTo>
                  <a:cubicBezTo>
                    <a:pt x="14423" y="10543"/>
                    <a:pt x="14385" y="10547"/>
                    <a:pt x="14346" y="10547"/>
                  </a:cubicBezTo>
                  <a:cubicBezTo>
                    <a:pt x="14333" y="10547"/>
                    <a:pt x="14320" y="10547"/>
                    <a:pt x="14307" y="10545"/>
                  </a:cubicBezTo>
                  <a:cubicBezTo>
                    <a:pt x="14204" y="10540"/>
                    <a:pt x="14102" y="10516"/>
                    <a:pt x="14011" y="10469"/>
                  </a:cubicBezTo>
                  <a:cubicBezTo>
                    <a:pt x="13841" y="10382"/>
                    <a:pt x="13715" y="10211"/>
                    <a:pt x="13712" y="10015"/>
                  </a:cubicBezTo>
                  <a:cubicBezTo>
                    <a:pt x="13708" y="9799"/>
                    <a:pt x="13912" y="9582"/>
                    <a:pt x="14082" y="9474"/>
                  </a:cubicBezTo>
                  <a:cubicBezTo>
                    <a:pt x="14163" y="9423"/>
                    <a:pt x="14256" y="9402"/>
                    <a:pt x="14350" y="9402"/>
                  </a:cubicBezTo>
                  <a:close/>
                  <a:moveTo>
                    <a:pt x="15843" y="9542"/>
                  </a:moveTo>
                  <a:cubicBezTo>
                    <a:pt x="16076" y="9542"/>
                    <a:pt x="16307" y="9583"/>
                    <a:pt x="16518" y="9686"/>
                  </a:cubicBezTo>
                  <a:cubicBezTo>
                    <a:pt x="16901" y="9872"/>
                    <a:pt x="17202" y="10297"/>
                    <a:pt x="17110" y="10736"/>
                  </a:cubicBezTo>
                  <a:cubicBezTo>
                    <a:pt x="17015" y="11188"/>
                    <a:pt x="16571" y="11529"/>
                    <a:pt x="16132" y="11614"/>
                  </a:cubicBezTo>
                  <a:cubicBezTo>
                    <a:pt x="16057" y="11628"/>
                    <a:pt x="15982" y="11635"/>
                    <a:pt x="15907" y="11635"/>
                  </a:cubicBezTo>
                  <a:cubicBezTo>
                    <a:pt x="15553" y="11635"/>
                    <a:pt x="15213" y="11479"/>
                    <a:pt x="14961" y="11225"/>
                  </a:cubicBezTo>
                  <a:cubicBezTo>
                    <a:pt x="14937" y="11201"/>
                    <a:pt x="14911" y="11191"/>
                    <a:pt x="14885" y="11191"/>
                  </a:cubicBezTo>
                  <a:cubicBezTo>
                    <a:pt x="14799" y="11191"/>
                    <a:pt x="14724" y="11309"/>
                    <a:pt x="14805" y="11391"/>
                  </a:cubicBezTo>
                  <a:cubicBezTo>
                    <a:pt x="15088" y="11672"/>
                    <a:pt x="15407" y="12282"/>
                    <a:pt x="15095" y="12647"/>
                  </a:cubicBezTo>
                  <a:cubicBezTo>
                    <a:pt x="14892" y="12884"/>
                    <a:pt x="14575" y="13023"/>
                    <a:pt x="14263" y="13023"/>
                  </a:cubicBezTo>
                  <a:cubicBezTo>
                    <a:pt x="14165" y="13023"/>
                    <a:pt x="14067" y="13009"/>
                    <a:pt x="13973" y="12980"/>
                  </a:cubicBezTo>
                  <a:cubicBezTo>
                    <a:pt x="13580" y="12859"/>
                    <a:pt x="13313" y="12501"/>
                    <a:pt x="13306" y="12092"/>
                  </a:cubicBezTo>
                  <a:cubicBezTo>
                    <a:pt x="13303" y="11970"/>
                    <a:pt x="13322" y="11849"/>
                    <a:pt x="13346" y="11729"/>
                  </a:cubicBezTo>
                  <a:cubicBezTo>
                    <a:pt x="13481" y="11482"/>
                    <a:pt x="13559" y="11202"/>
                    <a:pt x="13580" y="10930"/>
                  </a:cubicBezTo>
                  <a:lnTo>
                    <a:pt x="13580" y="10929"/>
                  </a:lnTo>
                  <a:cubicBezTo>
                    <a:pt x="13580" y="10920"/>
                    <a:pt x="13583" y="10911"/>
                    <a:pt x="13584" y="10902"/>
                  </a:cubicBezTo>
                  <a:cubicBezTo>
                    <a:pt x="13589" y="10839"/>
                    <a:pt x="13541" y="10807"/>
                    <a:pt x="13490" y="10807"/>
                  </a:cubicBezTo>
                  <a:cubicBezTo>
                    <a:pt x="13446" y="10807"/>
                    <a:pt x="13400" y="10831"/>
                    <a:pt x="13386" y="10880"/>
                  </a:cubicBezTo>
                  <a:cubicBezTo>
                    <a:pt x="13308" y="11154"/>
                    <a:pt x="13196" y="11431"/>
                    <a:pt x="13132" y="11712"/>
                  </a:cubicBezTo>
                  <a:cubicBezTo>
                    <a:pt x="12981" y="11960"/>
                    <a:pt x="12764" y="12161"/>
                    <a:pt x="12486" y="12248"/>
                  </a:cubicBezTo>
                  <a:cubicBezTo>
                    <a:pt x="12387" y="12279"/>
                    <a:pt x="12284" y="12294"/>
                    <a:pt x="12180" y="12294"/>
                  </a:cubicBezTo>
                  <a:cubicBezTo>
                    <a:pt x="11791" y="12294"/>
                    <a:pt x="11401" y="12081"/>
                    <a:pt x="11225" y="11724"/>
                  </a:cubicBezTo>
                  <a:cubicBezTo>
                    <a:pt x="10970" y="11205"/>
                    <a:pt x="11147" y="10467"/>
                    <a:pt x="11651" y="10162"/>
                  </a:cubicBezTo>
                  <a:cubicBezTo>
                    <a:pt x="11880" y="10023"/>
                    <a:pt x="12132" y="9974"/>
                    <a:pt x="12390" y="9974"/>
                  </a:cubicBezTo>
                  <a:cubicBezTo>
                    <a:pt x="12507" y="9974"/>
                    <a:pt x="12625" y="9984"/>
                    <a:pt x="12743" y="10001"/>
                  </a:cubicBezTo>
                  <a:cubicBezTo>
                    <a:pt x="12933" y="10062"/>
                    <a:pt x="13136" y="10097"/>
                    <a:pt x="13343" y="10125"/>
                  </a:cubicBezTo>
                  <a:cubicBezTo>
                    <a:pt x="13343" y="10162"/>
                    <a:pt x="13339" y="10199"/>
                    <a:pt x="13345" y="10236"/>
                  </a:cubicBezTo>
                  <a:cubicBezTo>
                    <a:pt x="13349" y="10269"/>
                    <a:pt x="13357" y="10299"/>
                    <a:pt x="13366" y="10328"/>
                  </a:cubicBezTo>
                  <a:cubicBezTo>
                    <a:pt x="13174" y="10360"/>
                    <a:pt x="12984" y="10388"/>
                    <a:pt x="12796" y="10425"/>
                  </a:cubicBezTo>
                  <a:cubicBezTo>
                    <a:pt x="12533" y="10475"/>
                    <a:pt x="12239" y="10533"/>
                    <a:pt x="12005" y="10669"/>
                  </a:cubicBezTo>
                  <a:cubicBezTo>
                    <a:pt x="11964" y="10694"/>
                    <a:pt x="11983" y="10761"/>
                    <a:pt x="12031" y="10761"/>
                  </a:cubicBezTo>
                  <a:cubicBezTo>
                    <a:pt x="12032" y="10761"/>
                    <a:pt x="12033" y="10761"/>
                    <a:pt x="12034" y="10761"/>
                  </a:cubicBezTo>
                  <a:cubicBezTo>
                    <a:pt x="12171" y="10754"/>
                    <a:pt x="12302" y="10717"/>
                    <a:pt x="12435" y="10686"/>
                  </a:cubicBezTo>
                  <a:cubicBezTo>
                    <a:pt x="12563" y="10655"/>
                    <a:pt x="12689" y="10623"/>
                    <a:pt x="12814" y="10589"/>
                  </a:cubicBezTo>
                  <a:cubicBezTo>
                    <a:pt x="13011" y="10538"/>
                    <a:pt x="13211" y="10497"/>
                    <a:pt x="13413" y="10460"/>
                  </a:cubicBezTo>
                  <a:cubicBezTo>
                    <a:pt x="13416" y="10467"/>
                    <a:pt x="13417" y="10475"/>
                    <a:pt x="13421" y="10482"/>
                  </a:cubicBezTo>
                  <a:cubicBezTo>
                    <a:pt x="13259" y="10622"/>
                    <a:pt x="13098" y="10764"/>
                    <a:pt x="12932" y="10899"/>
                  </a:cubicBezTo>
                  <a:cubicBezTo>
                    <a:pt x="12827" y="10981"/>
                    <a:pt x="12725" y="11069"/>
                    <a:pt x="12620" y="11151"/>
                  </a:cubicBezTo>
                  <a:cubicBezTo>
                    <a:pt x="12519" y="11234"/>
                    <a:pt x="12395" y="11306"/>
                    <a:pt x="12324" y="11418"/>
                  </a:cubicBezTo>
                  <a:cubicBezTo>
                    <a:pt x="12305" y="11448"/>
                    <a:pt x="12334" y="11483"/>
                    <a:pt x="12366" y="11483"/>
                  </a:cubicBezTo>
                  <a:cubicBezTo>
                    <a:pt x="12369" y="11483"/>
                    <a:pt x="12373" y="11483"/>
                    <a:pt x="12377" y="11482"/>
                  </a:cubicBezTo>
                  <a:cubicBezTo>
                    <a:pt x="12506" y="11441"/>
                    <a:pt x="12612" y="11334"/>
                    <a:pt x="12717" y="11253"/>
                  </a:cubicBezTo>
                  <a:cubicBezTo>
                    <a:pt x="12824" y="11170"/>
                    <a:pt x="12927" y="11085"/>
                    <a:pt x="13030" y="10998"/>
                  </a:cubicBezTo>
                  <a:cubicBezTo>
                    <a:pt x="13181" y="10866"/>
                    <a:pt x="13329" y="10730"/>
                    <a:pt x="13478" y="10595"/>
                  </a:cubicBezTo>
                  <a:cubicBezTo>
                    <a:pt x="13563" y="10728"/>
                    <a:pt x="13678" y="10841"/>
                    <a:pt x="13821" y="10913"/>
                  </a:cubicBezTo>
                  <a:cubicBezTo>
                    <a:pt x="13881" y="10941"/>
                    <a:pt x="13942" y="10958"/>
                    <a:pt x="14004" y="10971"/>
                  </a:cubicBezTo>
                  <a:cubicBezTo>
                    <a:pt x="14009" y="11130"/>
                    <a:pt x="14004" y="11290"/>
                    <a:pt x="13989" y="11449"/>
                  </a:cubicBezTo>
                  <a:cubicBezTo>
                    <a:pt x="13967" y="11659"/>
                    <a:pt x="13912" y="11865"/>
                    <a:pt x="13895" y="12073"/>
                  </a:cubicBezTo>
                  <a:cubicBezTo>
                    <a:pt x="13892" y="12108"/>
                    <a:pt x="13923" y="12128"/>
                    <a:pt x="13954" y="12128"/>
                  </a:cubicBezTo>
                  <a:cubicBezTo>
                    <a:pt x="13974" y="12128"/>
                    <a:pt x="13994" y="12119"/>
                    <a:pt x="14003" y="12099"/>
                  </a:cubicBezTo>
                  <a:cubicBezTo>
                    <a:pt x="14088" y="11900"/>
                    <a:pt x="14109" y="11676"/>
                    <a:pt x="14126" y="11462"/>
                  </a:cubicBezTo>
                  <a:cubicBezTo>
                    <a:pt x="14141" y="11304"/>
                    <a:pt x="14143" y="11144"/>
                    <a:pt x="14138" y="10987"/>
                  </a:cubicBezTo>
                  <a:lnTo>
                    <a:pt x="14138" y="10987"/>
                  </a:lnTo>
                  <a:cubicBezTo>
                    <a:pt x="14175" y="10990"/>
                    <a:pt x="14211" y="10995"/>
                    <a:pt x="14249" y="10995"/>
                  </a:cubicBezTo>
                  <a:cubicBezTo>
                    <a:pt x="14259" y="10995"/>
                    <a:pt x="14269" y="10995"/>
                    <a:pt x="14280" y="10994"/>
                  </a:cubicBezTo>
                  <a:lnTo>
                    <a:pt x="14438" y="11605"/>
                  </a:lnTo>
                  <a:cubicBezTo>
                    <a:pt x="14505" y="11861"/>
                    <a:pt x="14565" y="12116"/>
                    <a:pt x="14654" y="12364"/>
                  </a:cubicBezTo>
                  <a:cubicBezTo>
                    <a:pt x="14665" y="12396"/>
                    <a:pt x="14688" y="12409"/>
                    <a:pt x="14712" y="12409"/>
                  </a:cubicBezTo>
                  <a:cubicBezTo>
                    <a:pt x="14749" y="12409"/>
                    <a:pt x="14786" y="12376"/>
                    <a:pt x="14776" y="12327"/>
                  </a:cubicBezTo>
                  <a:cubicBezTo>
                    <a:pt x="14728" y="12069"/>
                    <a:pt x="14651" y="11817"/>
                    <a:pt x="14580" y="11563"/>
                  </a:cubicBezTo>
                  <a:cubicBezTo>
                    <a:pt x="14526" y="11367"/>
                    <a:pt x="14471" y="11168"/>
                    <a:pt x="14416" y="10971"/>
                  </a:cubicBezTo>
                  <a:cubicBezTo>
                    <a:pt x="14516" y="10950"/>
                    <a:pt x="14616" y="10920"/>
                    <a:pt x="14708" y="10873"/>
                  </a:cubicBezTo>
                  <a:cubicBezTo>
                    <a:pt x="14847" y="10802"/>
                    <a:pt x="14969" y="10700"/>
                    <a:pt x="15067" y="10575"/>
                  </a:cubicBezTo>
                  <a:cubicBezTo>
                    <a:pt x="15189" y="10658"/>
                    <a:pt x="15311" y="10740"/>
                    <a:pt x="15430" y="10828"/>
                  </a:cubicBezTo>
                  <a:cubicBezTo>
                    <a:pt x="15616" y="10964"/>
                    <a:pt x="15792" y="11119"/>
                    <a:pt x="15992" y="11234"/>
                  </a:cubicBezTo>
                  <a:cubicBezTo>
                    <a:pt x="16004" y="11240"/>
                    <a:pt x="16016" y="11243"/>
                    <a:pt x="16027" y="11243"/>
                  </a:cubicBezTo>
                  <a:cubicBezTo>
                    <a:pt x="16084" y="11243"/>
                    <a:pt x="16121" y="11166"/>
                    <a:pt x="16074" y="11120"/>
                  </a:cubicBezTo>
                  <a:cubicBezTo>
                    <a:pt x="15911" y="10951"/>
                    <a:pt x="15704" y="10828"/>
                    <a:pt x="15507" y="10702"/>
                  </a:cubicBezTo>
                  <a:cubicBezTo>
                    <a:pt x="15385" y="10623"/>
                    <a:pt x="15259" y="10551"/>
                    <a:pt x="15132" y="10476"/>
                  </a:cubicBezTo>
                  <a:cubicBezTo>
                    <a:pt x="15182" y="10395"/>
                    <a:pt x="15226" y="10307"/>
                    <a:pt x="15247" y="10213"/>
                  </a:cubicBezTo>
                  <a:cubicBezTo>
                    <a:pt x="15257" y="10177"/>
                    <a:pt x="15260" y="10140"/>
                    <a:pt x="15264" y="10101"/>
                  </a:cubicBezTo>
                  <a:cubicBezTo>
                    <a:pt x="15373" y="10143"/>
                    <a:pt x="15484" y="10184"/>
                    <a:pt x="15598" y="10218"/>
                  </a:cubicBezTo>
                  <a:cubicBezTo>
                    <a:pt x="15746" y="10263"/>
                    <a:pt x="15904" y="10300"/>
                    <a:pt x="16060" y="10300"/>
                  </a:cubicBezTo>
                  <a:cubicBezTo>
                    <a:pt x="16101" y="10300"/>
                    <a:pt x="16142" y="10297"/>
                    <a:pt x="16182" y="10291"/>
                  </a:cubicBezTo>
                  <a:cubicBezTo>
                    <a:pt x="16223" y="10286"/>
                    <a:pt x="16259" y="10262"/>
                    <a:pt x="16262" y="10218"/>
                  </a:cubicBezTo>
                  <a:cubicBezTo>
                    <a:pt x="16266" y="10178"/>
                    <a:pt x="16240" y="10135"/>
                    <a:pt x="16201" y="10128"/>
                  </a:cubicBezTo>
                  <a:cubicBezTo>
                    <a:pt x="16016" y="10093"/>
                    <a:pt x="15827" y="10091"/>
                    <a:pt x="15643" y="10066"/>
                  </a:cubicBezTo>
                  <a:cubicBezTo>
                    <a:pt x="15515" y="10050"/>
                    <a:pt x="15392" y="10021"/>
                    <a:pt x="15268" y="9984"/>
                  </a:cubicBezTo>
                  <a:cubicBezTo>
                    <a:pt x="15264" y="9857"/>
                    <a:pt x="15236" y="9731"/>
                    <a:pt x="15179" y="9618"/>
                  </a:cubicBezTo>
                  <a:lnTo>
                    <a:pt x="15179" y="9618"/>
                  </a:lnTo>
                  <a:cubicBezTo>
                    <a:pt x="15191" y="9622"/>
                    <a:pt x="15203" y="9626"/>
                    <a:pt x="15216" y="9626"/>
                  </a:cubicBezTo>
                  <a:cubicBezTo>
                    <a:pt x="15223" y="9626"/>
                    <a:pt x="15230" y="9625"/>
                    <a:pt x="15237" y="9623"/>
                  </a:cubicBezTo>
                  <a:cubicBezTo>
                    <a:pt x="15433" y="9574"/>
                    <a:pt x="15639" y="9542"/>
                    <a:pt x="15843" y="9542"/>
                  </a:cubicBezTo>
                  <a:close/>
                  <a:moveTo>
                    <a:pt x="3282" y="13341"/>
                  </a:moveTo>
                  <a:cubicBezTo>
                    <a:pt x="3289" y="13341"/>
                    <a:pt x="3296" y="13342"/>
                    <a:pt x="3302" y="13343"/>
                  </a:cubicBezTo>
                  <a:cubicBezTo>
                    <a:pt x="3405" y="13367"/>
                    <a:pt x="3390" y="13516"/>
                    <a:pt x="3371" y="13590"/>
                  </a:cubicBezTo>
                  <a:cubicBezTo>
                    <a:pt x="3368" y="13604"/>
                    <a:pt x="3362" y="13621"/>
                    <a:pt x="3356" y="13636"/>
                  </a:cubicBezTo>
                  <a:cubicBezTo>
                    <a:pt x="3297" y="13597"/>
                    <a:pt x="3236" y="13562"/>
                    <a:pt x="3176" y="13525"/>
                  </a:cubicBezTo>
                  <a:cubicBezTo>
                    <a:pt x="3169" y="13520"/>
                    <a:pt x="3160" y="13518"/>
                    <a:pt x="3151" y="13518"/>
                  </a:cubicBezTo>
                  <a:cubicBezTo>
                    <a:pt x="3134" y="13518"/>
                    <a:pt x="3116" y="13526"/>
                    <a:pt x="3107" y="13540"/>
                  </a:cubicBezTo>
                  <a:cubicBezTo>
                    <a:pt x="3093" y="13562"/>
                    <a:pt x="3093" y="13594"/>
                    <a:pt x="3114" y="13611"/>
                  </a:cubicBezTo>
                  <a:lnTo>
                    <a:pt x="3178" y="13665"/>
                  </a:lnTo>
                  <a:cubicBezTo>
                    <a:pt x="3115" y="13704"/>
                    <a:pt x="3073" y="13773"/>
                    <a:pt x="3093" y="13863"/>
                  </a:cubicBezTo>
                  <a:cubicBezTo>
                    <a:pt x="3094" y="13874"/>
                    <a:pt x="3100" y="13884"/>
                    <a:pt x="3105" y="13892"/>
                  </a:cubicBezTo>
                  <a:cubicBezTo>
                    <a:pt x="3100" y="13894"/>
                    <a:pt x="3094" y="13895"/>
                    <a:pt x="3090" y="13895"/>
                  </a:cubicBezTo>
                  <a:cubicBezTo>
                    <a:pt x="3087" y="13895"/>
                    <a:pt x="3087" y="13895"/>
                    <a:pt x="3085" y="13898"/>
                  </a:cubicBezTo>
                  <a:cubicBezTo>
                    <a:pt x="3075" y="13899"/>
                    <a:pt x="3065" y="13900"/>
                    <a:pt x="3055" y="13900"/>
                  </a:cubicBezTo>
                  <a:cubicBezTo>
                    <a:pt x="3051" y="13900"/>
                    <a:pt x="3047" y="13900"/>
                    <a:pt x="3043" y="13899"/>
                  </a:cubicBezTo>
                  <a:cubicBezTo>
                    <a:pt x="3036" y="13899"/>
                    <a:pt x="3029" y="13899"/>
                    <a:pt x="3022" y="13898"/>
                  </a:cubicBezTo>
                  <a:lnTo>
                    <a:pt x="3022" y="13898"/>
                  </a:lnTo>
                  <a:cubicBezTo>
                    <a:pt x="3025" y="13898"/>
                    <a:pt x="3027" y="13899"/>
                    <a:pt x="3028" y="13899"/>
                  </a:cubicBezTo>
                  <a:cubicBezTo>
                    <a:pt x="3029" y="13899"/>
                    <a:pt x="3020" y="13897"/>
                    <a:pt x="3016" y="13895"/>
                  </a:cubicBezTo>
                  <a:cubicBezTo>
                    <a:pt x="3002" y="13894"/>
                    <a:pt x="2988" y="13888"/>
                    <a:pt x="2973" y="13885"/>
                  </a:cubicBezTo>
                  <a:cubicBezTo>
                    <a:pt x="2972" y="13884"/>
                    <a:pt x="2972" y="13884"/>
                    <a:pt x="2971" y="13884"/>
                  </a:cubicBezTo>
                  <a:cubicBezTo>
                    <a:pt x="2970" y="13884"/>
                    <a:pt x="2970" y="13885"/>
                    <a:pt x="2970" y="13885"/>
                  </a:cubicBezTo>
                  <a:cubicBezTo>
                    <a:pt x="2969" y="13885"/>
                    <a:pt x="2969" y="13885"/>
                    <a:pt x="2965" y="13882"/>
                  </a:cubicBezTo>
                  <a:cubicBezTo>
                    <a:pt x="2958" y="13880"/>
                    <a:pt x="2952" y="13878"/>
                    <a:pt x="2945" y="13874"/>
                  </a:cubicBezTo>
                  <a:cubicBezTo>
                    <a:pt x="2931" y="13867"/>
                    <a:pt x="2929" y="13867"/>
                    <a:pt x="2921" y="13858"/>
                  </a:cubicBezTo>
                  <a:cubicBezTo>
                    <a:pt x="2912" y="13851"/>
                    <a:pt x="2901" y="13838"/>
                    <a:pt x="2901" y="13837"/>
                  </a:cubicBezTo>
                  <a:cubicBezTo>
                    <a:pt x="2894" y="13828"/>
                    <a:pt x="2887" y="13814"/>
                    <a:pt x="2887" y="13813"/>
                  </a:cubicBezTo>
                  <a:cubicBezTo>
                    <a:pt x="2881" y="13799"/>
                    <a:pt x="2880" y="13787"/>
                    <a:pt x="2878" y="13780"/>
                  </a:cubicBezTo>
                  <a:cubicBezTo>
                    <a:pt x="2874" y="13742"/>
                    <a:pt x="2844" y="13711"/>
                    <a:pt x="2806" y="13709"/>
                  </a:cubicBezTo>
                  <a:cubicBezTo>
                    <a:pt x="2851" y="13623"/>
                    <a:pt x="2915" y="13545"/>
                    <a:pt x="2993" y="13485"/>
                  </a:cubicBezTo>
                  <a:cubicBezTo>
                    <a:pt x="3047" y="13447"/>
                    <a:pt x="3105" y="13411"/>
                    <a:pt x="3163" y="13382"/>
                  </a:cubicBezTo>
                  <a:cubicBezTo>
                    <a:pt x="3198" y="13365"/>
                    <a:pt x="3241" y="13341"/>
                    <a:pt x="3282" y="13341"/>
                  </a:cubicBezTo>
                  <a:close/>
                  <a:moveTo>
                    <a:pt x="3600" y="13390"/>
                  </a:moveTo>
                  <a:cubicBezTo>
                    <a:pt x="3695" y="13533"/>
                    <a:pt x="3687" y="13728"/>
                    <a:pt x="3593" y="13875"/>
                  </a:cubicBezTo>
                  <a:cubicBezTo>
                    <a:pt x="3528" y="13979"/>
                    <a:pt x="3430" y="14054"/>
                    <a:pt x="3320" y="14104"/>
                  </a:cubicBezTo>
                  <a:cubicBezTo>
                    <a:pt x="3307" y="14082"/>
                    <a:pt x="3295" y="14061"/>
                    <a:pt x="3283" y="14037"/>
                  </a:cubicBezTo>
                  <a:cubicBezTo>
                    <a:pt x="3298" y="14030"/>
                    <a:pt x="3314" y="14027"/>
                    <a:pt x="3328" y="14019"/>
                  </a:cubicBezTo>
                  <a:cubicBezTo>
                    <a:pt x="3338" y="14013"/>
                    <a:pt x="3345" y="14004"/>
                    <a:pt x="3354" y="13999"/>
                  </a:cubicBezTo>
                  <a:cubicBezTo>
                    <a:pt x="3399" y="13985"/>
                    <a:pt x="3444" y="13959"/>
                    <a:pt x="3474" y="13919"/>
                  </a:cubicBezTo>
                  <a:cubicBezTo>
                    <a:pt x="3497" y="13891"/>
                    <a:pt x="3515" y="13857"/>
                    <a:pt x="3529" y="13823"/>
                  </a:cubicBezTo>
                  <a:cubicBezTo>
                    <a:pt x="3534" y="13817"/>
                    <a:pt x="3539" y="13810"/>
                    <a:pt x="3544" y="13806"/>
                  </a:cubicBezTo>
                  <a:cubicBezTo>
                    <a:pt x="3558" y="13786"/>
                    <a:pt x="3562" y="13763"/>
                    <a:pt x="3561" y="13742"/>
                  </a:cubicBezTo>
                  <a:cubicBezTo>
                    <a:pt x="3566" y="13725"/>
                    <a:pt x="3573" y="13711"/>
                    <a:pt x="3579" y="13695"/>
                  </a:cubicBezTo>
                  <a:cubicBezTo>
                    <a:pt x="3605" y="13617"/>
                    <a:pt x="3622" y="13533"/>
                    <a:pt x="3615" y="13453"/>
                  </a:cubicBezTo>
                  <a:cubicBezTo>
                    <a:pt x="3612" y="13431"/>
                    <a:pt x="3605" y="13411"/>
                    <a:pt x="3600" y="13390"/>
                  </a:cubicBezTo>
                  <a:close/>
                  <a:moveTo>
                    <a:pt x="2749" y="13864"/>
                  </a:moveTo>
                  <a:cubicBezTo>
                    <a:pt x="2793" y="13986"/>
                    <a:pt x="2915" y="14073"/>
                    <a:pt x="3043" y="14087"/>
                  </a:cubicBezTo>
                  <a:cubicBezTo>
                    <a:pt x="3049" y="14088"/>
                    <a:pt x="3056" y="14088"/>
                    <a:pt x="3062" y="14088"/>
                  </a:cubicBezTo>
                  <a:cubicBezTo>
                    <a:pt x="3086" y="14088"/>
                    <a:pt x="3110" y="14083"/>
                    <a:pt x="3134" y="14080"/>
                  </a:cubicBezTo>
                  <a:cubicBezTo>
                    <a:pt x="3146" y="14104"/>
                    <a:pt x="3158" y="14128"/>
                    <a:pt x="3171" y="14151"/>
                  </a:cubicBezTo>
                  <a:cubicBezTo>
                    <a:pt x="3127" y="14160"/>
                    <a:pt x="3084" y="14168"/>
                    <a:pt x="3040" y="14168"/>
                  </a:cubicBezTo>
                  <a:cubicBezTo>
                    <a:pt x="2962" y="14168"/>
                    <a:pt x="2857" y="14148"/>
                    <a:pt x="2800" y="14087"/>
                  </a:cubicBezTo>
                  <a:cubicBezTo>
                    <a:pt x="2795" y="14077"/>
                    <a:pt x="2787" y="14071"/>
                    <a:pt x="2779" y="14064"/>
                  </a:cubicBezTo>
                  <a:cubicBezTo>
                    <a:pt x="2778" y="14063"/>
                    <a:pt x="2773" y="14061"/>
                    <a:pt x="2773" y="14057"/>
                  </a:cubicBezTo>
                  <a:cubicBezTo>
                    <a:pt x="2743" y="13999"/>
                    <a:pt x="2739" y="13931"/>
                    <a:pt x="2749" y="13864"/>
                  </a:cubicBezTo>
                  <a:close/>
                  <a:moveTo>
                    <a:pt x="3594" y="10675"/>
                  </a:moveTo>
                  <a:cubicBezTo>
                    <a:pt x="3996" y="10675"/>
                    <a:pt x="4321" y="11021"/>
                    <a:pt x="4423" y="11390"/>
                  </a:cubicBezTo>
                  <a:cubicBezTo>
                    <a:pt x="4545" y="11828"/>
                    <a:pt x="4388" y="12289"/>
                    <a:pt x="4168" y="12668"/>
                  </a:cubicBezTo>
                  <a:cubicBezTo>
                    <a:pt x="4129" y="12734"/>
                    <a:pt x="4186" y="12804"/>
                    <a:pt x="4251" y="12804"/>
                  </a:cubicBezTo>
                  <a:cubicBezTo>
                    <a:pt x="4267" y="12804"/>
                    <a:pt x="4283" y="12799"/>
                    <a:pt x="4298" y="12790"/>
                  </a:cubicBezTo>
                  <a:cubicBezTo>
                    <a:pt x="4587" y="12616"/>
                    <a:pt x="4961" y="12471"/>
                    <a:pt x="5311" y="12471"/>
                  </a:cubicBezTo>
                  <a:cubicBezTo>
                    <a:pt x="5608" y="12471"/>
                    <a:pt x="5886" y="12576"/>
                    <a:pt x="6078" y="12857"/>
                  </a:cubicBezTo>
                  <a:cubicBezTo>
                    <a:pt x="5960" y="13086"/>
                    <a:pt x="5951" y="13346"/>
                    <a:pt x="6078" y="13579"/>
                  </a:cubicBezTo>
                  <a:cubicBezTo>
                    <a:pt x="6058" y="13596"/>
                    <a:pt x="6042" y="13623"/>
                    <a:pt x="6042" y="13657"/>
                  </a:cubicBezTo>
                  <a:cubicBezTo>
                    <a:pt x="6024" y="14077"/>
                    <a:pt x="5655" y="14447"/>
                    <a:pt x="5235" y="14473"/>
                  </a:cubicBezTo>
                  <a:cubicBezTo>
                    <a:pt x="5221" y="14473"/>
                    <a:pt x="5208" y="14474"/>
                    <a:pt x="5195" y="14474"/>
                  </a:cubicBezTo>
                  <a:cubicBezTo>
                    <a:pt x="4960" y="14474"/>
                    <a:pt x="4734" y="14360"/>
                    <a:pt x="4530" y="14257"/>
                  </a:cubicBezTo>
                  <a:cubicBezTo>
                    <a:pt x="4291" y="14136"/>
                    <a:pt x="4066" y="13992"/>
                    <a:pt x="3856" y="13828"/>
                  </a:cubicBezTo>
                  <a:cubicBezTo>
                    <a:pt x="3903" y="13675"/>
                    <a:pt x="3893" y="13516"/>
                    <a:pt x="3832" y="13377"/>
                  </a:cubicBezTo>
                  <a:cubicBezTo>
                    <a:pt x="4247" y="13245"/>
                    <a:pt x="4676" y="13113"/>
                    <a:pt x="5062" y="12909"/>
                  </a:cubicBezTo>
                  <a:cubicBezTo>
                    <a:pt x="5133" y="12871"/>
                    <a:pt x="5092" y="12759"/>
                    <a:pt x="5021" y="12759"/>
                  </a:cubicBezTo>
                  <a:cubicBezTo>
                    <a:pt x="5012" y="12759"/>
                    <a:pt x="5003" y="12761"/>
                    <a:pt x="4994" y="12764"/>
                  </a:cubicBezTo>
                  <a:cubicBezTo>
                    <a:pt x="4788" y="12841"/>
                    <a:pt x="4591" y="12935"/>
                    <a:pt x="4391" y="13021"/>
                  </a:cubicBezTo>
                  <a:cubicBezTo>
                    <a:pt x="4191" y="13108"/>
                    <a:pt x="3986" y="13186"/>
                    <a:pt x="3781" y="13261"/>
                  </a:cubicBezTo>
                  <a:cubicBezTo>
                    <a:pt x="3778" y="13262"/>
                    <a:pt x="3775" y="13267"/>
                    <a:pt x="3772" y="13268"/>
                  </a:cubicBezTo>
                  <a:cubicBezTo>
                    <a:pt x="3725" y="13200"/>
                    <a:pt x="3666" y="13139"/>
                    <a:pt x="3590" y="13091"/>
                  </a:cubicBezTo>
                  <a:cubicBezTo>
                    <a:pt x="3552" y="13064"/>
                    <a:pt x="3508" y="13050"/>
                    <a:pt x="3463" y="13033"/>
                  </a:cubicBezTo>
                  <a:cubicBezTo>
                    <a:pt x="3487" y="12984"/>
                    <a:pt x="3510" y="12938"/>
                    <a:pt x="3531" y="12891"/>
                  </a:cubicBezTo>
                  <a:cubicBezTo>
                    <a:pt x="3582" y="12766"/>
                    <a:pt x="3636" y="12640"/>
                    <a:pt x="3688" y="12516"/>
                  </a:cubicBezTo>
                  <a:cubicBezTo>
                    <a:pt x="3739" y="12396"/>
                    <a:pt x="3789" y="12274"/>
                    <a:pt x="3842" y="12153"/>
                  </a:cubicBezTo>
                  <a:cubicBezTo>
                    <a:pt x="3896" y="12022"/>
                    <a:pt x="3957" y="11893"/>
                    <a:pt x="3991" y="11757"/>
                  </a:cubicBezTo>
                  <a:cubicBezTo>
                    <a:pt x="4007" y="11685"/>
                    <a:pt x="3952" y="11640"/>
                    <a:pt x="3896" y="11640"/>
                  </a:cubicBezTo>
                  <a:cubicBezTo>
                    <a:pt x="3863" y="11640"/>
                    <a:pt x="3830" y="11655"/>
                    <a:pt x="3809" y="11688"/>
                  </a:cubicBezTo>
                  <a:cubicBezTo>
                    <a:pt x="3735" y="11801"/>
                    <a:pt x="3687" y="11929"/>
                    <a:pt x="3636" y="12055"/>
                  </a:cubicBezTo>
                  <a:cubicBezTo>
                    <a:pt x="3582" y="12186"/>
                    <a:pt x="3529" y="12317"/>
                    <a:pt x="3480" y="12448"/>
                  </a:cubicBezTo>
                  <a:cubicBezTo>
                    <a:pt x="3432" y="12574"/>
                    <a:pt x="3383" y="12702"/>
                    <a:pt x="3338" y="12828"/>
                  </a:cubicBezTo>
                  <a:cubicBezTo>
                    <a:pt x="3320" y="12879"/>
                    <a:pt x="3304" y="12935"/>
                    <a:pt x="3290" y="12987"/>
                  </a:cubicBezTo>
                  <a:cubicBezTo>
                    <a:pt x="3264" y="12984"/>
                    <a:pt x="3239" y="12984"/>
                    <a:pt x="3213" y="12981"/>
                  </a:cubicBezTo>
                  <a:cubicBezTo>
                    <a:pt x="3213" y="12980"/>
                    <a:pt x="3215" y="12980"/>
                    <a:pt x="3215" y="12979"/>
                  </a:cubicBezTo>
                  <a:cubicBezTo>
                    <a:pt x="3213" y="12865"/>
                    <a:pt x="3241" y="12754"/>
                    <a:pt x="3260" y="12644"/>
                  </a:cubicBezTo>
                  <a:cubicBezTo>
                    <a:pt x="3277" y="12532"/>
                    <a:pt x="3293" y="12418"/>
                    <a:pt x="3314" y="12306"/>
                  </a:cubicBezTo>
                  <a:cubicBezTo>
                    <a:pt x="3359" y="12085"/>
                    <a:pt x="3425" y="11869"/>
                    <a:pt x="3466" y="11646"/>
                  </a:cubicBezTo>
                  <a:cubicBezTo>
                    <a:pt x="3473" y="11602"/>
                    <a:pt x="3437" y="11570"/>
                    <a:pt x="3401" y="11570"/>
                  </a:cubicBezTo>
                  <a:cubicBezTo>
                    <a:pt x="3381" y="11570"/>
                    <a:pt x="3361" y="11580"/>
                    <a:pt x="3348" y="11602"/>
                  </a:cubicBezTo>
                  <a:cubicBezTo>
                    <a:pt x="3233" y="11804"/>
                    <a:pt x="3175" y="12047"/>
                    <a:pt x="3142" y="12275"/>
                  </a:cubicBezTo>
                  <a:cubicBezTo>
                    <a:pt x="3127" y="12388"/>
                    <a:pt x="3114" y="12503"/>
                    <a:pt x="3114" y="12618"/>
                  </a:cubicBezTo>
                  <a:cubicBezTo>
                    <a:pt x="3115" y="12739"/>
                    <a:pt x="3141" y="12858"/>
                    <a:pt x="3142" y="12979"/>
                  </a:cubicBezTo>
                  <a:cubicBezTo>
                    <a:pt x="3027" y="12981"/>
                    <a:pt x="2909" y="13007"/>
                    <a:pt x="2806" y="13057"/>
                  </a:cubicBezTo>
                  <a:cubicBezTo>
                    <a:pt x="2671" y="12587"/>
                    <a:pt x="2541" y="12086"/>
                    <a:pt x="2643" y="11597"/>
                  </a:cubicBezTo>
                  <a:cubicBezTo>
                    <a:pt x="2735" y="11143"/>
                    <a:pt x="3066" y="10697"/>
                    <a:pt x="3565" y="10676"/>
                  </a:cubicBezTo>
                  <a:cubicBezTo>
                    <a:pt x="3575" y="10676"/>
                    <a:pt x="3584" y="10675"/>
                    <a:pt x="3594" y="10675"/>
                  </a:cubicBezTo>
                  <a:close/>
                  <a:moveTo>
                    <a:pt x="9342" y="9526"/>
                  </a:moveTo>
                  <a:cubicBezTo>
                    <a:pt x="9459" y="9526"/>
                    <a:pt x="9574" y="9541"/>
                    <a:pt x="9674" y="9564"/>
                  </a:cubicBezTo>
                  <a:cubicBezTo>
                    <a:pt x="10027" y="9645"/>
                    <a:pt x="10290" y="9935"/>
                    <a:pt x="10371" y="10284"/>
                  </a:cubicBezTo>
                  <a:cubicBezTo>
                    <a:pt x="10412" y="10455"/>
                    <a:pt x="10403" y="10643"/>
                    <a:pt x="10364" y="10828"/>
                  </a:cubicBezTo>
                  <a:cubicBezTo>
                    <a:pt x="10264" y="11117"/>
                    <a:pt x="10060" y="11330"/>
                    <a:pt x="9815" y="11510"/>
                  </a:cubicBezTo>
                  <a:cubicBezTo>
                    <a:pt x="9740" y="11566"/>
                    <a:pt x="9776" y="11686"/>
                    <a:pt x="9861" y="11686"/>
                  </a:cubicBezTo>
                  <a:cubicBezTo>
                    <a:pt x="9871" y="11686"/>
                    <a:pt x="9882" y="11684"/>
                    <a:pt x="9893" y="11680"/>
                  </a:cubicBezTo>
                  <a:cubicBezTo>
                    <a:pt x="10081" y="11622"/>
                    <a:pt x="10266" y="11547"/>
                    <a:pt x="10457" y="11489"/>
                  </a:cubicBezTo>
                  <a:cubicBezTo>
                    <a:pt x="10548" y="11461"/>
                    <a:pt x="10649" y="11433"/>
                    <a:pt x="10748" y="11433"/>
                  </a:cubicBezTo>
                  <a:cubicBezTo>
                    <a:pt x="10804" y="11433"/>
                    <a:pt x="10859" y="11442"/>
                    <a:pt x="10911" y="11465"/>
                  </a:cubicBezTo>
                  <a:cubicBezTo>
                    <a:pt x="10923" y="11468"/>
                    <a:pt x="10931" y="11469"/>
                    <a:pt x="10940" y="11469"/>
                  </a:cubicBezTo>
                  <a:cubicBezTo>
                    <a:pt x="11001" y="11794"/>
                    <a:pt x="11174" y="12090"/>
                    <a:pt x="11462" y="12278"/>
                  </a:cubicBezTo>
                  <a:cubicBezTo>
                    <a:pt x="11489" y="12296"/>
                    <a:pt x="11514" y="12309"/>
                    <a:pt x="11543" y="12325"/>
                  </a:cubicBezTo>
                  <a:cubicBezTo>
                    <a:pt x="11588" y="12810"/>
                    <a:pt x="11018" y="13228"/>
                    <a:pt x="10591" y="13332"/>
                  </a:cubicBezTo>
                  <a:cubicBezTo>
                    <a:pt x="10518" y="13349"/>
                    <a:pt x="10445" y="13357"/>
                    <a:pt x="10374" y="13357"/>
                  </a:cubicBezTo>
                  <a:cubicBezTo>
                    <a:pt x="9970" y="13357"/>
                    <a:pt x="9597" y="13102"/>
                    <a:pt x="9273" y="12878"/>
                  </a:cubicBezTo>
                  <a:cubicBezTo>
                    <a:pt x="9255" y="12867"/>
                    <a:pt x="9238" y="12862"/>
                    <a:pt x="9222" y="12862"/>
                  </a:cubicBezTo>
                  <a:cubicBezTo>
                    <a:pt x="9141" y="12862"/>
                    <a:pt x="9094" y="12992"/>
                    <a:pt x="9179" y="13051"/>
                  </a:cubicBezTo>
                  <a:cubicBezTo>
                    <a:pt x="9598" y="13326"/>
                    <a:pt x="9800" y="13834"/>
                    <a:pt x="9677" y="14319"/>
                  </a:cubicBezTo>
                  <a:cubicBezTo>
                    <a:pt x="9566" y="14760"/>
                    <a:pt x="9179" y="15165"/>
                    <a:pt x="8710" y="15165"/>
                  </a:cubicBezTo>
                  <a:cubicBezTo>
                    <a:pt x="8669" y="15165"/>
                    <a:pt x="8627" y="15162"/>
                    <a:pt x="8585" y="15155"/>
                  </a:cubicBezTo>
                  <a:cubicBezTo>
                    <a:pt x="8048" y="15070"/>
                    <a:pt x="7902" y="14512"/>
                    <a:pt x="7979" y="14047"/>
                  </a:cubicBezTo>
                  <a:cubicBezTo>
                    <a:pt x="7993" y="13958"/>
                    <a:pt x="8017" y="13872"/>
                    <a:pt x="8043" y="13787"/>
                  </a:cubicBezTo>
                  <a:cubicBezTo>
                    <a:pt x="8050" y="13770"/>
                    <a:pt x="8058" y="13752"/>
                    <a:pt x="8065" y="13735"/>
                  </a:cubicBezTo>
                  <a:cubicBezTo>
                    <a:pt x="8197" y="13434"/>
                    <a:pt x="8289" y="13122"/>
                    <a:pt x="8368" y="12806"/>
                  </a:cubicBezTo>
                  <a:cubicBezTo>
                    <a:pt x="8427" y="12826"/>
                    <a:pt x="8491" y="12835"/>
                    <a:pt x="8555" y="12835"/>
                  </a:cubicBezTo>
                  <a:cubicBezTo>
                    <a:pt x="8670" y="12835"/>
                    <a:pt x="8788" y="12806"/>
                    <a:pt x="8894" y="12760"/>
                  </a:cubicBezTo>
                  <a:cubicBezTo>
                    <a:pt x="9115" y="12665"/>
                    <a:pt x="9322" y="12509"/>
                    <a:pt x="9393" y="12268"/>
                  </a:cubicBezTo>
                  <a:cubicBezTo>
                    <a:pt x="9474" y="11998"/>
                    <a:pt x="9298" y="11702"/>
                    <a:pt x="9044" y="11602"/>
                  </a:cubicBezTo>
                  <a:cubicBezTo>
                    <a:pt x="8956" y="11567"/>
                    <a:pt x="8861" y="11550"/>
                    <a:pt x="8767" y="11550"/>
                  </a:cubicBezTo>
                  <a:cubicBezTo>
                    <a:pt x="8591" y="11550"/>
                    <a:pt x="8414" y="11610"/>
                    <a:pt x="8275" y="11722"/>
                  </a:cubicBezTo>
                  <a:cubicBezTo>
                    <a:pt x="8162" y="11814"/>
                    <a:pt x="8065" y="11934"/>
                    <a:pt x="8041" y="12083"/>
                  </a:cubicBezTo>
                  <a:cubicBezTo>
                    <a:pt x="8034" y="12122"/>
                    <a:pt x="8034" y="12163"/>
                    <a:pt x="8034" y="12203"/>
                  </a:cubicBezTo>
                  <a:cubicBezTo>
                    <a:pt x="8023" y="12256"/>
                    <a:pt x="8021" y="12312"/>
                    <a:pt x="8027" y="12369"/>
                  </a:cubicBezTo>
                  <a:cubicBezTo>
                    <a:pt x="8027" y="12369"/>
                    <a:pt x="8024" y="12369"/>
                    <a:pt x="8024" y="12370"/>
                  </a:cubicBezTo>
                  <a:cubicBezTo>
                    <a:pt x="8017" y="12383"/>
                    <a:pt x="8010" y="12391"/>
                    <a:pt x="8003" y="12404"/>
                  </a:cubicBezTo>
                  <a:cubicBezTo>
                    <a:pt x="7991" y="12382"/>
                    <a:pt x="7968" y="12363"/>
                    <a:pt x="7941" y="12363"/>
                  </a:cubicBezTo>
                  <a:cubicBezTo>
                    <a:pt x="7931" y="12363"/>
                    <a:pt x="7920" y="12366"/>
                    <a:pt x="7909" y="12371"/>
                  </a:cubicBezTo>
                  <a:cubicBezTo>
                    <a:pt x="7755" y="12449"/>
                    <a:pt x="7603" y="12526"/>
                    <a:pt x="7448" y="12604"/>
                  </a:cubicBezTo>
                  <a:cubicBezTo>
                    <a:pt x="7298" y="12681"/>
                    <a:pt x="7129" y="12745"/>
                    <a:pt x="7003" y="12858"/>
                  </a:cubicBezTo>
                  <a:cubicBezTo>
                    <a:pt x="6953" y="12903"/>
                    <a:pt x="7003" y="12975"/>
                    <a:pt x="7058" y="12975"/>
                  </a:cubicBezTo>
                  <a:cubicBezTo>
                    <a:pt x="7063" y="12975"/>
                    <a:pt x="7068" y="12974"/>
                    <a:pt x="7074" y="12973"/>
                  </a:cubicBezTo>
                  <a:cubicBezTo>
                    <a:pt x="7237" y="12933"/>
                    <a:pt x="7386" y="12824"/>
                    <a:pt x="7532" y="12740"/>
                  </a:cubicBezTo>
                  <a:lnTo>
                    <a:pt x="7931" y="12512"/>
                  </a:lnTo>
                  <a:lnTo>
                    <a:pt x="7931" y="12512"/>
                  </a:lnTo>
                  <a:cubicBezTo>
                    <a:pt x="7892" y="12567"/>
                    <a:pt x="7853" y="12621"/>
                    <a:pt x="7816" y="12674"/>
                  </a:cubicBezTo>
                  <a:cubicBezTo>
                    <a:pt x="7748" y="12772"/>
                    <a:pt x="7677" y="12867"/>
                    <a:pt x="7604" y="12962"/>
                  </a:cubicBezTo>
                  <a:cubicBezTo>
                    <a:pt x="7532" y="13054"/>
                    <a:pt x="7457" y="13143"/>
                    <a:pt x="7379" y="13234"/>
                  </a:cubicBezTo>
                  <a:cubicBezTo>
                    <a:pt x="7305" y="13319"/>
                    <a:pt x="7208" y="13406"/>
                    <a:pt x="7173" y="13515"/>
                  </a:cubicBezTo>
                  <a:cubicBezTo>
                    <a:pt x="7163" y="13546"/>
                    <a:pt x="7194" y="13582"/>
                    <a:pt x="7226" y="13582"/>
                  </a:cubicBezTo>
                  <a:cubicBezTo>
                    <a:pt x="7232" y="13582"/>
                    <a:pt x="7237" y="13581"/>
                    <a:pt x="7242" y="13579"/>
                  </a:cubicBezTo>
                  <a:cubicBezTo>
                    <a:pt x="7349" y="13536"/>
                    <a:pt x="7428" y="13431"/>
                    <a:pt x="7499" y="13346"/>
                  </a:cubicBezTo>
                  <a:cubicBezTo>
                    <a:pt x="7582" y="13250"/>
                    <a:pt x="7658" y="13150"/>
                    <a:pt x="7732" y="13050"/>
                  </a:cubicBezTo>
                  <a:cubicBezTo>
                    <a:pt x="7803" y="12952"/>
                    <a:pt x="7872" y="12852"/>
                    <a:pt x="7938" y="12752"/>
                  </a:cubicBezTo>
                  <a:cubicBezTo>
                    <a:pt x="7984" y="12681"/>
                    <a:pt x="8023" y="12608"/>
                    <a:pt x="8064" y="12533"/>
                  </a:cubicBezTo>
                  <a:cubicBezTo>
                    <a:pt x="8094" y="12604"/>
                    <a:pt x="8138" y="12668"/>
                    <a:pt x="8200" y="12720"/>
                  </a:cubicBezTo>
                  <a:cubicBezTo>
                    <a:pt x="8202" y="12720"/>
                    <a:pt x="8202" y="12722"/>
                    <a:pt x="8204" y="12722"/>
                  </a:cubicBezTo>
                  <a:cubicBezTo>
                    <a:pt x="8091" y="13132"/>
                    <a:pt x="7879" y="13523"/>
                    <a:pt x="7789" y="13938"/>
                  </a:cubicBezTo>
                  <a:cubicBezTo>
                    <a:pt x="7719" y="14064"/>
                    <a:pt x="7634" y="14170"/>
                    <a:pt x="7525" y="14217"/>
                  </a:cubicBezTo>
                  <a:cubicBezTo>
                    <a:pt x="7435" y="14254"/>
                    <a:pt x="7343" y="14271"/>
                    <a:pt x="7249" y="14271"/>
                  </a:cubicBezTo>
                  <a:cubicBezTo>
                    <a:pt x="6841" y="14271"/>
                    <a:pt x="6426" y="13948"/>
                    <a:pt x="6279" y="13593"/>
                  </a:cubicBezTo>
                  <a:cubicBezTo>
                    <a:pt x="6262" y="13550"/>
                    <a:pt x="6225" y="13532"/>
                    <a:pt x="6185" y="13532"/>
                  </a:cubicBezTo>
                  <a:cubicBezTo>
                    <a:pt x="6063" y="13206"/>
                    <a:pt x="6296" y="12821"/>
                    <a:pt x="6554" y="12630"/>
                  </a:cubicBezTo>
                  <a:cubicBezTo>
                    <a:pt x="6902" y="12374"/>
                    <a:pt x="7346" y="12247"/>
                    <a:pt x="7765" y="12170"/>
                  </a:cubicBezTo>
                  <a:cubicBezTo>
                    <a:pt x="7765" y="12169"/>
                    <a:pt x="7765" y="12169"/>
                    <a:pt x="7762" y="12167"/>
                  </a:cubicBezTo>
                  <a:cubicBezTo>
                    <a:pt x="7849" y="12133"/>
                    <a:pt x="7845" y="11989"/>
                    <a:pt x="7746" y="11989"/>
                  </a:cubicBezTo>
                  <a:cubicBezTo>
                    <a:pt x="7742" y="11989"/>
                    <a:pt x="7738" y="11989"/>
                    <a:pt x="7733" y="11990"/>
                  </a:cubicBezTo>
                  <a:cubicBezTo>
                    <a:pt x="7648" y="12000"/>
                    <a:pt x="7562" y="12014"/>
                    <a:pt x="7474" y="12032"/>
                  </a:cubicBezTo>
                  <a:cubicBezTo>
                    <a:pt x="7344" y="12051"/>
                    <a:pt x="7210" y="12063"/>
                    <a:pt x="7078" y="12063"/>
                  </a:cubicBezTo>
                  <a:cubicBezTo>
                    <a:pt x="6800" y="12063"/>
                    <a:pt x="6527" y="12008"/>
                    <a:pt x="6305" y="11838"/>
                  </a:cubicBezTo>
                  <a:cubicBezTo>
                    <a:pt x="5903" y="11531"/>
                    <a:pt x="5984" y="11007"/>
                    <a:pt x="6187" y="10608"/>
                  </a:cubicBezTo>
                  <a:cubicBezTo>
                    <a:pt x="6292" y="10402"/>
                    <a:pt x="6438" y="10202"/>
                    <a:pt x="6672" y="10138"/>
                  </a:cubicBezTo>
                  <a:cubicBezTo>
                    <a:pt x="6734" y="10121"/>
                    <a:pt x="6798" y="10113"/>
                    <a:pt x="6863" y="10113"/>
                  </a:cubicBezTo>
                  <a:cubicBezTo>
                    <a:pt x="7036" y="10113"/>
                    <a:pt x="7211" y="10168"/>
                    <a:pt x="7364" y="10238"/>
                  </a:cubicBezTo>
                  <a:cubicBezTo>
                    <a:pt x="7794" y="10426"/>
                    <a:pt x="8165" y="10738"/>
                    <a:pt x="8440" y="11117"/>
                  </a:cubicBezTo>
                  <a:cubicBezTo>
                    <a:pt x="8463" y="11149"/>
                    <a:pt x="8494" y="11162"/>
                    <a:pt x="8524" y="11162"/>
                  </a:cubicBezTo>
                  <a:cubicBezTo>
                    <a:pt x="8570" y="11162"/>
                    <a:pt x="8614" y="11133"/>
                    <a:pt x="8631" y="11093"/>
                  </a:cubicBezTo>
                  <a:cubicBezTo>
                    <a:pt x="8673" y="11065"/>
                    <a:pt x="8695" y="11015"/>
                    <a:pt x="8677" y="10950"/>
                  </a:cubicBezTo>
                  <a:cubicBezTo>
                    <a:pt x="8575" y="10587"/>
                    <a:pt x="8455" y="10164"/>
                    <a:pt x="8673" y="9819"/>
                  </a:cubicBezTo>
                  <a:cubicBezTo>
                    <a:pt x="8808" y="9600"/>
                    <a:pt x="9080" y="9526"/>
                    <a:pt x="9342" y="9526"/>
                  </a:cubicBezTo>
                  <a:close/>
                  <a:moveTo>
                    <a:pt x="1369" y="11342"/>
                  </a:moveTo>
                  <a:cubicBezTo>
                    <a:pt x="1641" y="11342"/>
                    <a:pt x="1924" y="11510"/>
                    <a:pt x="2091" y="11736"/>
                  </a:cubicBezTo>
                  <a:cubicBezTo>
                    <a:pt x="2386" y="12139"/>
                    <a:pt x="2457" y="12652"/>
                    <a:pt x="2609" y="13119"/>
                  </a:cubicBezTo>
                  <a:cubicBezTo>
                    <a:pt x="2616" y="13139"/>
                    <a:pt x="2626" y="13153"/>
                    <a:pt x="2637" y="13163"/>
                  </a:cubicBezTo>
                  <a:cubicBezTo>
                    <a:pt x="2609" y="13189"/>
                    <a:pt x="2586" y="13218"/>
                    <a:pt x="2562" y="13247"/>
                  </a:cubicBezTo>
                  <a:cubicBezTo>
                    <a:pt x="2560" y="13240"/>
                    <a:pt x="2562" y="13234"/>
                    <a:pt x="2556" y="13227"/>
                  </a:cubicBezTo>
                  <a:cubicBezTo>
                    <a:pt x="2426" y="13062"/>
                    <a:pt x="2305" y="12891"/>
                    <a:pt x="2197" y="12710"/>
                  </a:cubicBezTo>
                  <a:cubicBezTo>
                    <a:pt x="2088" y="12532"/>
                    <a:pt x="2000" y="12342"/>
                    <a:pt x="1895" y="12159"/>
                  </a:cubicBezTo>
                  <a:cubicBezTo>
                    <a:pt x="1886" y="12144"/>
                    <a:pt x="1873" y="12138"/>
                    <a:pt x="1859" y="12138"/>
                  </a:cubicBezTo>
                  <a:cubicBezTo>
                    <a:pt x="1830" y="12138"/>
                    <a:pt x="1801" y="12165"/>
                    <a:pt x="1811" y="12198"/>
                  </a:cubicBezTo>
                  <a:cubicBezTo>
                    <a:pt x="1874" y="12400"/>
                    <a:pt x="1977" y="12587"/>
                    <a:pt x="2085" y="12767"/>
                  </a:cubicBezTo>
                  <a:cubicBezTo>
                    <a:pt x="2194" y="12952"/>
                    <a:pt x="2319" y="13126"/>
                    <a:pt x="2453" y="13294"/>
                  </a:cubicBezTo>
                  <a:cubicBezTo>
                    <a:pt x="2465" y="13310"/>
                    <a:pt x="2481" y="13316"/>
                    <a:pt x="2496" y="13316"/>
                  </a:cubicBezTo>
                  <a:cubicBezTo>
                    <a:pt x="2500" y="13316"/>
                    <a:pt x="2503" y="13315"/>
                    <a:pt x="2507" y="13315"/>
                  </a:cubicBezTo>
                  <a:lnTo>
                    <a:pt x="2507" y="13315"/>
                  </a:lnTo>
                  <a:cubicBezTo>
                    <a:pt x="2410" y="13462"/>
                    <a:pt x="2358" y="13641"/>
                    <a:pt x="2372" y="13821"/>
                  </a:cubicBezTo>
                  <a:cubicBezTo>
                    <a:pt x="2376" y="13861"/>
                    <a:pt x="2382" y="13901"/>
                    <a:pt x="2390" y="13939"/>
                  </a:cubicBezTo>
                  <a:cubicBezTo>
                    <a:pt x="2289" y="13977"/>
                    <a:pt x="2187" y="14017"/>
                    <a:pt x="2085" y="14050"/>
                  </a:cubicBezTo>
                  <a:cubicBezTo>
                    <a:pt x="1899" y="14108"/>
                    <a:pt x="1711" y="14155"/>
                    <a:pt x="1530" y="14229"/>
                  </a:cubicBezTo>
                  <a:cubicBezTo>
                    <a:pt x="1479" y="14249"/>
                    <a:pt x="1482" y="14337"/>
                    <a:pt x="1538" y="14337"/>
                  </a:cubicBezTo>
                  <a:cubicBezTo>
                    <a:pt x="1541" y="14337"/>
                    <a:pt x="1544" y="14337"/>
                    <a:pt x="1547" y="14336"/>
                  </a:cubicBezTo>
                  <a:cubicBezTo>
                    <a:pt x="1745" y="14308"/>
                    <a:pt x="1928" y="14247"/>
                    <a:pt x="2115" y="14183"/>
                  </a:cubicBezTo>
                  <a:cubicBezTo>
                    <a:pt x="2221" y="14145"/>
                    <a:pt x="2328" y="14107"/>
                    <a:pt x="2434" y="14070"/>
                  </a:cubicBezTo>
                  <a:cubicBezTo>
                    <a:pt x="2457" y="14122"/>
                    <a:pt x="2484" y="14172"/>
                    <a:pt x="2519" y="14219"/>
                  </a:cubicBezTo>
                  <a:cubicBezTo>
                    <a:pt x="2413" y="14304"/>
                    <a:pt x="2305" y="14389"/>
                    <a:pt x="2199" y="14474"/>
                  </a:cubicBezTo>
                  <a:cubicBezTo>
                    <a:pt x="2028" y="14609"/>
                    <a:pt x="1851" y="14737"/>
                    <a:pt x="1695" y="14887"/>
                  </a:cubicBezTo>
                  <a:cubicBezTo>
                    <a:pt x="1660" y="14921"/>
                    <a:pt x="1693" y="14975"/>
                    <a:pt x="1734" y="14975"/>
                  </a:cubicBezTo>
                  <a:cubicBezTo>
                    <a:pt x="1742" y="14975"/>
                    <a:pt x="1751" y="14972"/>
                    <a:pt x="1760" y="14966"/>
                  </a:cubicBezTo>
                  <a:cubicBezTo>
                    <a:pt x="1942" y="14850"/>
                    <a:pt x="2106" y="14707"/>
                    <a:pt x="2277" y="14573"/>
                  </a:cubicBezTo>
                  <a:cubicBezTo>
                    <a:pt x="2386" y="14487"/>
                    <a:pt x="2498" y="14397"/>
                    <a:pt x="2609" y="14311"/>
                  </a:cubicBezTo>
                  <a:cubicBezTo>
                    <a:pt x="2717" y="14402"/>
                    <a:pt x="2857" y="14443"/>
                    <a:pt x="2999" y="14443"/>
                  </a:cubicBezTo>
                  <a:cubicBezTo>
                    <a:pt x="3016" y="14443"/>
                    <a:pt x="3034" y="14443"/>
                    <a:pt x="3051" y="14441"/>
                  </a:cubicBezTo>
                  <a:cubicBezTo>
                    <a:pt x="3136" y="14436"/>
                    <a:pt x="3219" y="14413"/>
                    <a:pt x="3298" y="14385"/>
                  </a:cubicBezTo>
                  <a:cubicBezTo>
                    <a:pt x="3369" y="14532"/>
                    <a:pt x="3433" y="14683"/>
                    <a:pt x="3486" y="14839"/>
                  </a:cubicBezTo>
                  <a:cubicBezTo>
                    <a:pt x="3582" y="15121"/>
                    <a:pt x="3640" y="15412"/>
                    <a:pt x="3695" y="15704"/>
                  </a:cubicBezTo>
                  <a:cubicBezTo>
                    <a:pt x="3701" y="15734"/>
                    <a:pt x="3725" y="15748"/>
                    <a:pt x="3750" y="15748"/>
                  </a:cubicBezTo>
                  <a:cubicBezTo>
                    <a:pt x="3785" y="15748"/>
                    <a:pt x="3821" y="15723"/>
                    <a:pt x="3819" y="15683"/>
                  </a:cubicBezTo>
                  <a:cubicBezTo>
                    <a:pt x="3791" y="15217"/>
                    <a:pt x="3644" y="14751"/>
                    <a:pt x="3439" y="14324"/>
                  </a:cubicBezTo>
                  <a:cubicBezTo>
                    <a:pt x="3468" y="14305"/>
                    <a:pt x="3497" y="14282"/>
                    <a:pt x="3525" y="14263"/>
                  </a:cubicBezTo>
                  <a:cubicBezTo>
                    <a:pt x="3783" y="14583"/>
                    <a:pt x="4013" y="14928"/>
                    <a:pt x="4213" y="15288"/>
                  </a:cubicBezTo>
                  <a:cubicBezTo>
                    <a:pt x="4224" y="15308"/>
                    <a:pt x="4241" y="15316"/>
                    <a:pt x="4258" y="15316"/>
                  </a:cubicBezTo>
                  <a:cubicBezTo>
                    <a:pt x="4297" y="15316"/>
                    <a:pt x="4338" y="15272"/>
                    <a:pt x="4313" y="15226"/>
                  </a:cubicBezTo>
                  <a:cubicBezTo>
                    <a:pt x="4103" y="14867"/>
                    <a:pt x="3857" y="14534"/>
                    <a:pt x="3582" y="14221"/>
                  </a:cubicBezTo>
                  <a:cubicBezTo>
                    <a:pt x="3629" y="14183"/>
                    <a:pt x="3670" y="14141"/>
                    <a:pt x="3708" y="14092"/>
                  </a:cubicBezTo>
                  <a:cubicBezTo>
                    <a:pt x="3730" y="14068"/>
                    <a:pt x="3749" y="14043"/>
                    <a:pt x="3768" y="14016"/>
                  </a:cubicBezTo>
                  <a:cubicBezTo>
                    <a:pt x="4120" y="14338"/>
                    <a:pt x="4432" y="14738"/>
                    <a:pt x="4589" y="15196"/>
                  </a:cubicBezTo>
                  <a:cubicBezTo>
                    <a:pt x="4734" y="15618"/>
                    <a:pt x="4701" y="16198"/>
                    <a:pt x="4247" y="16421"/>
                  </a:cubicBezTo>
                  <a:cubicBezTo>
                    <a:pt x="4136" y="16476"/>
                    <a:pt x="4020" y="16500"/>
                    <a:pt x="3906" y="16500"/>
                  </a:cubicBezTo>
                  <a:cubicBezTo>
                    <a:pt x="3577" y="16500"/>
                    <a:pt x="3258" y="16297"/>
                    <a:pt x="3074" y="16022"/>
                  </a:cubicBezTo>
                  <a:cubicBezTo>
                    <a:pt x="2782" y="15588"/>
                    <a:pt x="2772" y="15047"/>
                    <a:pt x="2824" y="14545"/>
                  </a:cubicBezTo>
                  <a:cubicBezTo>
                    <a:pt x="2832" y="14479"/>
                    <a:pt x="2772" y="14420"/>
                    <a:pt x="2714" y="14420"/>
                  </a:cubicBezTo>
                  <a:cubicBezTo>
                    <a:pt x="2685" y="14420"/>
                    <a:pt x="2656" y="14435"/>
                    <a:pt x="2638" y="14474"/>
                  </a:cubicBezTo>
                  <a:cubicBezTo>
                    <a:pt x="2441" y="14902"/>
                    <a:pt x="2176" y="15338"/>
                    <a:pt x="1739" y="15554"/>
                  </a:cubicBezTo>
                  <a:cubicBezTo>
                    <a:pt x="1581" y="15632"/>
                    <a:pt x="1407" y="15674"/>
                    <a:pt x="1237" y="15674"/>
                  </a:cubicBezTo>
                  <a:cubicBezTo>
                    <a:pt x="956" y="15674"/>
                    <a:pt x="685" y="15559"/>
                    <a:pt x="512" y="15304"/>
                  </a:cubicBezTo>
                  <a:cubicBezTo>
                    <a:pt x="229" y="14890"/>
                    <a:pt x="632" y="14417"/>
                    <a:pt x="966" y="14170"/>
                  </a:cubicBezTo>
                  <a:cubicBezTo>
                    <a:pt x="1265" y="13949"/>
                    <a:pt x="1633" y="13826"/>
                    <a:pt x="2005" y="13826"/>
                  </a:cubicBezTo>
                  <a:cubicBezTo>
                    <a:pt x="2065" y="13826"/>
                    <a:pt x="2125" y="13829"/>
                    <a:pt x="2184" y="13836"/>
                  </a:cubicBezTo>
                  <a:cubicBezTo>
                    <a:pt x="2188" y="13836"/>
                    <a:pt x="2191" y="13836"/>
                    <a:pt x="2194" y="13836"/>
                  </a:cubicBezTo>
                  <a:cubicBezTo>
                    <a:pt x="2289" y="13836"/>
                    <a:pt x="2369" y="13694"/>
                    <a:pt x="2255" y="13650"/>
                  </a:cubicBezTo>
                  <a:cubicBezTo>
                    <a:pt x="1814" y="13479"/>
                    <a:pt x="1374" y="13228"/>
                    <a:pt x="1057" y="12871"/>
                  </a:cubicBezTo>
                  <a:cubicBezTo>
                    <a:pt x="747" y="12519"/>
                    <a:pt x="576" y="11970"/>
                    <a:pt x="902" y="11568"/>
                  </a:cubicBezTo>
                  <a:cubicBezTo>
                    <a:pt x="1032" y="11409"/>
                    <a:pt x="1198" y="11342"/>
                    <a:pt x="1369" y="11342"/>
                  </a:cubicBezTo>
                  <a:close/>
                  <a:moveTo>
                    <a:pt x="11497" y="1"/>
                  </a:moveTo>
                  <a:cubicBezTo>
                    <a:pt x="11330" y="1"/>
                    <a:pt x="11285" y="233"/>
                    <a:pt x="11344" y="366"/>
                  </a:cubicBezTo>
                  <a:cubicBezTo>
                    <a:pt x="11350" y="380"/>
                    <a:pt x="11358" y="393"/>
                    <a:pt x="11365" y="405"/>
                  </a:cubicBezTo>
                  <a:cubicBezTo>
                    <a:pt x="11233" y="925"/>
                    <a:pt x="11241" y="1467"/>
                    <a:pt x="11255" y="2009"/>
                  </a:cubicBezTo>
                  <a:cubicBezTo>
                    <a:pt x="11249" y="1987"/>
                    <a:pt x="11248" y="1963"/>
                    <a:pt x="11242" y="1942"/>
                  </a:cubicBezTo>
                  <a:cubicBezTo>
                    <a:pt x="11177" y="1636"/>
                    <a:pt x="11096" y="1316"/>
                    <a:pt x="10889" y="1074"/>
                  </a:cubicBezTo>
                  <a:cubicBezTo>
                    <a:pt x="10780" y="946"/>
                    <a:pt x="10633" y="855"/>
                    <a:pt x="10477" y="855"/>
                  </a:cubicBezTo>
                  <a:cubicBezTo>
                    <a:pt x="10412" y="855"/>
                    <a:pt x="10345" y="871"/>
                    <a:pt x="10279" y="906"/>
                  </a:cubicBezTo>
                  <a:cubicBezTo>
                    <a:pt x="10060" y="1024"/>
                    <a:pt x="9932" y="1288"/>
                    <a:pt x="9873" y="1519"/>
                  </a:cubicBezTo>
                  <a:cubicBezTo>
                    <a:pt x="9730" y="2058"/>
                    <a:pt x="9896" y="2636"/>
                    <a:pt x="10101" y="3134"/>
                  </a:cubicBezTo>
                  <a:cubicBezTo>
                    <a:pt x="10348" y="3734"/>
                    <a:pt x="10683" y="4280"/>
                    <a:pt x="11058" y="4804"/>
                  </a:cubicBezTo>
                  <a:cubicBezTo>
                    <a:pt x="11050" y="4803"/>
                    <a:pt x="11043" y="4803"/>
                    <a:pt x="11036" y="4803"/>
                  </a:cubicBezTo>
                  <a:cubicBezTo>
                    <a:pt x="10991" y="4803"/>
                    <a:pt x="10952" y="4820"/>
                    <a:pt x="10924" y="4868"/>
                  </a:cubicBezTo>
                  <a:cubicBezTo>
                    <a:pt x="10900" y="4912"/>
                    <a:pt x="10897" y="4963"/>
                    <a:pt x="10894" y="5012"/>
                  </a:cubicBezTo>
                  <a:cubicBezTo>
                    <a:pt x="10890" y="5066"/>
                    <a:pt x="10887" y="5120"/>
                    <a:pt x="10889" y="5174"/>
                  </a:cubicBezTo>
                  <a:cubicBezTo>
                    <a:pt x="10890" y="5275"/>
                    <a:pt x="10897" y="5375"/>
                    <a:pt x="10910" y="5478"/>
                  </a:cubicBezTo>
                  <a:cubicBezTo>
                    <a:pt x="10923" y="5581"/>
                    <a:pt x="10938" y="5690"/>
                    <a:pt x="10967" y="5791"/>
                  </a:cubicBezTo>
                  <a:cubicBezTo>
                    <a:pt x="10982" y="5849"/>
                    <a:pt x="11016" y="5896"/>
                    <a:pt x="11060" y="5926"/>
                  </a:cubicBezTo>
                  <a:cubicBezTo>
                    <a:pt x="11060" y="5949"/>
                    <a:pt x="11058" y="5971"/>
                    <a:pt x="11058" y="5997"/>
                  </a:cubicBezTo>
                  <a:cubicBezTo>
                    <a:pt x="11058" y="6007"/>
                    <a:pt x="11059" y="6017"/>
                    <a:pt x="11059" y="6027"/>
                  </a:cubicBezTo>
                  <a:cubicBezTo>
                    <a:pt x="10936" y="5878"/>
                    <a:pt x="10762" y="5788"/>
                    <a:pt x="10571" y="5788"/>
                  </a:cubicBezTo>
                  <a:cubicBezTo>
                    <a:pt x="10552" y="5788"/>
                    <a:pt x="10533" y="5789"/>
                    <a:pt x="10514" y="5791"/>
                  </a:cubicBezTo>
                  <a:cubicBezTo>
                    <a:pt x="10301" y="5811"/>
                    <a:pt x="10108" y="5919"/>
                    <a:pt x="9972" y="6081"/>
                  </a:cubicBezTo>
                  <a:cubicBezTo>
                    <a:pt x="9873" y="6197"/>
                    <a:pt x="9734" y="6380"/>
                    <a:pt x="9751" y="6549"/>
                  </a:cubicBezTo>
                  <a:cubicBezTo>
                    <a:pt x="9670" y="6516"/>
                    <a:pt x="9588" y="6493"/>
                    <a:pt x="9495" y="6486"/>
                  </a:cubicBezTo>
                  <a:cubicBezTo>
                    <a:pt x="9476" y="6485"/>
                    <a:pt x="9456" y="6484"/>
                    <a:pt x="9437" y="6484"/>
                  </a:cubicBezTo>
                  <a:cubicBezTo>
                    <a:pt x="9400" y="6484"/>
                    <a:pt x="9364" y="6486"/>
                    <a:pt x="9328" y="6489"/>
                  </a:cubicBezTo>
                  <a:cubicBezTo>
                    <a:pt x="9165" y="6246"/>
                    <a:pt x="8883" y="6097"/>
                    <a:pt x="8592" y="6097"/>
                  </a:cubicBezTo>
                  <a:cubicBezTo>
                    <a:pt x="8542" y="6097"/>
                    <a:pt x="8491" y="6101"/>
                    <a:pt x="8441" y="6110"/>
                  </a:cubicBezTo>
                  <a:cubicBezTo>
                    <a:pt x="8108" y="6170"/>
                    <a:pt x="7838" y="6447"/>
                    <a:pt x="7783" y="6779"/>
                  </a:cubicBezTo>
                  <a:cubicBezTo>
                    <a:pt x="7742" y="6769"/>
                    <a:pt x="7700" y="6764"/>
                    <a:pt x="7657" y="6764"/>
                  </a:cubicBezTo>
                  <a:cubicBezTo>
                    <a:pt x="7556" y="6764"/>
                    <a:pt x="7452" y="6792"/>
                    <a:pt x="7347" y="6861"/>
                  </a:cubicBezTo>
                  <a:cubicBezTo>
                    <a:pt x="6964" y="7112"/>
                    <a:pt x="7013" y="7712"/>
                    <a:pt x="7162" y="8078"/>
                  </a:cubicBezTo>
                  <a:cubicBezTo>
                    <a:pt x="7410" y="8688"/>
                    <a:pt x="7946" y="9156"/>
                    <a:pt x="8559" y="9422"/>
                  </a:cubicBezTo>
                  <a:cubicBezTo>
                    <a:pt x="8463" y="9503"/>
                    <a:pt x="8382" y="9606"/>
                    <a:pt x="8322" y="9737"/>
                  </a:cubicBezTo>
                  <a:cubicBezTo>
                    <a:pt x="8200" y="10018"/>
                    <a:pt x="8207" y="10316"/>
                    <a:pt x="8275" y="10604"/>
                  </a:cubicBezTo>
                  <a:cubicBezTo>
                    <a:pt x="8077" y="10408"/>
                    <a:pt x="7851" y="10238"/>
                    <a:pt x="7601" y="10106"/>
                  </a:cubicBezTo>
                  <a:cubicBezTo>
                    <a:pt x="7376" y="9987"/>
                    <a:pt x="7109" y="9888"/>
                    <a:pt x="6848" y="9888"/>
                  </a:cubicBezTo>
                  <a:cubicBezTo>
                    <a:pt x="6708" y="9888"/>
                    <a:pt x="6569" y="9916"/>
                    <a:pt x="6439" y="9986"/>
                  </a:cubicBezTo>
                  <a:cubicBezTo>
                    <a:pt x="6083" y="10178"/>
                    <a:pt x="5875" y="10639"/>
                    <a:pt x="5818" y="11025"/>
                  </a:cubicBezTo>
                  <a:cubicBezTo>
                    <a:pt x="5758" y="11427"/>
                    <a:pt x="5896" y="11800"/>
                    <a:pt x="6242" y="12025"/>
                  </a:cubicBezTo>
                  <a:cubicBezTo>
                    <a:pt x="6424" y="12143"/>
                    <a:pt x="6618" y="12198"/>
                    <a:pt x="6818" y="12218"/>
                  </a:cubicBezTo>
                  <a:cubicBezTo>
                    <a:pt x="6605" y="12313"/>
                    <a:pt x="6410" y="12437"/>
                    <a:pt x="6249" y="12596"/>
                  </a:cubicBezTo>
                  <a:cubicBezTo>
                    <a:pt x="6211" y="12635"/>
                    <a:pt x="6177" y="12675"/>
                    <a:pt x="6147" y="12718"/>
                  </a:cubicBezTo>
                  <a:cubicBezTo>
                    <a:pt x="5978" y="12461"/>
                    <a:pt x="5700" y="12312"/>
                    <a:pt x="5385" y="12278"/>
                  </a:cubicBezTo>
                  <a:cubicBezTo>
                    <a:pt x="5340" y="12273"/>
                    <a:pt x="5294" y="12270"/>
                    <a:pt x="5249" y="12270"/>
                  </a:cubicBezTo>
                  <a:cubicBezTo>
                    <a:pt x="4973" y="12270"/>
                    <a:pt x="4706" y="12359"/>
                    <a:pt x="4456" y="12481"/>
                  </a:cubicBezTo>
                  <a:cubicBezTo>
                    <a:pt x="4625" y="12103"/>
                    <a:pt x="4708" y="11679"/>
                    <a:pt x="4579" y="11278"/>
                  </a:cubicBezTo>
                  <a:cubicBezTo>
                    <a:pt x="4440" y="10855"/>
                    <a:pt x="4064" y="10489"/>
                    <a:pt x="3603" y="10475"/>
                  </a:cubicBezTo>
                  <a:cubicBezTo>
                    <a:pt x="3594" y="10474"/>
                    <a:pt x="3584" y="10474"/>
                    <a:pt x="3575" y="10474"/>
                  </a:cubicBezTo>
                  <a:cubicBezTo>
                    <a:pt x="3057" y="10474"/>
                    <a:pt x="2647" y="10886"/>
                    <a:pt x="2490" y="11354"/>
                  </a:cubicBezTo>
                  <a:cubicBezTo>
                    <a:pt x="2433" y="11524"/>
                    <a:pt x="2409" y="11696"/>
                    <a:pt x="2402" y="11871"/>
                  </a:cubicBezTo>
                  <a:cubicBezTo>
                    <a:pt x="2305" y="11689"/>
                    <a:pt x="2184" y="11526"/>
                    <a:pt x="2016" y="11395"/>
                  </a:cubicBezTo>
                  <a:cubicBezTo>
                    <a:pt x="1832" y="11252"/>
                    <a:pt x="1600" y="11167"/>
                    <a:pt x="1375" y="11167"/>
                  </a:cubicBezTo>
                  <a:cubicBezTo>
                    <a:pt x="1166" y="11167"/>
                    <a:pt x="962" y="11240"/>
                    <a:pt x="805" y="11409"/>
                  </a:cubicBezTo>
                  <a:cubicBezTo>
                    <a:pt x="472" y="11770"/>
                    <a:pt x="493" y="12310"/>
                    <a:pt x="729" y="12713"/>
                  </a:cubicBezTo>
                  <a:cubicBezTo>
                    <a:pt x="956" y="13105"/>
                    <a:pt x="1340" y="13404"/>
                    <a:pt x="1749" y="13624"/>
                  </a:cubicBezTo>
                  <a:cubicBezTo>
                    <a:pt x="1389" y="13665"/>
                    <a:pt x="1045" y="13809"/>
                    <a:pt x="759" y="14041"/>
                  </a:cubicBezTo>
                  <a:cubicBezTo>
                    <a:pt x="376" y="14352"/>
                    <a:pt x="1" y="14877"/>
                    <a:pt x="286" y="15362"/>
                  </a:cubicBezTo>
                  <a:cubicBezTo>
                    <a:pt x="490" y="15707"/>
                    <a:pt x="853" y="15877"/>
                    <a:pt x="1228" y="15877"/>
                  </a:cubicBezTo>
                  <a:cubicBezTo>
                    <a:pt x="1368" y="15877"/>
                    <a:pt x="1510" y="15853"/>
                    <a:pt x="1645" y="15806"/>
                  </a:cubicBezTo>
                  <a:cubicBezTo>
                    <a:pt x="2070" y="15657"/>
                    <a:pt x="2369" y="15334"/>
                    <a:pt x="2595" y="14962"/>
                  </a:cubicBezTo>
                  <a:cubicBezTo>
                    <a:pt x="2595" y="15406"/>
                    <a:pt x="2681" y="15849"/>
                    <a:pt x="2965" y="16208"/>
                  </a:cubicBezTo>
                  <a:cubicBezTo>
                    <a:pt x="3190" y="16494"/>
                    <a:pt x="3537" y="16683"/>
                    <a:pt x="3894" y="16683"/>
                  </a:cubicBezTo>
                  <a:cubicBezTo>
                    <a:pt x="4020" y="16683"/>
                    <a:pt x="4148" y="16659"/>
                    <a:pt x="4272" y="16608"/>
                  </a:cubicBezTo>
                  <a:cubicBezTo>
                    <a:pt x="4741" y="16412"/>
                    <a:pt x="4914" y="15873"/>
                    <a:pt x="4836" y="15403"/>
                  </a:cubicBezTo>
                  <a:cubicBezTo>
                    <a:pt x="4774" y="15036"/>
                    <a:pt x="4598" y="14690"/>
                    <a:pt x="4368" y="14383"/>
                  </a:cubicBezTo>
                  <a:lnTo>
                    <a:pt x="4368" y="14383"/>
                  </a:lnTo>
                  <a:cubicBezTo>
                    <a:pt x="4425" y="14413"/>
                    <a:pt x="4476" y="14447"/>
                    <a:pt x="4534" y="14475"/>
                  </a:cubicBezTo>
                  <a:cubicBezTo>
                    <a:pt x="4746" y="14575"/>
                    <a:pt x="4968" y="14662"/>
                    <a:pt x="5202" y="14662"/>
                  </a:cubicBezTo>
                  <a:cubicBezTo>
                    <a:pt x="5250" y="14662"/>
                    <a:pt x="5299" y="14658"/>
                    <a:pt x="5348" y="14650"/>
                  </a:cubicBezTo>
                  <a:cubicBezTo>
                    <a:pt x="5768" y="14579"/>
                    <a:pt x="6107" y="14256"/>
                    <a:pt x="6215" y="13853"/>
                  </a:cubicBezTo>
                  <a:cubicBezTo>
                    <a:pt x="6445" y="14191"/>
                    <a:pt x="6832" y="14424"/>
                    <a:pt x="7242" y="14424"/>
                  </a:cubicBezTo>
                  <a:cubicBezTo>
                    <a:pt x="7312" y="14424"/>
                    <a:pt x="7383" y="14417"/>
                    <a:pt x="7454" y="14403"/>
                  </a:cubicBezTo>
                  <a:cubicBezTo>
                    <a:pt x="7572" y="14380"/>
                    <a:pt x="7664" y="14324"/>
                    <a:pt x="7740" y="14253"/>
                  </a:cubicBezTo>
                  <a:lnTo>
                    <a:pt x="7740" y="14253"/>
                  </a:lnTo>
                  <a:cubicBezTo>
                    <a:pt x="7739" y="14314"/>
                    <a:pt x="7738" y="14375"/>
                    <a:pt x="7745" y="14439"/>
                  </a:cubicBezTo>
                  <a:cubicBezTo>
                    <a:pt x="7795" y="14954"/>
                    <a:pt x="8165" y="15369"/>
                    <a:pt x="8691" y="15369"/>
                  </a:cubicBezTo>
                  <a:cubicBezTo>
                    <a:pt x="8715" y="15369"/>
                    <a:pt x="8739" y="15368"/>
                    <a:pt x="8763" y="15366"/>
                  </a:cubicBezTo>
                  <a:cubicBezTo>
                    <a:pt x="9328" y="15327"/>
                    <a:pt x="9771" y="14841"/>
                    <a:pt x="9880" y="14305"/>
                  </a:cubicBezTo>
                  <a:cubicBezTo>
                    <a:pt x="9947" y="13979"/>
                    <a:pt x="9887" y="13654"/>
                    <a:pt x="9735" y="13376"/>
                  </a:cubicBezTo>
                  <a:lnTo>
                    <a:pt x="9735" y="13376"/>
                  </a:lnTo>
                  <a:cubicBezTo>
                    <a:pt x="9940" y="13471"/>
                    <a:pt x="10154" y="13535"/>
                    <a:pt x="10376" y="13535"/>
                  </a:cubicBezTo>
                  <a:cubicBezTo>
                    <a:pt x="10509" y="13535"/>
                    <a:pt x="10646" y="13512"/>
                    <a:pt x="10785" y="13458"/>
                  </a:cubicBezTo>
                  <a:cubicBezTo>
                    <a:pt x="11168" y="13311"/>
                    <a:pt x="11791" y="12864"/>
                    <a:pt x="11693" y="12380"/>
                  </a:cubicBezTo>
                  <a:lnTo>
                    <a:pt x="11693" y="12380"/>
                  </a:lnTo>
                  <a:cubicBezTo>
                    <a:pt x="11846" y="12439"/>
                    <a:pt x="12009" y="12470"/>
                    <a:pt x="12171" y="12470"/>
                  </a:cubicBezTo>
                  <a:cubicBezTo>
                    <a:pt x="12360" y="12470"/>
                    <a:pt x="12548" y="12428"/>
                    <a:pt x="12717" y="12342"/>
                  </a:cubicBezTo>
                  <a:cubicBezTo>
                    <a:pt x="12854" y="12274"/>
                    <a:pt x="12973" y="12181"/>
                    <a:pt x="13076" y="12072"/>
                  </a:cubicBezTo>
                  <a:cubicBezTo>
                    <a:pt x="13076" y="12164"/>
                    <a:pt x="13082" y="12259"/>
                    <a:pt x="13102" y="12353"/>
                  </a:cubicBezTo>
                  <a:cubicBezTo>
                    <a:pt x="13207" y="12828"/>
                    <a:pt x="13637" y="13191"/>
                    <a:pt x="14115" y="13248"/>
                  </a:cubicBezTo>
                  <a:cubicBezTo>
                    <a:pt x="14162" y="13254"/>
                    <a:pt x="14209" y="13257"/>
                    <a:pt x="14258" y="13257"/>
                  </a:cubicBezTo>
                  <a:cubicBezTo>
                    <a:pt x="14689" y="13257"/>
                    <a:pt x="15176" y="13038"/>
                    <a:pt x="15372" y="12647"/>
                  </a:cubicBezTo>
                  <a:cubicBezTo>
                    <a:pt x="15514" y="12366"/>
                    <a:pt x="15453" y="12029"/>
                    <a:pt x="15311" y="11732"/>
                  </a:cubicBezTo>
                  <a:lnTo>
                    <a:pt x="15311" y="11732"/>
                  </a:lnTo>
                  <a:cubicBezTo>
                    <a:pt x="15500" y="11811"/>
                    <a:pt x="15703" y="11854"/>
                    <a:pt x="15909" y="11854"/>
                  </a:cubicBezTo>
                  <a:cubicBezTo>
                    <a:pt x="16004" y="11854"/>
                    <a:pt x="16099" y="11845"/>
                    <a:pt x="16193" y="11827"/>
                  </a:cubicBezTo>
                  <a:cubicBezTo>
                    <a:pt x="16713" y="11722"/>
                    <a:pt x="17211" y="11312"/>
                    <a:pt x="17324" y="10780"/>
                  </a:cubicBezTo>
                  <a:cubicBezTo>
                    <a:pt x="17431" y="10280"/>
                    <a:pt x="17131" y="9785"/>
                    <a:pt x="16707" y="9535"/>
                  </a:cubicBezTo>
                  <a:cubicBezTo>
                    <a:pt x="16450" y="9384"/>
                    <a:pt x="16159" y="9326"/>
                    <a:pt x="15866" y="9326"/>
                  </a:cubicBezTo>
                  <a:cubicBezTo>
                    <a:pt x="15846" y="9326"/>
                    <a:pt x="15825" y="9326"/>
                    <a:pt x="15805" y="9327"/>
                  </a:cubicBezTo>
                  <a:cubicBezTo>
                    <a:pt x="16053" y="9135"/>
                    <a:pt x="16239" y="8868"/>
                    <a:pt x="16289" y="8545"/>
                  </a:cubicBezTo>
                  <a:cubicBezTo>
                    <a:pt x="16337" y="8226"/>
                    <a:pt x="16254" y="7882"/>
                    <a:pt x="16066" y="7620"/>
                  </a:cubicBezTo>
                  <a:cubicBezTo>
                    <a:pt x="16357" y="7322"/>
                    <a:pt x="16543" y="6964"/>
                    <a:pt x="16694" y="6577"/>
                  </a:cubicBezTo>
                  <a:cubicBezTo>
                    <a:pt x="16850" y="6180"/>
                    <a:pt x="17006" y="5747"/>
                    <a:pt x="17046" y="5319"/>
                  </a:cubicBezTo>
                  <a:cubicBezTo>
                    <a:pt x="17087" y="4950"/>
                    <a:pt x="16981" y="4452"/>
                    <a:pt x="16605" y="4265"/>
                  </a:cubicBezTo>
                  <a:cubicBezTo>
                    <a:pt x="16534" y="4229"/>
                    <a:pt x="16466" y="4213"/>
                    <a:pt x="16402" y="4213"/>
                  </a:cubicBezTo>
                  <a:cubicBezTo>
                    <a:pt x="16189" y="4213"/>
                    <a:pt x="16022" y="4389"/>
                    <a:pt x="15922" y="4592"/>
                  </a:cubicBezTo>
                  <a:cubicBezTo>
                    <a:pt x="15917" y="4587"/>
                    <a:pt x="15913" y="4580"/>
                    <a:pt x="15908" y="4572"/>
                  </a:cubicBezTo>
                  <a:cubicBezTo>
                    <a:pt x="15726" y="4355"/>
                    <a:pt x="15429" y="4204"/>
                    <a:pt x="15138" y="4204"/>
                  </a:cubicBezTo>
                  <a:cubicBezTo>
                    <a:pt x="15021" y="4204"/>
                    <a:pt x="14905" y="4229"/>
                    <a:pt x="14797" y="4283"/>
                  </a:cubicBezTo>
                  <a:cubicBezTo>
                    <a:pt x="14585" y="4392"/>
                    <a:pt x="14457" y="4605"/>
                    <a:pt x="14342" y="4804"/>
                  </a:cubicBezTo>
                  <a:cubicBezTo>
                    <a:pt x="14224" y="5004"/>
                    <a:pt x="14141" y="5212"/>
                    <a:pt x="14131" y="5445"/>
                  </a:cubicBezTo>
                  <a:cubicBezTo>
                    <a:pt x="14042" y="5290"/>
                    <a:pt x="13876" y="5199"/>
                    <a:pt x="13705" y="5199"/>
                  </a:cubicBezTo>
                  <a:cubicBezTo>
                    <a:pt x="13642" y="5199"/>
                    <a:pt x="13579" y="5211"/>
                    <a:pt x="13519" y="5236"/>
                  </a:cubicBezTo>
                  <a:cubicBezTo>
                    <a:pt x="13250" y="5348"/>
                    <a:pt x="13115" y="5656"/>
                    <a:pt x="13136" y="5936"/>
                  </a:cubicBezTo>
                  <a:cubicBezTo>
                    <a:pt x="13160" y="6268"/>
                    <a:pt x="13355" y="6543"/>
                    <a:pt x="13563" y="6787"/>
                  </a:cubicBezTo>
                  <a:cubicBezTo>
                    <a:pt x="13810" y="7074"/>
                    <a:pt x="14065" y="7352"/>
                    <a:pt x="14316" y="7631"/>
                  </a:cubicBezTo>
                  <a:cubicBezTo>
                    <a:pt x="14319" y="7636"/>
                    <a:pt x="14322" y="7636"/>
                    <a:pt x="14324" y="7637"/>
                  </a:cubicBezTo>
                  <a:cubicBezTo>
                    <a:pt x="14246" y="7758"/>
                    <a:pt x="14192" y="7885"/>
                    <a:pt x="14162" y="8020"/>
                  </a:cubicBezTo>
                  <a:cubicBezTo>
                    <a:pt x="14125" y="7960"/>
                    <a:pt x="14085" y="7901"/>
                    <a:pt x="14038" y="7850"/>
                  </a:cubicBezTo>
                  <a:cubicBezTo>
                    <a:pt x="13753" y="7529"/>
                    <a:pt x="13317" y="7375"/>
                    <a:pt x="12894" y="7375"/>
                  </a:cubicBezTo>
                  <a:cubicBezTo>
                    <a:pt x="12875" y="7375"/>
                    <a:pt x="12857" y="7375"/>
                    <a:pt x="12838" y="7376"/>
                  </a:cubicBezTo>
                  <a:cubicBezTo>
                    <a:pt x="12337" y="7393"/>
                    <a:pt x="11957" y="7648"/>
                    <a:pt x="11781" y="8119"/>
                  </a:cubicBezTo>
                  <a:cubicBezTo>
                    <a:pt x="11618" y="8556"/>
                    <a:pt x="11678" y="9056"/>
                    <a:pt x="11947" y="9437"/>
                  </a:cubicBezTo>
                  <a:cubicBezTo>
                    <a:pt x="12046" y="9579"/>
                    <a:pt x="12164" y="9687"/>
                    <a:pt x="12289" y="9776"/>
                  </a:cubicBezTo>
                  <a:cubicBezTo>
                    <a:pt x="12110" y="9785"/>
                    <a:pt x="11933" y="9815"/>
                    <a:pt x="11760" y="9884"/>
                  </a:cubicBezTo>
                  <a:cubicBezTo>
                    <a:pt x="11270" y="10077"/>
                    <a:pt x="10970" y="10538"/>
                    <a:pt x="10920" y="11055"/>
                  </a:cubicBezTo>
                  <a:cubicBezTo>
                    <a:pt x="10916" y="11112"/>
                    <a:pt x="10913" y="11170"/>
                    <a:pt x="10913" y="11226"/>
                  </a:cubicBezTo>
                  <a:cubicBezTo>
                    <a:pt x="10855" y="11212"/>
                    <a:pt x="10797" y="11206"/>
                    <a:pt x="10738" y="11206"/>
                  </a:cubicBezTo>
                  <a:cubicBezTo>
                    <a:pt x="10643" y="11206"/>
                    <a:pt x="10547" y="11223"/>
                    <a:pt x="10452" y="11252"/>
                  </a:cubicBezTo>
                  <a:cubicBezTo>
                    <a:pt x="10426" y="11261"/>
                    <a:pt x="10399" y="11270"/>
                    <a:pt x="10371" y="11280"/>
                  </a:cubicBezTo>
                  <a:cubicBezTo>
                    <a:pt x="10377" y="11275"/>
                    <a:pt x="10381" y="11269"/>
                    <a:pt x="10386" y="11262"/>
                  </a:cubicBezTo>
                  <a:cubicBezTo>
                    <a:pt x="10516" y="11106"/>
                    <a:pt x="10591" y="10916"/>
                    <a:pt x="10635" y="10720"/>
                  </a:cubicBezTo>
                  <a:cubicBezTo>
                    <a:pt x="10677" y="10528"/>
                    <a:pt x="10711" y="10316"/>
                    <a:pt x="10663" y="10121"/>
                  </a:cubicBezTo>
                  <a:cubicBezTo>
                    <a:pt x="10642" y="10033"/>
                    <a:pt x="10586" y="9947"/>
                    <a:pt x="10516" y="9876"/>
                  </a:cubicBezTo>
                  <a:cubicBezTo>
                    <a:pt x="10494" y="9826"/>
                    <a:pt x="10476" y="9776"/>
                    <a:pt x="10449" y="9730"/>
                  </a:cubicBezTo>
                  <a:cubicBezTo>
                    <a:pt x="10679" y="9610"/>
                    <a:pt x="10874" y="9419"/>
                    <a:pt x="10944" y="9168"/>
                  </a:cubicBezTo>
                  <a:cubicBezTo>
                    <a:pt x="10948" y="9152"/>
                    <a:pt x="10947" y="9135"/>
                    <a:pt x="10945" y="9121"/>
                  </a:cubicBezTo>
                  <a:cubicBezTo>
                    <a:pt x="11140" y="8955"/>
                    <a:pt x="11320" y="8766"/>
                    <a:pt x="11473" y="8553"/>
                  </a:cubicBezTo>
                  <a:cubicBezTo>
                    <a:pt x="11750" y="8176"/>
                    <a:pt x="12041" y="7681"/>
                    <a:pt x="12011" y="7196"/>
                  </a:cubicBezTo>
                  <a:cubicBezTo>
                    <a:pt x="11988" y="6806"/>
                    <a:pt x="11697" y="6536"/>
                    <a:pt x="11329" y="6532"/>
                  </a:cubicBezTo>
                  <a:cubicBezTo>
                    <a:pt x="11336" y="6518"/>
                    <a:pt x="11344" y="6503"/>
                    <a:pt x="11344" y="6486"/>
                  </a:cubicBezTo>
                  <a:cubicBezTo>
                    <a:pt x="11355" y="6315"/>
                    <a:pt x="11370" y="6142"/>
                    <a:pt x="11374" y="5970"/>
                  </a:cubicBezTo>
                  <a:cubicBezTo>
                    <a:pt x="11374" y="5953"/>
                    <a:pt x="11374" y="5933"/>
                    <a:pt x="11377" y="5915"/>
                  </a:cubicBezTo>
                  <a:cubicBezTo>
                    <a:pt x="11502" y="5854"/>
                    <a:pt x="11612" y="5744"/>
                    <a:pt x="11693" y="5638"/>
                  </a:cubicBezTo>
                  <a:cubicBezTo>
                    <a:pt x="11832" y="5463"/>
                    <a:pt x="11930" y="5263"/>
                    <a:pt x="11991" y="5049"/>
                  </a:cubicBezTo>
                  <a:cubicBezTo>
                    <a:pt x="12005" y="5004"/>
                    <a:pt x="11984" y="4964"/>
                    <a:pt x="11951" y="4941"/>
                  </a:cubicBezTo>
                  <a:cubicBezTo>
                    <a:pt x="11983" y="4917"/>
                    <a:pt x="12015" y="4892"/>
                    <a:pt x="12045" y="4869"/>
                  </a:cubicBezTo>
                  <a:cubicBezTo>
                    <a:pt x="12286" y="4679"/>
                    <a:pt x="12530" y="4493"/>
                    <a:pt x="12776" y="4306"/>
                  </a:cubicBezTo>
                  <a:cubicBezTo>
                    <a:pt x="13238" y="3955"/>
                    <a:pt x="13712" y="3599"/>
                    <a:pt x="14068" y="3134"/>
                  </a:cubicBezTo>
                  <a:cubicBezTo>
                    <a:pt x="14331" y="2792"/>
                    <a:pt x="14563" y="2324"/>
                    <a:pt x="14308" y="1912"/>
                  </a:cubicBezTo>
                  <a:cubicBezTo>
                    <a:pt x="14185" y="1713"/>
                    <a:pt x="14023" y="1639"/>
                    <a:pt x="13850" y="1639"/>
                  </a:cubicBezTo>
                  <a:cubicBezTo>
                    <a:pt x="13659" y="1639"/>
                    <a:pt x="13455" y="1730"/>
                    <a:pt x="13275" y="1847"/>
                  </a:cubicBezTo>
                  <a:cubicBezTo>
                    <a:pt x="13278" y="1844"/>
                    <a:pt x="13279" y="1844"/>
                    <a:pt x="13279" y="1841"/>
                  </a:cubicBezTo>
                  <a:cubicBezTo>
                    <a:pt x="13343" y="1592"/>
                    <a:pt x="13407" y="1340"/>
                    <a:pt x="13471" y="1092"/>
                  </a:cubicBezTo>
                  <a:cubicBezTo>
                    <a:pt x="13499" y="983"/>
                    <a:pt x="13529" y="871"/>
                    <a:pt x="13557" y="762"/>
                  </a:cubicBezTo>
                  <a:cubicBezTo>
                    <a:pt x="13565" y="763"/>
                    <a:pt x="13572" y="763"/>
                    <a:pt x="13580" y="763"/>
                  </a:cubicBezTo>
                  <a:cubicBezTo>
                    <a:pt x="13634" y="763"/>
                    <a:pt x="13689" y="736"/>
                    <a:pt x="13719" y="686"/>
                  </a:cubicBezTo>
                  <a:cubicBezTo>
                    <a:pt x="13725" y="676"/>
                    <a:pt x="13728" y="664"/>
                    <a:pt x="13732" y="654"/>
                  </a:cubicBezTo>
                  <a:cubicBezTo>
                    <a:pt x="13765" y="627"/>
                    <a:pt x="13791" y="590"/>
                    <a:pt x="13804" y="543"/>
                  </a:cubicBezTo>
                  <a:cubicBezTo>
                    <a:pt x="13833" y="434"/>
                    <a:pt x="13789" y="266"/>
                    <a:pt x="13687" y="214"/>
                  </a:cubicBezTo>
                  <a:cubicBezTo>
                    <a:pt x="13685" y="211"/>
                    <a:pt x="13684" y="210"/>
                    <a:pt x="13679" y="208"/>
                  </a:cubicBezTo>
                  <a:lnTo>
                    <a:pt x="13664" y="203"/>
                  </a:lnTo>
                  <a:cubicBezTo>
                    <a:pt x="13641" y="190"/>
                    <a:pt x="13616" y="181"/>
                    <a:pt x="13590" y="180"/>
                  </a:cubicBezTo>
                  <a:cubicBezTo>
                    <a:pt x="13462" y="180"/>
                    <a:pt x="13408" y="289"/>
                    <a:pt x="13420" y="401"/>
                  </a:cubicBezTo>
                  <a:cubicBezTo>
                    <a:pt x="13420" y="404"/>
                    <a:pt x="13421" y="408"/>
                    <a:pt x="13421" y="413"/>
                  </a:cubicBezTo>
                  <a:cubicBezTo>
                    <a:pt x="13407" y="503"/>
                    <a:pt x="13417" y="601"/>
                    <a:pt x="13450" y="671"/>
                  </a:cubicBezTo>
                  <a:cubicBezTo>
                    <a:pt x="13421" y="786"/>
                    <a:pt x="13394" y="902"/>
                    <a:pt x="13367" y="1017"/>
                  </a:cubicBezTo>
                  <a:lnTo>
                    <a:pt x="13240" y="1570"/>
                  </a:lnTo>
                  <a:cubicBezTo>
                    <a:pt x="13172" y="1173"/>
                    <a:pt x="12886" y="778"/>
                    <a:pt x="12472" y="778"/>
                  </a:cubicBezTo>
                  <a:cubicBezTo>
                    <a:pt x="12419" y="778"/>
                    <a:pt x="12363" y="785"/>
                    <a:pt x="12306" y="798"/>
                  </a:cubicBezTo>
                  <a:cubicBezTo>
                    <a:pt x="11625" y="967"/>
                    <a:pt x="11554" y="1851"/>
                    <a:pt x="11477" y="2416"/>
                  </a:cubicBezTo>
                  <a:cubicBezTo>
                    <a:pt x="11449" y="2626"/>
                    <a:pt x="11425" y="2836"/>
                    <a:pt x="11404" y="3047"/>
                  </a:cubicBezTo>
                  <a:cubicBezTo>
                    <a:pt x="11399" y="3010"/>
                    <a:pt x="11398" y="2971"/>
                    <a:pt x="11394" y="2934"/>
                  </a:cubicBezTo>
                  <a:cubicBezTo>
                    <a:pt x="11507" y="2143"/>
                    <a:pt x="11368" y="1322"/>
                    <a:pt x="11538" y="542"/>
                  </a:cubicBezTo>
                  <a:cubicBezTo>
                    <a:pt x="11545" y="543"/>
                    <a:pt x="11552" y="543"/>
                    <a:pt x="11559" y="543"/>
                  </a:cubicBezTo>
                  <a:cubicBezTo>
                    <a:pt x="11599" y="543"/>
                    <a:pt x="11641" y="528"/>
                    <a:pt x="11685" y="492"/>
                  </a:cubicBezTo>
                  <a:cubicBezTo>
                    <a:pt x="11818" y="379"/>
                    <a:pt x="11765" y="214"/>
                    <a:pt x="11663" y="103"/>
                  </a:cubicBezTo>
                  <a:cubicBezTo>
                    <a:pt x="11645" y="61"/>
                    <a:pt x="11611" y="25"/>
                    <a:pt x="11557" y="10"/>
                  </a:cubicBezTo>
                  <a:cubicBezTo>
                    <a:pt x="11536" y="4"/>
                    <a:pt x="11516" y="1"/>
                    <a:pt x="114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4"/>
            <p:cNvSpPr/>
            <p:nvPr/>
          </p:nvSpPr>
          <p:spPr>
            <a:xfrm>
              <a:off x="2394325" y="3705525"/>
              <a:ext cx="35600" cy="4100"/>
            </a:xfrm>
            <a:custGeom>
              <a:avLst/>
              <a:gdLst/>
              <a:ahLst/>
              <a:cxnLst/>
              <a:rect l="l" t="t" r="r" b="b"/>
              <a:pathLst>
                <a:path w="1424" h="164" extrusionOk="0">
                  <a:moveTo>
                    <a:pt x="42" y="1"/>
                  </a:moveTo>
                  <a:cubicBezTo>
                    <a:pt x="1" y="1"/>
                    <a:pt x="6" y="63"/>
                    <a:pt x="46" y="66"/>
                  </a:cubicBezTo>
                  <a:cubicBezTo>
                    <a:pt x="262" y="84"/>
                    <a:pt x="480" y="101"/>
                    <a:pt x="696" y="121"/>
                  </a:cubicBezTo>
                  <a:cubicBezTo>
                    <a:pt x="915" y="141"/>
                    <a:pt x="1129" y="162"/>
                    <a:pt x="1347" y="164"/>
                  </a:cubicBezTo>
                  <a:cubicBezTo>
                    <a:pt x="1348" y="164"/>
                    <a:pt x="1348" y="164"/>
                    <a:pt x="1349" y="164"/>
                  </a:cubicBezTo>
                  <a:cubicBezTo>
                    <a:pt x="1411" y="164"/>
                    <a:pt x="1423" y="60"/>
                    <a:pt x="1360" y="53"/>
                  </a:cubicBezTo>
                  <a:cubicBezTo>
                    <a:pt x="1142" y="30"/>
                    <a:pt x="924" y="25"/>
                    <a:pt x="706" y="20"/>
                  </a:cubicBezTo>
                  <a:cubicBezTo>
                    <a:pt x="486" y="15"/>
                    <a:pt x="263" y="8"/>
                    <a:pt x="43" y="1"/>
                  </a:cubicBezTo>
                  <a:cubicBezTo>
                    <a:pt x="43" y="1"/>
                    <a:pt x="42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2332125" y="3680050"/>
              <a:ext cx="23350" cy="24975"/>
            </a:xfrm>
            <a:custGeom>
              <a:avLst/>
              <a:gdLst/>
              <a:ahLst/>
              <a:cxnLst/>
              <a:rect l="l" t="t" r="r" b="b"/>
              <a:pathLst>
                <a:path w="934" h="999" extrusionOk="0">
                  <a:moveTo>
                    <a:pt x="64" y="0"/>
                  </a:moveTo>
                  <a:cubicBezTo>
                    <a:pt x="31" y="0"/>
                    <a:pt x="0" y="34"/>
                    <a:pt x="23" y="72"/>
                  </a:cubicBezTo>
                  <a:cubicBezTo>
                    <a:pt x="220" y="418"/>
                    <a:pt x="501" y="717"/>
                    <a:pt x="798" y="983"/>
                  </a:cubicBezTo>
                  <a:cubicBezTo>
                    <a:pt x="810" y="994"/>
                    <a:pt x="825" y="999"/>
                    <a:pt x="838" y="999"/>
                  </a:cubicBezTo>
                  <a:cubicBezTo>
                    <a:pt x="889" y="999"/>
                    <a:pt x="934" y="931"/>
                    <a:pt x="886" y="888"/>
                  </a:cubicBezTo>
                  <a:cubicBezTo>
                    <a:pt x="592" y="628"/>
                    <a:pt x="346" y="326"/>
                    <a:pt x="104" y="21"/>
                  </a:cubicBezTo>
                  <a:cubicBezTo>
                    <a:pt x="93" y="6"/>
                    <a:pt x="7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2325350" y="3512350"/>
              <a:ext cx="119875" cy="166100"/>
            </a:xfrm>
            <a:custGeom>
              <a:avLst/>
              <a:gdLst/>
              <a:ahLst/>
              <a:cxnLst/>
              <a:rect l="l" t="t" r="r" b="b"/>
              <a:pathLst>
                <a:path w="4795" h="6644" extrusionOk="0">
                  <a:moveTo>
                    <a:pt x="2298" y="212"/>
                  </a:moveTo>
                  <a:cubicBezTo>
                    <a:pt x="2411" y="212"/>
                    <a:pt x="2525" y="233"/>
                    <a:pt x="2631" y="261"/>
                  </a:cubicBezTo>
                  <a:cubicBezTo>
                    <a:pt x="2856" y="322"/>
                    <a:pt x="3139" y="401"/>
                    <a:pt x="3266" y="612"/>
                  </a:cubicBezTo>
                  <a:cubicBezTo>
                    <a:pt x="3238" y="637"/>
                    <a:pt x="3210" y="662"/>
                    <a:pt x="3188" y="696"/>
                  </a:cubicBezTo>
                  <a:cubicBezTo>
                    <a:pt x="3129" y="791"/>
                    <a:pt x="3117" y="902"/>
                    <a:pt x="3147" y="1001"/>
                  </a:cubicBezTo>
                  <a:cubicBezTo>
                    <a:pt x="3084" y="990"/>
                    <a:pt x="3021" y="984"/>
                    <a:pt x="2958" y="984"/>
                  </a:cubicBezTo>
                  <a:cubicBezTo>
                    <a:pt x="2656" y="984"/>
                    <a:pt x="2365" y="1118"/>
                    <a:pt x="2181" y="1373"/>
                  </a:cubicBezTo>
                  <a:cubicBezTo>
                    <a:pt x="2093" y="1494"/>
                    <a:pt x="2053" y="1621"/>
                    <a:pt x="2039" y="1750"/>
                  </a:cubicBezTo>
                  <a:cubicBezTo>
                    <a:pt x="2036" y="1735"/>
                    <a:pt x="2032" y="1721"/>
                    <a:pt x="2021" y="1705"/>
                  </a:cubicBezTo>
                  <a:lnTo>
                    <a:pt x="1999" y="1678"/>
                  </a:lnTo>
                  <a:cubicBezTo>
                    <a:pt x="1703" y="1318"/>
                    <a:pt x="1460" y="668"/>
                    <a:pt x="1926" y="323"/>
                  </a:cubicBezTo>
                  <a:cubicBezTo>
                    <a:pt x="2035" y="241"/>
                    <a:pt x="2166" y="212"/>
                    <a:pt x="2298" y="212"/>
                  </a:cubicBezTo>
                  <a:close/>
                  <a:moveTo>
                    <a:pt x="938" y="1204"/>
                  </a:moveTo>
                  <a:cubicBezTo>
                    <a:pt x="1252" y="1204"/>
                    <a:pt x="1576" y="1502"/>
                    <a:pt x="1777" y="1747"/>
                  </a:cubicBezTo>
                  <a:cubicBezTo>
                    <a:pt x="1785" y="1757"/>
                    <a:pt x="1794" y="1770"/>
                    <a:pt x="1802" y="1782"/>
                  </a:cubicBezTo>
                  <a:cubicBezTo>
                    <a:pt x="1813" y="1796"/>
                    <a:pt x="1826" y="1810"/>
                    <a:pt x="1836" y="1824"/>
                  </a:cubicBezTo>
                  <a:cubicBezTo>
                    <a:pt x="1842" y="1830"/>
                    <a:pt x="1848" y="1838"/>
                    <a:pt x="1855" y="1845"/>
                  </a:cubicBezTo>
                  <a:cubicBezTo>
                    <a:pt x="1873" y="1868"/>
                    <a:pt x="1897" y="1878"/>
                    <a:pt x="1921" y="1878"/>
                  </a:cubicBezTo>
                  <a:cubicBezTo>
                    <a:pt x="1971" y="1878"/>
                    <a:pt x="2023" y="1835"/>
                    <a:pt x="2036" y="1784"/>
                  </a:cubicBezTo>
                  <a:lnTo>
                    <a:pt x="2036" y="1784"/>
                  </a:lnTo>
                  <a:cubicBezTo>
                    <a:pt x="2032" y="1878"/>
                    <a:pt x="2035" y="1974"/>
                    <a:pt x="2056" y="2070"/>
                  </a:cubicBezTo>
                  <a:cubicBezTo>
                    <a:pt x="1916" y="1967"/>
                    <a:pt x="1750" y="1905"/>
                    <a:pt x="1581" y="1905"/>
                  </a:cubicBezTo>
                  <a:cubicBezTo>
                    <a:pt x="1475" y="1905"/>
                    <a:pt x="1368" y="1929"/>
                    <a:pt x="1266" y="1983"/>
                  </a:cubicBezTo>
                  <a:cubicBezTo>
                    <a:pt x="1036" y="2102"/>
                    <a:pt x="891" y="2331"/>
                    <a:pt x="835" y="2580"/>
                  </a:cubicBezTo>
                  <a:cubicBezTo>
                    <a:pt x="459" y="2301"/>
                    <a:pt x="195" y="1786"/>
                    <a:pt x="561" y="1384"/>
                  </a:cubicBezTo>
                  <a:cubicBezTo>
                    <a:pt x="678" y="1255"/>
                    <a:pt x="807" y="1204"/>
                    <a:pt x="938" y="1204"/>
                  </a:cubicBezTo>
                  <a:close/>
                  <a:moveTo>
                    <a:pt x="3583" y="662"/>
                  </a:moveTo>
                  <a:cubicBezTo>
                    <a:pt x="3587" y="662"/>
                    <a:pt x="3591" y="662"/>
                    <a:pt x="3594" y="662"/>
                  </a:cubicBezTo>
                  <a:cubicBezTo>
                    <a:pt x="3769" y="669"/>
                    <a:pt x="3932" y="769"/>
                    <a:pt x="4052" y="891"/>
                  </a:cubicBezTo>
                  <a:cubicBezTo>
                    <a:pt x="4291" y="1140"/>
                    <a:pt x="4396" y="1495"/>
                    <a:pt x="4458" y="1826"/>
                  </a:cubicBezTo>
                  <a:cubicBezTo>
                    <a:pt x="4526" y="2201"/>
                    <a:pt x="4518" y="2580"/>
                    <a:pt x="4330" y="2924"/>
                  </a:cubicBezTo>
                  <a:cubicBezTo>
                    <a:pt x="4288" y="3000"/>
                    <a:pt x="4238" y="3071"/>
                    <a:pt x="4186" y="3139"/>
                  </a:cubicBezTo>
                  <a:cubicBezTo>
                    <a:pt x="4285" y="2778"/>
                    <a:pt x="4284" y="2382"/>
                    <a:pt x="4183" y="2028"/>
                  </a:cubicBezTo>
                  <a:cubicBezTo>
                    <a:pt x="4054" y="1580"/>
                    <a:pt x="3744" y="1187"/>
                    <a:pt x="3293" y="1035"/>
                  </a:cubicBezTo>
                  <a:cubicBezTo>
                    <a:pt x="3154" y="844"/>
                    <a:pt x="3393" y="662"/>
                    <a:pt x="3583" y="662"/>
                  </a:cubicBezTo>
                  <a:close/>
                  <a:moveTo>
                    <a:pt x="2952" y="1154"/>
                  </a:moveTo>
                  <a:cubicBezTo>
                    <a:pt x="3295" y="1154"/>
                    <a:pt x="3620" y="1367"/>
                    <a:pt x="3811" y="1647"/>
                  </a:cubicBezTo>
                  <a:cubicBezTo>
                    <a:pt x="4120" y="2097"/>
                    <a:pt x="4171" y="2753"/>
                    <a:pt x="3956" y="3274"/>
                  </a:cubicBezTo>
                  <a:cubicBezTo>
                    <a:pt x="3736" y="3410"/>
                    <a:pt x="3522" y="3552"/>
                    <a:pt x="3298" y="3683"/>
                  </a:cubicBezTo>
                  <a:cubicBezTo>
                    <a:pt x="3106" y="3495"/>
                    <a:pt x="2927" y="3297"/>
                    <a:pt x="2771" y="3080"/>
                  </a:cubicBezTo>
                  <a:cubicBezTo>
                    <a:pt x="2540" y="2760"/>
                    <a:pt x="2286" y="2358"/>
                    <a:pt x="2215" y="1966"/>
                  </a:cubicBezTo>
                  <a:cubicBezTo>
                    <a:pt x="2148" y="1590"/>
                    <a:pt x="2428" y="1240"/>
                    <a:pt x="2795" y="1169"/>
                  </a:cubicBezTo>
                  <a:cubicBezTo>
                    <a:pt x="2848" y="1158"/>
                    <a:pt x="2900" y="1154"/>
                    <a:pt x="2952" y="1154"/>
                  </a:cubicBezTo>
                  <a:close/>
                  <a:moveTo>
                    <a:pt x="1589" y="2133"/>
                  </a:moveTo>
                  <a:cubicBezTo>
                    <a:pt x="1795" y="2133"/>
                    <a:pt x="2007" y="2255"/>
                    <a:pt x="2134" y="2464"/>
                  </a:cubicBezTo>
                  <a:cubicBezTo>
                    <a:pt x="2155" y="2499"/>
                    <a:pt x="2185" y="2511"/>
                    <a:pt x="2218" y="2511"/>
                  </a:cubicBezTo>
                  <a:cubicBezTo>
                    <a:pt x="2262" y="2602"/>
                    <a:pt x="2309" y="2691"/>
                    <a:pt x="2355" y="2773"/>
                  </a:cubicBezTo>
                  <a:cubicBezTo>
                    <a:pt x="2565" y="3145"/>
                    <a:pt x="2838" y="3477"/>
                    <a:pt x="3154" y="3761"/>
                  </a:cubicBezTo>
                  <a:cubicBezTo>
                    <a:pt x="2958" y="3867"/>
                    <a:pt x="2760" y="3966"/>
                    <a:pt x="2560" y="4059"/>
                  </a:cubicBezTo>
                  <a:cubicBezTo>
                    <a:pt x="2157" y="4006"/>
                    <a:pt x="1757" y="3822"/>
                    <a:pt x="1467" y="3586"/>
                  </a:cubicBezTo>
                  <a:cubicBezTo>
                    <a:pt x="1121" y="3302"/>
                    <a:pt x="888" y="2843"/>
                    <a:pt x="1132" y="2416"/>
                  </a:cubicBezTo>
                  <a:cubicBezTo>
                    <a:pt x="1244" y="2220"/>
                    <a:pt x="1415" y="2133"/>
                    <a:pt x="1589" y="2133"/>
                  </a:cubicBezTo>
                  <a:close/>
                  <a:moveTo>
                    <a:pt x="402" y="2421"/>
                  </a:moveTo>
                  <a:cubicBezTo>
                    <a:pt x="511" y="2573"/>
                    <a:pt x="650" y="2711"/>
                    <a:pt x="809" y="2810"/>
                  </a:cubicBezTo>
                  <a:cubicBezTo>
                    <a:pt x="809" y="2891"/>
                    <a:pt x="816" y="2973"/>
                    <a:pt x="836" y="3051"/>
                  </a:cubicBezTo>
                  <a:cubicBezTo>
                    <a:pt x="958" y="3537"/>
                    <a:pt x="1402" y="3883"/>
                    <a:pt x="1838" y="4080"/>
                  </a:cubicBezTo>
                  <a:cubicBezTo>
                    <a:pt x="1987" y="4147"/>
                    <a:pt x="2147" y="4196"/>
                    <a:pt x="2309" y="4233"/>
                  </a:cubicBezTo>
                  <a:cubicBezTo>
                    <a:pt x="2304" y="4240"/>
                    <a:pt x="2306" y="4250"/>
                    <a:pt x="2304" y="4260"/>
                  </a:cubicBezTo>
                  <a:cubicBezTo>
                    <a:pt x="2241" y="4260"/>
                    <a:pt x="2175" y="4260"/>
                    <a:pt x="2111" y="4257"/>
                  </a:cubicBezTo>
                  <a:cubicBezTo>
                    <a:pt x="1970" y="4250"/>
                    <a:pt x="1829" y="4230"/>
                    <a:pt x="1691" y="4198"/>
                  </a:cubicBezTo>
                  <a:cubicBezTo>
                    <a:pt x="1411" y="4134"/>
                    <a:pt x="1145" y="4025"/>
                    <a:pt x="901" y="3871"/>
                  </a:cubicBezTo>
                  <a:cubicBezTo>
                    <a:pt x="656" y="3715"/>
                    <a:pt x="426" y="3508"/>
                    <a:pt x="291" y="3246"/>
                  </a:cubicBezTo>
                  <a:cubicBezTo>
                    <a:pt x="223" y="3112"/>
                    <a:pt x="176" y="2962"/>
                    <a:pt x="176" y="2812"/>
                  </a:cubicBezTo>
                  <a:cubicBezTo>
                    <a:pt x="176" y="2663"/>
                    <a:pt x="237" y="2453"/>
                    <a:pt x="402" y="2421"/>
                  </a:cubicBezTo>
                  <a:close/>
                  <a:moveTo>
                    <a:pt x="2282" y="0"/>
                  </a:moveTo>
                  <a:cubicBezTo>
                    <a:pt x="2115" y="0"/>
                    <a:pt x="1950" y="39"/>
                    <a:pt x="1808" y="140"/>
                  </a:cubicBezTo>
                  <a:cubicBezTo>
                    <a:pt x="1572" y="307"/>
                    <a:pt x="1447" y="598"/>
                    <a:pt x="1443" y="881"/>
                  </a:cubicBezTo>
                  <a:cubicBezTo>
                    <a:pt x="1440" y="977"/>
                    <a:pt x="1453" y="1074"/>
                    <a:pt x="1476" y="1166"/>
                  </a:cubicBezTo>
                  <a:cubicBezTo>
                    <a:pt x="1398" y="1116"/>
                    <a:pt x="1314" y="1075"/>
                    <a:pt x="1225" y="1047"/>
                  </a:cubicBezTo>
                  <a:cubicBezTo>
                    <a:pt x="1137" y="1019"/>
                    <a:pt x="1047" y="1005"/>
                    <a:pt x="958" y="1005"/>
                  </a:cubicBezTo>
                  <a:cubicBezTo>
                    <a:pt x="752" y="1005"/>
                    <a:pt x="552" y="1080"/>
                    <a:pt x="406" y="1240"/>
                  </a:cubicBezTo>
                  <a:cubicBezTo>
                    <a:pt x="100" y="1577"/>
                    <a:pt x="134" y="1987"/>
                    <a:pt x="334" y="2324"/>
                  </a:cubicBezTo>
                  <a:cubicBezTo>
                    <a:pt x="78" y="2375"/>
                    <a:pt x="0" y="2712"/>
                    <a:pt x="27" y="2945"/>
                  </a:cubicBezTo>
                  <a:cubicBezTo>
                    <a:pt x="68" y="3288"/>
                    <a:pt x="277" y="3592"/>
                    <a:pt x="531" y="3817"/>
                  </a:cubicBezTo>
                  <a:cubicBezTo>
                    <a:pt x="987" y="4225"/>
                    <a:pt x="1650" y="4474"/>
                    <a:pt x="2275" y="4474"/>
                  </a:cubicBezTo>
                  <a:cubicBezTo>
                    <a:pt x="2340" y="4474"/>
                    <a:pt x="2405" y="4471"/>
                    <a:pt x="2469" y="4466"/>
                  </a:cubicBezTo>
                  <a:cubicBezTo>
                    <a:pt x="2662" y="4599"/>
                    <a:pt x="2893" y="4669"/>
                    <a:pt x="3124" y="4669"/>
                  </a:cubicBezTo>
                  <a:cubicBezTo>
                    <a:pt x="3272" y="4669"/>
                    <a:pt x="3420" y="4641"/>
                    <a:pt x="3559" y="4581"/>
                  </a:cubicBezTo>
                  <a:cubicBezTo>
                    <a:pt x="3590" y="4666"/>
                    <a:pt x="3622" y="4754"/>
                    <a:pt x="3652" y="4836"/>
                  </a:cubicBezTo>
                  <a:cubicBezTo>
                    <a:pt x="3716" y="5025"/>
                    <a:pt x="3774" y="5212"/>
                    <a:pt x="3825" y="5404"/>
                  </a:cubicBezTo>
                  <a:cubicBezTo>
                    <a:pt x="3878" y="5595"/>
                    <a:pt x="3929" y="5787"/>
                    <a:pt x="3971" y="5981"/>
                  </a:cubicBezTo>
                  <a:cubicBezTo>
                    <a:pt x="4015" y="6175"/>
                    <a:pt x="4023" y="6408"/>
                    <a:pt x="4108" y="6588"/>
                  </a:cubicBezTo>
                  <a:cubicBezTo>
                    <a:pt x="4125" y="6626"/>
                    <a:pt x="4164" y="6643"/>
                    <a:pt x="4204" y="6643"/>
                  </a:cubicBezTo>
                  <a:cubicBezTo>
                    <a:pt x="4260" y="6643"/>
                    <a:pt x="4317" y="6610"/>
                    <a:pt x="4322" y="6553"/>
                  </a:cubicBezTo>
                  <a:cubicBezTo>
                    <a:pt x="4342" y="6358"/>
                    <a:pt x="4268" y="6140"/>
                    <a:pt x="4223" y="5950"/>
                  </a:cubicBezTo>
                  <a:cubicBezTo>
                    <a:pt x="4173" y="5743"/>
                    <a:pt x="4119" y="5537"/>
                    <a:pt x="4052" y="5336"/>
                  </a:cubicBezTo>
                  <a:cubicBezTo>
                    <a:pt x="3986" y="5133"/>
                    <a:pt x="3913" y="4933"/>
                    <a:pt x="3831" y="4735"/>
                  </a:cubicBezTo>
                  <a:cubicBezTo>
                    <a:pt x="3797" y="4656"/>
                    <a:pt x="3764" y="4574"/>
                    <a:pt x="3726" y="4493"/>
                  </a:cubicBezTo>
                  <a:cubicBezTo>
                    <a:pt x="4058" y="4271"/>
                    <a:pt x="4255" y="3861"/>
                    <a:pt x="4225" y="3464"/>
                  </a:cubicBezTo>
                  <a:cubicBezTo>
                    <a:pt x="4404" y="3254"/>
                    <a:pt x="4556" y="3020"/>
                    <a:pt x="4641" y="2769"/>
                  </a:cubicBezTo>
                  <a:cubicBezTo>
                    <a:pt x="4794" y="2316"/>
                    <a:pt x="4711" y="1784"/>
                    <a:pt x="4547" y="1345"/>
                  </a:cubicBezTo>
                  <a:cubicBezTo>
                    <a:pt x="4408" y="961"/>
                    <a:pt x="4139" y="561"/>
                    <a:pt x="3700" y="499"/>
                  </a:cubicBezTo>
                  <a:cubicBezTo>
                    <a:pt x="3673" y="495"/>
                    <a:pt x="3645" y="493"/>
                    <a:pt x="3617" y="493"/>
                  </a:cubicBezTo>
                  <a:cubicBezTo>
                    <a:pt x="3534" y="493"/>
                    <a:pt x="3449" y="510"/>
                    <a:pt x="3373" y="543"/>
                  </a:cubicBezTo>
                  <a:cubicBezTo>
                    <a:pt x="3255" y="300"/>
                    <a:pt x="2978" y="160"/>
                    <a:pt x="2729" y="79"/>
                  </a:cubicBezTo>
                  <a:cubicBezTo>
                    <a:pt x="2587" y="32"/>
                    <a:pt x="2433" y="0"/>
                    <a:pt x="2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2412900" y="3880925"/>
              <a:ext cx="25000" cy="6650"/>
            </a:xfrm>
            <a:custGeom>
              <a:avLst/>
              <a:gdLst/>
              <a:ahLst/>
              <a:cxnLst/>
              <a:rect l="l" t="t" r="r" b="b"/>
              <a:pathLst>
                <a:path w="1000" h="266" extrusionOk="0">
                  <a:moveTo>
                    <a:pt x="66" y="0"/>
                  </a:moveTo>
                  <a:cubicBezTo>
                    <a:pt x="14" y="0"/>
                    <a:pt x="0" y="80"/>
                    <a:pt x="57" y="98"/>
                  </a:cubicBezTo>
                  <a:cubicBezTo>
                    <a:pt x="342" y="191"/>
                    <a:pt x="635" y="256"/>
                    <a:pt x="938" y="266"/>
                  </a:cubicBezTo>
                  <a:cubicBezTo>
                    <a:pt x="939" y="266"/>
                    <a:pt x="940" y="266"/>
                    <a:pt x="942" y="266"/>
                  </a:cubicBezTo>
                  <a:cubicBezTo>
                    <a:pt x="974" y="266"/>
                    <a:pt x="1000" y="233"/>
                    <a:pt x="997" y="200"/>
                  </a:cubicBezTo>
                  <a:cubicBezTo>
                    <a:pt x="996" y="165"/>
                    <a:pt x="966" y="144"/>
                    <a:pt x="932" y="141"/>
                  </a:cubicBezTo>
                  <a:cubicBezTo>
                    <a:pt x="645" y="114"/>
                    <a:pt x="357" y="77"/>
                    <a:pt x="79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2353550" y="3876775"/>
              <a:ext cx="26850" cy="12150"/>
            </a:xfrm>
            <a:custGeom>
              <a:avLst/>
              <a:gdLst/>
              <a:ahLst/>
              <a:cxnLst/>
              <a:rect l="l" t="t" r="r" b="b"/>
              <a:pathLst>
                <a:path w="1074" h="486" extrusionOk="0">
                  <a:moveTo>
                    <a:pt x="1026" y="0"/>
                  </a:moveTo>
                  <a:cubicBezTo>
                    <a:pt x="1022" y="0"/>
                    <a:pt x="1019" y="1"/>
                    <a:pt x="1015" y="2"/>
                  </a:cubicBezTo>
                  <a:cubicBezTo>
                    <a:pt x="685" y="90"/>
                    <a:pt x="362" y="210"/>
                    <a:pt x="61" y="372"/>
                  </a:cubicBezTo>
                  <a:cubicBezTo>
                    <a:pt x="1" y="404"/>
                    <a:pt x="40" y="485"/>
                    <a:pt x="96" y="485"/>
                  </a:cubicBezTo>
                  <a:cubicBezTo>
                    <a:pt x="106" y="485"/>
                    <a:pt x="116" y="483"/>
                    <a:pt x="126" y="477"/>
                  </a:cubicBezTo>
                  <a:cubicBezTo>
                    <a:pt x="417" y="315"/>
                    <a:pt x="718" y="174"/>
                    <a:pt x="1035" y="66"/>
                  </a:cubicBezTo>
                  <a:cubicBezTo>
                    <a:pt x="1073" y="53"/>
                    <a:pt x="1060" y="0"/>
                    <a:pt x="10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2793725" y="3849125"/>
              <a:ext cx="14350" cy="16175"/>
            </a:xfrm>
            <a:custGeom>
              <a:avLst/>
              <a:gdLst/>
              <a:ahLst/>
              <a:cxnLst/>
              <a:rect l="l" t="t" r="r" b="b"/>
              <a:pathLst>
                <a:path w="574" h="647" extrusionOk="0">
                  <a:moveTo>
                    <a:pt x="81" y="0"/>
                  </a:moveTo>
                  <a:cubicBezTo>
                    <a:pt x="38" y="0"/>
                    <a:pt x="1" y="56"/>
                    <a:pt x="43" y="89"/>
                  </a:cubicBezTo>
                  <a:cubicBezTo>
                    <a:pt x="132" y="157"/>
                    <a:pt x="206" y="245"/>
                    <a:pt x="273" y="336"/>
                  </a:cubicBezTo>
                  <a:cubicBezTo>
                    <a:pt x="338" y="428"/>
                    <a:pt x="403" y="522"/>
                    <a:pt x="460" y="621"/>
                  </a:cubicBezTo>
                  <a:cubicBezTo>
                    <a:pt x="470" y="639"/>
                    <a:pt x="486" y="647"/>
                    <a:pt x="503" y="647"/>
                  </a:cubicBezTo>
                  <a:cubicBezTo>
                    <a:pt x="538" y="647"/>
                    <a:pt x="573" y="616"/>
                    <a:pt x="559" y="576"/>
                  </a:cubicBezTo>
                  <a:cubicBezTo>
                    <a:pt x="538" y="516"/>
                    <a:pt x="515" y="458"/>
                    <a:pt x="487" y="403"/>
                  </a:cubicBezTo>
                  <a:cubicBezTo>
                    <a:pt x="454" y="350"/>
                    <a:pt x="416" y="301"/>
                    <a:pt x="379" y="257"/>
                  </a:cubicBezTo>
                  <a:cubicBezTo>
                    <a:pt x="341" y="211"/>
                    <a:pt x="301" y="167"/>
                    <a:pt x="258" y="129"/>
                  </a:cubicBezTo>
                  <a:cubicBezTo>
                    <a:pt x="237" y="109"/>
                    <a:pt x="212" y="93"/>
                    <a:pt x="189" y="75"/>
                  </a:cubicBezTo>
                  <a:cubicBezTo>
                    <a:pt x="163" y="55"/>
                    <a:pt x="139" y="34"/>
                    <a:pt x="114" y="13"/>
                  </a:cubicBezTo>
                  <a:cubicBezTo>
                    <a:pt x="103" y="4"/>
                    <a:pt x="92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2744650" y="3852900"/>
              <a:ext cx="16125" cy="20750"/>
            </a:xfrm>
            <a:custGeom>
              <a:avLst/>
              <a:gdLst/>
              <a:ahLst/>
              <a:cxnLst/>
              <a:rect l="l" t="t" r="r" b="b"/>
              <a:pathLst>
                <a:path w="645" h="830" extrusionOk="0">
                  <a:moveTo>
                    <a:pt x="564" y="0"/>
                  </a:moveTo>
                  <a:cubicBezTo>
                    <a:pt x="551" y="0"/>
                    <a:pt x="538" y="5"/>
                    <a:pt x="526" y="18"/>
                  </a:cubicBezTo>
                  <a:cubicBezTo>
                    <a:pt x="329" y="235"/>
                    <a:pt x="157" y="472"/>
                    <a:pt x="25" y="734"/>
                  </a:cubicBezTo>
                  <a:cubicBezTo>
                    <a:pt x="0" y="785"/>
                    <a:pt x="45" y="830"/>
                    <a:pt x="88" y="830"/>
                  </a:cubicBezTo>
                  <a:cubicBezTo>
                    <a:pt x="108" y="830"/>
                    <a:pt x="128" y="820"/>
                    <a:pt x="140" y="797"/>
                  </a:cubicBezTo>
                  <a:cubicBezTo>
                    <a:pt x="272" y="548"/>
                    <a:pt x="427" y="311"/>
                    <a:pt x="608" y="94"/>
                  </a:cubicBezTo>
                  <a:cubicBezTo>
                    <a:pt x="644" y="54"/>
                    <a:pt x="606" y="0"/>
                    <a:pt x="5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2330850" y="3669175"/>
              <a:ext cx="907925" cy="569650"/>
            </a:xfrm>
            <a:custGeom>
              <a:avLst/>
              <a:gdLst/>
              <a:ahLst/>
              <a:cxnLst/>
              <a:rect l="l" t="t" r="r" b="b"/>
              <a:pathLst>
                <a:path w="36317" h="22786" extrusionOk="0">
                  <a:moveTo>
                    <a:pt x="16861" y="325"/>
                  </a:moveTo>
                  <a:cubicBezTo>
                    <a:pt x="16891" y="325"/>
                    <a:pt x="16918" y="331"/>
                    <a:pt x="16939" y="344"/>
                  </a:cubicBezTo>
                  <a:cubicBezTo>
                    <a:pt x="17023" y="398"/>
                    <a:pt x="17057" y="605"/>
                    <a:pt x="17078" y="691"/>
                  </a:cubicBezTo>
                  <a:cubicBezTo>
                    <a:pt x="17116" y="853"/>
                    <a:pt x="17145" y="1036"/>
                    <a:pt x="17068" y="1192"/>
                  </a:cubicBezTo>
                  <a:cubicBezTo>
                    <a:pt x="17003" y="1326"/>
                    <a:pt x="16874" y="1426"/>
                    <a:pt x="16767" y="1524"/>
                  </a:cubicBezTo>
                  <a:cubicBezTo>
                    <a:pt x="16345" y="1910"/>
                    <a:pt x="15890" y="2262"/>
                    <a:pt x="15412" y="2574"/>
                  </a:cubicBezTo>
                  <a:cubicBezTo>
                    <a:pt x="15397" y="2577"/>
                    <a:pt x="15380" y="2583"/>
                    <a:pt x="15364" y="2597"/>
                  </a:cubicBezTo>
                  <a:cubicBezTo>
                    <a:pt x="15349" y="2611"/>
                    <a:pt x="15330" y="2621"/>
                    <a:pt x="15314" y="2635"/>
                  </a:cubicBezTo>
                  <a:cubicBezTo>
                    <a:pt x="15235" y="2686"/>
                    <a:pt x="15156" y="2740"/>
                    <a:pt x="15073" y="2790"/>
                  </a:cubicBezTo>
                  <a:cubicBezTo>
                    <a:pt x="15014" y="2827"/>
                    <a:pt x="15018" y="2888"/>
                    <a:pt x="15053" y="2926"/>
                  </a:cubicBezTo>
                  <a:cubicBezTo>
                    <a:pt x="14961" y="2980"/>
                    <a:pt x="14868" y="3029"/>
                    <a:pt x="14773" y="3075"/>
                  </a:cubicBezTo>
                  <a:cubicBezTo>
                    <a:pt x="14689" y="3115"/>
                    <a:pt x="14605" y="3150"/>
                    <a:pt x="14520" y="3183"/>
                  </a:cubicBezTo>
                  <a:cubicBezTo>
                    <a:pt x="14446" y="3214"/>
                    <a:pt x="14348" y="3235"/>
                    <a:pt x="14279" y="3281"/>
                  </a:cubicBezTo>
                  <a:cubicBezTo>
                    <a:pt x="14206" y="3258"/>
                    <a:pt x="14131" y="3245"/>
                    <a:pt x="14055" y="3245"/>
                  </a:cubicBezTo>
                  <a:cubicBezTo>
                    <a:pt x="14007" y="3245"/>
                    <a:pt x="13959" y="3250"/>
                    <a:pt x="13911" y="3261"/>
                  </a:cubicBezTo>
                  <a:cubicBezTo>
                    <a:pt x="13890" y="3261"/>
                    <a:pt x="13869" y="3261"/>
                    <a:pt x="13847" y="3264"/>
                  </a:cubicBezTo>
                  <a:cubicBezTo>
                    <a:pt x="13883" y="3088"/>
                    <a:pt x="13893" y="2909"/>
                    <a:pt x="13874" y="2733"/>
                  </a:cubicBezTo>
                  <a:lnTo>
                    <a:pt x="13874" y="2733"/>
                  </a:lnTo>
                  <a:cubicBezTo>
                    <a:pt x="13883" y="2742"/>
                    <a:pt x="13896" y="2747"/>
                    <a:pt x="13907" y="2747"/>
                  </a:cubicBezTo>
                  <a:cubicBezTo>
                    <a:pt x="13920" y="2747"/>
                    <a:pt x="13932" y="2741"/>
                    <a:pt x="13940" y="2727"/>
                  </a:cubicBezTo>
                  <a:cubicBezTo>
                    <a:pt x="14477" y="1683"/>
                    <a:pt x="15363" y="898"/>
                    <a:pt x="16451" y="463"/>
                  </a:cubicBezTo>
                  <a:cubicBezTo>
                    <a:pt x="16541" y="427"/>
                    <a:pt x="16732" y="325"/>
                    <a:pt x="16861" y="325"/>
                  </a:cubicBezTo>
                  <a:close/>
                  <a:moveTo>
                    <a:pt x="17116" y="1453"/>
                  </a:moveTo>
                  <a:cubicBezTo>
                    <a:pt x="17121" y="1457"/>
                    <a:pt x="17127" y="1461"/>
                    <a:pt x="17134" y="1461"/>
                  </a:cubicBezTo>
                  <a:cubicBezTo>
                    <a:pt x="17135" y="1461"/>
                    <a:pt x="17136" y="1460"/>
                    <a:pt x="17138" y="1460"/>
                  </a:cubicBezTo>
                  <a:cubicBezTo>
                    <a:pt x="17160" y="1458"/>
                    <a:pt x="17181" y="1458"/>
                    <a:pt x="17203" y="1458"/>
                  </a:cubicBezTo>
                  <a:cubicBezTo>
                    <a:pt x="17584" y="1458"/>
                    <a:pt x="17926" y="1735"/>
                    <a:pt x="17912" y="2138"/>
                  </a:cubicBezTo>
                  <a:cubicBezTo>
                    <a:pt x="17898" y="2561"/>
                    <a:pt x="17475" y="2784"/>
                    <a:pt x="17131" y="2922"/>
                  </a:cubicBezTo>
                  <a:cubicBezTo>
                    <a:pt x="16417" y="3201"/>
                    <a:pt x="15663" y="3342"/>
                    <a:pt x="14899" y="3342"/>
                  </a:cubicBezTo>
                  <a:cubicBezTo>
                    <a:pt x="14822" y="3342"/>
                    <a:pt x="14745" y="3340"/>
                    <a:pt x="14668" y="3337"/>
                  </a:cubicBezTo>
                  <a:cubicBezTo>
                    <a:pt x="14667" y="3337"/>
                    <a:pt x="14666" y="3337"/>
                    <a:pt x="14665" y="3337"/>
                  </a:cubicBezTo>
                  <a:cubicBezTo>
                    <a:pt x="14608" y="3337"/>
                    <a:pt x="14581" y="3381"/>
                    <a:pt x="14578" y="3427"/>
                  </a:cubicBezTo>
                  <a:cubicBezTo>
                    <a:pt x="14547" y="3405"/>
                    <a:pt x="14513" y="3387"/>
                    <a:pt x="14482" y="3369"/>
                  </a:cubicBezTo>
                  <a:cubicBezTo>
                    <a:pt x="14507" y="3352"/>
                    <a:pt x="14536" y="3337"/>
                    <a:pt x="14561" y="3323"/>
                  </a:cubicBezTo>
                  <a:cubicBezTo>
                    <a:pt x="14646" y="3276"/>
                    <a:pt x="14730" y="3228"/>
                    <a:pt x="14811" y="3174"/>
                  </a:cubicBezTo>
                  <a:cubicBezTo>
                    <a:pt x="14917" y="3107"/>
                    <a:pt x="15021" y="3032"/>
                    <a:pt x="15123" y="2959"/>
                  </a:cubicBezTo>
                  <a:cubicBezTo>
                    <a:pt x="15127" y="2959"/>
                    <a:pt x="15131" y="2959"/>
                    <a:pt x="15135" y="2959"/>
                  </a:cubicBezTo>
                  <a:cubicBezTo>
                    <a:pt x="15149" y="2959"/>
                    <a:pt x="15163" y="2957"/>
                    <a:pt x="15178" y="2950"/>
                  </a:cubicBezTo>
                  <a:cubicBezTo>
                    <a:pt x="15272" y="2905"/>
                    <a:pt x="15351" y="2851"/>
                    <a:pt x="15429" y="2788"/>
                  </a:cubicBezTo>
                  <a:cubicBezTo>
                    <a:pt x="15895" y="2489"/>
                    <a:pt x="16340" y="2158"/>
                    <a:pt x="16756" y="1791"/>
                  </a:cubicBezTo>
                  <a:cubicBezTo>
                    <a:pt x="16874" y="1689"/>
                    <a:pt x="17008" y="1578"/>
                    <a:pt x="17116" y="1453"/>
                  </a:cubicBezTo>
                  <a:close/>
                  <a:moveTo>
                    <a:pt x="12591" y="1677"/>
                  </a:moveTo>
                  <a:cubicBezTo>
                    <a:pt x="12633" y="1677"/>
                    <a:pt x="12676" y="1679"/>
                    <a:pt x="12718" y="1684"/>
                  </a:cubicBezTo>
                  <a:cubicBezTo>
                    <a:pt x="13506" y="1780"/>
                    <a:pt x="13805" y="2627"/>
                    <a:pt x="13632" y="3313"/>
                  </a:cubicBezTo>
                  <a:cubicBezTo>
                    <a:pt x="13625" y="3315"/>
                    <a:pt x="13619" y="3315"/>
                    <a:pt x="13612" y="3319"/>
                  </a:cubicBezTo>
                  <a:cubicBezTo>
                    <a:pt x="13270" y="3491"/>
                    <a:pt x="12915" y="3632"/>
                    <a:pt x="12569" y="3797"/>
                  </a:cubicBezTo>
                  <a:cubicBezTo>
                    <a:pt x="12555" y="3804"/>
                    <a:pt x="12539" y="3811"/>
                    <a:pt x="12525" y="3817"/>
                  </a:cubicBezTo>
                  <a:cubicBezTo>
                    <a:pt x="12510" y="3798"/>
                    <a:pt x="12493" y="3781"/>
                    <a:pt x="12476" y="3766"/>
                  </a:cubicBezTo>
                  <a:cubicBezTo>
                    <a:pt x="12470" y="3756"/>
                    <a:pt x="12463" y="3749"/>
                    <a:pt x="12457" y="3740"/>
                  </a:cubicBezTo>
                  <a:cubicBezTo>
                    <a:pt x="12693" y="3569"/>
                    <a:pt x="12930" y="3371"/>
                    <a:pt x="13090" y="3129"/>
                  </a:cubicBezTo>
                  <a:cubicBezTo>
                    <a:pt x="13132" y="3064"/>
                    <a:pt x="13071" y="3001"/>
                    <a:pt x="13008" y="3001"/>
                  </a:cubicBezTo>
                  <a:cubicBezTo>
                    <a:pt x="12987" y="3001"/>
                    <a:pt x="12966" y="3008"/>
                    <a:pt x="12948" y="3025"/>
                  </a:cubicBezTo>
                  <a:cubicBezTo>
                    <a:pt x="12839" y="3134"/>
                    <a:pt x="12742" y="3255"/>
                    <a:pt x="12636" y="3366"/>
                  </a:cubicBezTo>
                  <a:cubicBezTo>
                    <a:pt x="12551" y="3456"/>
                    <a:pt x="12463" y="3543"/>
                    <a:pt x="12372" y="3628"/>
                  </a:cubicBezTo>
                  <a:cubicBezTo>
                    <a:pt x="12315" y="3560"/>
                    <a:pt x="12253" y="3498"/>
                    <a:pt x="12173" y="3448"/>
                  </a:cubicBezTo>
                  <a:cubicBezTo>
                    <a:pt x="12257" y="3308"/>
                    <a:pt x="12344" y="3171"/>
                    <a:pt x="12436" y="3037"/>
                  </a:cubicBezTo>
                  <a:cubicBezTo>
                    <a:pt x="12534" y="2896"/>
                    <a:pt x="12639" y="2758"/>
                    <a:pt x="12711" y="2604"/>
                  </a:cubicBezTo>
                  <a:cubicBezTo>
                    <a:pt x="12735" y="2556"/>
                    <a:pt x="12698" y="2513"/>
                    <a:pt x="12656" y="2513"/>
                  </a:cubicBezTo>
                  <a:cubicBezTo>
                    <a:pt x="12640" y="2513"/>
                    <a:pt x="12624" y="2518"/>
                    <a:pt x="12610" y="2531"/>
                  </a:cubicBezTo>
                  <a:cubicBezTo>
                    <a:pt x="12483" y="2649"/>
                    <a:pt x="12386" y="2802"/>
                    <a:pt x="12298" y="2953"/>
                  </a:cubicBezTo>
                  <a:cubicBezTo>
                    <a:pt x="12214" y="3096"/>
                    <a:pt x="12135" y="3242"/>
                    <a:pt x="12060" y="3391"/>
                  </a:cubicBezTo>
                  <a:cubicBezTo>
                    <a:pt x="11966" y="3351"/>
                    <a:pt x="11863" y="3325"/>
                    <a:pt x="11762" y="3325"/>
                  </a:cubicBezTo>
                  <a:cubicBezTo>
                    <a:pt x="11706" y="3325"/>
                    <a:pt x="11650" y="3333"/>
                    <a:pt x="11597" y="3350"/>
                  </a:cubicBezTo>
                  <a:cubicBezTo>
                    <a:pt x="11426" y="3404"/>
                    <a:pt x="11294" y="3533"/>
                    <a:pt x="11200" y="3691"/>
                  </a:cubicBezTo>
                  <a:cubicBezTo>
                    <a:pt x="11087" y="3574"/>
                    <a:pt x="10949" y="3485"/>
                    <a:pt x="10821" y="3384"/>
                  </a:cubicBezTo>
                  <a:cubicBezTo>
                    <a:pt x="10750" y="3329"/>
                    <a:pt x="10686" y="3266"/>
                    <a:pt x="10630" y="3198"/>
                  </a:cubicBezTo>
                  <a:cubicBezTo>
                    <a:pt x="10570" y="3129"/>
                    <a:pt x="10528" y="3049"/>
                    <a:pt x="10469" y="2980"/>
                  </a:cubicBezTo>
                  <a:cubicBezTo>
                    <a:pt x="10458" y="2966"/>
                    <a:pt x="10441" y="2960"/>
                    <a:pt x="10424" y="2960"/>
                  </a:cubicBezTo>
                  <a:cubicBezTo>
                    <a:pt x="10391" y="2960"/>
                    <a:pt x="10357" y="2982"/>
                    <a:pt x="10352" y="3015"/>
                  </a:cubicBezTo>
                  <a:cubicBezTo>
                    <a:pt x="10322" y="3229"/>
                    <a:pt x="10515" y="3387"/>
                    <a:pt x="10675" y="3493"/>
                  </a:cubicBezTo>
                  <a:cubicBezTo>
                    <a:pt x="10831" y="3597"/>
                    <a:pt x="11003" y="3675"/>
                    <a:pt x="11143" y="3798"/>
                  </a:cubicBezTo>
                  <a:cubicBezTo>
                    <a:pt x="11081" y="3933"/>
                    <a:pt x="11044" y="4082"/>
                    <a:pt x="11031" y="4220"/>
                  </a:cubicBezTo>
                  <a:cubicBezTo>
                    <a:pt x="11024" y="4199"/>
                    <a:pt x="11011" y="4179"/>
                    <a:pt x="10989" y="4167"/>
                  </a:cubicBezTo>
                  <a:cubicBezTo>
                    <a:pt x="10672" y="4021"/>
                    <a:pt x="10333" y="3865"/>
                    <a:pt x="10086" y="3598"/>
                  </a:cubicBezTo>
                  <a:cubicBezTo>
                    <a:pt x="9825" y="3316"/>
                    <a:pt x="9712" y="2919"/>
                    <a:pt x="9908" y="2570"/>
                  </a:cubicBezTo>
                  <a:cubicBezTo>
                    <a:pt x="9993" y="2419"/>
                    <a:pt x="10133" y="2221"/>
                    <a:pt x="10289" y="2141"/>
                  </a:cubicBezTo>
                  <a:cubicBezTo>
                    <a:pt x="10340" y="2115"/>
                    <a:pt x="10392" y="2104"/>
                    <a:pt x="10442" y="2104"/>
                  </a:cubicBezTo>
                  <a:cubicBezTo>
                    <a:pt x="10577" y="2104"/>
                    <a:pt x="10706" y="2184"/>
                    <a:pt x="10810" y="2273"/>
                  </a:cubicBezTo>
                  <a:cubicBezTo>
                    <a:pt x="11105" y="2529"/>
                    <a:pt x="11314" y="2880"/>
                    <a:pt x="11428" y="3251"/>
                  </a:cubicBezTo>
                  <a:cubicBezTo>
                    <a:pt x="11443" y="3296"/>
                    <a:pt x="11481" y="3316"/>
                    <a:pt x="11519" y="3316"/>
                  </a:cubicBezTo>
                  <a:cubicBezTo>
                    <a:pt x="11569" y="3316"/>
                    <a:pt x="11619" y="3281"/>
                    <a:pt x="11617" y="3220"/>
                  </a:cubicBezTo>
                  <a:cubicBezTo>
                    <a:pt x="11606" y="2845"/>
                    <a:pt x="11593" y="2428"/>
                    <a:pt x="11794" y="2096"/>
                  </a:cubicBezTo>
                  <a:cubicBezTo>
                    <a:pt x="11963" y="1817"/>
                    <a:pt x="12274" y="1677"/>
                    <a:pt x="12591" y="1677"/>
                  </a:cubicBezTo>
                  <a:close/>
                  <a:moveTo>
                    <a:pt x="17702" y="2812"/>
                  </a:moveTo>
                  <a:cubicBezTo>
                    <a:pt x="17711" y="2822"/>
                    <a:pt x="17721" y="2834"/>
                    <a:pt x="17735" y="2834"/>
                  </a:cubicBezTo>
                  <a:cubicBezTo>
                    <a:pt x="17738" y="2834"/>
                    <a:pt x="17738" y="2832"/>
                    <a:pt x="17739" y="2832"/>
                  </a:cubicBezTo>
                  <a:cubicBezTo>
                    <a:pt x="17741" y="2832"/>
                    <a:pt x="17742" y="2834"/>
                    <a:pt x="17742" y="2834"/>
                  </a:cubicBezTo>
                  <a:cubicBezTo>
                    <a:pt x="17759" y="2846"/>
                    <a:pt x="17773" y="2861"/>
                    <a:pt x="17785" y="2875"/>
                  </a:cubicBezTo>
                  <a:cubicBezTo>
                    <a:pt x="17809" y="2902"/>
                    <a:pt x="17831" y="2929"/>
                    <a:pt x="17851" y="2959"/>
                  </a:cubicBezTo>
                  <a:cubicBezTo>
                    <a:pt x="17891" y="3018"/>
                    <a:pt x="17922" y="3095"/>
                    <a:pt x="17926" y="3157"/>
                  </a:cubicBezTo>
                  <a:cubicBezTo>
                    <a:pt x="17929" y="3173"/>
                    <a:pt x="17929" y="3191"/>
                    <a:pt x="17929" y="3207"/>
                  </a:cubicBezTo>
                  <a:lnTo>
                    <a:pt x="17929" y="3237"/>
                  </a:lnTo>
                  <a:lnTo>
                    <a:pt x="17929" y="3244"/>
                  </a:lnTo>
                  <a:cubicBezTo>
                    <a:pt x="17924" y="3279"/>
                    <a:pt x="17918" y="3316"/>
                    <a:pt x="17908" y="3350"/>
                  </a:cubicBezTo>
                  <a:cubicBezTo>
                    <a:pt x="17905" y="3357"/>
                    <a:pt x="17904" y="3366"/>
                    <a:pt x="17901" y="3373"/>
                  </a:cubicBezTo>
                  <a:cubicBezTo>
                    <a:pt x="17899" y="3375"/>
                    <a:pt x="17896" y="3385"/>
                    <a:pt x="17894" y="3391"/>
                  </a:cubicBezTo>
                  <a:lnTo>
                    <a:pt x="17894" y="3391"/>
                  </a:lnTo>
                  <a:cubicBezTo>
                    <a:pt x="17892" y="3396"/>
                    <a:pt x="17888" y="3405"/>
                    <a:pt x="17888" y="3405"/>
                  </a:cubicBezTo>
                  <a:cubicBezTo>
                    <a:pt x="17884" y="3413"/>
                    <a:pt x="17881" y="3420"/>
                    <a:pt x="17877" y="3428"/>
                  </a:cubicBezTo>
                  <a:cubicBezTo>
                    <a:pt x="17860" y="3462"/>
                    <a:pt x="17838" y="3496"/>
                    <a:pt x="17817" y="3529"/>
                  </a:cubicBezTo>
                  <a:cubicBezTo>
                    <a:pt x="17816" y="3533"/>
                    <a:pt x="17816" y="3535"/>
                    <a:pt x="17813" y="3539"/>
                  </a:cubicBezTo>
                  <a:cubicBezTo>
                    <a:pt x="17394" y="3570"/>
                    <a:pt x="17008" y="3831"/>
                    <a:pt x="16858" y="4250"/>
                  </a:cubicBezTo>
                  <a:cubicBezTo>
                    <a:pt x="16790" y="4303"/>
                    <a:pt x="16712" y="4322"/>
                    <a:pt x="16631" y="4322"/>
                  </a:cubicBezTo>
                  <a:cubicBezTo>
                    <a:pt x="16539" y="4322"/>
                    <a:pt x="16444" y="4298"/>
                    <a:pt x="16357" y="4274"/>
                  </a:cubicBezTo>
                  <a:cubicBezTo>
                    <a:pt x="16193" y="4230"/>
                    <a:pt x="16031" y="4173"/>
                    <a:pt x="15869" y="4122"/>
                  </a:cubicBezTo>
                  <a:cubicBezTo>
                    <a:pt x="15712" y="4072"/>
                    <a:pt x="15554" y="4025"/>
                    <a:pt x="15391" y="3997"/>
                  </a:cubicBezTo>
                  <a:cubicBezTo>
                    <a:pt x="15316" y="3986"/>
                    <a:pt x="15241" y="3976"/>
                    <a:pt x="15166" y="3962"/>
                  </a:cubicBezTo>
                  <a:cubicBezTo>
                    <a:pt x="15124" y="3953"/>
                    <a:pt x="15080" y="3932"/>
                    <a:pt x="15036" y="3918"/>
                  </a:cubicBezTo>
                  <a:cubicBezTo>
                    <a:pt x="15031" y="3908"/>
                    <a:pt x="15024" y="3896"/>
                    <a:pt x="15018" y="3888"/>
                  </a:cubicBezTo>
                  <a:cubicBezTo>
                    <a:pt x="14937" y="3760"/>
                    <a:pt x="14829" y="3634"/>
                    <a:pt x="14706" y="3526"/>
                  </a:cubicBezTo>
                  <a:cubicBezTo>
                    <a:pt x="15224" y="3522"/>
                    <a:pt x="15739" y="3464"/>
                    <a:pt x="16244" y="3356"/>
                  </a:cubicBezTo>
                  <a:cubicBezTo>
                    <a:pt x="16720" y="3255"/>
                    <a:pt x="17262" y="3123"/>
                    <a:pt x="17668" y="2841"/>
                  </a:cubicBezTo>
                  <a:cubicBezTo>
                    <a:pt x="17681" y="2832"/>
                    <a:pt x="17691" y="2822"/>
                    <a:pt x="17702" y="2812"/>
                  </a:cubicBezTo>
                  <a:close/>
                  <a:moveTo>
                    <a:pt x="12120" y="3832"/>
                  </a:moveTo>
                  <a:cubicBezTo>
                    <a:pt x="12148" y="3832"/>
                    <a:pt x="12175" y="3836"/>
                    <a:pt x="12202" y="3845"/>
                  </a:cubicBezTo>
                  <a:cubicBezTo>
                    <a:pt x="12308" y="3962"/>
                    <a:pt x="12446" y="4079"/>
                    <a:pt x="12474" y="4242"/>
                  </a:cubicBezTo>
                  <a:cubicBezTo>
                    <a:pt x="12490" y="4330"/>
                    <a:pt x="12483" y="4428"/>
                    <a:pt x="12463" y="4525"/>
                  </a:cubicBezTo>
                  <a:cubicBezTo>
                    <a:pt x="12445" y="4508"/>
                    <a:pt x="12425" y="4502"/>
                    <a:pt x="12404" y="4502"/>
                  </a:cubicBezTo>
                  <a:cubicBezTo>
                    <a:pt x="12384" y="4502"/>
                    <a:pt x="12363" y="4508"/>
                    <a:pt x="12344" y="4518"/>
                  </a:cubicBezTo>
                  <a:cubicBezTo>
                    <a:pt x="12361" y="4468"/>
                    <a:pt x="12371" y="4418"/>
                    <a:pt x="12379" y="4369"/>
                  </a:cubicBezTo>
                  <a:cubicBezTo>
                    <a:pt x="12392" y="4290"/>
                    <a:pt x="12332" y="4242"/>
                    <a:pt x="12272" y="4242"/>
                  </a:cubicBezTo>
                  <a:cubicBezTo>
                    <a:pt x="12240" y="4242"/>
                    <a:pt x="12208" y="4256"/>
                    <a:pt x="12187" y="4286"/>
                  </a:cubicBezTo>
                  <a:cubicBezTo>
                    <a:pt x="12180" y="4260"/>
                    <a:pt x="12178" y="4234"/>
                    <a:pt x="12165" y="4207"/>
                  </a:cubicBezTo>
                  <a:cubicBezTo>
                    <a:pt x="12151" y="4178"/>
                    <a:pt x="12119" y="4165"/>
                    <a:pt x="12088" y="4165"/>
                  </a:cubicBezTo>
                  <a:cubicBezTo>
                    <a:pt x="12070" y="4165"/>
                    <a:pt x="12052" y="4169"/>
                    <a:pt x="12037" y="4177"/>
                  </a:cubicBezTo>
                  <a:cubicBezTo>
                    <a:pt x="11952" y="4224"/>
                    <a:pt x="11895" y="4328"/>
                    <a:pt x="11868" y="4418"/>
                  </a:cubicBezTo>
                  <a:cubicBezTo>
                    <a:pt x="11840" y="4513"/>
                    <a:pt x="11836" y="4653"/>
                    <a:pt x="11915" y="4725"/>
                  </a:cubicBezTo>
                  <a:cubicBezTo>
                    <a:pt x="11909" y="4726"/>
                    <a:pt x="11890" y="4731"/>
                    <a:pt x="11888" y="4731"/>
                  </a:cubicBezTo>
                  <a:cubicBezTo>
                    <a:pt x="11878" y="4732"/>
                    <a:pt x="11865" y="4732"/>
                    <a:pt x="11854" y="4732"/>
                  </a:cubicBezTo>
                  <a:cubicBezTo>
                    <a:pt x="11874" y="4732"/>
                    <a:pt x="11838" y="4728"/>
                    <a:pt x="11833" y="4726"/>
                  </a:cubicBezTo>
                  <a:cubicBezTo>
                    <a:pt x="11831" y="4726"/>
                    <a:pt x="11829" y="4725"/>
                    <a:pt x="11826" y="4725"/>
                  </a:cubicBezTo>
                  <a:cubicBezTo>
                    <a:pt x="11819" y="4721"/>
                    <a:pt x="11814" y="4719"/>
                    <a:pt x="11807" y="4716"/>
                  </a:cubicBezTo>
                  <a:cubicBezTo>
                    <a:pt x="11765" y="4692"/>
                    <a:pt x="11722" y="4675"/>
                    <a:pt x="11679" y="4675"/>
                  </a:cubicBezTo>
                  <a:cubicBezTo>
                    <a:pt x="11658" y="4675"/>
                    <a:pt x="11638" y="4679"/>
                    <a:pt x="11617" y="4688"/>
                  </a:cubicBezTo>
                  <a:cubicBezTo>
                    <a:pt x="11589" y="4633"/>
                    <a:pt x="11573" y="4570"/>
                    <a:pt x="11575" y="4499"/>
                  </a:cubicBezTo>
                  <a:cubicBezTo>
                    <a:pt x="11577" y="4372"/>
                    <a:pt x="11624" y="4235"/>
                    <a:pt x="11687" y="4123"/>
                  </a:cubicBezTo>
                  <a:cubicBezTo>
                    <a:pt x="11741" y="4024"/>
                    <a:pt x="11826" y="3925"/>
                    <a:pt x="11932" y="3879"/>
                  </a:cubicBezTo>
                  <a:cubicBezTo>
                    <a:pt x="11994" y="3853"/>
                    <a:pt x="12058" y="3832"/>
                    <a:pt x="12120" y="3832"/>
                  </a:cubicBezTo>
                  <a:close/>
                  <a:moveTo>
                    <a:pt x="11791" y="3575"/>
                  </a:moveTo>
                  <a:cubicBezTo>
                    <a:pt x="11867" y="3575"/>
                    <a:pt x="11944" y="3595"/>
                    <a:pt x="12013" y="3628"/>
                  </a:cubicBezTo>
                  <a:cubicBezTo>
                    <a:pt x="12065" y="3655"/>
                    <a:pt x="12117" y="3691"/>
                    <a:pt x="12170" y="3725"/>
                  </a:cubicBezTo>
                  <a:cubicBezTo>
                    <a:pt x="12168" y="3727"/>
                    <a:pt x="12170" y="3732"/>
                    <a:pt x="12170" y="3735"/>
                  </a:cubicBezTo>
                  <a:cubicBezTo>
                    <a:pt x="12110" y="3710"/>
                    <a:pt x="12045" y="3695"/>
                    <a:pt x="11980" y="3695"/>
                  </a:cubicBezTo>
                  <a:cubicBezTo>
                    <a:pt x="11949" y="3695"/>
                    <a:pt x="11917" y="3698"/>
                    <a:pt x="11887" y="3706"/>
                  </a:cubicBezTo>
                  <a:cubicBezTo>
                    <a:pt x="11719" y="3749"/>
                    <a:pt x="11593" y="3874"/>
                    <a:pt x="11511" y="4018"/>
                  </a:cubicBezTo>
                  <a:cubicBezTo>
                    <a:pt x="11424" y="4167"/>
                    <a:pt x="11366" y="4350"/>
                    <a:pt x="11365" y="4525"/>
                  </a:cubicBezTo>
                  <a:cubicBezTo>
                    <a:pt x="11363" y="4613"/>
                    <a:pt x="11389" y="4714"/>
                    <a:pt x="11438" y="4796"/>
                  </a:cubicBezTo>
                  <a:cubicBezTo>
                    <a:pt x="11348" y="4681"/>
                    <a:pt x="11289" y="4539"/>
                    <a:pt x="11278" y="4394"/>
                  </a:cubicBezTo>
                  <a:cubicBezTo>
                    <a:pt x="11257" y="4135"/>
                    <a:pt x="11362" y="3786"/>
                    <a:pt x="11589" y="3634"/>
                  </a:cubicBezTo>
                  <a:cubicBezTo>
                    <a:pt x="11650" y="3593"/>
                    <a:pt x="11721" y="3575"/>
                    <a:pt x="11791" y="3575"/>
                  </a:cubicBezTo>
                  <a:close/>
                  <a:moveTo>
                    <a:pt x="22972" y="2378"/>
                  </a:moveTo>
                  <a:cubicBezTo>
                    <a:pt x="22978" y="2378"/>
                    <a:pt x="22985" y="2378"/>
                    <a:pt x="22991" y="2378"/>
                  </a:cubicBezTo>
                  <a:cubicBezTo>
                    <a:pt x="23434" y="2388"/>
                    <a:pt x="23498" y="2848"/>
                    <a:pt x="23289" y="3161"/>
                  </a:cubicBezTo>
                  <a:cubicBezTo>
                    <a:pt x="23094" y="3459"/>
                    <a:pt x="22770" y="3689"/>
                    <a:pt x="22479" y="3888"/>
                  </a:cubicBezTo>
                  <a:cubicBezTo>
                    <a:pt x="21871" y="4304"/>
                    <a:pt x="21211" y="4651"/>
                    <a:pt x="20568" y="5011"/>
                  </a:cubicBezTo>
                  <a:cubicBezTo>
                    <a:pt x="20557" y="5019"/>
                    <a:pt x="20555" y="5027"/>
                    <a:pt x="20548" y="5037"/>
                  </a:cubicBezTo>
                  <a:cubicBezTo>
                    <a:pt x="20536" y="5016"/>
                    <a:pt x="20523" y="4996"/>
                    <a:pt x="20509" y="4976"/>
                  </a:cubicBezTo>
                  <a:cubicBezTo>
                    <a:pt x="20526" y="4967"/>
                    <a:pt x="20537" y="4955"/>
                    <a:pt x="20543" y="4938"/>
                  </a:cubicBezTo>
                  <a:cubicBezTo>
                    <a:pt x="20729" y="4323"/>
                    <a:pt x="20998" y="3746"/>
                    <a:pt x="21431" y="3269"/>
                  </a:cubicBezTo>
                  <a:cubicBezTo>
                    <a:pt x="21641" y="3038"/>
                    <a:pt x="21882" y="2832"/>
                    <a:pt x="22150" y="2672"/>
                  </a:cubicBezTo>
                  <a:cubicBezTo>
                    <a:pt x="22390" y="2529"/>
                    <a:pt x="22684" y="2378"/>
                    <a:pt x="22972" y="2378"/>
                  </a:cubicBezTo>
                  <a:close/>
                  <a:moveTo>
                    <a:pt x="12382" y="4759"/>
                  </a:moveTo>
                  <a:lnTo>
                    <a:pt x="12382" y="4759"/>
                  </a:lnTo>
                  <a:cubicBezTo>
                    <a:pt x="12284" y="4935"/>
                    <a:pt x="12102" y="5042"/>
                    <a:pt x="11905" y="5042"/>
                  </a:cubicBezTo>
                  <a:cubicBezTo>
                    <a:pt x="11853" y="5042"/>
                    <a:pt x="11799" y="5034"/>
                    <a:pt x="11746" y="5019"/>
                  </a:cubicBezTo>
                  <a:cubicBezTo>
                    <a:pt x="11672" y="4996"/>
                    <a:pt x="11606" y="4958"/>
                    <a:pt x="11546" y="4909"/>
                  </a:cubicBezTo>
                  <a:lnTo>
                    <a:pt x="11546" y="4909"/>
                  </a:lnTo>
                  <a:cubicBezTo>
                    <a:pt x="11577" y="4926"/>
                    <a:pt x="11610" y="4941"/>
                    <a:pt x="11648" y="4946"/>
                  </a:cubicBezTo>
                  <a:cubicBezTo>
                    <a:pt x="11717" y="4981"/>
                    <a:pt x="11794" y="4997"/>
                    <a:pt x="11871" y="4997"/>
                  </a:cubicBezTo>
                  <a:cubicBezTo>
                    <a:pt x="11920" y="4997"/>
                    <a:pt x="11968" y="4990"/>
                    <a:pt x="12014" y="4979"/>
                  </a:cubicBezTo>
                  <a:cubicBezTo>
                    <a:pt x="12156" y="4943"/>
                    <a:pt x="12273" y="4854"/>
                    <a:pt x="12382" y="4759"/>
                  </a:cubicBezTo>
                  <a:close/>
                  <a:moveTo>
                    <a:pt x="23663" y="3423"/>
                  </a:moveTo>
                  <a:cubicBezTo>
                    <a:pt x="23966" y="3423"/>
                    <a:pt x="24258" y="3522"/>
                    <a:pt x="24280" y="3888"/>
                  </a:cubicBezTo>
                  <a:cubicBezTo>
                    <a:pt x="24308" y="4343"/>
                    <a:pt x="23877" y="4627"/>
                    <a:pt x="23514" y="4797"/>
                  </a:cubicBezTo>
                  <a:cubicBezTo>
                    <a:pt x="23481" y="4813"/>
                    <a:pt x="23445" y="4826"/>
                    <a:pt x="23414" y="4840"/>
                  </a:cubicBezTo>
                  <a:cubicBezTo>
                    <a:pt x="23187" y="4865"/>
                    <a:pt x="22942" y="4945"/>
                    <a:pt x="22764" y="4979"/>
                  </a:cubicBezTo>
                  <a:cubicBezTo>
                    <a:pt x="22393" y="5051"/>
                    <a:pt x="22018" y="5115"/>
                    <a:pt x="21642" y="5163"/>
                  </a:cubicBezTo>
                  <a:cubicBezTo>
                    <a:pt x="21486" y="5182"/>
                    <a:pt x="21328" y="5197"/>
                    <a:pt x="21171" y="5197"/>
                  </a:cubicBezTo>
                  <a:cubicBezTo>
                    <a:pt x="21006" y="5197"/>
                    <a:pt x="20843" y="5181"/>
                    <a:pt x="20683" y="5136"/>
                  </a:cubicBezTo>
                  <a:cubicBezTo>
                    <a:pt x="21295" y="4787"/>
                    <a:pt x="21933" y="4468"/>
                    <a:pt x="22518" y="4075"/>
                  </a:cubicBezTo>
                  <a:cubicBezTo>
                    <a:pt x="22760" y="3913"/>
                    <a:pt x="23068" y="3705"/>
                    <a:pt x="23295" y="3451"/>
                  </a:cubicBezTo>
                  <a:cubicBezTo>
                    <a:pt x="23304" y="3454"/>
                    <a:pt x="23311" y="3458"/>
                    <a:pt x="23319" y="3458"/>
                  </a:cubicBezTo>
                  <a:cubicBezTo>
                    <a:pt x="23322" y="3458"/>
                    <a:pt x="23325" y="3458"/>
                    <a:pt x="23328" y="3456"/>
                  </a:cubicBezTo>
                  <a:cubicBezTo>
                    <a:pt x="23431" y="3437"/>
                    <a:pt x="23548" y="3423"/>
                    <a:pt x="23663" y="3423"/>
                  </a:cubicBezTo>
                  <a:close/>
                  <a:moveTo>
                    <a:pt x="14074" y="3429"/>
                  </a:moveTo>
                  <a:cubicBezTo>
                    <a:pt x="14388" y="3429"/>
                    <a:pt x="14687" y="3715"/>
                    <a:pt x="14865" y="3974"/>
                  </a:cubicBezTo>
                  <a:cubicBezTo>
                    <a:pt x="14862" y="3987"/>
                    <a:pt x="14862" y="3997"/>
                    <a:pt x="14868" y="4011"/>
                  </a:cubicBezTo>
                  <a:cubicBezTo>
                    <a:pt x="14883" y="4052"/>
                    <a:pt x="14910" y="4081"/>
                    <a:pt x="14946" y="4103"/>
                  </a:cubicBezTo>
                  <a:cubicBezTo>
                    <a:pt x="15150" y="4445"/>
                    <a:pt x="15330" y="4941"/>
                    <a:pt x="14965" y="5204"/>
                  </a:cubicBezTo>
                  <a:cubicBezTo>
                    <a:pt x="14694" y="5315"/>
                    <a:pt x="14407" y="5370"/>
                    <a:pt x="14122" y="5370"/>
                  </a:cubicBezTo>
                  <a:cubicBezTo>
                    <a:pt x="13767" y="5370"/>
                    <a:pt x="13414" y="5284"/>
                    <a:pt x="13093" y="5111"/>
                  </a:cubicBezTo>
                  <a:cubicBezTo>
                    <a:pt x="13091" y="5110"/>
                    <a:pt x="13089" y="5110"/>
                    <a:pt x="13088" y="5110"/>
                  </a:cubicBezTo>
                  <a:cubicBezTo>
                    <a:pt x="13087" y="5110"/>
                    <a:pt x="13086" y="5110"/>
                    <a:pt x="13086" y="5109"/>
                  </a:cubicBezTo>
                  <a:cubicBezTo>
                    <a:pt x="13081" y="5105"/>
                    <a:pt x="13078" y="5101"/>
                    <a:pt x="13074" y="5095"/>
                  </a:cubicBezTo>
                  <a:cubicBezTo>
                    <a:pt x="13009" y="5013"/>
                    <a:pt x="12942" y="4935"/>
                    <a:pt x="12873" y="4857"/>
                  </a:cubicBezTo>
                  <a:cubicBezTo>
                    <a:pt x="12815" y="4792"/>
                    <a:pt x="12761" y="4721"/>
                    <a:pt x="12690" y="4670"/>
                  </a:cubicBezTo>
                  <a:cubicBezTo>
                    <a:pt x="12690" y="4670"/>
                    <a:pt x="12688" y="4670"/>
                    <a:pt x="12688" y="4668"/>
                  </a:cubicBezTo>
                  <a:cubicBezTo>
                    <a:pt x="12708" y="4599"/>
                    <a:pt x="12722" y="4528"/>
                    <a:pt x="12731" y="4458"/>
                  </a:cubicBezTo>
                  <a:cubicBezTo>
                    <a:pt x="12894" y="4428"/>
                    <a:pt x="13057" y="4391"/>
                    <a:pt x="13219" y="4349"/>
                  </a:cubicBezTo>
                  <a:cubicBezTo>
                    <a:pt x="13391" y="4302"/>
                    <a:pt x="13555" y="4251"/>
                    <a:pt x="13716" y="4169"/>
                  </a:cubicBezTo>
                  <a:cubicBezTo>
                    <a:pt x="13784" y="4134"/>
                    <a:pt x="13740" y="4030"/>
                    <a:pt x="13671" y="4030"/>
                  </a:cubicBezTo>
                  <a:cubicBezTo>
                    <a:pt x="13665" y="4030"/>
                    <a:pt x="13658" y="4031"/>
                    <a:pt x="13652" y="4033"/>
                  </a:cubicBezTo>
                  <a:cubicBezTo>
                    <a:pt x="13486" y="4082"/>
                    <a:pt x="13328" y="4152"/>
                    <a:pt x="13165" y="4208"/>
                  </a:cubicBezTo>
                  <a:cubicBezTo>
                    <a:pt x="13023" y="4258"/>
                    <a:pt x="12878" y="4301"/>
                    <a:pt x="12732" y="4342"/>
                  </a:cubicBezTo>
                  <a:cubicBezTo>
                    <a:pt x="12732" y="4315"/>
                    <a:pt x="12737" y="4288"/>
                    <a:pt x="12734" y="4262"/>
                  </a:cubicBezTo>
                  <a:cubicBezTo>
                    <a:pt x="12727" y="4166"/>
                    <a:pt x="12697" y="4078"/>
                    <a:pt x="12653" y="3994"/>
                  </a:cubicBezTo>
                  <a:cubicBezTo>
                    <a:pt x="12989" y="3874"/>
                    <a:pt x="13311" y="3708"/>
                    <a:pt x="13626" y="3542"/>
                  </a:cubicBezTo>
                  <a:cubicBezTo>
                    <a:pt x="13645" y="3557"/>
                    <a:pt x="13668" y="3567"/>
                    <a:pt x="13691" y="3567"/>
                  </a:cubicBezTo>
                  <a:cubicBezTo>
                    <a:pt x="13707" y="3567"/>
                    <a:pt x="13724" y="3562"/>
                    <a:pt x="13738" y="3550"/>
                  </a:cubicBezTo>
                  <a:cubicBezTo>
                    <a:pt x="13849" y="3465"/>
                    <a:pt x="13962" y="3429"/>
                    <a:pt x="14074" y="3429"/>
                  </a:cubicBezTo>
                  <a:close/>
                  <a:moveTo>
                    <a:pt x="15167" y="4164"/>
                  </a:moveTo>
                  <a:cubicBezTo>
                    <a:pt x="15222" y="4170"/>
                    <a:pt x="15276" y="4173"/>
                    <a:pt x="15319" y="4179"/>
                  </a:cubicBezTo>
                  <a:cubicBezTo>
                    <a:pt x="15510" y="4200"/>
                    <a:pt x="15698" y="4251"/>
                    <a:pt x="15883" y="4305"/>
                  </a:cubicBezTo>
                  <a:cubicBezTo>
                    <a:pt x="16082" y="4361"/>
                    <a:pt x="16333" y="4459"/>
                    <a:pt x="16562" y="4459"/>
                  </a:cubicBezTo>
                  <a:cubicBezTo>
                    <a:pt x="16650" y="4459"/>
                    <a:pt x="16735" y="4444"/>
                    <a:pt x="16813" y="4407"/>
                  </a:cubicBezTo>
                  <a:lnTo>
                    <a:pt x="16813" y="4407"/>
                  </a:lnTo>
                  <a:cubicBezTo>
                    <a:pt x="16749" y="4733"/>
                    <a:pt x="16799" y="5067"/>
                    <a:pt x="16882" y="5390"/>
                  </a:cubicBezTo>
                  <a:cubicBezTo>
                    <a:pt x="16620" y="5129"/>
                    <a:pt x="16316" y="4902"/>
                    <a:pt x="15944" y="4861"/>
                  </a:cubicBezTo>
                  <a:cubicBezTo>
                    <a:pt x="15907" y="4857"/>
                    <a:pt x="15868" y="4855"/>
                    <a:pt x="15830" y="4855"/>
                  </a:cubicBezTo>
                  <a:cubicBezTo>
                    <a:pt x="15635" y="4855"/>
                    <a:pt x="15438" y="4907"/>
                    <a:pt x="15278" y="5010"/>
                  </a:cubicBezTo>
                  <a:cubicBezTo>
                    <a:pt x="15373" y="4755"/>
                    <a:pt x="15293" y="4435"/>
                    <a:pt x="15167" y="4164"/>
                  </a:cubicBezTo>
                  <a:close/>
                  <a:moveTo>
                    <a:pt x="23574" y="5047"/>
                  </a:moveTo>
                  <a:cubicBezTo>
                    <a:pt x="23627" y="5047"/>
                    <a:pt x="23675" y="5058"/>
                    <a:pt x="23715" y="5088"/>
                  </a:cubicBezTo>
                  <a:cubicBezTo>
                    <a:pt x="23848" y="5187"/>
                    <a:pt x="23826" y="5383"/>
                    <a:pt x="23755" y="5508"/>
                  </a:cubicBezTo>
                  <a:cubicBezTo>
                    <a:pt x="23498" y="5965"/>
                    <a:pt x="22818" y="6161"/>
                    <a:pt x="22332" y="6165"/>
                  </a:cubicBezTo>
                  <a:cubicBezTo>
                    <a:pt x="22329" y="6165"/>
                    <a:pt x="22325" y="6165"/>
                    <a:pt x="22322" y="6165"/>
                  </a:cubicBezTo>
                  <a:cubicBezTo>
                    <a:pt x="21816" y="6165"/>
                    <a:pt x="21101" y="5944"/>
                    <a:pt x="20944" y="5404"/>
                  </a:cubicBezTo>
                  <a:lnTo>
                    <a:pt x="20944" y="5404"/>
                  </a:lnTo>
                  <a:cubicBezTo>
                    <a:pt x="21018" y="5411"/>
                    <a:pt x="21092" y="5413"/>
                    <a:pt x="21167" y="5413"/>
                  </a:cubicBezTo>
                  <a:cubicBezTo>
                    <a:pt x="21267" y="5413"/>
                    <a:pt x="21368" y="5408"/>
                    <a:pt x="21469" y="5400"/>
                  </a:cubicBezTo>
                  <a:cubicBezTo>
                    <a:pt x="21812" y="5390"/>
                    <a:pt x="22154" y="5356"/>
                    <a:pt x="22493" y="5285"/>
                  </a:cubicBezTo>
                  <a:cubicBezTo>
                    <a:pt x="22650" y="5251"/>
                    <a:pt x="22814" y="5214"/>
                    <a:pt x="22977" y="5168"/>
                  </a:cubicBezTo>
                  <a:cubicBezTo>
                    <a:pt x="23067" y="5152"/>
                    <a:pt x="23155" y="5136"/>
                    <a:pt x="23244" y="5116"/>
                  </a:cubicBezTo>
                  <a:cubicBezTo>
                    <a:pt x="23335" y="5097"/>
                    <a:pt x="23463" y="5047"/>
                    <a:pt x="23574" y="5047"/>
                  </a:cubicBezTo>
                  <a:close/>
                  <a:moveTo>
                    <a:pt x="11031" y="4302"/>
                  </a:moveTo>
                  <a:cubicBezTo>
                    <a:pt x="11024" y="4678"/>
                    <a:pt x="11240" y="5061"/>
                    <a:pt x="11594" y="5210"/>
                  </a:cubicBezTo>
                  <a:cubicBezTo>
                    <a:pt x="11698" y="5254"/>
                    <a:pt x="11807" y="5275"/>
                    <a:pt x="11915" y="5275"/>
                  </a:cubicBezTo>
                  <a:cubicBezTo>
                    <a:pt x="11992" y="5275"/>
                    <a:pt x="12069" y="5264"/>
                    <a:pt x="12144" y="5243"/>
                  </a:cubicBezTo>
                  <a:cubicBezTo>
                    <a:pt x="12294" y="5492"/>
                    <a:pt x="12389" y="5763"/>
                    <a:pt x="12510" y="6029"/>
                  </a:cubicBezTo>
                  <a:cubicBezTo>
                    <a:pt x="12524" y="6060"/>
                    <a:pt x="12551" y="6073"/>
                    <a:pt x="12577" y="6073"/>
                  </a:cubicBezTo>
                  <a:cubicBezTo>
                    <a:pt x="12617" y="6073"/>
                    <a:pt x="12656" y="6041"/>
                    <a:pt x="12640" y="5988"/>
                  </a:cubicBezTo>
                  <a:cubicBezTo>
                    <a:pt x="12559" y="5705"/>
                    <a:pt x="12400" y="5450"/>
                    <a:pt x="12249" y="5202"/>
                  </a:cubicBezTo>
                  <a:cubicBezTo>
                    <a:pt x="12382" y="5142"/>
                    <a:pt x="12498" y="5047"/>
                    <a:pt x="12582" y="4916"/>
                  </a:cubicBezTo>
                  <a:lnTo>
                    <a:pt x="12592" y="4895"/>
                  </a:lnTo>
                  <a:cubicBezTo>
                    <a:pt x="12653" y="4946"/>
                    <a:pt x="12712" y="4999"/>
                    <a:pt x="12773" y="5051"/>
                  </a:cubicBezTo>
                  <a:cubicBezTo>
                    <a:pt x="12829" y="5098"/>
                    <a:pt x="12883" y="5145"/>
                    <a:pt x="12939" y="5189"/>
                  </a:cubicBezTo>
                  <a:cubicBezTo>
                    <a:pt x="12937" y="5213"/>
                    <a:pt x="12939" y="5237"/>
                    <a:pt x="12951" y="5260"/>
                  </a:cubicBezTo>
                  <a:cubicBezTo>
                    <a:pt x="13096" y="5558"/>
                    <a:pt x="13328" y="5839"/>
                    <a:pt x="13379" y="6173"/>
                  </a:cubicBezTo>
                  <a:cubicBezTo>
                    <a:pt x="13429" y="6497"/>
                    <a:pt x="13264" y="6784"/>
                    <a:pt x="12918" y="6803"/>
                  </a:cubicBezTo>
                  <a:cubicBezTo>
                    <a:pt x="12903" y="6804"/>
                    <a:pt x="12887" y="6805"/>
                    <a:pt x="12872" y="6805"/>
                  </a:cubicBezTo>
                  <a:cubicBezTo>
                    <a:pt x="12171" y="6805"/>
                    <a:pt x="11983" y="5850"/>
                    <a:pt x="11794" y="5342"/>
                  </a:cubicBezTo>
                  <a:cubicBezTo>
                    <a:pt x="11779" y="5301"/>
                    <a:pt x="11741" y="5267"/>
                    <a:pt x="11695" y="5267"/>
                  </a:cubicBezTo>
                  <a:cubicBezTo>
                    <a:pt x="11693" y="5267"/>
                    <a:pt x="11691" y="5267"/>
                    <a:pt x="11690" y="5267"/>
                  </a:cubicBezTo>
                  <a:cubicBezTo>
                    <a:pt x="11677" y="5270"/>
                    <a:pt x="11668" y="5273"/>
                    <a:pt x="11658" y="5274"/>
                  </a:cubicBezTo>
                  <a:cubicBezTo>
                    <a:pt x="11646" y="5274"/>
                    <a:pt x="11633" y="5278"/>
                    <a:pt x="11623" y="5284"/>
                  </a:cubicBezTo>
                  <a:cubicBezTo>
                    <a:pt x="11491" y="5319"/>
                    <a:pt x="11410" y="5416"/>
                    <a:pt x="11325" y="5534"/>
                  </a:cubicBezTo>
                  <a:cubicBezTo>
                    <a:pt x="11183" y="5728"/>
                    <a:pt x="11010" y="5895"/>
                    <a:pt x="10808" y="6024"/>
                  </a:cubicBezTo>
                  <a:cubicBezTo>
                    <a:pt x="10622" y="6146"/>
                    <a:pt x="10293" y="6314"/>
                    <a:pt x="10025" y="6314"/>
                  </a:cubicBezTo>
                  <a:cubicBezTo>
                    <a:pt x="9846" y="6314"/>
                    <a:pt x="9696" y="6239"/>
                    <a:pt x="9634" y="6026"/>
                  </a:cubicBezTo>
                  <a:cubicBezTo>
                    <a:pt x="9517" y="5624"/>
                    <a:pt x="9560" y="5132"/>
                    <a:pt x="9879" y="4837"/>
                  </a:cubicBezTo>
                  <a:cubicBezTo>
                    <a:pt x="10176" y="4562"/>
                    <a:pt x="10596" y="4448"/>
                    <a:pt x="10977" y="4352"/>
                  </a:cubicBezTo>
                  <a:cubicBezTo>
                    <a:pt x="11003" y="4345"/>
                    <a:pt x="11020" y="4326"/>
                    <a:pt x="11031" y="4302"/>
                  </a:cubicBezTo>
                  <a:close/>
                  <a:moveTo>
                    <a:pt x="17865" y="5805"/>
                  </a:moveTo>
                  <a:cubicBezTo>
                    <a:pt x="17877" y="5805"/>
                    <a:pt x="17889" y="5806"/>
                    <a:pt x="17901" y="5806"/>
                  </a:cubicBezTo>
                  <a:cubicBezTo>
                    <a:pt x="17897" y="5817"/>
                    <a:pt x="17897" y="5830"/>
                    <a:pt x="17897" y="5841"/>
                  </a:cubicBezTo>
                  <a:cubicBezTo>
                    <a:pt x="17851" y="5846"/>
                    <a:pt x="17806" y="5854"/>
                    <a:pt x="17762" y="5870"/>
                  </a:cubicBezTo>
                  <a:cubicBezTo>
                    <a:pt x="17599" y="5932"/>
                    <a:pt x="17478" y="6085"/>
                    <a:pt x="17394" y="6230"/>
                  </a:cubicBezTo>
                  <a:cubicBezTo>
                    <a:pt x="17238" y="6490"/>
                    <a:pt x="17145" y="6847"/>
                    <a:pt x="17352" y="7107"/>
                  </a:cubicBezTo>
                  <a:cubicBezTo>
                    <a:pt x="17423" y="7197"/>
                    <a:pt x="17549" y="7284"/>
                    <a:pt x="17673" y="7284"/>
                  </a:cubicBezTo>
                  <a:cubicBezTo>
                    <a:pt x="17709" y="7284"/>
                    <a:pt x="17746" y="7276"/>
                    <a:pt x="17780" y="7259"/>
                  </a:cubicBezTo>
                  <a:cubicBezTo>
                    <a:pt x="17831" y="7235"/>
                    <a:pt x="17806" y="7164"/>
                    <a:pt x="17762" y="7150"/>
                  </a:cubicBezTo>
                  <a:cubicBezTo>
                    <a:pt x="17698" y="7128"/>
                    <a:pt x="17638" y="7121"/>
                    <a:pt x="17583" y="7080"/>
                  </a:cubicBezTo>
                  <a:cubicBezTo>
                    <a:pt x="17532" y="7043"/>
                    <a:pt x="17489" y="6989"/>
                    <a:pt x="17461" y="6932"/>
                  </a:cubicBezTo>
                  <a:cubicBezTo>
                    <a:pt x="17394" y="6803"/>
                    <a:pt x="17416" y="6650"/>
                    <a:pt x="17461" y="6518"/>
                  </a:cubicBezTo>
                  <a:cubicBezTo>
                    <a:pt x="17504" y="6393"/>
                    <a:pt x="17570" y="6266"/>
                    <a:pt x="17657" y="6164"/>
                  </a:cubicBezTo>
                  <a:lnTo>
                    <a:pt x="17657" y="6164"/>
                  </a:lnTo>
                  <a:cubicBezTo>
                    <a:pt x="17646" y="6195"/>
                    <a:pt x="17633" y="6227"/>
                    <a:pt x="17624" y="6257"/>
                  </a:cubicBezTo>
                  <a:cubicBezTo>
                    <a:pt x="17596" y="6349"/>
                    <a:pt x="17567" y="6443"/>
                    <a:pt x="17546" y="6537"/>
                  </a:cubicBezTo>
                  <a:cubicBezTo>
                    <a:pt x="17522" y="6629"/>
                    <a:pt x="17514" y="6732"/>
                    <a:pt x="17558" y="6820"/>
                  </a:cubicBezTo>
                  <a:cubicBezTo>
                    <a:pt x="17585" y="6874"/>
                    <a:pt x="17626" y="6911"/>
                    <a:pt x="17671" y="6937"/>
                  </a:cubicBezTo>
                  <a:cubicBezTo>
                    <a:pt x="17690" y="6972"/>
                    <a:pt x="17712" y="7003"/>
                    <a:pt x="17742" y="7032"/>
                  </a:cubicBezTo>
                  <a:cubicBezTo>
                    <a:pt x="17807" y="7093"/>
                    <a:pt x="17885" y="7118"/>
                    <a:pt x="17965" y="7118"/>
                  </a:cubicBezTo>
                  <a:cubicBezTo>
                    <a:pt x="18044" y="7118"/>
                    <a:pt x="18124" y="7095"/>
                    <a:pt x="18196" y="7059"/>
                  </a:cubicBezTo>
                  <a:cubicBezTo>
                    <a:pt x="18348" y="6982"/>
                    <a:pt x="18473" y="6856"/>
                    <a:pt x="18507" y="6684"/>
                  </a:cubicBezTo>
                  <a:cubicBezTo>
                    <a:pt x="18512" y="6660"/>
                    <a:pt x="18512" y="6633"/>
                    <a:pt x="18512" y="6608"/>
                  </a:cubicBezTo>
                  <a:cubicBezTo>
                    <a:pt x="18514" y="6599"/>
                    <a:pt x="18514" y="6592"/>
                    <a:pt x="18514" y="6583"/>
                  </a:cubicBezTo>
                  <a:lnTo>
                    <a:pt x="18514" y="6537"/>
                  </a:lnTo>
                  <a:cubicBezTo>
                    <a:pt x="18514" y="6420"/>
                    <a:pt x="18483" y="6301"/>
                    <a:pt x="18437" y="6192"/>
                  </a:cubicBezTo>
                  <a:cubicBezTo>
                    <a:pt x="18417" y="6138"/>
                    <a:pt x="18369" y="6100"/>
                    <a:pt x="18314" y="6100"/>
                  </a:cubicBezTo>
                  <a:cubicBezTo>
                    <a:pt x="18301" y="6100"/>
                    <a:pt x="18288" y="6102"/>
                    <a:pt x="18274" y="6107"/>
                  </a:cubicBezTo>
                  <a:cubicBezTo>
                    <a:pt x="18209" y="6128"/>
                    <a:pt x="18166" y="6202"/>
                    <a:pt x="18189" y="6270"/>
                  </a:cubicBezTo>
                  <a:cubicBezTo>
                    <a:pt x="18207" y="6321"/>
                    <a:pt x="18223" y="6373"/>
                    <a:pt x="18237" y="6427"/>
                  </a:cubicBezTo>
                  <a:cubicBezTo>
                    <a:pt x="18241" y="6440"/>
                    <a:pt x="18244" y="6454"/>
                    <a:pt x="18246" y="6466"/>
                  </a:cubicBezTo>
                  <a:cubicBezTo>
                    <a:pt x="18248" y="6472"/>
                    <a:pt x="18252" y="6495"/>
                    <a:pt x="18252" y="6495"/>
                  </a:cubicBezTo>
                  <a:cubicBezTo>
                    <a:pt x="18252" y="6495"/>
                    <a:pt x="18251" y="6495"/>
                    <a:pt x="18251" y="6494"/>
                  </a:cubicBezTo>
                  <a:cubicBezTo>
                    <a:pt x="18251" y="6493"/>
                    <a:pt x="18251" y="6493"/>
                    <a:pt x="18251" y="6493"/>
                  </a:cubicBezTo>
                  <a:lnTo>
                    <a:pt x="18251" y="6493"/>
                  </a:lnTo>
                  <a:cubicBezTo>
                    <a:pt x="18251" y="6493"/>
                    <a:pt x="18253" y="6516"/>
                    <a:pt x="18256" y="6522"/>
                  </a:cubicBezTo>
                  <a:cubicBezTo>
                    <a:pt x="18257" y="6534"/>
                    <a:pt x="18257" y="6544"/>
                    <a:pt x="18257" y="6555"/>
                  </a:cubicBezTo>
                  <a:lnTo>
                    <a:pt x="18257" y="6564"/>
                  </a:lnTo>
                  <a:cubicBezTo>
                    <a:pt x="18256" y="6575"/>
                    <a:pt x="18253" y="6583"/>
                    <a:pt x="18251" y="6593"/>
                  </a:cubicBezTo>
                  <a:cubicBezTo>
                    <a:pt x="18250" y="6600"/>
                    <a:pt x="18249" y="6606"/>
                    <a:pt x="18246" y="6613"/>
                  </a:cubicBezTo>
                  <a:lnTo>
                    <a:pt x="18244" y="6615"/>
                  </a:lnTo>
                  <a:cubicBezTo>
                    <a:pt x="18242" y="6622"/>
                    <a:pt x="18229" y="6642"/>
                    <a:pt x="18230" y="6642"/>
                  </a:cubicBezTo>
                  <a:cubicBezTo>
                    <a:pt x="18230" y="6642"/>
                    <a:pt x="18230" y="6642"/>
                    <a:pt x="18230" y="6642"/>
                  </a:cubicBezTo>
                  <a:lnTo>
                    <a:pt x="18230" y="6642"/>
                  </a:lnTo>
                  <a:cubicBezTo>
                    <a:pt x="18229" y="6643"/>
                    <a:pt x="18213" y="6663"/>
                    <a:pt x="18203" y="6670"/>
                  </a:cubicBezTo>
                  <a:cubicBezTo>
                    <a:pt x="18196" y="6677"/>
                    <a:pt x="18166" y="6697"/>
                    <a:pt x="18152" y="6704"/>
                  </a:cubicBezTo>
                  <a:cubicBezTo>
                    <a:pt x="18125" y="6718"/>
                    <a:pt x="18109" y="6725"/>
                    <a:pt x="18074" y="6735"/>
                  </a:cubicBezTo>
                  <a:cubicBezTo>
                    <a:pt x="18016" y="6755"/>
                    <a:pt x="17962" y="6764"/>
                    <a:pt x="17904" y="6771"/>
                  </a:cubicBezTo>
                  <a:cubicBezTo>
                    <a:pt x="17881" y="6773"/>
                    <a:pt x="17857" y="6775"/>
                    <a:pt x="17834" y="6775"/>
                  </a:cubicBezTo>
                  <a:cubicBezTo>
                    <a:pt x="17821" y="6775"/>
                    <a:pt x="17808" y="6775"/>
                    <a:pt x="17794" y="6774"/>
                  </a:cubicBezTo>
                  <a:cubicBezTo>
                    <a:pt x="17785" y="6741"/>
                    <a:pt x="17780" y="6710"/>
                    <a:pt x="17782" y="6679"/>
                  </a:cubicBezTo>
                  <a:cubicBezTo>
                    <a:pt x="17789" y="6557"/>
                    <a:pt x="17873" y="6444"/>
                    <a:pt x="17943" y="6348"/>
                  </a:cubicBezTo>
                  <a:cubicBezTo>
                    <a:pt x="17960" y="6371"/>
                    <a:pt x="17986" y="6382"/>
                    <a:pt x="18012" y="6382"/>
                  </a:cubicBezTo>
                  <a:cubicBezTo>
                    <a:pt x="18070" y="6382"/>
                    <a:pt x="18131" y="6332"/>
                    <a:pt x="18114" y="6259"/>
                  </a:cubicBezTo>
                  <a:cubicBezTo>
                    <a:pt x="18092" y="6172"/>
                    <a:pt x="18071" y="6085"/>
                    <a:pt x="18047" y="5998"/>
                  </a:cubicBezTo>
                  <a:cubicBezTo>
                    <a:pt x="18046" y="5990"/>
                    <a:pt x="18039" y="5983"/>
                    <a:pt x="18036" y="5976"/>
                  </a:cubicBezTo>
                  <a:lnTo>
                    <a:pt x="18036" y="5976"/>
                  </a:lnTo>
                  <a:cubicBezTo>
                    <a:pt x="18067" y="5979"/>
                    <a:pt x="18097" y="5983"/>
                    <a:pt x="18128" y="5996"/>
                  </a:cubicBezTo>
                  <a:cubicBezTo>
                    <a:pt x="18136" y="6000"/>
                    <a:pt x="18144" y="6002"/>
                    <a:pt x="18151" y="6002"/>
                  </a:cubicBezTo>
                  <a:cubicBezTo>
                    <a:pt x="18169" y="6002"/>
                    <a:pt x="18182" y="5992"/>
                    <a:pt x="18189" y="5979"/>
                  </a:cubicBezTo>
                  <a:cubicBezTo>
                    <a:pt x="18298" y="6012"/>
                    <a:pt x="18405" y="6083"/>
                    <a:pt x="18476" y="6146"/>
                  </a:cubicBezTo>
                  <a:cubicBezTo>
                    <a:pt x="18613" y="6273"/>
                    <a:pt x="18607" y="6478"/>
                    <a:pt x="18569" y="6647"/>
                  </a:cubicBezTo>
                  <a:cubicBezTo>
                    <a:pt x="18487" y="7003"/>
                    <a:pt x="18180" y="7284"/>
                    <a:pt x="17813" y="7320"/>
                  </a:cubicBezTo>
                  <a:cubicBezTo>
                    <a:pt x="17787" y="7322"/>
                    <a:pt x="17761" y="7323"/>
                    <a:pt x="17735" y="7323"/>
                  </a:cubicBezTo>
                  <a:cubicBezTo>
                    <a:pt x="17603" y="7323"/>
                    <a:pt x="17471" y="7292"/>
                    <a:pt x="17363" y="7218"/>
                  </a:cubicBezTo>
                  <a:cubicBezTo>
                    <a:pt x="17216" y="7117"/>
                    <a:pt x="17131" y="6940"/>
                    <a:pt x="17099" y="6769"/>
                  </a:cubicBezTo>
                  <a:cubicBezTo>
                    <a:pt x="17044" y="6476"/>
                    <a:pt x="17146" y="6132"/>
                    <a:pt x="17393" y="5952"/>
                  </a:cubicBezTo>
                  <a:cubicBezTo>
                    <a:pt x="17530" y="5853"/>
                    <a:pt x="17696" y="5805"/>
                    <a:pt x="17865" y="5805"/>
                  </a:cubicBezTo>
                  <a:close/>
                  <a:moveTo>
                    <a:pt x="3902" y="5702"/>
                  </a:moveTo>
                  <a:cubicBezTo>
                    <a:pt x="4108" y="5702"/>
                    <a:pt x="4317" y="5772"/>
                    <a:pt x="4472" y="5901"/>
                  </a:cubicBezTo>
                  <a:cubicBezTo>
                    <a:pt x="4831" y="6200"/>
                    <a:pt x="4867" y="6769"/>
                    <a:pt x="4661" y="7167"/>
                  </a:cubicBezTo>
                  <a:cubicBezTo>
                    <a:pt x="4552" y="7379"/>
                    <a:pt x="4381" y="7541"/>
                    <a:pt x="4184" y="7660"/>
                  </a:cubicBezTo>
                  <a:cubicBezTo>
                    <a:pt x="3905" y="7697"/>
                    <a:pt x="3628" y="7775"/>
                    <a:pt x="3377" y="7867"/>
                  </a:cubicBezTo>
                  <a:cubicBezTo>
                    <a:pt x="3360" y="7809"/>
                    <a:pt x="3333" y="7754"/>
                    <a:pt x="3303" y="7703"/>
                  </a:cubicBezTo>
                  <a:cubicBezTo>
                    <a:pt x="3411" y="7561"/>
                    <a:pt x="3532" y="7425"/>
                    <a:pt x="3651" y="7291"/>
                  </a:cubicBezTo>
                  <a:cubicBezTo>
                    <a:pt x="3784" y="7138"/>
                    <a:pt x="3929" y="6996"/>
                    <a:pt x="4051" y="6833"/>
                  </a:cubicBezTo>
                  <a:cubicBezTo>
                    <a:pt x="4086" y="6788"/>
                    <a:pt x="4053" y="6737"/>
                    <a:pt x="4009" y="6737"/>
                  </a:cubicBezTo>
                  <a:cubicBezTo>
                    <a:pt x="3995" y="6737"/>
                    <a:pt x="3980" y="6742"/>
                    <a:pt x="3966" y="6754"/>
                  </a:cubicBezTo>
                  <a:cubicBezTo>
                    <a:pt x="3805" y="6889"/>
                    <a:pt x="3678" y="7059"/>
                    <a:pt x="3547" y="7223"/>
                  </a:cubicBezTo>
                  <a:cubicBezTo>
                    <a:pt x="3444" y="7357"/>
                    <a:pt x="3351" y="7496"/>
                    <a:pt x="3256" y="7636"/>
                  </a:cubicBezTo>
                  <a:cubicBezTo>
                    <a:pt x="3156" y="7497"/>
                    <a:pt x="3014" y="7386"/>
                    <a:pt x="2838" y="7350"/>
                  </a:cubicBezTo>
                  <a:cubicBezTo>
                    <a:pt x="2835" y="7350"/>
                    <a:pt x="2831" y="7350"/>
                    <a:pt x="2828" y="7348"/>
                  </a:cubicBezTo>
                  <a:cubicBezTo>
                    <a:pt x="2879" y="7147"/>
                    <a:pt x="2929" y="6948"/>
                    <a:pt x="2985" y="6752"/>
                  </a:cubicBezTo>
                  <a:cubicBezTo>
                    <a:pt x="3062" y="6486"/>
                    <a:pt x="3133" y="6175"/>
                    <a:pt x="3313" y="5959"/>
                  </a:cubicBezTo>
                  <a:cubicBezTo>
                    <a:pt x="3459" y="5784"/>
                    <a:pt x="3679" y="5702"/>
                    <a:pt x="3902" y="5702"/>
                  </a:cubicBezTo>
                  <a:close/>
                  <a:moveTo>
                    <a:pt x="1888" y="5955"/>
                  </a:moveTo>
                  <a:cubicBezTo>
                    <a:pt x="2019" y="5955"/>
                    <a:pt x="2150" y="5989"/>
                    <a:pt x="2273" y="6066"/>
                  </a:cubicBezTo>
                  <a:cubicBezTo>
                    <a:pt x="2602" y="6270"/>
                    <a:pt x="2704" y="6688"/>
                    <a:pt x="2541" y="7032"/>
                  </a:cubicBezTo>
                  <a:cubicBezTo>
                    <a:pt x="2510" y="7100"/>
                    <a:pt x="2548" y="7159"/>
                    <a:pt x="2602" y="7182"/>
                  </a:cubicBezTo>
                  <a:cubicBezTo>
                    <a:pt x="2591" y="7236"/>
                    <a:pt x="2584" y="7291"/>
                    <a:pt x="2574" y="7344"/>
                  </a:cubicBezTo>
                  <a:cubicBezTo>
                    <a:pt x="2516" y="7352"/>
                    <a:pt x="2459" y="7374"/>
                    <a:pt x="2402" y="7395"/>
                  </a:cubicBezTo>
                  <a:cubicBezTo>
                    <a:pt x="2348" y="7273"/>
                    <a:pt x="2275" y="7158"/>
                    <a:pt x="2208" y="7043"/>
                  </a:cubicBezTo>
                  <a:cubicBezTo>
                    <a:pt x="2120" y="6889"/>
                    <a:pt x="2029" y="6734"/>
                    <a:pt x="1930" y="6586"/>
                  </a:cubicBezTo>
                  <a:cubicBezTo>
                    <a:pt x="1915" y="6565"/>
                    <a:pt x="1895" y="6556"/>
                    <a:pt x="1876" y="6556"/>
                  </a:cubicBezTo>
                  <a:cubicBezTo>
                    <a:pt x="1831" y="6556"/>
                    <a:pt x="1788" y="6605"/>
                    <a:pt x="1815" y="6657"/>
                  </a:cubicBezTo>
                  <a:cubicBezTo>
                    <a:pt x="1899" y="6816"/>
                    <a:pt x="1992" y="6968"/>
                    <a:pt x="2086" y="7118"/>
                  </a:cubicBezTo>
                  <a:cubicBezTo>
                    <a:pt x="2155" y="7229"/>
                    <a:pt x="2219" y="7343"/>
                    <a:pt x="2299" y="7445"/>
                  </a:cubicBezTo>
                  <a:cubicBezTo>
                    <a:pt x="2253" y="7470"/>
                    <a:pt x="2206" y="7494"/>
                    <a:pt x="2167" y="7528"/>
                  </a:cubicBezTo>
                  <a:cubicBezTo>
                    <a:pt x="2090" y="7442"/>
                    <a:pt x="1999" y="7362"/>
                    <a:pt x="1916" y="7284"/>
                  </a:cubicBezTo>
                  <a:cubicBezTo>
                    <a:pt x="1786" y="7161"/>
                    <a:pt x="1660" y="7039"/>
                    <a:pt x="1518" y="6934"/>
                  </a:cubicBezTo>
                  <a:cubicBezTo>
                    <a:pt x="1505" y="6924"/>
                    <a:pt x="1492" y="6920"/>
                    <a:pt x="1480" y="6920"/>
                  </a:cubicBezTo>
                  <a:cubicBezTo>
                    <a:pt x="1434" y="6920"/>
                    <a:pt x="1399" y="6974"/>
                    <a:pt x="1439" y="7019"/>
                  </a:cubicBezTo>
                  <a:cubicBezTo>
                    <a:pt x="1557" y="7152"/>
                    <a:pt x="1690" y="7267"/>
                    <a:pt x="1823" y="7385"/>
                  </a:cubicBezTo>
                  <a:cubicBezTo>
                    <a:pt x="1889" y="7442"/>
                    <a:pt x="1951" y="7501"/>
                    <a:pt x="2019" y="7557"/>
                  </a:cubicBezTo>
                  <a:cubicBezTo>
                    <a:pt x="2042" y="7577"/>
                    <a:pt x="2066" y="7594"/>
                    <a:pt x="2091" y="7612"/>
                  </a:cubicBezTo>
                  <a:cubicBezTo>
                    <a:pt x="2012" y="7700"/>
                    <a:pt x="1947" y="7802"/>
                    <a:pt x="1920" y="7924"/>
                  </a:cubicBezTo>
                  <a:cubicBezTo>
                    <a:pt x="1918" y="7934"/>
                    <a:pt x="1920" y="7944"/>
                    <a:pt x="1920" y="7953"/>
                  </a:cubicBezTo>
                  <a:cubicBezTo>
                    <a:pt x="1914" y="7944"/>
                    <a:pt x="1911" y="7937"/>
                    <a:pt x="1904" y="7930"/>
                  </a:cubicBezTo>
                  <a:cubicBezTo>
                    <a:pt x="1720" y="7750"/>
                    <a:pt x="1489" y="7655"/>
                    <a:pt x="1253" y="7632"/>
                  </a:cubicBezTo>
                  <a:cubicBezTo>
                    <a:pt x="1131" y="7544"/>
                    <a:pt x="1029" y="7436"/>
                    <a:pt x="972" y="7293"/>
                  </a:cubicBezTo>
                  <a:cubicBezTo>
                    <a:pt x="836" y="6937"/>
                    <a:pt x="981" y="6521"/>
                    <a:pt x="1232" y="6259"/>
                  </a:cubicBezTo>
                  <a:cubicBezTo>
                    <a:pt x="1408" y="6073"/>
                    <a:pt x="1646" y="5955"/>
                    <a:pt x="1888" y="5955"/>
                  </a:cubicBezTo>
                  <a:close/>
                  <a:moveTo>
                    <a:pt x="2718" y="7597"/>
                  </a:moveTo>
                  <a:cubicBezTo>
                    <a:pt x="2816" y="7597"/>
                    <a:pt x="2909" y="7625"/>
                    <a:pt x="2985" y="7684"/>
                  </a:cubicBezTo>
                  <a:cubicBezTo>
                    <a:pt x="3080" y="7760"/>
                    <a:pt x="3144" y="7859"/>
                    <a:pt x="3178" y="7975"/>
                  </a:cubicBezTo>
                  <a:cubicBezTo>
                    <a:pt x="3201" y="8052"/>
                    <a:pt x="3201" y="8133"/>
                    <a:pt x="3191" y="8215"/>
                  </a:cubicBezTo>
                  <a:cubicBezTo>
                    <a:pt x="3147" y="8019"/>
                    <a:pt x="3015" y="7840"/>
                    <a:pt x="2849" y="7733"/>
                  </a:cubicBezTo>
                  <a:cubicBezTo>
                    <a:pt x="2840" y="7727"/>
                    <a:pt x="2831" y="7724"/>
                    <a:pt x="2823" y="7724"/>
                  </a:cubicBezTo>
                  <a:cubicBezTo>
                    <a:pt x="2777" y="7724"/>
                    <a:pt x="2738" y="7792"/>
                    <a:pt x="2781" y="7825"/>
                  </a:cubicBezTo>
                  <a:cubicBezTo>
                    <a:pt x="2973" y="7965"/>
                    <a:pt x="3065" y="8185"/>
                    <a:pt x="3063" y="8419"/>
                  </a:cubicBezTo>
                  <a:cubicBezTo>
                    <a:pt x="3063" y="8426"/>
                    <a:pt x="3070" y="8431"/>
                    <a:pt x="3072" y="8438"/>
                  </a:cubicBezTo>
                  <a:cubicBezTo>
                    <a:pt x="3007" y="8462"/>
                    <a:pt x="2938" y="8477"/>
                    <a:pt x="2871" y="8477"/>
                  </a:cubicBezTo>
                  <a:cubicBezTo>
                    <a:pt x="2821" y="8477"/>
                    <a:pt x="2771" y="8469"/>
                    <a:pt x="2723" y="8451"/>
                  </a:cubicBezTo>
                  <a:lnTo>
                    <a:pt x="2723" y="8424"/>
                  </a:lnTo>
                  <a:cubicBezTo>
                    <a:pt x="2723" y="8401"/>
                    <a:pt x="2707" y="8391"/>
                    <a:pt x="2690" y="8391"/>
                  </a:cubicBezTo>
                  <a:cubicBezTo>
                    <a:pt x="2675" y="8391"/>
                    <a:pt x="2659" y="8399"/>
                    <a:pt x="2653" y="8415"/>
                  </a:cubicBezTo>
                  <a:cubicBezTo>
                    <a:pt x="2650" y="8412"/>
                    <a:pt x="2645" y="8412"/>
                    <a:pt x="2639" y="8408"/>
                  </a:cubicBezTo>
                  <a:cubicBezTo>
                    <a:pt x="2509" y="8314"/>
                    <a:pt x="2446" y="8143"/>
                    <a:pt x="2480" y="7987"/>
                  </a:cubicBezTo>
                  <a:cubicBezTo>
                    <a:pt x="2486" y="7956"/>
                    <a:pt x="2464" y="7938"/>
                    <a:pt x="2441" y="7938"/>
                  </a:cubicBezTo>
                  <a:cubicBezTo>
                    <a:pt x="2425" y="7938"/>
                    <a:pt x="2409" y="7947"/>
                    <a:pt x="2402" y="7967"/>
                  </a:cubicBezTo>
                  <a:cubicBezTo>
                    <a:pt x="2334" y="8154"/>
                    <a:pt x="2389" y="8388"/>
                    <a:pt x="2545" y="8519"/>
                  </a:cubicBezTo>
                  <a:cubicBezTo>
                    <a:pt x="2575" y="8544"/>
                    <a:pt x="2611" y="8565"/>
                    <a:pt x="2648" y="8584"/>
                  </a:cubicBezTo>
                  <a:lnTo>
                    <a:pt x="2648" y="8591"/>
                  </a:lnTo>
                  <a:cubicBezTo>
                    <a:pt x="2473" y="8571"/>
                    <a:pt x="2310" y="8485"/>
                    <a:pt x="2213" y="8341"/>
                  </a:cubicBezTo>
                  <a:cubicBezTo>
                    <a:pt x="2240" y="8320"/>
                    <a:pt x="2262" y="8295"/>
                    <a:pt x="2273" y="8259"/>
                  </a:cubicBezTo>
                  <a:cubicBezTo>
                    <a:pt x="2283" y="8222"/>
                    <a:pt x="2257" y="8197"/>
                    <a:pt x="2228" y="8190"/>
                  </a:cubicBezTo>
                  <a:cubicBezTo>
                    <a:pt x="2243" y="8107"/>
                    <a:pt x="2270" y="8025"/>
                    <a:pt x="2313" y="7953"/>
                  </a:cubicBezTo>
                  <a:cubicBezTo>
                    <a:pt x="2377" y="7845"/>
                    <a:pt x="2467" y="7745"/>
                    <a:pt x="2574" y="7677"/>
                  </a:cubicBezTo>
                  <a:cubicBezTo>
                    <a:pt x="2588" y="7669"/>
                    <a:pt x="2589" y="7657"/>
                    <a:pt x="2588" y="7648"/>
                  </a:cubicBezTo>
                  <a:lnTo>
                    <a:pt x="2588" y="7648"/>
                  </a:lnTo>
                  <a:cubicBezTo>
                    <a:pt x="2608" y="7649"/>
                    <a:pt x="2628" y="7650"/>
                    <a:pt x="2646" y="7657"/>
                  </a:cubicBezTo>
                  <a:cubicBezTo>
                    <a:pt x="2650" y="7659"/>
                    <a:pt x="2653" y="7659"/>
                    <a:pt x="2657" y="7659"/>
                  </a:cubicBezTo>
                  <a:cubicBezTo>
                    <a:pt x="2683" y="7659"/>
                    <a:pt x="2697" y="7623"/>
                    <a:pt x="2679" y="7605"/>
                  </a:cubicBezTo>
                  <a:cubicBezTo>
                    <a:pt x="2680" y="7601"/>
                    <a:pt x="2682" y="7601"/>
                    <a:pt x="2685" y="7598"/>
                  </a:cubicBezTo>
                  <a:cubicBezTo>
                    <a:pt x="2696" y="7597"/>
                    <a:pt x="2707" y="7597"/>
                    <a:pt x="2718" y="7597"/>
                  </a:cubicBezTo>
                  <a:close/>
                  <a:moveTo>
                    <a:pt x="17582" y="8614"/>
                  </a:moveTo>
                  <a:cubicBezTo>
                    <a:pt x="17579" y="8615"/>
                    <a:pt x="17576" y="8617"/>
                    <a:pt x="17573" y="8618"/>
                  </a:cubicBezTo>
                  <a:lnTo>
                    <a:pt x="17573" y="8618"/>
                  </a:lnTo>
                  <a:cubicBezTo>
                    <a:pt x="17574" y="8618"/>
                    <a:pt x="17576" y="8616"/>
                    <a:pt x="17582" y="8614"/>
                  </a:cubicBezTo>
                  <a:close/>
                  <a:moveTo>
                    <a:pt x="17880" y="3730"/>
                  </a:moveTo>
                  <a:cubicBezTo>
                    <a:pt x="18264" y="3730"/>
                    <a:pt x="18620" y="3947"/>
                    <a:pt x="18734" y="4326"/>
                  </a:cubicBezTo>
                  <a:cubicBezTo>
                    <a:pt x="18810" y="4576"/>
                    <a:pt x="18776" y="4847"/>
                    <a:pt x="18661" y="5078"/>
                  </a:cubicBezTo>
                  <a:cubicBezTo>
                    <a:pt x="18535" y="5203"/>
                    <a:pt x="18416" y="5341"/>
                    <a:pt x="18308" y="5477"/>
                  </a:cubicBezTo>
                  <a:cubicBezTo>
                    <a:pt x="18254" y="5546"/>
                    <a:pt x="18305" y="5648"/>
                    <a:pt x="18380" y="5648"/>
                  </a:cubicBezTo>
                  <a:cubicBezTo>
                    <a:pt x="18398" y="5648"/>
                    <a:pt x="18417" y="5643"/>
                    <a:pt x="18436" y="5630"/>
                  </a:cubicBezTo>
                  <a:cubicBezTo>
                    <a:pt x="18600" y="5522"/>
                    <a:pt x="18731" y="5370"/>
                    <a:pt x="18820" y="5200"/>
                  </a:cubicBezTo>
                  <a:cubicBezTo>
                    <a:pt x="19016" y="5009"/>
                    <a:pt x="19239" y="4848"/>
                    <a:pt x="19508" y="4792"/>
                  </a:cubicBezTo>
                  <a:cubicBezTo>
                    <a:pt x="19578" y="4777"/>
                    <a:pt x="19647" y="4769"/>
                    <a:pt x="19713" y="4769"/>
                  </a:cubicBezTo>
                  <a:cubicBezTo>
                    <a:pt x="20087" y="4769"/>
                    <a:pt x="20386" y="5002"/>
                    <a:pt x="20476" y="5402"/>
                  </a:cubicBezTo>
                  <a:cubicBezTo>
                    <a:pt x="20650" y="6173"/>
                    <a:pt x="20033" y="6850"/>
                    <a:pt x="19299" y="6850"/>
                  </a:cubicBezTo>
                  <a:cubicBezTo>
                    <a:pt x="19202" y="6850"/>
                    <a:pt x="19103" y="6838"/>
                    <a:pt x="19003" y="6813"/>
                  </a:cubicBezTo>
                  <a:cubicBezTo>
                    <a:pt x="18995" y="6811"/>
                    <a:pt x="18986" y="6810"/>
                    <a:pt x="18978" y="6810"/>
                  </a:cubicBezTo>
                  <a:cubicBezTo>
                    <a:pt x="18880" y="6810"/>
                    <a:pt x="18829" y="6958"/>
                    <a:pt x="18930" y="7006"/>
                  </a:cubicBezTo>
                  <a:cubicBezTo>
                    <a:pt x="19331" y="7205"/>
                    <a:pt x="19830" y="7543"/>
                    <a:pt x="19812" y="8053"/>
                  </a:cubicBezTo>
                  <a:cubicBezTo>
                    <a:pt x="19799" y="8401"/>
                    <a:pt x="19520" y="8688"/>
                    <a:pt x="19209" y="8812"/>
                  </a:cubicBezTo>
                  <a:cubicBezTo>
                    <a:pt x="19080" y="8864"/>
                    <a:pt x="18955" y="8888"/>
                    <a:pt x="18835" y="8888"/>
                  </a:cubicBezTo>
                  <a:cubicBezTo>
                    <a:pt x="18194" y="8888"/>
                    <a:pt x="17695" y="8218"/>
                    <a:pt x="17576" y="7608"/>
                  </a:cubicBezTo>
                  <a:cubicBezTo>
                    <a:pt x="17565" y="7555"/>
                    <a:pt x="17521" y="7531"/>
                    <a:pt x="17476" y="7531"/>
                  </a:cubicBezTo>
                  <a:cubicBezTo>
                    <a:pt x="17414" y="7531"/>
                    <a:pt x="17350" y="7574"/>
                    <a:pt x="17358" y="7646"/>
                  </a:cubicBezTo>
                  <a:cubicBezTo>
                    <a:pt x="17387" y="7988"/>
                    <a:pt x="17393" y="8405"/>
                    <a:pt x="17166" y="8686"/>
                  </a:cubicBezTo>
                  <a:cubicBezTo>
                    <a:pt x="17052" y="8829"/>
                    <a:pt x="16901" y="8892"/>
                    <a:pt x="16746" y="8892"/>
                  </a:cubicBezTo>
                  <a:cubicBezTo>
                    <a:pt x="16594" y="8892"/>
                    <a:pt x="16438" y="8831"/>
                    <a:pt x="16309" y="8724"/>
                  </a:cubicBezTo>
                  <a:cubicBezTo>
                    <a:pt x="15656" y="8180"/>
                    <a:pt x="16240" y="7335"/>
                    <a:pt x="16860" y="7087"/>
                  </a:cubicBezTo>
                  <a:cubicBezTo>
                    <a:pt x="16902" y="7069"/>
                    <a:pt x="16921" y="7036"/>
                    <a:pt x="16928" y="7001"/>
                  </a:cubicBezTo>
                  <a:cubicBezTo>
                    <a:pt x="16982" y="7142"/>
                    <a:pt x="17062" y="7274"/>
                    <a:pt x="17182" y="7369"/>
                  </a:cubicBezTo>
                  <a:cubicBezTo>
                    <a:pt x="17335" y="7492"/>
                    <a:pt x="17530" y="7552"/>
                    <a:pt x="17726" y="7552"/>
                  </a:cubicBezTo>
                  <a:cubicBezTo>
                    <a:pt x="17747" y="7552"/>
                    <a:pt x="17768" y="7551"/>
                    <a:pt x="17789" y="7550"/>
                  </a:cubicBezTo>
                  <a:cubicBezTo>
                    <a:pt x="17898" y="7543"/>
                    <a:pt x="18003" y="7518"/>
                    <a:pt x="18104" y="7480"/>
                  </a:cubicBezTo>
                  <a:lnTo>
                    <a:pt x="18104" y="7480"/>
                  </a:lnTo>
                  <a:cubicBezTo>
                    <a:pt x="18102" y="7491"/>
                    <a:pt x="18102" y="7501"/>
                    <a:pt x="18111" y="7514"/>
                  </a:cubicBezTo>
                  <a:cubicBezTo>
                    <a:pt x="18197" y="7633"/>
                    <a:pt x="18285" y="7750"/>
                    <a:pt x="18372" y="7869"/>
                  </a:cubicBezTo>
                  <a:cubicBezTo>
                    <a:pt x="18458" y="7987"/>
                    <a:pt x="18542" y="8103"/>
                    <a:pt x="18647" y="8207"/>
                  </a:cubicBezTo>
                  <a:cubicBezTo>
                    <a:pt x="18655" y="8214"/>
                    <a:pt x="18664" y="8217"/>
                    <a:pt x="18672" y="8217"/>
                  </a:cubicBezTo>
                  <a:cubicBezTo>
                    <a:pt x="18699" y="8217"/>
                    <a:pt x="18723" y="8186"/>
                    <a:pt x="18707" y="8157"/>
                  </a:cubicBezTo>
                  <a:cubicBezTo>
                    <a:pt x="18637" y="8029"/>
                    <a:pt x="18549" y="7917"/>
                    <a:pt x="18460" y="7804"/>
                  </a:cubicBezTo>
                  <a:cubicBezTo>
                    <a:pt x="18372" y="7690"/>
                    <a:pt x="18285" y="7575"/>
                    <a:pt x="18196" y="7462"/>
                  </a:cubicBezTo>
                  <a:cubicBezTo>
                    <a:pt x="18190" y="7455"/>
                    <a:pt x="18183" y="7452"/>
                    <a:pt x="18176" y="7450"/>
                  </a:cubicBezTo>
                  <a:cubicBezTo>
                    <a:pt x="18471" y="7314"/>
                    <a:pt x="18701" y="7053"/>
                    <a:pt x="18786" y="6730"/>
                  </a:cubicBezTo>
                  <a:cubicBezTo>
                    <a:pt x="18853" y="6480"/>
                    <a:pt x="18843" y="6188"/>
                    <a:pt x="18659" y="5992"/>
                  </a:cubicBezTo>
                  <a:cubicBezTo>
                    <a:pt x="18815" y="5949"/>
                    <a:pt x="18973" y="5907"/>
                    <a:pt x="19122" y="5843"/>
                  </a:cubicBezTo>
                  <a:cubicBezTo>
                    <a:pt x="19294" y="5771"/>
                    <a:pt x="19481" y="5691"/>
                    <a:pt x="19612" y="5553"/>
                  </a:cubicBezTo>
                  <a:cubicBezTo>
                    <a:pt x="19639" y="5522"/>
                    <a:pt x="19615" y="5468"/>
                    <a:pt x="19576" y="5468"/>
                  </a:cubicBezTo>
                  <a:cubicBezTo>
                    <a:pt x="19571" y="5468"/>
                    <a:pt x="19565" y="5469"/>
                    <a:pt x="19559" y="5471"/>
                  </a:cubicBezTo>
                  <a:cubicBezTo>
                    <a:pt x="19386" y="5534"/>
                    <a:pt x="19232" y="5646"/>
                    <a:pt x="19069" y="5728"/>
                  </a:cubicBezTo>
                  <a:cubicBezTo>
                    <a:pt x="18912" y="5806"/>
                    <a:pt x="18756" y="5878"/>
                    <a:pt x="18592" y="5932"/>
                  </a:cubicBezTo>
                  <a:cubicBezTo>
                    <a:pt x="18521" y="5873"/>
                    <a:pt x="18441" y="5817"/>
                    <a:pt x="18355" y="5779"/>
                  </a:cubicBezTo>
                  <a:cubicBezTo>
                    <a:pt x="18302" y="5728"/>
                    <a:pt x="18250" y="5684"/>
                    <a:pt x="18180" y="5651"/>
                  </a:cubicBezTo>
                  <a:cubicBezTo>
                    <a:pt x="18092" y="5610"/>
                    <a:pt x="17993" y="5593"/>
                    <a:pt x="17894" y="5586"/>
                  </a:cubicBezTo>
                  <a:cubicBezTo>
                    <a:pt x="17872" y="5585"/>
                    <a:pt x="17850" y="5584"/>
                    <a:pt x="17829" y="5584"/>
                  </a:cubicBezTo>
                  <a:cubicBezTo>
                    <a:pt x="17798" y="5584"/>
                    <a:pt x="17768" y="5586"/>
                    <a:pt x="17738" y="5589"/>
                  </a:cubicBezTo>
                  <a:cubicBezTo>
                    <a:pt x="17739" y="5551"/>
                    <a:pt x="17741" y="5514"/>
                    <a:pt x="17741" y="5478"/>
                  </a:cubicBezTo>
                  <a:cubicBezTo>
                    <a:pt x="17742" y="5383"/>
                    <a:pt x="17746" y="5288"/>
                    <a:pt x="17748" y="5193"/>
                  </a:cubicBezTo>
                  <a:cubicBezTo>
                    <a:pt x="17753" y="5000"/>
                    <a:pt x="17760" y="4804"/>
                    <a:pt x="17770" y="4611"/>
                  </a:cubicBezTo>
                  <a:cubicBezTo>
                    <a:pt x="17772" y="4571"/>
                    <a:pt x="17743" y="4552"/>
                    <a:pt x="17712" y="4552"/>
                  </a:cubicBezTo>
                  <a:cubicBezTo>
                    <a:pt x="17679" y="4552"/>
                    <a:pt x="17645" y="4573"/>
                    <a:pt x="17643" y="4614"/>
                  </a:cubicBezTo>
                  <a:cubicBezTo>
                    <a:pt x="17634" y="4806"/>
                    <a:pt x="17623" y="4996"/>
                    <a:pt x="17611" y="5186"/>
                  </a:cubicBezTo>
                  <a:cubicBezTo>
                    <a:pt x="17606" y="5278"/>
                    <a:pt x="17599" y="5370"/>
                    <a:pt x="17593" y="5463"/>
                  </a:cubicBezTo>
                  <a:cubicBezTo>
                    <a:pt x="17590" y="5514"/>
                    <a:pt x="17586" y="5563"/>
                    <a:pt x="17585" y="5614"/>
                  </a:cubicBezTo>
                  <a:cubicBezTo>
                    <a:pt x="17494" y="5639"/>
                    <a:pt x="17406" y="5674"/>
                    <a:pt x="17325" y="5721"/>
                  </a:cubicBezTo>
                  <a:cubicBezTo>
                    <a:pt x="17133" y="5834"/>
                    <a:pt x="17000" y="6017"/>
                    <a:pt x="16921" y="6223"/>
                  </a:cubicBezTo>
                  <a:cubicBezTo>
                    <a:pt x="16793" y="6128"/>
                    <a:pt x="16661" y="6036"/>
                    <a:pt x="16519" y="5961"/>
                  </a:cubicBezTo>
                  <a:cubicBezTo>
                    <a:pt x="16366" y="5881"/>
                    <a:pt x="16204" y="5824"/>
                    <a:pt x="16037" y="5789"/>
                  </a:cubicBezTo>
                  <a:cubicBezTo>
                    <a:pt x="16032" y="5788"/>
                    <a:pt x="16027" y="5788"/>
                    <a:pt x="16023" y="5788"/>
                  </a:cubicBezTo>
                  <a:cubicBezTo>
                    <a:pt x="15963" y="5788"/>
                    <a:pt x="15950" y="5874"/>
                    <a:pt x="16010" y="5895"/>
                  </a:cubicBezTo>
                  <a:cubicBezTo>
                    <a:pt x="16163" y="5952"/>
                    <a:pt x="16313" y="6012"/>
                    <a:pt x="16464" y="6074"/>
                  </a:cubicBezTo>
                  <a:cubicBezTo>
                    <a:pt x="16614" y="6137"/>
                    <a:pt x="16760" y="6202"/>
                    <a:pt x="16901" y="6281"/>
                  </a:cubicBezTo>
                  <a:cubicBezTo>
                    <a:pt x="16852" y="6440"/>
                    <a:pt x="16837" y="6606"/>
                    <a:pt x="16861" y="6768"/>
                  </a:cubicBezTo>
                  <a:cubicBezTo>
                    <a:pt x="16867" y="6805"/>
                    <a:pt x="16877" y="6842"/>
                    <a:pt x="16886" y="6880"/>
                  </a:cubicBezTo>
                  <a:cubicBezTo>
                    <a:pt x="16875" y="6870"/>
                    <a:pt x="16867" y="6860"/>
                    <a:pt x="16854" y="6856"/>
                  </a:cubicBezTo>
                  <a:cubicBezTo>
                    <a:pt x="16848" y="6833"/>
                    <a:pt x="16833" y="6813"/>
                    <a:pt x="16801" y="6812"/>
                  </a:cubicBezTo>
                  <a:cubicBezTo>
                    <a:pt x="16782" y="6799"/>
                    <a:pt x="16761" y="6792"/>
                    <a:pt x="16739" y="6792"/>
                  </a:cubicBezTo>
                  <a:cubicBezTo>
                    <a:pt x="16723" y="6792"/>
                    <a:pt x="16708" y="6795"/>
                    <a:pt x="16692" y="6803"/>
                  </a:cubicBezTo>
                  <a:cubicBezTo>
                    <a:pt x="16340" y="6785"/>
                    <a:pt x="15994" y="6697"/>
                    <a:pt x="15698" y="6498"/>
                  </a:cubicBezTo>
                  <a:cubicBezTo>
                    <a:pt x="15391" y="6294"/>
                    <a:pt x="15069" y="5925"/>
                    <a:pt x="15136" y="5528"/>
                  </a:cubicBezTo>
                  <a:cubicBezTo>
                    <a:pt x="15190" y="5201"/>
                    <a:pt x="15513" y="5048"/>
                    <a:pt x="15819" y="5048"/>
                  </a:cubicBezTo>
                  <a:cubicBezTo>
                    <a:pt x="15888" y="5048"/>
                    <a:pt x="15956" y="5056"/>
                    <a:pt x="16020" y="5071"/>
                  </a:cubicBezTo>
                  <a:cubicBezTo>
                    <a:pt x="16438" y="5168"/>
                    <a:pt x="16749" y="5519"/>
                    <a:pt x="17024" y="5826"/>
                  </a:cubicBezTo>
                  <a:cubicBezTo>
                    <a:pt x="17042" y="5846"/>
                    <a:pt x="17064" y="5854"/>
                    <a:pt x="17085" y="5854"/>
                  </a:cubicBezTo>
                  <a:cubicBezTo>
                    <a:pt x="17146" y="5854"/>
                    <a:pt x="17207" y="5790"/>
                    <a:pt x="17186" y="5725"/>
                  </a:cubicBezTo>
                  <a:cubicBezTo>
                    <a:pt x="17060" y="5335"/>
                    <a:pt x="16930" y="4905"/>
                    <a:pt x="16997" y="4492"/>
                  </a:cubicBezTo>
                  <a:cubicBezTo>
                    <a:pt x="17067" y="4067"/>
                    <a:pt x="17377" y="3759"/>
                    <a:pt x="17813" y="3732"/>
                  </a:cubicBezTo>
                  <a:cubicBezTo>
                    <a:pt x="17835" y="3730"/>
                    <a:pt x="17858" y="3730"/>
                    <a:pt x="17880" y="3730"/>
                  </a:cubicBezTo>
                  <a:close/>
                  <a:moveTo>
                    <a:pt x="1122" y="7839"/>
                  </a:moveTo>
                  <a:cubicBezTo>
                    <a:pt x="1146" y="7839"/>
                    <a:pt x="1170" y="7840"/>
                    <a:pt x="1193" y="7842"/>
                  </a:cubicBezTo>
                  <a:cubicBezTo>
                    <a:pt x="1381" y="7960"/>
                    <a:pt x="1596" y="8041"/>
                    <a:pt x="1802" y="8111"/>
                  </a:cubicBezTo>
                  <a:cubicBezTo>
                    <a:pt x="1814" y="8116"/>
                    <a:pt x="1825" y="8117"/>
                    <a:pt x="1836" y="8117"/>
                  </a:cubicBezTo>
                  <a:cubicBezTo>
                    <a:pt x="1891" y="8117"/>
                    <a:pt x="1929" y="8066"/>
                    <a:pt x="1934" y="8011"/>
                  </a:cubicBezTo>
                  <a:cubicBezTo>
                    <a:pt x="1938" y="8022"/>
                    <a:pt x="1948" y="8032"/>
                    <a:pt x="1957" y="8041"/>
                  </a:cubicBezTo>
                  <a:cubicBezTo>
                    <a:pt x="1957" y="8052"/>
                    <a:pt x="1954" y="8062"/>
                    <a:pt x="1954" y="8075"/>
                  </a:cubicBezTo>
                  <a:cubicBezTo>
                    <a:pt x="1950" y="8258"/>
                    <a:pt x="2022" y="8414"/>
                    <a:pt x="2135" y="8533"/>
                  </a:cubicBezTo>
                  <a:cubicBezTo>
                    <a:pt x="2128" y="8541"/>
                    <a:pt x="2120" y="8550"/>
                    <a:pt x="2114" y="8563"/>
                  </a:cubicBezTo>
                  <a:cubicBezTo>
                    <a:pt x="2072" y="8666"/>
                    <a:pt x="2029" y="8777"/>
                    <a:pt x="1991" y="8888"/>
                  </a:cubicBezTo>
                  <a:cubicBezTo>
                    <a:pt x="1852" y="9203"/>
                    <a:pt x="1646" y="9469"/>
                    <a:pt x="1270" y="9526"/>
                  </a:cubicBezTo>
                  <a:cubicBezTo>
                    <a:pt x="1225" y="9533"/>
                    <a:pt x="1179" y="9536"/>
                    <a:pt x="1134" y="9536"/>
                  </a:cubicBezTo>
                  <a:cubicBezTo>
                    <a:pt x="788" y="9536"/>
                    <a:pt x="458" y="9343"/>
                    <a:pt x="338" y="9004"/>
                  </a:cubicBezTo>
                  <a:cubicBezTo>
                    <a:pt x="206" y="8636"/>
                    <a:pt x="314" y="8188"/>
                    <a:pt x="653" y="7972"/>
                  </a:cubicBezTo>
                  <a:cubicBezTo>
                    <a:pt x="794" y="7882"/>
                    <a:pt x="958" y="7839"/>
                    <a:pt x="1122" y="7839"/>
                  </a:cubicBezTo>
                  <a:close/>
                  <a:moveTo>
                    <a:pt x="4585" y="7879"/>
                  </a:moveTo>
                  <a:cubicBezTo>
                    <a:pt x="4624" y="7879"/>
                    <a:pt x="4663" y="7880"/>
                    <a:pt x="4702" y="7882"/>
                  </a:cubicBezTo>
                  <a:cubicBezTo>
                    <a:pt x="4885" y="7892"/>
                    <a:pt x="5101" y="7931"/>
                    <a:pt x="5243" y="8058"/>
                  </a:cubicBezTo>
                  <a:cubicBezTo>
                    <a:pt x="5250" y="8065"/>
                    <a:pt x="5255" y="8069"/>
                    <a:pt x="5261" y="8076"/>
                  </a:cubicBezTo>
                  <a:cubicBezTo>
                    <a:pt x="5258" y="8076"/>
                    <a:pt x="5255" y="8076"/>
                    <a:pt x="5252" y="8076"/>
                  </a:cubicBezTo>
                  <a:cubicBezTo>
                    <a:pt x="5094" y="8076"/>
                    <a:pt x="4989" y="8303"/>
                    <a:pt x="5160" y="8373"/>
                  </a:cubicBezTo>
                  <a:cubicBezTo>
                    <a:pt x="5224" y="8399"/>
                    <a:pt x="5285" y="8431"/>
                    <a:pt x="5348" y="8459"/>
                  </a:cubicBezTo>
                  <a:cubicBezTo>
                    <a:pt x="5332" y="8523"/>
                    <a:pt x="5309" y="8587"/>
                    <a:pt x="5281" y="8648"/>
                  </a:cubicBezTo>
                  <a:cubicBezTo>
                    <a:pt x="5099" y="9019"/>
                    <a:pt x="4756" y="9350"/>
                    <a:pt x="4333" y="9410"/>
                  </a:cubicBezTo>
                  <a:cubicBezTo>
                    <a:pt x="4290" y="9416"/>
                    <a:pt x="4246" y="9419"/>
                    <a:pt x="4203" y="9419"/>
                  </a:cubicBezTo>
                  <a:cubicBezTo>
                    <a:pt x="4061" y="9419"/>
                    <a:pt x="3919" y="9386"/>
                    <a:pt x="3791" y="9325"/>
                  </a:cubicBezTo>
                  <a:cubicBezTo>
                    <a:pt x="3693" y="9117"/>
                    <a:pt x="3533" y="8941"/>
                    <a:pt x="3323" y="8839"/>
                  </a:cubicBezTo>
                  <a:cubicBezTo>
                    <a:pt x="3306" y="8831"/>
                    <a:pt x="3288" y="8828"/>
                    <a:pt x="3270" y="8828"/>
                  </a:cubicBezTo>
                  <a:cubicBezTo>
                    <a:pt x="3189" y="8828"/>
                    <a:pt x="3104" y="8898"/>
                    <a:pt x="3141" y="8987"/>
                  </a:cubicBezTo>
                  <a:cubicBezTo>
                    <a:pt x="3235" y="9207"/>
                    <a:pt x="3397" y="9381"/>
                    <a:pt x="3594" y="9500"/>
                  </a:cubicBezTo>
                  <a:cubicBezTo>
                    <a:pt x="3644" y="9628"/>
                    <a:pt x="3663" y="9767"/>
                    <a:pt x="3651" y="9905"/>
                  </a:cubicBezTo>
                  <a:cubicBezTo>
                    <a:pt x="3615" y="10278"/>
                    <a:pt x="3320" y="10536"/>
                    <a:pt x="2951" y="10559"/>
                  </a:cubicBezTo>
                  <a:cubicBezTo>
                    <a:pt x="2931" y="10560"/>
                    <a:pt x="2910" y="10561"/>
                    <a:pt x="2890" y="10561"/>
                  </a:cubicBezTo>
                  <a:cubicBezTo>
                    <a:pt x="2527" y="10561"/>
                    <a:pt x="2201" y="10346"/>
                    <a:pt x="2100" y="9983"/>
                  </a:cubicBezTo>
                  <a:cubicBezTo>
                    <a:pt x="2011" y="9661"/>
                    <a:pt x="2091" y="9313"/>
                    <a:pt x="2205" y="8991"/>
                  </a:cubicBezTo>
                  <a:cubicBezTo>
                    <a:pt x="2252" y="8890"/>
                    <a:pt x="2289" y="8785"/>
                    <a:pt x="2324" y="8679"/>
                  </a:cubicBezTo>
                  <a:cubicBezTo>
                    <a:pt x="2422" y="8733"/>
                    <a:pt x="2530" y="8767"/>
                    <a:pt x="2643" y="8777"/>
                  </a:cubicBezTo>
                  <a:cubicBezTo>
                    <a:pt x="2638" y="9032"/>
                    <a:pt x="2632" y="9288"/>
                    <a:pt x="2635" y="9544"/>
                  </a:cubicBezTo>
                  <a:cubicBezTo>
                    <a:pt x="2635" y="9574"/>
                    <a:pt x="2657" y="9588"/>
                    <a:pt x="2679" y="9588"/>
                  </a:cubicBezTo>
                  <a:cubicBezTo>
                    <a:pt x="2703" y="9588"/>
                    <a:pt x="2727" y="9572"/>
                    <a:pt x="2727" y="9542"/>
                  </a:cubicBezTo>
                  <a:cubicBezTo>
                    <a:pt x="2730" y="9288"/>
                    <a:pt x="2727" y="9034"/>
                    <a:pt x="2723" y="8781"/>
                  </a:cubicBezTo>
                  <a:lnTo>
                    <a:pt x="2723" y="8781"/>
                  </a:lnTo>
                  <a:cubicBezTo>
                    <a:pt x="2725" y="8781"/>
                    <a:pt x="2727" y="8781"/>
                    <a:pt x="2729" y="8781"/>
                  </a:cubicBezTo>
                  <a:cubicBezTo>
                    <a:pt x="2917" y="8781"/>
                    <a:pt x="3107" y="8720"/>
                    <a:pt x="3235" y="8577"/>
                  </a:cubicBezTo>
                  <a:cubicBezTo>
                    <a:pt x="3349" y="8449"/>
                    <a:pt x="3410" y="8287"/>
                    <a:pt x="3412" y="8117"/>
                  </a:cubicBezTo>
                  <a:cubicBezTo>
                    <a:pt x="3685" y="8102"/>
                    <a:pt x="3951" y="8031"/>
                    <a:pt x="4190" y="7906"/>
                  </a:cubicBezTo>
                  <a:cubicBezTo>
                    <a:pt x="4321" y="7889"/>
                    <a:pt x="4453" y="7879"/>
                    <a:pt x="4585" y="7879"/>
                  </a:cubicBezTo>
                  <a:close/>
                  <a:moveTo>
                    <a:pt x="14957" y="5457"/>
                  </a:moveTo>
                  <a:lnTo>
                    <a:pt x="14957" y="5457"/>
                  </a:lnTo>
                  <a:cubicBezTo>
                    <a:pt x="14860" y="5890"/>
                    <a:pt x="15158" y="6317"/>
                    <a:pt x="15486" y="6568"/>
                  </a:cubicBezTo>
                  <a:cubicBezTo>
                    <a:pt x="15780" y="6791"/>
                    <a:pt x="16136" y="6930"/>
                    <a:pt x="16501" y="6945"/>
                  </a:cubicBezTo>
                  <a:cubicBezTo>
                    <a:pt x="14973" y="8094"/>
                    <a:pt x="13687" y="9726"/>
                    <a:pt x="13025" y="11541"/>
                  </a:cubicBezTo>
                  <a:cubicBezTo>
                    <a:pt x="13080" y="11109"/>
                    <a:pt x="13220" y="10698"/>
                    <a:pt x="13432" y="10303"/>
                  </a:cubicBezTo>
                  <a:cubicBezTo>
                    <a:pt x="13701" y="9803"/>
                    <a:pt x="14039" y="9342"/>
                    <a:pt x="14309" y="8838"/>
                  </a:cubicBezTo>
                  <a:cubicBezTo>
                    <a:pt x="14572" y="8343"/>
                    <a:pt x="14761" y="7811"/>
                    <a:pt x="14760" y="7243"/>
                  </a:cubicBezTo>
                  <a:cubicBezTo>
                    <a:pt x="14758" y="6640"/>
                    <a:pt x="14548" y="6066"/>
                    <a:pt x="14179" y="5592"/>
                  </a:cubicBezTo>
                  <a:cubicBezTo>
                    <a:pt x="14442" y="5590"/>
                    <a:pt x="14704" y="5546"/>
                    <a:pt x="14957" y="5457"/>
                  </a:cubicBezTo>
                  <a:close/>
                  <a:moveTo>
                    <a:pt x="11654" y="5586"/>
                  </a:moveTo>
                  <a:cubicBezTo>
                    <a:pt x="11843" y="6122"/>
                    <a:pt x="12088" y="6849"/>
                    <a:pt x="12642" y="6996"/>
                  </a:cubicBezTo>
                  <a:cubicBezTo>
                    <a:pt x="12006" y="8445"/>
                    <a:pt x="11946" y="10167"/>
                    <a:pt x="12545" y="11641"/>
                  </a:cubicBezTo>
                  <a:cubicBezTo>
                    <a:pt x="12258" y="11299"/>
                    <a:pt x="11986" y="10948"/>
                    <a:pt x="11759" y="10556"/>
                  </a:cubicBezTo>
                  <a:cubicBezTo>
                    <a:pt x="11426" y="9980"/>
                    <a:pt x="11179" y="9349"/>
                    <a:pt x="11069" y="8690"/>
                  </a:cubicBezTo>
                  <a:cubicBezTo>
                    <a:pt x="10974" y="8130"/>
                    <a:pt x="10980" y="7547"/>
                    <a:pt x="11091" y="6989"/>
                  </a:cubicBezTo>
                  <a:cubicBezTo>
                    <a:pt x="11145" y="6714"/>
                    <a:pt x="11226" y="6443"/>
                    <a:pt x="11333" y="6185"/>
                  </a:cubicBezTo>
                  <a:cubicBezTo>
                    <a:pt x="11421" y="5972"/>
                    <a:pt x="11539" y="5782"/>
                    <a:pt x="11654" y="5586"/>
                  </a:cubicBezTo>
                  <a:close/>
                  <a:moveTo>
                    <a:pt x="13287" y="5434"/>
                  </a:moveTo>
                  <a:cubicBezTo>
                    <a:pt x="13541" y="5531"/>
                    <a:pt x="13809" y="5583"/>
                    <a:pt x="14076" y="5592"/>
                  </a:cubicBezTo>
                  <a:cubicBezTo>
                    <a:pt x="14067" y="5606"/>
                    <a:pt x="14065" y="5623"/>
                    <a:pt x="14079" y="5644"/>
                  </a:cubicBezTo>
                  <a:cubicBezTo>
                    <a:pt x="14426" y="6161"/>
                    <a:pt x="14598" y="6803"/>
                    <a:pt x="14550" y="7425"/>
                  </a:cubicBezTo>
                  <a:cubicBezTo>
                    <a:pt x="14506" y="8002"/>
                    <a:pt x="14243" y="8524"/>
                    <a:pt x="13951" y="9012"/>
                  </a:cubicBezTo>
                  <a:cubicBezTo>
                    <a:pt x="13667" y="9485"/>
                    <a:pt x="13348" y="9939"/>
                    <a:pt x="13114" y="10438"/>
                  </a:cubicBezTo>
                  <a:cubicBezTo>
                    <a:pt x="12930" y="10828"/>
                    <a:pt x="12817" y="11238"/>
                    <a:pt x="12786" y="11663"/>
                  </a:cubicBezTo>
                  <a:cubicBezTo>
                    <a:pt x="12115" y="10193"/>
                    <a:pt x="12088" y="8478"/>
                    <a:pt x="12819" y="7018"/>
                  </a:cubicBezTo>
                  <a:cubicBezTo>
                    <a:pt x="12829" y="7018"/>
                    <a:pt x="12840" y="7018"/>
                    <a:pt x="12851" y="7018"/>
                  </a:cubicBezTo>
                  <a:cubicBezTo>
                    <a:pt x="12916" y="7018"/>
                    <a:pt x="12983" y="7014"/>
                    <a:pt x="13056" y="6998"/>
                  </a:cubicBezTo>
                  <a:cubicBezTo>
                    <a:pt x="13385" y="6930"/>
                    <a:pt x="13589" y="6653"/>
                    <a:pt x="13599" y="6322"/>
                  </a:cubicBezTo>
                  <a:cubicBezTo>
                    <a:pt x="13611" y="5992"/>
                    <a:pt x="13447" y="5712"/>
                    <a:pt x="13287" y="5434"/>
                  </a:cubicBezTo>
                  <a:close/>
                  <a:moveTo>
                    <a:pt x="24327" y="5526"/>
                  </a:moveTo>
                  <a:cubicBezTo>
                    <a:pt x="25027" y="7501"/>
                    <a:pt x="24886" y="10038"/>
                    <a:pt x="23272" y="11517"/>
                  </a:cubicBezTo>
                  <a:cubicBezTo>
                    <a:pt x="21977" y="12704"/>
                    <a:pt x="20222" y="13312"/>
                    <a:pt x="18476" y="13312"/>
                  </a:cubicBezTo>
                  <a:cubicBezTo>
                    <a:pt x="18005" y="13312"/>
                    <a:pt x="17535" y="13268"/>
                    <a:pt x="17075" y="13179"/>
                  </a:cubicBezTo>
                  <a:cubicBezTo>
                    <a:pt x="16309" y="13031"/>
                    <a:pt x="15493" y="12788"/>
                    <a:pt x="14697" y="12788"/>
                  </a:cubicBezTo>
                  <a:cubicBezTo>
                    <a:pt x="14339" y="12788"/>
                    <a:pt x="13985" y="12837"/>
                    <a:pt x="13642" y="12967"/>
                  </a:cubicBezTo>
                  <a:cubicBezTo>
                    <a:pt x="13838" y="12615"/>
                    <a:pt x="14076" y="12293"/>
                    <a:pt x="14362" y="12006"/>
                  </a:cubicBezTo>
                  <a:cubicBezTo>
                    <a:pt x="14724" y="11644"/>
                    <a:pt x="15144" y="11380"/>
                    <a:pt x="15574" y="11108"/>
                  </a:cubicBezTo>
                  <a:cubicBezTo>
                    <a:pt x="15648" y="11059"/>
                    <a:pt x="15607" y="10944"/>
                    <a:pt x="15528" y="10944"/>
                  </a:cubicBezTo>
                  <a:cubicBezTo>
                    <a:pt x="15519" y="10944"/>
                    <a:pt x="15510" y="10946"/>
                    <a:pt x="15500" y="10949"/>
                  </a:cubicBezTo>
                  <a:cubicBezTo>
                    <a:pt x="14668" y="11223"/>
                    <a:pt x="13950" y="11924"/>
                    <a:pt x="13493" y="12693"/>
                  </a:cubicBezTo>
                  <a:cubicBezTo>
                    <a:pt x="13436" y="11934"/>
                    <a:pt x="13775" y="11240"/>
                    <a:pt x="14309" y="10692"/>
                  </a:cubicBezTo>
                  <a:cubicBezTo>
                    <a:pt x="14960" y="10025"/>
                    <a:pt x="15791" y="9513"/>
                    <a:pt x="16641" y="9143"/>
                  </a:cubicBezTo>
                  <a:cubicBezTo>
                    <a:pt x="16654" y="9137"/>
                    <a:pt x="16664" y="9130"/>
                    <a:pt x="16671" y="9122"/>
                  </a:cubicBezTo>
                  <a:cubicBezTo>
                    <a:pt x="16694" y="9124"/>
                    <a:pt x="16718" y="9125"/>
                    <a:pt x="16742" y="9125"/>
                  </a:cubicBezTo>
                  <a:cubicBezTo>
                    <a:pt x="16924" y="9125"/>
                    <a:pt x="17104" y="9065"/>
                    <a:pt x="17253" y="8927"/>
                  </a:cubicBezTo>
                  <a:cubicBezTo>
                    <a:pt x="17316" y="8869"/>
                    <a:pt x="17365" y="8802"/>
                    <a:pt x="17409" y="8731"/>
                  </a:cubicBezTo>
                  <a:cubicBezTo>
                    <a:pt x="17423" y="8720"/>
                    <a:pt x="17437" y="8707"/>
                    <a:pt x="17451" y="8699"/>
                  </a:cubicBezTo>
                  <a:cubicBezTo>
                    <a:pt x="17455" y="8696"/>
                    <a:pt x="17461" y="8692"/>
                    <a:pt x="17463" y="8690"/>
                  </a:cubicBezTo>
                  <a:cubicBezTo>
                    <a:pt x="17471" y="8685"/>
                    <a:pt x="17478" y="8678"/>
                    <a:pt x="17485" y="8672"/>
                  </a:cubicBezTo>
                  <a:cubicBezTo>
                    <a:pt x="17499" y="8662"/>
                    <a:pt x="17515" y="8651"/>
                    <a:pt x="17532" y="8641"/>
                  </a:cubicBezTo>
                  <a:cubicBezTo>
                    <a:pt x="17545" y="8634"/>
                    <a:pt x="17558" y="8625"/>
                    <a:pt x="17573" y="8618"/>
                  </a:cubicBezTo>
                  <a:lnTo>
                    <a:pt x="17573" y="8618"/>
                  </a:lnTo>
                  <a:cubicBezTo>
                    <a:pt x="17573" y="8618"/>
                    <a:pt x="17573" y="8618"/>
                    <a:pt x="17573" y="8618"/>
                  </a:cubicBezTo>
                  <a:cubicBezTo>
                    <a:pt x="17572" y="8618"/>
                    <a:pt x="17575" y="8617"/>
                    <a:pt x="17579" y="8614"/>
                  </a:cubicBezTo>
                  <a:cubicBezTo>
                    <a:pt x="17589" y="8611"/>
                    <a:pt x="17599" y="8605"/>
                    <a:pt x="17606" y="8600"/>
                  </a:cubicBezTo>
                  <a:cubicBezTo>
                    <a:pt x="17614" y="8594"/>
                    <a:pt x="17621" y="8591"/>
                    <a:pt x="17631" y="8585"/>
                  </a:cubicBezTo>
                  <a:cubicBezTo>
                    <a:pt x="17634" y="8584"/>
                    <a:pt x="17638" y="8583"/>
                    <a:pt x="17641" y="8580"/>
                  </a:cubicBezTo>
                  <a:lnTo>
                    <a:pt x="17641" y="8580"/>
                  </a:lnTo>
                  <a:cubicBezTo>
                    <a:pt x="17642" y="8580"/>
                    <a:pt x="17644" y="8579"/>
                    <a:pt x="17646" y="8578"/>
                  </a:cubicBezTo>
                  <a:cubicBezTo>
                    <a:pt x="17654" y="8575"/>
                    <a:pt x="17663" y="8571"/>
                    <a:pt x="17674" y="8568"/>
                  </a:cubicBezTo>
                  <a:cubicBezTo>
                    <a:pt x="17692" y="8558"/>
                    <a:pt x="17711" y="8547"/>
                    <a:pt x="17731" y="8536"/>
                  </a:cubicBezTo>
                  <a:cubicBezTo>
                    <a:pt x="17742" y="8529"/>
                    <a:pt x="17748" y="8516"/>
                    <a:pt x="17752" y="8502"/>
                  </a:cubicBezTo>
                  <a:cubicBezTo>
                    <a:pt x="18027" y="8852"/>
                    <a:pt x="18414" y="9099"/>
                    <a:pt x="18841" y="9099"/>
                  </a:cubicBezTo>
                  <a:cubicBezTo>
                    <a:pt x="19014" y="9099"/>
                    <a:pt x="19193" y="9058"/>
                    <a:pt x="19374" y="8968"/>
                  </a:cubicBezTo>
                  <a:cubicBezTo>
                    <a:pt x="19725" y="8797"/>
                    <a:pt x="20011" y="8451"/>
                    <a:pt x="20019" y="8048"/>
                  </a:cubicBezTo>
                  <a:cubicBezTo>
                    <a:pt x="20023" y="7923"/>
                    <a:pt x="19998" y="7806"/>
                    <a:pt x="19958" y="7699"/>
                  </a:cubicBezTo>
                  <a:lnTo>
                    <a:pt x="19958" y="7699"/>
                  </a:lnTo>
                  <a:cubicBezTo>
                    <a:pt x="20186" y="7738"/>
                    <a:pt x="20418" y="7757"/>
                    <a:pt x="20651" y="7757"/>
                  </a:cubicBezTo>
                  <a:cubicBezTo>
                    <a:pt x="22164" y="7757"/>
                    <a:pt x="23704" y="6942"/>
                    <a:pt x="24327" y="5526"/>
                  </a:cubicBezTo>
                  <a:close/>
                  <a:moveTo>
                    <a:pt x="15810" y="7913"/>
                  </a:moveTo>
                  <a:cubicBezTo>
                    <a:pt x="15732" y="8293"/>
                    <a:pt x="15868" y="8678"/>
                    <a:pt x="16184" y="8923"/>
                  </a:cubicBezTo>
                  <a:cubicBezTo>
                    <a:pt x="16248" y="8973"/>
                    <a:pt x="16319" y="9011"/>
                    <a:pt x="16390" y="9044"/>
                  </a:cubicBezTo>
                  <a:cubicBezTo>
                    <a:pt x="15543" y="9435"/>
                    <a:pt x="14719" y="9962"/>
                    <a:pt x="14087" y="10650"/>
                  </a:cubicBezTo>
                  <a:cubicBezTo>
                    <a:pt x="13554" y="11231"/>
                    <a:pt x="13131" y="12084"/>
                    <a:pt x="13391" y="12879"/>
                  </a:cubicBezTo>
                  <a:cubicBezTo>
                    <a:pt x="13349" y="12955"/>
                    <a:pt x="13308" y="13032"/>
                    <a:pt x="13273" y="13108"/>
                  </a:cubicBezTo>
                  <a:cubicBezTo>
                    <a:pt x="13081" y="13531"/>
                    <a:pt x="12959" y="13984"/>
                    <a:pt x="12904" y="14445"/>
                  </a:cubicBezTo>
                  <a:cubicBezTo>
                    <a:pt x="12895" y="14255"/>
                    <a:pt x="12890" y="14066"/>
                    <a:pt x="12897" y="13875"/>
                  </a:cubicBezTo>
                  <a:cubicBezTo>
                    <a:pt x="12952" y="12118"/>
                    <a:pt x="13690" y="10445"/>
                    <a:pt x="14763" y="9075"/>
                  </a:cubicBezTo>
                  <a:cubicBezTo>
                    <a:pt x="15085" y="8663"/>
                    <a:pt x="15436" y="8279"/>
                    <a:pt x="15810" y="7913"/>
                  </a:cubicBezTo>
                  <a:close/>
                  <a:moveTo>
                    <a:pt x="18729" y="0"/>
                  </a:moveTo>
                  <a:cubicBezTo>
                    <a:pt x="18710" y="0"/>
                    <a:pt x="18689" y="3"/>
                    <a:pt x="18668" y="9"/>
                  </a:cubicBezTo>
                  <a:cubicBezTo>
                    <a:pt x="18579" y="33"/>
                    <a:pt x="18517" y="94"/>
                    <a:pt x="18481" y="168"/>
                  </a:cubicBezTo>
                  <a:cubicBezTo>
                    <a:pt x="18424" y="230"/>
                    <a:pt x="18402" y="310"/>
                    <a:pt x="18456" y="386"/>
                  </a:cubicBezTo>
                  <a:cubicBezTo>
                    <a:pt x="18338" y="585"/>
                    <a:pt x="18101" y="721"/>
                    <a:pt x="17914" y="832"/>
                  </a:cubicBezTo>
                  <a:cubicBezTo>
                    <a:pt x="17701" y="958"/>
                    <a:pt x="17488" y="1086"/>
                    <a:pt x="17275" y="1213"/>
                  </a:cubicBezTo>
                  <a:lnTo>
                    <a:pt x="17275" y="1211"/>
                  </a:lnTo>
                  <a:cubicBezTo>
                    <a:pt x="17353" y="981"/>
                    <a:pt x="17294" y="728"/>
                    <a:pt x="17223" y="505"/>
                  </a:cubicBezTo>
                  <a:cubicBezTo>
                    <a:pt x="17172" y="345"/>
                    <a:pt x="17089" y="149"/>
                    <a:pt x="16896" y="138"/>
                  </a:cubicBezTo>
                  <a:cubicBezTo>
                    <a:pt x="16891" y="138"/>
                    <a:pt x="16885" y="137"/>
                    <a:pt x="16879" y="137"/>
                  </a:cubicBezTo>
                  <a:cubicBezTo>
                    <a:pt x="16766" y="137"/>
                    <a:pt x="16639" y="202"/>
                    <a:pt x="16536" y="242"/>
                  </a:cubicBezTo>
                  <a:cubicBezTo>
                    <a:pt x="16408" y="288"/>
                    <a:pt x="16282" y="342"/>
                    <a:pt x="16160" y="399"/>
                  </a:cubicBezTo>
                  <a:cubicBezTo>
                    <a:pt x="15686" y="618"/>
                    <a:pt x="15245" y="903"/>
                    <a:pt x="14859" y="1253"/>
                  </a:cubicBezTo>
                  <a:cubicBezTo>
                    <a:pt x="14421" y="1650"/>
                    <a:pt x="14072" y="2124"/>
                    <a:pt x="13876" y="2683"/>
                  </a:cubicBezTo>
                  <a:cubicBezTo>
                    <a:pt x="13799" y="2079"/>
                    <a:pt x="13406" y="1537"/>
                    <a:pt x="12728" y="1466"/>
                  </a:cubicBezTo>
                  <a:cubicBezTo>
                    <a:pt x="12683" y="1461"/>
                    <a:pt x="12638" y="1459"/>
                    <a:pt x="12593" y="1459"/>
                  </a:cubicBezTo>
                  <a:cubicBezTo>
                    <a:pt x="12245" y="1459"/>
                    <a:pt x="11896" y="1595"/>
                    <a:pt x="11684" y="1882"/>
                  </a:cubicBezTo>
                  <a:cubicBezTo>
                    <a:pt x="11498" y="2133"/>
                    <a:pt x="11440" y="2435"/>
                    <a:pt x="11426" y="2741"/>
                  </a:cubicBezTo>
                  <a:cubicBezTo>
                    <a:pt x="11278" y="2465"/>
                    <a:pt x="11079" y="2211"/>
                    <a:pt x="10824" y="2039"/>
                  </a:cubicBezTo>
                  <a:cubicBezTo>
                    <a:pt x="10712" y="1965"/>
                    <a:pt x="10580" y="1908"/>
                    <a:pt x="10444" y="1908"/>
                  </a:cubicBezTo>
                  <a:cubicBezTo>
                    <a:pt x="10405" y="1908"/>
                    <a:pt x="10366" y="1913"/>
                    <a:pt x="10327" y="1923"/>
                  </a:cubicBezTo>
                  <a:cubicBezTo>
                    <a:pt x="10109" y="1977"/>
                    <a:pt x="9950" y="2171"/>
                    <a:pt x="9825" y="2346"/>
                  </a:cubicBezTo>
                  <a:cubicBezTo>
                    <a:pt x="9571" y="2703"/>
                    <a:pt x="9553" y="3117"/>
                    <a:pt x="9774" y="3495"/>
                  </a:cubicBezTo>
                  <a:cubicBezTo>
                    <a:pt x="9974" y="3840"/>
                    <a:pt x="10315" y="4048"/>
                    <a:pt x="10662" y="4225"/>
                  </a:cubicBezTo>
                  <a:cubicBezTo>
                    <a:pt x="10306" y="4322"/>
                    <a:pt x="9946" y="4457"/>
                    <a:pt x="9688" y="4721"/>
                  </a:cubicBezTo>
                  <a:cubicBezTo>
                    <a:pt x="9349" y="5065"/>
                    <a:pt x="9313" y="5585"/>
                    <a:pt x="9418" y="6034"/>
                  </a:cubicBezTo>
                  <a:cubicBezTo>
                    <a:pt x="9463" y="6236"/>
                    <a:pt x="9576" y="6430"/>
                    <a:pt x="9780" y="6500"/>
                  </a:cubicBezTo>
                  <a:cubicBezTo>
                    <a:pt x="9845" y="6522"/>
                    <a:pt x="9915" y="6531"/>
                    <a:pt x="9985" y="6531"/>
                  </a:cubicBezTo>
                  <a:cubicBezTo>
                    <a:pt x="10143" y="6531"/>
                    <a:pt x="10307" y="6485"/>
                    <a:pt x="10449" y="6436"/>
                  </a:cubicBezTo>
                  <a:cubicBezTo>
                    <a:pt x="10694" y="6352"/>
                    <a:pt x="10921" y="6226"/>
                    <a:pt x="11119" y="6066"/>
                  </a:cubicBezTo>
                  <a:cubicBezTo>
                    <a:pt x="11140" y="6047"/>
                    <a:pt x="11159" y="6030"/>
                    <a:pt x="11179" y="6012"/>
                  </a:cubicBezTo>
                  <a:lnTo>
                    <a:pt x="11179" y="6012"/>
                  </a:lnTo>
                  <a:cubicBezTo>
                    <a:pt x="11108" y="6179"/>
                    <a:pt x="11045" y="6349"/>
                    <a:pt x="10994" y="6514"/>
                  </a:cubicBezTo>
                  <a:cubicBezTo>
                    <a:pt x="10860" y="6957"/>
                    <a:pt x="10796" y="7425"/>
                    <a:pt x="10800" y="7889"/>
                  </a:cubicBezTo>
                  <a:cubicBezTo>
                    <a:pt x="10807" y="8940"/>
                    <a:pt x="11163" y="9964"/>
                    <a:pt x="11729" y="10847"/>
                  </a:cubicBezTo>
                  <a:cubicBezTo>
                    <a:pt x="12014" y="11290"/>
                    <a:pt x="12355" y="11719"/>
                    <a:pt x="12751" y="12076"/>
                  </a:cubicBezTo>
                  <a:cubicBezTo>
                    <a:pt x="12768" y="12110"/>
                    <a:pt x="12783" y="12145"/>
                    <a:pt x="12802" y="12178"/>
                  </a:cubicBezTo>
                  <a:cubicBezTo>
                    <a:pt x="12805" y="12183"/>
                    <a:pt x="12810" y="12183"/>
                    <a:pt x="12815" y="12189"/>
                  </a:cubicBezTo>
                  <a:cubicBezTo>
                    <a:pt x="12456" y="13503"/>
                    <a:pt x="12440" y="14893"/>
                    <a:pt x="12911" y="16254"/>
                  </a:cubicBezTo>
                  <a:cubicBezTo>
                    <a:pt x="12982" y="16455"/>
                    <a:pt x="13064" y="16652"/>
                    <a:pt x="13152" y="16848"/>
                  </a:cubicBezTo>
                  <a:cubicBezTo>
                    <a:pt x="12667" y="16302"/>
                    <a:pt x="12220" y="15720"/>
                    <a:pt x="11807" y="15115"/>
                  </a:cubicBezTo>
                  <a:cubicBezTo>
                    <a:pt x="11709" y="14951"/>
                    <a:pt x="11611" y="14787"/>
                    <a:pt x="11514" y="14622"/>
                  </a:cubicBezTo>
                  <a:cubicBezTo>
                    <a:pt x="11200" y="14099"/>
                    <a:pt x="10882" y="13579"/>
                    <a:pt x="10563" y="13057"/>
                  </a:cubicBezTo>
                  <a:cubicBezTo>
                    <a:pt x="10333" y="12659"/>
                    <a:pt x="10099" y="12263"/>
                    <a:pt x="9871" y="11863"/>
                  </a:cubicBezTo>
                  <a:cubicBezTo>
                    <a:pt x="8744" y="9893"/>
                    <a:pt x="7684" y="7877"/>
                    <a:pt x="7113" y="5671"/>
                  </a:cubicBezTo>
                  <a:cubicBezTo>
                    <a:pt x="6802" y="4477"/>
                    <a:pt x="6644" y="3242"/>
                    <a:pt x="6575" y="2009"/>
                  </a:cubicBezTo>
                  <a:cubicBezTo>
                    <a:pt x="6572" y="1967"/>
                    <a:pt x="6542" y="1947"/>
                    <a:pt x="6510" y="1947"/>
                  </a:cubicBezTo>
                  <a:cubicBezTo>
                    <a:pt x="6477" y="1947"/>
                    <a:pt x="6444" y="1970"/>
                    <a:pt x="6441" y="2012"/>
                  </a:cubicBezTo>
                  <a:cubicBezTo>
                    <a:pt x="6349" y="4251"/>
                    <a:pt x="6893" y="6453"/>
                    <a:pt x="7788" y="8493"/>
                  </a:cubicBezTo>
                  <a:cubicBezTo>
                    <a:pt x="7873" y="8688"/>
                    <a:pt x="7964" y="8882"/>
                    <a:pt x="8053" y="9073"/>
                  </a:cubicBezTo>
                  <a:cubicBezTo>
                    <a:pt x="7193" y="7740"/>
                    <a:pt x="6319" y="6415"/>
                    <a:pt x="5419" y="5109"/>
                  </a:cubicBezTo>
                  <a:cubicBezTo>
                    <a:pt x="4669" y="4027"/>
                    <a:pt x="3872" y="2959"/>
                    <a:pt x="2846" y="2121"/>
                  </a:cubicBezTo>
                  <a:cubicBezTo>
                    <a:pt x="2836" y="2113"/>
                    <a:pt x="2824" y="2109"/>
                    <a:pt x="2813" y="2109"/>
                  </a:cubicBezTo>
                  <a:cubicBezTo>
                    <a:pt x="2773" y="2109"/>
                    <a:pt x="2740" y="2160"/>
                    <a:pt x="2778" y="2195"/>
                  </a:cubicBezTo>
                  <a:cubicBezTo>
                    <a:pt x="3622" y="3024"/>
                    <a:pt x="4342" y="3960"/>
                    <a:pt x="5010" y="4932"/>
                  </a:cubicBezTo>
                  <a:cubicBezTo>
                    <a:pt x="5704" y="5941"/>
                    <a:pt x="6371" y="6969"/>
                    <a:pt x="7036" y="7998"/>
                  </a:cubicBezTo>
                  <a:cubicBezTo>
                    <a:pt x="7809" y="9194"/>
                    <a:pt x="8570" y="10397"/>
                    <a:pt x="9319" y="11609"/>
                  </a:cubicBezTo>
                  <a:cubicBezTo>
                    <a:pt x="8746" y="10848"/>
                    <a:pt x="8131" y="10116"/>
                    <a:pt x="7439" y="9475"/>
                  </a:cubicBezTo>
                  <a:cubicBezTo>
                    <a:pt x="6888" y="8968"/>
                    <a:pt x="6273" y="8534"/>
                    <a:pt x="5596" y="8218"/>
                  </a:cubicBezTo>
                  <a:cubicBezTo>
                    <a:pt x="5587" y="8172"/>
                    <a:pt x="5577" y="8127"/>
                    <a:pt x="5559" y="8083"/>
                  </a:cubicBezTo>
                  <a:cubicBezTo>
                    <a:pt x="5462" y="7875"/>
                    <a:pt x="5254" y="7755"/>
                    <a:pt x="5041" y="7694"/>
                  </a:cubicBezTo>
                  <a:cubicBezTo>
                    <a:pt x="4894" y="7655"/>
                    <a:pt x="4738" y="7635"/>
                    <a:pt x="4580" y="7631"/>
                  </a:cubicBezTo>
                  <a:cubicBezTo>
                    <a:pt x="4916" y="7316"/>
                    <a:pt x="5105" y="6867"/>
                    <a:pt x="4987" y="6345"/>
                  </a:cubicBezTo>
                  <a:cubicBezTo>
                    <a:pt x="4896" y="5948"/>
                    <a:pt x="4603" y="5629"/>
                    <a:pt x="4205" y="5529"/>
                  </a:cubicBezTo>
                  <a:cubicBezTo>
                    <a:pt x="4116" y="5507"/>
                    <a:pt x="4023" y="5496"/>
                    <a:pt x="3931" y="5496"/>
                  </a:cubicBezTo>
                  <a:cubicBezTo>
                    <a:pt x="3636" y="5496"/>
                    <a:pt x="3343" y="5610"/>
                    <a:pt x="3161" y="5850"/>
                  </a:cubicBezTo>
                  <a:cubicBezTo>
                    <a:pt x="2992" y="6073"/>
                    <a:pt x="2924" y="6352"/>
                    <a:pt x="2858" y="6619"/>
                  </a:cubicBezTo>
                  <a:cubicBezTo>
                    <a:pt x="2846" y="6657"/>
                    <a:pt x="2842" y="6698"/>
                    <a:pt x="2832" y="6740"/>
                  </a:cubicBezTo>
                  <a:cubicBezTo>
                    <a:pt x="2846" y="6432"/>
                    <a:pt x="2726" y="6127"/>
                    <a:pt x="2467" y="5931"/>
                  </a:cubicBezTo>
                  <a:cubicBezTo>
                    <a:pt x="2292" y="5797"/>
                    <a:pt x="2091" y="5736"/>
                    <a:pt x="1890" y="5736"/>
                  </a:cubicBezTo>
                  <a:cubicBezTo>
                    <a:pt x="1644" y="5736"/>
                    <a:pt x="1396" y="5828"/>
                    <a:pt x="1193" y="5996"/>
                  </a:cubicBezTo>
                  <a:cubicBezTo>
                    <a:pt x="836" y="6293"/>
                    <a:pt x="623" y="6791"/>
                    <a:pt x="735" y="7252"/>
                  </a:cubicBezTo>
                  <a:cubicBezTo>
                    <a:pt x="772" y="7408"/>
                    <a:pt x="850" y="7534"/>
                    <a:pt x="948" y="7638"/>
                  </a:cubicBezTo>
                  <a:cubicBezTo>
                    <a:pt x="548" y="7706"/>
                    <a:pt x="190" y="7978"/>
                    <a:pt x="87" y="8422"/>
                  </a:cubicBezTo>
                  <a:cubicBezTo>
                    <a:pt x="0" y="8792"/>
                    <a:pt x="98" y="9212"/>
                    <a:pt x="378" y="9481"/>
                  </a:cubicBezTo>
                  <a:cubicBezTo>
                    <a:pt x="581" y="9674"/>
                    <a:pt x="858" y="9770"/>
                    <a:pt x="1136" y="9770"/>
                  </a:cubicBezTo>
                  <a:cubicBezTo>
                    <a:pt x="1242" y="9770"/>
                    <a:pt x="1349" y="9755"/>
                    <a:pt x="1452" y="9727"/>
                  </a:cubicBezTo>
                  <a:cubicBezTo>
                    <a:pt x="1605" y="9685"/>
                    <a:pt x="1730" y="9610"/>
                    <a:pt x="1836" y="9517"/>
                  </a:cubicBezTo>
                  <a:lnTo>
                    <a:pt x="1836" y="9517"/>
                  </a:lnTo>
                  <a:cubicBezTo>
                    <a:pt x="1809" y="9750"/>
                    <a:pt x="1828" y="9984"/>
                    <a:pt x="1924" y="10204"/>
                  </a:cubicBezTo>
                  <a:cubicBezTo>
                    <a:pt x="2094" y="10588"/>
                    <a:pt x="2487" y="10805"/>
                    <a:pt x="2895" y="10805"/>
                  </a:cubicBezTo>
                  <a:cubicBezTo>
                    <a:pt x="2947" y="10805"/>
                    <a:pt x="3000" y="10802"/>
                    <a:pt x="3052" y="10794"/>
                  </a:cubicBezTo>
                  <a:cubicBezTo>
                    <a:pt x="3510" y="10733"/>
                    <a:pt x="3854" y="10389"/>
                    <a:pt x="3900" y="9928"/>
                  </a:cubicBezTo>
                  <a:cubicBezTo>
                    <a:pt x="3910" y="9825"/>
                    <a:pt x="3906" y="9720"/>
                    <a:pt x="3888" y="9620"/>
                  </a:cubicBezTo>
                  <a:lnTo>
                    <a:pt x="3888" y="9620"/>
                  </a:lnTo>
                  <a:cubicBezTo>
                    <a:pt x="3989" y="9647"/>
                    <a:pt x="4095" y="9663"/>
                    <a:pt x="4203" y="9663"/>
                  </a:cubicBezTo>
                  <a:cubicBezTo>
                    <a:pt x="4232" y="9663"/>
                    <a:pt x="4262" y="9662"/>
                    <a:pt x="4292" y="9659"/>
                  </a:cubicBezTo>
                  <a:cubicBezTo>
                    <a:pt x="4823" y="9615"/>
                    <a:pt x="5271" y="9227"/>
                    <a:pt x="5497" y="8761"/>
                  </a:cubicBezTo>
                  <a:cubicBezTo>
                    <a:pt x="5528" y="8695"/>
                    <a:pt x="5553" y="8628"/>
                    <a:pt x="5573" y="8558"/>
                  </a:cubicBezTo>
                  <a:cubicBezTo>
                    <a:pt x="6783" y="9159"/>
                    <a:pt x="7748" y="10155"/>
                    <a:pt x="8588" y="11203"/>
                  </a:cubicBezTo>
                  <a:cubicBezTo>
                    <a:pt x="10047" y="13026"/>
                    <a:pt x="11135" y="15184"/>
                    <a:pt x="12549" y="17050"/>
                  </a:cubicBezTo>
                  <a:cubicBezTo>
                    <a:pt x="12504" y="17016"/>
                    <a:pt x="12454" y="16984"/>
                    <a:pt x="12407" y="16950"/>
                  </a:cubicBezTo>
                  <a:lnTo>
                    <a:pt x="12407" y="16950"/>
                  </a:lnTo>
                  <a:cubicBezTo>
                    <a:pt x="12507" y="17070"/>
                    <a:pt x="12606" y="17189"/>
                    <a:pt x="12700" y="17314"/>
                  </a:cubicBezTo>
                  <a:cubicBezTo>
                    <a:pt x="13069" y="17661"/>
                    <a:pt x="13406" y="18030"/>
                    <a:pt x="13718" y="18419"/>
                  </a:cubicBezTo>
                  <a:cubicBezTo>
                    <a:pt x="13777" y="18480"/>
                    <a:pt x="13835" y="18544"/>
                    <a:pt x="13896" y="18602"/>
                  </a:cubicBezTo>
                  <a:cubicBezTo>
                    <a:pt x="15197" y="19880"/>
                    <a:pt x="16774" y="20880"/>
                    <a:pt x="18488" y="21503"/>
                  </a:cubicBezTo>
                  <a:cubicBezTo>
                    <a:pt x="20669" y="22295"/>
                    <a:pt x="22647" y="22785"/>
                    <a:pt x="24786" y="22785"/>
                  </a:cubicBezTo>
                  <a:cubicBezTo>
                    <a:pt x="25616" y="22785"/>
                    <a:pt x="26469" y="22712"/>
                    <a:pt x="27368" y="22553"/>
                  </a:cubicBezTo>
                  <a:cubicBezTo>
                    <a:pt x="28614" y="22333"/>
                    <a:pt x="29836" y="21981"/>
                    <a:pt x="31012" y="21512"/>
                  </a:cubicBezTo>
                  <a:lnTo>
                    <a:pt x="31016" y="21523"/>
                  </a:lnTo>
                  <a:lnTo>
                    <a:pt x="31090" y="21488"/>
                  </a:lnTo>
                  <a:cubicBezTo>
                    <a:pt x="31118" y="21473"/>
                    <a:pt x="31144" y="21468"/>
                    <a:pt x="31169" y="21468"/>
                  </a:cubicBezTo>
                  <a:cubicBezTo>
                    <a:pt x="31200" y="21468"/>
                    <a:pt x="31228" y="21476"/>
                    <a:pt x="31254" y="21488"/>
                  </a:cubicBezTo>
                  <a:lnTo>
                    <a:pt x="31227" y="21424"/>
                  </a:lnTo>
                  <a:cubicBezTo>
                    <a:pt x="32785" y="20775"/>
                    <a:pt x="34254" y="19914"/>
                    <a:pt x="35568" y="18856"/>
                  </a:cubicBezTo>
                  <a:cubicBezTo>
                    <a:pt x="36317" y="18251"/>
                    <a:pt x="36064" y="17532"/>
                    <a:pt x="35410" y="17524"/>
                  </a:cubicBezTo>
                  <a:cubicBezTo>
                    <a:pt x="35407" y="17524"/>
                    <a:pt x="35405" y="17524"/>
                    <a:pt x="35402" y="17524"/>
                  </a:cubicBezTo>
                  <a:cubicBezTo>
                    <a:pt x="35237" y="17524"/>
                    <a:pt x="35045" y="17568"/>
                    <a:pt x="34838" y="17671"/>
                  </a:cubicBezTo>
                  <a:cubicBezTo>
                    <a:pt x="33730" y="18223"/>
                    <a:pt x="32816" y="19280"/>
                    <a:pt x="31664" y="19856"/>
                  </a:cubicBezTo>
                  <a:cubicBezTo>
                    <a:pt x="31426" y="19975"/>
                    <a:pt x="31183" y="20084"/>
                    <a:pt x="30939" y="20189"/>
                  </a:cubicBezTo>
                  <a:cubicBezTo>
                    <a:pt x="30920" y="20212"/>
                    <a:pt x="30898" y="20232"/>
                    <a:pt x="30873" y="20243"/>
                  </a:cubicBezTo>
                  <a:cubicBezTo>
                    <a:pt x="30616" y="20368"/>
                    <a:pt x="30358" y="20490"/>
                    <a:pt x="30078" y="20563"/>
                  </a:cubicBezTo>
                  <a:cubicBezTo>
                    <a:pt x="30065" y="20567"/>
                    <a:pt x="30052" y="20568"/>
                    <a:pt x="30040" y="20568"/>
                  </a:cubicBezTo>
                  <a:cubicBezTo>
                    <a:pt x="30022" y="20568"/>
                    <a:pt x="30005" y="20565"/>
                    <a:pt x="29989" y="20561"/>
                  </a:cubicBezTo>
                  <a:cubicBezTo>
                    <a:pt x="28708" y="21014"/>
                    <a:pt x="27367" y="21292"/>
                    <a:pt x="26013" y="21403"/>
                  </a:cubicBezTo>
                  <a:cubicBezTo>
                    <a:pt x="26005" y="21388"/>
                    <a:pt x="25996" y="21371"/>
                    <a:pt x="25988" y="21357"/>
                  </a:cubicBezTo>
                  <a:cubicBezTo>
                    <a:pt x="25755" y="21407"/>
                    <a:pt x="25528" y="21478"/>
                    <a:pt x="25301" y="21546"/>
                  </a:cubicBezTo>
                  <a:cubicBezTo>
                    <a:pt x="25286" y="21550"/>
                    <a:pt x="25272" y="21552"/>
                    <a:pt x="25257" y="21552"/>
                  </a:cubicBezTo>
                  <a:cubicBezTo>
                    <a:pt x="25187" y="21552"/>
                    <a:pt x="25122" y="21507"/>
                    <a:pt x="25083" y="21447"/>
                  </a:cubicBezTo>
                  <a:cubicBezTo>
                    <a:pt x="24915" y="21451"/>
                    <a:pt x="24747" y="21453"/>
                    <a:pt x="24579" y="21453"/>
                  </a:cubicBezTo>
                  <a:cubicBezTo>
                    <a:pt x="24350" y="21453"/>
                    <a:pt x="24122" y="21449"/>
                    <a:pt x="23892" y="21438"/>
                  </a:cubicBezTo>
                  <a:cubicBezTo>
                    <a:pt x="21998" y="21346"/>
                    <a:pt x="20123" y="20937"/>
                    <a:pt x="18344" y="20283"/>
                  </a:cubicBezTo>
                  <a:cubicBezTo>
                    <a:pt x="17384" y="19930"/>
                    <a:pt x="16441" y="19506"/>
                    <a:pt x="15576" y="18957"/>
                  </a:cubicBezTo>
                  <a:cubicBezTo>
                    <a:pt x="14933" y="18551"/>
                    <a:pt x="14345" y="18066"/>
                    <a:pt x="13803" y="17536"/>
                  </a:cubicBezTo>
                  <a:cubicBezTo>
                    <a:pt x="13588" y="17169"/>
                    <a:pt x="13406" y="16782"/>
                    <a:pt x="13270" y="16377"/>
                  </a:cubicBezTo>
                  <a:cubicBezTo>
                    <a:pt x="13223" y="16241"/>
                    <a:pt x="13188" y="16101"/>
                    <a:pt x="13149" y="15963"/>
                  </a:cubicBezTo>
                  <a:cubicBezTo>
                    <a:pt x="13149" y="15962"/>
                    <a:pt x="13151" y="15962"/>
                    <a:pt x="13151" y="15959"/>
                  </a:cubicBezTo>
                  <a:cubicBezTo>
                    <a:pt x="13157" y="15732"/>
                    <a:pt x="13115" y="15508"/>
                    <a:pt x="13103" y="15281"/>
                  </a:cubicBezTo>
                  <a:cubicBezTo>
                    <a:pt x="13091" y="15044"/>
                    <a:pt x="13098" y="14805"/>
                    <a:pt x="13124" y="14568"/>
                  </a:cubicBezTo>
                  <a:cubicBezTo>
                    <a:pt x="13178" y="14097"/>
                    <a:pt x="13308" y="13635"/>
                    <a:pt x="13514" y="13205"/>
                  </a:cubicBezTo>
                  <a:cubicBezTo>
                    <a:pt x="13528" y="13175"/>
                    <a:pt x="13547" y="13147"/>
                    <a:pt x="13562" y="13117"/>
                  </a:cubicBezTo>
                  <a:cubicBezTo>
                    <a:pt x="13902" y="13006"/>
                    <a:pt x="14244" y="12963"/>
                    <a:pt x="14586" y="12963"/>
                  </a:cubicBezTo>
                  <a:cubicBezTo>
                    <a:pt x="15403" y="12963"/>
                    <a:pt x="16223" y="13209"/>
                    <a:pt x="17030" y="13372"/>
                  </a:cubicBezTo>
                  <a:cubicBezTo>
                    <a:pt x="17520" y="13471"/>
                    <a:pt x="18016" y="13520"/>
                    <a:pt x="18512" y="13520"/>
                  </a:cubicBezTo>
                  <a:cubicBezTo>
                    <a:pt x="19129" y="13520"/>
                    <a:pt x="19745" y="13444"/>
                    <a:pt x="20348" y="13291"/>
                  </a:cubicBezTo>
                  <a:cubicBezTo>
                    <a:pt x="21414" y="13022"/>
                    <a:pt x="22424" y="12518"/>
                    <a:pt x="23265" y="11809"/>
                  </a:cubicBezTo>
                  <a:cubicBezTo>
                    <a:pt x="23701" y="11443"/>
                    <a:pt x="24081" y="11006"/>
                    <a:pt x="24344" y="10496"/>
                  </a:cubicBezTo>
                  <a:cubicBezTo>
                    <a:pt x="24599" y="10000"/>
                    <a:pt x="24756" y="9454"/>
                    <a:pt x="24850" y="8906"/>
                  </a:cubicBezTo>
                  <a:cubicBezTo>
                    <a:pt x="25061" y="7666"/>
                    <a:pt x="24934" y="6373"/>
                    <a:pt x="24481" y="5202"/>
                  </a:cubicBezTo>
                  <a:cubicBezTo>
                    <a:pt x="24459" y="5143"/>
                    <a:pt x="24409" y="5118"/>
                    <a:pt x="24360" y="5118"/>
                  </a:cubicBezTo>
                  <a:cubicBezTo>
                    <a:pt x="24281" y="5118"/>
                    <a:pt x="24202" y="5183"/>
                    <a:pt x="24239" y="5275"/>
                  </a:cubicBezTo>
                  <a:cubicBezTo>
                    <a:pt x="24251" y="5308"/>
                    <a:pt x="24261" y="5342"/>
                    <a:pt x="24274" y="5373"/>
                  </a:cubicBezTo>
                  <a:cubicBezTo>
                    <a:pt x="23870" y="6090"/>
                    <a:pt x="23343" y="6698"/>
                    <a:pt x="22601" y="7096"/>
                  </a:cubicBezTo>
                  <a:cubicBezTo>
                    <a:pt x="22055" y="7388"/>
                    <a:pt x="21437" y="7536"/>
                    <a:pt x="20819" y="7536"/>
                  </a:cubicBezTo>
                  <a:cubicBezTo>
                    <a:pt x="20538" y="7536"/>
                    <a:pt x="20258" y="7506"/>
                    <a:pt x="19984" y="7445"/>
                  </a:cubicBezTo>
                  <a:cubicBezTo>
                    <a:pt x="19973" y="7442"/>
                    <a:pt x="19963" y="7441"/>
                    <a:pt x="19954" y="7441"/>
                  </a:cubicBezTo>
                  <a:cubicBezTo>
                    <a:pt x="19912" y="7441"/>
                    <a:pt x="19879" y="7463"/>
                    <a:pt x="19857" y="7493"/>
                  </a:cubicBezTo>
                  <a:cubicBezTo>
                    <a:pt x="19747" y="7323"/>
                    <a:pt x="19591" y="7177"/>
                    <a:pt x="19418" y="7054"/>
                  </a:cubicBezTo>
                  <a:cubicBezTo>
                    <a:pt x="20228" y="6988"/>
                    <a:pt x="20866" y="6223"/>
                    <a:pt x="20680" y="5366"/>
                  </a:cubicBezTo>
                  <a:lnTo>
                    <a:pt x="20680" y="5366"/>
                  </a:lnTo>
                  <a:cubicBezTo>
                    <a:pt x="20702" y="5370"/>
                    <a:pt x="20726" y="5375"/>
                    <a:pt x="20747" y="5379"/>
                  </a:cubicBezTo>
                  <a:cubicBezTo>
                    <a:pt x="20848" y="5854"/>
                    <a:pt x="21282" y="6154"/>
                    <a:pt x="21730" y="6288"/>
                  </a:cubicBezTo>
                  <a:cubicBezTo>
                    <a:pt x="21927" y="6348"/>
                    <a:pt x="22132" y="6377"/>
                    <a:pt x="22338" y="6377"/>
                  </a:cubicBezTo>
                  <a:cubicBezTo>
                    <a:pt x="22638" y="6377"/>
                    <a:pt x="22938" y="6315"/>
                    <a:pt x="23211" y="6198"/>
                  </a:cubicBezTo>
                  <a:cubicBezTo>
                    <a:pt x="23582" y="6039"/>
                    <a:pt x="24117" y="5694"/>
                    <a:pt x="24033" y="5219"/>
                  </a:cubicBezTo>
                  <a:cubicBezTo>
                    <a:pt x="24012" y="5094"/>
                    <a:pt x="23962" y="5009"/>
                    <a:pt x="23897" y="4948"/>
                  </a:cubicBezTo>
                  <a:cubicBezTo>
                    <a:pt x="23953" y="4933"/>
                    <a:pt x="24012" y="4921"/>
                    <a:pt x="24068" y="4906"/>
                  </a:cubicBezTo>
                  <a:cubicBezTo>
                    <a:pt x="24166" y="4884"/>
                    <a:pt x="24260" y="4850"/>
                    <a:pt x="24359" y="4833"/>
                  </a:cubicBezTo>
                  <a:cubicBezTo>
                    <a:pt x="24379" y="4828"/>
                    <a:pt x="24389" y="4817"/>
                    <a:pt x="24395" y="4803"/>
                  </a:cubicBezTo>
                  <a:cubicBezTo>
                    <a:pt x="24468" y="4792"/>
                    <a:pt x="24544" y="4779"/>
                    <a:pt x="24617" y="4775"/>
                  </a:cubicBezTo>
                  <a:cubicBezTo>
                    <a:pt x="24659" y="4770"/>
                    <a:pt x="24710" y="4765"/>
                    <a:pt x="24765" y="4763"/>
                  </a:cubicBezTo>
                  <a:cubicBezTo>
                    <a:pt x="24776" y="4796"/>
                    <a:pt x="24795" y="4821"/>
                    <a:pt x="24826" y="4836"/>
                  </a:cubicBezTo>
                  <a:cubicBezTo>
                    <a:pt x="24840" y="4843"/>
                    <a:pt x="24854" y="4843"/>
                    <a:pt x="24869" y="4848"/>
                  </a:cubicBezTo>
                  <a:cubicBezTo>
                    <a:pt x="24934" y="4888"/>
                    <a:pt x="25007" y="4913"/>
                    <a:pt x="25083" y="4913"/>
                  </a:cubicBezTo>
                  <a:cubicBezTo>
                    <a:pt x="25100" y="4913"/>
                    <a:pt x="25117" y="4912"/>
                    <a:pt x="25134" y="4909"/>
                  </a:cubicBezTo>
                  <a:cubicBezTo>
                    <a:pt x="25205" y="4898"/>
                    <a:pt x="25269" y="4827"/>
                    <a:pt x="25246" y="4755"/>
                  </a:cubicBezTo>
                  <a:cubicBezTo>
                    <a:pt x="25247" y="4753"/>
                    <a:pt x="25252" y="4750"/>
                    <a:pt x="25253" y="4749"/>
                  </a:cubicBezTo>
                  <a:cubicBezTo>
                    <a:pt x="25305" y="4682"/>
                    <a:pt x="25296" y="4594"/>
                    <a:pt x="25220" y="4549"/>
                  </a:cubicBezTo>
                  <a:cubicBezTo>
                    <a:pt x="25154" y="4507"/>
                    <a:pt x="25077" y="4487"/>
                    <a:pt x="25001" y="4487"/>
                  </a:cubicBezTo>
                  <a:cubicBezTo>
                    <a:pt x="24920" y="4487"/>
                    <a:pt x="24840" y="4510"/>
                    <a:pt x="24771" y="4555"/>
                  </a:cubicBezTo>
                  <a:cubicBezTo>
                    <a:pt x="24752" y="4565"/>
                    <a:pt x="24741" y="4580"/>
                    <a:pt x="24731" y="4599"/>
                  </a:cubicBezTo>
                  <a:cubicBezTo>
                    <a:pt x="24714" y="4601"/>
                    <a:pt x="24695" y="4606"/>
                    <a:pt x="24678" y="4607"/>
                  </a:cubicBezTo>
                  <a:cubicBezTo>
                    <a:pt x="24490" y="4641"/>
                    <a:pt x="24304" y="4692"/>
                    <a:pt x="24121" y="4750"/>
                  </a:cubicBezTo>
                  <a:cubicBezTo>
                    <a:pt x="24092" y="4755"/>
                    <a:pt x="24063" y="4756"/>
                    <a:pt x="24034" y="4760"/>
                  </a:cubicBezTo>
                  <a:cubicBezTo>
                    <a:pt x="23993" y="4765"/>
                    <a:pt x="23953" y="4772"/>
                    <a:pt x="23914" y="4777"/>
                  </a:cubicBezTo>
                  <a:cubicBezTo>
                    <a:pt x="23956" y="4750"/>
                    <a:pt x="24003" y="4728"/>
                    <a:pt x="24043" y="4698"/>
                  </a:cubicBezTo>
                  <a:cubicBezTo>
                    <a:pt x="24378" y="4452"/>
                    <a:pt x="24602" y="3991"/>
                    <a:pt x="24389" y="3593"/>
                  </a:cubicBezTo>
                  <a:cubicBezTo>
                    <a:pt x="24259" y="3349"/>
                    <a:pt x="24021" y="3273"/>
                    <a:pt x="23771" y="3273"/>
                  </a:cubicBezTo>
                  <a:cubicBezTo>
                    <a:pt x="23649" y="3273"/>
                    <a:pt x="23525" y="3291"/>
                    <a:pt x="23409" y="3316"/>
                  </a:cubicBezTo>
                  <a:cubicBezTo>
                    <a:pt x="23426" y="3289"/>
                    <a:pt x="23443" y="3264"/>
                    <a:pt x="23460" y="3237"/>
                  </a:cubicBezTo>
                  <a:cubicBezTo>
                    <a:pt x="23759" y="3054"/>
                    <a:pt x="24053" y="2859"/>
                    <a:pt x="24339" y="2655"/>
                  </a:cubicBezTo>
                  <a:cubicBezTo>
                    <a:pt x="24366" y="2697"/>
                    <a:pt x="24405" y="2729"/>
                    <a:pt x="24467" y="2739"/>
                  </a:cubicBezTo>
                  <a:cubicBezTo>
                    <a:pt x="24477" y="2740"/>
                    <a:pt x="24486" y="2740"/>
                    <a:pt x="24496" y="2740"/>
                  </a:cubicBezTo>
                  <a:cubicBezTo>
                    <a:pt x="24571" y="2740"/>
                    <a:pt x="24626" y="2700"/>
                    <a:pt x="24659" y="2642"/>
                  </a:cubicBezTo>
                  <a:cubicBezTo>
                    <a:pt x="24764" y="2575"/>
                    <a:pt x="24847" y="2443"/>
                    <a:pt x="24834" y="2339"/>
                  </a:cubicBezTo>
                  <a:cubicBezTo>
                    <a:pt x="24822" y="2224"/>
                    <a:pt x="24720" y="2147"/>
                    <a:pt x="24607" y="2144"/>
                  </a:cubicBezTo>
                  <a:cubicBezTo>
                    <a:pt x="24604" y="2144"/>
                    <a:pt x="24600" y="2144"/>
                    <a:pt x="24597" y="2144"/>
                  </a:cubicBezTo>
                  <a:cubicBezTo>
                    <a:pt x="24497" y="2144"/>
                    <a:pt x="24414" y="2202"/>
                    <a:pt x="24362" y="2286"/>
                  </a:cubicBezTo>
                  <a:cubicBezTo>
                    <a:pt x="24338" y="2329"/>
                    <a:pt x="24318" y="2384"/>
                    <a:pt x="24310" y="2442"/>
                  </a:cubicBezTo>
                  <a:cubicBezTo>
                    <a:pt x="24068" y="2648"/>
                    <a:pt x="23819" y="2841"/>
                    <a:pt x="23559" y="3024"/>
                  </a:cubicBezTo>
                  <a:cubicBezTo>
                    <a:pt x="23582" y="2954"/>
                    <a:pt x="23599" y="2882"/>
                    <a:pt x="23600" y="2805"/>
                  </a:cubicBezTo>
                  <a:cubicBezTo>
                    <a:pt x="23612" y="2382"/>
                    <a:pt x="23300" y="2208"/>
                    <a:pt x="22958" y="2208"/>
                  </a:cubicBezTo>
                  <a:cubicBezTo>
                    <a:pt x="22843" y="2208"/>
                    <a:pt x="22724" y="2228"/>
                    <a:pt x="22613" y="2265"/>
                  </a:cubicBezTo>
                  <a:cubicBezTo>
                    <a:pt x="22092" y="2435"/>
                    <a:pt x="21631" y="2783"/>
                    <a:pt x="21280" y="3194"/>
                  </a:cubicBezTo>
                  <a:cubicBezTo>
                    <a:pt x="20875" y="3671"/>
                    <a:pt x="20574" y="4258"/>
                    <a:pt x="20445" y="4874"/>
                  </a:cubicBezTo>
                  <a:cubicBezTo>
                    <a:pt x="20269" y="4676"/>
                    <a:pt x="20022" y="4562"/>
                    <a:pt x="19733" y="4562"/>
                  </a:cubicBezTo>
                  <a:cubicBezTo>
                    <a:pt x="19707" y="4562"/>
                    <a:pt x="19681" y="4563"/>
                    <a:pt x="19655" y="4565"/>
                  </a:cubicBezTo>
                  <a:cubicBezTo>
                    <a:pt x="19389" y="4583"/>
                    <a:pt x="19161" y="4687"/>
                    <a:pt x="18955" y="4831"/>
                  </a:cubicBezTo>
                  <a:cubicBezTo>
                    <a:pt x="19033" y="4414"/>
                    <a:pt x="18907" y="3966"/>
                    <a:pt x="18522" y="3710"/>
                  </a:cubicBezTo>
                  <a:cubicBezTo>
                    <a:pt x="18393" y="3625"/>
                    <a:pt x="18253" y="3577"/>
                    <a:pt x="18111" y="3550"/>
                  </a:cubicBezTo>
                  <a:cubicBezTo>
                    <a:pt x="18202" y="3373"/>
                    <a:pt x="18196" y="3154"/>
                    <a:pt x="18101" y="2980"/>
                  </a:cubicBezTo>
                  <a:cubicBezTo>
                    <a:pt x="18041" y="2873"/>
                    <a:pt x="17955" y="2785"/>
                    <a:pt x="17846" y="2736"/>
                  </a:cubicBezTo>
                  <a:cubicBezTo>
                    <a:pt x="17836" y="2733"/>
                    <a:pt x="17824" y="2727"/>
                    <a:pt x="17813" y="2724"/>
                  </a:cubicBezTo>
                  <a:cubicBezTo>
                    <a:pt x="18051" y="2493"/>
                    <a:pt x="18168" y="2161"/>
                    <a:pt x="18034" y="1833"/>
                  </a:cubicBezTo>
                  <a:cubicBezTo>
                    <a:pt x="17918" y="1543"/>
                    <a:pt x="17646" y="1373"/>
                    <a:pt x="17352" y="1373"/>
                  </a:cubicBezTo>
                  <a:cubicBezTo>
                    <a:pt x="17303" y="1373"/>
                    <a:pt x="17253" y="1378"/>
                    <a:pt x="17203" y="1388"/>
                  </a:cubicBezTo>
                  <a:cubicBezTo>
                    <a:pt x="17505" y="1218"/>
                    <a:pt x="17810" y="1057"/>
                    <a:pt x="18108" y="881"/>
                  </a:cubicBezTo>
                  <a:cubicBezTo>
                    <a:pt x="18285" y="776"/>
                    <a:pt x="18444" y="653"/>
                    <a:pt x="18555" y="493"/>
                  </a:cubicBezTo>
                  <a:cubicBezTo>
                    <a:pt x="18565" y="495"/>
                    <a:pt x="18576" y="497"/>
                    <a:pt x="18587" y="497"/>
                  </a:cubicBezTo>
                  <a:cubicBezTo>
                    <a:pt x="18622" y="497"/>
                    <a:pt x="18658" y="482"/>
                    <a:pt x="18685" y="457"/>
                  </a:cubicBezTo>
                  <a:cubicBezTo>
                    <a:pt x="18768" y="430"/>
                    <a:pt x="18846" y="366"/>
                    <a:pt x="18886" y="295"/>
                  </a:cubicBezTo>
                  <a:cubicBezTo>
                    <a:pt x="18971" y="155"/>
                    <a:pt x="18876" y="0"/>
                    <a:pt x="18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2345525" y="3487950"/>
              <a:ext cx="51325" cy="75350"/>
            </a:xfrm>
            <a:custGeom>
              <a:avLst/>
              <a:gdLst/>
              <a:ahLst/>
              <a:cxnLst/>
              <a:rect l="l" t="t" r="r" b="b"/>
              <a:pathLst>
                <a:path w="2053" h="3014" extrusionOk="0">
                  <a:moveTo>
                    <a:pt x="1713" y="0"/>
                  </a:moveTo>
                  <a:cubicBezTo>
                    <a:pt x="1622" y="0"/>
                    <a:pt x="1530" y="45"/>
                    <a:pt x="1479" y="121"/>
                  </a:cubicBezTo>
                  <a:cubicBezTo>
                    <a:pt x="1419" y="214"/>
                    <a:pt x="1422" y="319"/>
                    <a:pt x="1451" y="419"/>
                  </a:cubicBezTo>
                  <a:cubicBezTo>
                    <a:pt x="1292" y="783"/>
                    <a:pt x="1170" y="1156"/>
                    <a:pt x="1113" y="1556"/>
                  </a:cubicBezTo>
                  <a:cubicBezTo>
                    <a:pt x="1066" y="1875"/>
                    <a:pt x="1052" y="2207"/>
                    <a:pt x="1086" y="2532"/>
                  </a:cubicBezTo>
                  <a:cubicBezTo>
                    <a:pt x="1063" y="2496"/>
                    <a:pt x="1038" y="2461"/>
                    <a:pt x="1016" y="2426"/>
                  </a:cubicBezTo>
                  <a:cubicBezTo>
                    <a:pt x="911" y="2265"/>
                    <a:pt x="811" y="2101"/>
                    <a:pt x="718" y="1935"/>
                  </a:cubicBezTo>
                  <a:cubicBezTo>
                    <a:pt x="581" y="1684"/>
                    <a:pt x="469" y="1420"/>
                    <a:pt x="369" y="1151"/>
                  </a:cubicBezTo>
                  <a:cubicBezTo>
                    <a:pt x="391" y="1134"/>
                    <a:pt x="411" y="1112"/>
                    <a:pt x="422" y="1079"/>
                  </a:cubicBezTo>
                  <a:cubicBezTo>
                    <a:pt x="469" y="963"/>
                    <a:pt x="415" y="875"/>
                    <a:pt x="330" y="817"/>
                  </a:cubicBezTo>
                  <a:cubicBezTo>
                    <a:pt x="308" y="785"/>
                    <a:pt x="277" y="758"/>
                    <a:pt x="233" y="747"/>
                  </a:cubicBezTo>
                  <a:cubicBezTo>
                    <a:pt x="221" y="744"/>
                    <a:pt x="209" y="743"/>
                    <a:pt x="197" y="743"/>
                  </a:cubicBezTo>
                  <a:cubicBezTo>
                    <a:pt x="182" y="743"/>
                    <a:pt x="168" y="745"/>
                    <a:pt x="155" y="747"/>
                  </a:cubicBezTo>
                  <a:cubicBezTo>
                    <a:pt x="153" y="747"/>
                    <a:pt x="151" y="747"/>
                    <a:pt x="149" y="747"/>
                  </a:cubicBezTo>
                  <a:cubicBezTo>
                    <a:pt x="101" y="747"/>
                    <a:pt x="57" y="780"/>
                    <a:pt x="46" y="828"/>
                  </a:cubicBezTo>
                  <a:cubicBezTo>
                    <a:pt x="3" y="900"/>
                    <a:pt x="1" y="1003"/>
                    <a:pt x="53" y="1076"/>
                  </a:cubicBezTo>
                  <a:cubicBezTo>
                    <a:pt x="79" y="1112"/>
                    <a:pt x="116" y="1142"/>
                    <a:pt x="152" y="1161"/>
                  </a:cubicBezTo>
                  <a:cubicBezTo>
                    <a:pt x="255" y="1435"/>
                    <a:pt x="369" y="1703"/>
                    <a:pt x="507" y="1963"/>
                  </a:cubicBezTo>
                  <a:cubicBezTo>
                    <a:pt x="599" y="2130"/>
                    <a:pt x="699" y="2296"/>
                    <a:pt x="808" y="2455"/>
                  </a:cubicBezTo>
                  <a:cubicBezTo>
                    <a:pt x="919" y="2619"/>
                    <a:pt x="1014" y="2790"/>
                    <a:pt x="1120" y="2958"/>
                  </a:cubicBezTo>
                  <a:cubicBezTo>
                    <a:pt x="1131" y="2975"/>
                    <a:pt x="1148" y="2980"/>
                    <a:pt x="1164" y="2982"/>
                  </a:cubicBezTo>
                  <a:cubicBezTo>
                    <a:pt x="1170" y="3004"/>
                    <a:pt x="1190" y="3014"/>
                    <a:pt x="1210" y="3014"/>
                  </a:cubicBezTo>
                  <a:cubicBezTo>
                    <a:pt x="1234" y="3014"/>
                    <a:pt x="1259" y="2997"/>
                    <a:pt x="1256" y="2966"/>
                  </a:cubicBezTo>
                  <a:cubicBezTo>
                    <a:pt x="1214" y="2499"/>
                    <a:pt x="1184" y="2041"/>
                    <a:pt x="1256" y="1574"/>
                  </a:cubicBezTo>
                  <a:cubicBezTo>
                    <a:pt x="1299" y="1293"/>
                    <a:pt x="1371" y="1012"/>
                    <a:pt x="1472" y="740"/>
                  </a:cubicBezTo>
                  <a:cubicBezTo>
                    <a:pt x="1493" y="781"/>
                    <a:pt x="1537" y="802"/>
                    <a:pt x="1583" y="802"/>
                  </a:cubicBezTo>
                  <a:cubicBezTo>
                    <a:pt x="1651" y="802"/>
                    <a:pt x="1721" y="757"/>
                    <a:pt x="1724" y="669"/>
                  </a:cubicBezTo>
                  <a:cubicBezTo>
                    <a:pt x="1726" y="632"/>
                    <a:pt x="1731" y="597"/>
                    <a:pt x="1740" y="561"/>
                  </a:cubicBezTo>
                  <a:cubicBezTo>
                    <a:pt x="1946" y="492"/>
                    <a:pt x="2052" y="116"/>
                    <a:pt x="1812" y="19"/>
                  </a:cubicBezTo>
                  <a:cubicBezTo>
                    <a:pt x="1781" y="6"/>
                    <a:pt x="1747" y="0"/>
                    <a:pt x="1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2488250" y="3501000"/>
              <a:ext cx="21025" cy="51750"/>
            </a:xfrm>
            <a:custGeom>
              <a:avLst/>
              <a:gdLst/>
              <a:ahLst/>
              <a:cxnLst/>
              <a:rect l="l" t="t" r="r" b="b"/>
              <a:pathLst>
                <a:path w="841" h="2070" extrusionOk="0">
                  <a:moveTo>
                    <a:pt x="252" y="1"/>
                  </a:moveTo>
                  <a:cubicBezTo>
                    <a:pt x="229" y="1"/>
                    <a:pt x="208" y="4"/>
                    <a:pt x="180" y="9"/>
                  </a:cubicBezTo>
                  <a:cubicBezTo>
                    <a:pt x="137" y="18"/>
                    <a:pt x="103" y="42"/>
                    <a:pt x="70" y="70"/>
                  </a:cubicBezTo>
                  <a:cubicBezTo>
                    <a:pt x="66" y="75"/>
                    <a:pt x="63" y="76"/>
                    <a:pt x="60" y="80"/>
                  </a:cubicBezTo>
                  <a:cubicBezTo>
                    <a:pt x="50" y="92"/>
                    <a:pt x="40" y="105"/>
                    <a:pt x="35" y="119"/>
                  </a:cubicBezTo>
                  <a:cubicBezTo>
                    <a:pt x="25" y="137"/>
                    <a:pt x="18" y="156"/>
                    <a:pt x="14" y="175"/>
                  </a:cubicBezTo>
                  <a:cubicBezTo>
                    <a:pt x="1" y="232"/>
                    <a:pt x="22" y="289"/>
                    <a:pt x="67" y="323"/>
                  </a:cubicBezTo>
                  <a:cubicBezTo>
                    <a:pt x="77" y="330"/>
                    <a:pt x="89" y="330"/>
                    <a:pt x="100" y="333"/>
                  </a:cubicBezTo>
                  <a:cubicBezTo>
                    <a:pt x="94" y="336"/>
                    <a:pt x="92" y="339"/>
                    <a:pt x="92" y="346"/>
                  </a:cubicBezTo>
                  <a:cubicBezTo>
                    <a:pt x="92" y="366"/>
                    <a:pt x="96" y="384"/>
                    <a:pt x="106" y="401"/>
                  </a:cubicBezTo>
                  <a:cubicBezTo>
                    <a:pt x="107" y="404"/>
                    <a:pt x="110" y="408"/>
                    <a:pt x="113" y="412"/>
                  </a:cubicBezTo>
                  <a:cubicBezTo>
                    <a:pt x="114" y="414"/>
                    <a:pt x="116" y="417"/>
                    <a:pt x="117" y="420"/>
                  </a:cubicBezTo>
                  <a:cubicBezTo>
                    <a:pt x="120" y="423"/>
                    <a:pt x="121" y="424"/>
                    <a:pt x="121" y="424"/>
                  </a:cubicBezTo>
                  <a:cubicBezTo>
                    <a:pt x="122" y="424"/>
                    <a:pt x="119" y="420"/>
                    <a:pt x="119" y="420"/>
                  </a:cubicBezTo>
                  <a:lnTo>
                    <a:pt x="119" y="420"/>
                  </a:lnTo>
                  <a:cubicBezTo>
                    <a:pt x="119" y="420"/>
                    <a:pt x="119" y="420"/>
                    <a:pt x="120" y="421"/>
                  </a:cubicBezTo>
                  <a:cubicBezTo>
                    <a:pt x="127" y="429"/>
                    <a:pt x="134" y="438"/>
                    <a:pt x="141" y="445"/>
                  </a:cubicBezTo>
                  <a:cubicBezTo>
                    <a:pt x="157" y="459"/>
                    <a:pt x="177" y="471"/>
                    <a:pt x="195" y="479"/>
                  </a:cubicBezTo>
                  <a:cubicBezTo>
                    <a:pt x="311" y="719"/>
                    <a:pt x="411" y="964"/>
                    <a:pt x="492" y="1217"/>
                  </a:cubicBezTo>
                  <a:cubicBezTo>
                    <a:pt x="533" y="1343"/>
                    <a:pt x="570" y="1472"/>
                    <a:pt x="607" y="1600"/>
                  </a:cubicBezTo>
                  <a:cubicBezTo>
                    <a:pt x="645" y="1735"/>
                    <a:pt x="695" y="1877"/>
                    <a:pt x="716" y="2016"/>
                  </a:cubicBezTo>
                  <a:cubicBezTo>
                    <a:pt x="721" y="2052"/>
                    <a:pt x="753" y="2070"/>
                    <a:pt x="782" y="2070"/>
                  </a:cubicBezTo>
                  <a:cubicBezTo>
                    <a:pt x="812" y="2070"/>
                    <a:pt x="840" y="2050"/>
                    <a:pt x="834" y="2011"/>
                  </a:cubicBezTo>
                  <a:cubicBezTo>
                    <a:pt x="812" y="1868"/>
                    <a:pt x="805" y="1722"/>
                    <a:pt x="780" y="1579"/>
                  </a:cubicBezTo>
                  <a:cubicBezTo>
                    <a:pt x="753" y="1437"/>
                    <a:pt x="719" y="1296"/>
                    <a:pt x="676" y="1159"/>
                  </a:cubicBezTo>
                  <a:cubicBezTo>
                    <a:pt x="599" y="906"/>
                    <a:pt x="503" y="664"/>
                    <a:pt x="391" y="427"/>
                  </a:cubicBezTo>
                  <a:cubicBezTo>
                    <a:pt x="408" y="405"/>
                    <a:pt x="422" y="380"/>
                    <a:pt x="428" y="353"/>
                  </a:cubicBezTo>
                  <a:cubicBezTo>
                    <a:pt x="432" y="339"/>
                    <a:pt x="428" y="327"/>
                    <a:pt x="428" y="313"/>
                  </a:cubicBezTo>
                  <a:cubicBezTo>
                    <a:pt x="436" y="302"/>
                    <a:pt x="448" y="289"/>
                    <a:pt x="455" y="278"/>
                  </a:cubicBezTo>
                  <a:cubicBezTo>
                    <a:pt x="456" y="273"/>
                    <a:pt x="458" y="272"/>
                    <a:pt x="458" y="268"/>
                  </a:cubicBezTo>
                  <a:cubicBezTo>
                    <a:pt x="465" y="254"/>
                    <a:pt x="470" y="238"/>
                    <a:pt x="475" y="224"/>
                  </a:cubicBezTo>
                  <a:cubicBezTo>
                    <a:pt x="479" y="201"/>
                    <a:pt x="479" y="180"/>
                    <a:pt x="476" y="156"/>
                  </a:cubicBezTo>
                  <a:cubicBezTo>
                    <a:pt x="475" y="150"/>
                    <a:pt x="475" y="141"/>
                    <a:pt x="472" y="136"/>
                  </a:cubicBezTo>
                  <a:cubicBezTo>
                    <a:pt x="472" y="122"/>
                    <a:pt x="462" y="105"/>
                    <a:pt x="448" y="89"/>
                  </a:cubicBezTo>
                  <a:cubicBezTo>
                    <a:pt x="443" y="83"/>
                    <a:pt x="439" y="76"/>
                    <a:pt x="433" y="72"/>
                  </a:cubicBezTo>
                  <a:cubicBezTo>
                    <a:pt x="419" y="58"/>
                    <a:pt x="401" y="45"/>
                    <a:pt x="384" y="34"/>
                  </a:cubicBezTo>
                  <a:cubicBezTo>
                    <a:pt x="360" y="19"/>
                    <a:pt x="333" y="9"/>
                    <a:pt x="304" y="5"/>
                  </a:cubicBezTo>
                  <a:cubicBezTo>
                    <a:pt x="284" y="2"/>
                    <a:pt x="268" y="1"/>
                    <a:pt x="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2521100" y="3492375"/>
              <a:ext cx="37900" cy="60475"/>
            </a:xfrm>
            <a:custGeom>
              <a:avLst/>
              <a:gdLst/>
              <a:ahLst/>
              <a:cxnLst/>
              <a:rect l="l" t="t" r="r" b="b"/>
              <a:pathLst>
                <a:path w="1516" h="2419" extrusionOk="0">
                  <a:moveTo>
                    <a:pt x="262" y="1"/>
                  </a:moveTo>
                  <a:cubicBezTo>
                    <a:pt x="256" y="1"/>
                    <a:pt x="250" y="1"/>
                    <a:pt x="243" y="1"/>
                  </a:cubicBezTo>
                  <a:cubicBezTo>
                    <a:pt x="45" y="15"/>
                    <a:pt x="1" y="264"/>
                    <a:pt x="115" y="396"/>
                  </a:cubicBezTo>
                  <a:cubicBezTo>
                    <a:pt x="168" y="453"/>
                    <a:pt x="240" y="481"/>
                    <a:pt x="311" y="481"/>
                  </a:cubicBezTo>
                  <a:cubicBezTo>
                    <a:pt x="339" y="481"/>
                    <a:pt x="368" y="477"/>
                    <a:pt x="395" y="468"/>
                  </a:cubicBezTo>
                  <a:cubicBezTo>
                    <a:pt x="579" y="733"/>
                    <a:pt x="757" y="1007"/>
                    <a:pt x="913" y="1292"/>
                  </a:cubicBezTo>
                  <a:cubicBezTo>
                    <a:pt x="1113" y="1658"/>
                    <a:pt x="1260" y="2056"/>
                    <a:pt x="1477" y="2410"/>
                  </a:cubicBezTo>
                  <a:cubicBezTo>
                    <a:pt x="1481" y="2416"/>
                    <a:pt x="1488" y="2418"/>
                    <a:pt x="1494" y="2418"/>
                  </a:cubicBezTo>
                  <a:cubicBezTo>
                    <a:pt x="1505" y="2418"/>
                    <a:pt x="1516" y="2411"/>
                    <a:pt x="1513" y="2399"/>
                  </a:cubicBezTo>
                  <a:cubicBezTo>
                    <a:pt x="1449" y="1996"/>
                    <a:pt x="1255" y="1617"/>
                    <a:pt x="1070" y="1255"/>
                  </a:cubicBezTo>
                  <a:cubicBezTo>
                    <a:pt x="910" y="939"/>
                    <a:pt x="728" y="634"/>
                    <a:pt x="533" y="339"/>
                  </a:cubicBezTo>
                  <a:cubicBezTo>
                    <a:pt x="538" y="322"/>
                    <a:pt x="545" y="305"/>
                    <a:pt x="547" y="285"/>
                  </a:cubicBezTo>
                  <a:cubicBezTo>
                    <a:pt x="560" y="190"/>
                    <a:pt x="503" y="120"/>
                    <a:pt x="433" y="86"/>
                  </a:cubicBezTo>
                  <a:cubicBezTo>
                    <a:pt x="398" y="35"/>
                    <a:pt x="342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2687925" y="3446625"/>
              <a:ext cx="9175" cy="43200"/>
            </a:xfrm>
            <a:custGeom>
              <a:avLst/>
              <a:gdLst/>
              <a:ahLst/>
              <a:cxnLst/>
              <a:rect l="l" t="t" r="r" b="b"/>
              <a:pathLst>
                <a:path w="367" h="1728" extrusionOk="0">
                  <a:moveTo>
                    <a:pt x="109" y="1"/>
                  </a:moveTo>
                  <a:cubicBezTo>
                    <a:pt x="77" y="1"/>
                    <a:pt x="46" y="18"/>
                    <a:pt x="40" y="56"/>
                  </a:cubicBezTo>
                  <a:cubicBezTo>
                    <a:pt x="0" y="332"/>
                    <a:pt x="7" y="608"/>
                    <a:pt x="40" y="882"/>
                  </a:cubicBezTo>
                  <a:cubicBezTo>
                    <a:pt x="57" y="1014"/>
                    <a:pt x="79" y="1145"/>
                    <a:pt x="108" y="1275"/>
                  </a:cubicBezTo>
                  <a:cubicBezTo>
                    <a:pt x="138" y="1414"/>
                    <a:pt x="189" y="1549"/>
                    <a:pt x="234" y="1686"/>
                  </a:cubicBezTo>
                  <a:cubicBezTo>
                    <a:pt x="243" y="1715"/>
                    <a:pt x="266" y="1728"/>
                    <a:pt x="290" y="1728"/>
                  </a:cubicBezTo>
                  <a:cubicBezTo>
                    <a:pt x="328" y="1728"/>
                    <a:pt x="367" y="1695"/>
                    <a:pt x="352" y="1648"/>
                  </a:cubicBezTo>
                  <a:cubicBezTo>
                    <a:pt x="272" y="1398"/>
                    <a:pt x="231" y="1123"/>
                    <a:pt x="207" y="864"/>
                  </a:cubicBezTo>
                  <a:cubicBezTo>
                    <a:pt x="182" y="601"/>
                    <a:pt x="182" y="334"/>
                    <a:pt x="187" y="71"/>
                  </a:cubicBezTo>
                  <a:cubicBezTo>
                    <a:pt x="187" y="26"/>
                    <a:pt x="147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2668075" y="3441600"/>
              <a:ext cx="13025" cy="35100"/>
            </a:xfrm>
            <a:custGeom>
              <a:avLst/>
              <a:gdLst/>
              <a:ahLst/>
              <a:cxnLst/>
              <a:rect l="l" t="t" r="r" b="b"/>
              <a:pathLst>
                <a:path w="521" h="1404" extrusionOk="0">
                  <a:moveTo>
                    <a:pt x="221" y="1"/>
                  </a:moveTo>
                  <a:cubicBezTo>
                    <a:pt x="205" y="2"/>
                    <a:pt x="187" y="3"/>
                    <a:pt x="171" y="9"/>
                  </a:cubicBezTo>
                  <a:cubicBezTo>
                    <a:pt x="156" y="15"/>
                    <a:pt x="141" y="22"/>
                    <a:pt x="127" y="29"/>
                  </a:cubicBezTo>
                  <a:cubicBezTo>
                    <a:pt x="122" y="32"/>
                    <a:pt x="116" y="33"/>
                    <a:pt x="110" y="37"/>
                  </a:cubicBezTo>
                  <a:cubicBezTo>
                    <a:pt x="93" y="50"/>
                    <a:pt x="75" y="64"/>
                    <a:pt x="63" y="81"/>
                  </a:cubicBezTo>
                  <a:cubicBezTo>
                    <a:pt x="52" y="94"/>
                    <a:pt x="42" y="108"/>
                    <a:pt x="35" y="123"/>
                  </a:cubicBezTo>
                  <a:cubicBezTo>
                    <a:pt x="29" y="132"/>
                    <a:pt x="25" y="144"/>
                    <a:pt x="22" y="154"/>
                  </a:cubicBezTo>
                  <a:cubicBezTo>
                    <a:pt x="15" y="171"/>
                    <a:pt x="9" y="186"/>
                    <a:pt x="8" y="203"/>
                  </a:cubicBezTo>
                  <a:cubicBezTo>
                    <a:pt x="4" y="228"/>
                    <a:pt x="1" y="252"/>
                    <a:pt x="4" y="274"/>
                  </a:cubicBezTo>
                  <a:cubicBezTo>
                    <a:pt x="7" y="296"/>
                    <a:pt x="9" y="321"/>
                    <a:pt x="18" y="342"/>
                  </a:cubicBezTo>
                  <a:cubicBezTo>
                    <a:pt x="25" y="364"/>
                    <a:pt x="35" y="385"/>
                    <a:pt x="49" y="402"/>
                  </a:cubicBezTo>
                  <a:cubicBezTo>
                    <a:pt x="72" y="433"/>
                    <a:pt x="89" y="450"/>
                    <a:pt x="122" y="470"/>
                  </a:cubicBezTo>
                  <a:cubicBezTo>
                    <a:pt x="139" y="483"/>
                    <a:pt x="163" y="490"/>
                    <a:pt x="181" y="494"/>
                  </a:cubicBezTo>
                  <a:cubicBezTo>
                    <a:pt x="187" y="497"/>
                    <a:pt x="191" y="497"/>
                    <a:pt x="195" y="499"/>
                  </a:cubicBezTo>
                  <a:lnTo>
                    <a:pt x="201" y="499"/>
                  </a:lnTo>
                  <a:cubicBezTo>
                    <a:pt x="187" y="615"/>
                    <a:pt x="185" y="735"/>
                    <a:pt x="188" y="849"/>
                  </a:cubicBezTo>
                  <a:cubicBezTo>
                    <a:pt x="192" y="944"/>
                    <a:pt x="194" y="1039"/>
                    <a:pt x="205" y="1133"/>
                  </a:cubicBezTo>
                  <a:cubicBezTo>
                    <a:pt x="212" y="1181"/>
                    <a:pt x="217" y="1231"/>
                    <a:pt x="228" y="1279"/>
                  </a:cubicBezTo>
                  <a:cubicBezTo>
                    <a:pt x="238" y="1320"/>
                    <a:pt x="245" y="1364"/>
                    <a:pt x="276" y="1394"/>
                  </a:cubicBezTo>
                  <a:cubicBezTo>
                    <a:pt x="283" y="1401"/>
                    <a:pt x="290" y="1404"/>
                    <a:pt x="298" y="1404"/>
                  </a:cubicBezTo>
                  <a:cubicBezTo>
                    <a:pt x="312" y="1404"/>
                    <a:pt x="325" y="1396"/>
                    <a:pt x="333" y="1385"/>
                  </a:cubicBezTo>
                  <a:cubicBezTo>
                    <a:pt x="356" y="1350"/>
                    <a:pt x="356" y="1299"/>
                    <a:pt x="358" y="1258"/>
                  </a:cubicBezTo>
                  <a:cubicBezTo>
                    <a:pt x="363" y="1215"/>
                    <a:pt x="363" y="1172"/>
                    <a:pt x="363" y="1128"/>
                  </a:cubicBezTo>
                  <a:cubicBezTo>
                    <a:pt x="364" y="1033"/>
                    <a:pt x="361" y="938"/>
                    <a:pt x="363" y="845"/>
                  </a:cubicBezTo>
                  <a:cubicBezTo>
                    <a:pt x="364" y="721"/>
                    <a:pt x="364" y="598"/>
                    <a:pt x="361" y="473"/>
                  </a:cubicBezTo>
                  <a:cubicBezTo>
                    <a:pt x="364" y="472"/>
                    <a:pt x="368" y="472"/>
                    <a:pt x="371" y="470"/>
                  </a:cubicBezTo>
                  <a:cubicBezTo>
                    <a:pt x="383" y="464"/>
                    <a:pt x="391" y="459"/>
                    <a:pt x="400" y="455"/>
                  </a:cubicBezTo>
                  <a:cubicBezTo>
                    <a:pt x="418" y="442"/>
                    <a:pt x="435" y="428"/>
                    <a:pt x="449" y="412"/>
                  </a:cubicBezTo>
                  <a:cubicBezTo>
                    <a:pt x="479" y="378"/>
                    <a:pt x="499" y="342"/>
                    <a:pt x="512" y="300"/>
                  </a:cubicBezTo>
                  <a:cubicBezTo>
                    <a:pt x="513" y="294"/>
                    <a:pt x="513" y="289"/>
                    <a:pt x="515" y="286"/>
                  </a:cubicBezTo>
                  <a:cubicBezTo>
                    <a:pt x="517" y="267"/>
                    <a:pt x="520" y="250"/>
                    <a:pt x="520" y="235"/>
                  </a:cubicBezTo>
                  <a:cubicBezTo>
                    <a:pt x="520" y="229"/>
                    <a:pt x="520" y="225"/>
                    <a:pt x="519" y="220"/>
                  </a:cubicBezTo>
                  <a:cubicBezTo>
                    <a:pt x="517" y="211"/>
                    <a:pt x="515" y="189"/>
                    <a:pt x="512" y="181"/>
                  </a:cubicBezTo>
                  <a:cubicBezTo>
                    <a:pt x="510" y="175"/>
                    <a:pt x="506" y="171"/>
                    <a:pt x="505" y="165"/>
                  </a:cubicBezTo>
                  <a:cubicBezTo>
                    <a:pt x="493" y="144"/>
                    <a:pt x="485" y="128"/>
                    <a:pt x="471" y="115"/>
                  </a:cubicBezTo>
                  <a:cubicBezTo>
                    <a:pt x="461" y="107"/>
                    <a:pt x="448" y="97"/>
                    <a:pt x="435" y="90"/>
                  </a:cubicBezTo>
                  <a:cubicBezTo>
                    <a:pt x="429" y="87"/>
                    <a:pt x="427" y="86"/>
                    <a:pt x="421" y="81"/>
                  </a:cubicBezTo>
                  <a:cubicBezTo>
                    <a:pt x="412" y="79"/>
                    <a:pt x="401" y="74"/>
                    <a:pt x="393" y="71"/>
                  </a:cubicBezTo>
                  <a:cubicBezTo>
                    <a:pt x="387" y="64"/>
                    <a:pt x="381" y="57"/>
                    <a:pt x="374" y="52"/>
                  </a:cubicBezTo>
                  <a:cubicBezTo>
                    <a:pt x="349" y="30"/>
                    <a:pt x="329" y="19"/>
                    <a:pt x="297" y="9"/>
                  </a:cubicBezTo>
                  <a:cubicBezTo>
                    <a:pt x="278" y="2"/>
                    <a:pt x="256" y="2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2687100" y="3443625"/>
              <a:ext cx="7850" cy="9050"/>
            </a:xfrm>
            <a:custGeom>
              <a:avLst/>
              <a:gdLst/>
              <a:ahLst/>
              <a:cxnLst/>
              <a:rect l="l" t="t" r="r" b="b"/>
              <a:pathLst>
                <a:path w="314" h="362" extrusionOk="0">
                  <a:moveTo>
                    <a:pt x="92" y="253"/>
                  </a:moveTo>
                  <a:cubicBezTo>
                    <a:pt x="92" y="253"/>
                    <a:pt x="93" y="253"/>
                    <a:pt x="93" y="253"/>
                  </a:cubicBezTo>
                  <a:lnTo>
                    <a:pt x="94" y="253"/>
                  </a:lnTo>
                  <a:cubicBezTo>
                    <a:pt x="94" y="253"/>
                    <a:pt x="93" y="253"/>
                    <a:pt x="92" y="253"/>
                  </a:cubicBezTo>
                  <a:close/>
                  <a:moveTo>
                    <a:pt x="175" y="0"/>
                  </a:moveTo>
                  <a:cubicBezTo>
                    <a:pt x="171" y="0"/>
                    <a:pt x="167" y="0"/>
                    <a:pt x="164" y="0"/>
                  </a:cubicBezTo>
                  <a:cubicBezTo>
                    <a:pt x="148" y="0"/>
                    <a:pt x="132" y="5"/>
                    <a:pt x="115" y="12"/>
                  </a:cubicBezTo>
                  <a:cubicBezTo>
                    <a:pt x="87" y="23"/>
                    <a:pt x="57" y="36"/>
                    <a:pt x="36" y="59"/>
                  </a:cubicBezTo>
                  <a:cubicBezTo>
                    <a:pt x="7" y="90"/>
                    <a:pt x="5" y="122"/>
                    <a:pt x="0" y="162"/>
                  </a:cubicBezTo>
                  <a:cubicBezTo>
                    <a:pt x="0" y="175"/>
                    <a:pt x="5" y="186"/>
                    <a:pt x="9" y="198"/>
                  </a:cubicBezTo>
                  <a:cubicBezTo>
                    <a:pt x="13" y="210"/>
                    <a:pt x="20" y="219"/>
                    <a:pt x="30" y="227"/>
                  </a:cubicBezTo>
                  <a:cubicBezTo>
                    <a:pt x="47" y="241"/>
                    <a:pt x="67" y="248"/>
                    <a:pt x="87" y="252"/>
                  </a:cubicBezTo>
                  <a:lnTo>
                    <a:pt x="87" y="252"/>
                  </a:lnTo>
                  <a:cubicBezTo>
                    <a:pt x="86" y="251"/>
                    <a:pt x="85" y="251"/>
                    <a:pt x="84" y="250"/>
                  </a:cubicBezTo>
                  <a:cubicBezTo>
                    <a:pt x="86" y="250"/>
                    <a:pt x="89" y="252"/>
                    <a:pt x="91" y="253"/>
                  </a:cubicBezTo>
                  <a:lnTo>
                    <a:pt x="91" y="253"/>
                  </a:lnTo>
                  <a:cubicBezTo>
                    <a:pt x="90" y="252"/>
                    <a:pt x="88" y="252"/>
                    <a:pt x="87" y="252"/>
                  </a:cubicBezTo>
                  <a:lnTo>
                    <a:pt x="87" y="252"/>
                  </a:lnTo>
                  <a:cubicBezTo>
                    <a:pt x="89" y="253"/>
                    <a:pt x="91" y="253"/>
                    <a:pt x="92" y="253"/>
                  </a:cubicBezTo>
                  <a:lnTo>
                    <a:pt x="92" y="253"/>
                  </a:lnTo>
                  <a:cubicBezTo>
                    <a:pt x="92" y="253"/>
                    <a:pt x="92" y="253"/>
                    <a:pt x="91" y="253"/>
                  </a:cubicBezTo>
                  <a:lnTo>
                    <a:pt x="91" y="253"/>
                  </a:lnTo>
                  <a:cubicBezTo>
                    <a:pt x="92" y="253"/>
                    <a:pt x="93" y="253"/>
                    <a:pt x="94" y="253"/>
                  </a:cubicBezTo>
                  <a:lnTo>
                    <a:pt x="98" y="253"/>
                  </a:lnTo>
                  <a:cubicBezTo>
                    <a:pt x="101" y="267"/>
                    <a:pt x="104" y="281"/>
                    <a:pt x="111" y="296"/>
                  </a:cubicBezTo>
                  <a:cubicBezTo>
                    <a:pt x="108" y="290"/>
                    <a:pt x="105" y="284"/>
                    <a:pt x="104" y="281"/>
                  </a:cubicBezTo>
                  <a:lnTo>
                    <a:pt x="104" y="281"/>
                  </a:lnTo>
                  <a:cubicBezTo>
                    <a:pt x="107" y="291"/>
                    <a:pt x="112" y="303"/>
                    <a:pt x="118" y="313"/>
                  </a:cubicBezTo>
                  <a:cubicBezTo>
                    <a:pt x="120" y="314"/>
                    <a:pt x="121" y="318"/>
                    <a:pt x="122" y="320"/>
                  </a:cubicBezTo>
                  <a:cubicBezTo>
                    <a:pt x="130" y="328"/>
                    <a:pt x="132" y="332"/>
                    <a:pt x="137" y="338"/>
                  </a:cubicBezTo>
                  <a:cubicBezTo>
                    <a:pt x="142" y="342"/>
                    <a:pt x="149" y="347"/>
                    <a:pt x="156" y="352"/>
                  </a:cubicBezTo>
                  <a:cubicBezTo>
                    <a:pt x="162" y="354"/>
                    <a:pt x="169" y="357"/>
                    <a:pt x="175" y="358"/>
                  </a:cubicBezTo>
                  <a:cubicBezTo>
                    <a:pt x="180" y="360"/>
                    <a:pt x="185" y="361"/>
                    <a:pt x="190" y="361"/>
                  </a:cubicBezTo>
                  <a:cubicBezTo>
                    <a:pt x="195" y="361"/>
                    <a:pt x="200" y="360"/>
                    <a:pt x="205" y="358"/>
                  </a:cubicBezTo>
                  <a:cubicBezTo>
                    <a:pt x="222" y="355"/>
                    <a:pt x="234" y="348"/>
                    <a:pt x="247" y="335"/>
                  </a:cubicBezTo>
                  <a:cubicBezTo>
                    <a:pt x="261" y="322"/>
                    <a:pt x="271" y="308"/>
                    <a:pt x="281" y="293"/>
                  </a:cubicBezTo>
                  <a:cubicBezTo>
                    <a:pt x="291" y="277"/>
                    <a:pt x="298" y="260"/>
                    <a:pt x="304" y="240"/>
                  </a:cubicBezTo>
                  <a:cubicBezTo>
                    <a:pt x="310" y="220"/>
                    <a:pt x="311" y="200"/>
                    <a:pt x="313" y="181"/>
                  </a:cubicBezTo>
                  <a:cubicBezTo>
                    <a:pt x="314" y="165"/>
                    <a:pt x="311" y="149"/>
                    <a:pt x="308" y="133"/>
                  </a:cubicBezTo>
                  <a:lnTo>
                    <a:pt x="308" y="133"/>
                  </a:lnTo>
                  <a:cubicBezTo>
                    <a:pt x="309" y="138"/>
                    <a:pt x="310" y="143"/>
                    <a:pt x="311" y="148"/>
                  </a:cubicBezTo>
                  <a:cubicBezTo>
                    <a:pt x="310" y="141"/>
                    <a:pt x="310" y="134"/>
                    <a:pt x="308" y="126"/>
                  </a:cubicBezTo>
                  <a:lnTo>
                    <a:pt x="308" y="126"/>
                  </a:lnTo>
                  <a:cubicBezTo>
                    <a:pt x="309" y="128"/>
                    <a:pt x="309" y="129"/>
                    <a:pt x="310" y="131"/>
                  </a:cubicBezTo>
                  <a:lnTo>
                    <a:pt x="304" y="100"/>
                  </a:lnTo>
                  <a:cubicBezTo>
                    <a:pt x="300" y="88"/>
                    <a:pt x="295" y="80"/>
                    <a:pt x="290" y="71"/>
                  </a:cubicBezTo>
                  <a:cubicBezTo>
                    <a:pt x="291" y="71"/>
                    <a:pt x="290" y="69"/>
                    <a:pt x="288" y="66"/>
                  </a:cubicBezTo>
                  <a:cubicBezTo>
                    <a:pt x="276" y="44"/>
                    <a:pt x="260" y="27"/>
                    <a:pt x="239" y="15"/>
                  </a:cubicBezTo>
                  <a:cubicBezTo>
                    <a:pt x="218" y="4"/>
                    <a:pt x="197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2625100" y="3768075"/>
              <a:ext cx="15875" cy="20950"/>
            </a:xfrm>
            <a:custGeom>
              <a:avLst/>
              <a:gdLst/>
              <a:ahLst/>
              <a:cxnLst/>
              <a:rect l="l" t="t" r="r" b="b"/>
              <a:pathLst>
                <a:path w="635" h="838" extrusionOk="0">
                  <a:moveTo>
                    <a:pt x="483" y="1"/>
                  </a:moveTo>
                  <a:cubicBezTo>
                    <a:pt x="440" y="1"/>
                    <a:pt x="397" y="33"/>
                    <a:pt x="400" y="84"/>
                  </a:cubicBezTo>
                  <a:cubicBezTo>
                    <a:pt x="402" y="125"/>
                    <a:pt x="399" y="167"/>
                    <a:pt x="403" y="208"/>
                  </a:cubicBezTo>
                  <a:cubicBezTo>
                    <a:pt x="409" y="251"/>
                    <a:pt x="409" y="294"/>
                    <a:pt x="410" y="336"/>
                  </a:cubicBezTo>
                  <a:lnTo>
                    <a:pt x="410" y="367"/>
                  </a:lnTo>
                  <a:cubicBezTo>
                    <a:pt x="410" y="373"/>
                    <a:pt x="408" y="393"/>
                    <a:pt x="409" y="399"/>
                  </a:cubicBezTo>
                  <a:cubicBezTo>
                    <a:pt x="409" y="401"/>
                    <a:pt x="409" y="403"/>
                    <a:pt x="408" y="407"/>
                  </a:cubicBezTo>
                  <a:cubicBezTo>
                    <a:pt x="405" y="417"/>
                    <a:pt x="403" y="430"/>
                    <a:pt x="402" y="441"/>
                  </a:cubicBezTo>
                  <a:cubicBezTo>
                    <a:pt x="398" y="460"/>
                    <a:pt x="393" y="478"/>
                    <a:pt x="388" y="495"/>
                  </a:cubicBezTo>
                  <a:cubicBezTo>
                    <a:pt x="386" y="499"/>
                    <a:pt x="383" y="502"/>
                    <a:pt x="383" y="508"/>
                  </a:cubicBezTo>
                  <a:cubicBezTo>
                    <a:pt x="379" y="519"/>
                    <a:pt x="375" y="529"/>
                    <a:pt x="369" y="538"/>
                  </a:cubicBezTo>
                  <a:cubicBezTo>
                    <a:pt x="365" y="548"/>
                    <a:pt x="361" y="556"/>
                    <a:pt x="355" y="565"/>
                  </a:cubicBezTo>
                  <a:cubicBezTo>
                    <a:pt x="354" y="569"/>
                    <a:pt x="351" y="573"/>
                    <a:pt x="347" y="577"/>
                  </a:cubicBezTo>
                  <a:lnTo>
                    <a:pt x="347" y="579"/>
                  </a:lnTo>
                  <a:cubicBezTo>
                    <a:pt x="345" y="580"/>
                    <a:pt x="344" y="584"/>
                    <a:pt x="341" y="586"/>
                  </a:cubicBezTo>
                  <a:cubicBezTo>
                    <a:pt x="338" y="590"/>
                    <a:pt x="334" y="593"/>
                    <a:pt x="331" y="599"/>
                  </a:cubicBezTo>
                  <a:cubicBezTo>
                    <a:pt x="324" y="607"/>
                    <a:pt x="315" y="616"/>
                    <a:pt x="308" y="623"/>
                  </a:cubicBezTo>
                  <a:cubicBezTo>
                    <a:pt x="297" y="634"/>
                    <a:pt x="283" y="644"/>
                    <a:pt x="271" y="651"/>
                  </a:cubicBezTo>
                  <a:lnTo>
                    <a:pt x="271" y="651"/>
                  </a:lnTo>
                  <a:cubicBezTo>
                    <a:pt x="271" y="651"/>
                    <a:pt x="271" y="651"/>
                    <a:pt x="271" y="651"/>
                  </a:cubicBezTo>
                  <a:lnTo>
                    <a:pt x="271" y="651"/>
                  </a:lnTo>
                  <a:cubicBezTo>
                    <a:pt x="270" y="651"/>
                    <a:pt x="256" y="656"/>
                    <a:pt x="251" y="658"/>
                  </a:cubicBezTo>
                  <a:lnTo>
                    <a:pt x="251" y="658"/>
                  </a:lnTo>
                  <a:cubicBezTo>
                    <a:pt x="249" y="658"/>
                    <a:pt x="246" y="658"/>
                    <a:pt x="246" y="658"/>
                  </a:cubicBezTo>
                  <a:cubicBezTo>
                    <a:pt x="242" y="658"/>
                    <a:pt x="239" y="658"/>
                    <a:pt x="237" y="657"/>
                  </a:cubicBezTo>
                  <a:cubicBezTo>
                    <a:pt x="232" y="655"/>
                    <a:pt x="228" y="653"/>
                    <a:pt x="226" y="653"/>
                  </a:cubicBezTo>
                  <a:cubicBezTo>
                    <a:pt x="225" y="653"/>
                    <a:pt x="226" y="655"/>
                    <a:pt x="233" y="658"/>
                  </a:cubicBezTo>
                  <a:cubicBezTo>
                    <a:pt x="226" y="655"/>
                    <a:pt x="220" y="651"/>
                    <a:pt x="213" y="648"/>
                  </a:cubicBezTo>
                  <a:cubicBezTo>
                    <a:pt x="210" y="644"/>
                    <a:pt x="209" y="643"/>
                    <a:pt x="205" y="641"/>
                  </a:cubicBezTo>
                  <a:lnTo>
                    <a:pt x="198" y="634"/>
                  </a:lnTo>
                  <a:lnTo>
                    <a:pt x="196" y="631"/>
                  </a:lnTo>
                  <a:cubicBezTo>
                    <a:pt x="196" y="630"/>
                    <a:pt x="196" y="631"/>
                    <a:pt x="195" y="628"/>
                  </a:cubicBezTo>
                  <a:cubicBezTo>
                    <a:pt x="190" y="621"/>
                    <a:pt x="185" y="614"/>
                    <a:pt x="182" y="609"/>
                  </a:cubicBezTo>
                  <a:cubicBezTo>
                    <a:pt x="182" y="609"/>
                    <a:pt x="181" y="606"/>
                    <a:pt x="178" y="603"/>
                  </a:cubicBezTo>
                  <a:cubicBezTo>
                    <a:pt x="176" y="601"/>
                    <a:pt x="176" y="599"/>
                    <a:pt x="176" y="596"/>
                  </a:cubicBezTo>
                  <a:cubicBezTo>
                    <a:pt x="175" y="590"/>
                    <a:pt x="171" y="580"/>
                    <a:pt x="169" y="573"/>
                  </a:cubicBezTo>
                  <a:cubicBezTo>
                    <a:pt x="168" y="572"/>
                    <a:pt x="168" y="571"/>
                    <a:pt x="169" y="571"/>
                  </a:cubicBezTo>
                  <a:lnTo>
                    <a:pt x="169" y="571"/>
                  </a:lnTo>
                  <a:cubicBezTo>
                    <a:pt x="169" y="571"/>
                    <a:pt x="169" y="572"/>
                    <a:pt x="169" y="572"/>
                  </a:cubicBezTo>
                  <a:cubicBezTo>
                    <a:pt x="169" y="566"/>
                    <a:pt x="168" y="559"/>
                    <a:pt x="168" y="553"/>
                  </a:cubicBezTo>
                  <a:cubicBezTo>
                    <a:pt x="166" y="518"/>
                    <a:pt x="178" y="474"/>
                    <a:pt x="196" y="438"/>
                  </a:cubicBezTo>
                  <a:cubicBezTo>
                    <a:pt x="219" y="390"/>
                    <a:pt x="249" y="346"/>
                    <a:pt x="281" y="304"/>
                  </a:cubicBezTo>
                  <a:cubicBezTo>
                    <a:pt x="298" y="277"/>
                    <a:pt x="287" y="238"/>
                    <a:pt x="261" y="223"/>
                  </a:cubicBezTo>
                  <a:cubicBezTo>
                    <a:pt x="250" y="214"/>
                    <a:pt x="236" y="210"/>
                    <a:pt x="222" y="210"/>
                  </a:cubicBezTo>
                  <a:cubicBezTo>
                    <a:pt x="205" y="210"/>
                    <a:pt x="188" y="216"/>
                    <a:pt x="178" y="230"/>
                  </a:cubicBezTo>
                  <a:cubicBezTo>
                    <a:pt x="105" y="316"/>
                    <a:pt x="32" y="410"/>
                    <a:pt x="15" y="525"/>
                  </a:cubicBezTo>
                  <a:cubicBezTo>
                    <a:pt x="0" y="636"/>
                    <a:pt x="49" y="752"/>
                    <a:pt x="147" y="809"/>
                  </a:cubicBezTo>
                  <a:cubicBezTo>
                    <a:pt x="180" y="829"/>
                    <a:pt x="216" y="837"/>
                    <a:pt x="251" y="837"/>
                  </a:cubicBezTo>
                  <a:cubicBezTo>
                    <a:pt x="339" y="837"/>
                    <a:pt x="427" y="782"/>
                    <a:pt x="487" y="715"/>
                  </a:cubicBezTo>
                  <a:cubicBezTo>
                    <a:pt x="559" y="634"/>
                    <a:pt x="603" y="529"/>
                    <a:pt x="622" y="423"/>
                  </a:cubicBezTo>
                  <a:cubicBezTo>
                    <a:pt x="630" y="360"/>
                    <a:pt x="635" y="298"/>
                    <a:pt x="625" y="237"/>
                  </a:cubicBezTo>
                  <a:cubicBezTo>
                    <a:pt x="620" y="194"/>
                    <a:pt x="613" y="153"/>
                    <a:pt x="595" y="113"/>
                  </a:cubicBezTo>
                  <a:cubicBezTo>
                    <a:pt x="578" y="86"/>
                    <a:pt x="564" y="61"/>
                    <a:pt x="549" y="38"/>
                  </a:cubicBezTo>
                  <a:cubicBezTo>
                    <a:pt x="534" y="12"/>
                    <a:pt x="509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2596125" y="3793425"/>
              <a:ext cx="17625" cy="12475"/>
            </a:xfrm>
            <a:custGeom>
              <a:avLst/>
              <a:gdLst/>
              <a:ahLst/>
              <a:cxnLst/>
              <a:rect l="l" t="t" r="r" b="b"/>
              <a:pathLst>
                <a:path w="705" h="499" extrusionOk="0">
                  <a:moveTo>
                    <a:pt x="606" y="0"/>
                  </a:moveTo>
                  <a:cubicBezTo>
                    <a:pt x="595" y="0"/>
                    <a:pt x="584" y="3"/>
                    <a:pt x="573" y="9"/>
                  </a:cubicBezTo>
                  <a:cubicBezTo>
                    <a:pt x="389" y="110"/>
                    <a:pt x="214" y="229"/>
                    <a:pt x="50" y="359"/>
                  </a:cubicBezTo>
                  <a:cubicBezTo>
                    <a:pt x="14" y="388"/>
                    <a:pt x="0" y="432"/>
                    <a:pt x="33" y="471"/>
                  </a:cubicBezTo>
                  <a:cubicBezTo>
                    <a:pt x="48" y="490"/>
                    <a:pt x="67" y="498"/>
                    <a:pt x="87" y="498"/>
                  </a:cubicBezTo>
                  <a:cubicBezTo>
                    <a:pt x="108" y="498"/>
                    <a:pt x="129" y="490"/>
                    <a:pt x="146" y="474"/>
                  </a:cubicBezTo>
                  <a:cubicBezTo>
                    <a:pt x="300" y="342"/>
                    <a:pt x="467" y="223"/>
                    <a:pt x="643" y="118"/>
                  </a:cubicBezTo>
                  <a:cubicBezTo>
                    <a:pt x="704" y="83"/>
                    <a:pt x="664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2776325" y="3727300"/>
              <a:ext cx="36725" cy="11650"/>
            </a:xfrm>
            <a:custGeom>
              <a:avLst/>
              <a:gdLst/>
              <a:ahLst/>
              <a:cxnLst/>
              <a:rect l="l" t="t" r="r" b="b"/>
              <a:pathLst>
                <a:path w="1469" h="466" extrusionOk="0">
                  <a:moveTo>
                    <a:pt x="1277" y="0"/>
                  </a:moveTo>
                  <a:cubicBezTo>
                    <a:pt x="1204" y="0"/>
                    <a:pt x="1136" y="26"/>
                    <a:pt x="1079" y="69"/>
                  </a:cubicBezTo>
                  <a:cubicBezTo>
                    <a:pt x="976" y="73"/>
                    <a:pt x="866" y="101"/>
                    <a:pt x="773" y="124"/>
                  </a:cubicBezTo>
                  <a:cubicBezTo>
                    <a:pt x="539" y="179"/>
                    <a:pt x="309" y="246"/>
                    <a:pt x="79" y="321"/>
                  </a:cubicBezTo>
                  <a:cubicBezTo>
                    <a:pt x="1" y="347"/>
                    <a:pt x="28" y="457"/>
                    <a:pt x="100" y="457"/>
                  </a:cubicBezTo>
                  <a:cubicBezTo>
                    <a:pt x="107" y="457"/>
                    <a:pt x="113" y="457"/>
                    <a:pt x="120" y="455"/>
                  </a:cubicBezTo>
                  <a:cubicBezTo>
                    <a:pt x="320" y="405"/>
                    <a:pt x="523" y="364"/>
                    <a:pt x="726" y="334"/>
                  </a:cubicBezTo>
                  <a:cubicBezTo>
                    <a:pt x="801" y="323"/>
                    <a:pt x="875" y="314"/>
                    <a:pt x="950" y="307"/>
                  </a:cubicBezTo>
                  <a:lnTo>
                    <a:pt x="950" y="307"/>
                  </a:lnTo>
                  <a:cubicBezTo>
                    <a:pt x="950" y="313"/>
                    <a:pt x="949" y="316"/>
                    <a:pt x="949" y="321"/>
                  </a:cubicBezTo>
                  <a:cubicBezTo>
                    <a:pt x="945" y="384"/>
                    <a:pt x="1000" y="442"/>
                    <a:pt x="1058" y="456"/>
                  </a:cubicBezTo>
                  <a:cubicBezTo>
                    <a:pt x="1084" y="462"/>
                    <a:pt x="1108" y="465"/>
                    <a:pt x="1132" y="465"/>
                  </a:cubicBezTo>
                  <a:cubicBezTo>
                    <a:pt x="1229" y="465"/>
                    <a:pt x="1313" y="417"/>
                    <a:pt x="1372" y="334"/>
                  </a:cubicBezTo>
                  <a:cubicBezTo>
                    <a:pt x="1417" y="296"/>
                    <a:pt x="1452" y="249"/>
                    <a:pt x="1460" y="189"/>
                  </a:cubicBezTo>
                  <a:cubicBezTo>
                    <a:pt x="1468" y="110"/>
                    <a:pt x="1434" y="25"/>
                    <a:pt x="1347" y="8"/>
                  </a:cubicBezTo>
                  <a:cubicBezTo>
                    <a:pt x="1324" y="3"/>
                    <a:pt x="1300" y="0"/>
                    <a:pt x="1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2729675" y="3841075"/>
              <a:ext cx="206325" cy="100950"/>
            </a:xfrm>
            <a:custGeom>
              <a:avLst/>
              <a:gdLst/>
              <a:ahLst/>
              <a:cxnLst/>
              <a:rect l="l" t="t" r="r" b="b"/>
              <a:pathLst>
                <a:path w="8253" h="4038" extrusionOk="0">
                  <a:moveTo>
                    <a:pt x="8115" y="0"/>
                  </a:moveTo>
                  <a:cubicBezTo>
                    <a:pt x="8049" y="0"/>
                    <a:pt x="7982" y="44"/>
                    <a:pt x="7982" y="129"/>
                  </a:cubicBezTo>
                  <a:cubicBezTo>
                    <a:pt x="7981" y="668"/>
                    <a:pt x="7606" y="1150"/>
                    <a:pt x="7300" y="1565"/>
                  </a:cubicBezTo>
                  <a:cubicBezTo>
                    <a:pt x="6911" y="2085"/>
                    <a:pt x="6431" y="2468"/>
                    <a:pt x="5815" y="2693"/>
                  </a:cubicBezTo>
                  <a:cubicBezTo>
                    <a:pt x="5215" y="2908"/>
                    <a:pt x="4581" y="2979"/>
                    <a:pt x="3950" y="3044"/>
                  </a:cubicBezTo>
                  <a:cubicBezTo>
                    <a:pt x="3340" y="3107"/>
                    <a:pt x="2732" y="3185"/>
                    <a:pt x="2132" y="3310"/>
                  </a:cubicBezTo>
                  <a:cubicBezTo>
                    <a:pt x="1439" y="3452"/>
                    <a:pt x="758" y="3643"/>
                    <a:pt x="89" y="3879"/>
                  </a:cubicBezTo>
                  <a:cubicBezTo>
                    <a:pt x="1" y="3911"/>
                    <a:pt x="29" y="4038"/>
                    <a:pt x="109" y="4038"/>
                  </a:cubicBezTo>
                  <a:cubicBezTo>
                    <a:pt x="118" y="4038"/>
                    <a:pt x="127" y="4036"/>
                    <a:pt x="136" y="4033"/>
                  </a:cubicBezTo>
                  <a:cubicBezTo>
                    <a:pt x="1440" y="3609"/>
                    <a:pt x="2765" y="3389"/>
                    <a:pt x="4126" y="3254"/>
                  </a:cubicBezTo>
                  <a:cubicBezTo>
                    <a:pt x="4764" y="3192"/>
                    <a:pt x="5411" y="3111"/>
                    <a:pt x="6014" y="2877"/>
                  </a:cubicBezTo>
                  <a:cubicBezTo>
                    <a:pt x="6617" y="2640"/>
                    <a:pt x="7095" y="2256"/>
                    <a:pt x="7484" y="1739"/>
                  </a:cubicBezTo>
                  <a:cubicBezTo>
                    <a:pt x="7837" y="1272"/>
                    <a:pt x="8253" y="736"/>
                    <a:pt x="8240" y="122"/>
                  </a:cubicBezTo>
                  <a:cubicBezTo>
                    <a:pt x="8239" y="40"/>
                    <a:pt x="8177" y="0"/>
                    <a:pt x="8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2732775" y="2189075"/>
              <a:ext cx="375" cy="175"/>
            </a:xfrm>
            <a:custGeom>
              <a:avLst/>
              <a:gdLst/>
              <a:ahLst/>
              <a:cxnLst/>
              <a:rect l="l" t="t" r="r" b="b"/>
              <a:pathLst>
                <a:path w="15" h="7" extrusionOk="0">
                  <a:moveTo>
                    <a:pt x="1" y="0"/>
                  </a:moveTo>
                  <a:cubicBezTo>
                    <a:pt x="5" y="2"/>
                    <a:pt x="11" y="5"/>
                    <a:pt x="15" y="6"/>
                  </a:cubicBezTo>
                  <a:cubicBezTo>
                    <a:pt x="8" y="2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2728550" y="2189525"/>
              <a:ext cx="350" cy="250"/>
            </a:xfrm>
            <a:custGeom>
              <a:avLst/>
              <a:gdLst/>
              <a:ahLst/>
              <a:cxnLst/>
              <a:rect l="l" t="t" r="r" b="b"/>
              <a:pathLst>
                <a:path w="14" h="10" extrusionOk="0">
                  <a:moveTo>
                    <a:pt x="14" y="1"/>
                  </a:moveTo>
                  <a:cubicBezTo>
                    <a:pt x="12" y="1"/>
                    <a:pt x="10" y="2"/>
                    <a:pt x="7" y="5"/>
                  </a:cubicBezTo>
                  <a:lnTo>
                    <a:pt x="7" y="5"/>
                  </a:lnTo>
                  <a:cubicBezTo>
                    <a:pt x="9" y="3"/>
                    <a:pt x="12" y="2"/>
                    <a:pt x="14" y="1"/>
                  </a:cubicBezTo>
                  <a:close/>
                  <a:moveTo>
                    <a:pt x="7" y="5"/>
                  </a:moveTo>
                  <a:cubicBezTo>
                    <a:pt x="5" y="6"/>
                    <a:pt x="2" y="7"/>
                    <a:pt x="1" y="9"/>
                  </a:cubicBezTo>
                  <a:cubicBezTo>
                    <a:pt x="3" y="7"/>
                    <a:pt x="5" y="6"/>
                    <a:pt x="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4"/>
            <p:cNvSpPr/>
            <p:nvPr/>
          </p:nvSpPr>
          <p:spPr>
            <a:xfrm>
              <a:off x="2572575" y="2166025"/>
              <a:ext cx="250775" cy="760475"/>
            </a:xfrm>
            <a:custGeom>
              <a:avLst/>
              <a:gdLst/>
              <a:ahLst/>
              <a:cxnLst/>
              <a:rect l="l" t="t" r="r" b="b"/>
              <a:pathLst>
                <a:path w="10031" h="30419" extrusionOk="0">
                  <a:moveTo>
                    <a:pt x="6567" y="733"/>
                  </a:moveTo>
                  <a:cubicBezTo>
                    <a:pt x="6568" y="734"/>
                    <a:pt x="6568" y="735"/>
                    <a:pt x="6569" y="737"/>
                  </a:cubicBezTo>
                  <a:cubicBezTo>
                    <a:pt x="6568" y="735"/>
                    <a:pt x="6568" y="734"/>
                    <a:pt x="6567" y="733"/>
                  </a:cubicBezTo>
                  <a:close/>
                  <a:moveTo>
                    <a:pt x="6099" y="922"/>
                  </a:moveTo>
                  <a:cubicBezTo>
                    <a:pt x="6101" y="922"/>
                    <a:pt x="6102" y="924"/>
                    <a:pt x="6102" y="924"/>
                  </a:cubicBezTo>
                  <a:cubicBezTo>
                    <a:pt x="6101" y="924"/>
                    <a:pt x="6101" y="922"/>
                    <a:pt x="6099" y="922"/>
                  </a:cubicBezTo>
                  <a:close/>
                  <a:moveTo>
                    <a:pt x="5931" y="937"/>
                  </a:moveTo>
                  <a:lnTo>
                    <a:pt x="5931" y="938"/>
                  </a:lnTo>
                  <a:cubicBezTo>
                    <a:pt x="5931" y="938"/>
                    <a:pt x="5931" y="938"/>
                    <a:pt x="5931" y="937"/>
                  </a:cubicBezTo>
                  <a:close/>
                  <a:moveTo>
                    <a:pt x="6033" y="906"/>
                  </a:moveTo>
                  <a:cubicBezTo>
                    <a:pt x="6042" y="907"/>
                    <a:pt x="6051" y="908"/>
                    <a:pt x="6060" y="908"/>
                  </a:cubicBezTo>
                  <a:lnTo>
                    <a:pt x="6065" y="908"/>
                  </a:lnTo>
                  <a:cubicBezTo>
                    <a:pt x="6071" y="911"/>
                    <a:pt x="6080" y="914"/>
                    <a:pt x="6087" y="917"/>
                  </a:cubicBezTo>
                  <a:cubicBezTo>
                    <a:pt x="6085" y="916"/>
                    <a:pt x="6085" y="915"/>
                    <a:pt x="6086" y="915"/>
                  </a:cubicBezTo>
                  <a:cubicBezTo>
                    <a:pt x="6088" y="915"/>
                    <a:pt x="6094" y="917"/>
                    <a:pt x="6099" y="922"/>
                  </a:cubicBezTo>
                  <a:cubicBezTo>
                    <a:pt x="6102" y="927"/>
                    <a:pt x="6117" y="942"/>
                    <a:pt x="6121" y="944"/>
                  </a:cubicBezTo>
                  <a:cubicBezTo>
                    <a:pt x="6127" y="955"/>
                    <a:pt x="6136" y="971"/>
                    <a:pt x="6137" y="971"/>
                  </a:cubicBezTo>
                  <a:cubicBezTo>
                    <a:pt x="6138" y="971"/>
                    <a:pt x="6137" y="969"/>
                    <a:pt x="6135" y="964"/>
                  </a:cubicBezTo>
                  <a:lnTo>
                    <a:pt x="6135" y="964"/>
                  </a:lnTo>
                  <a:cubicBezTo>
                    <a:pt x="6152" y="1001"/>
                    <a:pt x="6151" y="995"/>
                    <a:pt x="6155" y="1030"/>
                  </a:cubicBezTo>
                  <a:cubicBezTo>
                    <a:pt x="6155" y="1036"/>
                    <a:pt x="6156" y="1062"/>
                    <a:pt x="6156" y="1063"/>
                  </a:cubicBezTo>
                  <a:cubicBezTo>
                    <a:pt x="6156" y="1077"/>
                    <a:pt x="6156" y="1087"/>
                    <a:pt x="6155" y="1097"/>
                  </a:cubicBezTo>
                  <a:cubicBezTo>
                    <a:pt x="6155" y="1101"/>
                    <a:pt x="6146" y="1132"/>
                    <a:pt x="6146" y="1134"/>
                  </a:cubicBezTo>
                  <a:cubicBezTo>
                    <a:pt x="6142" y="1141"/>
                    <a:pt x="6141" y="1148"/>
                    <a:pt x="6136" y="1155"/>
                  </a:cubicBezTo>
                  <a:lnTo>
                    <a:pt x="6121" y="1186"/>
                  </a:lnTo>
                  <a:cubicBezTo>
                    <a:pt x="6092" y="1152"/>
                    <a:pt x="6048" y="1131"/>
                    <a:pt x="6004" y="1131"/>
                  </a:cubicBezTo>
                  <a:cubicBezTo>
                    <a:pt x="5970" y="1131"/>
                    <a:pt x="5937" y="1143"/>
                    <a:pt x="5909" y="1171"/>
                  </a:cubicBezTo>
                  <a:cubicBezTo>
                    <a:pt x="5905" y="1161"/>
                    <a:pt x="5898" y="1147"/>
                    <a:pt x="5899" y="1147"/>
                  </a:cubicBezTo>
                  <a:cubicBezTo>
                    <a:pt x="5895" y="1140"/>
                    <a:pt x="5894" y="1132"/>
                    <a:pt x="5892" y="1125"/>
                  </a:cubicBezTo>
                  <a:cubicBezTo>
                    <a:pt x="5891" y="1120"/>
                    <a:pt x="5887" y="1107"/>
                    <a:pt x="5887" y="1101"/>
                  </a:cubicBezTo>
                  <a:cubicBezTo>
                    <a:pt x="5885" y="1087"/>
                    <a:pt x="5885" y="1071"/>
                    <a:pt x="5881" y="1056"/>
                  </a:cubicBezTo>
                  <a:cubicBezTo>
                    <a:pt x="5880" y="1049"/>
                    <a:pt x="5880" y="1049"/>
                    <a:pt x="5880" y="1044"/>
                  </a:cubicBezTo>
                  <a:cubicBezTo>
                    <a:pt x="5880" y="1043"/>
                    <a:pt x="5881" y="1043"/>
                    <a:pt x="5881" y="1037"/>
                  </a:cubicBezTo>
                  <a:cubicBezTo>
                    <a:pt x="5884" y="1026"/>
                    <a:pt x="5888" y="1006"/>
                    <a:pt x="5888" y="993"/>
                  </a:cubicBezTo>
                  <a:lnTo>
                    <a:pt x="5892" y="991"/>
                  </a:lnTo>
                  <a:cubicBezTo>
                    <a:pt x="5894" y="985"/>
                    <a:pt x="5898" y="981"/>
                    <a:pt x="5899" y="976"/>
                  </a:cubicBezTo>
                  <a:cubicBezTo>
                    <a:pt x="5899" y="977"/>
                    <a:pt x="5899" y="977"/>
                    <a:pt x="5900" y="977"/>
                  </a:cubicBezTo>
                  <a:cubicBezTo>
                    <a:pt x="5901" y="977"/>
                    <a:pt x="5914" y="955"/>
                    <a:pt x="5919" y="948"/>
                  </a:cubicBezTo>
                  <a:cubicBezTo>
                    <a:pt x="5925" y="940"/>
                    <a:pt x="5931" y="937"/>
                    <a:pt x="5932" y="937"/>
                  </a:cubicBezTo>
                  <a:lnTo>
                    <a:pt x="5932" y="937"/>
                  </a:lnTo>
                  <a:cubicBezTo>
                    <a:pt x="5932" y="937"/>
                    <a:pt x="5932" y="937"/>
                    <a:pt x="5931" y="937"/>
                  </a:cubicBezTo>
                  <a:lnTo>
                    <a:pt x="5931" y="937"/>
                  </a:lnTo>
                  <a:lnTo>
                    <a:pt x="5952" y="922"/>
                  </a:lnTo>
                  <a:cubicBezTo>
                    <a:pt x="5956" y="922"/>
                    <a:pt x="5955" y="922"/>
                    <a:pt x="5959" y="921"/>
                  </a:cubicBezTo>
                  <a:cubicBezTo>
                    <a:pt x="5965" y="920"/>
                    <a:pt x="5983" y="915"/>
                    <a:pt x="5989" y="913"/>
                  </a:cubicBezTo>
                  <a:cubicBezTo>
                    <a:pt x="6016" y="910"/>
                    <a:pt x="6056" y="910"/>
                    <a:pt x="6033" y="906"/>
                  </a:cubicBezTo>
                  <a:close/>
                  <a:moveTo>
                    <a:pt x="6026" y="420"/>
                  </a:moveTo>
                  <a:cubicBezTo>
                    <a:pt x="6048" y="423"/>
                    <a:pt x="6070" y="424"/>
                    <a:pt x="6092" y="426"/>
                  </a:cubicBezTo>
                  <a:cubicBezTo>
                    <a:pt x="6121" y="430"/>
                    <a:pt x="6149" y="434"/>
                    <a:pt x="6178" y="442"/>
                  </a:cubicBezTo>
                  <a:cubicBezTo>
                    <a:pt x="6183" y="444"/>
                    <a:pt x="6199" y="447"/>
                    <a:pt x="6204" y="449"/>
                  </a:cubicBezTo>
                  <a:cubicBezTo>
                    <a:pt x="6212" y="451"/>
                    <a:pt x="6219" y="454"/>
                    <a:pt x="6227" y="456"/>
                  </a:cubicBezTo>
                  <a:cubicBezTo>
                    <a:pt x="6257" y="467"/>
                    <a:pt x="6288" y="480"/>
                    <a:pt x="6317" y="494"/>
                  </a:cubicBezTo>
                  <a:cubicBezTo>
                    <a:pt x="6328" y="498"/>
                    <a:pt x="6339" y="505"/>
                    <a:pt x="6349" y="511"/>
                  </a:cubicBezTo>
                  <a:lnTo>
                    <a:pt x="6361" y="517"/>
                  </a:lnTo>
                  <a:lnTo>
                    <a:pt x="6376" y="527"/>
                  </a:lnTo>
                  <a:cubicBezTo>
                    <a:pt x="6399" y="544"/>
                    <a:pt x="6423" y="561"/>
                    <a:pt x="6446" y="581"/>
                  </a:cubicBezTo>
                  <a:cubicBezTo>
                    <a:pt x="6460" y="593"/>
                    <a:pt x="6473" y="603"/>
                    <a:pt x="6484" y="617"/>
                  </a:cubicBezTo>
                  <a:cubicBezTo>
                    <a:pt x="6487" y="619"/>
                    <a:pt x="6487" y="622"/>
                    <a:pt x="6490" y="625"/>
                  </a:cubicBezTo>
                  <a:cubicBezTo>
                    <a:pt x="6510" y="650"/>
                    <a:pt x="6531" y="676"/>
                    <a:pt x="6548" y="703"/>
                  </a:cubicBezTo>
                  <a:cubicBezTo>
                    <a:pt x="6553" y="710"/>
                    <a:pt x="6558" y="718"/>
                    <a:pt x="6562" y="725"/>
                  </a:cubicBezTo>
                  <a:lnTo>
                    <a:pt x="6562" y="725"/>
                  </a:lnTo>
                  <a:cubicBezTo>
                    <a:pt x="6562" y="726"/>
                    <a:pt x="6577" y="754"/>
                    <a:pt x="6580" y="759"/>
                  </a:cubicBezTo>
                  <a:cubicBezTo>
                    <a:pt x="6609" y="823"/>
                    <a:pt x="6623" y="874"/>
                    <a:pt x="6630" y="915"/>
                  </a:cubicBezTo>
                  <a:cubicBezTo>
                    <a:pt x="6636" y="944"/>
                    <a:pt x="6639" y="974"/>
                    <a:pt x="6640" y="1002"/>
                  </a:cubicBezTo>
                  <a:cubicBezTo>
                    <a:pt x="6640" y="1015"/>
                    <a:pt x="6643" y="1029"/>
                    <a:pt x="6643" y="1042"/>
                  </a:cubicBezTo>
                  <a:cubicBezTo>
                    <a:pt x="6643" y="1044"/>
                    <a:pt x="6640" y="1079"/>
                    <a:pt x="6640" y="1079"/>
                  </a:cubicBezTo>
                  <a:cubicBezTo>
                    <a:pt x="6637" y="1111"/>
                    <a:pt x="6633" y="1144"/>
                    <a:pt x="6626" y="1176"/>
                  </a:cubicBezTo>
                  <a:cubicBezTo>
                    <a:pt x="6624" y="1189"/>
                    <a:pt x="6622" y="1201"/>
                    <a:pt x="6617" y="1215"/>
                  </a:cubicBezTo>
                  <a:cubicBezTo>
                    <a:pt x="6616" y="1225"/>
                    <a:pt x="6616" y="1226"/>
                    <a:pt x="6616" y="1229"/>
                  </a:cubicBezTo>
                  <a:cubicBezTo>
                    <a:pt x="6614" y="1233"/>
                    <a:pt x="6614" y="1233"/>
                    <a:pt x="6610" y="1242"/>
                  </a:cubicBezTo>
                  <a:cubicBezTo>
                    <a:pt x="6600" y="1269"/>
                    <a:pt x="6589" y="1297"/>
                    <a:pt x="6576" y="1324"/>
                  </a:cubicBezTo>
                  <a:lnTo>
                    <a:pt x="6555" y="1367"/>
                  </a:lnTo>
                  <a:cubicBezTo>
                    <a:pt x="6552" y="1374"/>
                    <a:pt x="6551" y="1376"/>
                    <a:pt x="6551" y="1378"/>
                  </a:cubicBezTo>
                  <a:cubicBezTo>
                    <a:pt x="6548" y="1381"/>
                    <a:pt x="6546" y="1382"/>
                    <a:pt x="6541" y="1391"/>
                  </a:cubicBezTo>
                  <a:cubicBezTo>
                    <a:pt x="6497" y="1452"/>
                    <a:pt x="6451" y="1496"/>
                    <a:pt x="6402" y="1531"/>
                  </a:cubicBezTo>
                  <a:cubicBezTo>
                    <a:pt x="6420" y="1510"/>
                    <a:pt x="6441" y="1490"/>
                    <a:pt x="6458" y="1466"/>
                  </a:cubicBezTo>
                  <a:cubicBezTo>
                    <a:pt x="6588" y="1279"/>
                    <a:pt x="6633" y="1040"/>
                    <a:pt x="6545" y="825"/>
                  </a:cubicBezTo>
                  <a:cubicBezTo>
                    <a:pt x="6460" y="619"/>
                    <a:pt x="6268" y="487"/>
                    <a:pt x="6047" y="481"/>
                  </a:cubicBezTo>
                  <a:cubicBezTo>
                    <a:pt x="6044" y="481"/>
                    <a:pt x="6041" y="481"/>
                    <a:pt x="6038" y="481"/>
                  </a:cubicBezTo>
                  <a:cubicBezTo>
                    <a:pt x="5949" y="481"/>
                    <a:pt x="5864" y="502"/>
                    <a:pt x="5787" y="537"/>
                  </a:cubicBezTo>
                  <a:cubicBezTo>
                    <a:pt x="5782" y="533"/>
                    <a:pt x="5774" y="531"/>
                    <a:pt x="5765" y="531"/>
                  </a:cubicBezTo>
                  <a:cubicBezTo>
                    <a:pt x="5761" y="531"/>
                    <a:pt x="5757" y="531"/>
                    <a:pt x="5752" y="532"/>
                  </a:cubicBezTo>
                  <a:cubicBezTo>
                    <a:pt x="5706" y="548"/>
                    <a:pt x="5658" y="568"/>
                    <a:pt x="5610" y="590"/>
                  </a:cubicBezTo>
                  <a:cubicBezTo>
                    <a:pt x="5610" y="588"/>
                    <a:pt x="5616" y="583"/>
                    <a:pt x="5619" y="579"/>
                  </a:cubicBezTo>
                  <a:cubicBezTo>
                    <a:pt x="5624" y="572"/>
                    <a:pt x="5624" y="572"/>
                    <a:pt x="5628" y="568"/>
                  </a:cubicBezTo>
                  <a:cubicBezTo>
                    <a:pt x="5630" y="568"/>
                    <a:pt x="5628" y="568"/>
                    <a:pt x="5633" y="565"/>
                  </a:cubicBezTo>
                  <a:cubicBezTo>
                    <a:pt x="5658" y="544"/>
                    <a:pt x="5682" y="524"/>
                    <a:pt x="5709" y="508"/>
                  </a:cubicBezTo>
                  <a:cubicBezTo>
                    <a:pt x="5711" y="505"/>
                    <a:pt x="5739" y="490"/>
                    <a:pt x="5743" y="487"/>
                  </a:cubicBezTo>
                  <a:cubicBezTo>
                    <a:pt x="5758" y="480"/>
                    <a:pt x="5770" y="474"/>
                    <a:pt x="5785" y="468"/>
                  </a:cubicBezTo>
                  <a:cubicBezTo>
                    <a:pt x="5810" y="459"/>
                    <a:pt x="5837" y="449"/>
                    <a:pt x="5865" y="440"/>
                  </a:cubicBezTo>
                  <a:lnTo>
                    <a:pt x="5870" y="439"/>
                  </a:lnTo>
                  <a:cubicBezTo>
                    <a:pt x="5872" y="439"/>
                    <a:pt x="5872" y="439"/>
                    <a:pt x="5878" y="437"/>
                  </a:cubicBezTo>
                  <a:cubicBezTo>
                    <a:pt x="5891" y="434"/>
                    <a:pt x="5902" y="432"/>
                    <a:pt x="5915" y="430"/>
                  </a:cubicBezTo>
                  <a:cubicBezTo>
                    <a:pt x="5948" y="424"/>
                    <a:pt x="5979" y="423"/>
                    <a:pt x="6012" y="420"/>
                  </a:cubicBezTo>
                  <a:close/>
                  <a:moveTo>
                    <a:pt x="8616" y="3524"/>
                  </a:moveTo>
                  <a:cubicBezTo>
                    <a:pt x="8634" y="3524"/>
                    <a:pt x="8652" y="3528"/>
                    <a:pt x="8672" y="3537"/>
                  </a:cubicBezTo>
                  <a:cubicBezTo>
                    <a:pt x="8754" y="3574"/>
                    <a:pt x="8831" y="3661"/>
                    <a:pt x="8894" y="3759"/>
                  </a:cubicBezTo>
                  <a:cubicBezTo>
                    <a:pt x="8800" y="3718"/>
                    <a:pt x="8697" y="3698"/>
                    <a:pt x="8596" y="3698"/>
                  </a:cubicBezTo>
                  <a:cubicBezTo>
                    <a:pt x="8536" y="3698"/>
                    <a:pt x="8477" y="3705"/>
                    <a:pt x="8419" y="3719"/>
                  </a:cubicBezTo>
                  <a:cubicBezTo>
                    <a:pt x="8455" y="3628"/>
                    <a:pt x="8525" y="3524"/>
                    <a:pt x="8616" y="3524"/>
                  </a:cubicBezTo>
                  <a:close/>
                  <a:moveTo>
                    <a:pt x="2192" y="3473"/>
                  </a:moveTo>
                  <a:cubicBezTo>
                    <a:pt x="2260" y="3610"/>
                    <a:pt x="2253" y="3776"/>
                    <a:pt x="2150" y="3925"/>
                  </a:cubicBezTo>
                  <a:cubicBezTo>
                    <a:pt x="2148" y="3923"/>
                    <a:pt x="2148" y="3922"/>
                    <a:pt x="2147" y="3920"/>
                  </a:cubicBezTo>
                  <a:cubicBezTo>
                    <a:pt x="2174" y="3852"/>
                    <a:pt x="2181" y="3776"/>
                    <a:pt x="2160" y="3702"/>
                  </a:cubicBezTo>
                  <a:cubicBezTo>
                    <a:pt x="2178" y="3627"/>
                    <a:pt x="2191" y="3551"/>
                    <a:pt x="2192" y="3473"/>
                  </a:cubicBezTo>
                  <a:close/>
                  <a:moveTo>
                    <a:pt x="8917" y="4305"/>
                  </a:moveTo>
                  <a:cubicBezTo>
                    <a:pt x="8937" y="4360"/>
                    <a:pt x="8943" y="4418"/>
                    <a:pt x="8931" y="4476"/>
                  </a:cubicBezTo>
                  <a:cubicBezTo>
                    <a:pt x="8868" y="4566"/>
                    <a:pt x="8778" y="4627"/>
                    <a:pt x="8669" y="4627"/>
                  </a:cubicBezTo>
                  <a:cubicBezTo>
                    <a:pt x="8622" y="4627"/>
                    <a:pt x="8571" y="4616"/>
                    <a:pt x="8517" y="4590"/>
                  </a:cubicBezTo>
                  <a:cubicBezTo>
                    <a:pt x="8516" y="4580"/>
                    <a:pt x="8513" y="4570"/>
                    <a:pt x="8516" y="4560"/>
                  </a:cubicBezTo>
                  <a:cubicBezTo>
                    <a:pt x="8602" y="4559"/>
                    <a:pt x="8690" y="4533"/>
                    <a:pt x="8778" y="4471"/>
                  </a:cubicBezTo>
                  <a:cubicBezTo>
                    <a:pt x="8835" y="4431"/>
                    <a:pt x="8882" y="4370"/>
                    <a:pt x="8917" y="4305"/>
                  </a:cubicBezTo>
                  <a:close/>
                  <a:moveTo>
                    <a:pt x="4831" y="9004"/>
                  </a:moveTo>
                  <a:lnTo>
                    <a:pt x="4831" y="9004"/>
                  </a:lnTo>
                  <a:cubicBezTo>
                    <a:pt x="5011" y="9017"/>
                    <a:pt x="5189" y="9028"/>
                    <a:pt x="5363" y="9032"/>
                  </a:cubicBezTo>
                  <a:cubicBezTo>
                    <a:pt x="5316" y="9227"/>
                    <a:pt x="5274" y="9421"/>
                    <a:pt x="5238" y="9620"/>
                  </a:cubicBezTo>
                  <a:cubicBezTo>
                    <a:pt x="5196" y="9619"/>
                    <a:pt x="5154" y="9619"/>
                    <a:pt x="5112" y="9619"/>
                  </a:cubicBezTo>
                  <a:cubicBezTo>
                    <a:pt x="5027" y="9619"/>
                    <a:pt x="4942" y="9620"/>
                    <a:pt x="4858" y="9620"/>
                  </a:cubicBezTo>
                  <a:cubicBezTo>
                    <a:pt x="4850" y="9414"/>
                    <a:pt x="4842" y="9208"/>
                    <a:pt x="4831" y="9004"/>
                  </a:cubicBezTo>
                  <a:close/>
                  <a:moveTo>
                    <a:pt x="4249" y="8947"/>
                  </a:moveTo>
                  <a:cubicBezTo>
                    <a:pt x="4374" y="8963"/>
                    <a:pt x="4498" y="8975"/>
                    <a:pt x="4624" y="8987"/>
                  </a:cubicBezTo>
                  <a:cubicBezTo>
                    <a:pt x="4640" y="9197"/>
                    <a:pt x="4658" y="9408"/>
                    <a:pt x="4679" y="9618"/>
                  </a:cubicBezTo>
                  <a:lnTo>
                    <a:pt x="4659" y="9618"/>
                  </a:lnTo>
                  <a:cubicBezTo>
                    <a:pt x="4550" y="9620"/>
                    <a:pt x="4440" y="9624"/>
                    <a:pt x="4330" y="9627"/>
                  </a:cubicBezTo>
                  <a:cubicBezTo>
                    <a:pt x="4313" y="9400"/>
                    <a:pt x="4283" y="9174"/>
                    <a:pt x="4249" y="8947"/>
                  </a:cubicBezTo>
                  <a:close/>
                  <a:moveTo>
                    <a:pt x="5090" y="9818"/>
                  </a:moveTo>
                  <a:cubicBezTo>
                    <a:pt x="5127" y="9818"/>
                    <a:pt x="5165" y="9818"/>
                    <a:pt x="5203" y="9818"/>
                  </a:cubicBezTo>
                  <a:cubicBezTo>
                    <a:pt x="5177" y="9978"/>
                    <a:pt x="5157" y="10139"/>
                    <a:pt x="5147" y="10301"/>
                  </a:cubicBezTo>
                  <a:cubicBezTo>
                    <a:pt x="5058" y="10302"/>
                    <a:pt x="4969" y="10306"/>
                    <a:pt x="4879" y="10309"/>
                  </a:cubicBezTo>
                  <a:cubicBezTo>
                    <a:pt x="4876" y="10146"/>
                    <a:pt x="4871" y="9983"/>
                    <a:pt x="4864" y="9818"/>
                  </a:cubicBezTo>
                  <a:cubicBezTo>
                    <a:pt x="4939" y="9818"/>
                    <a:pt x="5014" y="9818"/>
                    <a:pt x="5090" y="9818"/>
                  </a:cubicBezTo>
                  <a:close/>
                  <a:moveTo>
                    <a:pt x="4562" y="9819"/>
                  </a:moveTo>
                  <a:cubicBezTo>
                    <a:pt x="4609" y="9819"/>
                    <a:pt x="4656" y="9820"/>
                    <a:pt x="4702" y="9820"/>
                  </a:cubicBezTo>
                  <a:cubicBezTo>
                    <a:pt x="4722" y="9987"/>
                    <a:pt x="4739" y="10153"/>
                    <a:pt x="4760" y="10319"/>
                  </a:cubicBezTo>
                  <a:cubicBezTo>
                    <a:pt x="4715" y="10322"/>
                    <a:pt x="4668" y="10323"/>
                    <a:pt x="4623" y="10329"/>
                  </a:cubicBezTo>
                  <a:cubicBezTo>
                    <a:pt x="4540" y="10337"/>
                    <a:pt x="4441" y="10342"/>
                    <a:pt x="4344" y="10356"/>
                  </a:cubicBezTo>
                  <a:cubicBezTo>
                    <a:pt x="4349" y="10180"/>
                    <a:pt x="4346" y="10004"/>
                    <a:pt x="4339" y="9830"/>
                  </a:cubicBezTo>
                  <a:cubicBezTo>
                    <a:pt x="4390" y="9827"/>
                    <a:pt x="4441" y="9822"/>
                    <a:pt x="4493" y="9820"/>
                  </a:cubicBezTo>
                  <a:cubicBezTo>
                    <a:pt x="4516" y="9819"/>
                    <a:pt x="4539" y="9819"/>
                    <a:pt x="4562" y="9819"/>
                  </a:cubicBezTo>
                  <a:close/>
                  <a:moveTo>
                    <a:pt x="2557" y="10038"/>
                  </a:moveTo>
                  <a:lnTo>
                    <a:pt x="2557" y="10038"/>
                  </a:lnTo>
                  <a:cubicBezTo>
                    <a:pt x="2361" y="10167"/>
                    <a:pt x="2181" y="10356"/>
                    <a:pt x="2147" y="10594"/>
                  </a:cubicBezTo>
                  <a:cubicBezTo>
                    <a:pt x="2138" y="10648"/>
                    <a:pt x="2141" y="10699"/>
                    <a:pt x="2150" y="10752"/>
                  </a:cubicBezTo>
                  <a:cubicBezTo>
                    <a:pt x="2049" y="10570"/>
                    <a:pt x="2039" y="10356"/>
                    <a:pt x="2226" y="10203"/>
                  </a:cubicBezTo>
                  <a:cubicBezTo>
                    <a:pt x="2318" y="10129"/>
                    <a:pt x="2433" y="10079"/>
                    <a:pt x="2557" y="10038"/>
                  </a:cubicBezTo>
                  <a:close/>
                  <a:moveTo>
                    <a:pt x="5146" y="10491"/>
                  </a:moveTo>
                  <a:cubicBezTo>
                    <a:pt x="5143" y="10546"/>
                    <a:pt x="5142" y="10603"/>
                    <a:pt x="5142" y="10657"/>
                  </a:cubicBezTo>
                  <a:cubicBezTo>
                    <a:pt x="5101" y="10649"/>
                    <a:pt x="5059" y="10645"/>
                    <a:pt x="5017" y="10645"/>
                  </a:cubicBezTo>
                  <a:cubicBezTo>
                    <a:pt x="4907" y="10645"/>
                    <a:pt x="4796" y="10673"/>
                    <a:pt x="4695" y="10736"/>
                  </a:cubicBezTo>
                  <a:cubicBezTo>
                    <a:pt x="4628" y="10779"/>
                    <a:pt x="4677" y="10863"/>
                    <a:pt x="4740" y="10863"/>
                  </a:cubicBezTo>
                  <a:cubicBezTo>
                    <a:pt x="4753" y="10863"/>
                    <a:pt x="4766" y="10860"/>
                    <a:pt x="4779" y="10852"/>
                  </a:cubicBezTo>
                  <a:cubicBezTo>
                    <a:pt x="4850" y="10811"/>
                    <a:pt x="4927" y="10791"/>
                    <a:pt x="5003" y="10791"/>
                  </a:cubicBezTo>
                  <a:cubicBezTo>
                    <a:pt x="5077" y="10791"/>
                    <a:pt x="5151" y="10810"/>
                    <a:pt x="5218" y="10845"/>
                  </a:cubicBezTo>
                  <a:cubicBezTo>
                    <a:pt x="5073" y="10926"/>
                    <a:pt x="4910" y="10972"/>
                    <a:pt x="4744" y="10972"/>
                  </a:cubicBezTo>
                  <a:cubicBezTo>
                    <a:pt x="4666" y="10972"/>
                    <a:pt x="4587" y="10962"/>
                    <a:pt x="4509" y="10940"/>
                  </a:cubicBezTo>
                  <a:cubicBezTo>
                    <a:pt x="4440" y="10921"/>
                    <a:pt x="4369" y="10894"/>
                    <a:pt x="4305" y="10858"/>
                  </a:cubicBezTo>
                  <a:cubicBezTo>
                    <a:pt x="4271" y="10838"/>
                    <a:pt x="4235" y="10816"/>
                    <a:pt x="4210" y="10789"/>
                  </a:cubicBezTo>
                  <a:cubicBezTo>
                    <a:pt x="4161" y="10740"/>
                    <a:pt x="4147" y="10645"/>
                    <a:pt x="4197" y="10590"/>
                  </a:cubicBezTo>
                  <a:cubicBezTo>
                    <a:pt x="4213" y="10572"/>
                    <a:pt x="4247" y="10563"/>
                    <a:pt x="4285" y="10557"/>
                  </a:cubicBezTo>
                  <a:cubicBezTo>
                    <a:pt x="4336" y="10549"/>
                    <a:pt x="4397" y="10547"/>
                    <a:pt x="4427" y="10543"/>
                  </a:cubicBezTo>
                  <a:cubicBezTo>
                    <a:pt x="4519" y="10532"/>
                    <a:pt x="4614" y="10519"/>
                    <a:pt x="4708" y="10512"/>
                  </a:cubicBezTo>
                  <a:cubicBezTo>
                    <a:pt x="4732" y="10509"/>
                    <a:pt x="4759" y="10509"/>
                    <a:pt x="4784" y="10508"/>
                  </a:cubicBezTo>
                  <a:cubicBezTo>
                    <a:pt x="4786" y="10515"/>
                    <a:pt x="4786" y="10522"/>
                    <a:pt x="4786" y="10529"/>
                  </a:cubicBezTo>
                  <a:cubicBezTo>
                    <a:pt x="4790" y="10559"/>
                    <a:pt x="4811" y="10573"/>
                    <a:pt x="4833" y="10573"/>
                  </a:cubicBezTo>
                  <a:cubicBezTo>
                    <a:pt x="4859" y="10573"/>
                    <a:pt x="4886" y="10554"/>
                    <a:pt x="4886" y="10519"/>
                  </a:cubicBezTo>
                  <a:lnTo>
                    <a:pt x="4886" y="10503"/>
                  </a:lnTo>
                  <a:cubicBezTo>
                    <a:pt x="4973" y="10498"/>
                    <a:pt x="5058" y="10492"/>
                    <a:pt x="5146" y="10491"/>
                  </a:cubicBezTo>
                  <a:close/>
                  <a:moveTo>
                    <a:pt x="6448" y="10389"/>
                  </a:moveTo>
                  <a:cubicBezTo>
                    <a:pt x="6583" y="10389"/>
                    <a:pt x="6722" y="10409"/>
                    <a:pt x="6834" y="10489"/>
                  </a:cubicBezTo>
                  <a:cubicBezTo>
                    <a:pt x="6965" y="10583"/>
                    <a:pt x="7034" y="10740"/>
                    <a:pt x="6942" y="10887"/>
                  </a:cubicBezTo>
                  <a:cubicBezTo>
                    <a:pt x="6885" y="10976"/>
                    <a:pt x="6799" y="11044"/>
                    <a:pt x="6697" y="11096"/>
                  </a:cubicBezTo>
                  <a:cubicBezTo>
                    <a:pt x="6819" y="10952"/>
                    <a:pt x="6890" y="10770"/>
                    <a:pt x="6874" y="10572"/>
                  </a:cubicBezTo>
                  <a:cubicBezTo>
                    <a:pt x="6871" y="10526"/>
                    <a:pt x="6834" y="10498"/>
                    <a:pt x="6793" y="10486"/>
                  </a:cubicBezTo>
                  <a:cubicBezTo>
                    <a:pt x="6643" y="10450"/>
                    <a:pt x="6491" y="10420"/>
                    <a:pt x="6341" y="10393"/>
                  </a:cubicBezTo>
                  <a:cubicBezTo>
                    <a:pt x="6359" y="10391"/>
                    <a:pt x="6375" y="10390"/>
                    <a:pt x="6392" y="10390"/>
                  </a:cubicBezTo>
                  <a:cubicBezTo>
                    <a:pt x="6410" y="10389"/>
                    <a:pt x="6429" y="10389"/>
                    <a:pt x="6448" y="10389"/>
                  </a:cubicBezTo>
                  <a:close/>
                  <a:moveTo>
                    <a:pt x="4099" y="9844"/>
                  </a:moveTo>
                  <a:cubicBezTo>
                    <a:pt x="4119" y="10031"/>
                    <a:pt x="4136" y="10217"/>
                    <a:pt x="4153" y="10407"/>
                  </a:cubicBezTo>
                  <a:cubicBezTo>
                    <a:pt x="4117" y="10421"/>
                    <a:pt x="4082" y="10437"/>
                    <a:pt x="4052" y="10458"/>
                  </a:cubicBezTo>
                  <a:cubicBezTo>
                    <a:pt x="3736" y="10709"/>
                    <a:pt x="4178" y="11030"/>
                    <a:pt x="4411" y="11102"/>
                  </a:cubicBezTo>
                  <a:cubicBezTo>
                    <a:pt x="4518" y="11135"/>
                    <a:pt x="4628" y="11151"/>
                    <a:pt x="4738" y="11151"/>
                  </a:cubicBezTo>
                  <a:cubicBezTo>
                    <a:pt x="4985" y="11151"/>
                    <a:pt x="5229" y="11070"/>
                    <a:pt x="5426" y="10916"/>
                  </a:cubicBezTo>
                  <a:cubicBezTo>
                    <a:pt x="5467" y="10884"/>
                    <a:pt x="5471" y="10820"/>
                    <a:pt x="5428" y="10784"/>
                  </a:cubicBezTo>
                  <a:cubicBezTo>
                    <a:pt x="5403" y="10762"/>
                    <a:pt x="5370" y="10749"/>
                    <a:pt x="5340" y="10733"/>
                  </a:cubicBezTo>
                  <a:cubicBezTo>
                    <a:pt x="5355" y="10654"/>
                    <a:pt x="5367" y="10574"/>
                    <a:pt x="5379" y="10494"/>
                  </a:cubicBezTo>
                  <a:cubicBezTo>
                    <a:pt x="5817" y="10505"/>
                    <a:pt x="6254" y="10557"/>
                    <a:pt x="6681" y="10661"/>
                  </a:cubicBezTo>
                  <a:cubicBezTo>
                    <a:pt x="6666" y="10974"/>
                    <a:pt x="6361" y="11175"/>
                    <a:pt x="6071" y="11236"/>
                  </a:cubicBezTo>
                  <a:cubicBezTo>
                    <a:pt x="5885" y="11274"/>
                    <a:pt x="5691" y="11283"/>
                    <a:pt x="5496" y="11283"/>
                  </a:cubicBezTo>
                  <a:cubicBezTo>
                    <a:pt x="5353" y="11283"/>
                    <a:pt x="5210" y="11278"/>
                    <a:pt x="5071" y="11277"/>
                  </a:cubicBezTo>
                  <a:cubicBezTo>
                    <a:pt x="4906" y="11274"/>
                    <a:pt x="4739" y="11272"/>
                    <a:pt x="4573" y="11271"/>
                  </a:cubicBezTo>
                  <a:cubicBezTo>
                    <a:pt x="4440" y="11251"/>
                    <a:pt x="4308" y="11236"/>
                    <a:pt x="4176" y="11227"/>
                  </a:cubicBezTo>
                  <a:cubicBezTo>
                    <a:pt x="4098" y="11222"/>
                    <a:pt x="4021" y="11220"/>
                    <a:pt x="3944" y="11220"/>
                  </a:cubicBezTo>
                  <a:cubicBezTo>
                    <a:pt x="3824" y="11220"/>
                    <a:pt x="3706" y="11225"/>
                    <a:pt x="3587" y="11230"/>
                  </a:cubicBezTo>
                  <a:cubicBezTo>
                    <a:pt x="3398" y="11216"/>
                    <a:pt x="3211" y="11196"/>
                    <a:pt x="3026" y="11170"/>
                  </a:cubicBezTo>
                  <a:cubicBezTo>
                    <a:pt x="2801" y="11138"/>
                    <a:pt x="2517" y="11075"/>
                    <a:pt x="2391" y="10865"/>
                  </a:cubicBezTo>
                  <a:cubicBezTo>
                    <a:pt x="2242" y="10617"/>
                    <a:pt x="2431" y="10370"/>
                    <a:pt x="2631" y="10227"/>
                  </a:cubicBezTo>
                  <a:cubicBezTo>
                    <a:pt x="2880" y="10047"/>
                    <a:pt x="3192" y="9974"/>
                    <a:pt x="3492" y="9917"/>
                  </a:cubicBezTo>
                  <a:cubicBezTo>
                    <a:pt x="3693" y="9881"/>
                    <a:pt x="3895" y="9859"/>
                    <a:pt x="4099" y="9844"/>
                  </a:cubicBezTo>
                  <a:close/>
                  <a:moveTo>
                    <a:pt x="2562" y="8824"/>
                  </a:moveTo>
                  <a:cubicBezTo>
                    <a:pt x="2592" y="8824"/>
                    <a:pt x="2623" y="8825"/>
                    <a:pt x="2653" y="8825"/>
                  </a:cubicBezTo>
                  <a:cubicBezTo>
                    <a:pt x="3097" y="8831"/>
                    <a:pt x="3539" y="8875"/>
                    <a:pt x="3980" y="8922"/>
                  </a:cubicBezTo>
                  <a:cubicBezTo>
                    <a:pt x="4018" y="9160"/>
                    <a:pt x="4049" y="9401"/>
                    <a:pt x="4076" y="9642"/>
                  </a:cubicBezTo>
                  <a:cubicBezTo>
                    <a:pt x="3883" y="9656"/>
                    <a:pt x="3692" y="9681"/>
                    <a:pt x="3500" y="9716"/>
                  </a:cubicBezTo>
                  <a:cubicBezTo>
                    <a:pt x="3438" y="9726"/>
                    <a:pt x="3374" y="9740"/>
                    <a:pt x="3310" y="9753"/>
                  </a:cubicBezTo>
                  <a:cubicBezTo>
                    <a:pt x="3198" y="9769"/>
                    <a:pt x="3086" y="9787"/>
                    <a:pt x="2975" y="9808"/>
                  </a:cubicBezTo>
                  <a:cubicBezTo>
                    <a:pt x="2679" y="9862"/>
                    <a:pt x="2318" y="9912"/>
                    <a:pt x="2082" y="10115"/>
                  </a:cubicBezTo>
                  <a:cubicBezTo>
                    <a:pt x="1849" y="10312"/>
                    <a:pt x="1847" y="10620"/>
                    <a:pt x="1996" y="10874"/>
                  </a:cubicBezTo>
                  <a:cubicBezTo>
                    <a:pt x="2154" y="11143"/>
                    <a:pt x="2443" y="11301"/>
                    <a:pt x="2737" y="11376"/>
                  </a:cubicBezTo>
                  <a:cubicBezTo>
                    <a:pt x="2920" y="11423"/>
                    <a:pt x="3106" y="11436"/>
                    <a:pt x="3293" y="11436"/>
                  </a:cubicBezTo>
                  <a:cubicBezTo>
                    <a:pt x="3451" y="11436"/>
                    <a:pt x="3609" y="11427"/>
                    <a:pt x="3767" y="11421"/>
                  </a:cubicBezTo>
                  <a:cubicBezTo>
                    <a:pt x="3963" y="11434"/>
                    <a:pt x="4157" y="11443"/>
                    <a:pt x="4353" y="11450"/>
                  </a:cubicBezTo>
                  <a:cubicBezTo>
                    <a:pt x="4649" y="11485"/>
                    <a:pt x="4942" y="11542"/>
                    <a:pt x="5240" y="11562"/>
                  </a:cubicBezTo>
                  <a:cubicBezTo>
                    <a:pt x="5314" y="11567"/>
                    <a:pt x="5389" y="11569"/>
                    <a:pt x="5463" y="11569"/>
                  </a:cubicBezTo>
                  <a:cubicBezTo>
                    <a:pt x="5802" y="11569"/>
                    <a:pt x="6141" y="11519"/>
                    <a:pt x="6466" y="11421"/>
                  </a:cubicBezTo>
                  <a:cubicBezTo>
                    <a:pt x="6739" y="11338"/>
                    <a:pt x="7071" y="11209"/>
                    <a:pt x="7191" y="10922"/>
                  </a:cubicBezTo>
                  <a:cubicBezTo>
                    <a:pt x="7325" y="10596"/>
                    <a:pt x="7066" y="10276"/>
                    <a:pt x="6758" y="10184"/>
                  </a:cubicBezTo>
                  <a:cubicBezTo>
                    <a:pt x="6655" y="10154"/>
                    <a:pt x="6551" y="10143"/>
                    <a:pt x="6446" y="10143"/>
                  </a:cubicBezTo>
                  <a:cubicBezTo>
                    <a:pt x="6336" y="10143"/>
                    <a:pt x="6226" y="10155"/>
                    <a:pt x="6115" y="10167"/>
                  </a:cubicBezTo>
                  <a:cubicBezTo>
                    <a:pt x="5884" y="10194"/>
                    <a:pt x="5643" y="10210"/>
                    <a:pt x="5413" y="10265"/>
                  </a:cubicBezTo>
                  <a:cubicBezTo>
                    <a:pt x="5438" y="10116"/>
                    <a:pt x="5462" y="9969"/>
                    <a:pt x="5489" y="9820"/>
                  </a:cubicBezTo>
                  <a:cubicBezTo>
                    <a:pt x="5855" y="9830"/>
                    <a:pt x="6221" y="9844"/>
                    <a:pt x="6588" y="9852"/>
                  </a:cubicBezTo>
                  <a:cubicBezTo>
                    <a:pt x="6915" y="9861"/>
                    <a:pt x="7256" y="9845"/>
                    <a:pt x="7581" y="9908"/>
                  </a:cubicBezTo>
                  <a:cubicBezTo>
                    <a:pt x="7874" y="9964"/>
                    <a:pt x="8213" y="10149"/>
                    <a:pt x="8255" y="10478"/>
                  </a:cubicBezTo>
                  <a:cubicBezTo>
                    <a:pt x="8293" y="10796"/>
                    <a:pt x="7984" y="11043"/>
                    <a:pt x="7752" y="11200"/>
                  </a:cubicBezTo>
                  <a:cubicBezTo>
                    <a:pt x="7501" y="11372"/>
                    <a:pt x="7219" y="11497"/>
                    <a:pt x="6928" y="11590"/>
                  </a:cubicBezTo>
                  <a:cubicBezTo>
                    <a:pt x="6300" y="11795"/>
                    <a:pt x="5630" y="11895"/>
                    <a:pt x="4973" y="11961"/>
                  </a:cubicBezTo>
                  <a:cubicBezTo>
                    <a:pt x="4574" y="12001"/>
                    <a:pt x="4174" y="12021"/>
                    <a:pt x="3774" y="12021"/>
                  </a:cubicBezTo>
                  <a:cubicBezTo>
                    <a:pt x="3483" y="12021"/>
                    <a:pt x="3192" y="12010"/>
                    <a:pt x="2902" y="11989"/>
                  </a:cubicBezTo>
                  <a:cubicBezTo>
                    <a:pt x="2297" y="11945"/>
                    <a:pt x="1666" y="11861"/>
                    <a:pt x="1132" y="11550"/>
                  </a:cubicBezTo>
                  <a:cubicBezTo>
                    <a:pt x="653" y="11277"/>
                    <a:pt x="248" y="10740"/>
                    <a:pt x="281" y="10163"/>
                  </a:cubicBezTo>
                  <a:cubicBezTo>
                    <a:pt x="309" y="9662"/>
                    <a:pt x="674" y="9292"/>
                    <a:pt x="1112" y="9092"/>
                  </a:cubicBezTo>
                  <a:cubicBezTo>
                    <a:pt x="1567" y="8882"/>
                    <a:pt x="2066" y="8824"/>
                    <a:pt x="2562" y="8824"/>
                  </a:cubicBezTo>
                  <a:close/>
                  <a:moveTo>
                    <a:pt x="7261" y="9003"/>
                  </a:moveTo>
                  <a:cubicBezTo>
                    <a:pt x="7736" y="9003"/>
                    <a:pt x="8213" y="9051"/>
                    <a:pt x="8648" y="9252"/>
                  </a:cubicBezTo>
                  <a:cubicBezTo>
                    <a:pt x="9106" y="9465"/>
                    <a:pt x="9547" y="9854"/>
                    <a:pt x="9652" y="10366"/>
                  </a:cubicBezTo>
                  <a:cubicBezTo>
                    <a:pt x="9766" y="10911"/>
                    <a:pt x="9455" y="11416"/>
                    <a:pt x="9026" y="11728"/>
                  </a:cubicBezTo>
                  <a:cubicBezTo>
                    <a:pt x="8549" y="12074"/>
                    <a:pt x="7992" y="12169"/>
                    <a:pt x="7415" y="12169"/>
                  </a:cubicBezTo>
                  <a:cubicBezTo>
                    <a:pt x="6912" y="12169"/>
                    <a:pt x="6393" y="12097"/>
                    <a:pt x="5898" y="12057"/>
                  </a:cubicBezTo>
                  <a:cubicBezTo>
                    <a:pt x="6331" y="11983"/>
                    <a:pt x="6759" y="11884"/>
                    <a:pt x="7164" y="11734"/>
                  </a:cubicBezTo>
                  <a:cubicBezTo>
                    <a:pt x="7481" y="11614"/>
                    <a:pt x="7789" y="11457"/>
                    <a:pt x="8050" y="11238"/>
                  </a:cubicBezTo>
                  <a:cubicBezTo>
                    <a:pt x="8263" y="11060"/>
                    <a:pt x="8469" y="10825"/>
                    <a:pt x="8463" y="10532"/>
                  </a:cubicBezTo>
                  <a:cubicBezTo>
                    <a:pt x="8460" y="10249"/>
                    <a:pt x="8267" y="10001"/>
                    <a:pt x="8029" y="9861"/>
                  </a:cubicBezTo>
                  <a:cubicBezTo>
                    <a:pt x="7737" y="9688"/>
                    <a:pt x="7385" y="9676"/>
                    <a:pt x="7056" y="9668"/>
                  </a:cubicBezTo>
                  <a:cubicBezTo>
                    <a:pt x="6546" y="9655"/>
                    <a:pt x="6037" y="9638"/>
                    <a:pt x="5526" y="9627"/>
                  </a:cubicBezTo>
                  <a:cubicBezTo>
                    <a:pt x="5552" y="9503"/>
                    <a:pt x="5580" y="9378"/>
                    <a:pt x="5610" y="9255"/>
                  </a:cubicBezTo>
                  <a:cubicBezTo>
                    <a:pt x="5628" y="9184"/>
                    <a:pt x="5653" y="9113"/>
                    <a:pt x="5672" y="9042"/>
                  </a:cubicBezTo>
                  <a:cubicBezTo>
                    <a:pt x="5693" y="9042"/>
                    <a:pt x="5713" y="9042"/>
                    <a:pt x="5734" y="9042"/>
                  </a:cubicBezTo>
                  <a:cubicBezTo>
                    <a:pt x="6074" y="9042"/>
                    <a:pt x="6415" y="9031"/>
                    <a:pt x="6758" y="9017"/>
                  </a:cubicBezTo>
                  <a:cubicBezTo>
                    <a:pt x="6924" y="9009"/>
                    <a:pt x="7092" y="9003"/>
                    <a:pt x="7261" y="9003"/>
                  </a:cubicBezTo>
                  <a:close/>
                  <a:moveTo>
                    <a:pt x="1083" y="11775"/>
                  </a:moveTo>
                  <a:lnTo>
                    <a:pt x="1083" y="11775"/>
                  </a:lnTo>
                  <a:cubicBezTo>
                    <a:pt x="1569" y="12043"/>
                    <a:pt x="2143" y="12145"/>
                    <a:pt x="2689" y="12193"/>
                  </a:cubicBezTo>
                  <a:cubicBezTo>
                    <a:pt x="2859" y="12207"/>
                    <a:pt x="3029" y="12213"/>
                    <a:pt x="3200" y="12220"/>
                  </a:cubicBezTo>
                  <a:cubicBezTo>
                    <a:pt x="3185" y="12260"/>
                    <a:pt x="3184" y="12307"/>
                    <a:pt x="3211" y="12348"/>
                  </a:cubicBezTo>
                  <a:cubicBezTo>
                    <a:pt x="3285" y="12460"/>
                    <a:pt x="3483" y="12510"/>
                    <a:pt x="3610" y="12537"/>
                  </a:cubicBezTo>
                  <a:cubicBezTo>
                    <a:pt x="3683" y="12552"/>
                    <a:pt x="3759" y="12560"/>
                    <a:pt x="3835" y="12560"/>
                  </a:cubicBezTo>
                  <a:cubicBezTo>
                    <a:pt x="3904" y="12560"/>
                    <a:pt x="3973" y="12554"/>
                    <a:pt x="4041" y="12539"/>
                  </a:cubicBezTo>
                  <a:cubicBezTo>
                    <a:pt x="4181" y="12508"/>
                    <a:pt x="4309" y="12454"/>
                    <a:pt x="4437" y="12393"/>
                  </a:cubicBezTo>
                  <a:lnTo>
                    <a:pt x="4438" y="12393"/>
                  </a:lnTo>
                  <a:cubicBezTo>
                    <a:pt x="4730" y="12335"/>
                    <a:pt x="5021" y="12315"/>
                    <a:pt x="5312" y="12315"/>
                  </a:cubicBezTo>
                  <a:cubicBezTo>
                    <a:pt x="5800" y="12315"/>
                    <a:pt x="6288" y="12373"/>
                    <a:pt x="6778" y="12412"/>
                  </a:cubicBezTo>
                  <a:cubicBezTo>
                    <a:pt x="6988" y="12428"/>
                    <a:pt x="7205" y="12441"/>
                    <a:pt x="7422" y="12441"/>
                  </a:cubicBezTo>
                  <a:cubicBezTo>
                    <a:pt x="7887" y="12441"/>
                    <a:pt x="8355" y="12384"/>
                    <a:pt x="8778" y="12195"/>
                  </a:cubicBezTo>
                  <a:lnTo>
                    <a:pt x="8778" y="12195"/>
                  </a:lnTo>
                  <a:cubicBezTo>
                    <a:pt x="8530" y="12544"/>
                    <a:pt x="8318" y="12918"/>
                    <a:pt x="8148" y="13310"/>
                  </a:cubicBezTo>
                  <a:cubicBezTo>
                    <a:pt x="7908" y="13863"/>
                    <a:pt x="7768" y="14449"/>
                    <a:pt x="7650" y="15038"/>
                  </a:cubicBezTo>
                  <a:cubicBezTo>
                    <a:pt x="7433" y="16110"/>
                    <a:pt x="7230" y="17294"/>
                    <a:pt x="6366" y="18056"/>
                  </a:cubicBezTo>
                  <a:cubicBezTo>
                    <a:pt x="6018" y="18363"/>
                    <a:pt x="5582" y="18552"/>
                    <a:pt x="5117" y="18552"/>
                  </a:cubicBezTo>
                  <a:cubicBezTo>
                    <a:pt x="5072" y="18552"/>
                    <a:pt x="5026" y="18550"/>
                    <a:pt x="4980" y="18546"/>
                  </a:cubicBezTo>
                  <a:cubicBezTo>
                    <a:pt x="4452" y="18504"/>
                    <a:pt x="3963" y="18254"/>
                    <a:pt x="3567" y="17908"/>
                  </a:cubicBezTo>
                  <a:cubicBezTo>
                    <a:pt x="2694" y="17140"/>
                    <a:pt x="2389" y="15939"/>
                    <a:pt x="2155" y="14849"/>
                  </a:cubicBezTo>
                  <a:cubicBezTo>
                    <a:pt x="1928" y="13796"/>
                    <a:pt x="1701" y="12671"/>
                    <a:pt x="1083" y="11775"/>
                  </a:cubicBezTo>
                  <a:close/>
                  <a:moveTo>
                    <a:pt x="8906" y="19853"/>
                  </a:moveTo>
                  <a:cubicBezTo>
                    <a:pt x="9194" y="19853"/>
                    <a:pt x="8906" y="20274"/>
                    <a:pt x="8839" y="20392"/>
                  </a:cubicBezTo>
                  <a:cubicBezTo>
                    <a:pt x="8402" y="21147"/>
                    <a:pt x="7813" y="21805"/>
                    <a:pt x="7247" y="22467"/>
                  </a:cubicBezTo>
                  <a:cubicBezTo>
                    <a:pt x="6945" y="22820"/>
                    <a:pt x="6647" y="23176"/>
                    <a:pt x="6375" y="23550"/>
                  </a:cubicBezTo>
                  <a:cubicBezTo>
                    <a:pt x="6439" y="23410"/>
                    <a:pt x="6504" y="23272"/>
                    <a:pt x="6572" y="23135"/>
                  </a:cubicBezTo>
                  <a:cubicBezTo>
                    <a:pt x="6746" y="22784"/>
                    <a:pt x="6931" y="22437"/>
                    <a:pt x="7134" y="22102"/>
                  </a:cubicBezTo>
                  <a:cubicBezTo>
                    <a:pt x="7341" y="21757"/>
                    <a:pt x="7569" y="21424"/>
                    <a:pt x="7732" y="21055"/>
                  </a:cubicBezTo>
                  <a:cubicBezTo>
                    <a:pt x="7763" y="20987"/>
                    <a:pt x="7701" y="20922"/>
                    <a:pt x="7640" y="20922"/>
                  </a:cubicBezTo>
                  <a:cubicBezTo>
                    <a:pt x="7616" y="20922"/>
                    <a:pt x="7592" y="20932"/>
                    <a:pt x="7574" y="20956"/>
                  </a:cubicBezTo>
                  <a:cubicBezTo>
                    <a:pt x="7324" y="21272"/>
                    <a:pt x="7137" y="21629"/>
                    <a:pt x="6948" y="21984"/>
                  </a:cubicBezTo>
                  <a:cubicBezTo>
                    <a:pt x="6752" y="22347"/>
                    <a:pt x="6553" y="22708"/>
                    <a:pt x="6378" y="23082"/>
                  </a:cubicBezTo>
                  <a:cubicBezTo>
                    <a:pt x="6311" y="23227"/>
                    <a:pt x="6247" y="23375"/>
                    <a:pt x="6183" y="23522"/>
                  </a:cubicBezTo>
                  <a:cubicBezTo>
                    <a:pt x="6383" y="22623"/>
                    <a:pt x="6725" y="21764"/>
                    <a:pt x="7284" y="21017"/>
                  </a:cubicBezTo>
                  <a:cubicBezTo>
                    <a:pt x="7554" y="20655"/>
                    <a:pt x="7864" y="20297"/>
                    <a:pt x="8255" y="20063"/>
                  </a:cubicBezTo>
                  <a:cubicBezTo>
                    <a:pt x="8446" y="19948"/>
                    <a:pt x="8669" y="19857"/>
                    <a:pt x="8896" y="19853"/>
                  </a:cubicBezTo>
                  <a:cubicBezTo>
                    <a:pt x="8899" y="19853"/>
                    <a:pt x="8903" y="19853"/>
                    <a:pt x="8906" y="19853"/>
                  </a:cubicBezTo>
                  <a:close/>
                  <a:moveTo>
                    <a:pt x="2492" y="22305"/>
                  </a:moveTo>
                  <a:cubicBezTo>
                    <a:pt x="2495" y="22305"/>
                    <a:pt x="2498" y="22305"/>
                    <a:pt x="2501" y="22305"/>
                  </a:cubicBezTo>
                  <a:cubicBezTo>
                    <a:pt x="3164" y="22310"/>
                    <a:pt x="3702" y="22793"/>
                    <a:pt x="4089" y="23282"/>
                  </a:cubicBezTo>
                  <a:cubicBezTo>
                    <a:pt x="4197" y="23419"/>
                    <a:pt x="4299" y="23559"/>
                    <a:pt x="4401" y="23701"/>
                  </a:cubicBezTo>
                  <a:lnTo>
                    <a:pt x="4398" y="23699"/>
                  </a:lnTo>
                  <a:cubicBezTo>
                    <a:pt x="4160" y="23468"/>
                    <a:pt x="3913" y="23241"/>
                    <a:pt x="3636" y="23057"/>
                  </a:cubicBezTo>
                  <a:cubicBezTo>
                    <a:pt x="3331" y="22854"/>
                    <a:pt x="2997" y="22747"/>
                    <a:pt x="2659" y="22607"/>
                  </a:cubicBezTo>
                  <a:cubicBezTo>
                    <a:pt x="2649" y="22603"/>
                    <a:pt x="2638" y="22601"/>
                    <a:pt x="2628" y="22601"/>
                  </a:cubicBezTo>
                  <a:cubicBezTo>
                    <a:pt x="2555" y="22601"/>
                    <a:pt x="2496" y="22704"/>
                    <a:pt x="2571" y="22750"/>
                  </a:cubicBezTo>
                  <a:cubicBezTo>
                    <a:pt x="2858" y="22929"/>
                    <a:pt x="3181" y="23040"/>
                    <a:pt x="3466" y="23223"/>
                  </a:cubicBezTo>
                  <a:cubicBezTo>
                    <a:pt x="3746" y="23403"/>
                    <a:pt x="3994" y="23627"/>
                    <a:pt x="4235" y="23855"/>
                  </a:cubicBezTo>
                  <a:cubicBezTo>
                    <a:pt x="4469" y="24077"/>
                    <a:pt x="4706" y="24297"/>
                    <a:pt x="4933" y="24525"/>
                  </a:cubicBezTo>
                  <a:cubicBezTo>
                    <a:pt x="4779" y="24439"/>
                    <a:pt x="4623" y="24359"/>
                    <a:pt x="4482" y="24283"/>
                  </a:cubicBezTo>
                  <a:cubicBezTo>
                    <a:pt x="3866" y="23948"/>
                    <a:pt x="3235" y="23658"/>
                    <a:pt x="2599" y="23367"/>
                  </a:cubicBezTo>
                  <a:cubicBezTo>
                    <a:pt x="2338" y="23248"/>
                    <a:pt x="2040" y="23091"/>
                    <a:pt x="1969" y="22787"/>
                  </a:cubicBezTo>
                  <a:cubicBezTo>
                    <a:pt x="1887" y="22435"/>
                    <a:pt x="2190" y="22305"/>
                    <a:pt x="2492" y="22305"/>
                  </a:cubicBezTo>
                  <a:close/>
                  <a:moveTo>
                    <a:pt x="5861" y="25992"/>
                  </a:moveTo>
                  <a:cubicBezTo>
                    <a:pt x="5862" y="25993"/>
                    <a:pt x="5862" y="25995"/>
                    <a:pt x="5863" y="25997"/>
                  </a:cubicBezTo>
                  <a:lnTo>
                    <a:pt x="5863" y="25997"/>
                  </a:lnTo>
                  <a:cubicBezTo>
                    <a:pt x="5863" y="25996"/>
                    <a:pt x="5862" y="25994"/>
                    <a:pt x="5861" y="25992"/>
                  </a:cubicBezTo>
                  <a:close/>
                  <a:moveTo>
                    <a:pt x="6015" y="1"/>
                  </a:moveTo>
                  <a:cubicBezTo>
                    <a:pt x="5645" y="1"/>
                    <a:pt x="5314" y="192"/>
                    <a:pt x="5135" y="524"/>
                  </a:cubicBezTo>
                  <a:cubicBezTo>
                    <a:pt x="4936" y="888"/>
                    <a:pt x="5028" y="1362"/>
                    <a:pt x="5365" y="1616"/>
                  </a:cubicBezTo>
                  <a:cubicBezTo>
                    <a:pt x="5370" y="1619"/>
                    <a:pt x="5376" y="1621"/>
                    <a:pt x="5380" y="1625"/>
                  </a:cubicBezTo>
                  <a:cubicBezTo>
                    <a:pt x="5433" y="1699"/>
                    <a:pt x="5501" y="1762"/>
                    <a:pt x="5576" y="1816"/>
                  </a:cubicBezTo>
                  <a:cubicBezTo>
                    <a:pt x="5418" y="2143"/>
                    <a:pt x="5269" y="2472"/>
                    <a:pt x="5150" y="2824"/>
                  </a:cubicBezTo>
                  <a:cubicBezTo>
                    <a:pt x="4966" y="3368"/>
                    <a:pt x="4831" y="3929"/>
                    <a:pt x="4736" y="4496"/>
                  </a:cubicBezTo>
                  <a:cubicBezTo>
                    <a:pt x="4526" y="5739"/>
                    <a:pt x="4512" y="7005"/>
                    <a:pt x="4573" y="8263"/>
                  </a:cubicBezTo>
                  <a:cubicBezTo>
                    <a:pt x="4580" y="8421"/>
                    <a:pt x="4596" y="8578"/>
                    <a:pt x="4607" y="8736"/>
                  </a:cubicBezTo>
                  <a:cubicBezTo>
                    <a:pt x="4475" y="8724"/>
                    <a:pt x="4342" y="8713"/>
                    <a:pt x="4210" y="8700"/>
                  </a:cubicBezTo>
                  <a:cubicBezTo>
                    <a:pt x="4105" y="8124"/>
                    <a:pt x="3949" y="7557"/>
                    <a:pt x="3764" y="7018"/>
                  </a:cubicBezTo>
                  <a:cubicBezTo>
                    <a:pt x="3427" y="6026"/>
                    <a:pt x="2954" y="5078"/>
                    <a:pt x="2358" y="4213"/>
                  </a:cubicBezTo>
                  <a:cubicBezTo>
                    <a:pt x="2557" y="4007"/>
                    <a:pt x="2650" y="3692"/>
                    <a:pt x="2568" y="3412"/>
                  </a:cubicBezTo>
                  <a:cubicBezTo>
                    <a:pt x="2467" y="3058"/>
                    <a:pt x="2104" y="2830"/>
                    <a:pt x="1744" y="2830"/>
                  </a:cubicBezTo>
                  <a:cubicBezTo>
                    <a:pt x="1635" y="2830"/>
                    <a:pt x="1526" y="2851"/>
                    <a:pt x="1425" y="2896"/>
                  </a:cubicBezTo>
                  <a:cubicBezTo>
                    <a:pt x="951" y="3107"/>
                    <a:pt x="748" y="3810"/>
                    <a:pt x="1107" y="4218"/>
                  </a:cubicBezTo>
                  <a:cubicBezTo>
                    <a:pt x="1196" y="4318"/>
                    <a:pt x="1304" y="4357"/>
                    <a:pt x="1414" y="4357"/>
                  </a:cubicBezTo>
                  <a:cubicBezTo>
                    <a:pt x="1439" y="4357"/>
                    <a:pt x="1464" y="4355"/>
                    <a:pt x="1488" y="4352"/>
                  </a:cubicBezTo>
                  <a:cubicBezTo>
                    <a:pt x="1601" y="4408"/>
                    <a:pt x="1724" y="4442"/>
                    <a:pt x="1848" y="4442"/>
                  </a:cubicBezTo>
                  <a:cubicBezTo>
                    <a:pt x="1873" y="4442"/>
                    <a:pt x="1898" y="4441"/>
                    <a:pt x="1923" y="4438"/>
                  </a:cubicBezTo>
                  <a:cubicBezTo>
                    <a:pt x="2005" y="4427"/>
                    <a:pt x="2082" y="4398"/>
                    <a:pt x="2152" y="4363"/>
                  </a:cubicBezTo>
                  <a:cubicBezTo>
                    <a:pt x="2365" y="4669"/>
                    <a:pt x="2562" y="4984"/>
                    <a:pt x="2743" y="5311"/>
                  </a:cubicBezTo>
                  <a:cubicBezTo>
                    <a:pt x="3153" y="6050"/>
                    <a:pt x="3473" y="6837"/>
                    <a:pt x="3707" y="7649"/>
                  </a:cubicBezTo>
                  <a:cubicBezTo>
                    <a:pt x="3804" y="7989"/>
                    <a:pt x="3881" y="8333"/>
                    <a:pt x="3942" y="8675"/>
                  </a:cubicBezTo>
                  <a:cubicBezTo>
                    <a:pt x="3537" y="8633"/>
                    <a:pt x="3133" y="8598"/>
                    <a:pt x="2724" y="8591"/>
                  </a:cubicBezTo>
                  <a:cubicBezTo>
                    <a:pt x="2681" y="8590"/>
                    <a:pt x="2637" y="8590"/>
                    <a:pt x="2593" y="8590"/>
                  </a:cubicBezTo>
                  <a:cubicBezTo>
                    <a:pt x="2038" y="8590"/>
                    <a:pt x="1472" y="8653"/>
                    <a:pt x="969" y="8904"/>
                  </a:cubicBezTo>
                  <a:cubicBezTo>
                    <a:pt x="510" y="9134"/>
                    <a:pt x="128" y="9527"/>
                    <a:pt x="65" y="10054"/>
                  </a:cubicBezTo>
                  <a:cubicBezTo>
                    <a:pt x="0" y="10604"/>
                    <a:pt x="284" y="11145"/>
                    <a:pt x="694" y="11504"/>
                  </a:cubicBezTo>
                  <a:cubicBezTo>
                    <a:pt x="1019" y="11968"/>
                    <a:pt x="1283" y="12451"/>
                    <a:pt x="1466" y="12996"/>
                  </a:cubicBezTo>
                  <a:cubicBezTo>
                    <a:pt x="1669" y="13608"/>
                    <a:pt x="1781" y="14245"/>
                    <a:pt x="1913" y="14875"/>
                  </a:cubicBezTo>
                  <a:cubicBezTo>
                    <a:pt x="2141" y="15971"/>
                    <a:pt x="2435" y="17139"/>
                    <a:pt x="3248" y="17969"/>
                  </a:cubicBezTo>
                  <a:cubicBezTo>
                    <a:pt x="3262" y="17983"/>
                    <a:pt x="3276" y="17996"/>
                    <a:pt x="3290" y="18010"/>
                  </a:cubicBezTo>
                  <a:cubicBezTo>
                    <a:pt x="3283" y="18010"/>
                    <a:pt x="3276" y="18008"/>
                    <a:pt x="3269" y="18008"/>
                  </a:cubicBezTo>
                  <a:cubicBezTo>
                    <a:pt x="3266" y="18008"/>
                    <a:pt x="3262" y="18008"/>
                    <a:pt x="3258" y="18010"/>
                  </a:cubicBezTo>
                  <a:cubicBezTo>
                    <a:pt x="3059" y="18077"/>
                    <a:pt x="2903" y="18231"/>
                    <a:pt x="2818" y="18422"/>
                  </a:cubicBezTo>
                  <a:cubicBezTo>
                    <a:pt x="2751" y="18571"/>
                    <a:pt x="2687" y="18800"/>
                    <a:pt x="2814" y="18938"/>
                  </a:cubicBezTo>
                  <a:cubicBezTo>
                    <a:pt x="2872" y="19003"/>
                    <a:pt x="2948" y="19025"/>
                    <a:pt x="3028" y="19025"/>
                  </a:cubicBezTo>
                  <a:cubicBezTo>
                    <a:pt x="3127" y="19025"/>
                    <a:pt x="3233" y="18990"/>
                    <a:pt x="3320" y="18956"/>
                  </a:cubicBezTo>
                  <a:cubicBezTo>
                    <a:pt x="3448" y="18910"/>
                    <a:pt x="3568" y="18849"/>
                    <a:pt x="3686" y="18779"/>
                  </a:cubicBezTo>
                  <a:lnTo>
                    <a:pt x="3686" y="18779"/>
                  </a:lnTo>
                  <a:cubicBezTo>
                    <a:pt x="3638" y="19162"/>
                    <a:pt x="3668" y="19636"/>
                    <a:pt x="4058" y="19679"/>
                  </a:cubicBezTo>
                  <a:cubicBezTo>
                    <a:pt x="4072" y="19680"/>
                    <a:pt x="4086" y="19681"/>
                    <a:pt x="4100" y="19681"/>
                  </a:cubicBezTo>
                  <a:cubicBezTo>
                    <a:pt x="4308" y="19681"/>
                    <a:pt x="4535" y="19533"/>
                    <a:pt x="4689" y="19415"/>
                  </a:cubicBezTo>
                  <a:cubicBezTo>
                    <a:pt x="4745" y="19372"/>
                    <a:pt x="4796" y="19328"/>
                    <a:pt x="4844" y="19280"/>
                  </a:cubicBezTo>
                  <a:lnTo>
                    <a:pt x="4844" y="19280"/>
                  </a:lnTo>
                  <a:cubicBezTo>
                    <a:pt x="4838" y="19321"/>
                    <a:pt x="4833" y="19361"/>
                    <a:pt x="4831" y="19406"/>
                  </a:cubicBezTo>
                  <a:cubicBezTo>
                    <a:pt x="4824" y="19564"/>
                    <a:pt x="4817" y="19723"/>
                    <a:pt x="4817" y="19882"/>
                  </a:cubicBezTo>
                  <a:cubicBezTo>
                    <a:pt x="4815" y="20212"/>
                    <a:pt x="4823" y="20544"/>
                    <a:pt x="4833" y="20876"/>
                  </a:cubicBezTo>
                  <a:cubicBezTo>
                    <a:pt x="4854" y="21522"/>
                    <a:pt x="4882" y="22169"/>
                    <a:pt x="4942" y="22813"/>
                  </a:cubicBezTo>
                  <a:cubicBezTo>
                    <a:pt x="4987" y="23316"/>
                    <a:pt x="5052" y="23821"/>
                    <a:pt x="5149" y="24319"/>
                  </a:cubicBezTo>
                  <a:cubicBezTo>
                    <a:pt x="5081" y="24223"/>
                    <a:pt x="5016" y="24124"/>
                    <a:pt x="4949" y="24024"/>
                  </a:cubicBezTo>
                  <a:cubicBezTo>
                    <a:pt x="4736" y="23714"/>
                    <a:pt x="4526" y="23397"/>
                    <a:pt x="4292" y="23102"/>
                  </a:cubicBezTo>
                  <a:cubicBezTo>
                    <a:pt x="3885" y="22581"/>
                    <a:pt x="3333" y="22095"/>
                    <a:pt x="2645" y="22034"/>
                  </a:cubicBezTo>
                  <a:cubicBezTo>
                    <a:pt x="2595" y="22030"/>
                    <a:pt x="2543" y="22027"/>
                    <a:pt x="2490" y="22027"/>
                  </a:cubicBezTo>
                  <a:cubicBezTo>
                    <a:pt x="2243" y="22027"/>
                    <a:pt x="1975" y="22082"/>
                    <a:pt x="1816" y="22275"/>
                  </a:cubicBezTo>
                  <a:cubicBezTo>
                    <a:pt x="1640" y="22488"/>
                    <a:pt x="1654" y="22800"/>
                    <a:pt x="1775" y="23038"/>
                  </a:cubicBezTo>
                  <a:cubicBezTo>
                    <a:pt x="1913" y="23304"/>
                    <a:pt x="2179" y="23467"/>
                    <a:pt x="2440" y="23589"/>
                  </a:cubicBezTo>
                  <a:cubicBezTo>
                    <a:pt x="2797" y="23758"/>
                    <a:pt x="3158" y="23912"/>
                    <a:pt x="3512" y="24090"/>
                  </a:cubicBezTo>
                  <a:cubicBezTo>
                    <a:pt x="3916" y="24291"/>
                    <a:pt x="4313" y="24507"/>
                    <a:pt x="4703" y="24731"/>
                  </a:cubicBezTo>
                  <a:cubicBezTo>
                    <a:pt x="4929" y="24861"/>
                    <a:pt x="5184" y="24999"/>
                    <a:pt x="5349" y="25203"/>
                  </a:cubicBezTo>
                  <a:cubicBezTo>
                    <a:pt x="5389" y="25344"/>
                    <a:pt x="5427" y="25483"/>
                    <a:pt x="5474" y="25622"/>
                  </a:cubicBezTo>
                  <a:cubicBezTo>
                    <a:pt x="5523" y="25774"/>
                    <a:pt x="6542" y="29796"/>
                    <a:pt x="6602" y="29945"/>
                  </a:cubicBezTo>
                  <a:cubicBezTo>
                    <a:pt x="6656" y="30085"/>
                    <a:pt x="6702" y="30247"/>
                    <a:pt x="6803" y="30361"/>
                  </a:cubicBezTo>
                  <a:cubicBezTo>
                    <a:pt x="6839" y="30400"/>
                    <a:pt x="6888" y="30419"/>
                    <a:pt x="6936" y="30419"/>
                  </a:cubicBezTo>
                  <a:cubicBezTo>
                    <a:pt x="7021" y="30419"/>
                    <a:pt x="7100" y="30360"/>
                    <a:pt x="7087" y="30253"/>
                  </a:cubicBezTo>
                  <a:cubicBezTo>
                    <a:pt x="7070" y="30101"/>
                    <a:pt x="5942" y="26207"/>
                    <a:pt x="5863" y="25997"/>
                  </a:cubicBezTo>
                  <a:lnTo>
                    <a:pt x="5863" y="25997"/>
                  </a:lnTo>
                  <a:cubicBezTo>
                    <a:pt x="5864" y="26000"/>
                    <a:pt x="5865" y="26002"/>
                    <a:pt x="5865" y="26002"/>
                  </a:cubicBezTo>
                  <a:cubicBezTo>
                    <a:pt x="5865" y="26002"/>
                    <a:pt x="5861" y="25991"/>
                    <a:pt x="5859" y="25986"/>
                  </a:cubicBezTo>
                  <a:lnTo>
                    <a:pt x="5859" y="25986"/>
                  </a:lnTo>
                  <a:cubicBezTo>
                    <a:pt x="5860" y="25988"/>
                    <a:pt x="5860" y="25990"/>
                    <a:pt x="5861" y="25992"/>
                  </a:cubicBezTo>
                  <a:cubicBezTo>
                    <a:pt x="5859" y="25986"/>
                    <a:pt x="5858" y="25983"/>
                    <a:pt x="5858" y="25983"/>
                  </a:cubicBezTo>
                  <a:lnTo>
                    <a:pt x="5858" y="25983"/>
                  </a:lnTo>
                  <a:cubicBezTo>
                    <a:pt x="5858" y="25983"/>
                    <a:pt x="5858" y="25984"/>
                    <a:pt x="5859" y="25986"/>
                  </a:cubicBezTo>
                  <a:lnTo>
                    <a:pt x="5859" y="25986"/>
                  </a:lnTo>
                  <a:cubicBezTo>
                    <a:pt x="5541" y="25025"/>
                    <a:pt x="5952" y="25082"/>
                    <a:pt x="5992" y="24698"/>
                  </a:cubicBezTo>
                  <a:cubicBezTo>
                    <a:pt x="6839" y="23067"/>
                    <a:pt x="8408" y="21926"/>
                    <a:pt x="9222" y="20269"/>
                  </a:cubicBezTo>
                  <a:cubicBezTo>
                    <a:pt x="9300" y="20110"/>
                    <a:pt x="9364" y="19893"/>
                    <a:pt x="9256" y="19730"/>
                  </a:cubicBezTo>
                  <a:cubicBezTo>
                    <a:pt x="9179" y="19612"/>
                    <a:pt x="9053" y="19577"/>
                    <a:pt x="8923" y="19577"/>
                  </a:cubicBezTo>
                  <a:cubicBezTo>
                    <a:pt x="8840" y="19577"/>
                    <a:pt x="8756" y="19591"/>
                    <a:pt x="8680" y="19608"/>
                  </a:cubicBezTo>
                  <a:cubicBezTo>
                    <a:pt x="8208" y="19711"/>
                    <a:pt x="7819" y="20023"/>
                    <a:pt x="7497" y="20367"/>
                  </a:cubicBezTo>
                  <a:cubicBezTo>
                    <a:pt x="6843" y="21069"/>
                    <a:pt x="6392" y="21943"/>
                    <a:pt x="6119" y="22858"/>
                  </a:cubicBezTo>
                  <a:cubicBezTo>
                    <a:pt x="5970" y="23358"/>
                    <a:pt x="5874" y="23871"/>
                    <a:pt x="5826" y="24390"/>
                  </a:cubicBezTo>
                  <a:cubicBezTo>
                    <a:pt x="5743" y="24539"/>
                    <a:pt x="5665" y="24691"/>
                    <a:pt x="5594" y="24849"/>
                  </a:cubicBezTo>
                  <a:cubicBezTo>
                    <a:pt x="5575" y="24778"/>
                    <a:pt x="5555" y="24708"/>
                    <a:pt x="5538" y="24637"/>
                  </a:cubicBezTo>
                  <a:cubicBezTo>
                    <a:pt x="5383" y="24017"/>
                    <a:pt x="5287" y="23383"/>
                    <a:pt x="5223" y="22747"/>
                  </a:cubicBezTo>
                  <a:cubicBezTo>
                    <a:pt x="5159" y="22125"/>
                    <a:pt x="5126" y="21499"/>
                    <a:pt x="5099" y="20872"/>
                  </a:cubicBezTo>
                  <a:cubicBezTo>
                    <a:pt x="5077" y="20343"/>
                    <a:pt x="5038" y="19812"/>
                    <a:pt x="5008" y="19283"/>
                  </a:cubicBezTo>
                  <a:lnTo>
                    <a:pt x="5008" y="19283"/>
                  </a:lnTo>
                  <a:cubicBezTo>
                    <a:pt x="5051" y="19385"/>
                    <a:pt x="5102" y="19481"/>
                    <a:pt x="5169" y="19571"/>
                  </a:cubicBezTo>
                  <a:cubicBezTo>
                    <a:pt x="5313" y="19766"/>
                    <a:pt x="5516" y="19960"/>
                    <a:pt x="5769" y="19960"/>
                  </a:cubicBezTo>
                  <a:cubicBezTo>
                    <a:pt x="5792" y="19960"/>
                    <a:pt x="5815" y="19959"/>
                    <a:pt x="5838" y="19955"/>
                  </a:cubicBezTo>
                  <a:cubicBezTo>
                    <a:pt x="6092" y="19920"/>
                    <a:pt x="6300" y="19704"/>
                    <a:pt x="6390" y="19473"/>
                  </a:cubicBezTo>
                  <a:cubicBezTo>
                    <a:pt x="6471" y="19264"/>
                    <a:pt x="6471" y="19039"/>
                    <a:pt x="6485" y="18817"/>
                  </a:cubicBezTo>
                  <a:cubicBezTo>
                    <a:pt x="6644" y="18925"/>
                    <a:pt x="6819" y="19009"/>
                    <a:pt x="7009" y="19020"/>
                  </a:cubicBezTo>
                  <a:cubicBezTo>
                    <a:pt x="7024" y="19021"/>
                    <a:pt x="7039" y="19022"/>
                    <a:pt x="7054" y="19022"/>
                  </a:cubicBezTo>
                  <a:cubicBezTo>
                    <a:pt x="7290" y="19022"/>
                    <a:pt x="7500" y="18896"/>
                    <a:pt x="7613" y="18687"/>
                  </a:cubicBezTo>
                  <a:cubicBezTo>
                    <a:pt x="7855" y="18240"/>
                    <a:pt x="7555" y="17782"/>
                    <a:pt x="7127" y="17623"/>
                  </a:cubicBezTo>
                  <a:cubicBezTo>
                    <a:pt x="7446" y="17123"/>
                    <a:pt x="7647" y="16535"/>
                    <a:pt x="7782" y="15967"/>
                  </a:cubicBezTo>
                  <a:cubicBezTo>
                    <a:pt x="7950" y="15259"/>
                    <a:pt x="8046" y="14530"/>
                    <a:pt x="8290" y="13842"/>
                  </a:cubicBezTo>
                  <a:cubicBezTo>
                    <a:pt x="8520" y="13189"/>
                    <a:pt x="8866" y="12585"/>
                    <a:pt x="9292" y="12039"/>
                  </a:cubicBezTo>
                  <a:cubicBezTo>
                    <a:pt x="9337" y="11980"/>
                    <a:pt x="9333" y="11918"/>
                    <a:pt x="9302" y="11868"/>
                  </a:cubicBezTo>
                  <a:cubicBezTo>
                    <a:pt x="9619" y="11604"/>
                    <a:pt x="9865" y="11251"/>
                    <a:pt x="9936" y="10840"/>
                  </a:cubicBezTo>
                  <a:cubicBezTo>
                    <a:pt x="10031" y="10269"/>
                    <a:pt x="9743" y="9720"/>
                    <a:pt x="9304" y="9357"/>
                  </a:cubicBezTo>
                  <a:cubicBezTo>
                    <a:pt x="8787" y="8929"/>
                    <a:pt x="8134" y="8774"/>
                    <a:pt x="7474" y="8753"/>
                  </a:cubicBezTo>
                  <a:cubicBezTo>
                    <a:pt x="7385" y="8750"/>
                    <a:pt x="7296" y="8749"/>
                    <a:pt x="7207" y="8749"/>
                  </a:cubicBezTo>
                  <a:cubicBezTo>
                    <a:pt x="6719" y="8749"/>
                    <a:pt x="6235" y="8786"/>
                    <a:pt x="5746" y="8795"/>
                  </a:cubicBezTo>
                  <a:cubicBezTo>
                    <a:pt x="5848" y="8458"/>
                    <a:pt x="5962" y="8124"/>
                    <a:pt x="6099" y="7799"/>
                  </a:cubicBezTo>
                  <a:cubicBezTo>
                    <a:pt x="6501" y="6863"/>
                    <a:pt x="7050" y="5996"/>
                    <a:pt x="7730" y="5236"/>
                  </a:cubicBezTo>
                  <a:cubicBezTo>
                    <a:pt x="7842" y="5109"/>
                    <a:pt x="7958" y="4989"/>
                    <a:pt x="8077" y="4868"/>
                  </a:cubicBezTo>
                  <a:cubicBezTo>
                    <a:pt x="8222" y="5036"/>
                    <a:pt x="8435" y="5115"/>
                    <a:pt x="8652" y="5115"/>
                  </a:cubicBezTo>
                  <a:cubicBezTo>
                    <a:pt x="8746" y="5115"/>
                    <a:pt x="8841" y="5100"/>
                    <a:pt x="8931" y="5071"/>
                  </a:cubicBezTo>
                  <a:cubicBezTo>
                    <a:pt x="9289" y="4955"/>
                    <a:pt x="9509" y="4624"/>
                    <a:pt x="9580" y="4269"/>
                  </a:cubicBezTo>
                  <a:cubicBezTo>
                    <a:pt x="9702" y="3662"/>
                    <a:pt x="9367" y="2800"/>
                    <a:pt x="8648" y="2800"/>
                  </a:cubicBezTo>
                  <a:cubicBezTo>
                    <a:pt x="8635" y="2800"/>
                    <a:pt x="8621" y="2800"/>
                    <a:pt x="8608" y="2801"/>
                  </a:cubicBezTo>
                  <a:cubicBezTo>
                    <a:pt x="7917" y="2831"/>
                    <a:pt x="7574" y="3676"/>
                    <a:pt x="7747" y="4264"/>
                  </a:cubicBezTo>
                  <a:cubicBezTo>
                    <a:pt x="7781" y="4379"/>
                    <a:pt x="7833" y="4491"/>
                    <a:pt x="7901" y="4596"/>
                  </a:cubicBezTo>
                  <a:cubicBezTo>
                    <a:pt x="6737" y="5749"/>
                    <a:pt x="5865" y="7209"/>
                    <a:pt x="5427" y="8788"/>
                  </a:cubicBezTo>
                  <a:cubicBezTo>
                    <a:pt x="5312" y="8785"/>
                    <a:pt x="5197" y="8788"/>
                    <a:pt x="5079" y="8778"/>
                  </a:cubicBezTo>
                  <a:cubicBezTo>
                    <a:pt x="4993" y="8774"/>
                    <a:pt x="4906" y="8763"/>
                    <a:pt x="4818" y="8756"/>
                  </a:cubicBezTo>
                  <a:cubicBezTo>
                    <a:pt x="4789" y="8050"/>
                    <a:pt x="4764" y="7342"/>
                    <a:pt x="4786" y="6634"/>
                  </a:cubicBezTo>
                  <a:cubicBezTo>
                    <a:pt x="4821" y="5461"/>
                    <a:pt x="4969" y="4281"/>
                    <a:pt x="5325" y="3160"/>
                  </a:cubicBezTo>
                  <a:cubicBezTo>
                    <a:pt x="5455" y="2751"/>
                    <a:pt x="5611" y="2326"/>
                    <a:pt x="5809" y="1928"/>
                  </a:cubicBezTo>
                  <a:cubicBezTo>
                    <a:pt x="5901" y="1956"/>
                    <a:pt x="5996" y="1970"/>
                    <a:pt x="6090" y="1970"/>
                  </a:cubicBezTo>
                  <a:cubicBezTo>
                    <a:pt x="6337" y="1970"/>
                    <a:pt x="6579" y="1876"/>
                    <a:pt x="6759" y="1696"/>
                  </a:cubicBezTo>
                  <a:cubicBezTo>
                    <a:pt x="7023" y="1429"/>
                    <a:pt x="7093" y="1008"/>
                    <a:pt x="6979" y="659"/>
                  </a:cubicBezTo>
                  <a:cubicBezTo>
                    <a:pt x="6860" y="297"/>
                    <a:pt x="6510" y="50"/>
                    <a:pt x="6136" y="7"/>
                  </a:cubicBezTo>
                  <a:cubicBezTo>
                    <a:pt x="6096" y="3"/>
                    <a:pt x="6055" y="1"/>
                    <a:pt x="6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4"/>
            <p:cNvSpPr/>
            <p:nvPr/>
          </p:nvSpPr>
          <p:spPr>
            <a:xfrm>
              <a:off x="2737850" y="2494425"/>
              <a:ext cx="27950" cy="110600"/>
            </a:xfrm>
            <a:custGeom>
              <a:avLst/>
              <a:gdLst/>
              <a:ahLst/>
              <a:cxnLst/>
              <a:rect l="l" t="t" r="r" b="b"/>
              <a:pathLst>
                <a:path w="1118" h="4424" extrusionOk="0">
                  <a:moveTo>
                    <a:pt x="862" y="0"/>
                  </a:moveTo>
                  <a:cubicBezTo>
                    <a:pt x="845" y="0"/>
                    <a:pt x="828" y="13"/>
                    <a:pt x="828" y="36"/>
                  </a:cubicBezTo>
                  <a:cubicBezTo>
                    <a:pt x="849" y="846"/>
                    <a:pt x="975" y="1646"/>
                    <a:pt x="858" y="2455"/>
                  </a:cubicBezTo>
                  <a:cubicBezTo>
                    <a:pt x="757" y="3153"/>
                    <a:pt x="489" y="3782"/>
                    <a:pt x="39" y="4325"/>
                  </a:cubicBezTo>
                  <a:cubicBezTo>
                    <a:pt x="0" y="4373"/>
                    <a:pt x="41" y="4423"/>
                    <a:pt x="87" y="4423"/>
                  </a:cubicBezTo>
                  <a:cubicBezTo>
                    <a:pt x="103" y="4423"/>
                    <a:pt x="120" y="4417"/>
                    <a:pt x="134" y="4403"/>
                  </a:cubicBezTo>
                  <a:cubicBezTo>
                    <a:pt x="639" y="3919"/>
                    <a:pt x="890" y="3207"/>
                    <a:pt x="992" y="2529"/>
                  </a:cubicBezTo>
                  <a:cubicBezTo>
                    <a:pt x="1117" y="1713"/>
                    <a:pt x="1056" y="839"/>
                    <a:pt x="894" y="29"/>
                  </a:cubicBezTo>
                  <a:cubicBezTo>
                    <a:pt x="891" y="10"/>
                    <a:pt x="876" y="0"/>
                    <a:pt x="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4"/>
            <p:cNvSpPr/>
            <p:nvPr/>
          </p:nvSpPr>
          <p:spPr>
            <a:xfrm>
              <a:off x="2680450" y="2573800"/>
              <a:ext cx="22575" cy="25300"/>
            </a:xfrm>
            <a:custGeom>
              <a:avLst/>
              <a:gdLst/>
              <a:ahLst/>
              <a:cxnLst/>
              <a:rect l="l" t="t" r="r" b="b"/>
              <a:pathLst>
                <a:path w="903" h="1012" extrusionOk="0">
                  <a:moveTo>
                    <a:pt x="70" y="1"/>
                  </a:moveTo>
                  <a:cubicBezTo>
                    <a:pt x="36" y="1"/>
                    <a:pt x="1" y="42"/>
                    <a:pt x="25" y="82"/>
                  </a:cubicBezTo>
                  <a:cubicBezTo>
                    <a:pt x="228" y="429"/>
                    <a:pt x="488" y="749"/>
                    <a:pt x="803" y="1000"/>
                  </a:cubicBezTo>
                  <a:cubicBezTo>
                    <a:pt x="813" y="1008"/>
                    <a:pt x="823" y="1011"/>
                    <a:pt x="833" y="1011"/>
                  </a:cubicBezTo>
                  <a:cubicBezTo>
                    <a:pt x="872" y="1011"/>
                    <a:pt x="902" y="958"/>
                    <a:pt x="864" y="925"/>
                  </a:cubicBezTo>
                  <a:cubicBezTo>
                    <a:pt x="570" y="659"/>
                    <a:pt x="309" y="364"/>
                    <a:pt x="107" y="24"/>
                  </a:cubicBezTo>
                  <a:cubicBezTo>
                    <a:pt x="98" y="7"/>
                    <a:pt x="84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4"/>
            <p:cNvSpPr/>
            <p:nvPr/>
          </p:nvSpPr>
          <p:spPr>
            <a:xfrm>
              <a:off x="2717100" y="2568625"/>
              <a:ext cx="4000" cy="35650"/>
            </a:xfrm>
            <a:custGeom>
              <a:avLst/>
              <a:gdLst/>
              <a:ahLst/>
              <a:cxnLst/>
              <a:rect l="l" t="t" r="r" b="b"/>
              <a:pathLst>
                <a:path w="160" h="1426" extrusionOk="0">
                  <a:moveTo>
                    <a:pt x="74" y="1"/>
                  </a:moveTo>
                  <a:cubicBezTo>
                    <a:pt x="43" y="1"/>
                    <a:pt x="11" y="22"/>
                    <a:pt x="13" y="62"/>
                  </a:cubicBezTo>
                  <a:cubicBezTo>
                    <a:pt x="28" y="284"/>
                    <a:pt x="35" y="509"/>
                    <a:pt x="29" y="733"/>
                  </a:cubicBezTo>
                  <a:cubicBezTo>
                    <a:pt x="25" y="950"/>
                    <a:pt x="1" y="1166"/>
                    <a:pt x="13" y="1383"/>
                  </a:cubicBezTo>
                  <a:cubicBezTo>
                    <a:pt x="16" y="1412"/>
                    <a:pt x="38" y="1426"/>
                    <a:pt x="61" y="1426"/>
                  </a:cubicBezTo>
                  <a:cubicBezTo>
                    <a:pt x="84" y="1426"/>
                    <a:pt x="109" y="1412"/>
                    <a:pt x="114" y="1384"/>
                  </a:cubicBezTo>
                  <a:cubicBezTo>
                    <a:pt x="160" y="1168"/>
                    <a:pt x="154" y="943"/>
                    <a:pt x="150" y="723"/>
                  </a:cubicBezTo>
                  <a:cubicBezTo>
                    <a:pt x="148" y="497"/>
                    <a:pt x="140" y="273"/>
                    <a:pt x="127" y="49"/>
                  </a:cubicBezTo>
                  <a:cubicBezTo>
                    <a:pt x="124" y="16"/>
                    <a:pt x="100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4"/>
            <p:cNvSpPr/>
            <p:nvPr/>
          </p:nvSpPr>
          <p:spPr>
            <a:xfrm>
              <a:off x="2730400" y="2556250"/>
              <a:ext cx="15625" cy="41225"/>
            </a:xfrm>
            <a:custGeom>
              <a:avLst/>
              <a:gdLst/>
              <a:ahLst/>
              <a:cxnLst/>
              <a:rect l="l" t="t" r="r" b="b"/>
              <a:pathLst>
                <a:path w="625" h="1649" extrusionOk="0">
                  <a:moveTo>
                    <a:pt x="464" y="1"/>
                  </a:moveTo>
                  <a:cubicBezTo>
                    <a:pt x="431" y="1"/>
                    <a:pt x="399" y="24"/>
                    <a:pt x="404" y="67"/>
                  </a:cubicBezTo>
                  <a:cubicBezTo>
                    <a:pt x="467" y="587"/>
                    <a:pt x="316" y="1111"/>
                    <a:pt x="32" y="1546"/>
                  </a:cubicBezTo>
                  <a:cubicBezTo>
                    <a:pt x="1" y="1594"/>
                    <a:pt x="39" y="1649"/>
                    <a:pt x="83" y="1649"/>
                  </a:cubicBezTo>
                  <a:cubicBezTo>
                    <a:pt x="98" y="1649"/>
                    <a:pt x="115" y="1642"/>
                    <a:pt x="128" y="1625"/>
                  </a:cubicBezTo>
                  <a:cubicBezTo>
                    <a:pt x="500" y="1197"/>
                    <a:pt x="625" y="608"/>
                    <a:pt x="529" y="55"/>
                  </a:cubicBezTo>
                  <a:cubicBezTo>
                    <a:pt x="522" y="18"/>
                    <a:pt x="493" y="1"/>
                    <a:pt x="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4"/>
            <p:cNvSpPr/>
            <p:nvPr/>
          </p:nvSpPr>
          <p:spPr>
            <a:xfrm>
              <a:off x="2677100" y="2502600"/>
              <a:ext cx="15150" cy="72200"/>
            </a:xfrm>
            <a:custGeom>
              <a:avLst/>
              <a:gdLst/>
              <a:ahLst/>
              <a:cxnLst/>
              <a:rect l="l" t="t" r="r" b="b"/>
              <a:pathLst>
                <a:path w="606" h="2888" extrusionOk="0">
                  <a:moveTo>
                    <a:pt x="54" y="1"/>
                  </a:moveTo>
                  <a:cubicBezTo>
                    <a:pt x="27" y="1"/>
                    <a:pt x="1" y="19"/>
                    <a:pt x="5" y="52"/>
                  </a:cubicBezTo>
                  <a:cubicBezTo>
                    <a:pt x="107" y="989"/>
                    <a:pt x="237" y="1944"/>
                    <a:pt x="490" y="2853"/>
                  </a:cubicBezTo>
                  <a:cubicBezTo>
                    <a:pt x="496" y="2877"/>
                    <a:pt x="516" y="2887"/>
                    <a:pt x="538" y="2887"/>
                  </a:cubicBezTo>
                  <a:cubicBezTo>
                    <a:pt x="570" y="2887"/>
                    <a:pt x="605" y="2864"/>
                    <a:pt x="598" y="2826"/>
                  </a:cubicBezTo>
                  <a:cubicBezTo>
                    <a:pt x="413" y="1900"/>
                    <a:pt x="215" y="982"/>
                    <a:pt x="101" y="43"/>
                  </a:cubicBezTo>
                  <a:cubicBezTo>
                    <a:pt x="98" y="14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4"/>
            <p:cNvSpPr/>
            <p:nvPr/>
          </p:nvSpPr>
          <p:spPr>
            <a:xfrm>
              <a:off x="2647125" y="2481525"/>
              <a:ext cx="30725" cy="79525"/>
            </a:xfrm>
            <a:custGeom>
              <a:avLst/>
              <a:gdLst/>
              <a:ahLst/>
              <a:cxnLst/>
              <a:rect l="l" t="t" r="r" b="b"/>
              <a:pathLst>
                <a:path w="1229" h="3181" extrusionOk="0">
                  <a:moveTo>
                    <a:pt x="59" y="1"/>
                  </a:moveTo>
                  <a:cubicBezTo>
                    <a:pt x="30" y="1"/>
                    <a:pt x="0" y="21"/>
                    <a:pt x="3" y="57"/>
                  </a:cubicBezTo>
                  <a:cubicBezTo>
                    <a:pt x="94" y="1132"/>
                    <a:pt x="437" y="2304"/>
                    <a:pt x="1124" y="3158"/>
                  </a:cubicBezTo>
                  <a:cubicBezTo>
                    <a:pt x="1136" y="3174"/>
                    <a:pt x="1150" y="3180"/>
                    <a:pt x="1164" y="3180"/>
                  </a:cubicBezTo>
                  <a:cubicBezTo>
                    <a:pt x="1198" y="3180"/>
                    <a:pt x="1229" y="3141"/>
                    <a:pt x="1206" y="3102"/>
                  </a:cubicBezTo>
                  <a:cubicBezTo>
                    <a:pt x="927" y="2629"/>
                    <a:pt x="656" y="2158"/>
                    <a:pt x="464" y="1640"/>
                  </a:cubicBezTo>
                  <a:cubicBezTo>
                    <a:pt x="274" y="1127"/>
                    <a:pt x="158" y="590"/>
                    <a:pt x="110" y="47"/>
                  </a:cubicBezTo>
                  <a:cubicBezTo>
                    <a:pt x="107" y="15"/>
                    <a:pt x="83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4"/>
            <p:cNvSpPr/>
            <p:nvPr/>
          </p:nvSpPr>
          <p:spPr>
            <a:xfrm>
              <a:off x="2713550" y="2525200"/>
              <a:ext cx="5275" cy="28825"/>
            </a:xfrm>
            <a:custGeom>
              <a:avLst/>
              <a:gdLst/>
              <a:ahLst/>
              <a:cxnLst/>
              <a:rect l="l" t="t" r="r" b="b"/>
              <a:pathLst>
                <a:path w="211" h="1153" extrusionOk="0">
                  <a:moveTo>
                    <a:pt x="66" y="1"/>
                  </a:moveTo>
                  <a:cubicBezTo>
                    <a:pt x="35" y="1"/>
                    <a:pt x="0" y="30"/>
                    <a:pt x="12" y="71"/>
                  </a:cubicBezTo>
                  <a:cubicBezTo>
                    <a:pt x="100" y="397"/>
                    <a:pt x="76" y="759"/>
                    <a:pt x="12" y="1089"/>
                  </a:cubicBezTo>
                  <a:cubicBezTo>
                    <a:pt x="4" y="1126"/>
                    <a:pt x="40" y="1153"/>
                    <a:pt x="72" y="1153"/>
                  </a:cubicBezTo>
                  <a:cubicBezTo>
                    <a:pt x="92" y="1153"/>
                    <a:pt x="111" y="1143"/>
                    <a:pt x="119" y="1121"/>
                  </a:cubicBezTo>
                  <a:cubicBezTo>
                    <a:pt x="177" y="946"/>
                    <a:pt x="211" y="764"/>
                    <a:pt x="204" y="579"/>
                  </a:cubicBezTo>
                  <a:cubicBezTo>
                    <a:pt x="195" y="394"/>
                    <a:pt x="157" y="211"/>
                    <a:pt x="107" y="34"/>
                  </a:cubicBezTo>
                  <a:cubicBezTo>
                    <a:pt x="101" y="10"/>
                    <a:pt x="84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4"/>
            <p:cNvSpPr/>
            <p:nvPr/>
          </p:nvSpPr>
          <p:spPr>
            <a:xfrm>
              <a:off x="2735900" y="2514275"/>
              <a:ext cx="3825" cy="17675"/>
            </a:xfrm>
            <a:custGeom>
              <a:avLst/>
              <a:gdLst/>
              <a:ahLst/>
              <a:cxnLst/>
              <a:rect l="l" t="t" r="r" b="b"/>
              <a:pathLst>
                <a:path w="153" h="707" extrusionOk="0">
                  <a:moveTo>
                    <a:pt x="74" y="1"/>
                  </a:moveTo>
                  <a:cubicBezTo>
                    <a:pt x="72" y="1"/>
                    <a:pt x="70" y="1"/>
                    <a:pt x="67" y="1"/>
                  </a:cubicBezTo>
                  <a:cubicBezTo>
                    <a:pt x="25" y="7"/>
                    <a:pt x="1" y="42"/>
                    <a:pt x="1" y="82"/>
                  </a:cubicBezTo>
                  <a:lnTo>
                    <a:pt x="1" y="640"/>
                  </a:lnTo>
                  <a:cubicBezTo>
                    <a:pt x="1" y="678"/>
                    <a:pt x="42" y="707"/>
                    <a:pt x="77" y="707"/>
                  </a:cubicBezTo>
                  <a:cubicBezTo>
                    <a:pt x="80" y="707"/>
                    <a:pt x="82" y="707"/>
                    <a:pt x="84" y="706"/>
                  </a:cubicBezTo>
                  <a:cubicBezTo>
                    <a:pt x="128" y="702"/>
                    <a:pt x="152" y="664"/>
                    <a:pt x="152" y="624"/>
                  </a:cubicBezTo>
                  <a:cubicBezTo>
                    <a:pt x="150" y="437"/>
                    <a:pt x="148" y="251"/>
                    <a:pt x="148" y="66"/>
                  </a:cubicBezTo>
                  <a:cubicBezTo>
                    <a:pt x="148" y="31"/>
                    <a:pt x="109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2752075" y="2525550"/>
              <a:ext cx="2950" cy="23350"/>
            </a:xfrm>
            <a:custGeom>
              <a:avLst/>
              <a:gdLst/>
              <a:ahLst/>
              <a:cxnLst/>
              <a:rect l="l" t="t" r="r" b="b"/>
              <a:pathLst>
                <a:path w="118" h="934" extrusionOk="0">
                  <a:moveTo>
                    <a:pt x="61" y="0"/>
                  </a:moveTo>
                  <a:cubicBezTo>
                    <a:pt x="38" y="0"/>
                    <a:pt x="13" y="17"/>
                    <a:pt x="12" y="47"/>
                  </a:cubicBezTo>
                  <a:cubicBezTo>
                    <a:pt x="9" y="325"/>
                    <a:pt x="5" y="603"/>
                    <a:pt x="2" y="884"/>
                  </a:cubicBezTo>
                  <a:cubicBezTo>
                    <a:pt x="1" y="917"/>
                    <a:pt x="25" y="933"/>
                    <a:pt x="52" y="933"/>
                  </a:cubicBezTo>
                  <a:cubicBezTo>
                    <a:pt x="84" y="933"/>
                    <a:pt x="118" y="912"/>
                    <a:pt x="117" y="871"/>
                  </a:cubicBezTo>
                  <a:cubicBezTo>
                    <a:pt x="111" y="593"/>
                    <a:pt x="106" y="316"/>
                    <a:pt x="101" y="38"/>
                  </a:cubicBezTo>
                  <a:cubicBezTo>
                    <a:pt x="100" y="12"/>
                    <a:pt x="8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2697075" y="2529250"/>
              <a:ext cx="12475" cy="66275"/>
            </a:xfrm>
            <a:custGeom>
              <a:avLst/>
              <a:gdLst/>
              <a:ahLst/>
              <a:cxnLst/>
              <a:rect l="l" t="t" r="r" b="b"/>
              <a:pathLst>
                <a:path w="499" h="2651" extrusionOk="0">
                  <a:moveTo>
                    <a:pt x="41" y="0"/>
                  </a:moveTo>
                  <a:cubicBezTo>
                    <a:pt x="26" y="0"/>
                    <a:pt x="10" y="11"/>
                    <a:pt x="10" y="29"/>
                  </a:cubicBezTo>
                  <a:cubicBezTo>
                    <a:pt x="0" y="888"/>
                    <a:pt x="91" y="1810"/>
                    <a:pt x="403" y="2621"/>
                  </a:cubicBezTo>
                  <a:cubicBezTo>
                    <a:pt x="411" y="2642"/>
                    <a:pt x="426" y="2651"/>
                    <a:pt x="442" y="2651"/>
                  </a:cubicBezTo>
                  <a:cubicBezTo>
                    <a:pt x="469" y="2651"/>
                    <a:pt x="499" y="2624"/>
                    <a:pt x="490" y="2587"/>
                  </a:cubicBezTo>
                  <a:cubicBezTo>
                    <a:pt x="376" y="2160"/>
                    <a:pt x="254" y="1739"/>
                    <a:pt x="182" y="1303"/>
                  </a:cubicBezTo>
                  <a:cubicBezTo>
                    <a:pt x="111" y="881"/>
                    <a:pt x="71" y="453"/>
                    <a:pt x="64" y="24"/>
                  </a:cubicBezTo>
                  <a:cubicBezTo>
                    <a:pt x="64" y="7"/>
                    <a:pt x="5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2665400" y="2556525"/>
              <a:ext cx="67800" cy="73925"/>
            </a:xfrm>
            <a:custGeom>
              <a:avLst/>
              <a:gdLst/>
              <a:ahLst/>
              <a:cxnLst/>
              <a:rect l="l" t="t" r="r" b="b"/>
              <a:pathLst>
                <a:path w="2712" h="2957" extrusionOk="0">
                  <a:moveTo>
                    <a:pt x="2606" y="1"/>
                  </a:moveTo>
                  <a:cubicBezTo>
                    <a:pt x="2582" y="1"/>
                    <a:pt x="2560" y="15"/>
                    <a:pt x="2558" y="45"/>
                  </a:cubicBezTo>
                  <a:cubicBezTo>
                    <a:pt x="2526" y="577"/>
                    <a:pt x="2455" y="1109"/>
                    <a:pt x="2338" y="1631"/>
                  </a:cubicBezTo>
                  <a:cubicBezTo>
                    <a:pt x="2230" y="2121"/>
                    <a:pt x="2022" y="2569"/>
                    <a:pt x="1565" y="2820"/>
                  </a:cubicBezTo>
                  <a:cubicBezTo>
                    <a:pt x="1561" y="2823"/>
                    <a:pt x="1561" y="2827"/>
                    <a:pt x="1558" y="2831"/>
                  </a:cubicBezTo>
                  <a:cubicBezTo>
                    <a:pt x="1500" y="2807"/>
                    <a:pt x="1409" y="2768"/>
                    <a:pt x="1395" y="2762"/>
                  </a:cubicBezTo>
                  <a:cubicBezTo>
                    <a:pt x="1321" y="2731"/>
                    <a:pt x="1246" y="2694"/>
                    <a:pt x="1175" y="2654"/>
                  </a:cubicBezTo>
                  <a:cubicBezTo>
                    <a:pt x="1030" y="2575"/>
                    <a:pt x="891" y="2480"/>
                    <a:pt x="762" y="2376"/>
                  </a:cubicBezTo>
                  <a:cubicBezTo>
                    <a:pt x="504" y="2169"/>
                    <a:pt x="287" y="1918"/>
                    <a:pt x="101" y="1645"/>
                  </a:cubicBezTo>
                  <a:cubicBezTo>
                    <a:pt x="92" y="1632"/>
                    <a:pt x="78" y="1627"/>
                    <a:pt x="65" y="1627"/>
                  </a:cubicBezTo>
                  <a:cubicBezTo>
                    <a:pt x="33" y="1627"/>
                    <a:pt x="0" y="1656"/>
                    <a:pt x="17" y="1689"/>
                  </a:cubicBezTo>
                  <a:cubicBezTo>
                    <a:pt x="194" y="2028"/>
                    <a:pt x="457" y="2319"/>
                    <a:pt x="766" y="2545"/>
                  </a:cubicBezTo>
                  <a:cubicBezTo>
                    <a:pt x="918" y="2655"/>
                    <a:pt x="1083" y="2753"/>
                    <a:pt x="1256" y="2833"/>
                  </a:cubicBezTo>
                  <a:cubicBezTo>
                    <a:pt x="1344" y="2874"/>
                    <a:pt x="1436" y="2915"/>
                    <a:pt x="1528" y="2943"/>
                  </a:cubicBezTo>
                  <a:cubicBezTo>
                    <a:pt x="1552" y="2951"/>
                    <a:pt x="1577" y="2956"/>
                    <a:pt x="1601" y="2956"/>
                  </a:cubicBezTo>
                  <a:cubicBezTo>
                    <a:pt x="1639" y="2956"/>
                    <a:pt x="1673" y="2943"/>
                    <a:pt x="1693" y="2902"/>
                  </a:cubicBezTo>
                  <a:cubicBezTo>
                    <a:pt x="1703" y="2882"/>
                    <a:pt x="1696" y="2865"/>
                    <a:pt x="1683" y="2853"/>
                  </a:cubicBezTo>
                  <a:cubicBezTo>
                    <a:pt x="2104" y="2641"/>
                    <a:pt x="2324" y="2237"/>
                    <a:pt x="2449" y="1789"/>
                  </a:cubicBezTo>
                  <a:cubicBezTo>
                    <a:pt x="2521" y="1525"/>
                    <a:pt x="2570" y="1251"/>
                    <a:pt x="2618" y="981"/>
                  </a:cubicBezTo>
                  <a:cubicBezTo>
                    <a:pt x="2670" y="669"/>
                    <a:pt x="2711" y="360"/>
                    <a:pt x="2665" y="46"/>
                  </a:cubicBezTo>
                  <a:cubicBezTo>
                    <a:pt x="2660" y="17"/>
                    <a:pt x="2632" y="1"/>
                    <a:pt x="2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2636700" y="2518525"/>
              <a:ext cx="25425" cy="69050"/>
            </a:xfrm>
            <a:custGeom>
              <a:avLst/>
              <a:gdLst/>
              <a:ahLst/>
              <a:cxnLst/>
              <a:rect l="l" t="t" r="r" b="b"/>
              <a:pathLst>
                <a:path w="1017" h="2762" extrusionOk="0">
                  <a:moveTo>
                    <a:pt x="59" y="1"/>
                  </a:moveTo>
                  <a:cubicBezTo>
                    <a:pt x="29" y="1"/>
                    <a:pt x="1" y="22"/>
                    <a:pt x="6" y="61"/>
                  </a:cubicBezTo>
                  <a:cubicBezTo>
                    <a:pt x="124" y="1003"/>
                    <a:pt x="478" y="1921"/>
                    <a:pt x="944" y="2748"/>
                  </a:cubicBezTo>
                  <a:cubicBezTo>
                    <a:pt x="950" y="2758"/>
                    <a:pt x="959" y="2762"/>
                    <a:pt x="969" y="2762"/>
                  </a:cubicBezTo>
                  <a:cubicBezTo>
                    <a:pt x="992" y="2762"/>
                    <a:pt x="1016" y="2740"/>
                    <a:pt x="1003" y="2717"/>
                  </a:cubicBezTo>
                  <a:cubicBezTo>
                    <a:pt x="569" y="1870"/>
                    <a:pt x="307" y="976"/>
                    <a:pt x="119" y="50"/>
                  </a:cubicBezTo>
                  <a:cubicBezTo>
                    <a:pt x="113" y="17"/>
                    <a:pt x="86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2663100" y="2568750"/>
              <a:ext cx="32475" cy="43225"/>
            </a:xfrm>
            <a:custGeom>
              <a:avLst/>
              <a:gdLst/>
              <a:ahLst/>
              <a:cxnLst/>
              <a:rect l="l" t="t" r="r" b="b"/>
              <a:pathLst>
                <a:path w="1299" h="1729" extrusionOk="0">
                  <a:moveTo>
                    <a:pt x="49" y="1"/>
                  </a:moveTo>
                  <a:cubicBezTo>
                    <a:pt x="24" y="1"/>
                    <a:pt x="1" y="21"/>
                    <a:pt x="14" y="50"/>
                  </a:cubicBezTo>
                  <a:cubicBezTo>
                    <a:pt x="166" y="363"/>
                    <a:pt x="313" y="684"/>
                    <a:pt x="505" y="976"/>
                  </a:cubicBezTo>
                  <a:cubicBezTo>
                    <a:pt x="688" y="1257"/>
                    <a:pt x="912" y="1549"/>
                    <a:pt x="1203" y="1721"/>
                  </a:cubicBezTo>
                  <a:cubicBezTo>
                    <a:pt x="1212" y="1726"/>
                    <a:pt x="1221" y="1729"/>
                    <a:pt x="1229" y="1729"/>
                  </a:cubicBezTo>
                  <a:cubicBezTo>
                    <a:pt x="1272" y="1729"/>
                    <a:pt x="1298" y="1664"/>
                    <a:pt x="1263" y="1630"/>
                  </a:cubicBezTo>
                  <a:cubicBezTo>
                    <a:pt x="1139" y="1518"/>
                    <a:pt x="1014" y="1413"/>
                    <a:pt x="902" y="1291"/>
                  </a:cubicBezTo>
                  <a:cubicBezTo>
                    <a:pt x="790" y="1169"/>
                    <a:pt x="689" y="1033"/>
                    <a:pt x="596" y="897"/>
                  </a:cubicBezTo>
                  <a:cubicBezTo>
                    <a:pt x="406" y="617"/>
                    <a:pt x="241" y="322"/>
                    <a:pt x="85" y="23"/>
                  </a:cubicBezTo>
                  <a:cubicBezTo>
                    <a:pt x="77" y="7"/>
                    <a:pt x="6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2704925" y="2604425"/>
              <a:ext cx="38500" cy="24325"/>
            </a:xfrm>
            <a:custGeom>
              <a:avLst/>
              <a:gdLst/>
              <a:ahLst/>
              <a:cxnLst/>
              <a:rect l="l" t="t" r="r" b="b"/>
              <a:pathLst>
                <a:path w="1540" h="973" extrusionOk="0">
                  <a:moveTo>
                    <a:pt x="1448" y="1"/>
                  </a:moveTo>
                  <a:cubicBezTo>
                    <a:pt x="1431" y="1"/>
                    <a:pt x="1415" y="8"/>
                    <a:pt x="1401" y="27"/>
                  </a:cubicBezTo>
                  <a:cubicBezTo>
                    <a:pt x="1082" y="477"/>
                    <a:pt x="536" y="721"/>
                    <a:pt x="34" y="914"/>
                  </a:cubicBezTo>
                  <a:cubicBezTo>
                    <a:pt x="1" y="927"/>
                    <a:pt x="15" y="973"/>
                    <a:pt x="45" y="973"/>
                  </a:cubicBezTo>
                  <a:cubicBezTo>
                    <a:pt x="48" y="973"/>
                    <a:pt x="51" y="972"/>
                    <a:pt x="55" y="971"/>
                  </a:cubicBezTo>
                  <a:cubicBezTo>
                    <a:pt x="594" y="789"/>
                    <a:pt x="1173" y="609"/>
                    <a:pt x="1506" y="112"/>
                  </a:cubicBezTo>
                  <a:cubicBezTo>
                    <a:pt x="1540" y="60"/>
                    <a:pt x="1494" y="1"/>
                    <a:pt x="1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2708675" y="2496050"/>
              <a:ext cx="4925" cy="16025"/>
            </a:xfrm>
            <a:custGeom>
              <a:avLst/>
              <a:gdLst/>
              <a:ahLst/>
              <a:cxnLst/>
              <a:rect l="l" t="t" r="r" b="b"/>
              <a:pathLst>
                <a:path w="197" h="641" extrusionOk="0">
                  <a:moveTo>
                    <a:pt x="64" y="1"/>
                  </a:moveTo>
                  <a:cubicBezTo>
                    <a:pt x="33" y="1"/>
                    <a:pt x="1" y="23"/>
                    <a:pt x="7" y="63"/>
                  </a:cubicBezTo>
                  <a:cubicBezTo>
                    <a:pt x="31" y="241"/>
                    <a:pt x="51" y="419"/>
                    <a:pt x="88" y="595"/>
                  </a:cubicBezTo>
                  <a:cubicBezTo>
                    <a:pt x="95" y="626"/>
                    <a:pt x="119" y="640"/>
                    <a:pt x="142" y="640"/>
                  </a:cubicBezTo>
                  <a:cubicBezTo>
                    <a:pt x="170" y="640"/>
                    <a:pt x="196" y="621"/>
                    <a:pt x="193" y="584"/>
                  </a:cubicBezTo>
                  <a:cubicBezTo>
                    <a:pt x="179" y="407"/>
                    <a:pt x="150" y="229"/>
                    <a:pt x="123" y="51"/>
                  </a:cubicBezTo>
                  <a:cubicBezTo>
                    <a:pt x="119" y="17"/>
                    <a:pt x="92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2703075" y="2599975"/>
              <a:ext cx="6900" cy="31175"/>
            </a:xfrm>
            <a:custGeom>
              <a:avLst/>
              <a:gdLst/>
              <a:ahLst/>
              <a:cxnLst/>
              <a:rect l="l" t="t" r="r" b="b"/>
              <a:pathLst>
                <a:path w="276" h="1247" extrusionOk="0">
                  <a:moveTo>
                    <a:pt x="216" y="0"/>
                  </a:moveTo>
                  <a:cubicBezTo>
                    <a:pt x="187" y="0"/>
                    <a:pt x="155" y="22"/>
                    <a:pt x="156" y="59"/>
                  </a:cubicBezTo>
                  <a:cubicBezTo>
                    <a:pt x="157" y="251"/>
                    <a:pt x="143" y="441"/>
                    <a:pt x="115" y="631"/>
                  </a:cubicBezTo>
                  <a:cubicBezTo>
                    <a:pt x="101" y="723"/>
                    <a:pt x="84" y="812"/>
                    <a:pt x="62" y="903"/>
                  </a:cubicBezTo>
                  <a:cubicBezTo>
                    <a:pt x="38" y="995"/>
                    <a:pt x="11" y="1089"/>
                    <a:pt x="3" y="1184"/>
                  </a:cubicBezTo>
                  <a:cubicBezTo>
                    <a:pt x="0" y="1223"/>
                    <a:pt x="28" y="1246"/>
                    <a:pt x="58" y="1246"/>
                  </a:cubicBezTo>
                  <a:cubicBezTo>
                    <a:pt x="77" y="1246"/>
                    <a:pt x="97" y="1237"/>
                    <a:pt x="109" y="1215"/>
                  </a:cubicBezTo>
                  <a:cubicBezTo>
                    <a:pt x="204" y="1049"/>
                    <a:pt x="227" y="829"/>
                    <a:pt x="248" y="641"/>
                  </a:cubicBezTo>
                  <a:cubicBezTo>
                    <a:pt x="268" y="442"/>
                    <a:pt x="275" y="244"/>
                    <a:pt x="264" y="46"/>
                  </a:cubicBezTo>
                  <a:cubicBezTo>
                    <a:pt x="262" y="14"/>
                    <a:pt x="240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2856025" y="1918275"/>
              <a:ext cx="782475" cy="503650"/>
            </a:xfrm>
            <a:custGeom>
              <a:avLst/>
              <a:gdLst/>
              <a:ahLst/>
              <a:cxnLst/>
              <a:rect l="l" t="t" r="r" b="b"/>
              <a:pathLst>
                <a:path w="31299" h="20146" extrusionOk="0">
                  <a:moveTo>
                    <a:pt x="21901" y="243"/>
                  </a:moveTo>
                  <a:cubicBezTo>
                    <a:pt x="21958" y="243"/>
                    <a:pt x="22015" y="267"/>
                    <a:pt x="22067" y="328"/>
                  </a:cubicBezTo>
                  <a:cubicBezTo>
                    <a:pt x="22219" y="502"/>
                    <a:pt x="22202" y="782"/>
                    <a:pt x="22181" y="993"/>
                  </a:cubicBezTo>
                  <a:cubicBezTo>
                    <a:pt x="22152" y="1277"/>
                    <a:pt x="22081" y="1558"/>
                    <a:pt x="22001" y="1830"/>
                  </a:cubicBezTo>
                  <a:cubicBezTo>
                    <a:pt x="21808" y="1975"/>
                    <a:pt x="21666" y="2215"/>
                    <a:pt x="21574" y="2418"/>
                  </a:cubicBezTo>
                  <a:cubicBezTo>
                    <a:pt x="21403" y="2787"/>
                    <a:pt x="21334" y="3192"/>
                    <a:pt x="21301" y="3594"/>
                  </a:cubicBezTo>
                  <a:cubicBezTo>
                    <a:pt x="21294" y="3673"/>
                    <a:pt x="21294" y="3751"/>
                    <a:pt x="21290" y="3831"/>
                  </a:cubicBezTo>
                  <a:cubicBezTo>
                    <a:pt x="21223" y="3590"/>
                    <a:pt x="21122" y="3360"/>
                    <a:pt x="20961" y="3191"/>
                  </a:cubicBezTo>
                  <a:cubicBezTo>
                    <a:pt x="20910" y="3137"/>
                    <a:pt x="20857" y="3104"/>
                    <a:pt x="20802" y="3079"/>
                  </a:cubicBezTo>
                  <a:cubicBezTo>
                    <a:pt x="20900" y="2824"/>
                    <a:pt x="20954" y="2547"/>
                    <a:pt x="20989" y="2272"/>
                  </a:cubicBezTo>
                  <a:cubicBezTo>
                    <a:pt x="21016" y="2262"/>
                    <a:pt x="21041" y="2243"/>
                    <a:pt x="21049" y="2213"/>
                  </a:cubicBezTo>
                  <a:cubicBezTo>
                    <a:pt x="21077" y="2074"/>
                    <a:pt x="21067" y="1928"/>
                    <a:pt x="21085" y="1788"/>
                  </a:cubicBezTo>
                  <a:cubicBezTo>
                    <a:pt x="21102" y="1646"/>
                    <a:pt x="21128" y="1504"/>
                    <a:pt x="21165" y="1365"/>
                  </a:cubicBezTo>
                  <a:cubicBezTo>
                    <a:pt x="21234" y="1090"/>
                    <a:pt x="21348" y="822"/>
                    <a:pt x="21495" y="575"/>
                  </a:cubicBezTo>
                  <a:cubicBezTo>
                    <a:pt x="21572" y="444"/>
                    <a:pt x="21738" y="243"/>
                    <a:pt x="21901" y="243"/>
                  </a:cubicBezTo>
                  <a:close/>
                  <a:moveTo>
                    <a:pt x="25732" y="1060"/>
                  </a:moveTo>
                  <a:cubicBezTo>
                    <a:pt x="25774" y="1060"/>
                    <a:pt x="25806" y="1090"/>
                    <a:pt x="25823" y="1164"/>
                  </a:cubicBezTo>
                  <a:cubicBezTo>
                    <a:pt x="25851" y="1290"/>
                    <a:pt x="25740" y="1447"/>
                    <a:pt x="25674" y="1547"/>
                  </a:cubicBezTo>
                  <a:cubicBezTo>
                    <a:pt x="25586" y="1674"/>
                    <a:pt x="25496" y="1798"/>
                    <a:pt x="25406" y="1924"/>
                  </a:cubicBezTo>
                  <a:cubicBezTo>
                    <a:pt x="25067" y="2395"/>
                    <a:pt x="24718" y="2856"/>
                    <a:pt x="24356" y="3310"/>
                  </a:cubicBezTo>
                  <a:cubicBezTo>
                    <a:pt x="24187" y="3520"/>
                    <a:pt x="24015" y="3727"/>
                    <a:pt x="23844" y="3936"/>
                  </a:cubicBezTo>
                  <a:cubicBezTo>
                    <a:pt x="23923" y="3766"/>
                    <a:pt x="23995" y="3591"/>
                    <a:pt x="24063" y="3417"/>
                  </a:cubicBezTo>
                  <a:cubicBezTo>
                    <a:pt x="24427" y="2761"/>
                    <a:pt x="24817" y="2127"/>
                    <a:pt x="25262" y="1524"/>
                  </a:cubicBezTo>
                  <a:cubicBezTo>
                    <a:pt x="25316" y="1452"/>
                    <a:pt x="25582" y="1060"/>
                    <a:pt x="25732" y="1060"/>
                  </a:cubicBezTo>
                  <a:close/>
                  <a:moveTo>
                    <a:pt x="14252" y="2192"/>
                  </a:moveTo>
                  <a:cubicBezTo>
                    <a:pt x="14261" y="2192"/>
                    <a:pt x="14270" y="2192"/>
                    <a:pt x="14280" y="2194"/>
                  </a:cubicBezTo>
                  <a:cubicBezTo>
                    <a:pt x="14396" y="2208"/>
                    <a:pt x="14525" y="2304"/>
                    <a:pt x="14617" y="2371"/>
                  </a:cubicBezTo>
                  <a:cubicBezTo>
                    <a:pt x="14812" y="2514"/>
                    <a:pt x="14971" y="2703"/>
                    <a:pt x="15117" y="2894"/>
                  </a:cubicBezTo>
                  <a:cubicBezTo>
                    <a:pt x="15284" y="3110"/>
                    <a:pt x="15446" y="3333"/>
                    <a:pt x="15605" y="3554"/>
                  </a:cubicBezTo>
                  <a:cubicBezTo>
                    <a:pt x="15696" y="3678"/>
                    <a:pt x="15785" y="3805"/>
                    <a:pt x="15874" y="3930"/>
                  </a:cubicBezTo>
                  <a:cubicBezTo>
                    <a:pt x="15903" y="3968"/>
                    <a:pt x="15932" y="4008"/>
                    <a:pt x="15965" y="4045"/>
                  </a:cubicBezTo>
                  <a:cubicBezTo>
                    <a:pt x="15765" y="4220"/>
                    <a:pt x="15914" y="4584"/>
                    <a:pt x="16025" y="4817"/>
                  </a:cubicBezTo>
                  <a:cubicBezTo>
                    <a:pt x="16043" y="4855"/>
                    <a:pt x="16064" y="4894"/>
                    <a:pt x="16084" y="4930"/>
                  </a:cubicBezTo>
                  <a:cubicBezTo>
                    <a:pt x="15781" y="4607"/>
                    <a:pt x="15470" y="4292"/>
                    <a:pt x="15169" y="3966"/>
                  </a:cubicBezTo>
                  <a:cubicBezTo>
                    <a:pt x="14972" y="3751"/>
                    <a:pt x="14780" y="3533"/>
                    <a:pt x="14595" y="3307"/>
                  </a:cubicBezTo>
                  <a:cubicBezTo>
                    <a:pt x="14426" y="3104"/>
                    <a:pt x="14243" y="2887"/>
                    <a:pt x="14158" y="2633"/>
                  </a:cubicBezTo>
                  <a:cubicBezTo>
                    <a:pt x="14115" y="2508"/>
                    <a:pt x="14042" y="2192"/>
                    <a:pt x="14252" y="2192"/>
                  </a:cubicBezTo>
                  <a:close/>
                  <a:moveTo>
                    <a:pt x="15960" y="738"/>
                  </a:moveTo>
                  <a:cubicBezTo>
                    <a:pt x="15974" y="738"/>
                    <a:pt x="15988" y="739"/>
                    <a:pt x="16005" y="742"/>
                  </a:cubicBezTo>
                  <a:cubicBezTo>
                    <a:pt x="16135" y="766"/>
                    <a:pt x="16276" y="941"/>
                    <a:pt x="16368" y="1030"/>
                  </a:cubicBezTo>
                  <a:cubicBezTo>
                    <a:pt x="16487" y="1148"/>
                    <a:pt x="16596" y="1270"/>
                    <a:pt x="16701" y="1399"/>
                  </a:cubicBezTo>
                  <a:cubicBezTo>
                    <a:pt x="16889" y="1630"/>
                    <a:pt x="17058" y="1879"/>
                    <a:pt x="17208" y="2135"/>
                  </a:cubicBezTo>
                  <a:cubicBezTo>
                    <a:pt x="17526" y="2676"/>
                    <a:pt x="17771" y="3258"/>
                    <a:pt x="17988" y="3844"/>
                  </a:cubicBezTo>
                  <a:cubicBezTo>
                    <a:pt x="18149" y="4271"/>
                    <a:pt x="18298" y="4701"/>
                    <a:pt x="18456" y="5128"/>
                  </a:cubicBezTo>
                  <a:cubicBezTo>
                    <a:pt x="18453" y="5126"/>
                    <a:pt x="18450" y="5126"/>
                    <a:pt x="18446" y="5126"/>
                  </a:cubicBezTo>
                  <a:cubicBezTo>
                    <a:pt x="18428" y="5126"/>
                    <a:pt x="18407" y="5143"/>
                    <a:pt x="18412" y="5169"/>
                  </a:cubicBezTo>
                  <a:cubicBezTo>
                    <a:pt x="18416" y="5183"/>
                    <a:pt x="18426" y="5189"/>
                    <a:pt x="18436" y="5189"/>
                  </a:cubicBezTo>
                  <a:cubicBezTo>
                    <a:pt x="18451" y="5189"/>
                    <a:pt x="18466" y="5178"/>
                    <a:pt x="18469" y="5162"/>
                  </a:cubicBezTo>
                  <a:cubicBezTo>
                    <a:pt x="18573" y="5434"/>
                    <a:pt x="18676" y="5708"/>
                    <a:pt x="18794" y="5975"/>
                  </a:cubicBezTo>
                  <a:cubicBezTo>
                    <a:pt x="18681" y="5769"/>
                    <a:pt x="18560" y="5566"/>
                    <a:pt x="18432" y="5369"/>
                  </a:cubicBezTo>
                  <a:cubicBezTo>
                    <a:pt x="18163" y="4953"/>
                    <a:pt x="17844" y="4560"/>
                    <a:pt x="17425" y="4286"/>
                  </a:cubicBezTo>
                  <a:cubicBezTo>
                    <a:pt x="17361" y="4247"/>
                    <a:pt x="17292" y="4207"/>
                    <a:pt x="17222" y="4170"/>
                  </a:cubicBezTo>
                  <a:cubicBezTo>
                    <a:pt x="17219" y="4164"/>
                    <a:pt x="17219" y="4159"/>
                    <a:pt x="17215" y="4154"/>
                  </a:cubicBezTo>
                  <a:cubicBezTo>
                    <a:pt x="16821" y="3645"/>
                    <a:pt x="16496" y="3087"/>
                    <a:pt x="16257" y="2489"/>
                  </a:cubicBezTo>
                  <a:cubicBezTo>
                    <a:pt x="16144" y="2205"/>
                    <a:pt x="16050" y="1916"/>
                    <a:pt x="15976" y="1619"/>
                  </a:cubicBezTo>
                  <a:cubicBezTo>
                    <a:pt x="15935" y="1459"/>
                    <a:pt x="15901" y="1296"/>
                    <a:pt x="15871" y="1132"/>
                  </a:cubicBezTo>
                  <a:cubicBezTo>
                    <a:pt x="15848" y="1003"/>
                    <a:pt x="15781" y="738"/>
                    <a:pt x="15960" y="738"/>
                  </a:cubicBezTo>
                  <a:close/>
                  <a:moveTo>
                    <a:pt x="22363" y="1883"/>
                  </a:moveTo>
                  <a:cubicBezTo>
                    <a:pt x="22453" y="1883"/>
                    <a:pt x="22539" y="1923"/>
                    <a:pt x="22602" y="2019"/>
                  </a:cubicBezTo>
                  <a:cubicBezTo>
                    <a:pt x="22699" y="2164"/>
                    <a:pt x="22709" y="2364"/>
                    <a:pt x="22694" y="2533"/>
                  </a:cubicBezTo>
                  <a:cubicBezTo>
                    <a:pt x="22659" y="2944"/>
                    <a:pt x="22517" y="3340"/>
                    <a:pt x="22379" y="3726"/>
                  </a:cubicBezTo>
                  <a:cubicBezTo>
                    <a:pt x="21968" y="4495"/>
                    <a:pt x="21646" y="5306"/>
                    <a:pt x="21398" y="6143"/>
                  </a:cubicBezTo>
                  <a:cubicBezTo>
                    <a:pt x="21415" y="5471"/>
                    <a:pt x="21433" y="4800"/>
                    <a:pt x="21454" y="4129"/>
                  </a:cubicBezTo>
                  <a:cubicBezTo>
                    <a:pt x="21467" y="3754"/>
                    <a:pt x="21486" y="3375"/>
                    <a:pt x="21568" y="3008"/>
                  </a:cubicBezTo>
                  <a:cubicBezTo>
                    <a:pt x="21647" y="2652"/>
                    <a:pt x="21795" y="2228"/>
                    <a:pt x="22091" y="1992"/>
                  </a:cubicBezTo>
                  <a:cubicBezTo>
                    <a:pt x="22174" y="1925"/>
                    <a:pt x="22271" y="1883"/>
                    <a:pt x="22363" y="1883"/>
                  </a:cubicBezTo>
                  <a:close/>
                  <a:moveTo>
                    <a:pt x="27835" y="2553"/>
                  </a:moveTo>
                  <a:cubicBezTo>
                    <a:pt x="27877" y="2553"/>
                    <a:pt x="27913" y="2575"/>
                    <a:pt x="27920" y="2653"/>
                  </a:cubicBezTo>
                  <a:cubicBezTo>
                    <a:pt x="27925" y="2711"/>
                    <a:pt x="27854" y="2797"/>
                    <a:pt x="27825" y="2836"/>
                  </a:cubicBezTo>
                  <a:cubicBezTo>
                    <a:pt x="27603" y="3141"/>
                    <a:pt x="27273" y="3367"/>
                    <a:pt x="26983" y="3604"/>
                  </a:cubicBezTo>
                  <a:cubicBezTo>
                    <a:pt x="26671" y="3861"/>
                    <a:pt x="26359" y="4116"/>
                    <a:pt x="26050" y="4374"/>
                  </a:cubicBezTo>
                  <a:cubicBezTo>
                    <a:pt x="25902" y="4495"/>
                    <a:pt x="25755" y="4618"/>
                    <a:pt x="25607" y="4740"/>
                  </a:cubicBezTo>
                  <a:cubicBezTo>
                    <a:pt x="25435" y="4874"/>
                    <a:pt x="25265" y="5007"/>
                    <a:pt x="25095" y="5142"/>
                  </a:cubicBezTo>
                  <a:cubicBezTo>
                    <a:pt x="24447" y="5654"/>
                    <a:pt x="23811" y="6183"/>
                    <a:pt x="23181" y="6718"/>
                  </a:cubicBezTo>
                  <a:cubicBezTo>
                    <a:pt x="23320" y="6582"/>
                    <a:pt x="23456" y="6443"/>
                    <a:pt x="23592" y="6307"/>
                  </a:cubicBezTo>
                  <a:cubicBezTo>
                    <a:pt x="23600" y="6314"/>
                    <a:pt x="23610" y="6319"/>
                    <a:pt x="23620" y="6319"/>
                  </a:cubicBezTo>
                  <a:cubicBezTo>
                    <a:pt x="23627" y="6319"/>
                    <a:pt x="23633" y="6317"/>
                    <a:pt x="23639" y="6312"/>
                  </a:cubicBezTo>
                  <a:cubicBezTo>
                    <a:pt x="24384" y="5712"/>
                    <a:pt x="24981" y="4960"/>
                    <a:pt x="25628" y="4258"/>
                  </a:cubicBezTo>
                  <a:cubicBezTo>
                    <a:pt x="25783" y="4100"/>
                    <a:pt x="25941" y="3943"/>
                    <a:pt x="26095" y="3785"/>
                  </a:cubicBezTo>
                  <a:cubicBezTo>
                    <a:pt x="26111" y="3768"/>
                    <a:pt x="26129" y="3750"/>
                    <a:pt x="26149" y="3729"/>
                  </a:cubicBezTo>
                  <a:cubicBezTo>
                    <a:pt x="26216" y="3665"/>
                    <a:pt x="26281" y="3598"/>
                    <a:pt x="26349" y="3534"/>
                  </a:cubicBezTo>
                  <a:cubicBezTo>
                    <a:pt x="26596" y="3310"/>
                    <a:pt x="26856" y="3100"/>
                    <a:pt x="27132" y="2916"/>
                  </a:cubicBezTo>
                  <a:cubicBezTo>
                    <a:pt x="27251" y="2836"/>
                    <a:pt x="27373" y="2764"/>
                    <a:pt x="27500" y="2694"/>
                  </a:cubicBezTo>
                  <a:cubicBezTo>
                    <a:pt x="27576" y="2652"/>
                    <a:pt x="27653" y="2605"/>
                    <a:pt x="27735" y="2577"/>
                  </a:cubicBezTo>
                  <a:cubicBezTo>
                    <a:pt x="27765" y="2567"/>
                    <a:pt x="27802" y="2553"/>
                    <a:pt x="27835" y="2553"/>
                  </a:cubicBezTo>
                  <a:close/>
                  <a:moveTo>
                    <a:pt x="28585" y="5118"/>
                  </a:moveTo>
                  <a:cubicBezTo>
                    <a:pt x="28642" y="5118"/>
                    <a:pt x="28699" y="5122"/>
                    <a:pt x="28755" y="5133"/>
                  </a:cubicBezTo>
                  <a:cubicBezTo>
                    <a:pt x="28852" y="5150"/>
                    <a:pt x="28974" y="5184"/>
                    <a:pt x="29031" y="5271"/>
                  </a:cubicBezTo>
                  <a:cubicBezTo>
                    <a:pt x="29096" y="5374"/>
                    <a:pt x="29046" y="5457"/>
                    <a:pt x="28968" y="5539"/>
                  </a:cubicBezTo>
                  <a:cubicBezTo>
                    <a:pt x="28846" y="5668"/>
                    <a:pt x="28677" y="5760"/>
                    <a:pt x="28530" y="5858"/>
                  </a:cubicBezTo>
                  <a:cubicBezTo>
                    <a:pt x="27894" y="6278"/>
                    <a:pt x="27223" y="6646"/>
                    <a:pt x="26526" y="6954"/>
                  </a:cubicBezTo>
                  <a:cubicBezTo>
                    <a:pt x="25773" y="7287"/>
                    <a:pt x="24989" y="7552"/>
                    <a:pt x="24191" y="7752"/>
                  </a:cubicBezTo>
                  <a:lnTo>
                    <a:pt x="24185" y="7725"/>
                  </a:lnTo>
                  <a:cubicBezTo>
                    <a:pt x="24449" y="7540"/>
                    <a:pt x="24696" y="7328"/>
                    <a:pt x="24947" y="7129"/>
                  </a:cubicBezTo>
                  <a:cubicBezTo>
                    <a:pt x="25242" y="6901"/>
                    <a:pt x="25543" y="6681"/>
                    <a:pt x="25853" y="6474"/>
                  </a:cubicBezTo>
                  <a:cubicBezTo>
                    <a:pt x="26470" y="6058"/>
                    <a:pt x="27114" y="5674"/>
                    <a:pt x="27783" y="5353"/>
                  </a:cubicBezTo>
                  <a:cubicBezTo>
                    <a:pt x="28030" y="5235"/>
                    <a:pt x="28307" y="5118"/>
                    <a:pt x="28585" y="5118"/>
                  </a:cubicBezTo>
                  <a:close/>
                  <a:moveTo>
                    <a:pt x="24037" y="1925"/>
                  </a:moveTo>
                  <a:cubicBezTo>
                    <a:pt x="24075" y="1925"/>
                    <a:pt x="24111" y="1936"/>
                    <a:pt x="24140" y="1965"/>
                  </a:cubicBezTo>
                  <a:cubicBezTo>
                    <a:pt x="24258" y="2080"/>
                    <a:pt x="24166" y="2340"/>
                    <a:pt x="24136" y="2476"/>
                  </a:cubicBezTo>
                  <a:cubicBezTo>
                    <a:pt x="23960" y="3268"/>
                    <a:pt x="23608" y="3988"/>
                    <a:pt x="23207" y="4684"/>
                  </a:cubicBezTo>
                  <a:cubicBezTo>
                    <a:pt x="23168" y="4726"/>
                    <a:pt x="23136" y="4769"/>
                    <a:pt x="23097" y="4810"/>
                  </a:cubicBezTo>
                  <a:cubicBezTo>
                    <a:pt x="23073" y="4838"/>
                    <a:pt x="23072" y="4868"/>
                    <a:pt x="23082" y="4895"/>
                  </a:cubicBezTo>
                  <a:cubicBezTo>
                    <a:pt x="22965" y="5091"/>
                    <a:pt x="22846" y="5284"/>
                    <a:pt x="22726" y="5475"/>
                  </a:cubicBezTo>
                  <a:cubicBezTo>
                    <a:pt x="22596" y="5680"/>
                    <a:pt x="22465" y="5881"/>
                    <a:pt x="22334" y="6084"/>
                  </a:cubicBezTo>
                  <a:cubicBezTo>
                    <a:pt x="21941" y="6630"/>
                    <a:pt x="21564" y="7186"/>
                    <a:pt x="21203" y="7754"/>
                  </a:cubicBezTo>
                  <a:cubicBezTo>
                    <a:pt x="21165" y="7816"/>
                    <a:pt x="21124" y="7881"/>
                    <a:pt x="21085" y="7945"/>
                  </a:cubicBezTo>
                  <a:cubicBezTo>
                    <a:pt x="21161" y="7711"/>
                    <a:pt x="21230" y="7476"/>
                    <a:pt x="21295" y="7242"/>
                  </a:cubicBezTo>
                  <a:cubicBezTo>
                    <a:pt x="21393" y="6972"/>
                    <a:pt x="21491" y="6701"/>
                    <a:pt x="21591" y="6431"/>
                  </a:cubicBezTo>
                  <a:cubicBezTo>
                    <a:pt x="21891" y="5611"/>
                    <a:pt x="22194" y="4793"/>
                    <a:pt x="22480" y="3967"/>
                  </a:cubicBezTo>
                  <a:cubicBezTo>
                    <a:pt x="22738" y="3462"/>
                    <a:pt x="23035" y="2977"/>
                    <a:pt x="23368" y="2517"/>
                  </a:cubicBezTo>
                  <a:cubicBezTo>
                    <a:pt x="23507" y="2326"/>
                    <a:pt x="23646" y="2099"/>
                    <a:pt x="23859" y="1981"/>
                  </a:cubicBezTo>
                  <a:cubicBezTo>
                    <a:pt x="23909" y="1954"/>
                    <a:pt x="23975" y="1925"/>
                    <a:pt x="24037" y="1925"/>
                  </a:cubicBezTo>
                  <a:close/>
                  <a:moveTo>
                    <a:pt x="24986" y="7711"/>
                  </a:moveTo>
                  <a:lnTo>
                    <a:pt x="24986" y="7711"/>
                  </a:lnTo>
                  <a:cubicBezTo>
                    <a:pt x="24666" y="7883"/>
                    <a:pt x="24347" y="8057"/>
                    <a:pt x="24032" y="8238"/>
                  </a:cubicBezTo>
                  <a:cubicBezTo>
                    <a:pt x="24106" y="8148"/>
                    <a:pt x="24166" y="8042"/>
                    <a:pt x="24188" y="7931"/>
                  </a:cubicBezTo>
                  <a:cubicBezTo>
                    <a:pt x="24456" y="7867"/>
                    <a:pt x="24723" y="7792"/>
                    <a:pt x="24986" y="7711"/>
                  </a:cubicBezTo>
                  <a:close/>
                  <a:moveTo>
                    <a:pt x="20225" y="175"/>
                  </a:moveTo>
                  <a:cubicBezTo>
                    <a:pt x="20325" y="175"/>
                    <a:pt x="20427" y="208"/>
                    <a:pt x="20519" y="271"/>
                  </a:cubicBezTo>
                  <a:cubicBezTo>
                    <a:pt x="20942" y="565"/>
                    <a:pt x="20890" y="1210"/>
                    <a:pt x="20875" y="1662"/>
                  </a:cubicBezTo>
                  <a:cubicBezTo>
                    <a:pt x="20860" y="2133"/>
                    <a:pt x="20759" y="2587"/>
                    <a:pt x="20708" y="3049"/>
                  </a:cubicBezTo>
                  <a:cubicBezTo>
                    <a:pt x="20686" y="3045"/>
                    <a:pt x="20664" y="3043"/>
                    <a:pt x="20642" y="3043"/>
                  </a:cubicBezTo>
                  <a:cubicBezTo>
                    <a:pt x="20454" y="3043"/>
                    <a:pt x="20278" y="3180"/>
                    <a:pt x="20185" y="3385"/>
                  </a:cubicBezTo>
                  <a:cubicBezTo>
                    <a:pt x="20094" y="3588"/>
                    <a:pt x="20063" y="3817"/>
                    <a:pt x="20028" y="4034"/>
                  </a:cubicBezTo>
                  <a:cubicBezTo>
                    <a:pt x="19989" y="4283"/>
                    <a:pt x="19960" y="4537"/>
                    <a:pt x="19945" y="4790"/>
                  </a:cubicBezTo>
                  <a:cubicBezTo>
                    <a:pt x="19914" y="5287"/>
                    <a:pt x="19916" y="5783"/>
                    <a:pt x="19931" y="6281"/>
                  </a:cubicBezTo>
                  <a:cubicBezTo>
                    <a:pt x="19950" y="6954"/>
                    <a:pt x="19975" y="7625"/>
                    <a:pt x="19999" y="8296"/>
                  </a:cubicBezTo>
                  <a:cubicBezTo>
                    <a:pt x="19952" y="7422"/>
                    <a:pt x="19906" y="6548"/>
                    <a:pt x="19847" y="5674"/>
                  </a:cubicBezTo>
                  <a:cubicBezTo>
                    <a:pt x="19779" y="4620"/>
                    <a:pt x="19687" y="3560"/>
                    <a:pt x="19428" y="2534"/>
                  </a:cubicBezTo>
                  <a:cubicBezTo>
                    <a:pt x="19443" y="2524"/>
                    <a:pt x="19454" y="2510"/>
                    <a:pt x="19460" y="2492"/>
                  </a:cubicBezTo>
                  <a:cubicBezTo>
                    <a:pt x="19491" y="2372"/>
                    <a:pt x="19478" y="2242"/>
                    <a:pt x="19484" y="2117"/>
                  </a:cubicBezTo>
                  <a:cubicBezTo>
                    <a:pt x="19488" y="1979"/>
                    <a:pt x="19498" y="1843"/>
                    <a:pt x="19512" y="1707"/>
                  </a:cubicBezTo>
                  <a:cubicBezTo>
                    <a:pt x="19539" y="1444"/>
                    <a:pt x="19580" y="1183"/>
                    <a:pt x="19638" y="927"/>
                  </a:cubicBezTo>
                  <a:cubicBezTo>
                    <a:pt x="19684" y="718"/>
                    <a:pt x="19746" y="490"/>
                    <a:pt x="19894" y="326"/>
                  </a:cubicBezTo>
                  <a:cubicBezTo>
                    <a:pt x="19987" y="224"/>
                    <a:pt x="20105" y="175"/>
                    <a:pt x="20225" y="175"/>
                  </a:cubicBezTo>
                  <a:close/>
                  <a:moveTo>
                    <a:pt x="14016" y="3613"/>
                  </a:moveTo>
                  <a:cubicBezTo>
                    <a:pt x="14063" y="3613"/>
                    <a:pt x="14117" y="3625"/>
                    <a:pt x="14149" y="3631"/>
                  </a:cubicBezTo>
                  <a:cubicBezTo>
                    <a:pt x="14345" y="3666"/>
                    <a:pt x="14526" y="3764"/>
                    <a:pt x="14687" y="3878"/>
                  </a:cubicBezTo>
                  <a:cubicBezTo>
                    <a:pt x="14999" y="4095"/>
                    <a:pt x="15271" y="4377"/>
                    <a:pt x="15539" y="4647"/>
                  </a:cubicBezTo>
                  <a:cubicBezTo>
                    <a:pt x="15881" y="4993"/>
                    <a:pt x="16205" y="5355"/>
                    <a:pt x="16510" y="5732"/>
                  </a:cubicBezTo>
                  <a:cubicBezTo>
                    <a:pt x="16849" y="6329"/>
                    <a:pt x="17222" y="6908"/>
                    <a:pt x="17639" y="7456"/>
                  </a:cubicBezTo>
                  <a:cubicBezTo>
                    <a:pt x="17949" y="7862"/>
                    <a:pt x="18279" y="8250"/>
                    <a:pt x="18625" y="8626"/>
                  </a:cubicBezTo>
                  <a:cubicBezTo>
                    <a:pt x="18184" y="8226"/>
                    <a:pt x="17733" y="7836"/>
                    <a:pt x="17279" y="7453"/>
                  </a:cubicBezTo>
                  <a:cubicBezTo>
                    <a:pt x="16998" y="7216"/>
                    <a:pt x="16711" y="6971"/>
                    <a:pt x="16416" y="6736"/>
                  </a:cubicBezTo>
                  <a:cubicBezTo>
                    <a:pt x="16176" y="6514"/>
                    <a:pt x="15937" y="6292"/>
                    <a:pt x="15700" y="6070"/>
                  </a:cubicBezTo>
                  <a:cubicBezTo>
                    <a:pt x="15382" y="5769"/>
                    <a:pt x="15066" y="5464"/>
                    <a:pt x="14759" y="5149"/>
                  </a:cubicBezTo>
                  <a:cubicBezTo>
                    <a:pt x="14460" y="4842"/>
                    <a:pt x="14146" y="4523"/>
                    <a:pt x="13977" y="4120"/>
                  </a:cubicBezTo>
                  <a:cubicBezTo>
                    <a:pt x="13938" y="4029"/>
                    <a:pt x="13884" y="3896"/>
                    <a:pt x="13884" y="3797"/>
                  </a:cubicBezTo>
                  <a:cubicBezTo>
                    <a:pt x="13884" y="3750"/>
                    <a:pt x="13901" y="3662"/>
                    <a:pt x="13948" y="3629"/>
                  </a:cubicBezTo>
                  <a:cubicBezTo>
                    <a:pt x="13964" y="3617"/>
                    <a:pt x="13989" y="3613"/>
                    <a:pt x="14016" y="3613"/>
                  </a:cubicBezTo>
                  <a:close/>
                  <a:moveTo>
                    <a:pt x="13360" y="7130"/>
                  </a:moveTo>
                  <a:cubicBezTo>
                    <a:pt x="13766" y="7130"/>
                    <a:pt x="14172" y="7237"/>
                    <a:pt x="14559" y="7348"/>
                  </a:cubicBezTo>
                  <a:cubicBezTo>
                    <a:pt x="14898" y="7446"/>
                    <a:pt x="15234" y="7554"/>
                    <a:pt x="15568" y="7667"/>
                  </a:cubicBezTo>
                  <a:cubicBezTo>
                    <a:pt x="15749" y="7772"/>
                    <a:pt x="15931" y="7876"/>
                    <a:pt x="16115" y="7978"/>
                  </a:cubicBezTo>
                  <a:cubicBezTo>
                    <a:pt x="16574" y="8229"/>
                    <a:pt x="17041" y="8463"/>
                    <a:pt x="17510" y="8689"/>
                  </a:cubicBezTo>
                  <a:cubicBezTo>
                    <a:pt x="17272" y="8625"/>
                    <a:pt x="17033" y="8571"/>
                    <a:pt x="16798" y="8521"/>
                  </a:cubicBezTo>
                  <a:cubicBezTo>
                    <a:pt x="16015" y="8358"/>
                    <a:pt x="15220" y="8252"/>
                    <a:pt x="14438" y="8077"/>
                  </a:cubicBezTo>
                  <a:cubicBezTo>
                    <a:pt x="14043" y="7988"/>
                    <a:pt x="13650" y="7881"/>
                    <a:pt x="13269" y="7738"/>
                  </a:cubicBezTo>
                  <a:cubicBezTo>
                    <a:pt x="13108" y="7677"/>
                    <a:pt x="12884" y="7620"/>
                    <a:pt x="12749" y="7513"/>
                  </a:cubicBezTo>
                  <a:cubicBezTo>
                    <a:pt x="12455" y="7277"/>
                    <a:pt x="13075" y="7142"/>
                    <a:pt x="13234" y="7134"/>
                  </a:cubicBezTo>
                  <a:cubicBezTo>
                    <a:pt x="13276" y="7131"/>
                    <a:pt x="13318" y="7130"/>
                    <a:pt x="13360" y="7130"/>
                  </a:cubicBezTo>
                  <a:close/>
                  <a:moveTo>
                    <a:pt x="18336" y="845"/>
                  </a:moveTo>
                  <a:cubicBezTo>
                    <a:pt x="18558" y="845"/>
                    <a:pt x="18718" y="1063"/>
                    <a:pt x="18811" y="1253"/>
                  </a:cubicBezTo>
                  <a:cubicBezTo>
                    <a:pt x="18933" y="1498"/>
                    <a:pt x="19024" y="1768"/>
                    <a:pt x="19108" y="2030"/>
                  </a:cubicBezTo>
                  <a:cubicBezTo>
                    <a:pt x="19469" y="3170"/>
                    <a:pt x="19590" y="4370"/>
                    <a:pt x="19678" y="5556"/>
                  </a:cubicBezTo>
                  <a:cubicBezTo>
                    <a:pt x="19731" y="6234"/>
                    <a:pt x="19775" y="6911"/>
                    <a:pt x="19823" y="7588"/>
                  </a:cubicBezTo>
                  <a:cubicBezTo>
                    <a:pt x="19848" y="7957"/>
                    <a:pt x="19881" y="8326"/>
                    <a:pt x="19914" y="8692"/>
                  </a:cubicBezTo>
                  <a:cubicBezTo>
                    <a:pt x="19860" y="8547"/>
                    <a:pt x="19809" y="8401"/>
                    <a:pt x="19757" y="8255"/>
                  </a:cubicBezTo>
                  <a:cubicBezTo>
                    <a:pt x="19661" y="7931"/>
                    <a:pt x="19549" y="7613"/>
                    <a:pt x="19423" y="7300"/>
                  </a:cubicBezTo>
                  <a:cubicBezTo>
                    <a:pt x="18875" y="5675"/>
                    <a:pt x="18393" y="4028"/>
                    <a:pt x="17985" y="2361"/>
                  </a:cubicBezTo>
                  <a:cubicBezTo>
                    <a:pt x="17879" y="1927"/>
                    <a:pt x="17598" y="1034"/>
                    <a:pt x="18241" y="859"/>
                  </a:cubicBezTo>
                  <a:cubicBezTo>
                    <a:pt x="18274" y="850"/>
                    <a:pt x="18306" y="845"/>
                    <a:pt x="18336" y="845"/>
                  </a:cubicBezTo>
                  <a:close/>
                  <a:moveTo>
                    <a:pt x="13650" y="5596"/>
                  </a:moveTo>
                  <a:cubicBezTo>
                    <a:pt x="13814" y="5596"/>
                    <a:pt x="14002" y="5646"/>
                    <a:pt x="14112" y="5670"/>
                  </a:cubicBezTo>
                  <a:cubicBezTo>
                    <a:pt x="14333" y="5719"/>
                    <a:pt x="14551" y="5796"/>
                    <a:pt x="14758" y="5888"/>
                  </a:cubicBezTo>
                  <a:cubicBezTo>
                    <a:pt x="15318" y="6138"/>
                    <a:pt x="15832" y="6494"/>
                    <a:pt x="16321" y="6878"/>
                  </a:cubicBezTo>
                  <a:cubicBezTo>
                    <a:pt x="16612" y="7145"/>
                    <a:pt x="16904" y="7412"/>
                    <a:pt x="17197" y="7680"/>
                  </a:cubicBezTo>
                  <a:cubicBezTo>
                    <a:pt x="17588" y="8039"/>
                    <a:pt x="17973" y="8408"/>
                    <a:pt x="18370" y="8762"/>
                  </a:cubicBezTo>
                  <a:cubicBezTo>
                    <a:pt x="17625" y="8361"/>
                    <a:pt x="16858" y="8003"/>
                    <a:pt x="16069" y="7697"/>
                  </a:cubicBezTo>
                  <a:cubicBezTo>
                    <a:pt x="15985" y="7664"/>
                    <a:pt x="15901" y="7637"/>
                    <a:pt x="15818" y="7606"/>
                  </a:cubicBezTo>
                  <a:cubicBezTo>
                    <a:pt x="15298" y="7314"/>
                    <a:pt x="14785" y="7010"/>
                    <a:pt x="14284" y="6684"/>
                  </a:cubicBezTo>
                  <a:cubicBezTo>
                    <a:pt x="14071" y="6546"/>
                    <a:pt x="13858" y="6407"/>
                    <a:pt x="13652" y="6261"/>
                  </a:cubicBezTo>
                  <a:cubicBezTo>
                    <a:pt x="13498" y="6151"/>
                    <a:pt x="13204" y="5901"/>
                    <a:pt x="13383" y="5687"/>
                  </a:cubicBezTo>
                  <a:cubicBezTo>
                    <a:pt x="13440" y="5618"/>
                    <a:pt x="13540" y="5596"/>
                    <a:pt x="13650" y="5596"/>
                  </a:cubicBezTo>
                  <a:close/>
                  <a:moveTo>
                    <a:pt x="26065" y="2853"/>
                  </a:moveTo>
                  <a:cubicBezTo>
                    <a:pt x="26245" y="2853"/>
                    <a:pt x="26398" y="2915"/>
                    <a:pt x="26363" y="3137"/>
                  </a:cubicBezTo>
                  <a:cubicBezTo>
                    <a:pt x="26342" y="3276"/>
                    <a:pt x="26274" y="3397"/>
                    <a:pt x="26187" y="3506"/>
                  </a:cubicBezTo>
                  <a:cubicBezTo>
                    <a:pt x="25929" y="3751"/>
                    <a:pt x="25684" y="4008"/>
                    <a:pt x="25444" y="4271"/>
                  </a:cubicBezTo>
                  <a:cubicBezTo>
                    <a:pt x="24710" y="5013"/>
                    <a:pt x="23971" y="5748"/>
                    <a:pt x="23224" y="6477"/>
                  </a:cubicBezTo>
                  <a:cubicBezTo>
                    <a:pt x="22398" y="7284"/>
                    <a:pt x="21564" y="8080"/>
                    <a:pt x="20724" y="8872"/>
                  </a:cubicBezTo>
                  <a:cubicBezTo>
                    <a:pt x="20824" y="8701"/>
                    <a:pt x="20928" y="8531"/>
                    <a:pt x="21030" y="8361"/>
                  </a:cubicBezTo>
                  <a:cubicBezTo>
                    <a:pt x="21635" y="7496"/>
                    <a:pt x="22215" y="6609"/>
                    <a:pt x="22801" y="5732"/>
                  </a:cubicBezTo>
                  <a:cubicBezTo>
                    <a:pt x="23262" y="5099"/>
                    <a:pt x="23744" y="4481"/>
                    <a:pt x="24269" y="3906"/>
                  </a:cubicBezTo>
                  <a:cubicBezTo>
                    <a:pt x="24649" y="3488"/>
                    <a:pt x="25101" y="3085"/>
                    <a:pt x="25654" y="2923"/>
                  </a:cubicBezTo>
                  <a:cubicBezTo>
                    <a:pt x="25754" y="2894"/>
                    <a:pt x="25918" y="2853"/>
                    <a:pt x="26065" y="2853"/>
                  </a:cubicBezTo>
                  <a:close/>
                  <a:moveTo>
                    <a:pt x="20612" y="3207"/>
                  </a:moveTo>
                  <a:cubicBezTo>
                    <a:pt x="20636" y="3207"/>
                    <a:pt x="20661" y="3212"/>
                    <a:pt x="20687" y="3221"/>
                  </a:cubicBezTo>
                  <a:lnTo>
                    <a:pt x="20687" y="3225"/>
                  </a:lnTo>
                  <a:cubicBezTo>
                    <a:pt x="20685" y="3242"/>
                    <a:pt x="20700" y="3256"/>
                    <a:pt x="20715" y="3256"/>
                  </a:cubicBezTo>
                  <a:cubicBezTo>
                    <a:pt x="20722" y="3256"/>
                    <a:pt x="20729" y="3253"/>
                    <a:pt x="20734" y="3246"/>
                  </a:cubicBezTo>
                  <a:cubicBezTo>
                    <a:pt x="20745" y="3253"/>
                    <a:pt x="20755" y="3256"/>
                    <a:pt x="20768" y="3263"/>
                  </a:cubicBezTo>
                  <a:cubicBezTo>
                    <a:pt x="20932" y="3377"/>
                    <a:pt x="21013" y="3627"/>
                    <a:pt x="21070" y="3807"/>
                  </a:cubicBezTo>
                  <a:cubicBezTo>
                    <a:pt x="21151" y="4062"/>
                    <a:pt x="21190" y="4329"/>
                    <a:pt x="21207" y="4597"/>
                  </a:cubicBezTo>
                  <a:cubicBezTo>
                    <a:pt x="21261" y="5471"/>
                    <a:pt x="21112" y="6358"/>
                    <a:pt x="20881" y="7199"/>
                  </a:cubicBezTo>
                  <a:cubicBezTo>
                    <a:pt x="20786" y="7547"/>
                    <a:pt x="20674" y="7889"/>
                    <a:pt x="20555" y="8229"/>
                  </a:cubicBezTo>
                  <a:lnTo>
                    <a:pt x="20559" y="8208"/>
                  </a:lnTo>
                  <a:cubicBezTo>
                    <a:pt x="20562" y="8182"/>
                    <a:pt x="20566" y="8160"/>
                    <a:pt x="20569" y="8135"/>
                  </a:cubicBezTo>
                  <a:cubicBezTo>
                    <a:pt x="20580" y="8093"/>
                    <a:pt x="20592" y="8050"/>
                    <a:pt x="20603" y="8008"/>
                  </a:cubicBezTo>
                  <a:cubicBezTo>
                    <a:pt x="20717" y="7517"/>
                    <a:pt x="20860" y="6985"/>
                    <a:pt x="20775" y="6478"/>
                  </a:cubicBezTo>
                  <a:cubicBezTo>
                    <a:pt x="20768" y="6434"/>
                    <a:pt x="20726" y="6395"/>
                    <a:pt x="20683" y="6395"/>
                  </a:cubicBezTo>
                  <a:cubicBezTo>
                    <a:pt x="20666" y="6395"/>
                    <a:pt x="20650" y="6401"/>
                    <a:pt x="20634" y="6413"/>
                  </a:cubicBezTo>
                  <a:cubicBezTo>
                    <a:pt x="20441" y="6566"/>
                    <a:pt x="20377" y="6816"/>
                    <a:pt x="20326" y="7046"/>
                  </a:cubicBezTo>
                  <a:cubicBezTo>
                    <a:pt x="20268" y="7313"/>
                    <a:pt x="20248" y="7585"/>
                    <a:pt x="20241" y="7857"/>
                  </a:cubicBezTo>
                  <a:cubicBezTo>
                    <a:pt x="20234" y="8148"/>
                    <a:pt x="20240" y="8440"/>
                    <a:pt x="20234" y="8731"/>
                  </a:cubicBezTo>
                  <a:cubicBezTo>
                    <a:pt x="20229" y="8761"/>
                    <a:pt x="20226" y="8791"/>
                    <a:pt x="20220" y="8822"/>
                  </a:cubicBezTo>
                  <a:cubicBezTo>
                    <a:pt x="20213" y="8846"/>
                    <a:pt x="20206" y="8869"/>
                    <a:pt x="20199" y="8894"/>
                  </a:cubicBezTo>
                  <a:cubicBezTo>
                    <a:pt x="20173" y="8273"/>
                    <a:pt x="20150" y="7652"/>
                    <a:pt x="20128" y="7030"/>
                  </a:cubicBezTo>
                  <a:cubicBezTo>
                    <a:pt x="20092" y="6095"/>
                    <a:pt x="20031" y="5147"/>
                    <a:pt x="20165" y="4215"/>
                  </a:cubicBezTo>
                  <a:cubicBezTo>
                    <a:pt x="20195" y="4008"/>
                    <a:pt x="20292" y="3207"/>
                    <a:pt x="20612" y="3207"/>
                  </a:cubicBezTo>
                  <a:close/>
                  <a:moveTo>
                    <a:pt x="16816" y="8145"/>
                  </a:moveTo>
                  <a:lnTo>
                    <a:pt x="16816" y="8145"/>
                  </a:lnTo>
                  <a:cubicBezTo>
                    <a:pt x="17353" y="8371"/>
                    <a:pt x="17875" y="8625"/>
                    <a:pt x="18388" y="8902"/>
                  </a:cubicBezTo>
                  <a:cubicBezTo>
                    <a:pt x="17858" y="8663"/>
                    <a:pt x="17333" y="8412"/>
                    <a:pt x="16816" y="8145"/>
                  </a:cubicBezTo>
                  <a:close/>
                  <a:moveTo>
                    <a:pt x="16334" y="4128"/>
                  </a:moveTo>
                  <a:cubicBezTo>
                    <a:pt x="16452" y="4128"/>
                    <a:pt x="16576" y="4151"/>
                    <a:pt x="16652" y="4166"/>
                  </a:cubicBezTo>
                  <a:cubicBezTo>
                    <a:pt x="16877" y="4214"/>
                    <a:pt x="17090" y="4308"/>
                    <a:pt x="17283" y="4431"/>
                  </a:cubicBezTo>
                  <a:cubicBezTo>
                    <a:pt x="17693" y="4691"/>
                    <a:pt x="18001" y="5081"/>
                    <a:pt x="18262" y="5485"/>
                  </a:cubicBezTo>
                  <a:cubicBezTo>
                    <a:pt x="18527" y="5899"/>
                    <a:pt x="18762" y="6334"/>
                    <a:pt x="18971" y="6776"/>
                  </a:cubicBezTo>
                  <a:cubicBezTo>
                    <a:pt x="19318" y="7517"/>
                    <a:pt x="19580" y="8286"/>
                    <a:pt x="19793" y="9072"/>
                  </a:cubicBezTo>
                  <a:cubicBezTo>
                    <a:pt x="19689" y="8758"/>
                    <a:pt x="19570" y="8449"/>
                    <a:pt x="19448" y="8145"/>
                  </a:cubicBezTo>
                  <a:cubicBezTo>
                    <a:pt x="19282" y="7734"/>
                    <a:pt x="19078" y="7328"/>
                    <a:pt x="18771" y="7002"/>
                  </a:cubicBezTo>
                  <a:cubicBezTo>
                    <a:pt x="18641" y="6866"/>
                    <a:pt x="18471" y="6691"/>
                    <a:pt x="18278" y="6658"/>
                  </a:cubicBezTo>
                  <a:cubicBezTo>
                    <a:pt x="18259" y="6655"/>
                    <a:pt x="18240" y="6653"/>
                    <a:pt x="18222" y="6653"/>
                  </a:cubicBezTo>
                  <a:cubicBezTo>
                    <a:pt x="18072" y="6653"/>
                    <a:pt x="17959" y="6770"/>
                    <a:pt x="17988" y="6932"/>
                  </a:cubicBezTo>
                  <a:cubicBezTo>
                    <a:pt x="18028" y="7151"/>
                    <a:pt x="18184" y="7383"/>
                    <a:pt x="18285" y="7578"/>
                  </a:cubicBezTo>
                  <a:cubicBezTo>
                    <a:pt x="18410" y="7818"/>
                    <a:pt x="18542" y="8050"/>
                    <a:pt x="18686" y="8279"/>
                  </a:cubicBezTo>
                  <a:cubicBezTo>
                    <a:pt x="18807" y="8470"/>
                    <a:pt x="18935" y="8656"/>
                    <a:pt x="19067" y="8838"/>
                  </a:cubicBezTo>
                  <a:cubicBezTo>
                    <a:pt x="18744" y="8513"/>
                    <a:pt x="18435" y="8177"/>
                    <a:pt x="18144" y="7823"/>
                  </a:cubicBezTo>
                  <a:cubicBezTo>
                    <a:pt x="17561" y="7114"/>
                    <a:pt x="17041" y="6351"/>
                    <a:pt x="16594" y="5549"/>
                  </a:cubicBezTo>
                  <a:cubicBezTo>
                    <a:pt x="16473" y="5333"/>
                    <a:pt x="16357" y="5115"/>
                    <a:pt x="16249" y="4894"/>
                  </a:cubicBezTo>
                  <a:cubicBezTo>
                    <a:pt x="16169" y="4732"/>
                    <a:pt x="16012" y="4498"/>
                    <a:pt x="16022" y="4310"/>
                  </a:cubicBezTo>
                  <a:cubicBezTo>
                    <a:pt x="16028" y="4237"/>
                    <a:pt x="16066" y="4193"/>
                    <a:pt x="16123" y="4164"/>
                  </a:cubicBezTo>
                  <a:cubicBezTo>
                    <a:pt x="16125" y="4164"/>
                    <a:pt x="16127" y="4166"/>
                    <a:pt x="16128" y="4169"/>
                  </a:cubicBezTo>
                  <a:cubicBezTo>
                    <a:pt x="16129" y="4169"/>
                    <a:pt x="16130" y="4169"/>
                    <a:pt x="16131" y="4169"/>
                  </a:cubicBezTo>
                  <a:cubicBezTo>
                    <a:pt x="16137" y="4169"/>
                    <a:pt x="16142" y="4165"/>
                    <a:pt x="16142" y="4159"/>
                  </a:cubicBezTo>
                  <a:cubicBezTo>
                    <a:pt x="16196" y="4136"/>
                    <a:pt x="16264" y="4128"/>
                    <a:pt x="16334" y="4128"/>
                  </a:cubicBezTo>
                  <a:close/>
                  <a:moveTo>
                    <a:pt x="29549" y="6283"/>
                  </a:moveTo>
                  <a:cubicBezTo>
                    <a:pt x="29617" y="6283"/>
                    <a:pt x="29682" y="6289"/>
                    <a:pt x="29739" y="6307"/>
                  </a:cubicBezTo>
                  <a:cubicBezTo>
                    <a:pt x="29939" y="6370"/>
                    <a:pt x="29821" y="6535"/>
                    <a:pt x="29726" y="6646"/>
                  </a:cubicBezTo>
                  <a:cubicBezTo>
                    <a:pt x="29641" y="6746"/>
                    <a:pt x="29540" y="6830"/>
                    <a:pt x="29429" y="6902"/>
                  </a:cubicBezTo>
                  <a:cubicBezTo>
                    <a:pt x="29225" y="7037"/>
                    <a:pt x="28998" y="7129"/>
                    <a:pt x="28770" y="7209"/>
                  </a:cubicBezTo>
                  <a:cubicBezTo>
                    <a:pt x="27676" y="7589"/>
                    <a:pt x="26561" y="7913"/>
                    <a:pt x="25458" y="8276"/>
                  </a:cubicBezTo>
                  <a:cubicBezTo>
                    <a:pt x="24823" y="8484"/>
                    <a:pt x="24184" y="8693"/>
                    <a:pt x="23547" y="8902"/>
                  </a:cubicBezTo>
                  <a:cubicBezTo>
                    <a:pt x="23276" y="8989"/>
                    <a:pt x="23001" y="9073"/>
                    <a:pt x="22726" y="9158"/>
                  </a:cubicBezTo>
                  <a:cubicBezTo>
                    <a:pt x="24434" y="8155"/>
                    <a:pt x="26177" y="7190"/>
                    <a:pt x="28067" y="6582"/>
                  </a:cubicBezTo>
                  <a:cubicBezTo>
                    <a:pt x="28345" y="6490"/>
                    <a:pt x="28628" y="6403"/>
                    <a:pt x="28916" y="6349"/>
                  </a:cubicBezTo>
                  <a:cubicBezTo>
                    <a:pt x="29036" y="6326"/>
                    <a:pt x="29158" y="6308"/>
                    <a:pt x="29282" y="6300"/>
                  </a:cubicBezTo>
                  <a:cubicBezTo>
                    <a:pt x="29361" y="6294"/>
                    <a:pt x="29457" y="6283"/>
                    <a:pt x="29549" y="6283"/>
                  </a:cubicBezTo>
                  <a:close/>
                  <a:moveTo>
                    <a:pt x="27734" y="3764"/>
                  </a:moveTo>
                  <a:lnTo>
                    <a:pt x="27734" y="3764"/>
                  </a:lnTo>
                  <a:cubicBezTo>
                    <a:pt x="27741" y="4150"/>
                    <a:pt x="27525" y="4478"/>
                    <a:pt x="27259" y="4750"/>
                  </a:cubicBezTo>
                  <a:cubicBezTo>
                    <a:pt x="26927" y="5088"/>
                    <a:pt x="26526" y="5363"/>
                    <a:pt x="26145" y="5644"/>
                  </a:cubicBezTo>
                  <a:cubicBezTo>
                    <a:pt x="25305" y="6261"/>
                    <a:pt x="24412" y="6772"/>
                    <a:pt x="23513" y="7294"/>
                  </a:cubicBezTo>
                  <a:cubicBezTo>
                    <a:pt x="23496" y="7305"/>
                    <a:pt x="23485" y="7320"/>
                    <a:pt x="23478" y="7335"/>
                  </a:cubicBezTo>
                  <a:cubicBezTo>
                    <a:pt x="22781" y="7361"/>
                    <a:pt x="22178" y="7862"/>
                    <a:pt x="21667" y="8286"/>
                  </a:cubicBezTo>
                  <a:cubicBezTo>
                    <a:pt x="21250" y="8632"/>
                    <a:pt x="20861" y="9008"/>
                    <a:pt x="20498" y="9408"/>
                  </a:cubicBezTo>
                  <a:cubicBezTo>
                    <a:pt x="20517" y="9363"/>
                    <a:pt x="20532" y="9316"/>
                    <a:pt x="20549" y="9270"/>
                  </a:cubicBezTo>
                  <a:cubicBezTo>
                    <a:pt x="20963" y="8876"/>
                    <a:pt x="21373" y="8482"/>
                    <a:pt x="21783" y="8084"/>
                  </a:cubicBezTo>
                  <a:cubicBezTo>
                    <a:pt x="22538" y="7450"/>
                    <a:pt x="23287" y="6816"/>
                    <a:pt x="24051" y="6193"/>
                  </a:cubicBezTo>
                  <a:cubicBezTo>
                    <a:pt x="24061" y="6193"/>
                    <a:pt x="24072" y="6193"/>
                    <a:pt x="24080" y="6186"/>
                  </a:cubicBezTo>
                  <a:cubicBezTo>
                    <a:pt x="24459" y="5929"/>
                    <a:pt x="24805" y="5620"/>
                    <a:pt x="25160" y="5332"/>
                  </a:cubicBezTo>
                  <a:cubicBezTo>
                    <a:pt x="25340" y="5184"/>
                    <a:pt x="25519" y="5037"/>
                    <a:pt x="25699" y="4889"/>
                  </a:cubicBezTo>
                  <a:cubicBezTo>
                    <a:pt x="25790" y="4823"/>
                    <a:pt x="25878" y="4752"/>
                    <a:pt x="25969" y="4684"/>
                  </a:cubicBezTo>
                  <a:cubicBezTo>
                    <a:pt x="26500" y="4289"/>
                    <a:pt x="27060" y="3854"/>
                    <a:pt x="27734" y="3764"/>
                  </a:cubicBezTo>
                  <a:close/>
                  <a:moveTo>
                    <a:pt x="28567" y="7925"/>
                  </a:moveTo>
                  <a:cubicBezTo>
                    <a:pt x="28575" y="7925"/>
                    <a:pt x="28584" y="7925"/>
                    <a:pt x="28592" y="7925"/>
                  </a:cubicBezTo>
                  <a:cubicBezTo>
                    <a:pt x="29131" y="7928"/>
                    <a:pt x="29714" y="8016"/>
                    <a:pt x="30180" y="8311"/>
                  </a:cubicBezTo>
                  <a:cubicBezTo>
                    <a:pt x="30299" y="8387"/>
                    <a:pt x="30444" y="8507"/>
                    <a:pt x="30407" y="8666"/>
                  </a:cubicBezTo>
                  <a:cubicBezTo>
                    <a:pt x="30378" y="8792"/>
                    <a:pt x="30239" y="8879"/>
                    <a:pt x="30130" y="8933"/>
                  </a:cubicBezTo>
                  <a:cubicBezTo>
                    <a:pt x="29882" y="9058"/>
                    <a:pt x="29592" y="9127"/>
                    <a:pt x="29324" y="9190"/>
                  </a:cubicBezTo>
                  <a:cubicBezTo>
                    <a:pt x="28086" y="9490"/>
                    <a:pt x="26770" y="9476"/>
                    <a:pt x="25504" y="9529"/>
                  </a:cubicBezTo>
                  <a:cubicBezTo>
                    <a:pt x="24668" y="9563"/>
                    <a:pt x="23834" y="9584"/>
                    <a:pt x="22998" y="9584"/>
                  </a:cubicBezTo>
                  <a:cubicBezTo>
                    <a:pt x="22787" y="9584"/>
                    <a:pt x="22576" y="9583"/>
                    <a:pt x="22365" y="9580"/>
                  </a:cubicBezTo>
                  <a:cubicBezTo>
                    <a:pt x="23178" y="9336"/>
                    <a:pt x="23978" y="9028"/>
                    <a:pt x="24781" y="8741"/>
                  </a:cubicBezTo>
                  <a:cubicBezTo>
                    <a:pt x="24990" y="8676"/>
                    <a:pt x="25200" y="8611"/>
                    <a:pt x="25411" y="8544"/>
                  </a:cubicBezTo>
                  <a:cubicBezTo>
                    <a:pt x="25732" y="8443"/>
                    <a:pt x="26051" y="8341"/>
                    <a:pt x="26372" y="8240"/>
                  </a:cubicBezTo>
                  <a:cubicBezTo>
                    <a:pt x="27087" y="8051"/>
                    <a:pt x="27814" y="7925"/>
                    <a:pt x="28567" y="7925"/>
                  </a:cubicBezTo>
                  <a:close/>
                  <a:moveTo>
                    <a:pt x="12500" y="8588"/>
                  </a:moveTo>
                  <a:cubicBezTo>
                    <a:pt x="12641" y="8588"/>
                    <a:pt x="12782" y="8597"/>
                    <a:pt x="12922" y="8608"/>
                  </a:cubicBezTo>
                  <a:cubicBezTo>
                    <a:pt x="13252" y="8635"/>
                    <a:pt x="13580" y="8684"/>
                    <a:pt x="13902" y="8757"/>
                  </a:cubicBezTo>
                  <a:cubicBezTo>
                    <a:pt x="14160" y="8814"/>
                    <a:pt x="14412" y="8902"/>
                    <a:pt x="14665" y="8972"/>
                  </a:cubicBezTo>
                  <a:cubicBezTo>
                    <a:pt x="14687" y="9038"/>
                    <a:pt x="14721" y="9103"/>
                    <a:pt x="14766" y="9157"/>
                  </a:cubicBezTo>
                  <a:cubicBezTo>
                    <a:pt x="14995" y="9422"/>
                    <a:pt x="15366" y="9561"/>
                    <a:pt x="15690" y="9661"/>
                  </a:cubicBezTo>
                  <a:cubicBezTo>
                    <a:pt x="15747" y="9678"/>
                    <a:pt x="15808" y="9690"/>
                    <a:pt x="15864" y="9706"/>
                  </a:cubicBezTo>
                  <a:cubicBezTo>
                    <a:pt x="14999" y="9631"/>
                    <a:pt x="14132" y="9570"/>
                    <a:pt x="13268" y="9497"/>
                  </a:cubicBezTo>
                  <a:cubicBezTo>
                    <a:pt x="12710" y="9451"/>
                    <a:pt x="12103" y="9442"/>
                    <a:pt x="11601" y="9163"/>
                  </a:cubicBezTo>
                  <a:cubicBezTo>
                    <a:pt x="11514" y="9114"/>
                    <a:pt x="11388" y="9051"/>
                    <a:pt x="11472" y="8924"/>
                  </a:cubicBezTo>
                  <a:cubicBezTo>
                    <a:pt x="11509" y="8869"/>
                    <a:pt x="11578" y="8821"/>
                    <a:pt x="11632" y="8785"/>
                  </a:cubicBezTo>
                  <a:cubicBezTo>
                    <a:pt x="11760" y="8703"/>
                    <a:pt x="11907" y="8655"/>
                    <a:pt x="12056" y="8626"/>
                  </a:cubicBezTo>
                  <a:cubicBezTo>
                    <a:pt x="12202" y="8598"/>
                    <a:pt x="12351" y="8588"/>
                    <a:pt x="12500" y="8588"/>
                  </a:cubicBezTo>
                  <a:close/>
                  <a:moveTo>
                    <a:pt x="21690" y="9773"/>
                  </a:moveTo>
                  <a:cubicBezTo>
                    <a:pt x="22186" y="9799"/>
                    <a:pt x="22682" y="9809"/>
                    <a:pt x="23179" y="9809"/>
                  </a:cubicBezTo>
                  <a:cubicBezTo>
                    <a:pt x="23183" y="9809"/>
                    <a:pt x="23186" y="9809"/>
                    <a:pt x="23190" y="9809"/>
                  </a:cubicBezTo>
                  <a:lnTo>
                    <a:pt x="23190" y="9809"/>
                  </a:lnTo>
                  <a:cubicBezTo>
                    <a:pt x="22869" y="9814"/>
                    <a:pt x="22548" y="9819"/>
                    <a:pt x="22227" y="9819"/>
                  </a:cubicBezTo>
                  <a:cubicBezTo>
                    <a:pt x="22148" y="9819"/>
                    <a:pt x="22068" y="9819"/>
                    <a:pt x="21989" y="9818"/>
                  </a:cubicBezTo>
                  <a:cubicBezTo>
                    <a:pt x="21972" y="9818"/>
                    <a:pt x="21959" y="9825"/>
                    <a:pt x="21952" y="9837"/>
                  </a:cubicBezTo>
                  <a:cubicBezTo>
                    <a:pt x="21905" y="9837"/>
                    <a:pt x="21857" y="9835"/>
                    <a:pt x="21809" y="9835"/>
                  </a:cubicBezTo>
                  <a:cubicBezTo>
                    <a:pt x="21786" y="9835"/>
                    <a:pt x="21762" y="9836"/>
                    <a:pt x="21738" y="9837"/>
                  </a:cubicBezTo>
                  <a:cubicBezTo>
                    <a:pt x="21667" y="9829"/>
                    <a:pt x="21593" y="9819"/>
                    <a:pt x="21522" y="9812"/>
                  </a:cubicBezTo>
                  <a:cubicBezTo>
                    <a:pt x="21578" y="9798"/>
                    <a:pt x="21635" y="9787"/>
                    <a:pt x="21690" y="9773"/>
                  </a:cubicBezTo>
                  <a:close/>
                  <a:moveTo>
                    <a:pt x="23526" y="7517"/>
                  </a:moveTo>
                  <a:cubicBezTo>
                    <a:pt x="23627" y="7517"/>
                    <a:pt x="23727" y="7534"/>
                    <a:pt x="23818" y="7574"/>
                  </a:cubicBezTo>
                  <a:cubicBezTo>
                    <a:pt x="24159" y="7720"/>
                    <a:pt x="23978" y="8060"/>
                    <a:pt x="23783" y="8245"/>
                  </a:cubicBezTo>
                  <a:cubicBezTo>
                    <a:pt x="23564" y="8450"/>
                    <a:pt x="23285" y="8605"/>
                    <a:pt x="23031" y="8761"/>
                  </a:cubicBezTo>
                  <a:cubicBezTo>
                    <a:pt x="22761" y="8928"/>
                    <a:pt x="22486" y="9083"/>
                    <a:pt x="22205" y="9229"/>
                  </a:cubicBezTo>
                  <a:cubicBezTo>
                    <a:pt x="22158" y="9255"/>
                    <a:pt x="22110" y="9276"/>
                    <a:pt x="22063" y="9299"/>
                  </a:cubicBezTo>
                  <a:cubicBezTo>
                    <a:pt x="22128" y="9229"/>
                    <a:pt x="22179" y="9150"/>
                    <a:pt x="22208" y="9053"/>
                  </a:cubicBezTo>
                  <a:cubicBezTo>
                    <a:pt x="22229" y="8978"/>
                    <a:pt x="22155" y="8893"/>
                    <a:pt x="22080" y="8893"/>
                  </a:cubicBezTo>
                  <a:cubicBezTo>
                    <a:pt x="22074" y="8893"/>
                    <a:pt x="22069" y="8893"/>
                    <a:pt x="22063" y="8894"/>
                  </a:cubicBezTo>
                  <a:cubicBezTo>
                    <a:pt x="21688" y="8958"/>
                    <a:pt x="21359" y="9138"/>
                    <a:pt x="21049" y="9350"/>
                  </a:cubicBezTo>
                  <a:cubicBezTo>
                    <a:pt x="20901" y="9451"/>
                    <a:pt x="20758" y="9557"/>
                    <a:pt x="20610" y="9659"/>
                  </a:cubicBezTo>
                  <a:cubicBezTo>
                    <a:pt x="20587" y="9675"/>
                    <a:pt x="20562" y="9689"/>
                    <a:pt x="20539" y="9705"/>
                  </a:cubicBezTo>
                  <a:cubicBezTo>
                    <a:pt x="20514" y="9710"/>
                    <a:pt x="20497" y="9724"/>
                    <a:pt x="20482" y="9741"/>
                  </a:cubicBezTo>
                  <a:cubicBezTo>
                    <a:pt x="20453" y="9761"/>
                    <a:pt x="20424" y="9781"/>
                    <a:pt x="20393" y="9801"/>
                  </a:cubicBezTo>
                  <a:cubicBezTo>
                    <a:pt x="20362" y="9819"/>
                    <a:pt x="20326" y="9838"/>
                    <a:pt x="20292" y="9856"/>
                  </a:cubicBezTo>
                  <a:cubicBezTo>
                    <a:pt x="20631" y="9472"/>
                    <a:pt x="20992" y="9106"/>
                    <a:pt x="21376" y="8767"/>
                  </a:cubicBezTo>
                  <a:cubicBezTo>
                    <a:pt x="21835" y="8362"/>
                    <a:pt x="22341" y="7918"/>
                    <a:pt x="22907" y="7669"/>
                  </a:cubicBezTo>
                  <a:cubicBezTo>
                    <a:pt x="23088" y="7590"/>
                    <a:pt x="23312" y="7517"/>
                    <a:pt x="23526" y="7517"/>
                  </a:cubicBezTo>
                  <a:close/>
                  <a:moveTo>
                    <a:pt x="15746" y="8718"/>
                  </a:moveTo>
                  <a:cubicBezTo>
                    <a:pt x="15849" y="8718"/>
                    <a:pt x="15952" y="8720"/>
                    <a:pt x="16054" y="8724"/>
                  </a:cubicBezTo>
                  <a:cubicBezTo>
                    <a:pt x="16733" y="8753"/>
                    <a:pt x="17411" y="8880"/>
                    <a:pt x="18052" y="9099"/>
                  </a:cubicBezTo>
                  <a:cubicBezTo>
                    <a:pt x="18591" y="9280"/>
                    <a:pt x="19105" y="9531"/>
                    <a:pt x="19587" y="9832"/>
                  </a:cubicBezTo>
                  <a:cubicBezTo>
                    <a:pt x="19546" y="9825"/>
                    <a:pt x="19505" y="9817"/>
                    <a:pt x="19464" y="9810"/>
                  </a:cubicBezTo>
                  <a:cubicBezTo>
                    <a:pt x="19193" y="9697"/>
                    <a:pt x="18925" y="9571"/>
                    <a:pt x="18645" y="9482"/>
                  </a:cubicBezTo>
                  <a:cubicBezTo>
                    <a:pt x="18369" y="9393"/>
                    <a:pt x="18084" y="9333"/>
                    <a:pt x="17797" y="9333"/>
                  </a:cubicBezTo>
                  <a:cubicBezTo>
                    <a:pt x="17695" y="9333"/>
                    <a:pt x="17593" y="9341"/>
                    <a:pt x="17490" y="9357"/>
                  </a:cubicBezTo>
                  <a:cubicBezTo>
                    <a:pt x="17395" y="9371"/>
                    <a:pt x="17354" y="9465"/>
                    <a:pt x="17399" y="9548"/>
                  </a:cubicBezTo>
                  <a:cubicBezTo>
                    <a:pt x="17480" y="9692"/>
                    <a:pt x="17631" y="9763"/>
                    <a:pt x="17785" y="9801"/>
                  </a:cubicBezTo>
                  <a:cubicBezTo>
                    <a:pt x="17991" y="9852"/>
                    <a:pt x="18205" y="9872"/>
                    <a:pt x="18414" y="9905"/>
                  </a:cubicBezTo>
                  <a:cubicBezTo>
                    <a:pt x="18577" y="9930"/>
                    <a:pt x="18743" y="9960"/>
                    <a:pt x="18908" y="9988"/>
                  </a:cubicBezTo>
                  <a:cubicBezTo>
                    <a:pt x="18449" y="9967"/>
                    <a:pt x="17993" y="9929"/>
                    <a:pt x="17539" y="9862"/>
                  </a:cubicBezTo>
                  <a:cubicBezTo>
                    <a:pt x="17158" y="9808"/>
                    <a:pt x="16779" y="9740"/>
                    <a:pt x="16405" y="9656"/>
                  </a:cubicBezTo>
                  <a:cubicBezTo>
                    <a:pt x="16056" y="9578"/>
                    <a:pt x="15697" y="9500"/>
                    <a:pt x="15369" y="9354"/>
                  </a:cubicBezTo>
                  <a:cubicBezTo>
                    <a:pt x="15217" y="9285"/>
                    <a:pt x="15066" y="9201"/>
                    <a:pt x="14942" y="9086"/>
                  </a:cubicBezTo>
                  <a:cubicBezTo>
                    <a:pt x="14924" y="9070"/>
                    <a:pt x="14907" y="9051"/>
                    <a:pt x="14887" y="9029"/>
                  </a:cubicBezTo>
                  <a:lnTo>
                    <a:pt x="14887" y="9029"/>
                  </a:lnTo>
                  <a:cubicBezTo>
                    <a:pt x="14890" y="9030"/>
                    <a:pt x="14892" y="9030"/>
                    <a:pt x="14895" y="9030"/>
                  </a:cubicBezTo>
                  <a:cubicBezTo>
                    <a:pt x="14936" y="9030"/>
                    <a:pt x="14948" y="8971"/>
                    <a:pt x="14912" y="8950"/>
                  </a:cubicBezTo>
                  <a:cubicBezTo>
                    <a:pt x="14883" y="8933"/>
                    <a:pt x="14851" y="8921"/>
                    <a:pt x="14820" y="8907"/>
                  </a:cubicBezTo>
                  <a:cubicBezTo>
                    <a:pt x="14800" y="8765"/>
                    <a:pt x="14931" y="8765"/>
                    <a:pt x="15041" y="8754"/>
                  </a:cubicBezTo>
                  <a:cubicBezTo>
                    <a:pt x="15276" y="8729"/>
                    <a:pt x="15511" y="8718"/>
                    <a:pt x="15746" y="8718"/>
                  </a:cubicBezTo>
                  <a:close/>
                  <a:moveTo>
                    <a:pt x="23544" y="9933"/>
                  </a:moveTo>
                  <a:lnTo>
                    <a:pt x="23544" y="9933"/>
                  </a:lnTo>
                  <a:cubicBezTo>
                    <a:pt x="24235" y="9946"/>
                    <a:pt x="24922" y="9959"/>
                    <a:pt x="25607" y="9961"/>
                  </a:cubicBezTo>
                  <a:cubicBezTo>
                    <a:pt x="26799" y="9967"/>
                    <a:pt x="27991" y="9974"/>
                    <a:pt x="29182" y="9980"/>
                  </a:cubicBezTo>
                  <a:cubicBezTo>
                    <a:pt x="29186" y="9980"/>
                    <a:pt x="29191" y="9980"/>
                    <a:pt x="29195" y="9980"/>
                  </a:cubicBezTo>
                  <a:cubicBezTo>
                    <a:pt x="29315" y="9980"/>
                    <a:pt x="29452" y="9974"/>
                    <a:pt x="29595" y="9974"/>
                  </a:cubicBezTo>
                  <a:cubicBezTo>
                    <a:pt x="29962" y="9974"/>
                    <a:pt x="30362" y="10011"/>
                    <a:pt x="30583" y="10278"/>
                  </a:cubicBezTo>
                  <a:cubicBezTo>
                    <a:pt x="30142" y="10473"/>
                    <a:pt x="29664" y="10519"/>
                    <a:pt x="29186" y="10519"/>
                  </a:cubicBezTo>
                  <a:cubicBezTo>
                    <a:pt x="29066" y="10519"/>
                    <a:pt x="28945" y="10516"/>
                    <a:pt x="28825" y="10512"/>
                  </a:cubicBezTo>
                  <a:cubicBezTo>
                    <a:pt x="28151" y="10489"/>
                    <a:pt x="27478" y="10437"/>
                    <a:pt x="26806" y="10371"/>
                  </a:cubicBezTo>
                  <a:cubicBezTo>
                    <a:pt x="25922" y="10286"/>
                    <a:pt x="25038" y="10188"/>
                    <a:pt x="24153" y="10092"/>
                  </a:cubicBezTo>
                  <a:cubicBezTo>
                    <a:pt x="23956" y="10021"/>
                    <a:pt x="23753" y="9968"/>
                    <a:pt x="23544" y="9933"/>
                  </a:cubicBezTo>
                  <a:close/>
                  <a:moveTo>
                    <a:pt x="14322" y="9895"/>
                  </a:moveTo>
                  <a:cubicBezTo>
                    <a:pt x="14907" y="9895"/>
                    <a:pt x="15493" y="9950"/>
                    <a:pt x="16077" y="10005"/>
                  </a:cubicBezTo>
                  <a:cubicBezTo>
                    <a:pt x="16849" y="10079"/>
                    <a:pt x="17623" y="10165"/>
                    <a:pt x="18399" y="10165"/>
                  </a:cubicBezTo>
                  <a:cubicBezTo>
                    <a:pt x="18500" y="10165"/>
                    <a:pt x="18601" y="10163"/>
                    <a:pt x="18702" y="10160"/>
                  </a:cubicBezTo>
                  <a:cubicBezTo>
                    <a:pt x="18757" y="10164"/>
                    <a:pt x="18811" y="10167"/>
                    <a:pt x="18868" y="10168"/>
                  </a:cubicBezTo>
                  <a:cubicBezTo>
                    <a:pt x="17394" y="10412"/>
                    <a:pt x="15907" y="10625"/>
                    <a:pt x="14411" y="10625"/>
                  </a:cubicBezTo>
                  <a:cubicBezTo>
                    <a:pt x="14216" y="10625"/>
                    <a:pt x="14020" y="10622"/>
                    <a:pt x="13824" y="10614"/>
                  </a:cubicBezTo>
                  <a:cubicBezTo>
                    <a:pt x="13583" y="10605"/>
                    <a:pt x="13342" y="10590"/>
                    <a:pt x="13103" y="10564"/>
                  </a:cubicBezTo>
                  <a:cubicBezTo>
                    <a:pt x="12979" y="10553"/>
                    <a:pt x="12855" y="10537"/>
                    <a:pt x="12732" y="10522"/>
                  </a:cubicBezTo>
                  <a:cubicBezTo>
                    <a:pt x="12630" y="10510"/>
                    <a:pt x="12475" y="10510"/>
                    <a:pt x="12384" y="10455"/>
                  </a:cubicBezTo>
                  <a:cubicBezTo>
                    <a:pt x="12126" y="10299"/>
                    <a:pt x="12560" y="10116"/>
                    <a:pt x="12682" y="10083"/>
                  </a:cubicBezTo>
                  <a:cubicBezTo>
                    <a:pt x="12916" y="10022"/>
                    <a:pt x="13154" y="9980"/>
                    <a:pt x="13394" y="9949"/>
                  </a:cubicBezTo>
                  <a:cubicBezTo>
                    <a:pt x="13703" y="9910"/>
                    <a:pt x="14012" y="9895"/>
                    <a:pt x="14322" y="9895"/>
                  </a:cubicBezTo>
                  <a:close/>
                  <a:moveTo>
                    <a:pt x="24688" y="10354"/>
                  </a:moveTo>
                  <a:lnTo>
                    <a:pt x="24688" y="10354"/>
                  </a:lnTo>
                  <a:cubicBezTo>
                    <a:pt x="25203" y="10411"/>
                    <a:pt x="25718" y="10469"/>
                    <a:pt x="26234" y="10522"/>
                  </a:cubicBezTo>
                  <a:cubicBezTo>
                    <a:pt x="25858" y="10561"/>
                    <a:pt x="25492" y="10632"/>
                    <a:pt x="25118" y="10709"/>
                  </a:cubicBezTo>
                  <a:cubicBezTo>
                    <a:pt x="25054" y="10641"/>
                    <a:pt x="24989" y="10583"/>
                    <a:pt x="24933" y="10536"/>
                  </a:cubicBezTo>
                  <a:cubicBezTo>
                    <a:pt x="24855" y="10469"/>
                    <a:pt x="24773" y="10408"/>
                    <a:pt x="24688" y="10354"/>
                  </a:cubicBezTo>
                  <a:close/>
                  <a:moveTo>
                    <a:pt x="21705" y="10021"/>
                  </a:moveTo>
                  <a:cubicBezTo>
                    <a:pt x="22524" y="10112"/>
                    <a:pt x="23341" y="10203"/>
                    <a:pt x="24159" y="10293"/>
                  </a:cubicBezTo>
                  <a:cubicBezTo>
                    <a:pt x="24248" y="10329"/>
                    <a:pt x="24334" y="10369"/>
                    <a:pt x="24420" y="10413"/>
                  </a:cubicBezTo>
                  <a:cubicBezTo>
                    <a:pt x="24688" y="10554"/>
                    <a:pt x="24966" y="10762"/>
                    <a:pt x="25122" y="11025"/>
                  </a:cubicBezTo>
                  <a:cubicBezTo>
                    <a:pt x="25271" y="11274"/>
                    <a:pt x="24973" y="11275"/>
                    <a:pt x="24808" y="11278"/>
                  </a:cubicBezTo>
                  <a:cubicBezTo>
                    <a:pt x="24786" y="11278"/>
                    <a:pt x="24764" y="11278"/>
                    <a:pt x="24742" y="11278"/>
                  </a:cubicBezTo>
                  <a:cubicBezTo>
                    <a:pt x="24594" y="11278"/>
                    <a:pt x="24446" y="11274"/>
                    <a:pt x="24299" y="11268"/>
                  </a:cubicBezTo>
                  <a:cubicBezTo>
                    <a:pt x="23648" y="11240"/>
                    <a:pt x="22999" y="11138"/>
                    <a:pt x="22368" y="10976"/>
                  </a:cubicBezTo>
                  <a:cubicBezTo>
                    <a:pt x="21880" y="10852"/>
                    <a:pt x="21415" y="10678"/>
                    <a:pt x="20958" y="10481"/>
                  </a:cubicBezTo>
                  <a:cubicBezTo>
                    <a:pt x="20922" y="10464"/>
                    <a:pt x="20885" y="10449"/>
                    <a:pt x="20850" y="10434"/>
                  </a:cubicBezTo>
                  <a:lnTo>
                    <a:pt x="20850" y="10434"/>
                  </a:lnTo>
                  <a:cubicBezTo>
                    <a:pt x="20897" y="10442"/>
                    <a:pt x="20944" y="10449"/>
                    <a:pt x="20992" y="10458"/>
                  </a:cubicBezTo>
                  <a:cubicBezTo>
                    <a:pt x="21413" y="10559"/>
                    <a:pt x="21839" y="10652"/>
                    <a:pt x="22270" y="10692"/>
                  </a:cubicBezTo>
                  <a:cubicBezTo>
                    <a:pt x="22321" y="10697"/>
                    <a:pt x="22381" y="10707"/>
                    <a:pt x="22440" y="10707"/>
                  </a:cubicBezTo>
                  <a:cubicBezTo>
                    <a:pt x="22516" y="10707"/>
                    <a:pt x="22590" y="10691"/>
                    <a:pt x="22638" y="10630"/>
                  </a:cubicBezTo>
                  <a:cubicBezTo>
                    <a:pt x="22731" y="10509"/>
                    <a:pt x="22619" y="10405"/>
                    <a:pt x="22517" y="10349"/>
                  </a:cubicBezTo>
                  <a:cubicBezTo>
                    <a:pt x="22243" y="10197"/>
                    <a:pt x="21901" y="10195"/>
                    <a:pt x="21598" y="10176"/>
                  </a:cubicBezTo>
                  <a:cubicBezTo>
                    <a:pt x="21399" y="10164"/>
                    <a:pt x="21200" y="10161"/>
                    <a:pt x="21003" y="10161"/>
                  </a:cubicBezTo>
                  <a:cubicBezTo>
                    <a:pt x="20939" y="10151"/>
                    <a:pt x="20878" y="10140"/>
                    <a:pt x="20816" y="10129"/>
                  </a:cubicBezTo>
                  <a:lnTo>
                    <a:pt x="20736" y="10107"/>
                  </a:lnTo>
                  <a:cubicBezTo>
                    <a:pt x="21051" y="10045"/>
                    <a:pt x="21378" y="10024"/>
                    <a:pt x="21705" y="10021"/>
                  </a:cubicBezTo>
                  <a:close/>
                  <a:moveTo>
                    <a:pt x="16135" y="10712"/>
                  </a:moveTo>
                  <a:cubicBezTo>
                    <a:pt x="15734" y="10801"/>
                    <a:pt x="15338" y="10905"/>
                    <a:pt x="14948" y="11034"/>
                  </a:cubicBezTo>
                  <a:cubicBezTo>
                    <a:pt x="14426" y="11146"/>
                    <a:pt x="13922" y="11338"/>
                    <a:pt x="13406" y="11472"/>
                  </a:cubicBezTo>
                  <a:cubicBezTo>
                    <a:pt x="13112" y="11550"/>
                    <a:pt x="12814" y="11606"/>
                    <a:pt x="12510" y="11614"/>
                  </a:cubicBezTo>
                  <a:cubicBezTo>
                    <a:pt x="12471" y="11616"/>
                    <a:pt x="12430" y="11617"/>
                    <a:pt x="12386" y="11617"/>
                  </a:cubicBezTo>
                  <a:cubicBezTo>
                    <a:pt x="12141" y="11617"/>
                    <a:pt x="11842" y="11584"/>
                    <a:pt x="11666" y="11421"/>
                  </a:cubicBezTo>
                  <a:cubicBezTo>
                    <a:pt x="11482" y="11251"/>
                    <a:pt x="11787" y="11140"/>
                    <a:pt x="11913" y="11085"/>
                  </a:cubicBezTo>
                  <a:cubicBezTo>
                    <a:pt x="12061" y="11018"/>
                    <a:pt x="12217" y="10969"/>
                    <a:pt x="12374" y="10932"/>
                  </a:cubicBezTo>
                  <a:cubicBezTo>
                    <a:pt x="12666" y="10865"/>
                    <a:pt x="12970" y="10841"/>
                    <a:pt x="13271" y="10834"/>
                  </a:cubicBezTo>
                  <a:cubicBezTo>
                    <a:pt x="13746" y="10824"/>
                    <a:pt x="14214" y="10840"/>
                    <a:pt x="14681" y="10791"/>
                  </a:cubicBezTo>
                  <a:cubicBezTo>
                    <a:pt x="15118" y="10784"/>
                    <a:pt x="15552" y="10766"/>
                    <a:pt x="15986" y="10727"/>
                  </a:cubicBezTo>
                  <a:cubicBezTo>
                    <a:pt x="16036" y="10725"/>
                    <a:pt x="16086" y="10718"/>
                    <a:pt x="16135" y="10712"/>
                  </a:cubicBezTo>
                  <a:close/>
                  <a:moveTo>
                    <a:pt x="26814" y="10624"/>
                  </a:moveTo>
                  <a:cubicBezTo>
                    <a:pt x="27032" y="10624"/>
                    <a:pt x="27250" y="10632"/>
                    <a:pt x="27469" y="10645"/>
                  </a:cubicBezTo>
                  <a:cubicBezTo>
                    <a:pt x="28238" y="10692"/>
                    <a:pt x="29002" y="10832"/>
                    <a:pt x="29736" y="11067"/>
                  </a:cubicBezTo>
                  <a:cubicBezTo>
                    <a:pt x="30107" y="11184"/>
                    <a:pt x="30523" y="11309"/>
                    <a:pt x="30855" y="11519"/>
                  </a:cubicBezTo>
                  <a:cubicBezTo>
                    <a:pt x="30998" y="11610"/>
                    <a:pt x="31169" y="11801"/>
                    <a:pt x="31067" y="11986"/>
                  </a:cubicBezTo>
                  <a:cubicBezTo>
                    <a:pt x="31014" y="12081"/>
                    <a:pt x="30900" y="12108"/>
                    <a:pt x="30773" y="12108"/>
                  </a:cubicBezTo>
                  <a:cubicBezTo>
                    <a:pt x="30626" y="12108"/>
                    <a:pt x="30463" y="12071"/>
                    <a:pt x="30364" y="12060"/>
                  </a:cubicBezTo>
                  <a:cubicBezTo>
                    <a:pt x="29551" y="11966"/>
                    <a:pt x="28747" y="11823"/>
                    <a:pt x="27952" y="11633"/>
                  </a:cubicBezTo>
                  <a:cubicBezTo>
                    <a:pt x="27494" y="11525"/>
                    <a:pt x="27043" y="11399"/>
                    <a:pt x="26593" y="11260"/>
                  </a:cubicBezTo>
                  <a:cubicBezTo>
                    <a:pt x="26366" y="11189"/>
                    <a:pt x="26142" y="11115"/>
                    <a:pt x="25916" y="11035"/>
                  </a:cubicBezTo>
                  <a:cubicBezTo>
                    <a:pt x="25699" y="10959"/>
                    <a:pt x="25485" y="10858"/>
                    <a:pt x="25258" y="10818"/>
                  </a:cubicBezTo>
                  <a:cubicBezTo>
                    <a:pt x="25254" y="10818"/>
                    <a:pt x="25250" y="10817"/>
                    <a:pt x="25247" y="10817"/>
                  </a:cubicBezTo>
                  <a:cubicBezTo>
                    <a:pt x="25236" y="10817"/>
                    <a:pt x="25227" y="10820"/>
                    <a:pt x="25220" y="10825"/>
                  </a:cubicBezTo>
                  <a:cubicBezTo>
                    <a:pt x="25200" y="10801"/>
                    <a:pt x="25180" y="10776"/>
                    <a:pt x="25159" y="10752"/>
                  </a:cubicBezTo>
                  <a:cubicBezTo>
                    <a:pt x="25515" y="10688"/>
                    <a:pt x="25888" y="10664"/>
                    <a:pt x="26246" y="10641"/>
                  </a:cubicBezTo>
                  <a:cubicBezTo>
                    <a:pt x="26435" y="10630"/>
                    <a:pt x="26625" y="10624"/>
                    <a:pt x="26814" y="10624"/>
                  </a:cubicBezTo>
                  <a:close/>
                  <a:moveTo>
                    <a:pt x="19204" y="10281"/>
                  </a:moveTo>
                  <a:cubicBezTo>
                    <a:pt x="19169" y="10293"/>
                    <a:pt x="19135" y="10306"/>
                    <a:pt x="19099" y="10320"/>
                  </a:cubicBezTo>
                  <a:cubicBezTo>
                    <a:pt x="18881" y="10373"/>
                    <a:pt x="18665" y="10430"/>
                    <a:pt x="18448" y="10496"/>
                  </a:cubicBezTo>
                  <a:cubicBezTo>
                    <a:pt x="18242" y="10557"/>
                    <a:pt x="18029" y="10614"/>
                    <a:pt x="17829" y="10692"/>
                  </a:cubicBezTo>
                  <a:cubicBezTo>
                    <a:pt x="17707" y="10740"/>
                    <a:pt x="17577" y="10818"/>
                    <a:pt x="17570" y="10962"/>
                  </a:cubicBezTo>
                  <a:cubicBezTo>
                    <a:pt x="17567" y="11010"/>
                    <a:pt x="17596" y="11051"/>
                    <a:pt x="17648" y="11051"/>
                  </a:cubicBezTo>
                  <a:cubicBezTo>
                    <a:pt x="17649" y="11051"/>
                    <a:pt x="17650" y="11051"/>
                    <a:pt x="17651" y="11051"/>
                  </a:cubicBezTo>
                  <a:cubicBezTo>
                    <a:pt x="17849" y="11044"/>
                    <a:pt x="18027" y="10969"/>
                    <a:pt x="18204" y="10885"/>
                  </a:cubicBezTo>
                  <a:cubicBezTo>
                    <a:pt x="18384" y="10798"/>
                    <a:pt x="18567" y="10713"/>
                    <a:pt x="18752" y="10637"/>
                  </a:cubicBezTo>
                  <a:cubicBezTo>
                    <a:pt x="18882" y="10583"/>
                    <a:pt x="19017" y="10535"/>
                    <a:pt x="19150" y="10485"/>
                  </a:cubicBezTo>
                  <a:lnTo>
                    <a:pt x="19150" y="10485"/>
                  </a:lnTo>
                  <a:cubicBezTo>
                    <a:pt x="17895" y="11305"/>
                    <a:pt x="16477" y="11887"/>
                    <a:pt x="15007" y="12175"/>
                  </a:cubicBezTo>
                  <a:cubicBezTo>
                    <a:pt x="14807" y="12214"/>
                    <a:pt x="14607" y="12248"/>
                    <a:pt x="14404" y="12278"/>
                  </a:cubicBezTo>
                  <a:cubicBezTo>
                    <a:pt x="14229" y="12304"/>
                    <a:pt x="14040" y="12344"/>
                    <a:pt x="13859" y="12344"/>
                  </a:cubicBezTo>
                  <a:cubicBezTo>
                    <a:pt x="13830" y="12344"/>
                    <a:pt x="13801" y="12343"/>
                    <a:pt x="13772" y="12341"/>
                  </a:cubicBezTo>
                  <a:cubicBezTo>
                    <a:pt x="13423" y="12308"/>
                    <a:pt x="13484" y="11965"/>
                    <a:pt x="13701" y="11796"/>
                  </a:cubicBezTo>
                  <a:cubicBezTo>
                    <a:pt x="13884" y="11654"/>
                    <a:pt x="14111" y="11555"/>
                    <a:pt x="14321" y="11461"/>
                  </a:cubicBezTo>
                  <a:cubicBezTo>
                    <a:pt x="14473" y="11393"/>
                    <a:pt x="14626" y="11333"/>
                    <a:pt x="14780" y="11277"/>
                  </a:cubicBezTo>
                  <a:cubicBezTo>
                    <a:pt x="14922" y="11237"/>
                    <a:pt x="15064" y="11201"/>
                    <a:pt x="15207" y="11172"/>
                  </a:cubicBezTo>
                  <a:cubicBezTo>
                    <a:pt x="15246" y="11164"/>
                    <a:pt x="15268" y="11138"/>
                    <a:pt x="15281" y="11109"/>
                  </a:cubicBezTo>
                  <a:cubicBezTo>
                    <a:pt x="15825" y="10946"/>
                    <a:pt x="16382" y="10830"/>
                    <a:pt x="16937" y="10716"/>
                  </a:cubicBezTo>
                  <a:cubicBezTo>
                    <a:pt x="17690" y="10563"/>
                    <a:pt x="18448" y="10425"/>
                    <a:pt x="19204" y="10281"/>
                  </a:cubicBezTo>
                  <a:close/>
                  <a:moveTo>
                    <a:pt x="25311" y="10972"/>
                  </a:moveTo>
                  <a:lnTo>
                    <a:pt x="25311" y="10972"/>
                  </a:lnTo>
                  <a:cubicBezTo>
                    <a:pt x="25479" y="11059"/>
                    <a:pt x="25668" y="11118"/>
                    <a:pt x="25847" y="11180"/>
                  </a:cubicBezTo>
                  <a:cubicBezTo>
                    <a:pt x="26065" y="11257"/>
                    <a:pt x="26287" y="11330"/>
                    <a:pt x="26507" y="11400"/>
                  </a:cubicBezTo>
                  <a:cubicBezTo>
                    <a:pt x="26634" y="11441"/>
                    <a:pt x="26763" y="11477"/>
                    <a:pt x="26891" y="11513"/>
                  </a:cubicBezTo>
                  <a:cubicBezTo>
                    <a:pt x="26414" y="11427"/>
                    <a:pt x="25933" y="11359"/>
                    <a:pt x="25452" y="11295"/>
                  </a:cubicBezTo>
                  <a:cubicBezTo>
                    <a:pt x="25451" y="11295"/>
                    <a:pt x="25450" y="11295"/>
                    <a:pt x="25448" y="11295"/>
                  </a:cubicBezTo>
                  <a:cubicBezTo>
                    <a:pt x="25409" y="11295"/>
                    <a:pt x="25400" y="11355"/>
                    <a:pt x="25441" y="11363"/>
                  </a:cubicBezTo>
                  <a:cubicBezTo>
                    <a:pt x="26979" y="11645"/>
                    <a:pt x="28594" y="11911"/>
                    <a:pt x="29951" y="12741"/>
                  </a:cubicBezTo>
                  <a:cubicBezTo>
                    <a:pt x="30211" y="12901"/>
                    <a:pt x="30840" y="13386"/>
                    <a:pt x="30371" y="13688"/>
                  </a:cubicBezTo>
                  <a:cubicBezTo>
                    <a:pt x="30262" y="13758"/>
                    <a:pt x="30132" y="13784"/>
                    <a:pt x="29994" y="13784"/>
                  </a:cubicBezTo>
                  <a:cubicBezTo>
                    <a:pt x="29738" y="13784"/>
                    <a:pt x="29458" y="13696"/>
                    <a:pt x="29248" y="13640"/>
                  </a:cubicBezTo>
                  <a:cubicBezTo>
                    <a:pt x="28418" y="13420"/>
                    <a:pt x="27637" y="13053"/>
                    <a:pt x="26863" y="12690"/>
                  </a:cubicBezTo>
                  <a:cubicBezTo>
                    <a:pt x="25990" y="12280"/>
                    <a:pt x="25119" y="11867"/>
                    <a:pt x="24249" y="11454"/>
                  </a:cubicBezTo>
                  <a:lnTo>
                    <a:pt x="24249" y="11454"/>
                  </a:lnTo>
                  <a:cubicBezTo>
                    <a:pt x="24337" y="11457"/>
                    <a:pt x="24424" y="11462"/>
                    <a:pt x="24513" y="11464"/>
                  </a:cubicBezTo>
                  <a:cubicBezTo>
                    <a:pt x="24596" y="11465"/>
                    <a:pt x="24711" y="11476"/>
                    <a:pt x="24829" y="11476"/>
                  </a:cubicBezTo>
                  <a:cubicBezTo>
                    <a:pt x="25042" y="11476"/>
                    <a:pt x="25267" y="11441"/>
                    <a:pt x="25338" y="11257"/>
                  </a:cubicBezTo>
                  <a:cubicBezTo>
                    <a:pt x="25373" y="11163"/>
                    <a:pt x="25356" y="11065"/>
                    <a:pt x="25311" y="10972"/>
                  </a:cubicBezTo>
                  <a:close/>
                  <a:moveTo>
                    <a:pt x="22235" y="11179"/>
                  </a:moveTo>
                  <a:lnTo>
                    <a:pt x="22235" y="11179"/>
                  </a:lnTo>
                  <a:cubicBezTo>
                    <a:pt x="22881" y="11444"/>
                    <a:pt x="23526" y="11707"/>
                    <a:pt x="24173" y="11967"/>
                  </a:cubicBezTo>
                  <a:cubicBezTo>
                    <a:pt x="24735" y="12193"/>
                    <a:pt x="25298" y="12419"/>
                    <a:pt x="25861" y="12646"/>
                  </a:cubicBezTo>
                  <a:cubicBezTo>
                    <a:pt x="26328" y="12833"/>
                    <a:pt x="26809" y="13016"/>
                    <a:pt x="27222" y="13308"/>
                  </a:cubicBezTo>
                  <a:cubicBezTo>
                    <a:pt x="27480" y="13493"/>
                    <a:pt x="27927" y="13880"/>
                    <a:pt x="27923" y="14260"/>
                  </a:cubicBezTo>
                  <a:cubicBezTo>
                    <a:pt x="27853" y="14264"/>
                    <a:pt x="27816" y="14377"/>
                    <a:pt x="27888" y="14426"/>
                  </a:cubicBezTo>
                  <a:cubicBezTo>
                    <a:pt x="27887" y="14430"/>
                    <a:pt x="27884" y="14436"/>
                    <a:pt x="27883" y="14440"/>
                  </a:cubicBezTo>
                  <a:cubicBezTo>
                    <a:pt x="27827" y="14566"/>
                    <a:pt x="27719" y="14607"/>
                    <a:pt x="27596" y="14607"/>
                  </a:cubicBezTo>
                  <a:cubicBezTo>
                    <a:pt x="27427" y="14607"/>
                    <a:pt x="27230" y="14528"/>
                    <a:pt x="27104" y="14477"/>
                  </a:cubicBezTo>
                  <a:cubicBezTo>
                    <a:pt x="27097" y="14476"/>
                    <a:pt x="27093" y="14470"/>
                    <a:pt x="27085" y="14469"/>
                  </a:cubicBezTo>
                  <a:cubicBezTo>
                    <a:pt x="27051" y="14442"/>
                    <a:pt x="27019" y="14415"/>
                    <a:pt x="26986" y="14388"/>
                  </a:cubicBezTo>
                  <a:cubicBezTo>
                    <a:pt x="26265" y="13812"/>
                    <a:pt x="25519" y="13264"/>
                    <a:pt x="24742" y="12768"/>
                  </a:cubicBezTo>
                  <a:cubicBezTo>
                    <a:pt x="24515" y="12622"/>
                    <a:pt x="24288" y="12484"/>
                    <a:pt x="24058" y="12348"/>
                  </a:cubicBezTo>
                  <a:cubicBezTo>
                    <a:pt x="23978" y="12292"/>
                    <a:pt x="23902" y="12234"/>
                    <a:pt x="23821" y="12180"/>
                  </a:cubicBezTo>
                  <a:cubicBezTo>
                    <a:pt x="23313" y="11833"/>
                    <a:pt x="22791" y="11501"/>
                    <a:pt x="22257" y="11191"/>
                  </a:cubicBezTo>
                  <a:cubicBezTo>
                    <a:pt x="22251" y="11187"/>
                    <a:pt x="22242" y="11182"/>
                    <a:pt x="22235" y="11179"/>
                  </a:cubicBezTo>
                  <a:close/>
                  <a:moveTo>
                    <a:pt x="22876" y="11292"/>
                  </a:moveTo>
                  <a:lnTo>
                    <a:pt x="22876" y="11292"/>
                  </a:lnTo>
                  <a:cubicBezTo>
                    <a:pt x="23219" y="11356"/>
                    <a:pt x="23564" y="11400"/>
                    <a:pt x="23909" y="11428"/>
                  </a:cubicBezTo>
                  <a:cubicBezTo>
                    <a:pt x="23910" y="11454"/>
                    <a:pt x="23923" y="11477"/>
                    <a:pt x="23951" y="11491"/>
                  </a:cubicBezTo>
                  <a:cubicBezTo>
                    <a:pt x="24898" y="11938"/>
                    <a:pt x="25845" y="12383"/>
                    <a:pt x="26795" y="12826"/>
                  </a:cubicBezTo>
                  <a:cubicBezTo>
                    <a:pt x="27273" y="13050"/>
                    <a:pt x="27755" y="13270"/>
                    <a:pt x="28249" y="13461"/>
                  </a:cubicBezTo>
                  <a:cubicBezTo>
                    <a:pt x="28250" y="13461"/>
                    <a:pt x="28250" y="13464"/>
                    <a:pt x="28253" y="13464"/>
                  </a:cubicBezTo>
                  <a:cubicBezTo>
                    <a:pt x="28273" y="13470"/>
                    <a:pt x="28291" y="13477"/>
                    <a:pt x="28310" y="13484"/>
                  </a:cubicBezTo>
                  <a:cubicBezTo>
                    <a:pt x="28381" y="13511"/>
                    <a:pt x="28452" y="13537"/>
                    <a:pt x="28523" y="13562"/>
                  </a:cubicBezTo>
                  <a:cubicBezTo>
                    <a:pt x="28684" y="13629"/>
                    <a:pt x="28842" y="13713"/>
                    <a:pt x="28988" y="13802"/>
                  </a:cubicBezTo>
                  <a:cubicBezTo>
                    <a:pt x="29211" y="13938"/>
                    <a:pt x="29426" y="14096"/>
                    <a:pt x="29611" y="14286"/>
                  </a:cubicBezTo>
                  <a:cubicBezTo>
                    <a:pt x="29705" y="14384"/>
                    <a:pt x="29791" y="14499"/>
                    <a:pt x="29800" y="14636"/>
                  </a:cubicBezTo>
                  <a:cubicBezTo>
                    <a:pt x="29810" y="14770"/>
                    <a:pt x="29734" y="14880"/>
                    <a:pt x="29601" y="14906"/>
                  </a:cubicBezTo>
                  <a:cubicBezTo>
                    <a:pt x="29571" y="14912"/>
                    <a:pt x="29540" y="14915"/>
                    <a:pt x="29509" y="14915"/>
                  </a:cubicBezTo>
                  <a:cubicBezTo>
                    <a:pt x="29414" y="14915"/>
                    <a:pt x="29317" y="14890"/>
                    <a:pt x="29231" y="14862"/>
                  </a:cubicBezTo>
                  <a:cubicBezTo>
                    <a:pt x="29096" y="14819"/>
                    <a:pt x="28961" y="14768"/>
                    <a:pt x="28832" y="14713"/>
                  </a:cubicBezTo>
                  <a:cubicBezTo>
                    <a:pt x="28575" y="14606"/>
                    <a:pt x="28330" y="14477"/>
                    <a:pt x="28089" y="14337"/>
                  </a:cubicBezTo>
                  <a:cubicBezTo>
                    <a:pt x="28103" y="14111"/>
                    <a:pt x="27995" y="13859"/>
                    <a:pt x="27870" y="13691"/>
                  </a:cubicBezTo>
                  <a:cubicBezTo>
                    <a:pt x="27575" y="13291"/>
                    <a:pt x="27142" y="13019"/>
                    <a:pt x="26697" y="12810"/>
                  </a:cubicBezTo>
                  <a:cubicBezTo>
                    <a:pt x="26143" y="12549"/>
                    <a:pt x="25563" y="12343"/>
                    <a:pt x="24996" y="12118"/>
                  </a:cubicBezTo>
                  <a:cubicBezTo>
                    <a:pt x="24292" y="11838"/>
                    <a:pt x="23584" y="11567"/>
                    <a:pt x="22876" y="11292"/>
                  </a:cubicBezTo>
                  <a:close/>
                  <a:moveTo>
                    <a:pt x="19326" y="11445"/>
                  </a:moveTo>
                  <a:lnTo>
                    <a:pt x="19272" y="11557"/>
                  </a:lnTo>
                  <a:lnTo>
                    <a:pt x="19055" y="12010"/>
                  </a:lnTo>
                  <a:cubicBezTo>
                    <a:pt x="18991" y="12143"/>
                    <a:pt x="18916" y="12275"/>
                    <a:pt x="18875" y="12420"/>
                  </a:cubicBezTo>
                  <a:cubicBezTo>
                    <a:pt x="18845" y="12529"/>
                    <a:pt x="18830" y="12690"/>
                    <a:pt x="18937" y="12763"/>
                  </a:cubicBezTo>
                  <a:cubicBezTo>
                    <a:pt x="18972" y="12787"/>
                    <a:pt x="19011" y="12798"/>
                    <a:pt x="19049" y="12798"/>
                  </a:cubicBezTo>
                  <a:cubicBezTo>
                    <a:pt x="19123" y="12798"/>
                    <a:pt x="19196" y="12759"/>
                    <a:pt x="19244" y="12700"/>
                  </a:cubicBezTo>
                  <a:cubicBezTo>
                    <a:pt x="19285" y="12649"/>
                    <a:pt x="19315" y="12585"/>
                    <a:pt x="19340" y="12519"/>
                  </a:cubicBezTo>
                  <a:lnTo>
                    <a:pt x="19340" y="12519"/>
                  </a:lnTo>
                  <a:cubicBezTo>
                    <a:pt x="19190" y="13050"/>
                    <a:pt x="19037" y="13579"/>
                    <a:pt x="18886" y="14108"/>
                  </a:cubicBezTo>
                  <a:cubicBezTo>
                    <a:pt x="18746" y="14449"/>
                    <a:pt x="18573" y="14771"/>
                    <a:pt x="18336" y="15046"/>
                  </a:cubicBezTo>
                  <a:cubicBezTo>
                    <a:pt x="18221" y="15181"/>
                    <a:pt x="18090" y="15302"/>
                    <a:pt x="17943" y="15401"/>
                  </a:cubicBezTo>
                  <a:cubicBezTo>
                    <a:pt x="17875" y="15448"/>
                    <a:pt x="17788" y="15507"/>
                    <a:pt x="17702" y="15520"/>
                  </a:cubicBezTo>
                  <a:cubicBezTo>
                    <a:pt x="17703" y="15483"/>
                    <a:pt x="17709" y="15442"/>
                    <a:pt x="17709" y="15400"/>
                  </a:cubicBezTo>
                  <a:cubicBezTo>
                    <a:pt x="17709" y="15336"/>
                    <a:pt x="17664" y="15306"/>
                    <a:pt x="17614" y="15306"/>
                  </a:cubicBezTo>
                  <a:cubicBezTo>
                    <a:pt x="17558" y="15306"/>
                    <a:pt x="17498" y="15345"/>
                    <a:pt x="17497" y="15417"/>
                  </a:cubicBezTo>
                  <a:cubicBezTo>
                    <a:pt x="17453" y="15346"/>
                    <a:pt x="17432" y="15256"/>
                    <a:pt x="17428" y="15180"/>
                  </a:cubicBezTo>
                  <a:cubicBezTo>
                    <a:pt x="17414" y="14795"/>
                    <a:pt x="17580" y="14369"/>
                    <a:pt x="17726" y="14022"/>
                  </a:cubicBezTo>
                  <a:cubicBezTo>
                    <a:pt x="18015" y="13339"/>
                    <a:pt x="18439" y="12728"/>
                    <a:pt x="18861" y="12125"/>
                  </a:cubicBezTo>
                  <a:cubicBezTo>
                    <a:pt x="19020" y="11901"/>
                    <a:pt x="19173" y="11675"/>
                    <a:pt x="19326" y="11445"/>
                  </a:cubicBezTo>
                  <a:close/>
                  <a:moveTo>
                    <a:pt x="19220" y="10845"/>
                  </a:moveTo>
                  <a:lnTo>
                    <a:pt x="19220" y="10845"/>
                  </a:lnTo>
                  <a:cubicBezTo>
                    <a:pt x="18788" y="11614"/>
                    <a:pt x="18214" y="12319"/>
                    <a:pt x="17635" y="12979"/>
                  </a:cubicBezTo>
                  <a:cubicBezTo>
                    <a:pt x="17323" y="13335"/>
                    <a:pt x="17001" y="13681"/>
                    <a:pt x="16676" y="14026"/>
                  </a:cubicBezTo>
                  <a:cubicBezTo>
                    <a:pt x="16342" y="14381"/>
                    <a:pt x="16013" y="14743"/>
                    <a:pt x="15630" y="15046"/>
                  </a:cubicBezTo>
                  <a:cubicBezTo>
                    <a:pt x="15439" y="15197"/>
                    <a:pt x="15233" y="15336"/>
                    <a:pt x="15012" y="15443"/>
                  </a:cubicBezTo>
                  <a:cubicBezTo>
                    <a:pt x="14857" y="15518"/>
                    <a:pt x="14659" y="15611"/>
                    <a:pt x="14474" y="15611"/>
                  </a:cubicBezTo>
                  <a:cubicBezTo>
                    <a:pt x="14427" y="15611"/>
                    <a:pt x="14380" y="15605"/>
                    <a:pt x="14335" y="15591"/>
                  </a:cubicBezTo>
                  <a:cubicBezTo>
                    <a:pt x="14115" y="15523"/>
                    <a:pt x="14050" y="15273"/>
                    <a:pt x="14099" y="15069"/>
                  </a:cubicBezTo>
                  <a:cubicBezTo>
                    <a:pt x="14159" y="14825"/>
                    <a:pt x="14356" y="14636"/>
                    <a:pt x="14528" y="14466"/>
                  </a:cubicBezTo>
                  <a:cubicBezTo>
                    <a:pt x="14928" y="14069"/>
                    <a:pt x="15356" y="13707"/>
                    <a:pt x="15801" y="13359"/>
                  </a:cubicBezTo>
                  <a:cubicBezTo>
                    <a:pt x="16228" y="13076"/>
                    <a:pt x="16639" y="12768"/>
                    <a:pt x="17043" y="12456"/>
                  </a:cubicBezTo>
                  <a:cubicBezTo>
                    <a:pt x="17222" y="12317"/>
                    <a:pt x="17401" y="12177"/>
                    <a:pt x="17581" y="12038"/>
                  </a:cubicBezTo>
                  <a:cubicBezTo>
                    <a:pt x="18127" y="11641"/>
                    <a:pt x="18675" y="11244"/>
                    <a:pt x="19220" y="10845"/>
                  </a:cubicBezTo>
                  <a:close/>
                  <a:moveTo>
                    <a:pt x="21023" y="10896"/>
                  </a:moveTo>
                  <a:cubicBezTo>
                    <a:pt x="21625" y="11267"/>
                    <a:pt x="22201" y="11677"/>
                    <a:pt x="22744" y="12125"/>
                  </a:cubicBezTo>
                  <a:cubicBezTo>
                    <a:pt x="23100" y="12420"/>
                    <a:pt x="23443" y="12732"/>
                    <a:pt x="23773" y="13057"/>
                  </a:cubicBezTo>
                  <a:cubicBezTo>
                    <a:pt x="24107" y="13391"/>
                    <a:pt x="24448" y="13735"/>
                    <a:pt x="24725" y="14118"/>
                  </a:cubicBezTo>
                  <a:cubicBezTo>
                    <a:pt x="24990" y="14491"/>
                    <a:pt x="25265" y="15025"/>
                    <a:pt x="25058" y="15486"/>
                  </a:cubicBezTo>
                  <a:cubicBezTo>
                    <a:pt x="24991" y="15633"/>
                    <a:pt x="24891" y="15690"/>
                    <a:pt x="24776" y="15690"/>
                  </a:cubicBezTo>
                  <a:cubicBezTo>
                    <a:pt x="24480" y="15690"/>
                    <a:pt x="24083" y="15316"/>
                    <a:pt x="23896" y="15160"/>
                  </a:cubicBezTo>
                  <a:cubicBezTo>
                    <a:pt x="23163" y="14550"/>
                    <a:pt x="22574" y="13792"/>
                    <a:pt x="22028" y="13016"/>
                  </a:cubicBezTo>
                  <a:cubicBezTo>
                    <a:pt x="21704" y="12556"/>
                    <a:pt x="21399" y="12085"/>
                    <a:pt x="21108" y="11604"/>
                  </a:cubicBezTo>
                  <a:lnTo>
                    <a:pt x="21108" y="11604"/>
                  </a:lnTo>
                  <a:cubicBezTo>
                    <a:pt x="21562" y="12177"/>
                    <a:pt x="22060" y="12718"/>
                    <a:pt x="22605" y="13203"/>
                  </a:cubicBezTo>
                  <a:cubicBezTo>
                    <a:pt x="22675" y="13265"/>
                    <a:pt x="22761" y="13319"/>
                    <a:pt x="22844" y="13319"/>
                  </a:cubicBezTo>
                  <a:cubicBezTo>
                    <a:pt x="22900" y="13319"/>
                    <a:pt x="22955" y="13294"/>
                    <a:pt x="23002" y="13229"/>
                  </a:cubicBezTo>
                  <a:cubicBezTo>
                    <a:pt x="23128" y="13053"/>
                    <a:pt x="22980" y="12866"/>
                    <a:pt x="22875" y="12724"/>
                  </a:cubicBezTo>
                  <a:cubicBezTo>
                    <a:pt x="22582" y="12331"/>
                    <a:pt x="22228" y="11993"/>
                    <a:pt x="21867" y="11664"/>
                  </a:cubicBezTo>
                  <a:cubicBezTo>
                    <a:pt x="21652" y="11468"/>
                    <a:pt x="21433" y="11272"/>
                    <a:pt x="21216" y="11075"/>
                  </a:cubicBezTo>
                  <a:cubicBezTo>
                    <a:pt x="21152" y="11018"/>
                    <a:pt x="21088" y="10957"/>
                    <a:pt x="21023" y="10896"/>
                  </a:cubicBezTo>
                  <a:close/>
                  <a:moveTo>
                    <a:pt x="20045" y="12031"/>
                  </a:moveTo>
                  <a:cubicBezTo>
                    <a:pt x="20055" y="12243"/>
                    <a:pt x="20063" y="12457"/>
                    <a:pt x="20095" y="12663"/>
                  </a:cubicBezTo>
                  <a:cubicBezTo>
                    <a:pt x="20119" y="12802"/>
                    <a:pt x="20191" y="13072"/>
                    <a:pt x="20373" y="13072"/>
                  </a:cubicBezTo>
                  <a:cubicBezTo>
                    <a:pt x="20385" y="13072"/>
                    <a:pt x="20397" y="13071"/>
                    <a:pt x="20410" y="13068"/>
                  </a:cubicBezTo>
                  <a:cubicBezTo>
                    <a:pt x="20450" y="13061"/>
                    <a:pt x="20481" y="13039"/>
                    <a:pt x="20505" y="13012"/>
                  </a:cubicBezTo>
                  <a:cubicBezTo>
                    <a:pt x="20592" y="13514"/>
                    <a:pt x="20683" y="14015"/>
                    <a:pt x="20772" y="14513"/>
                  </a:cubicBezTo>
                  <a:cubicBezTo>
                    <a:pt x="20824" y="14811"/>
                    <a:pt x="20881" y="15110"/>
                    <a:pt x="20938" y="15408"/>
                  </a:cubicBezTo>
                  <a:cubicBezTo>
                    <a:pt x="20908" y="15726"/>
                    <a:pt x="20839" y="16038"/>
                    <a:pt x="20709" y="16327"/>
                  </a:cubicBezTo>
                  <a:cubicBezTo>
                    <a:pt x="20674" y="16407"/>
                    <a:pt x="20634" y="16485"/>
                    <a:pt x="20590" y="16559"/>
                  </a:cubicBezTo>
                  <a:cubicBezTo>
                    <a:pt x="20546" y="16634"/>
                    <a:pt x="20508" y="16716"/>
                    <a:pt x="20442" y="16716"/>
                  </a:cubicBezTo>
                  <a:cubicBezTo>
                    <a:pt x="20416" y="16716"/>
                    <a:pt x="20385" y="16703"/>
                    <a:pt x="20348" y="16671"/>
                  </a:cubicBezTo>
                  <a:cubicBezTo>
                    <a:pt x="20185" y="16535"/>
                    <a:pt x="20105" y="16282"/>
                    <a:pt x="20064" y="16082"/>
                  </a:cubicBezTo>
                  <a:cubicBezTo>
                    <a:pt x="20060" y="16065"/>
                    <a:pt x="20058" y="16045"/>
                    <a:pt x="20057" y="16025"/>
                  </a:cubicBezTo>
                  <a:cubicBezTo>
                    <a:pt x="20072" y="15812"/>
                    <a:pt x="20088" y="15600"/>
                    <a:pt x="20098" y="15387"/>
                  </a:cubicBezTo>
                  <a:cubicBezTo>
                    <a:pt x="20148" y="14310"/>
                    <a:pt x="20114" y="13239"/>
                    <a:pt x="20041" y="12168"/>
                  </a:cubicBezTo>
                  <a:cubicBezTo>
                    <a:pt x="20043" y="12122"/>
                    <a:pt x="20044" y="12075"/>
                    <a:pt x="20045" y="12031"/>
                  </a:cubicBezTo>
                  <a:close/>
                  <a:moveTo>
                    <a:pt x="20453" y="10462"/>
                  </a:moveTo>
                  <a:cubicBezTo>
                    <a:pt x="20675" y="10581"/>
                    <a:pt x="20908" y="10684"/>
                    <a:pt x="21142" y="10781"/>
                  </a:cubicBezTo>
                  <a:cubicBezTo>
                    <a:pt x="21205" y="10813"/>
                    <a:pt x="21266" y="10844"/>
                    <a:pt x="21328" y="10876"/>
                  </a:cubicBezTo>
                  <a:cubicBezTo>
                    <a:pt x="21554" y="10997"/>
                    <a:pt x="21775" y="11122"/>
                    <a:pt x="21995" y="11248"/>
                  </a:cubicBezTo>
                  <a:cubicBezTo>
                    <a:pt x="21965" y="11262"/>
                    <a:pt x="21952" y="11312"/>
                    <a:pt x="21992" y="11330"/>
                  </a:cubicBezTo>
                  <a:cubicBezTo>
                    <a:pt x="22497" y="11589"/>
                    <a:pt x="22989" y="11870"/>
                    <a:pt x="23476" y="12166"/>
                  </a:cubicBezTo>
                  <a:cubicBezTo>
                    <a:pt x="23543" y="12210"/>
                    <a:pt x="23612" y="12253"/>
                    <a:pt x="23678" y="12299"/>
                  </a:cubicBezTo>
                  <a:cubicBezTo>
                    <a:pt x="24173" y="12636"/>
                    <a:pt x="24655" y="12990"/>
                    <a:pt x="25125" y="13364"/>
                  </a:cubicBezTo>
                  <a:cubicBezTo>
                    <a:pt x="25557" y="13705"/>
                    <a:pt x="25980" y="14064"/>
                    <a:pt x="26454" y="14351"/>
                  </a:cubicBezTo>
                  <a:cubicBezTo>
                    <a:pt x="26617" y="14450"/>
                    <a:pt x="26789" y="14531"/>
                    <a:pt x="26962" y="14606"/>
                  </a:cubicBezTo>
                  <a:cubicBezTo>
                    <a:pt x="27188" y="14789"/>
                    <a:pt x="27408" y="14977"/>
                    <a:pt x="27622" y="15168"/>
                  </a:cubicBezTo>
                  <a:cubicBezTo>
                    <a:pt x="28080" y="15577"/>
                    <a:pt x="28501" y="16038"/>
                    <a:pt x="28726" y="16615"/>
                  </a:cubicBezTo>
                  <a:cubicBezTo>
                    <a:pt x="28615" y="16724"/>
                    <a:pt x="28478" y="16768"/>
                    <a:pt x="28329" y="16768"/>
                  </a:cubicBezTo>
                  <a:cubicBezTo>
                    <a:pt x="27884" y="16768"/>
                    <a:pt x="27329" y="16384"/>
                    <a:pt x="27033" y="16204"/>
                  </a:cubicBezTo>
                  <a:cubicBezTo>
                    <a:pt x="26451" y="15849"/>
                    <a:pt x="25908" y="15435"/>
                    <a:pt x="25404" y="14974"/>
                  </a:cubicBezTo>
                  <a:cubicBezTo>
                    <a:pt x="25383" y="14955"/>
                    <a:pt x="25361" y="14947"/>
                    <a:pt x="25339" y="14947"/>
                  </a:cubicBezTo>
                  <a:cubicBezTo>
                    <a:pt x="25319" y="14947"/>
                    <a:pt x="25300" y="14954"/>
                    <a:pt x="25284" y="14967"/>
                  </a:cubicBezTo>
                  <a:cubicBezTo>
                    <a:pt x="25269" y="14862"/>
                    <a:pt x="25244" y="14762"/>
                    <a:pt x="25216" y="14676"/>
                  </a:cubicBezTo>
                  <a:cubicBezTo>
                    <a:pt x="25057" y="14202"/>
                    <a:pt x="24713" y="13816"/>
                    <a:pt x="24380" y="13452"/>
                  </a:cubicBezTo>
                  <a:cubicBezTo>
                    <a:pt x="24035" y="13076"/>
                    <a:pt x="23670" y="12718"/>
                    <a:pt x="23286" y="12380"/>
                  </a:cubicBezTo>
                  <a:cubicBezTo>
                    <a:pt x="22425" y="11628"/>
                    <a:pt x="21476" y="10991"/>
                    <a:pt x="20457" y="10472"/>
                  </a:cubicBezTo>
                  <a:cubicBezTo>
                    <a:pt x="20456" y="10469"/>
                    <a:pt x="20454" y="10466"/>
                    <a:pt x="20453" y="10464"/>
                  </a:cubicBezTo>
                  <a:lnTo>
                    <a:pt x="20453" y="10462"/>
                  </a:lnTo>
                  <a:close/>
                  <a:moveTo>
                    <a:pt x="19631" y="10547"/>
                  </a:moveTo>
                  <a:cubicBezTo>
                    <a:pt x="19591" y="10620"/>
                    <a:pt x="19550" y="10695"/>
                    <a:pt x="19511" y="10766"/>
                  </a:cubicBezTo>
                  <a:cubicBezTo>
                    <a:pt x="19407" y="10943"/>
                    <a:pt x="19299" y="11118"/>
                    <a:pt x="19187" y="11291"/>
                  </a:cubicBezTo>
                  <a:cubicBezTo>
                    <a:pt x="18962" y="11636"/>
                    <a:pt x="18725" y="11975"/>
                    <a:pt x="18493" y="12317"/>
                  </a:cubicBezTo>
                  <a:cubicBezTo>
                    <a:pt x="18058" y="12966"/>
                    <a:pt x="17639" y="13639"/>
                    <a:pt x="17405" y="14391"/>
                  </a:cubicBezTo>
                  <a:cubicBezTo>
                    <a:pt x="17326" y="14649"/>
                    <a:pt x="17199" y="15004"/>
                    <a:pt x="17249" y="15299"/>
                  </a:cubicBezTo>
                  <a:cubicBezTo>
                    <a:pt x="17188" y="15363"/>
                    <a:pt x="17138" y="15438"/>
                    <a:pt x="17089" y="15509"/>
                  </a:cubicBezTo>
                  <a:cubicBezTo>
                    <a:pt x="17022" y="15600"/>
                    <a:pt x="16962" y="15690"/>
                    <a:pt x="16899" y="15781"/>
                  </a:cubicBezTo>
                  <a:cubicBezTo>
                    <a:pt x="16762" y="15974"/>
                    <a:pt x="16630" y="16168"/>
                    <a:pt x="16496" y="16363"/>
                  </a:cubicBezTo>
                  <a:cubicBezTo>
                    <a:pt x="16364" y="16550"/>
                    <a:pt x="16242" y="16743"/>
                    <a:pt x="16108" y="16932"/>
                  </a:cubicBezTo>
                  <a:cubicBezTo>
                    <a:pt x="16040" y="17029"/>
                    <a:pt x="15907" y="17197"/>
                    <a:pt x="15768" y="17197"/>
                  </a:cubicBezTo>
                  <a:cubicBezTo>
                    <a:pt x="15734" y="17197"/>
                    <a:pt x="15701" y="17187"/>
                    <a:pt x="15667" y="17164"/>
                  </a:cubicBezTo>
                  <a:cubicBezTo>
                    <a:pt x="15520" y="17065"/>
                    <a:pt x="15551" y="16727"/>
                    <a:pt x="15565" y="16576"/>
                  </a:cubicBezTo>
                  <a:cubicBezTo>
                    <a:pt x="15582" y="16371"/>
                    <a:pt x="15632" y="16168"/>
                    <a:pt x="15696" y="15974"/>
                  </a:cubicBezTo>
                  <a:cubicBezTo>
                    <a:pt x="15829" y="15564"/>
                    <a:pt x="16022" y="15175"/>
                    <a:pt x="16252" y="14812"/>
                  </a:cubicBezTo>
                  <a:cubicBezTo>
                    <a:pt x="16276" y="14777"/>
                    <a:pt x="16272" y="14745"/>
                    <a:pt x="16257" y="14720"/>
                  </a:cubicBezTo>
                  <a:cubicBezTo>
                    <a:pt x="16264" y="14713"/>
                    <a:pt x="16272" y="14707"/>
                    <a:pt x="16279" y="14700"/>
                  </a:cubicBezTo>
                  <a:cubicBezTo>
                    <a:pt x="16655" y="14323"/>
                    <a:pt x="17015" y="13925"/>
                    <a:pt x="17373" y="13532"/>
                  </a:cubicBezTo>
                  <a:cubicBezTo>
                    <a:pt x="18163" y="12661"/>
                    <a:pt x="18861" y="11756"/>
                    <a:pt x="19401" y="10713"/>
                  </a:cubicBezTo>
                  <a:cubicBezTo>
                    <a:pt x="19478" y="10659"/>
                    <a:pt x="19555" y="10603"/>
                    <a:pt x="19631" y="10547"/>
                  </a:cubicBezTo>
                  <a:close/>
                  <a:moveTo>
                    <a:pt x="25733" y="15551"/>
                  </a:moveTo>
                  <a:lnTo>
                    <a:pt x="25733" y="15551"/>
                  </a:lnTo>
                  <a:cubicBezTo>
                    <a:pt x="25830" y="15634"/>
                    <a:pt x="25926" y="15713"/>
                    <a:pt x="26021" y="15793"/>
                  </a:cubicBezTo>
                  <a:cubicBezTo>
                    <a:pt x="26241" y="15981"/>
                    <a:pt x="26461" y="16171"/>
                    <a:pt x="26671" y="16371"/>
                  </a:cubicBezTo>
                  <a:cubicBezTo>
                    <a:pt x="26901" y="16593"/>
                    <a:pt x="27122" y="16824"/>
                    <a:pt x="27314" y="17079"/>
                  </a:cubicBezTo>
                  <a:cubicBezTo>
                    <a:pt x="27480" y="17303"/>
                    <a:pt x="27674" y="17577"/>
                    <a:pt x="27741" y="17854"/>
                  </a:cubicBezTo>
                  <a:cubicBezTo>
                    <a:pt x="27776" y="17997"/>
                    <a:pt x="27729" y="18048"/>
                    <a:pt x="27657" y="18048"/>
                  </a:cubicBezTo>
                  <a:cubicBezTo>
                    <a:pt x="27582" y="18048"/>
                    <a:pt x="27479" y="17992"/>
                    <a:pt x="27415" y="17925"/>
                  </a:cubicBezTo>
                  <a:cubicBezTo>
                    <a:pt x="27310" y="17814"/>
                    <a:pt x="27215" y="17692"/>
                    <a:pt x="27118" y="17576"/>
                  </a:cubicBezTo>
                  <a:cubicBezTo>
                    <a:pt x="26905" y="17315"/>
                    <a:pt x="26702" y="17045"/>
                    <a:pt x="26507" y="16770"/>
                  </a:cubicBezTo>
                  <a:cubicBezTo>
                    <a:pt x="26227" y="16377"/>
                    <a:pt x="25979" y="15967"/>
                    <a:pt x="25733" y="15551"/>
                  </a:cubicBezTo>
                  <a:close/>
                  <a:moveTo>
                    <a:pt x="22958" y="14486"/>
                  </a:moveTo>
                  <a:lnTo>
                    <a:pt x="22958" y="14486"/>
                  </a:lnTo>
                  <a:cubicBezTo>
                    <a:pt x="23248" y="14809"/>
                    <a:pt x="23554" y="15111"/>
                    <a:pt x="23895" y="15381"/>
                  </a:cubicBezTo>
                  <a:cubicBezTo>
                    <a:pt x="24110" y="15554"/>
                    <a:pt x="24459" y="15874"/>
                    <a:pt x="24779" y="15874"/>
                  </a:cubicBezTo>
                  <a:cubicBezTo>
                    <a:pt x="24859" y="15874"/>
                    <a:pt x="24937" y="15854"/>
                    <a:pt x="25011" y="15807"/>
                  </a:cubicBezTo>
                  <a:cubicBezTo>
                    <a:pt x="25081" y="15763"/>
                    <a:pt x="25130" y="15703"/>
                    <a:pt x="25173" y="15639"/>
                  </a:cubicBezTo>
                  <a:cubicBezTo>
                    <a:pt x="25522" y="16166"/>
                    <a:pt x="25862" y="16689"/>
                    <a:pt x="26122" y="17272"/>
                  </a:cubicBezTo>
                  <a:cubicBezTo>
                    <a:pt x="26241" y="17540"/>
                    <a:pt x="26390" y="17838"/>
                    <a:pt x="26433" y="18129"/>
                  </a:cubicBezTo>
                  <a:cubicBezTo>
                    <a:pt x="26447" y="18226"/>
                    <a:pt x="26458" y="18372"/>
                    <a:pt x="26386" y="18451"/>
                  </a:cubicBezTo>
                  <a:cubicBezTo>
                    <a:pt x="26351" y="18490"/>
                    <a:pt x="26308" y="18506"/>
                    <a:pt x="26263" y="18506"/>
                  </a:cubicBezTo>
                  <a:cubicBezTo>
                    <a:pt x="26147" y="18506"/>
                    <a:pt x="26012" y="18406"/>
                    <a:pt x="25929" y="18351"/>
                  </a:cubicBezTo>
                  <a:cubicBezTo>
                    <a:pt x="24869" y="17647"/>
                    <a:pt x="24153" y="16486"/>
                    <a:pt x="23472" y="15442"/>
                  </a:cubicBezTo>
                  <a:cubicBezTo>
                    <a:pt x="23355" y="15266"/>
                    <a:pt x="23243" y="15086"/>
                    <a:pt x="23131" y="14904"/>
                  </a:cubicBezTo>
                  <a:cubicBezTo>
                    <a:pt x="23075" y="14764"/>
                    <a:pt x="23018" y="14626"/>
                    <a:pt x="22958" y="14486"/>
                  </a:cubicBezTo>
                  <a:close/>
                  <a:moveTo>
                    <a:pt x="18624" y="15016"/>
                  </a:moveTo>
                  <a:lnTo>
                    <a:pt x="18624" y="15016"/>
                  </a:lnTo>
                  <a:cubicBezTo>
                    <a:pt x="18455" y="15585"/>
                    <a:pt x="18288" y="16167"/>
                    <a:pt x="18208" y="16754"/>
                  </a:cubicBezTo>
                  <a:cubicBezTo>
                    <a:pt x="18113" y="17034"/>
                    <a:pt x="18021" y="17312"/>
                    <a:pt x="17929" y="17593"/>
                  </a:cubicBezTo>
                  <a:cubicBezTo>
                    <a:pt x="17845" y="17840"/>
                    <a:pt x="17790" y="18136"/>
                    <a:pt x="17652" y="18358"/>
                  </a:cubicBezTo>
                  <a:cubicBezTo>
                    <a:pt x="17595" y="18448"/>
                    <a:pt x="17492" y="18542"/>
                    <a:pt x="17381" y="18542"/>
                  </a:cubicBezTo>
                  <a:cubicBezTo>
                    <a:pt x="17352" y="18542"/>
                    <a:pt x="17323" y="18536"/>
                    <a:pt x="17294" y="18522"/>
                  </a:cubicBezTo>
                  <a:cubicBezTo>
                    <a:pt x="17209" y="18481"/>
                    <a:pt x="17171" y="18385"/>
                    <a:pt x="17150" y="18299"/>
                  </a:cubicBezTo>
                  <a:cubicBezTo>
                    <a:pt x="17094" y="18082"/>
                    <a:pt x="17134" y="17844"/>
                    <a:pt x="17163" y="17627"/>
                  </a:cubicBezTo>
                  <a:cubicBezTo>
                    <a:pt x="17195" y="17357"/>
                    <a:pt x="17249" y="17091"/>
                    <a:pt x="17320" y="16828"/>
                  </a:cubicBezTo>
                  <a:cubicBezTo>
                    <a:pt x="17419" y="16458"/>
                    <a:pt x="17598" y="16098"/>
                    <a:pt x="17673" y="15719"/>
                  </a:cubicBezTo>
                  <a:cubicBezTo>
                    <a:pt x="17862" y="15713"/>
                    <a:pt x="18066" y="15584"/>
                    <a:pt x="18222" y="15451"/>
                  </a:cubicBezTo>
                  <a:cubicBezTo>
                    <a:pt x="18376" y="15321"/>
                    <a:pt x="18508" y="15174"/>
                    <a:pt x="18624" y="15016"/>
                  </a:cubicBezTo>
                  <a:close/>
                  <a:moveTo>
                    <a:pt x="19847" y="11448"/>
                  </a:moveTo>
                  <a:cubicBezTo>
                    <a:pt x="19850" y="11465"/>
                    <a:pt x="19851" y="11485"/>
                    <a:pt x="19853" y="11504"/>
                  </a:cubicBezTo>
                  <a:cubicBezTo>
                    <a:pt x="19831" y="12152"/>
                    <a:pt x="19814" y="12803"/>
                    <a:pt x="19807" y="13454"/>
                  </a:cubicBezTo>
                  <a:cubicBezTo>
                    <a:pt x="19801" y="13965"/>
                    <a:pt x="19800" y="14474"/>
                    <a:pt x="19801" y="14987"/>
                  </a:cubicBezTo>
                  <a:cubicBezTo>
                    <a:pt x="19803" y="15377"/>
                    <a:pt x="19790" y="15781"/>
                    <a:pt x="19881" y="16164"/>
                  </a:cubicBezTo>
                  <a:cubicBezTo>
                    <a:pt x="19878" y="16210"/>
                    <a:pt x="19875" y="16258"/>
                    <a:pt x="19870" y="16303"/>
                  </a:cubicBezTo>
                  <a:cubicBezTo>
                    <a:pt x="19864" y="16391"/>
                    <a:pt x="19854" y="16479"/>
                    <a:pt x="19847" y="16566"/>
                  </a:cubicBezTo>
                  <a:cubicBezTo>
                    <a:pt x="19823" y="16753"/>
                    <a:pt x="19804" y="16940"/>
                    <a:pt x="19790" y="17130"/>
                  </a:cubicBezTo>
                  <a:cubicBezTo>
                    <a:pt x="19763" y="17353"/>
                    <a:pt x="19732" y="17577"/>
                    <a:pt x="19688" y="17797"/>
                  </a:cubicBezTo>
                  <a:cubicBezTo>
                    <a:pt x="19610" y="18193"/>
                    <a:pt x="19454" y="18648"/>
                    <a:pt x="19065" y="18832"/>
                  </a:cubicBezTo>
                  <a:cubicBezTo>
                    <a:pt x="18996" y="18864"/>
                    <a:pt x="18936" y="18878"/>
                    <a:pt x="18882" y="18878"/>
                  </a:cubicBezTo>
                  <a:cubicBezTo>
                    <a:pt x="18686" y="18878"/>
                    <a:pt x="18582" y="18686"/>
                    <a:pt x="18506" y="18474"/>
                  </a:cubicBezTo>
                  <a:cubicBezTo>
                    <a:pt x="18418" y="18223"/>
                    <a:pt x="18369" y="17958"/>
                    <a:pt x="18349" y="17692"/>
                  </a:cubicBezTo>
                  <a:cubicBezTo>
                    <a:pt x="18322" y="17301"/>
                    <a:pt x="18357" y="16908"/>
                    <a:pt x="18427" y="16522"/>
                  </a:cubicBezTo>
                  <a:cubicBezTo>
                    <a:pt x="18481" y="16336"/>
                    <a:pt x="18534" y="16147"/>
                    <a:pt x="18584" y="15960"/>
                  </a:cubicBezTo>
                  <a:cubicBezTo>
                    <a:pt x="18590" y="15939"/>
                    <a:pt x="18577" y="15924"/>
                    <a:pt x="18561" y="15915"/>
                  </a:cubicBezTo>
                  <a:cubicBezTo>
                    <a:pt x="18676" y="15465"/>
                    <a:pt x="18817" y="15018"/>
                    <a:pt x="18943" y="14581"/>
                  </a:cubicBezTo>
                  <a:cubicBezTo>
                    <a:pt x="18977" y="14466"/>
                    <a:pt x="19010" y="14351"/>
                    <a:pt x="19042" y="14236"/>
                  </a:cubicBezTo>
                  <a:cubicBezTo>
                    <a:pt x="19157" y="13955"/>
                    <a:pt x="19248" y="13667"/>
                    <a:pt x="19333" y="13381"/>
                  </a:cubicBezTo>
                  <a:cubicBezTo>
                    <a:pt x="19471" y="12914"/>
                    <a:pt x="19590" y="12444"/>
                    <a:pt x="19696" y="11969"/>
                  </a:cubicBezTo>
                  <a:cubicBezTo>
                    <a:pt x="19746" y="11796"/>
                    <a:pt x="19797" y="11621"/>
                    <a:pt x="19847" y="11448"/>
                  </a:cubicBezTo>
                  <a:close/>
                  <a:moveTo>
                    <a:pt x="20309" y="10794"/>
                  </a:moveTo>
                  <a:lnTo>
                    <a:pt x="20309" y="10794"/>
                  </a:lnTo>
                  <a:cubicBezTo>
                    <a:pt x="20342" y="10844"/>
                    <a:pt x="20376" y="10893"/>
                    <a:pt x="20407" y="10943"/>
                  </a:cubicBezTo>
                  <a:cubicBezTo>
                    <a:pt x="21010" y="12925"/>
                    <a:pt x="21461" y="14960"/>
                    <a:pt x="22202" y="16896"/>
                  </a:cubicBezTo>
                  <a:cubicBezTo>
                    <a:pt x="22229" y="17067"/>
                    <a:pt x="22252" y="17237"/>
                    <a:pt x="22267" y="17407"/>
                  </a:cubicBezTo>
                  <a:cubicBezTo>
                    <a:pt x="22287" y="17630"/>
                    <a:pt x="22299" y="17854"/>
                    <a:pt x="22297" y="18080"/>
                  </a:cubicBezTo>
                  <a:cubicBezTo>
                    <a:pt x="22293" y="18301"/>
                    <a:pt x="22308" y="18619"/>
                    <a:pt x="22212" y="18826"/>
                  </a:cubicBezTo>
                  <a:cubicBezTo>
                    <a:pt x="22178" y="18897"/>
                    <a:pt x="22124" y="18926"/>
                    <a:pt x="22067" y="18926"/>
                  </a:cubicBezTo>
                  <a:cubicBezTo>
                    <a:pt x="21988" y="18926"/>
                    <a:pt x="21901" y="18870"/>
                    <a:pt x="21852" y="18799"/>
                  </a:cubicBezTo>
                  <a:cubicBezTo>
                    <a:pt x="21786" y="18704"/>
                    <a:pt x="21761" y="18580"/>
                    <a:pt x="21738" y="18470"/>
                  </a:cubicBezTo>
                  <a:cubicBezTo>
                    <a:pt x="21680" y="18194"/>
                    <a:pt x="21625" y="17919"/>
                    <a:pt x="21569" y="17644"/>
                  </a:cubicBezTo>
                  <a:cubicBezTo>
                    <a:pt x="21415" y="16884"/>
                    <a:pt x="21271" y="16122"/>
                    <a:pt x="21129" y="15357"/>
                  </a:cubicBezTo>
                  <a:cubicBezTo>
                    <a:pt x="21176" y="14677"/>
                    <a:pt x="21039" y="13989"/>
                    <a:pt x="20867" y="13334"/>
                  </a:cubicBezTo>
                  <a:cubicBezTo>
                    <a:pt x="20788" y="13026"/>
                    <a:pt x="20702" y="12724"/>
                    <a:pt x="20624" y="12416"/>
                  </a:cubicBezTo>
                  <a:cubicBezTo>
                    <a:pt x="20549" y="11958"/>
                    <a:pt x="20475" y="11499"/>
                    <a:pt x="20393" y="11042"/>
                  </a:cubicBezTo>
                  <a:cubicBezTo>
                    <a:pt x="20386" y="11004"/>
                    <a:pt x="20363" y="10981"/>
                    <a:pt x="20335" y="10969"/>
                  </a:cubicBezTo>
                  <a:cubicBezTo>
                    <a:pt x="20328" y="10918"/>
                    <a:pt x="20319" y="10868"/>
                    <a:pt x="20312" y="10817"/>
                  </a:cubicBezTo>
                  <a:cubicBezTo>
                    <a:pt x="20312" y="10810"/>
                    <a:pt x="20309" y="10801"/>
                    <a:pt x="20309" y="10794"/>
                  </a:cubicBezTo>
                  <a:close/>
                  <a:moveTo>
                    <a:pt x="20772" y="11506"/>
                  </a:moveTo>
                  <a:lnTo>
                    <a:pt x="20772" y="11506"/>
                  </a:lnTo>
                  <a:cubicBezTo>
                    <a:pt x="21996" y="13398"/>
                    <a:pt x="23153" y="15391"/>
                    <a:pt x="23634" y="17600"/>
                  </a:cubicBezTo>
                  <a:cubicBezTo>
                    <a:pt x="23739" y="18077"/>
                    <a:pt x="23852" y="18749"/>
                    <a:pt x="23458" y="19125"/>
                  </a:cubicBezTo>
                  <a:cubicBezTo>
                    <a:pt x="23029" y="18392"/>
                    <a:pt x="22680" y="17621"/>
                    <a:pt x="22378" y="16832"/>
                  </a:cubicBezTo>
                  <a:cubicBezTo>
                    <a:pt x="22279" y="16237"/>
                    <a:pt x="22124" y="15646"/>
                    <a:pt x="21959" y="15075"/>
                  </a:cubicBezTo>
                  <a:cubicBezTo>
                    <a:pt x="21782" y="14456"/>
                    <a:pt x="21564" y="13849"/>
                    <a:pt x="21339" y="13246"/>
                  </a:cubicBezTo>
                  <a:cubicBezTo>
                    <a:pt x="21259" y="13032"/>
                    <a:pt x="21172" y="12820"/>
                    <a:pt x="21085" y="12610"/>
                  </a:cubicBezTo>
                  <a:cubicBezTo>
                    <a:pt x="21053" y="12492"/>
                    <a:pt x="21020" y="12376"/>
                    <a:pt x="20988" y="12258"/>
                  </a:cubicBezTo>
                  <a:cubicBezTo>
                    <a:pt x="20917" y="12007"/>
                    <a:pt x="20844" y="11756"/>
                    <a:pt x="20772" y="11506"/>
                  </a:cubicBezTo>
                  <a:close/>
                  <a:moveTo>
                    <a:pt x="23521" y="15875"/>
                  </a:moveTo>
                  <a:lnTo>
                    <a:pt x="23521" y="15875"/>
                  </a:lnTo>
                  <a:cubicBezTo>
                    <a:pt x="23614" y="16017"/>
                    <a:pt x="23709" y="16157"/>
                    <a:pt x="23804" y="16299"/>
                  </a:cubicBezTo>
                  <a:cubicBezTo>
                    <a:pt x="23922" y="16508"/>
                    <a:pt x="24038" y="16719"/>
                    <a:pt x="24151" y="16930"/>
                  </a:cubicBezTo>
                  <a:cubicBezTo>
                    <a:pt x="24486" y="17562"/>
                    <a:pt x="24810" y="18197"/>
                    <a:pt x="25106" y="18849"/>
                  </a:cubicBezTo>
                  <a:cubicBezTo>
                    <a:pt x="25153" y="18955"/>
                    <a:pt x="25201" y="19066"/>
                    <a:pt x="25213" y="19183"/>
                  </a:cubicBezTo>
                  <a:cubicBezTo>
                    <a:pt x="25224" y="19296"/>
                    <a:pt x="25179" y="19418"/>
                    <a:pt x="25081" y="19418"/>
                  </a:cubicBezTo>
                  <a:cubicBezTo>
                    <a:pt x="25052" y="19418"/>
                    <a:pt x="25020" y="19408"/>
                    <a:pt x="24983" y="19385"/>
                  </a:cubicBezTo>
                  <a:cubicBezTo>
                    <a:pt x="24886" y="19322"/>
                    <a:pt x="24824" y="19195"/>
                    <a:pt x="24780" y="19094"/>
                  </a:cubicBezTo>
                  <a:cubicBezTo>
                    <a:pt x="24706" y="18924"/>
                    <a:pt x="24645" y="18748"/>
                    <a:pt x="24577" y="18573"/>
                  </a:cubicBezTo>
                  <a:cubicBezTo>
                    <a:pt x="24313" y="17897"/>
                    <a:pt x="24049" y="17218"/>
                    <a:pt x="23784" y="16543"/>
                  </a:cubicBezTo>
                  <a:cubicBezTo>
                    <a:pt x="23697" y="16320"/>
                    <a:pt x="23611" y="16098"/>
                    <a:pt x="23521" y="15875"/>
                  </a:cubicBezTo>
                  <a:close/>
                  <a:moveTo>
                    <a:pt x="20064" y="16628"/>
                  </a:moveTo>
                  <a:cubicBezTo>
                    <a:pt x="20159" y="16793"/>
                    <a:pt x="20289" y="16944"/>
                    <a:pt x="20438" y="16944"/>
                  </a:cubicBezTo>
                  <a:cubicBezTo>
                    <a:pt x="20475" y="16944"/>
                    <a:pt x="20513" y="16934"/>
                    <a:pt x="20552" y="16913"/>
                  </a:cubicBezTo>
                  <a:cubicBezTo>
                    <a:pt x="20610" y="16882"/>
                    <a:pt x="20658" y="16825"/>
                    <a:pt x="20700" y="16762"/>
                  </a:cubicBezTo>
                  <a:cubicBezTo>
                    <a:pt x="20719" y="17329"/>
                    <a:pt x="20769" y="17892"/>
                    <a:pt x="20803" y="18460"/>
                  </a:cubicBezTo>
                  <a:cubicBezTo>
                    <a:pt x="20819" y="18719"/>
                    <a:pt x="20823" y="18980"/>
                    <a:pt x="20779" y="19236"/>
                  </a:cubicBezTo>
                  <a:cubicBezTo>
                    <a:pt x="20745" y="19432"/>
                    <a:pt x="20651" y="19884"/>
                    <a:pt x="20410" y="19935"/>
                  </a:cubicBezTo>
                  <a:cubicBezTo>
                    <a:pt x="20401" y="19937"/>
                    <a:pt x="20392" y="19938"/>
                    <a:pt x="20384" y="19938"/>
                  </a:cubicBezTo>
                  <a:cubicBezTo>
                    <a:pt x="20150" y="19938"/>
                    <a:pt x="20050" y="19260"/>
                    <a:pt x="20026" y="19110"/>
                  </a:cubicBezTo>
                  <a:cubicBezTo>
                    <a:pt x="19976" y="18812"/>
                    <a:pt x="19962" y="18508"/>
                    <a:pt x="19965" y="18207"/>
                  </a:cubicBezTo>
                  <a:cubicBezTo>
                    <a:pt x="19967" y="17678"/>
                    <a:pt x="20030" y="17155"/>
                    <a:pt x="20064" y="16628"/>
                  </a:cubicBezTo>
                  <a:close/>
                  <a:moveTo>
                    <a:pt x="20222" y="1"/>
                  </a:moveTo>
                  <a:cubicBezTo>
                    <a:pt x="20173" y="1"/>
                    <a:pt x="20123" y="7"/>
                    <a:pt x="20072" y="20"/>
                  </a:cubicBezTo>
                  <a:cubicBezTo>
                    <a:pt x="19696" y="119"/>
                    <a:pt x="19549" y="535"/>
                    <a:pt x="19469" y="873"/>
                  </a:cubicBezTo>
                  <a:cubicBezTo>
                    <a:pt x="19404" y="1148"/>
                    <a:pt x="19356" y="1427"/>
                    <a:pt x="19326" y="1708"/>
                  </a:cubicBezTo>
                  <a:cubicBezTo>
                    <a:pt x="19315" y="1809"/>
                    <a:pt x="19301" y="1921"/>
                    <a:pt x="19291" y="2035"/>
                  </a:cubicBezTo>
                  <a:cubicBezTo>
                    <a:pt x="19274" y="1985"/>
                    <a:pt x="19262" y="1935"/>
                    <a:pt x="19245" y="1886"/>
                  </a:cubicBezTo>
                  <a:cubicBezTo>
                    <a:pt x="19116" y="1497"/>
                    <a:pt x="18957" y="873"/>
                    <a:pt x="18517" y="717"/>
                  </a:cubicBezTo>
                  <a:cubicBezTo>
                    <a:pt x="18454" y="694"/>
                    <a:pt x="18393" y="684"/>
                    <a:pt x="18334" y="684"/>
                  </a:cubicBezTo>
                  <a:cubicBezTo>
                    <a:pt x="17968" y="684"/>
                    <a:pt x="17699" y="1081"/>
                    <a:pt x="17675" y="1433"/>
                  </a:cubicBezTo>
                  <a:cubicBezTo>
                    <a:pt x="17655" y="1704"/>
                    <a:pt x="17724" y="1968"/>
                    <a:pt x="17788" y="2229"/>
                  </a:cubicBezTo>
                  <a:cubicBezTo>
                    <a:pt x="17862" y="2543"/>
                    <a:pt x="17940" y="2858"/>
                    <a:pt x="18021" y="3170"/>
                  </a:cubicBezTo>
                  <a:cubicBezTo>
                    <a:pt x="18115" y="3539"/>
                    <a:pt x="18214" y="3905"/>
                    <a:pt x="18315" y="4271"/>
                  </a:cubicBezTo>
                  <a:cubicBezTo>
                    <a:pt x="18029" y="3429"/>
                    <a:pt x="17713" y="2602"/>
                    <a:pt x="17228" y="1853"/>
                  </a:cubicBezTo>
                  <a:cubicBezTo>
                    <a:pt x="17052" y="1582"/>
                    <a:pt x="16855" y="1325"/>
                    <a:pt x="16633" y="1087"/>
                  </a:cubicBezTo>
                  <a:cubicBezTo>
                    <a:pt x="16480" y="922"/>
                    <a:pt x="16222" y="589"/>
                    <a:pt x="15962" y="589"/>
                  </a:cubicBezTo>
                  <a:cubicBezTo>
                    <a:pt x="15952" y="589"/>
                    <a:pt x="15942" y="589"/>
                    <a:pt x="15932" y="590"/>
                  </a:cubicBezTo>
                  <a:cubicBezTo>
                    <a:pt x="15663" y="617"/>
                    <a:pt x="15704" y="931"/>
                    <a:pt x="15732" y="1120"/>
                  </a:cubicBezTo>
                  <a:cubicBezTo>
                    <a:pt x="15783" y="1456"/>
                    <a:pt x="15862" y="1792"/>
                    <a:pt x="15961" y="2118"/>
                  </a:cubicBezTo>
                  <a:cubicBezTo>
                    <a:pt x="16171" y="2799"/>
                    <a:pt x="16491" y="3445"/>
                    <a:pt x="16893" y="4035"/>
                  </a:cubicBezTo>
                  <a:cubicBezTo>
                    <a:pt x="16724" y="3980"/>
                    <a:pt x="16549" y="3947"/>
                    <a:pt x="16376" y="3947"/>
                  </a:cubicBezTo>
                  <a:cubicBezTo>
                    <a:pt x="16307" y="3947"/>
                    <a:pt x="16238" y="3953"/>
                    <a:pt x="16169" y="3964"/>
                  </a:cubicBezTo>
                  <a:cubicBezTo>
                    <a:pt x="16142" y="3967"/>
                    <a:pt x="16127" y="3978"/>
                    <a:pt x="16106" y="3985"/>
                  </a:cubicBezTo>
                  <a:cubicBezTo>
                    <a:pt x="16032" y="3817"/>
                    <a:pt x="15879" y="3655"/>
                    <a:pt x="15786" y="3524"/>
                  </a:cubicBezTo>
                  <a:cubicBezTo>
                    <a:pt x="15630" y="3306"/>
                    <a:pt x="15471" y="3087"/>
                    <a:pt x="15311" y="2872"/>
                  </a:cubicBezTo>
                  <a:cubicBezTo>
                    <a:pt x="15064" y="2541"/>
                    <a:pt x="14758" y="2155"/>
                    <a:pt x="14342" y="2038"/>
                  </a:cubicBezTo>
                  <a:cubicBezTo>
                    <a:pt x="14296" y="2024"/>
                    <a:pt x="14254" y="2018"/>
                    <a:pt x="14218" y="2018"/>
                  </a:cubicBezTo>
                  <a:cubicBezTo>
                    <a:pt x="13872" y="2018"/>
                    <a:pt x="13932" y="2555"/>
                    <a:pt x="14043" y="2805"/>
                  </a:cubicBezTo>
                  <a:cubicBezTo>
                    <a:pt x="14190" y="3140"/>
                    <a:pt x="14440" y="3436"/>
                    <a:pt x="14690" y="3716"/>
                  </a:cubicBezTo>
                  <a:cubicBezTo>
                    <a:pt x="14544" y="3619"/>
                    <a:pt x="14264" y="3460"/>
                    <a:pt x="14034" y="3460"/>
                  </a:cubicBezTo>
                  <a:cubicBezTo>
                    <a:pt x="13940" y="3460"/>
                    <a:pt x="13854" y="3487"/>
                    <a:pt x="13789" y="3556"/>
                  </a:cubicBezTo>
                  <a:cubicBezTo>
                    <a:pt x="13688" y="3665"/>
                    <a:pt x="13725" y="3828"/>
                    <a:pt x="13757" y="3956"/>
                  </a:cubicBezTo>
                  <a:cubicBezTo>
                    <a:pt x="13810" y="4176"/>
                    <a:pt x="13914" y="4381"/>
                    <a:pt x="14038" y="4567"/>
                  </a:cubicBezTo>
                  <a:cubicBezTo>
                    <a:pt x="14298" y="4956"/>
                    <a:pt x="14647" y="5285"/>
                    <a:pt x="14979" y="5610"/>
                  </a:cubicBezTo>
                  <a:cubicBezTo>
                    <a:pt x="15128" y="5758"/>
                    <a:pt x="15283" y="5897"/>
                    <a:pt x="15434" y="6041"/>
                  </a:cubicBezTo>
                  <a:cubicBezTo>
                    <a:pt x="15212" y="5907"/>
                    <a:pt x="14980" y="5787"/>
                    <a:pt x="14741" y="5688"/>
                  </a:cubicBezTo>
                  <a:cubicBezTo>
                    <a:pt x="14534" y="5601"/>
                    <a:pt x="14318" y="5532"/>
                    <a:pt x="14098" y="5488"/>
                  </a:cubicBezTo>
                  <a:cubicBezTo>
                    <a:pt x="13963" y="5461"/>
                    <a:pt x="13807" y="5429"/>
                    <a:pt x="13658" y="5429"/>
                  </a:cubicBezTo>
                  <a:cubicBezTo>
                    <a:pt x="13580" y="5429"/>
                    <a:pt x="13505" y="5438"/>
                    <a:pt x="13435" y="5460"/>
                  </a:cubicBezTo>
                  <a:cubicBezTo>
                    <a:pt x="13268" y="5512"/>
                    <a:pt x="13169" y="5660"/>
                    <a:pt x="13169" y="5836"/>
                  </a:cubicBezTo>
                  <a:cubicBezTo>
                    <a:pt x="13170" y="6033"/>
                    <a:pt x="13294" y="6195"/>
                    <a:pt x="13441" y="6314"/>
                  </a:cubicBezTo>
                  <a:cubicBezTo>
                    <a:pt x="13838" y="6633"/>
                    <a:pt x="14297" y="6900"/>
                    <a:pt x="14729" y="7168"/>
                  </a:cubicBezTo>
                  <a:cubicBezTo>
                    <a:pt x="14812" y="7220"/>
                    <a:pt x="14897" y="7270"/>
                    <a:pt x="14982" y="7321"/>
                  </a:cubicBezTo>
                  <a:cubicBezTo>
                    <a:pt x="14881" y="7288"/>
                    <a:pt x="14780" y="7253"/>
                    <a:pt x="14680" y="7223"/>
                  </a:cubicBezTo>
                  <a:cubicBezTo>
                    <a:pt x="14241" y="7094"/>
                    <a:pt x="13792" y="6972"/>
                    <a:pt x="13332" y="6972"/>
                  </a:cubicBezTo>
                  <a:cubicBezTo>
                    <a:pt x="13305" y="6972"/>
                    <a:pt x="13278" y="6973"/>
                    <a:pt x="13251" y="6973"/>
                  </a:cubicBezTo>
                  <a:cubicBezTo>
                    <a:pt x="13058" y="6981"/>
                    <a:pt x="12854" y="7016"/>
                    <a:pt x="12689" y="7122"/>
                  </a:cubicBezTo>
                  <a:cubicBezTo>
                    <a:pt x="12569" y="7200"/>
                    <a:pt x="12414" y="7355"/>
                    <a:pt x="12489" y="7513"/>
                  </a:cubicBezTo>
                  <a:cubicBezTo>
                    <a:pt x="12561" y="7669"/>
                    <a:pt x="12840" y="7744"/>
                    <a:pt x="12987" y="7805"/>
                  </a:cubicBezTo>
                  <a:cubicBezTo>
                    <a:pt x="13177" y="7886"/>
                    <a:pt x="13369" y="7957"/>
                    <a:pt x="13563" y="8018"/>
                  </a:cubicBezTo>
                  <a:cubicBezTo>
                    <a:pt x="14376" y="8280"/>
                    <a:pt x="15222" y="8409"/>
                    <a:pt x="16060" y="8562"/>
                  </a:cubicBezTo>
                  <a:cubicBezTo>
                    <a:pt x="16037" y="8561"/>
                    <a:pt x="16016" y="8560"/>
                    <a:pt x="15993" y="8557"/>
                  </a:cubicBezTo>
                  <a:cubicBezTo>
                    <a:pt x="15840" y="8550"/>
                    <a:pt x="15676" y="8543"/>
                    <a:pt x="15512" y="8543"/>
                  </a:cubicBezTo>
                  <a:cubicBezTo>
                    <a:pt x="15288" y="8543"/>
                    <a:pt x="15062" y="8557"/>
                    <a:pt x="14857" y="8606"/>
                  </a:cubicBezTo>
                  <a:cubicBezTo>
                    <a:pt x="14718" y="8640"/>
                    <a:pt x="14660" y="8728"/>
                    <a:pt x="14653" y="8832"/>
                  </a:cubicBezTo>
                  <a:cubicBezTo>
                    <a:pt x="14438" y="8753"/>
                    <a:pt x="14207" y="8693"/>
                    <a:pt x="13993" y="8643"/>
                  </a:cubicBezTo>
                  <a:cubicBezTo>
                    <a:pt x="13652" y="8562"/>
                    <a:pt x="13303" y="8507"/>
                    <a:pt x="12953" y="8477"/>
                  </a:cubicBezTo>
                  <a:cubicBezTo>
                    <a:pt x="12805" y="8465"/>
                    <a:pt x="12639" y="8452"/>
                    <a:pt x="12470" y="8452"/>
                  </a:cubicBezTo>
                  <a:cubicBezTo>
                    <a:pt x="12052" y="8452"/>
                    <a:pt x="11613" y="8528"/>
                    <a:pt x="11360" y="8859"/>
                  </a:cubicBezTo>
                  <a:cubicBezTo>
                    <a:pt x="11028" y="9292"/>
                    <a:pt x="12184" y="9522"/>
                    <a:pt x="12434" y="9561"/>
                  </a:cubicBezTo>
                  <a:cubicBezTo>
                    <a:pt x="13035" y="9655"/>
                    <a:pt x="13648" y="9692"/>
                    <a:pt x="14257" y="9740"/>
                  </a:cubicBezTo>
                  <a:cubicBezTo>
                    <a:pt x="13901" y="9741"/>
                    <a:pt x="13546" y="9764"/>
                    <a:pt x="13190" y="9819"/>
                  </a:cubicBezTo>
                  <a:cubicBezTo>
                    <a:pt x="12881" y="9868"/>
                    <a:pt x="12356" y="9905"/>
                    <a:pt x="12190" y="10222"/>
                  </a:cubicBezTo>
                  <a:cubicBezTo>
                    <a:pt x="11981" y="10613"/>
                    <a:pt x="12577" y="10675"/>
                    <a:pt x="12844" y="10703"/>
                  </a:cubicBezTo>
                  <a:cubicBezTo>
                    <a:pt x="12739" y="10710"/>
                    <a:pt x="12637" y="10722"/>
                    <a:pt x="12532" y="10739"/>
                  </a:cubicBezTo>
                  <a:cubicBezTo>
                    <a:pt x="12197" y="10746"/>
                    <a:pt x="11849" y="10810"/>
                    <a:pt x="11526" y="10857"/>
                  </a:cubicBezTo>
                  <a:cubicBezTo>
                    <a:pt x="11073" y="10923"/>
                    <a:pt x="10625" y="11004"/>
                    <a:pt x="10179" y="11098"/>
                  </a:cubicBezTo>
                  <a:cubicBezTo>
                    <a:pt x="9751" y="11187"/>
                    <a:pt x="9325" y="11286"/>
                    <a:pt x="8902" y="11396"/>
                  </a:cubicBezTo>
                  <a:cubicBezTo>
                    <a:pt x="8965" y="11315"/>
                    <a:pt x="9047" y="11247"/>
                    <a:pt x="9119" y="11179"/>
                  </a:cubicBezTo>
                  <a:cubicBezTo>
                    <a:pt x="9213" y="11089"/>
                    <a:pt x="9307" y="11001"/>
                    <a:pt x="9392" y="10903"/>
                  </a:cubicBezTo>
                  <a:cubicBezTo>
                    <a:pt x="9565" y="10705"/>
                    <a:pt x="9711" y="10481"/>
                    <a:pt x="9835" y="10249"/>
                  </a:cubicBezTo>
                  <a:cubicBezTo>
                    <a:pt x="9955" y="10018"/>
                    <a:pt x="10047" y="9771"/>
                    <a:pt x="10113" y="9520"/>
                  </a:cubicBezTo>
                  <a:cubicBezTo>
                    <a:pt x="10147" y="9391"/>
                    <a:pt x="10171" y="9258"/>
                    <a:pt x="10192" y="9126"/>
                  </a:cubicBezTo>
                  <a:cubicBezTo>
                    <a:pt x="10211" y="9011"/>
                    <a:pt x="10229" y="8887"/>
                    <a:pt x="10233" y="8768"/>
                  </a:cubicBezTo>
                  <a:lnTo>
                    <a:pt x="10233" y="8764"/>
                  </a:lnTo>
                  <a:cubicBezTo>
                    <a:pt x="10233" y="8743"/>
                    <a:pt x="10239" y="8721"/>
                    <a:pt x="10236" y="8700"/>
                  </a:cubicBezTo>
                  <a:cubicBezTo>
                    <a:pt x="10231" y="8557"/>
                    <a:pt x="10127" y="8493"/>
                    <a:pt x="10019" y="8493"/>
                  </a:cubicBezTo>
                  <a:cubicBezTo>
                    <a:pt x="9890" y="8493"/>
                    <a:pt x="9755" y="8583"/>
                    <a:pt x="9768" y="8741"/>
                  </a:cubicBezTo>
                  <a:lnTo>
                    <a:pt x="9761" y="8741"/>
                  </a:lnTo>
                  <a:cubicBezTo>
                    <a:pt x="9759" y="8862"/>
                    <a:pt x="9781" y="8981"/>
                    <a:pt x="9772" y="9103"/>
                  </a:cubicBezTo>
                  <a:cubicBezTo>
                    <a:pt x="9764" y="9231"/>
                    <a:pt x="9744" y="9358"/>
                    <a:pt x="9717" y="9485"/>
                  </a:cubicBezTo>
                  <a:cubicBezTo>
                    <a:pt x="9667" y="9726"/>
                    <a:pt x="9589" y="9960"/>
                    <a:pt x="9484" y="10183"/>
                  </a:cubicBezTo>
                  <a:cubicBezTo>
                    <a:pt x="9378" y="10411"/>
                    <a:pt x="9246" y="10620"/>
                    <a:pt x="9093" y="10817"/>
                  </a:cubicBezTo>
                  <a:cubicBezTo>
                    <a:pt x="8936" y="11017"/>
                    <a:pt x="8766" y="11186"/>
                    <a:pt x="8721" y="11444"/>
                  </a:cubicBezTo>
                  <a:cubicBezTo>
                    <a:pt x="8410" y="11526"/>
                    <a:pt x="8104" y="11614"/>
                    <a:pt x="7796" y="11706"/>
                  </a:cubicBezTo>
                  <a:cubicBezTo>
                    <a:pt x="7813" y="11691"/>
                    <a:pt x="7830" y="11678"/>
                    <a:pt x="7845" y="11661"/>
                  </a:cubicBezTo>
                  <a:cubicBezTo>
                    <a:pt x="7962" y="11539"/>
                    <a:pt x="8063" y="11404"/>
                    <a:pt x="8153" y="11260"/>
                  </a:cubicBezTo>
                  <a:cubicBezTo>
                    <a:pt x="8332" y="10976"/>
                    <a:pt x="8448" y="10654"/>
                    <a:pt x="8494" y="10322"/>
                  </a:cubicBezTo>
                  <a:cubicBezTo>
                    <a:pt x="8504" y="10242"/>
                    <a:pt x="8440" y="10194"/>
                    <a:pt x="8378" y="10194"/>
                  </a:cubicBezTo>
                  <a:cubicBezTo>
                    <a:pt x="8332" y="10194"/>
                    <a:pt x="8288" y="10221"/>
                    <a:pt x="8277" y="10281"/>
                  </a:cubicBezTo>
                  <a:cubicBezTo>
                    <a:pt x="8221" y="10584"/>
                    <a:pt x="8118" y="10876"/>
                    <a:pt x="7969" y="11146"/>
                  </a:cubicBezTo>
                  <a:cubicBezTo>
                    <a:pt x="7895" y="11278"/>
                    <a:pt x="7810" y="11401"/>
                    <a:pt x="7715" y="11518"/>
                  </a:cubicBezTo>
                  <a:cubicBezTo>
                    <a:pt x="7630" y="11620"/>
                    <a:pt x="7539" y="11726"/>
                    <a:pt x="7438" y="11816"/>
                  </a:cubicBezTo>
                  <a:cubicBezTo>
                    <a:pt x="7292" y="11861"/>
                    <a:pt x="7149" y="11908"/>
                    <a:pt x="7004" y="11958"/>
                  </a:cubicBezTo>
                  <a:cubicBezTo>
                    <a:pt x="7444" y="11435"/>
                    <a:pt x="7756" y="10823"/>
                    <a:pt x="7922" y="10153"/>
                  </a:cubicBezTo>
                  <a:cubicBezTo>
                    <a:pt x="8020" y="9761"/>
                    <a:pt x="8065" y="9358"/>
                    <a:pt x="8063" y="8957"/>
                  </a:cubicBezTo>
                  <a:cubicBezTo>
                    <a:pt x="8058" y="8535"/>
                    <a:pt x="7983" y="8117"/>
                    <a:pt x="7922" y="7704"/>
                  </a:cubicBezTo>
                  <a:cubicBezTo>
                    <a:pt x="7902" y="7568"/>
                    <a:pt x="7808" y="7513"/>
                    <a:pt x="7711" y="7513"/>
                  </a:cubicBezTo>
                  <a:cubicBezTo>
                    <a:pt x="7565" y="7513"/>
                    <a:pt x="7413" y="7638"/>
                    <a:pt x="7495" y="7798"/>
                  </a:cubicBezTo>
                  <a:cubicBezTo>
                    <a:pt x="7678" y="8160"/>
                    <a:pt x="7738" y="8531"/>
                    <a:pt x="7752" y="8933"/>
                  </a:cubicBezTo>
                  <a:cubicBezTo>
                    <a:pt x="7766" y="9319"/>
                    <a:pt x="7728" y="9703"/>
                    <a:pt x="7643" y="10078"/>
                  </a:cubicBezTo>
                  <a:cubicBezTo>
                    <a:pt x="7472" y="10825"/>
                    <a:pt x="7106" y="11536"/>
                    <a:pt x="6587" y="12104"/>
                  </a:cubicBezTo>
                  <a:cubicBezTo>
                    <a:pt x="6326" y="12196"/>
                    <a:pt x="6069" y="12294"/>
                    <a:pt x="5812" y="12395"/>
                  </a:cubicBezTo>
                  <a:cubicBezTo>
                    <a:pt x="5851" y="12352"/>
                    <a:pt x="5890" y="12309"/>
                    <a:pt x="5929" y="12265"/>
                  </a:cubicBezTo>
                  <a:cubicBezTo>
                    <a:pt x="6048" y="12135"/>
                    <a:pt x="6156" y="11993"/>
                    <a:pt x="6248" y="11840"/>
                  </a:cubicBezTo>
                  <a:cubicBezTo>
                    <a:pt x="6418" y="11557"/>
                    <a:pt x="6536" y="11208"/>
                    <a:pt x="6475" y="10879"/>
                  </a:cubicBezTo>
                  <a:cubicBezTo>
                    <a:pt x="6464" y="10818"/>
                    <a:pt x="6418" y="10789"/>
                    <a:pt x="6372" y="10789"/>
                  </a:cubicBezTo>
                  <a:cubicBezTo>
                    <a:pt x="6321" y="10789"/>
                    <a:pt x="6270" y="10826"/>
                    <a:pt x="6271" y="10896"/>
                  </a:cubicBezTo>
                  <a:cubicBezTo>
                    <a:pt x="6275" y="11207"/>
                    <a:pt x="6198" y="11499"/>
                    <a:pt x="6055" y="11773"/>
                  </a:cubicBezTo>
                  <a:cubicBezTo>
                    <a:pt x="5978" y="11916"/>
                    <a:pt x="5888" y="12051"/>
                    <a:pt x="5792" y="12180"/>
                  </a:cubicBezTo>
                  <a:cubicBezTo>
                    <a:pt x="5743" y="12248"/>
                    <a:pt x="5687" y="12309"/>
                    <a:pt x="5635" y="12373"/>
                  </a:cubicBezTo>
                  <a:cubicBezTo>
                    <a:pt x="5607" y="12407"/>
                    <a:pt x="5575" y="12440"/>
                    <a:pt x="5547" y="12473"/>
                  </a:cubicBezTo>
                  <a:cubicBezTo>
                    <a:pt x="5537" y="12485"/>
                    <a:pt x="5529" y="12500"/>
                    <a:pt x="5519" y="12512"/>
                  </a:cubicBezTo>
                  <a:cubicBezTo>
                    <a:pt x="5347" y="12582"/>
                    <a:pt x="5175" y="12650"/>
                    <a:pt x="5005" y="12724"/>
                  </a:cubicBezTo>
                  <a:cubicBezTo>
                    <a:pt x="5238" y="12253"/>
                    <a:pt x="5294" y="11704"/>
                    <a:pt x="5299" y="11179"/>
                  </a:cubicBezTo>
                  <a:cubicBezTo>
                    <a:pt x="5304" y="10787"/>
                    <a:pt x="5270" y="10394"/>
                    <a:pt x="5204" y="10008"/>
                  </a:cubicBezTo>
                  <a:cubicBezTo>
                    <a:pt x="5170" y="9817"/>
                    <a:pt x="5127" y="9625"/>
                    <a:pt x="5079" y="9435"/>
                  </a:cubicBezTo>
                  <a:cubicBezTo>
                    <a:pt x="5033" y="9256"/>
                    <a:pt x="5026" y="9025"/>
                    <a:pt x="4843" y="8937"/>
                  </a:cubicBezTo>
                  <a:cubicBezTo>
                    <a:pt x="4823" y="8927"/>
                    <a:pt x="4801" y="8922"/>
                    <a:pt x="4780" y="8922"/>
                  </a:cubicBezTo>
                  <a:cubicBezTo>
                    <a:pt x="4724" y="8922"/>
                    <a:pt x="4670" y="8953"/>
                    <a:pt x="4645" y="9007"/>
                  </a:cubicBezTo>
                  <a:cubicBezTo>
                    <a:pt x="4565" y="9170"/>
                    <a:pt x="4666" y="9307"/>
                    <a:pt x="4716" y="9465"/>
                  </a:cubicBezTo>
                  <a:cubicBezTo>
                    <a:pt x="4771" y="9642"/>
                    <a:pt x="4815" y="9824"/>
                    <a:pt x="4850" y="10007"/>
                  </a:cubicBezTo>
                  <a:cubicBezTo>
                    <a:pt x="4916" y="10361"/>
                    <a:pt x="4951" y="10719"/>
                    <a:pt x="4955" y="11081"/>
                  </a:cubicBezTo>
                  <a:cubicBezTo>
                    <a:pt x="4962" y="11699"/>
                    <a:pt x="4906" y="12404"/>
                    <a:pt x="4497" y="12901"/>
                  </a:cubicBezTo>
                  <a:cubicBezTo>
                    <a:pt x="4483" y="12918"/>
                    <a:pt x="4474" y="12937"/>
                    <a:pt x="4467" y="12952"/>
                  </a:cubicBezTo>
                  <a:cubicBezTo>
                    <a:pt x="4098" y="13117"/>
                    <a:pt x="3734" y="13293"/>
                    <a:pt x="3372" y="13473"/>
                  </a:cubicBezTo>
                  <a:cubicBezTo>
                    <a:pt x="3379" y="13459"/>
                    <a:pt x="3389" y="13444"/>
                    <a:pt x="3396" y="13430"/>
                  </a:cubicBezTo>
                  <a:cubicBezTo>
                    <a:pt x="3437" y="13344"/>
                    <a:pt x="3471" y="13251"/>
                    <a:pt x="3503" y="13159"/>
                  </a:cubicBezTo>
                  <a:cubicBezTo>
                    <a:pt x="3565" y="12973"/>
                    <a:pt x="3606" y="12783"/>
                    <a:pt x="3625" y="12589"/>
                  </a:cubicBezTo>
                  <a:cubicBezTo>
                    <a:pt x="3644" y="12397"/>
                    <a:pt x="3644" y="12206"/>
                    <a:pt x="3625" y="12016"/>
                  </a:cubicBezTo>
                  <a:cubicBezTo>
                    <a:pt x="3616" y="11926"/>
                    <a:pt x="3608" y="11826"/>
                    <a:pt x="3521" y="11777"/>
                  </a:cubicBezTo>
                  <a:cubicBezTo>
                    <a:pt x="3498" y="11765"/>
                    <a:pt x="3474" y="11759"/>
                    <a:pt x="3450" y="11759"/>
                  </a:cubicBezTo>
                  <a:cubicBezTo>
                    <a:pt x="3382" y="11759"/>
                    <a:pt x="3320" y="11808"/>
                    <a:pt x="3310" y="11882"/>
                  </a:cubicBezTo>
                  <a:cubicBezTo>
                    <a:pt x="3303" y="11943"/>
                    <a:pt x="3334" y="11983"/>
                    <a:pt x="3376" y="12000"/>
                  </a:cubicBezTo>
                  <a:cubicBezTo>
                    <a:pt x="3376" y="12007"/>
                    <a:pt x="3379" y="12014"/>
                    <a:pt x="3379" y="12023"/>
                  </a:cubicBezTo>
                  <a:cubicBezTo>
                    <a:pt x="3382" y="12060"/>
                    <a:pt x="3386" y="12097"/>
                    <a:pt x="3389" y="12132"/>
                  </a:cubicBezTo>
                  <a:cubicBezTo>
                    <a:pt x="3395" y="12207"/>
                    <a:pt x="3396" y="12281"/>
                    <a:pt x="3396" y="12355"/>
                  </a:cubicBezTo>
                  <a:cubicBezTo>
                    <a:pt x="3396" y="12497"/>
                    <a:pt x="3386" y="12639"/>
                    <a:pt x="3365" y="12780"/>
                  </a:cubicBezTo>
                  <a:cubicBezTo>
                    <a:pt x="3344" y="12922"/>
                    <a:pt x="3315" y="13064"/>
                    <a:pt x="3277" y="13200"/>
                  </a:cubicBezTo>
                  <a:cubicBezTo>
                    <a:pt x="3242" y="13328"/>
                    <a:pt x="3206" y="13464"/>
                    <a:pt x="3152" y="13585"/>
                  </a:cubicBezTo>
                  <a:cubicBezTo>
                    <a:pt x="2968" y="13679"/>
                    <a:pt x="2780" y="13771"/>
                    <a:pt x="2600" y="13869"/>
                  </a:cubicBezTo>
                  <a:cubicBezTo>
                    <a:pt x="2450" y="13951"/>
                    <a:pt x="2298" y="14036"/>
                    <a:pt x="2149" y="14118"/>
                  </a:cubicBezTo>
                  <a:cubicBezTo>
                    <a:pt x="2159" y="14090"/>
                    <a:pt x="2169" y="14060"/>
                    <a:pt x="2176" y="14032"/>
                  </a:cubicBezTo>
                  <a:cubicBezTo>
                    <a:pt x="2304" y="13586"/>
                    <a:pt x="2412" y="13131"/>
                    <a:pt x="2515" y="12678"/>
                  </a:cubicBezTo>
                  <a:cubicBezTo>
                    <a:pt x="2614" y="12244"/>
                    <a:pt x="2688" y="11803"/>
                    <a:pt x="2678" y="11357"/>
                  </a:cubicBezTo>
                  <a:cubicBezTo>
                    <a:pt x="2673" y="11138"/>
                    <a:pt x="2643" y="10919"/>
                    <a:pt x="2593" y="10705"/>
                  </a:cubicBezTo>
                  <a:cubicBezTo>
                    <a:pt x="2545" y="10502"/>
                    <a:pt x="2508" y="10244"/>
                    <a:pt x="2360" y="10096"/>
                  </a:cubicBezTo>
                  <a:cubicBezTo>
                    <a:pt x="2322" y="10058"/>
                    <a:pt x="2274" y="10042"/>
                    <a:pt x="2225" y="10042"/>
                  </a:cubicBezTo>
                  <a:cubicBezTo>
                    <a:pt x="2101" y="10042"/>
                    <a:pt x="1971" y="10148"/>
                    <a:pt x="1992" y="10285"/>
                  </a:cubicBezTo>
                  <a:cubicBezTo>
                    <a:pt x="2007" y="10393"/>
                    <a:pt x="2045" y="10442"/>
                    <a:pt x="2099" y="10529"/>
                  </a:cubicBezTo>
                  <a:cubicBezTo>
                    <a:pt x="2146" y="10604"/>
                    <a:pt x="2175" y="10698"/>
                    <a:pt x="2199" y="10783"/>
                  </a:cubicBezTo>
                  <a:cubicBezTo>
                    <a:pt x="2251" y="10960"/>
                    <a:pt x="2274" y="11146"/>
                    <a:pt x="2284" y="11330"/>
                  </a:cubicBezTo>
                  <a:cubicBezTo>
                    <a:pt x="2305" y="11719"/>
                    <a:pt x="2251" y="12108"/>
                    <a:pt x="2173" y="12490"/>
                  </a:cubicBezTo>
                  <a:cubicBezTo>
                    <a:pt x="2097" y="12873"/>
                    <a:pt x="1999" y="13251"/>
                    <a:pt x="1912" y="13632"/>
                  </a:cubicBezTo>
                  <a:cubicBezTo>
                    <a:pt x="1862" y="13847"/>
                    <a:pt x="1811" y="14360"/>
                    <a:pt x="1535" y="14426"/>
                  </a:cubicBezTo>
                  <a:cubicBezTo>
                    <a:pt x="1492" y="14436"/>
                    <a:pt x="1472" y="14473"/>
                    <a:pt x="1471" y="14514"/>
                  </a:cubicBezTo>
                  <a:cubicBezTo>
                    <a:pt x="1414" y="14548"/>
                    <a:pt x="1357" y="14579"/>
                    <a:pt x="1302" y="14614"/>
                  </a:cubicBezTo>
                  <a:cubicBezTo>
                    <a:pt x="878" y="14873"/>
                    <a:pt x="404" y="15126"/>
                    <a:pt x="59" y="15485"/>
                  </a:cubicBezTo>
                  <a:cubicBezTo>
                    <a:pt x="1" y="15546"/>
                    <a:pt x="58" y="15646"/>
                    <a:pt x="131" y="15646"/>
                  </a:cubicBezTo>
                  <a:cubicBezTo>
                    <a:pt x="141" y="15646"/>
                    <a:pt x="152" y="15644"/>
                    <a:pt x="163" y="15639"/>
                  </a:cubicBezTo>
                  <a:cubicBezTo>
                    <a:pt x="570" y="15469"/>
                    <a:pt x="936" y="15188"/>
                    <a:pt x="1311" y="14955"/>
                  </a:cubicBezTo>
                  <a:cubicBezTo>
                    <a:pt x="1481" y="14852"/>
                    <a:pt x="1655" y="14754"/>
                    <a:pt x="1827" y="14653"/>
                  </a:cubicBezTo>
                  <a:cubicBezTo>
                    <a:pt x="1911" y="14710"/>
                    <a:pt x="2038" y="14713"/>
                    <a:pt x="2135" y="14726"/>
                  </a:cubicBezTo>
                  <a:cubicBezTo>
                    <a:pt x="2331" y="14753"/>
                    <a:pt x="2525" y="14781"/>
                    <a:pt x="2719" y="14816"/>
                  </a:cubicBezTo>
                  <a:cubicBezTo>
                    <a:pt x="3098" y="14884"/>
                    <a:pt x="3473" y="14984"/>
                    <a:pt x="3826" y="15138"/>
                  </a:cubicBezTo>
                  <a:cubicBezTo>
                    <a:pt x="4140" y="15275"/>
                    <a:pt x="4436" y="15451"/>
                    <a:pt x="4696" y="15672"/>
                  </a:cubicBezTo>
                  <a:cubicBezTo>
                    <a:pt x="4883" y="15831"/>
                    <a:pt x="5103" y="16034"/>
                    <a:pt x="5241" y="16264"/>
                  </a:cubicBezTo>
                  <a:cubicBezTo>
                    <a:pt x="5239" y="16303"/>
                    <a:pt x="5246" y="16344"/>
                    <a:pt x="5275" y="16386"/>
                  </a:cubicBezTo>
                  <a:cubicBezTo>
                    <a:pt x="5299" y="16421"/>
                    <a:pt x="5324" y="16456"/>
                    <a:pt x="5347" y="16492"/>
                  </a:cubicBezTo>
                  <a:cubicBezTo>
                    <a:pt x="5399" y="16597"/>
                    <a:pt x="5483" y="16639"/>
                    <a:pt x="5567" y="16639"/>
                  </a:cubicBezTo>
                  <a:cubicBezTo>
                    <a:pt x="5743" y="16639"/>
                    <a:pt x="5916" y="16452"/>
                    <a:pt x="5774" y="16273"/>
                  </a:cubicBezTo>
                  <a:cubicBezTo>
                    <a:pt x="5649" y="16115"/>
                    <a:pt x="5553" y="15934"/>
                    <a:pt x="5419" y="15777"/>
                  </a:cubicBezTo>
                  <a:cubicBezTo>
                    <a:pt x="5297" y="15634"/>
                    <a:pt x="5164" y="15499"/>
                    <a:pt x="5021" y="15377"/>
                  </a:cubicBezTo>
                  <a:cubicBezTo>
                    <a:pt x="4713" y="15116"/>
                    <a:pt x="4355" y="14904"/>
                    <a:pt x="3982" y="14755"/>
                  </a:cubicBezTo>
                  <a:cubicBezTo>
                    <a:pt x="3581" y="14598"/>
                    <a:pt x="3161" y="14494"/>
                    <a:pt x="2731" y="14445"/>
                  </a:cubicBezTo>
                  <a:cubicBezTo>
                    <a:pt x="2685" y="14439"/>
                    <a:pt x="2453" y="14416"/>
                    <a:pt x="2227" y="14416"/>
                  </a:cubicBezTo>
                  <a:cubicBezTo>
                    <a:pt x="2298" y="14377"/>
                    <a:pt x="2368" y="14331"/>
                    <a:pt x="2438" y="14293"/>
                  </a:cubicBezTo>
                  <a:cubicBezTo>
                    <a:pt x="2736" y="14125"/>
                    <a:pt x="3041" y="13969"/>
                    <a:pt x="3345" y="13816"/>
                  </a:cubicBezTo>
                  <a:cubicBezTo>
                    <a:pt x="3368" y="13818"/>
                    <a:pt x="3393" y="13816"/>
                    <a:pt x="3416" y="13819"/>
                  </a:cubicBezTo>
                  <a:cubicBezTo>
                    <a:pt x="3495" y="13829"/>
                    <a:pt x="3574" y="13852"/>
                    <a:pt x="3652" y="13869"/>
                  </a:cubicBezTo>
                  <a:cubicBezTo>
                    <a:pt x="3806" y="13904"/>
                    <a:pt x="3955" y="13947"/>
                    <a:pt x="4098" y="14011"/>
                  </a:cubicBezTo>
                  <a:cubicBezTo>
                    <a:pt x="4391" y="14138"/>
                    <a:pt x="4649" y="14320"/>
                    <a:pt x="4892" y="14523"/>
                  </a:cubicBezTo>
                  <a:cubicBezTo>
                    <a:pt x="4912" y="14540"/>
                    <a:pt x="4935" y="14547"/>
                    <a:pt x="4959" y="14547"/>
                  </a:cubicBezTo>
                  <a:cubicBezTo>
                    <a:pt x="5041" y="14547"/>
                    <a:pt x="5121" y="14455"/>
                    <a:pt x="5056" y="14377"/>
                  </a:cubicBezTo>
                  <a:cubicBezTo>
                    <a:pt x="4828" y="14103"/>
                    <a:pt x="4516" y="13918"/>
                    <a:pt x="4176" y="13810"/>
                  </a:cubicBezTo>
                  <a:cubicBezTo>
                    <a:pt x="4018" y="13758"/>
                    <a:pt x="3849" y="13721"/>
                    <a:pt x="3680" y="13710"/>
                  </a:cubicBezTo>
                  <a:cubicBezTo>
                    <a:pt x="3666" y="13708"/>
                    <a:pt x="3651" y="13708"/>
                    <a:pt x="3637" y="13708"/>
                  </a:cubicBezTo>
                  <a:cubicBezTo>
                    <a:pt x="3608" y="13708"/>
                    <a:pt x="3579" y="13710"/>
                    <a:pt x="3551" y="13710"/>
                  </a:cubicBezTo>
                  <a:cubicBezTo>
                    <a:pt x="3921" y="13525"/>
                    <a:pt x="4297" y="13348"/>
                    <a:pt x="4674" y="13179"/>
                  </a:cubicBezTo>
                  <a:cubicBezTo>
                    <a:pt x="4928" y="13189"/>
                    <a:pt x="5195" y="13226"/>
                    <a:pt x="5458" y="13287"/>
                  </a:cubicBezTo>
                  <a:cubicBezTo>
                    <a:pt x="5656" y="13364"/>
                    <a:pt x="5849" y="13450"/>
                    <a:pt x="6039" y="13548"/>
                  </a:cubicBezTo>
                  <a:cubicBezTo>
                    <a:pt x="6235" y="13649"/>
                    <a:pt x="6425" y="13762"/>
                    <a:pt x="6607" y="13889"/>
                  </a:cubicBezTo>
                  <a:cubicBezTo>
                    <a:pt x="6774" y="14006"/>
                    <a:pt x="7001" y="14144"/>
                    <a:pt x="7079" y="14343"/>
                  </a:cubicBezTo>
                  <a:cubicBezTo>
                    <a:pt x="7113" y="14427"/>
                    <a:pt x="7195" y="14479"/>
                    <a:pt x="7279" y="14479"/>
                  </a:cubicBezTo>
                  <a:cubicBezTo>
                    <a:pt x="7318" y="14479"/>
                    <a:pt x="7358" y="14468"/>
                    <a:pt x="7394" y="14443"/>
                  </a:cubicBezTo>
                  <a:cubicBezTo>
                    <a:pt x="7508" y="14365"/>
                    <a:pt x="7509" y="14205"/>
                    <a:pt x="7411" y="14116"/>
                  </a:cubicBezTo>
                  <a:cubicBezTo>
                    <a:pt x="7108" y="13829"/>
                    <a:pt x="6764" y="13605"/>
                    <a:pt x="6394" y="13420"/>
                  </a:cubicBezTo>
                  <a:cubicBezTo>
                    <a:pt x="6256" y="13328"/>
                    <a:pt x="6115" y="13240"/>
                    <a:pt x="5964" y="13169"/>
                  </a:cubicBezTo>
                  <a:cubicBezTo>
                    <a:pt x="5736" y="13063"/>
                    <a:pt x="5497" y="12985"/>
                    <a:pt x="5255" y="12931"/>
                  </a:cubicBezTo>
                  <a:cubicBezTo>
                    <a:pt x="5445" y="12850"/>
                    <a:pt x="5636" y="12775"/>
                    <a:pt x="5828" y="12698"/>
                  </a:cubicBezTo>
                  <a:cubicBezTo>
                    <a:pt x="6422" y="12721"/>
                    <a:pt x="6993" y="12976"/>
                    <a:pt x="7454" y="13345"/>
                  </a:cubicBezTo>
                  <a:cubicBezTo>
                    <a:pt x="7471" y="13359"/>
                    <a:pt x="7489" y="13365"/>
                    <a:pt x="7507" y="13365"/>
                  </a:cubicBezTo>
                  <a:cubicBezTo>
                    <a:pt x="7573" y="13365"/>
                    <a:pt x="7626" y="13277"/>
                    <a:pt x="7565" y="13219"/>
                  </a:cubicBezTo>
                  <a:cubicBezTo>
                    <a:pt x="7147" y="12836"/>
                    <a:pt x="6603" y="12640"/>
                    <a:pt x="6044" y="12612"/>
                  </a:cubicBezTo>
                  <a:cubicBezTo>
                    <a:pt x="6325" y="12501"/>
                    <a:pt x="6607" y="12396"/>
                    <a:pt x="6891" y="12295"/>
                  </a:cubicBezTo>
                  <a:cubicBezTo>
                    <a:pt x="6959" y="12297"/>
                    <a:pt x="7028" y="12302"/>
                    <a:pt x="7096" y="12309"/>
                  </a:cubicBezTo>
                  <a:cubicBezTo>
                    <a:pt x="7335" y="12368"/>
                    <a:pt x="7569" y="12434"/>
                    <a:pt x="7803" y="12522"/>
                  </a:cubicBezTo>
                  <a:cubicBezTo>
                    <a:pt x="8118" y="12641"/>
                    <a:pt x="8420" y="12789"/>
                    <a:pt x="8708" y="12962"/>
                  </a:cubicBezTo>
                  <a:cubicBezTo>
                    <a:pt x="8993" y="13134"/>
                    <a:pt x="9260" y="13335"/>
                    <a:pt x="9510" y="13555"/>
                  </a:cubicBezTo>
                  <a:cubicBezTo>
                    <a:pt x="9632" y="13663"/>
                    <a:pt x="9751" y="13778"/>
                    <a:pt x="9864" y="13897"/>
                  </a:cubicBezTo>
                  <a:cubicBezTo>
                    <a:pt x="9921" y="13958"/>
                    <a:pt x="9981" y="14018"/>
                    <a:pt x="10029" y="14084"/>
                  </a:cubicBezTo>
                  <a:cubicBezTo>
                    <a:pt x="10029" y="14084"/>
                    <a:pt x="10029" y="14084"/>
                    <a:pt x="10029" y="14084"/>
                  </a:cubicBezTo>
                  <a:lnTo>
                    <a:pt x="10029" y="14084"/>
                  </a:lnTo>
                  <a:cubicBezTo>
                    <a:pt x="10028" y="14084"/>
                    <a:pt x="10072" y="14156"/>
                    <a:pt x="10075" y="14156"/>
                  </a:cubicBezTo>
                  <a:cubicBezTo>
                    <a:pt x="10075" y="14156"/>
                    <a:pt x="10075" y="14156"/>
                    <a:pt x="10075" y="14155"/>
                  </a:cubicBezTo>
                  <a:lnTo>
                    <a:pt x="10075" y="14155"/>
                  </a:lnTo>
                  <a:cubicBezTo>
                    <a:pt x="10095" y="14201"/>
                    <a:pt x="10100" y="14240"/>
                    <a:pt x="10137" y="14282"/>
                  </a:cubicBezTo>
                  <a:cubicBezTo>
                    <a:pt x="10184" y="14336"/>
                    <a:pt x="10245" y="14359"/>
                    <a:pt x="10304" y="14359"/>
                  </a:cubicBezTo>
                  <a:cubicBezTo>
                    <a:pt x="10460" y="14359"/>
                    <a:pt x="10605" y="14201"/>
                    <a:pt x="10483" y="14045"/>
                  </a:cubicBezTo>
                  <a:cubicBezTo>
                    <a:pt x="10449" y="14002"/>
                    <a:pt x="10419" y="13968"/>
                    <a:pt x="10374" y="13940"/>
                  </a:cubicBezTo>
                  <a:cubicBezTo>
                    <a:pt x="10346" y="13922"/>
                    <a:pt x="10334" y="13917"/>
                    <a:pt x="10330" y="13917"/>
                  </a:cubicBezTo>
                  <a:cubicBezTo>
                    <a:pt x="10324" y="13917"/>
                    <a:pt x="10329" y="13924"/>
                    <a:pt x="10329" y="13924"/>
                  </a:cubicBezTo>
                  <a:cubicBezTo>
                    <a:pt x="10329" y="13924"/>
                    <a:pt x="10324" y="13919"/>
                    <a:pt x="10306" y="13898"/>
                  </a:cubicBezTo>
                  <a:cubicBezTo>
                    <a:pt x="10246" y="13835"/>
                    <a:pt x="10176" y="13775"/>
                    <a:pt x="10114" y="13713"/>
                  </a:cubicBezTo>
                  <a:cubicBezTo>
                    <a:pt x="9986" y="13586"/>
                    <a:pt x="9853" y="13467"/>
                    <a:pt x="9714" y="13356"/>
                  </a:cubicBezTo>
                  <a:cubicBezTo>
                    <a:pt x="9444" y="13138"/>
                    <a:pt x="9151" y="12946"/>
                    <a:pt x="8849" y="12782"/>
                  </a:cubicBezTo>
                  <a:cubicBezTo>
                    <a:pt x="8836" y="12775"/>
                    <a:pt x="8822" y="12768"/>
                    <a:pt x="8809" y="12761"/>
                  </a:cubicBezTo>
                  <a:cubicBezTo>
                    <a:pt x="8746" y="12721"/>
                    <a:pt x="8688" y="12678"/>
                    <a:pt x="8624" y="12643"/>
                  </a:cubicBezTo>
                  <a:cubicBezTo>
                    <a:pt x="8214" y="12409"/>
                    <a:pt x="7773" y="12237"/>
                    <a:pt x="7313" y="12152"/>
                  </a:cubicBezTo>
                  <a:cubicBezTo>
                    <a:pt x="7431" y="12114"/>
                    <a:pt x="7547" y="12078"/>
                    <a:pt x="7665" y="12040"/>
                  </a:cubicBezTo>
                  <a:cubicBezTo>
                    <a:pt x="7690" y="12035"/>
                    <a:pt x="7715" y="12033"/>
                    <a:pt x="7740" y="12033"/>
                  </a:cubicBezTo>
                  <a:cubicBezTo>
                    <a:pt x="7804" y="12033"/>
                    <a:pt x="7868" y="12046"/>
                    <a:pt x="7929" y="12060"/>
                  </a:cubicBezTo>
                  <a:cubicBezTo>
                    <a:pt x="8048" y="12088"/>
                    <a:pt x="8158" y="12133"/>
                    <a:pt x="8267" y="12194"/>
                  </a:cubicBezTo>
                  <a:cubicBezTo>
                    <a:pt x="8481" y="12315"/>
                    <a:pt x="8680" y="12460"/>
                    <a:pt x="8921" y="12524"/>
                  </a:cubicBezTo>
                  <a:cubicBezTo>
                    <a:pt x="8931" y="12526"/>
                    <a:pt x="8941" y="12528"/>
                    <a:pt x="8950" y="12528"/>
                  </a:cubicBezTo>
                  <a:cubicBezTo>
                    <a:pt x="9057" y="12528"/>
                    <a:pt x="9081" y="12348"/>
                    <a:pt x="8959" y="12317"/>
                  </a:cubicBezTo>
                  <a:cubicBezTo>
                    <a:pt x="8708" y="12253"/>
                    <a:pt x="8505" y="12077"/>
                    <a:pt x="8275" y="11967"/>
                  </a:cubicBezTo>
                  <a:cubicBezTo>
                    <a:pt x="8221" y="11941"/>
                    <a:pt x="8165" y="11921"/>
                    <a:pt x="8108" y="11904"/>
                  </a:cubicBezTo>
                  <a:cubicBezTo>
                    <a:pt x="8335" y="11836"/>
                    <a:pt x="8562" y="11770"/>
                    <a:pt x="8789" y="11706"/>
                  </a:cubicBezTo>
                  <a:cubicBezTo>
                    <a:pt x="8929" y="11767"/>
                    <a:pt x="9087" y="11792"/>
                    <a:pt x="9232" y="11837"/>
                  </a:cubicBezTo>
                  <a:cubicBezTo>
                    <a:pt x="9426" y="11895"/>
                    <a:pt x="9617" y="11969"/>
                    <a:pt x="9801" y="12061"/>
                  </a:cubicBezTo>
                  <a:cubicBezTo>
                    <a:pt x="9978" y="12152"/>
                    <a:pt x="10144" y="12258"/>
                    <a:pt x="10298" y="12382"/>
                  </a:cubicBezTo>
                  <a:cubicBezTo>
                    <a:pt x="10440" y="12497"/>
                    <a:pt x="10622" y="12641"/>
                    <a:pt x="10704" y="12812"/>
                  </a:cubicBezTo>
                  <a:cubicBezTo>
                    <a:pt x="10709" y="12878"/>
                    <a:pt x="10744" y="12945"/>
                    <a:pt x="10794" y="12990"/>
                  </a:cubicBezTo>
                  <a:cubicBezTo>
                    <a:pt x="10823" y="13017"/>
                    <a:pt x="10856" y="13040"/>
                    <a:pt x="10892" y="13059"/>
                  </a:cubicBezTo>
                  <a:cubicBezTo>
                    <a:pt x="10926" y="13074"/>
                    <a:pt x="10961" y="13081"/>
                    <a:pt x="10993" y="13081"/>
                  </a:cubicBezTo>
                  <a:cubicBezTo>
                    <a:pt x="11122" y="13081"/>
                    <a:pt x="11223" y="12969"/>
                    <a:pt x="11225" y="12829"/>
                  </a:cubicBezTo>
                  <a:cubicBezTo>
                    <a:pt x="11225" y="12789"/>
                    <a:pt x="11214" y="12749"/>
                    <a:pt x="11199" y="12712"/>
                  </a:cubicBezTo>
                  <a:cubicBezTo>
                    <a:pt x="11177" y="12647"/>
                    <a:pt x="11120" y="12587"/>
                    <a:pt x="11055" y="12562"/>
                  </a:cubicBezTo>
                  <a:cubicBezTo>
                    <a:pt x="10887" y="12410"/>
                    <a:pt x="10740" y="12243"/>
                    <a:pt x="10555" y="12108"/>
                  </a:cubicBezTo>
                  <a:cubicBezTo>
                    <a:pt x="10375" y="11975"/>
                    <a:pt x="10182" y="11858"/>
                    <a:pt x="9979" y="11763"/>
                  </a:cubicBezTo>
                  <a:cubicBezTo>
                    <a:pt x="9788" y="11675"/>
                    <a:pt x="9583" y="11601"/>
                    <a:pt x="9378" y="11556"/>
                  </a:cubicBezTo>
                  <a:cubicBezTo>
                    <a:pt x="9554" y="11512"/>
                    <a:pt x="9728" y="11460"/>
                    <a:pt x="9903" y="11420"/>
                  </a:cubicBezTo>
                  <a:cubicBezTo>
                    <a:pt x="10398" y="11302"/>
                    <a:pt x="10896" y="11201"/>
                    <a:pt x="11397" y="11106"/>
                  </a:cubicBezTo>
                  <a:cubicBezTo>
                    <a:pt x="11456" y="11095"/>
                    <a:pt x="11517" y="11085"/>
                    <a:pt x="11575" y="11074"/>
                  </a:cubicBezTo>
                  <a:lnTo>
                    <a:pt x="11575" y="11074"/>
                  </a:lnTo>
                  <a:cubicBezTo>
                    <a:pt x="11476" y="11136"/>
                    <a:pt x="11395" y="11216"/>
                    <a:pt x="11402" y="11322"/>
                  </a:cubicBezTo>
                  <a:cubicBezTo>
                    <a:pt x="11416" y="11513"/>
                    <a:pt x="11662" y="11647"/>
                    <a:pt x="11821" y="11706"/>
                  </a:cubicBezTo>
                  <a:cubicBezTo>
                    <a:pt x="12023" y="11783"/>
                    <a:pt x="12241" y="11813"/>
                    <a:pt x="12461" y="11813"/>
                  </a:cubicBezTo>
                  <a:cubicBezTo>
                    <a:pt x="12745" y="11813"/>
                    <a:pt x="13034" y="11764"/>
                    <a:pt x="13299" y="11704"/>
                  </a:cubicBezTo>
                  <a:cubicBezTo>
                    <a:pt x="13435" y="11674"/>
                    <a:pt x="13570" y="11636"/>
                    <a:pt x="13705" y="11597"/>
                  </a:cubicBezTo>
                  <a:lnTo>
                    <a:pt x="13705" y="11597"/>
                  </a:lnTo>
                  <a:cubicBezTo>
                    <a:pt x="13488" y="11738"/>
                    <a:pt x="13305" y="11926"/>
                    <a:pt x="13357" y="12200"/>
                  </a:cubicBezTo>
                  <a:cubicBezTo>
                    <a:pt x="13409" y="12460"/>
                    <a:pt x="13633" y="12521"/>
                    <a:pt x="13867" y="12521"/>
                  </a:cubicBezTo>
                  <a:cubicBezTo>
                    <a:pt x="14002" y="12521"/>
                    <a:pt x="14141" y="12501"/>
                    <a:pt x="14251" y="12487"/>
                  </a:cubicBezTo>
                  <a:cubicBezTo>
                    <a:pt x="15207" y="12366"/>
                    <a:pt x="16151" y="12122"/>
                    <a:pt x="17050" y="11775"/>
                  </a:cubicBezTo>
                  <a:cubicBezTo>
                    <a:pt x="17581" y="11569"/>
                    <a:pt x="18092" y="11319"/>
                    <a:pt x="18584" y="11038"/>
                  </a:cubicBezTo>
                  <a:lnTo>
                    <a:pt x="18584" y="11038"/>
                  </a:lnTo>
                  <a:cubicBezTo>
                    <a:pt x="18306" y="11258"/>
                    <a:pt x="18028" y="11479"/>
                    <a:pt x="17748" y="11702"/>
                  </a:cubicBezTo>
                  <a:cubicBezTo>
                    <a:pt x="17453" y="11918"/>
                    <a:pt x="17155" y="12136"/>
                    <a:pt x="16859" y="12352"/>
                  </a:cubicBezTo>
                  <a:cubicBezTo>
                    <a:pt x="16467" y="12640"/>
                    <a:pt x="16071" y="12929"/>
                    <a:pt x="15687" y="13230"/>
                  </a:cubicBezTo>
                  <a:cubicBezTo>
                    <a:pt x="15101" y="13615"/>
                    <a:pt x="14478" y="13951"/>
                    <a:pt x="13807" y="14155"/>
                  </a:cubicBezTo>
                  <a:cubicBezTo>
                    <a:pt x="13620" y="14212"/>
                    <a:pt x="13416" y="14267"/>
                    <a:pt x="13215" y="14267"/>
                  </a:cubicBezTo>
                  <a:cubicBezTo>
                    <a:pt x="13127" y="14267"/>
                    <a:pt x="13039" y="14256"/>
                    <a:pt x="12953" y="14230"/>
                  </a:cubicBezTo>
                  <a:cubicBezTo>
                    <a:pt x="12774" y="14175"/>
                    <a:pt x="12577" y="14030"/>
                    <a:pt x="12722" y="13835"/>
                  </a:cubicBezTo>
                  <a:cubicBezTo>
                    <a:pt x="12818" y="13701"/>
                    <a:pt x="12970" y="13593"/>
                    <a:pt x="13098" y="13491"/>
                  </a:cubicBezTo>
                  <a:cubicBezTo>
                    <a:pt x="13716" y="12990"/>
                    <a:pt x="14434" y="12619"/>
                    <a:pt x="15193" y="12385"/>
                  </a:cubicBezTo>
                  <a:cubicBezTo>
                    <a:pt x="15223" y="12374"/>
                    <a:pt x="15210" y="12336"/>
                    <a:pt x="15183" y="12336"/>
                  </a:cubicBezTo>
                  <a:cubicBezTo>
                    <a:pt x="15181" y="12336"/>
                    <a:pt x="15179" y="12336"/>
                    <a:pt x="15176" y="12336"/>
                  </a:cubicBezTo>
                  <a:cubicBezTo>
                    <a:pt x="14417" y="12508"/>
                    <a:pt x="13702" y="12836"/>
                    <a:pt x="13081" y="13307"/>
                  </a:cubicBezTo>
                  <a:cubicBezTo>
                    <a:pt x="12885" y="13456"/>
                    <a:pt x="12489" y="13693"/>
                    <a:pt x="12491" y="13982"/>
                  </a:cubicBezTo>
                  <a:cubicBezTo>
                    <a:pt x="12492" y="14247"/>
                    <a:pt x="12821" y="14395"/>
                    <a:pt x="13042" y="14430"/>
                  </a:cubicBezTo>
                  <a:cubicBezTo>
                    <a:pt x="13101" y="14439"/>
                    <a:pt x="13160" y="14443"/>
                    <a:pt x="13219" y="14443"/>
                  </a:cubicBezTo>
                  <a:cubicBezTo>
                    <a:pt x="13469" y="14443"/>
                    <a:pt x="13721" y="14372"/>
                    <a:pt x="13956" y="14297"/>
                  </a:cubicBezTo>
                  <a:cubicBezTo>
                    <a:pt x="14263" y="14201"/>
                    <a:pt x="14559" y="14074"/>
                    <a:pt x="14846" y="13928"/>
                  </a:cubicBezTo>
                  <a:lnTo>
                    <a:pt x="14846" y="13928"/>
                  </a:lnTo>
                  <a:cubicBezTo>
                    <a:pt x="14653" y="14103"/>
                    <a:pt x="14464" y="14282"/>
                    <a:pt x="14285" y="14470"/>
                  </a:cubicBezTo>
                  <a:cubicBezTo>
                    <a:pt x="14020" y="14748"/>
                    <a:pt x="13767" y="15172"/>
                    <a:pt x="14006" y="15550"/>
                  </a:cubicBezTo>
                  <a:cubicBezTo>
                    <a:pt x="14117" y="15727"/>
                    <a:pt x="14284" y="15789"/>
                    <a:pt x="14464" y="15789"/>
                  </a:cubicBezTo>
                  <a:cubicBezTo>
                    <a:pt x="14676" y="15789"/>
                    <a:pt x="14905" y="15703"/>
                    <a:pt x="15084" y="15617"/>
                  </a:cubicBezTo>
                  <a:cubicBezTo>
                    <a:pt x="15358" y="15485"/>
                    <a:pt x="15606" y="15307"/>
                    <a:pt x="15839" y="15111"/>
                  </a:cubicBezTo>
                  <a:lnTo>
                    <a:pt x="15839" y="15111"/>
                  </a:lnTo>
                  <a:cubicBezTo>
                    <a:pt x="15725" y="15326"/>
                    <a:pt x="15623" y="15546"/>
                    <a:pt x="15539" y="15775"/>
                  </a:cubicBezTo>
                  <a:cubicBezTo>
                    <a:pt x="15413" y="16124"/>
                    <a:pt x="15322" y="16493"/>
                    <a:pt x="15355" y="16868"/>
                  </a:cubicBezTo>
                  <a:cubicBezTo>
                    <a:pt x="15368" y="17025"/>
                    <a:pt x="15396" y="17210"/>
                    <a:pt x="15524" y="17319"/>
                  </a:cubicBezTo>
                  <a:cubicBezTo>
                    <a:pt x="15592" y="17379"/>
                    <a:pt x="15680" y="17405"/>
                    <a:pt x="15770" y="17405"/>
                  </a:cubicBezTo>
                  <a:cubicBezTo>
                    <a:pt x="15822" y="17405"/>
                    <a:pt x="15875" y="17396"/>
                    <a:pt x="15924" y="17380"/>
                  </a:cubicBezTo>
                  <a:cubicBezTo>
                    <a:pt x="16079" y="17329"/>
                    <a:pt x="16191" y="17201"/>
                    <a:pt x="16280" y="17069"/>
                  </a:cubicBezTo>
                  <a:cubicBezTo>
                    <a:pt x="16398" y="16899"/>
                    <a:pt x="16511" y="16726"/>
                    <a:pt x="16623" y="16552"/>
                  </a:cubicBezTo>
                  <a:lnTo>
                    <a:pt x="17032" y="15919"/>
                  </a:lnTo>
                  <a:lnTo>
                    <a:pt x="17224" y="15621"/>
                  </a:lnTo>
                  <a:cubicBezTo>
                    <a:pt x="17255" y="15574"/>
                    <a:pt x="17286" y="15527"/>
                    <a:pt x="17316" y="15479"/>
                  </a:cubicBezTo>
                  <a:cubicBezTo>
                    <a:pt x="17321" y="15489"/>
                    <a:pt x="17326" y="15503"/>
                    <a:pt x="17333" y="15514"/>
                  </a:cubicBezTo>
                  <a:cubicBezTo>
                    <a:pt x="17377" y="15587"/>
                    <a:pt x="17428" y="15631"/>
                    <a:pt x="17483" y="15665"/>
                  </a:cubicBezTo>
                  <a:cubicBezTo>
                    <a:pt x="17415" y="16039"/>
                    <a:pt x="17228" y="16403"/>
                    <a:pt x="17128" y="16764"/>
                  </a:cubicBezTo>
                  <a:cubicBezTo>
                    <a:pt x="17009" y="17196"/>
                    <a:pt x="16903" y="17679"/>
                    <a:pt x="16924" y="18131"/>
                  </a:cubicBezTo>
                  <a:cubicBezTo>
                    <a:pt x="16937" y="18405"/>
                    <a:pt x="17078" y="18744"/>
                    <a:pt x="17380" y="18744"/>
                  </a:cubicBezTo>
                  <a:cubicBezTo>
                    <a:pt x="17410" y="18744"/>
                    <a:pt x="17442" y="18741"/>
                    <a:pt x="17476" y="18734"/>
                  </a:cubicBezTo>
                  <a:cubicBezTo>
                    <a:pt x="17897" y="18643"/>
                    <a:pt x="17980" y="18075"/>
                    <a:pt x="18082" y="17735"/>
                  </a:cubicBezTo>
                  <a:cubicBezTo>
                    <a:pt x="18113" y="17630"/>
                    <a:pt x="18144" y="17528"/>
                    <a:pt x="18174" y="17423"/>
                  </a:cubicBezTo>
                  <a:cubicBezTo>
                    <a:pt x="18174" y="17556"/>
                    <a:pt x="18180" y="17691"/>
                    <a:pt x="18194" y="17823"/>
                  </a:cubicBezTo>
                  <a:cubicBezTo>
                    <a:pt x="18222" y="18084"/>
                    <a:pt x="18279" y="18343"/>
                    <a:pt x="18373" y="18587"/>
                  </a:cubicBezTo>
                  <a:cubicBezTo>
                    <a:pt x="18442" y="18766"/>
                    <a:pt x="18540" y="18965"/>
                    <a:pt x="18733" y="19034"/>
                  </a:cubicBezTo>
                  <a:cubicBezTo>
                    <a:pt x="18785" y="19052"/>
                    <a:pt x="18836" y="19060"/>
                    <a:pt x="18887" y="19060"/>
                  </a:cubicBezTo>
                  <a:cubicBezTo>
                    <a:pt x="19205" y="19060"/>
                    <a:pt x="19502" y="18743"/>
                    <a:pt x="19640" y="18492"/>
                  </a:cubicBezTo>
                  <a:cubicBezTo>
                    <a:pt x="19689" y="18402"/>
                    <a:pt x="19726" y="18305"/>
                    <a:pt x="19762" y="18210"/>
                  </a:cubicBezTo>
                  <a:lnTo>
                    <a:pt x="19762" y="18210"/>
                  </a:lnTo>
                  <a:cubicBezTo>
                    <a:pt x="19759" y="18728"/>
                    <a:pt x="19803" y="19253"/>
                    <a:pt x="19983" y="19741"/>
                  </a:cubicBezTo>
                  <a:cubicBezTo>
                    <a:pt x="20045" y="19906"/>
                    <a:pt x="20128" y="20100"/>
                    <a:pt x="20319" y="20140"/>
                  </a:cubicBezTo>
                  <a:cubicBezTo>
                    <a:pt x="20340" y="20144"/>
                    <a:pt x="20361" y="20146"/>
                    <a:pt x="20381" y="20146"/>
                  </a:cubicBezTo>
                  <a:cubicBezTo>
                    <a:pt x="20544" y="20146"/>
                    <a:pt x="20684" y="20017"/>
                    <a:pt x="20768" y="19883"/>
                  </a:cubicBezTo>
                  <a:cubicBezTo>
                    <a:pt x="21007" y="19501"/>
                    <a:pt x="21030" y="19013"/>
                    <a:pt x="21007" y="18575"/>
                  </a:cubicBezTo>
                  <a:cubicBezTo>
                    <a:pt x="20975" y="17932"/>
                    <a:pt x="20884" y="17286"/>
                    <a:pt x="20785" y="16649"/>
                  </a:cubicBezTo>
                  <a:cubicBezTo>
                    <a:pt x="20785" y="16644"/>
                    <a:pt x="20780" y="16642"/>
                    <a:pt x="20778" y="16638"/>
                  </a:cubicBezTo>
                  <a:cubicBezTo>
                    <a:pt x="20803" y="16591"/>
                    <a:pt x="20826" y="16543"/>
                    <a:pt x="20846" y="16502"/>
                  </a:cubicBezTo>
                  <a:cubicBezTo>
                    <a:pt x="20932" y="16327"/>
                    <a:pt x="20996" y="16139"/>
                    <a:pt x="21044" y="15949"/>
                  </a:cubicBezTo>
                  <a:cubicBezTo>
                    <a:pt x="21171" y="16607"/>
                    <a:pt x="21298" y="17265"/>
                    <a:pt x="21433" y="17923"/>
                  </a:cubicBezTo>
                  <a:cubicBezTo>
                    <a:pt x="21486" y="18182"/>
                    <a:pt x="21521" y="18453"/>
                    <a:pt x="21603" y="18705"/>
                  </a:cubicBezTo>
                  <a:cubicBezTo>
                    <a:pt x="21661" y="18888"/>
                    <a:pt x="21775" y="19053"/>
                    <a:pt x="21968" y="19104"/>
                  </a:cubicBezTo>
                  <a:cubicBezTo>
                    <a:pt x="22012" y="19116"/>
                    <a:pt x="22052" y="19122"/>
                    <a:pt x="22089" y="19122"/>
                  </a:cubicBezTo>
                  <a:cubicBezTo>
                    <a:pt x="22464" y="19122"/>
                    <a:pt x="22474" y="18538"/>
                    <a:pt x="22486" y="18254"/>
                  </a:cubicBezTo>
                  <a:cubicBezTo>
                    <a:pt x="22497" y="18024"/>
                    <a:pt x="22490" y="17792"/>
                    <a:pt x="22473" y="17562"/>
                  </a:cubicBezTo>
                  <a:lnTo>
                    <a:pt x="22473" y="17562"/>
                  </a:lnTo>
                  <a:cubicBezTo>
                    <a:pt x="22733" y="18168"/>
                    <a:pt x="23025" y="18761"/>
                    <a:pt x="23365" y="19325"/>
                  </a:cubicBezTo>
                  <a:cubicBezTo>
                    <a:pt x="23381" y="19352"/>
                    <a:pt x="23414" y="19366"/>
                    <a:pt x="23445" y="19366"/>
                  </a:cubicBezTo>
                  <a:cubicBezTo>
                    <a:pt x="23464" y="19366"/>
                    <a:pt x="23483" y="19361"/>
                    <a:pt x="23497" y="19351"/>
                  </a:cubicBezTo>
                  <a:cubicBezTo>
                    <a:pt x="23895" y="19060"/>
                    <a:pt x="23956" y="18552"/>
                    <a:pt x="23910" y="18095"/>
                  </a:cubicBezTo>
                  <a:cubicBezTo>
                    <a:pt x="23846" y="17458"/>
                    <a:pt x="23641" y="16817"/>
                    <a:pt x="23428" y="16214"/>
                  </a:cubicBezTo>
                  <a:cubicBezTo>
                    <a:pt x="23243" y="15692"/>
                    <a:pt x="23025" y="15185"/>
                    <a:pt x="22785" y="14689"/>
                  </a:cubicBezTo>
                  <a:lnTo>
                    <a:pt x="22785" y="14689"/>
                  </a:lnTo>
                  <a:cubicBezTo>
                    <a:pt x="22849" y="14792"/>
                    <a:pt x="22916" y="14896"/>
                    <a:pt x="22980" y="15001"/>
                  </a:cubicBezTo>
                  <a:cubicBezTo>
                    <a:pt x="23469" y="16349"/>
                    <a:pt x="24018" y="17678"/>
                    <a:pt x="24540" y="19013"/>
                  </a:cubicBezTo>
                  <a:cubicBezTo>
                    <a:pt x="24627" y="19236"/>
                    <a:pt x="24743" y="19544"/>
                    <a:pt x="25004" y="19608"/>
                  </a:cubicBezTo>
                  <a:cubicBezTo>
                    <a:pt x="25032" y="19615"/>
                    <a:pt x="25060" y="19618"/>
                    <a:pt x="25086" y="19618"/>
                  </a:cubicBezTo>
                  <a:cubicBezTo>
                    <a:pt x="25258" y="19618"/>
                    <a:pt x="25393" y="19472"/>
                    <a:pt x="25413" y="19293"/>
                  </a:cubicBezTo>
                  <a:cubicBezTo>
                    <a:pt x="25444" y="18989"/>
                    <a:pt x="25252" y="18691"/>
                    <a:pt x="25128" y="18430"/>
                  </a:cubicBezTo>
                  <a:cubicBezTo>
                    <a:pt x="24954" y="18074"/>
                    <a:pt x="24776" y="17719"/>
                    <a:pt x="24591" y="17369"/>
                  </a:cubicBezTo>
                  <a:cubicBezTo>
                    <a:pt x="24588" y="17364"/>
                    <a:pt x="24584" y="17357"/>
                    <a:pt x="24583" y="17352"/>
                  </a:cubicBezTo>
                  <a:lnTo>
                    <a:pt x="24583" y="17352"/>
                  </a:lnTo>
                  <a:cubicBezTo>
                    <a:pt x="24600" y="17373"/>
                    <a:pt x="24618" y="17396"/>
                    <a:pt x="24635" y="17418"/>
                  </a:cubicBezTo>
                  <a:cubicBezTo>
                    <a:pt x="24859" y="17687"/>
                    <a:pt x="25096" y="17942"/>
                    <a:pt x="25362" y="18170"/>
                  </a:cubicBezTo>
                  <a:cubicBezTo>
                    <a:pt x="25579" y="18359"/>
                    <a:pt x="25853" y="18607"/>
                    <a:pt x="26136" y="18688"/>
                  </a:cubicBezTo>
                  <a:cubicBezTo>
                    <a:pt x="26179" y="18701"/>
                    <a:pt x="26221" y="18707"/>
                    <a:pt x="26261" y="18707"/>
                  </a:cubicBezTo>
                  <a:cubicBezTo>
                    <a:pt x="26440" y="18707"/>
                    <a:pt x="26587" y="18588"/>
                    <a:pt x="26630" y="18397"/>
                  </a:cubicBezTo>
                  <a:cubicBezTo>
                    <a:pt x="26692" y="18128"/>
                    <a:pt x="26573" y="17850"/>
                    <a:pt x="26477" y="17603"/>
                  </a:cubicBezTo>
                  <a:cubicBezTo>
                    <a:pt x="26183" y="16857"/>
                    <a:pt x="25784" y="16109"/>
                    <a:pt x="25242" y="15510"/>
                  </a:cubicBezTo>
                  <a:cubicBezTo>
                    <a:pt x="25281" y="15401"/>
                    <a:pt x="25299" y="15279"/>
                    <a:pt x="25296" y="15155"/>
                  </a:cubicBezTo>
                  <a:lnTo>
                    <a:pt x="25296" y="15155"/>
                  </a:lnTo>
                  <a:cubicBezTo>
                    <a:pt x="25302" y="15160"/>
                    <a:pt x="25308" y="15165"/>
                    <a:pt x="25311" y="15168"/>
                  </a:cubicBezTo>
                  <a:cubicBezTo>
                    <a:pt x="25313" y="15175"/>
                    <a:pt x="25313" y="15182"/>
                    <a:pt x="25316" y="15190"/>
                  </a:cubicBezTo>
                  <a:cubicBezTo>
                    <a:pt x="25583" y="15734"/>
                    <a:pt x="25919" y="16251"/>
                    <a:pt x="26267" y="16747"/>
                  </a:cubicBezTo>
                  <a:cubicBezTo>
                    <a:pt x="26443" y="16997"/>
                    <a:pt x="26626" y="17244"/>
                    <a:pt x="26813" y="17482"/>
                  </a:cubicBezTo>
                  <a:cubicBezTo>
                    <a:pt x="26986" y="17699"/>
                    <a:pt x="27156" y="17958"/>
                    <a:pt x="27372" y="18132"/>
                  </a:cubicBezTo>
                  <a:cubicBezTo>
                    <a:pt x="27451" y="18195"/>
                    <a:pt x="27552" y="18237"/>
                    <a:pt x="27651" y="18237"/>
                  </a:cubicBezTo>
                  <a:cubicBezTo>
                    <a:pt x="27719" y="18237"/>
                    <a:pt x="27787" y="18217"/>
                    <a:pt x="27846" y="18169"/>
                  </a:cubicBezTo>
                  <a:cubicBezTo>
                    <a:pt x="28019" y="18030"/>
                    <a:pt x="27918" y="17804"/>
                    <a:pt x="27845" y="17637"/>
                  </a:cubicBezTo>
                  <a:cubicBezTo>
                    <a:pt x="27627" y="17147"/>
                    <a:pt x="27281" y="16727"/>
                    <a:pt x="26898" y="16357"/>
                  </a:cubicBezTo>
                  <a:lnTo>
                    <a:pt x="26898" y="16357"/>
                  </a:lnTo>
                  <a:cubicBezTo>
                    <a:pt x="27083" y="16471"/>
                    <a:pt x="27271" y="16577"/>
                    <a:pt x="27460" y="16679"/>
                  </a:cubicBezTo>
                  <a:cubicBezTo>
                    <a:pt x="27726" y="16821"/>
                    <a:pt x="28032" y="16958"/>
                    <a:pt x="28342" y="16958"/>
                  </a:cubicBezTo>
                  <a:cubicBezTo>
                    <a:pt x="28394" y="16958"/>
                    <a:pt x="28446" y="16954"/>
                    <a:pt x="28499" y="16946"/>
                  </a:cubicBezTo>
                  <a:cubicBezTo>
                    <a:pt x="28643" y="16920"/>
                    <a:pt x="28784" y="16855"/>
                    <a:pt x="28883" y="16743"/>
                  </a:cubicBezTo>
                  <a:cubicBezTo>
                    <a:pt x="29002" y="16611"/>
                    <a:pt x="28853" y="16401"/>
                    <a:pt x="28784" y="16268"/>
                  </a:cubicBezTo>
                  <a:cubicBezTo>
                    <a:pt x="28474" y="15672"/>
                    <a:pt x="27975" y="15202"/>
                    <a:pt x="27457" y="14775"/>
                  </a:cubicBezTo>
                  <a:lnTo>
                    <a:pt x="27457" y="14775"/>
                  </a:lnTo>
                  <a:cubicBezTo>
                    <a:pt x="27503" y="14783"/>
                    <a:pt x="27550" y="14787"/>
                    <a:pt x="27596" y="14787"/>
                  </a:cubicBezTo>
                  <a:cubicBezTo>
                    <a:pt x="27700" y="14787"/>
                    <a:pt x="27801" y="14765"/>
                    <a:pt x="27890" y="14704"/>
                  </a:cubicBezTo>
                  <a:cubicBezTo>
                    <a:pt x="27964" y="14655"/>
                    <a:pt x="28011" y="14589"/>
                    <a:pt x="28042" y="14520"/>
                  </a:cubicBezTo>
                  <a:cubicBezTo>
                    <a:pt x="28286" y="14663"/>
                    <a:pt x="28537" y="14792"/>
                    <a:pt x="28798" y="14897"/>
                  </a:cubicBezTo>
                  <a:cubicBezTo>
                    <a:pt x="29006" y="14981"/>
                    <a:pt x="29258" y="15095"/>
                    <a:pt x="29497" y="15095"/>
                  </a:cubicBezTo>
                  <a:cubicBezTo>
                    <a:pt x="29563" y="15095"/>
                    <a:pt x="29628" y="15086"/>
                    <a:pt x="29690" y="15066"/>
                  </a:cubicBezTo>
                  <a:cubicBezTo>
                    <a:pt x="29967" y="14977"/>
                    <a:pt x="30031" y="14657"/>
                    <a:pt x="29910" y="14421"/>
                  </a:cubicBezTo>
                  <a:cubicBezTo>
                    <a:pt x="29771" y="14148"/>
                    <a:pt x="29478" y="13948"/>
                    <a:pt x="29226" y="13788"/>
                  </a:cubicBezTo>
                  <a:cubicBezTo>
                    <a:pt x="29225" y="13785"/>
                    <a:pt x="29224" y="13785"/>
                    <a:pt x="29222" y="13784"/>
                  </a:cubicBezTo>
                  <a:lnTo>
                    <a:pt x="29222" y="13784"/>
                  </a:lnTo>
                  <a:cubicBezTo>
                    <a:pt x="29280" y="13799"/>
                    <a:pt x="29337" y="13819"/>
                    <a:pt x="29397" y="13833"/>
                  </a:cubicBezTo>
                  <a:cubicBezTo>
                    <a:pt x="29582" y="13877"/>
                    <a:pt x="29800" y="13929"/>
                    <a:pt x="30010" y="13929"/>
                  </a:cubicBezTo>
                  <a:cubicBezTo>
                    <a:pt x="30170" y="13929"/>
                    <a:pt x="30325" y="13899"/>
                    <a:pt x="30458" y="13813"/>
                  </a:cubicBezTo>
                  <a:cubicBezTo>
                    <a:pt x="30740" y="13629"/>
                    <a:pt x="30720" y="13281"/>
                    <a:pt x="30536" y="13036"/>
                  </a:cubicBezTo>
                  <a:cubicBezTo>
                    <a:pt x="30295" y="12714"/>
                    <a:pt x="29882" y="12515"/>
                    <a:pt x="29531" y="12342"/>
                  </a:cubicBezTo>
                  <a:cubicBezTo>
                    <a:pt x="29204" y="12177"/>
                    <a:pt x="28860" y="12044"/>
                    <a:pt x="28510" y="11926"/>
                  </a:cubicBezTo>
                  <a:lnTo>
                    <a:pt x="28510" y="11926"/>
                  </a:lnTo>
                  <a:cubicBezTo>
                    <a:pt x="29215" y="12075"/>
                    <a:pt x="29927" y="12189"/>
                    <a:pt x="30642" y="12256"/>
                  </a:cubicBezTo>
                  <a:cubicBezTo>
                    <a:pt x="30675" y="12258"/>
                    <a:pt x="30708" y="12260"/>
                    <a:pt x="30740" y="12260"/>
                  </a:cubicBezTo>
                  <a:cubicBezTo>
                    <a:pt x="31018" y="12260"/>
                    <a:pt x="31299" y="12155"/>
                    <a:pt x="31260" y="11813"/>
                  </a:cubicBezTo>
                  <a:cubicBezTo>
                    <a:pt x="31216" y="11437"/>
                    <a:pt x="30797" y="11292"/>
                    <a:pt x="30496" y="11172"/>
                  </a:cubicBezTo>
                  <a:cubicBezTo>
                    <a:pt x="30028" y="10981"/>
                    <a:pt x="29543" y="10837"/>
                    <a:pt x="29049" y="10725"/>
                  </a:cubicBezTo>
                  <a:lnTo>
                    <a:pt x="29049" y="10725"/>
                  </a:lnTo>
                  <a:cubicBezTo>
                    <a:pt x="29076" y="10725"/>
                    <a:pt x="29103" y="10725"/>
                    <a:pt x="29130" y="10725"/>
                  </a:cubicBezTo>
                  <a:cubicBezTo>
                    <a:pt x="29701" y="10725"/>
                    <a:pt x="30269" y="10664"/>
                    <a:pt x="30787" y="10397"/>
                  </a:cubicBezTo>
                  <a:cubicBezTo>
                    <a:pt x="30835" y="10371"/>
                    <a:pt x="30834" y="10306"/>
                    <a:pt x="30813" y="10266"/>
                  </a:cubicBezTo>
                  <a:cubicBezTo>
                    <a:pt x="30608" y="9907"/>
                    <a:pt x="30176" y="9825"/>
                    <a:pt x="29794" y="9810"/>
                  </a:cubicBezTo>
                  <a:cubicBezTo>
                    <a:pt x="29554" y="9799"/>
                    <a:pt x="29314" y="9796"/>
                    <a:pt x="29073" y="9796"/>
                  </a:cubicBezTo>
                  <a:cubicBezTo>
                    <a:pt x="28721" y="9796"/>
                    <a:pt x="28369" y="9803"/>
                    <a:pt x="28017" y="9803"/>
                  </a:cubicBezTo>
                  <a:cubicBezTo>
                    <a:pt x="27997" y="9803"/>
                    <a:pt x="27977" y="9802"/>
                    <a:pt x="27957" y="9802"/>
                  </a:cubicBezTo>
                  <a:cubicBezTo>
                    <a:pt x="26973" y="9801"/>
                    <a:pt x="25989" y="9797"/>
                    <a:pt x="25006" y="9797"/>
                  </a:cubicBezTo>
                  <a:cubicBezTo>
                    <a:pt x="24719" y="9797"/>
                    <a:pt x="24432" y="9797"/>
                    <a:pt x="24146" y="9798"/>
                  </a:cubicBezTo>
                  <a:cubicBezTo>
                    <a:pt x="24129" y="9798"/>
                    <a:pt x="24113" y="9798"/>
                    <a:pt x="24096" y="9798"/>
                  </a:cubicBezTo>
                  <a:lnTo>
                    <a:pt x="24096" y="9798"/>
                  </a:lnTo>
                  <a:cubicBezTo>
                    <a:pt x="24507" y="9789"/>
                    <a:pt x="24917" y="9774"/>
                    <a:pt x="25328" y="9757"/>
                  </a:cubicBezTo>
                  <a:cubicBezTo>
                    <a:pt x="26677" y="9703"/>
                    <a:pt x="28076" y="9712"/>
                    <a:pt x="29394" y="9382"/>
                  </a:cubicBezTo>
                  <a:cubicBezTo>
                    <a:pt x="29685" y="9309"/>
                    <a:pt x="29993" y="9231"/>
                    <a:pt x="30258" y="9087"/>
                  </a:cubicBezTo>
                  <a:cubicBezTo>
                    <a:pt x="30424" y="8997"/>
                    <a:pt x="30587" y="8858"/>
                    <a:pt x="30605" y="8656"/>
                  </a:cubicBezTo>
                  <a:cubicBezTo>
                    <a:pt x="30651" y="8137"/>
                    <a:pt x="29829" y="7910"/>
                    <a:pt x="29449" y="7829"/>
                  </a:cubicBezTo>
                  <a:cubicBezTo>
                    <a:pt x="29173" y="7769"/>
                    <a:pt x="28891" y="7746"/>
                    <a:pt x="28609" y="7746"/>
                  </a:cubicBezTo>
                  <a:cubicBezTo>
                    <a:pt x="28333" y="7746"/>
                    <a:pt x="28057" y="7768"/>
                    <a:pt x="27785" y="7802"/>
                  </a:cubicBezTo>
                  <a:cubicBezTo>
                    <a:pt x="28196" y="7674"/>
                    <a:pt x="28608" y="7545"/>
                    <a:pt x="29006" y="7385"/>
                  </a:cubicBezTo>
                  <a:cubicBezTo>
                    <a:pt x="29395" y="7229"/>
                    <a:pt x="29998" y="6935"/>
                    <a:pt x="30076" y="6468"/>
                  </a:cubicBezTo>
                  <a:cubicBezTo>
                    <a:pt x="30129" y="6150"/>
                    <a:pt x="29839" y="6069"/>
                    <a:pt x="29525" y="6069"/>
                  </a:cubicBezTo>
                  <a:cubicBezTo>
                    <a:pt x="29283" y="6069"/>
                    <a:pt x="29027" y="6117"/>
                    <a:pt x="28900" y="6142"/>
                  </a:cubicBezTo>
                  <a:cubicBezTo>
                    <a:pt x="28594" y="6204"/>
                    <a:pt x="28290" y="6292"/>
                    <a:pt x="27991" y="6393"/>
                  </a:cubicBezTo>
                  <a:cubicBezTo>
                    <a:pt x="28279" y="6223"/>
                    <a:pt x="28560" y="6046"/>
                    <a:pt x="28835" y="5855"/>
                  </a:cubicBezTo>
                  <a:cubicBezTo>
                    <a:pt x="29032" y="5719"/>
                    <a:pt x="29353" y="5494"/>
                    <a:pt x="29195" y="5214"/>
                  </a:cubicBezTo>
                  <a:cubicBezTo>
                    <a:pt x="29086" y="5023"/>
                    <a:pt x="28837" y="4964"/>
                    <a:pt x="28608" y="4964"/>
                  </a:cubicBezTo>
                  <a:cubicBezTo>
                    <a:pt x="28515" y="4964"/>
                    <a:pt x="28425" y="4974"/>
                    <a:pt x="28350" y="4989"/>
                  </a:cubicBezTo>
                  <a:cubicBezTo>
                    <a:pt x="27998" y="5057"/>
                    <a:pt x="27679" y="5230"/>
                    <a:pt x="27365" y="5393"/>
                  </a:cubicBezTo>
                  <a:cubicBezTo>
                    <a:pt x="26978" y="5594"/>
                    <a:pt x="26600" y="5810"/>
                    <a:pt x="26233" y="6043"/>
                  </a:cubicBezTo>
                  <a:cubicBezTo>
                    <a:pt x="25831" y="6297"/>
                    <a:pt x="25441" y="6570"/>
                    <a:pt x="25062" y="6860"/>
                  </a:cubicBezTo>
                  <a:cubicBezTo>
                    <a:pt x="24750" y="7100"/>
                    <a:pt x="24430" y="7351"/>
                    <a:pt x="24159" y="7642"/>
                  </a:cubicBezTo>
                  <a:cubicBezTo>
                    <a:pt x="24157" y="7639"/>
                    <a:pt x="24154" y="7633"/>
                    <a:pt x="24153" y="7630"/>
                  </a:cubicBezTo>
                  <a:cubicBezTo>
                    <a:pt x="24083" y="7504"/>
                    <a:pt x="23967" y="7429"/>
                    <a:pt x="23838" y="7386"/>
                  </a:cubicBezTo>
                  <a:cubicBezTo>
                    <a:pt x="24762" y="6928"/>
                    <a:pt x="25647" y="6334"/>
                    <a:pt x="26457" y="5705"/>
                  </a:cubicBezTo>
                  <a:cubicBezTo>
                    <a:pt x="27083" y="5221"/>
                    <a:pt x="28025" y="4569"/>
                    <a:pt x="27914" y="3659"/>
                  </a:cubicBezTo>
                  <a:cubicBezTo>
                    <a:pt x="27910" y="3613"/>
                    <a:pt x="27871" y="3577"/>
                    <a:pt x="27825" y="3577"/>
                  </a:cubicBezTo>
                  <a:cubicBezTo>
                    <a:pt x="27823" y="3577"/>
                    <a:pt x="27820" y="3577"/>
                    <a:pt x="27818" y="3577"/>
                  </a:cubicBezTo>
                  <a:cubicBezTo>
                    <a:pt x="27549" y="3601"/>
                    <a:pt x="27297" y="3676"/>
                    <a:pt x="27059" y="3785"/>
                  </a:cubicBezTo>
                  <a:lnTo>
                    <a:pt x="27271" y="3610"/>
                  </a:lnTo>
                  <a:cubicBezTo>
                    <a:pt x="27544" y="3384"/>
                    <a:pt x="27879" y="3140"/>
                    <a:pt x="28035" y="2811"/>
                  </a:cubicBezTo>
                  <a:cubicBezTo>
                    <a:pt x="28138" y="2594"/>
                    <a:pt x="28030" y="2412"/>
                    <a:pt x="27831" y="2412"/>
                  </a:cubicBezTo>
                  <a:cubicBezTo>
                    <a:pt x="27793" y="2412"/>
                    <a:pt x="27751" y="2419"/>
                    <a:pt x="27707" y="2433"/>
                  </a:cubicBezTo>
                  <a:cubicBezTo>
                    <a:pt x="27396" y="2537"/>
                    <a:pt x="27095" y="2767"/>
                    <a:pt x="26836" y="2960"/>
                  </a:cubicBezTo>
                  <a:cubicBezTo>
                    <a:pt x="26707" y="3058"/>
                    <a:pt x="26583" y="3160"/>
                    <a:pt x="26460" y="3266"/>
                  </a:cubicBezTo>
                  <a:cubicBezTo>
                    <a:pt x="26543" y="3062"/>
                    <a:pt x="26538" y="2856"/>
                    <a:pt x="26297" y="2745"/>
                  </a:cubicBezTo>
                  <a:cubicBezTo>
                    <a:pt x="26222" y="2712"/>
                    <a:pt x="26139" y="2698"/>
                    <a:pt x="26052" y="2698"/>
                  </a:cubicBezTo>
                  <a:cubicBezTo>
                    <a:pt x="25889" y="2698"/>
                    <a:pt x="25716" y="2745"/>
                    <a:pt x="25576" y="2787"/>
                  </a:cubicBezTo>
                  <a:cubicBezTo>
                    <a:pt x="25308" y="2867"/>
                    <a:pt x="25055" y="3005"/>
                    <a:pt x="24828" y="3170"/>
                  </a:cubicBezTo>
                  <a:cubicBezTo>
                    <a:pt x="24715" y="3252"/>
                    <a:pt x="24607" y="3341"/>
                    <a:pt x="24502" y="3435"/>
                  </a:cubicBezTo>
                  <a:cubicBezTo>
                    <a:pt x="24947" y="2875"/>
                    <a:pt x="25373" y="2300"/>
                    <a:pt x="25779" y="1711"/>
                  </a:cubicBezTo>
                  <a:cubicBezTo>
                    <a:pt x="25905" y="1528"/>
                    <a:pt x="26081" y="1274"/>
                    <a:pt x="25977" y="1043"/>
                  </a:cubicBezTo>
                  <a:cubicBezTo>
                    <a:pt x="25930" y="935"/>
                    <a:pt x="25840" y="889"/>
                    <a:pt x="25743" y="889"/>
                  </a:cubicBezTo>
                  <a:cubicBezTo>
                    <a:pt x="25675" y="889"/>
                    <a:pt x="25604" y="912"/>
                    <a:pt x="25540" y="951"/>
                  </a:cubicBezTo>
                  <a:cubicBezTo>
                    <a:pt x="25306" y="1098"/>
                    <a:pt x="25145" y="1391"/>
                    <a:pt x="24987" y="1610"/>
                  </a:cubicBezTo>
                  <a:cubicBezTo>
                    <a:pt x="24805" y="1863"/>
                    <a:pt x="24634" y="2120"/>
                    <a:pt x="24466" y="2382"/>
                  </a:cubicBezTo>
                  <a:cubicBezTo>
                    <a:pt x="24417" y="2462"/>
                    <a:pt x="24370" y="2541"/>
                    <a:pt x="24322" y="2623"/>
                  </a:cubicBezTo>
                  <a:lnTo>
                    <a:pt x="24327" y="2608"/>
                  </a:lnTo>
                  <a:cubicBezTo>
                    <a:pt x="24381" y="2375"/>
                    <a:pt x="24485" y="2052"/>
                    <a:pt x="24306" y="1847"/>
                  </a:cubicBezTo>
                  <a:cubicBezTo>
                    <a:pt x="24234" y="1766"/>
                    <a:pt x="24141" y="1732"/>
                    <a:pt x="24043" y="1732"/>
                  </a:cubicBezTo>
                  <a:cubicBezTo>
                    <a:pt x="23970" y="1732"/>
                    <a:pt x="23895" y="1751"/>
                    <a:pt x="23825" y="1782"/>
                  </a:cubicBezTo>
                  <a:cubicBezTo>
                    <a:pt x="23615" y="1877"/>
                    <a:pt x="23473" y="2052"/>
                    <a:pt x="23338" y="2233"/>
                  </a:cubicBezTo>
                  <a:cubicBezTo>
                    <a:pt x="23161" y="2473"/>
                    <a:pt x="22994" y="2719"/>
                    <a:pt x="22832" y="2971"/>
                  </a:cubicBezTo>
                  <a:cubicBezTo>
                    <a:pt x="22818" y="2992"/>
                    <a:pt x="22806" y="3015"/>
                    <a:pt x="22792" y="3036"/>
                  </a:cubicBezTo>
                  <a:cubicBezTo>
                    <a:pt x="22856" y="2794"/>
                    <a:pt x="22899" y="2541"/>
                    <a:pt x="22873" y="2299"/>
                  </a:cubicBezTo>
                  <a:cubicBezTo>
                    <a:pt x="22841" y="2013"/>
                    <a:pt x="22676" y="1708"/>
                    <a:pt x="22362" y="1708"/>
                  </a:cubicBezTo>
                  <a:cubicBezTo>
                    <a:pt x="22343" y="1708"/>
                    <a:pt x="22323" y="1709"/>
                    <a:pt x="22303" y="1711"/>
                  </a:cubicBezTo>
                  <a:cubicBezTo>
                    <a:pt x="22260" y="1717"/>
                    <a:pt x="22222" y="1728"/>
                    <a:pt x="22182" y="1740"/>
                  </a:cubicBezTo>
                  <a:cubicBezTo>
                    <a:pt x="22280" y="1513"/>
                    <a:pt x="22337" y="1270"/>
                    <a:pt x="22367" y="1022"/>
                  </a:cubicBezTo>
                  <a:cubicBezTo>
                    <a:pt x="22399" y="759"/>
                    <a:pt x="22409" y="446"/>
                    <a:pt x="22235" y="226"/>
                  </a:cubicBezTo>
                  <a:cubicBezTo>
                    <a:pt x="22154" y="125"/>
                    <a:pt x="22039" y="63"/>
                    <a:pt x="21910" y="57"/>
                  </a:cubicBezTo>
                  <a:cubicBezTo>
                    <a:pt x="21904" y="57"/>
                    <a:pt x="21897" y="56"/>
                    <a:pt x="21891" y="56"/>
                  </a:cubicBezTo>
                  <a:cubicBezTo>
                    <a:pt x="21741" y="56"/>
                    <a:pt x="21609" y="139"/>
                    <a:pt x="21505" y="243"/>
                  </a:cubicBezTo>
                  <a:cubicBezTo>
                    <a:pt x="21291" y="456"/>
                    <a:pt x="21152" y="772"/>
                    <a:pt x="21053" y="1059"/>
                  </a:cubicBezTo>
                  <a:cubicBezTo>
                    <a:pt x="21037" y="850"/>
                    <a:pt x="20995" y="647"/>
                    <a:pt x="20904" y="464"/>
                  </a:cubicBezTo>
                  <a:cubicBezTo>
                    <a:pt x="20777" y="209"/>
                    <a:pt x="20510" y="1"/>
                    <a:pt x="20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1513375" y="2648725"/>
              <a:ext cx="620925" cy="1066825"/>
            </a:xfrm>
            <a:custGeom>
              <a:avLst/>
              <a:gdLst/>
              <a:ahLst/>
              <a:cxnLst/>
              <a:rect l="l" t="t" r="r" b="b"/>
              <a:pathLst>
                <a:path w="24837" h="42673" extrusionOk="0">
                  <a:moveTo>
                    <a:pt x="7707" y="7069"/>
                  </a:moveTo>
                  <a:lnTo>
                    <a:pt x="7707" y="7069"/>
                  </a:lnTo>
                  <a:cubicBezTo>
                    <a:pt x="7892" y="7097"/>
                    <a:pt x="8082" y="7114"/>
                    <a:pt x="8266" y="7128"/>
                  </a:cubicBezTo>
                  <a:cubicBezTo>
                    <a:pt x="9011" y="7186"/>
                    <a:pt x="9736" y="7316"/>
                    <a:pt x="10456" y="7511"/>
                  </a:cubicBezTo>
                  <a:cubicBezTo>
                    <a:pt x="10715" y="7582"/>
                    <a:pt x="10975" y="7657"/>
                    <a:pt x="11233" y="7738"/>
                  </a:cubicBezTo>
                  <a:cubicBezTo>
                    <a:pt x="11053" y="7770"/>
                    <a:pt x="10874" y="7804"/>
                    <a:pt x="10697" y="7832"/>
                  </a:cubicBezTo>
                  <a:cubicBezTo>
                    <a:pt x="10300" y="7896"/>
                    <a:pt x="9904" y="7961"/>
                    <a:pt x="9506" y="8023"/>
                  </a:cubicBezTo>
                  <a:cubicBezTo>
                    <a:pt x="9277" y="8059"/>
                    <a:pt x="9034" y="8086"/>
                    <a:pt x="8793" y="8086"/>
                  </a:cubicBezTo>
                  <a:cubicBezTo>
                    <a:pt x="8599" y="8086"/>
                    <a:pt x="8407" y="8068"/>
                    <a:pt x="8225" y="8022"/>
                  </a:cubicBezTo>
                  <a:cubicBezTo>
                    <a:pt x="8058" y="7703"/>
                    <a:pt x="7885" y="7384"/>
                    <a:pt x="7707" y="7069"/>
                  </a:cubicBezTo>
                  <a:close/>
                  <a:moveTo>
                    <a:pt x="9519" y="5259"/>
                  </a:moveTo>
                  <a:cubicBezTo>
                    <a:pt x="10862" y="5259"/>
                    <a:pt x="12157" y="5716"/>
                    <a:pt x="13353" y="6260"/>
                  </a:cubicBezTo>
                  <a:cubicBezTo>
                    <a:pt x="13983" y="6548"/>
                    <a:pt x="14633" y="6840"/>
                    <a:pt x="15187" y="7252"/>
                  </a:cubicBezTo>
                  <a:cubicBezTo>
                    <a:pt x="15419" y="7423"/>
                    <a:pt x="15955" y="7805"/>
                    <a:pt x="15837" y="8140"/>
                  </a:cubicBezTo>
                  <a:cubicBezTo>
                    <a:pt x="15744" y="8406"/>
                    <a:pt x="15465" y="8472"/>
                    <a:pt x="15201" y="8472"/>
                  </a:cubicBezTo>
                  <a:cubicBezTo>
                    <a:pt x="15101" y="8472"/>
                    <a:pt x="15004" y="8462"/>
                    <a:pt x="14919" y="8451"/>
                  </a:cubicBezTo>
                  <a:cubicBezTo>
                    <a:pt x="13936" y="8316"/>
                    <a:pt x="12992" y="8012"/>
                    <a:pt x="12052" y="7713"/>
                  </a:cubicBezTo>
                  <a:cubicBezTo>
                    <a:pt x="12036" y="7676"/>
                    <a:pt x="12004" y="7647"/>
                    <a:pt x="11953" y="7647"/>
                  </a:cubicBezTo>
                  <a:cubicBezTo>
                    <a:pt x="11950" y="7647"/>
                    <a:pt x="11946" y="7647"/>
                    <a:pt x="11943" y="7648"/>
                  </a:cubicBezTo>
                  <a:cubicBezTo>
                    <a:pt x="11917" y="7649"/>
                    <a:pt x="11890" y="7652"/>
                    <a:pt x="11863" y="7655"/>
                  </a:cubicBezTo>
                  <a:cubicBezTo>
                    <a:pt x="11545" y="7555"/>
                    <a:pt x="11230" y="7456"/>
                    <a:pt x="10911" y="7365"/>
                  </a:cubicBezTo>
                  <a:cubicBezTo>
                    <a:pt x="10187" y="7161"/>
                    <a:pt x="9448" y="6988"/>
                    <a:pt x="8694" y="6924"/>
                  </a:cubicBezTo>
                  <a:cubicBezTo>
                    <a:pt x="8325" y="6893"/>
                    <a:pt x="7934" y="6890"/>
                    <a:pt x="7564" y="6825"/>
                  </a:cubicBezTo>
                  <a:cubicBezTo>
                    <a:pt x="7469" y="6657"/>
                    <a:pt x="7371" y="6488"/>
                    <a:pt x="7273" y="6324"/>
                  </a:cubicBezTo>
                  <a:lnTo>
                    <a:pt x="7273" y="6324"/>
                  </a:lnTo>
                  <a:cubicBezTo>
                    <a:pt x="7302" y="6329"/>
                    <a:pt x="7331" y="6331"/>
                    <a:pt x="7360" y="6335"/>
                  </a:cubicBezTo>
                  <a:cubicBezTo>
                    <a:pt x="7302" y="6280"/>
                    <a:pt x="7249" y="6219"/>
                    <a:pt x="7200" y="6155"/>
                  </a:cubicBezTo>
                  <a:cubicBezTo>
                    <a:pt x="7190" y="6154"/>
                    <a:pt x="7181" y="6154"/>
                    <a:pt x="7174" y="6152"/>
                  </a:cubicBezTo>
                  <a:cubicBezTo>
                    <a:pt x="7080" y="5995"/>
                    <a:pt x="6981" y="5841"/>
                    <a:pt x="6883" y="5685"/>
                  </a:cubicBezTo>
                  <a:cubicBezTo>
                    <a:pt x="7036" y="5678"/>
                    <a:pt x="7187" y="5660"/>
                    <a:pt x="7330" y="5634"/>
                  </a:cubicBezTo>
                  <a:cubicBezTo>
                    <a:pt x="7703" y="5566"/>
                    <a:pt x="8065" y="5450"/>
                    <a:pt x="8434" y="5372"/>
                  </a:cubicBezTo>
                  <a:cubicBezTo>
                    <a:pt x="8769" y="5301"/>
                    <a:pt x="9109" y="5264"/>
                    <a:pt x="9451" y="5260"/>
                  </a:cubicBezTo>
                  <a:cubicBezTo>
                    <a:pt x="9474" y="5259"/>
                    <a:pt x="9496" y="5259"/>
                    <a:pt x="9519" y="5259"/>
                  </a:cubicBezTo>
                  <a:close/>
                  <a:moveTo>
                    <a:pt x="11840" y="7921"/>
                  </a:moveTo>
                  <a:cubicBezTo>
                    <a:pt x="12211" y="8039"/>
                    <a:pt x="12581" y="8155"/>
                    <a:pt x="12956" y="8266"/>
                  </a:cubicBezTo>
                  <a:cubicBezTo>
                    <a:pt x="12811" y="8282"/>
                    <a:pt x="12665" y="8302"/>
                    <a:pt x="12524" y="8324"/>
                  </a:cubicBezTo>
                  <a:cubicBezTo>
                    <a:pt x="12067" y="8399"/>
                    <a:pt x="11619" y="8520"/>
                    <a:pt x="11172" y="8643"/>
                  </a:cubicBezTo>
                  <a:cubicBezTo>
                    <a:pt x="10734" y="8765"/>
                    <a:pt x="10295" y="8892"/>
                    <a:pt x="9850" y="8988"/>
                  </a:cubicBezTo>
                  <a:cubicBezTo>
                    <a:pt x="9624" y="9037"/>
                    <a:pt x="9309" y="9127"/>
                    <a:pt x="9025" y="9127"/>
                  </a:cubicBezTo>
                  <a:cubicBezTo>
                    <a:pt x="8939" y="9127"/>
                    <a:pt x="8856" y="9119"/>
                    <a:pt x="8779" y="9099"/>
                  </a:cubicBezTo>
                  <a:cubicBezTo>
                    <a:pt x="8647" y="8835"/>
                    <a:pt x="8509" y="8570"/>
                    <a:pt x="8373" y="8303"/>
                  </a:cubicBezTo>
                  <a:lnTo>
                    <a:pt x="8373" y="8303"/>
                  </a:lnTo>
                  <a:cubicBezTo>
                    <a:pt x="8533" y="8335"/>
                    <a:pt x="8700" y="8349"/>
                    <a:pt x="8865" y="8349"/>
                  </a:cubicBezTo>
                  <a:cubicBezTo>
                    <a:pt x="8982" y="8349"/>
                    <a:pt x="9098" y="8342"/>
                    <a:pt x="9211" y="8330"/>
                  </a:cubicBezTo>
                  <a:cubicBezTo>
                    <a:pt x="9648" y="8282"/>
                    <a:pt x="10084" y="8204"/>
                    <a:pt x="10519" y="8134"/>
                  </a:cubicBezTo>
                  <a:cubicBezTo>
                    <a:pt x="10954" y="8067"/>
                    <a:pt x="11409" y="8026"/>
                    <a:pt x="11840" y="7921"/>
                  </a:cubicBezTo>
                  <a:close/>
                  <a:moveTo>
                    <a:pt x="5619" y="5258"/>
                  </a:moveTo>
                  <a:cubicBezTo>
                    <a:pt x="5625" y="5267"/>
                    <a:pt x="5628" y="5278"/>
                    <a:pt x="5636" y="5285"/>
                  </a:cubicBezTo>
                  <a:cubicBezTo>
                    <a:pt x="5724" y="5376"/>
                    <a:pt x="5823" y="5443"/>
                    <a:pt x="5927" y="5499"/>
                  </a:cubicBezTo>
                  <a:cubicBezTo>
                    <a:pt x="5937" y="5514"/>
                    <a:pt x="5947" y="5528"/>
                    <a:pt x="5958" y="5542"/>
                  </a:cubicBezTo>
                  <a:cubicBezTo>
                    <a:pt x="5986" y="5585"/>
                    <a:pt x="6012" y="5627"/>
                    <a:pt x="6039" y="5668"/>
                  </a:cubicBezTo>
                  <a:cubicBezTo>
                    <a:pt x="6026" y="5705"/>
                    <a:pt x="6009" y="5739"/>
                    <a:pt x="5988" y="5770"/>
                  </a:cubicBezTo>
                  <a:cubicBezTo>
                    <a:pt x="5991" y="5776"/>
                    <a:pt x="5995" y="5780"/>
                    <a:pt x="5998" y="5787"/>
                  </a:cubicBezTo>
                  <a:lnTo>
                    <a:pt x="6038" y="5887"/>
                  </a:lnTo>
                  <a:cubicBezTo>
                    <a:pt x="6062" y="5849"/>
                    <a:pt x="6084" y="5810"/>
                    <a:pt x="6101" y="5768"/>
                  </a:cubicBezTo>
                  <a:cubicBezTo>
                    <a:pt x="6257" y="6005"/>
                    <a:pt x="6415" y="6243"/>
                    <a:pt x="6565" y="6484"/>
                  </a:cubicBezTo>
                  <a:cubicBezTo>
                    <a:pt x="5576" y="6569"/>
                    <a:pt x="4653" y="7196"/>
                    <a:pt x="3959" y="7866"/>
                  </a:cubicBezTo>
                  <a:cubicBezTo>
                    <a:pt x="3145" y="8651"/>
                    <a:pt x="2520" y="9597"/>
                    <a:pt x="1742" y="10413"/>
                  </a:cubicBezTo>
                  <a:cubicBezTo>
                    <a:pt x="1560" y="10604"/>
                    <a:pt x="1344" y="10818"/>
                    <a:pt x="1075" y="10878"/>
                  </a:cubicBezTo>
                  <a:cubicBezTo>
                    <a:pt x="1035" y="10887"/>
                    <a:pt x="995" y="10892"/>
                    <a:pt x="957" y="10892"/>
                  </a:cubicBezTo>
                  <a:cubicBezTo>
                    <a:pt x="729" y="10892"/>
                    <a:pt x="538" y="10737"/>
                    <a:pt x="443" y="10529"/>
                  </a:cubicBezTo>
                  <a:cubicBezTo>
                    <a:pt x="236" y="10076"/>
                    <a:pt x="492" y="9508"/>
                    <a:pt x="696" y="9089"/>
                  </a:cubicBezTo>
                  <a:cubicBezTo>
                    <a:pt x="1136" y="8188"/>
                    <a:pt x="1848" y="7413"/>
                    <a:pt x="2726" y="6904"/>
                  </a:cubicBezTo>
                  <a:cubicBezTo>
                    <a:pt x="3660" y="6364"/>
                    <a:pt x="4873" y="6073"/>
                    <a:pt x="5619" y="5258"/>
                  </a:cubicBezTo>
                  <a:close/>
                  <a:moveTo>
                    <a:pt x="15867" y="7464"/>
                  </a:moveTo>
                  <a:lnTo>
                    <a:pt x="15867" y="7464"/>
                  </a:lnTo>
                  <a:cubicBezTo>
                    <a:pt x="16512" y="7479"/>
                    <a:pt x="17220" y="7489"/>
                    <a:pt x="17799" y="7740"/>
                  </a:cubicBezTo>
                  <a:cubicBezTo>
                    <a:pt x="18091" y="7866"/>
                    <a:pt x="18385" y="8188"/>
                    <a:pt x="18056" y="8459"/>
                  </a:cubicBezTo>
                  <a:cubicBezTo>
                    <a:pt x="17828" y="8648"/>
                    <a:pt x="17494" y="8683"/>
                    <a:pt x="17212" y="8719"/>
                  </a:cubicBezTo>
                  <a:cubicBezTo>
                    <a:pt x="15709" y="8913"/>
                    <a:pt x="14197" y="9017"/>
                    <a:pt x="12709" y="9316"/>
                  </a:cubicBezTo>
                  <a:cubicBezTo>
                    <a:pt x="12001" y="9459"/>
                    <a:pt x="11311" y="9649"/>
                    <a:pt x="10646" y="9930"/>
                  </a:cubicBezTo>
                  <a:cubicBezTo>
                    <a:pt x="10631" y="9911"/>
                    <a:pt x="10610" y="9897"/>
                    <a:pt x="10584" y="9897"/>
                  </a:cubicBezTo>
                  <a:cubicBezTo>
                    <a:pt x="10578" y="9897"/>
                    <a:pt x="10572" y="9897"/>
                    <a:pt x="10565" y="9899"/>
                  </a:cubicBezTo>
                  <a:cubicBezTo>
                    <a:pt x="10447" y="9930"/>
                    <a:pt x="10365" y="9994"/>
                    <a:pt x="10308" y="10075"/>
                  </a:cubicBezTo>
                  <a:cubicBezTo>
                    <a:pt x="10302" y="10076"/>
                    <a:pt x="10298" y="10079"/>
                    <a:pt x="10294" y="10081"/>
                  </a:cubicBezTo>
                  <a:cubicBezTo>
                    <a:pt x="10266" y="10095"/>
                    <a:pt x="10258" y="10125"/>
                    <a:pt x="10267" y="10150"/>
                  </a:cubicBezTo>
                  <a:cubicBezTo>
                    <a:pt x="10169" y="10372"/>
                    <a:pt x="10233" y="10675"/>
                    <a:pt x="10424" y="10838"/>
                  </a:cubicBezTo>
                  <a:cubicBezTo>
                    <a:pt x="10630" y="11013"/>
                    <a:pt x="10918" y="11060"/>
                    <a:pt x="11183" y="11060"/>
                  </a:cubicBezTo>
                  <a:cubicBezTo>
                    <a:pt x="11190" y="11060"/>
                    <a:pt x="11196" y="11060"/>
                    <a:pt x="11202" y="11060"/>
                  </a:cubicBezTo>
                  <a:cubicBezTo>
                    <a:pt x="11541" y="11060"/>
                    <a:pt x="11883" y="11022"/>
                    <a:pt x="12219" y="10987"/>
                  </a:cubicBezTo>
                  <a:cubicBezTo>
                    <a:pt x="13693" y="10828"/>
                    <a:pt x="15153" y="10486"/>
                    <a:pt x="16637" y="10448"/>
                  </a:cubicBezTo>
                  <a:cubicBezTo>
                    <a:pt x="16737" y="10445"/>
                    <a:pt x="16837" y="10444"/>
                    <a:pt x="16937" y="10444"/>
                  </a:cubicBezTo>
                  <a:cubicBezTo>
                    <a:pt x="17506" y="10444"/>
                    <a:pt x="18075" y="10491"/>
                    <a:pt x="18629" y="10616"/>
                  </a:cubicBezTo>
                  <a:cubicBezTo>
                    <a:pt x="18947" y="10687"/>
                    <a:pt x="19256" y="10783"/>
                    <a:pt x="19554" y="10906"/>
                  </a:cubicBezTo>
                  <a:cubicBezTo>
                    <a:pt x="19652" y="10948"/>
                    <a:pt x="19944" y="11027"/>
                    <a:pt x="19933" y="11160"/>
                  </a:cubicBezTo>
                  <a:cubicBezTo>
                    <a:pt x="19922" y="11271"/>
                    <a:pt x="19729" y="11363"/>
                    <a:pt x="19639" y="11400"/>
                  </a:cubicBezTo>
                  <a:cubicBezTo>
                    <a:pt x="19319" y="11531"/>
                    <a:pt x="18940" y="11583"/>
                    <a:pt x="18601" y="11654"/>
                  </a:cubicBezTo>
                  <a:cubicBezTo>
                    <a:pt x="18235" y="11729"/>
                    <a:pt x="17869" y="11797"/>
                    <a:pt x="17501" y="11860"/>
                  </a:cubicBezTo>
                  <a:cubicBezTo>
                    <a:pt x="16765" y="11983"/>
                    <a:pt x="16024" y="12087"/>
                    <a:pt x="15284" y="12189"/>
                  </a:cubicBezTo>
                  <a:cubicBezTo>
                    <a:pt x="13720" y="12407"/>
                    <a:pt x="12152" y="12643"/>
                    <a:pt x="10641" y="13118"/>
                  </a:cubicBezTo>
                  <a:cubicBezTo>
                    <a:pt x="10641" y="13118"/>
                    <a:pt x="10641" y="13118"/>
                    <a:pt x="10641" y="13118"/>
                  </a:cubicBezTo>
                  <a:cubicBezTo>
                    <a:pt x="10589" y="13118"/>
                    <a:pt x="9222" y="10009"/>
                    <a:pt x="9065" y="9683"/>
                  </a:cubicBezTo>
                  <a:cubicBezTo>
                    <a:pt x="9004" y="9559"/>
                    <a:pt x="8942" y="9437"/>
                    <a:pt x="8882" y="9313"/>
                  </a:cubicBezTo>
                  <a:lnTo>
                    <a:pt x="8882" y="9313"/>
                  </a:lnTo>
                  <a:cubicBezTo>
                    <a:pt x="8911" y="9315"/>
                    <a:pt x="8940" y="9316"/>
                    <a:pt x="8969" y="9316"/>
                  </a:cubicBezTo>
                  <a:cubicBezTo>
                    <a:pt x="9080" y="9316"/>
                    <a:pt x="9190" y="9304"/>
                    <a:pt x="9281" y="9293"/>
                  </a:cubicBezTo>
                  <a:cubicBezTo>
                    <a:pt x="9779" y="9232"/>
                    <a:pt x="10268" y="9110"/>
                    <a:pt x="10755" y="8981"/>
                  </a:cubicBezTo>
                  <a:cubicBezTo>
                    <a:pt x="11240" y="8851"/>
                    <a:pt x="11723" y="8712"/>
                    <a:pt x="12216" y="8611"/>
                  </a:cubicBezTo>
                  <a:cubicBezTo>
                    <a:pt x="12740" y="8504"/>
                    <a:pt x="13236" y="8497"/>
                    <a:pt x="13768" y="8490"/>
                  </a:cubicBezTo>
                  <a:cubicBezTo>
                    <a:pt x="14085" y="8570"/>
                    <a:pt x="14404" y="8642"/>
                    <a:pt x="14729" y="8696"/>
                  </a:cubicBezTo>
                  <a:cubicBezTo>
                    <a:pt x="14889" y="8722"/>
                    <a:pt x="15057" y="8747"/>
                    <a:pt x="15223" y="8747"/>
                  </a:cubicBezTo>
                  <a:cubicBezTo>
                    <a:pt x="15395" y="8747"/>
                    <a:pt x="15565" y="8720"/>
                    <a:pt x="15722" y="8641"/>
                  </a:cubicBezTo>
                  <a:cubicBezTo>
                    <a:pt x="15955" y="8521"/>
                    <a:pt x="16141" y="8289"/>
                    <a:pt x="16142" y="8026"/>
                  </a:cubicBezTo>
                  <a:cubicBezTo>
                    <a:pt x="16144" y="7819"/>
                    <a:pt x="16019" y="7629"/>
                    <a:pt x="15867" y="7464"/>
                  </a:cubicBezTo>
                  <a:close/>
                  <a:moveTo>
                    <a:pt x="7268" y="7653"/>
                  </a:moveTo>
                  <a:cubicBezTo>
                    <a:pt x="7351" y="7796"/>
                    <a:pt x="7428" y="7941"/>
                    <a:pt x="7509" y="8087"/>
                  </a:cubicBezTo>
                  <a:cubicBezTo>
                    <a:pt x="7500" y="8089"/>
                    <a:pt x="7493" y="8094"/>
                    <a:pt x="7486" y="8096"/>
                  </a:cubicBezTo>
                  <a:cubicBezTo>
                    <a:pt x="7492" y="8104"/>
                    <a:pt x="7500" y="8111"/>
                    <a:pt x="7503" y="8123"/>
                  </a:cubicBezTo>
                  <a:cubicBezTo>
                    <a:pt x="7541" y="8206"/>
                    <a:pt x="7564" y="8292"/>
                    <a:pt x="7580" y="8377"/>
                  </a:cubicBezTo>
                  <a:cubicBezTo>
                    <a:pt x="7593" y="8344"/>
                    <a:pt x="7607" y="8316"/>
                    <a:pt x="7618" y="8282"/>
                  </a:cubicBezTo>
                  <a:cubicBezTo>
                    <a:pt x="7761" y="8541"/>
                    <a:pt x="7909" y="8797"/>
                    <a:pt x="8047" y="9058"/>
                  </a:cubicBezTo>
                  <a:cubicBezTo>
                    <a:pt x="7310" y="9891"/>
                    <a:pt x="6280" y="10445"/>
                    <a:pt x="5355" y="11054"/>
                  </a:cubicBezTo>
                  <a:cubicBezTo>
                    <a:pt x="4856" y="11380"/>
                    <a:pt x="4359" y="11708"/>
                    <a:pt x="3863" y="12037"/>
                  </a:cubicBezTo>
                  <a:cubicBezTo>
                    <a:pt x="3379" y="12356"/>
                    <a:pt x="2903" y="12700"/>
                    <a:pt x="2404" y="12998"/>
                  </a:cubicBezTo>
                  <a:cubicBezTo>
                    <a:pt x="2288" y="13067"/>
                    <a:pt x="2143" y="13128"/>
                    <a:pt x="2015" y="13128"/>
                  </a:cubicBezTo>
                  <a:cubicBezTo>
                    <a:pt x="1888" y="13128"/>
                    <a:pt x="1777" y="13068"/>
                    <a:pt x="1727" y="12897"/>
                  </a:cubicBezTo>
                  <a:cubicBezTo>
                    <a:pt x="1651" y="12633"/>
                    <a:pt x="1832" y="12359"/>
                    <a:pt x="1974" y="12146"/>
                  </a:cubicBezTo>
                  <a:cubicBezTo>
                    <a:pt x="2251" y="11728"/>
                    <a:pt x="2617" y="11373"/>
                    <a:pt x="3016" y="11067"/>
                  </a:cubicBezTo>
                  <a:cubicBezTo>
                    <a:pt x="3794" y="10465"/>
                    <a:pt x="4688" y="10031"/>
                    <a:pt x="5525" y="9520"/>
                  </a:cubicBezTo>
                  <a:cubicBezTo>
                    <a:pt x="6249" y="9079"/>
                    <a:pt x="7078" y="8506"/>
                    <a:pt x="7268" y="7653"/>
                  </a:cubicBezTo>
                  <a:close/>
                  <a:moveTo>
                    <a:pt x="8906" y="10736"/>
                  </a:moveTo>
                  <a:cubicBezTo>
                    <a:pt x="9119" y="11166"/>
                    <a:pt x="9331" y="11597"/>
                    <a:pt x="9536" y="12030"/>
                  </a:cubicBezTo>
                  <a:cubicBezTo>
                    <a:pt x="9111" y="13290"/>
                    <a:pt x="7876" y="13978"/>
                    <a:pt x="6909" y="14805"/>
                  </a:cubicBezTo>
                  <a:cubicBezTo>
                    <a:pt x="5908" y="15659"/>
                    <a:pt x="5208" y="16776"/>
                    <a:pt x="4309" y="17722"/>
                  </a:cubicBezTo>
                  <a:cubicBezTo>
                    <a:pt x="4095" y="17948"/>
                    <a:pt x="3868" y="18196"/>
                    <a:pt x="3610" y="18372"/>
                  </a:cubicBezTo>
                  <a:cubicBezTo>
                    <a:pt x="3540" y="18419"/>
                    <a:pt x="3480" y="18439"/>
                    <a:pt x="3426" y="18439"/>
                  </a:cubicBezTo>
                  <a:cubicBezTo>
                    <a:pt x="3168" y="18439"/>
                    <a:pt x="3095" y="17960"/>
                    <a:pt x="3106" y="17728"/>
                  </a:cubicBezTo>
                  <a:cubicBezTo>
                    <a:pt x="3138" y="17112"/>
                    <a:pt x="3472" y="16481"/>
                    <a:pt x="3782" y="15953"/>
                  </a:cubicBezTo>
                  <a:cubicBezTo>
                    <a:pt x="4451" y="14807"/>
                    <a:pt x="5392" y="13954"/>
                    <a:pt x="6493" y="13215"/>
                  </a:cubicBezTo>
                  <a:cubicBezTo>
                    <a:pt x="7455" y="12571"/>
                    <a:pt x="8513" y="11834"/>
                    <a:pt x="8906" y="10736"/>
                  </a:cubicBezTo>
                  <a:close/>
                  <a:moveTo>
                    <a:pt x="16201" y="14209"/>
                  </a:moveTo>
                  <a:cubicBezTo>
                    <a:pt x="16954" y="14209"/>
                    <a:pt x="17706" y="14269"/>
                    <a:pt x="18441" y="14415"/>
                  </a:cubicBezTo>
                  <a:cubicBezTo>
                    <a:pt x="19278" y="14581"/>
                    <a:pt x="20176" y="14861"/>
                    <a:pt x="20739" y="15520"/>
                  </a:cubicBezTo>
                  <a:cubicBezTo>
                    <a:pt x="20838" y="15637"/>
                    <a:pt x="20984" y="15798"/>
                    <a:pt x="20806" y="15925"/>
                  </a:cubicBezTo>
                  <a:cubicBezTo>
                    <a:pt x="20728" y="15979"/>
                    <a:pt x="20631" y="16004"/>
                    <a:pt x="20539" y="16024"/>
                  </a:cubicBezTo>
                  <a:cubicBezTo>
                    <a:pt x="20331" y="16069"/>
                    <a:pt x="20121" y="16086"/>
                    <a:pt x="19910" y="16086"/>
                  </a:cubicBezTo>
                  <a:cubicBezTo>
                    <a:pt x="19878" y="16086"/>
                    <a:pt x="19845" y="16086"/>
                    <a:pt x="19812" y="16085"/>
                  </a:cubicBezTo>
                  <a:cubicBezTo>
                    <a:pt x="19341" y="16076"/>
                    <a:pt x="18879" y="15996"/>
                    <a:pt x="18416" y="15933"/>
                  </a:cubicBezTo>
                  <a:cubicBezTo>
                    <a:pt x="17943" y="15870"/>
                    <a:pt x="17467" y="15837"/>
                    <a:pt x="16990" y="15837"/>
                  </a:cubicBezTo>
                  <a:cubicBezTo>
                    <a:pt x="16498" y="15837"/>
                    <a:pt x="16006" y="15872"/>
                    <a:pt x="15515" y="15942"/>
                  </a:cubicBezTo>
                  <a:cubicBezTo>
                    <a:pt x="15028" y="16011"/>
                    <a:pt x="14535" y="16105"/>
                    <a:pt x="14068" y="16268"/>
                  </a:cubicBezTo>
                  <a:cubicBezTo>
                    <a:pt x="13709" y="16394"/>
                    <a:pt x="13163" y="16603"/>
                    <a:pt x="12974" y="16957"/>
                  </a:cubicBezTo>
                  <a:cubicBezTo>
                    <a:pt x="12782" y="17315"/>
                    <a:pt x="13194" y="17538"/>
                    <a:pt x="13492" y="17579"/>
                  </a:cubicBezTo>
                  <a:cubicBezTo>
                    <a:pt x="13653" y="17602"/>
                    <a:pt x="13815" y="17611"/>
                    <a:pt x="13979" y="17611"/>
                  </a:cubicBezTo>
                  <a:cubicBezTo>
                    <a:pt x="14281" y="17611"/>
                    <a:pt x="14586" y="17579"/>
                    <a:pt x="14885" y="17543"/>
                  </a:cubicBezTo>
                  <a:cubicBezTo>
                    <a:pt x="15857" y="17427"/>
                    <a:pt x="16845" y="17341"/>
                    <a:pt x="17829" y="17341"/>
                  </a:cubicBezTo>
                  <a:cubicBezTo>
                    <a:pt x="18819" y="17341"/>
                    <a:pt x="19805" y="17429"/>
                    <a:pt x="20766" y="17660"/>
                  </a:cubicBezTo>
                  <a:cubicBezTo>
                    <a:pt x="21179" y="17759"/>
                    <a:pt x="21667" y="17915"/>
                    <a:pt x="21955" y="18240"/>
                  </a:cubicBezTo>
                  <a:cubicBezTo>
                    <a:pt x="22314" y="18646"/>
                    <a:pt x="21058" y="18861"/>
                    <a:pt x="20820" y="18880"/>
                  </a:cubicBezTo>
                  <a:cubicBezTo>
                    <a:pt x="20696" y="18890"/>
                    <a:pt x="20571" y="18894"/>
                    <a:pt x="20447" y="18894"/>
                  </a:cubicBezTo>
                  <a:cubicBezTo>
                    <a:pt x="20086" y="18894"/>
                    <a:pt x="19727" y="18858"/>
                    <a:pt x="19370" y="18823"/>
                  </a:cubicBezTo>
                  <a:cubicBezTo>
                    <a:pt x="18870" y="18776"/>
                    <a:pt x="18372" y="18728"/>
                    <a:pt x="17870" y="18693"/>
                  </a:cubicBezTo>
                  <a:cubicBezTo>
                    <a:pt x="17361" y="18656"/>
                    <a:pt x="16850" y="18633"/>
                    <a:pt x="16338" y="18633"/>
                  </a:cubicBezTo>
                  <a:cubicBezTo>
                    <a:pt x="15847" y="18633"/>
                    <a:pt x="15355" y="18655"/>
                    <a:pt x="14865" y="18707"/>
                  </a:cubicBezTo>
                  <a:cubicBezTo>
                    <a:pt x="14451" y="18751"/>
                    <a:pt x="13943" y="18766"/>
                    <a:pt x="13591" y="19020"/>
                  </a:cubicBezTo>
                  <a:cubicBezTo>
                    <a:pt x="13494" y="19091"/>
                    <a:pt x="13412" y="19190"/>
                    <a:pt x="13358" y="19299"/>
                  </a:cubicBezTo>
                  <a:lnTo>
                    <a:pt x="13358" y="19299"/>
                  </a:lnTo>
                  <a:cubicBezTo>
                    <a:pt x="13419" y="19169"/>
                    <a:pt x="13052" y="18713"/>
                    <a:pt x="12984" y="18585"/>
                  </a:cubicBezTo>
                  <a:cubicBezTo>
                    <a:pt x="12750" y="18134"/>
                    <a:pt x="12641" y="17631"/>
                    <a:pt x="12428" y="17175"/>
                  </a:cubicBezTo>
                  <a:cubicBezTo>
                    <a:pt x="12222" y="16730"/>
                    <a:pt x="12021" y="16284"/>
                    <a:pt x="11822" y="15837"/>
                  </a:cubicBezTo>
                  <a:cubicBezTo>
                    <a:pt x="11725" y="15617"/>
                    <a:pt x="11626" y="15397"/>
                    <a:pt x="11530" y="15177"/>
                  </a:cubicBezTo>
                  <a:cubicBezTo>
                    <a:pt x="11506" y="15120"/>
                    <a:pt x="11374" y="14659"/>
                    <a:pt x="11323" y="14649"/>
                  </a:cubicBezTo>
                  <a:lnTo>
                    <a:pt x="11323" y="14649"/>
                  </a:lnTo>
                  <a:cubicBezTo>
                    <a:pt x="11425" y="14668"/>
                    <a:pt x="11534" y="14675"/>
                    <a:pt x="11645" y="14675"/>
                  </a:cubicBezTo>
                  <a:cubicBezTo>
                    <a:pt x="12013" y="14675"/>
                    <a:pt x="12408" y="14592"/>
                    <a:pt x="12694" y="14544"/>
                  </a:cubicBezTo>
                  <a:cubicBezTo>
                    <a:pt x="13651" y="14387"/>
                    <a:pt x="14615" y="14260"/>
                    <a:pt x="15582" y="14222"/>
                  </a:cubicBezTo>
                  <a:cubicBezTo>
                    <a:pt x="15788" y="14214"/>
                    <a:pt x="15995" y="14209"/>
                    <a:pt x="16201" y="14209"/>
                  </a:cubicBezTo>
                  <a:close/>
                  <a:moveTo>
                    <a:pt x="10073" y="13165"/>
                  </a:moveTo>
                  <a:cubicBezTo>
                    <a:pt x="10233" y="13508"/>
                    <a:pt x="10396" y="13853"/>
                    <a:pt x="10556" y="14197"/>
                  </a:cubicBezTo>
                  <a:cubicBezTo>
                    <a:pt x="10622" y="14337"/>
                    <a:pt x="10684" y="14477"/>
                    <a:pt x="10749" y="14617"/>
                  </a:cubicBezTo>
                  <a:cubicBezTo>
                    <a:pt x="9670" y="15158"/>
                    <a:pt x="8825" y="16066"/>
                    <a:pt x="8075" y="16983"/>
                  </a:cubicBezTo>
                  <a:cubicBezTo>
                    <a:pt x="7238" y="18007"/>
                    <a:pt x="6499" y="19113"/>
                    <a:pt x="5599" y="20090"/>
                  </a:cubicBezTo>
                  <a:cubicBezTo>
                    <a:pt x="5379" y="20330"/>
                    <a:pt x="5151" y="20560"/>
                    <a:pt x="4910" y="20780"/>
                  </a:cubicBezTo>
                  <a:cubicBezTo>
                    <a:pt x="4677" y="20991"/>
                    <a:pt x="4416" y="21252"/>
                    <a:pt x="4129" y="21388"/>
                  </a:cubicBezTo>
                  <a:cubicBezTo>
                    <a:pt x="4071" y="21416"/>
                    <a:pt x="4015" y="21429"/>
                    <a:pt x="3966" y="21429"/>
                  </a:cubicBezTo>
                  <a:cubicBezTo>
                    <a:pt x="3836" y="21429"/>
                    <a:pt x="3746" y="21338"/>
                    <a:pt x="3746" y="21170"/>
                  </a:cubicBezTo>
                  <a:cubicBezTo>
                    <a:pt x="3746" y="20998"/>
                    <a:pt x="3817" y="20834"/>
                    <a:pt x="3887" y="20675"/>
                  </a:cubicBezTo>
                  <a:cubicBezTo>
                    <a:pt x="4033" y="20337"/>
                    <a:pt x="4195" y="20005"/>
                    <a:pt x="4369" y="19679"/>
                  </a:cubicBezTo>
                  <a:cubicBezTo>
                    <a:pt x="5047" y="18407"/>
                    <a:pt x="5920" y="17231"/>
                    <a:pt x="6948" y="16206"/>
                  </a:cubicBezTo>
                  <a:cubicBezTo>
                    <a:pt x="7512" y="15648"/>
                    <a:pt x="8126" y="15160"/>
                    <a:pt x="8743" y="14663"/>
                  </a:cubicBezTo>
                  <a:cubicBezTo>
                    <a:pt x="9268" y="14241"/>
                    <a:pt x="9783" y="13771"/>
                    <a:pt x="10073" y="13165"/>
                  </a:cubicBezTo>
                  <a:close/>
                  <a:moveTo>
                    <a:pt x="18522" y="19848"/>
                  </a:moveTo>
                  <a:cubicBezTo>
                    <a:pt x="18604" y="19848"/>
                    <a:pt x="18687" y="19849"/>
                    <a:pt x="18770" y="19852"/>
                  </a:cubicBezTo>
                  <a:cubicBezTo>
                    <a:pt x="19671" y="19880"/>
                    <a:pt x="20559" y="20050"/>
                    <a:pt x="21403" y="20346"/>
                  </a:cubicBezTo>
                  <a:cubicBezTo>
                    <a:pt x="21820" y="20490"/>
                    <a:pt x="22261" y="20653"/>
                    <a:pt x="22636" y="20886"/>
                  </a:cubicBezTo>
                  <a:cubicBezTo>
                    <a:pt x="22758" y="20963"/>
                    <a:pt x="22952" y="21110"/>
                    <a:pt x="22768" y="21249"/>
                  </a:cubicBezTo>
                  <a:cubicBezTo>
                    <a:pt x="22685" y="21313"/>
                    <a:pt x="22559" y="21339"/>
                    <a:pt x="22460" y="21366"/>
                  </a:cubicBezTo>
                  <a:cubicBezTo>
                    <a:pt x="22217" y="21431"/>
                    <a:pt x="21966" y="21459"/>
                    <a:pt x="21716" y="21466"/>
                  </a:cubicBezTo>
                  <a:cubicBezTo>
                    <a:pt x="21656" y="21468"/>
                    <a:pt x="21596" y="21469"/>
                    <a:pt x="21535" y="21469"/>
                  </a:cubicBezTo>
                  <a:cubicBezTo>
                    <a:pt x="21110" y="21469"/>
                    <a:pt x="20684" y="21425"/>
                    <a:pt x="20261" y="21397"/>
                  </a:cubicBezTo>
                  <a:cubicBezTo>
                    <a:pt x="19749" y="21363"/>
                    <a:pt x="19234" y="21340"/>
                    <a:pt x="18720" y="21326"/>
                  </a:cubicBezTo>
                  <a:cubicBezTo>
                    <a:pt x="18309" y="21315"/>
                    <a:pt x="17897" y="21309"/>
                    <a:pt x="17485" y="21309"/>
                  </a:cubicBezTo>
                  <a:cubicBezTo>
                    <a:pt x="16867" y="21309"/>
                    <a:pt x="16248" y="21322"/>
                    <a:pt x="15631" y="21347"/>
                  </a:cubicBezTo>
                  <a:cubicBezTo>
                    <a:pt x="15182" y="21366"/>
                    <a:pt x="14730" y="21395"/>
                    <a:pt x="14281" y="21427"/>
                  </a:cubicBezTo>
                  <a:cubicBezTo>
                    <a:pt x="14281" y="21427"/>
                    <a:pt x="14280" y="21427"/>
                    <a:pt x="14280" y="21427"/>
                  </a:cubicBezTo>
                  <a:cubicBezTo>
                    <a:pt x="14225" y="21427"/>
                    <a:pt x="13778" y="20263"/>
                    <a:pt x="13712" y="20110"/>
                  </a:cubicBezTo>
                  <a:lnTo>
                    <a:pt x="13712" y="20110"/>
                  </a:lnTo>
                  <a:cubicBezTo>
                    <a:pt x="13954" y="20188"/>
                    <a:pt x="14248" y="20181"/>
                    <a:pt x="14479" y="20182"/>
                  </a:cubicBezTo>
                  <a:cubicBezTo>
                    <a:pt x="14508" y="20183"/>
                    <a:pt x="14536" y="20183"/>
                    <a:pt x="14564" y="20183"/>
                  </a:cubicBezTo>
                  <a:cubicBezTo>
                    <a:pt x="15006" y="20183"/>
                    <a:pt x="15450" y="20142"/>
                    <a:pt x="15890" y="20092"/>
                  </a:cubicBezTo>
                  <a:cubicBezTo>
                    <a:pt x="16767" y="19992"/>
                    <a:pt x="17639" y="19848"/>
                    <a:pt x="18522" y="19848"/>
                  </a:cubicBezTo>
                  <a:close/>
                  <a:moveTo>
                    <a:pt x="13259" y="20948"/>
                  </a:moveTo>
                  <a:lnTo>
                    <a:pt x="13259" y="20948"/>
                  </a:lnTo>
                  <a:cubicBezTo>
                    <a:pt x="13106" y="21347"/>
                    <a:pt x="12832" y="21700"/>
                    <a:pt x="12527" y="22001"/>
                  </a:cubicBezTo>
                  <a:cubicBezTo>
                    <a:pt x="12059" y="22462"/>
                    <a:pt x="11534" y="22868"/>
                    <a:pt x="11025" y="23284"/>
                  </a:cubicBezTo>
                  <a:cubicBezTo>
                    <a:pt x="11567" y="22695"/>
                    <a:pt x="12109" y="22102"/>
                    <a:pt x="12658" y="21519"/>
                  </a:cubicBezTo>
                  <a:cubicBezTo>
                    <a:pt x="12777" y="21393"/>
                    <a:pt x="12899" y="21269"/>
                    <a:pt x="13026" y="21153"/>
                  </a:cubicBezTo>
                  <a:cubicBezTo>
                    <a:pt x="13073" y="21112"/>
                    <a:pt x="13167" y="21011"/>
                    <a:pt x="13259" y="20948"/>
                  </a:cubicBezTo>
                  <a:close/>
                  <a:moveTo>
                    <a:pt x="11393" y="16049"/>
                  </a:moveTo>
                  <a:cubicBezTo>
                    <a:pt x="11735" y="16606"/>
                    <a:pt x="12066" y="17223"/>
                    <a:pt x="12215" y="17875"/>
                  </a:cubicBezTo>
                  <a:cubicBezTo>
                    <a:pt x="12205" y="17879"/>
                    <a:pt x="12155" y="17902"/>
                    <a:pt x="12136" y="17902"/>
                  </a:cubicBezTo>
                  <a:cubicBezTo>
                    <a:pt x="12134" y="17902"/>
                    <a:pt x="12132" y="17901"/>
                    <a:pt x="12131" y="17901"/>
                  </a:cubicBezTo>
                  <a:cubicBezTo>
                    <a:pt x="12122" y="17897"/>
                    <a:pt x="12113" y="17895"/>
                    <a:pt x="12105" y="17895"/>
                  </a:cubicBezTo>
                  <a:cubicBezTo>
                    <a:pt x="12081" y="17895"/>
                    <a:pt x="12060" y="17910"/>
                    <a:pt x="12045" y="17928"/>
                  </a:cubicBezTo>
                  <a:cubicBezTo>
                    <a:pt x="10749" y="18334"/>
                    <a:pt x="9891" y="19411"/>
                    <a:pt x="9037" y="20405"/>
                  </a:cubicBezTo>
                  <a:cubicBezTo>
                    <a:pt x="8570" y="20948"/>
                    <a:pt x="8082" y="21461"/>
                    <a:pt x="7500" y="21886"/>
                  </a:cubicBezTo>
                  <a:cubicBezTo>
                    <a:pt x="6870" y="22347"/>
                    <a:pt x="6187" y="22736"/>
                    <a:pt x="5523" y="23143"/>
                  </a:cubicBezTo>
                  <a:cubicBezTo>
                    <a:pt x="5196" y="23345"/>
                    <a:pt x="4876" y="23572"/>
                    <a:pt x="4537" y="23751"/>
                  </a:cubicBezTo>
                  <a:cubicBezTo>
                    <a:pt x="4472" y="23785"/>
                    <a:pt x="4414" y="23800"/>
                    <a:pt x="4362" y="23800"/>
                  </a:cubicBezTo>
                  <a:cubicBezTo>
                    <a:pt x="4089" y="23800"/>
                    <a:pt x="3991" y="23384"/>
                    <a:pt x="4030" y="23133"/>
                  </a:cubicBezTo>
                  <a:cubicBezTo>
                    <a:pt x="4131" y="22488"/>
                    <a:pt x="4700" y="21959"/>
                    <a:pt x="5172" y="21540"/>
                  </a:cubicBezTo>
                  <a:cubicBezTo>
                    <a:pt x="6178" y="20651"/>
                    <a:pt x="7378" y="20009"/>
                    <a:pt x="8398" y="19137"/>
                  </a:cubicBezTo>
                  <a:cubicBezTo>
                    <a:pt x="8963" y="18653"/>
                    <a:pt x="9417" y="18085"/>
                    <a:pt x="9874" y="17504"/>
                  </a:cubicBezTo>
                  <a:cubicBezTo>
                    <a:pt x="10311" y="16943"/>
                    <a:pt x="10775" y="16424"/>
                    <a:pt x="11393" y="16049"/>
                  </a:cubicBezTo>
                  <a:close/>
                  <a:moveTo>
                    <a:pt x="21576" y="22164"/>
                  </a:moveTo>
                  <a:cubicBezTo>
                    <a:pt x="22011" y="22164"/>
                    <a:pt x="22446" y="22208"/>
                    <a:pt x="22853" y="22359"/>
                  </a:cubicBezTo>
                  <a:cubicBezTo>
                    <a:pt x="23063" y="22435"/>
                    <a:pt x="23311" y="22550"/>
                    <a:pt x="23464" y="22711"/>
                  </a:cubicBezTo>
                  <a:cubicBezTo>
                    <a:pt x="23779" y="23037"/>
                    <a:pt x="23281" y="23292"/>
                    <a:pt x="22999" y="23356"/>
                  </a:cubicBezTo>
                  <a:cubicBezTo>
                    <a:pt x="22617" y="23443"/>
                    <a:pt x="22228" y="23473"/>
                    <a:pt x="21836" y="23473"/>
                  </a:cubicBezTo>
                  <a:cubicBezTo>
                    <a:pt x="20997" y="23473"/>
                    <a:pt x="20145" y="23336"/>
                    <a:pt x="19318" y="23336"/>
                  </a:cubicBezTo>
                  <a:cubicBezTo>
                    <a:pt x="19309" y="23336"/>
                    <a:pt x="19300" y="23336"/>
                    <a:pt x="19292" y="23336"/>
                  </a:cubicBezTo>
                  <a:cubicBezTo>
                    <a:pt x="17958" y="23342"/>
                    <a:pt x="16626" y="23548"/>
                    <a:pt x="15345" y="23929"/>
                  </a:cubicBezTo>
                  <a:cubicBezTo>
                    <a:pt x="15148" y="23463"/>
                    <a:pt x="14950" y="22996"/>
                    <a:pt x="14752" y="22530"/>
                  </a:cubicBezTo>
                  <a:lnTo>
                    <a:pt x="14752" y="22530"/>
                  </a:lnTo>
                  <a:cubicBezTo>
                    <a:pt x="14912" y="22583"/>
                    <a:pt x="15086" y="22598"/>
                    <a:pt x="15262" y="22598"/>
                  </a:cubicBezTo>
                  <a:cubicBezTo>
                    <a:pt x="15417" y="22598"/>
                    <a:pt x="15573" y="22587"/>
                    <a:pt x="15722" y="22580"/>
                  </a:cubicBezTo>
                  <a:cubicBezTo>
                    <a:pt x="16395" y="22550"/>
                    <a:pt x="17064" y="22512"/>
                    <a:pt x="17737" y="22468"/>
                  </a:cubicBezTo>
                  <a:cubicBezTo>
                    <a:pt x="18381" y="22425"/>
                    <a:pt x="19022" y="22369"/>
                    <a:pt x="19665" y="22309"/>
                  </a:cubicBezTo>
                  <a:cubicBezTo>
                    <a:pt x="20227" y="22255"/>
                    <a:pt x="20791" y="22184"/>
                    <a:pt x="21356" y="22167"/>
                  </a:cubicBezTo>
                  <a:cubicBezTo>
                    <a:pt x="21429" y="22165"/>
                    <a:pt x="21503" y="22164"/>
                    <a:pt x="21576" y="22164"/>
                  </a:cubicBezTo>
                  <a:close/>
                  <a:moveTo>
                    <a:pt x="15515" y="24334"/>
                  </a:moveTo>
                  <a:lnTo>
                    <a:pt x="15515" y="24334"/>
                  </a:lnTo>
                  <a:cubicBezTo>
                    <a:pt x="17176" y="24846"/>
                    <a:pt x="18992" y="24552"/>
                    <a:pt x="20695" y="24895"/>
                  </a:cubicBezTo>
                  <a:cubicBezTo>
                    <a:pt x="21150" y="24988"/>
                    <a:pt x="21602" y="25123"/>
                    <a:pt x="22013" y="25334"/>
                  </a:cubicBezTo>
                  <a:cubicBezTo>
                    <a:pt x="22190" y="25426"/>
                    <a:pt x="23281" y="26093"/>
                    <a:pt x="22900" y="26283"/>
                  </a:cubicBezTo>
                  <a:cubicBezTo>
                    <a:pt x="22855" y="26306"/>
                    <a:pt x="22797" y="26313"/>
                    <a:pt x="22737" y="26313"/>
                  </a:cubicBezTo>
                  <a:cubicBezTo>
                    <a:pt x="22648" y="26313"/>
                    <a:pt x="22552" y="26297"/>
                    <a:pt x="22481" y="26293"/>
                  </a:cubicBezTo>
                  <a:cubicBezTo>
                    <a:pt x="22341" y="26286"/>
                    <a:pt x="22199" y="26277"/>
                    <a:pt x="22058" y="26270"/>
                  </a:cubicBezTo>
                  <a:cubicBezTo>
                    <a:pt x="21748" y="26255"/>
                    <a:pt x="21438" y="26236"/>
                    <a:pt x="21129" y="26221"/>
                  </a:cubicBezTo>
                  <a:cubicBezTo>
                    <a:pt x="20537" y="26189"/>
                    <a:pt x="19946" y="26157"/>
                    <a:pt x="19354" y="26126"/>
                  </a:cubicBezTo>
                  <a:cubicBezTo>
                    <a:pt x="18790" y="26094"/>
                    <a:pt x="18221" y="26040"/>
                    <a:pt x="17655" y="26040"/>
                  </a:cubicBezTo>
                  <a:cubicBezTo>
                    <a:pt x="17641" y="26040"/>
                    <a:pt x="17626" y="26040"/>
                    <a:pt x="17612" y="26040"/>
                  </a:cubicBezTo>
                  <a:cubicBezTo>
                    <a:pt x="17206" y="26042"/>
                    <a:pt x="16674" y="26107"/>
                    <a:pt x="16386" y="26435"/>
                  </a:cubicBezTo>
                  <a:cubicBezTo>
                    <a:pt x="16209" y="26002"/>
                    <a:pt x="16033" y="25568"/>
                    <a:pt x="15851" y="25135"/>
                  </a:cubicBezTo>
                  <a:cubicBezTo>
                    <a:pt x="15741" y="24867"/>
                    <a:pt x="15628" y="24602"/>
                    <a:pt x="15515" y="24334"/>
                  </a:cubicBezTo>
                  <a:close/>
                  <a:moveTo>
                    <a:pt x="12456" y="18402"/>
                  </a:moveTo>
                  <a:lnTo>
                    <a:pt x="12456" y="18402"/>
                  </a:lnTo>
                  <a:cubicBezTo>
                    <a:pt x="12570" y="18657"/>
                    <a:pt x="12680" y="18914"/>
                    <a:pt x="12794" y="19171"/>
                  </a:cubicBezTo>
                  <a:cubicBezTo>
                    <a:pt x="12815" y="19189"/>
                    <a:pt x="12834" y="19209"/>
                    <a:pt x="12843" y="19233"/>
                  </a:cubicBezTo>
                  <a:cubicBezTo>
                    <a:pt x="12869" y="19287"/>
                    <a:pt x="12883" y="19341"/>
                    <a:pt x="12893" y="19396"/>
                  </a:cubicBezTo>
                  <a:cubicBezTo>
                    <a:pt x="13056" y="19767"/>
                    <a:pt x="13219" y="20136"/>
                    <a:pt x="13381" y="20507"/>
                  </a:cubicBezTo>
                  <a:cubicBezTo>
                    <a:pt x="13375" y="20521"/>
                    <a:pt x="13368" y="20533"/>
                    <a:pt x="13367" y="20551"/>
                  </a:cubicBezTo>
                  <a:cubicBezTo>
                    <a:pt x="13364" y="20575"/>
                    <a:pt x="13357" y="20599"/>
                    <a:pt x="13351" y="20622"/>
                  </a:cubicBezTo>
                  <a:cubicBezTo>
                    <a:pt x="13116" y="20672"/>
                    <a:pt x="12899" y="20927"/>
                    <a:pt x="12743" y="21082"/>
                  </a:cubicBezTo>
                  <a:cubicBezTo>
                    <a:pt x="12503" y="21316"/>
                    <a:pt x="12282" y="21566"/>
                    <a:pt x="12056" y="21814"/>
                  </a:cubicBezTo>
                  <a:cubicBezTo>
                    <a:pt x="11585" y="22337"/>
                    <a:pt x="11105" y="22857"/>
                    <a:pt x="10622" y="23369"/>
                  </a:cubicBezTo>
                  <a:cubicBezTo>
                    <a:pt x="10233" y="23782"/>
                    <a:pt x="9838" y="24189"/>
                    <a:pt x="9441" y="24595"/>
                  </a:cubicBezTo>
                  <a:cubicBezTo>
                    <a:pt x="9314" y="24701"/>
                    <a:pt x="9183" y="24808"/>
                    <a:pt x="9055" y="24914"/>
                  </a:cubicBezTo>
                  <a:cubicBezTo>
                    <a:pt x="8747" y="25169"/>
                    <a:pt x="8441" y="25425"/>
                    <a:pt x="8132" y="25680"/>
                  </a:cubicBezTo>
                  <a:cubicBezTo>
                    <a:pt x="8153" y="25639"/>
                    <a:pt x="8179" y="25601"/>
                    <a:pt x="8200" y="25559"/>
                  </a:cubicBezTo>
                  <a:lnTo>
                    <a:pt x="8200" y="25559"/>
                  </a:lnTo>
                  <a:cubicBezTo>
                    <a:pt x="8133" y="25636"/>
                    <a:pt x="8065" y="25708"/>
                    <a:pt x="7995" y="25779"/>
                  </a:cubicBezTo>
                  <a:cubicBezTo>
                    <a:pt x="7998" y="25781"/>
                    <a:pt x="8001" y="25782"/>
                    <a:pt x="8004" y="25782"/>
                  </a:cubicBezTo>
                  <a:lnTo>
                    <a:pt x="7930" y="25842"/>
                  </a:lnTo>
                  <a:cubicBezTo>
                    <a:pt x="7848" y="25920"/>
                    <a:pt x="7767" y="25998"/>
                    <a:pt x="7678" y="26070"/>
                  </a:cubicBezTo>
                  <a:cubicBezTo>
                    <a:pt x="7655" y="26090"/>
                    <a:pt x="7632" y="26100"/>
                    <a:pt x="7608" y="26107"/>
                  </a:cubicBezTo>
                  <a:cubicBezTo>
                    <a:pt x="7512" y="26192"/>
                    <a:pt x="7415" y="26279"/>
                    <a:pt x="7327" y="26371"/>
                  </a:cubicBezTo>
                  <a:cubicBezTo>
                    <a:pt x="7188" y="26517"/>
                    <a:pt x="7065" y="26696"/>
                    <a:pt x="6990" y="26882"/>
                  </a:cubicBezTo>
                  <a:cubicBezTo>
                    <a:pt x="6980" y="26883"/>
                    <a:pt x="6970" y="26883"/>
                    <a:pt x="6960" y="26883"/>
                  </a:cubicBezTo>
                  <a:cubicBezTo>
                    <a:pt x="6909" y="26883"/>
                    <a:pt x="6861" y="26867"/>
                    <a:pt x="6818" y="26825"/>
                  </a:cubicBezTo>
                  <a:cubicBezTo>
                    <a:pt x="6616" y="26636"/>
                    <a:pt x="6743" y="26179"/>
                    <a:pt x="6805" y="25952"/>
                  </a:cubicBezTo>
                  <a:cubicBezTo>
                    <a:pt x="6954" y="25409"/>
                    <a:pt x="7259" y="24914"/>
                    <a:pt x="7597" y="24460"/>
                  </a:cubicBezTo>
                  <a:cubicBezTo>
                    <a:pt x="7977" y="23945"/>
                    <a:pt x="8417" y="23474"/>
                    <a:pt x="8835" y="22987"/>
                  </a:cubicBezTo>
                  <a:cubicBezTo>
                    <a:pt x="9289" y="22462"/>
                    <a:pt x="9751" y="21943"/>
                    <a:pt x="10203" y="21415"/>
                  </a:cubicBezTo>
                  <a:cubicBezTo>
                    <a:pt x="10668" y="20872"/>
                    <a:pt x="11127" y="20326"/>
                    <a:pt x="11585" y="19779"/>
                  </a:cubicBezTo>
                  <a:cubicBezTo>
                    <a:pt x="11805" y="19517"/>
                    <a:pt x="12040" y="19259"/>
                    <a:pt x="12243" y="18982"/>
                  </a:cubicBezTo>
                  <a:cubicBezTo>
                    <a:pt x="12368" y="18809"/>
                    <a:pt x="12460" y="18613"/>
                    <a:pt x="12456" y="18402"/>
                  </a:cubicBezTo>
                  <a:close/>
                  <a:moveTo>
                    <a:pt x="13780" y="21086"/>
                  </a:moveTo>
                  <a:cubicBezTo>
                    <a:pt x="13875" y="21529"/>
                    <a:pt x="14011" y="21954"/>
                    <a:pt x="14176" y="22374"/>
                  </a:cubicBezTo>
                  <a:cubicBezTo>
                    <a:pt x="14275" y="22628"/>
                    <a:pt x="14269" y="22616"/>
                    <a:pt x="14056" y="22791"/>
                  </a:cubicBezTo>
                  <a:cubicBezTo>
                    <a:pt x="13883" y="22933"/>
                    <a:pt x="13716" y="23082"/>
                    <a:pt x="13553" y="23234"/>
                  </a:cubicBezTo>
                  <a:cubicBezTo>
                    <a:pt x="13113" y="23555"/>
                    <a:pt x="12709" y="23922"/>
                    <a:pt x="12330" y="24311"/>
                  </a:cubicBezTo>
                  <a:cubicBezTo>
                    <a:pt x="11484" y="25176"/>
                    <a:pt x="10741" y="26154"/>
                    <a:pt x="9756" y="26878"/>
                  </a:cubicBezTo>
                  <a:cubicBezTo>
                    <a:pt x="9670" y="26941"/>
                    <a:pt x="9577" y="27005"/>
                    <a:pt x="9484" y="27066"/>
                  </a:cubicBezTo>
                  <a:cubicBezTo>
                    <a:pt x="9062" y="27305"/>
                    <a:pt x="8615" y="27488"/>
                    <a:pt x="8136" y="27587"/>
                  </a:cubicBezTo>
                  <a:cubicBezTo>
                    <a:pt x="8074" y="27598"/>
                    <a:pt x="7994" y="27617"/>
                    <a:pt x="7909" y="27631"/>
                  </a:cubicBezTo>
                  <a:cubicBezTo>
                    <a:pt x="7761" y="27625"/>
                    <a:pt x="7614" y="27597"/>
                    <a:pt x="7497" y="27519"/>
                  </a:cubicBezTo>
                  <a:cubicBezTo>
                    <a:pt x="7363" y="27427"/>
                    <a:pt x="7314" y="27285"/>
                    <a:pt x="7334" y="27141"/>
                  </a:cubicBezTo>
                  <a:cubicBezTo>
                    <a:pt x="7445" y="26937"/>
                    <a:pt x="7678" y="26768"/>
                    <a:pt x="7838" y="26626"/>
                  </a:cubicBezTo>
                  <a:cubicBezTo>
                    <a:pt x="8313" y="26206"/>
                    <a:pt x="8806" y="25808"/>
                    <a:pt x="9302" y="25411"/>
                  </a:cubicBezTo>
                  <a:cubicBezTo>
                    <a:pt x="10290" y="24620"/>
                    <a:pt x="11300" y="23847"/>
                    <a:pt x="12205" y="22966"/>
                  </a:cubicBezTo>
                  <a:cubicBezTo>
                    <a:pt x="12509" y="22669"/>
                    <a:pt x="12879" y="22350"/>
                    <a:pt x="13110" y="21996"/>
                  </a:cubicBezTo>
                  <a:cubicBezTo>
                    <a:pt x="13319" y="21673"/>
                    <a:pt x="13493" y="21364"/>
                    <a:pt x="13780" y="21086"/>
                  </a:cubicBezTo>
                  <a:close/>
                  <a:moveTo>
                    <a:pt x="20422" y="27010"/>
                  </a:moveTo>
                  <a:cubicBezTo>
                    <a:pt x="20860" y="27010"/>
                    <a:pt x="21299" y="27019"/>
                    <a:pt x="21736" y="27042"/>
                  </a:cubicBezTo>
                  <a:cubicBezTo>
                    <a:pt x="22277" y="27072"/>
                    <a:pt x="22832" y="27109"/>
                    <a:pt x="23362" y="27219"/>
                  </a:cubicBezTo>
                  <a:cubicBezTo>
                    <a:pt x="23592" y="27268"/>
                    <a:pt x="23859" y="27341"/>
                    <a:pt x="23999" y="27542"/>
                  </a:cubicBezTo>
                  <a:cubicBezTo>
                    <a:pt x="24131" y="27733"/>
                    <a:pt x="24130" y="28017"/>
                    <a:pt x="23882" y="28116"/>
                  </a:cubicBezTo>
                  <a:cubicBezTo>
                    <a:pt x="23603" y="28228"/>
                    <a:pt x="23216" y="28214"/>
                    <a:pt x="22922" y="28244"/>
                  </a:cubicBezTo>
                  <a:cubicBezTo>
                    <a:pt x="22595" y="28276"/>
                    <a:pt x="22264" y="28306"/>
                    <a:pt x="21936" y="28335"/>
                  </a:cubicBezTo>
                  <a:cubicBezTo>
                    <a:pt x="21278" y="28393"/>
                    <a:pt x="20618" y="28425"/>
                    <a:pt x="19959" y="28447"/>
                  </a:cubicBezTo>
                  <a:cubicBezTo>
                    <a:pt x="19300" y="28468"/>
                    <a:pt x="18645" y="28462"/>
                    <a:pt x="17986" y="28467"/>
                  </a:cubicBezTo>
                  <a:cubicBezTo>
                    <a:pt x="17750" y="28468"/>
                    <a:pt x="17484" y="28482"/>
                    <a:pt x="17304" y="28655"/>
                  </a:cubicBezTo>
                  <a:cubicBezTo>
                    <a:pt x="17297" y="28662"/>
                    <a:pt x="17292" y="28671"/>
                    <a:pt x="17286" y="28678"/>
                  </a:cubicBezTo>
                  <a:lnTo>
                    <a:pt x="17286" y="28678"/>
                  </a:lnTo>
                  <a:cubicBezTo>
                    <a:pt x="17317" y="28633"/>
                    <a:pt x="17047" y="28076"/>
                    <a:pt x="17023" y="28000"/>
                  </a:cubicBezTo>
                  <a:cubicBezTo>
                    <a:pt x="16966" y="27814"/>
                    <a:pt x="16934" y="27598"/>
                    <a:pt x="16849" y="27424"/>
                  </a:cubicBezTo>
                  <a:cubicBezTo>
                    <a:pt x="16793" y="27307"/>
                    <a:pt x="16688" y="27219"/>
                    <a:pt x="16657" y="27093"/>
                  </a:cubicBezTo>
                  <a:cubicBezTo>
                    <a:pt x="16701" y="27092"/>
                    <a:pt x="16744" y="27092"/>
                    <a:pt x="16788" y="27092"/>
                  </a:cubicBezTo>
                  <a:cubicBezTo>
                    <a:pt x="17347" y="27086"/>
                    <a:pt x="17907" y="27069"/>
                    <a:pt x="18466" y="27051"/>
                  </a:cubicBezTo>
                  <a:cubicBezTo>
                    <a:pt x="19118" y="27029"/>
                    <a:pt x="19770" y="27010"/>
                    <a:pt x="20422" y="27010"/>
                  </a:cubicBezTo>
                  <a:close/>
                  <a:moveTo>
                    <a:pt x="14702" y="23643"/>
                  </a:moveTo>
                  <a:cubicBezTo>
                    <a:pt x="14763" y="23728"/>
                    <a:pt x="14800" y="23851"/>
                    <a:pt x="14840" y="23979"/>
                  </a:cubicBezTo>
                  <a:cubicBezTo>
                    <a:pt x="15048" y="24298"/>
                    <a:pt x="15183" y="24661"/>
                    <a:pt x="15289" y="25027"/>
                  </a:cubicBezTo>
                  <a:cubicBezTo>
                    <a:pt x="15336" y="25137"/>
                    <a:pt x="15382" y="25247"/>
                    <a:pt x="15426" y="25359"/>
                  </a:cubicBezTo>
                  <a:cubicBezTo>
                    <a:pt x="15369" y="25361"/>
                    <a:pt x="15312" y="25376"/>
                    <a:pt x="15262" y="25399"/>
                  </a:cubicBezTo>
                  <a:cubicBezTo>
                    <a:pt x="15096" y="25477"/>
                    <a:pt x="14969" y="25640"/>
                    <a:pt x="14844" y="25771"/>
                  </a:cubicBezTo>
                  <a:cubicBezTo>
                    <a:pt x="14685" y="25937"/>
                    <a:pt x="14530" y="26109"/>
                    <a:pt x="14381" y="26284"/>
                  </a:cubicBezTo>
                  <a:cubicBezTo>
                    <a:pt x="13631" y="27171"/>
                    <a:pt x="13024" y="28159"/>
                    <a:pt x="12374" y="29115"/>
                  </a:cubicBezTo>
                  <a:cubicBezTo>
                    <a:pt x="11778" y="29995"/>
                    <a:pt x="11138" y="30911"/>
                    <a:pt x="10264" y="31552"/>
                  </a:cubicBezTo>
                  <a:cubicBezTo>
                    <a:pt x="10182" y="31611"/>
                    <a:pt x="10094" y="31670"/>
                    <a:pt x="9992" y="31674"/>
                  </a:cubicBezTo>
                  <a:cubicBezTo>
                    <a:pt x="9987" y="31675"/>
                    <a:pt x="9982" y="31675"/>
                    <a:pt x="9977" y="31675"/>
                  </a:cubicBezTo>
                  <a:cubicBezTo>
                    <a:pt x="9767" y="31675"/>
                    <a:pt x="9810" y="31487"/>
                    <a:pt x="9829" y="31347"/>
                  </a:cubicBezTo>
                  <a:cubicBezTo>
                    <a:pt x="9860" y="31117"/>
                    <a:pt x="9909" y="30890"/>
                    <a:pt x="9973" y="30668"/>
                  </a:cubicBezTo>
                  <a:cubicBezTo>
                    <a:pt x="10219" y="29816"/>
                    <a:pt x="10661" y="29034"/>
                    <a:pt x="11181" y="28308"/>
                  </a:cubicBezTo>
                  <a:cubicBezTo>
                    <a:pt x="12191" y="26892"/>
                    <a:pt x="13539" y="25655"/>
                    <a:pt x="14400" y="24136"/>
                  </a:cubicBezTo>
                  <a:cubicBezTo>
                    <a:pt x="14522" y="23979"/>
                    <a:pt x="14601" y="23806"/>
                    <a:pt x="14702" y="23643"/>
                  </a:cubicBezTo>
                  <a:close/>
                  <a:moveTo>
                    <a:pt x="19500" y="29186"/>
                  </a:moveTo>
                  <a:cubicBezTo>
                    <a:pt x="20112" y="29186"/>
                    <a:pt x="20724" y="29219"/>
                    <a:pt x="21332" y="29285"/>
                  </a:cubicBezTo>
                  <a:cubicBezTo>
                    <a:pt x="22009" y="29360"/>
                    <a:pt x="22680" y="29478"/>
                    <a:pt x="23340" y="29637"/>
                  </a:cubicBezTo>
                  <a:cubicBezTo>
                    <a:pt x="23496" y="29674"/>
                    <a:pt x="23652" y="29712"/>
                    <a:pt x="23806" y="29755"/>
                  </a:cubicBezTo>
                  <a:cubicBezTo>
                    <a:pt x="23950" y="29795"/>
                    <a:pt x="24168" y="29817"/>
                    <a:pt x="24283" y="29914"/>
                  </a:cubicBezTo>
                  <a:cubicBezTo>
                    <a:pt x="24455" y="30057"/>
                    <a:pt x="24232" y="30263"/>
                    <a:pt x="24101" y="30351"/>
                  </a:cubicBezTo>
                  <a:cubicBezTo>
                    <a:pt x="23960" y="30449"/>
                    <a:pt x="23789" y="30498"/>
                    <a:pt x="23622" y="30522"/>
                  </a:cubicBezTo>
                  <a:cubicBezTo>
                    <a:pt x="23480" y="30543"/>
                    <a:pt x="23337" y="30552"/>
                    <a:pt x="23192" y="30552"/>
                  </a:cubicBezTo>
                  <a:cubicBezTo>
                    <a:pt x="22662" y="30552"/>
                    <a:pt x="22120" y="30438"/>
                    <a:pt x="21600" y="30407"/>
                  </a:cubicBezTo>
                  <a:cubicBezTo>
                    <a:pt x="21318" y="30392"/>
                    <a:pt x="21035" y="30385"/>
                    <a:pt x="20752" y="30385"/>
                  </a:cubicBezTo>
                  <a:cubicBezTo>
                    <a:pt x="20326" y="30385"/>
                    <a:pt x="19901" y="30402"/>
                    <a:pt x="19476" y="30436"/>
                  </a:cubicBezTo>
                  <a:cubicBezTo>
                    <a:pt x="19163" y="30461"/>
                    <a:pt x="18175" y="30481"/>
                    <a:pt x="18422" y="31059"/>
                  </a:cubicBezTo>
                  <a:cubicBezTo>
                    <a:pt x="18519" y="31287"/>
                    <a:pt x="18822" y="31391"/>
                    <a:pt x="19043" y="31462"/>
                  </a:cubicBezTo>
                  <a:cubicBezTo>
                    <a:pt x="19320" y="31552"/>
                    <a:pt x="19614" y="31595"/>
                    <a:pt x="19905" y="31616"/>
                  </a:cubicBezTo>
                  <a:cubicBezTo>
                    <a:pt x="20560" y="31663"/>
                    <a:pt x="21220" y="31630"/>
                    <a:pt x="21877" y="31674"/>
                  </a:cubicBezTo>
                  <a:cubicBezTo>
                    <a:pt x="22576" y="31723"/>
                    <a:pt x="23327" y="31784"/>
                    <a:pt x="23999" y="31982"/>
                  </a:cubicBezTo>
                  <a:cubicBezTo>
                    <a:pt x="24283" y="32066"/>
                    <a:pt x="24737" y="32371"/>
                    <a:pt x="24326" y="32642"/>
                  </a:cubicBezTo>
                  <a:cubicBezTo>
                    <a:pt x="24207" y="32720"/>
                    <a:pt x="24064" y="32745"/>
                    <a:pt x="23915" y="32745"/>
                  </a:cubicBezTo>
                  <a:cubicBezTo>
                    <a:pt x="23721" y="32745"/>
                    <a:pt x="23517" y="32702"/>
                    <a:pt x="23348" y="32683"/>
                  </a:cubicBezTo>
                  <a:cubicBezTo>
                    <a:pt x="22589" y="32598"/>
                    <a:pt x="21829" y="32514"/>
                    <a:pt x="21070" y="32429"/>
                  </a:cubicBezTo>
                  <a:cubicBezTo>
                    <a:pt x="20774" y="32396"/>
                    <a:pt x="20442" y="32344"/>
                    <a:pt x="20117" y="32344"/>
                  </a:cubicBezTo>
                  <a:cubicBezTo>
                    <a:pt x="19782" y="32344"/>
                    <a:pt x="19454" y="32400"/>
                    <a:pt x="19183" y="32592"/>
                  </a:cubicBezTo>
                  <a:cubicBezTo>
                    <a:pt x="19049" y="32686"/>
                    <a:pt x="18958" y="32812"/>
                    <a:pt x="18916" y="32944"/>
                  </a:cubicBezTo>
                  <a:cubicBezTo>
                    <a:pt x="18842" y="32741"/>
                    <a:pt x="18787" y="32503"/>
                    <a:pt x="18673" y="32317"/>
                  </a:cubicBezTo>
                  <a:cubicBezTo>
                    <a:pt x="18638" y="32259"/>
                    <a:pt x="18605" y="32201"/>
                    <a:pt x="18580" y="32140"/>
                  </a:cubicBezTo>
                  <a:cubicBezTo>
                    <a:pt x="18469" y="31891"/>
                    <a:pt x="18428" y="31639"/>
                    <a:pt x="18326" y="31369"/>
                  </a:cubicBezTo>
                  <a:cubicBezTo>
                    <a:pt x="18063" y="30676"/>
                    <a:pt x="17799" y="29983"/>
                    <a:pt x="17530" y="29297"/>
                  </a:cubicBezTo>
                  <a:cubicBezTo>
                    <a:pt x="18185" y="29224"/>
                    <a:pt x="18843" y="29186"/>
                    <a:pt x="19500" y="29186"/>
                  </a:cubicBezTo>
                  <a:close/>
                  <a:moveTo>
                    <a:pt x="15607" y="25786"/>
                  </a:moveTo>
                  <a:cubicBezTo>
                    <a:pt x="15699" y="26012"/>
                    <a:pt x="15787" y="26236"/>
                    <a:pt x="15878" y="26463"/>
                  </a:cubicBezTo>
                  <a:cubicBezTo>
                    <a:pt x="15897" y="26502"/>
                    <a:pt x="15911" y="26537"/>
                    <a:pt x="15921" y="26572"/>
                  </a:cubicBezTo>
                  <a:cubicBezTo>
                    <a:pt x="16000" y="26774"/>
                    <a:pt x="16083" y="26974"/>
                    <a:pt x="16163" y="27177"/>
                  </a:cubicBezTo>
                  <a:cubicBezTo>
                    <a:pt x="15566" y="28289"/>
                    <a:pt x="14919" y="29375"/>
                    <a:pt x="14198" y="30417"/>
                  </a:cubicBezTo>
                  <a:cubicBezTo>
                    <a:pt x="13842" y="30932"/>
                    <a:pt x="13471" y="31439"/>
                    <a:pt x="13083" y="31933"/>
                  </a:cubicBezTo>
                  <a:cubicBezTo>
                    <a:pt x="12882" y="32191"/>
                    <a:pt x="12687" y="32469"/>
                    <a:pt x="12453" y="32699"/>
                  </a:cubicBezTo>
                  <a:cubicBezTo>
                    <a:pt x="12323" y="32829"/>
                    <a:pt x="12162" y="32946"/>
                    <a:pt x="11974" y="32965"/>
                  </a:cubicBezTo>
                  <a:cubicBezTo>
                    <a:pt x="11959" y="32967"/>
                    <a:pt x="11944" y="32968"/>
                    <a:pt x="11928" y="32968"/>
                  </a:cubicBezTo>
                  <a:cubicBezTo>
                    <a:pt x="11893" y="32968"/>
                    <a:pt x="11856" y="32964"/>
                    <a:pt x="11819" y="32957"/>
                  </a:cubicBezTo>
                  <a:cubicBezTo>
                    <a:pt x="11813" y="32944"/>
                    <a:pt x="11800" y="32932"/>
                    <a:pt x="11782" y="32932"/>
                  </a:cubicBezTo>
                  <a:cubicBezTo>
                    <a:pt x="11780" y="32932"/>
                    <a:pt x="11779" y="32933"/>
                    <a:pt x="11777" y="32933"/>
                  </a:cubicBezTo>
                  <a:cubicBezTo>
                    <a:pt x="11772" y="32934"/>
                    <a:pt x="11769" y="32934"/>
                    <a:pt x="11765" y="32934"/>
                  </a:cubicBezTo>
                  <a:cubicBezTo>
                    <a:pt x="11757" y="32934"/>
                    <a:pt x="11749" y="32933"/>
                    <a:pt x="11741" y="32933"/>
                  </a:cubicBezTo>
                  <a:cubicBezTo>
                    <a:pt x="11739" y="32933"/>
                    <a:pt x="11736" y="32933"/>
                    <a:pt x="11734" y="32933"/>
                  </a:cubicBezTo>
                  <a:cubicBezTo>
                    <a:pt x="11612" y="32889"/>
                    <a:pt x="11506" y="32804"/>
                    <a:pt x="11486" y="32682"/>
                  </a:cubicBezTo>
                  <a:cubicBezTo>
                    <a:pt x="11486" y="32677"/>
                    <a:pt x="11481" y="32677"/>
                    <a:pt x="11481" y="32676"/>
                  </a:cubicBezTo>
                  <a:cubicBezTo>
                    <a:pt x="11479" y="32520"/>
                    <a:pt x="11537" y="32333"/>
                    <a:pt x="11581" y="32231"/>
                  </a:cubicBezTo>
                  <a:cubicBezTo>
                    <a:pt x="11677" y="32006"/>
                    <a:pt x="11786" y="31782"/>
                    <a:pt x="11900" y="31564"/>
                  </a:cubicBezTo>
                  <a:cubicBezTo>
                    <a:pt x="12113" y="31154"/>
                    <a:pt x="12350" y="30756"/>
                    <a:pt x="12601" y="30369"/>
                  </a:cubicBezTo>
                  <a:cubicBezTo>
                    <a:pt x="13095" y="29604"/>
                    <a:pt x="13645" y="28879"/>
                    <a:pt x="14173" y="28136"/>
                  </a:cubicBezTo>
                  <a:cubicBezTo>
                    <a:pt x="14695" y="27397"/>
                    <a:pt x="15199" y="26641"/>
                    <a:pt x="15589" y="25825"/>
                  </a:cubicBezTo>
                  <a:cubicBezTo>
                    <a:pt x="15594" y="25813"/>
                    <a:pt x="15602" y="25799"/>
                    <a:pt x="15607" y="25786"/>
                  </a:cubicBezTo>
                  <a:close/>
                  <a:moveTo>
                    <a:pt x="17155" y="29673"/>
                  </a:moveTo>
                  <a:cubicBezTo>
                    <a:pt x="17233" y="29871"/>
                    <a:pt x="17308" y="30070"/>
                    <a:pt x="17386" y="30268"/>
                  </a:cubicBezTo>
                  <a:cubicBezTo>
                    <a:pt x="16559" y="31240"/>
                    <a:pt x="15724" y="32222"/>
                    <a:pt x="15060" y="33305"/>
                  </a:cubicBezTo>
                  <a:cubicBezTo>
                    <a:pt x="15138" y="33093"/>
                    <a:pt x="15217" y="32883"/>
                    <a:pt x="15301" y="32675"/>
                  </a:cubicBezTo>
                  <a:cubicBezTo>
                    <a:pt x="15741" y="31574"/>
                    <a:pt x="16290" y="30511"/>
                    <a:pt x="17155" y="29673"/>
                  </a:cubicBezTo>
                  <a:close/>
                  <a:moveTo>
                    <a:pt x="19122" y="33498"/>
                  </a:moveTo>
                  <a:lnTo>
                    <a:pt x="19122" y="33498"/>
                  </a:lnTo>
                  <a:cubicBezTo>
                    <a:pt x="19178" y="33520"/>
                    <a:pt x="19239" y="33541"/>
                    <a:pt x="19302" y="33553"/>
                  </a:cubicBezTo>
                  <a:cubicBezTo>
                    <a:pt x="19398" y="33570"/>
                    <a:pt x="19498" y="33576"/>
                    <a:pt x="19599" y="33576"/>
                  </a:cubicBezTo>
                  <a:cubicBezTo>
                    <a:pt x="19796" y="33576"/>
                    <a:pt x="19998" y="33554"/>
                    <a:pt x="20191" y="33554"/>
                  </a:cubicBezTo>
                  <a:cubicBezTo>
                    <a:pt x="20195" y="33554"/>
                    <a:pt x="20199" y="33554"/>
                    <a:pt x="20203" y="33554"/>
                  </a:cubicBezTo>
                  <a:cubicBezTo>
                    <a:pt x="20530" y="33556"/>
                    <a:pt x="20858" y="33577"/>
                    <a:pt x="21183" y="33611"/>
                  </a:cubicBezTo>
                  <a:cubicBezTo>
                    <a:pt x="21846" y="33682"/>
                    <a:pt x="22502" y="33820"/>
                    <a:pt x="23137" y="34017"/>
                  </a:cubicBezTo>
                  <a:cubicBezTo>
                    <a:pt x="23440" y="34110"/>
                    <a:pt x="23747" y="34214"/>
                    <a:pt x="24033" y="34350"/>
                  </a:cubicBezTo>
                  <a:cubicBezTo>
                    <a:pt x="24184" y="34421"/>
                    <a:pt x="24391" y="34557"/>
                    <a:pt x="24276" y="34746"/>
                  </a:cubicBezTo>
                  <a:cubicBezTo>
                    <a:pt x="24206" y="34860"/>
                    <a:pt x="24052" y="34925"/>
                    <a:pt x="23930" y="34965"/>
                  </a:cubicBezTo>
                  <a:cubicBezTo>
                    <a:pt x="23737" y="35023"/>
                    <a:pt x="23538" y="35047"/>
                    <a:pt x="23338" y="35047"/>
                  </a:cubicBezTo>
                  <a:cubicBezTo>
                    <a:pt x="22955" y="35047"/>
                    <a:pt x="22568" y="34960"/>
                    <a:pt x="22212" y="34861"/>
                  </a:cubicBezTo>
                  <a:cubicBezTo>
                    <a:pt x="21660" y="34711"/>
                    <a:pt x="21121" y="34505"/>
                    <a:pt x="20553" y="34414"/>
                  </a:cubicBezTo>
                  <a:cubicBezTo>
                    <a:pt x="20474" y="34402"/>
                    <a:pt x="20388" y="34395"/>
                    <a:pt x="20301" y="34395"/>
                  </a:cubicBezTo>
                  <a:cubicBezTo>
                    <a:pt x="20019" y="34395"/>
                    <a:pt x="19717" y="34467"/>
                    <a:pt x="19539" y="34662"/>
                  </a:cubicBezTo>
                  <a:cubicBezTo>
                    <a:pt x="19401" y="34274"/>
                    <a:pt x="19228" y="33898"/>
                    <a:pt x="19122" y="33498"/>
                  </a:cubicBezTo>
                  <a:close/>
                  <a:moveTo>
                    <a:pt x="16319" y="27573"/>
                  </a:moveTo>
                  <a:cubicBezTo>
                    <a:pt x="16451" y="27900"/>
                    <a:pt x="16582" y="28230"/>
                    <a:pt x="16712" y="28559"/>
                  </a:cubicBezTo>
                  <a:cubicBezTo>
                    <a:pt x="16707" y="28562"/>
                    <a:pt x="16701" y="28562"/>
                    <a:pt x="16698" y="28566"/>
                  </a:cubicBezTo>
                  <a:cubicBezTo>
                    <a:pt x="16687" y="28577"/>
                    <a:pt x="16678" y="28590"/>
                    <a:pt x="16670" y="28603"/>
                  </a:cubicBezTo>
                  <a:cubicBezTo>
                    <a:pt x="16673" y="28624"/>
                    <a:pt x="16680" y="28644"/>
                    <a:pt x="16684" y="28665"/>
                  </a:cubicBezTo>
                  <a:cubicBezTo>
                    <a:pt x="16687" y="28689"/>
                    <a:pt x="16687" y="28718"/>
                    <a:pt x="16691" y="28743"/>
                  </a:cubicBezTo>
                  <a:cubicBezTo>
                    <a:pt x="16710" y="28712"/>
                    <a:pt x="16729" y="28682"/>
                    <a:pt x="16751" y="28651"/>
                  </a:cubicBezTo>
                  <a:cubicBezTo>
                    <a:pt x="16849" y="28896"/>
                    <a:pt x="16947" y="29142"/>
                    <a:pt x="17043" y="29389"/>
                  </a:cubicBezTo>
                  <a:cubicBezTo>
                    <a:pt x="15525" y="30758"/>
                    <a:pt x="14963" y="32795"/>
                    <a:pt x="14262" y="34620"/>
                  </a:cubicBezTo>
                  <a:cubicBezTo>
                    <a:pt x="14177" y="34844"/>
                    <a:pt x="14091" y="35065"/>
                    <a:pt x="13997" y="35285"/>
                  </a:cubicBezTo>
                  <a:cubicBezTo>
                    <a:pt x="13937" y="35423"/>
                    <a:pt x="13871" y="35603"/>
                    <a:pt x="13713" y="35603"/>
                  </a:cubicBezTo>
                  <a:cubicBezTo>
                    <a:pt x="13691" y="35603"/>
                    <a:pt x="13668" y="35600"/>
                    <a:pt x="13644" y="35593"/>
                  </a:cubicBezTo>
                  <a:cubicBezTo>
                    <a:pt x="13466" y="35543"/>
                    <a:pt x="13407" y="35340"/>
                    <a:pt x="13395" y="35180"/>
                  </a:cubicBezTo>
                  <a:cubicBezTo>
                    <a:pt x="13360" y="34657"/>
                    <a:pt x="13520" y="34072"/>
                    <a:pt x="13659" y="33568"/>
                  </a:cubicBezTo>
                  <a:cubicBezTo>
                    <a:pt x="13943" y="32548"/>
                    <a:pt x="14393" y="31576"/>
                    <a:pt x="14871" y="30630"/>
                  </a:cubicBezTo>
                  <a:cubicBezTo>
                    <a:pt x="15380" y="29623"/>
                    <a:pt x="15939" y="28633"/>
                    <a:pt x="16319" y="27573"/>
                  </a:cubicBezTo>
                  <a:close/>
                  <a:moveTo>
                    <a:pt x="17481" y="30517"/>
                  </a:moveTo>
                  <a:cubicBezTo>
                    <a:pt x="17558" y="30711"/>
                    <a:pt x="17632" y="30907"/>
                    <a:pt x="17708" y="31100"/>
                  </a:cubicBezTo>
                  <a:cubicBezTo>
                    <a:pt x="17696" y="31110"/>
                    <a:pt x="17686" y="31122"/>
                    <a:pt x="17674" y="31135"/>
                  </a:cubicBezTo>
                  <a:cubicBezTo>
                    <a:pt x="17707" y="31212"/>
                    <a:pt x="17723" y="31291"/>
                    <a:pt x="17717" y="31371"/>
                  </a:cubicBezTo>
                  <a:cubicBezTo>
                    <a:pt x="17738" y="31344"/>
                    <a:pt x="17764" y="31320"/>
                    <a:pt x="17784" y="31293"/>
                  </a:cubicBezTo>
                  <a:cubicBezTo>
                    <a:pt x="17855" y="31477"/>
                    <a:pt x="17927" y="31662"/>
                    <a:pt x="17998" y="31846"/>
                  </a:cubicBezTo>
                  <a:cubicBezTo>
                    <a:pt x="17649" y="32127"/>
                    <a:pt x="17361" y="32496"/>
                    <a:pt x="17069" y="32831"/>
                  </a:cubicBezTo>
                  <a:cubicBezTo>
                    <a:pt x="16773" y="33170"/>
                    <a:pt x="16493" y="33519"/>
                    <a:pt x="16216" y="33872"/>
                  </a:cubicBezTo>
                  <a:cubicBezTo>
                    <a:pt x="15648" y="34591"/>
                    <a:pt x="15116" y="35336"/>
                    <a:pt x="14601" y="36094"/>
                  </a:cubicBezTo>
                  <a:cubicBezTo>
                    <a:pt x="14545" y="36178"/>
                    <a:pt x="14489" y="36266"/>
                    <a:pt x="14410" y="36334"/>
                  </a:cubicBezTo>
                  <a:cubicBezTo>
                    <a:pt x="14369" y="36368"/>
                    <a:pt x="14322" y="36402"/>
                    <a:pt x="14271" y="36402"/>
                  </a:cubicBezTo>
                  <a:cubicBezTo>
                    <a:pt x="14236" y="36402"/>
                    <a:pt x="14199" y="36387"/>
                    <a:pt x="14161" y="36345"/>
                  </a:cubicBezTo>
                  <a:cubicBezTo>
                    <a:pt x="14135" y="36317"/>
                    <a:pt x="14136" y="36210"/>
                    <a:pt x="14136" y="36185"/>
                  </a:cubicBezTo>
                  <a:cubicBezTo>
                    <a:pt x="14142" y="35982"/>
                    <a:pt x="14220" y="35770"/>
                    <a:pt x="14278" y="35577"/>
                  </a:cubicBezTo>
                  <a:cubicBezTo>
                    <a:pt x="14388" y="35210"/>
                    <a:pt x="14529" y="34851"/>
                    <a:pt x="14692" y="34501"/>
                  </a:cubicBezTo>
                  <a:cubicBezTo>
                    <a:pt x="15023" y="33787"/>
                    <a:pt x="15451" y="33110"/>
                    <a:pt x="15915" y="32470"/>
                  </a:cubicBezTo>
                  <a:cubicBezTo>
                    <a:pt x="16405" y="31795"/>
                    <a:pt x="16937" y="31151"/>
                    <a:pt x="17481" y="30517"/>
                  </a:cubicBezTo>
                  <a:close/>
                  <a:moveTo>
                    <a:pt x="19839" y="35521"/>
                  </a:moveTo>
                  <a:lnTo>
                    <a:pt x="19839" y="35521"/>
                  </a:lnTo>
                  <a:cubicBezTo>
                    <a:pt x="20275" y="35572"/>
                    <a:pt x="20703" y="35646"/>
                    <a:pt x="21129" y="35768"/>
                  </a:cubicBezTo>
                  <a:cubicBezTo>
                    <a:pt x="21726" y="35939"/>
                    <a:pt x="22310" y="36166"/>
                    <a:pt x="22874" y="36420"/>
                  </a:cubicBezTo>
                  <a:cubicBezTo>
                    <a:pt x="23151" y="36544"/>
                    <a:pt x="23435" y="36663"/>
                    <a:pt x="23703" y="36805"/>
                  </a:cubicBezTo>
                  <a:cubicBezTo>
                    <a:pt x="23819" y="36867"/>
                    <a:pt x="24065" y="37043"/>
                    <a:pt x="23887" y="37186"/>
                  </a:cubicBezTo>
                  <a:cubicBezTo>
                    <a:pt x="23802" y="37256"/>
                    <a:pt x="23630" y="37260"/>
                    <a:pt x="23501" y="37260"/>
                  </a:cubicBezTo>
                  <a:cubicBezTo>
                    <a:pt x="23483" y="37260"/>
                    <a:pt x="23465" y="37260"/>
                    <a:pt x="23449" y="37260"/>
                  </a:cubicBezTo>
                  <a:cubicBezTo>
                    <a:pt x="23440" y="37260"/>
                    <a:pt x="23430" y="37260"/>
                    <a:pt x="23422" y="37260"/>
                  </a:cubicBezTo>
                  <a:cubicBezTo>
                    <a:pt x="23406" y="37260"/>
                    <a:pt x="23391" y="37261"/>
                    <a:pt x="23376" y="37261"/>
                  </a:cubicBezTo>
                  <a:cubicBezTo>
                    <a:pt x="22785" y="37261"/>
                    <a:pt x="22213" y="37051"/>
                    <a:pt x="21681" y="36823"/>
                  </a:cubicBezTo>
                  <a:cubicBezTo>
                    <a:pt x="21179" y="36606"/>
                    <a:pt x="20640" y="36324"/>
                    <a:pt x="20085" y="36230"/>
                  </a:cubicBezTo>
                  <a:cubicBezTo>
                    <a:pt x="20005" y="35995"/>
                    <a:pt x="19923" y="35756"/>
                    <a:pt x="19839" y="35521"/>
                  </a:cubicBezTo>
                  <a:close/>
                  <a:moveTo>
                    <a:pt x="18284" y="32587"/>
                  </a:moveTo>
                  <a:cubicBezTo>
                    <a:pt x="18306" y="32643"/>
                    <a:pt x="18330" y="32700"/>
                    <a:pt x="18351" y="32757"/>
                  </a:cubicBezTo>
                  <a:cubicBezTo>
                    <a:pt x="18450" y="33021"/>
                    <a:pt x="18545" y="33280"/>
                    <a:pt x="18643" y="33541"/>
                  </a:cubicBezTo>
                  <a:cubicBezTo>
                    <a:pt x="18121" y="34065"/>
                    <a:pt x="17667" y="34671"/>
                    <a:pt x="17195" y="35234"/>
                  </a:cubicBezTo>
                  <a:cubicBezTo>
                    <a:pt x="16695" y="35824"/>
                    <a:pt x="16220" y="36461"/>
                    <a:pt x="15637" y="36975"/>
                  </a:cubicBezTo>
                  <a:cubicBezTo>
                    <a:pt x="15502" y="37094"/>
                    <a:pt x="15360" y="37206"/>
                    <a:pt x="15209" y="37301"/>
                  </a:cubicBezTo>
                  <a:cubicBezTo>
                    <a:pt x="15139" y="37345"/>
                    <a:pt x="15055" y="37406"/>
                    <a:pt x="14977" y="37432"/>
                  </a:cubicBezTo>
                  <a:cubicBezTo>
                    <a:pt x="14937" y="37445"/>
                    <a:pt x="14903" y="37451"/>
                    <a:pt x="14874" y="37451"/>
                  </a:cubicBezTo>
                  <a:cubicBezTo>
                    <a:pt x="14766" y="37451"/>
                    <a:pt x="14734" y="37363"/>
                    <a:pt x="14763" y="37237"/>
                  </a:cubicBezTo>
                  <a:cubicBezTo>
                    <a:pt x="14841" y="36903"/>
                    <a:pt x="15061" y="36563"/>
                    <a:pt x="15240" y="36268"/>
                  </a:cubicBezTo>
                  <a:cubicBezTo>
                    <a:pt x="15646" y="35604"/>
                    <a:pt x="16175" y="35023"/>
                    <a:pt x="16685" y="34431"/>
                  </a:cubicBezTo>
                  <a:cubicBezTo>
                    <a:pt x="16983" y="34086"/>
                    <a:pt x="17281" y="33742"/>
                    <a:pt x="17579" y="33395"/>
                  </a:cubicBezTo>
                  <a:cubicBezTo>
                    <a:pt x="17809" y="33129"/>
                    <a:pt x="18063" y="32866"/>
                    <a:pt x="18284" y="32587"/>
                  </a:cubicBezTo>
                  <a:close/>
                  <a:moveTo>
                    <a:pt x="18985" y="34471"/>
                  </a:moveTo>
                  <a:cubicBezTo>
                    <a:pt x="19079" y="34725"/>
                    <a:pt x="19174" y="34980"/>
                    <a:pt x="19268" y="35234"/>
                  </a:cubicBezTo>
                  <a:cubicBezTo>
                    <a:pt x="19228" y="35262"/>
                    <a:pt x="19207" y="35305"/>
                    <a:pt x="19209" y="35348"/>
                  </a:cubicBezTo>
                  <a:cubicBezTo>
                    <a:pt x="18961" y="35525"/>
                    <a:pt x="18668" y="35640"/>
                    <a:pt x="18408" y="35796"/>
                  </a:cubicBezTo>
                  <a:cubicBezTo>
                    <a:pt x="18113" y="35973"/>
                    <a:pt x="17836" y="36182"/>
                    <a:pt x="17574" y="36402"/>
                  </a:cubicBezTo>
                  <a:cubicBezTo>
                    <a:pt x="17277" y="36650"/>
                    <a:pt x="16996" y="36915"/>
                    <a:pt x="16705" y="37171"/>
                  </a:cubicBezTo>
                  <a:cubicBezTo>
                    <a:pt x="16568" y="37288"/>
                    <a:pt x="16432" y="37406"/>
                    <a:pt x="16290" y="37518"/>
                  </a:cubicBezTo>
                  <a:cubicBezTo>
                    <a:pt x="16209" y="37584"/>
                    <a:pt x="16118" y="37672"/>
                    <a:pt x="16024" y="37720"/>
                  </a:cubicBezTo>
                  <a:cubicBezTo>
                    <a:pt x="15980" y="37742"/>
                    <a:pt x="15943" y="37752"/>
                    <a:pt x="15914" y="37752"/>
                  </a:cubicBezTo>
                  <a:cubicBezTo>
                    <a:pt x="15821" y="37752"/>
                    <a:pt x="15800" y="37657"/>
                    <a:pt x="15865" y="37535"/>
                  </a:cubicBezTo>
                  <a:cubicBezTo>
                    <a:pt x="15958" y="37369"/>
                    <a:pt x="16135" y="37216"/>
                    <a:pt x="16267" y="37078"/>
                  </a:cubicBezTo>
                  <a:cubicBezTo>
                    <a:pt x="16393" y="36945"/>
                    <a:pt x="16522" y="36816"/>
                    <a:pt x="16653" y="36685"/>
                  </a:cubicBezTo>
                  <a:cubicBezTo>
                    <a:pt x="16925" y="36420"/>
                    <a:pt x="17206" y="36163"/>
                    <a:pt x="17487" y="35905"/>
                  </a:cubicBezTo>
                  <a:cubicBezTo>
                    <a:pt x="17999" y="35440"/>
                    <a:pt x="18510" y="34974"/>
                    <a:pt x="18984" y="34471"/>
                  </a:cubicBezTo>
                  <a:close/>
                  <a:moveTo>
                    <a:pt x="20383" y="37032"/>
                  </a:moveTo>
                  <a:cubicBezTo>
                    <a:pt x="20956" y="37229"/>
                    <a:pt x="21512" y="37469"/>
                    <a:pt x="22041" y="37757"/>
                  </a:cubicBezTo>
                  <a:cubicBezTo>
                    <a:pt x="22196" y="37842"/>
                    <a:pt x="22405" y="37934"/>
                    <a:pt x="22476" y="38107"/>
                  </a:cubicBezTo>
                  <a:cubicBezTo>
                    <a:pt x="22567" y="38325"/>
                    <a:pt x="22427" y="38386"/>
                    <a:pt x="22265" y="38386"/>
                  </a:cubicBezTo>
                  <a:cubicBezTo>
                    <a:pt x="22180" y="38386"/>
                    <a:pt x="22089" y="38369"/>
                    <a:pt x="22021" y="38350"/>
                  </a:cubicBezTo>
                  <a:cubicBezTo>
                    <a:pt x="21718" y="38260"/>
                    <a:pt x="21417" y="38165"/>
                    <a:pt x="21115" y="38069"/>
                  </a:cubicBezTo>
                  <a:cubicBezTo>
                    <a:pt x="20916" y="38006"/>
                    <a:pt x="20645" y="37877"/>
                    <a:pt x="20539" y="37690"/>
                  </a:cubicBezTo>
                  <a:cubicBezTo>
                    <a:pt x="20441" y="37515"/>
                    <a:pt x="20424" y="37252"/>
                    <a:pt x="20362" y="37060"/>
                  </a:cubicBezTo>
                  <a:cubicBezTo>
                    <a:pt x="20369" y="37052"/>
                    <a:pt x="20380" y="37043"/>
                    <a:pt x="20383" y="37032"/>
                  </a:cubicBezTo>
                  <a:close/>
                  <a:moveTo>
                    <a:pt x="19490" y="35848"/>
                  </a:moveTo>
                  <a:cubicBezTo>
                    <a:pt x="19527" y="35949"/>
                    <a:pt x="19793" y="36600"/>
                    <a:pt x="19771" y="36629"/>
                  </a:cubicBezTo>
                  <a:cubicBezTo>
                    <a:pt x="19720" y="36695"/>
                    <a:pt x="19671" y="36761"/>
                    <a:pt x="19618" y="36820"/>
                  </a:cubicBezTo>
                  <a:cubicBezTo>
                    <a:pt x="19532" y="36922"/>
                    <a:pt x="19444" y="37022"/>
                    <a:pt x="19351" y="37118"/>
                  </a:cubicBezTo>
                  <a:cubicBezTo>
                    <a:pt x="19163" y="37321"/>
                    <a:pt x="18964" y="37515"/>
                    <a:pt x="18758" y="37703"/>
                  </a:cubicBezTo>
                  <a:cubicBezTo>
                    <a:pt x="18408" y="38019"/>
                    <a:pt x="18028" y="38309"/>
                    <a:pt x="17637" y="38578"/>
                  </a:cubicBezTo>
                  <a:cubicBezTo>
                    <a:pt x="17616" y="38591"/>
                    <a:pt x="17596" y="38602"/>
                    <a:pt x="17575" y="38615"/>
                  </a:cubicBezTo>
                  <a:cubicBezTo>
                    <a:pt x="17513" y="38649"/>
                    <a:pt x="17347" y="38753"/>
                    <a:pt x="17239" y="38753"/>
                  </a:cubicBezTo>
                  <a:cubicBezTo>
                    <a:pt x="17190" y="38753"/>
                    <a:pt x="17153" y="38732"/>
                    <a:pt x="17142" y="38675"/>
                  </a:cubicBezTo>
                  <a:cubicBezTo>
                    <a:pt x="17132" y="38618"/>
                    <a:pt x="17210" y="38492"/>
                    <a:pt x="17233" y="38445"/>
                  </a:cubicBezTo>
                  <a:cubicBezTo>
                    <a:pt x="17263" y="38384"/>
                    <a:pt x="17297" y="38323"/>
                    <a:pt x="17331" y="38265"/>
                  </a:cubicBezTo>
                  <a:cubicBezTo>
                    <a:pt x="17632" y="37742"/>
                    <a:pt x="18055" y="37280"/>
                    <a:pt x="18467" y="36840"/>
                  </a:cubicBezTo>
                  <a:cubicBezTo>
                    <a:pt x="18685" y="36612"/>
                    <a:pt x="18906" y="36388"/>
                    <a:pt x="19136" y="36173"/>
                  </a:cubicBezTo>
                  <a:cubicBezTo>
                    <a:pt x="19244" y="36073"/>
                    <a:pt x="19354" y="35976"/>
                    <a:pt x="19462" y="35877"/>
                  </a:cubicBezTo>
                  <a:cubicBezTo>
                    <a:pt x="19473" y="35868"/>
                    <a:pt x="19482" y="35860"/>
                    <a:pt x="19490" y="35848"/>
                  </a:cubicBezTo>
                  <a:close/>
                  <a:moveTo>
                    <a:pt x="20020" y="37317"/>
                  </a:moveTo>
                  <a:cubicBezTo>
                    <a:pt x="20100" y="37544"/>
                    <a:pt x="20183" y="37771"/>
                    <a:pt x="20264" y="37999"/>
                  </a:cubicBezTo>
                  <a:cubicBezTo>
                    <a:pt x="20238" y="38009"/>
                    <a:pt x="20211" y="38019"/>
                    <a:pt x="20193" y="38040"/>
                  </a:cubicBezTo>
                  <a:cubicBezTo>
                    <a:pt x="20174" y="38065"/>
                    <a:pt x="20191" y="38097"/>
                    <a:pt x="20217" y="38107"/>
                  </a:cubicBezTo>
                  <a:cubicBezTo>
                    <a:pt x="20213" y="38111"/>
                    <a:pt x="20210" y="38117"/>
                    <a:pt x="20207" y="38131"/>
                  </a:cubicBezTo>
                  <a:cubicBezTo>
                    <a:pt x="20191" y="38151"/>
                    <a:pt x="20177" y="38170"/>
                    <a:pt x="20161" y="38189"/>
                  </a:cubicBezTo>
                  <a:cubicBezTo>
                    <a:pt x="20127" y="38235"/>
                    <a:pt x="20092" y="38279"/>
                    <a:pt x="20058" y="38323"/>
                  </a:cubicBezTo>
                  <a:cubicBezTo>
                    <a:pt x="19990" y="38414"/>
                    <a:pt x="19923" y="38506"/>
                    <a:pt x="19855" y="38594"/>
                  </a:cubicBezTo>
                  <a:cubicBezTo>
                    <a:pt x="19715" y="38771"/>
                    <a:pt x="19561" y="38940"/>
                    <a:pt x="19390" y="39089"/>
                  </a:cubicBezTo>
                  <a:cubicBezTo>
                    <a:pt x="19228" y="39228"/>
                    <a:pt x="19041" y="39367"/>
                    <a:pt x="18835" y="39435"/>
                  </a:cubicBezTo>
                  <a:cubicBezTo>
                    <a:pt x="18805" y="39445"/>
                    <a:pt x="18774" y="39452"/>
                    <a:pt x="18747" y="39452"/>
                  </a:cubicBezTo>
                  <a:cubicBezTo>
                    <a:pt x="18705" y="39452"/>
                    <a:pt x="18672" y="39434"/>
                    <a:pt x="18663" y="39375"/>
                  </a:cubicBezTo>
                  <a:cubicBezTo>
                    <a:pt x="18650" y="39290"/>
                    <a:pt x="18687" y="39195"/>
                    <a:pt x="18720" y="39119"/>
                  </a:cubicBezTo>
                  <a:cubicBezTo>
                    <a:pt x="18885" y="38727"/>
                    <a:pt x="19122" y="38353"/>
                    <a:pt x="19381" y="38013"/>
                  </a:cubicBezTo>
                  <a:cubicBezTo>
                    <a:pt x="19515" y="37839"/>
                    <a:pt x="19659" y="37673"/>
                    <a:pt x="19814" y="37515"/>
                  </a:cubicBezTo>
                  <a:cubicBezTo>
                    <a:pt x="19881" y="37449"/>
                    <a:pt x="19949" y="37382"/>
                    <a:pt x="20020" y="37317"/>
                  </a:cubicBezTo>
                  <a:close/>
                  <a:moveTo>
                    <a:pt x="20718" y="39280"/>
                  </a:moveTo>
                  <a:cubicBezTo>
                    <a:pt x="20757" y="39388"/>
                    <a:pt x="20794" y="39497"/>
                    <a:pt x="20833" y="39605"/>
                  </a:cubicBezTo>
                  <a:cubicBezTo>
                    <a:pt x="20806" y="39665"/>
                    <a:pt x="20780" y="39726"/>
                    <a:pt x="20750" y="39784"/>
                  </a:cubicBezTo>
                  <a:cubicBezTo>
                    <a:pt x="20688" y="39902"/>
                    <a:pt x="20621" y="40018"/>
                    <a:pt x="20547" y="40130"/>
                  </a:cubicBezTo>
                  <a:cubicBezTo>
                    <a:pt x="20403" y="40350"/>
                    <a:pt x="20221" y="40569"/>
                    <a:pt x="20008" y="40729"/>
                  </a:cubicBezTo>
                  <a:cubicBezTo>
                    <a:pt x="19957" y="40768"/>
                    <a:pt x="19874" y="40824"/>
                    <a:pt x="19800" y="40824"/>
                  </a:cubicBezTo>
                  <a:cubicBezTo>
                    <a:pt x="19780" y="40824"/>
                    <a:pt x="19761" y="40820"/>
                    <a:pt x="19743" y="40811"/>
                  </a:cubicBezTo>
                  <a:cubicBezTo>
                    <a:pt x="19638" y="40756"/>
                    <a:pt x="19666" y="40590"/>
                    <a:pt x="19693" y="40498"/>
                  </a:cubicBezTo>
                  <a:cubicBezTo>
                    <a:pt x="19767" y="40251"/>
                    <a:pt x="19971" y="40061"/>
                    <a:pt x="20147" y="39876"/>
                  </a:cubicBezTo>
                  <a:cubicBezTo>
                    <a:pt x="20336" y="39678"/>
                    <a:pt x="20529" y="39479"/>
                    <a:pt x="20718" y="39280"/>
                  </a:cubicBezTo>
                  <a:close/>
                  <a:moveTo>
                    <a:pt x="20730" y="38221"/>
                  </a:moveTo>
                  <a:cubicBezTo>
                    <a:pt x="20733" y="38222"/>
                    <a:pt x="20736" y="38225"/>
                    <a:pt x="20739" y="38228"/>
                  </a:cubicBezTo>
                  <a:cubicBezTo>
                    <a:pt x="21260" y="38499"/>
                    <a:pt x="21792" y="38774"/>
                    <a:pt x="22226" y="39167"/>
                  </a:cubicBezTo>
                  <a:cubicBezTo>
                    <a:pt x="22298" y="39236"/>
                    <a:pt x="22410" y="39322"/>
                    <a:pt x="22433" y="39427"/>
                  </a:cubicBezTo>
                  <a:cubicBezTo>
                    <a:pt x="22451" y="39509"/>
                    <a:pt x="22410" y="39531"/>
                    <a:pt x="22351" y="39531"/>
                  </a:cubicBezTo>
                  <a:cubicBezTo>
                    <a:pt x="22299" y="39531"/>
                    <a:pt x="22235" y="39514"/>
                    <a:pt x="22183" y="39505"/>
                  </a:cubicBezTo>
                  <a:cubicBezTo>
                    <a:pt x="21901" y="39451"/>
                    <a:pt x="21640" y="39324"/>
                    <a:pt x="21426" y="39140"/>
                  </a:cubicBezTo>
                  <a:cubicBezTo>
                    <a:pt x="21398" y="39117"/>
                    <a:pt x="21366" y="39106"/>
                    <a:pt x="21335" y="39106"/>
                  </a:cubicBezTo>
                  <a:cubicBezTo>
                    <a:pt x="21249" y="39106"/>
                    <a:pt x="21171" y="39188"/>
                    <a:pt x="21218" y="39288"/>
                  </a:cubicBezTo>
                  <a:cubicBezTo>
                    <a:pt x="21454" y="39788"/>
                    <a:pt x="21687" y="40288"/>
                    <a:pt x="21921" y="40789"/>
                  </a:cubicBezTo>
                  <a:cubicBezTo>
                    <a:pt x="22030" y="41023"/>
                    <a:pt x="22142" y="41254"/>
                    <a:pt x="22243" y="41492"/>
                  </a:cubicBezTo>
                  <a:cubicBezTo>
                    <a:pt x="22324" y="41684"/>
                    <a:pt x="22515" y="42097"/>
                    <a:pt x="22390" y="42302"/>
                  </a:cubicBezTo>
                  <a:cubicBezTo>
                    <a:pt x="22343" y="42381"/>
                    <a:pt x="22292" y="42413"/>
                    <a:pt x="22241" y="42413"/>
                  </a:cubicBezTo>
                  <a:cubicBezTo>
                    <a:pt x="22062" y="42413"/>
                    <a:pt x="21879" y="42032"/>
                    <a:pt x="21821" y="41911"/>
                  </a:cubicBezTo>
                  <a:cubicBezTo>
                    <a:pt x="21716" y="41689"/>
                    <a:pt x="21626" y="41460"/>
                    <a:pt x="21543" y="41230"/>
                  </a:cubicBezTo>
                  <a:cubicBezTo>
                    <a:pt x="21309" y="40217"/>
                    <a:pt x="21034" y="39214"/>
                    <a:pt x="20730" y="38221"/>
                  </a:cubicBezTo>
                  <a:close/>
                  <a:moveTo>
                    <a:pt x="2032" y="0"/>
                  </a:moveTo>
                  <a:cubicBezTo>
                    <a:pt x="1882" y="139"/>
                    <a:pt x="1739" y="288"/>
                    <a:pt x="1602" y="449"/>
                  </a:cubicBezTo>
                  <a:cubicBezTo>
                    <a:pt x="3023" y="1840"/>
                    <a:pt x="4355" y="3309"/>
                    <a:pt x="5515" y="4926"/>
                  </a:cubicBezTo>
                  <a:cubicBezTo>
                    <a:pt x="5069" y="5339"/>
                    <a:pt x="4596" y="5644"/>
                    <a:pt x="4044" y="5907"/>
                  </a:cubicBezTo>
                  <a:cubicBezTo>
                    <a:pt x="3529" y="6152"/>
                    <a:pt x="2997" y="6365"/>
                    <a:pt x="2508" y="6659"/>
                  </a:cubicBezTo>
                  <a:cubicBezTo>
                    <a:pt x="1611" y="7198"/>
                    <a:pt x="882" y="7992"/>
                    <a:pt x="433" y="8924"/>
                  </a:cubicBezTo>
                  <a:cubicBezTo>
                    <a:pt x="219" y="9368"/>
                    <a:pt x="1" y="9901"/>
                    <a:pt x="100" y="10400"/>
                  </a:cubicBezTo>
                  <a:cubicBezTo>
                    <a:pt x="179" y="10797"/>
                    <a:pt x="505" y="11157"/>
                    <a:pt x="936" y="11157"/>
                  </a:cubicBezTo>
                  <a:cubicBezTo>
                    <a:pt x="946" y="11157"/>
                    <a:pt x="955" y="11157"/>
                    <a:pt x="965" y="11156"/>
                  </a:cubicBezTo>
                  <a:cubicBezTo>
                    <a:pt x="1486" y="11139"/>
                    <a:pt x="1869" y="10662"/>
                    <a:pt x="2181" y="10305"/>
                  </a:cubicBezTo>
                  <a:cubicBezTo>
                    <a:pt x="2569" y="9862"/>
                    <a:pt x="2929" y="9397"/>
                    <a:pt x="3305" y="8946"/>
                  </a:cubicBezTo>
                  <a:cubicBezTo>
                    <a:pt x="3745" y="8415"/>
                    <a:pt x="4216" y="7900"/>
                    <a:pt x="4766" y="7477"/>
                  </a:cubicBezTo>
                  <a:cubicBezTo>
                    <a:pt x="5330" y="7042"/>
                    <a:pt x="5947" y="6771"/>
                    <a:pt x="6636" y="6616"/>
                  </a:cubicBezTo>
                  <a:cubicBezTo>
                    <a:pt x="6648" y="6623"/>
                    <a:pt x="6656" y="6633"/>
                    <a:pt x="6665" y="6642"/>
                  </a:cubicBezTo>
                  <a:cubicBezTo>
                    <a:pt x="6792" y="6847"/>
                    <a:pt x="6913" y="7054"/>
                    <a:pt x="7038" y="7262"/>
                  </a:cubicBezTo>
                  <a:cubicBezTo>
                    <a:pt x="7008" y="7287"/>
                    <a:pt x="6987" y="7324"/>
                    <a:pt x="6982" y="7374"/>
                  </a:cubicBezTo>
                  <a:cubicBezTo>
                    <a:pt x="6926" y="8394"/>
                    <a:pt x="5769" y="9005"/>
                    <a:pt x="4979" y="9466"/>
                  </a:cubicBezTo>
                  <a:cubicBezTo>
                    <a:pt x="4065" y="9997"/>
                    <a:pt x="3096" y="10486"/>
                    <a:pt x="2337" y="11231"/>
                  </a:cubicBezTo>
                  <a:cubicBezTo>
                    <a:pt x="1995" y="11566"/>
                    <a:pt x="1631" y="11983"/>
                    <a:pt x="1482" y="12440"/>
                  </a:cubicBezTo>
                  <a:cubicBezTo>
                    <a:pt x="1357" y="12822"/>
                    <a:pt x="1490" y="13352"/>
                    <a:pt x="1969" y="13379"/>
                  </a:cubicBezTo>
                  <a:cubicBezTo>
                    <a:pt x="1979" y="13380"/>
                    <a:pt x="1990" y="13380"/>
                    <a:pt x="2001" y="13380"/>
                  </a:cubicBezTo>
                  <a:cubicBezTo>
                    <a:pt x="2207" y="13380"/>
                    <a:pt x="2400" y="13279"/>
                    <a:pt x="2570" y="13171"/>
                  </a:cubicBezTo>
                  <a:cubicBezTo>
                    <a:pt x="2852" y="12993"/>
                    <a:pt x="3125" y="12800"/>
                    <a:pt x="3404" y="12616"/>
                  </a:cubicBezTo>
                  <a:cubicBezTo>
                    <a:pt x="3946" y="12254"/>
                    <a:pt x="4491" y="11892"/>
                    <a:pt x="5032" y="11529"/>
                  </a:cubicBezTo>
                  <a:cubicBezTo>
                    <a:pt x="5632" y="11126"/>
                    <a:pt x="6236" y="10726"/>
                    <a:pt x="6832" y="10318"/>
                  </a:cubicBezTo>
                  <a:cubicBezTo>
                    <a:pt x="7306" y="9993"/>
                    <a:pt x="7777" y="9630"/>
                    <a:pt x="8095" y="9147"/>
                  </a:cubicBezTo>
                  <a:cubicBezTo>
                    <a:pt x="8301" y="9534"/>
                    <a:pt x="8501" y="9926"/>
                    <a:pt x="8698" y="10316"/>
                  </a:cubicBezTo>
                  <a:cubicBezTo>
                    <a:pt x="8415" y="11674"/>
                    <a:pt x="7048" y="12451"/>
                    <a:pt x="5979" y="13195"/>
                  </a:cubicBezTo>
                  <a:cubicBezTo>
                    <a:pt x="4863" y="13971"/>
                    <a:pt x="3938" y="14956"/>
                    <a:pt x="3331" y="16163"/>
                  </a:cubicBezTo>
                  <a:cubicBezTo>
                    <a:pt x="3058" y="16709"/>
                    <a:pt x="2766" y="17338"/>
                    <a:pt x="2827" y="17955"/>
                  </a:cubicBezTo>
                  <a:cubicBezTo>
                    <a:pt x="2852" y="18205"/>
                    <a:pt x="2947" y="18515"/>
                    <a:pt x="3179" y="18653"/>
                  </a:cubicBezTo>
                  <a:cubicBezTo>
                    <a:pt x="3249" y="18696"/>
                    <a:pt x="3321" y="18714"/>
                    <a:pt x="3393" y="18714"/>
                  </a:cubicBezTo>
                  <a:cubicBezTo>
                    <a:pt x="3567" y="18714"/>
                    <a:pt x="3737" y="18606"/>
                    <a:pt x="3875" y="18490"/>
                  </a:cubicBezTo>
                  <a:cubicBezTo>
                    <a:pt x="4954" y="17586"/>
                    <a:pt x="5650" y="16333"/>
                    <a:pt x="6633" y="15341"/>
                  </a:cubicBezTo>
                  <a:cubicBezTo>
                    <a:pt x="7632" y="14333"/>
                    <a:pt x="9196" y="13606"/>
                    <a:pt x="9600" y="12166"/>
                  </a:cubicBezTo>
                  <a:cubicBezTo>
                    <a:pt x="9707" y="12388"/>
                    <a:pt x="9810" y="12610"/>
                    <a:pt x="9914" y="12835"/>
                  </a:cubicBezTo>
                  <a:cubicBezTo>
                    <a:pt x="9891" y="12850"/>
                    <a:pt x="9870" y="12870"/>
                    <a:pt x="9855" y="12901"/>
                  </a:cubicBezTo>
                  <a:cubicBezTo>
                    <a:pt x="9555" y="13578"/>
                    <a:pt x="8994" y="14063"/>
                    <a:pt x="8420" y="14519"/>
                  </a:cubicBezTo>
                  <a:cubicBezTo>
                    <a:pt x="7834" y="14984"/>
                    <a:pt x="7261" y="15454"/>
                    <a:pt x="6736" y="15983"/>
                  </a:cubicBezTo>
                  <a:cubicBezTo>
                    <a:pt x="5669" y="17057"/>
                    <a:pt x="4766" y="18288"/>
                    <a:pt x="4074" y="19622"/>
                  </a:cubicBezTo>
                  <a:cubicBezTo>
                    <a:pt x="3909" y="19938"/>
                    <a:pt x="3756" y="20262"/>
                    <a:pt x="3614" y="20591"/>
                  </a:cubicBezTo>
                  <a:cubicBezTo>
                    <a:pt x="3501" y="20858"/>
                    <a:pt x="3380" y="21205"/>
                    <a:pt x="3535" y="21476"/>
                  </a:cubicBezTo>
                  <a:cubicBezTo>
                    <a:pt x="3631" y="21645"/>
                    <a:pt x="3761" y="21711"/>
                    <a:pt x="3904" y="21711"/>
                  </a:cubicBezTo>
                  <a:cubicBezTo>
                    <a:pt x="4285" y="21711"/>
                    <a:pt x="4764" y="21253"/>
                    <a:pt x="4989" y="21052"/>
                  </a:cubicBezTo>
                  <a:cubicBezTo>
                    <a:pt x="6023" y="20133"/>
                    <a:pt x="6824" y="18999"/>
                    <a:pt x="7649" y="17905"/>
                  </a:cubicBezTo>
                  <a:cubicBezTo>
                    <a:pt x="8562" y="16699"/>
                    <a:pt x="9526" y="15578"/>
                    <a:pt x="10800" y="14736"/>
                  </a:cubicBezTo>
                  <a:cubicBezTo>
                    <a:pt x="10954" y="15069"/>
                    <a:pt x="11104" y="15403"/>
                    <a:pt x="11257" y="15736"/>
                  </a:cubicBezTo>
                  <a:cubicBezTo>
                    <a:pt x="10037" y="16407"/>
                    <a:pt x="9430" y="17736"/>
                    <a:pt x="8444" y="18663"/>
                  </a:cubicBezTo>
                  <a:cubicBezTo>
                    <a:pt x="7385" y="19656"/>
                    <a:pt x="6072" y="20330"/>
                    <a:pt x="4986" y="21290"/>
                  </a:cubicBezTo>
                  <a:cubicBezTo>
                    <a:pt x="4497" y="21725"/>
                    <a:pt x="3969" y="22247"/>
                    <a:pt x="3780" y="22881"/>
                  </a:cubicBezTo>
                  <a:cubicBezTo>
                    <a:pt x="3698" y="23153"/>
                    <a:pt x="3684" y="23451"/>
                    <a:pt x="3812" y="23708"/>
                  </a:cubicBezTo>
                  <a:cubicBezTo>
                    <a:pt x="3912" y="23911"/>
                    <a:pt x="4108" y="24102"/>
                    <a:pt x="4350" y="24102"/>
                  </a:cubicBezTo>
                  <a:cubicBezTo>
                    <a:pt x="4373" y="24102"/>
                    <a:pt x="4397" y="24100"/>
                    <a:pt x="4422" y="24097"/>
                  </a:cubicBezTo>
                  <a:cubicBezTo>
                    <a:pt x="4586" y="24071"/>
                    <a:pt x="4728" y="23970"/>
                    <a:pt x="4867" y="23884"/>
                  </a:cubicBezTo>
                  <a:cubicBezTo>
                    <a:pt x="5046" y="23772"/>
                    <a:pt x="5225" y="23658"/>
                    <a:pt x="5405" y="23546"/>
                  </a:cubicBezTo>
                  <a:cubicBezTo>
                    <a:pt x="5762" y="23321"/>
                    <a:pt x="6121" y="23096"/>
                    <a:pt x="6479" y="22869"/>
                  </a:cubicBezTo>
                  <a:cubicBezTo>
                    <a:pt x="7140" y="22452"/>
                    <a:pt x="7805" y="22028"/>
                    <a:pt x="8370" y="21486"/>
                  </a:cubicBezTo>
                  <a:cubicBezTo>
                    <a:pt x="9558" y="20341"/>
                    <a:pt x="10444" y="18686"/>
                    <a:pt x="12055" y="18063"/>
                  </a:cubicBezTo>
                  <a:lnTo>
                    <a:pt x="12055" y="18063"/>
                  </a:lnTo>
                  <a:cubicBezTo>
                    <a:pt x="12402" y="18240"/>
                    <a:pt x="12216" y="18657"/>
                    <a:pt x="12038" y="18894"/>
                  </a:cubicBezTo>
                  <a:cubicBezTo>
                    <a:pt x="11829" y="19171"/>
                    <a:pt x="11593" y="19432"/>
                    <a:pt x="11372" y="19696"/>
                  </a:cubicBezTo>
                  <a:cubicBezTo>
                    <a:pt x="10905" y="20253"/>
                    <a:pt x="10432" y="20807"/>
                    <a:pt x="9963" y="21363"/>
                  </a:cubicBezTo>
                  <a:cubicBezTo>
                    <a:pt x="9484" y="21936"/>
                    <a:pt x="9003" y="22505"/>
                    <a:pt x="8512" y="23070"/>
                  </a:cubicBezTo>
                  <a:cubicBezTo>
                    <a:pt x="8115" y="23525"/>
                    <a:pt x="7705" y="23973"/>
                    <a:pt x="7337" y="24456"/>
                  </a:cubicBezTo>
                  <a:cubicBezTo>
                    <a:pt x="7002" y="24895"/>
                    <a:pt x="6711" y="25382"/>
                    <a:pt x="6564" y="25914"/>
                  </a:cubicBezTo>
                  <a:cubicBezTo>
                    <a:pt x="6462" y="26290"/>
                    <a:pt x="6327" y="27011"/>
                    <a:pt x="6859" y="27127"/>
                  </a:cubicBezTo>
                  <a:cubicBezTo>
                    <a:pt x="6872" y="27130"/>
                    <a:pt x="6885" y="27130"/>
                    <a:pt x="6897" y="27130"/>
                  </a:cubicBezTo>
                  <a:cubicBezTo>
                    <a:pt x="6906" y="27130"/>
                    <a:pt x="6914" y="27130"/>
                    <a:pt x="6923" y="27130"/>
                  </a:cubicBezTo>
                  <a:cubicBezTo>
                    <a:pt x="6890" y="27357"/>
                    <a:pt x="6948" y="27585"/>
                    <a:pt x="7154" y="27774"/>
                  </a:cubicBezTo>
                  <a:cubicBezTo>
                    <a:pt x="7365" y="27967"/>
                    <a:pt x="7647" y="28041"/>
                    <a:pt x="7936" y="28041"/>
                  </a:cubicBezTo>
                  <a:cubicBezTo>
                    <a:pt x="8188" y="28041"/>
                    <a:pt x="8446" y="27985"/>
                    <a:pt x="8668" y="27903"/>
                  </a:cubicBezTo>
                  <a:cubicBezTo>
                    <a:pt x="9590" y="27564"/>
                    <a:pt x="10322" y="26936"/>
                    <a:pt x="10991" y="26243"/>
                  </a:cubicBezTo>
                  <a:cubicBezTo>
                    <a:pt x="11765" y="25540"/>
                    <a:pt x="12425" y="24727"/>
                    <a:pt x="13151" y="23975"/>
                  </a:cubicBezTo>
                  <a:cubicBezTo>
                    <a:pt x="13273" y="23868"/>
                    <a:pt x="13397" y="23766"/>
                    <a:pt x="13524" y="23670"/>
                  </a:cubicBezTo>
                  <a:cubicBezTo>
                    <a:pt x="13642" y="23582"/>
                    <a:pt x="13763" y="23499"/>
                    <a:pt x="13886" y="23420"/>
                  </a:cubicBezTo>
                  <a:cubicBezTo>
                    <a:pt x="13953" y="23377"/>
                    <a:pt x="14165" y="23215"/>
                    <a:pt x="14281" y="23215"/>
                  </a:cubicBezTo>
                  <a:cubicBezTo>
                    <a:pt x="14300" y="23215"/>
                    <a:pt x="14316" y="23219"/>
                    <a:pt x="14329" y="23228"/>
                  </a:cubicBezTo>
                  <a:cubicBezTo>
                    <a:pt x="14380" y="23268"/>
                    <a:pt x="14332" y="23419"/>
                    <a:pt x="14319" y="23463"/>
                  </a:cubicBezTo>
                  <a:cubicBezTo>
                    <a:pt x="14272" y="23617"/>
                    <a:pt x="14181" y="23738"/>
                    <a:pt x="14082" y="23864"/>
                  </a:cubicBezTo>
                  <a:cubicBezTo>
                    <a:pt x="13834" y="24179"/>
                    <a:pt x="13587" y="24498"/>
                    <a:pt x="13343" y="24817"/>
                  </a:cubicBezTo>
                  <a:cubicBezTo>
                    <a:pt x="12851" y="25454"/>
                    <a:pt x="12360" y="26092"/>
                    <a:pt x="11869" y="26730"/>
                  </a:cubicBezTo>
                  <a:cubicBezTo>
                    <a:pt x="11409" y="27326"/>
                    <a:pt x="10938" y="27915"/>
                    <a:pt x="10493" y="28520"/>
                  </a:cubicBezTo>
                  <a:cubicBezTo>
                    <a:pt x="10132" y="29014"/>
                    <a:pt x="9800" y="29533"/>
                    <a:pt x="9579" y="30100"/>
                  </a:cubicBezTo>
                  <a:cubicBezTo>
                    <a:pt x="9472" y="30373"/>
                    <a:pt x="9396" y="30660"/>
                    <a:pt x="9358" y="30951"/>
                  </a:cubicBezTo>
                  <a:cubicBezTo>
                    <a:pt x="9322" y="31220"/>
                    <a:pt x="9294" y="31547"/>
                    <a:pt x="9407" y="31798"/>
                  </a:cubicBezTo>
                  <a:cubicBezTo>
                    <a:pt x="9503" y="32013"/>
                    <a:pt x="9650" y="32093"/>
                    <a:pt x="9816" y="32093"/>
                  </a:cubicBezTo>
                  <a:cubicBezTo>
                    <a:pt x="10169" y="32093"/>
                    <a:pt x="10612" y="31732"/>
                    <a:pt x="10850" y="31535"/>
                  </a:cubicBezTo>
                  <a:cubicBezTo>
                    <a:pt x="12648" y="30061"/>
                    <a:pt x="13336" y="27710"/>
                    <a:pt x="15054" y="26171"/>
                  </a:cubicBezTo>
                  <a:cubicBezTo>
                    <a:pt x="15099" y="26130"/>
                    <a:pt x="15149" y="26092"/>
                    <a:pt x="15197" y="26050"/>
                  </a:cubicBezTo>
                  <a:lnTo>
                    <a:pt x="15197" y="26050"/>
                  </a:lnTo>
                  <a:cubicBezTo>
                    <a:pt x="14799" y="26817"/>
                    <a:pt x="14319" y="27539"/>
                    <a:pt x="13820" y="28245"/>
                  </a:cubicBezTo>
                  <a:cubicBezTo>
                    <a:pt x="13195" y="29129"/>
                    <a:pt x="12545" y="30000"/>
                    <a:pt x="12013" y="30941"/>
                  </a:cubicBezTo>
                  <a:cubicBezTo>
                    <a:pt x="11768" y="31379"/>
                    <a:pt x="11517" y="31853"/>
                    <a:pt x="11381" y="32336"/>
                  </a:cubicBezTo>
                  <a:cubicBezTo>
                    <a:pt x="11321" y="32550"/>
                    <a:pt x="11358" y="32845"/>
                    <a:pt x="11538" y="32961"/>
                  </a:cubicBezTo>
                  <a:cubicBezTo>
                    <a:pt x="11608" y="33046"/>
                    <a:pt x="11708" y="33103"/>
                    <a:pt x="11853" y="33130"/>
                  </a:cubicBezTo>
                  <a:cubicBezTo>
                    <a:pt x="11891" y="33137"/>
                    <a:pt x="11928" y="33140"/>
                    <a:pt x="11964" y="33140"/>
                  </a:cubicBezTo>
                  <a:cubicBezTo>
                    <a:pt x="12216" y="33140"/>
                    <a:pt x="12439" y="32990"/>
                    <a:pt x="12616" y="32812"/>
                  </a:cubicBezTo>
                  <a:cubicBezTo>
                    <a:pt x="13127" y="32306"/>
                    <a:pt x="13556" y="31681"/>
                    <a:pt x="13977" y="31105"/>
                  </a:cubicBezTo>
                  <a:cubicBezTo>
                    <a:pt x="14742" y="30061"/>
                    <a:pt x="15438" y="28973"/>
                    <a:pt x="16063" y="27845"/>
                  </a:cubicBezTo>
                  <a:lnTo>
                    <a:pt x="16063" y="27845"/>
                  </a:lnTo>
                  <a:cubicBezTo>
                    <a:pt x="15620" y="28729"/>
                    <a:pt x="15160" y="29604"/>
                    <a:pt x="14705" y="30483"/>
                  </a:cubicBezTo>
                  <a:cubicBezTo>
                    <a:pt x="14187" y="31483"/>
                    <a:pt x="13688" y="32500"/>
                    <a:pt x="13387" y="33584"/>
                  </a:cubicBezTo>
                  <a:cubicBezTo>
                    <a:pt x="13245" y="34098"/>
                    <a:pt x="13076" y="34703"/>
                    <a:pt x="13117" y="35237"/>
                  </a:cubicBezTo>
                  <a:cubicBezTo>
                    <a:pt x="13137" y="35478"/>
                    <a:pt x="13239" y="35705"/>
                    <a:pt x="13465" y="35821"/>
                  </a:cubicBezTo>
                  <a:cubicBezTo>
                    <a:pt x="13542" y="35861"/>
                    <a:pt x="13623" y="35881"/>
                    <a:pt x="13703" y="35881"/>
                  </a:cubicBezTo>
                  <a:cubicBezTo>
                    <a:pt x="13794" y="35881"/>
                    <a:pt x="13883" y="35856"/>
                    <a:pt x="13963" y="35807"/>
                  </a:cubicBezTo>
                  <a:lnTo>
                    <a:pt x="13963" y="35807"/>
                  </a:lnTo>
                  <a:cubicBezTo>
                    <a:pt x="13896" y="36080"/>
                    <a:pt x="13804" y="36551"/>
                    <a:pt x="14188" y="36627"/>
                  </a:cubicBezTo>
                  <a:cubicBezTo>
                    <a:pt x="14214" y="36632"/>
                    <a:pt x="14238" y="36635"/>
                    <a:pt x="14262" y="36635"/>
                  </a:cubicBezTo>
                  <a:cubicBezTo>
                    <a:pt x="14610" y="36635"/>
                    <a:pt x="14841" y="36144"/>
                    <a:pt x="15003" y="35912"/>
                  </a:cubicBezTo>
                  <a:cubicBezTo>
                    <a:pt x="15295" y="35487"/>
                    <a:pt x="15599" y="35067"/>
                    <a:pt x="15908" y="34651"/>
                  </a:cubicBezTo>
                  <a:cubicBezTo>
                    <a:pt x="16260" y="34186"/>
                    <a:pt x="16622" y="33726"/>
                    <a:pt x="16993" y="33275"/>
                  </a:cubicBezTo>
                  <a:cubicBezTo>
                    <a:pt x="17344" y="32853"/>
                    <a:pt x="17745" y="32442"/>
                    <a:pt x="18055" y="31989"/>
                  </a:cubicBezTo>
                  <a:cubicBezTo>
                    <a:pt x="18099" y="32103"/>
                    <a:pt x="18141" y="32216"/>
                    <a:pt x="18185" y="32330"/>
                  </a:cubicBezTo>
                  <a:cubicBezTo>
                    <a:pt x="17880" y="32636"/>
                    <a:pt x="17613" y="32990"/>
                    <a:pt x="17332" y="33316"/>
                  </a:cubicBezTo>
                  <a:lnTo>
                    <a:pt x="16439" y="34353"/>
                  </a:lnTo>
                  <a:cubicBezTo>
                    <a:pt x="15878" y="35004"/>
                    <a:pt x="15301" y="35651"/>
                    <a:pt x="14886" y="36407"/>
                  </a:cubicBezTo>
                  <a:cubicBezTo>
                    <a:pt x="14733" y="36690"/>
                    <a:pt x="14479" y="37070"/>
                    <a:pt x="14516" y="37402"/>
                  </a:cubicBezTo>
                  <a:cubicBezTo>
                    <a:pt x="14539" y="37603"/>
                    <a:pt x="14673" y="37693"/>
                    <a:pt x="14833" y="37693"/>
                  </a:cubicBezTo>
                  <a:cubicBezTo>
                    <a:pt x="14905" y="37693"/>
                    <a:pt x="14982" y="37675"/>
                    <a:pt x="15057" y="37640"/>
                  </a:cubicBezTo>
                  <a:cubicBezTo>
                    <a:pt x="15799" y="37301"/>
                    <a:pt x="16322" y="36598"/>
                    <a:pt x="16822" y="35990"/>
                  </a:cubicBezTo>
                  <a:cubicBezTo>
                    <a:pt x="17157" y="35586"/>
                    <a:pt x="17490" y="35180"/>
                    <a:pt x="17826" y="34776"/>
                  </a:cubicBezTo>
                  <a:cubicBezTo>
                    <a:pt x="18118" y="34423"/>
                    <a:pt x="18431" y="34074"/>
                    <a:pt x="18702" y="33703"/>
                  </a:cubicBezTo>
                  <a:cubicBezTo>
                    <a:pt x="18763" y="33864"/>
                    <a:pt x="18821" y="34025"/>
                    <a:pt x="18879" y="34187"/>
                  </a:cubicBezTo>
                  <a:cubicBezTo>
                    <a:pt x="17918" y="35221"/>
                    <a:pt x="16786" y="36091"/>
                    <a:pt x="15851" y="37152"/>
                  </a:cubicBezTo>
                  <a:cubicBezTo>
                    <a:pt x="15688" y="37338"/>
                    <a:pt x="15478" y="37565"/>
                    <a:pt x="15582" y="37826"/>
                  </a:cubicBezTo>
                  <a:cubicBezTo>
                    <a:pt x="15637" y="37964"/>
                    <a:pt x="15751" y="38023"/>
                    <a:pt x="15876" y="38023"/>
                  </a:cubicBezTo>
                  <a:cubicBezTo>
                    <a:pt x="15956" y="38023"/>
                    <a:pt x="16040" y="37999"/>
                    <a:pt x="16117" y="37955"/>
                  </a:cubicBezTo>
                  <a:cubicBezTo>
                    <a:pt x="16403" y="37791"/>
                    <a:pt x="16660" y="37545"/>
                    <a:pt x="16908" y="37328"/>
                  </a:cubicBezTo>
                  <a:cubicBezTo>
                    <a:pt x="17181" y="37090"/>
                    <a:pt x="17446" y="36846"/>
                    <a:pt x="17721" y="36612"/>
                  </a:cubicBezTo>
                  <a:cubicBezTo>
                    <a:pt x="18035" y="36345"/>
                    <a:pt x="18360" y="36091"/>
                    <a:pt x="18721" y="35891"/>
                  </a:cubicBezTo>
                  <a:cubicBezTo>
                    <a:pt x="18954" y="35763"/>
                    <a:pt x="19190" y="35658"/>
                    <a:pt x="19349" y="35464"/>
                  </a:cubicBezTo>
                  <a:cubicBezTo>
                    <a:pt x="19361" y="35495"/>
                    <a:pt x="19373" y="35528"/>
                    <a:pt x="19383" y="35559"/>
                  </a:cubicBezTo>
                  <a:cubicBezTo>
                    <a:pt x="19351" y="35576"/>
                    <a:pt x="19324" y="35604"/>
                    <a:pt x="19312" y="35647"/>
                  </a:cubicBezTo>
                  <a:cubicBezTo>
                    <a:pt x="19309" y="35661"/>
                    <a:pt x="19310" y="35677"/>
                    <a:pt x="19312" y="35691"/>
                  </a:cubicBezTo>
                  <a:cubicBezTo>
                    <a:pt x="19256" y="35749"/>
                    <a:pt x="19113" y="35854"/>
                    <a:pt x="19079" y="35885"/>
                  </a:cubicBezTo>
                  <a:cubicBezTo>
                    <a:pt x="18971" y="35985"/>
                    <a:pt x="18865" y="36087"/>
                    <a:pt x="18760" y="36189"/>
                  </a:cubicBezTo>
                  <a:cubicBezTo>
                    <a:pt x="18558" y="36388"/>
                    <a:pt x="18361" y="36592"/>
                    <a:pt x="18170" y="36799"/>
                  </a:cubicBezTo>
                  <a:cubicBezTo>
                    <a:pt x="17809" y="37193"/>
                    <a:pt x="17446" y="37602"/>
                    <a:pt x="17169" y="38059"/>
                  </a:cubicBezTo>
                  <a:cubicBezTo>
                    <a:pt x="17067" y="38229"/>
                    <a:pt x="16908" y="38458"/>
                    <a:pt x="16900" y="38659"/>
                  </a:cubicBezTo>
                  <a:cubicBezTo>
                    <a:pt x="16892" y="38848"/>
                    <a:pt x="17066" y="38970"/>
                    <a:pt x="17244" y="38970"/>
                  </a:cubicBezTo>
                  <a:cubicBezTo>
                    <a:pt x="17252" y="38970"/>
                    <a:pt x="17259" y="38970"/>
                    <a:pt x="17267" y="38970"/>
                  </a:cubicBezTo>
                  <a:cubicBezTo>
                    <a:pt x="17501" y="38956"/>
                    <a:pt x="17741" y="38780"/>
                    <a:pt x="17934" y="38658"/>
                  </a:cubicBezTo>
                  <a:cubicBezTo>
                    <a:pt x="18150" y="38521"/>
                    <a:pt x="18358" y="38372"/>
                    <a:pt x="18557" y="38211"/>
                  </a:cubicBezTo>
                  <a:cubicBezTo>
                    <a:pt x="18873" y="37954"/>
                    <a:pt x="19143" y="37663"/>
                    <a:pt x="19384" y="37345"/>
                  </a:cubicBezTo>
                  <a:cubicBezTo>
                    <a:pt x="19417" y="37314"/>
                    <a:pt x="19451" y="37286"/>
                    <a:pt x="19482" y="37253"/>
                  </a:cubicBezTo>
                  <a:cubicBezTo>
                    <a:pt x="19600" y="37132"/>
                    <a:pt x="19734" y="37002"/>
                    <a:pt x="19855" y="36863"/>
                  </a:cubicBezTo>
                  <a:cubicBezTo>
                    <a:pt x="19869" y="36904"/>
                    <a:pt x="19885" y="36947"/>
                    <a:pt x="19899" y="36988"/>
                  </a:cubicBezTo>
                  <a:cubicBezTo>
                    <a:pt x="19872" y="37012"/>
                    <a:pt x="19848" y="37035"/>
                    <a:pt x="19831" y="37052"/>
                  </a:cubicBezTo>
                  <a:cubicBezTo>
                    <a:pt x="19654" y="37215"/>
                    <a:pt x="19488" y="37388"/>
                    <a:pt x="19330" y="37571"/>
                  </a:cubicBezTo>
                  <a:cubicBezTo>
                    <a:pt x="19018" y="37935"/>
                    <a:pt x="18748" y="38337"/>
                    <a:pt x="18536" y="38765"/>
                  </a:cubicBezTo>
                  <a:cubicBezTo>
                    <a:pt x="18438" y="38967"/>
                    <a:pt x="18326" y="39175"/>
                    <a:pt x="18348" y="39402"/>
                  </a:cubicBezTo>
                  <a:cubicBezTo>
                    <a:pt x="18370" y="39609"/>
                    <a:pt x="18526" y="39749"/>
                    <a:pt x="18730" y="39749"/>
                  </a:cubicBezTo>
                  <a:cubicBezTo>
                    <a:pt x="18751" y="39749"/>
                    <a:pt x="18771" y="39747"/>
                    <a:pt x="18792" y="39744"/>
                  </a:cubicBezTo>
                  <a:cubicBezTo>
                    <a:pt x="19018" y="39716"/>
                    <a:pt x="19234" y="39571"/>
                    <a:pt x="19412" y="39439"/>
                  </a:cubicBezTo>
                  <a:cubicBezTo>
                    <a:pt x="19608" y="39296"/>
                    <a:pt x="19773" y="39116"/>
                    <a:pt x="19926" y="38929"/>
                  </a:cubicBezTo>
                  <a:cubicBezTo>
                    <a:pt x="20085" y="38733"/>
                    <a:pt x="20249" y="38516"/>
                    <a:pt x="20369" y="38290"/>
                  </a:cubicBezTo>
                  <a:cubicBezTo>
                    <a:pt x="20455" y="38534"/>
                    <a:pt x="20539" y="38775"/>
                    <a:pt x="20625" y="39018"/>
                  </a:cubicBezTo>
                  <a:cubicBezTo>
                    <a:pt x="20373" y="39286"/>
                    <a:pt x="20118" y="39551"/>
                    <a:pt x="19865" y="39821"/>
                  </a:cubicBezTo>
                  <a:cubicBezTo>
                    <a:pt x="19642" y="40061"/>
                    <a:pt x="19398" y="40359"/>
                    <a:pt x="19438" y="40701"/>
                  </a:cubicBezTo>
                  <a:cubicBezTo>
                    <a:pt x="19458" y="40868"/>
                    <a:pt x="19568" y="41018"/>
                    <a:pt x="19749" y="41038"/>
                  </a:cubicBezTo>
                  <a:cubicBezTo>
                    <a:pt x="19762" y="41040"/>
                    <a:pt x="19775" y="41040"/>
                    <a:pt x="19788" y="41040"/>
                  </a:cubicBezTo>
                  <a:cubicBezTo>
                    <a:pt x="19922" y="41040"/>
                    <a:pt x="20047" y="40970"/>
                    <a:pt x="20153" y="40891"/>
                  </a:cubicBezTo>
                  <a:cubicBezTo>
                    <a:pt x="20432" y="40676"/>
                    <a:pt x="20665" y="40364"/>
                    <a:pt x="20827" y="40056"/>
                  </a:cubicBezTo>
                  <a:cubicBezTo>
                    <a:pt x="20862" y="39990"/>
                    <a:pt x="20892" y="39919"/>
                    <a:pt x="20921" y="39848"/>
                  </a:cubicBezTo>
                  <a:cubicBezTo>
                    <a:pt x="20922" y="39855"/>
                    <a:pt x="20926" y="39862"/>
                    <a:pt x="20928" y="39869"/>
                  </a:cubicBezTo>
                  <a:cubicBezTo>
                    <a:pt x="20916" y="39900"/>
                    <a:pt x="20916" y="39936"/>
                    <a:pt x="20935" y="39974"/>
                  </a:cubicBezTo>
                  <a:cubicBezTo>
                    <a:pt x="20938" y="39981"/>
                    <a:pt x="20940" y="39986"/>
                    <a:pt x="20943" y="39993"/>
                  </a:cubicBezTo>
                  <a:cubicBezTo>
                    <a:pt x="20943" y="40011"/>
                    <a:pt x="20945" y="40028"/>
                    <a:pt x="20945" y="40047"/>
                  </a:cubicBezTo>
                  <a:cubicBezTo>
                    <a:pt x="20955" y="40031"/>
                    <a:pt x="20962" y="40014"/>
                    <a:pt x="20969" y="40000"/>
                  </a:cubicBezTo>
                  <a:cubicBezTo>
                    <a:pt x="21034" y="40543"/>
                    <a:pt x="21197" y="41081"/>
                    <a:pt x="21392" y="41582"/>
                  </a:cubicBezTo>
                  <a:cubicBezTo>
                    <a:pt x="21517" y="41903"/>
                    <a:pt x="21759" y="42673"/>
                    <a:pt x="22218" y="42673"/>
                  </a:cubicBezTo>
                  <a:cubicBezTo>
                    <a:pt x="22281" y="42673"/>
                    <a:pt x="22347" y="42659"/>
                    <a:pt x="22417" y="42627"/>
                  </a:cubicBezTo>
                  <a:cubicBezTo>
                    <a:pt x="22964" y="42386"/>
                    <a:pt x="22544" y="41522"/>
                    <a:pt x="22383" y="41182"/>
                  </a:cubicBezTo>
                  <a:cubicBezTo>
                    <a:pt x="22134" y="40648"/>
                    <a:pt x="21885" y="40116"/>
                    <a:pt x="21637" y="39580"/>
                  </a:cubicBezTo>
                  <a:lnTo>
                    <a:pt x="21637" y="39580"/>
                  </a:lnTo>
                  <a:cubicBezTo>
                    <a:pt x="21806" y="39666"/>
                    <a:pt x="21985" y="39730"/>
                    <a:pt x="22178" y="39763"/>
                  </a:cubicBezTo>
                  <a:cubicBezTo>
                    <a:pt x="22225" y="39771"/>
                    <a:pt x="22274" y="39775"/>
                    <a:pt x="22323" y="39775"/>
                  </a:cubicBezTo>
                  <a:cubicBezTo>
                    <a:pt x="22548" y="39775"/>
                    <a:pt x="22763" y="39682"/>
                    <a:pt x="22711" y="39401"/>
                  </a:cubicBezTo>
                  <a:cubicBezTo>
                    <a:pt x="22651" y="39078"/>
                    <a:pt x="22298" y="38851"/>
                    <a:pt x="22048" y="38672"/>
                  </a:cubicBezTo>
                  <a:cubicBezTo>
                    <a:pt x="22019" y="38650"/>
                    <a:pt x="21986" y="38631"/>
                    <a:pt x="21955" y="38609"/>
                  </a:cubicBezTo>
                  <a:lnTo>
                    <a:pt x="21955" y="38609"/>
                  </a:lnTo>
                  <a:cubicBezTo>
                    <a:pt x="22065" y="38641"/>
                    <a:pt x="22177" y="38665"/>
                    <a:pt x="22288" y="38665"/>
                  </a:cubicBezTo>
                  <a:cubicBezTo>
                    <a:pt x="22292" y="38665"/>
                    <a:pt x="22295" y="38665"/>
                    <a:pt x="22298" y="38665"/>
                  </a:cubicBezTo>
                  <a:cubicBezTo>
                    <a:pt x="22708" y="38658"/>
                    <a:pt x="22884" y="38239"/>
                    <a:pt x="22694" y="37917"/>
                  </a:cubicBezTo>
                  <a:cubicBezTo>
                    <a:pt x="22583" y="37728"/>
                    <a:pt x="22378" y="37616"/>
                    <a:pt x="22190" y="37515"/>
                  </a:cubicBezTo>
                  <a:cubicBezTo>
                    <a:pt x="21958" y="37389"/>
                    <a:pt x="21722" y="37273"/>
                    <a:pt x="21481" y="37162"/>
                  </a:cubicBezTo>
                  <a:cubicBezTo>
                    <a:pt x="21077" y="36981"/>
                    <a:pt x="20659" y="36826"/>
                    <a:pt x="20235" y="36690"/>
                  </a:cubicBezTo>
                  <a:cubicBezTo>
                    <a:pt x="20210" y="36609"/>
                    <a:pt x="20183" y="36531"/>
                    <a:pt x="20156" y="36451"/>
                  </a:cubicBezTo>
                  <a:lnTo>
                    <a:pt x="20156" y="36451"/>
                  </a:lnTo>
                  <a:cubicBezTo>
                    <a:pt x="20346" y="36519"/>
                    <a:pt x="20533" y="36588"/>
                    <a:pt x="20716" y="36670"/>
                  </a:cubicBezTo>
                  <a:cubicBezTo>
                    <a:pt x="21048" y="36817"/>
                    <a:pt x="21369" y="36982"/>
                    <a:pt x="21702" y="37125"/>
                  </a:cubicBezTo>
                  <a:cubicBezTo>
                    <a:pt x="22218" y="37347"/>
                    <a:pt x="22769" y="37527"/>
                    <a:pt x="23337" y="37527"/>
                  </a:cubicBezTo>
                  <a:cubicBezTo>
                    <a:pt x="23442" y="37527"/>
                    <a:pt x="23546" y="37521"/>
                    <a:pt x="23652" y="37508"/>
                  </a:cubicBezTo>
                  <a:cubicBezTo>
                    <a:pt x="23923" y="37474"/>
                    <a:pt x="24228" y="37366"/>
                    <a:pt x="24204" y="37046"/>
                  </a:cubicBezTo>
                  <a:cubicBezTo>
                    <a:pt x="24178" y="36734"/>
                    <a:pt x="23866" y="36600"/>
                    <a:pt x="23615" y="36485"/>
                  </a:cubicBezTo>
                  <a:cubicBezTo>
                    <a:pt x="22969" y="36190"/>
                    <a:pt x="22319" y="35897"/>
                    <a:pt x="21650" y="35663"/>
                  </a:cubicBezTo>
                  <a:cubicBezTo>
                    <a:pt x="21047" y="35451"/>
                    <a:pt x="20390" y="35268"/>
                    <a:pt x="19736" y="35224"/>
                  </a:cubicBezTo>
                  <a:cubicBezTo>
                    <a:pt x="19736" y="35223"/>
                    <a:pt x="19734" y="35218"/>
                    <a:pt x="19734" y="35217"/>
                  </a:cubicBezTo>
                  <a:cubicBezTo>
                    <a:pt x="19743" y="35193"/>
                    <a:pt x="19732" y="35165"/>
                    <a:pt x="19709" y="35148"/>
                  </a:cubicBezTo>
                  <a:cubicBezTo>
                    <a:pt x="19679" y="35061"/>
                    <a:pt x="19646" y="34974"/>
                    <a:pt x="19617" y="34885"/>
                  </a:cubicBezTo>
                  <a:cubicBezTo>
                    <a:pt x="19688" y="34756"/>
                    <a:pt x="19817" y="34665"/>
                    <a:pt x="19959" y="34625"/>
                  </a:cubicBezTo>
                  <a:cubicBezTo>
                    <a:pt x="20046" y="34600"/>
                    <a:pt x="20136" y="34590"/>
                    <a:pt x="20228" y="34590"/>
                  </a:cubicBezTo>
                  <a:cubicBezTo>
                    <a:pt x="20473" y="34590"/>
                    <a:pt x="20726" y="34665"/>
                    <a:pt x="20952" y="34728"/>
                  </a:cubicBezTo>
                  <a:cubicBezTo>
                    <a:pt x="21522" y="34885"/>
                    <a:pt x="22068" y="35115"/>
                    <a:pt x="22650" y="35233"/>
                  </a:cubicBezTo>
                  <a:cubicBezTo>
                    <a:pt x="22874" y="35278"/>
                    <a:pt x="23118" y="35311"/>
                    <a:pt x="23362" y="35311"/>
                  </a:cubicBezTo>
                  <a:cubicBezTo>
                    <a:pt x="23651" y="35311"/>
                    <a:pt x="23938" y="35265"/>
                    <a:pt x="24191" y="35136"/>
                  </a:cubicBezTo>
                  <a:cubicBezTo>
                    <a:pt x="24370" y="35044"/>
                    <a:pt x="24544" y="34889"/>
                    <a:pt x="24570" y="34684"/>
                  </a:cubicBezTo>
                  <a:cubicBezTo>
                    <a:pt x="24604" y="34423"/>
                    <a:pt x="24402" y="34242"/>
                    <a:pt x="24185" y="34136"/>
                  </a:cubicBezTo>
                  <a:cubicBezTo>
                    <a:pt x="23612" y="33856"/>
                    <a:pt x="22959" y="33676"/>
                    <a:pt x="22338" y="33537"/>
                  </a:cubicBezTo>
                  <a:cubicBezTo>
                    <a:pt x="21711" y="33398"/>
                    <a:pt x="21072" y="33316"/>
                    <a:pt x="20430" y="33286"/>
                  </a:cubicBezTo>
                  <a:cubicBezTo>
                    <a:pt x="20342" y="33282"/>
                    <a:pt x="20255" y="33281"/>
                    <a:pt x="20167" y="33281"/>
                  </a:cubicBezTo>
                  <a:cubicBezTo>
                    <a:pt x="20025" y="33281"/>
                    <a:pt x="19883" y="33284"/>
                    <a:pt x="19741" y="33284"/>
                  </a:cubicBezTo>
                  <a:cubicBezTo>
                    <a:pt x="19653" y="33284"/>
                    <a:pt x="19566" y="33283"/>
                    <a:pt x="19479" y="33279"/>
                  </a:cubicBezTo>
                  <a:cubicBezTo>
                    <a:pt x="19330" y="33272"/>
                    <a:pt x="19129" y="33228"/>
                    <a:pt x="19181" y="33039"/>
                  </a:cubicBezTo>
                  <a:cubicBezTo>
                    <a:pt x="19225" y="32882"/>
                    <a:pt x="19425" y="32777"/>
                    <a:pt x="19567" y="32727"/>
                  </a:cubicBezTo>
                  <a:cubicBezTo>
                    <a:pt x="19743" y="32666"/>
                    <a:pt x="19930" y="32645"/>
                    <a:pt x="20117" y="32645"/>
                  </a:cubicBezTo>
                  <a:cubicBezTo>
                    <a:pt x="20292" y="32645"/>
                    <a:pt x="20469" y="32663"/>
                    <a:pt x="20638" y="32682"/>
                  </a:cubicBezTo>
                  <a:cubicBezTo>
                    <a:pt x="21014" y="32721"/>
                    <a:pt x="21392" y="32764"/>
                    <a:pt x="21768" y="32807"/>
                  </a:cubicBezTo>
                  <a:lnTo>
                    <a:pt x="22907" y="32934"/>
                  </a:lnTo>
                  <a:cubicBezTo>
                    <a:pt x="23223" y="32970"/>
                    <a:pt x="23555" y="33034"/>
                    <a:pt x="23877" y="33034"/>
                  </a:cubicBezTo>
                  <a:cubicBezTo>
                    <a:pt x="23911" y="33034"/>
                    <a:pt x="23944" y="33034"/>
                    <a:pt x="23977" y="33032"/>
                  </a:cubicBezTo>
                  <a:cubicBezTo>
                    <a:pt x="24233" y="33022"/>
                    <a:pt x="24490" y="32940"/>
                    <a:pt x="24658" y="32734"/>
                  </a:cubicBezTo>
                  <a:cubicBezTo>
                    <a:pt x="24818" y="32534"/>
                    <a:pt x="24836" y="32267"/>
                    <a:pt x="24689" y="32060"/>
                  </a:cubicBezTo>
                  <a:cubicBezTo>
                    <a:pt x="24540" y="31849"/>
                    <a:pt x="24270" y="31740"/>
                    <a:pt x="24023" y="31677"/>
                  </a:cubicBezTo>
                  <a:cubicBezTo>
                    <a:pt x="23700" y="31596"/>
                    <a:pt x="23361" y="31550"/>
                    <a:pt x="23029" y="31501"/>
                  </a:cubicBezTo>
                  <a:cubicBezTo>
                    <a:pt x="22325" y="31402"/>
                    <a:pt x="21614" y="31349"/>
                    <a:pt x="20901" y="31344"/>
                  </a:cubicBezTo>
                  <a:cubicBezTo>
                    <a:pt x="20288" y="31338"/>
                    <a:pt x="19649" y="31365"/>
                    <a:pt x="19065" y="31158"/>
                  </a:cubicBezTo>
                  <a:cubicBezTo>
                    <a:pt x="18947" y="31115"/>
                    <a:pt x="18567" y="30983"/>
                    <a:pt x="18750" y="30826"/>
                  </a:cubicBezTo>
                  <a:cubicBezTo>
                    <a:pt x="18859" y="30731"/>
                    <a:pt x="19092" y="30727"/>
                    <a:pt x="19219" y="30714"/>
                  </a:cubicBezTo>
                  <a:cubicBezTo>
                    <a:pt x="19573" y="30678"/>
                    <a:pt x="19927" y="30657"/>
                    <a:pt x="20282" y="30649"/>
                  </a:cubicBezTo>
                  <a:cubicBezTo>
                    <a:pt x="20431" y="30644"/>
                    <a:pt x="20581" y="30642"/>
                    <a:pt x="20730" y="30642"/>
                  </a:cubicBezTo>
                  <a:cubicBezTo>
                    <a:pt x="21289" y="30642"/>
                    <a:pt x="21847" y="30672"/>
                    <a:pt x="22402" y="30732"/>
                  </a:cubicBezTo>
                  <a:cubicBezTo>
                    <a:pt x="22686" y="30763"/>
                    <a:pt x="22997" y="30809"/>
                    <a:pt x="23303" y="30809"/>
                  </a:cubicBezTo>
                  <a:cubicBezTo>
                    <a:pt x="23633" y="30809"/>
                    <a:pt x="23958" y="30755"/>
                    <a:pt x="24235" y="30572"/>
                  </a:cubicBezTo>
                  <a:cubicBezTo>
                    <a:pt x="24421" y="30450"/>
                    <a:pt x="24629" y="30232"/>
                    <a:pt x="24619" y="29997"/>
                  </a:cubicBezTo>
                  <a:cubicBezTo>
                    <a:pt x="24611" y="29749"/>
                    <a:pt x="24378" y="29636"/>
                    <a:pt x="24165" y="29572"/>
                  </a:cubicBezTo>
                  <a:cubicBezTo>
                    <a:pt x="23531" y="29379"/>
                    <a:pt x="22871" y="29244"/>
                    <a:pt x="22214" y="29138"/>
                  </a:cubicBezTo>
                  <a:cubicBezTo>
                    <a:pt x="21251" y="28981"/>
                    <a:pt x="20275" y="28898"/>
                    <a:pt x="19297" y="28898"/>
                  </a:cubicBezTo>
                  <a:cubicBezTo>
                    <a:pt x="18937" y="28898"/>
                    <a:pt x="18577" y="28909"/>
                    <a:pt x="18218" y="28932"/>
                  </a:cubicBezTo>
                  <a:cubicBezTo>
                    <a:pt x="17948" y="28950"/>
                    <a:pt x="17679" y="28976"/>
                    <a:pt x="17410" y="29004"/>
                  </a:cubicBezTo>
                  <a:cubicBezTo>
                    <a:pt x="17389" y="28950"/>
                    <a:pt x="17366" y="28896"/>
                    <a:pt x="17345" y="28841"/>
                  </a:cubicBezTo>
                  <a:cubicBezTo>
                    <a:pt x="17485" y="28685"/>
                    <a:pt x="17807" y="28661"/>
                    <a:pt x="18009" y="28661"/>
                  </a:cubicBezTo>
                  <a:cubicBezTo>
                    <a:pt x="18022" y="28661"/>
                    <a:pt x="18034" y="28661"/>
                    <a:pt x="18046" y="28661"/>
                  </a:cubicBezTo>
                  <a:cubicBezTo>
                    <a:pt x="18347" y="28667"/>
                    <a:pt x="18649" y="28674"/>
                    <a:pt x="18951" y="28675"/>
                  </a:cubicBezTo>
                  <a:cubicBezTo>
                    <a:pt x="18981" y="28675"/>
                    <a:pt x="19011" y="28675"/>
                    <a:pt x="19041" y="28675"/>
                  </a:cubicBezTo>
                  <a:cubicBezTo>
                    <a:pt x="19602" y="28675"/>
                    <a:pt x="20163" y="28663"/>
                    <a:pt x="20723" y="28641"/>
                  </a:cubicBezTo>
                  <a:cubicBezTo>
                    <a:pt x="21312" y="28618"/>
                    <a:pt x="21905" y="28590"/>
                    <a:pt x="22491" y="28540"/>
                  </a:cubicBezTo>
                  <a:cubicBezTo>
                    <a:pt x="22765" y="28518"/>
                    <a:pt x="23040" y="28491"/>
                    <a:pt x="23313" y="28462"/>
                  </a:cubicBezTo>
                  <a:cubicBezTo>
                    <a:pt x="23561" y="28435"/>
                    <a:pt x="23859" y="28441"/>
                    <a:pt x="24083" y="28312"/>
                  </a:cubicBezTo>
                  <a:cubicBezTo>
                    <a:pt x="24395" y="28129"/>
                    <a:pt x="24418" y="27716"/>
                    <a:pt x="24250" y="27435"/>
                  </a:cubicBezTo>
                  <a:cubicBezTo>
                    <a:pt x="24028" y="27056"/>
                    <a:pt x="23537" y="26977"/>
                    <a:pt x="23130" y="26920"/>
                  </a:cubicBezTo>
                  <a:cubicBezTo>
                    <a:pt x="22199" y="26788"/>
                    <a:pt x="21258" y="26747"/>
                    <a:pt x="20316" y="26747"/>
                  </a:cubicBezTo>
                  <a:cubicBezTo>
                    <a:pt x="20143" y="26747"/>
                    <a:pt x="19971" y="26749"/>
                    <a:pt x="19798" y="26751"/>
                  </a:cubicBezTo>
                  <a:cubicBezTo>
                    <a:pt x="19252" y="26758"/>
                    <a:pt x="18706" y="26775"/>
                    <a:pt x="18160" y="26792"/>
                  </a:cubicBezTo>
                  <a:cubicBezTo>
                    <a:pt x="17886" y="26801"/>
                    <a:pt x="17613" y="26808"/>
                    <a:pt x="17340" y="26814"/>
                  </a:cubicBezTo>
                  <a:cubicBezTo>
                    <a:pt x="17288" y="26814"/>
                    <a:pt x="17102" y="26834"/>
                    <a:pt x="16920" y="26834"/>
                  </a:cubicBezTo>
                  <a:cubicBezTo>
                    <a:pt x="16710" y="26834"/>
                    <a:pt x="16503" y="26808"/>
                    <a:pt x="16514" y="26697"/>
                  </a:cubicBezTo>
                  <a:cubicBezTo>
                    <a:pt x="16524" y="26581"/>
                    <a:pt x="16752" y="26470"/>
                    <a:pt x="16837" y="26433"/>
                  </a:cubicBezTo>
                  <a:cubicBezTo>
                    <a:pt x="16964" y="26377"/>
                    <a:pt x="17103" y="26345"/>
                    <a:pt x="17240" y="26326"/>
                  </a:cubicBezTo>
                  <a:cubicBezTo>
                    <a:pt x="17359" y="26310"/>
                    <a:pt x="17477" y="26304"/>
                    <a:pt x="17597" y="26304"/>
                  </a:cubicBezTo>
                  <a:cubicBezTo>
                    <a:pt x="17781" y="26304"/>
                    <a:pt x="17967" y="26318"/>
                    <a:pt x="18150" y="26327"/>
                  </a:cubicBezTo>
                  <a:cubicBezTo>
                    <a:pt x="18771" y="26361"/>
                    <a:pt x="19390" y="26397"/>
                    <a:pt x="20011" y="26431"/>
                  </a:cubicBezTo>
                  <a:cubicBezTo>
                    <a:pt x="20603" y="26462"/>
                    <a:pt x="21193" y="26496"/>
                    <a:pt x="21786" y="26527"/>
                  </a:cubicBezTo>
                  <a:cubicBezTo>
                    <a:pt x="22085" y="26544"/>
                    <a:pt x="22390" y="26575"/>
                    <a:pt x="22693" y="26577"/>
                  </a:cubicBezTo>
                  <a:cubicBezTo>
                    <a:pt x="22874" y="26577"/>
                    <a:pt x="23086" y="26548"/>
                    <a:pt x="23203" y="26391"/>
                  </a:cubicBezTo>
                  <a:cubicBezTo>
                    <a:pt x="23462" y="26043"/>
                    <a:pt x="23008" y="25682"/>
                    <a:pt x="22771" y="25491"/>
                  </a:cubicBezTo>
                  <a:cubicBezTo>
                    <a:pt x="22420" y="25213"/>
                    <a:pt x="22016" y="25009"/>
                    <a:pt x="21594" y="24859"/>
                  </a:cubicBezTo>
                  <a:cubicBezTo>
                    <a:pt x="19739" y="24196"/>
                    <a:pt x="17637" y="24659"/>
                    <a:pt x="15772" y="24114"/>
                  </a:cubicBezTo>
                  <a:cubicBezTo>
                    <a:pt x="16901" y="23807"/>
                    <a:pt x="18065" y="23633"/>
                    <a:pt x="19234" y="23624"/>
                  </a:cubicBezTo>
                  <a:cubicBezTo>
                    <a:pt x="19262" y="23624"/>
                    <a:pt x="19291" y="23624"/>
                    <a:pt x="19320" y="23624"/>
                  </a:cubicBezTo>
                  <a:cubicBezTo>
                    <a:pt x="19949" y="23624"/>
                    <a:pt x="20573" y="23682"/>
                    <a:pt x="21199" y="23725"/>
                  </a:cubicBezTo>
                  <a:cubicBezTo>
                    <a:pt x="21464" y="23744"/>
                    <a:pt x="21733" y="23759"/>
                    <a:pt x="22003" y="23759"/>
                  </a:cubicBezTo>
                  <a:cubicBezTo>
                    <a:pt x="22373" y="23759"/>
                    <a:pt x="22742" y="23731"/>
                    <a:pt x="23100" y="23646"/>
                  </a:cubicBezTo>
                  <a:cubicBezTo>
                    <a:pt x="23552" y="23538"/>
                    <a:pt x="24113" y="23096"/>
                    <a:pt x="23786" y="22600"/>
                  </a:cubicBezTo>
                  <a:cubicBezTo>
                    <a:pt x="23527" y="22207"/>
                    <a:pt x="22920" y="22013"/>
                    <a:pt x="22474" y="21930"/>
                  </a:cubicBezTo>
                  <a:cubicBezTo>
                    <a:pt x="22191" y="21879"/>
                    <a:pt x="21905" y="21860"/>
                    <a:pt x="21618" y="21860"/>
                  </a:cubicBezTo>
                  <a:cubicBezTo>
                    <a:pt x="21372" y="21860"/>
                    <a:pt x="21126" y="21874"/>
                    <a:pt x="20881" y="21895"/>
                  </a:cubicBezTo>
                  <a:cubicBezTo>
                    <a:pt x="20240" y="21950"/>
                    <a:pt x="19600" y="22030"/>
                    <a:pt x="18958" y="22091"/>
                  </a:cubicBezTo>
                  <a:cubicBezTo>
                    <a:pt x="18162" y="22167"/>
                    <a:pt x="17365" y="22234"/>
                    <a:pt x="16566" y="22295"/>
                  </a:cubicBezTo>
                  <a:cubicBezTo>
                    <a:pt x="16163" y="22325"/>
                    <a:pt x="15763" y="22354"/>
                    <a:pt x="15360" y="22377"/>
                  </a:cubicBezTo>
                  <a:cubicBezTo>
                    <a:pt x="15275" y="22382"/>
                    <a:pt x="15186" y="22387"/>
                    <a:pt x="15097" y="22387"/>
                  </a:cubicBezTo>
                  <a:cubicBezTo>
                    <a:pt x="14947" y="22387"/>
                    <a:pt x="14797" y="22373"/>
                    <a:pt x="14659" y="22323"/>
                  </a:cubicBezTo>
                  <a:cubicBezTo>
                    <a:pt x="14567" y="22108"/>
                    <a:pt x="14478" y="21893"/>
                    <a:pt x="14386" y="21681"/>
                  </a:cubicBezTo>
                  <a:cubicBezTo>
                    <a:pt x="15462" y="21600"/>
                    <a:pt x="16541" y="21558"/>
                    <a:pt x="17619" y="21558"/>
                  </a:cubicBezTo>
                  <a:cubicBezTo>
                    <a:pt x="18548" y="21558"/>
                    <a:pt x="19477" y="21589"/>
                    <a:pt x="20403" y="21652"/>
                  </a:cubicBezTo>
                  <a:cubicBezTo>
                    <a:pt x="20775" y="21679"/>
                    <a:pt x="21146" y="21713"/>
                    <a:pt x="21519" y="21713"/>
                  </a:cubicBezTo>
                  <a:cubicBezTo>
                    <a:pt x="21629" y="21713"/>
                    <a:pt x="21738" y="21710"/>
                    <a:pt x="21848" y="21703"/>
                  </a:cubicBezTo>
                  <a:cubicBezTo>
                    <a:pt x="22199" y="21681"/>
                    <a:pt x="22737" y="21651"/>
                    <a:pt x="23000" y="21381"/>
                  </a:cubicBezTo>
                  <a:cubicBezTo>
                    <a:pt x="23603" y="20765"/>
                    <a:pt x="21843" y="20199"/>
                    <a:pt x="21484" y="20072"/>
                  </a:cubicBezTo>
                  <a:cubicBezTo>
                    <a:pt x="20642" y="19771"/>
                    <a:pt x="19746" y="19601"/>
                    <a:pt x="18845" y="19561"/>
                  </a:cubicBezTo>
                  <a:cubicBezTo>
                    <a:pt x="18733" y="19556"/>
                    <a:pt x="18621" y="19554"/>
                    <a:pt x="18510" y="19554"/>
                  </a:cubicBezTo>
                  <a:cubicBezTo>
                    <a:pt x="17684" y="19554"/>
                    <a:pt x="16865" y="19674"/>
                    <a:pt x="16046" y="19777"/>
                  </a:cubicBezTo>
                  <a:cubicBezTo>
                    <a:pt x="15548" y="19838"/>
                    <a:pt x="15048" y="19887"/>
                    <a:pt x="14547" y="19887"/>
                  </a:cubicBezTo>
                  <a:cubicBezTo>
                    <a:pt x="14527" y="19887"/>
                    <a:pt x="14507" y="19887"/>
                    <a:pt x="14486" y="19887"/>
                  </a:cubicBezTo>
                  <a:cubicBezTo>
                    <a:pt x="14272" y="19886"/>
                    <a:pt x="14034" y="19893"/>
                    <a:pt x="13827" y="19838"/>
                  </a:cubicBezTo>
                  <a:cubicBezTo>
                    <a:pt x="13527" y="19758"/>
                    <a:pt x="13500" y="19460"/>
                    <a:pt x="13729" y="19267"/>
                  </a:cubicBezTo>
                  <a:cubicBezTo>
                    <a:pt x="13913" y="19111"/>
                    <a:pt x="14188" y="19079"/>
                    <a:pt x="14418" y="19043"/>
                  </a:cubicBezTo>
                  <a:cubicBezTo>
                    <a:pt x="14706" y="18999"/>
                    <a:pt x="14996" y="18968"/>
                    <a:pt x="15284" y="18948"/>
                  </a:cubicBezTo>
                  <a:cubicBezTo>
                    <a:pt x="15616" y="18924"/>
                    <a:pt x="15949" y="18914"/>
                    <a:pt x="16282" y="18914"/>
                  </a:cubicBezTo>
                  <a:cubicBezTo>
                    <a:pt x="16463" y="18914"/>
                    <a:pt x="16645" y="18917"/>
                    <a:pt x="16826" y="18922"/>
                  </a:cubicBezTo>
                  <a:cubicBezTo>
                    <a:pt x="17840" y="18954"/>
                    <a:pt x="18842" y="19077"/>
                    <a:pt x="19849" y="19155"/>
                  </a:cubicBezTo>
                  <a:cubicBezTo>
                    <a:pt x="20050" y="19171"/>
                    <a:pt x="20253" y="19182"/>
                    <a:pt x="20457" y="19182"/>
                  </a:cubicBezTo>
                  <a:cubicBezTo>
                    <a:pt x="20736" y="19182"/>
                    <a:pt x="21015" y="19161"/>
                    <a:pt x="21289" y="19103"/>
                  </a:cubicBezTo>
                  <a:cubicBezTo>
                    <a:pt x="21623" y="19032"/>
                    <a:pt x="22126" y="18891"/>
                    <a:pt x="22290" y="18556"/>
                  </a:cubicBezTo>
                  <a:cubicBezTo>
                    <a:pt x="22474" y="18178"/>
                    <a:pt x="22027" y="17870"/>
                    <a:pt x="21745" y="17707"/>
                  </a:cubicBezTo>
                  <a:cubicBezTo>
                    <a:pt x="21370" y="17492"/>
                    <a:pt x="20947" y="17379"/>
                    <a:pt x="20523" y="17298"/>
                  </a:cubicBezTo>
                  <a:cubicBezTo>
                    <a:pt x="19566" y="17119"/>
                    <a:pt x="18581" y="17034"/>
                    <a:pt x="17602" y="17034"/>
                  </a:cubicBezTo>
                  <a:cubicBezTo>
                    <a:pt x="16613" y="17034"/>
                    <a:pt x="15648" y="17163"/>
                    <a:pt x="14665" y="17270"/>
                  </a:cubicBezTo>
                  <a:cubicBezTo>
                    <a:pt x="14440" y="17294"/>
                    <a:pt x="14214" y="17311"/>
                    <a:pt x="13986" y="17311"/>
                  </a:cubicBezTo>
                  <a:cubicBezTo>
                    <a:pt x="13962" y="17311"/>
                    <a:pt x="13938" y="17311"/>
                    <a:pt x="13913" y="17311"/>
                  </a:cubicBezTo>
                  <a:cubicBezTo>
                    <a:pt x="13754" y="17309"/>
                    <a:pt x="13070" y="17312"/>
                    <a:pt x="13293" y="17006"/>
                  </a:cubicBezTo>
                  <a:cubicBezTo>
                    <a:pt x="13425" y="16821"/>
                    <a:pt x="13740" y="16694"/>
                    <a:pt x="13946" y="16607"/>
                  </a:cubicBezTo>
                  <a:cubicBezTo>
                    <a:pt x="14197" y="16501"/>
                    <a:pt x="14464" y="16428"/>
                    <a:pt x="14729" y="16366"/>
                  </a:cubicBezTo>
                  <a:cubicBezTo>
                    <a:pt x="15475" y="16191"/>
                    <a:pt x="16239" y="16103"/>
                    <a:pt x="17001" y="16103"/>
                  </a:cubicBezTo>
                  <a:cubicBezTo>
                    <a:pt x="17252" y="16103"/>
                    <a:pt x="17503" y="16113"/>
                    <a:pt x="17752" y="16132"/>
                  </a:cubicBezTo>
                  <a:cubicBezTo>
                    <a:pt x="18450" y="16184"/>
                    <a:pt x="19157" y="16355"/>
                    <a:pt x="19864" y="16355"/>
                  </a:cubicBezTo>
                  <a:cubicBezTo>
                    <a:pt x="20096" y="16355"/>
                    <a:pt x="20328" y="16337"/>
                    <a:pt x="20560" y="16289"/>
                  </a:cubicBezTo>
                  <a:cubicBezTo>
                    <a:pt x="20878" y="16224"/>
                    <a:pt x="21261" y="16025"/>
                    <a:pt x="21148" y="15649"/>
                  </a:cubicBezTo>
                  <a:cubicBezTo>
                    <a:pt x="21041" y="15296"/>
                    <a:pt x="20618" y="14992"/>
                    <a:pt x="20319" y="14804"/>
                  </a:cubicBezTo>
                  <a:cubicBezTo>
                    <a:pt x="19594" y="14346"/>
                    <a:pt x="18709" y="14158"/>
                    <a:pt x="17859" y="14049"/>
                  </a:cubicBezTo>
                  <a:cubicBezTo>
                    <a:pt x="17347" y="13983"/>
                    <a:pt x="16833" y="13955"/>
                    <a:pt x="16320" y="13955"/>
                  </a:cubicBezTo>
                  <a:cubicBezTo>
                    <a:pt x="14915" y="13955"/>
                    <a:pt x="13510" y="14168"/>
                    <a:pt x="12123" y="14415"/>
                  </a:cubicBezTo>
                  <a:cubicBezTo>
                    <a:pt x="11971" y="14442"/>
                    <a:pt x="11793" y="14466"/>
                    <a:pt x="11617" y="14466"/>
                  </a:cubicBezTo>
                  <a:cubicBezTo>
                    <a:pt x="11477" y="14466"/>
                    <a:pt x="11338" y="14451"/>
                    <a:pt x="11215" y="14409"/>
                  </a:cubicBezTo>
                  <a:cubicBezTo>
                    <a:pt x="11066" y="14069"/>
                    <a:pt x="10917" y="13728"/>
                    <a:pt x="10765" y="13389"/>
                  </a:cubicBezTo>
                  <a:cubicBezTo>
                    <a:pt x="13527" y="12528"/>
                    <a:pt x="16447" y="12477"/>
                    <a:pt x="19252" y="11807"/>
                  </a:cubicBezTo>
                  <a:cubicBezTo>
                    <a:pt x="19593" y="11726"/>
                    <a:pt x="20411" y="11528"/>
                    <a:pt x="20217" y="11009"/>
                  </a:cubicBezTo>
                  <a:cubicBezTo>
                    <a:pt x="20125" y="10762"/>
                    <a:pt x="19778" y="10664"/>
                    <a:pt x="19551" y="10577"/>
                  </a:cubicBezTo>
                  <a:cubicBezTo>
                    <a:pt x="19249" y="10462"/>
                    <a:pt x="18936" y="10373"/>
                    <a:pt x="18616" y="10309"/>
                  </a:cubicBezTo>
                  <a:cubicBezTo>
                    <a:pt x="18082" y="10202"/>
                    <a:pt x="17542" y="10159"/>
                    <a:pt x="16999" y="10159"/>
                  </a:cubicBezTo>
                  <a:cubicBezTo>
                    <a:pt x="16202" y="10159"/>
                    <a:pt x="15401" y="10251"/>
                    <a:pt x="14610" y="10366"/>
                  </a:cubicBezTo>
                  <a:cubicBezTo>
                    <a:pt x="13751" y="10492"/>
                    <a:pt x="12896" y="10647"/>
                    <a:pt x="12030" y="10729"/>
                  </a:cubicBezTo>
                  <a:cubicBezTo>
                    <a:pt x="11785" y="10754"/>
                    <a:pt x="11515" y="10794"/>
                    <a:pt x="11254" y="10794"/>
                  </a:cubicBezTo>
                  <a:cubicBezTo>
                    <a:pt x="11117" y="10794"/>
                    <a:pt x="10983" y="10783"/>
                    <a:pt x="10856" y="10753"/>
                  </a:cubicBezTo>
                  <a:cubicBezTo>
                    <a:pt x="10694" y="10713"/>
                    <a:pt x="10545" y="10634"/>
                    <a:pt x="10487" y="10474"/>
                  </a:cubicBezTo>
                  <a:cubicBezTo>
                    <a:pt x="10443" y="10352"/>
                    <a:pt x="10451" y="10211"/>
                    <a:pt x="10538" y="10118"/>
                  </a:cubicBezTo>
                  <a:cubicBezTo>
                    <a:pt x="12131" y="9594"/>
                    <a:pt x="13764" y="9359"/>
                    <a:pt x="15424" y="9178"/>
                  </a:cubicBezTo>
                  <a:cubicBezTo>
                    <a:pt x="15864" y="9130"/>
                    <a:pt x="16305" y="9082"/>
                    <a:pt x="16745" y="9031"/>
                  </a:cubicBezTo>
                  <a:cubicBezTo>
                    <a:pt x="17105" y="8988"/>
                    <a:pt x="17487" y="8970"/>
                    <a:pt x="17835" y="8852"/>
                  </a:cubicBezTo>
                  <a:cubicBezTo>
                    <a:pt x="18076" y="8768"/>
                    <a:pt x="18333" y="8626"/>
                    <a:pt x="18429" y="8377"/>
                  </a:cubicBezTo>
                  <a:cubicBezTo>
                    <a:pt x="18530" y="8109"/>
                    <a:pt x="18415" y="7840"/>
                    <a:pt x="18202" y="7670"/>
                  </a:cubicBezTo>
                  <a:cubicBezTo>
                    <a:pt x="17891" y="7422"/>
                    <a:pt x="17466" y="7352"/>
                    <a:pt x="17077" y="7296"/>
                  </a:cubicBezTo>
                  <a:cubicBezTo>
                    <a:pt x="16592" y="7223"/>
                    <a:pt x="16100" y="7203"/>
                    <a:pt x="15609" y="7186"/>
                  </a:cubicBezTo>
                  <a:cubicBezTo>
                    <a:pt x="15596" y="7186"/>
                    <a:pt x="15586" y="7189"/>
                    <a:pt x="15575" y="7192"/>
                  </a:cubicBezTo>
                  <a:cubicBezTo>
                    <a:pt x="15570" y="7188"/>
                    <a:pt x="15565" y="7182"/>
                    <a:pt x="15560" y="7179"/>
                  </a:cubicBezTo>
                  <a:cubicBezTo>
                    <a:pt x="15289" y="6947"/>
                    <a:pt x="14989" y="6754"/>
                    <a:pt x="14676" y="6579"/>
                  </a:cubicBezTo>
                  <a:cubicBezTo>
                    <a:pt x="13438" y="5897"/>
                    <a:pt x="12069" y="5285"/>
                    <a:pt x="10656" y="5040"/>
                  </a:cubicBezTo>
                  <a:cubicBezTo>
                    <a:pt x="10272" y="4974"/>
                    <a:pt x="9883" y="4937"/>
                    <a:pt x="9495" y="4937"/>
                  </a:cubicBezTo>
                  <a:cubicBezTo>
                    <a:pt x="9088" y="4937"/>
                    <a:pt x="8681" y="4977"/>
                    <a:pt x="8279" y="5067"/>
                  </a:cubicBezTo>
                  <a:cubicBezTo>
                    <a:pt x="7779" y="5177"/>
                    <a:pt x="7276" y="5336"/>
                    <a:pt x="6788" y="5336"/>
                  </a:cubicBezTo>
                  <a:cubicBezTo>
                    <a:pt x="6746" y="5336"/>
                    <a:pt x="6705" y="5335"/>
                    <a:pt x="6663" y="5332"/>
                  </a:cubicBezTo>
                  <a:cubicBezTo>
                    <a:pt x="6118" y="4492"/>
                    <a:pt x="5532" y="3678"/>
                    <a:pt x="4887" y="2906"/>
                  </a:cubicBezTo>
                  <a:cubicBezTo>
                    <a:pt x="4676" y="2655"/>
                    <a:pt x="4458" y="2408"/>
                    <a:pt x="4237" y="2165"/>
                  </a:cubicBezTo>
                  <a:cubicBezTo>
                    <a:pt x="4199" y="2123"/>
                    <a:pt x="4152" y="2103"/>
                    <a:pt x="4108" y="2097"/>
                  </a:cubicBezTo>
                  <a:cubicBezTo>
                    <a:pt x="4107" y="2094"/>
                    <a:pt x="4104" y="2093"/>
                    <a:pt x="4101" y="2089"/>
                  </a:cubicBezTo>
                  <a:cubicBezTo>
                    <a:pt x="3881" y="1812"/>
                    <a:pt x="3647" y="1550"/>
                    <a:pt x="3399" y="1296"/>
                  </a:cubicBezTo>
                  <a:cubicBezTo>
                    <a:pt x="2960" y="847"/>
                    <a:pt x="2493" y="426"/>
                    <a:pt x="2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3483575" y="2431575"/>
              <a:ext cx="153125" cy="409500"/>
            </a:xfrm>
            <a:custGeom>
              <a:avLst/>
              <a:gdLst/>
              <a:ahLst/>
              <a:cxnLst/>
              <a:rect l="l" t="t" r="r" b="b"/>
              <a:pathLst>
                <a:path w="6125" h="16380" extrusionOk="0">
                  <a:moveTo>
                    <a:pt x="820" y="351"/>
                  </a:moveTo>
                  <a:cubicBezTo>
                    <a:pt x="1189" y="443"/>
                    <a:pt x="1545" y="575"/>
                    <a:pt x="1888" y="740"/>
                  </a:cubicBezTo>
                  <a:cubicBezTo>
                    <a:pt x="1887" y="743"/>
                    <a:pt x="1886" y="747"/>
                    <a:pt x="1884" y="751"/>
                  </a:cubicBezTo>
                  <a:cubicBezTo>
                    <a:pt x="1843" y="1019"/>
                    <a:pt x="1761" y="1272"/>
                    <a:pt x="1650" y="1514"/>
                  </a:cubicBezTo>
                  <a:cubicBezTo>
                    <a:pt x="1491" y="1262"/>
                    <a:pt x="1335" y="1009"/>
                    <a:pt x="1162" y="765"/>
                  </a:cubicBezTo>
                  <a:cubicBezTo>
                    <a:pt x="1057" y="619"/>
                    <a:pt x="945" y="474"/>
                    <a:pt x="820" y="351"/>
                  </a:cubicBezTo>
                  <a:close/>
                  <a:moveTo>
                    <a:pt x="538" y="297"/>
                  </a:moveTo>
                  <a:cubicBezTo>
                    <a:pt x="694" y="486"/>
                    <a:pt x="848" y="670"/>
                    <a:pt x="985" y="870"/>
                  </a:cubicBezTo>
                  <a:cubicBezTo>
                    <a:pt x="1135" y="1090"/>
                    <a:pt x="1271" y="1319"/>
                    <a:pt x="1412" y="1544"/>
                  </a:cubicBezTo>
                  <a:cubicBezTo>
                    <a:pt x="1260" y="1529"/>
                    <a:pt x="1107" y="1507"/>
                    <a:pt x="956" y="1475"/>
                  </a:cubicBezTo>
                  <a:cubicBezTo>
                    <a:pt x="752" y="1432"/>
                    <a:pt x="558" y="1367"/>
                    <a:pt x="356" y="1316"/>
                  </a:cubicBezTo>
                  <a:cubicBezTo>
                    <a:pt x="396" y="974"/>
                    <a:pt x="454" y="633"/>
                    <a:pt x="538" y="297"/>
                  </a:cubicBezTo>
                  <a:close/>
                  <a:moveTo>
                    <a:pt x="2008" y="795"/>
                  </a:moveTo>
                  <a:cubicBezTo>
                    <a:pt x="2246" y="914"/>
                    <a:pt x="2474" y="1045"/>
                    <a:pt x="2696" y="1184"/>
                  </a:cubicBezTo>
                  <a:cubicBezTo>
                    <a:pt x="2694" y="1197"/>
                    <a:pt x="2693" y="1208"/>
                    <a:pt x="2690" y="1219"/>
                  </a:cubicBezTo>
                  <a:cubicBezTo>
                    <a:pt x="2679" y="1289"/>
                    <a:pt x="2664" y="1358"/>
                    <a:pt x="2646" y="1426"/>
                  </a:cubicBezTo>
                  <a:cubicBezTo>
                    <a:pt x="2612" y="1566"/>
                    <a:pt x="2567" y="1700"/>
                    <a:pt x="2511" y="1829"/>
                  </a:cubicBezTo>
                  <a:cubicBezTo>
                    <a:pt x="2426" y="2027"/>
                    <a:pt x="2320" y="2212"/>
                    <a:pt x="2191" y="2383"/>
                  </a:cubicBezTo>
                  <a:cubicBezTo>
                    <a:pt x="2037" y="2136"/>
                    <a:pt x="1883" y="1890"/>
                    <a:pt x="1730" y="1645"/>
                  </a:cubicBezTo>
                  <a:cubicBezTo>
                    <a:pt x="1888" y="1390"/>
                    <a:pt x="1979" y="1093"/>
                    <a:pt x="2008" y="795"/>
                  </a:cubicBezTo>
                  <a:close/>
                  <a:moveTo>
                    <a:pt x="349" y="1394"/>
                  </a:moveTo>
                  <a:cubicBezTo>
                    <a:pt x="538" y="1485"/>
                    <a:pt x="743" y="1543"/>
                    <a:pt x="945" y="1591"/>
                  </a:cubicBezTo>
                  <a:cubicBezTo>
                    <a:pt x="1127" y="1634"/>
                    <a:pt x="1311" y="1659"/>
                    <a:pt x="1497" y="1679"/>
                  </a:cubicBezTo>
                  <a:cubicBezTo>
                    <a:pt x="1673" y="1961"/>
                    <a:pt x="1849" y="2245"/>
                    <a:pt x="2022" y="2529"/>
                  </a:cubicBezTo>
                  <a:cubicBezTo>
                    <a:pt x="1742" y="2472"/>
                    <a:pt x="1463" y="2424"/>
                    <a:pt x="1185" y="2349"/>
                  </a:cubicBezTo>
                  <a:cubicBezTo>
                    <a:pt x="1027" y="2308"/>
                    <a:pt x="871" y="2264"/>
                    <a:pt x="716" y="2214"/>
                  </a:cubicBezTo>
                  <a:cubicBezTo>
                    <a:pt x="580" y="2170"/>
                    <a:pt x="444" y="2122"/>
                    <a:pt x="304" y="2085"/>
                  </a:cubicBezTo>
                  <a:cubicBezTo>
                    <a:pt x="309" y="1855"/>
                    <a:pt x="325" y="1624"/>
                    <a:pt x="349" y="1394"/>
                  </a:cubicBezTo>
                  <a:close/>
                  <a:moveTo>
                    <a:pt x="2781" y="1236"/>
                  </a:moveTo>
                  <a:cubicBezTo>
                    <a:pt x="2782" y="1239"/>
                    <a:pt x="2786" y="1241"/>
                    <a:pt x="2789" y="1243"/>
                  </a:cubicBezTo>
                  <a:cubicBezTo>
                    <a:pt x="3086" y="1436"/>
                    <a:pt x="3377" y="1644"/>
                    <a:pt x="3653" y="1869"/>
                  </a:cubicBezTo>
                  <a:cubicBezTo>
                    <a:pt x="3646" y="1871"/>
                    <a:pt x="3639" y="1875"/>
                    <a:pt x="3633" y="1883"/>
                  </a:cubicBezTo>
                  <a:cubicBezTo>
                    <a:pt x="3558" y="1995"/>
                    <a:pt x="3507" y="2127"/>
                    <a:pt x="3446" y="2247"/>
                  </a:cubicBezTo>
                  <a:cubicBezTo>
                    <a:pt x="3381" y="2371"/>
                    <a:pt x="3307" y="2493"/>
                    <a:pt x="3231" y="2613"/>
                  </a:cubicBezTo>
                  <a:cubicBezTo>
                    <a:pt x="3084" y="2841"/>
                    <a:pt x="2909" y="3055"/>
                    <a:pt x="2723" y="3255"/>
                  </a:cubicBezTo>
                  <a:cubicBezTo>
                    <a:pt x="2565" y="2990"/>
                    <a:pt x="2405" y="2726"/>
                    <a:pt x="2243" y="2464"/>
                  </a:cubicBezTo>
                  <a:cubicBezTo>
                    <a:pt x="2385" y="2279"/>
                    <a:pt x="2507" y="2078"/>
                    <a:pt x="2598" y="1862"/>
                  </a:cubicBezTo>
                  <a:cubicBezTo>
                    <a:pt x="2653" y="1733"/>
                    <a:pt x="2699" y="1598"/>
                    <a:pt x="2734" y="1461"/>
                  </a:cubicBezTo>
                  <a:cubicBezTo>
                    <a:pt x="2754" y="1388"/>
                    <a:pt x="2769" y="1316"/>
                    <a:pt x="2781" y="1241"/>
                  </a:cubicBezTo>
                  <a:lnTo>
                    <a:pt x="2781" y="1236"/>
                  </a:lnTo>
                  <a:close/>
                  <a:moveTo>
                    <a:pt x="302" y="2159"/>
                  </a:moveTo>
                  <a:lnTo>
                    <a:pt x="302" y="2159"/>
                  </a:lnTo>
                  <a:cubicBezTo>
                    <a:pt x="568" y="2293"/>
                    <a:pt x="877" y="2374"/>
                    <a:pt x="1161" y="2451"/>
                  </a:cubicBezTo>
                  <a:cubicBezTo>
                    <a:pt x="1461" y="2530"/>
                    <a:pt x="1775" y="2607"/>
                    <a:pt x="2087" y="2642"/>
                  </a:cubicBezTo>
                  <a:cubicBezTo>
                    <a:pt x="2171" y="2779"/>
                    <a:pt x="2254" y="2913"/>
                    <a:pt x="2335" y="3052"/>
                  </a:cubicBezTo>
                  <a:cubicBezTo>
                    <a:pt x="2395" y="3149"/>
                    <a:pt x="2449" y="3248"/>
                    <a:pt x="2508" y="3347"/>
                  </a:cubicBezTo>
                  <a:cubicBezTo>
                    <a:pt x="2435" y="3330"/>
                    <a:pt x="2362" y="3308"/>
                    <a:pt x="2340" y="3302"/>
                  </a:cubicBezTo>
                  <a:cubicBezTo>
                    <a:pt x="2230" y="3277"/>
                    <a:pt x="2124" y="3251"/>
                    <a:pt x="2016" y="3223"/>
                  </a:cubicBezTo>
                  <a:cubicBezTo>
                    <a:pt x="1816" y="3169"/>
                    <a:pt x="1617" y="3111"/>
                    <a:pt x="1420" y="3045"/>
                  </a:cubicBezTo>
                  <a:cubicBezTo>
                    <a:pt x="1041" y="2919"/>
                    <a:pt x="674" y="2763"/>
                    <a:pt x="309" y="2605"/>
                  </a:cubicBezTo>
                  <a:cubicBezTo>
                    <a:pt x="309" y="2594"/>
                    <a:pt x="306" y="2586"/>
                    <a:pt x="306" y="2579"/>
                  </a:cubicBezTo>
                  <a:cubicBezTo>
                    <a:pt x="302" y="2438"/>
                    <a:pt x="299" y="2298"/>
                    <a:pt x="302" y="2159"/>
                  </a:cubicBezTo>
                  <a:close/>
                  <a:moveTo>
                    <a:pt x="314" y="2686"/>
                  </a:moveTo>
                  <a:cubicBezTo>
                    <a:pt x="699" y="2886"/>
                    <a:pt x="1105" y="3044"/>
                    <a:pt x="1517" y="3177"/>
                  </a:cubicBezTo>
                  <a:cubicBezTo>
                    <a:pt x="1747" y="3252"/>
                    <a:pt x="1979" y="3318"/>
                    <a:pt x="2213" y="3374"/>
                  </a:cubicBezTo>
                  <a:cubicBezTo>
                    <a:pt x="2332" y="3403"/>
                    <a:pt x="2452" y="3430"/>
                    <a:pt x="2569" y="3452"/>
                  </a:cubicBezTo>
                  <a:cubicBezTo>
                    <a:pt x="2716" y="3702"/>
                    <a:pt x="2859" y="3956"/>
                    <a:pt x="2999" y="4210"/>
                  </a:cubicBezTo>
                  <a:cubicBezTo>
                    <a:pt x="2561" y="4090"/>
                    <a:pt x="2123" y="3966"/>
                    <a:pt x="1686" y="3845"/>
                  </a:cubicBezTo>
                  <a:cubicBezTo>
                    <a:pt x="1440" y="3779"/>
                    <a:pt x="1185" y="3723"/>
                    <a:pt x="955" y="3616"/>
                  </a:cubicBezTo>
                  <a:cubicBezTo>
                    <a:pt x="822" y="3553"/>
                    <a:pt x="663" y="3407"/>
                    <a:pt x="506" y="3407"/>
                  </a:cubicBezTo>
                  <a:cubicBezTo>
                    <a:pt x="474" y="3407"/>
                    <a:pt x="443" y="3413"/>
                    <a:pt x="411" y="3427"/>
                  </a:cubicBezTo>
                  <a:cubicBezTo>
                    <a:pt x="399" y="3433"/>
                    <a:pt x="394" y="3447"/>
                    <a:pt x="396" y="3460"/>
                  </a:cubicBezTo>
                  <a:cubicBezTo>
                    <a:pt x="355" y="3203"/>
                    <a:pt x="328" y="2946"/>
                    <a:pt x="314" y="2686"/>
                  </a:cubicBezTo>
                  <a:close/>
                  <a:moveTo>
                    <a:pt x="3685" y="1900"/>
                  </a:moveTo>
                  <a:cubicBezTo>
                    <a:pt x="3910" y="2083"/>
                    <a:pt x="4123" y="2281"/>
                    <a:pt x="4322" y="2491"/>
                  </a:cubicBezTo>
                  <a:cubicBezTo>
                    <a:pt x="4178" y="2807"/>
                    <a:pt x="4021" y="3119"/>
                    <a:pt x="3843" y="3418"/>
                  </a:cubicBezTo>
                  <a:cubicBezTo>
                    <a:pt x="3750" y="3576"/>
                    <a:pt x="3652" y="3735"/>
                    <a:pt x="3547" y="3887"/>
                  </a:cubicBezTo>
                  <a:cubicBezTo>
                    <a:pt x="3496" y="3963"/>
                    <a:pt x="3442" y="4040"/>
                    <a:pt x="3389" y="4114"/>
                  </a:cubicBezTo>
                  <a:cubicBezTo>
                    <a:pt x="3355" y="4160"/>
                    <a:pt x="3317" y="4206"/>
                    <a:pt x="3282" y="4254"/>
                  </a:cubicBezTo>
                  <a:cubicBezTo>
                    <a:pt x="3109" y="3938"/>
                    <a:pt x="2935" y="3626"/>
                    <a:pt x="2752" y="3316"/>
                  </a:cubicBezTo>
                  <a:cubicBezTo>
                    <a:pt x="2971" y="3129"/>
                    <a:pt x="3155" y="2916"/>
                    <a:pt x="3319" y="2679"/>
                  </a:cubicBezTo>
                  <a:cubicBezTo>
                    <a:pt x="3398" y="2561"/>
                    <a:pt x="3470" y="2442"/>
                    <a:pt x="3533" y="2313"/>
                  </a:cubicBezTo>
                  <a:cubicBezTo>
                    <a:pt x="3595" y="2190"/>
                    <a:pt x="3669" y="2046"/>
                    <a:pt x="3687" y="1907"/>
                  </a:cubicBezTo>
                  <a:cubicBezTo>
                    <a:pt x="3687" y="1905"/>
                    <a:pt x="3685" y="1903"/>
                    <a:pt x="3685" y="1900"/>
                  </a:cubicBezTo>
                  <a:close/>
                  <a:moveTo>
                    <a:pt x="4357" y="2526"/>
                  </a:moveTo>
                  <a:cubicBezTo>
                    <a:pt x="4428" y="2605"/>
                    <a:pt x="4498" y="2685"/>
                    <a:pt x="4566" y="2766"/>
                  </a:cubicBezTo>
                  <a:cubicBezTo>
                    <a:pt x="4632" y="2850"/>
                    <a:pt x="4698" y="2935"/>
                    <a:pt x="4760" y="3023"/>
                  </a:cubicBezTo>
                  <a:cubicBezTo>
                    <a:pt x="4698" y="3181"/>
                    <a:pt x="4648" y="3346"/>
                    <a:pt x="4574" y="3501"/>
                  </a:cubicBezTo>
                  <a:cubicBezTo>
                    <a:pt x="4489" y="3679"/>
                    <a:pt x="4388" y="3851"/>
                    <a:pt x="4272" y="4013"/>
                  </a:cubicBezTo>
                  <a:cubicBezTo>
                    <a:pt x="4069" y="4295"/>
                    <a:pt x="3818" y="4538"/>
                    <a:pt x="3537" y="4738"/>
                  </a:cubicBezTo>
                  <a:cubicBezTo>
                    <a:pt x="3470" y="4612"/>
                    <a:pt x="3409" y="4484"/>
                    <a:pt x="3341" y="4360"/>
                  </a:cubicBezTo>
                  <a:cubicBezTo>
                    <a:pt x="3385" y="4309"/>
                    <a:pt x="3426" y="4250"/>
                    <a:pt x="3463" y="4196"/>
                  </a:cubicBezTo>
                  <a:cubicBezTo>
                    <a:pt x="3520" y="4115"/>
                    <a:pt x="3575" y="4034"/>
                    <a:pt x="3631" y="3952"/>
                  </a:cubicBezTo>
                  <a:cubicBezTo>
                    <a:pt x="3734" y="3793"/>
                    <a:pt x="3834" y="3631"/>
                    <a:pt x="3926" y="3462"/>
                  </a:cubicBezTo>
                  <a:cubicBezTo>
                    <a:pt x="4093" y="3162"/>
                    <a:pt x="4236" y="2850"/>
                    <a:pt x="4357" y="2526"/>
                  </a:cubicBezTo>
                  <a:close/>
                  <a:moveTo>
                    <a:pt x="396" y="3467"/>
                  </a:moveTo>
                  <a:cubicBezTo>
                    <a:pt x="399" y="3479"/>
                    <a:pt x="406" y="3491"/>
                    <a:pt x="420" y="3494"/>
                  </a:cubicBezTo>
                  <a:cubicBezTo>
                    <a:pt x="636" y="3532"/>
                    <a:pt x="803" y="3677"/>
                    <a:pt x="1007" y="3753"/>
                  </a:cubicBezTo>
                  <a:cubicBezTo>
                    <a:pt x="1240" y="3843"/>
                    <a:pt x="1487" y="3895"/>
                    <a:pt x="1725" y="3960"/>
                  </a:cubicBezTo>
                  <a:cubicBezTo>
                    <a:pt x="2169" y="4077"/>
                    <a:pt x="2611" y="4196"/>
                    <a:pt x="3055" y="4312"/>
                  </a:cubicBezTo>
                  <a:cubicBezTo>
                    <a:pt x="3158" y="4504"/>
                    <a:pt x="3263" y="4697"/>
                    <a:pt x="3363" y="4893"/>
                  </a:cubicBezTo>
                  <a:cubicBezTo>
                    <a:pt x="2869" y="4786"/>
                    <a:pt x="2381" y="4666"/>
                    <a:pt x="1895" y="4525"/>
                  </a:cubicBezTo>
                  <a:cubicBezTo>
                    <a:pt x="1660" y="4458"/>
                    <a:pt x="1424" y="4386"/>
                    <a:pt x="1192" y="4311"/>
                  </a:cubicBezTo>
                  <a:cubicBezTo>
                    <a:pt x="966" y="4238"/>
                    <a:pt x="742" y="4148"/>
                    <a:pt x="512" y="4090"/>
                  </a:cubicBezTo>
                  <a:cubicBezTo>
                    <a:pt x="465" y="3882"/>
                    <a:pt x="426" y="3674"/>
                    <a:pt x="396" y="3467"/>
                  </a:cubicBezTo>
                  <a:close/>
                  <a:moveTo>
                    <a:pt x="4831" y="3128"/>
                  </a:moveTo>
                  <a:cubicBezTo>
                    <a:pt x="4915" y="3247"/>
                    <a:pt x="4988" y="3367"/>
                    <a:pt x="5059" y="3492"/>
                  </a:cubicBezTo>
                  <a:cubicBezTo>
                    <a:pt x="4987" y="3660"/>
                    <a:pt x="4935" y="3834"/>
                    <a:pt x="4854" y="3999"/>
                  </a:cubicBezTo>
                  <a:cubicBezTo>
                    <a:pt x="4773" y="4169"/>
                    <a:pt x="4679" y="4332"/>
                    <a:pt x="4573" y="4487"/>
                  </a:cubicBezTo>
                  <a:cubicBezTo>
                    <a:pt x="4466" y="4643"/>
                    <a:pt x="4347" y="4788"/>
                    <a:pt x="4219" y="4927"/>
                  </a:cubicBezTo>
                  <a:cubicBezTo>
                    <a:pt x="4100" y="5054"/>
                    <a:pt x="3967" y="5202"/>
                    <a:pt x="3817" y="5295"/>
                  </a:cubicBezTo>
                  <a:cubicBezTo>
                    <a:pt x="3736" y="5131"/>
                    <a:pt x="3653" y="4965"/>
                    <a:pt x="3568" y="4802"/>
                  </a:cubicBezTo>
                  <a:cubicBezTo>
                    <a:pt x="3863" y="4607"/>
                    <a:pt x="4127" y="4368"/>
                    <a:pt x="4340" y="4084"/>
                  </a:cubicBezTo>
                  <a:cubicBezTo>
                    <a:pt x="4459" y="3926"/>
                    <a:pt x="4566" y="3758"/>
                    <a:pt x="4652" y="3580"/>
                  </a:cubicBezTo>
                  <a:cubicBezTo>
                    <a:pt x="4722" y="3438"/>
                    <a:pt x="4793" y="3286"/>
                    <a:pt x="4831" y="3128"/>
                  </a:cubicBezTo>
                  <a:close/>
                  <a:moveTo>
                    <a:pt x="541" y="4199"/>
                  </a:moveTo>
                  <a:lnTo>
                    <a:pt x="541" y="4199"/>
                  </a:lnTo>
                  <a:cubicBezTo>
                    <a:pt x="725" y="4273"/>
                    <a:pt x="921" y="4324"/>
                    <a:pt x="1108" y="4379"/>
                  </a:cubicBezTo>
                  <a:cubicBezTo>
                    <a:pt x="1356" y="4453"/>
                    <a:pt x="1609" y="4522"/>
                    <a:pt x="1859" y="4587"/>
                  </a:cubicBezTo>
                  <a:cubicBezTo>
                    <a:pt x="2355" y="4717"/>
                    <a:pt x="2856" y="4830"/>
                    <a:pt x="3357" y="4932"/>
                  </a:cubicBezTo>
                  <a:cubicBezTo>
                    <a:pt x="3358" y="4932"/>
                    <a:pt x="3359" y="4932"/>
                    <a:pt x="3360" y="4932"/>
                  </a:cubicBezTo>
                  <a:cubicBezTo>
                    <a:pt x="3368" y="4932"/>
                    <a:pt x="3374" y="4927"/>
                    <a:pt x="3377" y="4921"/>
                  </a:cubicBezTo>
                  <a:cubicBezTo>
                    <a:pt x="3446" y="5057"/>
                    <a:pt x="3517" y="5193"/>
                    <a:pt x="3582" y="5332"/>
                  </a:cubicBezTo>
                  <a:cubicBezTo>
                    <a:pt x="3511" y="5321"/>
                    <a:pt x="3441" y="5312"/>
                    <a:pt x="3370" y="5300"/>
                  </a:cubicBezTo>
                  <a:cubicBezTo>
                    <a:pt x="3225" y="5274"/>
                    <a:pt x="3079" y="5247"/>
                    <a:pt x="2934" y="5215"/>
                  </a:cubicBezTo>
                  <a:cubicBezTo>
                    <a:pt x="2652" y="5156"/>
                    <a:pt x="2369" y="5087"/>
                    <a:pt x="2091" y="5012"/>
                  </a:cubicBezTo>
                  <a:cubicBezTo>
                    <a:pt x="1595" y="4876"/>
                    <a:pt x="1112" y="4694"/>
                    <a:pt x="624" y="4528"/>
                  </a:cubicBezTo>
                  <a:cubicBezTo>
                    <a:pt x="593" y="4419"/>
                    <a:pt x="568" y="4309"/>
                    <a:pt x="541" y="4199"/>
                  </a:cubicBezTo>
                  <a:close/>
                  <a:moveTo>
                    <a:pt x="5129" y="3616"/>
                  </a:moveTo>
                  <a:cubicBezTo>
                    <a:pt x="5204" y="3750"/>
                    <a:pt x="5272" y="3889"/>
                    <a:pt x="5333" y="4031"/>
                  </a:cubicBezTo>
                  <a:cubicBezTo>
                    <a:pt x="5255" y="4424"/>
                    <a:pt x="5105" y="4796"/>
                    <a:pt x="4882" y="5131"/>
                  </a:cubicBezTo>
                  <a:cubicBezTo>
                    <a:pt x="4669" y="5450"/>
                    <a:pt x="4405" y="5727"/>
                    <a:pt x="4151" y="6012"/>
                  </a:cubicBezTo>
                  <a:cubicBezTo>
                    <a:pt x="4055" y="5792"/>
                    <a:pt x="3953" y="5574"/>
                    <a:pt x="3846" y="5358"/>
                  </a:cubicBezTo>
                  <a:cubicBezTo>
                    <a:pt x="4166" y="5175"/>
                    <a:pt x="4428" y="4877"/>
                    <a:pt x="4639" y="4580"/>
                  </a:cubicBezTo>
                  <a:cubicBezTo>
                    <a:pt x="4751" y="4423"/>
                    <a:pt x="4851" y="4258"/>
                    <a:pt x="4937" y="4084"/>
                  </a:cubicBezTo>
                  <a:cubicBezTo>
                    <a:pt x="5010" y="3939"/>
                    <a:pt x="5085" y="3777"/>
                    <a:pt x="5129" y="3616"/>
                  </a:cubicBezTo>
                  <a:close/>
                  <a:moveTo>
                    <a:pt x="660" y="4643"/>
                  </a:moveTo>
                  <a:lnTo>
                    <a:pt x="660" y="4643"/>
                  </a:lnTo>
                  <a:cubicBezTo>
                    <a:pt x="1115" y="4836"/>
                    <a:pt x="1598" y="4979"/>
                    <a:pt x="2071" y="5107"/>
                  </a:cubicBezTo>
                  <a:cubicBezTo>
                    <a:pt x="2357" y="5185"/>
                    <a:pt x="2645" y="5253"/>
                    <a:pt x="2935" y="5312"/>
                  </a:cubicBezTo>
                  <a:cubicBezTo>
                    <a:pt x="3162" y="5359"/>
                    <a:pt x="3402" y="5417"/>
                    <a:pt x="3636" y="5444"/>
                  </a:cubicBezTo>
                  <a:cubicBezTo>
                    <a:pt x="3733" y="5650"/>
                    <a:pt x="3831" y="5854"/>
                    <a:pt x="3922" y="6063"/>
                  </a:cubicBezTo>
                  <a:cubicBezTo>
                    <a:pt x="3397" y="5978"/>
                    <a:pt x="2877" y="5859"/>
                    <a:pt x="2368" y="5707"/>
                  </a:cubicBezTo>
                  <a:cubicBezTo>
                    <a:pt x="2080" y="5622"/>
                    <a:pt x="1799" y="5525"/>
                    <a:pt x="1518" y="5420"/>
                  </a:cubicBezTo>
                  <a:cubicBezTo>
                    <a:pt x="1285" y="5334"/>
                    <a:pt x="1058" y="5234"/>
                    <a:pt x="829" y="5142"/>
                  </a:cubicBezTo>
                  <a:cubicBezTo>
                    <a:pt x="765" y="4978"/>
                    <a:pt x="709" y="4812"/>
                    <a:pt x="660" y="4643"/>
                  </a:cubicBezTo>
                  <a:close/>
                  <a:moveTo>
                    <a:pt x="5386" y="4158"/>
                  </a:moveTo>
                  <a:cubicBezTo>
                    <a:pt x="5488" y="4404"/>
                    <a:pt x="5573" y="4658"/>
                    <a:pt x="5638" y="4918"/>
                  </a:cubicBezTo>
                  <a:cubicBezTo>
                    <a:pt x="5613" y="4973"/>
                    <a:pt x="5591" y="5033"/>
                    <a:pt x="5567" y="5090"/>
                  </a:cubicBezTo>
                  <a:cubicBezTo>
                    <a:pt x="5529" y="5178"/>
                    <a:pt x="5488" y="5263"/>
                    <a:pt x="5441" y="5347"/>
                  </a:cubicBezTo>
                  <a:cubicBezTo>
                    <a:pt x="5347" y="5518"/>
                    <a:pt x="5235" y="5680"/>
                    <a:pt x="5109" y="5829"/>
                  </a:cubicBezTo>
                  <a:cubicBezTo>
                    <a:pt x="4889" y="6089"/>
                    <a:pt x="4631" y="6291"/>
                    <a:pt x="4353" y="6474"/>
                  </a:cubicBezTo>
                  <a:cubicBezTo>
                    <a:pt x="4340" y="6442"/>
                    <a:pt x="4327" y="6411"/>
                    <a:pt x="4315" y="6381"/>
                  </a:cubicBezTo>
                  <a:cubicBezTo>
                    <a:pt x="4269" y="6270"/>
                    <a:pt x="4219" y="6164"/>
                    <a:pt x="4171" y="6056"/>
                  </a:cubicBezTo>
                  <a:cubicBezTo>
                    <a:pt x="4737" y="5530"/>
                    <a:pt x="5200" y="4915"/>
                    <a:pt x="5386" y="4158"/>
                  </a:cubicBezTo>
                  <a:close/>
                  <a:moveTo>
                    <a:pt x="867" y="5242"/>
                  </a:moveTo>
                  <a:lnTo>
                    <a:pt x="867" y="5242"/>
                  </a:lnTo>
                  <a:cubicBezTo>
                    <a:pt x="1332" y="5467"/>
                    <a:pt x="1837" y="5635"/>
                    <a:pt x="2327" y="5779"/>
                  </a:cubicBezTo>
                  <a:cubicBezTo>
                    <a:pt x="2860" y="5937"/>
                    <a:pt x="3404" y="6050"/>
                    <a:pt x="3953" y="6135"/>
                  </a:cubicBezTo>
                  <a:cubicBezTo>
                    <a:pt x="4012" y="6273"/>
                    <a:pt x="4066" y="6409"/>
                    <a:pt x="4122" y="6547"/>
                  </a:cubicBezTo>
                  <a:cubicBezTo>
                    <a:pt x="3049" y="6402"/>
                    <a:pt x="2002" y="6090"/>
                    <a:pt x="1027" y="5622"/>
                  </a:cubicBezTo>
                  <a:cubicBezTo>
                    <a:pt x="970" y="5496"/>
                    <a:pt x="917" y="5369"/>
                    <a:pt x="867" y="5242"/>
                  </a:cubicBezTo>
                  <a:close/>
                  <a:moveTo>
                    <a:pt x="5684" y="5110"/>
                  </a:moveTo>
                  <a:cubicBezTo>
                    <a:pt x="5719" y="5284"/>
                    <a:pt x="5753" y="5461"/>
                    <a:pt x="5774" y="5642"/>
                  </a:cubicBezTo>
                  <a:cubicBezTo>
                    <a:pt x="5712" y="5798"/>
                    <a:pt x="5648" y="5941"/>
                    <a:pt x="5547" y="6079"/>
                  </a:cubicBezTo>
                  <a:cubicBezTo>
                    <a:pt x="5442" y="6221"/>
                    <a:pt x="5320" y="6345"/>
                    <a:pt x="5191" y="6463"/>
                  </a:cubicBezTo>
                  <a:cubicBezTo>
                    <a:pt x="5064" y="6581"/>
                    <a:pt x="4932" y="6696"/>
                    <a:pt x="4790" y="6795"/>
                  </a:cubicBezTo>
                  <a:cubicBezTo>
                    <a:pt x="4719" y="6845"/>
                    <a:pt x="4647" y="6889"/>
                    <a:pt x="4570" y="6930"/>
                  </a:cubicBezTo>
                  <a:cubicBezTo>
                    <a:pt x="4560" y="6936"/>
                    <a:pt x="4547" y="6941"/>
                    <a:pt x="4537" y="6945"/>
                  </a:cubicBezTo>
                  <a:cubicBezTo>
                    <a:pt x="4488" y="6814"/>
                    <a:pt x="4434" y="6682"/>
                    <a:pt x="4383" y="6551"/>
                  </a:cubicBezTo>
                  <a:cubicBezTo>
                    <a:pt x="4695" y="6398"/>
                    <a:pt x="4974" y="6161"/>
                    <a:pt x="5198" y="5896"/>
                  </a:cubicBezTo>
                  <a:cubicBezTo>
                    <a:pt x="5328" y="5744"/>
                    <a:pt x="5441" y="5576"/>
                    <a:pt x="5539" y="5402"/>
                  </a:cubicBezTo>
                  <a:cubicBezTo>
                    <a:pt x="5587" y="5312"/>
                    <a:pt x="5641" y="5212"/>
                    <a:pt x="5684" y="5110"/>
                  </a:cubicBezTo>
                  <a:close/>
                  <a:moveTo>
                    <a:pt x="1087" y="5752"/>
                  </a:moveTo>
                  <a:lnTo>
                    <a:pt x="1087" y="5752"/>
                  </a:lnTo>
                  <a:cubicBezTo>
                    <a:pt x="2063" y="6218"/>
                    <a:pt x="3101" y="6528"/>
                    <a:pt x="4171" y="6673"/>
                  </a:cubicBezTo>
                  <a:cubicBezTo>
                    <a:pt x="4227" y="6814"/>
                    <a:pt x="4278" y="6955"/>
                    <a:pt x="4329" y="7097"/>
                  </a:cubicBezTo>
                  <a:cubicBezTo>
                    <a:pt x="3360" y="7059"/>
                    <a:pt x="2411" y="6833"/>
                    <a:pt x="1494" y="6518"/>
                  </a:cubicBezTo>
                  <a:cubicBezTo>
                    <a:pt x="1342" y="6270"/>
                    <a:pt x="1210" y="6013"/>
                    <a:pt x="1087" y="5752"/>
                  </a:cubicBezTo>
                  <a:close/>
                  <a:moveTo>
                    <a:pt x="5800" y="5887"/>
                  </a:moveTo>
                  <a:cubicBezTo>
                    <a:pt x="5811" y="6069"/>
                    <a:pt x="5818" y="6253"/>
                    <a:pt x="5816" y="6436"/>
                  </a:cubicBezTo>
                  <a:cubicBezTo>
                    <a:pt x="5667" y="6652"/>
                    <a:pt x="5505" y="6856"/>
                    <a:pt x="5313" y="7041"/>
                  </a:cubicBezTo>
                  <a:cubicBezTo>
                    <a:pt x="5200" y="7150"/>
                    <a:pt x="5078" y="7252"/>
                    <a:pt x="4952" y="7347"/>
                  </a:cubicBezTo>
                  <a:cubicBezTo>
                    <a:pt x="4889" y="7394"/>
                    <a:pt x="4825" y="7439"/>
                    <a:pt x="4761" y="7487"/>
                  </a:cubicBezTo>
                  <a:lnTo>
                    <a:pt x="4736" y="7509"/>
                  </a:lnTo>
                  <a:cubicBezTo>
                    <a:pt x="4682" y="7351"/>
                    <a:pt x="4627" y="7197"/>
                    <a:pt x="4568" y="7041"/>
                  </a:cubicBezTo>
                  <a:cubicBezTo>
                    <a:pt x="4587" y="7032"/>
                    <a:pt x="4603" y="7022"/>
                    <a:pt x="4618" y="7015"/>
                  </a:cubicBezTo>
                  <a:cubicBezTo>
                    <a:pt x="4700" y="6975"/>
                    <a:pt x="4776" y="6927"/>
                    <a:pt x="4851" y="6876"/>
                  </a:cubicBezTo>
                  <a:cubicBezTo>
                    <a:pt x="5000" y="6771"/>
                    <a:pt x="5137" y="6650"/>
                    <a:pt x="5271" y="6526"/>
                  </a:cubicBezTo>
                  <a:cubicBezTo>
                    <a:pt x="5461" y="6348"/>
                    <a:pt x="5674" y="6134"/>
                    <a:pt x="5800" y="5887"/>
                  </a:cubicBezTo>
                  <a:close/>
                  <a:moveTo>
                    <a:pt x="1562" y="6631"/>
                  </a:moveTo>
                  <a:lnTo>
                    <a:pt x="1562" y="6631"/>
                  </a:lnTo>
                  <a:cubicBezTo>
                    <a:pt x="2460" y="6975"/>
                    <a:pt x="3411" y="7138"/>
                    <a:pt x="4367" y="7202"/>
                  </a:cubicBezTo>
                  <a:cubicBezTo>
                    <a:pt x="4424" y="7361"/>
                    <a:pt x="4482" y="7519"/>
                    <a:pt x="4533" y="7679"/>
                  </a:cubicBezTo>
                  <a:cubicBezTo>
                    <a:pt x="4305" y="7651"/>
                    <a:pt x="4073" y="7638"/>
                    <a:pt x="3845" y="7604"/>
                  </a:cubicBezTo>
                  <a:cubicBezTo>
                    <a:pt x="3598" y="7568"/>
                    <a:pt x="3355" y="7519"/>
                    <a:pt x="3116" y="7455"/>
                  </a:cubicBezTo>
                  <a:cubicBezTo>
                    <a:pt x="2879" y="7391"/>
                    <a:pt x="2645" y="7316"/>
                    <a:pt x="2416" y="7224"/>
                  </a:cubicBezTo>
                  <a:cubicBezTo>
                    <a:pt x="2189" y="7133"/>
                    <a:pt x="1976" y="7015"/>
                    <a:pt x="1752" y="6919"/>
                  </a:cubicBezTo>
                  <a:cubicBezTo>
                    <a:pt x="1707" y="6856"/>
                    <a:pt x="1661" y="6791"/>
                    <a:pt x="1619" y="6724"/>
                  </a:cubicBezTo>
                  <a:cubicBezTo>
                    <a:pt x="1600" y="6694"/>
                    <a:pt x="1582" y="6663"/>
                    <a:pt x="1562" y="6631"/>
                  </a:cubicBezTo>
                  <a:close/>
                  <a:moveTo>
                    <a:pt x="5803" y="6710"/>
                  </a:moveTo>
                  <a:lnTo>
                    <a:pt x="5803" y="6710"/>
                  </a:lnTo>
                  <a:cubicBezTo>
                    <a:pt x="5783" y="6947"/>
                    <a:pt x="5750" y="7181"/>
                    <a:pt x="5701" y="7411"/>
                  </a:cubicBezTo>
                  <a:cubicBezTo>
                    <a:pt x="5675" y="7451"/>
                    <a:pt x="5652" y="7487"/>
                    <a:pt x="5625" y="7524"/>
                  </a:cubicBezTo>
                  <a:cubicBezTo>
                    <a:pt x="5560" y="7617"/>
                    <a:pt x="5488" y="7703"/>
                    <a:pt x="5411" y="7785"/>
                  </a:cubicBezTo>
                  <a:cubicBezTo>
                    <a:pt x="5275" y="7934"/>
                    <a:pt x="5116" y="8063"/>
                    <a:pt x="4947" y="8177"/>
                  </a:cubicBezTo>
                  <a:cubicBezTo>
                    <a:pt x="4891" y="7985"/>
                    <a:pt x="4832" y="7795"/>
                    <a:pt x="4770" y="7608"/>
                  </a:cubicBezTo>
                  <a:cubicBezTo>
                    <a:pt x="4791" y="7598"/>
                    <a:pt x="4811" y="7590"/>
                    <a:pt x="4831" y="7580"/>
                  </a:cubicBezTo>
                  <a:cubicBezTo>
                    <a:pt x="4900" y="7541"/>
                    <a:pt x="4966" y="7502"/>
                    <a:pt x="5030" y="7455"/>
                  </a:cubicBezTo>
                  <a:cubicBezTo>
                    <a:pt x="5166" y="7360"/>
                    <a:pt x="5293" y="7253"/>
                    <a:pt x="5414" y="7140"/>
                  </a:cubicBezTo>
                  <a:cubicBezTo>
                    <a:pt x="5553" y="7008"/>
                    <a:pt x="5684" y="6863"/>
                    <a:pt x="5803" y="6710"/>
                  </a:cubicBezTo>
                  <a:close/>
                  <a:moveTo>
                    <a:pt x="1903" y="7124"/>
                  </a:moveTo>
                  <a:lnTo>
                    <a:pt x="1903" y="7124"/>
                  </a:lnTo>
                  <a:cubicBezTo>
                    <a:pt x="2047" y="7197"/>
                    <a:pt x="2199" y="7259"/>
                    <a:pt x="2345" y="7317"/>
                  </a:cubicBezTo>
                  <a:cubicBezTo>
                    <a:pt x="2582" y="7411"/>
                    <a:pt x="2823" y="7492"/>
                    <a:pt x="3070" y="7558"/>
                  </a:cubicBezTo>
                  <a:cubicBezTo>
                    <a:pt x="3475" y="7667"/>
                    <a:pt x="3918" y="7761"/>
                    <a:pt x="4346" y="7761"/>
                  </a:cubicBezTo>
                  <a:cubicBezTo>
                    <a:pt x="4416" y="7761"/>
                    <a:pt x="4485" y="7758"/>
                    <a:pt x="4554" y="7753"/>
                  </a:cubicBezTo>
                  <a:cubicBezTo>
                    <a:pt x="4604" y="7909"/>
                    <a:pt x="4654" y="8068"/>
                    <a:pt x="4699" y="8225"/>
                  </a:cubicBezTo>
                  <a:cubicBezTo>
                    <a:pt x="4292" y="8210"/>
                    <a:pt x="3882" y="8167"/>
                    <a:pt x="3489" y="8058"/>
                  </a:cubicBezTo>
                  <a:cubicBezTo>
                    <a:pt x="3272" y="8000"/>
                    <a:pt x="3060" y="7934"/>
                    <a:pt x="2857" y="7842"/>
                  </a:cubicBezTo>
                  <a:cubicBezTo>
                    <a:pt x="2647" y="7749"/>
                    <a:pt x="2457" y="7625"/>
                    <a:pt x="2254" y="7524"/>
                  </a:cubicBezTo>
                  <a:cubicBezTo>
                    <a:pt x="2252" y="7523"/>
                    <a:pt x="2249" y="7523"/>
                    <a:pt x="2246" y="7523"/>
                  </a:cubicBezTo>
                  <a:cubicBezTo>
                    <a:pt x="2243" y="7523"/>
                    <a:pt x="2240" y="7523"/>
                    <a:pt x="2237" y="7523"/>
                  </a:cubicBezTo>
                  <a:cubicBezTo>
                    <a:pt x="2120" y="7394"/>
                    <a:pt x="2008" y="7260"/>
                    <a:pt x="1903" y="7124"/>
                  </a:cubicBezTo>
                  <a:close/>
                  <a:moveTo>
                    <a:pt x="5647" y="7625"/>
                  </a:moveTo>
                  <a:cubicBezTo>
                    <a:pt x="5535" y="8042"/>
                    <a:pt x="5364" y="8439"/>
                    <a:pt x="5120" y="8801"/>
                  </a:cubicBezTo>
                  <a:cubicBezTo>
                    <a:pt x="5069" y="8607"/>
                    <a:pt x="5015" y="8411"/>
                    <a:pt x="4957" y="8217"/>
                  </a:cubicBezTo>
                  <a:cubicBezTo>
                    <a:pt x="5143" y="8113"/>
                    <a:pt x="5315" y="7985"/>
                    <a:pt x="5468" y="7832"/>
                  </a:cubicBezTo>
                  <a:cubicBezTo>
                    <a:pt x="5532" y="7768"/>
                    <a:pt x="5590" y="7697"/>
                    <a:pt x="5647" y="7625"/>
                  </a:cubicBezTo>
                  <a:close/>
                  <a:moveTo>
                    <a:pt x="2447" y="7737"/>
                  </a:moveTo>
                  <a:cubicBezTo>
                    <a:pt x="2561" y="7802"/>
                    <a:pt x="2680" y="7862"/>
                    <a:pt x="2795" y="7916"/>
                  </a:cubicBezTo>
                  <a:cubicBezTo>
                    <a:pt x="3005" y="8012"/>
                    <a:pt x="3222" y="8103"/>
                    <a:pt x="3445" y="8163"/>
                  </a:cubicBezTo>
                  <a:cubicBezTo>
                    <a:pt x="3778" y="8254"/>
                    <a:pt x="4117" y="8309"/>
                    <a:pt x="4458" y="8309"/>
                  </a:cubicBezTo>
                  <a:cubicBezTo>
                    <a:pt x="4546" y="8309"/>
                    <a:pt x="4634" y="8305"/>
                    <a:pt x="4722" y="8298"/>
                  </a:cubicBezTo>
                  <a:cubicBezTo>
                    <a:pt x="4776" y="8491"/>
                    <a:pt x="4831" y="8685"/>
                    <a:pt x="4881" y="8878"/>
                  </a:cubicBezTo>
                  <a:cubicBezTo>
                    <a:pt x="3951" y="8875"/>
                    <a:pt x="3114" y="8391"/>
                    <a:pt x="2447" y="7737"/>
                  </a:cubicBezTo>
                  <a:close/>
                  <a:moveTo>
                    <a:pt x="489" y="0"/>
                  </a:moveTo>
                  <a:cubicBezTo>
                    <a:pt x="447" y="0"/>
                    <a:pt x="408" y="32"/>
                    <a:pt x="396" y="74"/>
                  </a:cubicBezTo>
                  <a:cubicBezTo>
                    <a:pt x="0" y="1507"/>
                    <a:pt x="7" y="3041"/>
                    <a:pt x="393" y="4474"/>
                  </a:cubicBezTo>
                  <a:cubicBezTo>
                    <a:pt x="382" y="4492"/>
                    <a:pt x="379" y="4518"/>
                    <a:pt x="403" y="4529"/>
                  </a:cubicBezTo>
                  <a:cubicBezTo>
                    <a:pt x="404" y="4531"/>
                    <a:pt x="407" y="4531"/>
                    <a:pt x="410" y="4532"/>
                  </a:cubicBezTo>
                  <a:cubicBezTo>
                    <a:pt x="414" y="4551"/>
                    <a:pt x="419" y="4566"/>
                    <a:pt x="424" y="4585"/>
                  </a:cubicBezTo>
                  <a:cubicBezTo>
                    <a:pt x="836" y="6033"/>
                    <a:pt x="1634" y="7461"/>
                    <a:pt x="2859" y="8366"/>
                  </a:cubicBezTo>
                  <a:cubicBezTo>
                    <a:pt x="3449" y="8800"/>
                    <a:pt x="4155" y="9087"/>
                    <a:pt x="4885" y="9087"/>
                  </a:cubicBezTo>
                  <a:cubicBezTo>
                    <a:pt x="4901" y="9087"/>
                    <a:pt x="4917" y="9087"/>
                    <a:pt x="4933" y="9086"/>
                  </a:cubicBezTo>
                  <a:cubicBezTo>
                    <a:pt x="5210" y="10231"/>
                    <a:pt x="5384" y="11399"/>
                    <a:pt x="5447" y="12574"/>
                  </a:cubicBezTo>
                  <a:cubicBezTo>
                    <a:pt x="5478" y="13185"/>
                    <a:pt x="5482" y="13800"/>
                    <a:pt x="5454" y="14411"/>
                  </a:cubicBezTo>
                  <a:cubicBezTo>
                    <a:pt x="5440" y="14719"/>
                    <a:pt x="5418" y="15030"/>
                    <a:pt x="5390" y="15336"/>
                  </a:cubicBezTo>
                  <a:cubicBezTo>
                    <a:pt x="5359" y="15648"/>
                    <a:pt x="5298" y="15965"/>
                    <a:pt x="5305" y="16278"/>
                  </a:cubicBezTo>
                  <a:cubicBezTo>
                    <a:pt x="5306" y="16345"/>
                    <a:pt x="5355" y="16379"/>
                    <a:pt x="5407" y="16379"/>
                  </a:cubicBezTo>
                  <a:cubicBezTo>
                    <a:pt x="5451" y="16379"/>
                    <a:pt x="5497" y="16354"/>
                    <a:pt x="5513" y="16301"/>
                  </a:cubicBezTo>
                  <a:cubicBezTo>
                    <a:pt x="5600" y="16028"/>
                    <a:pt x="5618" y="15736"/>
                    <a:pt x="5647" y="15450"/>
                  </a:cubicBezTo>
                  <a:cubicBezTo>
                    <a:pt x="5674" y="15176"/>
                    <a:pt x="5695" y="14899"/>
                    <a:pt x="5711" y="14622"/>
                  </a:cubicBezTo>
                  <a:cubicBezTo>
                    <a:pt x="5740" y="14056"/>
                    <a:pt x="5747" y="13489"/>
                    <a:pt x="5726" y="12923"/>
                  </a:cubicBezTo>
                  <a:cubicBezTo>
                    <a:pt x="5688" y="11806"/>
                    <a:pt x="5547" y="10692"/>
                    <a:pt x="5313" y="9601"/>
                  </a:cubicBezTo>
                  <a:cubicBezTo>
                    <a:pt x="5276" y="9426"/>
                    <a:pt x="5231" y="9252"/>
                    <a:pt x="5190" y="9078"/>
                  </a:cubicBezTo>
                  <a:lnTo>
                    <a:pt x="5196" y="9078"/>
                  </a:lnTo>
                  <a:cubicBezTo>
                    <a:pt x="5276" y="9069"/>
                    <a:pt x="5306" y="8991"/>
                    <a:pt x="5292" y="8930"/>
                  </a:cubicBezTo>
                  <a:cubicBezTo>
                    <a:pt x="5662" y="8374"/>
                    <a:pt x="5918" y="7740"/>
                    <a:pt x="6014" y="7076"/>
                  </a:cubicBezTo>
                  <a:cubicBezTo>
                    <a:pt x="6125" y="6296"/>
                    <a:pt x="6065" y="5491"/>
                    <a:pt x="5848" y="4735"/>
                  </a:cubicBezTo>
                  <a:cubicBezTo>
                    <a:pt x="5406" y="3189"/>
                    <a:pt x="4306" y="1933"/>
                    <a:pt x="2972" y="1083"/>
                  </a:cubicBezTo>
                  <a:cubicBezTo>
                    <a:pt x="2213" y="601"/>
                    <a:pt x="1378" y="243"/>
                    <a:pt x="512" y="3"/>
                  </a:cubicBezTo>
                  <a:cubicBezTo>
                    <a:pt x="504" y="1"/>
                    <a:pt x="497" y="0"/>
                    <a:pt x="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4"/>
            <p:cNvSpPr/>
            <p:nvPr/>
          </p:nvSpPr>
          <p:spPr>
            <a:xfrm>
              <a:off x="2058050" y="3320725"/>
              <a:ext cx="277425" cy="476950"/>
            </a:xfrm>
            <a:custGeom>
              <a:avLst/>
              <a:gdLst/>
              <a:ahLst/>
              <a:cxnLst/>
              <a:rect l="l" t="t" r="r" b="b"/>
              <a:pathLst>
                <a:path w="11097" h="19078" extrusionOk="0">
                  <a:moveTo>
                    <a:pt x="9025" y="345"/>
                  </a:moveTo>
                  <a:cubicBezTo>
                    <a:pt x="9010" y="643"/>
                    <a:pt x="8997" y="941"/>
                    <a:pt x="8954" y="1236"/>
                  </a:cubicBezTo>
                  <a:cubicBezTo>
                    <a:pt x="8909" y="1561"/>
                    <a:pt x="8842" y="1884"/>
                    <a:pt x="8784" y="2207"/>
                  </a:cubicBezTo>
                  <a:cubicBezTo>
                    <a:pt x="8658" y="2065"/>
                    <a:pt x="8539" y="1920"/>
                    <a:pt x="8427" y="1765"/>
                  </a:cubicBezTo>
                  <a:cubicBezTo>
                    <a:pt x="8275" y="1558"/>
                    <a:pt x="8151" y="1334"/>
                    <a:pt x="8012" y="1121"/>
                  </a:cubicBezTo>
                  <a:cubicBezTo>
                    <a:pt x="8334" y="843"/>
                    <a:pt x="8671" y="581"/>
                    <a:pt x="9025" y="345"/>
                  </a:cubicBezTo>
                  <a:close/>
                  <a:moveTo>
                    <a:pt x="9237" y="625"/>
                  </a:moveTo>
                  <a:lnTo>
                    <a:pt x="9237" y="625"/>
                  </a:lnTo>
                  <a:cubicBezTo>
                    <a:pt x="9498" y="1015"/>
                    <a:pt x="9711" y="1433"/>
                    <a:pt x="9888" y="1867"/>
                  </a:cubicBezTo>
                  <a:cubicBezTo>
                    <a:pt x="9882" y="1870"/>
                    <a:pt x="9877" y="1872"/>
                    <a:pt x="9874" y="1875"/>
                  </a:cubicBezTo>
                  <a:cubicBezTo>
                    <a:pt x="9613" y="2086"/>
                    <a:pt x="9330" y="2248"/>
                    <a:pt x="9025" y="2375"/>
                  </a:cubicBezTo>
                  <a:cubicBezTo>
                    <a:pt x="9090" y="2014"/>
                    <a:pt x="9160" y="1653"/>
                    <a:pt x="9205" y="1287"/>
                  </a:cubicBezTo>
                  <a:cubicBezTo>
                    <a:pt x="9231" y="1066"/>
                    <a:pt x="9249" y="845"/>
                    <a:pt x="9237" y="625"/>
                  </a:cubicBezTo>
                  <a:close/>
                  <a:moveTo>
                    <a:pt x="7943" y="1185"/>
                  </a:moveTo>
                  <a:cubicBezTo>
                    <a:pt x="8038" y="1425"/>
                    <a:pt x="8178" y="1648"/>
                    <a:pt x="8322" y="1859"/>
                  </a:cubicBezTo>
                  <a:cubicBezTo>
                    <a:pt x="8451" y="2049"/>
                    <a:pt x="8597" y="2226"/>
                    <a:pt x="8749" y="2398"/>
                  </a:cubicBezTo>
                  <a:cubicBezTo>
                    <a:pt x="8675" y="2802"/>
                    <a:pt x="8598" y="3205"/>
                    <a:pt x="8520" y="3610"/>
                  </a:cubicBezTo>
                  <a:cubicBezTo>
                    <a:pt x="8312" y="3326"/>
                    <a:pt x="8099" y="3049"/>
                    <a:pt x="7907" y="2751"/>
                  </a:cubicBezTo>
                  <a:cubicBezTo>
                    <a:pt x="7798" y="2583"/>
                    <a:pt x="7692" y="2412"/>
                    <a:pt x="7592" y="2239"/>
                  </a:cubicBezTo>
                  <a:cubicBezTo>
                    <a:pt x="7504" y="2085"/>
                    <a:pt x="7421" y="1927"/>
                    <a:pt x="7326" y="1778"/>
                  </a:cubicBezTo>
                  <a:cubicBezTo>
                    <a:pt x="7521" y="1568"/>
                    <a:pt x="7730" y="1374"/>
                    <a:pt x="7943" y="1185"/>
                  </a:cubicBezTo>
                  <a:close/>
                  <a:moveTo>
                    <a:pt x="9950" y="2021"/>
                  </a:moveTo>
                  <a:cubicBezTo>
                    <a:pt x="10067" y="2324"/>
                    <a:pt x="10167" y="2632"/>
                    <a:pt x="10252" y="2944"/>
                  </a:cubicBezTo>
                  <a:cubicBezTo>
                    <a:pt x="10243" y="2953"/>
                    <a:pt x="10230" y="2964"/>
                    <a:pt x="10220" y="2973"/>
                  </a:cubicBezTo>
                  <a:cubicBezTo>
                    <a:pt x="10150" y="3027"/>
                    <a:pt x="10079" y="3078"/>
                    <a:pt x="10007" y="3126"/>
                  </a:cubicBezTo>
                  <a:cubicBezTo>
                    <a:pt x="9861" y="3222"/>
                    <a:pt x="9709" y="3308"/>
                    <a:pt x="9549" y="3381"/>
                  </a:cubicBezTo>
                  <a:cubicBezTo>
                    <a:pt x="9308" y="3491"/>
                    <a:pt x="9055" y="3570"/>
                    <a:pt x="8797" y="3618"/>
                  </a:cubicBezTo>
                  <a:cubicBezTo>
                    <a:pt x="8862" y="3268"/>
                    <a:pt x="8926" y="2915"/>
                    <a:pt x="8990" y="2563"/>
                  </a:cubicBezTo>
                  <a:cubicBezTo>
                    <a:pt x="9347" y="2462"/>
                    <a:pt x="9675" y="2269"/>
                    <a:pt x="9950" y="2021"/>
                  </a:cubicBezTo>
                  <a:close/>
                  <a:moveTo>
                    <a:pt x="7265" y="1839"/>
                  </a:moveTo>
                  <a:cubicBezTo>
                    <a:pt x="7395" y="2184"/>
                    <a:pt x="7606" y="2513"/>
                    <a:pt x="7804" y="2818"/>
                  </a:cubicBezTo>
                  <a:cubicBezTo>
                    <a:pt x="8011" y="3143"/>
                    <a:pt x="8235" y="3474"/>
                    <a:pt x="8490" y="3764"/>
                  </a:cubicBezTo>
                  <a:cubicBezTo>
                    <a:pt x="8452" y="3957"/>
                    <a:pt x="8415" y="4150"/>
                    <a:pt x="8377" y="4343"/>
                  </a:cubicBezTo>
                  <a:cubicBezTo>
                    <a:pt x="8348" y="4482"/>
                    <a:pt x="8316" y="4618"/>
                    <a:pt x="8286" y="4755"/>
                  </a:cubicBezTo>
                  <a:cubicBezTo>
                    <a:pt x="8235" y="4679"/>
                    <a:pt x="8188" y="4597"/>
                    <a:pt x="8171" y="4574"/>
                  </a:cubicBezTo>
                  <a:cubicBezTo>
                    <a:pt x="8093" y="4462"/>
                    <a:pt x="8016" y="4349"/>
                    <a:pt x="7944" y="4235"/>
                  </a:cubicBezTo>
                  <a:cubicBezTo>
                    <a:pt x="7805" y="4021"/>
                    <a:pt x="7672" y="3803"/>
                    <a:pt x="7548" y="3580"/>
                  </a:cubicBezTo>
                  <a:cubicBezTo>
                    <a:pt x="7307" y="3149"/>
                    <a:pt x="7103" y="2703"/>
                    <a:pt x="6901" y="2253"/>
                  </a:cubicBezTo>
                  <a:cubicBezTo>
                    <a:pt x="6907" y="2243"/>
                    <a:pt x="6911" y="2235"/>
                    <a:pt x="6918" y="2228"/>
                  </a:cubicBezTo>
                  <a:cubicBezTo>
                    <a:pt x="7030" y="2094"/>
                    <a:pt x="7145" y="1967"/>
                    <a:pt x="7265" y="1839"/>
                  </a:cubicBezTo>
                  <a:close/>
                  <a:moveTo>
                    <a:pt x="10282" y="3066"/>
                  </a:moveTo>
                  <a:cubicBezTo>
                    <a:pt x="10287" y="3066"/>
                    <a:pt x="10288" y="3072"/>
                    <a:pt x="10288" y="3076"/>
                  </a:cubicBezTo>
                  <a:cubicBezTo>
                    <a:pt x="10399" y="3498"/>
                    <a:pt x="10491" y="3929"/>
                    <a:pt x="10555" y="4365"/>
                  </a:cubicBezTo>
                  <a:cubicBezTo>
                    <a:pt x="10548" y="4362"/>
                    <a:pt x="10542" y="4360"/>
                    <a:pt x="10536" y="4360"/>
                  </a:cubicBezTo>
                  <a:cubicBezTo>
                    <a:pt x="10532" y="4360"/>
                    <a:pt x="10529" y="4360"/>
                    <a:pt x="10525" y="4362"/>
                  </a:cubicBezTo>
                  <a:cubicBezTo>
                    <a:pt x="10363" y="4399"/>
                    <a:pt x="10207" y="4481"/>
                    <a:pt x="10048" y="4538"/>
                  </a:cubicBezTo>
                  <a:cubicBezTo>
                    <a:pt x="9886" y="4596"/>
                    <a:pt x="9718" y="4647"/>
                    <a:pt x="9549" y="4691"/>
                  </a:cubicBezTo>
                  <a:cubicBezTo>
                    <a:pt x="9222" y="4777"/>
                    <a:pt x="8886" y="4826"/>
                    <a:pt x="8550" y="4854"/>
                  </a:cubicBezTo>
                  <a:cubicBezTo>
                    <a:pt x="8628" y="4482"/>
                    <a:pt x="8700" y="4108"/>
                    <a:pt x="8771" y="3733"/>
                  </a:cubicBezTo>
                  <a:cubicBezTo>
                    <a:pt x="9055" y="3683"/>
                    <a:pt x="9333" y="3601"/>
                    <a:pt x="9594" y="3482"/>
                  </a:cubicBezTo>
                  <a:cubicBezTo>
                    <a:pt x="9753" y="3410"/>
                    <a:pt x="9906" y="3326"/>
                    <a:pt x="10052" y="3232"/>
                  </a:cubicBezTo>
                  <a:cubicBezTo>
                    <a:pt x="10130" y="3180"/>
                    <a:pt x="10207" y="3127"/>
                    <a:pt x="10278" y="3071"/>
                  </a:cubicBezTo>
                  <a:cubicBezTo>
                    <a:pt x="10279" y="3068"/>
                    <a:pt x="10281" y="3068"/>
                    <a:pt x="10282" y="3066"/>
                  </a:cubicBezTo>
                  <a:close/>
                  <a:moveTo>
                    <a:pt x="6836" y="2333"/>
                  </a:moveTo>
                  <a:cubicBezTo>
                    <a:pt x="7018" y="2835"/>
                    <a:pt x="7257" y="3317"/>
                    <a:pt x="7521" y="3780"/>
                  </a:cubicBezTo>
                  <a:cubicBezTo>
                    <a:pt x="7669" y="4038"/>
                    <a:pt x="7826" y="4292"/>
                    <a:pt x="7994" y="4539"/>
                  </a:cubicBezTo>
                  <a:cubicBezTo>
                    <a:pt x="8077" y="4662"/>
                    <a:pt x="8164" y="4786"/>
                    <a:pt x="8252" y="4906"/>
                  </a:cubicBezTo>
                  <a:cubicBezTo>
                    <a:pt x="8177" y="5255"/>
                    <a:pt x="8099" y="5605"/>
                    <a:pt x="8014" y="5952"/>
                  </a:cubicBezTo>
                  <a:cubicBezTo>
                    <a:pt x="7716" y="5477"/>
                    <a:pt x="7418" y="5003"/>
                    <a:pt x="7120" y="4528"/>
                  </a:cubicBezTo>
                  <a:cubicBezTo>
                    <a:pt x="6952" y="4264"/>
                    <a:pt x="6767" y="4000"/>
                    <a:pt x="6645" y="3710"/>
                  </a:cubicBezTo>
                  <a:cubicBezTo>
                    <a:pt x="6561" y="3510"/>
                    <a:pt x="6547" y="3167"/>
                    <a:pt x="6305" y="3088"/>
                  </a:cubicBezTo>
                  <a:cubicBezTo>
                    <a:pt x="6302" y="3086"/>
                    <a:pt x="6299" y="3086"/>
                    <a:pt x="6296" y="3086"/>
                  </a:cubicBezTo>
                  <a:cubicBezTo>
                    <a:pt x="6283" y="3086"/>
                    <a:pt x="6271" y="3094"/>
                    <a:pt x="6264" y="3103"/>
                  </a:cubicBezTo>
                  <a:cubicBezTo>
                    <a:pt x="6443" y="2838"/>
                    <a:pt x="6633" y="2581"/>
                    <a:pt x="6836" y="2333"/>
                  </a:cubicBezTo>
                  <a:close/>
                  <a:moveTo>
                    <a:pt x="10563" y="4418"/>
                  </a:moveTo>
                  <a:cubicBezTo>
                    <a:pt x="10613" y="4773"/>
                    <a:pt x="10643" y="5129"/>
                    <a:pt x="10648" y="5485"/>
                  </a:cubicBezTo>
                  <a:cubicBezTo>
                    <a:pt x="10255" y="5654"/>
                    <a:pt x="9852" y="5807"/>
                    <a:pt x="9442" y="5932"/>
                  </a:cubicBezTo>
                  <a:cubicBezTo>
                    <a:pt x="9224" y="6000"/>
                    <a:pt x="9005" y="6060"/>
                    <a:pt x="8784" y="6114"/>
                  </a:cubicBezTo>
                  <a:cubicBezTo>
                    <a:pt x="8675" y="6141"/>
                    <a:pt x="8563" y="6165"/>
                    <a:pt x="8451" y="6188"/>
                  </a:cubicBezTo>
                  <a:cubicBezTo>
                    <a:pt x="8381" y="6202"/>
                    <a:pt x="8309" y="6213"/>
                    <a:pt x="8236" y="6226"/>
                  </a:cubicBezTo>
                  <a:cubicBezTo>
                    <a:pt x="8343" y="5796"/>
                    <a:pt x="8442" y="5365"/>
                    <a:pt x="8534" y="4932"/>
                  </a:cubicBezTo>
                  <a:cubicBezTo>
                    <a:pt x="8577" y="4934"/>
                    <a:pt x="8619" y="4934"/>
                    <a:pt x="8662" y="4934"/>
                  </a:cubicBezTo>
                  <a:cubicBezTo>
                    <a:pt x="8971" y="4934"/>
                    <a:pt x="9274" y="4894"/>
                    <a:pt x="9579" y="4824"/>
                  </a:cubicBezTo>
                  <a:cubicBezTo>
                    <a:pt x="9749" y="4786"/>
                    <a:pt x="9916" y="4733"/>
                    <a:pt x="10079" y="4670"/>
                  </a:cubicBezTo>
                  <a:cubicBezTo>
                    <a:pt x="10238" y="4609"/>
                    <a:pt x="10424" y="4539"/>
                    <a:pt x="10558" y="4427"/>
                  </a:cubicBezTo>
                  <a:cubicBezTo>
                    <a:pt x="10562" y="4426"/>
                    <a:pt x="10562" y="4421"/>
                    <a:pt x="10563" y="4418"/>
                  </a:cubicBezTo>
                  <a:close/>
                  <a:moveTo>
                    <a:pt x="6261" y="3109"/>
                  </a:moveTo>
                  <a:cubicBezTo>
                    <a:pt x="6254" y="3123"/>
                    <a:pt x="6252" y="3142"/>
                    <a:pt x="6261" y="3154"/>
                  </a:cubicBezTo>
                  <a:cubicBezTo>
                    <a:pt x="6425" y="3367"/>
                    <a:pt x="6457" y="3640"/>
                    <a:pt x="6578" y="3879"/>
                  </a:cubicBezTo>
                  <a:cubicBezTo>
                    <a:pt x="6717" y="4155"/>
                    <a:pt x="6896" y="4406"/>
                    <a:pt x="7060" y="4665"/>
                  </a:cubicBezTo>
                  <a:cubicBezTo>
                    <a:pt x="7365" y="5141"/>
                    <a:pt x="7672" y="5616"/>
                    <a:pt x="7977" y="6090"/>
                  </a:cubicBezTo>
                  <a:cubicBezTo>
                    <a:pt x="7913" y="6354"/>
                    <a:pt x="7848" y="6616"/>
                    <a:pt x="7777" y="6876"/>
                  </a:cubicBezTo>
                  <a:cubicBezTo>
                    <a:pt x="7416" y="6369"/>
                    <a:pt x="7072" y="5853"/>
                    <a:pt x="6747" y="5322"/>
                  </a:cubicBezTo>
                  <a:cubicBezTo>
                    <a:pt x="6589" y="5064"/>
                    <a:pt x="6435" y="4803"/>
                    <a:pt x="6284" y="4540"/>
                  </a:cubicBezTo>
                  <a:cubicBezTo>
                    <a:pt x="6138" y="4286"/>
                    <a:pt x="6010" y="4017"/>
                    <a:pt x="5849" y="3774"/>
                  </a:cubicBezTo>
                  <a:cubicBezTo>
                    <a:pt x="5978" y="3547"/>
                    <a:pt x="6115" y="3326"/>
                    <a:pt x="6261" y="3109"/>
                  </a:cubicBezTo>
                  <a:close/>
                  <a:moveTo>
                    <a:pt x="10650" y="5546"/>
                  </a:moveTo>
                  <a:cubicBezTo>
                    <a:pt x="10650" y="5680"/>
                    <a:pt x="10648" y="5809"/>
                    <a:pt x="10641" y="5938"/>
                  </a:cubicBezTo>
                  <a:cubicBezTo>
                    <a:pt x="10634" y="6071"/>
                    <a:pt x="10621" y="6202"/>
                    <a:pt x="10606" y="6334"/>
                  </a:cubicBezTo>
                  <a:cubicBezTo>
                    <a:pt x="10416" y="6426"/>
                    <a:pt x="10237" y="6534"/>
                    <a:pt x="10040" y="6613"/>
                  </a:cubicBezTo>
                  <a:cubicBezTo>
                    <a:pt x="9813" y="6705"/>
                    <a:pt x="9579" y="6781"/>
                    <a:pt x="9340" y="6830"/>
                  </a:cubicBezTo>
                  <a:cubicBezTo>
                    <a:pt x="9082" y="6884"/>
                    <a:pt x="8819" y="6910"/>
                    <a:pt x="8555" y="6910"/>
                  </a:cubicBezTo>
                  <a:cubicBezTo>
                    <a:pt x="8392" y="6910"/>
                    <a:pt x="8228" y="6900"/>
                    <a:pt x="8066" y="6880"/>
                  </a:cubicBezTo>
                  <a:cubicBezTo>
                    <a:pt x="8110" y="6711"/>
                    <a:pt x="8160" y="6542"/>
                    <a:pt x="8202" y="6372"/>
                  </a:cubicBezTo>
                  <a:cubicBezTo>
                    <a:pt x="8286" y="6362"/>
                    <a:pt x="8371" y="6342"/>
                    <a:pt x="8451" y="6325"/>
                  </a:cubicBezTo>
                  <a:cubicBezTo>
                    <a:pt x="8570" y="6300"/>
                    <a:pt x="8688" y="6271"/>
                    <a:pt x="8804" y="6242"/>
                  </a:cubicBezTo>
                  <a:cubicBezTo>
                    <a:pt x="9031" y="6183"/>
                    <a:pt x="9256" y="6117"/>
                    <a:pt x="9479" y="6041"/>
                  </a:cubicBezTo>
                  <a:cubicBezTo>
                    <a:pt x="9882" y="5904"/>
                    <a:pt x="10272" y="5739"/>
                    <a:pt x="10650" y="5546"/>
                  </a:cubicBezTo>
                  <a:close/>
                  <a:moveTo>
                    <a:pt x="5783" y="3899"/>
                  </a:moveTo>
                  <a:cubicBezTo>
                    <a:pt x="5890" y="4119"/>
                    <a:pt x="6027" y="4326"/>
                    <a:pt x="6151" y="4533"/>
                  </a:cubicBezTo>
                  <a:cubicBezTo>
                    <a:pt x="6315" y="4809"/>
                    <a:pt x="6486" y="5080"/>
                    <a:pt x="6662" y="5348"/>
                  </a:cubicBezTo>
                  <a:cubicBezTo>
                    <a:pt x="7008" y="5877"/>
                    <a:pt x="7368" y="6398"/>
                    <a:pt x="7741" y="6906"/>
                  </a:cubicBezTo>
                  <a:cubicBezTo>
                    <a:pt x="7746" y="6912"/>
                    <a:pt x="7752" y="6915"/>
                    <a:pt x="7759" y="6915"/>
                  </a:cubicBezTo>
                  <a:cubicBezTo>
                    <a:pt x="7762" y="6915"/>
                    <a:pt x="7765" y="6914"/>
                    <a:pt x="7768" y="6913"/>
                  </a:cubicBezTo>
                  <a:lnTo>
                    <a:pt x="7768" y="6913"/>
                  </a:lnTo>
                  <a:cubicBezTo>
                    <a:pt x="7719" y="7096"/>
                    <a:pt x="7669" y="7279"/>
                    <a:pt x="7614" y="7459"/>
                  </a:cubicBezTo>
                  <a:cubicBezTo>
                    <a:pt x="7560" y="7391"/>
                    <a:pt x="7500" y="7323"/>
                    <a:pt x="7448" y="7253"/>
                  </a:cubicBezTo>
                  <a:cubicBezTo>
                    <a:pt x="7335" y="7108"/>
                    <a:pt x="7228" y="6962"/>
                    <a:pt x="7121" y="6813"/>
                  </a:cubicBezTo>
                  <a:cubicBezTo>
                    <a:pt x="6914" y="6525"/>
                    <a:pt x="6713" y="6230"/>
                    <a:pt x="6524" y="5929"/>
                  </a:cubicBezTo>
                  <a:cubicBezTo>
                    <a:pt x="6181" y="5390"/>
                    <a:pt x="5893" y="4826"/>
                    <a:pt x="5588" y="4268"/>
                  </a:cubicBezTo>
                  <a:cubicBezTo>
                    <a:pt x="5649" y="4143"/>
                    <a:pt x="5717" y="4021"/>
                    <a:pt x="5783" y="3899"/>
                  </a:cubicBezTo>
                  <a:close/>
                  <a:moveTo>
                    <a:pt x="10583" y="6491"/>
                  </a:moveTo>
                  <a:cubicBezTo>
                    <a:pt x="10560" y="6667"/>
                    <a:pt x="10526" y="6839"/>
                    <a:pt x="10489" y="7011"/>
                  </a:cubicBezTo>
                  <a:cubicBezTo>
                    <a:pt x="10282" y="7103"/>
                    <a:pt x="10089" y="7219"/>
                    <a:pt x="9881" y="7301"/>
                  </a:cubicBezTo>
                  <a:cubicBezTo>
                    <a:pt x="9665" y="7388"/>
                    <a:pt x="9444" y="7459"/>
                    <a:pt x="9218" y="7513"/>
                  </a:cubicBezTo>
                  <a:cubicBezTo>
                    <a:pt x="8994" y="7565"/>
                    <a:pt x="8763" y="7599"/>
                    <a:pt x="8530" y="7619"/>
                  </a:cubicBezTo>
                  <a:cubicBezTo>
                    <a:pt x="8404" y="7631"/>
                    <a:pt x="8269" y="7643"/>
                    <a:pt x="8134" y="7643"/>
                  </a:cubicBezTo>
                  <a:cubicBezTo>
                    <a:pt x="8040" y="7643"/>
                    <a:pt x="7946" y="7637"/>
                    <a:pt x="7856" y="7621"/>
                  </a:cubicBezTo>
                  <a:cubicBezTo>
                    <a:pt x="7920" y="7402"/>
                    <a:pt x="7982" y="7185"/>
                    <a:pt x="8041" y="6965"/>
                  </a:cubicBezTo>
                  <a:cubicBezTo>
                    <a:pt x="8247" y="6997"/>
                    <a:pt x="8455" y="7014"/>
                    <a:pt x="8663" y="7014"/>
                  </a:cubicBezTo>
                  <a:cubicBezTo>
                    <a:pt x="8890" y="7014"/>
                    <a:pt x="9117" y="6994"/>
                    <a:pt x="9342" y="6952"/>
                  </a:cubicBezTo>
                  <a:cubicBezTo>
                    <a:pt x="9580" y="6908"/>
                    <a:pt x="9817" y="6843"/>
                    <a:pt x="10044" y="6754"/>
                  </a:cubicBezTo>
                  <a:cubicBezTo>
                    <a:pt x="10224" y="6683"/>
                    <a:pt x="10416" y="6602"/>
                    <a:pt x="10583" y="6491"/>
                  </a:cubicBezTo>
                  <a:close/>
                  <a:moveTo>
                    <a:pt x="5524" y="4403"/>
                  </a:moveTo>
                  <a:cubicBezTo>
                    <a:pt x="5776" y="4956"/>
                    <a:pt x="6097" y="5490"/>
                    <a:pt x="6422" y="5999"/>
                  </a:cubicBezTo>
                  <a:cubicBezTo>
                    <a:pt x="6618" y="6307"/>
                    <a:pt x="6823" y="6609"/>
                    <a:pt x="7038" y="6903"/>
                  </a:cubicBezTo>
                  <a:cubicBezTo>
                    <a:pt x="7206" y="7134"/>
                    <a:pt x="7374" y="7386"/>
                    <a:pt x="7568" y="7605"/>
                  </a:cubicBezTo>
                  <a:cubicBezTo>
                    <a:pt x="7486" y="7873"/>
                    <a:pt x="7405" y="8141"/>
                    <a:pt x="7314" y="8407"/>
                  </a:cubicBezTo>
                  <a:cubicBezTo>
                    <a:pt x="6906" y="7893"/>
                    <a:pt x="6532" y="7351"/>
                    <a:pt x="6193" y="6791"/>
                  </a:cubicBezTo>
                  <a:cubicBezTo>
                    <a:pt x="6003" y="6476"/>
                    <a:pt x="5824" y="6152"/>
                    <a:pt x="5657" y="5824"/>
                  </a:cubicBezTo>
                  <a:cubicBezTo>
                    <a:pt x="5519" y="5552"/>
                    <a:pt x="5393" y="5273"/>
                    <a:pt x="5260" y="4999"/>
                  </a:cubicBezTo>
                  <a:cubicBezTo>
                    <a:pt x="5341" y="4794"/>
                    <a:pt x="5429" y="4597"/>
                    <a:pt x="5524" y="4403"/>
                  </a:cubicBezTo>
                  <a:close/>
                  <a:moveTo>
                    <a:pt x="10450" y="7181"/>
                  </a:moveTo>
                  <a:lnTo>
                    <a:pt x="10450" y="7181"/>
                  </a:lnTo>
                  <a:cubicBezTo>
                    <a:pt x="10403" y="7365"/>
                    <a:pt x="10350" y="7550"/>
                    <a:pt x="10291" y="7730"/>
                  </a:cubicBezTo>
                  <a:cubicBezTo>
                    <a:pt x="9891" y="8022"/>
                    <a:pt x="9445" y="8238"/>
                    <a:pt x="8966" y="8357"/>
                  </a:cubicBezTo>
                  <a:cubicBezTo>
                    <a:pt x="8506" y="8470"/>
                    <a:pt x="8036" y="8502"/>
                    <a:pt x="7568" y="8553"/>
                  </a:cubicBezTo>
                  <a:cubicBezTo>
                    <a:pt x="7663" y="8270"/>
                    <a:pt x="7751" y="7987"/>
                    <a:pt x="7833" y="7703"/>
                  </a:cubicBezTo>
                  <a:cubicBezTo>
                    <a:pt x="7999" y="7740"/>
                    <a:pt x="8171" y="7755"/>
                    <a:pt x="8344" y="7755"/>
                  </a:cubicBezTo>
                  <a:cubicBezTo>
                    <a:pt x="8634" y="7755"/>
                    <a:pt x="8927" y="7712"/>
                    <a:pt x="9203" y="7653"/>
                  </a:cubicBezTo>
                  <a:cubicBezTo>
                    <a:pt x="9435" y="7604"/>
                    <a:pt x="9664" y="7534"/>
                    <a:pt x="9888" y="7447"/>
                  </a:cubicBezTo>
                  <a:cubicBezTo>
                    <a:pt x="10075" y="7374"/>
                    <a:pt x="10277" y="7291"/>
                    <a:pt x="10450" y="7181"/>
                  </a:cubicBezTo>
                  <a:close/>
                  <a:moveTo>
                    <a:pt x="5214" y="5121"/>
                  </a:moveTo>
                  <a:cubicBezTo>
                    <a:pt x="5450" y="5712"/>
                    <a:pt x="5772" y="6284"/>
                    <a:pt x="6098" y="6823"/>
                  </a:cubicBezTo>
                  <a:cubicBezTo>
                    <a:pt x="6453" y="7411"/>
                    <a:pt x="6853" y="7967"/>
                    <a:pt x="7283" y="8500"/>
                  </a:cubicBezTo>
                  <a:cubicBezTo>
                    <a:pt x="7222" y="8673"/>
                    <a:pt x="7158" y="8845"/>
                    <a:pt x="7094" y="9015"/>
                  </a:cubicBezTo>
                  <a:cubicBezTo>
                    <a:pt x="6237" y="7992"/>
                    <a:pt x="5545" y="6837"/>
                    <a:pt x="5044" y="5599"/>
                  </a:cubicBezTo>
                  <a:cubicBezTo>
                    <a:pt x="5098" y="5439"/>
                    <a:pt x="5153" y="5278"/>
                    <a:pt x="5214" y="5121"/>
                  </a:cubicBezTo>
                  <a:close/>
                  <a:moveTo>
                    <a:pt x="10231" y="7890"/>
                  </a:moveTo>
                  <a:lnTo>
                    <a:pt x="10231" y="7890"/>
                  </a:lnTo>
                  <a:cubicBezTo>
                    <a:pt x="10118" y="8198"/>
                    <a:pt x="9986" y="8499"/>
                    <a:pt x="9831" y="8790"/>
                  </a:cubicBezTo>
                  <a:cubicBezTo>
                    <a:pt x="9762" y="8819"/>
                    <a:pt x="9695" y="8858"/>
                    <a:pt x="9624" y="8889"/>
                  </a:cubicBezTo>
                  <a:cubicBezTo>
                    <a:pt x="9518" y="8939"/>
                    <a:pt x="9407" y="8981"/>
                    <a:pt x="9295" y="9021"/>
                  </a:cubicBezTo>
                  <a:cubicBezTo>
                    <a:pt x="9066" y="9099"/>
                    <a:pt x="8831" y="9153"/>
                    <a:pt x="8591" y="9184"/>
                  </a:cubicBezTo>
                  <a:cubicBezTo>
                    <a:pt x="8444" y="9202"/>
                    <a:pt x="8298" y="9210"/>
                    <a:pt x="8153" y="9210"/>
                  </a:cubicBezTo>
                  <a:cubicBezTo>
                    <a:pt x="7889" y="9210"/>
                    <a:pt x="7627" y="9184"/>
                    <a:pt x="7364" y="9142"/>
                  </a:cubicBezTo>
                  <a:cubicBezTo>
                    <a:pt x="7378" y="9102"/>
                    <a:pt x="7394" y="9063"/>
                    <a:pt x="7408" y="9024"/>
                  </a:cubicBezTo>
                  <a:cubicBezTo>
                    <a:pt x="7457" y="8886"/>
                    <a:pt x="7500" y="8747"/>
                    <a:pt x="7548" y="8609"/>
                  </a:cubicBezTo>
                  <a:cubicBezTo>
                    <a:pt x="8500" y="8600"/>
                    <a:pt x="9435" y="8425"/>
                    <a:pt x="10231" y="7890"/>
                  </a:cubicBezTo>
                  <a:close/>
                  <a:moveTo>
                    <a:pt x="4992" y="5768"/>
                  </a:moveTo>
                  <a:cubicBezTo>
                    <a:pt x="5492" y="7002"/>
                    <a:pt x="6182" y="8150"/>
                    <a:pt x="7036" y="9171"/>
                  </a:cubicBezTo>
                  <a:cubicBezTo>
                    <a:pt x="6968" y="9344"/>
                    <a:pt x="6900" y="9517"/>
                    <a:pt x="6829" y="9689"/>
                  </a:cubicBezTo>
                  <a:cubicBezTo>
                    <a:pt x="5975" y="8848"/>
                    <a:pt x="5300" y="7853"/>
                    <a:pt x="4726" y="6805"/>
                  </a:cubicBezTo>
                  <a:cubicBezTo>
                    <a:pt x="4794" y="6454"/>
                    <a:pt x="4885" y="6108"/>
                    <a:pt x="4992" y="5768"/>
                  </a:cubicBezTo>
                  <a:close/>
                  <a:moveTo>
                    <a:pt x="9712" y="9001"/>
                  </a:moveTo>
                  <a:lnTo>
                    <a:pt x="9712" y="9001"/>
                  </a:lnTo>
                  <a:cubicBezTo>
                    <a:pt x="9600" y="9193"/>
                    <a:pt x="9481" y="9383"/>
                    <a:pt x="9354" y="9563"/>
                  </a:cubicBezTo>
                  <a:cubicBezTo>
                    <a:pt x="9167" y="9654"/>
                    <a:pt x="8988" y="9732"/>
                    <a:pt x="8783" y="9773"/>
                  </a:cubicBezTo>
                  <a:cubicBezTo>
                    <a:pt x="8571" y="9815"/>
                    <a:pt x="8354" y="9825"/>
                    <a:pt x="8138" y="9827"/>
                  </a:cubicBezTo>
                  <a:cubicBezTo>
                    <a:pt x="8106" y="9827"/>
                    <a:pt x="8074" y="9827"/>
                    <a:pt x="8042" y="9827"/>
                  </a:cubicBezTo>
                  <a:cubicBezTo>
                    <a:pt x="7860" y="9827"/>
                    <a:pt x="7678" y="9820"/>
                    <a:pt x="7499" y="9797"/>
                  </a:cubicBezTo>
                  <a:cubicBezTo>
                    <a:pt x="7394" y="9783"/>
                    <a:pt x="7289" y="9763"/>
                    <a:pt x="7187" y="9737"/>
                  </a:cubicBezTo>
                  <a:cubicBezTo>
                    <a:pt x="7172" y="9733"/>
                    <a:pt x="7157" y="9727"/>
                    <a:pt x="7143" y="9723"/>
                  </a:cubicBezTo>
                  <a:cubicBezTo>
                    <a:pt x="7208" y="9561"/>
                    <a:pt x="7267" y="9397"/>
                    <a:pt x="7330" y="9234"/>
                  </a:cubicBezTo>
                  <a:cubicBezTo>
                    <a:pt x="7594" y="9311"/>
                    <a:pt x="7874" y="9346"/>
                    <a:pt x="8153" y="9346"/>
                  </a:cubicBezTo>
                  <a:cubicBezTo>
                    <a:pt x="8309" y="9346"/>
                    <a:pt x="8464" y="9335"/>
                    <a:pt x="8615" y="9315"/>
                  </a:cubicBezTo>
                  <a:cubicBezTo>
                    <a:pt x="8861" y="9283"/>
                    <a:pt x="9103" y="9227"/>
                    <a:pt x="9337" y="9146"/>
                  </a:cubicBezTo>
                  <a:cubicBezTo>
                    <a:pt x="9457" y="9106"/>
                    <a:pt x="9590" y="9059"/>
                    <a:pt x="9712" y="9001"/>
                  </a:cubicBezTo>
                  <a:close/>
                  <a:moveTo>
                    <a:pt x="4695" y="6965"/>
                  </a:moveTo>
                  <a:cubicBezTo>
                    <a:pt x="5227" y="8024"/>
                    <a:pt x="5956" y="8964"/>
                    <a:pt x="6775" y="9817"/>
                  </a:cubicBezTo>
                  <a:cubicBezTo>
                    <a:pt x="6694" y="10008"/>
                    <a:pt x="6616" y="10201"/>
                    <a:pt x="6531" y="10391"/>
                  </a:cubicBezTo>
                  <a:cubicBezTo>
                    <a:pt x="6347" y="10174"/>
                    <a:pt x="6145" y="9973"/>
                    <a:pt x="5965" y="9753"/>
                  </a:cubicBezTo>
                  <a:cubicBezTo>
                    <a:pt x="5769" y="9517"/>
                    <a:pt x="5589" y="9269"/>
                    <a:pt x="5424" y="9010"/>
                  </a:cubicBezTo>
                  <a:cubicBezTo>
                    <a:pt x="5261" y="8754"/>
                    <a:pt x="5112" y="8490"/>
                    <a:pt x="4979" y="8216"/>
                  </a:cubicBezTo>
                  <a:cubicBezTo>
                    <a:pt x="4847" y="7945"/>
                    <a:pt x="4750" y="7662"/>
                    <a:pt x="4627" y="7386"/>
                  </a:cubicBezTo>
                  <a:cubicBezTo>
                    <a:pt x="4638" y="7287"/>
                    <a:pt x="4653" y="7192"/>
                    <a:pt x="4668" y="7098"/>
                  </a:cubicBezTo>
                  <a:cubicBezTo>
                    <a:pt x="4675" y="7053"/>
                    <a:pt x="4687" y="7009"/>
                    <a:pt x="4695" y="6965"/>
                  </a:cubicBezTo>
                  <a:close/>
                  <a:moveTo>
                    <a:pt x="9171" y="9811"/>
                  </a:moveTo>
                  <a:lnTo>
                    <a:pt x="9171" y="9811"/>
                  </a:lnTo>
                  <a:cubicBezTo>
                    <a:pt x="9032" y="9986"/>
                    <a:pt x="8886" y="10157"/>
                    <a:pt x="8730" y="10321"/>
                  </a:cubicBezTo>
                  <a:cubicBezTo>
                    <a:pt x="8414" y="10394"/>
                    <a:pt x="8097" y="10447"/>
                    <a:pt x="7770" y="10455"/>
                  </a:cubicBezTo>
                  <a:cubicBezTo>
                    <a:pt x="7732" y="10456"/>
                    <a:pt x="7695" y="10457"/>
                    <a:pt x="7658" y="10457"/>
                  </a:cubicBezTo>
                  <a:cubicBezTo>
                    <a:pt x="7500" y="10457"/>
                    <a:pt x="7342" y="10448"/>
                    <a:pt x="7187" y="10434"/>
                  </a:cubicBezTo>
                  <a:cubicBezTo>
                    <a:pt x="7091" y="10425"/>
                    <a:pt x="6995" y="10414"/>
                    <a:pt x="6897" y="10404"/>
                  </a:cubicBezTo>
                  <a:cubicBezTo>
                    <a:pt x="6883" y="10401"/>
                    <a:pt x="6869" y="10401"/>
                    <a:pt x="6855" y="10400"/>
                  </a:cubicBezTo>
                  <a:cubicBezTo>
                    <a:pt x="6937" y="10214"/>
                    <a:pt x="7016" y="10024"/>
                    <a:pt x="7093" y="9837"/>
                  </a:cubicBezTo>
                  <a:cubicBezTo>
                    <a:pt x="7116" y="9844"/>
                    <a:pt x="7137" y="9848"/>
                    <a:pt x="7160" y="9855"/>
                  </a:cubicBezTo>
                  <a:cubicBezTo>
                    <a:pt x="7266" y="9886"/>
                    <a:pt x="7377" y="9908"/>
                    <a:pt x="7489" y="9922"/>
                  </a:cubicBezTo>
                  <a:cubicBezTo>
                    <a:pt x="7688" y="9947"/>
                    <a:pt x="7889" y="9953"/>
                    <a:pt x="8088" y="9953"/>
                  </a:cubicBezTo>
                  <a:cubicBezTo>
                    <a:pt x="8112" y="9953"/>
                    <a:pt x="8136" y="9953"/>
                    <a:pt x="8160" y="9953"/>
                  </a:cubicBezTo>
                  <a:cubicBezTo>
                    <a:pt x="8479" y="9950"/>
                    <a:pt x="8854" y="9930"/>
                    <a:pt x="9171" y="9811"/>
                  </a:cubicBezTo>
                  <a:close/>
                  <a:moveTo>
                    <a:pt x="4594" y="7696"/>
                  </a:moveTo>
                  <a:cubicBezTo>
                    <a:pt x="4665" y="7882"/>
                    <a:pt x="4752" y="8065"/>
                    <a:pt x="4837" y="8238"/>
                  </a:cubicBezTo>
                  <a:cubicBezTo>
                    <a:pt x="4973" y="8522"/>
                    <a:pt x="5128" y="8797"/>
                    <a:pt x="5298" y="9061"/>
                  </a:cubicBezTo>
                  <a:cubicBezTo>
                    <a:pt x="5624" y="9569"/>
                    <a:pt x="6010" y="10099"/>
                    <a:pt x="6490" y="10472"/>
                  </a:cubicBezTo>
                  <a:cubicBezTo>
                    <a:pt x="6405" y="10657"/>
                    <a:pt x="6320" y="10841"/>
                    <a:pt x="6229" y="11024"/>
                  </a:cubicBezTo>
                  <a:cubicBezTo>
                    <a:pt x="5871" y="10671"/>
                    <a:pt x="5532" y="10292"/>
                    <a:pt x="5263" y="9866"/>
                  </a:cubicBezTo>
                  <a:cubicBezTo>
                    <a:pt x="5115" y="9634"/>
                    <a:pt x="4976" y="9398"/>
                    <a:pt x="4867" y="9144"/>
                  </a:cubicBezTo>
                  <a:cubicBezTo>
                    <a:pt x="4755" y="8886"/>
                    <a:pt x="4682" y="8617"/>
                    <a:pt x="4582" y="8354"/>
                  </a:cubicBezTo>
                  <a:cubicBezTo>
                    <a:pt x="4577" y="8347"/>
                    <a:pt x="4572" y="8343"/>
                    <a:pt x="4567" y="8340"/>
                  </a:cubicBezTo>
                  <a:cubicBezTo>
                    <a:pt x="4567" y="8123"/>
                    <a:pt x="4576" y="7909"/>
                    <a:pt x="4594" y="7696"/>
                  </a:cubicBezTo>
                  <a:close/>
                  <a:moveTo>
                    <a:pt x="6802" y="10518"/>
                  </a:moveTo>
                  <a:cubicBezTo>
                    <a:pt x="6829" y="10526"/>
                    <a:pt x="6853" y="10535"/>
                    <a:pt x="6881" y="10542"/>
                  </a:cubicBezTo>
                  <a:cubicBezTo>
                    <a:pt x="6975" y="10565"/>
                    <a:pt x="7070" y="10580"/>
                    <a:pt x="7165" y="10593"/>
                  </a:cubicBezTo>
                  <a:cubicBezTo>
                    <a:pt x="7345" y="10617"/>
                    <a:pt x="7525" y="10626"/>
                    <a:pt x="7705" y="10626"/>
                  </a:cubicBezTo>
                  <a:cubicBezTo>
                    <a:pt x="7730" y="10626"/>
                    <a:pt x="7755" y="10626"/>
                    <a:pt x="7780" y="10626"/>
                  </a:cubicBezTo>
                  <a:cubicBezTo>
                    <a:pt x="8014" y="10620"/>
                    <a:pt x="8255" y="10599"/>
                    <a:pt x="8490" y="10557"/>
                  </a:cubicBezTo>
                  <a:lnTo>
                    <a:pt x="8490" y="10557"/>
                  </a:lnTo>
                  <a:cubicBezTo>
                    <a:pt x="8278" y="10760"/>
                    <a:pt x="8051" y="10945"/>
                    <a:pt x="7812" y="11114"/>
                  </a:cubicBezTo>
                  <a:cubicBezTo>
                    <a:pt x="7760" y="11128"/>
                    <a:pt x="7704" y="11142"/>
                    <a:pt x="7649" y="11153"/>
                  </a:cubicBezTo>
                  <a:cubicBezTo>
                    <a:pt x="7513" y="11185"/>
                    <a:pt x="7375" y="11202"/>
                    <a:pt x="7236" y="11213"/>
                  </a:cubicBezTo>
                  <a:cubicBezTo>
                    <a:pt x="7155" y="11220"/>
                    <a:pt x="7073" y="11223"/>
                    <a:pt x="6991" y="11223"/>
                  </a:cubicBezTo>
                  <a:cubicBezTo>
                    <a:pt x="6823" y="11223"/>
                    <a:pt x="6656" y="11209"/>
                    <a:pt x="6490" y="11185"/>
                  </a:cubicBezTo>
                  <a:cubicBezTo>
                    <a:pt x="6596" y="10962"/>
                    <a:pt x="6700" y="10740"/>
                    <a:pt x="6802" y="10518"/>
                  </a:cubicBezTo>
                  <a:close/>
                  <a:moveTo>
                    <a:pt x="4580" y="8706"/>
                  </a:moveTo>
                  <a:cubicBezTo>
                    <a:pt x="4627" y="8861"/>
                    <a:pt x="4688" y="9014"/>
                    <a:pt x="4748" y="9159"/>
                  </a:cubicBezTo>
                  <a:cubicBezTo>
                    <a:pt x="4858" y="9421"/>
                    <a:pt x="4985" y="9683"/>
                    <a:pt x="5135" y="9923"/>
                  </a:cubicBezTo>
                  <a:cubicBezTo>
                    <a:pt x="5419" y="10376"/>
                    <a:pt x="5765" y="10783"/>
                    <a:pt x="6186" y="11108"/>
                  </a:cubicBezTo>
                  <a:cubicBezTo>
                    <a:pt x="6077" y="11329"/>
                    <a:pt x="5965" y="11551"/>
                    <a:pt x="5850" y="11769"/>
                  </a:cubicBezTo>
                  <a:cubicBezTo>
                    <a:pt x="5003" y="10994"/>
                    <a:pt x="4644" y="9859"/>
                    <a:pt x="4580" y="8706"/>
                  </a:cubicBezTo>
                  <a:close/>
                  <a:moveTo>
                    <a:pt x="6470" y="11231"/>
                  </a:moveTo>
                  <a:cubicBezTo>
                    <a:pt x="6685" y="11282"/>
                    <a:pt x="6903" y="11310"/>
                    <a:pt x="7123" y="11310"/>
                  </a:cubicBezTo>
                  <a:cubicBezTo>
                    <a:pt x="7166" y="11310"/>
                    <a:pt x="7209" y="11309"/>
                    <a:pt x="7252" y="11307"/>
                  </a:cubicBezTo>
                  <a:cubicBezTo>
                    <a:pt x="7364" y="11301"/>
                    <a:pt x="7476" y="11285"/>
                    <a:pt x="7588" y="11265"/>
                  </a:cubicBezTo>
                  <a:lnTo>
                    <a:pt x="7588" y="11265"/>
                  </a:lnTo>
                  <a:cubicBezTo>
                    <a:pt x="7138" y="11551"/>
                    <a:pt x="6653" y="11773"/>
                    <a:pt x="6131" y="11898"/>
                  </a:cubicBezTo>
                  <a:cubicBezTo>
                    <a:pt x="6249" y="11678"/>
                    <a:pt x="6359" y="11456"/>
                    <a:pt x="6470" y="11231"/>
                  </a:cubicBezTo>
                  <a:close/>
                  <a:moveTo>
                    <a:pt x="9144" y="1"/>
                  </a:moveTo>
                  <a:cubicBezTo>
                    <a:pt x="9121" y="1"/>
                    <a:pt x="9097" y="7"/>
                    <a:pt x="9076" y="20"/>
                  </a:cubicBezTo>
                  <a:cubicBezTo>
                    <a:pt x="7526" y="995"/>
                    <a:pt x="6257" y="2402"/>
                    <a:pt x="5419" y="4028"/>
                  </a:cubicBezTo>
                  <a:cubicBezTo>
                    <a:pt x="5392" y="4034"/>
                    <a:pt x="5369" y="4057"/>
                    <a:pt x="5380" y="4085"/>
                  </a:cubicBezTo>
                  <a:cubicBezTo>
                    <a:pt x="5383" y="4088"/>
                    <a:pt x="5383" y="4091"/>
                    <a:pt x="5385" y="4094"/>
                  </a:cubicBezTo>
                  <a:cubicBezTo>
                    <a:pt x="5373" y="4113"/>
                    <a:pt x="5365" y="4133"/>
                    <a:pt x="5355" y="4150"/>
                  </a:cubicBezTo>
                  <a:cubicBezTo>
                    <a:pt x="4525" y="5812"/>
                    <a:pt x="4067" y="7779"/>
                    <a:pt x="4430" y="9618"/>
                  </a:cubicBezTo>
                  <a:cubicBezTo>
                    <a:pt x="4610" y="10525"/>
                    <a:pt x="5029" y="11387"/>
                    <a:pt x="5721" y="12002"/>
                  </a:cubicBezTo>
                  <a:cubicBezTo>
                    <a:pt x="5024" y="13273"/>
                    <a:pt x="4210" y="14482"/>
                    <a:pt x="3291" y="15604"/>
                  </a:cubicBezTo>
                  <a:cubicBezTo>
                    <a:pt x="2811" y="16187"/>
                    <a:pt x="2304" y="16749"/>
                    <a:pt x="1770" y="17282"/>
                  </a:cubicBezTo>
                  <a:cubicBezTo>
                    <a:pt x="1500" y="17552"/>
                    <a:pt x="1223" y="17817"/>
                    <a:pt x="942" y="18074"/>
                  </a:cubicBezTo>
                  <a:cubicBezTo>
                    <a:pt x="654" y="18335"/>
                    <a:pt x="337" y="18569"/>
                    <a:pt x="81" y="18862"/>
                  </a:cubicBezTo>
                  <a:cubicBezTo>
                    <a:pt x="1" y="18957"/>
                    <a:pt x="84" y="19077"/>
                    <a:pt x="187" y="19077"/>
                  </a:cubicBezTo>
                  <a:cubicBezTo>
                    <a:pt x="210" y="19077"/>
                    <a:pt x="233" y="19072"/>
                    <a:pt x="256" y="19059"/>
                  </a:cubicBezTo>
                  <a:cubicBezTo>
                    <a:pt x="562" y="18881"/>
                    <a:pt x="822" y="18629"/>
                    <a:pt x="1084" y="18392"/>
                  </a:cubicBezTo>
                  <a:cubicBezTo>
                    <a:pt x="1338" y="18162"/>
                    <a:pt x="1587" y="17931"/>
                    <a:pt x="1831" y="17691"/>
                  </a:cubicBezTo>
                  <a:cubicBezTo>
                    <a:pt x="2329" y="17202"/>
                    <a:pt x="2807" y="16689"/>
                    <a:pt x="3256" y="16157"/>
                  </a:cubicBezTo>
                  <a:cubicBezTo>
                    <a:pt x="4149" y="15107"/>
                    <a:pt x="4946" y="13975"/>
                    <a:pt x="5641" y="12785"/>
                  </a:cubicBezTo>
                  <a:cubicBezTo>
                    <a:pt x="5754" y="12593"/>
                    <a:pt x="5857" y="12399"/>
                    <a:pt x="5964" y="12206"/>
                  </a:cubicBezTo>
                  <a:cubicBezTo>
                    <a:pt x="5965" y="12207"/>
                    <a:pt x="5968" y="12209"/>
                    <a:pt x="5969" y="12210"/>
                  </a:cubicBezTo>
                  <a:cubicBezTo>
                    <a:pt x="5995" y="12229"/>
                    <a:pt x="6022" y="12238"/>
                    <a:pt x="6049" y="12238"/>
                  </a:cubicBezTo>
                  <a:cubicBezTo>
                    <a:pt x="6104" y="12238"/>
                    <a:pt x="6155" y="12201"/>
                    <a:pt x="6179" y="12155"/>
                  </a:cubicBezTo>
                  <a:cubicBezTo>
                    <a:pt x="6979" y="11958"/>
                    <a:pt x="7738" y="11592"/>
                    <a:pt x="8378" y="11067"/>
                  </a:cubicBezTo>
                  <a:cubicBezTo>
                    <a:pt x="9129" y="10450"/>
                    <a:pt x="9742" y="9668"/>
                    <a:pt x="10173" y="8797"/>
                  </a:cubicBezTo>
                  <a:cubicBezTo>
                    <a:pt x="11054" y="7020"/>
                    <a:pt x="11097" y="4963"/>
                    <a:pt x="10586" y="3079"/>
                  </a:cubicBezTo>
                  <a:cubicBezTo>
                    <a:pt x="10296" y="2008"/>
                    <a:pt x="9833" y="988"/>
                    <a:pt x="9242" y="51"/>
                  </a:cubicBezTo>
                  <a:cubicBezTo>
                    <a:pt x="9220" y="18"/>
                    <a:pt x="9182" y="1"/>
                    <a:pt x="9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4"/>
            <p:cNvSpPr/>
            <p:nvPr/>
          </p:nvSpPr>
          <p:spPr>
            <a:xfrm>
              <a:off x="3462175" y="1489800"/>
              <a:ext cx="141400" cy="422650"/>
            </a:xfrm>
            <a:custGeom>
              <a:avLst/>
              <a:gdLst/>
              <a:ahLst/>
              <a:cxnLst/>
              <a:rect l="l" t="t" r="r" b="b"/>
              <a:pathLst>
                <a:path w="5656" h="16906" extrusionOk="0">
                  <a:moveTo>
                    <a:pt x="4260" y="7547"/>
                  </a:moveTo>
                  <a:cubicBezTo>
                    <a:pt x="4551" y="7869"/>
                    <a:pt x="4773" y="8238"/>
                    <a:pt x="4944" y="8635"/>
                  </a:cubicBezTo>
                  <a:cubicBezTo>
                    <a:pt x="4878" y="8571"/>
                    <a:pt x="4812" y="8510"/>
                    <a:pt x="4738" y="8455"/>
                  </a:cubicBezTo>
                  <a:cubicBezTo>
                    <a:pt x="4566" y="8326"/>
                    <a:pt x="4380" y="8224"/>
                    <a:pt x="4180" y="8148"/>
                  </a:cubicBezTo>
                  <a:cubicBezTo>
                    <a:pt x="4210" y="7947"/>
                    <a:pt x="4237" y="7747"/>
                    <a:pt x="4260" y="7547"/>
                  </a:cubicBezTo>
                  <a:close/>
                  <a:moveTo>
                    <a:pt x="4010" y="7503"/>
                  </a:moveTo>
                  <a:lnTo>
                    <a:pt x="4010" y="7503"/>
                  </a:lnTo>
                  <a:cubicBezTo>
                    <a:pt x="3989" y="7701"/>
                    <a:pt x="3962" y="7902"/>
                    <a:pt x="3933" y="8099"/>
                  </a:cubicBezTo>
                  <a:cubicBezTo>
                    <a:pt x="3502" y="8121"/>
                    <a:pt x="3085" y="8236"/>
                    <a:pt x="2686" y="8411"/>
                  </a:cubicBezTo>
                  <a:cubicBezTo>
                    <a:pt x="2475" y="8503"/>
                    <a:pt x="2272" y="8621"/>
                    <a:pt x="2078" y="8746"/>
                  </a:cubicBezTo>
                  <a:cubicBezTo>
                    <a:pt x="1970" y="8815"/>
                    <a:pt x="1862" y="8889"/>
                    <a:pt x="1758" y="8971"/>
                  </a:cubicBezTo>
                  <a:cubicBezTo>
                    <a:pt x="2329" y="8231"/>
                    <a:pt x="3089" y="7635"/>
                    <a:pt x="4010" y="7503"/>
                  </a:cubicBezTo>
                  <a:close/>
                  <a:moveTo>
                    <a:pt x="4175" y="8187"/>
                  </a:moveTo>
                  <a:cubicBezTo>
                    <a:pt x="4355" y="8276"/>
                    <a:pt x="4531" y="8383"/>
                    <a:pt x="4687" y="8510"/>
                  </a:cubicBezTo>
                  <a:cubicBezTo>
                    <a:pt x="4773" y="8581"/>
                    <a:pt x="4858" y="8656"/>
                    <a:pt x="4936" y="8739"/>
                  </a:cubicBezTo>
                  <a:cubicBezTo>
                    <a:pt x="4969" y="8770"/>
                    <a:pt x="4997" y="8805"/>
                    <a:pt x="5027" y="8839"/>
                  </a:cubicBezTo>
                  <a:cubicBezTo>
                    <a:pt x="5107" y="9061"/>
                    <a:pt x="5175" y="9288"/>
                    <a:pt x="5224" y="9520"/>
                  </a:cubicBezTo>
                  <a:cubicBezTo>
                    <a:pt x="5084" y="9386"/>
                    <a:pt x="4935" y="9259"/>
                    <a:pt x="4779" y="9150"/>
                  </a:cubicBezTo>
                  <a:cubicBezTo>
                    <a:pt x="4644" y="9054"/>
                    <a:pt x="4502" y="8967"/>
                    <a:pt x="4353" y="8890"/>
                  </a:cubicBezTo>
                  <a:cubicBezTo>
                    <a:pt x="4284" y="8855"/>
                    <a:pt x="4213" y="8824"/>
                    <a:pt x="4140" y="8795"/>
                  </a:cubicBezTo>
                  <a:cubicBezTo>
                    <a:pt x="4119" y="8788"/>
                    <a:pt x="4098" y="8783"/>
                    <a:pt x="4077" y="8776"/>
                  </a:cubicBezTo>
                  <a:cubicBezTo>
                    <a:pt x="4112" y="8581"/>
                    <a:pt x="4145" y="8384"/>
                    <a:pt x="4175" y="8187"/>
                  </a:cubicBezTo>
                  <a:close/>
                  <a:moveTo>
                    <a:pt x="3925" y="8174"/>
                  </a:moveTo>
                  <a:cubicBezTo>
                    <a:pt x="3901" y="8337"/>
                    <a:pt x="3875" y="8500"/>
                    <a:pt x="3847" y="8662"/>
                  </a:cubicBezTo>
                  <a:cubicBezTo>
                    <a:pt x="3354" y="8695"/>
                    <a:pt x="2854" y="8872"/>
                    <a:pt x="2402" y="9064"/>
                  </a:cubicBezTo>
                  <a:cubicBezTo>
                    <a:pt x="2168" y="9163"/>
                    <a:pt x="1940" y="9276"/>
                    <a:pt x="1719" y="9404"/>
                  </a:cubicBezTo>
                  <a:cubicBezTo>
                    <a:pt x="1581" y="9482"/>
                    <a:pt x="1439" y="9564"/>
                    <a:pt x="1307" y="9657"/>
                  </a:cubicBezTo>
                  <a:cubicBezTo>
                    <a:pt x="1392" y="9506"/>
                    <a:pt x="1485" y="9359"/>
                    <a:pt x="1584" y="9214"/>
                  </a:cubicBezTo>
                  <a:cubicBezTo>
                    <a:pt x="1588" y="9214"/>
                    <a:pt x="1594" y="9214"/>
                    <a:pt x="1599" y="9210"/>
                  </a:cubicBezTo>
                  <a:cubicBezTo>
                    <a:pt x="1787" y="9081"/>
                    <a:pt x="1960" y="8932"/>
                    <a:pt x="2153" y="8811"/>
                  </a:cubicBezTo>
                  <a:cubicBezTo>
                    <a:pt x="2341" y="8692"/>
                    <a:pt x="2543" y="8597"/>
                    <a:pt x="2749" y="8507"/>
                  </a:cubicBezTo>
                  <a:cubicBezTo>
                    <a:pt x="3123" y="8347"/>
                    <a:pt x="3523" y="8248"/>
                    <a:pt x="3925" y="8174"/>
                  </a:cubicBezTo>
                  <a:close/>
                  <a:moveTo>
                    <a:pt x="3835" y="8734"/>
                  </a:moveTo>
                  <a:lnTo>
                    <a:pt x="3835" y="8734"/>
                  </a:lnTo>
                  <a:cubicBezTo>
                    <a:pt x="3807" y="8902"/>
                    <a:pt x="3770" y="9066"/>
                    <a:pt x="3738" y="9231"/>
                  </a:cubicBezTo>
                  <a:cubicBezTo>
                    <a:pt x="2800" y="9428"/>
                    <a:pt x="1882" y="9725"/>
                    <a:pt x="1042" y="10189"/>
                  </a:cubicBezTo>
                  <a:cubicBezTo>
                    <a:pt x="1056" y="10156"/>
                    <a:pt x="1069" y="10122"/>
                    <a:pt x="1084" y="10088"/>
                  </a:cubicBezTo>
                  <a:cubicBezTo>
                    <a:pt x="1116" y="10021"/>
                    <a:pt x="1151" y="9950"/>
                    <a:pt x="1187" y="9879"/>
                  </a:cubicBezTo>
                  <a:cubicBezTo>
                    <a:pt x="1394" y="9752"/>
                    <a:pt x="1588" y="9605"/>
                    <a:pt x="1801" y="9483"/>
                  </a:cubicBezTo>
                  <a:cubicBezTo>
                    <a:pt x="2014" y="9361"/>
                    <a:pt x="2236" y="9252"/>
                    <a:pt x="2463" y="9156"/>
                  </a:cubicBezTo>
                  <a:cubicBezTo>
                    <a:pt x="2692" y="9058"/>
                    <a:pt x="2926" y="8974"/>
                    <a:pt x="3166" y="8905"/>
                  </a:cubicBezTo>
                  <a:cubicBezTo>
                    <a:pt x="3387" y="8841"/>
                    <a:pt x="3614" y="8795"/>
                    <a:pt x="3835" y="8734"/>
                  </a:cubicBezTo>
                  <a:close/>
                  <a:moveTo>
                    <a:pt x="4057" y="8879"/>
                  </a:moveTo>
                  <a:cubicBezTo>
                    <a:pt x="4068" y="8883"/>
                    <a:pt x="4077" y="8890"/>
                    <a:pt x="4088" y="8896"/>
                  </a:cubicBezTo>
                  <a:lnTo>
                    <a:pt x="4295" y="9008"/>
                  </a:lnTo>
                  <a:cubicBezTo>
                    <a:pt x="4433" y="9085"/>
                    <a:pt x="4568" y="9170"/>
                    <a:pt x="4695" y="9262"/>
                  </a:cubicBezTo>
                  <a:cubicBezTo>
                    <a:pt x="4912" y="9418"/>
                    <a:pt x="5100" y="9597"/>
                    <a:pt x="5277" y="9790"/>
                  </a:cubicBezTo>
                  <a:cubicBezTo>
                    <a:pt x="5305" y="9972"/>
                    <a:pt x="5325" y="10153"/>
                    <a:pt x="5337" y="10336"/>
                  </a:cubicBezTo>
                  <a:cubicBezTo>
                    <a:pt x="5176" y="10111"/>
                    <a:pt x="4936" y="9926"/>
                    <a:pt x="4724" y="9777"/>
                  </a:cubicBezTo>
                  <a:cubicBezTo>
                    <a:pt x="4575" y="9674"/>
                    <a:pt x="4421" y="9574"/>
                    <a:pt x="4260" y="9491"/>
                  </a:cubicBezTo>
                  <a:cubicBezTo>
                    <a:pt x="4180" y="9449"/>
                    <a:pt x="4096" y="9413"/>
                    <a:pt x="4011" y="9384"/>
                  </a:cubicBezTo>
                  <a:cubicBezTo>
                    <a:pt x="3993" y="9378"/>
                    <a:pt x="3976" y="9371"/>
                    <a:pt x="3957" y="9366"/>
                  </a:cubicBezTo>
                  <a:cubicBezTo>
                    <a:pt x="3992" y="9205"/>
                    <a:pt x="4027" y="9042"/>
                    <a:pt x="4057" y="8879"/>
                  </a:cubicBezTo>
                  <a:close/>
                  <a:moveTo>
                    <a:pt x="3936" y="9464"/>
                  </a:moveTo>
                  <a:lnTo>
                    <a:pt x="3974" y="9475"/>
                  </a:lnTo>
                  <a:cubicBezTo>
                    <a:pt x="4055" y="9503"/>
                    <a:pt x="4133" y="9539"/>
                    <a:pt x="4210" y="9577"/>
                  </a:cubicBezTo>
                  <a:cubicBezTo>
                    <a:pt x="4365" y="9655"/>
                    <a:pt x="4511" y="9752"/>
                    <a:pt x="4653" y="9851"/>
                  </a:cubicBezTo>
                  <a:cubicBezTo>
                    <a:pt x="4797" y="9950"/>
                    <a:pt x="4936" y="10057"/>
                    <a:pt x="5060" y="10182"/>
                  </a:cubicBezTo>
                  <a:cubicBezTo>
                    <a:pt x="5178" y="10305"/>
                    <a:pt x="5263" y="10437"/>
                    <a:pt x="5346" y="10583"/>
                  </a:cubicBezTo>
                  <a:cubicBezTo>
                    <a:pt x="5351" y="10763"/>
                    <a:pt x="5344" y="10943"/>
                    <a:pt x="5329" y="11124"/>
                  </a:cubicBezTo>
                  <a:cubicBezTo>
                    <a:pt x="5273" y="11029"/>
                    <a:pt x="5205" y="10936"/>
                    <a:pt x="5145" y="10854"/>
                  </a:cubicBezTo>
                  <a:cubicBezTo>
                    <a:pt x="5024" y="10692"/>
                    <a:pt x="4887" y="10546"/>
                    <a:pt x="4738" y="10411"/>
                  </a:cubicBezTo>
                  <a:cubicBezTo>
                    <a:pt x="4481" y="10180"/>
                    <a:pt x="4170" y="9986"/>
                    <a:pt x="3840" y="9876"/>
                  </a:cubicBezTo>
                  <a:cubicBezTo>
                    <a:pt x="3872" y="9739"/>
                    <a:pt x="3906" y="9603"/>
                    <a:pt x="3936" y="9464"/>
                  </a:cubicBezTo>
                  <a:close/>
                  <a:moveTo>
                    <a:pt x="3715" y="9343"/>
                  </a:moveTo>
                  <a:cubicBezTo>
                    <a:pt x="3685" y="9491"/>
                    <a:pt x="3651" y="9638"/>
                    <a:pt x="3617" y="9784"/>
                  </a:cubicBezTo>
                  <a:cubicBezTo>
                    <a:pt x="2578" y="10079"/>
                    <a:pt x="1592" y="10532"/>
                    <a:pt x="691" y="11128"/>
                  </a:cubicBezTo>
                  <a:cubicBezTo>
                    <a:pt x="775" y="10853"/>
                    <a:pt x="872" y="10579"/>
                    <a:pt x="988" y="10313"/>
                  </a:cubicBezTo>
                  <a:cubicBezTo>
                    <a:pt x="1851" y="9874"/>
                    <a:pt x="2759" y="9518"/>
                    <a:pt x="3715" y="9343"/>
                  </a:cubicBezTo>
                  <a:close/>
                  <a:moveTo>
                    <a:pt x="3584" y="9916"/>
                  </a:moveTo>
                  <a:lnTo>
                    <a:pt x="3584" y="9916"/>
                  </a:lnTo>
                  <a:cubicBezTo>
                    <a:pt x="3550" y="10059"/>
                    <a:pt x="3513" y="10203"/>
                    <a:pt x="3474" y="10348"/>
                  </a:cubicBezTo>
                  <a:cubicBezTo>
                    <a:pt x="2942" y="10508"/>
                    <a:pt x="2421" y="10697"/>
                    <a:pt x="1913" y="10929"/>
                  </a:cubicBezTo>
                  <a:cubicBezTo>
                    <a:pt x="1449" y="11139"/>
                    <a:pt x="971" y="11376"/>
                    <a:pt x="542" y="11664"/>
                  </a:cubicBezTo>
                  <a:cubicBezTo>
                    <a:pt x="577" y="11529"/>
                    <a:pt x="612" y="11399"/>
                    <a:pt x="649" y="11265"/>
                  </a:cubicBezTo>
                  <a:cubicBezTo>
                    <a:pt x="1550" y="10664"/>
                    <a:pt x="2543" y="10210"/>
                    <a:pt x="3584" y="9916"/>
                  </a:cubicBezTo>
                  <a:close/>
                  <a:moveTo>
                    <a:pt x="3820" y="9957"/>
                  </a:moveTo>
                  <a:cubicBezTo>
                    <a:pt x="4123" y="10099"/>
                    <a:pt x="4407" y="10265"/>
                    <a:pt x="4660" y="10489"/>
                  </a:cubicBezTo>
                  <a:cubicBezTo>
                    <a:pt x="4807" y="10618"/>
                    <a:pt x="4941" y="10763"/>
                    <a:pt x="5057" y="10919"/>
                  </a:cubicBezTo>
                  <a:cubicBezTo>
                    <a:pt x="5114" y="10996"/>
                    <a:pt x="5168" y="11075"/>
                    <a:pt x="5217" y="11158"/>
                  </a:cubicBezTo>
                  <a:cubicBezTo>
                    <a:pt x="5249" y="11213"/>
                    <a:pt x="5277" y="11267"/>
                    <a:pt x="5311" y="11319"/>
                  </a:cubicBezTo>
                  <a:cubicBezTo>
                    <a:pt x="5284" y="11585"/>
                    <a:pt x="5234" y="11847"/>
                    <a:pt x="5169" y="12107"/>
                  </a:cubicBezTo>
                  <a:cubicBezTo>
                    <a:pt x="4880" y="11385"/>
                    <a:pt x="4333" y="10840"/>
                    <a:pt x="3701" y="10399"/>
                  </a:cubicBezTo>
                  <a:cubicBezTo>
                    <a:pt x="3733" y="10285"/>
                    <a:pt x="3769" y="10172"/>
                    <a:pt x="3796" y="10057"/>
                  </a:cubicBezTo>
                  <a:cubicBezTo>
                    <a:pt x="3806" y="10024"/>
                    <a:pt x="3813" y="9990"/>
                    <a:pt x="3820" y="9957"/>
                  </a:cubicBezTo>
                  <a:close/>
                  <a:moveTo>
                    <a:pt x="3452" y="10427"/>
                  </a:moveTo>
                  <a:cubicBezTo>
                    <a:pt x="3393" y="10645"/>
                    <a:pt x="3325" y="10863"/>
                    <a:pt x="3255" y="11080"/>
                  </a:cubicBezTo>
                  <a:cubicBezTo>
                    <a:pt x="3027" y="11138"/>
                    <a:pt x="2798" y="11229"/>
                    <a:pt x="2580" y="11307"/>
                  </a:cubicBezTo>
                  <a:cubicBezTo>
                    <a:pt x="2302" y="11406"/>
                    <a:pt x="2027" y="11514"/>
                    <a:pt x="1753" y="11631"/>
                  </a:cubicBezTo>
                  <a:cubicBezTo>
                    <a:pt x="1303" y="11824"/>
                    <a:pt x="845" y="12033"/>
                    <a:pt x="422" y="12288"/>
                  </a:cubicBezTo>
                  <a:cubicBezTo>
                    <a:pt x="449" y="12114"/>
                    <a:pt x="480" y="11939"/>
                    <a:pt x="517" y="11769"/>
                  </a:cubicBezTo>
                  <a:cubicBezTo>
                    <a:pt x="733" y="11646"/>
                    <a:pt x="945" y="11515"/>
                    <a:pt x="1161" y="11397"/>
                  </a:cubicBezTo>
                  <a:cubicBezTo>
                    <a:pt x="1424" y="11253"/>
                    <a:pt x="1692" y="11121"/>
                    <a:pt x="1963" y="10996"/>
                  </a:cubicBezTo>
                  <a:cubicBezTo>
                    <a:pt x="2445" y="10776"/>
                    <a:pt x="2943" y="10584"/>
                    <a:pt x="3452" y="10427"/>
                  </a:cubicBezTo>
                  <a:close/>
                  <a:moveTo>
                    <a:pt x="3691" y="10441"/>
                  </a:moveTo>
                  <a:cubicBezTo>
                    <a:pt x="3982" y="10689"/>
                    <a:pt x="4282" y="10925"/>
                    <a:pt x="4538" y="11210"/>
                  </a:cubicBezTo>
                  <a:cubicBezTo>
                    <a:pt x="4804" y="11511"/>
                    <a:pt x="5005" y="11858"/>
                    <a:pt x="5138" y="12237"/>
                  </a:cubicBezTo>
                  <a:cubicBezTo>
                    <a:pt x="5095" y="12388"/>
                    <a:pt x="5046" y="12534"/>
                    <a:pt x="4992" y="12679"/>
                  </a:cubicBezTo>
                  <a:cubicBezTo>
                    <a:pt x="4926" y="12527"/>
                    <a:pt x="4829" y="12378"/>
                    <a:pt x="4736" y="12243"/>
                  </a:cubicBezTo>
                  <a:cubicBezTo>
                    <a:pt x="4627" y="12083"/>
                    <a:pt x="4507" y="11932"/>
                    <a:pt x="4373" y="11792"/>
                  </a:cubicBezTo>
                  <a:cubicBezTo>
                    <a:pt x="4123" y="11528"/>
                    <a:pt x="3821" y="11270"/>
                    <a:pt x="3479" y="11132"/>
                  </a:cubicBezTo>
                  <a:cubicBezTo>
                    <a:pt x="3553" y="10904"/>
                    <a:pt x="3624" y="10674"/>
                    <a:pt x="3691" y="10441"/>
                  </a:cubicBezTo>
                  <a:close/>
                  <a:moveTo>
                    <a:pt x="3223" y="11196"/>
                  </a:moveTo>
                  <a:lnTo>
                    <a:pt x="3223" y="11196"/>
                  </a:lnTo>
                  <a:cubicBezTo>
                    <a:pt x="3176" y="11342"/>
                    <a:pt x="3125" y="11487"/>
                    <a:pt x="3075" y="11633"/>
                  </a:cubicBezTo>
                  <a:cubicBezTo>
                    <a:pt x="3071" y="11629"/>
                    <a:pt x="3066" y="11624"/>
                    <a:pt x="3060" y="11624"/>
                  </a:cubicBezTo>
                  <a:cubicBezTo>
                    <a:pt x="3058" y="11624"/>
                    <a:pt x="3056" y="11625"/>
                    <a:pt x="3054" y="11626"/>
                  </a:cubicBezTo>
                  <a:cubicBezTo>
                    <a:pt x="2570" y="11795"/>
                    <a:pt x="2090" y="11979"/>
                    <a:pt x="1616" y="12175"/>
                  </a:cubicBezTo>
                  <a:cubicBezTo>
                    <a:pt x="1378" y="12274"/>
                    <a:pt x="1138" y="12379"/>
                    <a:pt x="903" y="12487"/>
                  </a:cubicBezTo>
                  <a:cubicBezTo>
                    <a:pt x="723" y="12569"/>
                    <a:pt x="538" y="12647"/>
                    <a:pt x="367" y="12744"/>
                  </a:cubicBezTo>
                  <a:cubicBezTo>
                    <a:pt x="378" y="12633"/>
                    <a:pt x="388" y="12520"/>
                    <a:pt x="403" y="12408"/>
                  </a:cubicBezTo>
                  <a:cubicBezTo>
                    <a:pt x="863" y="12172"/>
                    <a:pt x="1316" y="11925"/>
                    <a:pt x="1791" y="11721"/>
                  </a:cubicBezTo>
                  <a:cubicBezTo>
                    <a:pt x="2056" y="11607"/>
                    <a:pt x="2324" y="11501"/>
                    <a:pt x="2595" y="11402"/>
                  </a:cubicBezTo>
                  <a:cubicBezTo>
                    <a:pt x="2734" y="11352"/>
                    <a:pt x="2874" y="11305"/>
                    <a:pt x="3015" y="11258"/>
                  </a:cubicBezTo>
                  <a:cubicBezTo>
                    <a:pt x="3083" y="11237"/>
                    <a:pt x="3153" y="11217"/>
                    <a:pt x="3223" y="11196"/>
                  </a:cubicBezTo>
                  <a:close/>
                  <a:moveTo>
                    <a:pt x="3457" y="11200"/>
                  </a:moveTo>
                  <a:cubicBezTo>
                    <a:pt x="3618" y="11273"/>
                    <a:pt x="3772" y="11399"/>
                    <a:pt x="3906" y="11508"/>
                  </a:cubicBezTo>
                  <a:cubicBezTo>
                    <a:pt x="4051" y="11627"/>
                    <a:pt x="4190" y="11755"/>
                    <a:pt x="4318" y="11895"/>
                  </a:cubicBezTo>
                  <a:cubicBezTo>
                    <a:pt x="4444" y="12033"/>
                    <a:pt x="4560" y="12182"/>
                    <a:pt x="4665" y="12338"/>
                  </a:cubicBezTo>
                  <a:cubicBezTo>
                    <a:pt x="4766" y="12491"/>
                    <a:pt x="4843" y="12656"/>
                    <a:pt x="4938" y="12812"/>
                  </a:cubicBezTo>
                  <a:cubicBezTo>
                    <a:pt x="4887" y="12944"/>
                    <a:pt x="4830" y="13074"/>
                    <a:pt x="4766" y="13202"/>
                  </a:cubicBezTo>
                  <a:cubicBezTo>
                    <a:pt x="4705" y="13053"/>
                    <a:pt x="4614" y="12911"/>
                    <a:pt x="4525" y="12779"/>
                  </a:cubicBezTo>
                  <a:cubicBezTo>
                    <a:pt x="4414" y="12618"/>
                    <a:pt x="4287" y="12464"/>
                    <a:pt x="4146" y="12327"/>
                  </a:cubicBezTo>
                  <a:cubicBezTo>
                    <a:pt x="3894" y="12076"/>
                    <a:pt x="3600" y="11876"/>
                    <a:pt x="3281" y="11724"/>
                  </a:cubicBezTo>
                  <a:cubicBezTo>
                    <a:pt x="3340" y="11549"/>
                    <a:pt x="3400" y="11373"/>
                    <a:pt x="3457" y="11200"/>
                  </a:cubicBezTo>
                  <a:close/>
                  <a:moveTo>
                    <a:pt x="3064" y="11661"/>
                  </a:moveTo>
                  <a:lnTo>
                    <a:pt x="3064" y="11661"/>
                  </a:lnTo>
                  <a:cubicBezTo>
                    <a:pt x="2993" y="11868"/>
                    <a:pt x="2917" y="12073"/>
                    <a:pt x="2839" y="12278"/>
                  </a:cubicBezTo>
                  <a:cubicBezTo>
                    <a:pt x="2417" y="12457"/>
                    <a:pt x="1995" y="12635"/>
                    <a:pt x="1572" y="12813"/>
                  </a:cubicBezTo>
                  <a:cubicBezTo>
                    <a:pt x="1344" y="12910"/>
                    <a:pt x="1109" y="12998"/>
                    <a:pt x="890" y="13118"/>
                  </a:cubicBezTo>
                  <a:cubicBezTo>
                    <a:pt x="700" y="13223"/>
                    <a:pt x="552" y="13392"/>
                    <a:pt x="345" y="13459"/>
                  </a:cubicBezTo>
                  <a:cubicBezTo>
                    <a:pt x="332" y="13463"/>
                    <a:pt x="325" y="13476"/>
                    <a:pt x="324" y="13489"/>
                  </a:cubicBezTo>
                  <a:cubicBezTo>
                    <a:pt x="325" y="13279"/>
                    <a:pt x="335" y="13067"/>
                    <a:pt x="352" y="12856"/>
                  </a:cubicBezTo>
                  <a:cubicBezTo>
                    <a:pt x="572" y="12768"/>
                    <a:pt x="782" y="12646"/>
                    <a:pt x="995" y="12542"/>
                  </a:cubicBezTo>
                  <a:cubicBezTo>
                    <a:pt x="1216" y="12436"/>
                    <a:pt x="1438" y="12331"/>
                    <a:pt x="1663" y="12230"/>
                  </a:cubicBezTo>
                  <a:cubicBezTo>
                    <a:pt x="2123" y="12024"/>
                    <a:pt x="2591" y="11834"/>
                    <a:pt x="3064" y="11661"/>
                  </a:cubicBezTo>
                  <a:close/>
                  <a:moveTo>
                    <a:pt x="3255" y="11788"/>
                  </a:moveTo>
                  <a:cubicBezTo>
                    <a:pt x="3563" y="11946"/>
                    <a:pt x="3844" y="12152"/>
                    <a:pt x="4085" y="12402"/>
                  </a:cubicBezTo>
                  <a:cubicBezTo>
                    <a:pt x="4224" y="12547"/>
                    <a:pt x="4346" y="12703"/>
                    <a:pt x="4457" y="12867"/>
                  </a:cubicBezTo>
                  <a:cubicBezTo>
                    <a:pt x="4551" y="13011"/>
                    <a:pt x="4623" y="13165"/>
                    <a:pt x="4707" y="13314"/>
                  </a:cubicBezTo>
                  <a:cubicBezTo>
                    <a:pt x="4657" y="13409"/>
                    <a:pt x="4606" y="13503"/>
                    <a:pt x="4549" y="13594"/>
                  </a:cubicBezTo>
                  <a:cubicBezTo>
                    <a:pt x="4497" y="13689"/>
                    <a:pt x="4438" y="13777"/>
                    <a:pt x="4379" y="13863"/>
                  </a:cubicBezTo>
                  <a:cubicBezTo>
                    <a:pt x="4213" y="13561"/>
                    <a:pt x="4027" y="13273"/>
                    <a:pt x="3821" y="12996"/>
                  </a:cubicBezTo>
                  <a:cubicBezTo>
                    <a:pt x="3706" y="12845"/>
                    <a:pt x="3587" y="12697"/>
                    <a:pt x="3459" y="12554"/>
                  </a:cubicBezTo>
                  <a:cubicBezTo>
                    <a:pt x="3394" y="12479"/>
                    <a:pt x="3329" y="12408"/>
                    <a:pt x="3261" y="12335"/>
                  </a:cubicBezTo>
                  <a:cubicBezTo>
                    <a:pt x="3215" y="12287"/>
                    <a:pt x="3167" y="12234"/>
                    <a:pt x="3116" y="12189"/>
                  </a:cubicBezTo>
                  <a:cubicBezTo>
                    <a:pt x="3166" y="12057"/>
                    <a:pt x="3210" y="11922"/>
                    <a:pt x="3255" y="11788"/>
                  </a:cubicBezTo>
                  <a:close/>
                  <a:moveTo>
                    <a:pt x="2798" y="12388"/>
                  </a:moveTo>
                  <a:lnTo>
                    <a:pt x="2798" y="12388"/>
                  </a:lnTo>
                  <a:cubicBezTo>
                    <a:pt x="2695" y="12660"/>
                    <a:pt x="2588" y="12930"/>
                    <a:pt x="2479" y="13196"/>
                  </a:cubicBezTo>
                  <a:cubicBezTo>
                    <a:pt x="2364" y="13238"/>
                    <a:pt x="2251" y="13280"/>
                    <a:pt x="2137" y="13324"/>
                  </a:cubicBezTo>
                  <a:cubicBezTo>
                    <a:pt x="1912" y="13413"/>
                    <a:pt x="1690" y="13510"/>
                    <a:pt x="1473" y="13616"/>
                  </a:cubicBezTo>
                  <a:cubicBezTo>
                    <a:pt x="1084" y="13806"/>
                    <a:pt x="704" y="14019"/>
                    <a:pt x="352" y="14272"/>
                  </a:cubicBezTo>
                  <a:cubicBezTo>
                    <a:pt x="331" y="14015"/>
                    <a:pt x="323" y="13755"/>
                    <a:pt x="324" y="13494"/>
                  </a:cubicBezTo>
                  <a:lnTo>
                    <a:pt x="324" y="13494"/>
                  </a:lnTo>
                  <a:cubicBezTo>
                    <a:pt x="324" y="13507"/>
                    <a:pt x="331" y="13520"/>
                    <a:pt x="345" y="13524"/>
                  </a:cubicBezTo>
                  <a:cubicBezTo>
                    <a:pt x="367" y="13530"/>
                    <a:pt x="388" y="13533"/>
                    <a:pt x="409" y="13533"/>
                  </a:cubicBezTo>
                  <a:cubicBezTo>
                    <a:pt x="579" y="13533"/>
                    <a:pt x="725" y="13347"/>
                    <a:pt x="856" y="13262"/>
                  </a:cubicBezTo>
                  <a:cubicBezTo>
                    <a:pt x="1070" y="13124"/>
                    <a:pt x="1316" y="13033"/>
                    <a:pt x="1548" y="12933"/>
                  </a:cubicBezTo>
                  <a:cubicBezTo>
                    <a:pt x="1964" y="12752"/>
                    <a:pt x="2381" y="12571"/>
                    <a:pt x="2798" y="12388"/>
                  </a:cubicBezTo>
                  <a:close/>
                  <a:moveTo>
                    <a:pt x="3074" y="12308"/>
                  </a:moveTo>
                  <a:cubicBezTo>
                    <a:pt x="3113" y="12351"/>
                    <a:pt x="3159" y="12391"/>
                    <a:pt x="3198" y="12430"/>
                  </a:cubicBezTo>
                  <a:cubicBezTo>
                    <a:pt x="3262" y="12497"/>
                    <a:pt x="3326" y="12564"/>
                    <a:pt x="3387" y="12633"/>
                  </a:cubicBezTo>
                  <a:cubicBezTo>
                    <a:pt x="3511" y="12769"/>
                    <a:pt x="3630" y="12911"/>
                    <a:pt x="3745" y="13055"/>
                  </a:cubicBezTo>
                  <a:cubicBezTo>
                    <a:pt x="3962" y="13327"/>
                    <a:pt x="4162" y="13614"/>
                    <a:pt x="4348" y="13906"/>
                  </a:cubicBezTo>
                  <a:cubicBezTo>
                    <a:pt x="4183" y="14143"/>
                    <a:pt x="4000" y="14367"/>
                    <a:pt x="3804" y="14583"/>
                  </a:cubicBezTo>
                  <a:cubicBezTo>
                    <a:pt x="3804" y="14578"/>
                    <a:pt x="3806" y="14577"/>
                    <a:pt x="3804" y="14575"/>
                  </a:cubicBezTo>
                  <a:cubicBezTo>
                    <a:pt x="3766" y="14441"/>
                    <a:pt x="3672" y="14307"/>
                    <a:pt x="3594" y="14194"/>
                  </a:cubicBezTo>
                  <a:cubicBezTo>
                    <a:pt x="3515" y="14076"/>
                    <a:pt x="3425" y="13967"/>
                    <a:pt x="3330" y="13862"/>
                  </a:cubicBezTo>
                  <a:cubicBezTo>
                    <a:pt x="3137" y="13650"/>
                    <a:pt x="2922" y="13465"/>
                    <a:pt x="2681" y="13310"/>
                  </a:cubicBezTo>
                  <a:cubicBezTo>
                    <a:pt x="2818" y="12979"/>
                    <a:pt x="2947" y="12643"/>
                    <a:pt x="3074" y="12308"/>
                  </a:cubicBezTo>
                  <a:close/>
                  <a:moveTo>
                    <a:pt x="2434" y="13314"/>
                  </a:moveTo>
                  <a:cubicBezTo>
                    <a:pt x="2393" y="13418"/>
                    <a:pt x="2351" y="13527"/>
                    <a:pt x="2306" y="13631"/>
                  </a:cubicBezTo>
                  <a:cubicBezTo>
                    <a:pt x="2245" y="13778"/>
                    <a:pt x="2181" y="13924"/>
                    <a:pt x="2119" y="14072"/>
                  </a:cubicBezTo>
                  <a:cubicBezTo>
                    <a:pt x="1815" y="14150"/>
                    <a:pt x="1514" y="14268"/>
                    <a:pt x="1226" y="14391"/>
                  </a:cubicBezTo>
                  <a:cubicBezTo>
                    <a:pt x="955" y="14506"/>
                    <a:pt x="663" y="14629"/>
                    <a:pt x="418" y="14800"/>
                  </a:cubicBezTo>
                  <a:cubicBezTo>
                    <a:pt x="396" y="14662"/>
                    <a:pt x="376" y="14522"/>
                    <a:pt x="365" y="14381"/>
                  </a:cubicBezTo>
                  <a:cubicBezTo>
                    <a:pt x="361" y="14373"/>
                    <a:pt x="361" y="14364"/>
                    <a:pt x="359" y="14356"/>
                  </a:cubicBezTo>
                  <a:cubicBezTo>
                    <a:pt x="700" y="14147"/>
                    <a:pt x="1042" y="13941"/>
                    <a:pt x="1401" y="13764"/>
                  </a:cubicBezTo>
                  <a:cubicBezTo>
                    <a:pt x="1587" y="13672"/>
                    <a:pt x="1775" y="13587"/>
                    <a:pt x="1967" y="13506"/>
                  </a:cubicBezTo>
                  <a:cubicBezTo>
                    <a:pt x="2068" y="13463"/>
                    <a:pt x="2170" y="13422"/>
                    <a:pt x="2275" y="13382"/>
                  </a:cubicBezTo>
                  <a:cubicBezTo>
                    <a:pt x="2297" y="13374"/>
                    <a:pt x="2366" y="13343"/>
                    <a:pt x="2434" y="13314"/>
                  </a:cubicBezTo>
                  <a:close/>
                  <a:moveTo>
                    <a:pt x="2656" y="13372"/>
                  </a:moveTo>
                  <a:cubicBezTo>
                    <a:pt x="2869" y="13544"/>
                    <a:pt x="3071" y="13733"/>
                    <a:pt x="3249" y="13938"/>
                  </a:cubicBezTo>
                  <a:cubicBezTo>
                    <a:pt x="3342" y="14045"/>
                    <a:pt x="3431" y="14157"/>
                    <a:pt x="3515" y="14269"/>
                  </a:cubicBezTo>
                  <a:cubicBezTo>
                    <a:pt x="3594" y="14378"/>
                    <a:pt x="3661" y="14503"/>
                    <a:pt x="3752" y="14604"/>
                  </a:cubicBezTo>
                  <a:cubicBezTo>
                    <a:pt x="3759" y="14611"/>
                    <a:pt x="3766" y="14614"/>
                    <a:pt x="3773" y="14614"/>
                  </a:cubicBezTo>
                  <a:cubicBezTo>
                    <a:pt x="3530" y="14876"/>
                    <a:pt x="3274" y="15123"/>
                    <a:pt x="3005" y="15356"/>
                  </a:cubicBezTo>
                  <a:cubicBezTo>
                    <a:pt x="3004" y="15357"/>
                    <a:pt x="3000" y="15359"/>
                    <a:pt x="2998" y="15363"/>
                  </a:cubicBezTo>
                  <a:cubicBezTo>
                    <a:pt x="2998" y="15360"/>
                    <a:pt x="2997" y="15359"/>
                    <a:pt x="2997" y="15357"/>
                  </a:cubicBezTo>
                  <a:cubicBezTo>
                    <a:pt x="2976" y="15285"/>
                    <a:pt x="2949" y="15215"/>
                    <a:pt x="2920" y="15146"/>
                  </a:cubicBezTo>
                  <a:cubicBezTo>
                    <a:pt x="2865" y="15017"/>
                    <a:pt x="2801" y="14890"/>
                    <a:pt x="2729" y="14768"/>
                  </a:cubicBezTo>
                  <a:cubicBezTo>
                    <a:pt x="2608" y="14567"/>
                    <a:pt x="2459" y="14385"/>
                    <a:pt x="2292" y="14224"/>
                  </a:cubicBezTo>
                  <a:cubicBezTo>
                    <a:pt x="2417" y="13940"/>
                    <a:pt x="2537" y="13657"/>
                    <a:pt x="2656" y="13372"/>
                  </a:cubicBezTo>
                  <a:close/>
                  <a:moveTo>
                    <a:pt x="2066" y="14190"/>
                  </a:moveTo>
                  <a:lnTo>
                    <a:pt x="2066" y="14190"/>
                  </a:lnTo>
                  <a:cubicBezTo>
                    <a:pt x="1933" y="14495"/>
                    <a:pt x="1799" y="14800"/>
                    <a:pt x="1665" y="15105"/>
                  </a:cubicBezTo>
                  <a:cubicBezTo>
                    <a:pt x="1485" y="15150"/>
                    <a:pt x="1304" y="15201"/>
                    <a:pt x="1131" y="15271"/>
                  </a:cubicBezTo>
                  <a:cubicBezTo>
                    <a:pt x="940" y="15346"/>
                    <a:pt x="743" y="15431"/>
                    <a:pt x="569" y="15549"/>
                  </a:cubicBezTo>
                  <a:cubicBezTo>
                    <a:pt x="514" y="15323"/>
                    <a:pt x="464" y="15098"/>
                    <a:pt x="428" y="14869"/>
                  </a:cubicBezTo>
                  <a:cubicBezTo>
                    <a:pt x="559" y="14812"/>
                    <a:pt x="687" y="14746"/>
                    <a:pt x="818" y="14683"/>
                  </a:cubicBezTo>
                  <a:cubicBezTo>
                    <a:pt x="964" y="14612"/>
                    <a:pt x="1111" y="14547"/>
                    <a:pt x="1262" y="14485"/>
                  </a:cubicBezTo>
                  <a:cubicBezTo>
                    <a:pt x="1527" y="14373"/>
                    <a:pt x="1797" y="14285"/>
                    <a:pt x="2066" y="14190"/>
                  </a:cubicBezTo>
                  <a:close/>
                  <a:moveTo>
                    <a:pt x="2255" y="14309"/>
                  </a:moveTo>
                  <a:cubicBezTo>
                    <a:pt x="2407" y="14459"/>
                    <a:pt x="2539" y="14628"/>
                    <a:pt x="2649" y="14812"/>
                  </a:cubicBezTo>
                  <a:cubicBezTo>
                    <a:pt x="2722" y="14933"/>
                    <a:pt x="2786" y="15061"/>
                    <a:pt x="2838" y="15193"/>
                  </a:cubicBezTo>
                  <a:cubicBezTo>
                    <a:pt x="2865" y="15258"/>
                    <a:pt x="2889" y="15325"/>
                    <a:pt x="2912" y="15391"/>
                  </a:cubicBezTo>
                  <a:cubicBezTo>
                    <a:pt x="2915" y="15401"/>
                    <a:pt x="2919" y="15414"/>
                    <a:pt x="2922" y="15427"/>
                  </a:cubicBezTo>
                  <a:cubicBezTo>
                    <a:pt x="2722" y="15597"/>
                    <a:pt x="2515" y="15757"/>
                    <a:pt x="2297" y="15905"/>
                  </a:cubicBezTo>
                  <a:cubicBezTo>
                    <a:pt x="2227" y="15614"/>
                    <a:pt x="2096" y="15334"/>
                    <a:pt x="1903" y="15103"/>
                  </a:cubicBezTo>
                  <a:cubicBezTo>
                    <a:pt x="2021" y="14839"/>
                    <a:pt x="2139" y="14573"/>
                    <a:pt x="2255" y="14309"/>
                  </a:cubicBezTo>
                  <a:close/>
                  <a:moveTo>
                    <a:pt x="1841" y="15247"/>
                  </a:moveTo>
                  <a:cubicBezTo>
                    <a:pt x="1985" y="15472"/>
                    <a:pt x="2103" y="15710"/>
                    <a:pt x="2180" y="15969"/>
                  </a:cubicBezTo>
                  <a:cubicBezTo>
                    <a:pt x="2181" y="15974"/>
                    <a:pt x="2183" y="15976"/>
                    <a:pt x="2187" y="15981"/>
                  </a:cubicBezTo>
                  <a:cubicBezTo>
                    <a:pt x="1868" y="16189"/>
                    <a:pt x="1534" y="16372"/>
                    <a:pt x="1181" y="16515"/>
                  </a:cubicBezTo>
                  <a:cubicBezTo>
                    <a:pt x="1289" y="16373"/>
                    <a:pt x="1380" y="16216"/>
                    <a:pt x="1463" y="16055"/>
                  </a:cubicBezTo>
                  <a:cubicBezTo>
                    <a:pt x="1599" y="15791"/>
                    <a:pt x="1720" y="15519"/>
                    <a:pt x="1841" y="15247"/>
                  </a:cubicBezTo>
                  <a:close/>
                  <a:moveTo>
                    <a:pt x="1601" y="15249"/>
                  </a:moveTo>
                  <a:cubicBezTo>
                    <a:pt x="1493" y="15492"/>
                    <a:pt x="1389" y="15739"/>
                    <a:pt x="1272" y="15976"/>
                  </a:cubicBezTo>
                  <a:cubicBezTo>
                    <a:pt x="1165" y="16194"/>
                    <a:pt x="1038" y="16400"/>
                    <a:pt x="911" y="16606"/>
                  </a:cubicBezTo>
                  <a:cubicBezTo>
                    <a:pt x="782" y="16285"/>
                    <a:pt x="676" y="15956"/>
                    <a:pt x="588" y="15622"/>
                  </a:cubicBezTo>
                  <a:cubicBezTo>
                    <a:pt x="779" y="15543"/>
                    <a:pt x="964" y="15451"/>
                    <a:pt x="1160" y="15380"/>
                  </a:cubicBezTo>
                  <a:cubicBezTo>
                    <a:pt x="1304" y="15329"/>
                    <a:pt x="1452" y="15286"/>
                    <a:pt x="1601" y="15249"/>
                  </a:cubicBezTo>
                  <a:close/>
                  <a:moveTo>
                    <a:pt x="3501" y="0"/>
                  </a:moveTo>
                  <a:cubicBezTo>
                    <a:pt x="3443" y="0"/>
                    <a:pt x="3386" y="43"/>
                    <a:pt x="3394" y="118"/>
                  </a:cubicBezTo>
                  <a:cubicBezTo>
                    <a:pt x="3431" y="430"/>
                    <a:pt x="3536" y="731"/>
                    <a:pt x="3610" y="1038"/>
                  </a:cubicBezTo>
                  <a:cubicBezTo>
                    <a:pt x="3684" y="1340"/>
                    <a:pt x="3747" y="1643"/>
                    <a:pt x="3804" y="1946"/>
                  </a:cubicBezTo>
                  <a:cubicBezTo>
                    <a:pt x="3915" y="2549"/>
                    <a:pt x="3999" y="3156"/>
                    <a:pt x="4053" y="3766"/>
                  </a:cubicBezTo>
                  <a:cubicBezTo>
                    <a:pt x="4155" y="4938"/>
                    <a:pt x="4146" y="6118"/>
                    <a:pt x="4033" y="7289"/>
                  </a:cubicBezTo>
                  <a:cubicBezTo>
                    <a:pt x="3288" y="7381"/>
                    <a:pt x="2611" y="7768"/>
                    <a:pt x="2078" y="8293"/>
                  </a:cubicBezTo>
                  <a:cubicBezTo>
                    <a:pt x="992" y="9359"/>
                    <a:pt x="401" y="10884"/>
                    <a:pt x="196" y="12378"/>
                  </a:cubicBezTo>
                  <a:cubicBezTo>
                    <a:pt x="195" y="12395"/>
                    <a:pt x="193" y="12413"/>
                    <a:pt x="189" y="12429"/>
                  </a:cubicBezTo>
                  <a:cubicBezTo>
                    <a:pt x="188" y="12430"/>
                    <a:pt x="186" y="12430"/>
                    <a:pt x="184" y="12433"/>
                  </a:cubicBezTo>
                  <a:cubicBezTo>
                    <a:pt x="162" y="12447"/>
                    <a:pt x="168" y="12473"/>
                    <a:pt x="182" y="12487"/>
                  </a:cubicBezTo>
                  <a:cubicBezTo>
                    <a:pt x="0" y="13960"/>
                    <a:pt x="206" y="15481"/>
                    <a:pt x="799" y="16844"/>
                  </a:cubicBezTo>
                  <a:cubicBezTo>
                    <a:pt x="816" y="16881"/>
                    <a:pt x="852" y="16905"/>
                    <a:pt x="890" y="16905"/>
                  </a:cubicBezTo>
                  <a:cubicBezTo>
                    <a:pt x="902" y="16905"/>
                    <a:pt x="914" y="16903"/>
                    <a:pt x="926" y="16898"/>
                  </a:cubicBezTo>
                  <a:cubicBezTo>
                    <a:pt x="1748" y="16539"/>
                    <a:pt x="2527" y="16069"/>
                    <a:pt x="3210" y="15485"/>
                  </a:cubicBezTo>
                  <a:cubicBezTo>
                    <a:pt x="4411" y="14456"/>
                    <a:pt x="5325" y="13060"/>
                    <a:pt x="5546" y="11467"/>
                  </a:cubicBezTo>
                  <a:cubicBezTo>
                    <a:pt x="5656" y="10687"/>
                    <a:pt x="5603" y="9884"/>
                    <a:pt x="5382" y="9126"/>
                  </a:cubicBezTo>
                  <a:cubicBezTo>
                    <a:pt x="5195" y="8480"/>
                    <a:pt x="4854" y="7890"/>
                    <a:pt x="4409" y="7391"/>
                  </a:cubicBezTo>
                  <a:cubicBezTo>
                    <a:pt x="4416" y="7330"/>
                    <a:pt x="4376" y="7259"/>
                    <a:pt x="4298" y="7259"/>
                  </a:cubicBezTo>
                  <a:cubicBezTo>
                    <a:pt x="4297" y="7259"/>
                    <a:pt x="4295" y="7259"/>
                    <a:pt x="4294" y="7259"/>
                  </a:cubicBezTo>
                  <a:lnTo>
                    <a:pt x="4287" y="7259"/>
                  </a:lnTo>
                  <a:cubicBezTo>
                    <a:pt x="4304" y="7080"/>
                    <a:pt x="4324" y="6903"/>
                    <a:pt x="4336" y="6724"/>
                  </a:cubicBezTo>
                  <a:cubicBezTo>
                    <a:pt x="4416" y="5610"/>
                    <a:pt x="4397" y="4487"/>
                    <a:pt x="4281" y="3376"/>
                  </a:cubicBezTo>
                  <a:cubicBezTo>
                    <a:pt x="4223" y="2811"/>
                    <a:pt x="4138" y="2251"/>
                    <a:pt x="4027" y="1696"/>
                  </a:cubicBezTo>
                  <a:cubicBezTo>
                    <a:pt x="3974" y="1425"/>
                    <a:pt x="3913" y="1155"/>
                    <a:pt x="3848" y="886"/>
                  </a:cubicBezTo>
                  <a:cubicBezTo>
                    <a:pt x="3780" y="608"/>
                    <a:pt x="3722" y="320"/>
                    <a:pt x="3599" y="60"/>
                  </a:cubicBezTo>
                  <a:cubicBezTo>
                    <a:pt x="3579" y="19"/>
                    <a:pt x="3540" y="0"/>
                    <a:pt x="3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4"/>
            <p:cNvSpPr/>
            <p:nvPr/>
          </p:nvSpPr>
          <p:spPr>
            <a:xfrm>
              <a:off x="3072250" y="3188200"/>
              <a:ext cx="177775" cy="419875"/>
            </a:xfrm>
            <a:custGeom>
              <a:avLst/>
              <a:gdLst/>
              <a:ahLst/>
              <a:cxnLst/>
              <a:rect l="l" t="t" r="r" b="b"/>
              <a:pathLst>
                <a:path w="7111" h="16795" extrusionOk="0">
                  <a:moveTo>
                    <a:pt x="6348" y="341"/>
                  </a:moveTo>
                  <a:cubicBezTo>
                    <a:pt x="6204" y="462"/>
                    <a:pt x="6075" y="604"/>
                    <a:pt x="5953" y="749"/>
                  </a:cubicBezTo>
                  <a:cubicBezTo>
                    <a:pt x="5750" y="988"/>
                    <a:pt x="5565" y="1244"/>
                    <a:pt x="5378" y="1493"/>
                  </a:cubicBezTo>
                  <a:cubicBezTo>
                    <a:pt x="5280" y="1228"/>
                    <a:pt x="5215" y="959"/>
                    <a:pt x="5195" y="673"/>
                  </a:cubicBezTo>
                  <a:cubicBezTo>
                    <a:pt x="5195" y="668"/>
                    <a:pt x="5194" y="663"/>
                    <a:pt x="5192" y="659"/>
                  </a:cubicBezTo>
                  <a:cubicBezTo>
                    <a:pt x="5565" y="517"/>
                    <a:pt x="5951" y="407"/>
                    <a:pt x="6348" y="341"/>
                  </a:cubicBezTo>
                  <a:close/>
                  <a:moveTo>
                    <a:pt x="6646" y="309"/>
                  </a:moveTo>
                  <a:cubicBezTo>
                    <a:pt x="6705" y="669"/>
                    <a:pt x="6739" y="1031"/>
                    <a:pt x="6750" y="1394"/>
                  </a:cubicBezTo>
                  <a:cubicBezTo>
                    <a:pt x="6536" y="1434"/>
                    <a:pt x="6324" y="1485"/>
                    <a:pt x="6107" y="1513"/>
                  </a:cubicBezTo>
                  <a:cubicBezTo>
                    <a:pt x="5946" y="1533"/>
                    <a:pt x="5784" y="1543"/>
                    <a:pt x="5622" y="1547"/>
                  </a:cubicBezTo>
                  <a:cubicBezTo>
                    <a:pt x="5789" y="1322"/>
                    <a:pt x="5953" y="1093"/>
                    <a:pt x="6130" y="875"/>
                  </a:cubicBezTo>
                  <a:cubicBezTo>
                    <a:pt x="6289" y="675"/>
                    <a:pt x="6469" y="492"/>
                    <a:pt x="6646" y="309"/>
                  </a:cubicBezTo>
                  <a:close/>
                  <a:moveTo>
                    <a:pt x="5059" y="710"/>
                  </a:moveTo>
                  <a:cubicBezTo>
                    <a:pt x="5064" y="1025"/>
                    <a:pt x="5135" y="1344"/>
                    <a:pt x="5280" y="1625"/>
                  </a:cubicBezTo>
                  <a:cubicBezTo>
                    <a:pt x="5097" y="1869"/>
                    <a:pt x="4916" y="2115"/>
                    <a:pt x="4734" y="2362"/>
                  </a:cubicBezTo>
                  <a:cubicBezTo>
                    <a:pt x="4613" y="2172"/>
                    <a:pt x="4515" y="1967"/>
                    <a:pt x="4444" y="1753"/>
                  </a:cubicBezTo>
                  <a:cubicBezTo>
                    <a:pt x="4398" y="1611"/>
                    <a:pt x="4362" y="1465"/>
                    <a:pt x="4337" y="1319"/>
                  </a:cubicBezTo>
                  <a:cubicBezTo>
                    <a:pt x="4324" y="1245"/>
                    <a:pt x="4315" y="1171"/>
                    <a:pt x="4308" y="1096"/>
                  </a:cubicBezTo>
                  <a:cubicBezTo>
                    <a:pt x="4307" y="1085"/>
                    <a:pt x="4307" y="1072"/>
                    <a:pt x="4307" y="1059"/>
                  </a:cubicBezTo>
                  <a:cubicBezTo>
                    <a:pt x="4549" y="930"/>
                    <a:pt x="4802" y="812"/>
                    <a:pt x="5059" y="710"/>
                  </a:cubicBezTo>
                  <a:close/>
                  <a:moveTo>
                    <a:pt x="6750" y="1476"/>
                  </a:moveTo>
                  <a:lnTo>
                    <a:pt x="6750" y="1476"/>
                  </a:lnTo>
                  <a:cubicBezTo>
                    <a:pt x="6760" y="1719"/>
                    <a:pt x="6757" y="1962"/>
                    <a:pt x="6743" y="2207"/>
                  </a:cubicBezTo>
                  <a:cubicBezTo>
                    <a:pt x="6594" y="2234"/>
                    <a:pt x="6448" y="2274"/>
                    <a:pt x="6299" y="2308"/>
                  </a:cubicBezTo>
                  <a:cubicBezTo>
                    <a:pt x="6131" y="2346"/>
                    <a:pt x="5963" y="2379"/>
                    <a:pt x="5795" y="2411"/>
                  </a:cubicBezTo>
                  <a:cubicBezTo>
                    <a:pt x="5497" y="2464"/>
                    <a:pt x="5199" y="2494"/>
                    <a:pt x="4901" y="2528"/>
                  </a:cubicBezTo>
                  <a:cubicBezTo>
                    <a:pt x="5107" y="2244"/>
                    <a:pt x="5316" y="1960"/>
                    <a:pt x="5523" y="1678"/>
                  </a:cubicBezTo>
                  <a:cubicBezTo>
                    <a:pt x="5720" y="1674"/>
                    <a:pt x="5916" y="1662"/>
                    <a:pt x="6109" y="1632"/>
                  </a:cubicBezTo>
                  <a:cubicBezTo>
                    <a:pt x="6323" y="1598"/>
                    <a:pt x="6544" y="1556"/>
                    <a:pt x="6750" y="1476"/>
                  </a:cubicBezTo>
                  <a:close/>
                  <a:moveTo>
                    <a:pt x="4210" y="1107"/>
                  </a:moveTo>
                  <a:lnTo>
                    <a:pt x="4210" y="1113"/>
                  </a:lnTo>
                  <a:cubicBezTo>
                    <a:pt x="4216" y="1193"/>
                    <a:pt x="4227" y="1271"/>
                    <a:pt x="4242" y="1349"/>
                  </a:cubicBezTo>
                  <a:cubicBezTo>
                    <a:pt x="4267" y="1496"/>
                    <a:pt x="4305" y="1640"/>
                    <a:pt x="4351" y="1780"/>
                  </a:cubicBezTo>
                  <a:cubicBezTo>
                    <a:pt x="4429" y="2014"/>
                    <a:pt x="4540" y="2235"/>
                    <a:pt x="4673" y="2441"/>
                  </a:cubicBezTo>
                  <a:cubicBezTo>
                    <a:pt x="4481" y="2704"/>
                    <a:pt x="4290" y="2967"/>
                    <a:pt x="4103" y="3234"/>
                  </a:cubicBezTo>
                  <a:cubicBezTo>
                    <a:pt x="3924" y="3009"/>
                    <a:pt x="3759" y="2769"/>
                    <a:pt x="3622" y="2515"/>
                  </a:cubicBezTo>
                  <a:cubicBezTo>
                    <a:pt x="3551" y="2384"/>
                    <a:pt x="3485" y="2250"/>
                    <a:pt x="3427" y="2113"/>
                  </a:cubicBezTo>
                  <a:cubicBezTo>
                    <a:pt x="3370" y="1981"/>
                    <a:pt x="3329" y="1838"/>
                    <a:pt x="3258" y="1713"/>
                  </a:cubicBezTo>
                  <a:cubicBezTo>
                    <a:pt x="3253" y="1705"/>
                    <a:pt x="3246" y="1699"/>
                    <a:pt x="3239" y="1698"/>
                  </a:cubicBezTo>
                  <a:cubicBezTo>
                    <a:pt x="3548" y="1483"/>
                    <a:pt x="3871" y="1290"/>
                    <a:pt x="4198" y="1113"/>
                  </a:cubicBezTo>
                  <a:cubicBezTo>
                    <a:pt x="4206" y="1110"/>
                    <a:pt x="4209" y="1109"/>
                    <a:pt x="4210" y="1107"/>
                  </a:cubicBezTo>
                  <a:close/>
                  <a:moveTo>
                    <a:pt x="6740" y="2284"/>
                  </a:moveTo>
                  <a:cubicBezTo>
                    <a:pt x="6729" y="2430"/>
                    <a:pt x="6716" y="2577"/>
                    <a:pt x="6699" y="2725"/>
                  </a:cubicBezTo>
                  <a:cubicBezTo>
                    <a:pt x="6698" y="2732"/>
                    <a:pt x="6696" y="2740"/>
                    <a:pt x="6693" y="2749"/>
                  </a:cubicBezTo>
                  <a:cubicBezTo>
                    <a:pt x="6295" y="2884"/>
                    <a:pt x="5897" y="3017"/>
                    <a:pt x="5487" y="3118"/>
                  </a:cubicBezTo>
                  <a:cubicBezTo>
                    <a:pt x="5274" y="3170"/>
                    <a:pt x="5062" y="3216"/>
                    <a:pt x="4847" y="3255"/>
                  </a:cubicBezTo>
                  <a:cubicBezTo>
                    <a:pt x="4732" y="3277"/>
                    <a:pt x="4619" y="3294"/>
                    <a:pt x="4504" y="3312"/>
                  </a:cubicBezTo>
                  <a:cubicBezTo>
                    <a:pt x="4479" y="3315"/>
                    <a:pt x="4401" y="3334"/>
                    <a:pt x="4322" y="3345"/>
                  </a:cubicBezTo>
                  <a:cubicBezTo>
                    <a:pt x="4392" y="3246"/>
                    <a:pt x="4457" y="3146"/>
                    <a:pt x="4527" y="3050"/>
                  </a:cubicBezTo>
                  <a:cubicBezTo>
                    <a:pt x="4625" y="2912"/>
                    <a:pt x="4724" y="2776"/>
                    <a:pt x="4823" y="2640"/>
                  </a:cubicBezTo>
                  <a:cubicBezTo>
                    <a:pt x="5152" y="2628"/>
                    <a:pt x="5490" y="2576"/>
                    <a:pt x="5814" y="2518"/>
                  </a:cubicBezTo>
                  <a:cubicBezTo>
                    <a:pt x="6119" y="2462"/>
                    <a:pt x="6449" y="2400"/>
                    <a:pt x="6740" y="2284"/>
                  </a:cubicBezTo>
                  <a:close/>
                  <a:moveTo>
                    <a:pt x="6682" y="2837"/>
                  </a:moveTo>
                  <a:lnTo>
                    <a:pt x="6682" y="2837"/>
                  </a:lnTo>
                  <a:cubicBezTo>
                    <a:pt x="6644" y="3108"/>
                    <a:pt x="6594" y="3376"/>
                    <a:pt x="6533" y="3643"/>
                  </a:cubicBezTo>
                  <a:cubicBezTo>
                    <a:pt x="6534" y="3629"/>
                    <a:pt x="6530" y="3614"/>
                    <a:pt x="6519" y="3607"/>
                  </a:cubicBezTo>
                  <a:cubicBezTo>
                    <a:pt x="6480" y="3587"/>
                    <a:pt x="6440" y="3578"/>
                    <a:pt x="6399" y="3578"/>
                  </a:cubicBezTo>
                  <a:cubicBezTo>
                    <a:pt x="6239" y="3578"/>
                    <a:pt x="6069" y="3710"/>
                    <a:pt x="5931" y="3761"/>
                  </a:cubicBezTo>
                  <a:cubicBezTo>
                    <a:pt x="5679" y="3853"/>
                    <a:pt x="5406" y="3890"/>
                    <a:pt x="5144" y="3941"/>
                  </a:cubicBezTo>
                  <a:cubicBezTo>
                    <a:pt x="4674" y="4032"/>
                    <a:pt x="4203" y="4122"/>
                    <a:pt x="3732" y="4213"/>
                  </a:cubicBezTo>
                  <a:cubicBezTo>
                    <a:pt x="3901" y="3958"/>
                    <a:pt x="4073" y="3705"/>
                    <a:pt x="4246" y="3454"/>
                  </a:cubicBezTo>
                  <a:cubicBezTo>
                    <a:pt x="4374" y="3437"/>
                    <a:pt x="4500" y="3421"/>
                    <a:pt x="4628" y="3400"/>
                  </a:cubicBezTo>
                  <a:cubicBezTo>
                    <a:pt x="4880" y="3362"/>
                    <a:pt x="5130" y="3312"/>
                    <a:pt x="5378" y="3251"/>
                  </a:cubicBezTo>
                  <a:cubicBezTo>
                    <a:pt x="5821" y="3146"/>
                    <a:pt x="6261" y="3014"/>
                    <a:pt x="6682" y="2837"/>
                  </a:cubicBezTo>
                  <a:close/>
                  <a:moveTo>
                    <a:pt x="3203" y="1725"/>
                  </a:moveTo>
                  <a:cubicBezTo>
                    <a:pt x="3203" y="1727"/>
                    <a:pt x="3202" y="1730"/>
                    <a:pt x="3202" y="1733"/>
                  </a:cubicBezTo>
                  <a:cubicBezTo>
                    <a:pt x="3209" y="1881"/>
                    <a:pt x="3275" y="2038"/>
                    <a:pt x="3329" y="2173"/>
                  </a:cubicBezTo>
                  <a:cubicBezTo>
                    <a:pt x="3385" y="2312"/>
                    <a:pt x="3450" y="2444"/>
                    <a:pt x="3524" y="2576"/>
                  </a:cubicBezTo>
                  <a:cubicBezTo>
                    <a:pt x="3676" y="2838"/>
                    <a:pt x="3853" y="3078"/>
                    <a:pt x="4066" y="3292"/>
                  </a:cubicBezTo>
                  <a:cubicBezTo>
                    <a:pt x="3849" y="3600"/>
                    <a:pt x="3637" y="3917"/>
                    <a:pt x="3431" y="4232"/>
                  </a:cubicBezTo>
                  <a:cubicBezTo>
                    <a:pt x="3399" y="4179"/>
                    <a:pt x="3363" y="4128"/>
                    <a:pt x="3331" y="4076"/>
                  </a:cubicBezTo>
                  <a:cubicBezTo>
                    <a:pt x="3280" y="3993"/>
                    <a:pt x="3231" y="3910"/>
                    <a:pt x="3183" y="3824"/>
                  </a:cubicBezTo>
                  <a:cubicBezTo>
                    <a:pt x="3088" y="3656"/>
                    <a:pt x="2997" y="3481"/>
                    <a:pt x="2912" y="3308"/>
                  </a:cubicBezTo>
                  <a:cubicBezTo>
                    <a:pt x="2753" y="2980"/>
                    <a:pt x="2613" y="2637"/>
                    <a:pt x="2489" y="2294"/>
                  </a:cubicBezTo>
                  <a:cubicBezTo>
                    <a:pt x="2712" y="2089"/>
                    <a:pt x="2953" y="1901"/>
                    <a:pt x="3203" y="1725"/>
                  </a:cubicBezTo>
                  <a:close/>
                  <a:moveTo>
                    <a:pt x="2447" y="2329"/>
                  </a:moveTo>
                  <a:cubicBezTo>
                    <a:pt x="2548" y="2678"/>
                    <a:pt x="2671" y="3017"/>
                    <a:pt x="2820" y="3349"/>
                  </a:cubicBezTo>
                  <a:cubicBezTo>
                    <a:pt x="2904" y="3532"/>
                    <a:pt x="2993" y="3711"/>
                    <a:pt x="3090" y="3888"/>
                  </a:cubicBezTo>
                  <a:cubicBezTo>
                    <a:pt x="3139" y="3979"/>
                    <a:pt x="3192" y="4068"/>
                    <a:pt x="3244" y="4158"/>
                  </a:cubicBezTo>
                  <a:cubicBezTo>
                    <a:pt x="3280" y="4217"/>
                    <a:pt x="3317" y="4281"/>
                    <a:pt x="3359" y="4341"/>
                  </a:cubicBezTo>
                  <a:cubicBezTo>
                    <a:pt x="3278" y="4466"/>
                    <a:pt x="3202" y="4593"/>
                    <a:pt x="3122" y="4721"/>
                  </a:cubicBezTo>
                  <a:cubicBezTo>
                    <a:pt x="2841" y="4487"/>
                    <a:pt x="2600" y="4209"/>
                    <a:pt x="2409" y="3897"/>
                  </a:cubicBezTo>
                  <a:cubicBezTo>
                    <a:pt x="2301" y="3718"/>
                    <a:pt x="2210" y="3528"/>
                    <a:pt x="2135" y="3334"/>
                  </a:cubicBezTo>
                  <a:cubicBezTo>
                    <a:pt x="2071" y="3165"/>
                    <a:pt x="2031" y="2989"/>
                    <a:pt x="1980" y="2817"/>
                  </a:cubicBezTo>
                  <a:cubicBezTo>
                    <a:pt x="2052" y="2731"/>
                    <a:pt x="2128" y="2645"/>
                    <a:pt x="2207" y="2563"/>
                  </a:cubicBezTo>
                  <a:cubicBezTo>
                    <a:pt x="2285" y="2484"/>
                    <a:pt x="2365" y="2406"/>
                    <a:pt x="2447" y="2329"/>
                  </a:cubicBezTo>
                  <a:close/>
                  <a:moveTo>
                    <a:pt x="6533" y="3647"/>
                  </a:moveTo>
                  <a:lnTo>
                    <a:pt x="6533" y="3647"/>
                  </a:lnTo>
                  <a:cubicBezTo>
                    <a:pt x="6480" y="3866"/>
                    <a:pt x="6422" y="4081"/>
                    <a:pt x="6357" y="4293"/>
                  </a:cubicBezTo>
                  <a:cubicBezTo>
                    <a:pt x="6110" y="4334"/>
                    <a:pt x="5868" y="4412"/>
                    <a:pt x="5625" y="4469"/>
                  </a:cubicBezTo>
                  <a:cubicBezTo>
                    <a:pt x="5372" y="4528"/>
                    <a:pt x="5118" y="4583"/>
                    <a:pt x="4866" y="4635"/>
                  </a:cubicBezTo>
                  <a:cubicBezTo>
                    <a:pt x="4344" y="4741"/>
                    <a:pt x="3820" y="4827"/>
                    <a:pt x="3294" y="4897"/>
                  </a:cubicBezTo>
                  <a:cubicBezTo>
                    <a:pt x="3414" y="4700"/>
                    <a:pt x="3541" y="4507"/>
                    <a:pt x="3668" y="4314"/>
                  </a:cubicBezTo>
                  <a:cubicBezTo>
                    <a:pt x="4144" y="4227"/>
                    <a:pt x="4619" y="4142"/>
                    <a:pt x="5094" y="4054"/>
                  </a:cubicBezTo>
                  <a:cubicBezTo>
                    <a:pt x="5351" y="4009"/>
                    <a:pt x="5615" y="3973"/>
                    <a:pt x="5865" y="3898"/>
                  </a:cubicBezTo>
                  <a:cubicBezTo>
                    <a:pt x="6085" y="3834"/>
                    <a:pt x="6275" y="3697"/>
                    <a:pt x="6503" y="3674"/>
                  </a:cubicBezTo>
                  <a:cubicBezTo>
                    <a:pt x="6517" y="3671"/>
                    <a:pt x="6527" y="3661"/>
                    <a:pt x="6533" y="3647"/>
                  </a:cubicBezTo>
                  <a:close/>
                  <a:moveTo>
                    <a:pt x="1896" y="2922"/>
                  </a:moveTo>
                  <a:cubicBezTo>
                    <a:pt x="1925" y="3089"/>
                    <a:pt x="1987" y="3257"/>
                    <a:pt x="2047" y="3412"/>
                  </a:cubicBezTo>
                  <a:cubicBezTo>
                    <a:pt x="2123" y="3605"/>
                    <a:pt x="2221" y="3790"/>
                    <a:pt x="2333" y="3966"/>
                  </a:cubicBezTo>
                  <a:cubicBezTo>
                    <a:pt x="2533" y="4281"/>
                    <a:pt x="2790" y="4555"/>
                    <a:pt x="3082" y="4785"/>
                  </a:cubicBezTo>
                  <a:cubicBezTo>
                    <a:pt x="2980" y="4951"/>
                    <a:pt x="2881" y="5117"/>
                    <a:pt x="2782" y="5284"/>
                  </a:cubicBezTo>
                  <a:cubicBezTo>
                    <a:pt x="2631" y="5172"/>
                    <a:pt x="2504" y="5008"/>
                    <a:pt x="2390" y="4862"/>
                  </a:cubicBezTo>
                  <a:cubicBezTo>
                    <a:pt x="2267" y="4705"/>
                    <a:pt x="2153" y="4542"/>
                    <a:pt x="2057" y="4371"/>
                  </a:cubicBezTo>
                  <a:cubicBezTo>
                    <a:pt x="1959" y="4199"/>
                    <a:pt x="1872" y="4019"/>
                    <a:pt x="1801" y="3834"/>
                  </a:cubicBezTo>
                  <a:cubicBezTo>
                    <a:pt x="1732" y="3654"/>
                    <a:pt x="1691" y="3465"/>
                    <a:pt x="1628" y="3285"/>
                  </a:cubicBezTo>
                  <a:cubicBezTo>
                    <a:pt x="1713" y="3159"/>
                    <a:pt x="1803" y="3038"/>
                    <a:pt x="1896" y="2922"/>
                  </a:cubicBezTo>
                  <a:close/>
                  <a:moveTo>
                    <a:pt x="6317" y="4408"/>
                  </a:moveTo>
                  <a:cubicBezTo>
                    <a:pt x="6280" y="4521"/>
                    <a:pt x="6243" y="4633"/>
                    <a:pt x="6202" y="4745"/>
                  </a:cubicBezTo>
                  <a:cubicBezTo>
                    <a:pt x="5675" y="4880"/>
                    <a:pt x="5152" y="5029"/>
                    <a:pt x="4618" y="5131"/>
                  </a:cubicBezTo>
                  <a:cubicBezTo>
                    <a:pt x="4317" y="5188"/>
                    <a:pt x="4017" y="5236"/>
                    <a:pt x="3717" y="5273"/>
                  </a:cubicBezTo>
                  <a:cubicBezTo>
                    <a:pt x="3562" y="5293"/>
                    <a:pt x="3406" y="5310"/>
                    <a:pt x="3251" y="5324"/>
                  </a:cubicBezTo>
                  <a:cubicBezTo>
                    <a:pt x="3178" y="5331"/>
                    <a:pt x="3101" y="5335"/>
                    <a:pt x="3026" y="5341"/>
                  </a:cubicBezTo>
                  <a:cubicBezTo>
                    <a:pt x="3108" y="5201"/>
                    <a:pt x="3193" y="5063"/>
                    <a:pt x="3278" y="4925"/>
                  </a:cubicBezTo>
                  <a:cubicBezTo>
                    <a:pt x="3281" y="4932"/>
                    <a:pt x="3286" y="4938"/>
                    <a:pt x="3295" y="4938"/>
                  </a:cubicBezTo>
                  <a:cubicBezTo>
                    <a:pt x="3296" y="4938"/>
                    <a:pt x="3297" y="4938"/>
                    <a:pt x="3298" y="4938"/>
                  </a:cubicBezTo>
                  <a:cubicBezTo>
                    <a:pt x="3834" y="4876"/>
                    <a:pt x="4369" y="4796"/>
                    <a:pt x="4901" y="4704"/>
                  </a:cubicBezTo>
                  <a:cubicBezTo>
                    <a:pt x="5171" y="4656"/>
                    <a:pt x="5440" y="4605"/>
                    <a:pt x="5707" y="4548"/>
                  </a:cubicBezTo>
                  <a:cubicBezTo>
                    <a:pt x="5910" y="4505"/>
                    <a:pt x="6119" y="4469"/>
                    <a:pt x="6317" y="4408"/>
                  </a:cubicBezTo>
                  <a:close/>
                  <a:moveTo>
                    <a:pt x="1543" y="3407"/>
                  </a:moveTo>
                  <a:cubicBezTo>
                    <a:pt x="1577" y="3582"/>
                    <a:pt x="1641" y="3755"/>
                    <a:pt x="1705" y="3915"/>
                  </a:cubicBezTo>
                  <a:cubicBezTo>
                    <a:pt x="1781" y="4104"/>
                    <a:pt x="1872" y="4287"/>
                    <a:pt x="1976" y="4461"/>
                  </a:cubicBezTo>
                  <a:cubicBezTo>
                    <a:pt x="2173" y="4791"/>
                    <a:pt x="2423" y="5125"/>
                    <a:pt x="2745" y="5344"/>
                  </a:cubicBezTo>
                  <a:cubicBezTo>
                    <a:pt x="2614" y="5562"/>
                    <a:pt x="2489" y="5782"/>
                    <a:pt x="2369" y="6008"/>
                  </a:cubicBezTo>
                  <a:cubicBezTo>
                    <a:pt x="2128" y="5686"/>
                    <a:pt x="1872" y="5374"/>
                    <a:pt x="1675" y="5019"/>
                  </a:cubicBezTo>
                  <a:cubicBezTo>
                    <a:pt x="1469" y="4650"/>
                    <a:pt x="1344" y="4246"/>
                    <a:pt x="1293" y="3826"/>
                  </a:cubicBezTo>
                  <a:cubicBezTo>
                    <a:pt x="1371" y="3684"/>
                    <a:pt x="1455" y="3544"/>
                    <a:pt x="1543" y="3407"/>
                  </a:cubicBezTo>
                  <a:close/>
                  <a:moveTo>
                    <a:pt x="6157" y="4863"/>
                  </a:moveTo>
                  <a:cubicBezTo>
                    <a:pt x="6086" y="5036"/>
                    <a:pt x="6015" y="5206"/>
                    <a:pt x="5937" y="5374"/>
                  </a:cubicBezTo>
                  <a:cubicBezTo>
                    <a:pt x="5686" y="5452"/>
                    <a:pt x="5440" y="5535"/>
                    <a:pt x="5188" y="5608"/>
                  </a:cubicBezTo>
                  <a:cubicBezTo>
                    <a:pt x="4884" y="5696"/>
                    <a:pt x="4579" y="5771"/>
                    <a:pt x="4271" y="5838"/>
                  </a:cubicBezTo>
                  <a:cubicBezTo>
                    <a:pt x="3724" y="5953"/>
                    <a:pt x="3166" y="6033"/>
                    <a:pt x="2610" y="6080"/>
                  </a:cubicBezTo>
                  <a:cubicBezTo>
                    <a:pt x="2724" y="5869"/>
                    <a:pt x="2841" y="5662"/>
                    <a:pt x="2962" y="5453"/>
                  </a:cubicBezTo>
                  <a:cubicBezTo>
                    <a:pt x="3210" y="5447"/>
                    <a:pt x="3468" y="5406"/>
                    <a:pt x="3711" y="5377"/>
                  </a:cubicBezTo>
                  <a:cubicBezTo>
                    <a:pt x="4019" y="5337"/>
                    <a:pt x="4328" y="5289"/>
                    <a:pt x="4635" y="5232"/>
                  </a:cubicBezTo>
                  <a:cubicBezTo>
                    <a:pt x="5143" y="5138"/>
                    <a:pt x="5662" y="5028"/>
                    <a:pt x="6157" y="4863"/>
                  </a:cubicBezTo>
                  <a:close/>
                  <a:moveTo>
                    <a:pt x="1230" y="3955"/>
                  </a:moveTo>
                  <a:cubicBezTo>
                    <a:pt x="1361" y="4766"/>
                    <a:pt x="1797" y="5450"/>
                    <a:pt x="2348" y="6050"/>
                  </a:cubicBezTo>
                  <a:cubicBezTo>
                    <a:pt x="2288" y="6160"/>
                    <a:pt x="2227" y="6268"/>
                    <a:pt x="2170" y="6380"/>
                  </a:cubicBezTo>
                  <a:cubicBezTo>
                    <a:pt x="2153" y="6412"/>
                    <a:pt x="2139" y="6443"/>
                    <a:pt x="2123" y="6476"/>
                  </a:cubicBezTo>
                  <a:cubicBezTo>
                    <a:pt x="1845" y="6259"/>
                    <a:pt x="1591" y="6024"/>
                    <a:pt x="1383" y="5734"/>
                  </a:cubicBezTo>
                  <a:cubicBezTo>
                    <a:pt x="1262" y="5568"/>
                    <a:pt x="1159" y="5388"/>
                    <a:pt x="1073" y="5201"/>
                  </a:cubicBezTo>
                  <a:cubicBezTo>
                    <a:pt x="1032" y="5108"/>
                    <a:pt x="995" y="5015"/>
                    <a:pt x="964" y="4918"/>
                  </a:cubicBezTo>
                  <a:cubicBezTo>
                    <a:pt x="943" y="4854"/>
                    <a:pt x="926" y="4792"/>
                    <a:pt x="905" y="4731"/>
                  </a:cubicBezTo>
                  <a:cubicBezTo>
                    <a:pt x="993" y="4466"/>
                    <a:pt x="1102" y="4207"/>
                    <a:pt x="1230" y="3955"/>
                  </a:cubicBezTo>
                  <a:close/>
                  <a:moveTo>
                    <a:pt x="5885" y="5473"/>
                  </a:moveTo>
                  <a:lnTo>
                    <a:pt x="5885" y="5473"/>
                  </a:lnTo>
                  <a:cubicBezTo>
                    <a:pt x="5821" y="5606"/>
                    <a:pt x="5755" y="5734"/>
                    <a:pt x="5686" y="5860"/>
                  </a:cubicBezTo>
                  <a:cubicBezTo>
                    <a:pt x="4620" y="6270"/>
                    <a:pt x="3494" y="6512"/>
                    <a:pt x="2356" y="6571"/>
                  </a:cubicBezTo>
                  <a:cubicBezTo>
                    <a:pt x="2424" y="6431"/>
                    <a:pt x="2494" y="6292"/>
                    <a:pt x="2566" y="6153"/>
                  </a:cubicBezTo>
                  <a:cubicBezTo>
                    <a:pt x="3152" y="6110"/>
                    <a:pt x="3732" y="6035"/>
                    <a:pt x="4307" y="5916"/>
                  </a:cubicBezTo>
                  <a:cubicBezTo>
                    <a:pt x="4833" y="5805"/>
                    <a:pt x="5378" y="5672"/>
                    <a:pt x="5885" y="5473"/>
                  </a:cubicBezTo>
                  <a:close/>
                  <a:moveTo>
                    <a:pt x="839" y="4931"/>
                  </a:moveTo>
                  <a:cubicBezTo>
                    <a:pt x="875" y="5043"/>
                    <a:pt x="923" y="5152"/>
                    <a:pt x="967" y="5250"/>
                  </a:cubicBezTo>
                  <a:cubicBezTo>
                    <a:pt x="1054" y="5443"/>
                    <a:pt x="1160" y="5628"/>
                    <a:pt x="1283" y="5799"/>
                  </a:cubicBezTo>
                  <a:cubicBezTo>
                    <a:pt x="1493" y="6096"/>
                    <a:pt x="1769" y="6370"/>
                    <a:pt x="2085" y="6556"/>
                  </a:cubicBezTo>
                  <a:cubicBezTo>
                    <a:pt x="2018" y="6689"/>
                    <a:pt x="1952" y="6824"/>
                    <a:pt x="1888" y="6958"/>
                  </a:cubicBezTo>
                  <a:cubicBezTo>
                    <a:pt x="1875" y="6951"/>
                    <a:pt x="1865" y="6946"/>
                    <a:pt x="1852" y="6939"/>
                  </a:cubicBezTo>
                  <a:cubicBezTo>
                    <a:pt x="1776" y="6890"/>
                    <a:pt x="1703" y="6835"/>
                    <a:pt x="1632" y="6778"/>
                  </a:cubicBezTo>
                  <a:cubicBezTo>
                    <a:pt x="1491" y="6663"/>
                    <a:pt x="1363" y="6530"/>
                    <a:pt x="1238" y="6395"/>
                  </a:cubicBezTo>
                  <a:cubicBezTo>
                    <a:pt x="1115" y="6260"/>
                    <a:pt x="994" y="6119"/>
                    <a:pt x="898" y="5961"/>
                  </a:cubicBezTo>
                  <a:cubicBezTo>
                    <a:pt x="804" y="5808"/>
                    <a:pt x="747" y="5650"/>
                    <a:pt x="696" y="5483"/>
                  </a:cubicBezTo>
                  <a:cubicBezTo>
                    <a:pt x="733" y="5296"/>
                    <a:pt x="784" y="5111"/>
                    <a:pt x="839" y="4931"/>
                  </a:cubicBezTo>
                  <a:close/>
                  <a:moveTo>
                    <a:pt x="5612" y="5994"/>
                  </a:moveTo>
                  <a:lnTo>
                    <a:pt x="5612" y="5994"/>
                  </a:lnTo>
                  <a:cubicBezTo>
                    <a:pt x="5462" y="6258"/>
                    <a:pt x="5299" y="6516"/>
                    <a:pt x="5118" y="6763"/>
                  </a:cubicBezTo>
                  <a:cubicBezTo>
                    <a:pt x="4238" y="6989"/>
                    <a:pt x="3337" y="7139"/>
                    <a:pt x="2428" y="7139"/>
                  </a:cubicBezTo>
                  <a:cubicBezTo>
                    <a:pt x="2316" y="7139"/>
                    <a:pt x="2204" y="7136"/>
                    <a:pt x="2092" y="7132"/>
                  </a:cubicBezTo>
                  <a:cubicBezTo>
                    <a:pt x="2157" y="6988"/>
                    <a:pt x="2224" y="6845"/>
                    <a:pt x="2294" y="6700"/>
                  </a:cubicBezTo>
                  <a:cubicBezTo>
                    <a:pt x="3430" y="6636"/>
                    <a:pt x="4548" y="6399"/>
                    <a:pt x="5612" y="5994"/>
                  </a:cubicBezTo>
                  <a:close/>
                  <a:moveTo>
                    <a:pt x="649" y="5738"/>
                  </a:moveTo>
                  <a:cubicBezTo>
                    <a:pt x="761" y="6005"/>
                    <a:pt x="967" y="6251"/>
                    <a:pt x="1150" y="6452"/>
                  </a:cubicBezTo>
                  <a:cubicBezTo>
                    <a:pt x="1279" y="6594"/>
                    <a:pt x="1414" y="6733"/>
                    <a:pt x="1562" y="6855"/>
                  </a:cubicBezTo>
                  <a:cubicBezTo>
                    <a:pt x="1634" y="6916"/>
                    <a:pt x="1712" y="6973"/>
                    <a:pt x="1794" y="7022"/>
                  </a:cubicBezTo>
                  <a:cubicBezTo>
                    <a:pt x="1810" y="7032"/>
                    <a:pt x="1827" y="7041"/>
                    <a:pt x="1845" y="7052"/>
                  </a:cubicBezTo>
                  <a:cubicBezTo>
                    <a:pt x="1772" y="7211"/>
                    <a:pt x="1699" y="7369"/>
                    <a:pt x="1632" y="7530"/>
                  </a:cubicBezTo>
                  <a:cubicBezTo>
                    <a:pt x="1623" y="7522"/>
                    <a:pt x="1614" y="7515"/>
                    <a:pt x="1606" y="7506"/>
                  </a:cubicBezTo>
                  <a:cubicBezTo>
                    <a:pt x="1543" y="7452"/>
                    <a:pt x="1479" y="7398"/>
                    <a:pt x="1420" y="7343"/>
                  </a:cubicBezTo>
                  <a:cubicBezTo>
                    <a:pt x="1295" y="7232"/>
                    <a:pt x="1177" y="7116"/>
                    <a:pt x="1065" y="6990"/>
                  </a:cubicBezTo>
                  <a:cubicBezTo>
                    <a:pt x="878" y="6781"/>
                    <a:pt x="726" y="6554"/>
                    <a:pt x="590" y="6313"/>
                  </a:cubicBezTo>
                  <a:cubicBezTo>
                    <a:pt x="598" y="6121"/>
                    <a:pt x="619" y="5927"/>
                    <a:pt x="649" y="5738"/>
                  </a:cubicBezTo>
                  <a:close/>
                  <a:moveTo>
                    <a:pt x="5036" y="6876"/>
                  </a:moveTo>
                  <a:lnTo>
                    <a:pt x="5036" y="6876"/>
                  </a:lnTo>
                  <a:cubicBezTo>
                    <a:pt x="5012" y="6906"/>
                    <a:pt x="4991" y="6940"/>
                    <a:pt x="4968" y="6970"/>
                  </a:cubicBezTo>
                  <a:cubicBezTo>
                    <a:pt x="4918" y="7034"/>
                    <a:pt x="4867" y="7100"/>
                    <a:pt x="4813" y="7164"/>
                  </a:cubicBezTo>
                  <a:cubicBezTo>
                    <a:pt x="4571" y="7246"/>
                    <a:pt x="4337" y="7353"/>
                    <a:pt x="4090" y="7430"/>
                  </a:cubicBezTo>
                  <a:cubicBezTo>
                    <a:pt x="3842" y="7506"/>
                    <a:pt x="3590" y="7569"/>
                    <a:pt x="3335" y="7614"/>
                  </a:cubicBezTo>
                  <a:cubicBezTo>
                    <a:pt x="3077" y="7662"/>
                    <a:pt x="2817" y="7693"/>
                    <a:pt x="2556" y="7709"/>
                  </a:cubicBezTo>
                  <a:cubicBezTo>
                    <a:pt x="2313" y="7726"/>
                    <a:pt x="2071" y="7719"/>
                    <a:pt x="1827" y="7729"/>
                  </a:cubicBezTo>
                  <a:cubicBezTo>
                    <a:pt x="1895" y="7564"/>
                    <a:pt x="1972" y="7403"/>
                    <a:pt x="2043" y="7241"/>
                  </a:cubicBezTo>
                  <a:cubicBezTo>
                    <a:pt x="2112" y="7242"/>
                    <a:pt x="2181" y="7242"/>
                    <a:pt x="2251" y="7242"/>
                  </a:cubicBezTo>
                  <a:cubicBezTo>
                    <a:pt x="3191" y="7242"/>
                    <a:pt x="4132" y="7142"/>
                    <a:pt x="5036" y="6876"/>
                  </a:cubicBezTo>
                  <a:close/>
                  <a:moveTo>
                    <a:pt x="578" y="6604"/>
                  </a:moveTo>
                  <a:cubicBezTo>
                    <a:pt x="690" y="6775"/>
                    <a:pt x="817" y="6939"/>
                    <a:pt x="951" y="7088"/>
                  </a:cubicBezTo>
                  <a:cubicBezTo>
                    <a:pt x="1068" y="7217"/>
                    <a:pt x="1194" y="7339"/>
                    <a:pt x="1329" y="7451"/>
                  </a:cubicBezTo>
                  <a:cubicBezTo>
                    <a:pt x="1393" y="7505"/>
                    <a:pt x="1457" y="7554"/>
                    <a:pt x="1526" y="7598"/>
                  </a:cubicBezTo>
                  <a:cubicBezTo>
                    <a:pt x="1546" y="7611"/>
                    <a:pt x="1567" y="7621"/>
                    <a:pt x="1588" y="7634"/>
                  </a:cubicBezTo>
                  <a:cubicBezTo>
                    <a:pt x="1506" y="7827"/>
                    <a:pt x="1428" y="8023"/>
                    <a:pt x="1352" y="8217"/>
                  </a:cubicBezTo>
                  <a:cubicBezTo>
                    <a:pt x="1186" y="8084"/>
                    <a:pt x="1031" y="7935"/>
                    <a:pt x="900" y="7767"/>
                  </a:cubicBezTo>
                  <a:cubicBezTo>
                    <a:pt x="827" y="7672"/>
                    <a:pt x="756" y="7577"/>
                    <a:pt x="696" y="7474"/>
                  </a:cubicBezTo>
                  <a:cubicBezTo>
                    <a:pt x="671" y="7434"/>
                    <a:pt x="648" y="7391"/>
                    <a:pt x="627" y="7349"/>
                  </a:cubicBezTo>
                  <a:cubicBezTo>
                    <a:pt x="593" y="7102"/>
                    <a:pt x="575" y="6853"/>
                    <a:pt x="578" y="6604"/>
                  </a:cubicBezTo>
                  <a:close/>
                  <a:moveTo>
                    <a:pt x="4636" y="7366"/>
                  </a:moveTo>
                  <a:lnTo>
                    <a:pt x="4636" y="7366"/>
                  </a:lnTo>
                  <a:cubicBezTo>
                    <a:pt x="4515" y="7499"/>
                    <a:pt x="4388" y="7630"/>
                    <a:pt x="4253" y="7756"/>
                  </a:cubicBezTo>
                  <a:cubicBezTo>
                    <a:pt x="4250" y="7756"/>
                    <a:pt x="4247" y="7755"/>
                    <a:pt x="4243" y="7755"/>
                  </a:cubicBezTo>
                  <a:cubicBezTo>
                    <a:pt x="4240" y="7755"/>
                    <a:pt x="4238" y="7755"/>
                    <a:pt x="4236" y="7756"/>
                  </a:cubicBezTo>
                  <a:cubicBezTo>
                    <a:pt x="4015" y="7847"/>
                    <a:pt x="3803" y="7959"/>
                    <a:pt x="3576" y="8040"/>
                  </a:cubicBezTo>
                  <a:cubicBezTo>
                    <a:pt x="3355" y="8119"/>
                    <a:pt x="3125" y="8172"/>
                    <a:pt x="2894" y="8214"/>
                  </a:cubicBezTo>
                  <a:cubicBezTo>
                    <a:pt x="2582" y="8273"/>
                    <a:pt x="2263" y="8294"/>
                    <a:pt x="1944" y="8294"/>
                  </a:cubicBezTo>
                  <a:cubicBezTo>
                    <a:pt x="1831" y="8294"/>
                    <a:pt x="1718" y="8291"/>
                    <a:pt x="1606" y="8286"/>
                  </a:cubicBezTo>
                  <a:cubicBezTo>
                    <a:pt x="1668" y="8123"/>
                    <a:pt x="1732" y="7963"/>
                    <a:pt x="1797" y="7803"/>
                  </a:cubicBezTo>
                  <a:cubicBezTo>
                    <a:pt x="1955" y="7827"/>
                    <a:pt x="2118" y="7838"/>
                    <a:pt x="2282" y="7838"/>
                  </a:cubicBezTo>
                  <a:cubicBezTo>
                    <a:pt x="2649" y="7838"/>
                    <a:pt x="3023" y="7785"/>
                    <a:pt x="3373" y="7722"/>
                  </a:cubicBezTo>
                  <a:cubicBezTo>
                    <a:pt x="3639" y="7675"/>
                    <a:pt x="3901" y="7608"/>
                    <a:pt x="4156" y="7530"/>
                  </a:cubicBezTo>
                  <a:cubicBezTo>
                    <a:pt x="4314" y="7481"/>
                    <a:pt x="4479" y="7430"/>
                    <a:pt x="4636" y="7366"/>
                  </a:cubicBezTo>
                  <a:close/>
                  <a:moveTo>
                    <a:pt x="662" y="7578"/>
                  </a:moveTo>
                  <a:lnTo>
                    <a:pt x="662" y="7578"/>
                  </a:lnTo>
                  <a:cubicBezTo>
                    <a:pt x="716" y="7661"/>
                    <a:pt x="770" y="7739"/>
                    <a:pt x="832" y="7811"/>
                  </a:cubicBezTo>
                  <a:cubicBezTo>
                    <a:pt x="980" y="7983"/>
                    <a:pt x="1149" y="8132"/>
                    <a:pt x="1336" y="8257"/>
                  </a:cubicBezTo>
                  <a:cubicBezTo>
                    <a:pt x="1259" y="8455"/>
                    <a:pt x="1187" y="8655"/>
                    <a:pt x="1116" y="8857"/>
                  </a:cubicBezTo>
                  <a:cubicBezTo>
                    <a:pt x="890" y="8457"/>
                    <a:pt x="746" y="8024"/>
                    <a:pt x="662" y="7578"/>
                  </a:cubicBezTo>
                  <a:close/>
                  <a:moveTo>
                    <a:pt x="4017" y="7966"/>
                  </a:moveTo>
                  <a:cubicBezTo>
                    <a:pt x="3317" y="8550"/>
                    <a:pt x="2478" y="8967"/>
                    <a:pt x="1582" y="8967"/>
                  </a:cubicBezTo>
                  <a:cubicBezTo>
                    <a:pt x="1510" y="8967"/>
                    <a:pt x="1436" y="8965"/>
                    <a:pt x="1363" y="8959"/>
                  </a:cubicBezTo>
                  <a:cubicBezTo>
                    <a:pt x="1432" y="8757"/>
                    <a:pt x="1505" y="8559"/>
                    <a:pt x="1579" y="8363"/>
                  </a:cubicBezTo>
                  <a:cubicBezTo>
                    <a:pt x="1764" y="8393"/>
                    <a:pt x="1950" y="8408"/>
                    <a:pt x="2137" y="8408"/>
                  </a:cubicBezTo>
                  <a:cubicBezTo>
                    <a:pt x="2403" y="8408"/>
                    <a:pt x="2669" y="8379"/>
                    <a:pt x="2932" y="8329"/>
                  </a:cubicBezTo>
                  <a:cubicBezTo>
                    <a:pt x="3172" y="8282"/>
                    <a:pt x="3407" y="8208"/>
                    <a:pt x="3636" y="8123"/>
                  </a:cubicBezTo>
                  <a:cubicBezTo>
                    <a:pt x="3762" y="8076"/>
                    <a:pt x="3891" y="8025"/>
                    <a:pt x="4017" y="7966"/>
                  </a:cubicBezTo>
                  <a:close/>
                  <a:moveTo>
                    <a:pt x="6715" y="1"/>
                  </a:moveTo>
                  <a:cubicBezTo>
                    <a:pt x="6710" y="1"/>
                    <a:pt x="6704" y="1"/>
                    <a:pt x="6699" y="2"/>
                  </a:cubicBezTo>
                  <a:cubicBezTo>
                    <a:pt x="5770" y="181"/>
                    <a:pt x="4862" y="486"/>
                    <a:pt x="4025" y="930"/>
                  </a:cubicBezTo>
                  <a:cubicBezTo>
                    <a:pt x="2550" y="1710"/>
                    <a:pt x="1292" y="2936"/>
                    <a:pt x="696" y="4522"/>
                  </a:cubicBezTo>
                  <a:cubicBezTo>
                    <a:pt x="405" y="5300"/>
                    <a:pt x="273" y="6138"/>
                    <a:pt x="324" y="6968"/>
                  </a:cubicBezTo>
                  <a:cubicBezTo>
                    <a:pt x="370" y="7675"/>
                    <a:pt x="584" y="8360"/>
                    <a:pt x="927" y="8977"/>
                  </a:cubicBezTo>
                  <a:cubicBezTo>
                    <a:pt x="906" y="9040"/>
                    <a:pt x="932" y="9124"/>
                    <a:pt x="1015" y="9139"/>
                  </a:cubicBezTo>
                  <a:cubicBezTo>
                    <a:pt x="1017" y="9139"/>
                    <a:pt x="1020" y="9139"/>
                    <a:pt x="1022" y="9141"/>
                  </a:cubicBezTo>
                  <a:cubicBezTo>
                    <a:pt x="963" y="9321"/>
                    <a:pt x="902" y="9500"/>
                    <a:pt x="848" y="9680"/>
                  </a:cubicBezTo>
                  <a:cubicBezTo>
                    <a:pt x="509" y="10808"/>
                    <a:pt x="270" y="11967"/>
                    <a:pt x="136" y="13137"/>
                  </a:cubicBezTo>
                  <a:cubicBezTo>
                    <a:pt x="66" y="13729"/>
                    <a:pt x="25" y="14326"/>
                    <a:pt x="9" y="14922"/>
                  </a:cubicBezTo>
                  <a:cubicBezTo>
                    <a:pt x="2" y="15213"/>
                    <a:pt x="1" y="15507"/>
                    <a:pt x="8" y="15797"/>
                  </a:cubicBezTo>
                  <a:cubicBezTo>
                    <a:pt x="12" y="16098"/>
                    <a:pt x="5" y="16409"/>
                    <a:pt x="75" y="16703"/>
                  </a:cubicBezTo>
                  <a:cubicBezTo>
                    <a:pt x="88" y="16764"/>
                    <a:pt x="139" y="16795"/>
                    <a:pt x="189" y="16795"/>
                  </a:cubicBezTo>
                  <a:cubicBezTo>
                    <a:pt x="240" y="16795"/>
                    <a:pt x="289" y="16762"/>
                    <a:pt x="295" y="16696"/>
                  </a:cubicBezTo>
                  <a:cubicBezTo>
                    <a:pt x="329" y="16366"/>
                    <a:pt x="290" y="16032"/>
                    <a:pt x="285" y="15700"/>
                  </a:cubicBezTo>
                  <a:cubicBezTo>
                    <a:pt x="279" y="15373"/>
                    <a:pt x="282" y="15047"/>
                    <a:pt x="295" y="14721"/>
                  </a:cubicBezTo>
                  <a:cubicBezTo>
                    <a:pt x="319" y="14075"/>
                    <a:pt x="373" y="13431"/>
                    <a:pt x="458" y="12791"/>
                  </a:cubicBezTo>
                  <a:cubicBezTo>
                    <a:pt x="621" y="11562"/>
                    <a:pt x="902" y="10349"/>
                    <a:pt x="1289" y="9172"/>
                  </a:cubicBezTo>
                  <a:cubicBezTo>
                    <a:pt x="1385" y="9181"/>
                    <a:pt x="1481" y="9185"/>
                    <a:pt x="1576" y="9185"/>
                  </a:cubicBezTo>
                  <a:cubicBezTo>
                    <a:pt x="2266" y="9185"/>
                    <a:pt x="2943" y="8954"/>
                    <a:pt x="3531" y="8587"/>
                  </a:cubicBezTo>
                  <a:cubicBezTo>
                    <a:pt x="4891" y="7742"/>
                    <a:pt x="5855" y="6309"/>
                    <a:pt x="6408" y="4820"/>
                  </a:cubicBezTo>
                  <a:cubicBezTo>
                    <a:pt x="6415" y="4803"/>
                    <a:pt x="6421" y="4785"/>
                    <a:pt x="6425" y="4769"/>
                  </a:cubicBezTo>
                  <a:cubicBezTo>
                    <a:pt x="6428" y="4768"/>
                    <a:pt x="6431" y="4768"/>
                    <a:pt x="6432" y="4768"/>
                  </a:cubicBezTo>
                  <a:cubicBezTo>
                    <a:pt x="6458" y="4759"/>
                    <a:pt x="6458" y="4731"/>
                    <a:pt x="6446" y="4711"/>
                  </a:cubicBezTo>
                  <a:cubicBezTo>
                    <a:pt x="6971" y="3237"/>
                    <a:pt x="7110" y="1627"/>
                    <a:pt x="6815" y="87"/>
                  </a:cubicBezTo>
                  <a:cubicBezTo>
                    <a:pt x="6806" y="40"/>
                    <a:pt x="6764" y="1"/>
                    <a:pt x="6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4"/>
            <p:cNvSpPr/>
            <p:nvPr/>
          </p:nvSpPr>
          <p:spPr>
            <a:xfrm>
              <a:off x="2007175" y="1529675"/>
              <a:ext cx="500" cy="200"/>
            </a:xfrm>
            <a:custGeom>
              <a:avLst/>
              <a:gdLst/>
              <a:ahLst/>
              <a:cxnLst/>
              <a:rect l="l" t="t" r="r" b="b"/>
              <a:pathLst>
                <a:path w="20" h="8" extrusionOk="0">
                  <a:moveTo>
                    <a:pt x="1" y="0"/>
                  </a:moveTo>
                  <a:cubicBezTo>
                    <a:pt x="1" y="2"/>
                    <a:pt x="4" y="2"/>
                    <a:pt x="4" y="2"/>
                  </a:cubicBezTo>
                  <a:lnTo>
                    <a:pt x="19" y="7"/>
                  </a:lnTo>
                  <a:lnTo>
                    <a:pt x="15" y="3"/>
                  </a:lnTo>
                  <a:cubicBezTo>
                    <a:pt x="12" y="3"/>
                    <a:pt x="7" y="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4"/>
            <p:cNvSpPr/>
            <p:nvPr/>
          </p:nvSpPr>
          <p:spPr>
            <a:xfrm>
              <a:off x="2008325" y="1529725"/>
              <a:ext cx="125" cy="100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5" y="1"/>
                  </a:moveTo>
                  <a:cubicBezTo>
                    <a:pt x="3" y="1"/>
                    <a:pt x="3" y="1"/>
                    <a:pt x="0" y="4"/>
                  </a:cubicBezTo>
                  <a:cubicBezTo>
                    <a:pt x="2" y="4"/>
                    <a:pt x="3" y="1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4"/>
            <p:cNvSpPr/>
            <p:nvPr/>
          </p:nvSpPr>
          <p:spPr>
            <a:xfrm>
              <a:off x="2100725" y="1558100"/>
              <a:ext cx="325" cy="60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0" y="1"/>
                  </a:moveTo>
                  <a:cubicBezTo>
                    <a:pt x="7" y="17"/>
                    <a:pt x="12" y="23"/>
                    <a:pt x="12" y="23"/>
                  </a:cubicBezTo>
                  <a:cubicBezTo>
                    <a:pt x="13" y="23"/>
                    <a:pt x="12" y="21"/>
                    <a:pt x="10" y="17"/>
                  </a:cubicBezTo>
                  <a:cubicBezTo>
                    <a:pt x="10" y="15"/>
                    <a:pt x="9" y="15"/>
                    <a:pt x="9" y="14"/>
                  </a:cubicBezTo>
                  <a:cubicBezTo>
                    <a:pt x="7" y="11"/>
                    <a:pt x="4" y="7"/>
                    <a:pt x="2" y="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4"/>
            <p:cNvSpPr/>
            <p:nvPr/>
          </p:nvSpPr>
          <p:spPr>
            <a:xfrm>
              <a:off x="2099025" y="1574425"/>
              <a:ext cx="500" cy="225"/>
            </a:xfrm>
            <a:custGeom>
              <a:avLst/>
              <a:gdLst/>
              <a:ahLst/>
              <a:cxnLst/>
              <a:rect l="l" t="t" r="r" b="b"/>
              <a:pathLst>
                <a:path w="20" h="9" extrusionOk="0">
                  <a:moveTo>
                    <a:pt x="20" y="1"/>
                  </a:moveTo>
                  <a:cubicBezTo>
                    <a:pt x="20" y="1"/>
                    <a:pt x="19" y="1"/>
                    <a:pt x="19" y="1"/>
                  </a:cubicBezTo>
                  <a:lnTo>
                    <a:pt x="19" y="1"/>
                  </a:lnTo>
                  <a:cubicBezTo>
                    <a:pt x="19" y="1"/>
                    <a:pt x="20" y="1"/>
                    <a:pt x="20" y="1"/>
                  </a:cubicBezTo>
                  <a:close/>
                  <a:moveTo>
                    <a:pt x="19" y="1"/>
                  </a:moveTo>
                  <a:lnTo>
                    <a:pt x="19" y="1"/>
                  </a:lnTo>
                  <a:cubicBezTo>
                    <a:pt x="4" y="5"/>
                    <a:pt x="0" y="8"/>
                    <a:pt x="3" y="8"/>
                  </a:cubicBezTo>
                  <a:cubicBezTo>
                    <a:pt x="4" y="8"/>
                    <a:pt x="5" y="8"/>
                    <a:pt x="6" y="8"/>
                  </a:cubicBezTo>
                  <a:cubicBezTo>
                    <a:pt x="7" y="6"/>
                    <a:pt x="13" y="5"/>
                    <a:pt x="16" y="2"/>
                  </a:cubicBezTo>
                  <a:cubicBezTo>
                    <a:pt x="18" y="2"/>
                    <a:pt x="1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4"/>
            <p:cNvSpPr/>
            <p:nvPr/>
          </p:nvSpPr>
          <p:spPr>
            <a:xfrm>
              <a:off x="2096850" y="1555100"/>
              <a:ext cx="550" cy="250"/>
            </a:xfrm>
            <a:custGeom>
              <a:avLst/>
              <a:gdLst/>
              <a:ahLst/>
              <a:cxnLst/>
              <a:rect l="l" t="t" r="r" b="b"/>
              <a:pathLst>
                <a:path w="22" h="10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7"/>
                    <a:pt x="18" y="10"/>
                    <a:pt x="20" y="10"/>
                  </a:cubicBezTo>
                  <a:cubicBezTo>
                    <a:pt x="21" y="10"/>
                    <a:pt x="18" y="8"/>
                    <a:pt x="9" y="5"/>
                  </a:cubicBezTo>
                  <a:cubicBezTo>
                    <a:pt x="8" y="5"/>
                    <a:pt x="8" y="2"/>
                    <a:pt x="6" y="2"/>
                  </a:cubicBezTo>
                  <a:cubicBezTo>
                    <a:pt x="3" y="2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4"/>
            <p:cNvSpPr/>
            <p:nvPr/>
          </p:nvSpPr>
          <p:spPr>
            <a:xfrm>
              <a:off x="2103025" y="1566775"/>
              <a:ext cx="50" cy="700"/>
            </a:xfrm>
            <a:custGeom>
              <a:avLst/>
              <a:gdLst/>
              <a:ahLst/>
              <a:cxnLst/>
              <a:rect l="l" t="t" r="r" b="b"/>
              <a:pathLst>
                <a:path w="2" h="28" extrusionOk="0">
                  <a:moveTo>
                    <a:pt x="2" y="0"/>
                  </a:moveTo>
                  <a:cubicBezTo>
                    <a:pt x="0" y="14"/>
                    <a:pt x="0" y="26"/>
                    <a:pt x="0" y="27"/>
                  </a:cubicBezTo>
                  <a:cubicBezTo>
                    <a:pt x="0" y="21"/>
                    <a:pt x="2" y="19"/>
                    <a:pt x="2" y="11"/>
                  </a:cubicBez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4"/>
            <p:cNvSpPr/>
            <p:nvPr/>
          </p:nvSpPr>
          <p:spPr>
            <a:xfrm>
              <a:off x="2095950" y="1574900"/>
              <a:ext cx="575" cy="150"/>
            </a:xfrm>
            <a:custGeom>
              <a:avLst/>
              <a:gdLst/>
              <a:ahLst/>
              <a:cxnLst/>
              <a:rect l="l" t="t" r="r" b="b"/>
              <a:pathLst>
                <a:path w="23" h="6" extrusionOk="0">
                  <a:moveTo>
                    <a:pt x="1" y="0"/>
                  </a:moveTo>
                  <a:cubicBezTo>
                    <a:pt x="0" y="0"/>
                    <a:pt x="1" y="1"/>
                    <a:pt x="2" y="1"/>
                  </a:cubicBezTo>
                  <a:cubicBezTo>
                    <a:pt x="5" y="1"/>
                    <a:pt x="8" y="2"/>
                    <a:pt x="10" y="2"/>
                  </a:cubicBezTo>
                  <a:lnTo>
                    <a:pt x="10" y="2"/>
                  </a:lnTo>
                  <a:cubicBezTo>
                    <a:pt x="5" y="1"/>
                    <a:pt x="2" y="0"/>
                    <a:pt x="1" y="0"/>
                  </a:cubicBezTo>
                  <a:close/>
                  <a:moveTo>
                    <a:pt x="10" y="2"/>
                  </a:moveTo>
                  <a:cubicBezTo>
                    <a:pt x="12" y="3"/>
                    <a:pt x="14" y="3"/>
                    <a:pt x="16" y="4"/>
                  </a:cubicBezTo>
                  <a:lnTo>
                    <a:pt x="16" y="4"/>
                  </a:lnTo>
                  <a:cubicBezTo>
                    <a:pt x="14" y="3"/>
                    <a:pt x="12" y="2"/>
                    <a:pt x="10" y="2"/>
                  </a:cubicBezTo>
                  <a:close/>
                  <a:moveTo>
                    <a:pt x="16" y="4"/>
                  </a:moveTo>
                  <a:cubicBezTo>
                    <a:pt x="17" y="4"/>
                    <a:pt x="18" y="5"/>
                    <a:pt x="20" y="6"/>
                  </a:cubicBezTo>
                  <a:lnTo>
                    <a:pt x="22" y="6"/>
                  </a:lnTo>
                  <a:cubicBezTo>
                    <a:pt x="20" y="5"/>
                    <a:pt x="18" y="4"/>
                    <a:pt x="16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4"/>
            <p:cNvSpPr/>
            <p:nvPr/>
          </p:nvSpPr>
          <p:spPr>
            <a:xfrm>
              <a:off x="1661825" y="1498575"/>
              <a:ext cx="455825" cy="692300"/>
            </a:xfrm>
            <a:custGeom>
              <a:avLst/>
              <a:gdLst/>
              <a:ahLst/>
              <a:cxnLst/>
              <a:rect l="l" t="t" r="r" b="b"/>
              <a:pathLst>
                <a:path w="18233" h="27692" extrusionOk="0">
                  <a:moveTo>
                    <a:pt x="17629" y="2842"/>
                  </a:moveTo>
                  <a:cubicBezTo>
                    <a:pt x="17629" y="2842"/>
                    <a:pt x="17628" y="2848"/>
                    <a:pt x="17625" y="2862"/>
                  </a:cubicBezTo>
                  <a:lnTo>
                    <a:pt x="17625" y="2862"/>
                  </a:lnTo>
                  <a:cubicBezTo>
                    <a:pt x="17627" y="2852"/>
                    <a:pt x="17629" y="2842"/>
                    <a:pt x="17629" y="2842"/>
                  </a:cubicBezTo>
                  <a:close/>
                  <a:moveTo>
                    <a:pt x="17544" y="3001"/>
                  </a:moveTo>
                  <a:lnTo>
                    <a:pt x="17544" y="3001"/>
                  </a:lnTo>
                  <a:cubicBezTo>
                    <a:pt x="17543" y="3001"/>
                    <a:pt x="17539" y="3005"/>
                    <a:pt x="17538" y="3011"/>
                  </a:cubicBezTo>
                  <a:lnTo>
                    <a:pt x="17538" y="3011"/>
                  </a:lnTo>
                  <a:cubicBezTo>
                    <a:pt x="17545" y="3004"/>
                    <a:pt x="17546" y="3001"/>
                    <a:pt x="17544" y="3001"/>
                  </a:cubicBezTo>
                  <a:close/>
                  <a:moveTo>
                    <a:pt x="17518" y="3029"/>
                  </a:moveTo>
                  <a:cubicBezTo>
                    <a:pt x="17516" y="3029"/>
                    <a:pt x="17512" y="3031"/>
                    <a:pt x="17507" y="3033"/>
                  </a:cubicBezTo>
                  <a:lnTo>
                    <a:pt x="17507" y="3033"/>
                  </a:lnTo>
                  <a:cubicBezTo>
                    <a:pt x="17510" y="3032"/>
                    <a:pt x="17512" y="3029"/>
                    <a:pt x="17518" y="3029"/>
                  </a:cubicBezTo>
                  <a:close/>
                  <a:moveTo>
                    <a:pt x="17387" y="2253"/>
                  </a:moveTo>
                  <a:lnTo>
                    <a:pt x="17387" y="2253"/>
                  </a:lnTo>
                  <a:cubicBezTo>
                    <a:pt x="17390" y="2256"/>
                    <a:pt x="17400" y="2260"/>
                    <a:pt x="17407" y="2263"/>
                  </a:cubicBezTo>
                  <a:lnTo>
                    <a:pt x="17409" y="2263"/>
                  </a:lnTo>
                  <a:cubicBezTo>
                    <a:pt x="17410" y="2263"/>
                    <a:pt x="17409" y="2263"/>
                    <a:pt x="17410" y="2266"/>
                  </a:cubicBezTo>
                  <a:cubicBezTo>
                    <a:pt x="17414" y="2267"/>
                    <a:pt x="17417" y="2268"/>
                    <a:pt x="17419" y="2271"/>
                  </a:cubicBezTo>
                  <a:cubicBezTo>
                    <a:pt x="17440" y="2283"/>
                    <a:pt x="17461" y="2295"/>
                    <a:pt x="17481" y="2310"/>
                  </a:cubicBezTo>
                  <a:cubicBezTo>
                    <a:pt x="17487" y="2312"/>
                    <a:pt x="17492" y="2318"/>
                    <a:pt x="17499" y="2322"/>
                  </a:cubicBezTo>
                  <a:cubicBezTo>
                    <a:pt x="17501" y="2324"/>
                    <a:pt x="17504" y="2327"/>
                    <a:pt x="17507" y="2327"/>
                  </a:cubicBezTo>
                  <a:cubicBezTo>
                    <a:pt x="17524" y="2345"/>
                    <a:pt x="17539" y="2365"/>
                    <a:pt x="17556" y="2382"/>
                  </a:cubicBezTo>
                  <a:cubicBezTo>
                    <a:pt x="17552" y="2376"/>
                    <a:pt x="17551" y="2375"/>
                    <a:pt x="17546" y="2366"/>
                  </a:cubicBezTo>
                  <a:lnTo>
                    <a:pt x="17546" y="2366"/>
                  </a:lnTo>
                  <a:cubicBezTo>
                    <a:pt x="17552" y="2375"/>
                    <a:pt x="17559" y="2386"/>
                    <a:pt x="17565" y="2395"/>
                  </a:cubicBezTo>
                  <a:cubicBezTo>
                    <a:pt x="17565" y="2396"/>
                    <a:pt x="17566" y="2396"/>
                    <a:pt x="17566" y="2398"/>
                  </a:cubicBezTo>
                  <a:cubicBezTo>
                    <a:pt x="17566" y="2400"/>
                    <a:pt x="17568" y="2400"/>
                    <a:pt x="17568" y="2402"/>
                  </a:cubicBezTo>
                  <a:cubicBezTo>
                    <a:pt x="17582" y="2426"/>
                    <a:pt x="17594" y="2451"/>
                    <a:pt x="17607" y="2478"/>
                  </a:cubicBezTo>
                  <a:lnTo>
                    <a:pt x="17607" y="2480"/>
                  </a:lnTo>
                  <a:cubicBezTo>
                    <a:pt x="17610" y="2494"/>
                    <a:pt x="17616" y="2508"/>
                    <a:pt x="17620" y="2521"/>
                  </a:cubicBezTo>
                  <a:cubicBezTo>
                    <a:pt x="17627" y="2545"/>
                    <a:pt x="17631" y="2571"/>
                    <a:pt x="17637" y="2596"/>
                  </a:cubicBezTo>
                  <a:cubicBezTo>
                    <a:pt x="17637" y="2608"/>
                    <a:pt x="17641" y="2622"/>
                    <a:pt x="17641" y="2630"/>
                  </a:cubicBezTo>
                  <a:cubicBezTo>
                    <a:pt x="17644" y="2663"/>
                    <a:pt x="17644" y="2694"/>
                    <a:pt x="17644" y="2728"/>
                  </a:cubicBezTo>
                  <a:cubicBezTo>
                    <a:pt x="17644" y="2724"/>
                    <a:pt x="17644" y="2722"/>
                    <a:pt x="17646" y="2720"/>
                  </a:cubicBezTo>
                  <a:lnTo>
                    <a:pt x="17646" y="2720"/>
                  </a:lnTo>
                  <a:cubicBezTo>
                    <a:pt x="17644" y="2722"/>
                    <a:pt x="17644" y="2731"/>
                    <a:pt x="17644" y="2738"/>
                  </a:cubicBezTo>
                  <a:cubicBezTo>
                    <a:pt x="17644" y="2750"/>
                    <a:pt x="17643" y="2755"/>
                    <a:pt x="17643" y="2755"/>
                  </a:cubicBezTo>
                  <a:cubicBezTo>
                    <a:pt x="17643" y="2755"/>
                    <a:pt x="17643" y="2755"/>
                    <a:pt x="17643" y="2755"/>
                  </a:cubicBezTo>
                  <a:lnTo>
                    <a:pt x="17643" y="2762"/>
                  </a:lnTo>
                  <a:cubicBezTo>
                    <a:pt x="17638" y="2791"/>
                    <a:pt x="17634" y="2819"/>
                    <a:pt x="17629" y="2847"/>
                  </a:cubicBezTo>
                  <a:cubicBezTo>
                    <a:pt x="17628" y="2853"/>
                    <a:pt x="17621" y="2890"/>
                    <a:pt x="17621" y="2890"/>
                  </a:cubicBezTo>
                  <a:cubicBezTo>
                    <a:pt x="17620" y="2890"/>
                    <a:pt x="17621" y="2883"/>
                    <a:pt x="17624" y="2866"/>
                  </a:cubicBezTo>
                  <a:cubicBezTo>
                    <a:pt x="17625" y="2864"/>
                    <a:pt x="17625" y="2863"/>
                    <a:pt x="17625" y="2862"/>
                  </a:cubicBezTo>
                  <a:lnTo>
                    <a:pt x="17625" y="2862"/>
                  </a:lnTo>
                  <a:cubicBezTo>
                    <a:pt x="17624" y="2866"/>
                    <a:pt x="17623" y="2871"/>
                    <a:pt x="17621" y="2874"/>
                  </a:cubicBezTo>
                  <a:cubicBezTo>
                    <a:pt x="17613" y="2898"/>
                    <a:pt x="17600" y="2924"/>
                    <a:pt x="17589" y="2948"/>
                  </a:cubicBezTo>
                  <a:cubicBezTo>
                    <a:pt x="17582" y="2957"/>
                    <a:pt x="17575" y="2968"/>
                    <a:pt x="17568" y="2976"/>
                  </a:cubicBezTo>
                  <a:cubicBezTo>
                    <a:pt x="17559" y="2986"/>
                    <a:pt x="17552" y="2998"/>
                    <a:pt x="17543" y="3006"/>
                  </a:cubicBezTo>
                  <a:lnTo>
                    <a:pt x="17538" y="3012"/>
                  </a:lnTo>
                  <a:cubicBezTo>
                    <a:pt x="17538" y="3011"/>
                    <a:pt x="17538" y="3011"/>
                    <a:pt x="17538" y="3011"/>
                  </a:cubicBezTo>
                  <a:lnTo>
                    <a:pt x="17538" y="3011"/>
                  </a:lnTo>
                  <a:cubicBezTo>
                    <a:pt x="17536" y="3013"/>
                    <a:pt x="17533" y="3015"/>
                    <a:pt x="17529" y="3018"/>
                  </a:cubicBezTo>
                  <a:cubicBezTo>
                    <a:pt x="17521" y="3025"/>
                    <a:pt x="17514" y="3029"/>
                    <a:pt x="17504" y="3035"/>
                  </a:cubicBezTo>
                  <a:cubicBezTo>
                    <a:pt x="17504" y="3034"/>
                    <a:pt x="17505" y="3034"/>
                    <a:pt x="17505" y="3034"/>
                  </a:cubicBezTo>
                  <a:lnTo>
                    <a:pt x="17505" y="3034"/>
                  </a:lnTo>
                  <a:cubicBezTo>
                    <a:pt x="17504" y="3035"/>
                    <a:pt x="17502" y="3035"/>
                    <a:pt x="17501" y="3036"/>
                  </a:cubicBezTo>
                  <a:cubicBezTo>
                    <a:pt x="17499" y="3039"/>
                    <a:pt x="17497" y="3039"/>
                    <a:pt x="17495" y="3040"/>
                  </a:cubicBezTo>
                  <a:cubicBezTo>
                    <a:pt x="17493" y="3041"/>
                    <a:pt x="17493" y="3042"/>
                    <a:pt x="17492" y="3042"/>
                  </a:cubicBezTo>
                  <a:cubicBezTo>
                    <a:pt x="17491" y="3042"/>
                    <a:pt x="17492" y="3040"/>
                    <a:pt x="17490" y="3040"/>
                  </a:cubicBezTo>
                  <a:lnTo>
                    <a:pt x="17488" y="3040"/>
                  </a:lnTo>
                  <a:cubicBezTo>
                    <a:pt x="17482" y="3042"/>
                    <a:pt x="17468" y="3047"/>
                    <a:pt x="17454" y="3050"/>
                  </a:cubicBezTo>
                  <a:cubicBezTo>
                    <a:pt x="17443" y="3053"/>
                    <a:pt x="17411" y="3056"/>
                    <a:pt x="17403" y="3056"/>
                  </a:cubicBezTo>
                  <a:lnTo>
                    <a:pt x="17383" y="3056"/>
                  </a:lnTo>
                  <a:cubicBezTo>
                    <a:pt x="17388" y="3057"/>
                    <a:pt x="17390" y="3056"/>
                    <a:pt x="17394" y="3059"/>
                  </a:cubicBezTo>
                  <a:lnTo>
                    <a:pt x="17394" y="3059"/>
                  </a:lnTo>
                  <a:cubicBezTo>
                    <a:pt x="17391" y="3057"/>
                    <a:pt x="17385" y="3057"/>
                    <a:pt x="17380" y="3056"/>
                  </a:cubicBezTo>
                  <a:lnTo>
                    <a:pt x="17369" y="3056"/>
                  </a:lnTo>
                  <a:cubicBezTo>
                    <a:pt x="17360" y="3056"/>
                    <a:pt x="17365" y="3054"/>
                    <a:pt x="17362" y="3053"/>
                  </a:cubicBezTo>
                  <a:cubicBezTo>
                    <a:pt x="17352" y="3052"/>
                    <a:pt x="17341" y="3049"/>
                    <a:pt x="17332" y="3046"/>
                  </a:cubicBezTo>
                  <a:cubicBezTo>
                    <a:pt x="17325" y="3043"/>
                    <a:pt x="17318" y="3040"/>
                    <a:pt x="17309" y="3039"/>
                  </a:cubicBezTo>
                  <a:cubicBezTo>
                    <a:pt x="17324" y="3032"/>
                    <a:pt x="17339" y="3025"/>
                    <a:pt x="17355" y="3013"/>
                  </a:cubicBezTo>
                  <a:cubicBezTo>
                    <a:pt x="17423" y="2972"/>
                    <a:pt x="17490" y="2914"/>
                    <a:pt x="17524" y="2833"/>
                  </a:cubicBezTo>
                  <a:cubicBezTo>
                    <a:pt x="17610" y="2630"/>
                    <a:pt x="17529" y="2405"/>
                    <a:pt x="17389" y="2260"/>
                  </a:cubicBezTo>
                  <a:lnTo>
                    <a:pt x="17389" y="2260"/>
                  </a:lnTo>
                  <a:cubicBezTo>
                    <a:pt x="17396" y="2261"/>
                    <a:pt x="17400" y="2261"/>
                    <a:pt x="17402" y="2261"/>
                  </a:cubicBezTo>
                  <a:cubicBezTo>
                    <a:pt x="17396" y="2259"/>
                    <a:pt x="17394" y="2260"/>
                    <a:pt x="17387" y="2253"/>
                  </a:cubicBezTo>
                  <a:close/>
                  <a:moveTo>
                    <a:pt x="10221" y="4068"/>
                  </a:moveTo>
                  <a:cubicBezTo>
                    <a:pt x="10407" y="4068"/>
                    <a:pt x="10592" y="4124"/>
                    <a:pt x="10735" y="4283"/>
                  </a:cubicBezTo>
                  <a:cubicBezTo>
                    <a:pt x="10945" y="4514"/>
                    <a:pt x="10992" y="4888"/>
                    <a:pt x="10974" y="5202"/>
                  </a:cubicBezTo>
                  <a:cubicBezTo>
                    <a:pt x="10939" y="5885"/>
                    <a:pt x="10606" y="6479"/>
                    <a:pt x="10550" y="7160"/>
                  </a:cubicBezTo>
                  <a:cubicBezTo>
                    <a:pt x="10539" y="7299"/>
                    <a:pt x="10634" y="7399"/>
                    <a:pt x="10736" y="7399"/>
                  </a:cubicBezTo>
                  <a:cubicBezTo>
                    <a:pt x="10771" y="7399"/>
                    <a:pt x="10807" y="7387"/>
                    <a:pt x="10840" y="7360"/>
                  </a:cubicBezTo>
                  <a:cubicBezTo>
                    <a:pt x="11264" y="7010"/>
                    <a:pt x="11755" y="6776"/>
                    <a:pt x="12274" y="6695"/>
                  </a:cubicBezTo>
                  <a:cubicBezTo>
                    <a:pt x="12362" y="6681"/>
                    <a:pt x="12458" y="6673"/>
                    <a:pt x="12556" y="6673"/>
                  </a:cubicBezTo>
                  <a:cubicBezTo>
                    <a:pt x="12940" y="6673"/>
                    <a:pt x="13358" y="6806"/>
                    <a:pt x="13464" y="7302"/>
                  </a:cubicBezTo>
                  <a:cubicBezTo>
                    <a:pt x="13578" y="7834"/>
                    <a:pt x="13350" y="8439"/>
                    <a:pt x="13111" y="8861"/>
                  </a:cubicBezTo>
                  <a:cubicBezTo>
                    <a:pt x="12835" y="9355"/>
                    <a:pt x="12464" y="9760"/>
                    <a:pt x="12081" y="10138"/>
                  </a:cubicBezTo>
                  <a:cubicBezTo>
                    <a:pt x="10400" y="11793"/>
                    <a:pt x="8608" y="13305"/>
                    <a:pt x="6803" y="14765"/>
                  </a:cubicBezTo>
                  <a:cubicBezTo>
                    <a:pt x="6612" y="14920"/>
                    <a:pt x="6419" y="15070"/>
                    <a:pt x="6224" y="15222"/>
                  </a:cubicBezTo>
                  <a:cubicBezTo>
                    <a:pt x="6217" y="15212"/>
                    <a:pt x="6210" y="15203"/>
                    <a:pt x="6203" y="15193"/>
                  </a:cubicBezTo>
                  <a:cubicBezTo>
                    <a:pt x="6192" y="15161"/>
                    <a:pt x="6180" y="15128"/>
                    <a:pt x="6166" y="15097"/>
                  </a:cubicBezTo>
                  <a:cubicBezTo>
                    <a:pt x="6144" y="15050"/>
                    <a:pt x="6115" y="15008"/>
                    <a:pt x="6087" y="14965"/>
                  </a:cubicBezTo>
                  <a:cubicBezTo>
                    <a:pt x="7328" y="13743"/>
                    <a:pt x="8564" y="12511"/>
                    <a:pt x="9871" y="11384"/>
                  </a:cubicBezTo>
                  <a:cubicBezTo>
                    <a:pt x="9927" y="11336"/>
                    <a:pt x="9882" y="11252"/>
                    <a:pt x="9826" y="11252"/>
                  </a:cubicBezTo>
                  <a:cubicBezTo>
                    <a:pt x="9815" y="11252"/>
                    <a:pt x="9803" y="11256"/>
                    <a:pt x="9791" y="11263"/>
                  </a:cubicBezTo>
                  <a:cubicBezTo>
                    <a:pt x="8703" y="12023"/>
                    <a:pt x="7743" y="12997"/>
                    <a:pt x="6782" y="13956"/>
                  </a:cubicBezTo>
                  <a:cubicBezTo>
                    <a:pt x="6505" y="14233"/>
                    <a:pt x="6230" y="14511"/>
                    <a:pt x="5955" y="14789"/>
                  </a:cubicBezTo>
                  <a:cubicBezTo>
                    <a:pt x="5917" y="14744"/>
                    <a:pt x="5875" y="14701"/>
                    <a:pt x="5833" y="14660"/>
                  </a:cubicBezTo>
                  <a:cubicBezTo>
                    <a:pt x="6094" y="14339"/>
                    <a:pt x="6358" y="14020"/>
                    <a:pt x="6622" y="13708"/>
                  </a:cubicBezTo>
                  <a:cubicBezTo>
                    <a:pt x="7103" y="13141"/>
                    <a:pt x="7601" y="12593"/>
                    <a:pt x="8111" y="12062"/>
                  </a:cubicBezTo>
                  <a:cubicBezTo>
                    <a:pt x="8634" y="11522"/>
                    <a:pt x="9197" y="11039"/>
                    <a:pt x="9715" y="10496"/>
                  </a:cubicBezTo>
                  <a:cubicBezTo>
                    <a:pt x="9833" y="10373"/>
                    <a:pt x="9738" y="10179"/>
                    <a:pt x="9612" y="10179"/>
                  </a:cubicBezTo>
                  <a:cubicBezTo>
                    <a:pt x="9584" y="10179"/>
                    <a:pt x="9555" y="10188"/>
                    <a:pt x="9526" y="10211"/>
                  </a:cubicBezTo>
                  <a:cubicBezTo>
                    <a:pt x="8939" y="10665"/>
                    <a:pt x="8402" y="11242"/>
                    <a:pt x="7877" y="11791"/>
                  </a:cubicBezTo>
                  <a:cubicBezTo>
                    <a:pt x="7358" y="12333"/>
                    <a:pt x="6856" y="12901"/>
                    <a:pt x="6371" y="13487"/>
                  </a:cubicBezTo>
                  <a:cubicBezTo>
                    <a:pt x="6108" y="13802"/>
                    <a:pt x="5854" y="14128"/>
                    <a:pt x="5607" y="14460"/>
                  </a:cubicBezTo>
                  <a:lnTo>
                    <a:pt x="5458" y="14342"/>
                  </a:lnTo>
                  <a:cubicBezTo>
                    <a:pt x="5675" y="13979"/>
                    <a:pt x="5891" y="13616"/>
                    <a:pt x="6121" y="13263"/>
                  </a:cubicBezTo>
                  <a:cubicBezTo>
                    <a:pt x="6965" y="11963"/>
                    <a:pt x="7897" y="10696"/>
                    <a:pt x="8934" y="9609"/>
                  </a:cubicBezTo>
                  <a:cubicBezTo>
                    <a:pt x="8997" y="9544"/>
                    <a:pt x="8943" y="9431"/>
                    <a:pt x="8879" y="9431"/>
                  </a:cubicBezTo>
                  <a:cubicBezTo>
                    <a:pt x="8863" y="9431"/>
                    <a:pt x="8846" y="9437"/>
                    <a:pt x="8831" y="9453"/>
                  </a:cubicBezTo>
                  <a:cubicBezTo>
                    <a:pt x="7962" y="10337"/>
                    <a:pt x="7137" y="11248"/>
                    <a:pt x="6385" y="12274"/>
                  </a:cubicBezTo>
                  <a:cubicBezTo>
                    <a:pt x="5948" y="12867"/>
                    <a:pt x="5539" y="13488"/>
                    <a:pt x="5149" y="14127"/>
                  </a:cubicBezTo>
                  <a:cubicBezTo>
                    <a:pt x="5102" y="14097"/>
                    <a:pt x="5054" y="14068"/>
                    <a:pt x="5007" y="14043"/>
                  </a:cubicBezTo>
                  <a:cubicBezTo>
                    <a:pt x="5210" y="13495"/>
                    <a:pt x="5427" y="12955"/>
                    <a:pt x="5668" y="12433"/>
                  </a:cubicBezTo>
                  <a:cubicBezTo>
                    <a:pt x="5968" y="11786"/>
                    <a:pt x="6300" y="11160"/>
                    <a:pt x="6660" y="10558"/>
                  </a:cubicBezTo>
                  <a:cubicBezTo>
                    <a:pt x="6834" y="10266"/>
                    <a:pt x="7018" y="9978"/>
                    <a:pt x="7208" y="9696"/>
                  </a:cubicBezTo>
                  <a:cubicBezTo>
                    <a:pt x="7412" y="9394"/>
                    <a:pt x="7643" y="9111"/>
                    <a:pt x="7823" y="8785"/>
                  </a:cubicBezTo>
                  <a:cubicBezTo>
                    <a:pt x="7870" y="8700"/>
                    <a:pt x="7810" y="8588"/>
                    <a:pt x="7737" y="8588"/>
                  </a:cubicBezTo>
                  <a:cubicBezTo>
                    <a:pt x="7717" y="8588"/>
                    <a:pt x="7697" y="8596"/>
                    <a:pt x="7677" y="8615"/>
                  </a:cubicBezTo>
                  <a:cubicBezTo>
                    <a:pt x="7202" y="9074"/>
                    <a:pt x="6830" y="9743"/>
                    <a:pt x="6477" y="10333"/>
                  </a:cubicBezTo>
                  <a:cubicBezTo>
                    <a:pt x="6114" y="10943"/>
                    <a:pt x="5780" y="11578"/>
                    <a:pt x="5477" y="12235"/>
                  </a:cubicBezTo>
                  <a:cubicBezTo>
                    <a:pt x="5220" y="12791"/>
                    <a:pt x="4997" y="13362"/>
                    <a:pt x="4799" y="13945"/>
                  </a:cubicBezTo>
                  <a:cubicBezTo>
                    <a:pt x="4776" y="13936"/>
                    <a:pt x="4753" y="13931"/>
                    <a:pt x="4728" y="13924"/>
                  </a:cubicBezTo>
                  <a:cubicBezTo>
                    <a:pt x="5085" y="12477"/>
                    <a:pt x="5477" y="11044"/>
                    <a:pt x="5953" y="9645"/>
                  </a:cubicBezTo>
                  <a:cubicBezTo>
                    <a:pt x="6366" y="8436"/>
                    <a:pt x="6853" y="7251"/>
                    <a:pt x="7528" y="6224"/>
                  </a:cubicBezTo>
                  <a:cubicBezTo>
                    <a:pt x="7860" y="5720"/>
                    <a:pt x="8236" y="5261"/>
                    <a:pt x="8669" y="4879"/>
                  </a:cubicBezTo>
                  <a:cubicBezTo>
                    <a:pt x="9059" y="4534"/>
                    <a:pt x="9526" y="4180"/>
                    <a:pt x="10020" y="4087"/>
                  </a:cubicBezTo>
                  <a:cubicBezTo>
                    <a:pt x="10086" y="4075"/>
                    <a:pt x="10153" y="4068"/>
                    <a:pt x="10221" y="4068"/>
                  </a:cubicBezTo>
                  <a:close/>
                  <a:moveTo>
                    <a:pt x="4281" y="14363"/>
                  </a:moveTo>
                  <a:lnTo>
                    <a:pt x="4281" y="14363"/>
                  </a:lnTo>
                  <a:cubicBezTo>
                    <a:pt x="4206" y="14711"/>
                    <a:pt x="4135" y="15062"/>
                    <a:pt x="4068" y="15413"/>
                  </a:cubicBezTo>
                  <a:cubicBezTo>
                    <a:pt x="4081" y="15142"/>
                    <a:pt x="4096" y="14871"/>
                    <a:pt x="4120" y="14598"/>
                  </a:cubicBezTo>
                  <a:cubicBezTo>
                    <a:pt x="4125" y="14532"/>
                    <a:pt x="4113" y="14480"/>
                    <a:pt x="4092" y="14434"/>
                  </a:cubicBezTo>
                  <a:cubicBezTo>
                    <a:pt x="4150" y="14398"/>
                    <a:pt x="4214" y="14375"/>
                    <a:pt x="4281" y="14363"/>
                  </a:cubicBezTo>
                  <a:close/>
                  <a:moveTo>
                    <a:pt x="5533" y="15030"/>
                  </a:moveTo>
                  <a:cubicBezTo>
                    <a:pt x="5563" y="15062"/>
                    <a:pt x="5592" y="15091"/>
                    <a:pt x="5619" y="15123"/>
                  </a:cubicBezTo>
                  <a:cubicBezTo>
                    <a:pt x="5372" y="15371"/>
                    <a:pt x="5123" y="15618"/>
                    <a:pt x="4879" y="15867"/>
                  </a:cubicBezTo>
                  <a:cubicBezTo>
                    <a:pt x="5094" y="15582"/>
                    <a:pt x="5314" y="15307"/>
                    <a:pt x="5533" y="15030"/>
                  </a:cubicBezTo>
                  <a:close/>
                  <a:moveTo>
                    <a:pt x="5210" y="14756"/>
                  </a:moveTo>
                  <a:cubicBezTo>
                    <a:pt x="5250" y="14786"/>
                    <a:pt x="5287" y="14816"/>
                    <a:pt x="5326" y="14846"/>
                  </a:cubicBezTo>
                  <a:cubicBezTo>
                    <a:pt x="5221" y="14991"/>
                    <a:pt x="5115" y="15132"/>
                    <a:pt x="5011" y="15277"/>
                  </a:cubicBezTo>
                  <a:cubicBezTo>
                    <a:pt x="4827" y="15541"/>
                    <a:pt x="4652" y="15815"/>
                    <a:pt x="4478" y="16090"/>
                  </a:cubicBezTo>
                  <a:cubicBezTo>
                    <a:pt x="4712" y="15639"/>
                    <a:pt x="4959" y="15193"/>
                    <a:pt x="5210" y="14756"/>
                  </a:cubicBezTo>
                  <a:close/>
                  <a:moveTo>
                    <a:pt x="3472" y="14766"/>
                  </a:moveTo>
                  <a:lnTo>
                    <a:pt x="3472" y="14766"/>
                  </a:lnTo>
                  <a:cubicBezTo>
                    <a:pt x="3422" y="15101"/>
                    <a:pt x="3446" y="15466"/>
                    <a:pt x="3458" y="15801"/>
                  </a:cubicBezTo>
                  <a:cubicBezTo>
                    <a:pt x="3463" y="15951"/>
                    <a:pt x="3471" y="16100"/>
                    <a:pt x="3479" y="16248"/>
                  </a:cubicBezTo>
                  <a:cubicBezTo>
                    <a:pt x="3473" y="16229"/>
                    <a:pt x="3469" y="16208"/>
                    <a:pt x="3463" y="16191"/>
                  </a:cubicBezTo>
                  <a:cubicBezTo>
                    <a:pt x="3371" y="15842"/>
                    <a:pt x="3286" y="15476"/>
                    <a:pt x="3337" y="15113"/>
                  </a:cubicBezTo>
                  <a:cubicBezTo>
                    <a:pt x="3351" y="15013"/>
                    <a:pt x="3383" y="14930"/>
                    <a:pt x="3420" y="14856"/>
                  </a:cubicBezTo>
                  <a:cubicBezTo>
                    <a:pt x="3428" y="14846"/>
                    <a:pt x="3437" y="14837"/>
                    <a:pt x="3445" y="14827"/>
                  </a:cubicBezTo>
                  <a:cubicBezTo>
                    <a:pt x="3462" y="14809"/>
                    <a:pt x="3468" y="14788"/>
                    <a:pt x="3472" y="14766"/>
                  </a:cubicBezTo>
                  <a:close/>
                  <a:moveTo>
                    <a:pt x="5748" y="15296"/>
                  </a:moveTo>
                  <a:cubicBezTo>
                    <a:pt x="5790" y="15367"/>
                    <a:pt x="5821" y="15445"/>
                    <a:pt x="5834" y="15527"/>
                  </a:cubicBezTo>
                  <a:cubicBezTo>
                    <a:pt x="5322" y="15928"/>
                    <a:pt x="4806" y="16326"/>
                    <a:pt x="4286" y="16716"/>
                  </a:cubicBezTo>
                  <a:cubicBezTo>
                    <a:pt x="4278" y="16717"/>
                    <a:pt x="4271" y="16721"/>
                    <a:pt x="4261" y="16724"/>
                  </a:cubicBezTo>
                  <a:cubicBezTo>
                    <a:pt x="4763" y="16255"/>
                    <a:pt x="5257" y="15775"/>
                    <a:pt x="5748" y="15296"/>
                  </a:cubicBezTo>
                  <a:close/>
                  <a:moveTo>
                    <a:pt x="3024" y="15286"/>
                  </a:moveTo>
                  <a:lnTo>
                    <a:pt x="3024" y="15286"/>
                  </a:lnTo>
                  <a:cubicBezTo>
                    <a:pt x="3017" y="15511"/>
                    <a:pt x="3044" y="15740"/>
                    <a:pt x="3092" y="15957"/>
                  </a:cubicBezTo>
                  <a:cubicBezTo>
                    <a:pt x="3137" y="16172"/>
                    <a:pt x="3200" y="16384"/>
                    <a:pt x="3251" y="16597"/>
                  </a:cubicBezTo>
                  <a:cubicBezTo>
                    <a:pt x="3278" y="16707"/>
                    <a:pt x="3292" y="16817"/>
                    <a:pt x="3305" y="16927"/>
                  </a:cubicBezTo>
                  <a:cubicBezTo>
                    <a:pt x="3146" y="16665"/>
                    <a:pt x="3001" y="16391"/>
                    <a:pt x="2917" y="16090"/>
                  </a:cubicBezTo>
                  <a:cubicBezTo>
                    <a:pt x="2853" y="15857"/>
                    <a:pt x="2819" y="15605"/>
                    <a:pt x="2943" y="15402"/>
                  </a:cubicBezTo>
                  <a:cubicBezTo>
                    <a:pt x="2967" y="15361"/>
                    <a:pt x="2995" y="15324"/>
                    <a:pt x="3024" y="15286"/>
                  </a:cubicBezTo>
                  <a:close/>
                  <a:moveTo>
                    <a:pt x="6203" y="16031"/>
                  </a:moveTo>
                  <a:cubicBezTo>
                    <a:pt x="6223" y="16114"/>
                    <a:pt x="6234" y="16198"/>
                    <a:pt x="6229" y="16280"/>
                  </a:cubicBezTo>
                  <a:cubicBezTo>
                    <a:pt x="6207" y="16625"/>
                    <a:pt x="5875" y="16808"/>
                    <a:pt x="5638" y="16909"/>
                  </a:cubicBezTo>
                  <a:cubicBezTo>
                    <a:pt x="5345" y="17035"/>
                    <a:pt x="5038" y="17116"/>
                    <a:pt x="4728" y="17174"/>
                  </a:cubicBezTo>
                  <a:cubicBezTo>
                    <a:pt x="4669" y="17190"/>
                    <a:pt x="4610" y="17198"/>
                    <a:pt x="4547" y="17205"/>
                  </a:cubicBezTo>
                  <a:cubicBezTo>
                    <a:pt x="4939" y="17066"/>
                    <a:pt x="5319" y="16882"/>
                    <a:pt x="5670" y="16639"/>
                  </a:cubicBezTo>
                  <a:cubicBezTo>
                    <a:pt x="5884" y="16490"/>
                    <a:pt x="6087" y="16299"/>
                    <a:pt x="6203" y="16031"/>
                  </a:cubicBezTo>
                  <a:close/>
                  <a:moveTo>
                    <a:pt x="6395" y="16795"/>
                  </a:moveTo>
                  <a:lnTo>
                    <a:pt x="6395" y="16795"/>
                  </a:lnTo>
                  <a:cubicBezTo>
                    <a:pt x="6405" y="16906"/>
                    <a:pt x="6399" y="17014"/>
                    <a:pt x="6354" y="17122"/>
                  </a:cubicBezTo>
                  <a:cubicBezTo>
                    <a:pt x="6212" y="17475"/>
                    <a:pt x="5868" y="17584"/>
                    <a:pt x="5563" y="17622"/>
                  </a:cubicBezTo>
                  <a:cubicBezTo>
                    <a:pt x="5448" y="17637"/>
                    <a:pt x="5334" y="17643"/>
                    <a:pt x="5220" y="17643"/>
                  </a:cubicBezTo>
                  <a:cubicBezTo>
                    <a:pt x="4948" y="17643"/>
                    <a:pt x="4678" y="17607"/>
                    <a:pt x="4408" y="17561"/>
                  </a:cubicBezTo>
                  <a:cubicBezTo>
                    <a:pt x="4591" y="17546"/>
                    <a:pt x="4773" y="17516"/>
                    <a:pt x="4945" y="17483"/>
                  </a:cubicBezTo>
                  <a:cubicBezTo>
                    <a:pt x="5311" y="17418"/>
                    <a:pt x="5705" y="17329"/>
                    <a:pt x="6034" y="17126"/>
                  </a:cubicBezTo>
                  <a:cubicBezTo>
                    <a:pt x="6172" y="17041"/>
                    <a:pt x="6298" y="16930"/>
                    <a:pt x="6395" y="16795"/>
                  </a:cubicBezTo>
                  <a:close/>
                  <a:moveTo>
                    <a:pt x="13686" y="1"/>
                  </a:moveTo>
                  <a:cubicBezTo>
                    <a:pt x="13464" y="1"/>
                    <a:pt x="13250" y="110"/>
                    <a:pt x="13110" y="316"/>
                  </a:cubicBezTo>
                  <a:cubicBezTo>
                    <a:pt x="12937" y="565"/>
                    <a:pt x="12869" y="882"/>
                    <a:pt x="12925" y="1204"/>
                  </a:cubicBezTo>
                  <a:cubicBezTo>
                    <a:pt x="12976" y="1499"/>
                    <a:pt x="13168" y="1724"/>
                    <a:pt x="13396" y="1843"/>
                  </a:cubicBezTo>
                  <a:cubicBezTo>
                    <a:pt x="13384" y="1897"/>
                    <a:pt x="13372" y="1951"/>
                    <a:pt x="13355" y="2005"/>
                  </a:cubicBezTo>
                  <a:cubicBezTo>
                    <a:pt x="13281" y="2267"/>
                    <a:pt x="13198" y="2525"/>
                    <a:pt x="13105" y="2781"/>
                  </a:cubicBezTo>
                  <a:cubicBezTo>
                    <a:pt x="12939" y="3246"/>
                    <a:pt x="12744" y="3696"/>
                    <a:pt x="12524" y="4128"/>
                  </a:cubicBezTo>
                  <a:cubicBezTo>
                    <a:pt x="12290" y="4588"/>
                    <a:pt x="12029" y="5028"/>
                    <a:pt x="11742" y="5444"/>
                  </a:cubicBezTo>
                  <a:cubicBezTo>
                    <a:pt x="11579" y="5679"/>
                    <a:pt x="11396" y="5898"/>
                    <a:pt x="11219" y="6119"/>
                  </a:cubicBezTo>
                  <a:cubicBezTo>
                    <a:pt x="11538" y="5276"/>
                    <a:pt x="11792" y="4365"/>
                    <a:pt x="11858" y="3432"/>
                  </a:cubicBezTo>
                  <a:cubicBezTo>
                    <a:pt x="11897" y="2904"/>
                    <a:pt x="11856" y="2400"/>
                    <a:pt x="11749" y="1907"/>
                  </a:cubicBezTo>
                  <a:cubicBezTo>
                    <a:pt x="11770" y="1877"/>
                    <a:pt x="11787" y="1844"/>
                    <a:pt x="11807" y="1812"/>
                  </a:cubicBezTo>
                  <a:cubicBezTo>
                    <a:pt x="12163" y="1575"/>
                    <a:pt x="12311" y="953"/>
                    <a:pt x="12027" y="499"/>
                  </a:cubicBezTo>
                  <a:cubicBezTo>
                    <a:pt x="11834" y="190"/>
                    <a:pt x="11550" y="48"/>
                    <a:pt x="11267" y="48"/>
                  </a:cubicBezTo>
                  <a:cubicBezTo>
                    <a:pt x="11099" y="48"/>
                    <a:pt x="10932" y="98"/>
                    <a:pt x="10783" y="191"/>
                  </a:cubicBezTo>
                  <a:cubicBezTo>
                    <a:pt x="10669" y="224"/>
                    <a:pt x="10559" y="288"/>
                    <a:pt x="10464" y="401"/>
                  </a:cubicBezTo>
                  <a:cubicBezTo>
                    <a:pt x="10249" y="654"/>
                    <a:pt x="10190" y="1097"/>
                    <a:pt x="10322" y="1417"/>
                  </a:cubicBezTo>
                  <a:cubicBezTo>
                    <a:pt x="10398" y="1746"/>
                    <a:pt x="10599" y="2037"/>
                    <a:pt x="10892" y="2169"/>
                  </a:cubicBezTo>
                  <a:cubicBezTo>
                    <a:pt x="10985" y="2211"/>
                    <a:pt x="11078" y="2231"/>
                    <a:pt x="11167" y="2231"/>
                  </a:cubicBezTo>
                  <a:cubicBezTo>
                    <a:pt x="11266" y="2231"/>
                    <a:pt x="11362" y="2207"/>
                    <a:pt x="11450" y="2165"/>
                  </a:cubicBezTo>
                  <a:cubicBezTo>
                    <a:pt x="11548" y="2605"/>
                    <a:pt x="11576" y="3069"/>
                    <a:pt x="11562" y="3503"/>
                  </a:cubicBezTo>
                  <a:cubicBezTo>
                    <a:pt x="11541" y="4083"/>
                    <a:pt x="11430" y="4639"/>
                    <a:pt x="11309" y="5194"/>
                  </a:cubicBezTo>
                  <a:cubicBezTo>
                    <a:pt x="11325" y="4676"/>
                    <a:pt x="11189" y="4124"/>
                    <a:pt x="10786" y="3840"/>
                  </a:cubicBezTo>
                  <a:cubicBezTo>
                    <a:pt x="10607" y="3714"/>
                    <a:pt x="10410" y="3664"/>
                    <a:pt x="10211" y="3664"/>
                  </a:cubicBezTo>
                  <a:cubicBezTo>
                    <a:pt x="9952" y="3664"/>
                    <a:pt x="9689" y="3749"/>
                    <a:pt x="9458" y="3863"/>
                  </a:cubicBezTo>
                  <a:cubicBezTo>
                    <a:pt x="8933" y="4123"/>
                    <a:pt x="8449" y="4520"/>
                    <a:pt x="8031" y="4971"/>
                  </a:cubicBezTo>
                  <a:cubicBezTo>
                    <a:pt x="7174" y="5898"/>
                    <a:pt x="6561" y="7088"/>
                    <a:pt x="6067" y="8325"/>
                  </a:cubicBezTo>
                  <a:cubicBezTo>
                    <a:pt x="5536" y="9653"/>
                    <a:pt x="5123" y="11055"/>
                    <a:pt x="4746" y="12459"/>
                  </a:cubicBezTo>
                  <a:cubicBezTo>
                    <a:pt x="4620" y="12928"/>
                    <a:pt x="4505" y="13399"/>
                    <a:pt x="4394" y="13873"/>
                  </a:cubicBezTo>
                  <a:cubicBezTo>
                    <a:pt x="4137" y="13873"/>
                    <a:pt x="3891" y="13965"/>
                    <a:pt x="3716" y="14165"/>
                  </a:cubicBezTo>
                  <a:cubicBezTo>
                    <a:pt x="3498" y="14268"/>
                    <a:pt x="3300" y="14417"/>
                    <a:pt x="3174" y="14656"/>
                  </a:cubicBezTo>
                  <a:cubicBezTo>
                    <a:pt x="2980" y="14772"/>
                    <a:pt x="2812" y="14971"/>
                    <a:pt x="2702" y="15184"/>
                  </a:cubicBezTo>
                  <a:cubicBezTo>
                    <a:pt x="2555" y="15457"/>
                    <a:pt x="2555" y="15748"/>
                    <a:pt x="2631" y="16060"/>
                  </a:cubicBezTo>
                  <a:cubicBezTo>
                    <a:pt x="2761" y="16604"/>
                    <a:pt x="3066" y="17044"/>
                    <a:pt x="3391" y="17446"/>
                  </a:cubicBezTo>
                  <a:cubicBezTo>
                    <a:pt x="2585" y="19187"/>
                    <a:pt x="1901" y="21012"/>
                    <a:pt x="1332" y="22889"/>
                  </a:cubicBezTo>
                  <a:cubicBezTo>
                    <a:pt x="1108" y="23627"/>
                    <a:pt x="903" y="24373"/>
                    <a:pt x="711" y="25125"/>
                  </a:cubicBezTo>
                  <a:cubicBezTo>
                    <a:pt x="616" y="25501"/>
                    <a:pt x="525" y="25877"/>
                    <a:pt x="439" y="26257"/>
                  </a:cubicBezTo>
                  <a:cubicBezTo>
                    <a:pt x="398" y="26430"/>
                    <a:pt x="358" y="26606"/>
                    <a:pt x="321" y="26782"/>
                  </a:cubicBezTo>
                  <a:cubicBezTo>
                    <a:pt x="301" y="26869"/>
                    <a:pt x="284" y="26956"/>
                    <a:pt x="264" y="27044"/>
                  </a:cubicBezTo>
                  <a:cubicBezTo>
                    <a:pt x="256" y="27081"/>
                    <a:pt x="249" y="27121"/>
                    <a:pt x="240" y="27158"/>
                  </a:cubicBezTo>
                  <a:cubicBezTo>
                    <a:pt x="230" y="27156"/>
                    <a:pt x="220" y="27155"/>
                    <a:pt x="210" y="27155"/>
                  </a:cubicBezTo>
                  <a:cubicBezTo>
                    <a:pt x="165" y="27155"/>
                    <a:pt x="120" y="27177"/>
                    <a:pt x="91" y="27235"/>
                  </a:cubicBezTo>
                  <a:cubicBezTo>
                    <a:pt x="0" y="27409"/>
                    <a:pt x="70" y="27645"/>
                    <a:pt x="257" y="27686"/>
                  </a:cubicBezTo>
                  <a:cubicBezTo>
                    <a:pt x="275" y="27690"/>
                    <a:pt x="293" y="27692"/>
                    <a:pt x="309" y="27692"/>
                  </a:cubicBezTo>
                  <a:cubicBezTo>
                    <a:pt x="560" y="27692"/>
                    <a:pt x="599" y="27259"/>
                    <a:pt x="646" y="27042"/>
                  </a:cubicBezTo>
                  <a:cubicBezTo>
                    <a:pt x="798" y="26341"/>
                    <a:pt x="964" y="25643"/>
                    <a:pt x="1142" y="24952"/>
                  </a:cubicBezTo>
                  <a:cubicBezTo>
                    <a:pt x="1510" y="23536"/>
                    <a:pt x="1935" y="22144"/>
                    <a:pt x="2425" y="20788"/>
                  </a:cubicBezTo>
                  <a:cubicBezTo>
                    <a:pt x="2812" y="19712"/>
                    <a:pt x="3245" y="18664"/>
                    <a:pt x="3717" y="17642"/>
                  </a:cubicBezTo>
                  <a:cubicBezTo>
                    <a:pt x="4028" y="17813"/>
                    <a:pt x="4370" y="17909"/>
                    <a:pt x="4703" y="17966"/>
                  </a:cubicBezTo>
                  <a:cubicBezTo>
                    <a:pt x="4919" y="18002"/>
                    <a:pt x="5149" y="18032"/>
                    <a:pt x="5375" y="18032"/>
                  </a:cubicBezTo>
                  <a:cubicBezTo>
                    <a:pt x="5544" y="18032"/>
                    <a:pt x="5710" y="18015"/>
                    <a:pt x="5868" y="17974"/>
                  </a:cubicBezTo>
                  <a:cubicBezTo>
                    <a:pt x="6224" y="17882"/>
                    <a:pt x="6576" y="17641"/>
                    <a:pt x="6705" y="17215"/>
                  </a:cubicBezTo>
                  <a:cubicBezTo>
                    <a:pt x="6816" y="16851"/>
                    <a:pt x="6727" y="16418"/>
                    <a:pt x="6556" y="16082"/>
                  </a:cubicBezTo>
                  <a:cubicBezTo>
                    <a:pt x="6537" y="15921"/>
                    <a:pt x="6498" y="15761"/>
                    <a:pt x="6436" y="15612"/>
                  </a:cubicBezTo>
                  <a:cubicBezTo>
                    <a:pt x="7669" y="14659"/>
                    <a:pt x="8876" y="13663"/>
                    <a:pt x="10054" y="12618"/>
                  </a:cubicBezTo>
                  <a:cubicBezTo>
                    <a:pt x="10556" y="12173"/>
                    <a:pt x="11053" y="11719"/>
                    <a:pt x="11543" y="11258"/>
                  </a:cubicBezTo>
                  <a:cubicBezTo>
                    <a:pt x="11970" y="10856"/>
                    <a:pt x="12409" y="10459"/>
                    <a:pt x="12799" y="10005"/>
                  </a:cubicBezTo>
                  <a:cubicBezTo>
                    <a:pt x="13168" y="9577"/>
                    <a:pt x="13503" y="9094"/>
                    <a:pt x="13699" y="8518"/>
                  </a:cubicBezTo>
                  <a:cubicBezTo>
                    <a:pt x="13870" y="8013"/>
                    <a:pt x="13968" y="7368"/>
                    <a:pt x="13706" y="6862"/>
                  </a:cubicBezTo>
                  <a:cubicBezTo>
                    <a:pt x="13457" y="6382"/>
                    <a:pt x="12987" y="6226"/>
                    <a:pt x="12542" y="6226"/>
                  </a:cubicBezTo>
                  <a:cubicBezTo>
                    <a:pt x="12456" y="6226"/>
                    <a:pt x="12372" y="6232"/>
                    <a:pt x="12290" y="6242"/>
                  </a:cubicBezTo>
                  <a:cubicBezTo>
                    <a:pt x="12034" y="6275"/>
                    <a:pt x="11789" y="6347"/>
                    <a:pt x="11551" y="6447"/>
                  </a:cubicBezTo>
                  <a:cubicBezTo>
                    <a:pt x="12389" y="5820"/>
                    <a:pt x="13223" y="5181"/>
                    <a:pt x="14070" y="4568"/>
                  </a:cubicBezTo>
                  <a:cubicBezTo>
                    <a:pt x="14602" y="4185"/>
                    <a:pt x="15134" y="3801"/>
                    <a:pt x="15681" y="3445"/>
                  </a:cubicBezTo>
                  <a:cubicBezTo>
                    <a:pt x="15900" y="3298"/>
                    <a:pt x="16126" y="3161"/>
                    <a:pt x="16354" y="3035"/>
                  </a:cubicBezTo>
                  <a:cubicBezTo>
                    <a:pt x="16415" y="3242"/>
                    <a:pt x="16516" y="3439"/>
                    <a:pt x="16655" y="3575"/>
                  </a:cubicBezTo>
                  <a:cubicBezTo>
                    <a:pt x="16820" y="3737"/>
                    <a:pt x="17021" y="3821"/>
                    <a:pt x="17223" y="3821"/>
                  </a:cubicBezTo>
                  <a:cubicBezTo>
                    <a:pt x="17325" y="3821"/>
                    <a:pt x="17428" y="3800"/>
                    <a:pt x="17526" y="3755"/>
                  </a:cubicBezTo>
                  <a:cubicBezTo>
                    <a:pt x="17546" y="3745"/>
                    <a:pt x="17565" y="3730"/>
                    <a:pt x="17583" y="3721"/>
                  </a:cubicBezTo>
                  <a:cubicBezTo>
                    <a:pt x="17588" y="3721"/>
                    <a:pt x="17592" y="3721"/>
                    <a:pt x="17596" y="3721"/>
                  </a:cubicBezTo>
                  <a:cubicBezTo>
                    <a:pt x="17601" y="3721"/>
                    <a:pt x="17604" y="3721"/>
                    <a:pt x="17609" y="3720"/>
                  </a:cubicBezTo>
                  <a:cubicBezTo>
                    <a:pt x="17986" y="3632"/>
                    <a:pt x="18199" y="3198"/>
                    <a:pt x="18217" y="2766"/>
                  </a:cubicBezTo>
                  <a:cubicBezTo>
                    <a:pt x="18233" y="2345"/>
                    <a:pt x="18041" y="1928"/>
                    <a:pt x="17728" y="1715"/>
                  </a:cubicBezTo>
                  <a:cubicBezTo>
                    <a:pt x="17577" y="1614"/>
                    <a:pt x="17411" y="1567"/>
                    <a:pt x="17245" y="1567"/>
                  </a:cubicBezTo>
                  <a:cubicBezTo>
                    <a:pt x="17077" y="1567"/>
                    <a:pt x="16908" y="1616"/>
                    <a:pt x="16757" y="1705"/>
                  </a:cubicBezTo>
                  <a:cubicBezTo>
                    <a:pt x="16459" y="1883"/>
                    <a:pt x="16295" y="2253"/>
                    <a:pt x="16292" y="2644"/>
                  </a:cubicBezTo>
                  <a:cubicBezTo>
                    <a:pt x="16292" y="2663"/>
                    <a:pt x="16296" y="2681"/>
                    <a:pt x="16298" y="2700"/>
                  </a:cubicBezTo>
                  <a:cubicBezTo>
                    <a:pt x="16083" y="2820"/>
                    <a:pt x="15875" y="2954"/>
                    <a:pt x="15681" y="3079"/>
                  </a:cubicBezTo>
                  <a:cubicBezTo>
                    <a:pt x="15126" y="3439"/>
                    <a:pt x="14587" y="3836"/>
                    <a:pt x="14048" y="4231"/>
                  </a:cubicBezTo>
                  <a:cubicBezTo>
                    <a:pt x="13175" y="4869"/>
                    <a:pt x="12308" y="5525"/>
                    <a:pt x="11471" y="6228"/>
                  </a:cubicBezTo>
                  <a:cubicBezTo>
                    <a:pt x="11638" y="6028"/>
                    <a:pt x="11797" y="5810"/>
                    <a:pt x="11946" y="5604"/>
                  </a:cubicBezTo>
                  <a:cubicBezTo>
                    <a:pt x="12230" y="5211"/>
                    <a:pt x="12487" y="4794"/>
                    <a:pt x="12720" y="4354"/>
                  </a:cubicBezTo>
                  <a:cubicBezTo>
                    <a:pt x="12964" y="3887"/>
                    <a:pt x="13181" y="3398"/>
                    <a:pt x="13365" y="2891"/>
                  </a:cubicBezTo>
                  <a:cubicBezTo>
                    <a:pt x="13472" y="2595"/>
                    <a:pt x="13596" y="2263"/>
                    <a:pt x="13686" y="1928"/>
                  </a:cubicBezTo>
                  <a:cubicBezTo>
                    <a:pt x="13701" y="1928"/>
                    <a:pt x="13717" y="1927"/>
                    <a:pt x="13735" y="1927"/>
                  </a:cubicBezTo>
                  <a:cubicBezTo>
                    <a:pt x="13781" y="1938"/>
                    <a:pt x="13827" y="1944"/>
                    <a:pt x="13872" y="1944"/>
                  </a:cubicBezTo>
                  <a:cubicBezTo>
                    <a:pt x="13937" y="1944"/>
                    <a:pt x="14001" y="1932"/>
                    <a:pt x="14063" y="1905"/>
                  </a:cubicBezTo>
                  <a:cubicBezTo>
                    <a:pt x="14232" y="1833"/>
                    <a:pt x="14361" y="1700"/>
                    <a:pt x="14455" y="1521"/>
                  </a:cubicBezTo>
                  <a:cubicBezTo>
                    <a:pt x="14609" y="1226"/>
                    <a:pt x="14590" y="858"/>
                    <a:pt x="14450" y="553"/>
                  </a:cubicBezTo>
                  <a:cubicBezTo>
                    <a:pt x="14327" y="288"/>
                    <a:pt x="14090" y="76"/>
                    <a:pt x="13840" y="18"/>
                  </a:cubicBezTo>
                  <a:cubicBezTo>
                    <a:pt x="13789" y="7"/>
                    <a:pt x="13738" y="1"/>
                    <a:pt x="13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4"/>
            <p:cNvSpPr/>
            <p:nvPr/>
          </p:nvSpPr>
          <p:spPr>
            <a:xfrm>
              <a:off x="1851125" y="1943450"/>
              <a:ext cx="1075" cy="425"/>
            </a:xfrm>
            <a:custGeom>
              <a:avLst/>
              <a:gdLst/>
              <a:ahLst/>
              <a:cxnLst/>
              <a:rect l="l" t="t" r="r" b="b"/>
              <a:pathLst>
                <a:path w="43" h="17" extrusionOk="0">
                  <a:moveTo>
                    <a:pt x="43" y="0"/>
                  </a:moveTo>
                  <a:lnTo>
                    <a:pt x="40" y="1"/>
                  </a:lnTo>
                  <a:lnTo>
                    <a:pt x="40" y="1"/>
                  </a:lnTo>
                  <a:cubicBezTo>
                    <a:pt x="41" y="1"/>
                    <a:pt x="42" y="1"/>
                    <a:pt x="43" y="0"/>
                  </a:cubicBezTo>
                  <a:close/>
                  <a:moveTo>
                    <a:pt x="40" y="1"/>
                  </a:moveTo>
                  <a:cubicBezTo>
                    <a:pt x="38" y="2"/>
                    <a:pt x="36" y="2"/>
                    <a:pt x="34" y="4"/>
                  </a:cubicBezTo>
                  <a:lnTo>
                    <a:pt x="34" y="4"/>
                  </a:lnTo>
                  <a:lnTo>
                    <a:pt x="40" y="1"/>
                  </a:lnTo>
                  <a:close/>
                  <a:moveTo>
                    <a:pt x="34" y="4"/>
                  </a:moveTo>
                  <a:lnTo>
                    <a:pt x="0" y="16"/>
                  </a:lnTo>
                  <a:cubicBezTo>
                    <a:pt x="12" y="13"/>
                    <a:pt x="22" y="8"/>
                    <a:pt x="33" y="5"/>
                  </a:cubicBezTo>
                  <a:cubicBezTo>
                    <a:pt x="33" y="4"/>
                    <a:pt x="34" y="4"/>
                    <a:pt x="34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4"/>
            <p:cNvSpPr/>
            <p:nvPr/>
          </p:nvSpPr>
          <p:spPr>
            <a:xfrm>
              <a:off x="1911175" y="2101425"/>
              <a:ext cx="550" cy="625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1"/>
                  </a:moveTo>
                  <a:cubicBezTo>
                    <a:pt x="16" y="9"/>
                    <a:pt x="9" y="16"/>
                    <a:pt x="2" y="23"/>
                  </a:cubicBezTo>
                  <a:lnTo>
                    <a:pt x="0" y="25"/>
                  </a:lnTo>
                  <a:cubicBezTo>
                    <a:pt x="9" y="18"/>
                    <a:pt x="16" y="9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4"/>
            <p:cNvSpPr/>
            <p:nvPr/>
          </p:nvSpPr>
          <p:spPr>
            <a:xfrm>
              <a:off x="1841300" y="1865175"/>
              <a:ext cx="204275" cy="422575"/>
            </a:xfrm>
            <a:custGeom>
              <a:avLst/>
              <a:gdLst/>
              <a:ahLst/>
              <a:cxnLst/>
              <a:rect l="l" t="t" r="r" b="b"/>
              <a:pathLst>
                <a:path w="8171" h="16903" extrusionOk="0">
                  <a:moveTo>
                    <a:pt x="3076" y="1386"/>
                  </a:moveTo>
                  <a:cubicBezTo>
                    <a:pt x="3032" y="1459"/>
                    <a:pt x="2994" y="1534"/>
                    <a:pt x="2963" y="1605"/>
                  </a:cubicBezTo>
                  <a:cubicBezTo>
                    <a:pt x="2656" y="2306"/>
                    <a:pt x="2814" y="3137"/>
                    <a:pt x="2988" y="3855"/>
                  </a:cubicBezTo>
                  <a:cubicBezTo>
                    <a:pt x="3093" y="4282"/>
                    <a:pt x="3229" y="4698"/>
                    <a:pt x="3385" y="5108"/>
                  </a:cubicBezTo>
                  <a:cubicBezTo>
                    <a:pt x="3107" y="4630"/>
                    <a:pt x="2855" y="4139"/>
                    <a:pt x="2676" y="3615"/>
                  </a:cubicBezTo>
                  <a:cubicBezTo>
                    <a:pt x="2520" y="3154"/>
                    <a:pt x="2363" y="2611"/>
                    <a:pt x="2455" y="2121"/>
                  </a:cubicBezTo>
                  <a:cubicBezTo>
                    <a:pt x="2497" y="1894"/>
                    <a:pt x="2605" y="1682"/>
                    <a:pt x="2787" y="1533"/>
                  </a:cubicBezTo>
                  <a:cubicBezTo>
                    <a:pt x="2868" y="1464"/>
                    <a:pt x="2964" y="1416"/>
                    <a:pt x="3065" y="1388"/>
                  </a:cubicBezTo>
                  <a:cubicBezTo>
                    <a:pt x="3068" y="1386"/>
                    <a:pt x="3073" y="1386"/>
                    <a:pt x="3076" y="1386"/>
                  </a:cubicBezTo>
                  <a:close/>
                  <a:moveTo>
                    <a:pt x="4936" y="1493"/>
                  </a:moveTo>
                  <a:cubicBezTo>
                    <a:pt x="5118" y="1533"/>
                    <a:pt x="5308" y="1605"/>
                    <a:pt x="5444" y="1724"/>
                  </a:cubicBezTo>
                  <a:cubicBezTo>
                    <a:pt x="5610" y="1867"/>
                    <a:pt x="5582" y="2065"/>
                    <a:pt x="5519" y="2252"/>
                  </a:cubicBezTo>
                  <a:cubicBezTo>
                    <a:pt x="5377" y="2683"/>
                    <a:pt x="5186" y="3102"/>
                    <a:pt x="5021" y="3523"/>
                  </a:cubicBezTo>
                  <a:cubicBezTo>
                    <a:pt x="4791" y="4101"/>
                    <a:pt x="4563" y="4678"/>
                    <a:pt x="4335" y="5254"/>
                  </a:cubicBezTo>
                  <a:cubicBezTo>
                    <a:pt x="4363" y="5077"/>
                    <a:pt x="4391" y="4902"/>
                    <a:pt x="4420" y="4725"/>
                  </a:cubicBezTo>
                  <a:cubicBezTo>
                    <a:pt x="4506" y="4173"/>
                    <a:pt x="4597" y="3622"/>
                    <a:pt x="4682" y="3072"/>
                  </a:cubicBezTo>
                  <a:cubicBezTo>
                    <a:pt x="4725" y="2797"/>
                    <a:pt x="4767" y="2520"/>
                    <a:pt x="4811" y="2245"/>
                  </a:cubicBezTo>
                  <a:cubicBezTo>
                    <a:pt x="4847" y="2019"/>
                    <a:pt x="4912" y="1777"/>
                    <a:pt x="4898" y="1548"/>
                  </a:cubicBezTo>
                  <a:cubicBezTo>
                    <a:pt x="4905" y="1542"/>
                    <a:pt x="4915" y="1537"/>
                    <a:pt x="4918" y="1528"/>
                  </a:cubicBezTo>
                  <a:cubicBezTo>
                    <a:pt x="4923" y="1516"/>
                    <a:pt x="4931" y="1506"/>
                    <a:pt x="4936" y="1493"/>
                  </a:cubicBezTo>
                  <a:close/>
                  <a:moveTo>
                    <a:pt x="5769" y="2009"/>
                  </a:moveTo>
                  <a:cubicBezTo>
                    <a:pt x="5880" y="2101"/>
                    <a:pt x="5990" y="2199"/>
                    <a:pt x="6078" y="2313"/>
                  </a:cubicBezTo>
                  <a:cubicBezTo>
                    <a:pt x="6222" y="2502"/>
                    <a:pt x="6229" y="2710"/>
                    <a:pt x="6151" y="2930"/>
                  </a:cubicBezTo>
                  <a:cubicBezTo>
                    <a:pt x="6007" y="3329"/>
                    <a:pt x="5734" y="3683"/>
                    <a:pt x="5471" y="4011"/>
                  </a:cubicBezTo>
                  <a:cubicBezTo>
                    <a:pt x="5207" y="4345"/>
                    <a:pt x="4940" y="4672"/>
                    <a:pt x="4709" y="5030"/>
                  </a:cubicBezTo>
                  <a:cubicBezTo>
                    <a:pt x="4654" y="5112"/>
                    <a:pt x="4603" y="5196"/>
                    <a:pt x="4549" y="5281"/>
                  </a:cubicBezTo>
                  <a:lnTo>
                    <a:pt x="5372" y="3188"/>
                  </a:lnTo>
                  <a:cubicBezTo>
                    <a:pt x="5470" y="2940"/>
                    <a:pt x="5569" y="2690"/>
                    <a:pt x="5667" y="2438"/>
                  </a:cubicBezTo>
                  <a:cubicBezTo>
                    <a:pt x="5719" y="2302"/>
                    <a:pt x="5768" y="2158"/>
                    <a:pt x="5769" y="2009"/>
                  </a:cubicBezTo>
                  <a:close/>
                  <a:moveTo>
                    <a:pt x="2284" y="1979"/>
                  </a:moveTo>
                  <a:lnTo>
                    <a:pt x="2284" y="1979"/>
                  </a:lnTo>
                  <a:cubicBezTo>
                    <a:pt x="2228" y="2187"/>
                    <a:pt x="2219" y="2412"/>
                    <a:pt x="2241" y="2626"/>
                  </a:cubicBezTo>
                  <a:cubicBezTo>
                    <a:pt x="2320" y="3476"/>
                    <a:pt x="2683" y="4289"/>
                    <a:pt x="3093" y="5030"/>
                  </a:cubicBezTo>
                  <a:cubicBezTo>
                    <a:pt x="3140" y="5116"/>
                    <a:pt x="3194" y="5201"/>
                    <a:pt x="3245" y="5287"/>
                  </a:cubicBezTo>
                  <a:cubicBezTo>
                    <a:pt x="2924" y="4902"/>
                    <a:pt x="2615" y="4506"/>
                    <a:pt x="2343" y="4086"/>
                  </a:cubicBezTo>
                  <a:cubicBezTo>
                    <a:pt x="2114" y="3733"/>
                    <a:pt x="1853" y="3334"/>
                    <a:pt x="1740" y="2924"/>
                  </a:cubicBezTo>
                  <a:cubicBezTo>
                    <a:pt x="1612" y="2463"/>
                    <a:pt x="1964" y="2216"/>
                    <a:pt x="2284" y="1979"/>
                  </a:cubicBezTo>
                  <a:close/>
                  <a:moveTo>
                    <a:pt x="4223" y="1187"/>
                  </a:moveTo>
                  <a:cubicBezTo>
                    <a:pt x="4374" y="1187"/>
                    <a:pt x="4524" y="1199"/>
                    <a:pt x="4641" y="1308"/>
                  </a:cubicBezTo>
                  <a:cubicBezTo>
                    <a:pt x="4823" y="1472"/>
                    <a:pt x="4733" y="1761"/>
                    <a:pt x="4699" y="1968"/>
                  </a:cubicBezTo>
                  <a:cubicBezTo>
                    <a:pt x="4621" y="2450"/>
                    <a:pt x="4542" y="2931"/>
                    <a:pt x="4465" y="3414"/>
                  </a:cubicBezTo>
                  <a:cubicBezTo>
                    <a:pt x="4391" y="3885"/>
                    <a:pt x="4315" y="4357"/>
                    <a:pt x="4241" y="4831"/>
                  </a:cubicBezTo>
                  <a:cubicBezTo>
                    <a:pt x="4214" y="4994"/>
                    <a:pt x="4188" y="5155"/>
                    <a:pt x="4163" y="5318"/>
                  </a:cubicBezTo>
                  <a:lnTo>
                    <a:pt x="4152" y="5058"/>
                  </a:lnTo>
                  <a:cubicBezTo>
                    <a:pt x="4136" y="4650"/>
                    <a:pt x="4146" y="4240"/>
                    <a:pt x="4163" y="3832"/>
                  </a:cubicBezTo>
                  <a:cubicBezTo>
                    <a:pt x="4180" y="3405"/>
                    <a:pt x="4207" y="2977"/>
                    <a:pt x="4217" y="2548"/>
                  </a:cubicBezTo>
                  <a:cubicBezTo>
                    <a:pt x="4228" y="2171"/>
                    <a:pt x="4258" y="1767"/>
                    <a:pt x="4171" y="1393"/>
                  </a:cubicBezTo>
                  <a:cubicBezTo>
                    <a:pt x="4156" y="1324"/>
                    <a:pt x="4129" y="1253"/>
                    <a:pt x="4095" y="1188"/>
                  </a:cubicBezTo>
                  <a:cubicBezTo>
                    <a:pt x="4137" y="1188"/>
                    <a:pt x="4180" y="1187"/>
                    <a:pt x="4223" y="1187"/>
                  </a:cubicBezTo>
                  <a:close/>
                  <a:moveTo>
                    <a:pt x="1545" y="2812"/>
                  </a:moveTo>
                  <a:cubicBezTo>
                    <a:pt x="1561" y="2975"/>
                    <a:pt x="1626" y="3131"/>
                    <a:pt x="1696" y="3282"/>
                  </a:cubicBezTo>
                  <a:cubicBezTo>
                    <a:pt x="1801" y="3512"/>
                    <a:pt x="1918" y="3733"/>
                    <a:pt x="2049" y="3949"/>
                  </a:cubicBezTo>
                  <a:cubicBezTo>
                    <a:pt x="2378" y="4499"/>
                    <a:pt x="2775" y="5001"/>
                    <a:pt x="3184" y="5494"/>
                  </a:cubicBezTo>
                  <a:cubicBezTo>
                    <a:pt x="3151" y="5467"/>
                    <a:pt x="3120" y="5444"/>
                    <a:pt x="3089" y="5417"/>
                  </a:cubicBezTo>
                  <a:cubicBezTo>
                    <a:pt x="2753" y="5131"/>
                    <a:pt x="2426" y="4833"/>
                    <a:pt x="2103" y="4529"/>
                  </a:cubicBezTo>
                  <a:cubicBezTo>
                    <a:pt x="1825" y="4268"/>
                    <a:pt x="1472" y="4007"/>
                    <a:pt x="1290" y="3668"/>
                  </a:cubicBezTo>
                  <a:cubicBezTo>
                    <a:pt x="1110" y="3332"/>
                    <a:pt x="1215" y="2967"/>
                    <a:pt x="1545" y="2812"/>
                  </a:cubicBezTo>
                  <a:close/>
                  <a:moveTo>
                    <a:pt x="1077" y="3625"/>
                  </a:moveTo>
                  <a:cubicBezTo>
                    <a:pt x="1184" y="3917"/>
                    <a:pt x="1436" y="4162"/>
                    <a:pt x="1652" y="4371"/>
                  </a:cubicBezTo>
                  <a:cubicBezTo>
                    <a:pt x="2028" y="4740"/>
                    <a:pt x="2412" y="5102"/>
                    <a:pt x="2808" y="5450"/>
                  </a:cubicBezTo>
                  <a:cubicBezTo>
                    <a:pt x="2880" y="5514"/>
                    <a:pt x="2953" y="5577"/>
                    <a:pt x="3028" y="5641"/>
                  </a:cubicBezTo>
                  <a:cubicBezTo>
                    <a:pt x="2733" y="5512"/>
                    <a:pt x="2446" y="5372"/>
                    <a:pt x="2167" y="5210"/>
                  </a:cubicBezTo>
                  <a:cubicBezTo>
                    <a:pt x="1825" y="5011"/>
                    <a:pt x="1498" y="4791"/>
                    <a:pt x="1186" y="4549"/>
                  </a:cubicBezTo>
                  <a:cubicBezTo>
                    <a:pt x="1044" y="4438"/>
                    <a:pt x="835" y="4306"/>
                    <a:pt x="837" y="4103"/>
                  </a:cubicBezTo>
                  <a:cubicBezTo>
                    <a:pt x="839" y="3909"/>
                    <a:pt x="1000" y="3786"/>
                    <a:pt x="1077" y="3625"/>
                  </a:cubicBezTo>
                  <a:close/>
                  <a:moveTo>
                    <a:pt x="3725" y="1124"/>
                  </a:moveTo>
                  <a:cubicBezTo>
                    <a:pt x="3746" y="1125"/>
                    <a:pt x="3769" y="1131"/>
                    <a:pt x="3790" y="1142"/>
                  </a:cubicBezTo>
                  <a:cubicBezTo>
                    <a:pt x="3944" y="1227"/>
                    <a:pt x="3980" y="1476"/>
                    <a:pt x="3996" y="1629"/>
                  </a:cubicBezTo>
                  <a:cubicBezTo>
                    <a:pt x="4032" y="1968"/>
                    <a:pt x="4011" y="2317"/>
                    <a:pt x="3998" y="2658"/>
                  </a:cubicBezTo>
                  <a:cubicBezTo>
                    <a:pt x="3987" y="3027"/>
                    <a:pt x="3966" y="3397"/>
                    <a:pt x="3949" y="3767"/>
                  </a:cubicBezTo>
                  <a:cubicBezTo>
                    <a:pt x="3932" y="4174"/>
                    <a:pt x="3920" y="4584"/>
                    <a:pt x="3933" y="4991"/>
                  </a:cubicBezTo>
                  <a:cubicBezTo>
                    <a:pt x="3940" y="5226"/>
                    <a:pt x="3956" y="5460"/>
                    <a:pt x="3952" y="5694"/>
                  </a:cubicBezTo>
                  <a:cubicBezTo>
                    <a:pt x="3839" y="4996"/>
                    <a:pt x="3747" y="4289"/>
                    <a:pt x="3685" y="3587"/>
                  </a:cubicBezTo>
                  <a:cubicBezTo>
                    <a:pt x="3648" y="3171"/>
                    <a:pt x="3628" y="2754"/>
                    <a:pt x="3635" y="2336"/>
                  </a:cubicBezTo>
                  <a:cubicBezTo>
                    <a:pt x="3642" y="1934"/>
                    <a:pt x="3652" y="1520"/>
                    <a:pt x="3725" y="1124"/>
                  </a:cubicBezTo>
                  <a:close/>
                  <a:moveTo>
                    <a:pt x="6876" y="3991"/>
                  </a:moveTo>
                  <a:cubicBezTo>
                    <a:pt x="6954" y="4211"/>
                    <a:pt x="7074" y="4438"/>
                    <a:pt x="6947" y="4647"/>
                  </a:cubicBezTo>
                  <a:cubicBezTo>
                    <a:pt x="6771" y="4930"/>
                    <a:pt x="6379" y="5082"/>
                    <a:pt x="6094" y="5228"/>
                  </a:cubicBezTo>
                  <a:cubicBezTo>
                    <a:pt x="5718" y="5420"/>
                    <a:pt x="5342" y="5613"/>
                    <a:pt x="4965" y="5800"/>
                  </a:cubicBezTo>
                  <a:cubicBezTo>
                    <a:pt x="5074" y="5714"/>
                    <a:pt x="5184" y="5627"/>
                    <a:pt x="5294" y="5538"/>
                  </a:cubicBezTo>
                  <a:cubicBezTo>
                    <a:pt x="5650" y="5247"/>
                    <a:pt x="5997" y="4948"/>
                    <a:pt x="6329" y="4630"/>
                  </a:cubicBezTo>
                  <a:cubicBezTo>
                    <a:pt x="6520" y="4448"/>
                    <a:pt x="6747" y="4242"/>
                    <a:pt x="6869" y="3996"/>
                  </a:cubicBezTo>
                  <a:cubicBezTo>
                    <a:pt x="6870" y="3994"/>
                    <a:pt x="6874" y="3994"/>
                    <a:pt x="6876" y="3991"/>
                  </a:cubicBezTo>
                  <a:close/>
                  <a:moveTo>
                    <a:pt x="3482" y="1252"/>
                  </a:moveTo>
                  <a:lnTo>
                    <a:pt x="3482" y="1252"/>
                  </a:lnTo>
                  <a:cubicBezTo>
                    <a:pt x="3465" y="1612"/>
                    <a:pt x="3444" y="1970"/>
                    <a:pt x="3454" y="2334"/>
                  </a:cubicBezTo>
                  <a:cubicBezTo>
                    <a:pt x="3463" y="2761"/>
                    <a:pt x="3490" y="3188"/>
                    <a:pt x="3532" y="3614"/>
                  </a:cubicBezTo>
                  <a:cubicBezTo>
                    <a:pt x="3603" y="4352"/>
                    <a:pt x="3732" y="5077"/>
                    <a:pt x="3861" y="5804"/>
                  </a:cubicBezTo>
                  <a:cubicBezTo>
                    <a:pt x="3662" y="5314"/>
                    <a:pt x="3483" y="4814"/>
                    <a:pt x="3336" y="4308"/>
                  </a:cubicBezTo>
                  <a:cubicBezTo>
                    <a:pt x="3149" y="3656"/>
                    <a:pt x="2974" y="2940"/>
                    <a:pt x="3035" y="2260"/>
                  </a:cubicBezTo>
                  <a:cubicBezTo>
                    <a:pt x="3063" y="1934"/>
                    <a:pt x="3170" y="1601"/>
                    <a:pt x="3387" y="1351"/>
                  </a:cubicBezTo>
                  <a:cubicBezTo>
                    <a:pt x="3412" y="1323"/>
                    <a:pt x="3446" y="1286"/>
                    <a:pt x="3482" y="1252"/>
                  </a:cubicBezTo>
                  <a:close/>
                  <a:moveTo>
                    <a:pt x="6402" y="2814"/>
                  </a:moveTo>
                  <a:cubicBezTo>
                    <a:pt x="6459" y="2924"/>
                    <a:pt x="6521" y="3031"/>
                    <a:pt x="6575" y="3143"/>
                  </a:cubicBezTo>
                  <a:cubicBezTo>
                    <a:pt x="6664" y="3330"/>
                    <a:pt x="6773" y="3527"/>
                    <a:pt x="6727" y="3742"/>
                  </a:cubicBezTo>
                  <a:cubicBezTo>
                    <a:pt x="6683" y="3944"/>
                    <a:pt x="6532" y="4110"/>
                    <a:pt x="6390" y="4254"/>
                  </a:cubicBezTo>
                  <a:cubicBezTo>
                    <a:pt x="6246" y="4400"/>
                    <a:pt x="6095" y="4537"/>
                    <a:pt x="5945" y="4677"/>
                  </a:cubicBezTo>
                  <a:cubicBezTo>
                    <a:pt x="5640" y="4953"/>
                    <a:pt x="5322" y="5219"/>
                    <a:pt x="5001" y="5477"/>
                  </a:cubicBezTo>
                  <a:cubicBezTo>
                    <a:pt x="4840" y="5606"/>
                    <a:pt x="4678" y="5734"/>
                    <a:pt x="4515" y="5861"/>
                  </a:cubicBezTo>
                  <a:cubicBezTo>
                    <a:pt x="4479" y="5890"/>
                    <a:pt x="4442" y="5917"/>
                    <a:pt x="4404" y="5945"/>
                  </a:cubicBezTo>
                  <a:cubicBezTo>
                    <a:pt x="4593" y="5648"/>
                    <a:pt x="4770" y="5346"/>
                    <a:pt x="4965" y="5055"/>
                  </a:cubicBezTo>
                  <a:cubicBezTo>
                    <a:pt x="5230" y="4654"/>
                    <a:pt x="5549" y="4293"/>
                    <a:pt x="5837" y="3906"/>
                  </a:cubicBezTo>
                  <a:cubicBezTo>
                    <a:pt x="6068" y="3598"/>
                    <a:pt x="6344" y="3214"/>
                    <a:pt x="6402" y="2814"/>
                  </a:cubicBezTo>
                  <a:close/>
                  <a:moveTo>
                    <a:pt x="854" y="4492"/>
                  </a:moveTo>
                  <a:cubicBezTo>
                    <a:pt x="954" y="4593"/>
                    <a:pt x="1073" y="4678"/>
                    <a:pt x="1184" y="4763"/>
                  </a:cubicBezTo>
                  <a:cubicBezTo>
                    <a:pt x="1361" y="4902"/>
                    <a:pt x="1542" y="5033"/>
                    <a:pt x="1730" y="5157"/>
                  </a:cubicBezTo>
                  <a:cubicBezTo>
                    <a:pt x="2096" y="5400"/>
                    <a:pt x="2479" y="5616"/>
                    <a:pt x="2879" y="5800"/>
                  </a:cubicBezTo>
                  <a:cubicBezTo>
                    <a:pt x="3127" y="5917"/>
                    <a:pt x="3394" y="6012"/>
                    <a:pt x="3638" y="6146"/>
                  </a:cubicBezTo>
                  <a:cubicBezTo>
                    <a:pt x="3639" y="6148"/>
                    <a:pt x="3641" y="6148"/>
                    <a:pt x="3642" y="6151"/>
                  </a:cubicBezTo>
                  <a:cubicBezTo>
                    <a:pt x="3475" y="6097"/>
                    <a:pt x="3307" y="6044"/>
                    <a:pt x="3143" y="5987"/>
                  </a:cubicBezTo>
                  <a:cubicBezTo>
                    <a:pt x="2780" y="5863"/>
                    <a:pt x="2419" y="5728"/>
                    <a:pt x="2060" y="5587"/>
                  </a:cubicBezTo>
                  <a:cubicBezTo>
                    <a:pt x="1737" y="5460"/>
                    <a:pt x="1384" y="5349"/>
                    <a:pt x="1086" y="5167"/>
                  </a:cubicBezTo>
                  <a:cubicBezTo>
                    <a:pt x="954" y="5088"/>
                    <a:pt x="832" y="4980"/>
                    <a:pt x="793" y="4826"/>
                  </a:cubicBezTo>
                  <a:cubicBezTo>
                    <a:pt x="759" y="4691"/>
                    <a:pt x="796" y="4597"/>
                    <a:pt x="854" y="4492"/>
                  </a:cubicBezTo>
                  <a:close/>
                  <a:moveTo>
                    <a:pt x="6660" y="5183"/>
                  </a:moveTo>
                  <a:cubicBezTo>
                    <a:pt x="6747" y="5264"/>
                    <a:pt x="6830" y="5349"/>
                    <a:pt x="6898" y="5444"/>
                  </a:cubicBezTo>
                  <a:cubicBezTo>
                    <a:pt x="6951" y="5519"/>
                    <a:pt x="7015" y="5593"/>
                    <a:pt x="6944" y="5673"/>
                  </a:cubicBezTo>
                  <a:cubicBezTo>
                    <a:pt x="6894" y="5729"/>
                    <a:pt x="6825" y="5775"/>
                    <a:pt x="6761" y="5812"/>
                  </a:cubicBezTo>
                  <a:cubicBezTo>
                    <a:pt x="6508" y="5966"/>
                    <a:pt x="6214" y="6047"/>
                    <a:pt x="5929" y="6118"/>
                  </a:cubicBezTo>
                  <a:cubicBezTo>
                    <a:pt x="5630" y="6193"/>
                    <a:pt x="5326" y="6247"/>
                    <a:pt x="5021" y="6278"/>
                  </a:cubicBezTo>
                  <a:cubicBezTo>
                    <a:pt x="4833" y="6297"/>
                    <a:pt x="4645" y="6297"/>
                    <a:pt x="4457" y="6304"/>
                  </a:cubicBezTo>
                  <a:cubicBezTo>
                    <a:pt x="5123" y="5961"/>
                    <a:pt x="5806" y="5648"/>
                    <a:pt x="6466" y="5292"/>
                  </a:cubicBezTo>
                  <a:cubicBezTo>
                    <a:pt x="6528" y="5258"/>
                    <a:pt x="6593" y="5223"/>
                    <a:pt x="6660" y="5183"/>
                  </a:cubicBezTo>
                  <a:close/>
                  <a:moveTo>
                    <a:pt x="3115" y="0"/>
                  </a:moveTo>
                  <a:cubicBezTo>
                    <a:pt x="3090" y="0"/>
                    <a:pt x="3064" y="3"/>
                    <a:pt x="3039" y="7"/>
                  </a:cubicBezTo>
                  <a:cubicBezTo>
                    <a:pt x="3029" y="9"/>
                    <a:pt x="3018" y="14"/>
                    <a:pt x="3007" y="16"/>
                  </a:cubicBezTo>
                  <a:cubicBezTo>
                    <a:pt x="3003" y="17"/>
                    <a:pt x="2999" y="17"/>
                    <a:pt x="2995" y="17"/>
                  </a:cubicBezTo>
                  <a:cubicBezTo>
                    <a:pt x="2990" y="17"/>
                    <a:pt x="2986" y="17"/>
                    <a:pt x="2983" y="17"/>
                  </a:cubicBezTo>
                  <a:cubicBezTo>
                    <a:pt x="2916" y="36"/>
                    <a:pt x="2861" y="81"/>
                    <a:pt x="2825" y="139"/>
                  </a:cubicBezTo>
                  <a:cubicBezTo>
                    <a:pt x="2819" y="145"/>
                    <a:pt x="2815" y="151"/>
                    <a:pt x="2811" y="158"/>
                  </a:cubicBezTo>
                  <a:cubicBezTo>
                    <a:pt x="2794" y="182"/>
                    <a:pt x="2782" y="209"/>
                    <a:pt x="2773" y="236"/>
                  </a:cubicBezTo>
                  <a:cubicBezTo>
                    <a:pt x="2737" y="288"/>
                    <a:pt x="2717" y="362"/>
                    <a:pt x="2720" y="426"/>
                  </a:cubicBezTo>
                  <a:cubicBezTo>
                    <a:pt x="2726" y="505"/>
                    <a:pt x="2756" y="575"/>
                    <a:pt x="2805" y="636"/>
                  </a:cubicBezTo>
                  <a:cubicBezTo>
                    <a:pt x="2869" y="718"/>
                    <a:pt x="2967" y="766"/>
                    <a:pt x="3070" y="776"/>
                  </a:cubicBezTo>
                  <a:cubicBezTo>
                    <a:pt x="3100" y="924"/>
                    <a:pt x="3129" y="1071"/>
                    <a:pt x="3150" y="1220"/>
                  </a:cubicBezTo>
                  <a:cubicBezTo>
                    <a:pt x="3141" y="1220"/>
                    <a:pt x="3131" y="1219"/>
                    <a:pt x="3122" y="1219"/>
                  </a:cubicBezTo>
                  <a:cubicBezTo>
                    <a:pt x="3060" y="1219"/>
                    <a:pt x="2995" y="1234"/>
                    <a:pt x="2946" y="1249"/>
                  </a:cubicBezTo>
                  <a:cubicBezTo>
                    <a:pt x="2788" y="1296"/>
                    <a:pt x="2645" y="1392"/>
                    <a:pt x="2533" y="1513"/>
                  </a:cubicBezTo>
                  <a:cubicBezTo>
                    <a:pt x="2448" y="1605"/>
                    <a:pt x="2385" y="1710"/>
                    <a:pt x="2337" y="1821"/>
                  </a:cubicBezTo>
                  <a:cubicBezTo>
                    <a:pt x="2330" y="1823"/>
                    <a:pt x="2323" y="1826"/>
                    <a:pt x="2316" y="1828"/>
                  </a:cubicBezTo>
                  <a:cubicBezTo>
                    <a:pt x="2314" y="1717"/>
                    <a:pt x="2279" y="1605"/>
                    <a:pt x="2241" y="1501"/>
                  </a:cubicBezTo>
                  <a:cubicBezTo>
                    <a:pt x="2216" y="1442"/>
                    <a:pt x="2191" y="1384"/>
                    <a:pt x="2160" y="1324"/>
                  </a:cubicBezTo>
                  <a:cubicBezTo>
                    <a:pt x="2265" y="1274"/>
                    <a:pt x="2347" y="1182"/>
                    <a:pt x="2370" y="1066"/>
                  </a:cubicBezTo>
                  <a:cubicBezTo>
                    <a:pt x="2398" y="922"/>
                    <a:pt x="2364" y="782"/>
                    <a:pt x="2270" y="669"/>
                  </a:cubicBezTo>
                  <a:cubicBezTo>
                    <a:pt x="2221" y="607"/>
                    <a:pt x="2144" y="555"/>
                    <a:pt x="2067" y="537"/>
                  </a:cubicBezTo>
                  <a:cubicBezTo>
                    <a:pt x="2039" y="530"/>
                    <a:pt x="2012" y="527"/>
                    <a:pt x="1985" y="527"/>
                  </a:cubicBezTo>
                  <a:cubicBezTo>
                    <a:pt x="1921" y="527"/>
                    <a:pt x="1859" y="543"/>
                    <a:pt x="1798" y="569"/>
                  </a:cubicBezTo>
                  <a:cubicBezTo>
                    <a:pt x="1659" y="629"/>
                    <a:pt x="1521" y="762"/>
                    <a:pt x="1533" y="925"/>
                  </a:cubicBezTo>
                  <a:cubicBezTo>
                    <a:pt x="1538" y="1012"/>
                    <a:pt x="1574" y="1101"/>
                    <a:pt x="1639" y="1161"/>
                  </a:cubicBezTo>
                  <a:cubicBezTo>
                    <a:pt x="1652" y="1172"/>
                    <a:pt x="1666" y="1178"/>
                    <a:pt x="1677" y="1186"/>
                  </a:cubicBezTo>
                  <a:cubicBezTo>
                    <a:pt x="1690" y="1206"/>
                    <a:pt x="1701" y="1227"/>
                    <a:pt x="1717" y="1245"/>
                  </a:cubicBezTo>
                  <a:cubicBezTo>
                    <a:pt x="1786" y="1323"/>
                    <a:pt x="1890" y="1362"/>
                    <a:pt x="1995" y="1362"/>
                  </a:cubicBezTo>
                  <a:cubicBezTo>
                    <a:pt x="2011" y="1362"/>
                    <a:pt x="2027" y="1361"/>
                    <a:pt x="2043" y="1359"/>
                  </a:cubicBezTo>
                  <a:cubicBezTo>
                    <a:pt x="2077" y="1420"/>
                    <a:pt x="2107" y="1480"/>
                    <a:pt x="2134" y="1542"/>
                  </a:cubicBezTo>
                  <a:cubicBezTo>
                    <a:pt x="2177" y="1643"/>
                    <a:pt x="2212" y="1750"/>
                    <a:pt x="2256" y="1849"/>
                  </a:cubicBezTo>
                  <a:cubicBezTo>
                    <a:pt x="1918" y="1982"/>
                    <a:pt x="1605" y="2265"/>
                    <a:pt x="1548" y="2626"/>
                  </a:cubicBezTo>
                  <a:cubicBezTo>
                    <a:pt x="1446" y="2445"/>
                    <a:pt x="1341" y="2266"/>
                    <a:pt x="1229" y="2089"/>
                  </a:cubicBezTo>
                  <a:cubicBezTo>
                    <a:pt x="1273" y="2062"/>
                    <a:pt x="1313" y="2029"/>
                    <a:pt x="1341" y="1988"/>
                  </a:cubicBezTo>
                  <a:cubicBezTo>
                    <a:pt x="1408" y="1891"/>
                    <a:pt x="1405" y="1752"/>
                    <a:pt x="1342" y="1653"/>
                  </a:cubicBezTo>
                  <a:cubicBezTo>
                    <a:pt x="1311" y="1603"/>
                    <a:pt x="1269" y="1558"/>
                    <a:pt x="1213" y="1533"/>
                  </a:cubicBezTo>
                  <a:cubicBezTo>
                    <a:pt x="1171" y="1513"/>
                    <a:pt x="1141" y="1504"/>
                    <a:pt x="1094" y="1498"/>
                  </a:cubicBezTo>
                  <a:cubicBezTo>
                    <a:pt x="1086" y="1497"/>
                    <a:pt x="1077" y="1497"/>
                    <a:pt x="1069" y="1497"/>
                  </a:cubicBezTo>
                  <a:cubicBezTo>
                    <a:pt x="1041" y="1497"/>
                    <a:pt x="1013" y="1502"/>
                    <a:pt x="986" y="1507"/>
                  </a:cubicBezTo>
                  <a:cubicBezTo>
                    <a:pt x="866" y="1534"/>
                    <a:pt x="747" y="1619"/>
                    <a:pt x="715" y="1743"/>
                  </a:cubicBezTo>
                  <a:cubicBezTo>
                    <a:pt x="683" y="1867"/>
                    <a:pt x="745" y="2001"/>
                    <a:pt x="859" y="2060"/>
                  </a:cubicBezTo>
                  <a:cubicBezTo>
                    <a:pt x="864" y="2065"/>
                    <a:pt x="871" y="2065"/>
                    <a:pt x="876" y="2066"/>
                  </a:cubicBezTo>
                  <a:cubicBezTo>
                    <a:pt x="925" y="2103"/>
                    <a:pt x="985" y="2130"/>
                    <a:pt x="1049" y="2133"/>
                  </a:cubicBezTo>
                  <a:cubicBezTo>
                    <a:pt x="1054" y="2133"/>
                    <a:pt x="1060" y="2134"/>
                    <a:pt x="1066" y="2134"/>
                  </a:cubicBezTo>
                  <a:cubicBezTo>
                    <a:pt x="1086" y="2134"/>
                    <a:pt x="1107" y="2130"/>
                    <a:pt x="1128" y="2126"/>
                  </a:cubicBezTo>
                  <a:cubicBezTo>
                    <a:pt x="1240" y="2313"/>
                    <a:pt x="1358" y="2494"/>
                    <a:pt x="1481" y="2676"/>
                  </a:cubicBezTo>
                  <a:cubicBezTo>
                    <a:pt x="1212" y="2743"/>
                    <a:pt x="1029" y="3053"/>
                    <a:pt x="1023" y="3316"/>
                  </a:cubicBezTo>
                  <a:cubicBezTo>
                    <a:pt x="1022" y="3388"/>
                    <a:pt x="1035" y="3459"/>
                    <a:pt x="1050" y="3527"/>
                  </a:cubicBezTo>
                  <a:cubicBezTo>
                    <a:pt x="985" y="3380"/>
                    <a:pt x="894" y="3245"/>
                    <a:pt x="788" y="3122"/>
                  </a:cubicBezTo>
                  <a:cubicBezTo>
                    <a:pt x="725" y="3048"/>
                    <a:pt x="656" y="2977"/>
                    <a:pt x="582" y="2917"/>
                  </a:cubicBezTo>
                  <a:cubicBezTo>
                    <a:pt x="583" y="2906"/>
                    <a:pt x="585" y="2897"/>
                    <a:pt x="588" y="2889"/>
                  </a:cubicBezTo>
                  <a:cubicBezTo>
                    <a:pt x="589" y="2880"/>
                    <a:pt x="589" y="2870"/>
                    <a:pt x="589" y="2862"/>
                  </a:cubicBezTo>
                  <a:cubicBezTo>
                    <a:pt x="588" y="2831"/>
                    <a:pt x="583" y="2797"/>
                    <a:pt x="573" y="2764"/>
                  </a:cubicBezTo>
                  <a:cubicBezTo>
                    <a:pt x="562" y="2733"/>
                    <a:pt x="549" y="2703"/>
                    <a:pt x="532" y="2675"/>
                  </a:cubicBezTo>
                  <a:cubicBezTo>
                    <a:pt x="518" y="2655"/>
                    <a:pt x="504" y="2632"/>
                    <a:pt x="485" y="2615"/>
                  </a:cubicBezTo>
                  <a:cubicBezTo>
                    <a:pt x="468" y="2598"/>
                    <a:pt x="447" y="2582"/>
                    <a:pt x="427" y="2568"/>
                  </a:cubicBezTo>
                  <a:cubicBezTo>
                    <a:pt x="420" y="2563"/>
                    <a:pt x="413" y="2557"/>
                    <a:pt x="405" y="2554"/>
                  </a:cubicBezTo>
                  <a:cubicBezTo>
                    <a:pt x="382" y="2541"/>
                    <a:pt x="356" y="2530"/>
                    <a:pt x="332" y="2521"/>
                  </a:cubicBezTo>
                  <a:cubicBezTo>
                    <a:pt x="307" y="2514"/>
                    <a:pt x="280" y="2511"/>
                    <a:pt x="256" y="2509"/>
                  </a:cubicBezTo>
                  <a:cubicBezTo>
                    <a:pt x="243" y="2509"/>
                    <a:pt x="230" y="2511"/>
                    <a:pt x="219" y="2513"/>
                  </a:cubicBezTo>
                  <a:cubicBezTo>
                    <a:pt x="205" y="2514"/>
                    <a:pt x="192" y="2514"/>
                    <a:pt x="179" y="2519"/>
                  </a:cubicBezTo>
                  <a:cubicBezTo>
                    <a:pt x="100" y="2541"/>
                    <a:pt x="31" y="2598"/>
                    <a:pt x="10" y="2682"/>
                  </a:cubicBezTo>
                  <a:cubicBezTo>
                    <a:pt x="0" y="2721"/>
                    <a:pt x="0" y="2757"/>
                    <a:pt x="9" y="2799"/>
                  </a:cubicBezTo>
                  <a:cubicBezTo>
                    <a:pt x="10" y="2805"/>
                    <a:pt x="14" y="2812"/>
                    <a:pt x="16" y="2818"/>
                  </a:cubicBezTo>
                  <a:cubicBezTo>
                    <a:pt x="10" y="2853"/>
                    <a:pt x="9" y="2889"/>
                    <a:pt x="16" y="2923"/>
                  </a:cubicBezTo>
                  <a:cubicBezTo>
                    <a:pt x="24" y="2968"/>
                    <a:pt x="48" y="3008"/>
                    <a:pt x="77" y="3045"/>
                  </a:cubicBezTo>
                  <a:cubicBezTo>
                    <a:pt x="95" y="3072"/>
                    <a:pt x="124" y="3093"/>
                    <a:pt x="152" y="3109"/>
                  </a:cubicBezTo>
                  <a:cubicBezTo>
                    <a:pt x="199" y="3133"/>
                    <a:pt x="241" y="3146"/>
                    <a:pt x="293" y="3151"/>
                  </a:cubicBezTo>
                  <a:cubicBezTo>
                    <a:pt x="300" y="3152"/>
                    <a:pt x="307" y="3153"/>
                    <a:pt x="314" y="3153"/>
                  </a:cubicBezTo>
                  <a:cubicBezTo>
                    <a:pt x="354" y="3153"/>
                    <a:pt x="390" y="3140"/>
                    <a:pt x="426" y="3126"/>
                  </a:cubicBezTo>
                  <a:cubicBezTo>
                    <a:pt x="434" y="3123"/>
                    <a:pt x="443" y="3122"/>
                    <a:pt x="453" y="3116"/>
                  </a:cubicBezTo>
                  <a:cubicBezTo>
                    <a:pt x="471" y="3105"/>
                    <a:pt x="491" y="3090"/>
                    <a:pt x="507" y="3075"/>
                  </a:cubicBezTo>
                  <a:cubicBezTo>
                    <a:pt x="514" y="3068"/>
                    <a:pt x="518" y="3061"/>
                    <a:pt x="525" y="3052"/>
                  </a:cubicBezTo>
                  <a:cubicBezTo>
                    <a:pt x="581" y="3103"/>
                    <a:pt x="634" y="3154"/>
                    <a:pt x="687" y="3211"/>
                  </a:cubicBezTo>
                  <a:cubicBezTo>
                    <a:pt x="788" y="3324"/>
                    <a:pt x="871" y="3451"/>
                    <a:pt x="952" y="3578"/>
                  </a:cubicBezTo>
                  <a:cubicBezTo>
                    <a:pt x="711" y="3743"/>
                    <a:pt x="599" y="4118"/>
                    <a:pt x="759" y="4364"/>
                  </a:cubicBezTo>
                  <a:cubicBezTo>
                    <a:pt x="520" y="4484"/>
                    <a:pt x="561" y="4877"/>
                    <a:pt x="687" y="5065"/>
                  </a:cubicBezTo>
                  <a:cubicBezTo>
                    <a:pt x="908" y="5396"/>
                    <a:pt x="1378" y="5528"/>
                    <a:pt x="1727" y="5675"/>
                  </a:cubicBezTo>
                  <a:cubicBezTo>
                    <a:pt x="2184" y="5864"/>
                    <a:pt x="2645" y="6040"/>
                    <a:pt x="3107" y="6209"/>
                  </a:cubicBezTo>
                  <a:cubicBezTo>
                    <a:pt x="3340" y="6293"/>
                    <a:pt x="3571" y="6375"/>
                    <a:pt x="3805" y="6453"/>
                  </a:cubicBezTo>
                  <a:cubicBezTo>
                    <a:pt x="3855" y="6470"/>
                    <a:pt x="3926" y="6495"/>
                    <a:pt x="3996" y="6510"/>
                  </a:cubicBezTo>
                  <a:cubicBezTo>
                    <a:pt x="3966" y="6729"/>
                    <a:pt x="3954" y="6955"/>
                    <a:pt x="3939" y="7174"/>
                  </a:cubicBezTo>
                  <a:cubicBezTo>
                    <a:pt x="3915" y="7515"/>
                    <a:pt x="3895" y="7857"/>
                    <a:pt x="3879" y="8201"/>
                  </a:cubicBezTo>
                  <a:cubicBezTo>
                    <a:pt x="3854" y="8784"/>
                    <a:pt x="3845" y="9367"/>
                    <a:pt x="3841" y="9950"/>
                  </a:cubicBezTo>
                  <a:cubicBezTo>
                    <a:pt x="3631" y="9204"/>
                    <a:pt x="3315" y="8480"/>
                    <a:pt x="2943" y="7804"/>
                  </a:cubicBezTo>
                  <a:cubicBezTo>
                    <a:pt x="2953" y="7794"/>
                    <a:pt x="2964" y="7782"/>
                    <a:pt x="2973" y="7768"/>
                  </a:cubicBezTo>
                  <a:cubicBezTo>
                    <a:pt x="2975" y="7762"/>
                    <a:pt x="2978" y="7757"/>
                    <a:pt x="2980" y="7751"/>
                  </a:cubicBezTo>
                  <a:cubicBezTo>
                    <a:pt x="2990" y="7737"/>
                    <a:pt x="2997" y="7720"/>
                    <a:pt x="3004" y="7701"/>
                  </a:cubicBezTo>
                  <a:cubicBezTo>
                    <a:pt x="3007" y="7699"/>
                    <a:pt x="3007" y="7694"/>
                    <a:pt x="3008" y="7690"/>
                  </a:cubicBezTo>
                  <a:cubicBezTo>
                    <a:pt x="3015" y="7652"/>
                    <a:pt x="3015" y="7645"/>
                    <a:pt x="3009" y="7608"/>
                  </a:cubicBezTo>
                  <a:cubicBezTo>
                    <a:pt x="3009" y="7605"/>
                    <a:pt x="3008" y="7599"/>
                    <a:pt x="3007" y="7595"/>
                  </a:cubicBezTo>
                  <a:cubicBezTo>
                    <a:pt x="3001" y="7579"/>
                    <a:pt x="2995" y="7564"/>
                    <a:pt x="2988" y="7550"/>
                  </a:cubicBezTo>
                  <a:cubicBezTo>
                    <a:pt x="2981" y="7535"/>
                    <a:pt x="2971" y="7521"/>
                    <a:pt x="2960" y="7510"/>
                  </a:cubicBezTo>
                  <a:cubicBezTo>
                    <a:pt x="2957" y="7507"/>
                    <a:pt x="2954" y="7503"/>
                    <a:pt x="2950" y="7500"/>
                  </a:cubicBezTo>
                  <a:cubicBezTo>
                    <a:pt x="2940" y="7493"/>
                    <a:pt x="2923" y="7477"/>
                    <a:pt x="2909" y="7470"/>
                  </a:cubicBezTo>
                  <a:cubicBezTo>
                    <a:pt x="2896" y="7463"/>
                    <a:pt x="2882" y="7457"/>
                    <a:pt x="2868" y="7452"/>
                  </a:cubicBezTo>
                  <a:cubicBezTo>
                    <a:pt x="2866" y="7450"/>
                    <a:pt x="2862" y="7450"/>
                    <a:pt x="2861" y="7450"/>
                  </a:cubicBezTo>
                  <a:cubicBezTo>
                    <a:pt x="2842" y="7446"/>
                    <a:pt x="2822" y="7443"/>
                    <a:pt x="2802" y="7443"/>
                  </a:cubicBezTo>
                  <a:cubicBezTo>
                    <a:pt x="2788" y="7443"/>
                    <a:pt x="2774" y="7445"/>
                    <a:pt x="2761" y="7449"/>
                  </a:cubicBezTo>
                  <a:cubicBezTo>
                    <a:pt x="2726" y="7459"/>
                    <a:pt x="2703" y="7472"/>
                    <a:pt x="2675" y="7496"/>
                  </a:cubicBezTo>
                  <a:cubicBezTo>
                    <a:pt x="2670" y="7498"/>
                    <a:pt x="2669" y="7501"/>
                    <a:pt x="2666" y="7506"/>
                  </a:cubicBezTo>
                  <a:cubicBezTo>
                    <a:pt x="2655" y="7517"/>
                    <a:pt x="2641" y="7531"/>
                    <a:pt x="2632" y="7548"/>
                  </a:cubicBezTo>
                  <a:cubicBezTo>
                    <a:pt x="2631" y="7550"/>
                    <a:pt x="2631" y="7551"/>
                    <a:pt x="2628" y="7555"/>
                  </a:cubicBezTo>
                  <a:cubicBezTo>
                    <a:pt x="2621" y="7569"/>
                    <a:pt x="2614" y="7584"/>
                    <a:pt x="2611" y="7598"/>
                  </a:cubicBezTo>
                  <a:cubicBezTo>
                    <a:pt x="2605" y="7613"/>
                    <a:pt x="2602" y="7630"/>
                    <a:pt x="2604" y="7649"/>
                  </a:cubicBezTo>
                  <a:cubicBezTo>
                    <a:pt x="2604" y="7659"/>
                    <a:pt x="2605" y="7679"/>
                    <a:pt x="2609" y="7687"/>
                  </a:cubicBezTo>
                  <a:cubicBezTo>
                    <a:pt x="2612" y="7700"/>
                    <a:pt x="2618" y="7713"/>
                    <a:pt x="2624" y="7725"/>
                  </a:cubicBezTo>
                  <a:cubicBezTo>
                    <a:pt x="2631" y="7735"/>
                    <a:pt x="2639" y="7747"/>
                    <a:pt x="2646" y="7757"/>
                  </a:cubicBezTo>
                  <a:cubicBezTo>
                    <a:pt x="2656" y="7765"/>
                    <a:pt x="2668" y="7777"/>
                    <a:pt x="2680" y="7784"/>
                  </a:cubicBezTo>
                  <a:cubicBezTo>
                    <a:pt x="2692" y="7791"/>
                    <a:pt x="2710" y="7799"/>
                    <a:pt x="2720" y="7804"/>
                  </a:cubicBezTo>
                  <a:lnTo>
                    <a:pt x="2723" y="7804"/>
                  </a:lnTo>
                  <a:cubicBezTo>
                    <a:pt x="2727" y="7808"/>
                    <a:pt x="2733" y="7813"/>
                    <a:pt x="2740" y="7819"/>
                  </a:cubicBezTo>
                  <a:cubicBezTo>
                    <a:pt x="2741" y="7821"/>
                    <a:pt x="2746" y="7822"/>
                    <a:pt x="2747" y="7822"/>
                  </a:cubicBezTo>
                  <a:cubicBezTo>
                    <a:pt x="2758" y="7828"/>
                    <a:pt x="2770" y="7833"/>
                    <a:pt x="2782" y="7836"/>
                  </a:cubicBezTo>
                  <a:cubicBezTo>
                    <a:pt x="2787" y="7839"/>
                    <a:pt x="2788" y="7839"/>
                    <a:pt x="2791" y="7839"/>
                  </a:cubicBezTo>
                  <a:cubicBezTo>
                    <a:pt x="2797" y="7840"/>
                    <a:pt x="2804" y="7840"/>
                    <a:pt x="2809" y="7840"/>
                  </a:cubicBezTo>
                  <a:cubicBezTo>
                    <a:pt x="3262" y="8651"/>
                    <a:pt x="3588" y="9502"/>
                    <a:pt x="3838" y="10389"/>
                  </a:cubicBezTo>
                  <a:cubicBezTo>
                    <a:pt x="3837" y="10904"/>
                    <a:pt x="3839" y="11417"/>
                    <a:pt x="3844" y="11932"/>
                  </a:cubicBezTo>
                  <a:cubicBezTo>
                    <a:pt x="3825" y="11877"/>
                    <a:pt x="3805" y="11821"/>
                    <a:pt x="3790" y="11766"/>
                  </a:cubicBezTo>
                  <a:cubicBezTo>
                    <a:pt x="3703" y="11495"/>
                    <a:pt x="3605" y="11227"/>
                    <a:pt x="3500" y="10963"/>
                  </a:cubicBezTo>
                  <a:cubicBezTo>
                    <a:pt x="3297" y="10451"/>
                    <a:pt x="3058" y="9954"/>
                    <a:pt x="2795" y="9468"/>
                  </a:cubicBezTo>
                  <a:cubicBezTo>
                    <a:pt x="2797" y="9466"/>
                    <a:pt x="2797" y="9465"/>
                    <a:pt x="2798" y="9463"/>
                  </a:cubicBezTo>
                  <a:cubicBezTo>
                    <a:pt x="2808" y="9452"/>
                    <a:pt x="2817" y="9444"/>
                    <a:pt x="2824" y="9431"/>
                  </a:cubicBezTo>
                  <a:cubicBezTo>
                    <a:pt x="2831" y="9418"/>
                    <a:pt x="2838" y="9402"/>
                    <a:pt x="2841" y="9390"/>
                  </a:cubicBezTo>
                  <a:cubicBezTo>
                    <a:pt x="2843" y="9387"/>
                    <a:pt x="2843" y="9383"/>
                    <a:pt x="2845" y="9380"/>
                  </a:cubicBezTo>
                  <a:cubicBezTo>
                    <a:pt x="2848" y="9366"/>
                    <a:pt x="2851" y="9350"/>
                    <a:pt x="2852" y="9336"/>
                  </a:cubicBezTo>
                  <a:cubicBezTo>
                    <a:pt x="2852" y="9323"/>
                    <a:pt x="2851" y="9305"/>
                    <a:pt x="2845" y="9290"/>
                  </a:cubicBezTo>
                  <a:cubicBezTo>
                    <a:pt x="2839" y="9276"/>
                    <a:pt x="2836" y="9261"/>
                    <a:pt x="2826" y="9248"/>
                  </a:cubicBezTo>
                  <a:cubicBezTo>
                    <a:pt x="2819" y="9238"/>
                    <a:pt x="2811" y="9225"/>
                    <a:pt x="2802" y="9217"/>
                  </a:cubicBezTo>
                  <a:lnTo>
                    <a:pt x="2798" y="9212"/>
                  </a:lnTo>
                  <a:cubicBezTo>
                    <a:pt x="2791" y="9205"/>
                    <a:pt x="2775" y="9194"/>
                    <a:pt x="2767" y="9188"/>
                  </a:cubicBezTo>
                  <a:lnTo>
                    <a:pt x="2765" y="9187"/>
                  </a:lnTo>
                  <a:cubicBezTo>
                    <a:pt x="2763" y="9184"/>
                    <a:pt x="2761" y="9184"/>
                    <a:pt x="2760" y="9183"/>
                  </a:cubicBezTo>
                  <a:cubicBezTo>
                    <a:pt x="2753" y="9180"/>
                    <a:pt x="2730" y="9168"/>
                    <a:pt x="2723" y="9167"/>
                  </a:cubicBezTo>
                  <a:cubicBezTo>
                    <a:pt x="2716" y="9166"/>
                    <a:pt x="2710" y="9166"/>
                    <a:pt x="2703" y="9163"/>
                  </a:cubicBezTo>
                  <a:cubicBezTo>
                    <a:pt x="2695" y="9162"/>
                    <a:pt x="2687" y="9161"/>
                    <a:pt x="2679" y="9161"/>
                  </a:cubicBezTo>
                  <a:cubicBezTo>
                    <a:pt x="2669" y="9161"/>
                    <a:pt x="2658" y="9162"/>
                    <a:pt x="2646" y="9166"/>
                  </a:cubicBezTo>
                  <a:cubicBezTo>
                    <a:pt x="2642" y="9166"/>
                    <a:pt x="2641" y="9166"/>
                    <a:pt x="2639" y="9167"/>
                  </a:cubicBezTo>
                  <a:cubicBezTo>
                    <a:pt x="2638" y="9167"/>
                    <a:pt x="2634" y="9168"/>
                    <a:pt x="2632" y="9168"/>
                  </a:cubicBezTo>
                  <a:cubicBezTo>
                    <a:pt x="2631" y="9168"/>
                    <a:pt x="2628" y="9168"/>
                    <a:pt x="2628" y="9170"/>
                  </a:cubicBezTo>
                  <a:cubicBezTo>
                    <a:pt x="2616" y="9174"/>
                    <a:pt x="2599" y="9180"/>
                    <a:pt x="2590" y="9187"/>
                  </a:cubicBezTo>
                  <a:cubicBezTo>
                    <a:pt x="2584" y="9190"/>
                    <a:pt x="2578" y="9191"/>
                    <a:pt x="2575" y="9195"/>
                  </a:cubicBezTo>
                  <a:cubicBezTo>
                    <a:pt x="2561" y="9205"/>
                    <a:pt x="2546" y="9217"/>
                    <a:pt x="2531" y="9229"/>
                  </a:cubicBezTo>
                  <a:cubicBezTo>
                    <a:pt x="2513" y="9245"/>
                    <a:pt x="2497" y="9265"/>
                    <a:pt x="2483" y="9283"/>
                  </a:cubicBezTo>
                  <a:cubicBezTo>
                    <a:pt x="2476" y="9295"/>
                    <a:pt x="2472" y="9303"/>
                    <a:pt x="2465" y="9316"/>
                  </a:cubicBezTo>
                  <a:cubicBezTo>
                    <a:pt x="2460" y="9329"/>
                    <a:pt x="2456" y="9337"/>
                    <a:pt x="2453" y="9350"/>
                  </a:cubicBezTo>
                  <a:cubicBezTo>
                    <a:pt x="2449" y="9367"/>
                    <a:pt x="2446" y="9387"/>
                    <a:pt x="2443" y="9404"/>
                  </a:cubicBezTo>
                  <a:cubicBezTo>
                    <a:pt x="2443" y="9411"/>
                    <a:pt x="2446" y="9422"/>
                    <a:pt x="2446" y="9425"/>
                  </a:cubicBezTo>
                  <a:cubicBezTo>
                    <a:pt x="2448" y="9435"/>
                    <a:pt x="2448" y="9439"/>
                    <a:pt x="2449" y="9449"/>
                  </a:cubicBezTo>
                  <a:cubicBezTo>
                    <a:pt x="2450" y="9458"/>
                    <a:pt x="2455" y="9465"/>
                    <a:pt x="2458" y="9473"/>
                  </a:cubicBezTo>
                  <a:cubicBezTo>
                    <a:pt x="2469" y="9499"/>
                    <a:pt x="2479" y="9522"/>
                    <a:pt x="2499" y="9541"/>
                  </a:cubicBezTo>
                  <a:cubicBezTo>
                    <a:pt x="2513" y="9557"/>
                    <a:pt x="2531" y="9567"/>
                    <a:pt x="2553" y="9573"/>
                  </a:cubicBezTo>
                  <a:cubicBezTo>
                    <a:pt x="2562" y="9576"/>
                    <a:pt x="2572" y="9578"/>
                    <a:pt x="2582" y="9578"/>
                  </a:cubicBezTo>
                  <a:cubicBezTo>
                    <a:pt x="2587" y="9578"/>
                    <a:pt x="2592" y="9577"/>
                    <a:pt x="2597" y="9577"/>
                  </a:cubicBezTo>
                  <a:cubicBezTo>
                    <a:pt x="2611" y="9577"/>
                    <a:pt x="2625" y="9571"/>
                    <a:pt x="2639" y="9564"/>
                  </a:cubicBezTo>
                  <a:cubicBezTo>
                    <a:pt x="2655" y="9556"/>
                    <a:pt x="2668" y="9543"/>
                    <a:pt x="2677" y="9527"/>
                  </a:cubicBezTo>
                  <a:cubicBezTo>
                    <a:pt x="2933" y="9996"/>
                    <a:pt x="3166" y="10475"/>
                    <a:pt x="3366" y="10970"/>
                  </a:cubicBezTo>
                  <a:cubicBezTo>
                    <a:pt x="3479" y="11248"/>
                    <a:pt x="3584" y="11531"/>
                    <a:pt x="3681" y="11816"/>
                  </a:cubicBezTo>
                  <a:cubicBezTo>
                    <a:pt x="3739" y="11989"/>
                    <a:pt x="3784" y="12168"/>
                    <a:pt x="3841" y="12341"/>
                  </a:cubicBezTo>
                  <a:cubicBezTo>
                    <a:pt x="3847" y="13006"/>
                    <a:pt x="3852" y="13670"/>
                    <a:pt x="3854" y="14334"/>
                  </a:cubicBezTo>
                  <a:cubicBezTo>
                    <a:pt x="3773" y="13911"/>
                    <a:pt x="3673" y="13493"/>
                    <a:pt x="3549" y="13078"/>
                  </a:cubicBezTo>
                  <a:cubicBezTo>
                    <a:pt x="3454" y="12759"/>
                    <a:pt x="3347" y="12444"/>
                    <a:pt x="3228" y="12134"/>
                  </a:cubicBezTo>
                  <a:cubicBezTo>
                    <a:pt x="3127" y="11873"/>
                    <a:pt x="3029" y="11592"/>
                    <a:pt x="2896" y="11339"/>
                  </a:cubicBezTo>
                  <a:cubicBezTo>
                    <a:pt x="2910" y="11319"/>
                    <a:pt x="2922" y="11301"/>
                    <a:pt x="2930" y="11277"/>
                  </a:cubicBezTo>
                  <a:cubicBezTo>
                    <a:pt x="2931" y="11272"/>
                    <a:pt x="2936" y="11265"/>
                    <a:pt x="2936" y="11260"/>
                  </a:cubicBezTo>
                  <a:cubicBezTo>
                    <a:pt x="2939" y="11240"/>
                    <a:pt x="2944" y="11220"/>
                    <a:pt x="2943" y="11201"/>
                  </a:cubicBezTo>
                  <a:cubicBezTo>
                    <a:pt x="2940" y="11169"/>
                    <a:pt x="2937" y="11139"/>
                    <a:pt x="2922" y="11109"/>
                  </a:cubicBezTo>
                  <a:cubicBezTo>
                    <a:pt x="2914" y="11098"/>
                    <a:pt x="2904" y="11088"/>
                    <a:pt x="2897" y="11077"/>
                  </a:cubicBezTo>
                  <a:lnTo>
                    <a:pt x="2866" y="11050"/>
                  </a:lnTo>
                  <a:cubicBezTo>
                    <a:pt x="2859" y="11045"/>
                    <a:pt x="2838" y="11035"/>
                    <a:pt x="2824" y="11033"/>
                  </a:cubicBezTo>
                  <a:cubicBezTo>
                    <a:pt x="2808" y="11028"/>
                    <a:pt x="2790" y="11026"/>
                    <a:pt x="2773" y="11026"/>
                  </a:cubicBezTo>
                  <a:cubicBezTo>
                    <a:pt x="2753" y="11027"/>
                    <a:pt x="2731" y="11027"/>
                    <a:pt x="2712" y="11034"/>
                  </a:cubicBezTo>
                  <a:cubicBezTo>
                    <a:pt x="2692" y="11041"/>
                    <a:pt x="2670" y="11047"/>
                    <a:pt x="2653" y="11060"/>
                  </a:cubicBezTo>
                  <a:cubicBezTo>
                    <a:pt x="2618" y="11082"/>
                    <a:pt x="2585" y="11109"/>
                    <a:pt x="2564" y="11146"/>
                  </a:cubicBezTo>
                  <a:cubicBezTo>
                    <a:pt x="2555" y="11160"/>
                    <a:pt x="2550" y="11177"/>
                    <a:pt x="2543" y="11192"/>
                  </a:cubicBezTo>
                  <a:cubicBezTo>
                    <a:pt x="2541" y="11196"/>
                    <a:pt x="2541" y="11199"/>
                    <a:pt x="2540" y="11203"/>
                  </a:cubicBezTo>
                  <a:cubicBezTo>
                    <a:pt x="2531" y="11240"/>
                    <a:pt x="2533" y="11265"/>
                    <a:pt x="2538" y="11304"/>
                  </a:cubicBezTo>
                  <a:cubicBezTo>
                    <a:pt x="2541" y="11326"/>
                    <a:pt x="2553" y="11346"/>
                    <a:pt x="2567" y="11366"/>
                  </a:cubicBezTo>
                  <a:cubicBezTo>
                    <a:pt x="2571" y="11373"/>
                    <a:pt x="2577" y="11382"/>
                    <a:pt x="2584" y="11390"/>
                  </a:cubicBezTo>
                  <a:cubicBezTo>
                    <a:pt x="2598" y="11404"/>
                    <a:pt x="2614" y="11419"/>
                    <a:pt x="2632" y="11430"/>
                  </a:cubicBezTo>
                  <a:cubicBezTo>
                    <a:pt x="2648" y="11438"/>
                    <a:pt x="2666" y="11447"/>
                    <a:pt x="2683" y="11453"/>
                  </a:cubicBezTo>
                  <a:cubicBezTo>
                    <a:pt x="2696" y="11456"/>
                    <a:pt x="2709" y="11458"/>
                    <a:pt x="2722" y="11458"/>
                  </a:cubicBezTo>
                  <a:cubicBezTo>
                    <a:pt x="2733" y="11458"/>
                    <a:pt x="2743" y="11456"/>
                    <a:pt x="2753" y="11454"/>
                  </a:cubicBezTo>
                  <a:cubicBezTo>
                    <a:pt x="2765" y="11451"/>
                    <a:pt x="2775" y="11445"/>
                    <a:pt x="2787" y="11443"/>
                  </a:cubicBezTo>
                  <a:cubicBezTo>
                    <a:pt x="2794" y="11437"/>
                    <a:pt x="2801" y="11431"/>
                    <a:pt x="2809" y="11426"/>
                  </a:cubicBezTo>
                  <a:cubicBezTo>
                    <a:pt x="2909" y="11665"/>
                    <a:pt x="3028" y="11901"/>
                    <a:pt x="3122" y="12142"/>
                  </a:cubicBezTo>
                  <a:cubicBezTo>
                    <a:pt x="3249" y="12467"/>
                    <a:pt x="3363" y="12799"/>
                    <a:pt x="3462" y="13132"/>
                  </a:cubicBezTo>
                  <a:cubicBezTo>
                    <a:pt x="3631" y="13694"/>
                    <a:pt x="3759" y="14269"/>
                    <a:pt x="3851" y="14848"/>
                  </a:cubicBezTo>
                  <a:cubicBezTo>
                    <a:pt x="3848" y="15288"/>
                    <a:pt x="3847" y="15724"/>
                    <a:pt x="3838" y="16164"/>
                  </a:cubicBezTo>
                  <a:cubicBezTo>
                    <a:pt x="3747" y="15689"/>
                    <a:pt x="3631" y="15217"/>
                    <a:pt x="3513" y="14748"/>
                  </a:cubicBezTo>
                  <a:cubicBezTo>
                    <a:pt x="3429" y="14415"/>
                    <a:pt x="3340" y="14083"/>
                    <a:pt x="3245" y="13752"/>
                  </a:cubicBezTo>
                  <a:cubicBezTo>
                    <a:pt x="3160" y="13453"/>
                    <a:pt x="3061" y="13157"/>
                    <a:pt x="2980" y="12856"/>
                  </a:cubicBezTo>
                  <a:cubicBezTo>
                    <a:pt x="2988" y="12850"/>
                    <a:pt x="3000" y="12843"/>
                    <a:pt x="3007" y="12837"/>
                  </a:cubicBezTo>
                  <a:cubicBezTo>
                    <a:pt x="3018" y="12829"/>
                    <a:pt x="3028" y="12815"/>
                    <a:pt x="3036" y="12802"/>
                  </a:cubicBezTo>
                  <a:cubicBezTo>
                    <a:pt x="3039" y="12799"/>
                    <a:pt x="3042" y="12795"/>
                    <a:pt x="3044" y="12790"/>
                  </a:cubicBezTo>
                  <a:cubicBezTo>
                    <a:pt x="3059" y="12758"/>
                    <a:pt x="3066" y="12735"/>
                    <a:pt x="3070" y="12700"/>
                  </a:cubicBezTo>
                  <a:lnTo>
                    <a:pt x="3070" y="12693"/>
                  </a:lnTo>
                  <a:cubicBezTo>
                    <a:pt x="3070" y="12680"/>
                    <a:pt x="3068" y="12666"/>
                    <a:pt x="3066" y="12653"/>
                  </a:cubicBezTo>
                  <a:cubicBezTo>
                    <a:pt x="3066" y="12651"/>
                    <a:pt x="3066" y="12650"/>
                    <a:pt x="3065" y="12649"/>
                  </a:cubicBezTo>
                  <a:cubicBezTo>
                    <a:pt x="3061" y="12636"/>
                    <a:pt x="3056" y="12622"/>
                    <a:pt x="3051" y="12610"/>
                  </a:cubicBezTo>
                  <a:cubicBezTo>
                    <a:pt x="3049" y="12607"/>
                    <a:pt x="3046" y="12603"/>
                    <a:pt x="3045" y="12602"/>
                  </a:cubicBezTo>
                  <a:cubicBezTo>
                    <a:pt x="3038" y="12592"/>
                    <a:pt x="3029" y="12579"/>
                    <a:pt x="3021" y="12568"/>
                  </a:cubicBezTo>
                  <a:lnTo>
                    <a:pt x="3015" y="12563"/>
                  </a:lnTo>
                  <a:cubicBezTo>
                    <a:pt x="3014" y="12561"/>
                    <a:pt x="3011" y="12561"/>
                    <a:pt x="3011" y="12559"/>
                  </a:cubicBezTo>
                  <a:lnTo>
                    <a:pt x="2980" y="12532"/>
                  </a:lnTo>
                  <a:cubicBezTo>
                    <a:pt x="2971" y="12528"/>
                    <a:pt x="2960" y="12524"/>
                    <a:pt x="2951" y="12518"/>
                  </a:cubicBezTo>
                  <a:cubicBezTo>
                    <a:pt x="2943" y="12515"/>
                    <a:pt x="2933" y="12510"/>
                    <a:pt x="2924" y="12508"/>
                  </a:cubicBezTo>
                  <a:cubicBezTo>
                    <a:pt x="2917" y="12507"/>
                    <a:pt x="2909" y="12507"/>
                    <a:pt x="2902" y="12504"/>
                  </a:cubicBezTo>
                  <a:cubicBezTo>
                    <a:pt x="2895" y="12502"/>
                    <a:pt x="2886" y="12501"/>
                    <a:pt x="2876" y="12501"/>
                  </a:cubicBezTo>
                  <a:lnTo>
                    <a:pt x="2872" y="12501"/>
                  </a:lnTo>
                  <a:cubicBezTo>
                    <a:pt x="2858" y="12502"/>
                    <a:pt x="2843" y="12502"/>
                    <a:pt x="2831" y="12507"/>
                  </a:cubicBezTo>
                  <a:cubicBezTo>
                    <a:pt x="2829" y="12507"/>
                    <a:pt x="2826" y="12507"/>
                    <a:pt x="2825" y="12508"/>
                  </a:cubicBezTo>
                  <a:cubicBezTo>
                    <a:pt x="2818" y="12510"/>
                    <a:pt x="2809" y="12514"/>
                    <a:pt x="2805" y="12515"/>
                  </a:cubicBezTo>
                  <a:cubicBezTo>
                    <a:pt x="2804" y="12515"/>
                    <a:pt x="2791" y="12521"/>
                    <a:pt x="2787" y="12522"/>
                  </a:cubicBezTo>
                  <a:cubicBezTo>
                    <a:pt x="2781" y="12524"/>
                    <a:pt x="2760" y="12542"/>
                    <a:pt x="2754" y="12545"/>
                  </a:cubicBezTo>
                  <a:lnTo>
                    <a:pt x="2753" y="12546"/>
                  </a:lnTo>
                  <a:cubicBezTo>
                    <a:pt x="2741" y="12558"/>
                    <a:pt x="2733" y="12568"/>
                    <a:pt x="2726" y="12581"/>
                  </a:cubicBezTo>
                  <a:cubicBezTo>
                    <a:pt x="2724" y="12582"/>
                    <a:pt x="2724" y="12582"/>
                    <a:pt x="2724" y="12585"/>
                  </a:cubicBezTo>
                  <a:cubicBezTo>
                    <a:pt x="2724" y="12585"/>
                    <a:pt x="2723" y="12586"/>
                    <a:pt x="2723" y="12588"/>
                  </a:cubicBezTo>
                  <a:cubicBezTo>
                    <a:pt x="2717" y="12596"/>
                    <a:pt x="2710" y="12615"/>
                    <a:pt x="2706" y="12624"/>
                  </a:cubicBezTo>
                  <a:cubicBezTo>
                    <a:pt x="2706" y="12627"/>
                    <a:pt x="2704" y="12629"/>
                    <a:pt x="2704" y="12630"/>
                  </a:cubicBezTo>
                  <a:cubicBezTo>
                    <a:pt x="2702" y="12643"/>
                    <a:pt x="2699" y="12659"/>
                    <a:pt x="2699" y="12671"/>
                  </a:cubicBezTo>
                  <a:cubicBezTo>
                    <a:pt x="2697" y="12687"/>
                    <a:pt x="2702" y="12705"/>
                    <a:pt x="2703" y="12717"/>
                  </a:cubicBezTo>
                  <a:cubicBezTo>
                    <a:pt x="2706" y="12737"/>
                    <a:pt x="2713" y="12755"/>
                    <a:pt x="2724" y="12772"/>
                  </a:cubicBezTo>
                  <a:cubicBezTo>
                    <a:pt x="2740" y="12799"/>
                    <a:pt x="2761" y="12823"/>
                    <a:pt x="2790" y="12837"/>
                  </a:cubicBezTo>
                  <a:cubicBezTo>
                    <a:pt x="2791" y="12840"/>
                    <a:pt x="2795" y="12840"/>
                    <a:pt x="2798" y="12842"/>
                  </a:cubicBezTo>
                  <a:cubicBezTo>
                    <a:pt x="2802" y="12844"/>
                    <a:pt x="2805" y="12850"/>
                    <a:pt x="2811" y="12854"/>
                  </a:cubicBezTo>
                  <a:cubicBezTo>
                    <a:pt x="2824" y="12864"/>
                    <a:pt x="2832" y="12870"/>
                    <a:pt x="2848" y="12876"/>
                  </a:cubicBezTo>
                  <a:cubicBezTo>
                    <a:pt x="2957" y="13171"/>
                    <a:pt x="3039" y="13480"/>
                    <a:pt x="3129" y="13779"/>
                  </a:cubicBezTo>
                  <a:cubicBezTo>
                    <a:pt x="3228" y="14118"/>
                    <a:pt x="3322" y="14459"/>
                    <a:pt x="3411" y="14801"/>
                  </a:cubicBezTo>
                  <a:cubicBezTo>
                    <a:pt x="3564" y="15398"/>
                    <a:pt x="3685" y="16005"/>
                    <a:pt x="3831" y="16604"/>
                  </a:cubicBezTo>
                  <a:cubicBezTo>
                    <a:pt x="3830" y="16674"/>
                    <a:pt x="3830" y="16745"/>
                    <a:pt x="3825" y="16814"/>
                  </a:cubicBezTo>
                  <a:cubicBezTo>
                    <a:pt x="3824" y="16873"/>
                    <a:pt x="3869" y="16903"/>
                    <a:pt x="3915" y="16903"/>
                  </a:cubicBezTo>
                  <a:cubicBezTo>
                    <a:pt x="3959" y="16903"/>
                    <a:pt x="4004" y="16874"/>
                    <a:pt x="4007" y="16817"/>
                  </a:cubicBezTo>
                  <a:cubicBezTo>
                    <a:pt x="4010" y="16745"/>
                    <a:pt x="4011" y="16671"/>
                    <a:pt x="4014" y="16597"/>
                  </a:cubicBezTo>
                  <a:cubicBezTo>
                    <a:pt x="4017" y="16596"/>
                    <a:pt x="4017" y="16593"/>
                    <a:pt x="4014" y="16590"/>
                  </a:cubicBezTo>
                  <a:cubicBezTo>
                    <a:pt x="4014" y="16573"/>
                    <a:pt x="4015" y="16554"/>
                    <a:pt x="4015" y="16537"/>
                  </a:cubicBezTo>
                  <a:cubicBezTo>
                    <a:pt x="4123" y="16245"/>
                    <a:pt x="4198" y="15934"/>
                    <a:pt x="4286" y="15637"/>
                  </a:cubicBezTo>
                  <a:cubicBezTo>
                    <a:pt x="4390" y="15289"/>
                    <a:pt x="4491" y="14941"/>
                    <a:pt x="4599" y="14597"/>
                  </a:cubicBezTo>
                  <a:cubicBezTo>
                    <a:pt x="4803" y="13947"/>
                    <a:pt x="5028" y="13304"/>
                    <a:pt x="5267" y="12666"/>
                  </a:cubicBezTo>
                  <a:cubicBezTo>
                    <a:pt x="5278" y="12664"/>
                    <a:pt x="5291" y="12663"/>
                    <a:pt x="5301" y="12657"/>
                  </a:cubicBezTo>
                  <a:cubicBezTo>
                    <a:pt x="5309" y="12650"/>
                    <a:pt x="5319" y="12644"/>
                    <a:pt x="5329" y="12637"/>
                  </a:cubicBezTo>
                  <a:cubicBezTo>
                    <a:pt x="5348" y="12622"/>
                    <a:pt x="5359" y="12602"/>
                    <a:pt x="5365" y="12579"/>
                  </a:cubicBezTo>
                  <a:cubicBezTo>
                    <a:pt x="5370" y="12565"/>
                    <a:pt x="5373" y="12549"/>
                    <a:pt x="5379" y="12535"/>
                  </a:cubicBezTo>
                  <a:cubicBezTo>
                    <a:pt x="5387" y="12508"/>
                    <a:pt x="5390" y="12481"/>
                    <a:pt x="5383" y="12454"/>
                  </a:cubicBezTo>
                  <a:cubicBezTo>
                    <a:pt x="5376" y="12429"/>
                    <a:pt x="5362" y="12407"/>
                    <a:pt x="5343" y="12388"/>
                  </a:cubicBezTo>
                  <a:cubicBezTo>
                    <a:pt x="5333" y="12375"/>
                    <a:pt x="5319" y="12366"/>
                    <a:pt x="5306" y="12358"/>
                  </a:cubicBezTo>
                  <a:cubicBezTo>
                    <a:pt x="5305" y="12355"/>
                    <a:pt x="5301" y="12353"/>
                    <a:pt x="5299" y="12352"/>
                  </a:cubicBezTo>
                  <a:cubicBezTo>
                    <a:pt x="5287" y="12345"/>
                    <a:pt x="5271" y="12338"/>
                    <a:pt x="5257" y="12334"/>
                  </a:cubicBezTo>
                  <a:cubicBezTo>
                    <a:pt x="5240" y="12330"/>
                    <a:pt x="5227" y="12328"/>
                    <a:pt x="5212" y="12328"/>
                  </a:cubicBezTo>
                  <a:cubicBezTo>
                    <a:pt x="5201" y="12328"/>
                    <a:pt x="5189" y="12329"/>
                    <a:pt x="5175" y="12332"/>
                  </a:cubicBezTo>
                  <a:cubicBezTo>
                    <a:pt x="5135" y="12341"/>
                    <a:pt x="5099" y="12368"/>
                    <a:pt x="5075" y="12403"/>
                  </a:cubicBezTo>
                  <a:cubicBezTo>
                    <a:pt x="5061" y="12426"/>
                    <a:pt x="5054" y="12453"/>
                    <a:pt x="5054" y="12481"/>
                  </a:cubicBezTo>
                  <a:cubicBezTo>
                    <a:pt x="5057" y="12494"/>
                    <a:pt x="5058" y="12507"/>
                    <a:pt x="5058" y="12518"/>
                  </a:cubicBezTo>
                  <a:lnTo>
                    <a:pt x="5058" y="12521"/>
                  </a:lnTo>
                  <a:cubicBezTo>
                    <a:pt x="5060" y="12528"/>
                    <a:pt x="5065" y="12538"/>
                    <a:pt x="5068" y="12546"/>
                  </a:cubicBezTo>
                  <a:cubicBezTo>
                    <a:pt x="5071" y="12558"/>
                    <a:pt x="5071" y="12568"/>
                    <a:pt x="5074" y="12578"/>
                  </a:cubicBezTo>
                  <a:cubicBezTo>
                    <a:pt x="5075" y="12586"/>
                    <a:pt x="5081" y="12595"/>
                    <a:pt x="5088" y="12602"/>
                  </a:cubicBezTo>
                  <a:cubicBezTo>
                    <a:pt x="5095" y="12615"/>
                    <a:pt x="5106" y="12623"/>
                    <a:pt x="5118" y="12630"/>
                  </a:cubicBezTo>
                  <a:cubicBezTo>
                    <a:pt x="4872" y="13274"/>
                    <a:pt x="4645" y="13927"/>
                    <a:pt x="4440" y="14585"/>
                  </a:cubicBezTo>
                  <a:cubicBezTo>
                    <a:pt x="4330" y="14930"/>
                    <a:pt x="4227" y="15276"/>
                    <a:pt x="4135" y="15625"/>
                  </a:cubicBezTo>
                  <a:cubicBezTo>
                    <a:pt x="4101" y="15756"/>
                    <a:pt x="4065" y="15886"/>
                    <a:pt x="4031" y="16017"/>
                  </a:cubicBezTo>
                  <a:cubicBezTo>
                    <a:pt x="4044" y="15608"/>
                    <a:pt x="4051" y="15198"/>
                    <a:pt x="4054" y="14788"/>
                  </a:cubicBezTo>
                  <a:cubicBezTo>
                    <a:pt x="4372" y="13567"/>
                    <a:pt x="4691" y="12345"/>
                    <a:pt x="5044" y="11133"/>
                  </a:cubicBezTo>
                  <a:lnTo>
                    <a:pt x="5050" y="11133"/>
                  </a:lnTo>
                  <a:cubicBezTo>
                    <a:pt x="5061" y="11129"/>
                    <a:pt x="5072" y="11125"/>
                    <a:pt x="5085" y="11119"/>
                  </a:cubicBezTo>
                  <a:cubicBezTo>
                    <a:pt x="5087" y="11118"/>
                    <a:pt x="5089" y="11118"/>
                    <a:pt x="5092" y="11115"/>
                  </a:cubicBezTo>
                  <a:cubicBezTo>
                    <a:pt x="5101" y="11111"/>
                    <a:pt x="5115" y="11101"/>
                    <a:pt x="5123" y="11092"/>
                  </a:cubicBezTo>
                  <a:cubicBezTo>
                    <a:pt x="5149" y="11070"/>
                    <a:pt x="5152" y="11055"/>
                    <a:pt x="5165" y="11027"/>
                  </a:cubicBezTo>
                  <a:cubicBezTo>
                    <a:pt x="5166" y="11026"/>
                    <a:pt x="5166" y="11021"/>
                    <a:pt x="5166" y="11020"/>
                  </a:cubicBezTo>
                  <a:lnTo>
                    <a:pt x="5166" y="11018"/>
                  </a:lnTo>
                  <a:cubicBezTo>
                    <a:pt x="5167" y="11007"/>
                    <a:pt x="5170" y="10993"/>
                    <a:pt x="5172" y="10983"/>
                  </a:cubicBezTo>
                  <a:lnTo>
                    <a:pt x="5172" y="10977"/>
                  </a:lnTo>
                  <a:cubicBezTo>
                    <a:pt x="5172" y="10949"/>
                    <a:pt x="5166" y="10928"/>
                    <a:pt x="5153" y="10902"/>
                  </a:cubicBezTo>
                  <a:cubicBezTo>
                    <a:pt x="5150" y="10898"/>
                    <a:pt x="5145" y="10891"/>
                    <a:pt x="5142" y="10885"/>
                  </a:cubicBezTo>
                  <a:cubicBezTo>
                    <a:pt x="5138" y="10879"/>
                    <a:pt x="5135" y="10872"/>
                    <a:pt x="5129" y="10867"/>
                  </a:cubicBezTo>
                  <a:cubicBezTo>
                    <a:pt x="5102" y="10844"/>
                    <a:pt x="5094" y="10837"/>
                    <a:pt x="5060" y="10827"/>
                  </a:cubicBezTo>
                  <a:cubicBezTo>
                    <a:pt x="5045" y="10821"/>
                    <a:pt x="5031" y="10821"/>
                    <a:pt x="5017" y="10820"/>
                  </a:cubicBezTo>
                  <a:cubicBezTo>
                    <a:pt x="5014" y="10819"/>
                    <a:pt x="5011" y="10819"/>
                    <a:pt x="5008" y="10819"/>
                  </a:cubicBezTo>
                  <a:cubicBezTo>
                    <a:pt x="4987" y="10819"/>
                    <a:pt x="4963" y="10828"/>
                    <a:pt x="4945" y="10837"/>
                  </a:cubicBezTo>
                  <a:cubicBezTo>
                    <a:pt x="4934" y="10842"/>
                    <a:pt x="4912" y="10860"/>
                    <a:pt x="4912" y="10860"/>
                  </a:cubicBezTo>
                  <a:cubicBezTo>
                    <a:pt x="4912" y="10860"/>
                    <a:pt x="4912" y="10860"/>
                    <a:pt x="4912" y="10860"/>
                  </a:cubicBezTo>
                  <a:lnTo>
                    <a:pt x="4912" y="10860"/>
                  </a:lnTo>
                  <a:cubicBezTo>
                    <a:pt x="4902" y="10869"/>
                    <a:pt x="4894" y="10881"/>
                    <a:pt x="4884" y="10894"/>
                  </a:cubicBezTo>
                  <a:cubicBezTo>
                    <a:pt x="4877" y="10906"/>
                    <a:pt x="4872" y="10919"/>
                    <a:pt x="4868" y="10930"/>
                  </a:cubicBezTo>
                  <a:cubicBezTo>
                    <a:pt x="4867" y="10935"/>
                    <a:pt x="4862" y="10965"/>
                    <a:pt x="4862" y="10969"/>
                  </a:cubicBezTo>
                  <a:lnTo>
                    <a:pt x="4862" y="10970"/>
                  </a:lnTo>
                  <a:cubicBezTo>
                    <a:pt x="4862" y="10983"/>
                    <a:pt x="4865" y="10997"/>
                    <a:pt x="4868" y="11009"/>
                  </a:cubicBezTo>
                  <a:cubicBezTo>
                    <a:pt x="4874" y="11033"/>
                    <a:pt x="4888" y="11051"/>
                    <a:pt x="4904" y="11070"/>
                  </a:cubicBezTo>
                  <a:cubicBezTo>
                    <a:pt x="4905" y="11071"/>
                    <a:pt x="4904" y="11072"/>
                    <a:pt x="4905" y="11077"/>
                  </a:cubicBezTo>
                  <a:cubicBezTo>
                    <a:pt x="4908" y="11079"/>
                    <a:pt x="4911" y="11082"/>
                    <a:pt x="4915" y="11085"/>
                  </a:cubicBezTo>
                  <a:cubicBezTo>
                    <a:pt x="4603" y="12161"/>
                    <a:pt x="4312" y="13242"/>
                    <a:pt x="4059" y="14333"/>
                  </a:cubicBezTo>
                  <a:cubicBezTo>
                    <a:pt x="4064" y="13721"/>
                    <a:pt x="4064" y="13107"/>
                    <a:pt x="4061" y="12495"/>
                  </a:cubicBezTo>
                  <a:cubicBezTo>
                    <a:pt x="4164" y="11941"/>
                    <a:pt x="4305" y="11383"/>
                    <a:pt x="4455" y="10841"/>
                  </a:cubicBezTo>
                  <a:cubicBezTo>
                    <a:pt x="4611" y="10284"/>
                    <a:pt x="4818" y="9750"/>
                    <a:pt x="5016" y="9210"/>
                  </a:cubicBezTo>
                  <a:cubicBezTo>
                    <a:pt x="5031" y="9205"/>
                    <a:pt x="5047" y="9202"/>
                    <a:pt x="5064" y="9192"/>
                  </a:cubicBezTo>
                  <a:cubicBezTo>
                    <a:pt x="5094" y="9177"/>
                    <a:pt x="5114" y="9156"/>
                    <a:pt x="5132" y="9129"/>
                  </a:cubicBezTo>
                  <a:cubicBezTo>
                    <a:pt x="5136" y="9126"/>
                    <a:pt x="5138" y="9122"/>
                    <a:pt x="5139" y="9117"/>
                  </a:cubicBezTo>
                  <a:cubicBezTo>
                    <a:pt x="5146" y="9103"/>
                    <a:pt x="5153" y="9086"/>
                    <a:pt x="5159" y="9070"/>
                  </a:cubicBezTo>
                  <a:cubicBezTo>
                    <a:pt x="5170" y="9039"/>
                    <a:pt x="5170" y="9004"/>
                    <a:pt x="5163" y="8971"/>
                  </a:cubicBezTo>
                  <a:cubicBezTo>
                    <a:pt x="5153" y="8937"/>
                    <a:pt x="5138" y="8907"/>
                    <a:pt x="5115" y="8883"/>
                  </a:cubicBezTo>
                  <a:cubicBezTo>
                    <a:pt x="5104" y="8870"/>
                    <a:pt x="5088" y="8859"/>
                    <a:pt x="5075" y="8851"/>
                  </a:cubicBezTo>
                  <a:cubicBezTo>
                    <a:pt x="5052" y="8834"/>
                    <a:pt x="5024" y="8827"/>
                    <a:pt x="4995" y="8827"/>
                  </a:cubicBezTo>
                  <a:cubicBezTo>
                    <a:pt x="4984" y="8827"/>
                    <a:pt x="4972" y="8828"/>
                    <a:pt x="4960" y="8831"/>
                  </a:cubicBezTo>
                  <a:cubicBezTo>
                    <a:pt x="4931" y="8838"/>
                    <a:pt x="4912" y="8851"/>
                    <a:pt x="4889" y="8870"/>
                  </a:cubicBezTo>
                  <a:cubicBezTo>
                    <a:pt x="4875" y="8880"/>
                    <a:pt x="4865" y="8897"/>
                    <a:pt x="4855" y="8912"/>
                  </a:cubicBezTo>
                  <a:cubicBezTo>
                    <a:pt x="4837" y="8943"/>
                    <a:pt x="4834" y="8963"/>
                    <a:pt x="4830" y="8998"/>
                  </a:cubicBezTo>
                  <a:cubicBezTo>
                    <a:pt x="4827" y="9014"/>
                    <a:pt x="4831" y="9035"/>
                    <a:pt x="4833" y="9049"/>
                  </a:cubicBezTo>
                  <a:cubicBezTo>
                    <a:pt x="4833" y="9055"/>
                    <a:pt x="4834" y="9061"/>
                    <a:pt x="4837" y="9063"/>
                  </a:cubicBezTo>
                  <a:cubicBezTo>
                    <a:pt x="4840" y="9075"/>
                    <a:pt x="4847" y="9093"/>
                    <a:pt x="4854" y="9106"/>
                  </a:cubicBezTo>
                  <a:cubicBezTo>
                    <a:pt x="4860" y="9117"/>
                    <a:pt x="4867" y="9126"/>
                    <a:pt x="4875" y="9136"/>
                  </a:cubicBezTo>
                  <a:cubicBezTo>
                    <a:pt x="4877" y="9140"/>
                    <a:pt x="4877" y="9146"/>
                    <a:pt x="4879" y="9148"/>
                  </a:cubicBezTo>
                  <a:cubicBezTo>
                    <a:pt x="4881" y="9150"/>
                    <a:pt x="4882" y="9154"/>
                    <a:pt x="4884" y="9156"/>
                  </a:cubicBezTo>
                  <a:cubicBezTo>
                    <a:pt x="4655" y="9685"/>
                    <a:pt x="4485" y="10249"/>
                    <a:pt x="4335" y="10803"/>
                  </a:cubicBezTo>
                  <a:cubicBezTo>
                    <a:pt x="4217" y="11233"/>
                    <a:pt x="4132" y="11660"/>
                    <a:pt x="4064" y="12092"/>
                  </a:cubicBezTo>
                  <a:cubicBezTo>
                    <a:pt x="4061" y="11402"/>
                    <a:pt x="4064" y="10709"/>
                    <a:pt x="4072" y="10018"/>
                  </a:cubicBezTo>
                  <a:cubicBezTo>
                    <a:pt x="4193" y="9595"/>
                    <a:pt x="4335" y="9175"/>
                    <a:pt x="4472" y="8760"/>
                  </a:cubicBezTo>
                  <a:cubicBezTo>
                    <a:pt x="4617" y="8326"/>
                    <a:pt x="4796" y="7904"/>
                    <a:pt x="4945" y="7473"/>
                  </a:cubicBezTo>
                  <a:cubicBezTo>
                    <a:pt x="4953" y="7473"/>
                    <a:pt x="4961" y="7474"/>
                    <a:pt x="4969" y="7474"/>
                  </a:cubicBezTo>
                  <a:cubicBezTo>
                    <a:pt x="4973" y="7474"/>
                    <a:pt x="4977" y="7474"/>
                    <a:pt x="4982" y="7473"/>
                  </a:cubicBezTo>
                  <a:cubicBezTo>
                    <a:pt x="4997" y="7469"/>
                    <a:pt x="5011" y="7464"/>
                    <a:pt x="5026" y="7457"/>
                  </a:cubicBezTo>
                  <a:cubicBezTo>
                    <a:pt x="5040" y="7450"/>
                    <a:pt x="5053" y="7439"/>
                    <a:pt x="5060" y="7426"/>
                  </a:cubicBezTo>
                  <a:cubicBezTo>
                    <a:pt x="5071" y="7416"/>
                    <a:pt x="5078" y="7402"/>
                    <a:pt x="5082" y="7386"/>
                  </a:cubicBezTo>
                  <a:cubicBezTo>
                    <a:pt x="5085" y="7379"/>
                    <a:pt x="5085" y="7369"/>
                    <a:pt x="5085" y="7362"/>
                  </a:cubicBezTo>
                  <a:cubicBezTo>
                    <a:pt x="5092" y="7351"/>
                    <a:pt x="5099" y="7337"/>
                    <a:pt x="5101" y="7323"/>
                  </a:cubicBezTo>
                  <a:cubicBezTo>
                    <a:pt x="5104" y="7306"/>
                    <a:pt x="5108" y="7287"/>
                    <a:pt x="5106" y="7270"/>
                  </a:cubicBezTo>
                  <a:cubicBezTo>
                    <a:pt x="5106" y="7256"/>
                    <a:pt x="5104" y="7242"/>
                    <a:pt x="5101" y="7227"/>
                  </a:cubicBezTo>
                  <a:cubicBezTo>
                    <a:pt x="5101" y="7225"/>
                    <a:pt x="5099" y="7220"/>
                    <a:pt x="5099" y="7218"/>
                  </a:cubicBezTo>
                  <a:cubicBezTo>
                    <a:pt x="5085" y="7169"/>
                    <a:pt x="5058" y="7127"/>
                    <a:pt x="5014" y="7103"/>
                  </a:cubicBezTo>
                  <a:cubicBezTo>
                    <a:pt x="5001" y="7097"/>
                    <a:pt x="4990" y="7091"/>
                    <a:pt x="4979" y="7086"/>
                  </a:cubicBezTo>
                  <a:cubicBezTo>
                    <a:pt x="4967" y="7083"/>
                    <a:pt x="4954" y="7081"/>
                    <a:pt x="4942" y="7081"/>
                  </a:cubicBezTo>
                  <a:cubicBezTo>
                    <a:pt x="4936" y="7081"/>
                    <a:pt x="4929" y="7081"/>
                    <a:pt x="4923" y="7083"/>
                  </a:cubicBezTo>
                  <a:cubicBezTo>
                    <a:pt x="4911" y="7083"/>
                    <a:pt x="4898" y="7086"/>
                    <a:pt x="4888" y="7091"/>
                  </a:cubicBezTo>
                  <a:cubicBezTo>
                    <a:pt x="4869" y="7097"/>
                    <a:pt x="4854" y="7105"/>
                    <a:pt x="4840" y="7120"/>
                  </a:cubicBezTo>
                  <a:cubicBezTo>
                    <a:pt x="4811" y="7142"/>
                    <a:pt x="4789" y="7182"/>
                    <a:pt x="4780" y="7218"/>
                  </a:cubicBezTo>
                  <a:cubicBezTo>
                    <a:pt x="4769" y="7254"/>
                    <a:pt x="4769" y="7294"/>
                    <a:pt x="4777" y="7331"/>
                  </a:cubicBezTo>
                  <a:cubicBezTo>
                    <a:pt x="4782" y="7348"/>
                    <a:pt x="4789" y="7368"/>
                    <a:pt x="4799" y="7384"/>
                  </a:cubicBezTo>
                  <a:cubicBezTo>
                    <a:pt x="4803" y="7389"/>
                    <a:pt x="4808" y="7395"/>
                    <a:pt x="4811" y="7402"/>
                  </a:cubicBezTo>
                  <a:cubicBezTo>
                    <a:pt x="4625" y="7816"/>
                    <a:pt x="4489" y="8266"/>
                    <a:pt x="4354" y="8696"/>
                  </a:cubicBezTo>
                  <a:cubicBezTo>
                    <a:pt x="4244" y="9049"/>
                    <a:pt x="4157" y="9404"/>
                    <a:pt x="4074" y="9763"/>
                  </a:cubicBezTo>
                  <a:cubicBezTo>
                    <a:pt x="4081" y="9351"/>
                    <a:pt x="4089" y="8940"/>
                    <a:pt x="4106" y="8526"/>
                  </a:cubicBezTo>
                  <a:cubicBezTo>
                    <a:pt x="4120" y="8134"/>
                    <a:pt x="4137" y="7744"/>
                    <a:pt x="4160" y="7352"/>
                  </a:cubicBezTo>
                  <a:cubicBezTo>
                    <a:pt x="4179" y="7053"/>
                    <a:pt x="4221" y="6742"/>
                    <a:pt x="4221" y="6437"/>
                  </a:cubicBezTo>
                  <a:cubicBezTo>
                    <a:pt x="4360" y="6463"/>
                    <a:pt x="4504" y="6472"/>
                    <a:pt x="4649" y="6472"/>
                  </a:cubicBezTo>
                  <a:cubicBezTo>
                    <a:pt x="4844" y="6472"/>
                    <a:pt x="5040" y="6455"/>
                    <a:pt x="5224" y="6437"/>
                  </a:cubicBezTo>
                  <a:cubicBezTo>
                    <a:pt x="5599" y="6400"/>
                    <a:pt x="5969" y="6329"/>
                    <a:pt x="6329" y="6223"/>
                  </a:cubicBezTo>
                  <a:cubicBezTo>
                    <a:pt x="6612" y="6139"/>
                    <a:pt x="7019" y="6010"/>
                    <a:pt x="7175" y="5736"/>
                  </a:cubicBezTo>
                  <a:cubicBezTo>
                    <a:pt x="7296" y="5528"/>
                    <a:pt x="7110" y="5281"/>
                    <a:pt x="6932" y="5104"/>
                  </a:cubicBezTo>
                  <a:cubicBezTo>
                    <a:pt x="7114" y="5068"/>
                    <a:pt x="7294" y="5034"/>
                    <a:pt x="7477" y="5003"/>
                  </a:cubicBezTo>
                  <a:cubicBezTo>
                    <a:pt x="7484" y="5011"/>
                    <a:pt x="7493" y="5021"/>
                    <a:pt x="7501" y="5028"/>
                  </a:cubicBezTo>
                  <a:cubicBezTo>
                    <a:pt x="7508" y="5045"/>
                    <a:pt x="7513" y="5061"/>
                    <a:pt x="7523" y="5074"/>
                  </a:cubicBezTo>
                  <a:cubicBezTo>
                    <a:pt x="7581" y="5160"/>
                    <a:pt x="7681" y="5208"/>
                    <a:pt x="7784" y="5208"/>
                  </a:cubicBezTo>
                  <a:cubicBezTo>
                    <a:pt x="7801" y="5208"/>
                    <a:pt x="7818" y="5207"/>
                    <a:pt x="7835" y="5204"/>
                  </a:cubicBezTo>
                  <a:cubicBezTo>
                    <a:pt x="7955" y="5187"/>
                    <a:pt x="8053" y="5095"/>
                    <a:pt x="8093" y="4980"/>
                  </a:cubicBezTo>
                  <a:cubicBezTo>
                    <a:pt x="8171" y="4763"/>
                    <a:pt x="7977" y="4541"/>
                    <a:pt x="7751" y="4541"/>
                  </a:cubicBezTo>
                  <a:cubicBezTo>
                    <a:pt x="7729" y="4541"/>
                    <a:pt x="7707" y="4543"/>
                    <a:pt x="7684" y="4547"/>
                  </a:cubicBezTo>
                  <a:cubicBezTo>
                    <a:pt x="7545" y="4573"/>
                    <a:pt x="7426" y="4689"/>
                    <a:pt x="7420" y="4834"/>
                  </a:cubicBezTo>
                  <a:cubicBezTo>
                    <a:pt x="7420" y="4843"/>
                    <a:pt x="7423" y="4848"/>
                    <a:pt x="7423" y="4857"/>
                  </a:cubicBezTo>
                  <a:cubicBezTo>
                    <a:pt x="7246" y="4918"/>
                    <a:pt x="7067" y="4974"/>
                    <a:pt x="6888" y="5031"/>
                  </a:cubicBezTo>
                  <a:cubicBezTo>
                    <a:pt x="7032" y="4919"/>
                    <a:pt x="7154" y="4786"/>
                    <a:pt x="7199" y="4616"/>
                  </a:cubicBezTo>
                  <a:cubicBezTo>
                    <a:pt x="7273" y="4343"/>
                    <a:pt x="7107" y="4109"/>
                    <a:pt x="6976" y="3876"/>
                  </a:cubicBezTo>
                  <a:cubicBezTo>
                    <a:pt x="7118" y="3722"/>
                    <a:pt x="7293" y="3607"/>
                    <a:pt x="7474" y="3500"/>
                  </a:cubicBezTo>
                  <a:cubicBezTo>
                    <a:pt x="7523" y="3541"/>
                    <a:pt x="7581" y="3570"/>
                    <a:pt x="7643" y="3570"/>
                  </a:cubicBezTo>
                  <a:cubicBezTo>
                    <a:pt x="7646" y="3570"/>
                    <a:pt x="7649" y="3570"/>
                    <a:pt x="7652" y="3570"/>
                  </a:cubicBezTo>
                  <a:cubicBezTo>
                    <a:pt x="7657" y="3570"/>
                    <a:pt x="7663" y="3566"/>
                    <a:pt x="7670" y="3566"/>
                  </a:cubicBezTo>
                  <a:cubicBezTo>
                    <a:pt x="7707" y="3566"/>
                    <a:pt x="7744" y="3559"/>
                    <a:pt x="7779" y="3540"/>
                  </a:cubicBezTo>
                  <a:cubicBezTo>
                    <a:pt x="7806" y="3526"/>
                    <a:pt x="7826" y="3506"/>
                    <a:pt x="7843" y="3485"/>
                  </a:cubicBezTo>
                  <a:cubicBezTo>
                    <a:pt x="7848" y="3481"/>
                    <a:pt x="7853" y="3479"/>
                    <a:pt x="7857" y="3476"/>
                  </a:cubicBezTo>
                  <a:cubicBezTo>
                    <a:pt x="7955" y="3370"/>
                    <a:pt x="7985" y="3195"/>
                    <a:pt x="7899" y="3072"/>
                  </a:cubicBezTo>
                  <a:cubicBezTo>
                    <a:pt x="7853" y="3005"/>
                    <a:pt x="7794" y="2956"/>
                    <a:pt x="7716" y="2933"/>
                  </a:cubicBezTo>
                  <a:cubicBezTo>
                    <a:pt x="7688" y="2925"/>
                    <a:pt x="7660" y="2920"/>
                    <a:pt x="7631" y="2920"/>
                  </a:cubicBezTo>
                  <a:cubicBezTo>
                    <a:pt x="7581" y="2920"/>
                    <a:pt x="7530" y="2933"/>
                    <a:pt x="7486" y="2958"/>
                  </a:cubicBezTo>
                  <a:cubicBezTo>
                    <a:pt x="7436" y="2987"/>
                    <a:pt x="7401" y="3029"/>
                    <a:pt x="7372" y="3075"/>
                  </a:cubicBezTo>
                  <a:cubicBezTo>
                    <a:pt x="7371" y="3079"/>
                    <a:pt x="7368" y="3080"/>
                    <a:pt x="7367" y="3082"/>
                  </a:cubicBezTo>
                  <a:cubicBezTo>
                    <a:pt x="7365" y="3083"/>
                    <a:pt x="7365" y="3088"/>
                    <a:pt x="7364" y="3090"/>
                  </a:cubicBezTo>
                  <a:cubicBezTo>
                    <a:pt x="7357" y="3107"/>
                    <a:pt x="7344" y="3119"/>
                    <a:pt x="7338" y="3136"/>
                  </a:cubicBezTo>
                  <a:cubicBezTo>
                    <a:pt x="7314" y="3210"/>
                    <a:pt x="7325" y="3296"/>
                    <a:pt x="7364" y="3366"/>
                  </a:cubicBezTo>
                  <a:cubicBezTo>
                    <a:pt x="7365" y="3370"/>
                    <a:pt x="7368" y="3373"/>
                    <a:pt x="7371" y="3377"/>
                  </a:cubicBezTo>
                  <a:cubicBezTo>
                    <a:pt x="7215" y="3462"/>
                    <a:pt x="7067" y="3561"/>
                    <a:pt x="6954" y="3692"/>
                  </a:cubicBezTo>
                  <a:cubicBezTo>
                    <a:pt x="6955" y="3679"/>
                    <a:pt x="6959" y="3668"/>
                    <a:pt x="6959" y="3654"/>
                  </a:cubicBezTo>
                  <a:cubicBezTo>
                    <a:pt x="6962" y="3463"/>
                    <a:pt x="6874" y="3285"/>
                    <a:pt x="6782" y="3123"/>
                  </a:cubicBezTo>
                  <a:cubicBezTo>
                    <a:pt x="6678" y="2940"/>
                    <a:pt x="6561" y="2736"/>
                    <a:pt x="6406" y="2590"/>
                  </a:cubicBezTo>
                  <a:cubicBezTo>
                    <a:pt x="6366" y="2267"/>
                    <a:pt x="6117" y="2043"/>
                    <a:pt x="5844" y="1882"/>
                  </a:cubicBezTo>
                  <a:cubicBezTo>
                    <a:pt x="5844" y="1880"/>
                    <a:pt x="5846" y="1880"/>
                    <a:pt x="5846" y="1877"/>
                  </a:cubicBezTo>
                  <a:cubicBezTo>
                    <a:pt x="5868" y="1848"/>
                    <a:pt x="5891" y="1818"/>
                    <a:pt x="5912" y="1785"/>
                  </a:cubicBezTo>
                  <a:cubicBezTo>
                    <a:pt x="5958" y="1724"/>
                    <a:pt x="6007" y="1667"/>
                    <a:pt x="6061" y="1613"/>
                  </a:cubicBezTo>
                  <a:cubicBezTo>
                    <a:pt x="6104" y="1571"/>
                    <a:pt x="6149" y="1534"/>
                    <a:pt x="6195" y="1494"/>
                  </a:cubicBezTo>
                  <a:cubicBezTo>
                    <a:pt x="6214" y="1513"/>
                    <a:pt x="6236" y="1530"/>
                    <a:pt x="6258" y="1542"/>
                  </a:cubicBezTo>
                  <a:cubicBezTo>
                    <a:pt x="6313" y="1570"/>
                    <a:pt x="6372" y="1583"/>
                    <a:pt x="6432" y="1583"/>
                  </a:cubicBezTo>
                  <a:cubicBezTo>
                    <a:pt x="6526" y="1583"/>
                    <a:pt x="6620" y="1549"/>
                    <a:pt x="6690" y="1480"/>
                  </a:cubicBezTo>
                  <a:cubicBezTo>
                    <a:pt x="6789" y="1379"/>
                    <a:pt x="6839" y="1222"/>
                    <a:pt x="6788" y="1086"/>
                  </a:cubicBezTo>
                  <a:cubicBezTo>
                    <a:pt x="6733" y="939"/>
                    <a:pt x="6589" y="824"/>
                    <a:pt x="6429" y="824"/>
                  </a:cubicBezTo>
                  <a:cubicBezTo>
                    <a:pt x="6426" y="824"/>
                    <a:pt x="6423" y="824"/>
                    <a:pt x="6420" y="825"/>
                  </a:cubicBezTo>
                  <a:cubicBezTo>
                    <a:pt x="6264" y="827"/>
                    <a:pt x="6107" y="934"/>
                    <a:pt x="6071" y="1090"/>
                  </a:cubicBezTo>
                  <a:cubicBezTo>
                    <a:pt x="6057" y="1154"/>
                    <a:pt x="6066" y="1220"/>
                    <a:pt x="6088" y="1280"/>
                  </a:cubicBezTo>
                  <a:cubicBezTo>
                    <a:pt x="6092" y="1314"/>
                    <a:pt x="6101" y="1348"/>
                    <a:pt x="6114" y="1379"/>
                  </a:cubicBezTo>
                  <a:cubicBezTo>
                    <a:pt x="6060" y="1422"/>
                    <a:pt x="6007" y="1464"/>
                    <a:pt x="5962" y="1516"/>
                  </a:cubicBezTo>
                  <a:cubicBezTo>
                    <a:pt x="5908" y="1578"/>
                    <a:pt x="5856" y="1646"/>
                    <a:pt x="5813" y="1717"/>
                  </a:cubicBezTo>
                  <a:cubicBezTo>
                    <a:pt x="5792" y="1752"/>
                    <a:pt x="5775" y="1788"/>
                    <a:pt x="5760" y="1826"/>
                  </a:cubicBezTo>
                  <a:cubicBezTo>
                    <a:pt x="5760" y="1828"/>
                    <a:pt x="5759" y="1830"/>
                    <a:pt x="5759" y="1832"/>
                  </a:cubicBezTo>
                  <a:lnTo>
                    <a:pt x="5748" y="1826"/>
                  </a:lnTo>
                  <a:cubicBezTo>
                    <a:pt x="5746" y="1826"/>
                    <a:pt x="5745" y="1826"/>
                    <a:pt x="5742" y="1826"/>
                  </a:cubicBezTo>
                  <a:cubicBezTo>
                    <a:pt x="5740" y="1826"/>
                    <a:pt x="5738" y="1826"/>
                    <a:pt x="5735" y="1825"/>
                  </a:cubicBezTo>
                  <a:cubicBezTo>
                    <a:pt x="5634" y="1533"/>
                    <a:pt x="5299" y="1391"/>
                    <a:pt x="4996" y="1367"/>
                  </a:cubicBezTo>
                  <a:cubicBezTo>
                    <a:pt x="5051" y="1267"/>
                    <a:pt x="5118" y="1175"/>
                    <a:pt x="5189" y="1088"/>
                  </a:cubicBezTo>
                  <a:cubicBezTo>
                    <a:pt x="5214" y="1104"/>
                    <a:pt x="5238" y="1117"/>
                    <a:pt x="5267" y="1123"/>
                  </a:cubicBezTo>
                  <a:cubicBezTo>
                    <a:pt x="5286" y="1126"/>
                    <a:pt x="5304" y="1128"/>
                    <a:pt x="5323" y="1128"/>
                  </a:cubicBezTo>
                  <a:cubicBezTo>
                    <a:pt x="5389" y="1128"/>
                    <a:pt x="5451" y="1106"/>
                    <a:pt x="5507" y="1066"/>
                  </a:cubicBezTo>
                  <a:cubicBezTo>
                    <a:pt x="5575" y="1016"/>
                    <a:pt x="5626" y="951"/>
                    <a:pt x="5650" y="870"/>
                  </a:cubicBezTo>
                  <a:cubicBezTo>
                    <a:pt x="5675" y="791"/>
                    <a:pt x="5661" y="697"/>
                    <a:pt x="5621" y="625"/>
                  </a:cubicBezTo>
                  <a:cubicBezTo>
                    <a:pt x="5583" y="549"/>
                    <a:pt x="5508" y="490"/>
                    <a:pt x="5427" y="468"/>
                  </a:cubicBezTo>
                  <a:cubicBezTo>
                    <a:pt x="5402" y="462"/>
                    <a:pt x="5377" y="459"/>
                    <a:pt x="5352" y="459"/>
                  </a:cubicBezTo>
                  <a:cubicBezTo>
                    <a:pt x="5329" y="459"/>
                    <a:pt x="5305" y="462"/>
                    <a:pt x="5281" y="466"/>
                  </a:cubicBezTo>
                  <a:cubicBezTo>
                    <a:pt x="5264" y="470"/>
                    <a:pt x="5250" y="476"/>
                    <a:pt x="5234" y="483"/>
                  </a:cubicBezTo>
                  <a:cubicBezTo>
                    <a:pt x="5216" y="490"/>
                    <a:pt x="5200" y="494"/>
                    <a:pt x="5186" y="505"/>
                  </a:cubicBezTo>
                  <a:cubicBezTo>
                    <a:pt x="5142" y="534"/>
                    <a:pt x="5102" y="568"/>
                    <a:pt x="5078" y="613"/>
                  </a:cubicBezTo>
                  <a:cubicBezTo>
                    <a:pt x="5053" y="657"/>
                    <a:pt x="5035" y="710"/>
                    <a:pt x="5037" y="761"/>
                  </a:cubicBezTo>
                  <a:cubicBezTo>
                    <a:pt x="5038" y="798"/>
                    <a:pt x="5047" y="834"/>
                    <a:pt x="5061" y="870"/>
                  </a:cubicBezTo>
                  <a:cubicBezTo>
                    <a:pt x="5064" y="913"/>
                    <a:pt x="5072" y="954"/>
                    <a:pt x="5094" y="989"/>
                  </a:cubicBezTo>
                  <a:cubicBezTo>
                    <a:pt x="5097" y="996"/>
                    <a:pt x="5104" y="1003"/>
                    <a:pt x="5109" y="1010"/>
                  </a:cubicBezTo>
                  <a:cubicBezTo>
                    <a:pt x="5024" y="1121"/>
                    <a:pt x="4950" y="1237"/>
                    <a:pt x="4891" y="1365"/>
                  </a:cubicBezTo>
                  <a:cubicBezTo>
                    <a:pt x="4883" y="1365"/>
                    <a:pt x="4875" y="1364"/>
                    <a:pt x="4867" y="1364"/>
                  </a:cubicBezTo>
                  <a:cubicBezTo>
                    <a:pt x="4863" y="1364"/>
                    <a:pt x="4859" y="1365"/>
                    <a:pt x="4855" y="1365"/>
                  </a:cubicBezTo>
                  <a:cubicBezTo>
                    <a:pt x="4759" y="1148"/>
                    <a:pt x="4518" y="1057"/>
                    <a:pt x="4275" y="1057"/>
                  </a:cubicBezTo>
                  <a:cubicBezTo>
                    <a:pt x="4194" y="1057"/>
                    <a:pt x="4113" y="1067"/>
                    <a:pt x="4037" y="1086"/>
                  </a:cubicBezTo>
                  <a:cubicBezTo>
                    <a:pt x="3955" y="976"/>
                    <a:pt x="3846" y="898"/>
                    <a:pt x="3711" y="898"/>
                  </a:cubicBezTo>
                  <a:cubicBezTo>
                    <a:pt x="3684" y="898"/>
                    <a:pt x="3656" y="902"/>
                    <a:pt x="3627" y="908"/>
                  </a:cubicBezTo>
                  <a:cubicBezTo>
                    <a:pt x="3621" y="907"/>
                    <a:pt x="3615" y="907"/>
                    <a:pt x="3609" y="907"/>
                  </a:cubicBezTo>
                  <a:cubicBezTo>
                    <a:pt x="3574" y="907"/>
                    <a:pt x="3542" y="921"/>
                    <a:pt x="3519" y="948"/>
                  </a:cubicBezTo>
                  <a:cubicBezTo>
                    <a:pt x="3415" y="998"/>
                    <a:pt x="3323" y="1074"/>
                    <a:pt x="3242" y="1165"/>
                  </a:cubicBezTo>
                  <a:cubicBezTo>
                    <a:pt x="3238" y="1032"/>
                    <a:pt x="3228" y="898"/>
                    <a:pt x="3210" y="766"/>
                  </a:cubicBezTo>
                  <a:cubicBezTo>
                    <a:pt x="3337" y="731"/>
                    <a:pt x="3439" y="620"/>
                    <a:pt x="3478" y="498"/>
                  </a:cubicBezTo>
                  <a:cubicBezTo>
                    <a:pt x="3533" y="331"/>
                    <a:pt x="3454" y="152"/>
                    <a:pt x="3312" y="57"/>
                  </a:cubicBezTo>
                  <a:cubicBezTo>
                    <a:pt x="3253" y="18"/>
                    <a:pt x="3184" y="0"/>
                    <a:pt x="3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4"/>
            <p:cNvSpPr/>
            <p:nvPr/>
          </p:nvSpPr>
          <p:spPr>
            <a:xfrm>
              <a:off x="2243900" y="3922350"/>
              <a:ext cx="73100" cy="36225"/>
            </a:xfrm>
            <a:custGeom>
              <a:avLst/>
              <a:gdLst/>
              <a:ahLst/>
              <a:cxnLst/>
              <a:rect l="l" t="t" r="r" b="b"/>
              <a:pathLst>
                <a:path w="2924" h="1449" extrusionOk="0">
                  <a:moveTo>
                    <a:pt x="78" y="1"/>
                  </a:moveTo>
                  <a:cubicBezTo>
                    <a:pt x="28" y="1"/>
                    <a:pt x="1" y="73"/>
                    <a:pt x="55" y="98"/>
                  </a:cubicBezTo>
                  <a:cubicBezTo>
                    <a:pt x="995" y="531"/>
                    <a:pt x="1946" y="947"/>
                    <a:pt x="2854" y="1443"/>
                  </a:cubicBezTo>
                  <a:cubicBezTo>
                    <a:pt x="2860" y="1447"/>
                    <a:pt x="2866" y="1448"/>
                    <a:pt x="2871" y="1448"/>
                  </a:cubicBezTo>
                  <a:cubicBezTo>
                    <a:pt x="2904" y="1448"/>
                    <a:pt x="2923" y="1396"/>
                    <a:pt x="2887" y="1375"/>
                  </a:cubicBezTo>
                  <a:cubicBezTo>
                    <a:pt x="1979" y="877"/>
                    <a:pt x="1065" y="386"/>
                    <a:pt x="99" y="5"/>
                  </a:cubicBezTo>
                  <a:cubicBezTo>
                    <a:pt x="91" y="2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4"/>
            <p:cNvSpPr/>
            <p:nvPr/>
          </p:nvSpPr>
          <p:spPr>
            <a:xfrm>
              <a:off x="1363950" y="3773150"/>
              <a:ext cx="1105750" cy="1058950"/>
            </a:xfrm>
            <a:custGeom>
              <a:avLst/>
              <a:gdLst/>
              <a:ahLst/>
              <a:cxnLst/>
              <a:rect l="l" t="t" r="r" b="b"/>
              <a:pathLst>
                <a:path w="44230" h="42358" extrusionOk="0">
                  <a:moveTo>
                    <a:pt x="31816" y="13519"/>
                  </a:moveTo>
                  <a:cubicBezTo>
                    <a:pt x="31837" y="13519"/>
                    <a:pt x="31850" y="13536"/>
                    <a:pt x="31850" y="13590"/>
                  </a:cubicBezTo>
                  <a:cubicBezTo>
                    <a:pt x="31850" y="13655"/>
                    <a:pt x="31824" y="13726"/>
                    <a:pt x="31808" y="13790"/>
                  </a:cubicBezTo>
                  <a:cubicBezTo>
                    <a:pt x="31565" y="14691"/>
                    <a:pt x="30765" y="15310"/>
                    <a:pt x="29912" y="15629"/>
                  </a:cubicBezTo>
                  <a:cubicBezTo>
                    <a:pt x="29893" y="15623"/>
                    <a:pt x="29873" y="15620"/>
                    <a:pt x="29854" y="15620"/>
                  </a:cubicBezTo>
                  <a:cubicBezTo>
                    <a:pt x="29857" y="15606"/>
                    <a:pt x="29861" y="15591"/>
                    <a:pt x="29866" y="15576"/>
                  </a:cubicBezTo>
                  <a:cubicBezTo>
                    <a:pt x="29869" y="15577"/>
                    <a:pt x="29873" y="15577"/>
                    <a:pt x="29877" y="15577"/>
                  </a:cubicBezTo>
                  <a:cubicBezTo>
                    <a:pt x="29896" y="15577"/>
                    <a:pt x="29915" y="15571"/>
                    <a:pt x="29932" y="15555"/>
                  </a:cubicBezTo>
                  <a:cubicBezTo>
                    <a:pt x="30315" y="15222"/>
                    <a:pt x="30557" y="14781"/>
                    <a:pt x="30843" y="14369"/>
                  </a:cubicBezTo>
                  <a:cubicBezTo>
                    <a:pt x="30992" y="14156"/>
                    <a:pt x="31155" y="13951"/>
                    <a:pt x="31357" y="13783"/>
                  </a:cubicBezTo>
                  <a:cubicBezTo>
                    <a:pt x="31467" y="13692"/>
                    <a:pt x="31588" y="13613"/>
                    <a:pt x="31719" y="13558"/>
                  </a:cubicBezTo>
                  <a:cubicBezTo>
                    <a:pt x="31758" y="13541"/>
                    <a:pt x="31793" y="13519"/>
                    <a:pt x="31816" y="13519"/>
                  </a:cubicBezTo>
                  <a:close/>
                  <a:moveTo>
                    <a:pt x="28989" y="11107"/>
                  </a:moveTo>
                  <a:cubicBezTo>
                    <a:pt x="29060" y="11107"/>
                    <a:pt x="29128" y="11109"/>
                    <a:pt x="29199" y="11109"/>
                  </a:cubicBezTo>
                  <a:cubicBezTo>
                    <a:pt x="29311" y="11156"/>
                    <a:pt x="29439" y="11347"/>
                    <a:pt x="29509" y="11441"/>
                  </a:cubicBezTo>
                  <a:cubicBezTo>
                    <a:pt x="29606" y="11568"/>
                    <a:pt x="29688" y="11703"/>
                    <a:pt x="29759" y="11845"/>
                  </a:cubicBezTo>
                  <a:cubicBezTo>
                    <a:pt x="30040" y="12407"/>
                    <a:pt x="30131" y="13047"/>
                    <a:pt x="30098" y="13671"/>
                  </a:cubicBezTo>
                  <a:cubicBezTo>
                    <a:pt x="30068" y="14277"/>
                    <a:pt x="29941" y="14869"/>
                    <a:pt x="29799" y="15456"/>
                  </a:cubicBezTo>
                  <a:cubicBezTo>
                    <a:pt x="29790" y="15466"/>
                    <a:pt x="29786" y="15479"/>
                    <a:pt x="29786" y="15491"/>
                  </a:cubicBezTo>
                  <a:cubicBezTo>
                    <a:pt x="29772" y="15548"/>
                    <a:pt x="29759" y="15605"/>
                    <a:pt x="29745" y="15663"/>
                  </a:cubicBezTo>
                  <a:cubicBezTo>
                    <a:pt x="29729" y="15676"/>
                    <a:pt x="29714" y="15689"/>
                    <a:pt x="29705" y="15704"/>
                  </a:cubicBezTo>
                  <a:cubicBezTo>
                    <a:pt x="29702" y="15704"/>
                    <a:pt x="29701" y="15706"/>
                    <a:pt x="29701" y="15706"/>
                  </a:cubicBezTo>
                  <a:cubicBezTo>
                    <a:pt x="29690" y="15662"/>
                    <a:pt x="29678" y="15615"/>
                    <a:pt x="29666" y="15571"/>
                  </a:cubicBezTo>
                  <a:cubicBezTo>
                    <a:pt x="29836" y="14542"/>
                    <a:pt x="29779" y="13409"/>
                    <a:pt x="29368" y="12457"/>
                  </a:cubicBezTo>
                  <a:cubicBezTo>
                    <a:pt x="29359" y="12437"/>
                    <a:pt x="29344" y="12429"/>
                    <a:pt x="29328" y="12429"/>
                  </a:cubicBezTo>
                  <a:cubicBezTo>
                    <a:pt x="29301" y="12429"/>
                    <a:pt x="29274" y="12454"/>
                    <a:pt x="29284" y="12488"/>
                  </a:cubicBezTo>
                  <a:cubicBezTo>
                    <a:pt x="29444" y="13026"/>
                    <a:pt x="29580" y="13559"/>
                    <a:pt x="29623" y="14124"/>
                  </a:cubicBezTo>
                  <a:cubicBezTo>
                    <a:pt x="29653" y="14515"/>
                    <a:pt x="29641" y="14910"/>
                    <a:pt x="29595" y="15300"/>
                  </a:cubicBezTo>
                  <a:cubicBezTo>
                    <a:pt x="29485" y="14884"/>
                    <a:pt x="29370" y="14471"/>
                    <a:pt x="29275" y="14054"/>
                  </a:cubicBezTo>
                  <a:cubicBezTo>
                    <a:pt x="29126" y="13406"/>
                    <a:pt x="28980" y="12747"/>
                    <a:pt x="28897" y="12088"/>
                  </a:cubicBezTo>
                  <a:cubicBezTo>
                    <a:pt x="28875" y="11930"/>
                    <a:pt x="28863" y="11768"/>
                    <a:pt x="28864" y="11610"/>
                  </a:cubicBezTo>
                  <a:cubicBezTo>
                    <a:pt x="28864" y="11533"/>
                    <a:pt x="28868" y="11455"/>
                    <a:pt x="28878" y="11378"/>
                  </a:cubicBezTo>
                  <a:cubicBezTo>
                    <a:pt x="28885" y="11327"/>
                    <a:pt x="28897" y="11272"/>
                    <a:pt x="28915" y="11224"/>
                  </a:cubicBezTo>
                  <a:lnTo>
                    <a:pt x="28989" y="11107"/>
                  </a:lnTo>
                  <a:close/>
                  <a:moveTo>
                    <a:pt x="27173" y="10356"/>
                  </a:moveTo>
                  <a:cubicBezTo>
                    <a:pt x="27481" y="10356"/>
                    <a:pt x="27917" y="10896"/>
                    <a:pt x="28025" y="11063"/>
                  </a:cubicBezTo>
                  <a:cubicBezTo>
                    <a:pt x="28448" y="11719"/>
                    <a:pt x="28645" y="12535"/>
                    <a:pt x="28880" y="13274"/>
                  </a:cubicBezTo>
                  <a:cubicBezTo>
                    <a:pt x="29004" y="13668"/>
                    <a:pt x="29122" y="14065"/>
                    <a:pt x="29237" y="14464"/>
                  </a:cubicBezTo>
                  <a:cubicBezTo>
                    <a:pt x="29322" y="14844"/>
                    <a:pt x="29419" y="15220"/>
                    <a:pt x="29532" y="15589"/>
                  </a:cubicBezTo>
                  <a:cubicBezTo>
                    <a:pt x="29536" y="15605"/>
                    <a:pt x="29539" y="15619"/>
                    <a:pt x="29544" y="15635"/>
                  </a:cubicBezTo>
                  <a:cubicBezTo>
                    <a:pt x="29535" y="15686"/>
                    <a:pt x="29528" y="15735"/>
                    <a:pt x="29518" y="15788"/>
                  </a:cubicBezTo>
                  <a:cubicBezTo>
                    <a:pt x="29511" y="15825"/>
                    <a:pt x="29540" y="15846"/>
                    <a:pt x="29570" y="15846"/>
                  </a:cubicBezTo>
                  <a:cubicBezTo>
                    <a:pt x="29578" y="15846"/>
                    <a:pt x="29586" y="15845"/>
                    <a:pt x="29593" y="15842"/>
                  </a:cubicBezTo>
                  <a:lnTo>
                    <a:pt x="29593" y="15845"/>
                  </a:lnTo>
                  <a:cubicBezTo>
                    <a:pt x="29565" y="15863"/>
                    <a:pt x="29536" y="15883"/>
                    <a:pt x="29509" y="15904"/>
                  </a:cubicBezTo>
                  <a:cubicBezTo>
                    <a:pt x="29356" y="15554"/>
                    <a:pt x="29139" y="15218"/>
                    <a:pt x="28955" y="14888"/>
                  </a:cubicBezTo>
                  <a:cubicBezTo>
                    <a:pt x="28745" y="14512"/>
                    <a:pt x="28532" y="14136"/>
                    <a:pt x="28322" y="13760"/>
                  </a:cubicBezTo>
                  <a:cubicBezTo>
                    <a:pt x="27920" y="13047"/>
                    <a:pt x="27478" y="12336"/>
                    <a:pt x="27134" y="11593"/>
                  </a:cubicBezTo>
                  <a:cubicBezTo>
                    <a:pt x="27062" y="11434"/>
                    <a:pt x="26998" y="11271"/>
                    <a:pt x="26959" y="11099"/>
                  </a:cubicBezTo>
                  <a:cubicBezTo>
                    <a:pt x="26919" y="10917"/>
                    <a:pt x="26865" y="10619"/>
                    <a:pt x="26985" y="10455"/>
                  </a:cubicBezTo>
                  <a:cubicBezTo>
                    <a:pt x="27037" y="10385"/>
                    <a:pt x="27102" y="10356"/>
                    <a:pt x="27173" y="10356"/>
                  </a:cubicBezTo>
                  <a:close/>
                  <a:moveTo>
                    <a:pt x="26247" y="11527"/>
                  </a:moveTo>
                  <a:cubicBezTo>
                    <a:pt x="26489" y="11527"/>
                    <a:pt x="26780" y="11888"/>
                    <a:pt x="26896" y="12021"/>
                  </a:cubicBezTo>
                  <a:cubicBezTo>
                    <a:pt x="27410" y="12600"/>
                    <a:pt x="27769" y="13301"/>
                    <a:pt x="28135" y="13976"/>
                  </a:cubicBezTo>
                  <a:cubicBezTo>
                    <a:pt x="28515" y="14677"/>
                    <a:pt x="28884" y="15384"/>
                    <a:pt x="29253" y="16090"/>
                  </a:cubicBezTo>
                  <a:cubicBezTo>
                    <a:pt x="29229" y="16109"/>
                    <a:pt x="29206" y="16124"/>
                    <a:pt x="29183" y="16140"/>
                  </a:cubicBezTo>
                  <a:cubicBezTo>
                    <a:pt x="28674" y="15579"/>
                    <a:pt x="28180" y="15008"/>
                    <a:pt x="27702" y="14420"/>
                  </a:cubicBezTo>
                  <a:cubicBezTo>
                    <a:pt x="27218" y="13824"/>
                    <a:pt x="26712" y="13221"/>
                    <a:pt x="26304" y="12570"/>
                  </a:cubicBezTo>
                  <a:cubicBezTo>
                    <a:pt x="26168" y="12352"/>
                    <a:pt x="25835" y="11818"/>
                    <a:pt x="26099" y="11584"/>
                  </a:cubicBezTo>
                  <a:cubicBezTo>
                    <a:pt x="26144" y="11544"/>
                    <a:pt x="26195" y="11527"/>
                    <a:pt x="26247" y="11527"/>
                  </a:cubicBezTo>
                  <a:close/>
                  <a:moveTo>
                    <a:pt x="24901" y="14964"/>
                  </a:moveTo>
                  <a:cubicBezTo>
                    <a:pt x="24931" y="14964"/>
                    <a:pt x="24964" y="14969"/>
                    <a:pt x="24992" y="14976"/>
                  </a:cubicBezTo>
                  <a:cubicBezTo>
                    <a:pt x="25133" y="15010"/>
                    <a:pt x="25273" y="15047"/>
                    <a:pt x="25413" y="15086"/>
                  </a:cubicBezTo>
                  <a:cubicBezTo>
                    <a:pt x="25982" y="15239"/>
                    <a:pt x="26541" y="15430"/>
                    <a:pt x="27089" y="15649"/>
                  </a:cubicBezTo>
                  <a:cubicBezTo>
                    <a:pt x="27526" y="15825"/>
                    <a:pt x="27952" y="16026"/>
                    <a:pt x="28372" y="16239"/>
                  </a:cubicBezTo>
                  <a:cubicBezTo>
                    <a:pt x="27481" y="16005"/>
                    <a:pt x="26543" y="15945"/>
                    <a:pt x="25686" y="15591"/>
                  </a:cubicBezTo>
                  <a:cubicBezTo>
                    <a:pt x="25432" y="15484"/>
                    <a:pt x="25184" y="15351"/>
                    <a:pt x="24964" y="15185"/>
                  </a:cubicBezTo>
                  <a:cubicBezTo>
                    <a:pt x="24925" y="15154"/>
                    <a:pt x="24815" y="15096"/>
                    <a:pt x="24812" y="15037"/>
                  </a:cubicBezTo>
                  <a:cubicBezTo>
                    <a:pt x="24808" y="14980"/>
                    <a:pt x="24851" y="14964"/>
                    <a:pt x="24901" y="14964"/>
                  </a:cubicBezTo>
                  <a:close/>
                  <a:moveTo>
                    <a:pt x="24435" y="12764"/>
                  </a:moveTo>
                  <a:cubicBezTo>
                    <a:pt x="24510" y="12764"/>
                    <a:pt x="24596" y="12790"/>
                    <a:pt x="24663" y="12808"/>
                  </a:cubicBezTo>
                  <a:cubicBezTo>
                    <a:pt x="24835" y="12855"/>
                    <a:pt x="24996" y="12938"/>
                    <a:pt x="25151" y="13026"/>
                  </a:cubicBezTo>
                  <a:cubicBezTo>
                    <a:pt x="25842" y="13420"/>
                    <a:pt x="26458" y="13938"/>
                    <a:pt x="27059" y="14451"/>
                  </a:cubicBezTo>
                  <a:cubicBezTo>
                    <a:pt x="27736" y="15030"/>
                    <a:pt x="28393" y="15633"/>
                    <a:pt x="29034" y="16250"/>
                  </a:cubicBezTo>
                  <a:cubicBezTo>
                    <a:pt x="29000" y="16275"/>
                    <a:pt x="28965" y="16300"/>
                    <a:pt x="28932" y="16324"/>
                  </a:cubicBezTo>
                  <a:cubicBezTo>
                    <a:pt x="28706" y="16185"/>
                    <a:pt x="28475" y="16056"/>
                    <a:pt x="28241" y="15930"/>
                  </a:cubicBezTo>
                  <a:cubicBezTo>
                    <a:pt x="27786" y="15591"/>
                    <a:pt x="27337" y="15242"/>
                    <a:pt x="26900" y="14880"/>
                  </a:cubicBezTo>
                  <a:cubicBezTo>
                    <a:pt x="26890" y="14872"/>
                    <a:pt x="26880" y="14868"/>
                    <a:pt x="26870" y="14868"/>
                  </a:cubicBezTo>
                  <a:cubicBezTo>
                    <a:pt x="26830" y="14868"/>
                    <a:pt x="26797" y="14923"/>
                    <a:pt x="26837" y="14955"/>
                  </a:cubicBezTo>
                  <a:cubicBezTo>
                    <a:pt x="27146" y="15208"/>
                    <a:pt x="27459" y="15449"/>
                    <a:pt x="27780" y="15684"/>
                  </a:cubicBezTo>
                  <a:cubicBezTo>
                    <a:pt x="26804" y="15179"/>
                    <a:pt x="25806" y="14698"/>
                    <a:pt x="25016" y="13924"/>
                  </a:cubicBezTo>
                  <a:cubicBezTo>
                    <a:pt x="24732" y="13646"/>
                    <a:pt x="24473" y="13333"/>
                    <a:pt x="24286" y="12982"/>
                  </a:cubicBezTo>
                  <a:cubicBezTo>
                    <a:pt x="24271" y="12955"/>
                    <a:pt x="24223" y="12884"/>
                    <a:pt x="24226" y="12860"/>
                  </a:cubicBezTo>
                  <a:cubicBezTo>
                    <a:pt x="24236" y="12801"/>
                    <a:pt x="24358" y="12770"/>
                    <a:pt x="24399" y="12766"/>
                  </a:cubicBezTo>
                  <a:cubicBezTo>
                    <a:pt x="24411" y="12764"/>
                    <a:pt x="24423" y="12764"/>
                    <a:pt x="24435" y="12764"/>
                  </a:cubicBezTo>
                  <a:close/>
                  <a:moveTo>
                    <a:pt x="25552" y="16272"/>
                  </a:moveTo>
                  <a:cubicBezTo>
                    <a:pt x="25991" y="16272"/>
                    <a:pt x="26437" y="16324"/>
                    <a:pt x="26865" y="16357"/>
                  </a:cubicBezTo>
                  <a:cubicBezTo>
                    <a:pt x="26893" y="16358"/>
                    <a:pt x="26924" y="16361"/>
                    <a:pt x="26953" y="16364"/>
                  </a:cubicBezTo>
                  <a:cubicBezTo>
                    <a:pt x="26584" y="16389"/>
                    <a:pt x="26217" y="16428"/>
                    <a:pt x="25855" y="16502"/>
                  </a:cubicBezTo>
                  <a:cubicBezTo>
                    <a:pt x="25779" y="16517"/>
                    <a:pt x="25783" y="16627"/>
                    <a:pt x="25860" y="16627"/>
                  </a:cubicBezTo>
                  <a:cubicBezTo>
                    <a:pt x="25863" y="16627"/>
                    <a:pt x="25865" y="16627"/>
                    <a:pt x="25867" y="16626"/>
                  </a:cubicBezTo>
                  <a:cubicBezTo>
                    <a:pt x="26500" y="16580"/>
                    <a:pt x="27126" y="16484"/>
                    <a:pt x="27757" y="16431"/>
                  </a:cubicBezTo>
                  <a:cubicBezTo>
                    <a:pt x="27806" y="16435"/>
                    <a:pt x="27855" y="16439"/>
                    <a:pt x="27903" y="16443"/>
                  </a:cubicBezTo>
                  <a:cubicBezTo>
                    <a:pt x="27981" y="16450"/>
                    <a:pt x="28061" y="16458"/>
                    <a:pt x="28139" y="16466"/>
                  </a:cubicBezTo>
                  <a:cubicBezTo>
                    <a:pt x="28071" y="16482"/>
                    <a:pt x="28004" y="16502"/>
                    <a:pt x="27936" y="16520"/>
                  </a:cubicBezTo>
                  <a:cubicBezTo>
                    <a:pt x="27601" y="16612"/>
                    <a:pt x="27268" y="16702"/>
                    <a:pt x="26933" y="16794"/>
                  </a:cubicBezTo>
                  <a:cubicBezTo>
                    <a:pt x="26854" y="16815"/>
                    <a:pt x="26773" y="16839"/>
                    <a:pt x="26693" y="16860"/>
                  </a:cubicBezTo>
                  <a:cubicBezTo>
                    <a:pt x="26201" y="16948"/>
                    <a:pt x="25697" y="17032"/>
                    <a:pt x="25204" y="17042"/>
                  </a:cubicBezTo>
                  <a:cubicBezTo>
                    <a:pt x="25186" y="17042"/>
                    <a:pt x="25168" y="17043"/>
                    <a:pt x="25150" y="17043"/>
                  </a:cubicBezTo>
                  <a:cubicBezTo>
                    <a:pt x="24910" y="17043"/>
                    <a:pt x="24633" y="17003"/>
                    <a:pt x="24474" y="16808"/>
                  </a:cubicBezTo>
                  <a:cubicBezTo>
                    <a:pt x="24203" y="16475"/>
                    <a:pt x="24769" y="16336"/>
                    <a:pt x="24988" y="16307"/>
                  </a:cubicBezTo>
                  <a:cubicBezTo>
                    <a:pt x="25173" y="16282"/>
                    <a:pt x="25362" y="16272"/>
                    <a:pt x="25552" y="16272"/>
                  </a:cubicBezTo>
                  <a:close/>
                  <a:moveTo>
                    <a:pt x="28440" y="16658"/>
                  </a:moveTo>
                  <a:cubicBezTo>
                    <a:pt x="28382" y="16699"/>
                    <a:pt x="28325" y="16743"/>
                    <a:pt x="28268" y="16788"/>
                  </a:cubicBezTo>
                  <a:cubicBezTo>
                    <a:pt x="27648" y="17085"/>
                    <a:pt x="27025" y="17392"/>
                    <a:pt x="26452" y="17776"/>
                  </a:cubicBezTo>
                  <a:cubicBezTo>
                    <a:pt x="26393" y="17816"/>
                    <a:pt x="26437" y="17890"/>
                    <a:pt x="26494" y="17890"/>
                  </a:cubicBezTo>
                  <a:cubicBezTo>
                    <a:pt x="26505" y="17890"/>
                    <a:pt x="26517" y="17887"/>
                    <a:pt x="26529" y="17881"/>
                  </a:cubicBezTo>
                  <a:cubicBezTo>
                    <a:pt x="26956" y="17644"/>
                    <a:pt x="27376" y="17394"/>
                    <a:pt x="27801" y="17158"/>
                  </a:cubicBezTo>
                  <a:lnTo>
                    <a:pt x="27801" y="17158"/>
                  </a:lnTo>
                  <a:cubicBezTo>
                    <a:pt x="27501" y="17397"/>
                    <a:pt x="27191" y="17629"/>
                    <a:pt x="26848" y="17801"/>
                  </a:cubicBezTo>
                  <a:cubicBezTo>
                    <a:pt x="26597" y="17927"/>
                    <a:pt x="26330" y="18024"/>
                    <a:pt x="26049" y="18061"/>
                  </a:cubicBezTo>
                  <a:cubicBezTo>
                    <a:pt x="25966" y="18072"/>
                    <a:pt x="25873" y="18079"/>
                    <a:pt x="25779" y="18079"/>
                  </a:cubicBezTo>
                  <a:cubicBezTo>
                    <a:pt x="25553" y="18079"/>
                    <a:pt x="25315" y="18038"/>
                    <a:pt x="25150" y="17908"/>
                  </a:cubicBezTo>
                  <a:cubicBezTo>
                    <a:pt x="24928" y="17733"/>
                    <a:pt x="24998" y="17489"/>
                    <a:pt x="25255" y="17408"/>
                  </a:cubicBezTo>
                  <a:cubicBezTo>
                    <a:pt x="25415" y="17357"/>
                    <a:pt x="25581" y="17319"/>
                    <a:pt x="25743" y="17276"/>
                  </a:cubicBezTo>
                  <a:cubicBezTo>
                    <a:pt x="26036" y="17197"/>
                    <a:pt x="26331" y="17119"/>
                    <a:pt x="26627" y="17039"/>
                  </a:cubicBezTo>
                  <a:cubicBezTo>
                    <a:pt x="27237" y="16941"/>
                    <a:pt x="27841" y="16812"/>
                    <a:pt x="28440" y="16658"/>
                  </a:cubicBezTo>
                  <a:close/>
                  <a:moveTo>
                    <a:pt x="25828" y="20349"/>
                  </a:moveTo>
                  <a:lnTo>
                    <a:pt x="25828" y="20349"/>
                  </a:lnTo>
                  <a:cubicBezTo>
                    <a:pt x="26228" y="21081"/>
                    <a:pt x="26082" y="21942"/>
                    <a:pt x="25794" y="22694"/>
                  </a:cubicBezTo>
                  <a:cubicBezTo>
                    <a:pt x="25599" y="23204"/>
                    <a:pt x="25372" y="23702"/>
                    <a:pt x="25141" y="24201"/>
                  </a:cubicBezTo>
                  <a:cubicBezTo>
                    <a:pt x="25411" y="23429"/>
                    <a:pt x="25645" y="22646"/>
                    <a:pt x="25835" y="21850"/>
                  </a:cubicBezTo>
                  <a:cubicBezTo>
                    <a:pt x="25843" y="21817"/>
                    <a:pt x="25817" y="21799"/>
                    <a:pt x="25791" y="21799"/>
                  </a:cubicBezTo>
                  <a:cubicBezTo>
                    <a:pt x="25771" y="21799"/>
                    <a:pt x="25750" y="21810"/>
                    <a:pt x="25744" y="21835"/>
                  </a:cubicBezTo>
                  <a:cubicBezTo>
                    <a:pt x="25493" y="22805"/>
                    <a:pt x="25189" y="23763"/>
                    <a:pt x="24837" y="24703"/>
                  </a:cubicBezTo>
                  <a:cubicBezTo>
                    <a:pt x="24829" y="24713"/>
                    <a:pt x="24822" y="24723"/>
                    <a:pt x="24816" y="24735"/>
                  </a:cubicBezTo>
                  <a:cubicBezTo>
                    <a:pt x="24791" y="24736"/>
                    <a:pt x="24764" y="24743"/>
                    <a:pt x="24737" y="24754"/>
                  </a:cubicBezTo>
                  <a:cubicBezTo>
                    <a:pt x="24839" y="24319"/>
                    <a:pt x="24903" y="23878"/>
                    <a:pt x="24931" y="23435"/>
                  </a:cubicBezTo>
                  <a:cubicBezTo>
                    <a:pt x="24962" y="23181"/>
                    <a:pt x="24995" y="22927"/>
                    <a:pt x="25032" y="22673"/>
                  </a:cubicBezTo>
                  <a:cubicBezTo>
                    <a:pt x="25089" y="22282"/>
                    <a:pt x="25155" y="21890"/>
                    <a:pt x="25256" y="21507"/>
                  </a:cubicBezTo>
                  <a:cubicBezTo>
                    <a:pt x="25307" y="21322"/>
                    <a:pt x="25362" y="21141"/>
                    <a:pt x="25429" y="20962"/>
                  </a:cubicBezTo>
                  <a:cubicBezTo>
                    <a:pt x="25509" y="20746"/>
                    <a:pt x="25599" y="20449"/>
                    <a:pt x="25828" y="20349"/>
                  </a:cubicBezTo>
                  <a:close/>
                  <a:moveTo>
                    <a:pt x="24306" y="20732"/>
                  </a:moveTo>
                  <a:cubicBezTo>
                    <a:pt x="24324" y="20732"/>
                    <a:pt x="24347" y="20740"/>
                    <a:pt x="24378" y="20758"/>
                  </a:cubicBezTo>
                  <a:cubicBezTo>
                    <a:pt x="24395" y="20769"/>
                    <a:pt x="24415" y="20825"/>
                    <a:pt x="24425" y="20842"/>
                  </a:cubicBezTo>
                  <a:cubicBezTo>
                    <a:pt x="24459" y="20905"/>
                    <a:pt x="24486" y="20969"/>
                    <a:pt x="24508" y="21037"/>
                  </a:cubicBezTo>
                  <a:cubicBezTo>
                    <a:pt x="24558" y="21175"/>
                    <a:pt x="24591" y="21318"/>
                    <a:pt x="24618" y="21463"/>
                  </a:cubicBezTo>
                  <a:cubicBezTo>
                    <a:pt x="24721" y="21988"/>
                    <a:pt x="24762" y="22524"/>
                    <a:pt x="24755" y="23060"/>
                  </a:cubicBezTo>
                  <a:cubicBezTo>
                    <a:pt x="24751" y="23367"/>
                    <a:pt x="24723" y="23671"/>
                    <a:pt x="24681" y="23971"/>
                  </a:cubicBezTo>
                  <a:cubicBezTo>
                    <a:pt x="24667" y="23679"/>
                    <a:pt x="24653" y="23385"/>
                    <a:pt x="24639" y="23092"/>
                  </a:cubicBezTo>
                  <a:cubicBezTo>
                    <a:pt x="24638" y="23056"/>
                    <a:pt x="24611" y="23039"/>
                    <a:pt x="24584" y="23039"/>
                  </a:cubicBezTo>
                  <a:cubicBezTo>
                    <a:pt x="24551" y="23039"/>
                    <a:pt x="24517" y="23062"/>
                    <a:pt x="24518" y="23104"/>
                  </a:cubicBezTo>
                  <a:cubicBezTo>
                    <a:pt x="24535" y="23431"/>
                    <a:pt x="24551" y="23757"/>
                    <a:pt x="24566" y="24085"/>
                  </a:cubicBezTo>
                  <a:cubicBezTo>
                    <a:pt x="24568" y="24120"/>
                    <a:pt x="24594" y="24136"/>
                    <a:pt x="24621" y="24136"/>
                  </a:cubicBezTo>
                  <a:cubicBezTo>
                    <a:pt x="24636" y="24136"/>
                    <a:pt x="24651" y="24131"/>
                    <a:pt x="24663" y="24123"/>
                  </a:cubicBezTo>
                  <a:lnTo>
                    <a:pt x="24663" y="24123"/>
                  </a:lnTo>
                  <a:cubicBezTo>
                    <a:pt x="24652" y="24194"/>
                    <a:pt x="24647" y="24266"/>
                    <a:pt x="24635" y="24337"/>
                  </a:cubicBezTo>
                  <a:cubicBezTo>
                    <a:pt x="24605" y="24510"/>
                    <a:pt x="24571" y="24685"/>
                    <a:pt x="24530" y="24858"/>
                  </a:cubicBezTo>
                  <a:lnTo>
                    <a:pt x="24520" y="24864"/>
                  </a:lnTo>
                  <a:cubicBezTo>
                    <a:pt x="24361" y="23822"/>
                    <a:pt x="24264" y="22771"/>
                    <a:pt x="24240" y="21718"/>
                  </a:cubicBezTo>
                  <a:cubicBezTo>
                    <a:pt x="24233" y="21436"/>
                    <a:pt x="24212" y="21141"/>
                    <a:pt x="24240" y="20860"/>
                  </a:cubicBezTo>
                  <a:cubicBezTo>
                    <a:pt x="24246" y="20812"/>
                    <a:pt x="24247" y="20732"/>
                    <a:pt x="24306" y="20732"/>
                  </a:cubicBezTo>
                  <a:close/>
                  <a:moveTo>
                    <a:pt x="23196" y="20252"/>
                  </a:moveTo>
                  <a:cubicBezTo>
                    <a:pt x="23232" y="20252"/>
                    <a:pt x="23271" y="20268"/>
                    <a:pt x="23315" y="20301"/>
                  </a:cubicBezTo>
                  <a:cubicBezTo>
                    <a:pt x="23361" y="20336"/>
                    <a:pt x="23389" y="20444"/>
                    <a:pt x="23414" y="20500"/>
                  </a:cubicBezTo>
                  <a:cubicBezTo>
                    <a:pt x="23485" y="20649"/>
                    <a:pt x="23549" y="20799"/>
                    <a:pt x="23609" y="20954"/>
                  </a:cubicBezTo>
                  <a:cubicBezTo>
                    <a:pt x="23840" y="21552"/>
                    <a:pt x="23985" y="22181"/>
                    <a:pt x="24087" y="22814"/>
                  </a:cubicBezTo>
                  <a:cubicBezTo>
                    <a:pt x="24137" y="23120"/>
                    <a:pt x="24173" y="23428"/>
                    <a:pt x="24205" y="23736"/>
                  </a:cubicBezTo>
                  <a:cubicBezTo>
                    <a:pt x="24216" y="23837"/>
                    <a:pt x="24223" y="23939"/>
                    <a:pt x="24236" y="24038"/>
                  </a:cubicBezTo>
                  <a:cubicBezTo>
                    <a:pt x="24264" y="24346"/>
                    <a:pt x="24288" y="24652"/>
                    <a:pt x="24311" y="24962"/>
                  </a:cubicBezTo>
                  <a:cubicBezTo>
                    <a:pt x="24303" y="24967"/>
                    <a:pt x="24293" y="24970"/>
                    <a:pt x="24281" y="24976"/>
                  </a:cubicBezTo>
                  <a:cubicBezTo>
                    <a:pt x="24147" y="24210"/>
                    <a:pt x="23978" y="23445"/>
                    <a:pt x="23748" y="22702"/>
                  </a:cubicBezTo>
                  <a:cubicBezTo>
                    <a:pt x="23743" y="22684"/>
                    <a:pt x="23730" y="22677"/>
                    <a:pt x="23717" y="22677"/>
                  </a:cubicBezTo>
                  <a:cubicBezTo>
                    <a:pt x="23693" y="22677"/>
                    <a:pt x="23667" y="22699"/>
                    <a:pt x="23675" y="22730"/>
                  </a:cubicBezTo>
                  <a:cubicBezTo>
                    <a:pt x="23807" y="23255"/>
                    <a:pt x="23928" y="23784"/>
                    <a:pt x="24037" y="24313"/>
                  </a:cubicBezTo>
                  <a:cubicBezTo>
                    <a:pt x="23927" y="24017"/>
                    <a:pt x="23815" y="23720"/>
                    <a:pt x="23698" y="23425"/>
                  </a:cubicBezTo>
                  <a:cubicBezTo>
                    <a:pt x="23463" y="22744"/>
                    <a:pt x="23253" y="22056"/>
                    <a:pt x="23115" y="21348"/>
                  </a:cubicBezTo>
                  <a:cubicBezTo>
                    <a:pt x="23055" y="21054"/>
                    <a:pt x="22939" y="20659"/>
                    <a:pt x="23061" y="20368"/>
                  </a:cubicBezTo>
                  <a:cubicBezTo>
                    <a:pt x="23091" y="20296"/>
                    <a:pt x="23137" y="20252"/>
                    <a:pt x="23196" y="20252"/>
                  </a:cubicBezTo>
                  <a:close/>
                  <a:moveTo>
                    <a:pt x="20807" y="21081"/>
                  </a:moveTo>
                  <a:lnTo>
                    <a:pt x="20807" y="21081"/>
                  </a:lnTo>
                  <a:cubicBezTo>
                    <a:pt x="21151" y="21130"/>
                    <a:pt x="21418" y="21567"/>
                    <a:pt x="21605" y="21806"/>
                  </a:cubicBezTo>
                  <a:cubicBezTo>
                    <a:pt x="21905" y="22189"/>
                    <a:pt x="22189" y="22587"/>
                    <a:pt x="22451" y="22995"/>
                  </a:cubicBezTo>
                  <a:cubicBezTo>
                    <a:pt x="22705" y="23390"/>
                    <a:pt x="22942" y="23797"/>
                    <a:pt x="23162" y="24211"/>
                  </a:cubicBezTo>
                  <a:cubicBezTo>
                    <a:pt x="23298" y="24468"/>
                    <a:pt x="23414" y="24757"/>
                    <a:pt x="23566" y="25017"/>
                  </a:cubicBezTo>
                  <a:cubicBezTo>
                    <a:pt x="23504" y="24956"/>
                    <a:pt x="23443" y="24894"/>
                    <a:pt x="23376" y="24837"/>
                  </a:cubicBezTo>
                  <a:cubicBezTo>
                    <a:pt x="22931" y="24340"/>
                    <a:pt x="22512" y="23822"/>
                    <a:pt x="22123" y="23283"/>
                  </a:cubicBezTo>
                  <a:cubicBezTo>
                    <a:pt x="21854" y="22910"/>
                    <a:pt x="21598" y="22528"/>
                    <a:pt x="21354" y="22137"/>
                  </a:cubicBezTo>
                  <a:cubicBezTo>
                    <a:pt x="21160" y="21819"/>
                    <a:pt x="20885" y="21459"/>
                    <a:pt x="20807" y="21081"/>
                  </a:cubicBezTo>
                  <a:close/>
                  <a:moveTo>
                    <a:pt x="22006" y="20799"/>
                  </a:moveTo>
                  <a:lnTo>
                    <a:pt x="22006" y="20799"/>
                  </a:lnTo>
                  <a:cubicBezTo>
                    <a:pt x="22146" y="20830"/>
                    <a:pt x="22257" y="21040"/>
                    <a:pt x="22322" y="21138"/>
                  </a:cubicBezTo>
                  <a:cubicBezTo>
                    <a:pt x="22431" y="21303"/>
                    <a:pt x="22536" y="21473"/>
                    <a:pt x="22636" y="21645"/>
                  </a:cubicBezTo>
                  <a:cubicBezTo>
                    <a:pt x="22847" y="22011"/>
                    <a:pt x="23034" y="22388"/>
                    <a:pt x="23209" y="22772"/>
                  </a:cubicBezTo>
                  <a:cubicBezTo>
                    <a:pt x="23302" y="22981"/>
                    <a:pt x="23389" y="23191"/>
                    <a:pt x="23474" y="23402"/>
                  </a:cubicBezTo>
                  <a:cubicBezTo>
                    <a:pt x="23661" y="23961"/>
                    <a:pt x="23870" y="24513"/>
                    <a:pt x="24081" y="25064"/>
                  </a:cubicBezTo>
                  <a:cubicBezTo>
                    <a:pt x="24030" y="25089"/>
                    <a:pt x="23978" y="25112"/>
                    <a:pt x="23928" y="25133"/>
                  </a:cubicBezTo>
                  <a:cubicBezTo>
                    <a:pt x="23559" y="24428"/>
                    <a:pt x="23189" y="23723"/>
                    <a:pt x="22853" y="23001"/>
                  </a:cubicBezTo>
                  <a:cubicBezTo>
                    <a:pt x="22672" y="22621"/>
                    <a:pt x="22502" y="22233"/>
                    <a:pt x="22339" y="21845"/>
                  </a:cubicBezTo>
                  <a:cubicBezTo>
                    <a:pt x="22207" y="21530"/>
                    <a:pt x="21991" y="21155"/>
                    <a:pt x="22006" y="20799"/>
                  </a:cubicBezTo>
                  <a:close/>
                  <a:moveTo>
                    <a:pt x="20810" y="23596"/>
                  </a:moveTo>
                  <a:cubicBezTo>
                    <a:pt x="20827" y="23596"/>
                    <a:pt x="20846" y="23597"/>
                    <a:pt x="20868" y="23601"/>
                  </a:cubicBezTo>
                  <a:cubicBezTo>
                    <a:pt x="21146" y="23646"/>
                    <a:pt x="21451" y="23815"/>
                    <a:pt x="21703" y="23940"/>
                  </a:cubicBezTo>
                  <a:cubicBezTo>
                    <a:pt x="21962" y="24068"/>
                    <a:pt x="22214" y="24213"/>
                    <a:pt x="22455" y="24373"/>
                  </a:cubicBezTo>
                  <a:cubicBezTo>
                    <a:pt x="22706" y="24539"/>
                    <a:pt x="22948" y="24722"/>
                    <a:pt x="23176" y="24919"/>
                  </a:cubicBezTo>
                  <a:cubicBezTo>
                    <a:pt x="23311" y="25035"/>
                    <a:pt x="23437" y="25160"/>
                    <a:pt x="23563" y="25284"/>
                  </a:cubicBezTo>
                  <a:cubicBezTo>
                    <a:pt x="23552" y="25288"/>
                    <a:pt x="23536" y="25294"/>
                    <a:pt x="23522" y="25301"/>
                  </a:cubicBezTo>
                  <a:cubicBezTo>
                    <a:pt x="23006" y="24959"/>
                    <a:pt x="22502" y="24601"/>
                    <a:pt x="21981" y="24269"/>
                  </a:cubicBezTo>
                  <a:cubicBezTo>
                    <a:pt x="21970" y="24262"/>
                    <a:pt x="21959" y="24259"/>
                    <a:pt x="21948" y="24259"/>
                  </a:cubicBezTo>
                  <a:cubicBezTo>
                    <a:pt x="21895" y="24259"/>
                    <a:pt x="21851" y="24327"/>
                    <a:pt x="21903" y="24363"/>
                  </a:cubicBezTo>
                  <a:cubicBezTo>
                    <a:pt x="22348" y="24664"/>
                    <a:pt x="22806" y="24943"/>
                    <a:pt x="23258" y="25233"/>
                  </a:cubicBezTo>
                  <a:cubicBezTo>
                    <a:pt x="22793" y="25108"/>
                    <a:pt x="22330" y="24966"/>
                    <a:pt x="21895" y="24763"/>
                  </a:cubicBezTo>
                  <a:cubicBezTo>
                    <a:pt x="21627" y="24637"/>
                    <a:pt x="21370" y="24484"/>
                    <a:pt x="21140" y="24298"/>
                  </a:cubicBezTo>
                  <a:cubicBezTo>
                    <a:pt x="21028" y="24207"/>
                    <a:pt x="20922" y="24108"/>
                    <a:pt x="20827" y="24001"/>
                  </a:cubicBezTo>
                  <a:cubicBezTo>
                    <a:pt x="20733" y="23894"/>
                    <a:pt x="20584" y="23596"/>
                    <a:pt x="20810" y="23596"/>
                  </a:cubicBezTo>
                  <a:close/>
                  <a:moveTo>
                    <a:pt x="22710" y="25410"/>
                  </a:moveTo>
                  <a:cubicBezTo>
                    <a:pt x="22891" y="25410"/>
                    <a:pt x="23071" y="25421"/>
                    <a:pt x="23250" y="25445"/>
                  </a:cubicBezTo>
                  <a:cubicBezTo>
                    <a:pt x="22848" y="25519"/>
                    <a:pt x="22445" y="25580"/>
                    <a:pt x="22040" y="25633"/>
                  </a:cubicBezTo>
                  <a:cubicBezTo>
                    <a:pt x="21957" y="25644"/>
                    <a:pt x="21968" y="25763"/>
                    <a:pt x="22048" y="25763"/>
                  </a:cubicBezTo>
                  <a:cubicBezTo>
                    <a:pt x="22050" y="25763"/>
                    <a:pt x="22051" y="25763"/>
                    <a:pt x="22052" y="25763"/>
                  </a:cubicBezTo>
                  <a:cubicBezTo>
                    <a:pt x="22479" y="25739"/>
                    <a:pt x="22905" y="25654"/>
                    <a:pt x="23318" y="25536"/>
                  </a:cubicBezTo>
                  <a:cubicBezTo>
                    <a:pt x="23318" y="25567"/>
                    <a:pt x="23324" y="25597"/>
                    <a:pt x="23336" y="25626"/>
                  </a:cubicBezTo>
                  <a:cubicBezTo>
                    <a:pt x="22990" y="25772"/>
                    <a:pt x="22619" y="25837"/>
                    <a:pt x="22243" y="25892"/>
                  </a:cubicBezTo>
                  <a:cubicBezTo>
                    <a:pt x="21991" y="25929"/>
                    <a:pt x="21743" y="25965"/>
                    <a:pt x="21495" y="26006"/>
                  </a:cubicBezTo>
                  <a:cubicBezTo>
                    <a:pt x="21401" y="26020"/>
                    <a:pt x="21223" y="26069"/>
                    <a:pt x="21071" y="26069"/>
                  </a:cubicBezTo>
                  <a:cubicBezTo>
                    <a:pt x="20962" y="26069"/>
                    <a:pt x="20867" y="26044"/>
                    <a:pt x="20825" y="25963"/>
                  </a:cubicBezTo>
                  <a:cubicBezTo>
                    <a:pt x="20621" y="25567"/>
                    <a:pt x="21821" y="25482"/>
                    <a:pt x="22034" y="25455"/>
                  </a:cubicBezTo>
                  <a:cubicBezTo>
                    <a:pt x="22259" y="25427"/>
                    <a:pt x="22485" y="25410"/>
                    <a:pt x="22710" y="25410"/>
                  </a:cubicBezTo>
                  <a:close/>
                  <a:moveTo>
                    <a:pt x="1665" y="26444"/>
                  </a:moveTo>
                  <a:cubicBezTo>
                    <a:pt x="1348" y="26639"/>
                    <a:pt x="1104" y="27022"/>
                    <a:pt x="1274" y="27375"/>
                  </a:cubicBezTo>
                  <a:cubicBezTo>
                    <a:pt x="1283" y="27395"/>
                    <a:pt x="1299" y="27410"/>
                    <a:pt x="1311" y="27429"/>
                  </a:cubicBezTo>
                  <a:lnTo>
                    <a:pt x="1279" y="27396"/>
                  </a:lnTo>
                  <a:cubicBezTo>
                    <a:pt x="1256" y="27372"/>
                    <a:pt x="1235" y="27345"/>
                    <a:pt x="1215" y="27318"/>
                  </a:cubicBezTo>
                  <a:lnTo>
                    <a:pt x="1189" y="27276"/>
                  </a:lnTo>
                  <a:cubicBezTo>
                    <a:pt x="1175" y="27252"/>
                    <a:pt x="1162" y="27226"/>
                    <a:pt x="1151" y="27199"/>
                  </a:cubicBezTo>
                  <a:cubicBezTo>
                    <a:pt x="1151" y="27199"/>
                    <a:pt x="1148" y="27189"/>
                    <a:pt x="1144" y="27181"/>
                  </a:cubicBezTo>
                  <a:cubicBezTo>
                    <a:pt x="1141" y="27169"/>
                    <a:pt x="1134" y="27142"/>
                    <a:pt x="1133" y="27139"/>
                  </a:cubicBezTo>
                  <a:cubicBezTo>
                    <a:pt x="1125" y="27111"/>
                    <a:pt x="1121" y="27084"/>
                    <a:pt x="1116" y="27056"/>
                  </a:cubicBezTo>
                  <a:cubicBezTo>
                    <a:pt x="1114" y="27050"/>
                    <a:pt x="1114" y="27053"/>
                    <a:pt x="1114" y="27049"/>
                  </a:cubicBezTo>
                  <a:lnTo>
                    <a:pt x="1114" y="27043"/>
                  </a:lnTo>
                  <a:lnTo>
                    <a:pt x="1114" y="27010"/>
                  </a:lnTo>
                  <a:cubicBezTo>
                    <a:pt x="1114" y="26978"/>
                    <a:pt x="1118" y="26946"/>
                    <a:pt x="1124" y="26914"/>
                  </a:cubicBezTo>
                  <a:lnTo>
                    <a:pt x="1124" y="26912"/>
                  </a:lnTo>
                  <a:cubicBezTo>
                    <a:pt x="1128" y="26891"/>
                    <a:pt x="1135" y="26870"/>
                    <a:pt x="1142" y="26849"/>
                  </a:cubicBezTo>
                  <a:cubicBezTo>
                    <a:pt x="1147" y="26837"/>
                    <a:pt x="1150" y="26827"/>
                    <a:pt x="1155" y="26816"/>
                  </a:cubicBezTo>
                  <a:cubicBezTo>
                    <a:pt x="1157" y="26813"/>
                    <a:pt x="1164" y="26798"/>
                    <a:pt x="1168" y="26790"/>
                  </a:cubicBezTo>
                  <a:cubicBezTo>
                    <a:pt x="1178" y="26769"/>
                    <a:pt x="1191" y="26749"/>
                    <a:pt x="1203" y="26729"/>
                  </a:cubicBezTo>
                  <a:cubicBezTo>
                    <a:pt x="1215" y="26710"/>
                    <a:pt x="1229" y="26691"/>
                    <a:pt x="1243" y="26673"/>
                  </a:cubicBezTo>
                  <a:cubicBezTo>
                    <a:pt x="1249" y="26667"/>
                    <a:pt x="1260" y="26653"/>
                    <a:pt x="1263" y="26650"/>
                  </a:cubicBezTo>
                  <a:cubicBezTo>
                    <a:pt x="1276" y="26637"/>
                    <a:pt x="1289" y="26624"/>
                    <a:pt x="1300" y="26615"/>
                  </a:cubicBezTo>
                  <a:cubicBezTo>
                    <a:pt x="1324" y="26593"/>
                    <a:pt x="1352" y="26575"/>
                    <a:pt x="1374" y="26553"/>
                  </a:cubicBezTo>
                  <a:lnTo>
                    <a:pt x="1375" y="26552"/>
                  </a:lnTo>
                  <a:cubicBezTo>
                    <a:pt x="1376" y="26551"/>
                    <a:pt x="1376" y="26551"/>
                    <a:pt x="1377" y="26551"/>
                  </a:cubicBezTo>
                  <a:cubicBezTo>
                    <a:pt x="1377" y="26551"/>
                    <a:pt x="1377" y="26551"/>
                    <a:pt x="1378" y="26551"/>
                  </a:cubicBezTo>
                  <a:cubicBezTo>
                    <a:pt x="1392" y="26542"/>
                    <a:pt x="1406" y="26532"/>
                    <a:pt x="1423" y="26524"/>
                  </a:cubicBezTo>
                  <a:cubicBezTo>
                    <a:pt x="1448" y="26510"/>
                    <a:pt x="1473" y="26497"/>
                    <a:pt x="1499" y="26485"/>
                  </a:cubicBezTo>
                  <a:lnTo>
                    <a:pt x="1517" y="26478"/>
                  </a:lnTo>
                  <a:cubicBezTo>
                    <a:pt x="1524" y="26475"/>
                    <a:pt x="1555" y="26466"/>
                    <a:pt x="1560" y="26464"/>
                  </a:cubicBezTo>
                  <a:cubicBezTo>
                    <a:pt x="1587" y="26457"/>
                    <a:pt x="1615" y="26451"/>
                    <a:pt x="1643" y="26446"/>
                  </a:cubicBezTo>
                  <a:cubicBezTo>
                    <a:pt x="1646" y="26446"/>
                    <a:pt x="1655" y="26444"/>
                    <a:pt x="1665" y="26444"/>
                  </a:cubicBezTo>
                  <a:close/>
                  <a:moveTo>
                    <a:pt x="18118" y="20183"/>
                  </a:moveTo>
                  <a:cubicBezTo>
                    <a:pt x="18529" y="20183"/>
                    <a:pt x="18741" y="20993"/>
                    <a:pt x="18816" y="21271"/>
                  </a:cubicBezTo>
                  <a:cubicBezTo>
                    <a:pt x="19087" y="22265"/>
                    <a:pt x="19067" y="23322"/>
                    <a:pt x="18975" y="24340"/>
                  </a:cubicBezTo>
                  <a:cubicBezTo>
                    <a:pt x="18877" y="25411"/>
                    <a:pt x="18669" y="26480"/>
                    <a:pt x="18385" y="27521"/>
                  </a:cubicBezTo>
                  <a:cubicBezTo>
                    <a:pt x="18381" y="27521"/>
                    <a:pt x="18377" y="27520"/>
                    <a:pt x="18373" y="27520"/>
                  </a:cubicBezTo>
                  <a:cubicBezTo>
                    <a:pt x="18352" y="27520"/>
                    <a:pt x="18335" y="27526"/>
                    <a:pt x="18317" y="27531"/>
                  </a:cubicBezTo>
                  <a:cubicBezTo>
                    <a:pt x="18374" y="26593"/>
                    <a:pt x="18430" y="25655"/>
                    <a:pt x="18477" y="24715"/>
                  </a:cubicBezTo>
                  <a:cubicBezTo>
                    <a:pt x="18479" y="24674"/>
                    <a:pt x="18443" y="24650"/>
                    <a:pt x="18412" y="24650"/>
                  </a:cubicBezTo>
                  <a:cubicBezTo>
                    <a:pt x="18388" y="24650"/>
                    <a:pt x="18367" y="24664"/>
                    <a:pt x="18365" y="24695"/>
                  </a:cubicBezTo>
                  <a:cubicBezTo>
                    <a:pt x="18304" y="25651"/>
                    <a:pt x="18253" y="26607"/>
                    <a:pt x="18206" y="27564"/>
                  </a:cubicBezTo>
                  <a:cubicBezTo>
                    <a:pt x="18175" y="27575"/>
                    <a:pt x="18144" y="27589"/>
                    <a:pt x="18115" y="27603"/>
                  </a:cubicBezTo>
                  <a:cubicBezTo>
                    <a:pt x="18107" y="27609"/>
                    <a:pt x="18095" y="27615"/>
                    <a:pt x="18087" y="27618"/>
                  </a:cubicBezTo>
                  <a:cubicBezTo>
                    <a:pt x="17888" y="26752"/>
                    <a:pt x="17746" y="25877"/>
                    <a:pt x="17553" y="25010"/>
                  </a:cubicBezTo>
                  <a:cubicBezTo>
                    <a:pt x="17535" y="24929"/>
                    <a:pt x="17515" y="24850"/>
                    <a:pt x="17498" y="24769"/>
                  </a:cubicBezTo>
                  <a:cubicBezTo>
                    <a:pt x="17491" y="24728"/>
                    <a:pt x="17484" y="24686"/>
                    <a:pt x="17477" y="24644"/>
                  </a:cubicBezTo>
                  <a:cubicBezTo>
                    <a:pt x="17329" y="23662"/>
                    <a:pt x="17243" y="22653"/>
                    <a:pt x="17393" y="21664"/>
                  </a:cubicBezTo>
                  <a:cubicBezTo>
                    <a:pt x="17429" y="21432"/>
                    <a:pt x="17478" y="21202"/>
                    <a:pt x="17542" y="20976"/>
                  </a:cubicBezTo>
                  <a:cubicBezTo>
                    <a:pt x="17614" y="20722"/>
                    <a:pt x="17700" y="20336"/>
                    <a:pt x="17968" y="20217"/>
                  </a:cubicBezTo>
                  <a:cubicBezTo>
                    <a:pt x="18020" y="20194"/>
                    <a:pt x="18070" y="20183"/>
                    <a:pt x="18118" y="20183"/>
                  </a:cubicBezTo>
                  <a:close/>
                  <a:moveTo>
                    <a:pt x="13625" y="22658"/>
                  </a:moveTo>
                  <a:cubicBezTo>
                    <a:pt x="13680" y="22658"/>
                    <a:pt x="13741" y="22673"/>
                    <a:pt x="13789" y="22692"/>
                  </a:cubicBezTo>
                  <a:cubicBezTo>
                    <a:pt x="14164" y="22835"/>
                    <a:pt x="14485" y="23160"/>
                    <a:pt x="14749" y="23451"/>
                  </a:cubicBezTo>
                  <a:cubicBezTo>
                    <a:pt x="15354" y="24117"/>
                    <a:pt x="15824" y="24916"/>
                    <a:pt x="16272" y="25692"/>
                  </a:cubicBezTo>
                  <a:cubicBezTo>
                    <a:pt x="16654" y="26348"/>
                    <a:pt x="17009" y="27020"/>
                    <a:pt x="17356" y="27696"/>
                  </a:cubicBezTo>
                  <a:cubicBezTo>
                    <a:pt x="17284" y="27616"/>
                    <a:pt x="17209" y="27537"/>
                    <a:pt x="17136" y="27457"/>
                  </a:cubicBezTo>
                  <a:cubicBezTo>
                    <a:pt x="16624" y="26596"/>
                    <a:pt x="16115" y="25735"/>
                    <a:pt x="15583" y="24885"/>
                  </a:cubicBezTo>
                  <a:cubicBezTo>
                    <a:pt x="15573" y="24869"/>
                    <a:pt x="15559" y="24863"/>
                    <a:pt x="15546" y="24863"/>
                  </a:cubicBezTo>
                  <a:cubicBezTo>
                    <a:pt x="15511" y="24863"/>
                    <a:pt x="15477" y="24905"/>
                    <a:pt x="15499" y="24946"/>
                  </a:cubicBezTo>
                  <a:cubicBezTo>
                    <a:pt x="15902" y="25644"/>
                    <a:pt x="16319" y="26335"/>
                    <a:pt x="16738" y="27026"/>
                  </a:cubicBezTo>
                  <a:cubicBezTo>
                    <a:pt x="15762" y="25969"/>
                    <a:pt x="14795" y="24894"/>
                    <a:pt x="13968" y="23723"/>
                  </a:cubicBezTo>
                  <a:cubicBezTo>
                    <a:pt x="13841" y="23543"/>
                    <a:pt x="13723" y="23356"/>
                    <a:pt x="13625" y="23157"/>
                  </a:cubicBezTo>
                  <a:cubicBezTo>
                    <a:pt x="13575" y="23056"/>
                    <a:pt x="13526" y="22950"/>
                    <a:pt x="13496" y="22842"/>
                  </a:cubicBezTo>
                  <a:cubicBezTo>
                    <a:pt x="13457" y="22701"/>
                    <a:pt x="13532" y="22658"/>
                    <a:pt x="13625" y="22658"/>
                  </a:cubicBezTo>
                  <a:close/>
                  <a:moveTo>
                    <a:pt x="15475" y="21503"/>
                  </a:moveTo>
                  <a:cubicBezTo>
                    <a:pt x="15485" y="21503"/>
                    <a:pt x="15496" y="21504"/>
                    <a:pt x="15508" y="21506"/>
                  </a:cubicBezTo>
                  <a:cubicBezTo>
                    <a:pt x="15699" y="21530"/>
                    <a:pt x="15922" y="21764"/>
                    <a:pt x="16044" y="21893"/>
                  </a:cubicBezTo>
                  <a:cubicBezTo>
                    <a:pt x="16214" y="22076"/>
                    <a:pt x="16350" y="22283"/>
                    <a:pt x="16471" y="22500"/>
                  </a:cubicBezTo>
                  <a:cubicBezTo>
                    <a:pt x="16911" y="23289"/>
                    <a:pt x="17160" y="24174"/>
                    <a:pt x="17355" y="25052"/>
                  </a:cubicBezTo>
                  <a:cubicBezTo>
                    <a:pt x="17392" y="25224"/>
                    <a:pt x="17427" y="25397"/>
                    <a:pt x="17463" y="25570"/>
                  </a:cubicBezTo>
                  <a:cubicBezTo>
                    <a:pt x="17585" y="26290"/>
                    <a:pt x="17734" y="27005"/>
                    <a:pt x="17904" y="27713"/>
                  </a:cubicBezTo>
                  <a:cubicBezTo>
                    <a:pt x="17859" y="27735"/>
                    <a:pt x="17813" y="27757"/>
                    <a:pt x="17769" y="27779"/>
                  </a:cubicBezTo>
                  <a:cubicBezTo>
                    <a:pt x="17532" y="26941"/>
                    <a:pt x="17292" y="26102"/>
                    <a:pt x="17054" y="25261"/>
                  </a:cubicBezTo>
                  <a:cubicBezTo>
                    <a:pt x="17047" y="25236"/>
                    <a:pt x="17029" y="25225"/>
                    <a:pt x="17010" y="25225"/>
                  </a:cubicBezTo>
                  <a:cubicBezTo>
                    <a:pt x="16976" y="25225"/>
                    <a:pt x="16937" y="25258"/>
                    <a:pt x="16949" y="25302"/>
                  </a:cubicBezTo>
                  <a:cubicBezTo>
                    <a:pt x="17195" y="26142"/>
                    <a:pt x="17441" y="26983"/>
                    <a:pt x="17685" y="27823"/>
                  </a:cubicBezTo>
                  <a:cubicBezTo>
                    <a:pt x="17671" y="27833"/>
                    <a:pt x="17656" y="27842"/>
                    <a:pt x="17640" y="27850"/>
                  </a:cubicBezTo>
                  <a:cubicBezTo>
                    <a:pt x="16871" y="26202"/>
                    <a:pt x="16089" y="24539"/>
                    <a:pt x="15518" y="22812"/>
                  </a:cubicBezTo>
                  <a:cubicBezTo>
                    <a:pt x="15451" y="22613"/>
                    <a:pt x="15066" y="21503"/>
                    <a:pt x="15475" y="21503"/>
                  </a:cubicBezTo>
                  <a:close/>
                  <a:moveTo>
                    <a:pt x="12336" y="23280"/>
                  </a:moveTo>
                  <a:cubicBezTo>
                    <a:pt x="12428" y="23280"/>
                    <a:pt x="12523" y="23342"/>
                    <a:pt x="12595" y="23388"/>
                  </a:cubicBezTo>
                  <a:cubicBezTo>
                    <a:pt x="12812" y="23532"/>
                    <a:pt x="13015" y="23703"/>
                    <a:pt x="13212" y="23878"/>
                  </a:cubicBezTo>
                  <a:cubicBezTo>
                    <a:pt x="13951" y="24529"/>
                    <a:pt x="14661" y="25217"/>
                    <a:pt x="15357" y="25914"/>
                  </a:cubicBezTo>
                  <a:cubicBezTo>
                    <a:pt x="16042" y="26596"/>
                    <a:pt x="16704" y="27303"/>
                    <a:pt x="17349" y="28021"/>
                  </a:cubicBezTo>
                  <a:cubicBezTo>
                    <a:pt x="17331" y="28028"/>
                    <a:pt x="17317" y="28035"/>
                    <a:pt x="17302" y="28043"/>
                  </a:cubicBezTo>
                  <a:cubicBezTo>
                    <a:pt x="17300" y="28036"/>
                    <a:pt x="17300" y="28028"/>
                    <a:pt x="17292" y="28022"/>
                  </a:cubicBezTo>
                  <a:cubicBezTo>
                    <a:pt x="16478" y="27322"/>
                    <a:pt x="15668" y="26616"/>
                    <a:pt x="14845" y="25928"/>
                  </a:cubicBezTo>
                  <a:cubicBezTo>
                    <a:pt x="14833" y="25918"/>
                    <a:pt x="14820" y="25914"/>
                    <a:pt x="14808" y="25914"/>
                  </a:cubicBezTo>
                  <a:cubicBezTo>
                    <a:pt x="14760" y="25914"/>
                    <a:pt x="14722" y="25981"/>
                    <a:pt x="14767" y="26021"/>
                  </a:cubicBezTo>
                  <a:cubicBezTo>
                    <a:pt x="15564" y="26728"/>
                    <a:pt x="16376" y="27419"/>
                    <a:pt x="17182" y="28114"/>
                  </a:cubicBezTo>
                  <a:cubicBezTo>
                    <a:pt x="17128" y="28144"/>
                    <a:pt x="17074" y="28175"/>
                    <a:pt x="17019" y="28206"/>
                  </a:cubicBezTo>
                  <a:cubicBezTo>
                    <a:pt x="16383" y="27732"/>
                    <a:pt x="15742" y="27261"/>
                    <a:pt x="15092" y="26807"/>
                  </a:cubicBezTo>
                  <a:cubicBezTo>
                    <a:pt x="14255" y="26125"/>
                    <a:pt x="13457" y="25390"/>
                    <a:pt x="12696" y="24631"/>
                  </a:cubicBezTo>
                  <a:cubicBezTo>
                    <a:pt x="12436" y="24374"/>
                    <a:pt x="12128" y="24048"/>
                    <a:pt x="12120" y="23661"/>
                  </a:cubicBezTo>
                  <a:cubicBezTo>
                    <a:pt x="12115" y="23540"/>
                    <a:pt x="12144" y="23323"/>
                    <a:pt x="12291" y="23285"/>
                  </a:cubicBezTo>
                  <a:cubicBezTo>
                    <a:pt x="12306" y="23281"/>
                    <a:pt x="12321" y="23280"/>
                    <a:pt x="12336" y="23280"/>
                  </a:cubicBezTo>
                  <a:close/>
                  <a:moveTo>
                    <a:pt x="11658" y="25123"/>
                  </a:moveTo>
                  <a:cubicBezTo>
                    <a:pt x="11663" y="25123"/>
                    <a:pt x="11669" y="25123"/>
                    <a:pt x="11674" y="25123"/>
                  </a:cubicBezTo>
                  <a:cubicBezTo>
                    <a:pt x="11868" y="25126"/>
                    <a:pt x="12057" y="25187"/>
                    <a:pt x="12234" y="25262"/>
                  </a:cubicBezTo>
                  <a:cubicBezTo>
                    <a:pt x="12632" y="25431"/>
                    <a:pt x="13003" y="25672"/>
                    <a:pt x="13371" y="25894"/>
                  </a:cubicBezTo>
                  <a:cubicBezTo>
                    <a:pt x="13761" y="26132"/>
                    <a:pt x="14146" y="26380"/>
                    <a:pt x="14526" y="26636"/>
                  </a:cubicBezTo>
                  <a:cubicBezTo>
                    <a:pt x="14692" y="26749"/>
                    <a:pt x="14859" y="26864"/>
                    <a:pt x="15024" y="26979"/>
                  </a:cubicBezTo>
                  <a:cubicBezTo>
                    <a:pt x="15605" y="27453"/>
                    <a:pt x="16208" y="27900"/>
                    <a:pt x="16836" y="28311"/>
                  </a:cubicBezTo>
                  <a:cubicBezTo>
                    <a:pt x="16775" y="28348"/>
                    <a:pt x="16712" y="28387"/>
                    <a:pt x="16657" y="28431"/>
                  </a:cubicBezTo>
                  <a:cubicBezTo>
                    <a:pt x="16653" y="28435"/>
                    <a:pt x="16650" y="28440"/>
                    <a:pt x="16645" y="28446"/>
                  </a:cubicBezTo>
                  <a:cubicBezTo>
                    <a:pt x="16636" y="28450"/>
                    <a:pt x="16627" y="28453"/>
                    <a:pt x="16618" y="28459"/>
                  </a:cubicBezTo>
                  <a:cubicBezTo>
                    <a:pt x="15859" y="27925"/>
                    <a:pt x="15129" y="27352"/>
                    <a:pt x="14370" y="26819"/>
                  </a:cubicBezTo>
                  <a:cubicBezTo>
                    <a:pt x="14357" y="26810"/>
                    <a:pt x="14343" y="26806"/>
                    <a:pt x="14330" y="26806"/>
                  </a:cubicBezTo>
                  <a:cubicBezTo>
                    <a:pt x="14276" y="26806"/>
                    <a:pt x="14235" y="26875"/>
                    <a:pt x="14287" y="26918"/>
                  </a:cubicBezTo>
                  <a:cubicBezTo>
                    <a:pt x="14997" y="27486"/>
                    <a:pt x="15739" y="28011"/>
                    <a:pt x="16496" y="28514"/>
                  </a:cubicBezTo>
                  <a:lnTo>
                    <a:pt x="16494" y="28514"/>
                  </a:lnTo>
                  <a:cubicBezTo>
                    <a:pt x="16243" y="28425"/>
                    <a:pt x="15990" y="28340"/>
                    <a:pt x="15735" y="28260"/>
                  </a:cubicBezTo>
                  <a:cubicBezTo>
                    <a:pt x="15685" y="28239"/>
                    <a:pt x="15635" y="28219"/>
                    <a:pt x="15586" y="28198"/>
                  </a:cubicBezTo>
                  <a:cubicBezTo>
                    <a:pt x="15159" y="28022"/>
                    <a:pt x="14732" y="27845"/>
                    <a:pt x="14309" y="27659"/>
                  </a:cubicBezTo>
                  <a:cubicBezTo>
                    <a:pt x="13472" y="27290"/>
                    <a:pt x="12647" y="26887"/>
                    <a:pt x="11876" y="26396"/>
                  </a:cubicBezTo>
                  <a:cubicBezTo>
                    <a:pt x="11555" y="26192"/>
                    <a:pt x="11078" y="25871"/>
                    <a:pt x="11142" y="25426"/>
                  </a:cubicBezTo>
                  <a:cubicBezTo>
                    <a:pt x="11175" y="25198"/>
                    <a:pt x="11459" y="25123"/>
                    <a:pt x="11658" y="25123"/>
                  </a:cubicBezTo>
                  <a:close/>
                  <a:moveTo>
                    <a:pt x="11346" y="27654"/>
                  </a:moveTo>
                  <a:cubicBezTo>
                    <a:pt x="11482" y="27654"/>
                    <a:pt x="11617" y="27659"/>
                    <a:pt x="11751" y="27667"/>
                  </a:cubicBezTo>
                  <a:cubicBezTo>
                    <a:pt x="12564" y="27717"/>
                    <a:pt x="13377" y="27853"/>
                    <a:pt x="14171" y="28029"/>
                  </a:cubicBezTo>
                  <a:cubicBezTo>
                    <a:pt x="14656" y="28137"/>
                    <a:pt x="15137" y="28267"/>
                    <a:pt x="15613" y="28412"/>
                  </a:cubicBezTo>
                  <a:cubicBezTo>
                    <a:pt x="15847" y="28511"/>
                    <a:pt x="16082" y="28608"/>
                    <a:pt x="16323" y="28686"/>
                  </a:cubicBezTo>
                  <a:cubicBezTo>
                    <a:pt x="16319" y="28711"/>
                    <a:pt x="16322" y="28738"/>
                    <a:pt x="16326" y="28764"/>
                  </a:cubicBezTo>
                  <a:cubicBezTo>
                    <a:pt x="15642" y="28533"/>
                    <a:pt x="14960" y="28306"/>
                    <a:pt x="14270" y="28091"/>
                  </a:cubicBezTo>
                  <a:cubicBezTo>
                    <a:pt x="14267" y="28090"/>
                    <a:pt x="14263" y="28090"/>
                    <a:pt x="14259" y="28090"/>
                  </a:cubicBezTo>
                  <a:cubicBezTo>
                    <a:pt x="14223" y="28090"/>
                    <a:pt x="14202" y="28142"/>
                    <a:pt x="14241" y="28155"/>
                  </a:cubicBezTo>
                  <a:cubicBezTo>
                    <a:pt x="14940" y="28392"/>
                    <a:pt x="15645" y="28615"/>
                    <a:pt x="16349" y="28836"/>
                  </a:cubicBezTo>
                  <a:cubicBezTo>
                    <a:pt x="16356" y="28850"/>
                    <a:pt x="16359" y="28866"/>
                    <a:pt x="16369" y="28879"/>
                  </a:cubicBezTo>
                  <a:cubicBezTo>
                    <a:pt x="16376" y="28887"/>
                    <a:pt x="16384" y="28896"/>
                    <a:pt x="16391" y="28906"/>
                  </a:cubicBezTo>
                  <a:cubicBezTo>
                    <a:pt x="16390" y="28906"/>
                    <a:pt x="16383" y="28906"/>
                    <a:pt x="16377" y="28907"/>
                  </a:cubicBezTo>
                  <a:cubicBezTo>
                    <a:pt x="15478" y="28761"/>
                    <a:pt x="14575" y="28605"/>
                    <a:pt x="13669" y="28523"/>
                  </a:cubicBezTo>
                  <a:cubicBezTo>
                    <a:pt x="13666" y="28522"/>
                    <a:pt x="13663" y="28522"/>
                    <a:pt x="13660" y="28522"/>
                  </a:cubicBezTo>
                  <a:cubicBezTo>
                    <a:pt x="13572" y="28522"/>
                    <a:pt x="13549" y="28659"/>
                    <a:pt x="13642" y="28673"/>
                  </a:cubicBezTo>
                  <a:cubicBezTo>
                    <a:pt x="14357" y="28767"/>
                    <a:pt x="15073" y="28843"/>
                    <a:pt x="15789" y="28941"/>
                  </a:cubicBezTo>
                  <a:cubicBezTo>
                    <a:pt x="15737" y="28944"/>
                    <a:pt x="15685" y="28946"/>
                    <a:pt x="15634" y="28950"/>
                  </a:cubicBezTo>
                  <a:cubicBezTo>
                    <a:pt x="15228" y="28984"/>
                    <a:pt x="14827" y="29052"/>
                    <a:pt x="14422" y="29102"/>
                  </a:cubicBezTo>
                  <a:cubicBezTo>
                    <a:pt x="14285" y="29118"/>
                    <a:pt x="14150" y="29126"/>
                    <a:pt x="14017" y="29126"/>
                  </a:cubicBezTo>
                  <a:cubicBezTo>
                    <a:pt x="13354" y="29126"/>
                    <a:pt x="12734" y="28931"/>
                    <a:pt x="12114" y="28666"/>
                  </a:cubicBezTo>
                  <a:cubicBezTo>
                    <a:pt x="11731" y="28503"/>
                    <a:pt x="11348" y="28316"/>
                    <a:pt x="11036" y="28036"/>
                  </a:cubicBezTo>
                  <a:cubicBezTo>
                    <a:pt x="10979" y="27985"/>
                    <a:pt x="10868" y="27900"/>
                    <a:pt x="10851" y="27820"/>
                  </a:cubicBezTo>
                  <a:cubicBezTo>
                    <a:pt x="10814" y="27645"/>
                    <a:pt x="11041" y="27660"/>
                    <a:pt x="11151" y="27657"/>
                  </a:cubicBezTo>
                  <a:cubicBezTo>
                    <a:pt x="11216" y="27655"/>
                    <a:pt x="11281" y="27654"/>
                    <a:pt x="11346" y="27654"/>
                  </a:cubicBezTo>
                  <a:close/>
                  <a:moveTo>
                    <a:pt x="35356" y="19075"/>
                  </a:moveTo>
                  <a:lnTo>
                    <a:pt x="35356" y="19075"/>
                  </a:lnTo>
                  <a:cubicBezTo>
                    <a:pt x="36816" y="19728"/>
                    <a:pt x="38077" y="20684"/>
                    <a:pt x="39105" y="21918"/>
                  </a:cubicBezTo>
                  <a:cubicBezTo>
                    <a:pt x="40272" y="23323"/>
                    <a:pt x="41088" y="24990"/>
                    <a:pt x="41667" y="26715"/>
                  </a:cubicBezTo>
                  <a:cubicBezTo>
                    <a:pt x="41972" y="27632"/>
                    <a:pt x="42220" y="28572"/>
                    <a:pt x="42418" y="29522"/>
                  </a:cubicBezTo>
                  <a:cubicBezTo>
                    <a:pt x="40719" y="28780"/>
                    <a:pt x="39093" y="27847"/>
                    <a:pt x="37816" y="26490"/>
                  </a:cubicBezTo>
                  <a:cubicBezTo>
                    <a:pt x="36593" y="25189"/>
                    <a:pt x="35778" y="23539"/>
                    <a:pt x="35448" y="21785"/>
                  </a:cubicBezTo>
                  <a:cubicBezTo>
                    <a:pt x="35331" y="21147"/>
                    <a:pt x="35290" y="20505"/>
                    <a:pt x="35304" y="19861"/>
                  </a:cubicBezTo>
                  <a:lnTo>
                    <a:pt x="35304" y="19861"/>
                  </a:lnTo>
                  <a:cubicBezTo>
                    <a:pt x="35617" y="20644"/>
                    <a:pt x="35951" y="21425"/>
                    <a:pt x="36361" y="22162"/>
                  </a:cubicBezTo>
                  <a:cubicBezTo>
                    <a:pt x="36370" y="22180"/>
                    <a:pt x="36386" y="22187"/>
                    <a:pt x="36402" y="22187"/>
                  </a:cubicBezTo>
                  <a:cubicBezTo>
                    <a:pt x="36440" y="22187"/>
                    <a:pt x="36480" y="22150"/>
                    <a:pt x="36461" y="22108"/>
                  </a:cubicBezTo>
                  <a:cubicBezTo>
                    <a:pt x="36303" y="21754"/>
                    <a:pt x="36137" y="21401"/>
                    <a:pt x="35973" y="21047"/>
                  </a:cubicBezTo>
                  <a:lnTo>
                    <a:pt x="35973" y="21047"/>
                  </a:lnTo>
                  <a:cubicBezTo>
                    <a:pt x="36426" y="21828"/>
                    <a:pt x="36951" y="22570"/>
                    <a:pt x="37540" y="23253"/>
                  </a:cubicBezTo>
                  <a:cubicBezTo>
                    <a:pt x="37792" y="23546"/>
                    <a:pt x="38055" y="23829"/>
                    <a:pt x="38329" y="24100"/>
                  </a:cubicBezTo>
                  <a:cubicBezTo>
                    <a:pt x="38588" y="24359"/>
                    <a:pt x="38868" y="24655"/>
                    <a:pt x="39201" y="24814"/>
                  </a:cubicBezTo>
                  <a:cubicBezTo>
                    <a:pt x="39213" y="24820"/>
                    <a:pt x="39226" y="24822"/>
                    <a:pt x="39238" y="24822"/>
                  </a:cubicBezTo>
                  <a:cubicBezTo>
                    <a:pt x="39315" y="24822"/>
                    <a:pt x="39388" y="24722"/>
                    <a:pt x="39340" y="24652"/>
                  </a:cubicBezTo>
                  <a:cubicBezTo>
                    <a:pt x="39161" y="24391"/>
                    <a:pt x="38899" y="24187"/>
                    <a:pt x="38673" y="23964"/>
                  </a:cubicBezTo>
                  <a:cubicBezTo>
                    <a:pt x="38435" y="23733"/>
                    <a:pt x="38204" y="23493"/>
                    <a:pt x="37981" y="23246"/>
                  </a:cubicBezTo>
                  <a:cubicBezTo>
                    <a:pt x="37533" y="22747"/>
                    <a:pt x="37118" y="22216"/>
                    <a:pt x="36744" y="21657"/>
                  </a:cubicBezTo>
                  <a:cubicBezTo>
                    <a:pt x="36304" y="21002"/>
                    <a:pt x="35917" y="20309"/>
                    <a:pt x="35586" y="19593"/>
                  </a:cubicBezTo>
                  <a:lnTo>
                    <a:pt x="35586" y="19593"/>
                  </a:lnTo>
                  <a:cubicBezTo>
                    <a:pt x="36277" y="20352"/>
                    <a:pt x="36916" y="21151"/>
                    <a:pt x="37581" y="21933"/>
                  </a:cubicBezTo>
                  <a:cubicBezTo>
                    <a:pt x="37593" y="21946"/>
                    <a:pt x="37607" y="21952"/>
                    <a:pt x="37621" y="21952"/>
                  </a:cubicBezTo>
                  <a:cubicBezTo>
                    <a:pt x="37658" y="21952"/>
                    <a:pt x="37691" y="21912"/>
                    <a:pt x="37665" y="21872"/>
                  </a:cubicBezTo>
                  <a:cubicBezTo>
                    <a:pt x="37043" y="20989"/>
                    <a:pt x="36307" y="20175"/>
                    <a:pt x="35573" y="19386"/>
                  </a:cubicBezTo>
                  <a:cubicBezTo>
                    <a:pt x="35559" y="19371"/>
                    <a:pt x="35543" y="19366"/>
                    <a:pt x="35527" y="19366"/>
                  </a:cubicBezTo>
                  <a:cubicBezTo>
                    <a:pt x="35514" y="19366"/>
                    <a:pt x="35501" y="19369"/>
                    <a:pt x="35490" y="19375"/>
                  </a:cubicBezTo>
                  <a:cubicBezTo>
                    <a:pt x="35446" y="19275"/>
                    <a:pt x="35397" y="19176"/>
                    <a:pt x="35356" y="19075"/>
                  </a:cubicBezTo>
                  <a:close/>
                  <a:moveTo>
                    <a:pt x="1267" y="31414"/>
                  </a:moveTo>
                  <a:cubicBezTo>
                    <a:pt x="1270" y="31417"/>
                    <a:pt x="1276" y="31418"/>
                    <a:pt x="1280" y="31420"/>
                  </a:cubicBezTo>
                  <a:cubicBezTo>
                    <a:pt x="1274" y="31434"/>
                    <a:pt x="1273" y="31443"/>
                    <a:pt x="1269" y="31453"/>
                  </a:cubicBezTo>
                  <a:lnTo>
                    <a:pt x="1259" y="31478"/>
                  </a:lnTo>
                  <a:cubicBezTo>
                    <a:pt x="1255" y="31484"/>
                    <a:pt x="1247" y="31498"/>
                    <a:pt x="1245" y="31504"/>
                  </a:cubicBezTo>
                  <a:cubicBezTo>
                    <a:pt x="1230" y="31526"/>
                    <a:pt x="1213" y="31549"/>
                    <a:pt x="1196" y="31570"/>
                  </a:cubicBezTo>
                  <a:cubicBezTo>
                    <a:pt x="1195" y="31573"/>
                    <a:pt x="1196" y="31573"/>
                    <a:pt x="1195" y="31573"/>
                  </a:cubicBezTo>
                  <a:cubicBezTo>
                    <a:pt x="1191" y="31575"/>
                    <a:pt x="1192" y="31575"/>
                    <a:pt x="1188" y="31577"/>
                  </a:cubicBezTo>
                  <a:cubicBezTo>
                    <a:pt x="1177" y="31587"/>
                    <a:pt x="1168" y="31597"/>
                    <a:pt x="1157" y="31606"/>
                  </a:cubicBezTo>
                  <a:lnTo>
                    <a:pt x="1125" y="31633"/>
                  </a:lnTo>
                  <a:cubicBezTo>
                    <a:pt x="1118" y="31638"/>
                    <a:pt x="1118" y="31640"/>
                    <a:pt x="1117" y="31641"/>
                  </a:cubicBezTo>
                  <a:cubicBezTo>
                    <a:pt x="1113" y="31644"/>
                    <a:pt x="1113" y="31644"/>
                    <a:pt x="1107" y="31647"/>
                  </a:cubicBezTo>
                  <a:cubicBezTo>
                    <a:pt x="1083" y="31661"/>
                    <a:pt x="1060" y="31674"/>
                    <a:pt x="1035" y="31687"/>
                  </a:cubicBezTo>
                  <a:cubicBezTo>
                    <a:pt x="1028" y="31689"/>
                    <a:pt x="1020" y="31691"/>
                    <a:pt x="1013" y="31695"/>
                  </a:cubicBezTo>
                  <a:cubicBezTo>
                    <a:pt x="1008" y="31697"/>
                    <a:pt x="1001" y="31698"/>
                    <a:pt x="998" y="31701"/>
                  </a:cubicBezTo>
                  <a:cubicBezTo>
                    <a:pt x="984" y="31704"/>
                    <a:pt x="971" y="31708"/>
                    <a:pt x="958" y="31709"/>
                  </a:cubicBezTo>
                  <a:cubicBezTo>
                    <a:pt x="958" y="31709"/>
                    <a:pt x="941" y="31712"/>
                    <a:pt x="928" y="31715"/>
                  </a:cubicBezTo>
                  <a:lnTo>
                    <a:pt x="911" y="31715"/>
                  </a:lnTo>
                  <a:cubicBezTo>
                    <a:pt x="893" y="31715"/>
                    <a:pt x="877" y="31712"/>
                    <a:pt x="859" y="31711"/>
                  </a:cubicBezTo>
                  <a:lnTo>
                    <a:pt x="850" y="31711"/>
                  </a:lnTo>
                  <a:cubicBezTo>
                    <a:pt x="849" y="31709"/>
                    <a:pt x="850" y="31709"/>
                    <a:pt x="847" y="31709"/>
                  </a:cubicBezTo>
                  <a:cubicBezTo>
                    <a:pt x="833" y="31704"/>
                    <a:pt x="816" y="31701"/>
                    <a:pt x="802" y="31695"/>
                  </a:cubicBezTo>
                  <a:cubicBezTo>
                    <a:pt x="801" y="31694"/>
                    <a:pt x="786" y="31688"/>
                    <a:pt x="779" y="31684"/>
                  </a:cubicBezTo>
                  <a:cubicBezTo>
                    <a:pt x="770" y="31677"/>
                    <a:pt x="747" y="31665"/>
                    <a:pt x="745" y="31665"/>
                  </a:cubicBezTo>
                  <a:cubicBezTo>
                    <a:pt x="745" y="31665"/>
                    <a:pt x="745" y="31665"/>
                    <a:pt x="745" y="31665"/>
                  </a:cubicBezTo>
                  <a:lnTo>
                    <a:pt x="708" y="31638"/>
                  </a:lnTo>
                  <a:cubicBezTo>
                    <a:pt x="707" y="31637"/>
                    <a:pt x="703" y="31633"/>
                    <a:pt x="700" y="31631"/>
                  </a:cubicBezTo>
                  <a:cubicBezTo>
                    <a:pt x="691" y="31624"/>
                    <a:pt x="684" y="31613"/>
                    <a:pt x="677" y="31606"/>
                  </a:cubicBezTo>
                  <a:lnTo>
                    <a:pt x="677" y="31606"/>
                  </a:lnTo>
                  <a:cubicBezTo>
                    <a:pt x="738" y="31626"/>
                    <a:pt x="802" y="31637"/>
                    <a:pt x="865" y="31637"/>
                  </a:cubicBezTo>
                  <a:cubicBezTo>
                    <a:pt x="990" y="31637"/>
                    <a:pt x="1112" y="31595"/>
                    <a:pt x="1206" y="31498"/>
                  </a:cubicBezTo>
                  <a:cubicBezTo>
                    <a:pt x="1232" y="31474"/>
                    <a:pt x="1247" y="31443"/>
                    <a:pt x="1267" y="31414"/>
                  </a:cubicBezTo>
                  <a:close/>
                  <a:moveTo>
                    <a:pt x="8298" y="27514"/>
                  </a:moveTo>
                  <a:cubicBezTo>
                    <a:pt x="8488" y="27514"/>
                    <a:pt x="8703" y="27675"/>
                    <a:pt x="8858" y="27771"/>
                  </a:cubicBezTo>
                  <a:cubicBezTo>
                    <a:pt x="9044" y="27884"/>
                    <a:pt x="9222" y="28008"/>
                    <a:pt x="9396" y="28143"/>
                  </a:cubicBezTo>
                  <a:cubicBezTo>
                    <a:pt x="10072" y="28675"/>
                    <a:pt x="10620" y="29358"/>
                    <a:pt x="11071" y="30086"/>
                  </a:cubicBezTo>
                  <a:cubicBezTo>
                    <a:pt x="11460" y="30718"/>
                    <a:pt x="11783" y="31389"/>
                    <a:pt x="12094" y="32063"/>
                  </a:cubicBezTo>
                  <a:cubicBezTo>
                    <a:pt x="12063" y="32081"/>
                    <a:pt x="12037" y="32108"/>
                    <a:pt x="12024" y="32141"/>
                  </a:cubicBezTo>
                  <a:cubicBezTo>
                    <a:pt x="11624" y="31487"/>
                    <a:pt x="11185" y="30859"/>
                    <a:pt x="10689" y="30275"/>
                  </a:cubicBezTo>
                  <a:cubicBezTo>
                    <a:pt x="10679" y="30262"/>
                    <a:pt x="10666" y="30257"/>
                    <a:pt x="10653" y="30257"/>
                  </a:cubicBezTo>
                  <a:cubicBezTo>
                    <a:pt x="10617" y="30257"/>
                    <a:pt x="10583" y="30295"/>
                    <a:pt x="10611" y="30332"/>
                  </a:cubicBezTo>
                  <a:cubicBezTo>
                    <a:pt x="11099" y="30952"/>
                    <a:pt x="11561" y="31596"/>
                    <a:pt x="11973" y="32268"/>
                  </a:cubicBezTo>
                  <a:cubicBezTo>
                    <a:pt x="11978" y="32274"/>
                    <a:pt x="11981" y="32274"/>
                    <a:pt x="11986" y="32275"/>
                  </a:cubicBezTo>
                  <a:cubicBezTo>
                    <a:pt x="11971" y="32332"/>
                    <a:pt x="11952" y="32389"/>
                    <a:pt x="11935" y="32446"/>
                  </a:cubicBezTo>
                  <a:cubicBezTo>
                    <a:pt x="10762" y="31250"/>
                    <a:pt x="9676" y="29970"/>
                    <a:pt x="8700" y="28611"/>
                  </a:cubicBezTo>
                  <a:cubicBezTo>
                    <a:pt x="8561" y="28419"/>
                    <a:pt x="8425" y="28226"/>
                    <a:pt x="8292" y="28029"/>
                  </a:cubicBezTo>
                  <a:cubicBezTo>
                    <a:pt x="8207" y="27904"/>
                    <a:pt x="7964" y="27517"/>
                    <a:pt x="8293" y="27514"/>
                  </a:cubicBezTo>
                  <a:cubicBezTo>
                    <a:pt x="8295" y="27514"/>
                    <a:pt x="8296" y="27514"/>
                    <a:pt x="8298" y="27514"/>
                  </a:cubicBezTo>
                  <a:close/>
                  <a:moveTo>
                    <a:pt x="6642" y="28864"/>
                  </a:moveTo>
                  <a:cubicBezTo>
                    <a:pt x="6651" y="28864"/>
                    <a:pt x="6659" y="28864"/>
                    <a:pt x="6667" y="28865"/>
                  </a:cubicBezTo>
                  <a:cubicBezTo>
                    <a:pt x="7050" y="28879"/>
                    <a:pt x="7440" y="29008"/>
                    <a:pt x="7787" y="29168"/>
                  </a:cubicBezTo>
                  <a:cubicBezTo>
                    <a:pt x="8512" y="29503"/>
                    <a:pt x="9126" y="30039"/>
                    <a:pt x="9703" y="30579"/>
                  </a:cubicBezTo>
                  <a:cubicBezTo>
                    <a:pt x="10434" y="31260"/>
                    <a:pt x="11155" y="31951"/>
                    <a:pt x="11877" y="32639"/>
                  </a:cubicBezTo>
                  <a:cubicBezTo>
                    <a:pt x="11854" y="32718"/>
                    <a:pt x="11836" y="32800"/>
                    <a:pt x="11817" y="32880"/>
                  </a:cubicBezTo>
                  <a:cubicBezTo>
                    <a:pt x="11128" y="32156"/>
                    <a:pt x="10363" y="31505"/>
                    <a:pt x="9523" y="30959"/>
                  </a:cubicBezTo>
                  <a:cubicBezTo>
                    <a:pt x="9511" y="30951"/>
                    <a:pt x="9498" y="30947"/>
                    <a:pt x="9485" y="30947"/>
                  </a:cubicBezTo>
                  <a:cubicBezTo>
                    <a:pt x="9427" y="30947"/>
                    <a:pt x="9378" y="31023"/>
                    <a:pt x="9437" y="31062"/>
                  </a:cubicBezTo>
                  <a:cubicBezTo>
                    <a:pt x="10194" y="31572"/>
                    <a:pt x="10901" y="32151"/>
                    <a:pt x="11546" y="32793"/>
                  </a:cubicBezTo>
                  <a:cubicBezTo>
                    <a:pt x="10915" y="32420"/>
                    <a:pt x="10288" y="32040"/>
                    <a:pt x="9674" y="31643"/>
                  </a:cubicBezTo>
                  <a:cubicBezTo>
                    <a:pt x="8849" y="31111"/>
                    <a:pt x="7981" y="30588"/>
                    <a:pt x="7236" y="29950"/>
                  </a:cubicBezTo>
                  <a:cubicBezTo>
                    <a:pt x="7063" y="29801"/>
                    <a:pt x="6900" y="29644"/>
                    <a:pt x="6751" y="29472"/>
                  </a:cubicBezTo>
                  <a:cubicBezTo>
                    <a:pt x="6666" y="29373"/>
                    <a:pt x="6581" y="29269"/>
                    <a:pt x="6511" y="29160"/>
                  </a:cubicBezTo>
                  <a:cubicBezTo>
                    <a:pt x="6491" y="29127"/>
                    <a:pt x="6435" y="29053"/>
                    <a:pt x="6439" y="29015"/>
                  </a:cubicBezTo>
                  <a:cubicBezTo>
                    <a:pt x="6452" y="28891"/>
                    <a:pt x="6544" y="28864"/>
                    <a:pt x="6642" y="28864"/>
                  </a:cubicBezTo>
                  <a:close/>
                  <a:moveTo>
                    <a:pt x="6328" y="30787"/>
                  </a:moveTo>
                  <a:cubicBezTo>
                    <a:pt x="6491" y="30787"/>
                    <a:pt x="6655" y="30804"/>
                    <a:pt x="6816" y="30831"/>
                  </a:cubicBezTo>
                  <a:cubicBezTo>
                    <a:pt x="7626" y="30974"/>
                    <a:pt x="8360" y="31397"/>
                    <a:pt x="9079" y="31772"/>
                  </a:cubicBezTo>
                  <a:lnTo>
                    <a:pt x="11155" y="32851"/>
                  </a:lnTo>
                  <a:cubicBezTo>
                    <a:pt x="11298" y="32929"/>
                    <a:pt x="11440" y="33010"/>
                    <a:pt x="11583" y="33087"/>
                  </a:cubicBezTo>
                  <a:cubicBezTo>
                    <a:pt x="11589" y="33090"/>
                    <a:pt x="11595" y="33091"/>
                    <a:pt x="11600" y="33091"/>
                  </a:cubicBezTo>
                  <a:cubicBezTo>
                    <a:pt x="11604" y="33091"/>
                    <a:pt x="11608" y="33090"/>
                    <a:pt x="11612" y="33088"/>
                  </a:cubicBezTo>
                  <a:cubicBezTo>
                    <a:pt x="11658" y="33114"/>
                    <a:pt x="11705" y="33138"/>
                    <a:pt x="11752" y="33162"/>
                  </a:cubicBezTo>
                  <a:cubicBezTo>
                    <a:pt x="11732" y="33254"/>
                    <a:pt x="11715" y="33342"/>
                    <a:pt x="11698" y="33432"/>
                  </a:cubicBezTo>
                  <a:cubicBezTo>
                    <a:pt x="11680" y="33416"/>
                    <a:pt x="11656" y="33403"/>
                    <a:pt x="11624" y="33403"/>
                  </a:cubicBezTo>
                  <a:cubicBezTo>
                    <a:pt x="11568" y="33400"/>
                    <a:pt x="11511" y="33399"/>
                    <a:pt x="11456" y="33396"/>
                  </a:cubicBezTo>
                  <a:cubicBezTo>
                    <a:pt x="10691" y="33212"/>
                    <a:pt x="9932" y="33006"/>
                    <a:pt x="9184" y="32765"/>
                  </a:cubicBezTo>
                  <a:cubicBezTo>
                    <a:pt x="8304" y="32481"/>
                    <a:pt x="7381" y="32199"/>
                    <a:pt x="6568" y="31753"/>
                  </a:cubicBezTo>
                  <a:cubicBezTo>
                    <a:pt x="6399" y="31661"/>
                    <a:pt x="6234" y="31559"/>
                    <a:pt x="6083" y="31440"/>
                  </a:cubicBezTo>
                  <a:cubicBezTo>
                    <a:pt x="5973" y="31356"/>
                    <a:pt x="5644" y="31130"/>
                    <a:pt x="5675" y="30950"/>
                  </a:cubicBezTo>
                  <a:cubicBezTo>
                    <a:pt x="5704" y="30781"/>
                    <a:pt x="6148" y="30789"/>
                    <a:pt x="6276" y="30787"/>
                  </a:cubicBezTo>
                  <a:cubicBezTo>
                    <a:pt x="6293" y="30787"/>
                    <a:pt x="6310" y="30787"/>
                    <a:pt x="6328" y="30787"/>
                  </a:cubicBezTo>
                  <a:close/>
                  <a:moveTo>
                    <a:pt x="9985" y="33640"/>
                  </a:moveTo>
                  <a:cubicBezTo>
                    <a:pt x="10511" y="33640"/>
                    <a:pt x="11036" y="33658"/>
                    <a:pt x="11561" y="33676"/>
                  </a:cubicBezTo>
                  <a:cubicBezTo>
                    <a:pt x="11592" y="33683"/>
                    <a:pt x="11624" y="33691"/>
                    <a:pt x="11658" y="33701"/>
                  </a:cubicBezTo>
                  <a:cubicBezTo>
                    <a:pt x="11639" y="33795"/>
                    <a:pt x="11630" y="33890"/>
                    <a:pt x="11617" y="33985"/>
                  </a:cubicBezTo>
                  <a:cubicBezTo>
                    <a:pt x="11575" y="34005"/>
                    <a:pt x="11534" y="34023"/>
                    <a:pt x="11492" y="34045"/>
                  </a:cubicBezTo>
                  <a:cubicBezTo>
                    <a:pt x="11498" y="34012"/>
                    <a:pt x="11483" y="33977"/>
                    <a:pt x="11440" y="33972"/>
                  </a:cubicBezTo>
                  <a:cubicBezTo>
                    <a:pt x="10819" y="33903"/>
                    <a:pt x="10189" y="33837"/>
                    <a:pt x="9564" y="33837"/>
                  </a:cubicBezTo>
                  <a:cubicBezTo>
                    <a:pt x="9510" y="33837"/>
                    <a:pt x="9456" y="33838"/>
                    <a:pt x="9403" y="33839"/>
                  </a:cubicBezTo>
                  <a:cubicBezTo>
                    <a:pt x="9334" y="33842"/>
                    <a:pt x="9329" y="33952"/>
                    <a:pt x="9397" y="33958"/>
                  </a:cubicBezTo>
                  <a:cubicBezTo>
                    <a:pt x="9964" y="34008"/>
                    <a:pt x="10532" y="34035"/>
                    <a:pt x="11099" y="34083"/>
                  </a:cubicBezTo>
                  <a:cubicBezTo>
                    <a:pt x="10824" y="34161"/>
                    <a:pt x="10549" y="34246"/>
                    <a:pt x="10279" y="34338"/>
                  </a:cubicBezTo>
                  <a:cubicBezTo>
                    <a:pt x="9789" y="34483"/>
                    <a:pt x="9293" y="34622"/>
                    <a:pt x="8797" y="34744"/>
                  </a:cubicBezTo>
                  <a:cubicBezTo>
                    <a:pt x="8382" y="34846"/>
                    <a:pt x="7965" y="34938"/>
                    <a:pt x="7547" y="35024"/>
                  </a:cubicBezTo>
                  <a:cubicBezTo>
                    <a:pt x="7164" y="35101"/>
                    <a:pt x="6750" y="35222"/>
                    <a:pt x="6357" y="35222"/>
                  </a:cubicBezTo>
                  <a:cubicBezTo>
                    <a:pt x="6349" y="35222"/>
                    <a:pt x="6340" y="35222"/>
                    <a:pt x="6331" y="35222"/>
                  </a:cubicBezTo>
                  <a:cubicBezTo>
                    <a:pt x="5979" y="35218"/>
                    <a:pt x="5525" y="34923"/>
                    <a:pt x="5816" y="34547"/>
                  </a:cubicBezTo>
                  <a:cubicBezTo>
                    <a:pt x="6016" y="34287"/>
                    <a:pt x="6385" y="34174"/>
                    <a:pt x="6681" y="34077"/>
                  </a:cubicBezTo>
                  <a:cubicBezTo>
                    <a:pt x="7419" y="33833"/>
                    <a:pt x="8192" y="33713"/>
                    <a:pt x="8966" y="33667"/>
                  </a:cubicBezTo>
                  <a:cubicBezTo>
                    <a:pt x="9305" y="33647"/>
                    <a:pt x="9645" y="33640"/>
                    <a:pt x="9985" y="33640"/>
                  </a:cubicBezTo>
                  <a:close/>
                  <a:moveTo>
                    <a:pt x="10729" y="34445"/>
                  </a:moveTo>
                  <a:cubicBezTo>
                    <a:pt x="10037" y="34842"/>
                    <a:pt x="9383" y="35306"/>
                    <a:pt x="8783" y="35835"/>
                  </a:cubicBezTo>
                  <a:cubicBezTo>
                    <a:pt x="8773" y="35844"/>
                    <a:pt x="8761" y="35854"/>
                    <a:pt x="8751" y="35863"/>
                  </a:cubicBezTo>
                  <a:cubicBezTo>
                    <a:pt x="8312" y="36184"/>
                    <a:pt x="7870" y="36502"/>
                    <a:pt x="7413" y="36797"/>
                  </a:cubicBezTo>
                  <a:cubicBezTo>
                    <a:pt x="7083" y="37014"/>
                    <a:pt x="6724" y="37279"/>
                    <a:pt x="6354" y="37424"/>
                  </a:cubicBezTo>
                  <a:cubicBezTo>
                    <a:pt x="6307" y="37442"/>
                    <a:pt x="6262" y="37450"/>
                    <a:pt x="6221" y="37450"/>
                  </a:cubicBezTo>
                  <a:cubicBezTo>
                    <a:pt x="6073" y="37450"/>
                    <a:pt x="5967" y="37342"/>
                    <a:pt x="5978" y="37157"/>
                  </a:cubicBezTo>
                  <a:cubicBezTo>
                    <a:pt x="5990" y="36945"/>
                    <a:pt x="6182" y="36789"/>
                    <a:pt x="6339" y="36669"/>
                  </a:cubicBezTo>
                  <a:cubicBezTo>
                    <a:pt x="7022" y="36154"/>
                    <a:pt x="7771" y="35707"/>
                    <a:pt x="8533" y="35320"/>
                  </a:cubicBezTo>
                  <a:cubicBezTo>
                    <a:pt x="9105" y="35031"/>
                    <a:pt x="9696" y="34784"/>
                    <a:pt x="10301" y="34574"/>
                  </a:cubicBezTo>
                  <a:cubicBezTo>
                    <a:pt x="10445" y="34531"/>
                    <a:pt x="10587" y="34489"/>
                    <a:pt x="10729" y="34445"/>
                  </a:cubicBezTo>
                  <a:close/>
                  <a:moveTo>
                    <a:pt x="11585" y="34219"/>
                  </a:moveTo>
                  <a:cubicBezTo>
                    <a:pt x="11578" y="34283"/>
                    <a:pt x="11568" y="34347"/>
                    <a:pt x="11561" y="34409"/>
                  </a:cubicBezTo>
                  <a:cubicBezTo>
                    <a:pt x="11555" y="34469"/>
                    <a:pt x="11582" y="34523"/>
                    <a:pt x="11624" y="34561"/>
                  </a:cubicBezTo>
                  <a:cubicBezTo>
                    <a:pt x="10875" y="35270"/>
                    <a:pt x="10129" y="35981"/>
                    <a:pt x="9386" y="36698"/>
                  </a:cubicBezTo>
                  <a:cubicBezTo>
                    <a:pt x="8998" y="37072"/>
                    <a:pt x="8619" y="37470"/>
                    <a:pt x="8201" y="37811"/>
                  </a:cubicBezTo>
                  <a:cubicBezTo>
                    <a:pt x="7872" y="38082"/>
                    <a:pt x="7491" y="38306"/>
                    <a:pt x="7064" y="38306"/>
                  </a:cubicBezTo>
                  <a:cubicBezTo>
                    <a:pt x="7038" y="38306"/>
                    <a:pt x="7011" y="38305"/>
                    <a:pt x="6985" y="38304"/>
                  </a:cubicBezTo>
                  <a:cubicBezTo>
                    <a:pt x="6991" y="38074"/>
                    <a:pt x="7168" y="37868"/>
                    <a:pt x="7300" y="37695"/>
                  </a:cubicBezTo>
                  <a:cubicBezTo>
                    <a:pt x="7476" y="37462"/>
                    <a:pt x="7660" y="37237"/>
                    <a:pt x="7853" y="37020"/>
                  </a:cubicBezTo>
                  <a:cubicBezTo>
                    <a:pt x="8148" y="36686"/>
                    <a:pt x="8468" y="36376"/>
                    <a:pt x="8800" y="36076"/>
                  </a:cubicBezTo>
                  <a:cubicBezTo>
                    <a:pt x="8885" y="36012"/>
                    <a:pt x="8971" y="35950"/>
                    <a:pt x="9056" y="35886"/>
                  </a:cubicBezTo>
                  <a:cubicBezTo>
                    <a:pt x="9872" y="35287"/>
                    <a:pt x="10694" y="34694"/>
                    <a:pt x="11585" y="34219"/>
                  </a:cubicBezTo>
                  <a:close/>
                  <a:moveTo>
                    <a:pt x="29802" y="29615"/>
                  </a:moveTo>
                  <a:lnTo>
                    <a:pt x="29802" y="29615"/>
                  </a:lnTo>
                  <a:cubicBezTo>
                    <a:pt x="29793" y="29658"/>
                    <a:pt x="29779" y="29699"/>
                    <a:pt x="29772" y="29741"/>
                  </a:cubicBezTo>
                  <a:cubicBezTo>
                    <a:pt x="29742" y="29888"/>
                    <a:pt x="29714" y="30039"/>
                    <a:pt x="29688" y="30190"/>
                  </a:cubicBezTo>
                  <a:cubicBezTo>
                    <a:pt x="29626" y="30337"/>
                    <a:pt x="29562" y="30483"/>
                    <a:pt x="29497" y="30630"/>
                  </a:cubicBezTo>
                  <a:cubicBezTo>
                    <a:pt x="29370" y="30916"/>
                    <a:pt x="29264" y="31213"/>
                    <a:pt x="29182" y="31514"/>
                  </a:cubicBezTo>
                  <a:cubicBezTo>
                    <a:pt x="29014" y="32122"/>
                    <a:pt x="28945" y="32755"/>
                    <a:pt x="28972" y="33385"/>
                  </a:cubicBezTo>
                  <a:cubicBezTo>
                    <a:pt x="28974" y="33424"/>
                    <a:pt x="29002" y="33442"/>
                    <a:pt x="29032" y="33442"/>
                  </a:cubicBezTo>
                  <a:cubicBezTo>
                    <a:pt x="29067" y="33442"/>
                    <a:pt x="29103" y="33417"/>
                    <a:pt x="29101" y="33372"/>
                  </a:cubicBezTo>
                  <a:cubicBezTo>
                    <a:pt x="29084" y="32739"/>
                    <a:pt x="29168" y="32107"/>
                    <a:pt x="29348" y="31498"/>
                  </a:cubicBezTo>
                  <a:cubicBezTo>
                    <a:pt x="29416" y="31272"/>
                    <a:pt x="29502" y="31055"/>
                    <a:pt x="29596" y="30838"/>
                  </a:cubicBezTo>
                  <a:lnTo>
                    <a:pt x="29596" y="30838"/>
                  </a:lnTo>
                  <a:cubicBezTo>
                    <a:pt x="29498" y="31698"/>
                    <a:pt x="29494" y="32582"/>
                    <a:pt x="29657" y="33413"/>
                  </a:cubicBezTo>
                  <a:cubicBezTo>
                    <a:pt x="29665" y="33456"/>
                    <a:pt x="29705" y="33478"/>
                    <a:pt x="29744" y="33478"/>
                  </a:cubicBezTo>
                  <a:cubicBezTo>
                    <a:pt x="29787" y="33478"/>
                    <a:pt x="29828" y="33452"/>
                    <a:pt x="29824" y="33400"/>
                  </a:cubicBezTo>
                  <a:cubicBezTo>
                    <a:pt x="29786" y="32805"/>
                    <a:pt x="29736" y="32214"/>
                    <a:pt x="29752" y="31617"/>
                  </a:cubicBezTo>
                  <a:cubicBezTo>
                    <a:pt x="29766" y="31126"/>
                    <a:pt x="29820" y="30638"/>
                    <a:pt x="29900" y="30154"/>
                  </a:cubicBezTo>
                  <a:cubicBezTo>
                    <a:pt x="29956" y="30012"/>
                    <a:pt x="30002" y="29866"/>
                    <a:pt x="30030" y="29715"/>
                  </a:cubicBezTo>
                  <a:cubicBezTo>
                    <a:pt x="30033" y="29704"/>
                    <a:pt x="30033" y="29695"/>
                    <a:pt x="30030" y="29687"/>
                  </a:cubicBezTo>
                  <a:lnTo>
                    <a:pt x="30030" y="29687"/>
                  </a:lnTo>
                  <a:cubicBezTo>
                    <a:pt x="30035" y="29702"/>
                    <a:pt x="30047" y="29709"/>
                    <a:pt x="30059" y="29709"/>
                  </a:cubicBezTo>
                  <a:cubicBezTo>
                    <a:pt x="30065" y="29709"/>
                    <a:pt x="30071" y="29708"/>
                    <a:pt x="30077" y="29705"/>
                  </a:cubicBezTo>
                  <a:cubicBezTo>
                    <a:pt x="30139" y="29851"/>
                    <a:pt x="30181" y="30007"/>
                    <a:pt x="30222" y="30160"/>
                  </a:cubicBezTo>
                  <a:cubicBezTo>
                    <a:pt x="30290" y="30403"/>
                    <a:pt x="30347" y="30647"/>
                    <a:pt x="30395" y="30894"/>
                  </a:cubicBezTo>
                  <a:cubicBezTo>
                    <a:pt x="30486" y="31369"/>
                    <a:pt x="30538" y="31851"/>
                    <a:pt x="30576" y="32332"/>
                  </a:cubicBezTo>
                  <a:cubicBezTo>
                    <a:pt x="30580" y="32369"/>
                    <a:pt x="30606" y="32386"/>
                    <a:pt x="30634" y="32386"/>
                  </a:cubicBezTo>
                  <a:cubicBezTo>
                    <a:pt x="30667" y="32386"/>
                    <a:pt x="30702" y="32362"/>
                    <a:pt x="30703" y="32319"/>
                  </a:cubicBezTo>
                  <a:cubicBezTo>
                    <a:pt x="30710" y="31792"/>
                    <a:pt x="30647" y="31265"/>
                    <a:pt x="30540" y="30750"/>
                  </a:cubicBezTo>
                  <a:cubicBezTo>
                    <a:pt x="30488" y="30506"/>
                    <a:pt x="30430" y="30264"/>
                    <a:pt x="30359" y="30024"/>
                  </a:cubicBezTo>
                  <a:cubicBezTo>
                    <a:pt x="30352" y="30003"/>
                    <a:pt x="30345" y="29983"/>
                    <a:pt x="30339" y="29960"/>
                  </a:cubicBezTo>
                  <a:lnTo>
                    <a:pt x="30339" y="29960"/>
                  </a:lnTo>
                  <a:cubicBezTo>
                    <a:pt x="30376" y="30022"/>
                    <a:pt x="30416" y="30083"/>
                    <a:pt x="30452" y="30144"/>
                  </a:cubicBezTo>
                  <a:cubicBezTo>
                    <a:pt x="30618" y="30447"/>
                    <a:pt x="30769" y="30754"/>
                    <a:pt x="30890" y="31077"/>
                  </a:cubicBezTo>
                  <a:cubicBezTo>
                    <a:pt x="31135" y="31729"/>
                    <a:pt x="31280" y="32426"/>
                    <a:pt x="31304" y="33124"/>
                  </a:cubicBezTo>
                  <a:cubicBezTo>
                    <a:pt x="31351" y="34412"/>
                    <a:pt x="31020" y="35676"/>
                    <a:pt x="30575" y="36876"/>
                  </a:cubicBezTo>
                  <a:cubicBezTo>
                    <a:pt x="30349" y="37484"/>
                    <a:pt x="30094" y="38080"/>
                    <a:pt x="29834" y="38673"/>
                  </a:cubicBezTo>
                  <a:cubicBezTo>
                    <a:pt x="28950" y="37675"/>
                    <a:pt x="28367" y="36435"/>
                    <a:pt x="28170" y="35116"/>
                  </a:cubicBezTo>
                  <a:cubicBezTo>
                    <a:pt x="27973" y="33795"/>
                    <a:pt x="28191" y="32430"/>
                    <a:pt x="28758" y="31217"/>
                  </a:cubicBezTo>
                  <a:cubicBezTo>
                    <a:pt x="29030" y="30631"/>
                    <a:pt x="29395" y="30110"/>
                    <a:pt x="29802" y="29615"/>
                  </a:cubicBezTo>
                  <a:close/>
                  <a:moveTo>
                    <a:pt x="21195" y="35480"/>
                  </a:moveTo>
                  <a:cubicBezTo>
                    <a:pt x="21195" y="35496"/>
                    <a:pt x="21190" y="35513"/>
                    <a:pt x="21186" y="35533"/>
                  </a:cubicBezTo>
                  <a:cubicBezTo>
                    <a:pt x="21178" y="35530"/>
                    <a:pt x="21170" y="35528"/>
                    <a:pt x="21163" y="35528"/>
                  </a:cubicBezTo>
                  <a:cubicBezTo>
                    <a:pt x="21150" y="35528"/>
                    <a:pt x="21137" y="35533"/>
                    <a:pt x="21126" y="35549"/>
                  </a:cubicBezTo>
                  <a:cubicBezTo>
                    <a:pt x="20502" y="36469"/>
                    <a:pt x="19855" y="37376"/>
                    <a:pt x="19201" y="38275"/>
                  </a:cubicBezTo>
                  <a:cubicBezTo>
                    <a:pt x="19161" y="38330"/>
                    <a:pt x="19210" y="38393"/>
                    <a:pt x="19259" y="38393"/>
                  </a:cubicBezTo>
                  <a:cubicBezTo>
                    <a:pt x="19277" y="38393"/>
                    <a:pt x="19296" y="38385"/>
                    <a:pt x="19310" y="38365"/>
                  </a:cubicBezTo>
                  <a:cubicBezTo>
                    <a:pt x="19946" y="37514"/>
                    <a:pt x="20544" y="36640"/>
                    <a:pt x="21126" y="35751"/>
                  </a:cubicBezTo>
                  <a:lnTo>
                    <a:pt x="21126" y="35751"/>
                  </a:lnTo>
                  <a:cubicBezTo>
                    <a:pt x="20994" y="36244"/>
                    <a:pt x="20842" y="36732"/>
                    <a:pt x="20632" y="37201"/>
                  </a:cubicBezTo>
                  <a:cubicBezTo>
                    <a:pt x="20324" y="37885"/>
                    <a:pt x="19913" y="38525"/>
                    <a:pt x="19428" y="39098"/>
                  </a:cubicBezTo>
                  <a:cubicBezTo>
                    <a:pt x="18399" y="40310"/>
                    <a:pt x="17011" y="41192"/>
                    <a:pt x="15499" y="41673"/>
                  </a:cubicBezTo>
                  <a:cubicBezTo>
                    <a:pt x="14682" y="41933"/>
                    <a:pt x="13829" y="42081"/>
                    <a:pt x="12971" y="42110"/>
                  </a:cubicBezTo>
                  <a:cubicBezTo>
                    <a:pt x="13377" y="40768"/>
                    <a:pt x="13967" y="39442"/>
                    <a:pt x="14924" y="38397"/>
                  </a:cubicBezTo>
                  <a:cubicBezTo>
                    <a:pt x="15427" y="37851"/>
                    <a:pt x="16016" y="37403"/>
                    <a:pt x="16681" y="37072"/>
                  </a:cubicBezTo>
                  <a:cubicBezTo>
                    <a:pt x="17365" y="36732"/>
                    <a:pt x="18097" y="36506"/>
                    <a:pt x="18826" y="36291"/>
                  </a:cubicBezTo>
                  <a:cubicBezTo>
                    <a:pt x="19001" y="36239"/>
                    <a:pt x="19178" y="36187"/>
                    <a:pt x="19355" y="36137"/>
                  </a:cubicBezTo>
                  <a:lnTo>
                    <a:pt x="19355" y="36137"/>
                  </a:lnTo>
                  <a:cubicBezTo>
                    <a:pt x="19235" y="36220"/>
                    <a:pt x="19114" y="36298"/>
                    <a:pt x="18989" y="36373"/>
                  </a:cubicBezTo>
                  <a:cubicBezTo>
                    <a:pt x="18498" y="36675"/>
                    <a:pt x="17993" y="36952"/>
                    <a:pt x="17475" y="37203"/>
                  </a:cubicBezTo>
                  <a:cubicBezTo>
                    <a:pt x="17411" y="37234"/>
                    <a:pt x="17435" y="37327"/>
                    <a:pt x="17492" y="37327"/>
                  </a:cubicBezTo>
                  <a:cubicBezTo>
                    <a:pt x="17501" y="37327"/>
                    <a:pt x="17510" y="37325"/>
                    <a:pt x="17519" y="37321"/>
                  </a:cubicBezTo>
                  <a:cubicBezTo>
                    <a:pt x="18032" y="37081"/>
                    <a:pt x="18532" y="36817"/>
                    <a:pt x="19018" y="36529"/>
                  </a:cubicBezTo>
                  <a:cubicBezTo>
                    <a:pt x="19314" y="36354"/>
                    <a:pt x="19618" y="36171"/>
                    <a:pt x="19906" y="35973"/>
                  </a:cubicBezTo>
                  <a:cubicBezTo>
                    <a:pt x="20113" y="35907"/>
                    <a:pt x="20322" y="35839"/>
                    <a:pt x="20522" y="35761"/>
                  </a:cubicBezTo>
                  <a:lnTo>
                    <a:pt x="20522" y="35761"/>
                  </a:lnTo>
                  <a:cubicBezTo>
                    <a:pt x="19846" y="36322"/>
                    <a:pt x="19145" y="36854"/>
                    <a:pt x="18409" y="37345"/>
                  </a:cubicBezTo>
                  <a:cubicBezTo>
                    <a:pt x="17826" y="37738"/>
                    <a:pt x="17221" y="38097"/>
                    <a:pt x="16634" y="38483"/>
                  </a:cubicBezTo>
                  <a:cubicBezTo>
                    <a:pt x="16566" y="38528"/>
                    <a:pt x="16599" y="38626"/>
                    <a:pt x="16667" y="38626"/>
                  </a:cubicBezTo>
                  <a:cubicBezTo>
                    <a:pt x="16679" y="38626"/>
                    <a:pt x="16691" y="38623"/>
                    <a:pt x="16704" y="38617"/>
                  </a:cubicBezTo>
                  <a:cubicBezTo>
                    <a:pt x="17824" y="38082"/>
                    <a:pt x="18860" y="37348"/>
                    <a:pt x="19842" y="36596"/>
                  </a:cubicBezTo>
                  <a:cubicBezTo>
                    <a:pt x="20306" y="36241"/>
                    <a:pt x="20757" y="35866"/>
                    <a:pt x="21195" y="35480"/>
                  </a:cubicBezTo>
                  <a:close/>
                  <a:moveTo>
                    <a:pt x="30480" y="0"/>
                  </a:moveTo>
                  <a:cubicBezTo>
                    <a:pt x="30448" y="0"/>
                    <a:pt x="30418" y="20"/>
                    <a:pt x="30415" y="64"/>
                  </a:cubicBezTo>
                  <a:lnTo>
                    <a:pt x="30415" y="74"/>
                  </a:lnTo>
                  <a:cubicBezTo>
                    <a:pt x="30389" y="102"/>
                    <a:pt x="30372" y="136"/>
                    <a:pt x="30366" y="179"/>
                  </a:cubicBezTo>
                  <a:cubicBezTo>
                    <a:pt x="30364" y="190"/>
                    <a:pt x="30366" y="198"/>
                    <a:pt x="30366" y="208"/>
                  </a:cubicBezTo>
                  <a:cubicBezTo>
                    <a:pt x="30305" y="244"/>
                    <a:pt x="30269" y="312"/>
                    <a:pt x="30297" y="400"/>
                  </a:cubicBezTo>
                  <a:cubicBezTo>
                    <a:pt x="30320" y="474"/>
                    <a:pt x="30347" y="542"/>
                    <a:pt x="30369" y="616"/>
                  </a:cubicBezTo>
                  <a:cubicBezTo>
                    <a:pt x="30374" y="669"/>
                    <a:pt x="30376" y="725"/>
                    <a:pt x="30382" y="780"/>
                  </a:cubicBezTo>
                  <a:cubicBezTo>
                    <a:pt x="30379" y="2043"/>
                    <a:pt x="30660" y="3294"/>
                    <a:pt x="31040" y="4503"/>
                  </a:cubicBezTo>
                  <a:cubicBezTo>
                    <a:pt x="31049" y="4538"/>
                    <a:pt x="31056" y="4575"/>
                    <a:pt x="31067" y="4611"/>
                  </a:cubicBezTo>
                  <a:cubicBezTo>
                    <a:pt x="31489" y="6139"/>
                    <a:pt x="32106" y="7614"/>
                    <a:pt x="32715" y="9076"/>
                  </a:cubicBezTo>
                  <a:cubicBezTo>
                    <a:pt x="32844" y="9386"/>
                    <a:pt x="32973" y="9697"/>
                    <a:pt x="33105" y="10008"/>
                  </a:cubicBezTo>
                  <a:cubicBezTo>
                    <a:pt x="33193" y="10260"/>
                    <a:pt x="33281" y="10516"/>
                    <a:pt x="33361" y="10774"/>
                  </a:cubicBezTo>
                  <a:cubicBezTo>
                    <a:pt x="34062" y="12977"/>
                    <a:pt x="34319" y="15300"/>
                    <a:pt x="34143" y="17598"/>
                  </a:cubicBezTo>
                  <a:cubicBezTo>
                    <a:pt x="33881" y="17876"/>
                    <a:pt x="33628" y="18117"/>
                    <a:pt x="33252" y="18265"/>
                  </a:cubicBezTo>
                  <a:cubicBezTo>
                    <a:pt x="33022" y="18354"/>
                    <a:pt x="32781" y="18397"/>
                    <a:pt x="32540" y="18397"/>
                  </a:cubicBezTo>
                  <a:cubicBezTo>
                    <a:pt x="32321" y="18397"/>
                    <a:pt x="32102" y="18362"/>
                    <a:pt x="31892" y="18293"/>
                  </a:cubicBezTo>
                  <a:cubicBezTo>
                    <a:pt x="31202" y="18069"/>
                    <a:pt x="30606" y="17621"/>
                    <a:pt x="30054" y="17140"/>
                  </a:cubicBezTo>
                  <a:cubicBezTo>
                    <a:pt x="30121" y="17028"/>
                    <a:pt x="30162" y="16900"/>
                    <a:pt x="30176" y="16770"/>
                  </a:cubicBezTo>
                  <a:cubicBezTo>
                    <a:pt x="30192" y="16726"/>
                    <a:pt x="30203" y="16680"/>
                    <a:pt x="30212" y="16635"/>
                  </a:cubicBezTo>
                  <a:cubicBezTo>
                    <a:pt x="30244" y="16449"/>
                    <a:pt x="30220" y="16252"/>
                    <a:pt x="30169" y="16070"/>
                  </a:cubicBezTo>
                  <a:cubicBezTo>
                    <a:pt x="30141" y="15971"/>
                    <a:pt x="30097" y="15808"/>
                    <a:pt x="30015" y="15708"/>
                  </a:cubicBezTo>
                  <a:cubicBezTo>
                    <a:pt x="30769" y="15450"/>
                    <a:pt x="31439" y="15005"/>
                    <a:pt x="31808" y="14266"/>
                  </a:cubicBezTo>
                  <a:cubicBezTo>
                    <a:pt x="31887" y="14105"/>
                    <a:pt x="32224" y="13389"/>
                    <a:pt x="31872" y="13346"/>
                  </a:cubicBezTo>
                  <a:cubicBezTo>
                    <a:pt x="31861" y="13345"/>
                    <a:pt x="31851" y="13344"/>
                    <a:pt x="31840" y="13344"/>
                  </a:cubicBezTo>
                  <a:cubicBezTo>
                    <a:pt x="31675" y="13344"/>
                    <a:pt x="31478" y="13489"/>
                    <a:pt x="31355" y="13576"/>
                  </a:cubicBezTo>
                  <a:cubicBezTo>
                    <a:pt x="31164" y="13714"/>
                    <a:pt x="31003" y="13888"/>
                    <a:pt x="30857" y="14073"/>
                  </a:cubicBezTo>
                  <a:cubicBezTo>
                    <a:pt x="30535" y="14480"/>
                    <a:pt x="30301" y="14952"/>
                    <a:pt x="29934" y="15318"/>
                  </a:cubicBezTo>
                  <a:cubicBezTo>
                    <a:pt x="30232" y="14131"/>
                    <a:pt x="30432" y="12857"/>
                    <a:pt x="29830" y="11739"/>
                  </a:cubicBezTo>
                  <a:cubicBezTo>
                    <a:pt x="29694" y="11485"/>
                    <a:pt x="29502" y="11181"/>
                    <a:pt x="29258" y="11019"/>
                  </a:cubicBezTo>
                  <a:cubicBezTo>
                    <a:pt x="29202" y="10983"/>
                    <a:pt x="29148" y="10966"/>
                    <a:pt x="29097" y="10966"/>
                  </a:cubicBezTo>
                  <a:cubicBezTo>
                    <a:pt x="28958" y="10966"/>
                    <a:pt x="28846" y="11089"/>
                    <a:pt x="28800" y="11245"/>
                  </a:cubicBezTo>
                  <a:cubicBezTo>
                    <a:pt x="28705" y="11564"/>
                    <a:pt x="28766" y="11949"/>
                    <a:pt x="28814" y="12272"/>
                  </a:cubicBezTo>
                  <a:cubicBezTo>
                    <a:pt x="28855" y="12547"/>
                    <a:pt x="28907" y="12821"/>
                    <a:pt x="28958" y="13095"/>
                  </a:cubicBezTo>
                  <a:cubicBezTo>
                    <a:pt x="28834" y="12692"/>
                    <a:pt x="28708" y="12289"/>
                    <a:pt x="28563" y="11892"/>
                  </a:cubicBezTo>
                  <a:cubicBezTo>
                    <a:pt x="28424" y="11512"/>
                    <a:pt x="28261" y="11133"/>
                    <a:pt x="28011" y="10812"/>
                  </a:cubicBezTo>
                  <a:cubicBezTo>
                    <a:pt x="27825" y="10571"/>
                    <a:pt x="27508" y="10253"/>
                    <a:pt x="27181" y="10235"/>
                  </a:cubicBezTo>
                  <a:cubicBezTo>
                    <a:pt x="27172" y="10234"/>
                    <a:pt x="27164" y="10234"/>
                    <a:pt x="27155" y="10234"/>
                  </a:cubicBezTo>
                  <a:cubicBezTo>
                    <a:pt x="26827" y="10234"/>
                    <a:pt x="26775" y="10629"/>
                    <a:pt x="26793" y="10883"/>
                  </a:cubicBezTo>
                  <a:cubicBezTo>
                    <a:pt x="26819" y="11268"/>
                    <a:pt x="26983" y="11627"/>
                    <a:pt x="27161" y="11961"/>
                  </a:cubicBezTo>
                  <a:cubicBezTo>
                    <a:pt x="27203" y="12039"/>
                    <a:pt x="27247" y="12118"/>
                    <a:pt x="27289" y="12196"/>
                  </a:cubicBezTo>
                  <a:cubicBezTo>
                    <a:pt x="27154" y="12018"/>
                    <a:pt x="27011" y="11848"/>
                    <a:pt x="26851" y="11690"/>
                  </a:cubicBezTo>
                  <a:cubicBezTo>
                    <a:pt x="26694" y="11533"/>
                    <a:pt x="26483" y="11337"/>
                    <a:pt x="26245" y="11337"/>
                  </a:cubicBezTo>
                  <a:cubicBezTo>
                    <a:pt x="26217" y="11337"/>
                    <a:pt x="26188" y="11340"/>
                    <a:pt x="26158" y="11346"/>
                  </a:cubicBezTo>
                  <a:cubicBezTo>
                    <a:pt x="25879" y="11402"/>
                    <a:pt x="25801" y="11696"/>
                    <a:pt x="25835" y="11940"/>
                  </a:cubicBezTo>
                  <a:cubicBezTo>
                    <a:pt x="25885" y="12308"/>
                    <a:pt x="26123" y="12642"/>
                    <a:pt x="26333" y="12935"/>
                  </a:cubicBezTo>
                  <a:cubicBezTo>
                    <a:pt x="26587" y="13287"/>
                    <a:pt x="26855" y="13630"/>
                    <a:pt x="27120" y="13970"/>
                  </a:cubicBezTo>
                  <a:cubicBezTo>
                    <a:pt x="27421" y="14353"/>
                    <a:pt x="27728" y="14729"/>
                    <a:pt x="28041" y="15101"/>
                  </a:cubicBezTo>
                  <a:cubicBezTo>
                    <a:pt x="27759" y="14853"/>
                    <a:pt x="27476" y="14605"/>
                    <a:pt x="27188" y="14361"/>
                  </a:cubicBezTo>
                  <a:cubicBezTo>
                    <a:pt x="26523" y="13800"/>
                    <a:pt x="25839" y="13197"/>
                    <a:pt x="25052" y="12810"/>
                  </a:cubicBezTo>
                  <a:cubicBezTo>
                    <a:pt x="24906" y="12739"/>
                    <a:pt x="24757" y="12679"/>
                    <a:pt x="24599" y="12644"/>
                  </a:cubicBezTo>
                  <a:cubicBezTo>
                    <a:pt x="24521" y="12626"/>
                    <a:pt x="24419" y="12602"/>
                    <a:pt x="24323" y="12602"/>
                  </a:cubicBezTo>
                  <a:cubicBezTo>
                    <a:pt x="24255" y="12602"/>
                    <a:pt x="24190" y="12614"/>
                    <a:pt x="24139" y="12650"/>
                  </a:cubicBezTo>
                  <a:cubicBezTo>
                    <a:pt x="23893" y="12824"/>
                    <a:pt x="24254" y="13253"/>
                    <a:pt x="24358" y="13401"/>
                  </a:cubicBezTo>
                  <a:cubicBezTo>
                    <a:pt x="24842" y="14095"/>
                    <a:pt x="25531" y="14620"/>
                    <a:pt x="26253" y="15047"/>
                  </a:cubicBezTo>
                  <a:cubicBezTo>
                    <a:pt x="26456" y="15168"/>
                    <a:pt x="26663" y="15281"/>
                    <a:pt x="26871" y="15393"/>
                  </a:cubicBezTo>
                  <a:cubicBezTo>
                    <a:pt x="26326" y="15189"/>
                    <a:pt x="25775" y="15009"/>
                    <a:pt x="25211" y="14861"/>
                  </a:cubicBezTo>
                  <a:cubicBezTo>
                    <a:pt x="25120" y="14837"/>
                    <a:pt x="24969" y="14779"/>
                    <a:pt x="24842" y="14779"/>
                  </a:cubicBezTo>
                  <a:cubicBezTo>
                    <a:pt x="24751" y="14779"/>
                    <a:pt x="24672" y="14809"/>
                    <a:pt x="24636" y="14904"/>
                  </a:cubicBezTo>
                  <a:cubicBezTo>
                    <a:pt x="24559" y="15098"/>
                    <a:pt x="24793" y="15267"/>
                    <a:pt x="24924" y="15365"/>
                  </a:cubicBezTo>
                  <a:cubicBezTo>
                    <a:pt x="25423" y="15735"/>
                    <a:pt x="26038" y="15918"/>
                    <a:pt x="26642" y="16042"/>
                  </a:cubicBezTo>
                  <a:cubicBezTo>
                    <a:pt x="27027" y="16123"/>
                    <a:pt x="27417" y="16182"/>
                    <a:pt x="27804" y="16257"/>
                  </a:cubicBezTo>
                  <a:cubicBezTo>
                    <a:pt x="27530" y="16236"/>
                    <a:pt x="27258" y="16215"/>
                    <a:pt x="26985" y="16196"/>
                  </a:cubicBezTo>
                  <a:cubicBezTo>
                    <a:pt x="26605" y="16172"/>
                    <a:pt x="26222" y="16151"/>
                    <a:pt x="25839" y="16137"/>
                  </a:cubicBezTo>
                  <a:cubicBezTo>
                    <a:pt x="25720" y="16132"/>
                    <a:pt x="25600" y="16129"/>
                    <a:pt x="25480" y="16129"/>
                  </a:cubicBezTo>
                  <a:cubicBezTo>
                    <a:pt x="25262" y="16129"/>
                    <a:pt x="25043" y="16141"/>
                    <a:pt x="24829" y="16185"/>
                  </a:cubicBezTo>
                  <a:cubicBezTo>
                    <a:pt x="24629" y="16225"/>
                    <a:pt x="24385" y="16314"/>
                    <a:pt x="24294" y="16514"/>
                  </a:cubicBezTo>
                  <a:cubicBezTo>
                    <a:pt x="24195" y="16734"/>
                    <a:pt x="24357" y="16951"/>
                    <a:pt x="24537" y="17066"/>
                  </a:cubicBezTo>
                  <a:cubicBezTo>
                    <a:pt x="24716" y="17178"/>
                    <a:pt x="24930" y="17210"/>
                    <a:pt x="25141" y="17210"/>
                  </a:cubicBezTo>
                  <a:cubicBezTo>
                    <a:pt x="25197" y="17210"/>
                    <a:pt x="25253" y="17207"/>
                    <a:pt x="25308" y="17204"/>
                  </a:cubicBezTo>
                  <a:cubicBezTo>
                    <a:pt x="25378" y="17201"/>
                    <a:pt x="25449" y="17190"/>
                    <a:pt x="25517" y="17184"/>
                  </a:cubicBezTo>
                  <a:lnTo>
                    <a:pt x="25517" y="17184"/>
                  </a:lnTo>
                  <a:cubicBezTo>
                    <a:pt x="25487" y="17194"/>
                    <a:pt x="25457" y="17201"/>
                    <a:pt x="25429" y="17209"/>
                  </a:cubicBezTo>
                  <a:cubicBezTo>
                    <a:pt x="25301" y="17245"/>
                    <a:pt x="25161" y="17269"/>
                    <a:pt x="25047" y="17339"/>
                  </a:cubicBezTo>
                  <a:cubicBezTo>
                    <a:pt x="24890" y="17436"/>
                    <a:pt x="24839" y="17617"/>
                    <a:pt x="24893" y="17787"/>
                  </a:cubicBezTo>
                  <a:cubicBezTo>
                    <a:pt x="24969" y="18018"/>
                    <a:pt x="25211" y="18126"/>
                    <a:pt x="25431" y="18176"/>
                  </a:cubicBezTo>
                  <a:cubicBezTo>
                    <a:pt x="25556" y="18204"/>
                    <a:pt x="25682" y="18217"/>
                    <a:pt x="25809" y="18217"/>
                  </a:cubicBezTo>
                  <a:cubicBezTo>
                    <a:pt x="26173" y="18217"/>
                    <a:pt x="26537" y="18109"/>
                    <a:pt x="26862" y="17947"/>
                  </a:cubicBezTo>
                  <a:cubicBezTo>
                    <a:pt x="27407" y="17678"/>
                    <a:pt x="27857" y="17259"/>
                    <a:pt x="28326" y="16879"/>
                  </a:cubicBezTo>
                  <a:cubicBezTo>
                    <a:pt x="28345" y="16870"/>
                    <a:pt x="28362" y="16860"/>
                    <a:pt x="28380" y="16851"/>
                  </a:cubicBezTo>
                  <a:cubicBezTo>
                    <a:pt x="28396" y="16842"/>
                    <a:pt x="28404" y="16829"/>
                    <a:pt x="28409" y="16814"/>
                  </a:cubicBezTo>
                  <a:cubicBezTo>
                    <a:pt x="28431" y="16797"/>
                    <a:pt x="28453" y="16778"/>
                    <a:pt x="28475" y="16761"/>
                  </a:cubicBezTo>
                  <a:lnTo>
                    <a:pt x="28475" y="16761"/>
                  </a:lnTo>
                  <a:cubicBezTo>
                    <a:pt x="28471" y="16818"/>
                    <a:pt x="28487" y="16876"/>
                    <a:pt x="28529" y="16917"/>
                  </a:cubicBezTo>
                  <a:cubicBezTo>
                    <a:pt x="28774" y="17153"/>
                    <a:pt x="29096" y="17498"/>
                    <a:pt x="29468" y="17498"/>
                  </a:cubicBezTo>
                  <a:cubicBezTo>
                    <a:pt x="29526" y="17498"/>
                    <a:pt x="29585" y="17489"/>
                    <a:pt x="29646" y="17471"/>
                  </a:cubicBezTo>
                  <a:cubicBezTo>
                    <a:pt x="29738" y="17442"/>
                    <a:pt x="29820" y="17394"/>
                    <a:pt x="29890" y="17336"/>
                  </a:cubicBezTo>
                  <a:cubicBezTo>
                    <a:pt x="30110" y="17524"/>
                    <a:pt x="30344" y="17699"/>
                    <a:pt x="30585" y="17862"/>
                  </a:cubicBezTo>
                  <a:cubicBezTo>
                    <a:pt x="31015" y="18153"/>
                    <a:pt x="31486" y="18432"/>
                    <a:pt x="31999" y="18550"/>
                  </a:cubicBezTo>
                  <a:cubicBezTo>
                    <a:pt x="32164" y="18587"/>
                    <a:pt x="32330" y="18606"/>
                    <a:pt x="32495" y="18606"/>
                  </a:cubicBezTo>
                  <a:cubicBezTo>
                    <a:pt x="32784" y="18606"/>
                    <a:pt x="33070" y="18548"/>
                    <a:pt x="33344" y="18431"/>
                  </a:cubicBezTo>
                  <a:cubicBezTo>
                    <a:pt x="33621" y="18312"/>
                    <a:pt x="33916" y="18119"/>
                    <a:pt x="34126" y="17871"/>
                  </a:cubicBezTo>
                  <a:lnTo>
                    <a:pt x="34126" y="17871"/>
                  </a:lnTo>
                  <a:cubicBezTo>
                    <a:pt x="34030" y="18911"/>
                    <a:pt x="33848" y="19942"/>
                    <a:pt x="33574" y="20955"/>
                  </a:cubicBezTo>
                  <a:cubicBezTo>
                    <a:pt x="33510" y="21192"/>
                    <a:pt x="33440" y="21430"/>
                    <a:pt x="33367" y="21666"/>
                  </a:cubicBezTo>
                  <a:cubicBezTo>
                    <a:pt x="33008" y="22384"/>
                    <a:pt x="32649" y="23100"/>
                    <a:pt x="32262" y="23805"/>
                  </a:cubicBezTo>
                  <a:cubicBezTo>
                    <a:pt x="31815" y="24621"/>
                    <a:pt x="31313" y="25423"/>
                    <a:pt x="30659" y="26092"/>
                  </a:cubicBezTo>
                  <a:cubicBezTo>
                    <a:pt x="30053" y="26714"/>
                    <a:pt x="29301" y="27225"/>
                    <a:pt x="28453" y="27446"/>
                  </a:cubicBezTo>
                  <a:cubicBezTo>
                    <a:pt x="28165" y="27521"/>
                    <a:pt x="27873" y="27558"/>
                    <a:pt x="27582" y="27558"/>
                  </a:cubicBezTo>
                  <a:cubicBezTo>
                    <a:pt x="27117" y="27558"/>
                    <a:pt x="26654" y="27463"/>
                    <a:pt x="26218" y="27277"/>
                  </a:cubicBezTo>
                  <a:cubicBezTo>
                    <a:pt x="25843" y="27118"/>
                    <a:pt x="25493" y="26894"/>
                    <a:pt x="25194" y="26619"/>
                  </a:cubicBezTo>
                  <a:cubicBezTo>
                    <a:pt x="25047" y="26487"/>
                    <a:pt x="24914" y="26341"/>
                    <a:pt x="24793" y="26185"/>
                  </a:cubicBezTo>
                  <a:cubicBezTo>
                    <a:pt x="24778" y="26165"/>
                    <a:pt x="24765" y="26143"/>
                    <a:pt x="24751" y="26122"/>
                  </a:cubicBezTo>
                  <a:cubicBezTo>
                    <a:pt x="24856" y="26058"/>
                    <a:pt x="24947" y="25976"/>
                    <a:pt x="25013" y="25872"/>
                  </a:cubicBezTo>
                  <a:cubicBezTo>
                    <a:pt x="25134" y="25689"/>
                    <a:pt x="25169" y="25470"/>
                    <a:pt x="25162" y="25255"/>
                  </a:cubicBezTo>
                  <a:cubicBezTo>
                    <a:pt x="25160" y="25143"/>
                    <a:pt x="25155" y="24835"/>
                    <a:pt x="25046" y="24715"/>
                  </a:cubicBezTo>
                  <a:cubicBezTo>
                    <a:pt x="25396" y="24007"/>
                    <a:pt x="25757" y="23296"/>
                    <a:pt x="26024" y="22558"/>
                  </a:cubicBezTo>
                  <a:cubicBezTo>
                    <a:pt x="26293" y="21805"/>
                    <a:pt x="26383" y="20927"/>
                    <a:pt x="25929" y="20226"/>
                  </a:cubicBezTo>
                  <a:cubicBezTo>
                    <a:pt x="25915" y="20207"/>
                    <a:pt x="25893" y="20188"/>
                    <a:pt x="25868" y="20188"/>
                  </a:cubicBezTo>
                  <a:cubicBezTo>
                    <a:pt x="25864" y="20188"/>
                    <a:pt x="25859" y="20189"/>
                    <a:pt x="25855" y="20190"/>
                  </a:cubicBezTo>
                  <a:cubicBezTo>
                    <a:pt x="25493" y="20308"/>
                    <a:pt x="25361" y="20763"/>
                    <a:pt x="25250" y="21086"/>
                  </a:cubicBezTo>
                  <a:cubicBezTo>
                    <a:pt x="25111" y="21481"/>
                    <a:pt x="25019" y="21890"/>
                    <a:pt x="24947" y="22301"/>
                  </a:cubicBezTo>
                  <a:cubicBezTo>
                    <a:pt x="24942" y="22318"/>
                    <a:pt x="24941" y="22337"/>
                    <a:pt x="24938" y="22355"/>
                  </a:cubicBezTo>
                  <a:cubicBezTo>
                    <a:pt x="24914" y="21972"/>
                    <a:pt x="24867" y="21589"/>
                    <a:pt x="24769" y="21227"/>
                  </a:cubicBezTo>
                  <a:cubicBezTo>
                    <a:pt x="24714" y="21022"/>
                    <a:pt x="24615" y="20657"/>
                    <a:pt x="24402" y="20556"/>
                  </a:cubicBezTo>
                  <a:cubicBezTo>
                    <a:pt x="24370" y="20541"/>
                    <a:pt x="24340" y="20534"/>
                    <a:pt x="24314" y="20534"/>
                  </a:cubicBezTo>
                  <a:cubicBezTo>
                    <a:pt x="24177" y="20534"/>
                    <a:pt x="24114" y="20716"/>
                    <a:pt x="24108" y="20844"/>
                  </a:cubicBezTo>
                  <a:cubicBezTo>
                    <a:pt x="24090" y="21239"/>
                    <a:pt x="24091" y="21636"/>
                    <a:pt x="24104" y="22033"/>
                  </a:cubicBezTo>
                  <a:cubicBezTo>
                    <a:pt x="23996" y="21542"/>
                    <a:pt x="23853" y="21061"/>
                    <a:pt x="23654" y="20596"/>
                  </a:cubicBezTo>
                  <a:cubicBezTo>
                    <a:pt x="23576" y="20416"/>
                    <a:pt x="23470" y="20040"/>
                    <a:pt x="23221" y="20040"/>
                  </a:cubicBezTo>
                  <a:cubicBezTo>
                    <a:pt x="23208" y="20040"/>
                    <a:pt x="23196" y="20041"/>
                    <a:pt x="23183" y="20043"/>
                  </a:cubicBezTo>
                  <a:cubicBezTo>
                    <a:pt x="22938" y="20078"/>
                    <a:pt x="22857" y="20383"/>
                    <a:pt x="22848" y="20589"/>
                  </a:cubicBezTo>
                  <a:cubicBezTo>
                    <a:pt x="22833" y="20942"/>
                    <a:pt x="22924" y="21308"/>
                    <a:pt x="22996" y="21650"/>
                  </a:cubicBezTo>
                  <a:cubicBezTo>
                    <a:pt x="23024" y="21786"/>
                    <a:pt x="23058" y="21921"/>
                    <a:pt x="23091" y="22057"/>
                  </a:cubicBezTo>
                  <a:cubicBezTo>
                    <a:pt x="22935" y="21751"/>
                    <a:pt x="22770" y="21450"/>
                    <a:pt x="22584" y="21161"/>
                  </a:cubicBezTo>
                  <a:cubicBezTo>
                    <a:pt x="22451" y="20955"/>
                    <a:pt x="22269" y="20589"/>
                    <a:pt x="21985" y="20589"/>
                  </a:cubicBezTo>
                  <a:cubicBezTo>
                    <a:pt x="21957" y="20589"/>
                    <a:pt x="21929" y="20593"/>
                    <a:pt x="21899" y="20600"/>
                  </a:cubicBezTo>
                  <a:cubicBezTo>
                    <a:pt x="21854" y="20613"/>
                    <a:pt x="21827" y="20646"/>
                    <a:pt x="21820" y="20693"/>
                  </a:cubicBezTo>
                  <a:cubicBezTo>
                    <a:pt x="21760" y="21046"/>
                    <a:pt x="21939" y="21389"/>
                    <a:pt x="22067" y="21707"/>
                  </a:cubicBezTo>
                  <a:cubicBezTo>
                    <a:pt x="22223" y="22093"/>
                    <a:pt x="22387" y="22475"/>
                    <a:pt x="22557" y="22855"/>
                  </a:cubicBezTo>
                  <a:cubicBezTo>
                    <a:pt x="22494" y="22755"/>
                    <a:pt x="22431" y="22653"/>
                    <a:pt x="22366" y="22554"/>
                  </a:cubicBezTo>
                  <a:cubicBezTo>
                    <a:pt x="22088" y="22138"/>
                    <a:pt x="21796" y="21730"/>
                    <a:pt x="21479" y="21340"/>
                  </a:cubicBezTo>
                  <a:cubicBezTo>
                    <a:pt x="21288" y="21104"/>
                    <a:pt x="21060" y="20880"/>
                    <a:pt x="20745" y="20880"/>
                  </a:cubicBezTo>
                  <a:cubicBezTo>
                    <a:pt x="20725" y="20880"/>
                    <a:pt x="20703" y="20881"/>
                    <a:pt x="20682" y="20883"/>
                  </a:cubicBezTo>
                  <a:cubicBezTo>
                    <a:pt x="20625" y="20887"/>
                    <a:pt x="20604" y="20949"/>
                    <a:pt x="20607" y="20996"/>
                  </a:cubicBezTo>
                  <a:cubicBezTo>
                    <a:pt x="20644" y="21409"/>
                    <a:pt x="20930" y="21785"/>
                    <a:pt x="21140" y="22126"/>
                  </a:cubicBezTo>
                  <a:cubicBezTo>
                    <a:pt x="21384" y="22521"/>
                    <a:pt x="21642" y="22906"/>
                    <a:pt x="21913" y="23282"/>
                  </a:cubicBezTo>
                  <a:cubicBezTo>
                    <a:pt x="22180" y="23649"/>
                    <a:pt x="22460" y="24005"/>
                    <a:pt x="22753" y="24352"/>
                  </a:cubicBezTo>
                  <a:cubicBezTo>
                    <a:pt x="22299" y="24034"/>
                    <a:pt x="21807" y="23771"/>
                    <a:pt x="21293" y="23564"/>
                  </a:cubicBezTo>
                  <a:cubicBezTo>
                    <a:pt x="21160" y="23510"/>
                    <a:pt x="20973" y="23412"/>
                    <a:pt x="20808" y="23412"/>
                  </a:cubicBezTo>
                  <a:cubicBezTo>
                    <a:pt x="20761" y="23412"/>
                    <a:pt x="20716" y="23420"/>
                    <a:pt x="20675" y="23439"/>
                  </a:cubicBezTo>
                  <a:cubicBezTo>
                    <a:pt x="20506" y="23517"/>
                    <a:pt x="20465" y="23730"/>
                    <a:pt x="20529" y="23888"/>
                  </a:cubicBezTo>
                  <a:cubicBezTo>
                    <a:pt x="20618" y="24112"/>
                    <a:pt x="20841" y="24291"/>
                    <a:pt x="21022" y="24438"/>
                  </a:cubicBezTo>
                  <a:cubicBezTo>
                    <a:pt x="21228" y="24607"/>
                    <a:pt x="21455" y="24746"/>
                    <a:pt x="21692" y="24867"/>
                  </a:cubicBezTo>
                  <a:cubicBezTo>
                    <a:pt x="21987" y="25016"/>
                    <a:pt x="22295" y="25132"/>
                    <a:pt x="22611" y="25231"/>
                  </a:cubicBezTo>
                  <a:cubicBezTo>
                    <a:pt x="22352" y="25240"/>
                    <a:pt x="22094" y="25268"/>
                    <a:pt x="21834" y="25306"/>
                  </a:cubicBezTo>
                  <a:cubicBezTo>
                    <a:pt x="21559" y="25349"/>
                    <a:pt x="21258" y="25376"/>
                    <a:pt x="20995" y="25470"/>
                  </a:cubicBezTo>
                  <a:cubicBezTo>
                    <a:pt x="20804" y="25539"/>
                    <a:pt x="20615" y="25706"/>
                    <a:pt x="20642" y="25929"/>
                  </a:cubicBezTo>
                  <a:cubicBezTo>
                    <a:pt x="20668" y="26142"/>
                    <a:pt x="20869" y="26229"/>
                    <a:pt x="21062" y="26233"/>
                  </a:cubicBezTo>
                  <a:cubicBezTo>
                    <a:pt x="21072" y="26233"/>
                    <a:pt x="21081" y="26233"/>
                    <a:pt x="21091" y="26233"/>
                  </a:cubicBezTo>
                  <a:cubicBezTo>
                    <a:pt x="21370" y="26233"/>
                    <a:pt x="21660" y="26156"/>
                    <a:pt x="21932" y="26111"/>
                  </a:cubicBezTo>
                  <a:cubicBezTo>
                    <a:pt x="22430" y="26026"/>
                    <a:pt x="22952" y="25956"/>
                    <a:pt x="23417" y="25750"/>
                  </a:cubicBezTo>
                  <a:cubicBezTo>
                    <a:pt x="23602" y="26049"/>
                    <a:pt x="23920" y="26257"/>
                    <a:pt x="24271" y="26257"/>
                  </a:cubicBezTo>
                  <a:cubicBezTo>
                    <a:pt x="24336" y="26257"/>
                    <a:pt x="24401" y="26250"/>
                    <a:pt x="24467" y="26236"/>
                  </a:cubicBezTo>
                  <a:cubicBezTo>
                    <a:pt x="24471" y="26236"/>
                    <a:pt x="24474" y="26234"/>
                    <a:pt x="24479" y="26233"/>
                  </a:cubicBezTo>
                  <a:cubicBezTo>
                    <a:pt x="24599" y="26399"/>
                    <a:pt x="24741" y="26552"/>
                    <a:pt x="24879" y="26687"/>
                  </a:cubicBezTo>
                  <a:cubicBezTo>
                    <a:pt x="25151" y="26951"/>
                    <a:pt x="25460" y="27176"/>
                    <a:pt x="25798" y="27352"/>
                  </a:cubicBezTo>
                  <a:cubicBezTo>
                    <a:pt x="26336" y="27631"/>
                    <a:pt x="26936" y="27785"/>
                    <a:pt x="27542" y="27785"/>
                  </a:cubicBezTo>
                  <a:cubicBezTo>
                    <a:pt x="27699" y="27785"/>
                    <a:pt x="27856" y="27775"/>
                    <a:pt x="28013" y="27754"/>
                  </a:cubicBezTo>
                  <a:cubicBezTo>
                    <a:pt x="29912" y="27497"/>
                    <a:pt x="31245" y="25938"/>
                    <a:pt x="32146" y="24373"/>
                  </a:cubicBezTo>
                  <a:cubicBezTo>
                    <a:pt x="32486" y="23778"/>
                    <a:pt x="32785" y="23164"/>
                    <a:pt x="33071" y="22544"/>
                  </a:cubicBezTo>
                  <a:lnTo>
                    <a:pt x="33071" y="22544"/>
                  </a:lnTo>
                  <a:cubicBezTo>
                    <a:pt x="32069" y="25254"/>
                    <a:pt x="30429" y="27721"/>
                    <a:pt x="28230" y="29627"/>
                  </a:cubicBezTo>
                  <a:cubicBezTo>
                    <a:pt x="26712" y="30942"/>
                    <a:pt x="24964" y="31982"/>
                    <a:pt x="23095" y="32712"/>
                  </a:cubicBezTo>
                  <a:cubicBezTo>
                    <a:pt x="22961" y="32716"/>
                    <a:pt x="22827" y="32728"/>
                    <a:pt x="22692" y="32728"/>
                  </a:cubicBezTo>
                  <a:cubicBezTo>
                    <a:pt x="22629" y="32728"/>
                    <a:pt x="22565" y="32725"/>
                    <a:pt x="22502" y="32718"/>
                  </a:cubicBezTo>
                  <a:cubicBezTo>
                    <a:pt x="22201" y="32684"/>
                    <a:pt x="21905" y="32599"/>
                    <a:pt x="21628" y="32478"/>
                  </a:cubicBezTo>
                  <a:cubicBezTo>
                    <a:pt x="21017" y="32216"/>
                    <a:pt x="20483" y="31796"/>
                    <a:pt x="19994" y="31355"/>
                  </a:cubicBezTo>
                  <a:cubicBezTo>
                    <a:pt x="19521" y="30929"/>
                    <a:pt x="19079" y="30464"/>
                    <a:pt x="18718" y="29939"/>
                  </a:cubicBezTo>
                  <a:cubicBezTo>
                    <a:pt x="18640" y="29825"/>
                    <a:pt x="18569" y="29707"/>
                    <a:pt x="18500" y="29587"/>
                  </a:cubicBezTo>
                  <a:cubicBezTo>
                    <a:pt x="18568" y="29523"/>
                    <a:pt x="18627" y="29453"/>
                    <a:pt x="18676" y="29375"/>
                  </a:cubicBezTo>
                  <a:cubicBezTo>
                    <a:pt x="18725" y="29293"/>
                    <a:pt x="18759" y="29207"/>
                    <a:pt x="18788" y="29116"/>
                  </a:cubicBezTo>
                  <a:cubicBezTo>
                    <a:pt x="18911" y="28838"/>
                    <a:pt x="18924" y="28506"/>
                    <a:pt x="18847" y="28215"/>
                  </a:cubicBezTo>
                  <a:cubicBezTo>
                    <a:pt x="18816" y="28097"/>
                    <a:pt x="18774" y="27979"/>
                    <a:pt x="18721" y="27866"/>
                  </a:cubicBezTo>
                  <a:cubicBezTo>
                    <a:pt x="18674" y="27759"/>
                    <a:pt x="18620" y="27623"/>
                    <a:pt x="18521" y="27552"/>
                  </a:cubicBezTo>
                  <a:cubicBezTo>
                    <a:pt x="18791" y="26551"/>
                    <a:pt x="18975" y="25536"/>
                    <a:pt x="19079" y="24502"/>
                  </a:cubicBezTo>
                  <a:cubicBezTo>
                    <a:pt x="19188" y="23397"/>
                    <a:pt x="19245" y="22248"/>
                    <a:pt x="18940" y="21169"/>
                  </a:cubicBezTo>
                  <a:cubicBezTo>
                    <a:pt x="18833" y="20795"/>
                    <a:pt x="18690" y="20247"/>
                    <a:pt x="18293" y="20077"/>
                  </a:cubicBezTo>
                  <a:cubicBezTo>
                    <a:pt x="18223" y="20047"/>
                    <a:pt x="18158" y="20034"/>
                    <a:pt x="18098" y="20034"/>
                  </a:cubicBezTo>
                  <a:cubicBezTo>
                    <a:pt x="17742" y="20034"/>
                    <a:pt x="17544" y="20499"/>
                    <a:pt x="17448" y="20806"/>
                  </a:cubicBezTo>
                  <a:cubicBezTo>
                    <a:pt x="17153" y="21752"/>
                    <a:pt x="17136" y="22753"/>
                    <a:pt x="17224" y="23730"/>
                  </a:cubicBezTo>
                  <a:cubicBezTo>
                    <a:pt x="17057" y="23205"/>
                    <a:pt x="16846" y="22694"/>
                    <a:pt x="16555" y="22235"/>
                  </a:cubicBezTo>
                  <a:cubicBezTo>
                    <a:pt x="16336" y="21891"/>
                    <a:pt x="16016" y="21479"/>
                    <a:pt x="15613" y="21340"/>
                  </a:cubicBezTo>
                  <a:cubicBezTo>
                    <a:pt x="15562" y="21322"/>
                    <a:pt x="15515" y="21314"/>
                    <a:pt x="15473" y="21314"/>
                  </a:cubicBezTo>
                  <a:cubicBezTo>
                    <a:pt x="15192" y="21314"/>
                    <a:pt x="15107" y="21674"/>
                    <a:pt x="15142" y="21935"/>
                  </a:cubicBezTo>
                  <a:cubicBezTo>
                    <a:pt x="15203" y="22426"/>
                    <a:pt x="15384" y="22902"/>
                    <a:pt x="15554" y="23363"/>
                  </a:cubicBezTo>
                  <a:cubicBezTo>
                    <a:pt x="15747" y="23886"/>
                    <a:pt x="15955" y="24404"/>
                    <a:pt x="16170" y="24919"/>
                  </a:cubicBezTo>
                  <a:cubicBezTo>
                    <a:pt x="16302" y="25234"/>
                    <a:pt x="16437" y="25550"/>
                    <a:pt x="16576" y="25864"/>
                  </a:cubicBezTo>
                  <a:cubicBezTo>
                    <a:pt x="16515" y="25756"/>
                    <a:pt x="16457" y="25647"/>
                    <a:pt x="16394" y="25540"/>
                  </a:cubicBezTo>
                  <a:cubicBezTo>
                    <a:pt x="15919" y="24718"/>
                    <a:pt x="15422" y="23855"/>
                    <a:pt x="14756" y="23170"/>
                  </a:cubicBezTo>
                  <a:cubicBezTo>
                    <a:pt x="14485" y="22892"/>
                    <a:pt x="14141" y="22564"/>
                    <a:pt x="13751" y="22467"/>
                  </a:cubicBezTo>
                  <a:cubicBezTo>
                    <a:pt x="13697" y="22455"/>
                    <a:pt x="13637" y="22444"/>
                    <a:pt x="13579" y="22444"/>
                  </a:cubicBezTo>
                  <a:cubicBezTo>
                    <a:pt x="13494" y="22444"/>
                    <a:pt x="13412" y="22466"/>
                    <a:pt x="13355" y="22537"/>
                  </a:cubicBezTo>
                  <a:cubicBezTo>
                    <a:pt x="13250" y="22666"/>
                    <a:pt x="13307" y="22848"/>
                    <a:pt x="13358" y="22982"/>
                  </a:cubicBezTo>
                  <a:cubicBezTo>
                    <a:pt x="13524" y="23422"/>
                    <a:pt x="13805" y="23803"/>
                    <a:pt x="14087" y="24174"/>
                  </a:cubicBezTo>
                  <a:cubicBezTo>
                    <a:pt x="14326" y="24486"/>
                    <a:pt x="14570" y="24791"/>
                    <a:pt x="14819" y="25094"/>
                  </a:cubicBezTo>
                  <a:cubicBezTo>
                    <a:pt x="14262" y="24552"/>
                    <a:pt x="13692" y="24015"/>
                    <a:pt x="13089" y="23529"/>
                  </a:cubicBezTo>
                  <a:cubicBezTo>
                    <a:pt x="12916" y="23388"/>
                    <a:pt x="12605" y="23092"/>
                    <a:pt x="12334" y="23092"/>
                  </a:cubicBezTo>
                  <a:cubicBezTo>
                    <a:pt x="12242" y="23092"/>
                    <a:pt x="12154" y="23126"/>
                    <a:pt x="12078" y="23212"/>
                  </a:cubicBezTo>
                  <a:cubicBezTo>
                    <a:pt x="11833" y="23489"/>
                    <a:pt x="11959" y="23934"/>
                    <a:pt x="12128" y="24210"/>
                  </a:cubicBezTo>
                  <a:cubicBezTo>
                    <a:pt x="12362" y="24593"/>
                    <a:pt x="12723" y="24895"/>
                    <a:pt x="13043" y="25203"/>
                  </a:cubicBezTo>
                  <a:cubicBezTo>
                    <a:pt x="13326" y="25472"/>
                    <a:pt x="13612" y="25738"/>
                    <a:pt x="13903" y="25999"/>
                  </a:cubicBezTo>
                  <a:cubicBezTo>
                    <a:pt x="13713" y="25878"/>
                    <a:pt x="13524" y="25759"/>
                    <a:pt x="13330" y="25644"/>
                  </a:cubicBezTo>
                  <a:cubicBezTo>
                    <a:pt x="12947" y="25416"/>
                    <a:pt x="12554" y="25157"/>
                    <a:pt x="12127" y="25016"/>
                  </a:cubicBezTo>
                  <a:cubicBezTo>
                    <a:pt x="11982" y="24968"/>
                    <a:pt x="11820" y="24935"/>
                    <a:pt x="11659" y="24935"/>
                  </a:cubicBezTo>
                  <a:cubicBezTo>
                    <a:pt x="11463" y="24935"/>
                    <a:pt x="11270" y="24985"/>
                    <a:pt x="11119" y="25118"/>
                  </a:cubicBezTo>
                  <a:cubicBezTo>
                    <a:pt x="10843" y="25360"/>
                    <a:pt x="10986" y="25787"/>
                    <a:pt x="11177" y="26033"/>
                  </a:cubicBezTo>
                  <a:cubicBezTo>
                    <a:pt x="11450" y="26382"/>
                    <a:pt x="11883" y="26607"/>
                    <a:pt x="12261" y="26824"/>
                  </a:cubicBezTo>
                  <a:cubicBezTo>
                    <a:pt x="12706" y="27083"/>
                    <a:pt x="13165" y="27317"/>
                    <a:pt x="13632" y="27534"/>
                  </a:cubicBezTo>
                  <a:cubicBezTo>
                    <a:pt x="13894" y="27657"/>
                    <a:pt x="14158" y="27775"/>
                    <a:pt x="14425" y="27891"/>
                  </a:cubicBezTo>
                  <a:cubicBezTo>
                    <a:pt x="14364" y="27877"/>
                    <a:pt x="14304" y="27860"/>
                    <a:pt x="14242" y="27846"/>
                  </a:cubicBezTo>
                  <a:cubicBezTo>
                    <a:pt x="13369" y="27654"/>
                    <a:pt x="12470" y="27498"/>
                    <a:pt x="11575" y="27470"/>
                  </a:cubicBezTo>
                  <a:cubicBezTo>
                    <a:pt x="11490" y="27467"/>
                    <a:pt x="11354" y="27454"/>
                    <a:pt x="11214" y="27454"/>
                  </a:cubicBezTo>
                  <a:cubicBezTo>
                    <a:pt x="10965" y="27454"/>
                    <a:pt x="10702" y="27497"/>
                    <a:pt x="10675" y="27723"/>
                  </a:cubicBezTo>
                  <a:cubicBezTo>
                    <a:pt x="10638" y="28040"/>
                    <a:pt x="11131" y="28321"/>
                    <a:pt x="11353" y="28456"/>
                  </a:cubicBezTo>
                  <a:cubicBezTo>
                    <a:pt x="11705" y="28672"/>
                    <a:pt x="12095" y="28835"/>
                    <a:pt x="12484" y="28978"/>
                  </a:cubicBezTo>
                  <a:cubicBezTo>
                    <a:pt x="12883" y="29126"/>
                    <a:pt x="13300" y="29242"/>
                    <a:pt x="13727" y="29270"/>
                  </a:cubicBezTo>
                  <a:cubicBezTo>
                    <a:pt x="13791" y="29275"/>
                    <a:pt x="13854" y="29277"/>
                    <a:pt x="13917" y="29277"/>
                  </a:cubicBezTo>
                  <a:cubicBezTo>
                    <a:pt x="14347" y="29277"/>
                    <a:pt x="14769" y="29185"/>
                    <a:pt x="15194" y="29129"/>
                  </a:cubicBezTo>
                  <a:cubicBezTo>
                    <a:pt x="15634" y="29070"/>
                    <a:pt x="16078" y="29045"/>
                    <a:pt x="16521" y="29024"/>
                  </a:cubicBezTo>
                  <a:cubicBezTo>
                    <a:pt x="16706" y="29235"/>
                    <a:pt x="16915" y="29427"/>
                    <a:pt x="17143" y="29590"/>
                  </a:cubicBezTo>
                  <a:cubicBezTo>
                    <a:pt x="17355" y="29739"/>
                    <a:pt x="17599" y="29856"/>
                    <a:pt x="17861" y="29856"/>
                  </a:cubicBezTo>
                  <a:cubicBezTo>
                    <a:pt x="17887" y="29856"/>
                    <a:pt x="17914" y="29855"/>
                    <a:pt x="17941" y="29852"/>
                  </a:cubicBezTo>
                  <a:cubicBezTo>
                    <a:pt x="18060" y="29842"/>
                    <a:pt x="18172" y="29800"/>
                    <a:pt x="18277" y="29744"/>
                  </a:cubicBezTo>
                  <a:cubicBezTo>
                    <a:pt x="18548" y="30200"/>
                    <a:pt x="18887" y="30618"/>
                    <a:pt x="19238" y="30987"/>
                  </a:cubicBezTo>
                  <a:cubicBezTo>
                    <a:pt x="19967" y="31752"/>
                    <a:pt x="20845" y="32528"/>
                    <a:pt x="21881" y="32830"/>
                  </a:cubicBezTo>
                  <a:cubicBezTo>
                    <a:pt x="22072" y="32885"/>
                    <a:pt x="22271" y="32918"/>
                    <a:pt x="22470" y="32938"/>
                  </a:cubicBezTo>
                  <a:cubicBezTo>
                    <a:pt x="21225" y="33372"/>
                    <a:pt x="19938" y="33670"/>
                    <a:pt x="18633" y="33825"/>
                  </a:cubicBezTo>
                  <a:cubicBezTo>
                    <a:pt x="17974" y="33902"/>
                    <a:pt x="17308" y="33942"/>
                    <a:pt x="16642" y="33942"/>
                  </a:cubicBezTo>
                  <a:cubicBezTo>
                    <a:pt x="15537" y="33942"/>
                    <a:pt x="14433" y="33833"/>
                    <a:pt x="13355" y="33609"/>
                  </a:cubicBezTo>
                  <a:lnTo>
                    <a:pt x="13291" y="33592"/>
                  </a:lnTo>
                  <a:cubicBezTo>
                    <a:pt x="13308" y="33486"/>
                    <a:pt x="13308" y="33378"/>
                    <a:pt x="13287" y="33276"/>
                  </a:cubicBezTo>
                  <a:cubicBezTo>
                    <a:pt x="13286" y="33270"/>
                    <a:pt x="13284" y="33266"/>
                    <a:pt x="13284" y="33261"/>
                  </a:cubicBezTo>
                  <a:cubicBezTo>
                    <a:pt x="13266" y="33059"/>
                    <a:pt x="13208" y="32860"/>
                    <a:pt x="13110" y="32684"/>
                  </a:cubicBezTo>
                  <a:cubicBezTo>
                    <a:pt x="12952" y="32397"/>
                    <a:pt x="12710" y="32163"/>
                    <a:pt x="12426" y="32002"/>
                  </a:cubicBezTo>
                  <a:cubicBezTo>
                    <a:pt x="12392" y="31983"/>
                    <a:pt x="12350" y="31974"/>
                    <a:pt x="12309" y="31974"/>
                  </a:cubicBezTo>
                  <a:cubicBezTo>
                    <a:pt x="12279" y="31974"/>
                    <a:pt x="12249" y="31979"/>
                    <a:pt x="12222" y="31989"/>
                  </a:cubicBezTo>
                  <a:cubicBezTo>
                    <a:pt x="11563" y="30462"/>
                    <a:pt x="10760" y="28955"/>
                    <a:pt x="9413" y="27935"/>
                  </a:cubicBezTo>
                  <a:cubicBezTo>
                    <a:pt x="9230" y="27796"/>
                    <a:pt x="9038" y="27669"/>
                    <a:pt x="8839" y="27558"/>
                  </a:cubicBezTo>
                  <a:cubicBezTo>
                    <a:pt x="8682" y="27469"/>
                    <a:pt x="8502" y="27348"/>
                    <a:pt x="8313" y="27342"/>
                  </a:cubicBezTo>
                  <a:cubicBezTo>
                    <a:pt x="8308" y="27342"/>
                    <a:pt x="8303" y="27342"/>
                    <a:pt x="8298" y="27342"/>
                  </a:cubicBezTo>
                  <a:cubicBezTo>
                    <a:pt x="7997" y="27342"/>
                    <a:pt x="7926" y="27633"/>
                    <a:pt x="8031" y="27870"/>
                  </a:cubicBezTo>
                  <a:cubicBezTo>
                    <a:pt x="8106" y="28042"/>
                    <a:pt x="8234" y="28192"/>
                    <a:pt x="8340" y="28345"/>
                  </a:cubicBezTo>
                  <a:cubicBezTo>
                    <a:pt x="8499" y="28574"/>
                    <a:pt x="8665" y="28802"/>
                    <a:pt x="8829" y="29028"/>
                  </a:cubicBezTo>
                  <a:cubicBezTo>
                    <a:pt x="9140" y="29449"/>
                    <a:pt x="9461" y="29863"/>
                    <a:pt x="9790" y="30269"/>
                  </a:cubicBezTo>
                  <a:cubicBezTo>
                    <a:pt x="9967" y="30488"/>
                    <a:pt x="10150" y="30703"/>
                    <a:pt x="10333" y="30918"/>
                  </a:cubicBezTo>
                  <a:cubicBezTo>
                    <a:pt x="10169" y="30762"/>
                    <a:pt x="10003" y="30604"/>
                    <a:pt x="9838" y="30448"/>
                  </a:cubicBezTo>
                  <a:cubicBezTo>
                    <a:pt x="9220" y="29866"/>
                    <a:pt x="8561" y="29293"/>
                    <a:pt x="7775" y="28950"/>
                  </a:cubicBezTo>
                  <a:cubicBezTo>
                    <a:pt x="7448" y="28806"/>
                    <a:pt x="7043" y="28664"/>
                    <a:pt x="6671" y="28664"/>
                  </a:cubicBezTo>
                  <a:cubicBezTo>
                    <a:pt x="6638" y="28664"/>
                    <a:pt x="6606" y="28665"/>
                    <a:pt x="6574" y="28667"/>
                  </a:cubicBezTo>
                  <a:cubicBezTo>
                    <a:pt x="6430" y="28679"/>
                    <a:pt x="6291" y="28750"/>
                    <a:pt x="6264" y="28903"/>
                  </a:cubicBezTo>
                  <a:cubicBezTo>
                    <a:pt x="6234" y="29076"/>
                    <a:pt x="6356" y="29232"/>
                    <a:pt x="6452" y="29361"/>
                  </a:cubicBezTo>
                  <a:cubicBezTo>
                    <a:pt x="7072" y="30214"/>
                    <a:pt x="8055" y="30783"/>
                    <a:pt x="8917" y="31360"/>
                  </a:cubicBezTo>
                  <a:cubicBezTo>
                    <a:pt x="9163" y="31523"/>
                    <a:pt x="9413" y="31677"/>
                    <a:pt x="9661" y="31836"/>
                  </a:cubicBezTo>
                  <a:cubicBezTo>
                    <a:pt x="9505" y="31753"/>
                    <a:pt x="9350" y="31674"/>
                    <a:pt x="9194" y="31592"/>
                  </a:cubicBezTo>
                  <a:cubicBezTo>
                    <a:pt x="9115" y="31552"/>
                    <a:pt x="9035" y="31509"/>
                    <a:pt x="8956" y="31467"/>
                  </a:cubicBezTo>
                  <a:cubicBezTo>
                    <a:pt x="7229" y="30441"/>
                    <a:pt x="5525" y="29381"/>
                    <a:pt x="3851" y="28274"/>
                  </a:cubicBezTo>
                  <a:cubicBezTo>
                    <a:pt x="3410" y="27984"/>
                    <a:pt x="2977" y="27674"/>
                    <a:pt x="2537" y="27376"/>
                  </a:cubicBezTo>
                  <a:cubicBezTo>
                    <a:pt x="2547" y="27335"/>
                    <a:pt x="2554" y="27293"/>
                    <a:pt x="2561" y="27250"/>
                  </a:cubicBezTo>
                  <a:cubicBezTo>
                    <a:pt x="2604" y="27134"/>
                    <a:pt x="2621" y="27005"/>
                    <a:pt x="2610" y="26880"/>
                  </a:cubicBezTo>
                  <a:cubicBezTo>
                    <a:pt x="2578" y="26524"/>
                    <a:pt x="2330" y="26197"/>
                    <a:pt x="1992" y="26073"/>
                  </a:cubicBezTo>
                  <a:cubicBezTo>
                    <a:pt x="1900" y="26038"/>
                    <a:pt x="1804" y="26023"/>
                    <a:pt x="1707" y="26023"/>
                  </a:cubicBezTo>
                  <a:cubicBezTo>
                    <a:pt x="1438" y="26023"/>
                    <a:pt x="1166" y="26146"/>
                    <a:pt x="982" y="26341"/>
                  </a:cubicBezTo>
                  <a:cubicBezTo>
                    <a:pt x="706" y="26636"/>
                    <a:pt x="623" y="27043"/>
                    <a:pt x="793" y="27412"/>
                  </a:cubicBezTo>
                  <a:cubicBezTo>
                    <a:pt x="950" y="27750"/>
                    <a:pt x="1304" y="28002"/>
                    <a:pt x="1680" y="28016"/>
                  </a:cubicBezTo>
                  <a:cubicBezTo>
                    <a:pt x="1693" y="28017"/>
                    <a:pt x="1707" y="28017"/>
                    <a:pt x="1720" y="28017"/>
                  </a:cubicBezTo>
                  <a:cubicBezTo>
                    <a:pt x="1944" y="28017"/>
                    <a:pt x="2179" y="27938"/>
                    <a:pt x="2331" y="27768"/>
                  </a:cubicBezTo>
                  <a:cubicBezTo>
                    <a:pt x="2384" y="27710"/>
                    <a:pt x="2424" y="27646"/>
                    <a:pt x="2459" y="27579"/>
                  </a:cubicBezTo>
                  <a:cubicBezTo>
                    <a:pt x="2808" y="27811"/>
                    <a:pt x="3163" y="28036"/>
                    <a:pt x="3512" y="28265"/>
                  </a:cubicBezTo>
                  <a:cubicBezTo>
                    <a:pt x="4142" y="28679"/>
                    <a:pt x="4775" y="29087"/>
                    <a:pt x="5413" y="29488"/>
                  </a:cubicBezTo>
                  <a:cubicBezTo>
                    <a:pt x="6149" y="29949"/>
                    <a:pt x="6893" y="30398"/>
                    <a:pt x="7640" y="30842"/>
                  </a:cubicBezTo>
                  <a:cubicBezTo>
                    <a:pt x="7362" y="30737"/>
                    <a:pt x="7077" y="30651"/>
                    <a:pt x="6782" y="30603"/>
                  </a:cubicBezTo>
                  <a:cubicBezTo>
                    <a:pt x="6631" y="30578"/>
                    <a:pt x="6479" y="30563"/>
                    <a:pt x="6325" y="30563"/>
                  </a:cubicBezTo>
                  <a:cubicBezTo>
                    <a:pt x="6279" y="30563"/>
                    <a:pt x="6232" y="30565"/>
                    <a:pt x="6186" y="30567"/>
                  </a:cubicBezTo>
                  <a:cubicBezTo>
                    <a:pt x="6000" y="30577"/>
                    <a:pt x="5744" y="30580"/>
                    <a:pt x="5590" y="30698"/>
                  </a:cubicBezTo>
                  <a:cubicBezTo>
                    <a:pt x="5297" y="30928"/>
                    <a:pt x="5616" y="31296"/>
                    <a:pt x="5802" y="31462"/>
                  </a:cubicBezTo>
                  <a:cubicBezTo>
                    <a:pt x="6518" y="32107"/>
                    <a:pt x="7497" y="32412"/>
                    <a:pt x="8392" y="32725"/>
                  </a:cubicBezTo>
                  <a:cubicBezTo>
                    <a:pt x="9045" y="32954"/>
                    <a:pt x="9705" y="33158"/>
                    <a:pt x="10372" y="33344"/>
                  </a:cubicBezTo>
                  <a:cubicBezTo>
                    <a:pt x="10257" y="33342"/>
                    <a:pt x="10140" y="33342"/>
                    <a:pt x="10024" y="33342"/>
                  </a:cubicBezTo>
                  <a:cubicBezTo>
                    <a:pt x="9796" y="33318"/>
                    <a:pt x="9569" y="33290"/>
                    <a:pt x="9343" y="33257"/>
                  </a:cubicBezTo>
                  <a:cubicBezTo>
                    <a:pt x="8624" y="33151"/>
                    <a:pt x="7906" y="33025"/>
                    <a:pt x="7192" y="32880"/>
                  </a:cubicBezTo>
                  <a:cubicBezTo>
                    <a:pt x="5817" y="32599"/>
                    <a:pt x="4458" y="32247"/>
                    <a:pt x="3122" y="31821"/>
                  </a:cubicBezTo>
                  <a:cubicBezTo>
                    <a:pt x="2672" y="31677"/>
                    <a:pt x="2226" y="31512"/>
                    <a:pt x="1781" y="31350"/>
                  </a:cubicBezTo>
                  <a:cubicBezTo>
                    <a:pt x="1808" y="31140"/>
                    <a:pt x="1774" y="30920"/>
                    <a:pt x="1692" y="30719"/>
                  </a:cubicBezTo>
                  <a:cubicBezTo>
                    <a:pt x="1604" y="30506"/>
                    <a:pt x="1443" y="30346"/>
                    <a:pt x="1225" y="30282"/>
                  </a:cubicBezTo>
                  <a:cubicBezTo>
                    <a:pt x="1098" y="30196"/>
                    <a:pt x="945" y="30154"/>
                    <a:pt x="794" y="30154"/>
                  </a:cubicBezTo>
                  <a:cubicBezTo>
                    <a:pt x="753" y="30154"/>
                    <a:pt x="713" y="30157"/>
                    <a:pt x="673" y="30163"/>
                  </a:cubicBezTo>
                  <a:cubicBezTo>
                    <a:pt x="419" y="30200"/>
                    <a:pt x="219" y="30377"/>
                    <a:pt x="139" y="30618"/>
                  </a:cubicBezTo>
                  <a:cubicBezTo>
                    <a:pt x="0" y="31034"/>
                    <a:pt x="29" y="31576"/>
                    <a:pt x="341" y="31907"/>
                  </a:cubicBezTo>
                  <a:cubicBezTo>
                    <a:pt x="486" y="32057"/>
                    <a:pt x="689" y="32164"/>
                    <a:pt x="902" y="32164"/>
                  </a:cubicBezTo>
                  <a:cubicBezTo>
                    <a:pt x="911" y="32164"/>
                    <a:pt x="920" y="32164"/>
                    <a:pt x="930" y="32163"/>
                  </a:cubicBezTo>
                  <a:cubicBezTo>
                    <a:pt x="1148" y="32152"/>
                    <a:pt x="1360" y="32065"/>
                    <a:pt x="1516" y="31911"/>
                  </a:cubicBezTo>
                  <a:cubicBezTo>
                    <a:pt x="1616" y="31810"/>
                    <a:pt x="1684" y="31691"/>
                    <a:pt x="1730" y="31567"/>
                  </a:cubicBezTo>
                  <a:cubicBezTo>
                    <a:pt x="2090" y="31691"/>
                    <a:pt x="2455" y="31804"/>
                    <a:pt x="2814" y="31921"/>
                  </a:cubicBezTo>
                  <a:cubicBezTo>
                    <a:pt x="3493" y="32136"/>
                    <a:pt x="4176" y="32335"/>
                    <a:pt x="4865" y="32514"/>
                  </a:cubicBezTo>
                  <a:cubicBezTo>
                    <a:pt x="6229" y="32868"/>
                    <a:pt x="7615" y="33151"/>
                    <a:pt x="9010" y="33355"/>
                  </a:cubicBezTo>
                  <a:cubicBezTo>
                    <a:pt x="9046" y="33361"/>
                    <a:pt x="9082" y="33364"/>
                    <a:pt x="9120" y="33369"/>
                  </a:cubicBezTo>
                  <a:cubicBezTo>
                    <a:pt x="8212" y="33418"/>
                    <a:pt x="7311" y="33549"/>
                    <a:pt x="6449" y="33860"/>
                  </a:cubicBezTo>
                  <a:cubicBezTo>
                    <a:pt x="6137" y="33974"/>
                    <a:pt x="5807" y="34113"/>
                    <a:pt x="5605" y="34389"/>
                  </a:cubicBezTo>
                  <a:cubicBezTo>
                    <a:pt x="5413" y="34653"/>
                    <a:pt x="5444" y="34995"/>
                    <a:pt x="5681" y="35219"/>
                  </a:cubicBezTo>
                  <a:cubicBezTo>
                    <a:pt x="5868" y="35395"/>
                    <a:pt x="6104" y="35450"/>
                    <a:pt x="6346" y="35450"/>
                  </a:cubicBezTo>
                  <a:cubicBezTo>
                    <a:pt x="6471" y="35450"/>
                    <a:pt x="6597" y="35436"/>
                    <a:pt x="6718" y="35415"/>
                  </a:cubicBezTo>
                  <a:cubicBezTo>
                    <a:pt x="7191" y="35337"/>
                    <a:pt x="7660" y="35235"/>
                    <a:pt x="8127" y="35129"/>
                  </a:cubicBezTo>
                  <a:cubicBezTo>
                    <a:pt x="8290" y="35092"/>
                    <a:pt x="8453" y="35051"/>
                    <a:pt x="8617" y="35011"/>
                  </a:cubicBezTo>
                  <a:lnTo>
                    <a:pt x="8617" y="35011"/>
                  </a:lnTo>
                  <a:cubicBezTo>
                    <a:pt x="8598" y="35021"/>
                    <a:pt x="8581" y="35028"/>
                    <a:pt x="8563" y="35036"/>
                  </a:cubicBezTo>
                  <a:cubicBezTo>
                    <a:pt x="7721" y="35453"/>
                    <a:pt x="6856" y="35943"/>
                    <a:pt x="6129" y="36543"/>
                  </a:cubicBezTo>
                  <a:cubicBezTo>
                    <a:pt x="5874" y="36754"/>
                    <a:pt x="5664" y="37081"/>
                    <a:pt x="5827" y="37413"/>
                  </a:cubicBezTo>
                  <a:cubicBezTo>
                    <a:pt x="5911" y="37583"/>
                    <a:pt x="6047" y="37646"/>
                    <a:pt x="6195" y="37646"/>
                  </a:cubicBezTo>
                  <a:cubicBezTo>
                    <a:pt x="6331" y="37646"/>
                    <a:pt x="6477" y="37594"/>
                    <a:pt x="6603" y="37525"/>
                  </a:cubicBezTo>
                  <a:cubicBezTo>
                    <a:pt x="7036" y="37288"/>
                    <a:pt x="7449" y="37023"/>
                    <a:pt x="7856" y="36740"/>
                  </a:cubicBezTo>
                  <a:lnTo>
                    <a:pt x="7856" y="36740"/>
                  </a:lnTo>
                  <a:cubicBezTo>
                    <a:pt x="7751" y="36855"/>
                    <a:pt x="7650" y="36972"/>
                    <a:pt x="7548" y="37089"/>
                  </a:cubicBezTo>
                  <a:cubicBezTo>
                    <a:pt x="7361" y="37313"/>
                    <a:pt x="7177" y="37543"/>
                    <a:pt x="7009" y="37784"/>
                  </a:cubicBezTo>
                  <a:cubicBezTo>
                    <a:pt x="6886" y="37966"/>
                    <a:pt x="6793" y="38156"/>
                    <a:pt x="6822" y="38378"/>
                  </a:cubicBezTo>
                  <a:cubicBezTo>
                    <a:pt x="6828" y="38416"/>
                    <a:pt x="6864" y="38440"/>
                    <a:pt x="6900" y="38444"/>
                  </a:cubicBezTo>
                  <a:cubicBezTo>
                    <a:pt x="6961" y="38452"/>
                    <a:pt x="7022" y="38456"/>
                    <a:pt x="7082" y="38456"/>
                  </a:cubicBezTo>
                  <a:cubicBezTo>
                    <a:pt x="8004" y="38456"/>
                    <a:pt x="8741" y="37525"/>
                    <a:pt x="9340" y="36943"/>
                  </a:cubicBezTo>
                  <a:cubicBezTo>
                    <a:pt x="10142" y="36163"/>
                    <a:pt x="10939" y="35380"/>
                    <a:pt x="11734" y="34595"/>
                  </a:cubicBezTo>
                  <a:cubicBezTo>
                    <a:pt x="11848" y="34634"/>
                    <a:pt x="11965" y="34653"/>
                    <a:pt x="12082" y="34653"/>
                  </a:cubicBezTo>
                  <a:cubicBezTo>
                    <a:pt x="12454" y="34653"/>
                    <a:pt x="12819" y="34467"/>
                    <a:pt x="13045" y="34164"/>
                  </a:cubicBezTo>
                  <a:cubicBezTo>
                    <a:pt x="13093" y="34099"/>
                    <a:pt x="13131" y="34029"/>
                    <a:pt x="13165" y="33957"/>
                  </a:cubicBezTo>
                  <a:cubicBezTo>
                    <a:pt x="14306" y="34199"/>
                    <a:pt x="15476" y="34316"/>
                    <a:pt x="16633" y="34316"/>
                  </a:cubicBezTo>
                  <a:cubicBezTo>
                    <a:pt x="16820" y="34316"/>
                    <a:pt x="17006" y="34313"/>
                    <a:pt x="17192" y="34307"/>
                  </a:cubicBezTo>
                  <a:cubicBezTo>
                    <a:pt x="19341" y="34236"/>
                    <a:pt x="21471" y="33768"/>
                    <a:pt x="23463" y="32958"/>
                  </a:cubicBezTo>
                  <a:lnTo>
                    <a:pt x="23463" y="32958"/>
                  </a:lnTo>
                  <a:cubicBezTo>
                    <a:pt x="22782" y="33690"/>
                    <a:pt x="22069" y="34391"/>
                    <a:pt x="21327" y="35056"/>
                  </a:cubicBezTo>
                  <a:cubicBezTo>
                    <a:pt x="21323" y="35058"/>
                    <a:pt x="21322" y="35060"/>
                    <a:pt x="21320" y="35063"/>
                  </a:cubicBezTo>
                  <a:cubicBezTo>
                    <a:pt x="21271" y="35107"/>
                    <a:pt x="21222" y="35151"/>
                    <a:pt x="21173" y="35194"/>
                  </a:cubicBezTo>
                  <a:cubicBezTo>
                    <a:pt x="21154" y="35194"/>
                    <a:pt x="21137" y="35195"/>
                    <a:pt x="21117" y="35202"/>
                  </a:cubicBezTo>
                  <a:cubicBezTo>
                    <a:pt x="20909" y="35279"/>
                    <a:pt x="20699" y="35361"/>
                    <a:pt x="20492" y="35441"/>
                  </a:cubicBezTo>
                  <a:cubicBezTo>
                    <a:pt x="20480" y="35422"/>
                    <a:pt x="20460" y="35409"/>
                    <a:pt x="20437" y="35409"/>
                  </a:cubicBezTo>
                  <a:cubicBezTo>
                    <a:pt x="20424" y="35409"/>
                    <a:pt x="20411" y="35413"/>
                    <a:pt x="20397" y="35421"/>
                  </a:cubicBezTo>
                  <a:cubicBezTo>
                    <a:pt x="20336" y="35461"/>
                    <a:pt x="20275" y="35500"/>
                    <a:pt x="20215" y="35541"/>
                  </a:cubicBezTo>
                  <a:cubicBezTo>
                    <a:pt x="20137" y="35570"/>
                    <a:pt x="20060" y="35600"/>
                    <a:pt x="19981" y="35627"/>
                  </a:cubicBezTo>
                  <a:cubicBezTo>
                    <a:pt x="19605" y="35751"/>
                    <a:pt x="19225" y="35862"/>
                    <a:pt x="18846" y="35976"/>
                  </a:cubicBezTo>
                  <a:cubicBezTo>
                    <a:pt x="18111" y="36194"/>
                    <a:pt x="17375" y="36418"/>
                    <a:pt x="16682" y="36747"/>
                  </a:cubicBezTo>
                  <a:cubicBezTo>
                    <a:pt x="15323" y="37394"/>
                    <a:pt x="14302" y="38507"/>
                    <a:pt x="13604" y="39823"/>
                  </a:cubicBezTo>
                  <a:cubicBezTo>
                    <a:pt x="13205" y="40575"/>
                    <a:pt x="12906" y="41371"/>
                    <a:pt x="12683" y="42188"/>
                  </a:cubicBezTo>
                  <a:cubicBezTo>
                    <a:pt x="12663" y="42260"/>
                    <a:pt x="12708" y="42357"/>
                    <a:pt x="12794" y="42357"/>
                  </a:cubicBezTo>
                  <a:cubicBezTo>
                    <a:pt x="12795" y="42357"/>
                    <a:pt x="12796" y="42357"/>
                    <a:pt x="12798" y="42357"/>
                  </a:cubicBezTo>
                  <a:cubicBezTo>
                    <a:pt x="14469" y="42303"/>
                    <a:pt x="16122" y="41866"/>
                    <a:pt x="17558" y="40991"/>
                  </a:cubicBezTo>
                  <a:cubicBezTo>
                    <a:pt x="18913" y="40167"/>
                    <a:pt x="20025" y="38973"/>
                    <a:pt x="20722" y="37550"/>
                  </a:cubicBezTo>
                  <a:cubicBezTo>
                    <a:pt x="21062" y="36854"/>
                    <a:pt x="21330" y="36089"/>
                    <a:pt x="21378" y="35312"/>
                  </a:cubicBezTo>
                  <a:cubicBezTo>
                    <a:pt x="21827" y="34909"/>
                    <a:pt x="22261" y="34490"/>
                    <a:pt x="22678" y="34056"/>
                  </a:cubicBezTo>
                  <a:cubicBezTo>
                    <a:pt x="23053" y="33666"/>
                    <a:pt x="23409" y="33257"/>
                    <a:pt x="23754" y="32840"/>
                  </a:cubicBezTo>
                  <a:cubicBezTo>
                    <a:pt x="24998" y="32308"/>
                    <a:pt x="26184" y="31640"/>
                    <a:pt x="27282" y="30845"/>
                  </a:cubicBezTo>
                  <a:cubicBezTo>
                    <a:pt x="28382" y="30049"/>
                    <a:pt x="29373" y="29127"/>
                    <a:pt x="30247" y="28104"/>
                  </a:cubicBezTo>
                  <a:lnTo>
                    <a:pt x="30247" y="28104"/>
                  </a:lnTo>
                  <a:cubicBezTo>
                    <a:pt x="30128" y="28428"/>
                    <a:pt x="30027" y="28760"/>
                    <a:pt x="29937" y="29093"/>
                  </a:cubicBezTo>
                  <a:cubicBezTo>
                    <a:pt x="29935" y="29093"/>
                    <a:pt x="29933" y="29093"/>
                    <a:pt x="29931" y="29093"/>
                  </a:cubicBezTo>
                  <a:cubicBezTo>
                    <a:pt x="29901" y="29093"/>
                    <a:pt x="29869" y="29104"/>
                    <a:pt x="29840" y="29133"/>
                  </a:cubicBezTo>
                  <a:cubicBezTo>
                    <a:pt x="28848" y="30069"/>
                    <a:pt x="28199" y="31420"/>
                    <a:pt x="27939" y="32741"/>
                  </a:cubicBezTo>
                  <a:cubicBezTo>
                    <a:pt x="27658" y="34160"/>
                    <a:pt x="27833" y="35632"/>
                    <a:pt x="28409" y="36952"/>
                  </a:cubicBezTo>
                  <a:cubicBezTo>
                    <a:pt x="28741" y="37712"/>
                    <a:pt x="29206" y="38412"/>
                    <a:pt x="29779" y="39012"/>
                  </a:cubicBezTo>
                  <a:cubicBezTo>
                    <a:pt x="29809" y="39043"/>
                    <a:pt x="29845" y="39058"/>
                    <a:pt x="29881" y="39058"/>
                  </a:cubicBezTo>
                  <a:cubicBezTo>
                    <a:pt x="29938" y="39058"/>
                    <a:pt x="29994" y="39021"/>
                    <a:pt x="30020" y="38961"/>
                  </a:cubicBezTo>
                  <a:cubicBezTo>
                    <a:pt x="31100" y="36506"/>
                    <a:pt x="32168" y="33812"/>
                    <a:pt x="31221" y="31149"/>
                  </a:cubicBezTo>
                  <a:cubicBezTo>
                    <a:pt x="31089" y="30773"/>
                    <a:pt x="30923" y="30407"/>
                    <a:pt x="30724" y="30064"/>
                  </a:cubicBezTo>
                  <a:cubicBezTo>
                    <a:pt x="30554" y="29771"/>
                    <a:pt x="30359" y="29466"/>
                    <a:pt x="30095" y="29251"/>
                  </a:cubicBezTo>
                  <a:cubicBezTo>
                    <a:pt x="30191" y="28868"/>
                    <a:pt x="30298" y="28487"/>
                    <a:pt x="30433" y="28116"/>
                  </a:cubicBezTo>
                  <a:cubicBezTo>
                    <a:pt x="30487" y="27971"/>
                    <a:pt x="30542" y="27823"/>
                    <a:pt x="30601" y="27679"/>
                  </a:cubicBezTo>
                  <a:cubicBezTo>
                    <a:pt x="31835" y="26136"/>
                    <a:pt x="32807" y="24388"/>
                    <a:pt x="33476" y="22519"/>
                  </a:cubicBezTo>
                  <a:cubicBezTo>
                    <a:pt x="34051" y="20918"/>
                    <a:pt x="34409" y="19237"/>
                    <a:pt x="34532" y="17539"/>
                  </a:cubicBezTo>
                  <a:cubicBezTo>
                    <a:pt x="34562" y="17645"/>
                    <a:pt x="34590" y="17754"/>
                    <a:pt x="34623" y="17858"/>
                  </a:cubicBezTo>
                  <a:cubicBezTo>
                    <a:pt x="34743" y="18262"/>
                    <a:pt x="34884" y="18662"/>
                    <a:pt x="35037" y="19054"/>
                  </a:cubicBezTo>
                  <a:cubicBezTo>
                    <a:pt x="34828" y="20772"/>
                    <a:pt x="35156" y="22571"/>
                    <a:pt x="35878" y="24129"/>
                  </a:cubicBezTo>
                  <a:cubicBezTo>
                    <a:pt x="36681" y="25865"/>
                    <a:pt x="38002" y="27269"/>
                    <a:pt x="39591" y="28320"/>
                  </a:cubicBezTo>
                  <a:cubicBezTo>
                    <a:pt x="40525" y="28937"/>
                    <a:pt x="41534" y="29445"/>
                    <a:pt x="42575" y="29858"/>
                  </a:cubicBezTo>
                  <a:cubicBezTo>
                    <a:pt x="42589" y="29863"/>
                    <a:pt x="42603" y="29866"/>
                    <a:pt x="42617" y="29866"/>
                  </a:cubicBezTo>
                  <a:cubicBezTo>
                    <a:pt x="42698" y="29866"/>
                    <a:pt x="42769" y="29783"/>
                    <a:pt x="42750" y="29702"/>
                  </a:cubicBezTo>
                  <a:cubicBezTo>
                    <a:pt x="42330" y="27829"/>
                    <a:pt x="41816" y="25977"/>
                    <a:pt x="40951" y="24257"/>
                  </a:cubicBezTo>
                  <a:cubicBezTo>
                    <a:pt x="40136" y="22685"/>
                    <a:pt x="39041" y="21232"/>
                    <a:pt x="37631" y="20125"/>
                  </a:cubicBezTo>
                  <a:cubicBezTo>
                    <a:pt x="36948" y="19590"/>
                    <a:pt x="36186" y="19136"/>
                    <a:pt x="35369" y="18831"/>
                  </a:cubicBezTo>
                  <a:lnTo>
                    <a:pt x="35369" y="18828"/>
                  </a:lnTo>
                  <a:cubicBezTo>
                    <a:pt x="35381" y="18724"/>
                    <a:pt x="35304" y="18672"/>
                    <a:pt x="35223" y="18672"/>
                  </a:cubicBezTo>
                  <a:cubicBezTo>
                    <a:pt x="35214" y="18672"/>
                    <a:pt x="35205" y="18672"/>
                    <a:pt x="35196" y="18674"/>
                  </a:cubicBezTo>
                  <a:cubicBezTo>
                    <a:pt x="35118" y="18472"/>
                    <a:pt x="35043" y="18268"/>
                    <a:pt x="34976" y="18062"/>
                  </a:cubicBezTo>
                  <a:cubicBezTo>
                    <a:pt x="34860" y="17715"/>
                    <a:pt x="34759" y="17366"/>
                    <a:pt x="34665" y="17012"/>
                  </a:cubicBezTo>
                  <a:cubicBezTo>
                    <a:pt x="34628" y="16876"/>
                    <a:pt x="34596" y="16737"/>
                    <a:pt x="34565" y="16599"/>
                  </a:cubicBezTo>
                  <a:cubicBezTo>
                    <a:pt x="34596" y="15132"/>
                    <a:pt x="34455" y="13664"/>
                    <a:pt x="34132" y="12235"/>
                  </a:cubicBezTo>
                  <a:cubicBezTo>
                    <a:pt x="33573" y="9777"/>
                    <a:pt x="32408" y="7494"/>
                    <a:pt x="31564" y="5123"/>
                  </a:cubicBezTo>
                  <a:cubicBezTo>
                    <a:pt x="31320" y="4313"/>
                    <a:pt x="31118" y="3490"/>
                    <a:pt x="30982" y="2647"/>
                  </a:cubicBezTo>
                  <a:cubicBezTo>
                    <a:pt x="30947" y="2424"/>
                    <a:pt x="30914" y="2200"/>
                    <a:pt x="30887" y="1975"/>
                  </a:cubicBezTo>
                  <a:lnTo>
                    <a:pt x="30887" y="1975"/>
                  </a:lnTo>
                  <a:cubicBezTo>
                    <a:pt x="31212" y="2717"/>
                    <a:pt x="31592" y="3432"/>
                    <a:pt x="32019" y="4117"/>
                  </a:cubicBezTo>
                  <a:cubicBezTo>
                    <a:pt x="32297" y="5341"/>
                    <a:pt x="32568" y="6570"/>
                    <a:pt x="33051" y="7732"/>
                  </a:cubicBezTo>
                  <a:cubicBezTo>
                    <a:pt x="33519" y="8856"/>
                    <a:pt x="34207" y="9884"/>
                    <a:pt x="35050" y="10764"/>
                  </a:cubicBezTo>
                  <a:cubicBezTo>
                    <a:pt x="36664" y="12449"/>
                    <a:pt x="38807" y="13535"/>
                    <a:pt x="41108" y="13921"/>
                  </a:cubicBezTo>
                  <a:cubicBezTo>
                    <a:pt x="41725" y="14026"/>
                    <a:pt x="42349" y="14074"/>
                    <a:pt x="42975" y="14078"/>
                  </a:cubicBezTo>
                  <a:cubicBezTo>
                    <a:pt x="42880" y="13975"/>
                    <a:pt x="42809" y="13853"/>
                    <a:pt x="42759" y="13725"/>
                  </a:cubicBezTo>
                  <a:cubicBezTo>
                    <a:pt x="41291" y="13684"/>
                    <a:pt x="39838" y="13386"/>
                    <a:pt x="38490" y="12783"/>
                  </a:cubicBezTo>
                  <a:cubicBezTo>
                    <a:pt x="36341" y="11822"/>
                    <a:pt x="34548" y="10109"/>
                    <a:pt x="33529" y="7989"/>
                  </a:cubicBezTo>
                  <a:cubicBezTo>
                    <a:pt x="33164" y="7236"/>
                    <a:pt x="32905" y="6440"/>
                    <a:pt x="32688" y="5631"/>
                  </a:cubicBezTo>
                  <a:lnTo>
                    <a:pt x="32688" y="5631"/>
                  </a:lnTo>
                  <a:cubicBezTo>
                    <a:pt x="32920" y="6248"/>
                    <a:pt x="33181" y="6852"/>
                    <a:pt x="33482" y="7440"/>
                  </a:cubicBezTo>
                  <a:cubicBezTo>
                    <a:pt x="33493" y="7461"/>
                    <a:pt x="33512" y="7470"/>
                    <a:pt x="33532" y="7470"/>
                  </a:cubicBezTo>
                  <a:cubicBezTo>
                    <a:pt x="33567" y="7470"/>
                    <a:pt x="33600" y="7441"/>
                    <a:pt x="33581" y="7400"/>
                  </a:cubicBezTo>
                  <a:cubicBezTo>
                    <a:pt x="33207" y="6597"/>
                    <a:pt x="32856" y="5787"/>
                    <a:pt x="32560" y="4951"/>
                  </a:cubicBezTo>
                  <a:cubicBezTo>
                    <a:pt x="32552" y="4930"/>
                    <a:pt x="32535" y="4921"/>
                    <a:pt x="32518" y="4921"/>
                  </a:cubicBezTo>
                  <a:cubicBezTo>
                    <a:pt x="32515" y="4921"/>
                    <a:pt x="32513" y="4921"/>
                    <a:pt x="32510" y="4922"/>
                  </a:cubicBezTo>
                  <a:cubicBezTo>
                    <a:pt x="32503" y="4892"/>
                    <a:pt x="32496" y="4860"/>
                    <a:pt x="32488" y="4831"/>
                  </a:cubicBezTo>
                  <a:lnTo>
                    <a:pt x="32488" y="4831"/>
                  </a:lnTo>
                  <a:cubicBezTo>
                    <a:pt x="32600" y="4992"/>
                    <a:pt x="32715" y="5153"/>
                    <a:pt x="32829" y="5312"/>
                  </a:cubicBezTo>
                  <a:cubicBezTo>
                    <a:pt x="32872" y="5373"/>
                    <a:pt x="32913" y="5439"/>
                    <a:pt x="32957" y="5500"/>
                  </a:cubicBezTo>
                  <a:cubicBezTo>
                    <a:pt x="34092" y="7088"/>
                    <a:pt x="35495" y="8480"/>
                    <a:pt x="37097" y="9598"/>
                  </a:cubicBezTo>
                  <a:cubicBezTo>
                    <a:pt x="37263" y="9716"/>
                    <a:pt x="37433" y="9826"/>
                    <a:pt x="37605" y="9938"/>
                  </a:cubicBezTo>
                  <a:cubicBezTo>
                    <a:pt x="37948" y="10194"/>
                    <a:pt x="38293" y="10449"/>
                    <a:pt x="38661" y="10662"/>
                  </a:cubicBezTo>
                  <a:cubicBezTo>
                    <a:pt x="38878" y="10788"/>
                    <a:pt x="39108" y="10882"/>
                    <a:pt x="39349" y="10937"/>
                  </a:cubicBezTo>
                  <a:cubicBezTo>
                    <a:pt x="39544" y="11032"/>
                    <a:pt x="39739" y="11124"/>
                    <a:pt x="39937" y="11209"/>
                  </a:cubicBezTo>
                  <a:cubicBezTo>
                    <a:pt x="39970" y="11223"/>
                    <a:pt x="40000" y="11229"/>
                    <a:pt x="40028" y="11229"/>
                  </a:cubicBezTo>
                  <a:cubicBezTo>
                    <a:pt x="40238" y="11229"/>
                    <a:pt x="40318" y="10878"/>
                    <a:pt x="40084" y="10774"/>
                  </a:cubicBezTo>
                  <a:cubicBezTo>
                    <a:pt x="39211" y="10387"/>
                    <a:pt x="38367" y="9965"/>
                    <a:pt x="37568" y="9442"/>
                  </a:cubicBezTo>
                  <a:cubicBezTo>
                    <a:pt x="36991" y="9064"/>
                    <a:pt x="36437" y="8649"/>
                    <a:pt x="35910" y="8202"/>
                  </a:cubicBezTo>
                  <a:cubicBezTo>
                    <a:pt x="35763" y="8060"/>
                    <a:pt x="35616" y="7918"/>
                    <a:pt x="35470" y="7775"/>
                  </a:cubicBezTo>
                  <a:cubicBezTo>
                    <a:pt x="34725" y="7031"/>
                    <a:pt x="34020" y="6242"/>
                    <a:pt x="33380" y="5407"/>
                  </a:cubicBezTo>
                  <a:lnTo>
                    <a:pt x="33380" y="5407"/>
                  </a:lnTo>
                  <a:cubicBezTo>
                    <a:pt x="33560" y="5563"/>
                    <a:pt x="33745" y="5716"/>
                    <a:pt x="33926" y="5869"/>
                  </a:cubicBezTo>
                  <a:cubicBezTo>
                    <a:pt x="34340" y="6223"/>
                    <a:pt x="34756" y="6576"/>
                    <a:pt x="35165" y="6933"/>
                  </a:cubicBezTo>
                  <a:cubicBezTo>
                    <a:pt x="35180" y="6946"/>
                    <a:pt x="35196" y="6952"/>
                    <a:pt x="35211" y="6952"/>
                  </a:cubicBezTo>
                  <a:cubicBezTo>
                    <a:pt x="35270" y="6952"/>
                    <a:pt x="35319" y="6868"/>
                    <a:pt x="35261" y="6818"/>
                  </a:cubicBezTo>
                  <a:cubicBezTo>
                    <a:pt x="34857" y="6469"/>
                    <a:pt x="34458" y="6110"/>
                    <a:pt x="34058" y="5754"/>
                  </a:cubicBezTo>
                  <a:cubicBezTo>
                    <a:pt x="33695" y="5429"/>
                    <a:pt x="33335" y="5087"/>
                    <a:pt x="32937" y="4801"/>
                  </a:cubicBezTo>
                  <a:cubicBezTo>
                    <a:pt x="32852" y="4680"/>
                    <a:pt x="32763" y="4563"/>
                    <a:pt x="32680" y="4442"/>
                  </a:cubicBezTo>
                  <a:lnTo>
                    <a:pt x="32680" y="4442"/>
                  </a:lnTo>
                  <a:cubicBezTo>
                    <a:pt x="34197" y="5245"/>
                    <a:pt x="35945" y="5507"/>
                    <a:pt x="37538" y="6144"/>
                  </a:cubicBezTo>
                  <a:cubicBezTo>
                    <a:pt x="39615" y="6974"/>
                    <a:pt x="41230" y="8568"/>
                    <a:pt x="42520" y="10351"/>
                  </a:cubicBezTo>
                  <a:cubicBezTo>
                    <a:pt x="43015" y="11036"/>
                    <a:pt x="43462" y="11750"/>
                    <a:pt x="43890" y="12474"/>
                  </a:cubicBezTo>
                  <a:cubicBezTo>
                    <a:pt x="43923" y="12467"/>
                    <a:pt x="43954" y="12458"/>
                    <a:pt x="43988" y="12455"/>
                  </a:cubicBezTo>
                  <a:lnTo>
                    <a:pt x="44011" y="12455"/>
                  </a:lnTo>
                  <a:cubicBezTo>
                    <a:pt x="44040" y="12452"/>
                    <a:pt x="44069" y="12451"/>
                    <a:pt x="44098" y="12451"/>
                  </a:cubicBezTo>
                  <a:cubicBezTo>
                    <a:pt x="44142" y="12451"/>
                    <a:pt x="44186" y="12454"/>
                    <a:pt x="44229" y="12459"/>
                  </a:cubicBezTo>
                  <a:cubicBezTo>
                    <a:pt x="43256" y="10853"/>
                    <a:pt x="42213" y="9279"/>
                    <a:pt x="40840" y="7986"/>
                  </a:cubicBezTo>
                  <a:cubicBezTo>
                    <a:pt x="40042" y="7234"/>
                    <a:pt x="39143" y="6586"/>
                    <a:pt x="38144" y="6120"/>
                  </a:cubicBezTo>
                  <a:cubicBezTo>
                    <a:pt x="37235" y="5696"/>
                    <a:pt x="36259" y="5435"/>
                    <a:pt x="35297" y="5160"/>
                  </a:cubicBezTo>
                  <a:cubicBezTo>
                    <a:pt x="34340" y="4887"/>
                    <a:pt x="33370" y="4592"/>
                    <a:pt x="32482" y="4136"/>
                  </a:cubicBezTo>
                  <a:cubicBezTo>
                    <a:pt x="32297" y="3850"/>
                    <a:pt x="32119" y="3559"/>
                    <a:pt x="31951" y="3263"/>
                  </a:cubicBezTo>
                  <a:cubicBezTo>
                    <a:pt x="31476" y="2417"/>
                    <a:pt x="31080" y="1528"/>
                    <a:pt x="30774" y="610"/>
                  </a:cubicBezTo>
                  <a:cubicBezTo>
                    <a:pt x="30771" y="455"/>
                    <a:pt x="30769" y="301"/>
                    <a:pt x="30738" y="150"/>
                  </a:cubicBezTo>
                  <a:cubicBezTo>
                    <a:pt x="30720" y="52"/>
                    <a:pt x="30644" y="8"/>
                    <a:pt x="30566" y="8"/>
                  </a:cubicBezTo>
                  <a:cubicBezTo>
                    <a:pt x="30551" y="8"/>
                    <a:pt x="30537" y="10"/>
                    <a:pt x="30523" y="13"/>
                  </a:cubicBezTo>
                  <a:cubicBezTo>
                    <a:pt x="30509" y="4"/>
                    <a:pt x="30494" y="0"/>
                    <a:pt x="30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4"/>
            <p:cNvSpPr/>
            <p:nvPr/>
          </p:nvSpPr>
          <p:spPr>
            <a:xfrm>
              <a:off x="2269200" y="3952625"/>
              <a:ext cx="58600" cy="33075"/>
            </a:xfrm>
            <a:custGeom>
              <a:avLst/>
              <a:gdLst/>
              <a:ahLst/>
              <a:cxnLst/>
              <a:rect l="l" t="t" r="r" b="b"/>
              <a:pathLst>
                <a:path w="2344" h="1323" extrusionOk="0">
                  <a:moveTo>
                    <a:pt x="77" y="0"/>
                  </a:moveTo>
                  <a:cubicBezTo>
                    <a:pt x="32" y="0"/>
                    <a:pt x="1" y="68"/>
                    <a:pt x="43" y="100"/>
                  </a:cubicBezTo>
                  <a:cubicBezTo>
                    <a:pt x="697" y="593"/>
                    <a:pt x="1435" y="979"/>
                    <a:pt x="2181" y="1314"/>
                  </a:cubicBezTo>
                  <a:cubicBezTo>
                    <a:pt x="2194" y="1319"/>
                    <a:pt x="2206" y="1322"/>
                    <a:pt x="2218" y="1322"/>
                  </a:cubicBezTo>
                  <a:cubicBezTo>
                    <a:pt x="2300" y="1322"/>
                    <a:pt x="2344" y="1195"/>
                    <a:pt x="2253" y="1156"/>
                  </a:cubicBezTo>
                  <a:cubicBezTo>
                    <a:pt x="1506" y="828"/>
                    <a:pt x="805" y="420"/>
                    <a:pt x="101" y="7"/>
                  </a:cubicBezTo>
                  <a:cubicBezTo>
                    <a:pt x="93" y="2"/>
                    <a:pt x="85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4"/>
            <p:cNvSpPr/>
            <p:nvPr/>
          </p:nvSpPr>
          <p:spPr>
            <a:xfrm>
              <a:off x="2284200" y="3979550"/>
              <a:ext cx="18775" cy="14225"/>
            </a:xfrm>
            <a:custGeom>
              <a:avLst/>
              <a:gdLst/>
              <a:ahLst/>
              <a:cxnLst/>
              <a:rect l="l" t="t" r="r" b="b"/>
              <a:pathLst>
                <a:path w="751" h="569" extrusionOk="0">
                  <a:moveTo>
                    <a:pt x="89" y="1"/>
                  </a:moveTo>
                  <a:cubicBezTo>
                    <a:pt x="40" y="1"/>
                    <a:pt x="1" y="67"/>
                    <a:pt x="49" y="106"/>
                  </a:cubicBezTo>
                  <a:cubicBezTo>
                    <a:pt x="242" y="255"/>
                    <a:pt x="435" y="405"/>
                    <a:pt x="629" y="556"/>
                  </a:cubicBezTo>
                  <a:cubicBezTo>
                    <a:pt x="640" y="565"/>
                    <a:pt x="652" y="569"/>
                    <a:pt x="664" y="569"/>
                  </a:cubicBezTo>
                  <a:cubicBezTo>
                    <a:pt x="711" y="569"/>
                    <a:pt x="751" y="503"/>
                    <a:pt x="703" y="466"/>
                  </a:cubicBezTo>
                  <a:cubicBezTo>
                    <a:pt x="510" y="315"/>
                    <a:pt x="317" y="164"/>
                    <a:pt x="125" y="14"/>
                  </a:cubicBezTo>
                  <a:cubicBezTo>
                    <a:pt x="113" y="5"/>
                    <a:pt x="10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4"/>
            <p:cNvSpPr/>
            <p:nvPr/>
          </p:nvSpPr>
          <p:spPr>
            <a:xfrm>
              <a:off x="2265225" y="4011600"/>
              <a:ext cx="18525" cy="15325"/>
            </a:xfrm>
            <a:custGeom>
              <a:avLst/>
              <a:gdLst/>
              <a:ahLst/>
              <a:cxnLst/>
              <a:rect l="l" t="t" r="r" b="b"/>
              <a:pathLst>
                <a:path w="741" h="613" extrusionOk="0">
                  <a:moveTo>
                    <a:pt x="103" y="0"/>
                  </a:moveTo>
                  <a:cubicBezTo>
                    <a:pt x="47" y="0"/>
                    <a:pt x="0" y="79"/>
                    <a:pt x="56" y="125"/>
                  </a:cubicBezTo>
                  <a:cubicBezTo>
                    <a:pt x="236" y="281"/>
                    <a:pt x="419" y="440"/>
                    <a:pt x="601" y="596"/>
                  </a:cubicBezTo>
                  <a:cubicBezTo>
                    <a:pt x="614" y="608"/>
                    <a:pt x="629" y="613"/>
                    <a:pt x="642" y="613"/>
                  </a:cubicBezTo>
                  <a:cubicBezTo>
                    <a:pt x="696" y="613"/>
                    <a:pt x="741" y="536"/>
                    <a:pt x="689" y="490"/>
                  </a:cubicBezTo>
                  <a:cubicBezTo>
                    <a:pt x="508" y="331"/>
                    <a:pt x="327" y="173"/>
                    <a:pt x="145" y="17"/>
                  </a:cubicBezTo>
                  <a:cubicBezTo>
                    <a:pt x="131" y="5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4"/>
            <p:cNvSpPr/>
            <p:nvPr/>
          </p:nvSpPr>
          <p:spPr>
            <a:xfrm>
              <a:off x="2212975" y="3971900"/>
              <a:ext cx="39200" cy="52550"/>
            </a:xfrm>
            <a:custGeom>
              <a:avLst/>
              <a:gdLst/>
              <a:ahLst/>
              <a:cxnLst/>
              <a:rect l="l" t="t" r="r" b="b"/>
              <a:pathLst>
                <a:path w="1568" h="2102" extrusionOk="0">
                  <a:moveTo>
                    <a:pt x="80" y="0"/>
                  </a:moveTo>
                  <a:cubicBezTo>
                    <a:pt x="42" y="0"/>
                    <a:pt x="1" y="38"/>
                    <a:pt x="20" y="80"/>
                  </a:cubicBezTo>
                  <a:cubicBezTo>
                    <a:pt x="355" y="809"/>
                    <a:pt x="798" y="1469"/>
                    <a:pt x="1336" y="2065"/>
                  </a:cubicBezTo>
                  <a:cubicBezTo>
                    <a:pt x="1358" y="2091"/>
                    <a:pt x="1387" y="2101"/>
                    <a:pt x="1414" y="2101"/>
                  </a:cubicBezTo>
                  <a:cubicBezTo>
                    <a:pt x="1493" y="2101"/>
                    <a:pt x="1568" y="2017"/>
                    <a:pt x="1502" y="1944"/>
                  </a:cubicBezTo>
                  <a:cubicBezTo>
                    <a:pt x="974" y="1361"/>
                    <a:pt x="513" y="710"/>
                    <a:pt x="123" y="25"/>
                  </a:cubicBezTo>
                  <a:cubicBezTo>
                    <a:pt x="113" y="8"/>
                    <a:pt x="97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4"/>
            <p:cNvSpPr/>
            <p:nvPr/>
          </p:nvSpPr>
          <p:spPr>
            <a:xfrm>
              <a:off x="2357425" y="3995950"/>
              <a:ext cx="23450" cy="21925"/>
            </a:xfrm>
            <a:custGeom>
              <a:avLst/>
              <a:gdLst/>
              <a:ahLst/>
              <a:cxnLst/>
              <a:rect l="l" t="t" r="r" b="b"/>
              <a:pathLst>
                <a:path w="938" h="877" extrusionOk="0">
                  <a:moveTo>
                    <a:pt x="65" y="1"/>
                  </a:moveTo>
                  <a:cubicBezTo>
                    <a:pt x="30" y="1"/>
                    <a:pt x="0" y="54"/>
                    <a:pt x="34" y="87"/>
                  </a:cubicBezTo>
                  <a:cubicBezTo>
                    <a:pt x="305" y="345"/>
                    <a:pt x="576" y="605"/>
                    <a:pt x="845" y="865"/>
                  </a:cubicBezTo>
                  <a:cubicBezTo>
                    <a:pt x="854" y="873"/>
                    <a:pt x="864" y="877"/>
                    <a:pt x="874" y="877"/>
                  </a:cubicBezTo>
                  <a:cubicBezTo>
                    <a:pt x="908" y="877"/>
                    <a:pt x="937" y="826"/>
                    <a:pt x="905" y="794"/>
                  </a:cubicBezTo>
                  <a:cubicBezTo>
                    <a:pt x="635" y="534"/>
                    <a:pt x="363" y="274"/>
                    <a:pt x="94" y="13"/>
                  </a:cubicBezTo>
                  <a:cubicBezTo>
                    <a:pt x="84" y="4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4"/>
            <p:cNvSpPr/>
            <p:nvPr/>
          </p:nvSpPr>
          <p:spPr>
            <a:xfrm>
              <a:off x="2403875" y="4070375"/>
              <a:ext cx="19650" cy="19925"/>
            </a:xfrm>
            <a:custGeom>
              <a:avLst/>
              <a:gdLst/>
              <a:ahLst/>
              <a:cxnLst/>
              <a:rect l="l" t="t" r="r" b="b"/>
              <a:pathLst>
                <a:path w="786" h="797" extrusionOk="0">
                  <a:moveTo>
                    <a:pt x="96" y="0"/>
                  </a:moveTo>
                  <a:cubicBezTo>
                    <a:pt x="81" y="0"/>
                    <a:pt x="65" y="5"/>
                    <a:pt x="50" y="16"/>
                  </a:cubicBezTo>
                  <a:cubicBezTo>
                    <a:pt x="19" y="40"/>
                    <a:pt x="0" y="98"/>
                    <a:pt x="30" y="132"/>
                  </a:cubicBezTo>
                  <a:lnTo>
                    <a:pt x="618" y="763"/>
                  </a:lnTo>
                  <a:cubicBezTo>
                    <a:pt x="636" y="783"/>
                    <a:pt x="662" y="796"/>
                    <a:pt x="688" y="796"/>
                  </a:cubicBezTo>
                  <a:cubicBezTo>
                    <a:pt x="704" y="796"/>
                    <a:pt x="720" y="792"/>
                    <a:pt x="735" y="780"/>
                  </a:cubicBezTo>
                  <a:cubicBezTo>
                    <a:pt x="768" y="758"/>
                    <a:pt x="785" y="697"/>
                    <a:pt x="754" y="664"/>
                  </a:cubicBezTo>
                  <a:cubicBezTo>
                    <a:pt x="558" y="454"/>
                    <a:pt x="362" y="243"/>
                    <a:pt x="165" y="34"/>
                  </a:cubicBezTo>
                  <a:cubicBezTo>
                    <a:pt x="146" y="14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4"/>
            <p:cNvSpPr/>
            <p:nvPr/>
          </p:nvSpPr>
          <p:spPr>
            <a:xfrm>
              <a:off x="2319725" y="4059050"/>
              <a:ext cx="54050" cy="34450"/>
            </a:xfrm>
            <a:custGeom>
              <a:avLst/>
              <a:gdLst/>
              <a:ahLst/>
              <a:cxnLst/>
              <a:rect l="l" t="t" r="r" b="b"/>
              <a:pathLst>
                <a:path w="2162" h="1378" extrusionOk="0">
                  <a:moveTo>
                    <a:pt x="100" y="0"/>
                  </a:moveTo>
                  <a:cubicBezTo>
                    <a:pt x="45" y="0"/>
                    <a:pt x="0" y="71"/>
                    <a:pt x="55" y="111"/>
                  </a:cubicBezTo>
                  <a:cubicBezTo>
                    <a:pt x="672" y="581"/>
                    <a:pt x="1332" y="994"/>
                    <a:pt x="2013" y="1367"/>
                  </a:cubicBezTo>
                  <a:cubicBezTo>
                    <a:pt x="2026" y="1374"/>
                    <a:pt x="2039" y="1377"/>
                    <a:pt x="2050" y="1377"/>
                  </a:cubicBezTo>
                  <a:cubicBezTo>
                    <a:pt x="2122" y="1377"/>
                    <a:pt x="2162" y="1260"/>
                    <a:pt x="2082" y="1218"/>
                  </a:cubicBezTo>
                  <a:cubicBezTo>
                    <a:pt x="1411" y="855"/>
                    <a:pt x="767" y="445"/>
                    <a:pt x="137" y="12"/>
                  </a:cubicBezTo>
                  <a:cubicBezTo>
                    <a:pt x="125" y="4"/>
                    <a:pt x="112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4"/>
            <p:cNvSpPr/>
            <p:nvPr/>
          </p:nvSpPr>
          <p:spPr>
            <a:xfrm>
              <a:off x="2263325" y="4261825"/>
              <a:ext cx="66175" cy="61075"/>
            </a:xfrm>
            <a:custGeom>
              <a:avLst/>
              <a:gdLst/>
              <a:ahLst/>
              <a:cxnLst/>
              <a:rect l="l" t="t" r="r" b="b"/>
              <a:pathLst>
                <a:path w="2647" h="2443" extrusionOk="0">
                  <a:moveTo>
                    <a:pt x="59" y="1"/>
                  </a:moveTo>
                  <a:cubicBezTo>
                    <a:pt x="28" y="1"/>
                    <a:pt x="1" y="46"/>
                    <a:pt x="32" y="73"/>
                  </a:cubicBezTo>
                  <a:cubicBezTo>
                    <a:pt x="915" y="825"/>
                    <a:pt x="1741" y="1634"/>
                    <a:pt x="2579" y="2435"/>
                  </a:cubicBezTo>
                  <a:cubicBezTo>
                    <a:pt x="2585" y="2440"/>
                    <a:pt x="2591" y="2442"/>
                    <a:pt x="2598" y="2442"/>
                  </a:cubicBezTo>
                  <a:cubicBezTo>
                    <a:pt x="2622" y="2442"/>
                    <a:pt x="2647" y="2411"/>
                    <a:pt x="2627" y="2390"/>
                  </a:cubicBezTo>
                  <a:cubicBezTo>
                    <a:pt x="1847" y="1533"/>
                    <a:pt x="972" y="755"/>
                    <a:pt x="84" y="11"/>
                  </a:cubicBezTo>
                  <a:cubicBezTo>
                    <a:pt x="76" y="4"/>
                    <a:pt x="6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4"/>
            <p:cNvSpPr/>
            <p:nvPr/>
          </p:nvSpPr>
          <p:spPr>
            <a:xfrm>
              <a:off x="2254750" y="4317300"/>
              <a:ext cx="17400" cy="39325"/>
            </a:xfrm>
            <a:custGeom>
              <a:avLst/>
              <a:gdLst/>
              <a:ahLst/>
              <a:cxnLst/>
              <a:rect l="l" t="t" r="r" b="b"/>
              <a:pathLst>
                <a:path w="696" h="1573" extrusionOk="0">
                  <a:moveTo>
                    <a:pt x="52" y="0"/>
                  </a:moveTo>
                  <a:cubicBezTo>
                    <a:pt x="27" y="0"/>
                    <a:pt x="0" y="23"/>
                    <a:pt x="11" y="56"/>
                  </a:cubicBezTo>
                  <a:cubicBezTo>
                    <a:pt x="167" y="578"/>
                    <a:pt x="360" y="1080"/>
                    <a:pt x="620" y="1557"/>
                  </a:cubicBezTo>
                  <a:cubicBezTo>
                    <a:pt x="625" y="1568"/>
                    <a:pt x="635" y="1573"/>
                    <a:pt x="645" y="1573"/>
                  </a:cubicBezTo>
                  <a:cubicBezTo>
                    <a:pt x="669" y="1573"/>
                    <a:pt x="696" y="1548"/>
                    <a:pt x="685" y="1521"/>
                  </a:cubicBezTo>
                  <a:cubicBezTo>
                    <a:pt x="466" y="1032"/>
                    <a:pt x="256" y="535"/>
                    <a:pt x="86" y="26"/>
                  </a:cubicBezTo>
                  <a:cubicBezTo>
                    <a:pt x="80" y="8"/>
                    <a:pt x="6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4"/>
            <p:cNvSpPr/>
            <p:nvPr/>
          </p:nvSpPr>
          <p:spPr>
            <a:xfrm>
              <a:off x="2287150" y="4373700"/>
              <a:ext cx="40775" cy="45475"/>
            </a:xfrm>
            <a:custGeom>
              <a:avLst/>
              <a:gdLst/>
              <a:ahLst/>
              <a:cxnLst/>
              <a:rect l="l" t="t" r="r" b="b"/>
              <a:pathLst>
                <a:path w="1631" h="1819" extrusionOk="0">
                  <a:moveTo>
                    <a:pt x="86" y="0"/>
                  </a:moveTo>
                  <a:cubicBezTo>
                    <a:pt x="43" y="0"/>
                    <a:pt x="0" y="50"/>
                    <a:pt x="34" y="95"/>
                  </a:cubicBezTo>
                  <a:cubicBezTo>
                    <a:pt x="476" y="701"/>
                    <a:pt x="954" y="1290"/>
                    <a:pt x="1504" y="1805"/>
                  </a:cubicBezTo>
                  <a:cubicBezTo>
                    <a:pt x="1515" y="1815"/>
                    <a:pt x="1527" y="1819"/>
                    <a:pt x="1539" y="1819"/>
                  </a:cubicBezTo>
                  <a:cubicBezTo>
                    <a:pt x="1584" y="1819"/>
                    <a:pt x="1630" y="1762"/>
                    <a:pt x="1592" y="1721"/>
                  </a:cubicBezTo>
                  <a:cubicBezTo>
                    <a:pt x="1084" y="1174"/>
                    <a:pt x="582" y="622"/>
                    <a:pt x="131" y="25"/>
                  </a:cubicBezTo>
                  <a:cubicBezTo>
                    <a:pt x="118" y="7"/>
                    <a:pt x="102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4"/>
            <p:cNvSpPr/>
            <p:nvPr/>
          </p:nvSpPr>
          <p:spPr>
            <a:xfrm>
              <a:off x="2286200" y="4352675"/>
              <a:ext cx="34075" cy="36050"/>
            </a:xfrm>
            <a:custGeom>
              <a:avLst/>
              <a:gdLst/>
              <a:ahLst/>
              <a:cxnLst/>
              <a:rect l="l" t="t" r="r" b="b"/>
              <a:pathLst>
                <a:path w="1363" h="1442" extrusionOk="0">
                  <a:moveTo>
                    <a:pt x="116" y="0"/>
                  </a:moveTo>
                  <a:cubicBezTo>
                    <a:pt x="57" y="0"/>
                    <a:pt x="0" y="65"/>
                    <a:pt x="48" y="124"/>
                  </a:cubicBezTo>
                  <a:cubicBezTo>
                    <a:pt x="417" y="570"/>
                    <a:pt x="804" y="1002"/>
                    <a:pt x="1205" y="1419"/>
                  </a:cubicBezTo>
                  <a:cubicBezTo>
                    <a:pt x="1220" y="1435"/>
                    <a:pt x="1237" y="1442"/>
                    <a:pt x="1253" y="1442"/>
                  </a:cubicBezTo>
                  <a:cubicBezTo>
                    <a:pt x="1312" y="1442"/>
                    <a:pt x="1362" y="1354"/>
                    <a:pt x="1307" y="1297"/>
                  </a:cubicBezTo>
                  <a:cubicBezTo>
                    <a:pt x="914" y="888"/>
                    <a:pt x="538" y="467"/>
                    <a:pt x="177" y="30"/>
                  </a:cubicBezTo>
                  <a:cubicBezTo>
                    <a:pt x="160" y="9"/>
                    <a:pt x="138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4"/>
            <p:cNvSpPr/>
            <p:nvPr/>
          </p:nvSpPr>
          <p:spPr>
            <a:xfrm>
              <a:off x="2340450" y="4411000"/>
              <a:ext cx="40325" cy="49925"/>
            </a:xfrm>
            <a:custGeom>
              <a:avLst/>
              <a:gdLst/>
              <a:ahLst/>
              <a:cxnLst/>
              <a:rect l="l" t="t" r="r" b="b"/>
              <a:pathLst>
                <a:path w="1613" h="1997" extrusionOk="0">
                  <a:moveTo>
                    <a:pt x="91" y="0"/>
                  </a:moveTo>
                  <a:cubicBezTo>
                    <a:pt x="44" y="0"/>
                    <a:pt x="1" y="51"/>
                    <a:pt x="35" y="102"/>
                  </a:cubicBezTo>
                  <a:cubicBezTo>
                    <a:pt x="479" y="742"/>
                    <a:pt x="970" y="1349"/>
                    <a:pt x="1445" y="1966"/>
                  </a:cubicBezTo>
                  <a:cubicBezTo>
                    <a:pt x="1461" y="1987"/>
                    <a:pt x="1482" y="1996"/>
                    <a:pt x="1503" y="1996"/>
                  </a:cubicBezTo>
                  <a:cubicBezTo>
                    <a:pt x="1558" y="1996"/>
                    <a:pt x="1612" y="1933"/>
                    <a:pt x="1570" y="1877"/>
                  </a:cubicBezTo>
                  <a:cubicBezTo>
                    <a:pt x="1099" y="1257"/>
                    <a:pt x="642" y="622"/>
                    <a:pt x="141" y="25"/>
                  </a:cubicBezTo>
                  <a:cubicBezTo>
                    <a:pt x="127" y="8"/>
                    <a:pt x="109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4"/>
            <p:cNvSpPr/>
            <p:nvPr/>
          </p:nvSpPr>
          <p:spPr>
            <a:xfrm>
              <a:off x="2354000" y="4365400"/>
              <a:ext cx="19300" cy="25725"/>
            </a:xfrm>
            <a:custGeom>
              <a:avLst/>
              <a:gdLst/>
              <a:ahLst/>
              <a:cxnLst/>
              <a:rect l="l" t="t" r="r" b="b"/>
              <a:pathLst>
                <a:path w="772" h="1029" extrusionOk="0">
                  <a:moveTo>
                    <a:pt x="91" y="1"/>
                  </a:moveTo>
                  <a:cubicBezTo>
                    <a:pt x="46" y="1"/>
                    <a:pt x="1" y="53"/>
                    <a:pt x="35" y="103"/>
                  </a:cubicBezTo>
                  <a:cubicBezTo>
                    <a:pt x="236" y="402"/>
                    <a:pt x="436" y="703"/>
                    <a:pt x="638" y="1002"/>
                  </a:cubicBezTo>
                  <a:cubicBezTo>
                    <a:pt x="650" y="1021"/>
                    <a:pt x="667" y="1028"/>
                    <a:pt x="683" y="1028"/>
                  </a:cubicBezTo>
                  <a:cubicBezTo>
                    <a:pt x="727" y="1028"/>
                    <a:pt x="772" y="976"/>
                    <a:pt x="740" y="927"/>
                  </a:cubicBezTo>
                  <a:lnTo>
                    <a:pt x="138" y="27"/>
                  </a:lnTo>
                  <a:cubicBezTo>
                    <a:pt x="126" y="8"/>
                    <a:pt x="108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4"/>
            <p:cNvSpPr/>
            <p:nvPr/>
          </p:nvSpPr>
          <p:spPr>
            <a:xfrm>
              <a:off x="2308825" y="4332875"/>
              <a:ext cx="26025" cy="26450"/>
            </a:xfrm>
            <a:custGeom>
              <a:avLst/>
              <a:gdLst/>
              <a:ahLst/>
              <a:cxnLst/>
              <a:rect l="l" t="t" r="r" b="b"/>
              <a:pathLst>
                <a:path w="1041" h="1058" extrusionOk="0">
                  <a:moveTo>
                    <a:pt x="81" y="1"/>
                  </a:moveTo>
                  <a:cubicBezTo>
                    <a:pt x="40" y="1"/>
                    <a:pt x="0" y="53"/>
                    <a:pt x="30" y="93"/>
                  </a:cubicBezTo>
                  <a:cubicBezTo>
                    <a:pt x="297" y="422"/>
                    <a:pt x="595" y="723"/>
                    <a:pt x="881" y="1033"/>
                  </a:cubicBezTo>
                  <a:cubicBezTo>
                    <a:pt x="897" y="1050"/>
                    <a:pt x="917" y="1057"/>
                    <a:pt x="936" y="1057"/>
                  </a:cubicBezTo>
                  <a:cubicBezTo>
                    <a:pt x="990" y="1057"/>
                    <a:pt x="1041" y="1000"/>
                    <a:pt x="995" y="951"/>
                  </a:cubicBezTo>
                  <a:cubicBezTo>
                    <a:pt x="707" y="636"/>
                    <a:pt x="426" y="310"/>
                    <a:pt x="114" y="15"/>
                  </a:cubicBezTo>
                  <a:cubicBezTo>
                    <a:pt x="104" y="5"/>
                    <a:pt x="9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4"/>
            <p:cNvSpPr/>
            <p:nvPr/>
          </p:nvSpPr>
          <p:spPr>
            <a:xfrm>
              <a:off x="2122350" y="4622500"/>
              <a:ext cx="8525" cy="35925"/>
            </a:xfrm>
            <a:custGeom>
              <a:avLst/>
              <a:gdLst/>
              <a:ahLst/>
              <a:cxnLst/>
              <a:rect l="l" t="t" r="r" b="b"/>
              <a:pathLst>
                <a:path w="341" h="1437" extrusionOk="0">
                  <a:moveTo>
                    <a:pt x="256" y="1"/>
                  </a:moveTo>
                  <a:cubicBezTo>
                    <a:pt x="224" y="1"/>
                    <a:pt x="193" y="19"/>
                    <a:pt x="188" y="61"/>
                  </a:cubicBezTo>
                  <a:cubicBezTo>
                    <a:pt x="128" y="493"/>
                    <a:pt x="63" y="928"/>
                    <a:pt x="8" y="1360"/>
                  </a:cubicBezTo>
                  <a:cubicBezTo>
                    <a:pt x="1" y="1408"/>
                    <a:pt x="40" y="1437"/>
                    <a:pt x="78" y="1437"/>
                  </a:cubicBezTo>
                  <a:cubicBezTo>
                    <a:pt x="107" y="1437"/>
                    <a:pt x="135" y="1420"/>
                    <a:pt x="140" y="1383"/>
                  </a:cubicBezTo>
                  <a:cubicBezTo>
                    <a:pt x="208" y="950"/>
                    <a:pt x="270" y="518"/>
                    <a:pt x="333" y="85"/>
                  </a:cubicBezTo>
                  <a:cubicBezTo>
                    <a:pt x="341" y="32"/>
                    <a:pt x="298" y="1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4"/>
            <p:cNvSpPr/>
            <p:nvPr/>
          </p:nvSpPr>
          <p:spPr>
            <a:xfrm>
              <a:off x="2117250" y="4577175"/>
              <a:ext cx="4750" cy="37200"/>
            </a:xfrm>
            <a:custGeom>
              <a:avLst/>
              <a:gdLst/>
              <a:ahLst/>
              <a:cxnLst/>
              <a:rect l="l" t="t" r="r" b="b"/>
              <a:pathLst>
                <a:path w="190" h="1488" extrusionOk="0">
                  <a:moveTo>
                    <a:pt x="127" y="0"/>
                  </a:moveTo>
                  <a:cubicBezTo>
                    <a:pt x="98" y="0"/>
                    <a:pt x="68" y="17"/>
                    <a:pt x="66" y="51"/>
                  </a:cubicBezTo>
                  <a:cubicBezTo>
                    <a:pt x="44" y="505"/>
                    <a:pt x="23" y="959"/>
                    <a:pt x="2" y="1414"/>
                  </a:cubicBezTo>
                  <a:cubicBezTo>
                    <a:pt x="0" y="1462"/>
                    <a:pt x="35" y="1487"/>
                    <a:pt x="69" y="1487"/>
                  </a:cubicBezTo>
                  <a:cubicBezTo>
                    <a:pt x="101" y="1487"/>
                    <a:pt x="133" y="1465"/>
                    <a:pt x="135" y="1418"/>
                  </a:cubicBezTo>
                  <a:cubicBezTo>
                    <a:pt x="152" y="964"/>
                    <a:pt x="171" y="507"/>
                    <a:pt x="188" y="53"/>
                  </a:cubicBezTo>
                  <a:cubicBezTo>
                    <a:pt x="190" y="18"/>
                    <a:pt x="15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4"/>
            <p:cNvSpPr/>
            <p:nvPr/>
          </p:nvSpPr>
          <p:spPr>
            <a:xfrm>
              <a:off x="2105625" y="4638850"/>
              <a:ext cx="4450" cy="24700"/>
            </a:xfrm>
            <a:custGeom>
              <a:avLst/>
              <a:gdLst/>
              <a:ahLst/>
              <a:cxnLst/>
              <a:rect l="l" t="t" r="r" b="b"/>
              <a:pathLst>
                <a:path w="178" h="988" extrusionOk="0">
                  <a:moveTo>
                    <a:pt x="103" y="1"/>
                  </a:moveTo>
                  <a:cubicBezTo>
                    <a:pt x="101" y="1"/>
                    <a:pt x="99" y="1"/>
                    <a:pt x="96" y="1"/>
                  </a:cubicBezTo>
                  <a:cubicBezTo>
                    <a:pt x="54" y="4"/>
                    <a:pt x="33" y="41"/>
                    <a:pt x="31" y="81"/>
                  </a:cubicBezTo>
                  <a:cubicBezTo>
                    <a:pt x="21" y="360"/>
                    <a:pt x="11" y="642"/>
                    <a:pt x="3" y="923"/>
                  </a:cubicBezTo>
                  <a:cubicBezTo>
                    <a:pt x="0" y="960"/>
                    <a:pt x="41" y="987"/>
                    <a:pt x="76" y="987"/>
                  </a:cubicBezTo>
                  <a:cubicBezTo>
                    <a:pt x="78" y="987"/>
                    <a:pt x="79" y="987"/>
                    <a:pt x="81" y="987"/>
                  </a:cubicBezTo>
                  <a:cubicBezTo>
                    <a:pt x="123" y="983"/>
                    <a:pt x="142" y="947"/>
                    <a:pt x="145" y="909"/>
                  </a:cubicBezTo>
                  <a:cubicBezTo>
                    <a:pt x="155" y="628"/>
                    <a:pt x="166" y="346"/>
                    <a:pt x="176" y="66"/>
                  </a:cubicBezTo>
                  <a:cubicBezTo>
                    <a:pt x="177" y="29"/>
                    <a:pt x="138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4"/>
            <p:cNvSpPr/>
            <p:nvPr/>
          </p:nvSpPr>
          <p:spPr>
            <a:xfrm>
              <a:off x="2093575" y="4663950"/>
              <a:ext cx="12775" cy="34850"/>
            </a:xfrm>
            <a:custGeom>
              <a:avLst/>
              <a:gdLst/>
              <a:ahLst/>
              <a:cxnLst/>
              <a:rect l="l" t="t" r="r" b="b"/>
              <a:pathLst>
                <a:path w="511" h="1394" extrusionOk="0">
                  <a:moveTo>
                    <a:pt x="104" y="0"/>
                  </a:moveTo>
                  <a:cubicBezTo>
                    <a:pt x="55" y="0"/>
                    <a:pt x="1" y="47"/>
                    <a:pt x="18" y="108"/>
                  </a:cubicBezTo>
                  <a:cubicBezTo>
                    <a:pt x="130" y="519"/>
                    <a:pt x="239" y="931"/>
                    <a:pt x="351" y="1342"/>
                  </a:cubicBezTo>
                  <a:cubicBezTo>
                    <a:pt x="360" y="1378"/>
                    <a:pt x="385" y="1393"/>
                    <a:pt x="412" y="1393"/>
                  </a:cubicBezTo>
                  <a:cubicBezTo>
                    <a:pt x="459" y="1393"/>
                    <a:pt x="511" y="1349"/>
                    <a:pt x="495" y="1288"/>
                  </a:cubicBezTo>
                  <a:cubicBezTo>
                    <a:pt x="386" y="877"/>
                    <a:pt x="276" y="463"/>
                    <a:pt x="167" y="51"/>
                  </a:cubicBezTo>
                  <a:cubicBezTo>
                    <a:pt x="157" y="15"/>
                    <a:pt x="131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4"/>
            <p:cNvSpPr/>
            <p:nvPr/>
          </p:nvSpPr>
          <p:spPr>
            <a:xfrm>
              <a:off x="2072975" y="4617150"/>
              <a:ext cx="10825" cy="33625"/>
            </a:xfrm>
            <a:custGeom>
              <a:avLst/>
              <a:gdLst/>
              <a:ahLst/>
              <a:cxnLst/>
              <a:rect l="l" t="t" r="r" b="b"/>
              <a:pathLst>
                <a:path w="433" h="1345" extrusionOk="0">
                  <a:moveTo>
                    <a:pt x="91" y="0"/>
                  </a:moveTo>
                  <a:cubicBezTo>
                    <a:pt x="88" y="0"/>
                    <a:pt x="86" y="1"/>
                    <a:pt x="83" y="1"/>
                  </a:cubicBezTo>
                  <a:cubicBezTo>
                    <a:pt x="43" y="5"/>
                    <a:pt x="1" y="46"/>
                    <a:pt x="9" y="89"/>
                  </a:cubicBezTo>
                  <a:lnTo>
                    <a:pt x="269" y="1273"/>
                  </a:lnTo>
                  <a:cubicBezTo>
                    <a:pt x="280" y="1314"/>
                    <a:pt x="307" y="1345"/>
                    <a:pt x="346" y="1345"/>
                  </a:cubicBezTo>
                  <a:cubicBezTo>
                    <a:pt x="349" y="1345"/>
                    <a:pt x="351" y="1345"/>
                    <a:pt x="354" y="1344"/>
                  </a:cubicBezTo>
                  <a:cubicBezTo>
                    <a:pt x="391" y="1340"/>
                    <a:pt x="432" y="1299"/>
                    <a:pt x="424" y="1259"/>
                  </a:cubicBezTo>
                  <a:lnTo>
                    <a:pt x="170" y="72"/>
                  </a:lnTo>
                  <a:cubicBezTo>
                    <a:pt x="162" y="32"/>
                    <a:pt x="13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4"/>
            <p:cNvSpPr/>
            <p:nvPr/>
          </p:nvSpPr>
          <p:spPr>
            <a:xfrm>
              <a:off x="1772700" y="4749325"/>
              <a:ext cx="62150" cy="47300"/>
            </a:xfrm>
            <a:custGeom>
              <a:avLst/>
              <a:gdLst/>
              <a:ahLst/>
              <a:cxnLst/>
              <a:rect l="l" t="t" r="r" b="b"/>
              <a:pathLst>
                <a:path w="2486" h="1892" extrusionOk="0">
                  <a:moveTo>
                    <a:pt x="2422" y="1"/>
                  </a:moveTo>
                  <a:cubicBezTo>
                    <a:pt x="2413" y="1"/>
                    <a:pt x="2404" y="4"/>
                    <a:pt x="2395" y="12"/>
                  </a:cubicBezTo>
                  <a:cubicBezTo>
                    <a:pt x="1639" y="651"/>
                    <a:pt x="829" y="1210"/>
                    <a:pt x="41" y="1808"/>
                  </a:cubicBezTo>
                  <a:cubicBezTo>
                    <a:pt x="0" y="1839"/>
                    <a:pt x="29" y="1892"/>
                    <a:pt x="70" y="1892"/>
                  </a:cubicBezTo>
                  <a:cubicBezTo>
                    <a:pt x="79" y="1892"/>
                    <a:pt x="88" y="1889"/>
                    <a:pt x="97" y="1884"/>
                  </a:cubicBezTo>
                  <a:cubicBezTo>
                    <a:pt x="941" y="1381"/>
                    <a:pt x="1711" y="735"/>
                    <a:pt x="2449" y="88"/>
                  </a:cubicBezTo>
                  <a:cubicBezTo>
                    <a:pt x="2486" y="56"/>
                    <a:pt x="2458" y="1"/>
                    <a:pt x="2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4"/>
            <p:cNvSpPr/>
            <p:nvPr/>
          </p:nvSpPr>
          <p:spPr>
            <a:xfrm>
              <a:off x="1811125" y="4719450"/>
              <a:ext cx="36500" cy="26575"/>
            </a:xfrm>
            <a:custGeom>
              <a:avLst/>
              <a:gdLst/>
              <a:ahLst/>
              <a:cxnLst/>
              <a:rect l="l" t="t" r="r" b="b"/>
              <a:pathLst>
                <a:path w="1460" h="1063" extrusionOk="0">
                  <a:moveTo>
                    <a:pt x="1438" y="1"/>
                  </a:moveTo>
                  <a:cubicBezTo>
                    <a:pt x="1434" y="1"/>
                    <a:pt x="1431" y="2"/>
                    <a:pt x="1427" y="5"/>
                  </a:cubicBezTo>
                  <a:cubicBezTo>
                    <a:pt x="976" y="348"/>
                    <a:pt x="512" y="673"/>
                    <a:pt x="38" y="985"/>
                  </a:cubicBezTo>
                  <a:cubicBezTo>
                    <a:pt x="1" y="1010"/>
                    <a:pt x="29" y="1063"/>
                    <a:pt x="66" y="1063"/>
                  </a:cubicBezTo>
                  <a:cubicBezTo>
                    <a:pt x="73" y="1063"/>
                    <a:pt x="81" y="1060"/>
                    <a:pt x="89" y="1055"/>
                  </a:cubicBezTo>
                  <a:cubicBezTo>
                    <a:pt x="560" y="737"/>
                    <a:pt x="1010" y="392"/>
                    <a:pt x="1447" y="30"/>
                  </a:cubicBezTo>
                  <a:cubicBezTo>
                    <a:pt x="1459" y="19"/>
                    <a:pt x="1450" y="1"/>
                    <a:pt x="1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4"/>
            <p:cNvSpPr/>
            <p:nvPr/>
          </p:nvSpPr>
          <p:spPr>
            <a:xfrm>
              <a:off x="1778725" y="4742975"/>
              <a:ext cx="17025" cy="11200"/>
            </a:xfrm>
            <a:custGeom>
              <a:avLst/>
              <a:gdLst/>
              <a:ahLst/>
              <a:cxnLst/>
              <a:rect l="l" t="t" r="r" b="b"/>
              <a:pathLst>
                <a:path w="681" h="448" extrusionOk="0">
                  <a:moveTo>
                    <a:pt x="605" y="1"/>
                  </a:moveTo>
                  <a:cubicBezTo>
                    <a:pt x="596" y="1"/>
                    <a:pt x="586" y="4"/>
                    <a:pt x="577" y="10"/>
                  </a:cubicBezTo>
                  <a:cubicBezTo>
                    <a:pt x="398" y="129"/>
                    <a:pt x="219" y="247"/>
                    <a:pt x="42" y="366"/>
                  </a:cubicBezTo>
                  <a:cubicBezTo>
                    <a:pt x="0" y="393"/>
                    <a:pt x="30" y="447"/>
                    <a:pt x="69" y="447"/>
                  </a:cubicBezTo>
                  <a:cubicBezTo>
                    <a:pt x="77" y="447"/>
                    <a:pt x="85" y="445"/>
                    <a:pt x="93" y="440"/>
                  </a:cubicBezTo>
                  <a:cubicBezTo>
                    <a:pt x="274" y="324"/>
                    <a:pt x="455" y="209"/>
                    <a:pt x="636" y="92"/>
                  </a:cubicBezTo>
                  <a:cubicBezTo>
                    <a:pt x="681" y="63"/>
                    <a:pt x="648" y="1"/>
                    <a:pt x="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4"/>
            <p:cNvSpPr/>
            <p:nvPr/>
          </p:nvSpPr>
          <p:spPr>
            <a:xfrm>
              <a:off x="1750350" y="4766575"/>
              <a:ext cx="30325" cy="19775"/>
            </a:xfrm>
            <a:custGeom>
              <a:avLst/>
              <a:gdLst/>
              <a:ahLst/>
              <a:cxnLst/>
              <a:rect l="l" t="t" r="r" b="b"/>
              <a:pathLst>
                <a:path w="1213" h="791" extrusionOk="0">
                  <a:moveTo>
                    <a:pt x="1158" y="0"/>
                  </a:moveTo>
                  <a:cubicBezTo>
                    <a:pt x="1151" y="0"/>
                    <a:pt x="1144" y="2"/>
                    <a:pt x="1137" y="7"/>
                  </a:cubicBezTo>
                  <a:cubicBezTo>
                    <a:pt x="774" y="237"/>
                    <a:pt x="412" y="465"/>
                    <a:pt x="49" y="696"/>
                  </a:cubicBezTo>
                  <a:cubicBezTo>
                    <a:pt x="0" y="726"/>
                    <a:pt x="34" y="790"/>
                    <a:pt x="81" y="790"/>
                  </a:cubicBezTo>
                  <a:cubicBezTo>
                    <a:pt x="91" y="790"/>
                    <a:pt x="101" y="788"/>
                    <a:pt x="111" y="781"/>
                  </a:cubicBezTo>
                  <a:cubicBezTo>
                    <a:pt x="467" y="542"/>
                    <a:pt x="823" y="302"/>
                    <a:pt x="1180" y="65"/>
                  </a:cubicBezTo>
                  <a:cubicBezTo>
                    <a:pt x="1212" y="43"/>
                    <a:pt x="1189" y="0"/>
                    <a:pt x="1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4"/>
            <p:cNvSpPr/>
            <p:nvPr/>
          </p:nvSpPr>
          <p:spPr>
            <a:xfrm>
              <a:off x="1729625" y="4776100"/>
              <a:ext cx="15050" cy="15525"/>
            </a:xfrm>
            <a:custGeom>
              <a:avLst/>
              <a:gdLst/>
              <a:ahLst/>
              <a:cxnLst/>
              <a:rect l="l" t="t" r="r" b="b"/>
              <a:pathLst>
                <a:path w="602" h="621" extrusionOk="0">
                  <a:moveTo>
                    <a:pt x="518" y="1"/>
                  </a:moveTo>
                  <a:cubicBezTo>
                    <a:pt x="496" y="1"/>
                    <a:pt x="474" y="10"/>
                    <a:pt x="458" y="27"/>
                  </a:cubicBezTo>
                  <a:lnTo>
                    <a:pt x="29" y="498"/>
                  </a:lnTo>
                  <a:cubicBezTo>
                    <a:pt x="1" y="528"/>
                    <a:pt x="8" y="579"/>
                    <a:pt x="41" y="605"/>
                  </a:cubicBezTo>
                  <a:cubicBezTo>
                    <a:pt x="55" y="615"/>
                    <a:pt x="71" y="620"/>
                    <a:pt x="88" y="620"/>
                  </a:cubicBezTo>
                  <a:cubicBezTo>
                    <a:pt x="110" y="620"/>
                    <a:pt x="133" y="611"/>
                    <a:pt x="149" y="593"/>
                  </a:cubicBezTo>
                  <a:cubicBezTo>
                    <a:pt x="290" y="436"/>
                    <a:pt x="432" y="280"/>
                    <a:pt x="574" y="121"/>
                  </a:cubicBezTo>
                  <a:cubicBezTo>
                    <a:pt x="601" y="91"/>
                    <a:pt x="594" y="42"/>
                    <a:pt x="564" y="17"/>
                  </a:cubicBezTo>
                  <a:cubicBezTo>
                    <a:pt x="550" y="6"/>
                    <a:pt x="534" y="1"/>
                    <a:pt x="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4"/>
            <p:cNvSpPr/>
            <p:nvPr/>
          </p:nvSpPr>
          <p:spPr>
            <a:xfrm>
              <a:off x="1740175" y="4734725"/>
              <a:ext cx="18575" cy="15575"/>
            </a:xfrm>
            <a:custGeom>
              <a:avLst/>
              <a:gdLst/>
              <a:ahLst/>
              <a:cxnLst/>
              <a:rect l="l" t="t" r="r" b="b"/>
              <a:pathLst>
                <a:path w="743" h="623" extrusionOk="0">
                  <a:moveTo>
                    <a:pt x="639" y="0"/>
                  </a:moveTo>
                  <a:cubicBezTo>
                    <a:pt x="621" y="0"/>
                    <a:pt x="603" y="6"/>
                    <a:pt x="589" y="18"/>
                  </a:cubicBezTo>
                  <a:lnTo>
                    <a:pt x="51" y="455"/>
                  </a:lnTo>
                  <a:cubicBezTo>
                    <a:pt x="12" y="488"/>
                    <a:pt x="0" y="543"/>
                    <a:pt x="30" y="586"/>
                  </a:cubicBezTo>
                  <a:cubicBezTo>
                    <a:pt x="48" y="608"/>
                    <a:pt x="79" y="622"/>
                    <a:pt x="109" y="622"/>
                  </a:cubicBezTo>
                  <a:cubicBezTo>
                    <a:pt x="127" y="622"/>
                    <a:pt x="146" y="617"/>
                    <a:pt x="161" y="604"/>
                  </a:cubicBezTo>
                  <a:cubicBezTo>
                    <a:pt x="338" y="455"/>
                    <a:pt x="515" y="309"/>
                    <a:pt x="693" y="160"/>
                  </a:cubicBezTo>
                  <a:cubicBezTo>
                    <a:pt x="731" y="129"/>
                    <a:pt x="742" y="76"/>
                    <a:pt x="713" y="37"/>
                  </a:cubicBezTo>
                  <a:cubicBezTo>
                    <a:pt x="696" y="14"/>
                    <a:pt x="667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4"/>
            <p:cNvSpPr/>
            <p:nvPr/>
          </p:nvSpPr>
          <p:spPr>
            <a:xfrm>
              <a:off x="1603550" y="4579925"/>
              <a:ext cx="49275" cy="25525"/>
            </a:xfrm>
            <a:custGeom>
              <a:avLst/>
              <a:gdLst/>
              <a:ahLst/>
              <a:cxnLst/>
              <a:rect l="l" t="t" r="r" b="b"/>
              <a:pathLst>
                <a:path w="1971" h="1021" extrusionOk="0">
                  <a:moveTo>
                    <a:pt x="84" y="0"/>
                  </a:moveTo>
                  <a:cubicBezTo>
                    <a:pt x="29" y="0"/>
                    <a:pt x="0" y="83"/>
                    <a:pt x="60" y="114"/>
                  </a:cubicBezTo>
                  <a:cubicBezTo>
                    <a:pt x="657" y="423"/>
                    <a:pt x="1261" y="717"/>
                    <a:pt x="1866" y="1015"/>
                  </a:cubicBezTo>
                  <a:cubicBezTo>
                    <a:pt x="1875" y="1019"/>
                    <a:pt x="1883" y="1021"/>
                    <a:pt x="1891" y="1021"/>
                  </a:cubicBezTo>
                  <a:cubicBezTo>
                    <a:pt x="1943" y="1021"/>
                    <a:pt x="1971" y="939"/>
                    <a:pt x="1914" y="912"/>
                  </a:cubicBezTo>
                  <a:cubicBezTo>
                    <a:pt x="1315" y="607"/>
                    <a:pt x="715" y="301"/>
                    <a:pt x="109" y="6"/>
                  </a:cubicBezTo>
                  <a:cubicBezTo>
                    <a:pt x="101" y="2"/>
                    <a:pt x="9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4"/>
            <p:cNvSpPr/>
            <p:nvPr/>
          </p:nvSpPr>
          <p:spPr>
            <a:xfrm>
              <a:off x="1621600" y="4640650"/>
              <a:ext cx="20250" cy="18250"/>
            </a:xfrm>
            <a:custGeom>
              <a:avLst/>
              <a:gdLst/>
              <a:ahLst/>
              <a:cxnLst/>
              <a:rect l="l" t="t" r="r" b="b"/>
              <a:pathLst>
                <a:path w="810" h="730" extrusionOk="0">
                  <a:moveTo>
                    <a:pt x="739" y="0"/>
                  </a:moveTo>
                  <a:cubicBezTo>
                    <a:pt x="728" y="0"/>
                    <a:pt x="717" y="4"/>
                    <a:pt x="708" y="11"/>
                  </a:cubicBezTo>
                  <a:cubicBezTo>
                    <a:pt x="484" y="214"/>
                    <a:pt x="260" y="416"/>
                    <a:pt x="36" y="619"/>
                  </a:cubicBezTo>
                  <a:cubicBezTo>
                    <a:pt x="12" y="641"/>
                    <a:pt x="0" y="675"/>
                    <a:pt x="22" y="704"/>
                  </a:cubicBezTo>
                  <a:cubicBezTo>
                    <a:pt x="32" y="719"/>
                    <a:pt x="53" y="730"/>
                    <a:pt x="74" y="730"/>
                  </a:cubicBezTo>
                  <a:cubicBezTo>
                    <a:pt x="86" y="730"/>
                    <a:pt x="98" y="726"/>
                    <a:pt x="107" y="718"/>
                  </a:cubicBezTo>
                  <a:cubicBezTo>
                    <a:pt x="331" y="514"/>
                    <a:pt x="552" y="309"/>
                    <a:pt x="775" y="106"/>
                  </a:cubicBezTo>
                  <a:cubicBezTo>
                    <a:pt x="799" y="84"/>
                    <a:pt x="809" y="53"/>
                    <a:pt x="789" y="24"/>
                  </a:cubicBezTo>
                  <a:cubicBezTo>
                    <a:pt x="779" y="10"/>
                    <a:pt x="759" y="0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4"/>
            <p:cNvSpPr/>
            <p:nvPr/>
          </p:nvSpPr>
          <p:spPr>
            <a:xfrm>
              <a:off x="1949600" y="4366675"/>
              <a:ext cx="10500" cy="23200"/>
            </a:xfrm>
            <a:custGeom>
              <a:avLst/>
              <a:gdLst/>
              <a:ahLst/>
              <a:cxnLst/>
              <a:rect l="l" t="t" r="r" b="b"/>
              <a:pathLst>
                <a:path w="420" h="928" extrusionOk="0">
                  <a:moveTo>
                    <a:pt x="79" y="0"/>
                  </a:moveTo>
                  <a:cubicBezTo>
                    <a:pt x="41" y="0"/>
                    <a:pt x="1" y="34"/>
                    <a:pt x="17" y="81"/>
                  </a:cubicBezTo>
                  <a:cubicBezTo>
                    <a:pt x="108" y="351"/>
                    <a:pt x="200" y="620"/>
                    <a:pt x="289" y="890"/>
                  </a:cubicBezTo>
                  <a:cubicBezTo>
                    <a:pt x="298" y="916"/>
                    <a:pt x="319" y="927"/>
                    <a:pt x="340" y="927"/>
                  </a:cubicBezTo>
                  <a:cubicBezTo>
                    <a:pt x="378" y="927"/>
                    <a:pt x="419" y="892"/>
                    <a:pt x="403" y="846"/>
                  </a:cubicBezTo>
                  <a:cubicBezTo>
                    <a:pt x="313" y="577"/>
                    <a:pt x="221" y="307"/>
                    <a:pt x="130" y="37"/>
                  </a:cubicBezTo>
                  <a:cubicBezTo>
                    <a:pt x="121" y="11"/>
                    <a:pt x="10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4"/>
            <p:cNvSpPr/>
            <p:nvPr/>
          </p:nvSpPr>
          <p:spPr>
            <a:xfrm>
              <a:off x="2022175" y="4126075"/>
              <a:ext cx="59075" cy="47625"/>
            </a:xfrm>
            <a:custGeom>
              <a:avLst/>
              <a:gdLst/>
              <a:ahLst/>
              <a:cxnLst/>
              <a:rect l="l" t="t" r="r" b="b"/>
              <a:pathLst>
                <a:path w="2363" h="1905" extrusionOk="0">
                  <a:moveTo>
                    <a:pt x="77" y="0"/>
                  </a:moveTo>
                  <a:cubicBezTo>
                    <a:pt x="35" y="0"/>
                    <a:pt x="0" y="58"/>
                    <a:pt x="44" y="92"/>
                  </a:cubicBezTo>
                  <a:cubicBezTo>
                    <a:pt x="781" y="700"/>
                    <a:pt x="1532" y="1296"/>
                    <a:pt x="2277" y="1895"/>
                  </a:cubicBezTo>
                  <a:cubicBezTo>
                    <a:pt x="2285" y="1902"/>
                    <a:pt x="2293" y="1905"/>
                    <a:pt x="2301" y="1905"/>
                  </a:cubicBezTo>
                  <a:cubicBezTo>
                    <a:pt x="2334" y="1905"/>
                    <a:pt x="2362" y="1858"/>
                    <a:pt x="2329" y="1831"/>
                  </a:cubicBezTo>
                  <a:cubicBezTo>
                    <a:pt x="1590" y="1224"/>
                    <a:pt x="854" y="611"/>
                    <a:pt x="109" y="12"/>
                  </a:cubicBezTo>
                  <a:cubicBezTo>
                    <a:pt x="99" y="4"/>
                    <a:pt x="8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4"/>
            <p:cNvSpPr/>
            <p:nvPr/>
          </p:nvSpPr>
          <p:spPr>
            <a:xfrm>
              <a:off x="2071425" y="4098025"/>
              <a:ext cx="29700" cy="64325"/>
            </a:xfrm>
            <a:custGeom>
              <a:avLst/>
              <a:gdLst/>
              <a:ahLst/>
              <a:cxnLst/>
              <a:rect l="l" t="t" r="r" b="b"/>
              <a:pathLst>
                <a:path w="1188" h="2573" extrusionOk="0">
                  <a:moveTo>
                    <a:pt x="44" y="1"/>
                  </a:moveTo>
                  <a:cubicBezTo>
                    <a:pt x="23" y="1"/>
                    <a:pt x="1" y="21"/>
                    <a:pt x="12" y="43"/>
                  </a:cubicBezTo>
                  <a:cubicBezTo>
                    <a:pt x="436" y="851"/>
                    <a:pt x="812" y="1681"/>
                    <a:pt x="1097" y="2546"/>
                  </a:cubicBezTo>
                  <a:cubicBezTo>
                    <a:pt x="1104" y="2565"/>
                    <a:pt x="1118" y="2573"/>
                    <a:pt x="1133" y="2573"/>
                  </a:cubicBezTo>
                  <a:cubicBezTo>
                    <a:pt x="1160" y="2573"/>
                    <a:pt x="1187" y="2549"/>
                    <a:pt x="1176" y="2516"/>
                  </a:cubicBezTo>
                  <a:cubicBezTo>
                    <a:pt x="893" y="1647"/>
                    <a:pt x="535" y="799"/>
                    <a:pt x="67" y="13"/>
                  </a:cubicBezTo>
                  <a:cubicBezTo>
                    <a:pt x="61" y="4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4"/>
            <p:cNvSpPr/>
            <p:nvPr/>
          </p:nvSpPr>
          <p:spPr>
            <a:xfrm>
              <a:off x="2067550" y="4138525"/>
              <a:ext cx="17025" cy="20750"/>
            </a:xfrm>
            <a:custGeom>
              <a:avLst/>
              <a:gdLst/>
              <a:ahLst/>
              <a:cxnLst/>
              <a:rect l="l" t="t" r="r" b="b"/>
              <a:pathLst>
                <a:path w="681" h="830" extrusionOk="0">
                  <a:moveTo>
                    <a:pt x="66" y="1"/>
                  </a:moveTo>
                  <a:cubicBezTo>
                    <a:pt x="33" y="1"/>
                    <a:pt x="0" y="39"/>
                    <a:pt x="26" y="73"/>
                  </a:cubicBezTo>
                  <a:cubicBezTo>
                    <a:pt x="211" y="322"/>
                    <a:pt x="398" y="567"/>
                    <a:pt x="585" y="812"/>
                  </a:cubicBezTo>
                  <a:cubicBezTo>
                    <a:pt x="594" y="824"/>
                    <a:pt x="606" y="829"/>
                    <a:pt x="618" y="829"/>
                  </a:cubicBezTo>
                  <a:cubicBezTo>
                    <a:pt x="650" y="829"/>
                    <a:pt x="681" y="793"/>
                    <a:pt x="656" y="761"/>
                  </a:cubicBezTo>
                  <a:cubicBezTo>
                    <a:pt x="472" y="515"/>
                    <a:pt x="286" y="268"/>
                    <a:pt x="101" y="19"/>
                  </a:cubicBezTo>
                  <a:cubicBezTo>
                    <a:pt x="92" y="6"/>
                    <a:pt x="79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4"/>
            <p:cNvSpPr/>
            <p:nvPr/>
          </p:nvSpPr>
          <p:spPr>
            <a:xfrm>
              <a:off x="2121025" y="4132600"/>
              <a:ext cx="25175" cy="23750"/>
            </a:xfrm>
            <a:custGeom>
              <a:avLst/>
              <a:gdLst/>
              <a:ahLst/>
              <a:cxnLst/>
              <a:rect l="l" t="t" r="r" b="b"/>
              <a:pathLst>
                <a:path w="1007" h="950" extrusionOk="0">
                  <a:moveTo>
                    <a:pt x="928" y="1"/>
                  </a:moveTo>
                  <a:cubicBezTo>
                    <a:pt x="915" y="1"/>
                    <a:pt x="902" y="5"/>
                    <a:pt x="891" y="17"/>
                  </a:cubicBezTo>
                  <a:cubicBezTo>
                    <a:pt x="604" y="300"/>
                    <a:pt x="319" y="587"/>
                    <a:pt x="35" y="871"/>
                  </a:cubicBezTo>
                  <a:cubicBezTo>
                    <a:pt x="1" y="905"/>
                    <a:pt x="37" y="950"/>
                    <a:pt x="77" y="950"/>
                  </a:cubicBezTo>
                  <a:cubicBezTo>
                    <a:pt x="90" y="950"/>
                    <a:pt x="102" y="945"/>
                    <a:pt x="113" y="935"/>
                  </a:cubicBezTo>
                  <a:lnTo>
                    <a:pt x="970" y="83"/>
                  </a:lnTo>
                  <a:cubicBezTo>
                    <a:pt x="1007" y="47"/>
                    <a:pt x="968" y="1"/>
                    <a:pt x="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4"/>
            <p:cNvSpPr/>
            <p:nvPr/>
          </p:nvSpPr>
          <p:spPr>
            <a:xfrm>
              <a:off x="1995825" y="875475"/>
              <a:ext cx="1078125" cy="738575"/>
            </a:xfrm>
            <a:custGeom>
              <a:avLst/>
              <a:gdLst/>
              <a:ahLst/>
              <a:cxnLst/>
              <a:rect l="l" t="t" r="r" b="b"/>
              <a:pathLst>
                <a:path w="43125" h="29543" extrusionOk="0">
                  <a:moveTo>
                    <a:pt x="27019" y="354"/>
                  </a:moveTo>
                  <a:cubicBezTo>
                    <a:pt x="26929" y="1682"/>
                    <a:pt x="26458" y="2970"/>
                    <a:pt x="25657" y="4035"/>
                  </a:cubicBezTo>
                  <a:cubicBezTo>
                    <a:pt x="24855" y="5102"/>
                    <a:pt x="23728" y="5908"/>
                    <a:pt x="22469" y="6356"/>
                  </a:cubicBezTo>
                  <a:cubicBezTo>
                    <a:pt x="21861" y="6575"/>
                    <a:pt x="21234" y="6681"/>
                    <a:pt x="20594" y="6738"/>
                  </a:cubicBezTo>
                  <a:cubicBezTo>
                    <a:pt x="20633" y="6715"/>
                    <a:pt x="20670" y="6695"/>
                    <a:pt x="20706" y="6673"/>
                  </a:cubicBezTo>
                  <a:cubicBezTo>
                    <a:pt x="20833" y="6589"/>
                    <a:pt x="20959" y="6504"/>
                    <a:pt x="21084" y="6417"/>
                  </a:cubicBezTo>
                  <a:cubicBezTo>
                    <a:pt x="21231" y="6356"/>
                    <a:pt x="21382" y="6300"/>
                    <a:pt x="21531" y="6243"/>
                  </a:cubicBezTo>
                  <a:cubicBezTo>
                    <a:pt x="21824" y="6131"/>
                    <a:pt x="22110" y="5999"/>
                    <a:pt x="22382" y="5846"/>
                  </a:cubicBezTo>
                  <a:cubicBezTo>
                    <a:pt x="22934" y="5536"/>
                    <a:pt x="23431" y="5142"/>
                    <a:pt x="23860" y="4681"/>
                  </a:cubicBezTo>
                  <a:cubicBezTo>
                    <a:pt x="23903" y="4634"/>
                    <a:pt x="23857" y="4576"/>
                    <a:pt x="23807" y="4576"/>
                  </a:cubicBezTo>
                  <a:cubicBezTo>
                    <a:pt x="23790" y="4576"/>
                    <a:pt x="23773" y="4582"/>
                    <a:pt x="23758" y="4597"/>
                  </a:cubicBezTo>
                  <a:cubicBezTo>
                    <a:pt x="23321" y="5054"/>
                    <a:pt x="22812" y="5440"/>
                    <a:pt x="22252" y="5739"/>
                  </a:cubicBezTo>
                  <a:cubicBezTo>
                    <a:pt x="22044" y="5850"/>
                    <a:pt x="21827" y="5942"/>
                    <a:pt x="21607" y="6027"/>
                  </a:cubicBezTo>
                  <a:cubicBezTo>
                    <a:pt x="22288" y="5492"/>
                    <a:pt x="22920" y="4875"/>
                    <a:pt x="23396" y="4176"/>
                  </a:cubicBezTo>
                  <a:cubicBezTo>
                    <a:pt x="23437" y="4117"/>
                    <a:pt x="23380" y="4040"/>
                    <a:pt x="23321" y="4040"/>
                  </a:cubicBezTo>
                  <a:cubicBezTo>
                    <a:pt x="23303" y="4040"/>
                    <a:pt x="23285" y="4048"/>
                    <a:pt x="23269" y="4065"/>
                  </a:cubicBezTo>
                  <a:cubicBezTo>
                    <a:pt x="22874" y="4512"/>
                    <a:pt x="22487" y="4963"/>
                    <a:pt x="22051" y="5370"/>
                  </a:cubicBezTo>
                  <a:cubicBezTo>
                    <a:pt x="21693" y="5705"/>
                    <a:pt x="21307" y="6010"/>
                    <a:pt x="20907" y="6294"/>
                  </a:cubicBezTo>
                  <a:cubicBezTo>
                    <a:pt x="20767" y="6355"/>
                    <a:pt x="20630" y="6422"/>
                    <a:pt x="20502" y="6511"/>
                  </a:cubicBezTo>
                  <a:cubicBezTo>
                    <a:pt x="20494" y="6518"/>
                    <a:pt x="20488" y="6525"/>
                    <a:pt x="20481" y="6532"/>
                  </a:cubicBezTo>
                  <a:cubicBezTo>
                    <a:pt x="20494" y="6511"/>
                    <a:pt x="20481" y="6491"/>
                    <a:pt x="20464" y="6484"/>
                  </a:cubicBezTo>
                  <a:cubicBezTo>
                    <a:pt x="20523" y="6337"/>
                    <a:pt x="20606" y="6199"/>
                    <a:pt x="20685" y="6060"/>
                  </a:cubicBezTo>
                  <a:cubicBezTo>
                    <a:pt x="20811" y="5841"/>
                    <a:pt x="20945" y="5629"/>
                    <a:pt x="21088" y="5421"/>
                  </a:cubicBezTo>
                  <a:cubicBezTo>
                    <a:pt x="21363" y="5024"/>
                    <a:pt x="21668" y="4648"/>
                    <a:pt x="21983" y="4281"/>
                  </a:cubicBezTo>
                  <a:cubicBezTo>
                    <a:pt x="22024" y="4235"/>
                    <a:pt x="21980" y="4182"/>
                    <a:pt x="21932" y="4182"/>
                  </a:cubicBezTo>
                  <a:cubicBezTo>
                    <a:pt x="21916" y="4182"/>
                    <a:pt x="21900" y="4188"/>
                    <a:pt x="21885" y="4201"/>
                  </a:cubicBezTo>
                  <a:cubicBezTo>
                    <a:pt x="21505" y="4569"/>
                    <a:pt x="21175" y="4980"/>
                    <a:pt x="20884" y="5421"/>
                  </a:cubicBezTo>
                  <a:cubicBezTo>
                    <a:pt x="20746" y="5629"/>
                    <a:pt x="20614" y="5841"/>
                    <a:pt x="20495" y="6060"/>
                  </a:cubicBezTo>
                  <a:cubicBezTo>
                    <a:pt x="20485" y="6080"/>
                    <a:pt x="20474" y="6100"/>
                    <a:pt x="20465" y="6118"/>
                  </a:cubicBezTo>
                  <a:cubicBezTo>
                    <a:pt x="20478" y="6046"/>
                    <a:pt x="20494" y="5978"/>
                    <a:pt x="20515" y="5908"/>
                  </a:cubicBezTo>
                  <a:cubicBezTo>
                    <a:pt x="20613" y="5577"/>
                    <a:pt x="20726" y="5253"/>
                    <a:pt x="20870" y="4942"/>
                  </a:cubicBezTo>
                  <a:cubicBezTo>
                    <a:pt x="21162" y="4308"/>
                    <a:pt x="21556" y="3716"/>
                    <a:pt x="22037" y="3207"/>
                  </a:cubicBezTo>
                  <a:cubicBezTo>
                    <a:pt x="22921" y="2270"/>
                    <a:pt x="24052" y="1616"/>
                    <a:pt x="25220" y="1087"/>
                  </a:cubicBezTo>
                  <a:cubicBezTo>
                    <a:pt x="25811" y="822"/>
                    <a:pt x="26414" y="586"/>
                    <a:pt x="27019" y="354"/>
                  </a:cubicBezTo>
                  <a:close/>
                  <a:moveTo>
                    <a:pt x="35220" y="7439"/>
                  </a:moveTo>
                  <a:cubicBezTo>
                    <a:pt x="36608" y="7439"/>
                    <a:pt x="37987" y="7802"/>
                    <a:pt x="39216" y="8448"/>
                  </a:cubicBezTo>
                  <a:cubicBezTo>
                    <a:pt x="39975" y="8846"/>
                    <a:pt x="40681" y="9350"/>
                    <a:pt x="41304" y="9939"/>
                  </a:cubicBezTo>
                  <a:cubicBezTo>
                    <a:pt x="40064" y="10593"/>
                    <a:pt x="38704" y="11104"/>
                    <a:pt x="37289" y="11158"/>
                  </a:cubicBezTo>
                  <a:cubicBezTo>
                    <a:pt x="37211" y="11160"/>
                    <a:pt x="37133" y="11162"/>
                    <a:pt x="37055" y="11162"/>
                  </a:cubicBezTo>
                  <a:cubicBezTo>
                    <a:pt x="36393" y="11162"/>
                    <a:pt x="35741" y="11054"/>
                    <a:pt x="35113" y="10838"/>
                  </a:cubicBezTo>
                  <a:cubicBezTo>
                    <a:pt x="34389" y="10590"/>
                    <a:pt x="33715" y="10227"/>
                    <a:pt x="33048" y="9859"/>
                  </a:cubicBezTo>
                  <a:cubicBezTo>
                    <a:pt x="32891" y="9771"/>
                    <a:pt x="32729" y="9682"/>
                    <a:pt x="32567" y="9590"/>
                  </a:cubicBezTo>
                  <a:lnTo>
                    <a:pt x="32567" y="9590"/>
                  </a:lnTo>
                  <a:cubicBezTo>
                    <a:pt x="32709" y="9618"/>
                    <a:pt x="32851" y="9648"/>
                    <a:pt x="32993" y="9683"/>
                  </a:cubicBezTo>
                  <a:cubicBezTo>
                    <a:pt x="33552" y="9820"/>
                    <a:pt x="34104" y="9987"/>
                    <a:pt x="34647" y="10179"/>
                  </a:cubicBezTo>
                  <a:cubicBezTo>
                    <a:pt x="34655" y="10181"/>
                    <a:pt x="34663" y="10183"/>
                    <a:pt x="34671" y="10183"/>
                  </a:cubicBezTo>
                  <a:cubicBezTo>
                    <a:pt x="34733" y="10183"/>
                    <a:pt x="34767" y="10090"/>
                    <a:pt x="34700" y="10065"/>
                  </a:cubicBezTo>
                  <a:cubicBezTo>
                    <a:pt x="34169" y="9869"/>
                    <a:pt x="33630" y="9698"/>
                    <a:pt x="33082" y="9554"/>
                  </a:cubicBezTo>
                  <a:cubicBezTo>
                    <a:pt x="32749" y="9466"/>
                    <a:pt x="32406" y="9380"/>
                    <a:pt x="32062" y="9313"/>
                  </a:cubicBezTo>
                  <a:cubicBezTo>
                    <a:pt x="31871" y="9210"/>
                    <a:pt x="31678" y="9113"/>
                    <a:pt x="31479" y="9024"/>
                  </a:cubicBezTo>
                  <a:lnTo>
                    <a:pt x="31479" y="9024"/>
                  </a:lnTo>
                  <a:cubicBezTo>
                    <a:pt x="32353" y="9110"/>
                    <a:pt x="33224" y="9236"/>
                    <a:pt x="34090" y="9414"/>
                  </a:cubicBezTo>
                  <a:cubicBezTo>
                    <a:pt x="34778" y="9554"/>
                    <a:pt x="35459" y="9732"/>
                    <a:pt x="36147" y="9879"/>
                  </a:cubicBezTo>
                  <a:cubicBezTo>
                    <a:pt x="36153" y="9880"/>
                    <a:pt x="36159" y="9881"/>
                    <a:pt x="36165" y="9881"/>
                  </a:cubicBezTo>
                  <a:cubicBezTo>
                    <a:pt x="36246" y="9881"/>
                    <a:pt x="36280" y="9766"/>
                    <a:pt x="36192" y="9734"/>
                  </a:cubicBezTo>
                  <a:cubicBezTo>
                    <a:pt x="35026" y="9313"/>
                    <a:pt x="33773" y="9093"/>
                    <a:pt x="32548" y="8922"/>
                  </a:cubicBezTo>
                  <a:cubicBezTo>
                    <a:pt x="31970" y="8841"/>
                    <a:pt x="31387" y="8782"/>
                    <a:pt x="30802" y="8741"/>
                  </a:cubicBezTo>
                  <a:cubicBezTo>
                    <a:pt x="30822" y="8734"/>
                    <a:pt x="30841" y="8724"/>
                    <a:pt x="30856" y="8714"/>
                  </a:cubicBezTo>
                  <a:cubicBezTo>
                    <a:pt x="30863" y="8732"/>
                    <a:pt x="30876" y="8746"/>
                    <a:pt x="30898" y="8746"/>
                  </a:cubicBezTo>
                  <a:cubicBezTo>
                    <a:pt x="30901" y="8746"/>
                    <a:pt x="30904" y="8746"/>
                    <a:pt x="30907" y="8746"/>
                  </a:cubicBezTo>
                  <a:cubicBezTo>
                    <a:pt x="32001" y="8543"/>
                    <a:pt x="33101" y="8365"/>
                    <a:pt x="34200" y="8201"/>
                  </a:cubicBezTo>
                  <a:cubicBezTo>
                    <a:pt x="34287" y="8187"/>
                    <a:pt x="34279" y="8058"/>
                    <a:pt x="34200" y="8058"/>
                  </a:cubicBezTo>
                  <a:cubicBezTo>
                    <a:pt x="34197" y="8058"/>
                    <a:pt x="34193" y="8058"/>
                    <a:pt x="34189" y="8059"/>
                  </a:cubicBezTo>
                  <a:cubicBezTo>
                    <a:pt x="33136" y="8206"/>
                    <a:pt x="32092" y="8392"/>
                    <a:pt x="31051" y="8604"/>
                  </a:cubicBezTo>
                  <a:cubicBezTo>
                    <a:pt x="31496" y="8351"/>
                    <a:pt x="31949" y="8116"/>
                    <a:pt x="32431" y="7937"/>
                  </a:cubicBezTo>
                  <a:cubicBezTo>
                    <a:pt x="33134" y="7676"/>
                    <a:pt x="33878" y="7518"/>
                    <a:pt x="34625" y="7462"/>
                  </a:cubicBezTo>
                  <a:cubicBezTo>
                    <a:pt x="34823" y="7447"/>
                    <a:pt x="35022" y="7439"/>
                    <a:pt x="35220" y="7439"/>
                  </a:cubicBezTo>
                  <a:close/>
                  <a:moveTo>
                    <a:pt x="22294" y="14143"/>
                  </a:moveTo>
                  <a:cubicBezTo>
                    <a:pt x="22642" y="14287"/>
                    <a:pt x="22950" y="14506"/>
                    <a:pt x="23252" y="14734"/>
                  </a:cubicBezTo>
                  <a:cubicBezTo>
                    <a:pt x="23452" y="14887"/>
                    <a:pt x="23653" y="15038"/>
                    <a:pt x="23856" y="15187"/>
                  </a:cubicBezTo>
                  <a:cubicBezTo>
                    <a:pt x="23987" y="15282"/>
                    <a:pt x="24366" y="15485"/>
                    <a:pt x="24296" y="15692"/>
                  </a:cubicBezTo>
                  <a:cubicBezTo>
                    <a:pt x="24268" y="15779"/>
                    <a:pt x="24206" y="15815"/>
                    <a:pt x="24126" y="15815"/>
                  </a:cubicBezTo>
                  <a:cubicBezTo>
                    <a:pt x="23816" y="15815"/>
                    <a:pt x="23219" y="15293"/>
                    <a:pt x="23087" y="15188"/>
                  </a:cubicBezTo>
                  <a:cubicBezTo>
                    <a:pt x="22765" y="14937"/>
                    <a:pt x="22469" y="14656"/>
                    <a:pt x="22225" y="14331"/>
                  </a:cubicBezTo>
                  <a:lnTo>
                    <a:pt x="22225" y="14331"/>
                  </a:lnTo>
                  <a:cubicBezTo>
                    <a:pt x="22559" y="14564"/>
                    <a:pt x="22884" y="14811"/>
                    <a:pt x="23209" y="15061"/>
                  </a:cubicBezTo>
                  <a:cubicBezTo>
                    <a:pt x="23223" y="15071"/>
                    <a:pt x="23238" y="15075"/>
                    <a:pt x="23251" y="15075"/>
                  </a:cubicBezTo>
                  <a:cubicBezTo>
                    <a:pt x="23305" y="15075"/>
                    <a:pt x="23344" y="15007"/>
                    <a:pt x="23294" y="14961"/>
                  </a:cubicBezTo>
                  <a:cubicBezTo>
                    <a:pt x="22977" y="14672"/>
                    <a:pt x="22616" y="14431"/>
                    <a:pt x="22242" y="14218"/>
                  </a:cubicBezTo>
                  <a:cubicBezTo>
                    <a:pt x="22263" y="14195"/>
                    <a:pt x="22283" y="14170"/>
                    <a:pt x="22294" y="14143"/>
                  </a:cubicBezTo>
                  <a:close/>
                  <a:moveTo>
                    <a:pt x="20620" y="13720"/>
                  </a:moveTo>
                  <a:cubicBezTo>
                    <a:pt x="20640" y="13738"/>
                    <a:pt x="20664" y="13752"/>
                    <a:pt x="20691" y="13762"/>
                  </a:cubicBezTo>
                  <a:cubicBezTo>
                    <a:pt x="20311" y="13996"/>
                    <a:pt x="19953" y="14260"/>
                    <a:pt x="19618" y="14551"/>
                  </a:cubicBezTo>
                  <a:cubicBezTo>
                    <a:pt x="19414" y="14707"/>
                    <a:pt x="19211" y="14862"/>
                    <a:pt x="19005" y="15015"/>
                  </a:cubicBezTo>
                  <a:cubicBezTo>
                    <a:pt x="18686" y="15249"/>
                    <a:pt x="18360" y="15476"/>
                    <a:pt x="18015" y="15672"/>
                  </a:cubicBezTo>
                  <a:cubicBezTo>
                    <a:pt x="17849" y="15767"/>
                    <a:pt x="17679" y="15855"/>
                    <a:pt x="17506" y="15933"/>
                  </a:cubicBezTo>
                  <a:cubicBezTo>
                    <a:pt x="17342" y="16006"/>
                    <a:pt x="17141" y="16111"/>
                    <a:pt x="16951" y="16111"/>
                  </a:cubicBezTo>
                  <a:cubicBezTo>
                    <a:pt x="16896" y="16111"/>
                    <a:pt x="16842" y="16102"/>
                    <a:pt x="16789" y="16081"/>
                  </a:cubicBezTo>
                  <a:cubicBezTo>
                    <a:pt x="17029" y="15280"/>
                    <a:pt x="17745" y="14778"/>
                    <a:pt x="18483" y="14456"/>
                  </a:cubicBezTo>
                  <a:cubicBezTo>
                    <a:pt x="18981" y="14236"/>
                    <a:pt x="19498" y="14048"/>
                    <a:pt x="20011" y="13863"/>
                  </a:cubicBezTo>
                  <a:lnTo>
                    <a:pt x="20011" y="13863"/>
                  </a:lnTo>
                  <a:cubicBezTo>
                    <a:pt x="19274" y="14215"/>
                    <a:pt x="18551" y="14598"/>
                    <a:pt x="17853" y="15022"/>
                  </a:cubicBezTo>
                  <a:cubicBezTo>
                    <a:pt x="17811" y="15047"/>
                    <a:pt x="17840" y="15103"/>
                    <a:pt x="17881" y="15103"/>
                  </a:cubicBezTo>
                  <a:cubicBezTo>
                    <a:pt x="17889" y="15103"/>
                    <a:pt x="17898" y="15101"/>
                    <a:pt x="17906" y="15096"/>
                  </a:cubicBezTo>
                  <a:cubicBezTo>
                    <a:pt x="18774" y="14594"/>
                    <a:pt x="19669" y="14137"/>
                    <a:pt x="20584" y="13725"/>
                  </a:cubicBezTo>
                  <a:cubicBezTo>
                    <a:pt x="20597" y="13725"/>
                    <a:pt x="20609" y="13724"/>
                    <a:pt x="20620" y="13720"/>
                  </a:cubicBezTo>
                  <a:close/>
                  <a:moveTo>
                    <a:pt x="9086" y="16143"/>
                  </a:moveTo>
                  <a:cubicBezTo>
                    <a:pt x="9591" y="16143"/>
                    <a:pt x="10104" y="16279"/>
                    <a:pt x="10562" y="16489"/>
                  </a:cubicBezTo>
                  <a:cubicBezTo>
                    <a:pt x="10571" y="16508"/>
                    <a:pt x="10581" y="16523"/>
                    <a:pt x="10596" y="16537"/>
                  </a:cubicBezTo>
                  <a:cubicBezTo>
                    <a:pt x="10584" y="16545"/>
                    <a:pt x="10569" y="16555"/>
                    <a:pt x="10557" y="16560"/>
                  </a:cubicBezTo>
                  <a:cubicBezTo>
                    <a:pt x="10545" y="16543"/>
                    <a:pt x="10524" y="16530"/>
                    <a:pt x="10496" y="16529"/>
                  </a:cubicBezTo>
                  <a:cubicBezTo>
                    <a:pt x="10436" y="16524"/>
                    <a:pt x="10376" y="16522"/>
                    <a:pt x="10317" y="16522"/>
                  </a:cubicBezTo>
                  <a:cubicBezTo>
                    <a:pt x="9875" y="16522"/>
                    <a:pt x="9446" y="16638"/>
                    <a:pt x="9010" y="16713"/>
                  </a:cubicBezTo>
                  <a:cubicBezTo>
                    <a:pt x="8822" y="16746"/>
                    <a:pt x="8632" y="16769"/>
                    <a:pt x="8442" y="16769"/>
                  </a:cubicBezTo>
                  <a:cubicBezTo>
                    <a:pt x="8372" y="16769"/>
                    <a:pt x="8303" y="16766"/>
                    <a:pt x="8234" y="16759"/>
                  </a:cubicBezTo>
                  <a:cubicBezTo>
                    <a:pt x="8092" y="16746"/>
                    <a:pt x="7950" y="16715"/>
                    <a:pt x="7818" y="16661"/>
                  </a:cubicBezTo>
                  <a:cubicBezTo>
                    <a:pt x="7745" y="16630"/>
                    <a:pt x="7669" y="16627"/>
                    <a:pt x="7750" y="16545"/>
                  </a:cubicBezTo>
                  <a:cubicBezTo>
                    <a:pt x="7796" y="16499"/>
                    <a:pt x="7865" y="16467"/>
                    <a:pt x="7922" y="16435"/>
                  </a:cubicBezTo>
                  <a:cubicBezTo>
                    <a:pt x="8283" y="16230"/>
                    <a:pt x="8682" y="16143"/>
                    <a:pt x="9086" y="16143"/>
                  </a:cubicBezTo>
                  <a:close/>
                  <a:moveTo>
                    <a:pt x="20907" y="13839"/>
                  </a:moveTo>
                  <a:cubicBezTo>
                    <a:pt x="20911" y="13840"/>
                    <a:pt x="20914" y="13840"/>
                    <a:pt x="20919" y="13842"/>
                  </a:cubicBezTo>
                  <a:cubicBezTo>
                    <a:pt x="20292" y="14683"/>
                    <a:pt x="19613" y="15492"/>
                    <a:pt x="18878" y="16249"/>
                  </a:cubicBezTo>
                  <a:cubicBezTo>
                    <a:pt x="18680" y="16451"/>
                    <a:pt x="18488" y="16675"/>
                    <a:pt x="18266" y="16852"/>
                  </a:cubicBezTo>
                  <a:cubicBezTo>
                    <a:pt x="18239" y="16874"/>
                    <a:pt x="18200" y="16911"/>
                    <a:pt x="18165" y="16911"/>
                  </a:cubicBezTo>
                  <a:cubicBezTo>
                    <a:pt x="18139" y="16911"/>
                    <a:pt x="18114" y="16890"/>
                    <a:pt x="18097" y="16826"/>
                  </a:cubicBezTo>
                  <a:cubicBezTo>
                    <a:pt x="18092" y="16806"/>
                    <a:pt x="18117" y="16753"/>
                    <a:pt x="18124" y="16733"/>
                  </a:cubicBezTo>
                  <a:cubicBezTo>
                    <a:pt x="18146" y="16665"/>
                    <a:pt x="18174" y="16600"/>
                    <a:pt x="18204" y="16536"/>
                  </a:cubicBezTo>
                  <a:cubicBezTo>
                    <a:pt x="18268" y="16406"/>
                    <a:pt x="18348" y="16279"/>
                    <a:pt x="18429" y="16159"/>
                  </a:cubicBezTo>
                  <a:cubicBezTo>
                    <a:pt x="18730" y="15717"/>
                    <a:pt x="19085" y="15310"/>
                    <a:pt x="19471" y="14939"/>
                  </a:cubicBezTo>
                  <a:cubicBezTo>
                    <a:pt x="19691" y="14726"/>
                    <a:pt x="19926" y="14534"/>
                    <a:pt x="20169" y="14350"/>
                  </a:cubicBezTo>
                  <a:lnTo>
                    <a:pt x="20169" y="14350"/>
                  </a:lnTo>
                  <a:lnTo>
                    <a:pt x="19573" y="14998"/>
                  </a:lnTo>
                  <a:cubicBezTo>
                    <a:pt x="19533" y="15041"/>
                    <a:pt x="19577" y="15096"/>
                    <a:pt x="19623" y="15096"/>
                  </a:cubicBezTo>
                  <a:cubicBezTo>
                    <a:pt x="19638" y="15096"/>
                    <a:pt x="19654" y="15090"/>
                    <a:pt x="19667" y="15076"/>
                  </a:cubicBezTo>
                  <a:lnTo>
                    <a:pt x="20332" y="14353"/>
                  </a:lnTo>
                  <a:cubicBezTo>
                    <a:pt x="20369" y="14314"/>
                    <a:pt x="20333" y="14266"/>
                    <a:pt x="20291" y="14259"/>
                  </a:cubicBezTo>
                  <a:cubicBezTo>
                    <a:pt x="20350" y="14216"/>
                    <a:pt x="20404" y="14171"/>
                    <a:pt x="20464" y="14130"/>
                  </a:cubicBezTo>
                  <a:cubicBezTo>
                    <a:pt x="20609" y="14029"/>
                    <a:pt x="20756" y="13931"/>
                    <a:pt x="20907" y="13839"/>
                  </a:cubicBezTo>
                  <a:close/>
                  <a:moveTo>
                    <a:pt x="36882" y="16200"/>
                  </a:moveTo>
                  <a:cubicBezTo>
                    <a:pt x="37913" y="16232"/>
                    <a:pt x="38945" y="16265"/>
                    <a:pt x="39975" y="16293"/>
                  </a:cubicBezTo>
                  <a:cubicBezTo>
                    <a:pt x="40514" y="16308"/>
                    <a:pt x="41063" y="16296"/>
                    <a:pt x="41599" y="16353"/>
                  </a:cubicBezTo>
                  <a:cubicBezTo>
                    <a:pt x="42049" y="16401"/>
                    <a:pt x="42503" y="16526"/>
                    <a:pt x="42804" y="16875"/>
                  </a:cubicBezTo>
                  <a:cubicBezTo>
                    <a:pt x="42638" y="17031"/>
                    <a:pt x="42366" y="17051"/>
                    <a:pt x="42150" y="17077"/>
                  </a:cubicBezTo>
                  <a:cubicBezTo>
                    <a:pt x="41860" y="17115"/>
                    <a:pt x="41570" y="17143"/>
                    <a:pt x="41279" y="17159"/>
                  </a:cubicBezTo>
                  <a:cubicBezTo>
                    <a:pt x="41098" y="17169"/>
                    <a:pt x="40918" y="17173"/>
                    <a:pt x="40738" y="17173"/>
                  </a:cubicBezTo>
                  <a:cubicBezTo>
                    <a:pt x="40473" y="17173"/>
                    <a:pt x="40209" y="17164"/>
                    <a:pt x="39944" y="17148"/>
                  </a:cubicBezTo>
                  <a:cubicBezTo>
                    <a:pt x="39839" y="17132"/>
                    <a:pt x="39732" y="17115"/>
                    <a:pt x="39627" y="17096"/>
                  </a:cubicBezTo>
                  <a:cubicBezTo>
                    <a:pt x="38630" y="16938"/>
                    <a:pt x="37631" y="16770"/>
                    <a:pt x="36663" y="16467"/>
                  </a:cubicBezTo>
                  <a:cubicBezTo>
                    <a:pt x="36716" y="16430"/>
                    <a:pt x="36768" y="16393"/>
                    <a:pt x="36818" y="16352"/>
                  </a:cubicBezTo>
                  <a:cubicBezTo>
                    <a:pt x="36865" y="16315"/>
                    <a:pt x="36885" y="16257"/>
                    <a:pt x="36882" y="16200"/>
                  </a:cubicBezTo>
                  <a:close/>
                  <a:moveTo>
                    <a:pt x="21885" y="14221"/>
                  </a:moveTo>
                  <a:lnTo>
                    <a:pt x="21885" y="14221"/>
                  </a:lnTo>
                  <a:cubicBezTo>
                    <a:pt x="21901" y="14229"/>
                    <a:pt x="21918" y="14235"/>
                    <a:pt x="21932" y="14242"/>
                  </a:cubicBezTo>
                  <a:cubicBezTo>
                    <a:pt x="22053" y="14848"/>
                    <a:pt x="22152" y="15458"/>
                    <a:pt x="22281" y="16061"/>
                  </a:cubicBezTo>
                  <a:cubicBezTo>
                    <a:pt x="22289" y="16096"/>
                    <a:pt x="22319" y="16112"/>
                    <a:pt x="22347" y="16112"/>
                  </a:cubicBezTo>
                  <a:cubicBezTo>
                    <a:pt x="22379" y="16112"/>
                    <a:pt x="22409" y="16091"/>
                    <a:pt x="22402" y="16051"/>
                  </a:cubicBezTo>
                  <a:cubicBezTo>
                    <a:pt x="22303" y="15523"/>
                    <a:pt x="22181" y="15001"/>
                    <a:pt x="22069" y="14476"/>
                  </a:cubicBezTo>
                  <a:lnTo>
                    <a:pt x="22069" y="14476"/>
                  </a:lnTo>
                  <a:cubicBezTo>
                    <a:pt x="22307" y="14895"/>
                    <a:pt x="22531" y="15322"/>
                    <a:pt x="22691" y="15776"/>
                  </a:cubicBezTo>
                  <a:cubicBezTo>
                    <a:pt x="22789" y="16054"/>
                    <a:pt x="22862" y="16345"/>
                    <a:pt x="22890" y="16640"/>
                  </a:cubicBezTo>
                  <a:cubicBezTo>
                    <a:pt x="22904" y="16783"/>
                    <a:pt x="22907" y="16926"/>
                    <a:pt x="22898" y="17070"/>
                  </a:cubicBezTo>
                  <a:cubicBezTo>
                    <a:pt x="22891" y="17184"/>
                    <a:pt x="22818" y="17412"/>
                    <a:pt x="22707" y="17412"/>
                  </a:cubicBezTo>
                  <a:cubicBezTo>
                    <a:pt x="22670" y="17412"/>
                    <a:pt x="22628" y="17386"/>
                    <a:pt x="22584" y="17322"/>
                  </a:cubicBezTo>
                  <a:cubicBezTo>
                    <a:pt x="22420" y="17091"/>
                    <a:pt x="22324" y="16756"/>
                    <a:pt x="22237" y="16491"/>
                  </a:cubicBezTo>
                  <a:cubicBezTo>
                    <a:pt x="22147" y="16215"/>
                    <a:pt x="22073" y="15933"/>
                    <a:pt x="22017" y="15649"/>
                  </a:cubicBezTo>
                  <a:cubicBezTo>
                    <a:pt x="21959" y="15353"/>
                    <a:pt x="21918" y="15053"/>
                    <a:pt x="21898" y="14753"/>
                  </a:cubicBezTo>
                  <a:cubicBezTo>
                    <a:pt x="21888" y="14575"/>
                    <a:pt x="21888" y="14398"/>
                    <a:pt x="21885" y="14221"/>
                  </a:cubicBezTo>
                  <a:close/>
                  <a:moveTo>
                    <a:pt x="21138" y="13914"/>
                  </a:moveTo>
                  <a:cubicBezTo>
                    <a:pt x="21148" y="13918"/>
                    <a:pt x="21158" y="13921"/>
                    <a:pt x="21168" y="13927"/>
                  </a:cubicBezTo>
                  <a:cubicBezTo>
                    <a:pt x="20718" y="14563"/>
                    <a:pt x="20292" y="15218"/>
                    <a:pt x="19925" y="15905"/>
                  </a:cubicBezTo>
                  <a:cubicBezTo>
                    <a:pt x="19909" y="15934"/>
                    <a:pt x="19934" y="15956"/>
                    <a:pt x="19960" y="15956"/>
                  </a:cubicBezTo>
                  <a:cubicBezTo>
                    <a:pt x="19973" y="15956"/>
                    <a:pt x="19987" y="15950"/>
                    <a:pt x="19996" y="15936"/>
                  </a:cubicBezTo>
                  <a:cubicBezTo>
                    <a:pt x="20275" y="15472"/>
                    <a:pt x="20566" y="15017"/>
                    <a:pt x="20868" y="14567"/>
                  </a:cubicBezTo>
                  <a:lnTo>
                    <a:pt x="20868" y="14567"/>
                  </a:lnTo>
                  <a:cubicBezTo>
                    <a:pt x="20733" y="14855"/>
                    <a:pt x="20600" y="15141"/>
                    <a:pt x="20474" y="15432"/>
                  </a:cubicBezTo>
                  <a:cubicBezTo>
                    <a:pt x="20157" y="16079"/>
                    <a:pt x="19813" y="16712"/>
                    <a:pt x="19407" y="17308"/>
                  </a:cubicBezTo>
                  <a:cubicBezTo>
                    <a:pt x="19238" y="17556"/>
                    <a:pt x="19039" y="17917"/>
                    <a:pt x="18747" y="18034"/>
                  </a:cubicBezTo>
                  <a:cubicBezTo>
                    <a:pt x="18715" y="18047"/>
                    <a:pt x="18684" y="18054"/>
                    <a:pt x="18657" y="18054"/>
                  </a:cubicBezTo>
                  <a:cubicBezTo>
                    <a:pt x="18586" y="18054"/>
                    <a:pt x="18535" y="18007"/>
                    <a:pt x="18522" y="17902"/>
                  </a:cubicBezTo>
                  <a:cubicBezTo>
                    <a:pt x="18514" y="17843"/>
                    <a:pt x="18573" y="17748"/>
                    <a:pt x="18593" y="17691"/>
                  </a:cubicBezTo>
                  <a:cubicBezTo>
                    <a:pt x="18649" y="17536"/>
                    <a:pt x="18712" y="17384"/>
                    <a:pt x="18778" y="17233"/>
                  </a:cubicBezTo>
                  <a:cubicBezTo>
                    <a:pt x="19044" y="16648"/>
                    <a:pt x="19388" y="16103"/>
                    <a:pt x="19767" y="15585"/>
                  </a:cubicBezTo>
                  <a:cubicBezTo>
                    <a:pt x="19949" y="15336"/>
                    <a:pt x="20143" y="15092"/>
                    <a:pt x="20339" y="14853"/>
                  </a:cubicBezTo>
                  <a:cubicBezTo>
                    <a:pt x="20403" y="14775"/>
                    <a:pt x="20471" y="14699"/>
                    <a:pt x="20533" y="14619"/>
                  </a:cubicBezTo>
                  <a:cubicBezTo>
                    <a:pt x="20731" y="14382"/>
                    <a:pt x="20933" y="14148"/>
                    <a:pt x="21138" y="13914"/>
                  </a:cubicBezTo>
                  <a:close/>
                  <a:moveTo>
                    <a:pt x="21373" y="14009"/>
                  </a:moveTo>
                  <a:cubicBezTo>
                    <a:pt x="21424" y="14031"/>
                    <a:pt x="21478" y="14048"/>
                    <a:pt x="21529" y="14069"/>
                  </a:cubicBezTo>
                  <a:cubicBezTo>
                    <a:pt x="21287" y="14826"/>
                    <a:pt x="21046" y="15585"/>
                    <a:pt x="20769" y="16332"/>
                  </a:cubicBezTo>
                  <a:cubicBezTo>
                    <a:pt x="20621" y="16728"/>
                    <a:pt x="20467" y="17119"/>
                    <a:pt x="20305" y="17508"/>
                  </a:cubicBezTo>
                  <a:cubicBezTo>
                    <a:pt x="20174" y="17823"/>
                    <a:pt x="20060" y="18240"/>
                    <a:pt x="19794" y="18481"/>
                  </a:cubicBezTo>
                  <a:cubicBezTo>
                    <a:pt x="19719" y="18359"/>
                    <a:pt x="19791" y="18134"/>
                    <a:pt x="19814" y="18019"/>
                  </a:cubicBezTo>
                  <a:cubicBezTo>
                    <a:pt x="19855" y="17824"/>
                    <a:pt x="19901" y="17630"/>
                    <a:pt x="19955" y="17438"/>
                  </a:cubicBezTo>
                  <a:cubicBezTo>
                    <a:pt x="20067" y="17033"/>
                    <a:pt x="20203" y="16633"/>
                    <a:pt x="20356" y="16238"/>
                  </a:cubicBezTo>
                  <a:cubicBezTo>
                    <a:pt x="20438" y="16025"/>
                    <a:pt x="20526" y="15814"/>
                    <a:pt x="20619" y="15607"/>
                  </a:cubicBezTo>
                  <a:cubicBezTo>
                    <a:pt x="20884" y="15082"/>
                    <a:pt x="21131" y="14544"/>
                    <a:pt x="21373" y="14009"/>
                  </a:cubicBezTo>
                  <a:close/>
                  <a:moveTo>
                    <a:pt x="37428" y="16919"/>
                  </a:moveTo>
                  <a:lnTo>
                    <a:pt x="37428" y="16919"/>
                  </a:lnTo>
                  <a:cubicBezTo>
                    <a:pt x="38199" y="17132"/>
                    <a:pt x="38987" y="17271"/>
                    <a:pt x="39783" y="17328"/>
                  </a:cubicBezTo>
                  <a:cubicBezTo>
                    <a:pt x="39798" y="17329"/>
                    <a:pt x="39812" y="17329"/>
                    <a:pt x="39826" y="17329"/>
                  </a:cubicBezTo>
                  <a:cubicBezTo>
                    <a:pt x="40362" y="17420"/>
                    <a:pt x="40897" y="17509"/>
                    <a:pt x="41428" y="17626"/>
                  </a:cubicBezTo>
                  <a:cubicBezTo>
                    <a:pt x="41816" y="17708"/>
                    <a:pt x="42256" y="17776"/>
                    <a:pt x="42619" y="17939"/>
                  </a:cubicBezTo>
                  <a:cubicBezTo>
                    <a:pt x="42829" y="18033"/>
                    <a:pt x="42872" y="18239"/>
                    <a:pt x="42695" y="18393"/>
                  </a:cubicBezTo>
                  <a:cubicBezTo>
                    <a:pt x="42599" y="18477"/>
                    <a:pt x="42473" y="18501"/>
                    <a:pt x="42346" y="18501"/>
                  </a:cubicBezTo>
                  <a:cubicBezTo>
                    <a:pt x="42259" y="18501"/>
                    <a:pt x="42172" y="18490"/>
                    <a:pt x="42093" y="18478"/>
                  </a:cubicBezTo>
                  <a:cubicBezTo>
                    <a:pt x="41245" y="18355"/>
                    <a:pt x="40403" y="18136"/>
                    <a:pt x="39592" y="17864"/>
                  </a:cubicBezTo>
                  <a:cubicBezTo>
                    <a:pt x="38987" y="17663"/>
                    <a:pt x="38397" y="17416"/>
                    <a:pt x="37823" y="17132"/>
                  </a:cubicBezTo>
                  <a:cubicBezTo>
                    <a:pt x="37691" y="17060"/>
                    <a:pt x="37562" y="16989"/>
                    <a:pt x="37428" y="16919"/>
                  </a:cubicBezTo>
                  <a:close/>
                  <a:moveTo>
                    <a:pt x="12329" y="16817"/>
                  </a:moveTo>
                  <a:cubicBezTo>
                    <a:pt x="12398" y="16827"/>
                    <a:pt x="12470" y="16835"/>
                    <a:pt x="12541" y="16845"/>
                  </a:cubicBezTo>
                  <a:cubicBezTo>
                    <a:pt x="13188" y="17077"/>
                    <a:pt x="13845" y="17304"/>
                    <a:pt x="14519" y="17443"/>
                  </a:cubicBezTo>
                  <a:cubicBezTo>
                    <a:pt x="14525" y="17444"/>
                    <a:pt x="14530" y="17444"/>
                    <a:pt x="14535" y="17444"/>
                  </a:cubicBezTo>
                  <a:cubicBezTo>
                    <a:pt x="14606" y="17444"/>
                    <a:pt x="14613" y="17336"/>
                    <a:pt x="14540" y="17315"/>
                  </a:cubicBezTo>
                  <a:cubicBezTo>
                    <a:pt x="14072" y="17176"/>
                    <a:pt x="13600" y="17053"/>
                    <a:pt x="13132" y="16916"/>
                  </a:cubicBezTo>
                  <a:lnTo>
                    <a:pt x="13132" y="16916"/>
                  </a:lnTo>
                  <a:cubicBezTo>
                    <a:pt x="13515" y="16962"/>
                    <a:pt x="13896" y="17018"/>
                    <a:pt x="14262" y="17143"/>
                  </a:cubicBezTo>
                  <a:cubicBezTo>
                    <a:pt x="14528" y="17233"/>
                    <a:pt x="14783" y="17356"/>
                    <a:pt x="15007" y="17528"/>
                  </a:cubicBezTo>
                  <a:cubicBezTo>
                    <a:pt x="15231" y="17704"/>
                    <a:pt x="15497" y="17980"/>
                    <a:pt x="15529" y="18275"/>
                  </a:cubicBezTo>
                  <a:cubicBezTo>
                    <a:pt x="15553" y="18483"/>
                    <a:pt x="15439" y="18603"/>
                    <a:pt x="15282" y="18603"/>
                  </a:cubicBezTo>
                  <a:cubicBezTo>
                    <a:pt x="15225" y="18603"/>
                    <a:pt x="15164" y="18588"/>
                    <a:pt x="15101" y="18555"/>
                  </a:cubicBezTo>
                  <a:cubicBezTo>
                    <a:pt x="14952" y="18477"/>
                    <a:pt x="14810" y="18385"/>
                    <a:pt x="14664" y="18301"/>
                  </a:cubicBezTo>
                  <a:cubicBezTo>
                    <a:pt x="14401" y="18146"/>
                    <a:pt x="14138" y="17995"/>
                    <a:pt x="13875" y="17840"/>
                  </a:cubicBezTo>
                  <a:cubicBezTo>
                    <a:pt x="13377" y="17474"/>
                    <a:pt x="12861" y="17133"/>
                    <a:pt x="12329" y="16817"/>
                  </a:cubicBezTo>
                  <a:close/>
                  <a:moveTo>
                    <a:pt x="21701" y="14412"/>
                  </a:moveTo>
                  <a:cubicBezTo>
                    <a:pt x="21701" y="14499"/>
                    <a:pt x="21701" y="14585"/>
                    <a:pt x="21708" y="14675"/>
                  </a:cubicBezTo>
                  <a:cubicBezTo>
                    <a:pt x="21666" y="15336"/>
                    <a:pt x="21592" y="15998"/>
                    <a:pt x="21481" y="16654"/>
                  </a:cubicBezTo>
                  <a:cubicBezTo>
                    <a:pt x="21405" y="17108"/>
                    <a:pt x="21314" y="17558"/>
                    <a:pt x="21204" y="18006"/>
                  </a:cubicBezTo>
                  <a:cubicBezTo>
                    <a:pt x="21118" y="18368"/>
                    <a:pt x="21053" y="18817"/>
                    <a:pt x="20840" y="19138"/>
                  </a:cubicBezTo>
                  <a:cubicBezTo>
                    <a:pt x="20631" y="18860"/>
                    <a:pt x="20756" y="18361"/>
                    <a:pt x="20794" y="18061"/>
                  </a:cubicBezTo>
                  <a:cubicBezTo>
                    <a:pt x="20857" y="17579"/>
                    <a:pt x="20941" y="17098"/>
                    <a:pt x="21047" y="16625"/>
                  </a:cubicBezTo>
                  <a:cubicBezTo>
                    <a:pt x="21149" y="16167"/>
                    <a:pt x="21273" y="15713"/>
                    <a:pt x="21412" y="15265"/>
                  </a:cubicBezTo>
                  <a:cubicBezTo>
                    <a:pt x="21500" y="14988"/>
                    <a:pt x="21623" y="14702"/>
                    <a:pt x="21701" y="14412"/>
                  </a:cubicBezTo>
                  <a:close/>
                  <a:moveTo>
                    <a:pt x="12407" y="17162"/>
                  </a:moveTo>
                  <a:cubicBezTo>
                    <a:pt x="12468" y="17199"/>
                    <a:pt x="12527" y="17233"/>
                    <a:pt x="12588" y="17268"/>
                  </a:cubicBezTo>
                  <a:cubicBezTo>
                    <a:pt x="12888" y="17443"/>
                    <a:pt x="13188" y="17616"/>
                    <a:pt x="13489" y="17790"/>
                  </a:cubicBezTo>
                  <a:cubicBezTo>
                    <a:pt x="13560" y="17831"/>
                    <a:pt x="13632" y="17874"/>
                    <a:pt x="13703" y="17914"/>
                  </a:cubicBezTo>
                  <a:cubicBezTo>
                    <a:pt x="14109" y="18202"/>
                    <a:pt x="14521" y="18501"/>
                    <a:pt x="14875" y="18846"/>
                  </a:cubicBezTo>
                  <a:cubicBezTo>
                    <a:pt x="15055" y="19020"/>
                    <a:pt x="15250" y="19260"/>
                    <a:pt x="15221" y="19528"/>
                  </a:cubicBezTo>
                  <a:cubicBezTo>
                    <a:pt x="15204" y="19691"/>
                    <a:pt x="15120" y="19748"/>
                    <a:pt x="15014" y="19748"/>
                  </a:cubicBezTo>
                  <a:cubicBezTo>
                    <a:pt x="14842" y="19748"/>
                    <a:pt x="14611" y="19599"/>
                    <a:pt x="14505" y="19517"/>
                  </a:cubicBezTo>
                  <a:cubicBezTo>
                    <a:pt x="14016" y="19138"/>
                    <a:pt x="13618" y="18616"/>
                    <a:pt x="13221" y="18146"/>
                  </a:cubicBezTo>
                  <a:cubicBezTo>
                    <a:pt x="13201" y="18124"/>
                    <a:pt x="13184" y="18102"/>
                    <a:pt x="13166" y="18080"/>
                  </a:cubicBezTo>
                  <a:lnTo>
                    <a:pt x="13166" y="18080"/>
                  </a:lnTo>
                  <a:cubicBezTo>
                    <a:pt x="13444" y="18324"/>
                    <a:pt x="13730" y="18558"/>
                    <a:pt x="14037" y="18764"/>
                  </a:cubicBezTo>
                  <a:cubicBezTo>
                    <a:pt x="14049" y="18772"/>
                    <a:pt x="14063" y="18776"/>
                    <a:pt x="14075" y="18776"/>
                  </a:cubicBezTo>
                  <a:cubicBezTo>
                    <a:pt x="14127" y="18776"/>
                    <a:pt x="14168" y="18712"/>
                    <a:pt x="14116" y="18668"/>
                  </a:cubicBezTo>
                  <a:cubicBezTo>
                    <a:pt x="13640" y="18251"/>
                    <a:pt x="13130" y="17870"/>
                    <a:pt x="12649" y="17460"/>
                  </a:cubicBezTo>
                  <a:cubicBezTo>
                    <a:pt x="12618" y="17423"/>
                    <a:pt x="12588" y="17386"/>
                    <a:pt x="12556" y="17346"/>
                  </a:cubicBezTo>
                  <a:cubicBezTo>
                    <a:pt x="12506" y="17287"/>
                    <a:pt x="12455" y="17224"/>
                    <a:pt x="12407" y="17162"/>
                  </a:cubicBezTo>
                  <a:close/>
                  <a:moveTo>
                    <a:pt x="10698" y="16586"/>
                  </a:moveTo>
                  <a:cubicBezTo>
                    <a:pt x="10710" y="16588"/>
                    <a:pt x="10722" y="16590"/>
                    <a:pt x="10734" y="16590"/>
                  </a:cubicBezTo>
                  <a:cubicBezTo>
                    <a:pt x="10742" y="16590"/>
                    <a:pt x="10750" y="16589"/>
                    <a:pt x="10758" y="16587"/>
                  </a:cubicBezTo>
                  <a:cubicBezTo>
                    <a:pt x="10759" y="16587"/>
                    <a:pt x="10759" y="16590"/>
                    <a:pt x="10761" y="16590"/>
                  </a:cubicBezTo>
                  <a:cubicBezTo>
                    <a:pt x="10737" y="16628"/>
                    <a:pt x="10714" y="16669"/>
                    <a:pt x="10690" y="16708"/>
                  </a:cubicBezTo>
                  <a:cubicBezTo>
                    <a:pt x="9839" y="17309"/>
                    <a:pt x="9073" y="18146"/>
                    <a:pt x="8682" y="19110"/>
                  </a:cubicBezTo>
                  <a:cubicBezTo>
                    <a:pt x="8668" y="19144"/>
                    <a:pt x="8697" y="19171"/>
                    <a:pt x="8725" y="19171"/>
                  </a:cubicBezTo>
                  <a:cubicBezTo>
                    <a:pt x="8740" y="19171"/>
                    <a:pt x="8755" y="19164"/>
                    <a:pt x="8765" y="19147"/>
                  </a:cubicBezTo>
                  <a:cubicBezTo>
                    <a:pt x="9036" y="18656"/>
                    <a:pt x="9319" y="18182"/>
                    <a:pt x="9688" y="17756"/>
                  </a:cubicBezTo>
                  <a:cubicBezTo>
                    <a:pt x="9946" y="17460"/>
                    <a:pt x="10234" y="17190"/>
                    <a:pt x="10545" y="16949"/>
                  </a:cubicBezTo>
                  <a:lnTo>
                    <a:pt x="10545" y="16949"/>
                  </a:lnTo>
                  <a:cubicBezTo>
                    <a:pt x="10327" y="17318"/>
                    <a:pt x="10112" y="17691"/>
                    <a:pt x="9883" y="18050"/>
                  </a:cubicBezTo>
                  <a:cubicBezTo>
                    <a:pt x="9528" y="18613"/>
                    <a:pt x="9163" y="19179"/>
                    <a:pt x="8753" y="19704"/>
                  </a:cubicBezTo>
                  <a:cubicBezTo>
                    <a:pt x="8654" y="19829"/>
                    <a:pt x="8552" y="19952"/>
                    <a:pt x="8435" y="20063"/>
                  </a:cubicBezTo>
                  <a:cubicBezTo>
                    <a:pt x="8382" y="20117"/>
                    <a:pt x="8325" y="20170"/>
                    <a:pt x="8262" y="20216"/>
                  </a:cubicBezTo>
                  <a:cubicBezTo>
                    <a:pt x="8221" y="20246"/>
                    <a:pt x="8173" y="20279"/>
                    <a:pt x="8126" y="20297"/>
                  </a:cubicBezTo>
                  <a:lnTo>
                    <a:pt x="7991" y="20328"/>
                  </a:lnTo>
                  <a:cubicBezTo>
                    <a:pt x="7942" y="20279"/>
                    <a:pt x="7894" y="20226"/>
                    <a:pt x="7844" y="20177"/>
                  </a:cubicBezTo>
                  <a:cubicBezTo>
                    <a:pt x="7797" y="20066"/>
                    <a:pt x="7845" y="19840"/>
                    <a:pt x="7861" y="19723"/>
                  </a:cubicBezTo>
                  <a:cubicBezTo>
                    <a:pt x="7885" y="19565"/>
                    <a:pt x="7923" y="19411"/>
                    <a:pt x="7974" y="19262"/>
                  </a:cubicBezTo>
                  <a:cubicBezTo>
                    <a:pt x="8177" y="18666"/>
                    <a:pt x="8570" y="18153"/>
                    <a:pt x="9036" y="17736"/>
                  </a:cubicBezTo>
                  <a:cubicBezTo>
                    <a:pt x="9485" y="17335"/>
                    <a:pt x="9999" y="17009"/>
                    <a:pt x="10515" y="16696"/>
                  </a:cubicBezTo>
                  <a:cubicBezTo>
                    <a:pt x="10528" y="16692"/>
                    <a:pt x="10541" y="16685"/>
                    <a:pt x="10548" y="16677"/>
                  </a:cubicBezTo>
                  <a:cubicBezTo>
                    <a:pt x="10598" y="16647"/>
                    <a:pt x="10649" y="16616"/>
                    <a:pt x="10698" y="16586"/>
                  </a:cubicBezTo>
                  <a:close/>
                  <a:moveTo>
                    <a:pt x="36480" y="16611"/>
                  </a:moveTo>
                  <a:cubicBezTo>
                    <a:pt x="36523" y="16627"/>
                    <a:pt x="36567" y="16642"/>
                    <a:pt x="36610" y="16658"/>
                  </a:cubicBezTo>
                  <a:cubicBezTo>
                    <a:pt x="36581" y="16678"/>
                    <a:pt x="36568" y="16713"/>
                    <a:pt x="36595" y="16749"/>
                  </a:cubicBezTo>
                  <a:cubicBezTo>
                    <a:pt x="37015" y="17281"/>
                    <a:pt x="37447" y="17819"/>
                    <a:pt x="37932" y="18293"/>
                  </a:cubicBezTo>
                  <a:cubicBezTo>
                    <a:pt x="37942" y="18303"/>
                    <a:pt x="37955" y="18307"/>
                    <a:pt x="37967" y="18307"/>
                  </a:cubicBezTo>
                  <a:cubicBezTo>
                    <a:pt x="38011" y="18307"/>
                    <a:pt x="38054" y="18253"/>
                    <a:pt x="38021" y="18212"/>
                  </a:cubicBezTo>
                  <a:cubicBezTo>
                    <a:pt x="37658" y="17775"/>
                    <a:pt x="37278" y="17350"/>
                    <a:pt x="36915" y="16913"/>
                  </a:cubicBezTo>
                  <a:lnTo>
                    <a:pt x="36915" y="16913"/>
                  </a:lnTo>
                  <a:cubicBezTo>
                    <a:pt x="37163" y="17055"/>
                    <a:pt x="37417" y="17190"/>
                    <a:pt x="37674" y="17318"/>
                  </a:cubicBezTo>
                  <a:cubicBezTo>
                    <a:pt x="38122" y="17566"/>
                    <a:pt x="38567" y="17820"/>
                    <a:pt x="39006" y="18088"/>
                  </a:cubicBezTo>
                  <a:cubicBezTo>
                    <a:pt x="39365" y="18308"/>
                    <a:pt x="39725" y="18541"/>
                    <a:pt x="40080" y="18778"/>
                  </a:cubicBezTo>
                  <a:cubicBezTo>
                    <a:pt x="40412" y="19002"/>
                    <a:pt x="40798" y="19215"/>
                    <a:pt x="41077" y="19506"/>
                  </a:cubicBezTo>
                  <a:cubicBezTo>
                    <a:pt x="41320" y="19758"/>
                    <a:pt x="41429" y="20289"/>
                    <a:pt x="40958" y="20345"/>
                  </a:cubicBezTo>
                  <a:cubicBezTo>
                    <a:pt x="40927" y="20349"/>
                    <a:pt x="40897" y="20351"/>
                    <a:pt x="40866" y="20351"/>
                  </a:cubicBezTo>
                  <a:cubicBezTo>
                    <a:pt x="40569" y="20351"/>
                    <a:pt x="40266" y="20189"/>
                    <a:pt x="40015" y="20060"/>
                  </a:cubicBezTo>
                  <a:cubicBezTo>
                    <a:pt x="39322" y="19707"/>
                    <a:pt x="38695" y="19240"/>
                    <a:pt x="38119" y="18722"/>
                  </a:cubicBezTo>
                  <a:cubicBezTo>
                    <a:pt x="37475" y="18145"/>
                    <a:pt x="36888" y="17507"/>
                    <a:pt x="36303" y="16871"/>
                  </a:cubicBezTo>
                  <a:cubicBezTo>
                    <a:pt x="36285" y="16843"/>
                    <a:pt x="36269" y="16814"/>
                    <a:pt x="36251" y="16784"/>
                  </a:cubicBezTo>
                  <a:cubicBezTo>
                    <a:pt x="36329" y="16728"/>
                    <a:pt x="36404" y="16668"/>
                    <a:pt x="36480" y="16611"/>
                  </a:cubicBezTo>
                  <a:close/>
                  <a:moveTo>
                    <a:pt x="12079" y="17155"/>
                  </a:moveTo>
                  <a:lnTo>
                    <a:pt x="12079" y="17155"/>
                  </a:lnTo>
                  <a:cubicBezTo>
                    <a:pt x="12537" y="17955"/>
                    <a:pt x="13153" y="18664"/>
                    <a:pt x="13503" y="19523"/>
                  </a:cubicBezTo>
                  <a:cubicBezTo>
                    <a:pt x="13606" y="19778"/>
                    <a:pt x="13685" y="20048"/>
                    <a:pt x="13720" y="20323"/>
                  </a:cubicBezTo>
                  <a:cubicBezTo>
                    <a:pt x="13728" y="20372"/>
                    <a:pt x="13762" y="20492"/>
                    <a:pt x="13723" y="20534"/>
                  </a:cubicBezTo>
                  <a:cubicBezTo>
                    <a:pt x="13708" y="20551"/>
                    <a:pt x="13692" y="20558"/>
                    <a:pt x="13676" y="20558"/>
                  </a:cubicBezTo>
                  <a:cubicBezTo>
                    <a:pt x="13629" y="20558"/>
                    <a:pt x="13583" y="20498"/>
                    <a:pt x="13553" y="20449"/>
                  </a:cubicBezTo>
                  <a:cubicBezTo>
                    <a:pt x="13478" y="20324"/>
                    <a:pt x="13405" y="20198"/>
                    <a:pt x="13335" y="20073"/>
                  </a:cubicBezTo>
                  <a:cubicBezTo>
                    <a:pt x="13045" y="19558"/>
                    <a:pt x="12787" y="19026"/>
                    <a:pt x="12560" y="18484"/>
                  </a:cubicBezTo>
                  <a:cubicBezTo>
                    <a:pt x="12377" y="18048"/>
                    <a:pt x="12222" y="17604"/>
                    <a:pt x="12079" y="17155"/>
                  </a:cubicBezTo>
                  <a:close/>
                  <a:moveTo>
                    <a:pt x="29504" y="16779"/>
                  </a:moveTo>
                  <a:cubicBezTo>
                    <a:pt x="29510" y="16784"/>
                    <a:pt x="29516" y="16789"/>
                    <a:pt x="29520" y="16793"/>
                  </a:cubicBezTo>
                  <a:cubicBezTo>
                    <a:pt x="30049" y="17535"/>
                    <a:pt x="30573" y="18287"/>
                    <a:pt x="31150" y="18991"/>
                  </a:cubicBezTo>
                  <a:cubicBezTo>
                    <a:pt x="31167" y="19011"/>
                    <a:pt x="31189" y="19020"/>
                    <a:pt x="31211" y="19020"/>
                  </a:cubicBezTo>
                  <a:cubicBezTo>
                    <a:pt x="31266" y="19020"/>
                    <a:pt x="31318" y="18961"/>
                    <a:pt x="31276" y="18904"/>
                  </a:cubicBezTo>
                  <a:cubicBezTo>
                    <a:pt x="30839" y="18329"/>
                    <a:pt x="30391" y="17765"/>
                    <a:pt x="29958" y="17189"/>
                  </a:cubicBezTo>
                  <a:lnTo>
                    <a:pt x="29958" y="17189"/>
                  </a:lnTo>
                  <a:cubicBezTo>
                    <a:pt x="29998" y="17223"/>
                    <a:pt x="30035" y="17258"/>
                    <a:pt x="30073" y="17291"/>
                  </a:cubicBezTo>
                  <a:cubicBezTo>
                    <a:pt x="30383" y="17558"/>
                    <a:pt x="30715" y="17793"/>
                    <a:pt x="31034" y="18047"/>
                  </a:cubicBezTo>
                  <a:cubicBezTo>
                    <a:pt x="31679" y="18561"/>
                    <a:pt x="32048" y="19242"/>
                    <a:pt x="32343" y="19996"/>
                  </a:cubicBezTo>
                  <a:cubicBezTo>
                    <a:pt x="32497" y="20382"/>
                    <a:pt x="32631" y="20790"/>
                    <a:pt x="32653" y="21205"/>
                  </a:cubicBezTo>
                  <a:cubicBezTo>
                    <a:pt x="32655" y="21282"/>
                    <a:pt x="32674" y="21419"/>
                    <a:pt x="32627" y="21489"/>
                  </a:cubicBezTo>
                  <a:cubicBezTo>
                    <a:pt x="32599" y="21532"/>
                    <a:pt x="32566" y="21549"/>
                    <a:pt x="32533" y="21549"/>
                  </a:cubicBezTo>
                  <a:cubicBezTo>
                    <a:pt x="32450" y="21549"/>
                    <a:pt x="32358" y="21444"/>
                    <a:pt x="32301" y="21390"/>
                  </a:cubicBezTo>
                  <a:cubicBezTo>
                    <a:pt x="32156" y="21252"/>
                    <a:pt x="32020" y="21106"/>
                    <a:pt x="31888" y="20956"/>
                  </a:cubicBezTo>
                  <a:cubicBezTo>
                    <a:pt x="31350" y="20343"/>
                    <a:pt x="30878" y="19666"/>
                    <a:pt x="30445" y="18978"/>
                  </a:cubicBezTo>
                  <a:cubicBezTo>
                    <a:pt x="30181" y="18556"/>
                    <a:pt x="29934" y="18124"/>
                    <a:pt x="29706" y="17684"/>
                  </a:cubicBezTo>
                  <a:cubicBezTo>
                    <a:pt x="29611" y="17448"/>
                    <a:pt x="29511" y="17211"/>
                    <a:pt x="29401" y="16984"/>
                  </a:cubicBezTo>
                  <a:cubicBezTo>
                    <a:pt x="29419" y="16969"/>
                    <a:pt x="29436" y="16948"/>
                    <a:pt x="29452" y="16926"/>
                  </a:cubicBezTo>
                  <a:cubicBezTo>
                    <a:pt x="29767" y="17573"/>
                    <a:pt x="30085" y="18222"/>
                    <a:pt x="30418" y="18861"/>
                  </a:cubicBezTo>
                  <a:cubicBezTo>
                    <a:pt x="30425" y="18876"/>
                    <a:pt x="30439" y="18882"/>
                    <a:pt x="30452" y="18882"/>
                  </a:cubicBezTo>
                  <a:cubicBezTo>
                    <a:pt x="30474" y="18882"/>
                    <a:pt x="30496" y="18864"/>
                    <a:pt x="30483" y="18839"/>
                  </a:cubicBezTo>
                  <a:cubicBezTo>
                    <a:pt x="30161" y="18173"/>
                    <a:pt x="29824" y="17516"/>
                    <a:pt x="29486" y="16860"/>
                  </a:cubicBezTo>
                  <a:cubicBezTo>
                    <a:pt x="29490" y="16845"/>
                    <a:pt x="29500" y="16831"/>
                    <a:pt x="29501" y="16814"/>
                  </a:cubicBezTo>
                  <a:cubicBezTo>
                    <a:pt x="29503" y="16803"/>
                    <a:pt x="29503" y="16791"/>
                    <a:pt x="29504" y="16779"/>
                  </a:cubicBezTo>
                  <a:close/>
                  <a:moveTo>
                    <a:pt x="27125" y="16342"/>
                  </a:moveTo>
                  <a:cubicBezTo>
                    <a:pt x="27139" y="16357"/>
                    <a:pt x="27160" y="16366"/>
                    <a:pt x="27178" y="16379"/>
                  </a:cubicBezTo>
                  <a:cubicBezTo>
                    <a:pt x="26471" y="16997"/>
                    <a:pt x="25763" y="17616"/>
                    <a:pt x="25062" y="18244"/>
                  </a:cubicBezTo>
                  <a:cubicBezTo>
                    <a:pt x="25020" y="18283"/>
                    <a:pt x="25051" y="18351"/>
                    <a:pt x="25095" y="18351"/>
                  </a:cubicBezTo>
                  <a:cubicBezTo>
                    <a:pt x="25105" y="18351"/>
                    <a:pt x="25116" y="18347"/>
                    <a:pt x="25127" y="18338"/>
                  </a:cubicBezTo>
                  <a:cubicBezTo>
                    <a:pt x="25851" y="17709"/>
                    <a:pt x="26566" y="17075"/>
                    <a:pt x="27281" y="16438"/>
                  </a:cubicBezTo>
                  <a:cubicBezTo>
                    <a:pt x="27311" y="16451"/>
                    <a:pt x="27344" y="16464"/>
                    <a:pt x="27375" y="16474"/>
                  </a:cubicBezTo>
                  <a:cubicBezTo>
                    <a:pt x="27386" y="16478"/>
                    <a:pt x="27396" y="16481"/>
                    <a:pt x="27405" y="16485"/>
                  </a:cubicBezTo>
                  <a:cubicBezTo>
                    <a:pt x="26929" y="17234"/>
                    <a:pt x="26404" y="17952"/>
                    <a:pt x="25925" y="18698"/>
                  </a:cubicBezTo>
                  <a:cubicBezTo>
                    <a:pt x="25879" y="18768"/>
                    <a:pt x="25835" y="18836"/>
                    <a:pt x="25791" y="18907"/>
                  </a:cubicBezTo>
                  <a:cubicBezTo>
                    <a:pt x="25766" y="18941"/>
                    <a:pt x="25743" y="18975"/>
                    <a:pt x="25719" y="19008"/>
                  </a:cubicBezTo>
                  <a:cubicBezTo>
                    <a:pt x="25120" y="19801"/>
                    <a:pt x="24465" y="20571"/>
                    <a:pt x="23656" y="21160"/>
                  </a:cubicBezTo>
                  <a:cubicBezTo>
                    <a:pt x="23466" y="21297"/>
                    <a:pt x="23267" y="21424"/>
                    <a:pt x="23062" y="21537"/>
                  </a:cubicBezTo>
                  <a:cubicBezTo>
                    <a:pt x="22876" y="21640"/>
                    <a:pt x="22621" y="21798"/>
                    <a:pt x="22386" y="21798"/>
                  </a:cubicBezTo>
                  <a:cubicBezTo>
                    <a:pt x="22330" y="21798"/>
                    <a:pt x="22276" y="21789"/>
                    <a:pt x="22223" y="21768"/>
                  </a:cubicBezTo>
                  <a:cubicBezTo>
                    <a:pt x="21701" y="21564"/>
                    <a:pt x="22216" y="20702"/>
                    <a:pt x="22375" y="20424"/>
                  </a:cubicBezTo>
                  <a:cubicBezTo>
                    <a:pt x="22893" y="19534"/>
                    <a:pt x="23658" y="18803"/>
                    <a:pt x="24446" y="18153"/>
                  </a:cubicBezTo>
                  <a:cubicBezTo>
                    <a:pt x="25276" y="17470"/>
                    <a:pt x="26184" y="16869"/>
                    <a:pt x="27125" y="16342"/>
                  </a:cubicBezTo>
                  <a:close/>
                  <a:moveTo>
                    <a:pt x="11352" y="16635"/>
                  </a:moveTo>
                  <a:cubicBezTo>
                    <a:pt x="11382" y="16641"/>
                    <a:pt x="11408" y="16644"/>
                    <a:pt x="11436" y="16650"/>
                  </a:cubicBezTo>
                  <a:cubicBezTo>
                    <a:pt x="11396" y="17403"/>
                    <a:pt x="11335" y="18158"/>
                    <a:pt x="11255" y="18910"/>
                  </a:cubicBezTo>
                  <a:cubicBezTo>
                    <a:pt x="11171" y="19672"/>
                    <a:pt x="11099" y="20458"/>
                    <a:pt x="10921" y="21204"/>
                  </a:cubicBezTo>
                  <a:cubicBezTo>
                    <a:pt x="10861" y="21449"/>
                    <a:pt x="10722" y="22043"/>
                    <a:pt x="10384" y="22043"/>
                  </a:cubicBezTo>
                  <a:cubicBezTo>
                    <a:pt x="10377" y="22043"/>
                    <a:pt x="10370" y="22043"/>
                    <a:pt x="10364" y="22042"/>
                  </a:cubicBezTo>
                  <a:cubicBezTo>
                    <a:pt x="10023" y="22020"/>
                    <a:pt x="10100" y="21385"/>
                    <a:pt x="10114" y="21170"/>
                  </a:cubicBezTo>
                  <a:cubicBezTo>
                    <a:pt x="10165" y="20397"/>
                    <a:pt x="10412" y="19650"/>
                    <a:pt x="10635" y="18914"/>
                  </a:cubicBezTo>
                  <a:cubicBezTo>
                    <a:pt x="10867" y="18152"/>
                    <a:pt x="11110" y="17393"/>
                    <a:pt x="11352" y="16635"/>
                  </a:cubicBezTo>
                  <a:close/>
                  <a:moveTo>
                    <a:pt x="10938" y="16563"/>
                  </a:moveTo>
                  <a:lnTo>
                    <a:pt x="11039" y="16579"/>
                  </a:lnTo>
                  <a:cubicBezTo>
                    <a:pt x="10897" y="16933"/>
                    <a:pt x="10811" y="17323"/>
                    <a:pt x="10706" y="17687"/>
                  </a:cubicBezTo>
                  <a:cubicBezTo>
                    <a:pt x="10585" y="18101"/>
                    <a:pt x="10469" y="18515"/>
                    <a:pt x="10349" y="18931"/>
                  </a:cubicBezTo>
                  <a:cubicBezTo>
                    <a:pt x="10122" y="19721"/>
                    <a:pt x="9929" y="20536"/>
                    <a:pt x="9640" y="21302"/>
                  </a:cubicBezTo>
                  <a:cubicBezTo>
                    <a:pt x="9578" y="21465"/>
                    <a:pt x="9507" y="21627"/>
                    <a:pt x="9412" y="21773"/>
                  </a:cubicBezTo>
                  <a:cubicBezTo>
                    <a:pt x="9312" y="21929"/>
                    <a:pt x="9136" y="22177"/>
                    <a:pt x="8935" y="22205"/>
                  </a:cubicBezTo>
                  <a:cubicBezTo>
                    <a:pt x="8920" y="22208"/>
                    <a:pt x="8906" y="22209"/>
                    <a:pt x="8892" y="22209"/>
                  </a:cubicBezTo>
                  <a:cubicBezTo>
                    <a:pt x="8484" y="22209"/>
                    <a:pt x="8586" y="21271"/>
                    <a:pt x="8638" y="21039"/>
                  </a:cubicBezTo>
                  <a:cubicBezTo>
                    <a:pt x="8809" y="20276"/>
                    <a:pt x="9250" y="19562"/>
                    <a:pt x="9612" y="18877"/>
                  </a:cubicBezTo>
                  <a:cubicBezTo>
                    <a:pt x="9805" y="18512"/>
                    <a:pt x="10003" y="18148"/>
                    <a:pt x="10208" y="17786"/>
                  </a:cubicBezTo>
                  <a:cubicBezTo>
                    <a:pt x="10419" y="17460"/>
                    <a:pt x="10618" y="17126"/>
                    <a:pt x="10801" y="16786"/>
                  </a:cubicBezTo>
                  <a:cubicBezTo>
                    <a:pt x="10809" y="16772"/>
                    <a:pt x="10816" y="16759"/>
                    <a:pt x="10825" y="16746"/>
                  </a:cubicBezTo>
                  <a:cubicBezTo>
                    <a:pt x="10867" y="16715"/>
                    <a:pt x="10908" y="16685"/>
                    <a:pt x="10951" y="16657"/>
                  </a:cubicBezTo>
                  <a:cubicBezTo>
                    <a:pt x="10992" y="16630"/>
                    <a:pt x="10972" y="16580"/>
                    <a:pt x="10938" y="16564"/>
                  </a:cubicBezTo>
                  <a:lnTo>
                    <a:pt x="10938" y="16563"/>
                  </a:lnTo>
                  <a:close/>
                  <a:moveTo>
                    <a:pt x="11619" y="16678"/>
                  </a:moveTo>
                  <a:lnTo>
                    <a:pt x="11619" y="16678"/>
                  </a:lnTo>
                  <a:cubicBezTo>
                    <a:pt x="11662" y="16684"/>
                    <a:pt x="11704" y="16691"/>
                    <a:pt x="11747" y="16698"/>
                  </a:cubicBezTo>
                  <a:cubicBezTo>
                    <a:pt x="11805" y="16955"/>
                    <a:pt x="11876" y="17211"/>
                    <a:pt x="11951" y="17465"/>
                  </a:cubicBezTo>
                  <a:cubicBezTo>
                    <a:pt x="12029" y="18027"/>
                    <a:pt x="12096" y="18592"/>
                    <a:pt x="12146" y="19158"/>
                  </a:cubicBezTo>
                  <a:cubicBezTo>
                    <a:pt x="12148" y="19187"/>
                    <a:pt x="12171" y="19201"/>
                    <a:pt x="12194" y="19201"/>
                  </a:cubicBezTo>
                  <a:cubicBezTo>
                    <a:pt x="12221" y="19201"/>
                    <a:pt x="12248" y="19182"/>
                    <a:pt x="12245" y="19148"/>
                  </a:cubicBezTo>
                  <a:cubicBezTo>
                    <a:pt x="12208" y="18754"/>
                    <a:pt x="12158" y="18358"/>
                    <a:pt x="12102" y="17966"/>
                  </a:cubicBezTo>
                  <a:lnTo>
                    <a:pt x="12102" y="17966"/>
                  </a:lnTo>
                  <a:cubicBezTo>
                    <a:pt x="12428" y="19018"/>
                    <a:pt x="12787" y="20063"/>
                    <a:pt x="12790" y="21170"/>
                  </a:cubicBezTo>
                  <a:cubicBezTo>
                    <a:pt x="12791" y="21567"/>
                    <a:pt x="12751" y="21971"/>
                    <a:pt x="12632" y="22353"/>
                  </a:cubicBezTo>
                  <a:cubicBezTo>
                    <a:pt x="12624" y="22381"/>
                    <a:pt x="12607" y="22467"/>
                    <a:pt x="12585" y="22482"/>
                  </a:cubicBezTo>
                  <a:cubicBezTo>
                    <a:pt x="12576" y="22489"/>
                    <a:pt x="12564" y="22492"/>
                    <a:pt x="12550" y="22492"/>
                  </a:cubicBezTo>
                  <a:cubicBezTo>
                    <a:pt x="12498" y="22492"/>
                    <a:pt x="12423" y="22446"/>
                    <a:pt x="12398" y="22425"/>
                  </a:cubicBezTo>
                  <a:cubicBezTo>
                    <a:pt x="12333" y="22374"/>
                    <a:pt x="12283" y="22279"/>
                    <a:pt x="12242" y="22208"/>
                  </a:cubicBezTo>
                  <a:cubicBezTo>
                    <a:pt x="12156" y="22052"/>
                    <a:pt x="12100" y="21878"/>
                    <a:pt x="12053" y="21707"/>
                  </a:cubicBezTo>
                  <a:cubicBezTo>
                    <a:pt x="11848" y="20940"/>
                    <a:pt x="11784" y="20137"/>
                    <a:pt x="11727" y="19347"/>
                  </a:cubicBezTo>
                  <a:cubicBezTo>
                    <a:pt x="11663" y="18459"/>
                    <a:pt x="11632" y="17569"/>
                    <a:pt x="11619" y="16678"/>
                  </a:cubicBezTo>
                  <a:close/>
                  <a:moveTo>
                    <a:pt x="27596" y="16546"/>
                  </a:moveTo>
                  <a:cubicBezTo>
                    <a:pt x="27644" y="16563"/>
                    <a:pt x="27693" y="16579"/>
                    <a:pt x="27738" y="16593"/>
                  </a:cubicBezTo>
                  <a:cubicBezTo>
                    <a:pt x="27309" y="17352"/>
                    <a:pt x="26878" y="18111"/>
                    <a:pt x="26448" y="18870"/>
                  </a:cubicBezTo>
                  <a:cubicBezTo>
                    <a:pt x="26425" y="18911"/>
                    <a:pt x="26462" y="18945"/>
                    <a:pt x="26500" y="18945"/>
                  </a:cubicBezTo>
                  <a:cubicBezTo>
                    <a:pt x="26520" y="18945"/>
                    <a:pt x="26539" y="18936"/>
                    <a:pt x="26550" y="18915"/>
                  </a:cubicBezTo>
                  <a:cubicBezTo>
                    <a:pt x="26976" y="18149"/>
                    <a:pt x="27402" y="17386"/>
                    <a:pt x="27829" y="16620"/>
                  </a:cubicBezTo>
                  <a:cubicBezTo>
                    <a:pt x="27844" y="16624"/>
                    <a:pt x="27863" y="16628"/>
                    <a:pt x="27878" y="16634"/>
                  </a:cubicBezTo>
                  <a:cubicBezTo>
                    <a:pt x="27246" y="18339"/>
                    <a:pt x="26613" y="20066"/>
                    <a:pt x="25786" y="21686"/>
                  </a:cubicBezTo>
                  <a:cubicBezTo>
                    <a:pt x="25702" y="21851"/>
                    <a:pt x="25289" y="22686"/>
                    <a:pt x="24995" y="22686"/>
                  </a:cubicBezTo>
                  <a:cubicBezTo>
                    <a:pt x="24947" y="22686"/>
                    <a:pt x="24902" y="22663"/>
                    <a:pt x="24862" y="22611"/>
                  </a:cubicBezTo>
                  <a:cubicBezTo>
                    <a:pt x="24744" y="22458"/>
                    <a:pt x="24756" y="22137"/>
                    <a:pt x="24763" y="21957"/>
                  </a:cubicBezTo>
                  <a:cubicBezTo>
                    <a:pt x="24773" y="21709"/>
                    <a:pt x="24824" y="21465"/>
                    <a:pt x="24893" y="21227"/>
                  </a:cubicBezTo>
                  <a:cubicBezTo>
                    <a:pt x="25146" y="20360"/>
                    <a:pt x="25600" y="19559"/>
                    <a:pt x="26089" y="18805"/>
                  </a:cubicBezTo>
                  <a:cubicBezTo>
                    <a:pt x="26184" y="18656"/>
                    <a:pt x="26284" y="18510"/>
                    <a:pt x="26382" y="18365"/>
                  </a:cubicBezTo>
                  <a:cubicBezTo>
                    <a:pt x="26807" y="17772"/>
                    <a:pt x="27213" y="17163"/>
                    <a:pt x="27596" y="16546"/>
                  </a:cubicBezTo>
                  <a:close/>
                  <a:moveTo>
                    <a:pt x="36025" y="16940"/>
                  </a:moveTo>
                  <a:cubicBezTo>
                    <a:pt x="36028" y="16966"/>
                    <a:pt x="36036" y="16990"/>
                    <a:pt x="36058" y="17016"/>
                  </a:cubicBezTo>
                  <a:cubicBezTo>
                    <a:pt x="36095" y="17055"/>
                    <a:pt x="36134" y="17098"/>
                    <a:pt x="36171" y="17139"/>
                  </a:cubicBezTo>
                  <a:cubicBezTo>
                    <a:pt x="36577" y="17813"/>
                    <a:pt x="36966" y="18498"/>
                    <a:pt x="37320" y="19201"/>
                  </a:cubicBezTo>
                  <a:cubicBezTo>
                    <a:pt x="37737" y="20025"/>
                    <a:pt x="38186" y="20882"/>
                    <a:pt x="38438" y="21771"/>
                  </a:cubicBezTo>
                  <a:cubicBezTo>
                    <a:pt x="38491" y="21957"/>
                    <a:pt x="38532" y="22146"/>
                    <a:pt x="38556" y="22337"/>
                  </a:cubicBezTo>
                  <a:cubicBezTo>
                    <a:pt x="38575" y="22474"/>
                    <a:pt x="38644" y="22865"/>
                    <a:pt x="38492" y="22970"/>
                  </a:cubicBezTo>
                  <a:cubicBezTo>
                    <a:pt x="38474" y="22983"/>
                    <a:pt x="38453" y="22989"/>
                    <a:pt x="38430" y="22989"/>
                  </a:cubicBezTo>
                  <a:cubicBezTo>
                    <a:pt x="38277" y="22989"/>
                    <a:pt x="38034" y="22736"/>
                    <a:pt x="37956" y="22658"/>
                  </a:cubicBezTo>
                  <a:cubicBezTo>
                    <a:pt x="37825" y="22530"/>
                    <a:pt x="37711" y="22390"/>
                    <a:pt x="37607" y="22241"/>
                  </a:cubicBezTo>
                  <a:cubicBezTo>
                    <a:pt x="37140" y="21564"/>
                    <a:pt x="36927" y="20744"/>
                    <a:pt x="36688" y="19969"/>
                  </a:cubicBezTo>
                  <a:cubicBezTo>
                    <a:pt x="36459" y="19225"/>
                    <a:pt x="36228" y="18480"/>
                    <a:pt x="35999" y="17735"/>
                  </a:cubicBezTo>
                  <a:cubicBezTo>
                    <a:pt x="35953" y="17579"/>
                    <a:pt x="35913" y="17420"/>
                    <a:pt x="35866" y="17264"/>
                  </a:cubicBezTo>
                  <a:cubicBezTo>
                    <a:pt x="35863" y="17253"/>
                    <a:pt x="35855" y="17245"/>
                    <a:pt x="35846" y="17243"/>
                  </a:cubicBezTo>
                  <a:cubicBezTo>
                    <a:pt x="35831" y="17193"/>
                    <a:pt x="35815" y="17140"/>
                    <a:pt x="35801" y="17091"/>
                  </a:cubicBezTo>
                  <a:cubicBezTo>
                    <a:pt x="35876" y="17041"/>
                    <a:pt x="35951" y="16991"/>
                    <a:pt x="36025" y="16940"/>
                  </a:cubicBezTo>
                  <a:close/>
                  <a:moveTo>
                    <a:pt x="28774" y="16881"/>
                  </a:moveTo>
                  <a:lnTo>
                    <a:pt x="28774" y="16881"/>
                  </a:lnTo>
                  <a:cubicBezTo>
                    <a:pt x="28843" y="16902"/>
                    <a:pt x="28913" y="16918"/>
                    <a:pt x="28984" y="16926"/>
                  </a:cubicBezTo>
                  <a:cubicBezTo>
                    <a:pt x="28985" y="16927"/>
                    <a:pt x="28986" y="16927"/>
                    <a:pt x="28988" y="16927"/>
                  </a:cubicBezTo>
                  <a:cubicBezTo>
                    <a:pt x="28993" y="16927"/>
                    <a:pt x="28998" y="16925"/>
                    <a:pt x="29003" y="16925"/>
                  </a:cubicBezTo>
                  <a:lnTo>
                    <a:pt x="29029" y="16935"/>
                  </a:lnTo>
                  <a:cubicBezTo>
                    <a:pt x="29182" y="17850"/>
                    <a:pt x="29289" y="18772"/>
                    <a:pt x="29443" y="19687"/>
                  </a:cubicBezTo>
                  <a:cubicBezTo>
                    <a:pt x="29450" y="19725"/>
                    <a:pt x="29480" y="19743"/>
                    <a:pt x="29510" y="19743"/>
                  </a:cubicBezTo>
                  <a:cubicBezTo>
                    <a:pt x="29543" y="19743"/>
                    <a:pt x="29576" y="19720"/>
                    <a:pt x="29571" y="19677"/>
                  </a:cubicBezTo>
                  <a:cubicBezTo>
                    <a:pt x="29476" y="18775"/>
                    <a:pt x="29330" y="17877"/>
                    <a:pt x="29155" y="16984"/>
                  </a:cubicBezTo>
                  <a:lnTo>
                    <a:pt x="29157" y="16984"/>
                  </a:lnTo>
                  <a:cubicBezTo>
                    <a:pt x="29270" y="17226"/>
                    <a:pt x="29388" y="17465"/>
                    <a:pt x="29510" y="17704"/>
                  </a:cubicBezTo>
                  <a:cubicBezTo>
                    <a:pt x="29530" y="17753"/>
                    <a:pt x="29551" y="17803"/>
                    <a:pt x="29571" y="17853"/>
                  </a:cubicBezTo>
                  <a:cubicBezTo>
                    <a:pt x="29746" y="18280"/>
                    <a:pt x="29919" y="18708"/>
                    <a:pt x="30083" y="19140"/>
                  </a:cubicBezTo>
                  <a:cubicBezTo>
                    <a:pt x="30409" y="19995"/>
                    <a:pt x="30702" y="20863"/>
                    <a:pt x="30895" y="21757"/>
                  </a:cubicBezTo>
                  <a:cubicBezTo>
                    <a:pt x="30976" y="22130"/>
                    <a:pt x="31082" y="22695"/>
                    <a:pt x="30722" y="22962"/>
                  </a:cubicBezTo>
                  <a:cubicBezTo>
                    <a:pt x="30670" y="23000"/>
                    <a:pt x="30613" y="23015"/>
                    <a:pt x="30555" y="23015"/>
                  </a:cubicBezTo>
                  <a:cubicBezTo>
                    <a:pt x="30398" y="23015"/>
                    <a:pt x="30232" y="22900"/>
                    <a:pt x="30131" y="22794"/>
                  </a:cubicBezTo>
                  <a:cubicBezTo>
                    <a:pt x="29995" y="22655"/>
                    <a:pt x="29907" y="22478"/>
                    <a:pt x="29836" y="22298"/>
                  </a:cubicBezTo>
                  <a:cubicBezTo>
                    <a:pt x="29676" y="21898"/>
                    <a:pt x="29587" y="21463"/>
                    <a:pt x="29487" y="21045"/>
                  </a:cubicBezTo>
                  <a:cubicBezTo>
                    <a:pt x="29381" y="20599"/>
                    <a:pt x="29289" y="20153"/>
                    <a:pt x="29204" y="19701"/>
                  </a:cubicBezTo>
                  <a:cubicBezTo>
                    <a:pt x="29165" y="19503"/>
                    <a:pt x="29133" y="19304"/>
                    <a:pt x="29099" y="19105"/>
                  </a:cubicBezTo>
                  <a:cubicBezTo>
                    <a:pt x="29028" y="18359"/>
                    <a:pt x="28921" y="17616"/>
                    <a:pt x="28774" y="16881"/>
                  </a:cubicBezTo>
                  <a:close/>
                  <a:moveTo>
                    <a:pt x="27971" y="16945"/>
                  </a:moveTo>
                  <a:lnTo>
                    <a:pt x="27971" y="16945"/>
                  </a:lnTo>
                  <a:cubicBezTo>
                    <a:pt x="27964" y="17054"/>
                    <a:pt x="27961" y="17162"/>
                    <a:pt x="27955" y="17271"/>
                  </a:cubicBezTo>
                  <a:cubicBezTo>
                    <a:pt x="27702" y="18239"/>
                    <a:pt x="27447" y="19208"/>
                    <a:pt x="27217" y="20182"/>
                  </a:cubicBezTo>
                  <a:cubicBezTo>
                    <a:pt x="27208" y="20218"/>
                    <a:pt x="27236" y="20239"/>
                    <a:pt x="27265" y="20239"/>
                  </a:cubicBezTo>
                  <a:cubicBezTo>
                    <a:pt x="27287" y="20239"/>
                    <a:pt x="27310" y="20227"/>
                    <a:pt x="27318" y="20201"/>
                  </a:cubicBezTo>
                  <a:cubicBezTo>
                    <a:pt x="27532" y="19423"/>
                    <a:pt x="27731" y="18642"/>
                    <a:pt x="27928" y="17857"/>
                  </a:cubicBezTo>
                  <a:lnTo>
                    <a:pt x="27928" y="17857"/>
                  </a:lnTo>
                  <a:cubicBezTo>
                    <a:pt x="27863" y="19294"/>
                    <a:pt x="27775" y="20737"/>
                    <a:pt x="27524" y="22147"/>
                  </a:cubicBezTo>
                  <a:cubicBezTo>
                    <a:pt x="27484" y="22364"/>
                    <a:pt x="27434" y="22580"/>
                    <a:pt x="27362" y="22790"/>
                  </a:cubicBezTo>
                  <a:cubicBezTo>
                    <a:pt x="27325" y="22896"/>
                    <a:pt x="27284" y="23006"/>
                    <a:pt x="27227" y="23104"/>
                  </a:cubicBezTo>
                  <a:cubicBezTo>
                    <a:pt x="27189" y="23169"/>
                    <a:pt x="27149" y="23195"/>
                    <a:pt x="27109" y="23195"/>
                  </a:cubicBezTo>
                  <a:cubicBezTo>
                    <a:pt x="27028" y="23195"/>
                    <a:pt x="26951" y="23088"/>
                    <a:pt x="26914" y="23000"/>
                  </a:cubicBezTo>
                  <a:cubicBezTo>
                    <a:pt x="26753" y="22634"/>
                    <a:pt x="26758" y="22176"/>
                    <a:pt x="26780" y="21784"/>
                  </a:cubicBezTo>
                  <a:cubicBezTo>
                    <a:pt x="26831" y="20885"/>
                    <a:pt x="27070" y="19989"/>
                    <a:pt x="27305" y="19124"/>
                  </a:cubicBezTo>
                  <a:cubicBezTo>
                    <a:pt x="27504" y="18392"/>
                    <a:pt x="27732" y="17665"/>
                    <a:pt x="27971" y="16945"/>
                  </a:cubicBezTo>
                  <a:close/>
                  <a:moveTo>
                    <a:pt x="35162" y="17467"/>
                  </a:moveTo>
                  <a:lnTo>
                    <a:pt x="35162" y="17467"/>
                  </a:lnTo>
                  <a:cubicBezTo>
                    <a:pt x="35134" y="19141"/>
                    <a:pt x="34985" y="20812"/>
                    <a:pt x="34707" y="22464"/>
                  </a:cubicBezTo>
                  <a:cubicBezTo>
                    <a:pt x="34667" y="22698"/>
                    <a:pt x="34625" y="22929"/>
                    <a:pt x="34581" y="23162"/>
                  </a:cubicBezTo>
                  <a:cubicBezTo>
                    <a:pt x="34557" y="23281"/>
                    <a:pt x="34485" y="23589"/>
                    <a:pt x="34337" y="23589"/>
                  </a:cubicBezTo>
                  <a:cubicBezTo>
                    <a:pt x="34300" y="23589"/>
                    <a:pt x="34259" y="23570"/>
                    <a:pt x="34212" y="23524"/>
                  </a:cubicBezTo>
                  <a:cubicBezTo>
                    <a:pt x="34074" y="23389"/>
                    <a:pt x="34039" y="23119"/>
                    <a:pt x="33996" y="22942"/>
                  </a:cubicBezTo>
                  <a:cubicBezTo>
                    <a:pt x="33945" y="22729"/>
                    <a:pt x="33908" y="22515"/>
                    <a:pt x="33883" y="22298"/>
                  </a:cubicBezTo>
                  <a:cubicBezTo>
                    <a:pt x="33786" y="21441"/>
                    <a:pt x="33885" y="20572"/>
                    <a:pt x="34090" y="19741"/>
                  </a:cubicBezTo>
                  <a:cubicBezTo>
                    <a:pt x="34264" y="19020"/>
                    <a:pt x="34515" y="18319"/>
                    <a:pt x="34775" y="17624"/>
                  </a:cubicBezTo>
                  <a:cubicBezTo>
                    <a:pt x="34790" y="17628"/>
                    <a:pt x="34805" y="17630"/>
                    <a:pt x="34820" y="17630"/>
                  </a:cubicBezTo>
                  <a:cubicBezTo>
                    <a:pt x="34840" y="17630"/>
                    <a:pt x="34860" y="17626"/>
                    <a:pt x="34879" y="17617"/>
                  </a:cubicBezTo>
                  <a:lnTo>
                    <a:pt x="34879" y="17617"/>
                  </a:lnTo>
                  <a:cubicBezTo>
                    <a:pt x="34694" y="18362"/>
                    <a:pt x="34557" y="19114"/>
                    <a:pt x="34490" y="19879"/>
                  </a:cubicBezTo>
                  <a:cubicBezTo>
                    <a:pt x="34487" y="19913"/>
                    <a:pt x="34516" y="19934"/>
                    <a:pt x="34543" y="19934"/>
                  </a:cubicBezTo>
                  <a:cubicBezTo>
                    <a:pt x="34564" y="19934"/>
                    <a:pt x="34583" y="19921"/>
                    <a:pt x="34586" y="19894"/>
                  </a:cubicBezTo>
                  <a:cubicBezTo>
                    <a:pt x="34686" y="19111"/>
                    <a:pt x="34818" y="18331"/>
                    <a:pt x="35008" y="17565"/>
                  </a:cubicBezTo>
                  <a:cubicBezTo>
                    <a:pt x="35009" y="17559"/>
                    <a:pt x="35006" y="17556"/>
                    <a:pt x="35006" y="17550"/>
                  </a:cubicBezTo>
                  <a:cubicBezTo>
                    <a:pt x="35057" y="17522"/>
                    <a:pt x="35110" y="17495"/>
                    <a:pt x="35162" y="17467"/>
                  </a:cubicBezTo>
                  <a:close/>
                  <a:moveTo>
                    <a:pt x="28209" y="16728"/>
                  </a:moveTo>
                  <a:cubicBezTo>
                    <a:pt x="28225" y="16733"/>
                    <a:pt x="28242" y="16736"/>
                    <a:pt x="28259" y="16742"/>
                  </a:cubicBezTo>
                  <a:cubicBezTo>
                    <a:pt x="28256" y="16750"/>
                    <a:pt x="28249" y="16756"/>
                    <a:pt x="28249" y="16764"/>
                  </a:cubicBezTo>
                  <a:cubicBezTo>
                    <a:pt x="28322" y="17836"/>
                    <a:pt x="28391" y="18910"/>
                    <a:pt x="28479" y="19978"/>
                  </a:cubicBezTo>
                  <a:cubicBezTo>
                    <a:pt x="28482" y="20015"/>
                    <a:pt x="28509" y="20032"/>
                    <a:pt x="28537" y="20032"/>
                  </a:cubicBezTo>
                  <a:cubicBezTo>
                    <a:pt x="28568" y="20032"/>
                    <a:pt x="28601" y="20010"/>
                    <a:pt x="28599" y="19968"/>
                  </a:cubicBezTo>
                  <a:cubicBezTo>
                    <a:pt x="28540" y="18904"/>
                    <a:pt x="28464" y="17841"/>
                    <a:pt x="28391" y="16779"/>
                  </a:cubicBezTo>
                  <a:lnTo>
                    <a:pt x="28391" y="16779"/>
                  </a:lnTo>
                  <a:cubicBezTo>
                    <a:pt x="28452" y="16797"/>
                    <a:pt x="28511" y="16814"/>
                    <a:pt x="28572" y="16828"/>
                  </a:cubicBezTo>
                  <a:cubicBezTo>
                    <a:pt x="28681" y="17614"/>
                    <a:pt x="28798" y="18402"/>
                    <a:pt x="28933" y="19183"/>
                  </a:cubicBezTo>
                  <a:cubicBezTo>
                    <a:pt x="29035" y="20259"/>
                    <a:pt x="29072" y="21340"/>
                    <a:pt x="29067" y="22418"/>
                  </a:cubicBezTo>
                  <a:cubicBezTo>
                    <a:pt x="29063" y="22780"/>
                    <a:pt x="29047" y="23231"/>
                    <a:pt x="28779" y="23509"/>
                  </a:cubicBezTo>
                  <a:cubicBezTo>
                    <a:pt x="28713" y="23578"/>
                    <a:pt x="28591" y="23675"/>
                    <a:pt x="28478" y="23675"/>
                  </a:cubicBezTo>
                  <a:cubicBezTo>
                    <a:pt x="28448" y="23675"/>
                    <a:pt x="28418" y="23668"/>
                    <a:pt x="28391" y="23651"/>
                  </a:cubicBezTo>
                  <a:cubicBezTo>
                    <a:pt x="28297" y="23594"/>
                    <a:pt x="28270" y="23460"/>
                    <a:pt x="28253" y="23365"/>
                  </a:cubicBezTo>
                  <a:cubicBezTo>
                    <a:pt x="28202" y="23106"/>
                    <a:pt x="28182" y="22843"/>
                    <a:pt x="28168" y="22581"/>
                  </a:cubicBezTo>
                  <a:cubicBezTo>
                    <a:pt x="28111" y="21598"/>
                    <a:pt x="28103" y="20609"/>
                    <a:pt x="28110" y="19626"/>
                  </a:cubicBezTo>
                  <a:cubicBezTo>
                    <a:pt x="28114" y="18659"/>
                    <a:pt x="28151" y="17692"/>
                    <a:pt x="28209" y="16728"/>
                  </a:cubicBezTo>
                  <a:close/>
                  <a:moveTo>
                    <a:pt x="35551" y="17244"/>
                  </a:moveTo>
                  <a:cubicBezTo>
                    <a:pt x="35520" y="18244"/>
                    <a:pt x="35595" y="19245"/>
                    <a:pt x="35795" y="20225"/>
                  </a:cubicBezTo>
                  <a:cubicBezTo>
                    <a:pt x="35804" y="20264"/>
                    <a:pt x="35836" y="20282"/>
                    <a:pt x="35868" y="20282"/>
                  </a:cubicBezTo>
                  <a:cubicBezTo>
                    <a:pt x="35903" y="20282"/>
                    <a:pt x="35937" y="20258"/>
                    <a:pt x="35929" y="20212"/>
                  </a:cubicBezTo>
                  <a:cubicBezTo>
                    <a:pt x="35758" y="19315"/>
                    <a:pt x="35675" y="18407"/>
                    <a:pt x="35680" y="17495"/>
                  </a:cubicBezTo>
                  <a:lnTo>
                    <a:pt x="35680" y="17495"/>
                  </a:lnTo>
                  <a:cubicBezTo>
                    <a:pt x="35858" y="18206"/>
                    <a:pt x="36026" y="18920"/>
                    <a:pt x="36177" y="19636"/>
                  </a:cubicBezTo>
                  <a:cubicBezTo>
                    <a:pt x="36378" y="20601"/>
                    <a:pt x="36617" y="21584"/>
                    <a:pt x="36686" y="22563"/>
                  </a:cubicBezTo>
                  <a:cubicBezTo>
                    <a:pt x="36702" y="22790"/>
                    <a:pt x="36705" y="23018"/>
                    <a:pt x="36686" y="23245"/>
                  </a:cubicBezTo>
                  <a:cubicBezTo>
                    <a:pt x="36675" y="23375"/>
                    <a:pt x="36661" y="23508"/>
                    <a:pt x="36631" y="23636"/>
                  </a:cubicBezTo>
                  <a:cubicBezTo>
                    <a:pt x="36622" y="23672"/>
                    <a:pt x="36610" y="23765"/>
                    <a:pt x="36580" y="23787"/>
                  </a:cubicBezTo>
                  <a:cubicBezTo>
                    <a:pt x="36543" y="23816"/>
                    <a:pt x="36509" y="23828"/>
                    <a:pt x="36477" y="23828"/>
                  </a:cubicBezTo>
                  <a:cubicBezTo>
                    <a:pt x="36414" y="23828"/>
                    <a:pt x="36359" y="23784"/>
                    <a:pt x="36312" y="23731"/>
                  </a:cubicBezTo>
                  <a:cubicBezTo>
                    <a:pt x="36052" y="23450"/>
                    <a:pt x="35870" y="23078"/>
                    <a:pt x="35741" y="22722"/>
                  </a:cubicBezTo>
                  <a:cubicBezTo>
                    <a:pt x="35470" y="21970"/>
                    <a:pt x="35421" y="21158"/>
                    <a:pt x="35398" y="20367"/>
                  </a:cubicBezTo>
                  <a:cubicBezTo>
                    <a:pt x="35370" y="19368"/>
                    <a:pt x="35355" y="18371"/>
                    <a:pt x="35338" y="17372"/>
                  </a:cubicBezTo>
                  <a:cubicBezTo>
                    <a:pt x="35411" y="17331"/>
                    <a:pt x="35480" y="17287"/>
                    <a:pt x="35551" y="17244"/>
                  </a:cubicBezTo>
                  <a:close/>
                  <a:moveTo>
                    <a:pt x="42093" y="25721"/>
                  </a:moveTo>
                  <a:cubicBezTo>
                    <a:pt x="42107" y="25721"/>
                    <a:pt x="42121" y="25721"/>
                    <a:pt x="42136" y="25723"/>
                  </a:cubicBezTo>
                  <a:cubicBezTo>
                    <a:pt x="42150" y="25723"/>
                    <a:pt x="42164" y="25724"/>
                    <a:pt x="42177" y="25725"/>
                  </a:cubicBezTo>
                  <a:lnTo>
                    <a:pt x="42188" y="25725"/>
                  </a:lnTo>
                  <a:cubicBezTo>
                    <a:pt x="42192" y="25728"/>
                    <a:pt x="42192" y="25728"/>
                    <a:pt x="42200" y="25730"/>
                  </a:cubicBezTo>
                  <a:cubicBezTo>
                    <a:pt x="42226" y="25737"/>
                    <a:pt x="42252" y="25744"/>
                    <a:pt x="42279" y="25754"/>
                  </a:cubicBezTo>
                  <a:cubicBezTo>
                    <a:pt x="42286" y="25758"/>
                    <a:pt x="42293" y="25760"/>
                    <a:pt x="42300" y="25764"/>
                  </a:cubicBezTo>
                  <a:cubicBezTo>
                    <a:pt x="42306" y="25765"/>
                    <a:pt x="42312" y="25768"/>
                    <a:pt x="42314" y="25771"/>
                  </a:cubicBezTo>
                  <a:cubicBezTo>
                    <a:pt x="42326" y="25778"/>
                    <a:pt x="42337" y="25785"/>
                    <a:pt x="42348" y="25792"/>
                  </a:cubicBezTo>
                  <a:cubicBezTo>
                    <a:pt x="42348" y="25792"/>
                    <a:pt x="42363" y="25802"/>
                    <a:pt x="42373" y="25809"/>
                  </a:cubicBezTo>
                  <a:cubicBezTo>
                    <a:pt x="42378" y="25815"/>
                    <a:pt x="42384" y="25821"/>
                    <a:pt x="42387" y="25822"/>
                  </a:cubicBezTo>
                  <a:cubicBezTo>
                    <a:pt x="42400" y="25835"/>
                    <a:pt x="42411" y="25846"/>
                    <a:pt x="42421" y="25860"/>
                  </a:cubicBezTo>
                  <a:cubicBezTo>
                    <a:pt x="42425" y="25866"/>
                    <a:pt x="42425" y="25864"/>
                    <a:pt x="42428" y="25867"/>
                  </a:cubicBezTo>
                  <a:lnTo>
                    <a:pt x="42428" y="25872"/>
                  </a:lnTo>
                  <a:cubicBezTo>
                    <a:pt x="42434" y="25886"/>
                    <a:pt x="42442" y="25899"/>
                    <a:pt x="42449" y="25913"/>
                  </a:cubicBezTo>
                  <a:cubicBezTo>
                    <a:pt x="42451" y="25914"/>
                    <a:pt x="42455" y="25928"/>
                    <a:pt x="42458" y="25935"/>
                  </a:cubicBezTo>
                  <a:cubicBezTo>
                    <a:pt x="42462" y="25947"/>
                    <a:pt x="42468" y="25973"/>
                    <a:pt x="42469" y="25973"/>
                  </a:cubicBezTo>
                  <a:cubicBezTo>
                    <a:pt x="42469" y="25973"/>
                    <a:pt x="42469" y="25973"/>
                    <a:pt x="42469" y="25972"/>
                  </a:cubicBezTo>
                  <a:cubicBezTo>
                    <a:pt x="42472" y="25987"/>
                    <a:pt x="42475" y="26002"/>
                    <a:pt x="42476" y="26016"/>
                  </a:cubicBezTo>
                  <a:lnTo>
                    <a:pt x="42476" y="26029"/>
                  </a:lnTo>
                  <a:cubicBezTo>
                    <a:pt x="42476" y="26042"/>
                    <a:pt x="42473" y="26052"/>
                    <a:pt x="42473" y="26063"/>
                  </a:cubicBezTo>
                  <a:cubicBezTo>
                    <a:pt x="42389" y="25892"/>
                    <a:pt x="42230" y="25761"/>
                    <a:pt x="42028" y="25761"/>
                  </a:cubicBezTo>
                  <a:cubicBezTo>
                    <a:pt x="42027" y="25761"/>
                    <a:pt x="42026" y="25761"/>
                    <a:pt x="42025" y="25761"/>
                  </a:cubicBezTo>
                  <a:cubicBezTo>
                    <a:pt x="41991" y="25761"/>
                    <a:pt x="41958" y="25771"/>
                    <a:pt x="41924" y="25778"/>
                  </a:cubicBezTo>
                  <a:cubicBezTo>
                    <a:pt x="41923" y="25774"/>
                    <a:pt x="41920" y="25768"/>
                    <a:pt x="41919" y="25765"/>
                  </a:cubicBezTo>
                  <a:cubicBezTo>
                    <a:pt x="41929" y="25764"/>
                    <a:pt x="41937" y="25758"/>
                    <a:pt x="41946" y="25752"/>
                  </a:cubicBezTo>
                  <a:lnTo>
                    <a:pt x="41973" y="25742"/>
                  </a:lnTo>
                  <a:cubicBezTo>
                    <a:pt x="41978" y="25741"/>
                    <a:pt x="41994" y="25737"/>
                    <a:pt x="41999" y="25735"/>
                  </a:cubicBezTo>
                  <a:cubicBezTo>
                    <a:pt x="42025" y="25728"/>
                    <a:pt x="42053" y="25724"/>
                    <a:pt x="42080" y="25721"/>
                  </a:cubicBezTo>
                  <a:close/>
                  <a:moveTo>
                    <a:pt x="39053" y="28552"/>
                  </a:moveTo>
                  <a:lnTo>
                    <a:pt x="39053" y="28596"/>
                  </a:lnTo>
                  <a:cubicBezTo>
                    <a:pt x="39051" y="28630"/>
                    <a:pt x="39048" y="28664"/>
                    <a:pt x="39044" y="28696"/>
                  </a:cubicBezTo>
                  <a:cubicBezTo>
                    <a:pt x="39041" y="28712"/>
                    <a:pt x="39037" y="28729"/>
                    <a:pt x="39031" y="28745"/>
                  </a:cubicBezTo>
                  <a:cubicBezTo>
                    <a:pt x="39024" y="28772"/>
                    <a:pt x="39014" y="28800"/>
                    <a:pt x="39003" y="28825"/>
                  </a:cubicBezTo>
                  <a:cubicBezTo>
                    <a:pt x="39003" y="28825"/>
                    <a:pt x="39000" y="28837"/>
                    <a:pt x="38995" y="28844"/>
                  </a:cubicBezTo>
                  <a:cubicBezTo>
                    <a:pt x="38989" y="28852"/>
                    <a:pt x="38977" y="28878"/>
                    <a:pt x="38975" y="28881"/>
                  </a:cubicBezTo>
                  <a:cubicBezTo>
                    <a:pt x="38960" y="28906"/>
                    <a:pt x="38943" y="28928"/>
                    <a:pt x="38928" y="28952"/>
                  </a:cubicBezTo>
                  <a:cubicBezTo>
                    <a:pt x="38924" y="28957"/>
                    <a:pt x="38925" y="28956"/>
                    <a:pt x="38924" y="28959"/>
                  </a:cubicBezTo>
                  <a:cubicBezTo>
                    <a:pt x="38922" y="28960"/>
                    <a:pt x="38922" y="28959"/>
                    <a:pt x="38921" y="28963"/>
                  </a:cubicBezTo>
                  <a:lnTo>
                    <a:pt x="38895" y="28987"/>
                  </a:lnTo>
                  <a:cubicBezTo>
                    <a:pt x="38872" y="29010"/>
                    <a:pt x="38846" y="29030"/>
                    <a:pt x="38821" y="29050"/>
                  </a:cubicBezTo>
                  <a:lnTo>
                    <a:pt x="38819" y="29050"/>
                  </a:lnTo>
                  <a:cubicBezTo>
                    <a:pt x="38800" y="29060"/>
                    <a:pt x="38780" y="29071"/>
                    <a:pt x="38759" y="29081"/>
                  </a:cubicBezTo>
                  <a:cubicBezTo>
                    <a:pt x="38748" y="29087"/>
                    <a:pt x="38738" y="29091"/>
                    <a:pt x="38729" y="29095"/>
                  </a:cubicBezTo>
                  <a:cubicBezTo>
                    <a:pt x="38725" y="29098"/>
                    <a:pt x="38709" y="29102"/>
                    <a:pt x="38702" y="29106"/>
                  </a:cubicBezTo>
                  <a:cubicBezTo>
                    <a:pt x="38680" y="29113"/>
                    <a:pt x="38658" y="29119"/>
                    <a:pt x="38634" y="29123"/>
                  </a:cubicBezTo>
                  <a:cubicBezTo>
                    <a:pt x="38611" y="29129"/>
                    <a:pt x="38589" y="29131"/>
                    <a:pt x="38566" y="29135"/>
                  </a:cubicBezTo>
                  <a:cubicBezTo>
                    <a:pt x="38556" y="29135"/>
                    <a:pt x="38540" y="29136"/>
                    <a:pt x="38535" y="29136"/>
                  </a:cubicBezTo>
                  <a:lnTo>
                    <a:pt x="38484" y="29136"/>
                  </a:lnTo>
                  <a:cubicBezTo>
                    <a:pt x="38454" y="29135"/>
                    <a:pt x="38420" y="29128"/>
                    <a:pt x="38390" y="29128"/>
                  </a:cubicBezTo>
                  <a:lnTo>
                    <a:pt x="38389" y="29128"/>
                  </a:lnTo>
                  <a:cubicBezTo>
                    <a:pt x="38386" y="29128"/>
                    <a:pt x="38386" y="29128"/>
                    <a:pt x="38383" y="29126"/>
                  </a:cubicBezTo>
                  <a:cubicBezTo>
                    <a:pt x="38367" y="29122"/>
                    <a:pt x="38349" y="29119"/>
                    <a:pt x="38333" y="29113"/>
                  </a:cubicBezTo>
                  <a:cubicBezTo>
                    <a:pt x="38306" y="29106"/>
                    <a:pt x="38278" y="29095"/>
                    <a:pt x="38254" y="29087"/>
                  </a:cubicBezTo>
                  <a:lnTo>
                    <a:pt x="38235" y="29079"/>
                  </a:lnTo>
                  <a:cubicBezTo>
                    <a:pt x="38228" y="29077"/>
                    <a:pt x="38200" y="29060"/>
                    <a:pt x="38194" y="29058"/>
                  </a:cubicBezTo>
                  <a:cubicBezTo>
                    <a:pt x="38170" y="29044"/>
                    <a:pt x="38147" y="29028"/>
                    <a:pt x="38123" y="29013"/>
                  </a:cubicBezTo>
                  <a:cubicBezTo>
                    <a:pt x="38121" y="29011"/>
                    <a:pt x="38113" y="29004"/>
                    <a:pt x="38108" y="28999"/>
                  </a:cubicBezTo>
                  <a:lnTo>
                    <a:pt x="38108" y="28999"/>
                  </a:lnTo>
                  <a:cubicBezTo>
                    <a:pt x="38185" y="29016"/>
                    <a:pt x="38266" y="29025"/>
                    <a:pt x="38348" y="29025"/>
                  </a:cubicBezTo>
                  <a:cubicBezTo>
                    <a:pt x="38642" y="29025"/>
                    <a:pt x="38938" y="28904"/>
                    <a:pt x="39041" y="28615"/>
                  </a:cubicBezTo>
                  <a:cubicBezTo>
                    <a:pt x="39048" y="28596"/>
                    <a:pt x="39050" y="28573"/>
                    <a:pt x="39053" y="28552"/>
                  </a:cubicBezTo>
                  <a:close/>
                  <a:moveTo>
                    <a:pt x="27171" y="0"/>
                  </a:moveTo>
                  <a:cubicBezTo>
                    <a:pt x="27151" y="0"/>
                    <a:pt x="27130" y="4"/>
                    <a:pt x="27109" y="12"/>
                  </a:cubicBezTo>
                  <a:cubicBezTo>
                    <a:pt x="24602" y="966"/>
                    <a:pt x="21938" y="2100"/>
                    <a:pt x="20706" y="4647"/>
                  </a:cubicBezTo>
                  <a:cubicBezTo>
                    <a:pt x="20533" y="5006"/>
                    <a:pt x="20389" y="5379"/>
                    <a:pt x="20285" y="5762"/>
                  </a:cubicBezTo>
                  <a:cubicBezTo>
                    <a:pt x="20196" y="6088"/>
                    <a:pt x="20116" y="6442"/>
                    <a:pt x="20150" y="6781"/>
                  </a:cubicBezTo>
                  <a:cubicBezTo>
                    <a:pt x="19810" y="6982"/>
                    <a:pt x="19464" y="7172"/>
                    <a:pt x="19103" y="7337"/>
                  </a:cubicBezTo>
                  <a:cubicBezTo>
                    <a:pt x="18961" y="7401"/>
                    <a:pt x="18820" y="7464"/>
                    <a:pt x="18675" y="7525"/>
                  </a:cubicBezTo>
                  <a:cubicBezTo>
                    <a:pt x="16711" y="7731"/>
                    <a:pt x="14783" y="8269"/>
                    <a:pt x="12981" y="9102"/>
                  </a:cubicBezTo>
                  <a:cubicBezTo>
                    <a:pt x="11676" y="9706"/>
                    <a:pt x="10443" y="10465"/>
                    <a:pt x="9311" y="11350"/>
                  </a:cubicBezTo>
                  <a:cubicBezTo>
                    <a:pt x="9290" y="11377"/>
                    <a:pt x="8502" y="11846"/>
                    <a:pt x="7996" y="12466"/>
                  </a:cubicBezTo>
                  <a:cubicBezTo>
                    <a:pt x="7991" y="12476"/>
                    <a:pt x="7986" y="12483"/>
                    <a:pt x="7980" y="12491"/>
                  </a:cubicBezTo>
                  <a:cubicBezTo>
                    <a:pt x="6915" y="13498"/>
                    <a:pt x="5967" y="14629"/>
                    <a:pt x="5178" y="15864"/>
                  </a:cubicBezTo>
                  <a:cubicBezTo>
                    <a:pt x="3822" y="17989"/>
                    <a:pt x="3016" y="20422"/>
                    <a:pt x="1920" y="22688"/>
                  </a:cubicBezTo>
                  <a:cubicBezTo>
                    <a:pt x="1515" y="23431"/>
                    <a:pt x="1071" y="24152"/>
                    <a:pt x="567" y="24842"/>
                  </a:cubicBezTo>
                  <a:cubicBezTo>
                    <a:pt x="381" y="25311"/>
                    <a:pt x="195" y="25772"/>
                    <a:pt x="1" y="26225"/>
                  </a:cubicBezTo>
                  <a:cubicBezTo>
                    <a:pt x="739" y="25415"/>
                    <a:pt x="1332" y="24468"/>
                    <a:pt x="1845" y="23497"/>
                  </a:cubicBezTo>
                  <a:cubicBezTo>
                    <a:pt x="1865" y="23465"/>
                    <a:pt x="1886" y="23433"/>
                    <a:pt x="1905" y="23402"/>
                  </a:cubicBezTo>
                  <a:cubicBezTo>
                    <a:pt x="2695" y="22027"/>
                    <a:pt x="3312" y="20551"/>
                    <a:pt x="3924" y="19091"/>
                  </a:cubicBezTo>
                  <a:lnTo>
                    <a:pt x="4313" y="18161"/>
                  </a:lnTo>
                  <a:cubicBezTo>
                    <a:pt x="4430" y="17919"/>
                    <a:pt x="4551" y="17678"/>
                    <a:pt x="4676" y="17438"/>
                  </a:cubicBezTo>
                  <a:cubicBezTo>
                    <a:pt x="5753" y="15391"/>
                    <a:pt x="7222" y="13578"/>
                    <a:pt x="8982" y="12088"/>
                  </a:cubicBezTo>
                  <a:cubicBezTo>
                    <a:pt x="9038" y="12087"/>
                    <a:pt x="9094" y="12086"/>
                    <a:pt x="9150" y="12086"/>
                  </a:cubicBezTo>
                  <a:cubicBezTo>
                    <a:pt x="9468" y="12086"/>
                    <a:pt x="9770" y="12114"/>
                    <a:pt x="10081" y="12256"/>
                  </a:cubicBezTo>
                  <a:cubicBezTo>
                    <a:pt x="10513" y="12449"/>
                    <a:pt x="10847" y="12788"/>
                    <a:pt x="11057" y="13203"/>
                  </a:cubicBezTo>
                  <a:cubicBezTo>
                    <a:pt x="11384" y="13852"/>
                    <a:pt x="11483" y="14591"/>
                    <a:pt x="11528" y="15322"/>
                  </a:cubicBezTo>
                  <a:cubicBezTo>
                    <a:pt x="11401" y="15351"/>
                    <a:pt x="11283" y="15414"/>
                    <a:pt x="11178" y="15495"/>
                  </a:cubicBezTo>
                  <a:cubicBezTo>
                    <a:pt x="11135" y="15515"/>
                    <a:pt x="11094" y="15537"/>
                    <a:pt x="11057" y="15564"/>
                  </a:cubicBezTo>
                  <a:cubicBezTo>
                    <a:pt x="10901" y="15672"/>
                    <a:pt x="10779" y="15827"/>
                    <a:pt x="10684" y="15991"/>
                  </a:cubicBezTo>
                  <a:cubicBezTo>
                    <a:pt x="10633" y="16081"/>
                    <a:pt x="10549" y="16228"/>
                    <a:pt x="10535" y="16356"/>
                  </a:cubicBezTo>
                  <a:cubicBezTo>
                    <a:pt x="10063" y="16121"/>
                    <a:pt x="9556" y="15970"/>
                    <a:pt x="9040" y="15970"/>
                  </a:cubicBezTo>
                  <a:cubicBezTo>
                    <a:pt x="8778" y="15970"/>
                    <a:pt x="8513" y="16008"/>
                    <a:pt x="8248" y="16095"/>
                  </a:cubicBezTo>
                  <a:cubicBezTo>
                    <a:pt x="8078" y="16150"/>
                    <a:pt x="7333" y="16414"/>
                    <a:pt x="7549" y="16694"/>
                  </a:cubicBezTo>
                  <a:cubicBezTo>
                    <a:pt x="7654" y="16828"/>
                    <a:pt x="7916" y="16874"/>
                    <a:pt x="8074" y="16899"/>
                  </a:cubicBezTo>
                  <a:cubicBezTo>
                    <a:pt x="8190" y="16919"/>
                    <a:pt x="8308" y="16927"/>
                    <a:pt x="8426" y="16927"/>
                  </a:cubicBezTo>
                  <a:cubicBezTo>
                    <a:pt x="8544" y="16927"/>
                    <a:pt x="8662" y="16919"/>
                    <a:pt x="8779" y="16906"/>
                  </a:cubicBezTo>
                  <a:cubicBezTo>
                    <a:pt x="9287" y="16850"/>
                    <a:pt x="9782" y="16689"/>
                    <a:pt x="10295" y="16689"/>
                  </a:cubicBezTo>
                  <a:cubicBezTo>
                    <a:pt x="10302" y="16689"/>
                    <a:pt x="10309" y="16689"/>
                    <a:pt x="10315" y="16689"/>
                  </a:cubicBezTo>
                  <a:cubicBezTo>
                    <a:pt x="9261" y="17311"/>
                    <a:pt x="8214" y="18063"/>
                    <a:pt x="7840" y="19279"/>
                  </a:cubicBezTo>
                  <a:cubicBezTo>
                    <a:pt x="7754" y="19552"/>
                    <a:pt x="7675" y="19903"/>
                    <a:pt x="7732" y="20191"/>
                  </a:cubicBezTo>
                  <a:cubicBezTo>
                    <a:pt x="7763" y="20350"/>
                    <a:pt x="7873" y="20417"/>
                    <a:pt x="8000" y="20417"/>
                  </a:cubicBezTo>
                  <a:cubicBezTo>
                    <a:pt x="8070" y="20417"/>
                    <a:pt x="8145" y="20397"/>
                    <a:pt x="8214" y="20360"/>
                  </a:cubicBezTo>
                  <a:cubicBezTo>
                    <a:pt x="8509" y="20204"/>
                    <a:pt x="8739" y="19890"/>
                    <a:pt x="8935" y="19629"/>
                  </a:cubicBezTo>
                  <a:cubicBezTo>
                    <a:pt x="9101" y="19406"/>
                    <a:pt x="9261" y="19179"/>
                    <a:pt x="9419" y="18948"/>
                  </a:cubicBezTo>
                  <a:lnTo>
                    <a:pt x="9419" y="18948"/>
                  </a:lnTo>
                  <a:cubicBezTo>
                    <a:pt x="9219" y="19318"/>
                    <a:pt x="9021" y="19693"/>
                    <a:pt x="8840" y="20074"/>
                  </a:cubicBezTo>
                  <a:cubicBezTo>
                    <a:pt x="8667" y="20439"/>
                    <a:pt x="8512" y="20822"/>
                    <a:pt x="8460" y="21225"/>
                  </a:cubicBezTo>
                  <a:cubicBezTo>
                    <a:pt x="8418" y="21527"/>
                    <a:pt x="8414" y="21977"/>
                    <a:pt x="8631" y="22224"/>
                  </a:cubicBezTo>
                  <a:cubicBezTo>
                    <a:pt x="8704" y="22306"/>
                    <a:pt x="8786" y="22339"/>
                    <a:pt x="8869" y="22339"/>
                  </a:cubicBezTo>
                  <a:cubicBezTo>
                    <a:pt x="9054" y="22339"/>
                    <a:pt x="9248" y="22180"/>
                    <a:pt x="9368" y="22045"/>
                  </a:cubicBezTo>
                  <a:cubicBezTo>
                    <a:pt x="9623" y="21756"/>
                    <a:pt x="9762" y="21388"/>
                    <a:pt x="9876" y="21025"/>
                  </a:cubicBezTo>
                  <a:cubicBezTo>
                    <a:pt x="9903" y="20940"/>
                    <a:pt x="9928" y="20855"/>
                    <a:pt x="9952" y="20770"/>
                  </a:cubicBezTo>
                  <a:lnTo>
                    <a:pt x="9952" y="20770"/>
                  </a:lnTo>
                  <a:cubicBezTo>
                    <a:pt x="9921" y="20990"/>
                    <a:pt x="9901" y="21212"/>
                    <a:pt x="9900" y="21437"/>
                  </a:cubicBezTo>
                  <a:cubicBezTo>
                    <a:pt x="9897" y="21685"/>
                    <a:pt x="9908" y="22017"/>
                    <a:pt x="10141" y="22170"/>
                  </a:cubicBezTo>
                  <a:cubicBezTo>
                    <a:pt x="10210" y="22217"/>
                    <a:pt x="10282" y="22237"/>
                    <a:pt x="10353" y="22237"/>
                  </a:cubicBezTo>
                  <a:cubicBezTo>
                    <a:pt x="10521" y="22237"/>
                    <a:pt x="10684" y="22122"/>
                    <a:pt x="10791" y="21983"/>
                  </a:cubicBezTo>
                  <a:cubicBezTo>
                    <a:pt x="11016" y="21690"/>
                    <a:pt x="11089" y="21283"/>
                    <a:pt x="11150" y="20929"/>
                  </a:cubicBezTo>
                  <a:cubicBezTo>
                    <a:pt x="11222" y="20502"/>
                    <a:pt x="11279" y="20070"/>
                    <a:pt x="11334" y="19640"/>
                  </a:cubicBezTo>
                  <a:cubicBezTo>
                    <a:pt x="11396" y="19158"/>
                    <a:pt x="11448" y="18676"/>
                    <a:pt x="11490" y="18190"/>
                  </a:cubicBezTo>
                  <a:cubicBezTo>
                    <a:pt x="11511" y="18566"/>
                    <a:pt x="11533" y="18941"/>
                    <a:pt x="11562" y="19317"/>
                  </a:cubicBezTo>
                  <a:cubicBezTo>
                    <a:pt x="11632" y="20184"/>
                    <a:pt x="11683" y="21096"/>
                    <a:pt x="11958" y="21927"/>
                  </a:cubicBezTo>
                  <a:cubicBezTo>
                    <a:pt x="12009" y="22082"/>
                    <a:pt x="12073" y="22227"/>
                    <a:pt x="12158" y="22366"/>
                  </a:cubicBezTo>
                  <a:cubicBezTo>
                    <a:pt x="12229" y="22481"/>
                    <a:pt x="12337" y="22662"/>
                    <a:pt x="12485" y="22688"/>
                  </a:cubicBezTo>
                  <a:cubicBezTo>
                    <a:pt x="12498" y="22690"/>
                    <a:pt x="12511" y="22692"/>
                    <a:pt x="12524" y="22692"/>
                  </a:cubicBezTo>
                  <a:cubicBezTo>
                    <a:pt x="12786" y="22692"/>
                    <a:pt x="12835" y="22175"/>
                    <a:pt x="12866" y="22005"/>
                  </a:cubicBezTo>
                  <a:cubicBezTo>
                    <a:pt x="13021" y="21174"/>
                    <a:pt x="12909" y="20316"/>
                    <a:pt x="12706" y="19500"/>
                  </a:cubicBezTo>
                  <a:cubicBezTo>
                    <a:pt x="12649" y="19271"/>
                    <a:pt x="12585" y="19044"/>
                    <a:pt x="12519" y="18819"/>
                  </a:cubicBezTo>
                  <a:lnTo>
                    <a:pt x="12519" y="18819"/>
                  </a:lnTo>
                  <a:cubicBezTo>
                    <a:pt x="12756" y="19349"/>
                    <a:pt x="13015" y="19870"/>
                    <a:pt x="13306" y="20372"/>
                  </a:cubicBezTo>
                  <a:cubicBezTo>
                    <a:pt x="13376" y="20493"/>
                    <a:pt x="13485" y="20768"/>
                    <a:pt x="13662" y="20768"/>
                  </a:cubicBezTo>
                  <a:cubicBezTo>
                    <a:pt x="13687" y="20768"/>
                    <a:pt x="13713" y="20763"/>
                    <a:pt x="13740" y="20751"/>
                  </a:cubicBezTo>
                  <a:cubicBezTo>
                    <a:pt x="13933" y="20669"/>
                    <a:pt x="13888" y="20385"/>
                    <a:pt x="13867" y="20223"/>
                  </a:cubicBezTo>
                  <a:cubicBezTo>
                    <a:pt x="13780" y="19606"/>
                    <a:pt x="13476" y="19042"/>
                    <a:pt x="13142" y="18524"/>
                  </a:cubicBezTo>
                  <a:cubicBezTo>
                    <a:pt x="12926" y="18195"/>
                    <a:pt x="12696" y="17874"/>
                    <a:pt x="12478" y="17548"/>
                  </a:cubicBezTo>
                  <a:lnTo>
                    <a:pt x="12478" y="17548"/>
                  </a:lnTo>
                  <a:cubicBezTo>
                    <a:pt x="12654" y="17756"/>
                    <a:pt x="12831" y="17966"/>
                    <a:pt x="13010" y="18172"/>
                  </a:cubicBezTo>
                  <a:cubicBezTo>
                    <a:pt x="13259" y="18460"/>
                    <a:pt x="13513" y="18748"/>
                    <a:pt x="13773" y="19030"/>
                  </a:cubicBezTo>
                  <a:cubicBezTo>
                    <a:pt x="14000" y="19279"/>
                    <a:pt x="14235" y="19524"/>
                    <a:pt x="14515" y="19714"/>
                  </a:cubicBezTo>
                  <a:cubicBezTo>
                    <a:pt x="14646" y="19802"/>
                    <a:pt x="14815" y="19888"/>
                    <a:pt x="14982" y="19888"/>
                  </a:cubicBezTo>
                  <a:cubicBezTo>
                    <a:pt x="15031" y="19888"/>
                    <a:pt x="15080" y="19881"/>
                    <a:pt x="15128" y="19863"/>
                  </a:cubicBezTo>
                  <a:cubicBezTo>
                    <a:pt x="15355" y="19779"/>
                    <a:pt x="15395" y="19513"/>
                    <a:pt x="15348" y="19303"/>
                  </a:cubicBezTo>
                  <a:cubicBezTo>
                    <a:pt x="15288" y="19042"/>
                    <a:pt x="15097" y="18832"/>
                    <a:pt x="14904" y="18657"/>
                  </a:cubicBezTo>
                  <a:cubicBezTo>
                    <a:pt x="14853" y="18612"/>
                    <a:pt x="14796" y="18566"/>
                    <a:pt x="14742" y="18522"/>
                  </a:cubicBezTo>
                  <a:lnTo>
                    <a:pt x="14742" y="18522"/>
                  </a:lnTo>
                  <a:cubicBezTo>
                    <a:pt x="14769" y="18538"/>
                    <a:pt x="14796" y="18552"/>
                    <a:pt x="14823" y="18569"/>
                  </a:cubicBezTo>
                  <a:cubicBezTo>
                    <a:pt x="14935" y="18634"/>
                    <a:pt x="15053" y="18715"/>
                    <a:pt x="15182" y="18748"/>
                  </a:cubicBezTo>
                  <a:cubicBezTo>
                    <a:pt x="15213" y="18755"/>
                    <a:pt x="15243" y="18759"/>
                    <a:pt x="15273" y="18759"/>
                  </a:cubicBezTo>
                  <a:cubicBezTo>
                    <a:pt x="15417" y="18759"/>
                    <a:pt x="15542" y="18674"/>
                    <a:pt x="15610" y="18542"/>
                  </a:cubicBezTo>
                  <a:cubicBezTo>
                    <a:pt x="15719" y="18325"/>
                    <a:pt x="15627" y="18077"/>
                    <a:pt x="15508" y="17885"/>
                  </a:cubicBezTo>
                  <a:cubicBezTo>
                    <a:pt x="15246" y="17464"/>
                    <a:pt x="14803" y="17187"/>
                    <a:pt x="14340" y="17030"/>
                  </a:cubicBezTo>
                  <a:cubicBezTo>
                    <a:pt x="13766" y="16833"/>
                    <a:pt x="13152" y="16806"/>
                    <a:pt x="12550" y="16736"/>
                  </a:cubicBezTo>
                  <a:cubicBezTo>
                    <a:pt x="12531" y="16729"/>
                    <a:pt x="12513" y="16725"/>
                    <a:pt x="12493" y="16719"/>
                  </a:cubicBezTo>
                  <a:cubicBezTo>
                    <a:pt x="12488" y="16717"/>
                    <a:pt x="12482" y="16716"/>
                    <a:pt x="12477" y="16716"/>
                  </a:cubicBezTo>
                  <a:cubicBezTo>
                    <a:pt x="12466" y="16716"/>
                    <a:pt x="12456" y="16720"/>
                    <a:pt x="12448" y="16725"/>
                  </a:cubicBezTo>
                  <a:lnTo>
                    <a:pt x="12363" y="16713"/>
                  </a:lnTo>
                  <a:cubicBezTo>
                    <a:pt x="12407" y="16677"/>
                    <a:pt x="12436" y="16625"/>
                    <a:pt x="12435" y="16566"/>
                  </a:cubicBezTo>
                  <a:cubicBezTo>
                    <a:pt x="12429" y="16173"/>
                    <a:pt x="12456" y="15604"/>
                    <a:pt x="12043" y="15384"/>
                  </a:cubicBezTo>
                  <a:cubicBezTo>
                    <a:pt x="11958" y="15337"/>
                    <a:pt x="11868" y="15313"/>
                    <a:pt x="11777" y="15303"/>
                  </a:cubicBezTo>
                  <a:cubicBezTo>
                    <a:pt x="11758" y="15012"/>
                    <a:pt x="11717" y="14724"/>
                    <a:pt x="11663" y="14441"/>
                  </a:cubicBezTo>
                  <a:cubicBezTo>
                    <a:pt x="11568" y="13930"/>
                    <a:pt x="11436" y="13398"/>
                    <a:pt x="11160" y="12951"/>
                  </a:cubicBezTo>
                  <a:cubicBezTo>
                    <a:pt x="10916" y="12555"/>
                    <a:pt x="10564" y="12253"/>
                    <a:pt x="10131" y="12078"/>
                  </a:cubicBezTo>
                  <a:cubicBezTo>
                    <a:pt x="9890" y="11980"/>
                    <a:pt x="9596" y="11910"/>
                    <a:pt x="9312" y="11910"/>
                  </a:cubicBezTo>
                  <a:cubicBezTo>
                    <a:pt x="9269" y="11910"/>
                    <a:pt x="9226" y="11912"/>
                    <a:pt x="9183" y="11915"/>
                  </a:cubicBezTo>
                  <a:cubicBezTo>
                    <a:pt x="9988" y="11253"/>
                    <a:pt x="10852" y="10657"/>
                    <a:pt x="11765" y="10139"/>
                  </a:cubicBezTo>
                  <a:cubicBezTo>
                    <a:pt x="11980" y="10017"/>
                    <a:pt x="12198" y="9902"/>
                    <a:pt x="12418" y="9788"/>
                  </a:cubicBezTo>
                  <a:cubicBezTo>
                    <a:pt x="13180" y="9539"/>
                    <a:pt x="13945" y="9292"/>
                    <a:pt x="14716" y="9072"/>
                  </a:cubicBezTo>
                  <a:cubicBezTo>
                    <a:pt x="15612" y="8817"/>
                    <a:pt x="16534" y="8611"/>
                    <a:pt x="17470" y="8605"/>
                  </a:cubicBezTo>
                  <a:cubicBezTo>
                    <a:pt x="17484" y="8605"/>
                    <a:pt x="17497" y="8605"/>
                    <a:pt x="17510" y="8605"/>
                  </a:cubicBezTo>
                  <a:cubicBezTo>
                    <a:pt x="18365" y="8605"/>
                    <a:pt x="19241" y="8784"/>
                    <a:pt x="19983" y="9224"/>
                  </a:cubicBezTo>
                  <a:cubicBezTo>
                    <a:pt x="20647" y="9618"/>
                    <a:pt x="21151" y="10217"/>
                    <a:pt x="21434" y="10932"/>
                  </a:cubicBezTo>
                  <a:cubicBezTo>
                    <a:pt x="21585" y="11309"/>
                    <a:pt x="21671" y="11718"/>
                    <a:pt x="21685" y="12124"/>
                  </a:cubicBezTo>
                  <a:cubicBezTo>
                    <a:pt x="21693" y="12321"/>
                    <a:pt x="21684" y="12518"/>
                    <a:pt x="21657" y="12712"/>
                  </a:cubicBezTo>
                  <a:cubicBezTo>
                    <a:pt x="21654" y="12738"/>
                    <a:pt x="21647" y="12762"/>
                    <a:pt x="21643" y="12788"/>
                  </a:cubicBezTo>
                  <a:cubicBezTo>
                    <a:pt x="21573" y="12771"/>
                    <a:pt x="21502" y="12762"/>
                    <a:pt x="21431" y="12762"/>
                  </a:cubicBezTo>
                  <a:cubicBezTo>
                    <a:pt x="21380" y="12762"/>
                    <a:pt x="21330" y="12766"/>
                    <a:pt x="21281" y="12776"/>
                  </a:cubicBezTo>
                  <a:cubicBezTo>
                    <a:pt x="21067" y="12820"/>
                    <a:pt x="20885" y="12948"/>
                    <a:pt x="20739" y="13104"/>
                  </a:cubicBezTo>
                  <a:cubicBezTo>
                    <a:pt x="20663" y="13186"/>
                    <a:pt x="20444" y="13406"/>
                    <a:pt x="20437" y="13568"/>
                  </a:cubicBezTo>
                  <a:cubicBezTo>
                    <a:pt x="19686" y="13813"/>
                    <a:pt x="18927" y="14057"/>
                    <a:pt x="18217" y="14387"/>
                  </a:cubicBezTo>
                  <a:cubicBezTo>
                    <a:pt x="17490" y="14724"/>
                    <a:pt x="16803" y="15278"/>
                    <a:pt x="16625" y="16093"/>
                  </a:cubicBezTo>
                  <a:cubicBezTo>
                    <a:pt x="16619" y="16119"/>
                    <a:pt x="16625" y="16157"/>
                    <a:pt x="16653" y="16171"/>
                  </a:cubicBezTo>
                  <a:cubicBezTo>
                    <a:pt x="16739" y="16216"/>
                    <a:pt x="16831" y="16234"/>
                    <a:pt x="16924" y="16234"/>
                  </a:cubicBezTo>
                  <a:cubicBezTo>
                    <a:pt x="17196" y="16234"/>
                    <a:pt x="17485" y="16080"/>
                    <a:pt x="17714" y="15973"/>
                  </a:cubicBezTo>
                  <a:cubicBezTo>
                    <a:pt x="18093" y="15793"/>
                    <a:pt x="18449" y="15571"/>
                    <a:pt x="18793" y="15336"/>
                  </a:cubicBezTo>
                  <a:cubicBezTo>
                    <a:pt x="18810" y="15324"/>
                    <a:pt x="18824" y="15315"/>
                    <a:pt x="18838" y="15303"/>
                  </a:cubicBezTo>
                  <a:lnTo>
                    <a:pt x="18838" y="15303"/>
                  </a:lnTo>
                  <a:cubicBezTo>
                    <a:pt x="18580" y="15590"/>
                    <a:pt x="18343" y="15892"/>
                    <a:pt x="18153" y="16215"/>
                  </a:cubicBezTo>
                  <a:cubicBezTo>
                    <a:pt x="18045" y="16400"/>
                    <a:pt x="17855" y="16728"/>
                    <a:pt x="17933" y="16949"/>
                  </a:cubicBezTo>
                  <a:cubicBezTo>
                    <a:pt x="17964" y="17039"/>
                    <a:pt x="18024" y="17072"/>
                    <a:pt x="18091" y="17072"/>
                  </a:cubicBezTo>
                  <a:cubicBezTo>
                    <a:pt x="18179" y="17072"/>
                    <a:pt x="18280" y="17014"/>
                    <a:pt x="18346" y="16955"/>
                  </a:cubicBezTo>
                  <a:cubicBezTo>
                    <a:pt x="18639" y="16691"/>
                    <a:pt x="18920" y="16410"/>
                    <a:pt x="19194" y="16123"/>
                  </a:cubicBezTo>
                  <a:lnTo>
                    <a:pt x="19194" y="16123"/>
                  </a:lnTo>
                  <a:cubicBezTo>
                    <a:pt x="18920" y="16545"/>
                    <a:pt x="18678" y="16984"/>
                    <a:pt x="18488" y="17453"/>
                  </a:cubicBezTo>
                  <a:cubicBezTo>
                    <a:pt x="18409" y="17643"/>
                    <a:pt x="18201" y="18006"/>
                    <a:pt x="18427" y="18176"/>
                  </a:cubicBezTo>
                  <a:cubicBezTo>
                    <a:pt x="18484" y="18220"/>
                    <a:pt x="18547" y="18238"/>
                    <a:pt x="18612" y="18238"/>
                  </a:cubicBezTo>
                  <a:cubicBezTo>
                    <a:pt x="18773" y="18238"/>
                    <a:pt x="18942" y="18129"/>
                    <a:pt x="19051" y="18031"/>
                  </a:cubicBezTo>
                  <a:cubicBezTo>
                    <a:pt x="19310" y="17793"/>
                    <a:pt x="19508" y="17472"/>
                    <a:pt x="19701" y="17182"/>
                  </a:cubicBezTo>
                  <a:cubicBezTo>
                    <a:pt x="19779" y="17065"/>
                    <a:pt x="19852" y="16946"/>
                    <a:pt x="19925" y="16827"/>
                  </a:cubicBezTo>
                  <a:lnTo>
                    <a:pt x="19925" y="16827"/>
                  </a:lnTo>
                  <a:cubicBezTo>
                    <a:pt x="19817" y="17153"/>
                    <a:pt x="19718" y="17484"/>
                    <a:pt x="19642" y="17819"/>
                  </a:cubicBezTo>
                  <a:cubicBezTo>
                    <a:pt x="19584" y="18080"/>
                    <a:pt x="19431" y="18520"/>
                    <a:pt x="19725" y="18700"/>
                  </a:cubicBezTo>
                  <a:cubicBezTo>
                    <a:pt x="19742" y="18711"/>
                    <a:pt x="19760" y="18716"/>
                    <a:pt x="19777" y="18716"/>
                  </a:cubicBezTo>
                  <a:cubicBezTo>
                    <a:pt x="19801" y="18716"/>
                    <a:pt x="19824" y="18707"/>
                    <a:pt x="19847" y="18693"/>
                  </a:cubicBezTo>
                  <a:cubicBezTo>
                    <a:pt x="20139" y="18487"/>
                    <a:pt x="20258" y="18118"/>
                    <a:pt x="20394" y="17804"/>
                  </a:cubicBezTo>
                  <a:cubicBezTo>
                    <a:pt x="20559" y="17423"/>
                    <a:pt x="20715" y="17037"/>
                    <a:pt x="20867" y="16650"/>
                  </a:cubicBezTo>
                  <a:lnTo>
                    <a:pt x="20867" y="16650"/>
                  </a:lnTo>
                  <a:cubicBezTo>
                    <a:pt x="20840" y="16764"/>
                    <a:pt x="20811" y="16881"/>
                    <a:pt x="20789" y="16996"/>
                  </a:cubicBezTo>
                  <a:cubicBezTo>
                    <a:pt x="20687" y="17487"/>
                    <a:pt x="20601" y="17982"/>
                    <a:pt x="20548" y="18480"/>
                  </a:cubicBezTo>
                  <a:cubicBezTo>
                    <a:pt x="20512" y="18803"/>
                    <a:pt x="20515" y="19144"/>
                    <a:pt x="20782" y="19368"/>
                  </a:cubicBezTo>
                  <a:cubicBezTo>
                    <a:pt x="20796" y="19381"/>
                    <a:pt x="20812" y="19386"/>
                    <a:pt x="20829" y="19386"/>
                  </a:cubicBezTo>
                  <a:cubicBezTo>
                    <a:pt x="20861" y="19386"/>
                    <a:pt x="20894" y="19366"/>
                    <a:pt x="20914" y="19342"/>
                  </a:cubicBezTo>
                  <a:cubicBezTo>
                    <a:pt x="21182" y="19026"/>
                    <a:pt x="21250" y="18558"/>
                    <a:pt x="21344" y="18168"/>
                  </a:cubicBezTo>
                  <a:cubicBezTo>
                    <a:pt x="21453" y="17718"/>
                    <a:pt x="21548" y="17261"/>
                    <a:pt x="21623" y="16804"/>
                  </a:cubicBezTo>
                  <a:cubicBezTo>
                    <a:pt x="21698" y="16357"/>
                    <a:pt x="21754" y="15906"/>
                    <a:pt x="21793" y="15456"/>
                  </a:cubicBezTo>
                  <a:cubicBezTo>
                    <a:pt x="21888" y="16003"/>
                    <a:pt x="22046" y="16537"/>
                    <a:pt x="22260" y="17048"/>
                  </a:cubicBezTo>
                  <a:cubicBezTo>
                    <a:pt x="22331" y="17219"/>
                    <a:pt x="22413" y="17505"/>
                    <a:pt x="22608" y="17577"/>
                  </a:cubicBezTo>
                  <a:cubicBezTo>
                    <a:pt x="22641" y="17590"/>
                    <a:pt x="22674" y="17595"/>
                    <a:pt x="22706" y="17595"/>
                  </a:cubicBezTo>
                  <a:cubicBezTo>
                    <a:pt x="22846" y="17595"/>
                    <a:pt x="22974" y="17491"/>
                    <a:pt x="23030" y="17365"/>
                  </a:cubicBezTo>
                  <a:cubicBezTo>
                    <a:pt x="23125" y="17145"/>
                    <a:pt x="23097" y="16861"/>
                    <a:pt x="23074" y="16627"/>
                  </a:cubicBezTo>
                  <a:cubicBezTo>
                    <a:pt x="23049" y="16363"/>
                    <a:pt x="22991" y="16102"/>
                    <a:pt x="22910" y="15848"/>
                  </a:cubicBezTo>
                  <a:cubicBezTo>
                    <a:pt x="22808" y="15534"/>
                    <a:pt x="22673" y="15232"/>
                    <a:pt x="22523" y="14939"/>
                  </a:cubicBezTo>
                  <a:lnTo>
                    <a:pt x="22523" y="14939"/>
                  </a:lnTo>
                  <a:cubicBezTo>
                    <a:pt x="22711" y="15116"/>
                    <a:pt x="22913" y="15280"/>
                    <a:pt x="23124" y="15437"/>
                  </a:cubicBezTo>
                  <a:cubicBezTo>
                    <a:pt x="23347" y="15601"/>
                    <a:pt x="23578" y="15798"/>
                    <a:pt x="23829" y="15919"/>
                  </a:cubicBezTo>
                  <a:cubicBezTo>
                    <a:pt x="23911" y="15959"/>
                    <a:pt x="24007" y="15984"/>
                    <a:pt x="24100" y="15984"/>
                  </a:cubicBezTo>
                  <a:cubicBezTo>
                    <a:pt x="24215" y="15984"/>
                    <a:pt x="24327" y="15945"/>
                    <a:pt x="24404" y="15848"/>
                  </a:cubicBezTo>
                  <a:cubicBezTo>
                    <a:pt x="24537" y="15679"/>
                    <a:pt x="24458" y="15476"/>
                    <a:pt x="24324" y="15336"/>
                  </a:cubicBezTo>
                  <a:cubicBezTo>
                    <a:pt x="24127" y="15129"/>
                    <a:pt x="23858" y="14970"/>
                    <a:pt x="23628" y="14804"/>
                  </a:cubicBezTo>
                  <a:cubicBezTo>
                    <a:pt x="23216" y="14507"/>
                    <a:pt x="22801" y="14187"/>
                    <a:pt x="22328" y="14001"/>
                  </a:cubicBezTo>
                  <a:cubicBezTo>
                    <a:pt x="22425" y="13596"/>
                    <a:pt x="22301" y="13149"/>
                    <a:pt x="21938" y="12911"/>
                  </a:cubicBezTo>
                  <a:cubicBezTo>
                    <a:pt x="21934" y="12910"/>
                    <a:pt x="21931" y="12908"/>
                    <a:pt x="21928" y="12905"/>
                  </a:cubicBezTo>
                  <a:cubicBezTo>
                    <a:pt x="21962" y="12704"/>
                    <a:pt x="21971" y="12494"/>
                    <a:pt x="21971" y="12301"/>
                  </a:cubicBezTo>
                  <a:cubicBezTo>
                    <a:pt x="21969" y="11922"/>
                    <a:pt x="21912" y="11543"/>
                    <a:pt x="21799" y="11180"/>
                  </a:cubicBezTo>
                  <a:cubicBezTo>
                    <a:pt x="21572" y="10451"/>
                    <a:pt x="21139" y="9791"/>
                    <a:pt x="20529" y="9322"/>
                  </a:cubicBezTo>
                  <a:cubicBezTo>
                    <a:pt x="19669" y="8659"/>
                    <a:pt x="18640" y="8418"/>
                    <a:pt x="17593" y="8418"/>
                  </a:cubicBezTo>
                  <a:cubicBezTo>
                    <a:pt x="16791" y="8418"/>
                    <a:pt x="15978" y="8559"/>
                    <a:pt x="15221" y="8758"/>
                  </a:cubicBezTo>
                  <a:cubicBezTo>
                    <a:pt x="14560" y="8931"/>
                    <a:pt x="13912" y="9150"/>
                    <a:pt x="13271" y="9383"/>
                  </a:cubicBezTo>
                  <a:cubicBezTo>
                    <a:pt x="15522" y="8365"/>
                    <a:pt x="17974" y="7803"/>
                    <a:pt x="20450" y="7803"/>
                  </a:cubicBezTo>
                  <a:cubicBezTo>
                    <a:pt x="20870" y="7803"/>
                    <a:pt x="21292" y="7819"/>
                    <a:pt x="21712" y="7852"/>
                  </a:cubicBezTo>
                  <a:cubicBezTo>
                    <a:pt x="23714" y="8008"/>
                    <a:pt x="25681" y="8520"/>
                    <a:pt x="27515" y="9336"/>
                  </a:cubicBezTo>
                  <a:cubicBezTo>
                    <a:pt x="27657" y="9472"/>
                    <a:pt x="27813" y="9598"/>
                    <a:pt x="27935" y="9753"/>
                  </a:cubicBezTo>
                  <a:cubicBezTo>
                    <a:pt x="28124" y="9990"/>
                    <a:pt x="28270" y="10262"/>
                    <a:pt x="28381" y="10543"/>
                  </a:cubicBezTo>
                  <a:cubicBezTo>
                    <a:pt x="28623" y="11165"/>
                    <a:pt x="28700" y="11839"/>
                    <a:pt x="28728" y="12498"/>
                  </a:cubicBezTo>
                  <a:cubicBezTo>
                    <a:pt x="28757" y="13132"/>
                    <a:pt x="28737" y="13775"/>
                    <a:pt x="28616" y="14399"/>
                  </a:cubicBezTo>
                  <a:cubicBezTo>
                    <a:pt x="28589" y="14536"/>
                    <a:pt x="28557" y="14669"/>
                    <a:pt x="28518" y="14802"/>
                  </a:cubicBezTo>
                  <a:cubicBezTo>
                    <a:pt x="28500" y="14801"/>
                    <a:pt x="28481" y="14801"/>
                    <a:pt x="28462" y="14801"/>
                  </a:cubicBezTo>
                  <a:cubicBezTo>
                    <a:pt x="28389" y="14801"/>
                    <a:pt x="28316" y="14808"/>
                    <a:pt x="28244" y="14825"/>
                  </a:cubicBezTo>
                  <a:cubicBezTo>
                    <a:pt x="28152" y="14846"/>
                    <a:pt x="28064" y="14883"/>
                    <a:pt x="27982" y="14927"/>
                  </a:cubicBezTo>
                  <a:cubicBezTo>
                    <a:pt x="27695" y="15036"/>
                    <a:pt x="27451" y="15258"/>
                    <a:pt x="27298" y="15519"/>
                  </a:cubicBezTo>
                  <a:cubicBezTo>
                    <a:pt x="27237" y="15625"/>
                    <a:pt x="27183" y="15739"/>
                    <a:pt x="27139" y="15852"/>
                  </a:cubicBezTo>
                  <a:cubicBezTo>
                    <a:pt x="27097" y="15961"/>
                    <a:pt x="27038" y="16095"/>
                    <a:pt x="27056" y="16215"/>
                  </a:cubicBezTo>
                  <a:cubicBezTo>
                    <a:pt x="26153" y="16728"/>
                    <a:pt x="25302" y="17309"/>
                    <a:pt x="24493" y="17962"/>
                  </a:cubicBezTo>
                  <a:cubicBezTo>
                    <a:pt x="23629" y="18661"/>
                    <a:pt x="22772" y="19428"/>
                    <a:pt x="22219" y="20402"/>
                  </a:cubicBezTo>
                  <a:cubicBezTo>
                    <a:pt x="22027" y="20740"/>
                    <a:pt x="21739" y="21229"/>
                    <a:pt x="21897" y="21631"/>
                  </a:cubicBezTo>
                  <a:cubicBezTo>
                    <a:pt x="21983" y="21850"/>
                    <a:pt x="22150" y="21925"/>
                    <a:pt x="22338" y="21925"/>
                  </a:cubicBezTo>
                  <a:cubicBezTo>
                    <a:pt x="22567" y="21925"/>
                    <a:pt x="22826" y="21814"/>
                    <a:pt x="23009" y="21720"/>
                  </a:cubicBezTo>
                  <a:cubicBezTo>
                    <a:pt x="23889" y="21265"/>
                    <a:pt x="24612" y="20574"/>
                    <a:pt x="25247" y="19825"/>
                  </a:cubicBezTo>
                  <a:lnTo>
                    <a:pt x="25247" y="19825"/>
                  </a:lnTo>
                  <a:cubicBezTo>
                    <a:pt x="24991" y="20311"/>
                    <a:pt x="24776" y="20821"/>
                    <a:pt x="24652" y="21351"/>
                  </a:cubicBezTo>
                  <a:cubicBezTo>
                    <a:pt x="24560" y="21749"/>
                    <a:pt x="24493" y="22266"/>
                    <a:pt x="24678" y="22651"/>
                  </a:cubicBezTo>
                  <a:cubicBezTo>
                    <a:pt x="24748" y="22797"/>
                    <a:pt x="24849" y="22853"/>
                    <a:pt x="24958" y="22853"/>
                  </a:cubicBezTo>
                  <a:cubicBezTo>
                    <a:pt x="25129" y="22853"/>
                    <a:pt x="25318" y="22714"/>
                    <a:pt x="25432" y="22567"/>
                  </a:cubicBezTo>
                  <a:cubicBezTo>
                    <a:pt x="25740" y="22177"/>
                    <a:pt x="25950" y="21716"/>
                    <a:pt x="26159" y="21269"/>
                  </a:cubicBezTo>
                  <a:cubicBezTo>
                    <a:pt x="26394" y="20764"/>
                    <a:pt x="26617" y="20253"/>
                    <a:pt x="26833" y="19740"/>
                  </a:cubicBezTo>
                  <a:cubicBezTo>
                    <a:pt x="26965" y="19422"/>
                    <a:pt x="27092" y="19104"/>
                    <a:pt x="27219" y="18785"/>
                  </a:cubicBezTo>
                  <a:lnTo>
                    <a:pt x="27219" y="18785"/>
                  </a:lnTo>
                  <a:cubicBezTo>
                    <a:pt x="27185" y="18904"/>
                    <a:pt x="27149" y="19020"/>
                    <a:pt x="27117" y="19140"/>
                  </a:cubicBezTo>
                  <a:cubicBezTo>
                    <a:pt x="26864" y="20055"/>
                    <a:pt x="26600" y="21017"/>
                    <a:pt x="26579" y="21971"/>
                  </a:cubicBezTo>
                  <a:cubicBezTo>
                    <a:pt x="26570" y="22360"/>
                    <a:pt x="26580" y="22835"/>
                    <a:pt x="26785" y="23182"/>
                  </a:cubicBezTo>
                  <a:cubicBezTo>
                    <a:pt x="26851" y="23292"/>
                    <a:pt x="26950" y="23415"/>
                    <a:pt x="27088" y="23415"/>
                  </a:cubicBezTo>
                  <a:cubicBezTo>
                    <a:pt x="27096" y="23415"/>
                    <a:pt x="27103" y="23415"/>
                    <a:pt x="27111" y="23414"/>
                  </a:cubicBezTo>
                  <a:cubicBezTo>
                    <a:pt x="27275" y="23397"/>
                    <a:pt x="27365" y="23230"/>
                    <a:pt x="27424" y="23098"/>
                  </a:cubicBezTo>
                  <a:cubicBezTo>
                    <a:pt x="27622" y="22672"/>
                    <a:pt x="27694" y="22203"/>
                    <a:pt x="27759" y="21743"/>
                  </a:cubicBezTo>
                  <a:cubicBezTo>
                    <a:pt x="27815" y="21354"/>
                    <a:pt x="27859" y="20967"/>
                    <a:pt x="27900" y="20577"/>
                  </a:cubicBezTo>
                  <a:cubicBezTo>
                    <a:pt x="27905" y="21354"/>
                    <a:pt x="27925" y="22137"/>
                    <a:pt x="28000" y="22908"/>
                  </a:cubicBezTo>
                  <a:cubicBezTo>
                    <a:pt x="28031" y="23201"/>
                    <a:pt x="28034" y="23850"/>
                    <a:pt x="28463" y="23850"/>
                  </a:cubicBezTo>
                  <a:cubicBezTo>
                    <a:pt x="28471" y="23850"/>
                    <a:pt x="28478" y="23850"/>
                    <a:pt x="28486" y="23850"/>
                  </a:cubicBezTo>
                  <a:cubicBezTo>
                    <a:pt x="28855" y="23830"/>
                    <a:pt x="29083" y="23428"/>
                    <a:pt x="29160" y="23116"/>
                  </a:cubicBezTo>
                  <a:cubicBezTo>
                    <a:pt x="29267" y="22681"/>
                    <a:pt x="29230" y="22211"/>
                    <a:pt x="29223" y="21768"/>
                  </a:cubicBezTo>
                  <a:cubicBezTo>
                    <a:pt x="29218" y="21378"/>
                    <a:pt x="29204" y="20985"/>
                    <a:pt x="29185" y="20595"/>
                  </a:cubicBezTo>
                  <a:lnTo>
                    <a:pt x="29185" y="20595"/>
                  </a:lnTo>
                  <a:cubicBezTo>
                    <a:pt x="29233" y="20815"/>
                    <a:pt x="29283" y="21034"/>
                    <a:pt x="29337" y="21253"/>
                  </a:cubicBezTo>
                  <a:cubicBezTo>
                    <a:pt x="29443" y="21688"/>
                    <a:pt x="29537" y="22149"/>
                    <a:pt x="29736" y="22552"/>
                  </a:cubicBezTo>
                  <a:cubicBezTo>
                    <a:pt x="29885" y="22855"/>
                    <a:pt x="30150" y="23173"/>
                    <a:pt x="30516" y="23197"/>
                  </a:cubicBezTo>
                  <a:cubicBezTo>
                    <a:pt x="30527" y="23198"/>
                    <a:pt x="30538" y="23198"/>
                    <a:pt x="30549" y="23198"/>
                  </a:cubicBezTo>
                  <a:cubicBezTo>
                    <a:pt x="30896" y="23198"/>
                    <a:pt x="31088" y="22812"/>
                    <a:pt x="31127" y="22513"/>
                  </a:cubicBezTo>
                  <a:cubicBezTo>
                    <a:pt x="31184" y="22074"/>
                    <a:pt x="31041" y="21607"/>
                    <a:pt x="30930" y="21184"/>
                  </a:cubicBezTo>
                  <a:cubicBezTo>
                    <a:pt x="30801" y="20686"/>
                    <a:pt x="30645" y="20195"/>
                    <a:pt x="30473" y="19708"/>
                  </a:cubicBezTo>
                  <a:cubicBezTo>
                    <a:pt x="30377" y="19436"/>
                    <a:pt x="30275" y="19165"/>
                    <a:pt x="30170" y="18895"/>
                  </a:cubicBezTo>
                  <a:lnTo>
                    <a:pt x="30170" y="18895"/>
                  </a:lnTo>
                  <a:cubicBezTo>
                    <a:pt x="30202" y="18948"/>
                    <a:pt x="30234" y="19003"/>
                    <a:pt x="30268" y="19054"/>
                  </a:cubicBezTo>
                  <a:cubicBezTo>
                    <a:pt x="30744" y="19811"/>
                    <a:pt x="31264" y="20558"/>
                    <a:pt x="31872" y="21217"/>
                  </a:cubicBezTo>
                  <a:cubicBezTo>
                    <a:pt x="32005" y="21360"/>
                    <a:pt x="32282" y="21733"/>
                    <a:pt x="32532" y="21733"/>
                  </a:cubicBezTo>
                  <a:cubicBezTo>
                    <a:pt x="32584" y="21733"/>
                    <a:pt x="32634" y="21717"/>
                    <a:pt x="32682" y="21679"/>
                  </a:cubicBezTo>
                  <a:cubicBezTo>
                    <a:pt x="32935" y="21482"/>
                    <a:pt x="32789" y="20934"/>
                    <a:pt x="32729" y="20680"/>
                  </a:cubicBezTo>
                  <a:cubicBezTo>
                    <a:pt x="32633" y="20279"/>
                    <a:pt x="32475" y="19886"/>
                    <a:pt x="32305" y="19510"/>
                  </a:cubicBezTo>
                  <a:cubicBezTo>
                    <a:pt x="32129" y="19124"/>
                    <a:pt x="31920" y="18744"/>
                    <a:pt x="31640" y="18422"/>
                  </a:cubicBezTo>
                  <a:cubicBezTo>
                    <a:pt x="31318" y="18047"/>
                    <a:pt x="30899" y="17777"/>
                    <a:pt x="30510" y="17478"/>
                  </a:cubicBezTo>
                  <a:cubicBezTo>
                    <a:pt x="30160" y="17207"/>
                    <a:pt x="29829" y="16909"/>
                    <a:pt x="29503" y="16607"/>
                  </a:cubicBezTo>
                  <a:cubicBezTo>
                    <a:pt x="29523" y="16328"/>
                    <a:pt x="29514" y="16044"/>
                    <a:pt x="29469" y="15767"/>
                  </a:cubicBezTo>
                  <a:cubicBezTo>
                    <a:pt x="29423" y="15485"/>
                    <a:pt x="29320" y="15202"/>
                    <a:pt x="29096" y="15012"/>
                  </a:cubicBezTo>
                  <a:cubicBezTo>
                    <a:pt x="29005" y="14937"/>
                    <a:pt x="28897" y="14887"/>
                    <a:pt x="28784" y="14852"/>
                  </a:cubicBezTo>
                  <a:cubicBezTo>
                    <a:pt x="28916" y="14338"/>
                    <a:pt x="28977" y="13804"/>
                    <a:pt x="28992" y="13293"/>
                  </a:cubicBezTo>
                  <a:cubicBezTo>
                    <a:pt x="29025" y="12237"/>
                    <a:pt x="28961" y="11065"/>
                    <a:pt x="28447" y="10116"/>
                  </a:cubicBezTo>
                  <a:cubicBezTo>
                    <a:pt x="28352" y="9940"/>
                    <a:pt x="28237" y="9776"/>
                    <a:pt x="28111" y="9621"/>
                  </a:cubicBezTo>
                  <a:lnTo>
                    <a:pt x="28111" y="9621"/>
                  </a:lnTo>
                  <a:cubicBezTo>
                    <a:pt x="29291" y="10201"/>
                    <a:pt x="30411" y="10908"/>
                    <a:pt x="31438" y="11728"/>
                  </a:cubicBezTo>
                  <a:cubicBezTo>
                    <a:pt x="32817" y="12832"/>
                    <a:pt x="34034" y="14154"/>
                    <a:pt x="34992" y="15635"/>
                  </a:cubicBezTo>
                  <a:cubicBezTo>
                    <a:pt x="35005" y="15654"/>
                    <a:pt x="35015" y="15672"/>
                    <a:pt x="35026" y="15692"/>
                  </a:cubicBezTo>
                  <a:cubicBezTo>
                    <a:pt x="34938" y="15754"/>
                    <a:pt x="34860" y="15831"/>
                    <a:pt x="34802" y="15917"/>
                  </a:cubicBezTo>
                  <a:cubicBezTo>
                    <a:pt x="34799" y="15920"/>
                    <a:pt x="34796" y="15926"/>
                    <a:pt x="34795" y="15930"/>
                  </a:cubicBezTo>
                  <a:cubicBezTo>
                    <a:pt x="34664" y="16083"/>
                    <a:pt x="34562" y="16265"/>
                    <a:pt x="34506" y="16458"/>
                  </a:cubicBezTo>
                  <a:cubicBezTo>
                    <a:pt x="34413" y="16772"/>
                    <a:pt x="34415" y="17109"/>
                    <a:pt x="34503" y="17424"/>
                  </a:cubicBezTo>
                  <a:cubicBezTo>
                    <a:pt x="34520" y="17488"/>
                    <a:pt x="34574" y="17549"/>
                    <a:pt x="34637" y="17577"/>
                  </a:cubicBezTo>
                  <a:cubicBezTo>
                    <a:pt x="34012" y="19118"/>
                    <a:pt x="33504" y="20748"/>
                    <a:pt x="33725" y="22424"/>
                  </a:cubicBezTo>
                  <a:cubicBezTo>
                    <a:pt x="33756" y="22651"/>
                    <a:pt x="33799" y="22877"/>
                    <a:pt x="33859" y="23098"/>
                  </a:cubicBezTo>
                  <a:cubicBezTo>
                    <a:pt x="33907" y="23274"/>
                    <a:pt x="33949" y="23487"/>
                    <a:pt x="34077" y="23624"/>
                  </a:cubicBezTo>
                  <a:cubicBezTo>
                    <a:pt x="34150" y="23704"/>
                    <a:pt x="34229" y="23738"/>
                    <a:pt x="34306" y="23738"/>
                  </a:cubicBezTo>
                  <a:cubicBezTo>
                    <a:pt x="34451" y="23738"/>
                    <a:pt x="34586" y="23615"/>
                    <a:pt x="34650" y="23454"/>
                  </a:cubicBezTo>
                  <a:cubicBezTo>
                    <a:pt x="34718" y="23281"/>
                    <a:pt x="34738" y="23084"/>
                    <a:pt x="34772" y="22901"/>
                  </a:cubicBezTo>
                  <a:cubicBezTo>
                    <a:pt x="34822" y="22627"/>
                    <a:pt x="34870" y="22350"/>
                    <a:pt x="34914" y="22074"/>
                  </a:cubicBezTo>
                  <a:cubicBezTo>
                    <a:pt x="34995" y="21556"/>
                    <a:pt x="35064" y="21038"/>
                    <a:pt x="35121" y="20516"/>
                  </a:cubicBezTo>
                  <a:cubicBezTo>
                    <a:pt x="35151" y="20236"/>
                    <a:pt x="35178" y="19954"/>
                    <a:pt x="35201" y="19673"/>
                  </a:cubicBezTo>
                  <a:cubicBezTo>
                    <a:pt x="35206" y="19900"/>
                    <a:pt x="35208" y="20130"/>
                    <a:pt x="35213" y="20357"/>
                  </a:cubicBezTo>
                  <a:cubicBezTo>
                    <a:pt x="35235" y="21204"/>
                    <a:pt x="35290" y="22075"/>
                    <a:pt x="35597" y="22877"/>
                  </a:cubicBezTo>
                  <a:cubicBezTo>
                    <a:pt x="35736" y="23238"/>
                    <a:pt x="35943" y="23668"/>
                    <a:pt x="36241" y="23929"/>
                  </a:cubicBezTo>
                  <a:cubicBezTo>
                    <a:pt x="36309" y="23990"/>
                    <a:pt x="36393" y="24032"/>
                    <a:pt x="36478" y="24032"/>
                  </a:cubicBezTo>
                  <a:cubicBezTo>
                    <a:pt x="36528" y="24032"/>
                    <a:pt x="36578" y="24018"/>
                    <a:pt x="36625" y="23985"/>
                  </a:cubicBezTo>
                  <a:cubicBezTo>
                    <a:pt x="36768" y="23885"/>
                    <a:pt x="36794" y="23688"/>
                    <a:pt x="36821" y="23531"/>
                  </a:cubicBezTo>
                  <a:cubicBezTo>
                    <a:pt x="36993" y="22489"/>
                    <a:pt x="36707" y="21390"/>
                    <a:pt x="36510" y="20371"/>
                  </a:cubicBezTo>
                  <a:cubicBezTo>
                    <a:pt x="36453" y="20082"/>
                    <a:pt x="36388" y="19796"/>
                    <a:pt x="36327" y="19507"/>
                  </a:cubicBezTo>
                  <a:lnTo>
                    <a:pt x="36327" y="19507"/>
                  </a:lnTo>
                  <a:cubicBezTo>
                    <a:pt x="36378" y="19673"/>
                    <a:pt x="36431" y="19842"/>
                    <a:pt x="36482" y="20009"/>
                  </a:cubicBezTo>
                  <a:cubicBezTo>
                    <a:pt x="36509" y="20093"/>
                    <a:pt x="36534" y="20181"/>
                    <a:pt x="36560" y="20267"/>
                  </a:cubicBezTo>
                  <a:cubicBezTo>
                    <a:pt x="37044" y="22214"/>
                    <a:pt x="37485" y="24175"/>
                    <a:pt x="37874" y="26143"/>
                  </a:cubicBezTo>
                  <a:cubicBezTo>
                    <a:pt x="37977" y="26663"/>
                    <a:pt x="38062" y="27185"/>
                    <a:pt x="38157" y="27709"/>
                  </a:cubicBezTo>
                  <a:cubicBezTo>
                    <a:pt x="38121" y="27730"/>
                    <a:pt x="38085" y="27754"/>
                    <a:pt x="38050" y="27780"/>
                  </a:cubicBezTo>
                  <a:cubicBezTo>
                    <a:pt x="37936" y="27831"/>
                    <a:pt x="37833" y="27912"/>
                    <a:pt x="37753" y="28005"/>
                  </a:cubicBezTo>
                  <a:cubicBezTo>
                    <a:pt x="37520" y="28278"/>
                    <a:pt x="37466" y="28685"/>
                    <a:pt x="37613" y="29010"/>
                  </a:cubicBezTo>
                  <a:cubicBezTo>
                    <a:pt x="37762" y="29341"/>
                    <a:pt x="38131" y="29542"/>
                    <a:pt x="38488" y="29542"/>
                  </a:cubicBezTo>
                  <a:cubicBezTo>
                    <a:pt x="38496" y="29542"/>
                    <a:pt x="38505" y="29542"/>
                    <a:pt x="38514" y="29542"/>
                  </a:cubicBezTo>
                  <a:cubicBezTo>
                    <a:pt x="38918" y="29532"/>
                    <a:pt x="39264" y="29305"/>
                    <a:pt x="39407" y="28923"/>
                  </a:cubicBezTo>
                  <a:cubicBezTo>
                    <a:pt x="39539" y="28576"/>
                    <a:pt x="39468" y="28144"/>
                    <a:pt x="39214" y="27866"/>
                  </a:cubicBezTo>
                  <a:cubicBezTo>
                    <a:pt x="39063" y="27700"/>
                    <a:pt x="38839" y="27576"/>
                    <a:pt x="38608" y="27576"/>
                  </a:cubicBezTo>
                  <a:cubicBezTo>
                    <a:pt x="38599" y="27576"/>
                    <a:pt x="38590" y="27577"/>
                    <a:pt x="38582" y="27577"/>
                  </a:cubicBezTo>
                  <a:cubicBezTo>
                    <a:pt x="38504" y="27581"/>
                    <a:pt x="38428" y="27598"/>
                    <a:pt x="38356" y="27620"/>
                  </a:cubicBezTo>
                  <a:cubicBezTo>
                    <a:pt x="38277" y="27208"/>
                    <a:pt x="38187" y="26797"/>
                    <a:pt x="38105" y="26388"/>
                  </a:cubicBezTo>
                  <a:cubicBezTo>
                    <a:pt x="37957" y="25650"/>
                    <a:pt x="37803" y="24912"/>
                    <a:pt x="37640" y="24176"/>
                  </a:cubicBezTo>
                  <a:cubicBezTo>
                    <a:pt x="37452" y="23328"/>
                    <a:pt x="37249" y="22482"/>
                    <a:pt x="37038" y="21638"/>
                  </a:cubicBezTo>
                  <a:lnTo>
                    <a:pt x="37038" y="21638"/>
                  </a:lnTo>
                  <a:cubicBezTo>
                    <a:pt x="37159" y="21909"/>
                    <a:pt x="37299" y="22174"/>
                    <a:pt x="37471" y="22417"/>
                  </a:cubicBezTo>
                  <a:cubicBezTo>
                    <a:pt x="37587" y="22579"/>
                    <a:pt x="37718" y="22730"/>
                    <a:pt x="37865" y="22865"/>
                  </a:cubicBezTo>
                  <a:cubicBezTo>
                    <a:pt x="38003" y="22991"/>
                    <a:pt x="38186" y="23173"/>
                    <a:pt x="38377" y="23197"/>
                  </a:cubicBezTo>
                  <a:cubicBezTo>
                    <a:pt x="38395" y="23200"/>
                    <a:pt x="38412" y="23201"/>
                    <a:pt x="38428" y="23201"/>
                  </a:cubicBezTo>
                  <a:cubicBezTo>
                    <a:pt x="38750" y="23201"/>
                    <a:pt x="38785" y="22747"/>
                    <a:pt x="38773" y="22511"/>
                  </a:cubicBezTo>
                  <a:cubicBezTo>
                    <a:pt x="38726" y="21549"/>
                    <a:pt x="38257" y="20638"/>
                    <a:pt x="37852" y="19779"/>
                  </a:cubicBezTo>
                  <a:cubicBezTo>
                    <a:pt x="37556" y="19155"/>
                    <a:pt x="37239" y="18542"/>
                    <a:pt x="36903" y="17938"/>
                  </a:cubicBezTo>
                  <a:lnTo>
                    <a:pt x="36903" y="17938"/>
                  </a:lnTo>
                  <a:cubicBezTo>
                    <a:pt x="36984" y="18020"/>
                    <a:pt x="37065" y="18104"/>
                    <a:pt x="37147" y="18186"/>
                  </a:cubicBezTo>
                  <a:cubicBezTo>
                    <a:pt x="37289" y="18366"/>
                    <a:pt x="37428" y="18548"/>
                    <a:pt x="37563" y="18729"/>
                  </a:cubicBezTo>
                  <a:cubicBezTo>
                    <a:pt x="37993" y="19317"/>
                    <a:pt x="38407" y="19917"/>
                    <a:pt x="38804" y="20527"/>
                  </a:cubicBezTo>
                  <a:cubicBezTo>
                    <a:pt x="39571" y="21702"/>
                    <a:pt x="40276" y="22918"/>
                    <a:pt x="40910" y="24168"/>
                  </a:cubicBezTo>
                  <a:cubicBezTo>
                    <a:pt x="41124" y="24589"/>
                    <a:pt x="41320" y="25020"/>
                    <a:pt x="41519" y="25452"/>
                  </a:cubicBezTo>
                  <a:cubicBezTo>
                    <a:pt x="41350" y="25581"/>
                    <a:pt x="41216" y="25760"/>
                    <a:pt x="41131" y="25961"/>
                  </a:cubicBezTo>
                  <a:cubicBezTo>
                    <a:pt x="41042" y="26174"/>
                    <a:pt x="41039" y="26401"/>
                    <a:pt x="41148" y="26599"/>
                  </a:cubicBezTo>
                  <a:cubicBezTo>
                    <a:pt x="41184" y="26788"/>
                    <a:pt x="41299" y="26961"/>
                    <a:pt x="41450" y="27075"/>
                  </a:cubicBezTo>
                  <a:cubicBezTo>
                    <a:pt x="41568" y="27163"/>
                    <a:pt x="41706" y="27206"/>
                    <a:pt x="41846" y="27206"/>
                  </a:cubicBezTo>
                  <a:cubicBezTo>
                    <a:pt x="41949" y="27206"/>
                    <a:pt x="42053" y="27182"/>
                    <a:pt x="42150" y="27134"/>
                  </a:cubicBezTo>
                  <a:cubicBezTo>
                    <a:pt x="42541" y="26940"/>
                    <a:pt x="42909" y="26540"/>
                    <a:pt x="42923" y="26086"/>
                  </a:cubicBezTo>
                  <a:cubicBezTo>
                    <a:pt x="42930" y="25869"/>
                    <a:pt x="42858" y="25637"/>
                    <a:pt x="42692" y="25487"/>
                  </a:cubicBezTo>
                  <a:cubicBezTo>
                    <a:pt x="42533" y="25340"/>
                    <a:pt x="42322" y="25249"/>
                    <a:pt x="42102" y="25249"/>
                  </a:cubicBezTo>
                  <a:cubicBezTo>
                    <a:pt x="42099" y="25249"/>
                    <a:pt x="42096" y="25249"/>
                    <a:pt x="42093" y="25249"/>
                  </a:cubicBezTo>
                  <a:cubicBezTo>
                    <a:pt x="41953" y="25249"/>
                    <a:pt x="41824" y="25284"/>
                    <a:pt x="41706" y="25340"/>
                  </a:cubicBezTo>
                  <a:cubicBezTo>
                    <a:pt x="41541" y="24996"/>
                    <a:pt x="41365" y="24657"/>
                    <a:pt x="41195" y="24319"/>
                  </a:cubicBezTo>
                  <a:cubicBezTo>
                    <a:pt x="40873" y="23685"/>
                    <a:pt x="40534" y="23060"/>
                    <a:pt x="40176" y="22442"/>
                  </a:cubicBezTo>
                  <a:cubicBezTo>
                    <a:pt x="39470" y="21222"/>
                    <a:pt x="38698" y="20039"/>
                    <a:pt x="37864" y="18903"/>
                  </a:cubicBezTo>
                  <a:cubicBezTo>
                    <a:pt x="37842" y="18871"/>
                    <a:pt x="37818" y="18843"/>
                    <a:pt x="37796" y="18813"/>
                  </a:cubicBezTo>
                  <a:lnTo>
                    <a:pt x="37796" y="18813"/>
                  </a:lnTo>
                  <a:cubicBezTo>
                    <a:pt x="38468" y="19428"/>
                    <a:pt x="39195" y="19974"/>
                    <a:pt x="40022" y="20368"/>
                  </a:cubicBezTo>
                  <a:cubicBezTo>
                    <a:pt x="40277" y="20492"/>
                    <a:pt x="40555" y="20609"/>
                    <a:pt x="40843" y="20609"/>
                  </a:cubicBezTo>
                  <a:cubicBezTo>
                    <a:pt x="40893" y="20609"/>
                    <a:pt x="40942" y="20606"/>
                    <a:pt x="40992" y="20598"/>
                  </a:cubicBezTo>
                  <a:cubicBezTo>
                    <a:pt x="41314" y="20548"/>
                    <a:pt x="41536" y="20286"/>
                    <a:pt x="41528" y="19961"/>
                  </a:cubicBezTo>
                  <a:cubicBezTo>
                    <a:pt x="41520" y="19572"/>
                    <a:pt x="41236" y="19297"/>
                    <a:pt x="40940" y="19084"/>
                  </a:cubicBezTo>
                  <a:cubicBezTo>
                    <a:pt x="40554" y="18803"/>
                    <a:pt x="40149" y="18542"/>
                    <a:pt x="39746" y="18283"/>
                  </a:cubicBezTo>
                  <a:cubicBezTo>
                    <a:pt x="39605" y="18193"/>
                    <a:pt x="39463" y="18105"/>
                    <a:pt x="39319" y="18017"/>
                  </a:cubicBezTo>
                  <a:lnTo>
                    <a:pt x="39319" y="18017"/>
                  </a:lnTo>
                  <a:cubicBezTo>
                    <a:pt x="39336" y="18024"/>
                    <a:pt x="39355" y="18031"/>
                    <a:pt x="39375" y="18036"/>
                  </a:cubicBezTo>
                  <a:cubicBezTo>
                    <a:pt x="40280" y="18346"/>
                    <a:pt x="41236" y="18620"/>
                    <a:pt x="42174" y="18712"/>
                  </a:cubicBezTo>
                  <a:cubicBezTo>
                    <a:pt x="42219" y="18717"/>
                    <a:pt x="42265" y="18720"/>
                    <a:pt x="42311" y="18720"/>
                  </a:cubicBezTo>
                  <a:cubicBezTo>
                    <a:pt x="42603" y="18720"/>
                    <a:pt x="42903" y="18618"/>
                    <a:pt x="43007" y="18317"/>
                  </a:cubicBezTo>
                  <a:cubicBezTo>
                    <a:pt x="43125" y="17973"/>
                    <a:pt x="42831" y="17772"/>
                    <a:pt x="42540" y="17685"/>
                  </a:cubicBezTo>
                  <a:cubicBezTo>
                    <a:pt x="42068" y="17543"/>
                    <a:pt x="41588" y="17436"/>
                    <a:pt x="41103" y="17345"/>
                  </a:cubicBezTo>
                  <a:cubicBezTo>
                    <a:pt x="41257" y="17338"/>
                    <a:pt x="41412" y="17329"/>
                    <a:pt x="41568" y="17316"/>
                  </a:cubicBezTo>
                  <a:cubicBezTo>
                    <a:pt x="41860" y="17294"/>
                    <a:pt x="42153" y="17261"/>
                    <a:pt x="42442" y="17211"/>
                  </a:cubicBezTo>
                  <a:cubicBezTo>
                    <a:pt x="42658" y="17175"/>
                    <a:pt x="42856" y="17108"/>
                    <a:pt x="42995" y="16928"/>
                  </a:cubicBezTo>
                  <a:cubicBezTo>
                    <a:pt x="43020" y="16896"/>
                    <a:pt x="43010" y="16854"/>
                    <a:pt x="42988" y="16826"/>
                  </a:cubicBezTo>
                  <a:cubicBezTo>
                    <a:pt x="42514" y="16196"/>
                    <a:pt x="41635" y="16144"/>
                    <a:pt x="40849" y="16144"/>
                  </a:cubicBezTo>
                  <a:cubicBezTo>
                    <a:pt x="40692" y="16144"/>
                    <a:pt x="40539" y="16146"/>
                    <a:pt x="40393" y="16146"/>
                  </a:cubicBezTo>
                  <a:cubicBezTo>
                    <a:pt x="40329" y="16146"/>
                    <a:pt x="40267" y="16146"/>
                    <a:pt x="40206" y="16144"/>
                  </a:cubicBezTo>
                  <a:cubicBezTo>
                    <a:pt x="39088" y="16122"/>
                    <a:pt x="37970" y="16103"/>
                    <a:pt x="36852" y="16091"/>
                  </a:cubicBezTo>
                  <a:cubicBezTo>
                    <a:pt x="36661" y="15690"/>
                    <a:pt x="36229" y="15450"/>
                    <a:pt x="35791" y="15450"/>
                  </a:cubicBezTo>
                  <a:cubicBezTo>
                    <a:pt x="35735" y="15450"/>
                    <a:pt x="35680" y="15454"/>
                    <a:pt x="35625" y="15462"/>
                  </a:cubicBezTo>
                  <a:cubicBezTo>
                    <a:pt x="35545" y="15472"/>
                    <a:pt x="35467" y="15495"/>
                    <a:pt x="35392" y="15522"/>
                  </a:cubicBezTo>
                  <a:cubicBezTo>
                    <a:pt x="34662" y="14380"/>
                    <a:pt x="33785" y="13330"/>
                    <a:pt x="32814" y="12409"/>
                  </a:cubicBezTo>
                  <a:cubicBezTo>
                    <a:pt x="31254" y="10931"/>
                    <a:pt x="29423" y="9742"/>
                    <a:pt x="27447" y="8896"/>
                  </a:cubicBezTo>
                  <a:cubicBezTo>
                    <a:pt x="27784" y="8886"/>
                    <a:pt x="28121" y="8881"/>
                    <a:pt x="28457" y="8881"/>
                  </a:cubicBezTo>
                  <a:cubicBezTo>
                    <a:pt x="29120" y="8881"/>
                    <a:pt x="29781" y="8900"/>
                    <a:pt x="30441" y="8940"/>
                  </a:cubicBezTo>
                  <a:cubicBezTo>
                    <a:pt x="30442" y="8941"/>
                    <a:pt x="30443" y="8941"/>
                    <a:pt x="30445" y="8941"/>
                  </a:cubicBezTo>
                  <a:cubicBezTo>
                    <a:pt x="30447" y="8941"/>
                    <a:pt x="30449" y="8940"/>
                    <a:pt x="30452" y="8940"/>
                  </a:cubicBezTo>
                  <a:cubicBezTo>
                    <a:pt x="30517" y="8944"/>
                    <a:pt x="30583" y="8947"/>
                    <a:pt x="30649" y="8953"/>
                  </a:cubicBezTo>
                  <a:cubicBezTo>
                    <a:pt x="30661" y="8966"/>
                    <a:pt x="30675" y="8978"/>
                    <a:pt x="30693" y="8987"/>
                  </a:cubicBezTo>
                  <a:cubicBezTo>
                    <a:pt x="30895" y="9082"/>
                    <a:pt x="31099" y="9173"/>
                    <a:pt x="31302" y="9266"/>
                  </a:cubicBezTo>
                  <a:cubicBezTo>
                    <a:pt x="31295" y="9299"/>
                    <a:pt x="31306" y="9336"/>
                    <a:pt x="31353" y="9347"/>
                  </a:cubicBezTo>
                  <a:cubicBezTo>
                    <a:pt x="31424" y="9363"/>
                    <a:pt x="31496" y="9377"/>
                    <a:pt x="31567" y="9393"/>
                  </a:cubicBezTo>
                  <a:cubicBezTo>
                    <a:pt x="31642" y="9428"/>
                    <a:pt x="31718" y="9462"/>
                    <a:pt x="31791" y="9499"/>
                  </a:cubicBezTo>
                  <a:cubicBezTo>
                    <a:pt x="32143" y="9678"/>
                    <a:pt x="32489" y="9872"/>
                    <a:pt x="32837" y="10061"/>
                  </a:cubicBezTo>
                  <a:cubicBezTo>
                    <a:pt x="33508" y="10430"/>
                    <a:pt x="34185" y="10797"/>
                    <a:pt x="34907" y="11058"/>
                  </a:cubicBezTo>
                  <a:cubicBezTo>
                    <a:pt x="35605" y="11311"/>
                    <a:pt x="36327" y="11426"/>
                    <a:pt x="37050" y="11426"/>
                  </a:cubicBezTo>
                  <a:cubicBezTo>
                    <a:pt x="37792" y="11426"/>
                    <a:pt x="38536" y="11305"/>
                    <a:pt x="39258" y="11089"/>
                  </a:cubicBezTo>
                  <a:cubicBezTo>
                    <a:pt x="40074" y="10845"/>
                    <a:pt x="40850" y="10499"/>
                    <a:pt x="41589" y="10082"/>
                  </a:cubicBezTo>
                  <a:cubicBezTo>
                    <a:pt x="41655" y="10045"/>
                    <a:pt x="41694" y="9943"/>
                    <a:pt x="41628" y="9882"/>
                  </a:cubicBezTo>
                  <a:cubicBezTo>
                    <a:pt x="40415" y="8731"/>
                    <a:pt x="38943" y="7862"/>
                    <a:pt x="37312" y="7455"/>
                  </a:cubicBezTo>
                  <a:cubicBezTo>
                    <a:pt x="36635" y="7285"/>
                    <a:pt x="35940" y="7200"/>
                    <a:pt x="35246" y="7200"/>
                  </a:cubicBezTo>
                  <a:cubicBezTo>
                    <a:pt x="34363" y="7200"/>
                    <a:pt x="33481" y="7338"/>
                    <a:pt x="32640" y="7621"/>
                  </a:cubicBezTo>
                  <a:cubicBezTo>
                    <a:pt x="31906" y="7867"/>
                    <a:pt x="31174" y="8215"/>
                    <a:pt x="30587" y="8727"/>
                  </a:cubicBezTo>
                  <a:cubicBezTo>
                    <a:pt x="30092" y="8698"/>
                    <a:pt x="29597" y="8682"/>
                    <a:pt x="29103" y="8682"/>
                  </a:cubicBezTo>
                  <a:cubicBezTo>
                    <a:pt x="28995" y="8682"/>
                    <a:pt x="28887" y="8683"/>
                    <a:pt x="28779" y="8685"/>
                  </a:cubicBezTo>
                  <a:cubicBezTo>
                    <a:pt x="28239" y="8695"/>
                    <a:pt x="27700" y="8726"/>
                    <a:pt x="27160" y="8774"/>
                  </a:cubicBezTo>
                  <a:cubicBezTo>
                    <a:pt x="25906" y="8262"/>
                    <a:pt x="24598" y="7887"/>
                    <a:pt x="23260" y="7663"/>
                  </a:cubicBezTo>
                  <a:cubicBezTo>
                    <a:pt x="22340" y="7510"/>
                    <a:pt x="21412" y="7435"/>
                    <a:pt x="20487" y="7435"/>
                  </a:cubicBezTo>
                  <a:cubicBezTo>
                    <a:pt x="20066" y="7435"/>
                    <a:pt x="19645" y="7451"/>
                    <a:pt x="19225" y="7481"/>
                  </a:cubicBezTo>
                  <a:cubicBezTo>
                    <a:pt x="19542" y="7337"/>
                    <a:pt x="19847" y="7176"/>
                    <a:pt x="20147" y="7006"/>
                  </a:cubicBezTo>
                  <a:cubicBezTo>
                    <a:pt x="20169" y="7029"/>
                    <a:pt x="20201" y="7046"/>
                    <a:pt x="20244" y="7046"/>
                  </a:cubicBezTo>
                  <a:cubicBezTo>
                    <a:pt x="20306" y="7048"/>
                    <a:pt x="20368" y="7049"/>
                    <a:pt x="20430" y="7049"/>
                  </a:cubicBezTo>
                  <a:cubicBezTo>
                    <a:pt x="21735" y="7049"/>
                    <a:pt x="23076" y="6572"/>
                    <a:pt x="24147" y="5864"/>
                  </a:cubicBezTo>
                  <a:cubicBezTo>
                    <a:pt x="25353" y="5065"/>
                    <a:pt x="26279" y="3909"/>
                    <a:pt x="26813" y="2570"/>
                  </a:cubicBezTo>
                  <a:cubicBezTo>
                    <a:pt x="27121" y="1799"/>
                    <a:pt x="27290" y="976"/>
                    <a:pt x="27315" y="146"/>
                  </a:cubicBezTo>
                  <a:cubicBezTo>
                    <a:pt x="27317" y="56"/>
                    <a:pt x="27249" y="0"/>
                    <a:pt x="27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4"/>
            <p:cNvSpPr/>
            <p:nvPr/>
          </p:nvSpPr>
          <p:spPr>
            <a:xfrm>
              <a:off x="2572850" y="930800"/>
              <a:ext cx="31425" cy="23100"/>
            </a:xfrm>
            <a:custGeom>
              <a:avLst/>
              <a:gdLst/>
              <a:ahLst/>
              <a:cxnLst/>
              <a:rect l="l" t="t" r="r" b="b"/>
              <a:pathLst>
                <a:path w="1257" h="924" extrusionOk="0">
                  <a:moveTo>
                    <a:pt x="1161" y="0"/>
                  </a:moveTo>
                  <a:cubicBezTo>
                    <a:pt x="1149" y="0"/>
                    <a:pt x="1136" y="4"/>
                    <a:pt x="1123" y="13"/>
                  </a:cubicBezTo>
                  <a:cubicBezTo>
                    <a:pt x="768" y="269"/>
                    <a:pt x="415" y="530"/>
                    <a:pt x="63" y="788"/>
                  </a:cubicBezTo>
                  <a:cubicBezTo>
                    <a:pt x="0" y="834"/>
                    <a:pt x="46" y="923"/>
                    <a:pt x="106" y="923"/>
                  </a:cubicBezTo>
                  <a:cubicBezTo>
                    <a:pt x="120" y="923"/>
                    <a:pt x="134" y="919"/>
                    <a:pt x="148" y="909"/>
                  </a:cubicBezTo>
                  <a:cubicBezTo>
                    <a:pt x="499" y="648"/>
                    <a:pt x="852" y="388"/>
                    <a:pt x="1201" y="125"/>
                  </a:cubicBezTo>
                  <a:cubicBezTo>
                    <a:pt x="1257" y="81"/>
                    <a:pt x="1216" y="0"/>
                    <a:pt x="1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4"/>
            <p:cNvSpPr/>
            <p:nvPr/>
          </p:nvSpPr>
          <p:spPr>
            <a:xfrm>
              <a:off x="2546700" y="965550"/>
              <a:ext cx="29875" cy="26150"/>
            </a:xfrm>
            <a:custGeom>
              <a:avLst/>
              <a:gdLst/>
              <a:ahLst/>
              <a:cxnLst/>
              <a:rect l="l" t="t" r="r" b="b"/>
              <a:pathLst>
                <a:path w="1195" h="1046" extrusionOk="0">
                  <a:moveTo>
                    <a:pt x="1101" y="1"/>
                  </a:moveTo>
                  <a:cubicBezTo>
                    <a:pt x="1084" y="1"/>
                    <a:pt x="1066" y="7"/>
                    <a:pt x="1049" y="22"/>
                  </a:cubicBezTo>
                  <a:cubicBezTo>
                    <a:pt x="715" y="329"/>
                    <a:pt x="378" y="637"/>
                    <a:pt x="42" y="943"/>
                  </a:cubicBezTo>
                  <a:cubicBezTo>
                    <a:pt x="1" y="980"/>
                    <a:pt x="47" y="1045"/>
                    <a:pt x="93" y="1045"/>
                  </a:cubicBezTo>
                  <a:cubicBezTo>
                    <a:pt x="105" y="1045"/>
                    <a:pt x="116" y="1042"/>
                    <a:pt x="126" y="1032"/>
                  </a:cubicBezTo>
                  <a:cubicBezTo>
                    <a:pt x="465" y="727"/>
                    <a:pt x="801" y="425"/>
                    <a:pt x="1140" y="120"/>
                  </a:cubicBezTo>
                  <a:cubicBezTo>
                    <a:pt x="1195" y="71"/>
                    <a:pt x="1155" y="1"/>
                    <a:pt x="1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4"/>
            <p:cNvSpPr/>
            <p:nvPr/>
          </p:nvSpPr>
          <p:spPr>
            <a:xfrm>
              <a:off x="2599500" y="939175"/>
              <a:ext cx="19725" cy="17825"/>
            </a:xfrm>
            <a:custGeom>
              <a:avLst/>
              <a:gdLst/>
              <a:ahLst/>
              <a:cxnLst/>
              <a:rect l="l" t="t" r="r" b="b"/>
              <a:pathLst>
                <a:path w="789" h="713" extrusionOk="0">
                  <a:moveTo>
                    <a:pt x="708" y="1"/>
                  </a:moveTo>
                  <a:cubicBezTo>
                    <a:pt x="687" y="1"/>
                    <a:pt x="668" y="10"/>
                    <a:pt x="651" y="26"/>
                  </a:cubicBezTo>
                  <a:lnTo>
                    <a:pt x="28" y="595"/>
                  </a:lnTo>
                  <a:cubicBezTo>
                    <a:pt x="0" y="622"/>
                    <a:pt x="11" y="674"/>
                    <a:pt x="37" y="696"/>
                  </a:cubicBezTo>
                  <a:cubicBezTo>
                    <a:pt x="51" y="708"/>
                    <a:pt x="66" y="713"/>
                    <a:pt x="82" y="713"/>
                  </a:cubicBezTo>
                  <a:cubicBezTo>
                    <a:pt x="103" y="713"/>
                    <a:pt x="123" y="703"/>
                    <a:pt x="140" y="687"/>
                  </a:cubicBezTo>
                  <a:cubicBezTo>
                    <a:pt x="348" y="497"/>
                    <a:pt x="553" y="305"/>
                    <a:pt x="760" y="117"/>
                  </a:cubicBezTo>
                  <a:cubicBezTo>
                    <a:pt x="789" y="91"/>
                    <a:pt x="780" y="40"/>
                    <a:pt x="752" y="17"/>
                  </a:cubicBezTo>
                  <a:cubicBezTo>
                    <a:pt x="738" y="6"/>
                    <a:pt x="722" y="1"/>
                    <a:pt x="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4"/>
            <p:cNvSpPr/>
            <p:nvPr/>
          </p:nvSpPr>
          <p:spPr>
            <a:xfrm>
              <a:off x="2625625" y="916825"/>
              <a:ext cx="21500" cy="31250"/>
            </a:xfrm>
            <a:custGeom>
              <a:avLst/>
              <a:gdLst/>
              <a:ahLst/>
              <a:cxnLst/>
              <a:rect l="l" t="t" r="r" b="b"/>
              <a:pathLst>
                <a:path w="860" h="1250" extrusionOk="0">
                  <a:moveTo>
                    <a:pt x="754" y="1"/>
                  </a:moveTo>
                  <a:cubicBezTo>
                    <a:pt x="728" y="1"/>
                    <a:pt x="701" y="12"/>
                    <a:pt x="685" y="40"/>
                  </a:cubicBezTo>
                  <a:lnTo>
                    <a:pt x="35" y="1141"/>
                  </a:lnTo>
                  <a:cubicBezTo>
                    <a:pt x="1" y="1201"/>
                    <a:pt x="54" y="1249"/>
                    <a:pt x="108" y="1249"/>
                  </a:cubicBezTo>
                  <a:cubicBezTo>
                    <a:pt x="136" y="1249"/>
                    <a:pt x="164" y="1237"/>
                    <a:pt x="181" y="1207"/>
                  </a:cubicBezTo>
                  <a:cubicBezTo>
                    <a:pt x="395" y="840"/>
                    <a:pt x="609" y="472"/>
                    <a:pt x="826" y="104"/>
                  </a:cubicBezTo>
                  <a:cubicBezTo>
                    <a:pt x="859" y="47"/>
                    <a:pt x="807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4"/>
            <p:cNvSpPr/>
            <p:nvPr/>
          </p:nvSpPr>
          <p:spPr>
            <a:xfrm>
              <a:off x="2607325" y="966450"/>
              <a:ext cx="20925" cy="29300"/>
            </a:xfrm>
            <a:custGeom>
              <a:avLst/>
              <a:gdLst/>
              <a:ahLst/>
              <a:cxnLst/>
              <a:rect l="l" t="t" r="r" b="b"/>
              <a:pathLst>
                <a:path w="837" h="1172" extrusionOk="0">
                  <a:moveTo>
                    <a:pt x="749" y="1"/>
                  </a:moveTo>
                  <a:cubicBezTo>
                    <a:pt x="726" y="1"/>
                    <a:pt x="704" y="9"/>
                    <a:pt x="692" y="27"/>
                  </a:cubicBezTo>
                  <a:lnTo>
                    <a:pt x="26" y="1042"/>
                  </a:lnTo>
                  <a:cubicBezTo>
                    <a:pt x="3" y="1077"/>
                    <a:pt x="1" y="1123"/>
                    <a:pt x="36" y="1152"/>
                  </a:cubicBezTo>
                  <a:cubicBezTo>
                    <a:pt x="51" y="1164"/>
                    <a:pt x="71" y="1171"/>
                    <a:pt x="91" y="1171"/>
                  </a:cubicBezTo>
                  <a:cubicBezTo>
                    <a:pt x="114" y="1171"/>
                    <a:pt x="136" y="1162"/>
                    <a:pt x="148" y="1143"/>
                  </a:cubicBezTo>
                  <a:lnTo>
                    <a:pt x="809" y="127"/>
                  </a:lnTo>
                  <a:cubicBezTo>
                    <a:pt x="835" y="91"/>
                    <a:pt x="836" y="49"/>
                    <a:pt x="801" y="19"/>
                  </a:cubicBezTo>
                  <a:cubicBezTo>
                    <a:pt x="788" y="7"/>
                    <a:pt x="768" y="1"/>
                    <a:pt x="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4"/>
            <p:cNvSpPr/>
            <p:nvPr/>
          </p:nvSpPr>
          <p:spPr>
            <a:xfrm>
              <a:off x="2871325" y="1072500"/>
              <a:ext cx="76575" cy="12675"/>
            </a:xfrm>
            <a:custGeom>
              <a:avLst/>
              <a:gdLst/>
              <a:ahLst/>
              <a:cxnLst/>
              <a:rect l="l" t="t" r="r" b="b"/>
              <a:pathLst>
                <a:path w="3063" h="507" extrusionOk="0">
                  <a:moveTo>
                    <a:pt x="72" y="1"/>
                  </a:moveTo>
                  <a:cubicBezTo>
                    <a:pt x="14" y="1"/>
                    <a:pt x="0" y="87"/>
                    <a:pt x="59" y="93"/>
                  </a:cubicBezTo>
                  <a:cubicBezTo>
                    <a:pt x="1045" y="182"/>
                    <a:pt x="2011" y="364"/>
                    <a:pt x="2990" y="506"/>
                  </a:cubicBezTo>
                  <a:cubicBezTo>
                    <a:pt x="2993" y="506"/>
                    <a:pt x="2996" y="506"/>
                    <a:pt x="2998" y="506"/>
                  </a:cubicBezTo>
                  <a:cubicBezTo>
                    <a:pt x="3053" y="506"/>
                    <a:pt x="3062" y="427"/>
                    <a:pt x="3007" y="413"/>
                  </a:cubicBezTo>
                  <a:cubicBezTo>
                    <a:pt x="2056" y="168"/>
                    <a:pt x="1052" y="72"/>
                    <a:pt x="74" y="1"/>
                  </a:cubicBezTo>
                  <a:cubicBezTo>
                    <a:pt x="73" y="1"/>
                    <a:pt x="7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4"/>
            <p:cNvSpPr/>
            <p:nvPr/>
          </p:nvSpPr>
          <p:spPr>
            <a:xfrm>
              <a:off x="2840925" y="1085025"/>
              <a:ext cx="44025" cy="8375"/>
            </a:xfrm>
            <a:custGeom>
              <a:avLst/>
              <a:gdLst/>
              <a:ahLst/>
              <a:cxnLst/>
              <a:rect l="l" t="t" r="r" b="b"/>
              <a:pathLst>
                <a:path w="1761" h="335" extrusionOk="0">
                  <a:moveTo>
                    <a:pt x="24" y="0"/>
                  </a:moveTo>
                  <a:cubicBezTo>
                    <a:pt x="4" y="0"/>
                    <a:pt x="0" y="30"/>
                    <a:pt x="20" y="33"/>
                  </a:cubicBezTo>
                  <a:cubicBezTo>
                    <a:pt x="581" y="111"/>
                    <a:pt x="1140" y="215"/>
                    <a:pt x="1693" y="334"/>
                  </a:cubicBezTo>
                  <a:cubicBezTo>
                    <a:pt x="1696" y="334"/>
                    <a:pt x="1698" y="334"/>
                    <a:pt x="1701" y="334"/>
                  </a:cubicBezTo>
                  <a:cubicBezTo>
                    <a:pt x="1750" y="334"/>
                    <a:pt x="1760" y="257"/>
                    <a:pt x="1707" y="246"/>
                  </a:cubicBezTo>
                  <a:cubicBezTo>
                    <a:pt x="1151" y="135"/>
                    <a:pt x="591" y="57"/>
                    <a:pt x="26" y="0"/>
                  </a:cubicBezTo>
                  <a:cubicBezTo>
                    <a:pt x="25" y="0"/>
                    <a:pt x="24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4"/>
            <p:cNvSpPr/>
            <p:nvPr/>
          </p:nvSpPr>
          <p:spPr>
            <a:xfrm>
              <a:off x="2894475" y="1104775"/>
              <a:ext cx="18950" cy="5875"/>
            </a:xfrm>
            <a:custGeom>
              <a:avLst/>
              <a:gdLst/>
              <a:ahLst/>
              <a:cxnLst/>
              <a:rect l="l" t="t" r="r" b="b"/>
              <a:pathLst>
                <a:path w="758" h="235" extrusionOk="0">
                  <a:moveTo>
                    <a:pt x="66" y="1"/>
                  </a:moveTo>
                  <a:cubicBezTo>
                    <a:pt x="12" y="1"/>
                    <a:pt x="1" y="91"/>
                    <a:pt x="62" y="101"/>
                  </a:cubicBezTo>
                  <a:cubicBezTo>
                    <a:pt x="273" y="145"/>
                    <a:pt x="482" y="189"/>
                    <a:pt x="693" y="233"/>
                  </a:cubicBezTo>
                  <a:cubicBezTo>
                    <a:pt x="697" y="234"/>
                    <a:pt x="701" y="235"/>
                    <a:pt x="705" y="235"/>
                  </a:cubicBezTo>
                  <a:cubicBezTo>
                    <a:pt x="749" y="235"/>
                    <a:pt x="757" y="160"/>
                    <a:pt x="706" y="145"/>
                  </a:cubicBezTo>
                  <a:lnTo>
                    <a:pt x="78" y="2"/>
                  </a:lnTo>
                  <a:cubicBezTo>
                    <a:pt x="73" y="1"/>
                    <a:pt x="70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4"/>
            <p:cNvSpPr/>
            <p:nvPr/>
          </p:nvSpPr>
          <p:spPr>
            <a:xfrm>
              <a:off x="2921650" y="1099300"/>
              <a:ext cx="34575" cy="9125"/>
            </a:xfrm>
            <a:custGeom>
              <a:avLst/>
              <a:gdLst/>
              <a:ahLst/>
              <a:cxnLst/>
              <a:rect l="l" t="t" r="r" b="b"/>
              <a:pathLst>
                <a:path w="1383" h="365" extrusionOk="0">
                  <a:moveTo>
                    <a:pt x="47" y="0"/>
                  </a:moveTo>
                  <a:cubicBezTo>
                    <a:pt x="8" y="0"/>
                    <a:pt x="1" y="63"/>
                    <a:pt x="43" y="72"/>
                  </a:cubicBezTo>
                  <a:cubicBezTo>
                    <a:pt x="462" y="170"/>
                    <a:pt x="880" y="266"/>
                    <a:pt x="1299" y="363"/>
                  </a:cubicBezTo>
                  <a:cubicBezTo>
                    <a:pt x="1303" y="364"/>
                    <a:pt x="1307" y="364"/>
                    <a:pt x="1311" y="364"/>
                  </a:cubicBezTo>
                  <a:cubicBezTo>
                    <a:pt x="1369" y="364"/>
                    <a:pt x="1383" y="270"/>
                    <a:pt x="1317" y="258"/>
                  </a:cubicBezTo>
                  <a:cubicBezTo>
                    <a:pt x="897" y="174"/>
                    <a:pt x="477" y="86"/>
                    <a:pt x="55" y="1"/>
                  </a:cubicBezTo>
                  <a:cubicBezTo>
                    <a:pt x="52" y="1"/>
                    <a:pt x="50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4"/>
            <p:cNvSpPr/>
            <p:nvPr/>
          </p:nvSpPr>
          <p:spPr>
            <a:xfrm>
              <a:off x="2954300" y="1116400"/>
              <a:ext cx="19800" cy="4450"/>
            </a:xfrm>
            <a:custGeom>
              <a:avLst/>
              <a:gdLst/>
              <a:ahLst/>
              <a:cxnLst/>
              <a:rect l="l" t="t" r="r" b="b"/>
              <a:pathLst>
                <a:path w="792" h="178" extrusionOk="0">
                  <a:moveTo>
                    <a:pt x="711" y="1"/>
                  </a:moveTo>
                  <a:cubicBezTo>
                    <a:pt x="709" y="1"/>
                    <a:pt x="707" y="1"/>
                    <a:pt x="705" y="1"/>
                  </a:cubicBezTo>
                  <a:cubicBezTo>
                    <a:pt x="494" y="10"/>
                    <a:pt x="284" y="19"/>
                    <a:pt x="71" y="28"/>
                  </a:cubicBezTo>
                  <a:cubicBezTo>
                    <a:pt x="30" y="31"/>
                    <a:pt x="0" y="72"/>
                    <a:pt x="3" y="110"/>
                  </a:cubicBezTo>
                  <a:cubicBezTo>
                    <a:pt x="7" y="151"/>
                    <a:pt x="41" y="177"/>
                    <a:pt x="79" y="177"/>
                  </a:cubicBezTo>
                  <a:cubicBezTo>
                    <a:pt x="81" y="177"/>
                    <a:pt x="83" y="177"/>
                    <a:pt x="85" y="177"/>
                  </a:cubicBezTo>
                  <a:lnTo>
                    <a:pt x="719" y="151"/>
                  </a:lnTo>
                  <a:cubicBezTo>
                    <a:pt x="760" y="149"/>
                    <a:pt x="792" y="109"/>
                    <a:pt x="789" y="69"/>
                  </a:cubicBezTo>
                  <a:cubicBezTo>
                    <a:pt x="783" y="29"/>
                    <a:pt x="750" y="1"/>
                    <a:pt x="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4"/>
            <p:cNvSpPr/>
            <p:nvPr/>
          </p:nvSpPr>
          <p:spPr>
            <a:xfrm>
              <a:off x="2915025" y="1135900"/>
              <a:ext cx="22150" cy="6300"/>
            </a:xfrm>
            <a:custGeom>
              <a:avLst/>
              <a:gdLst/>
              <a:ahLst/>
              <a:cxnLst/>
              <a:rect l="l" t="t" r="r" b="b"/>
              <a:pathLst>
                <a:path w="886" h="252" extrusionOk="0">
                  <a:moveTo>
                    <a:pt x="97" y="1"/>
                  </a:moveTo>
                  <a:cubicBezTo>
                    <a:pt x="54" y="1"/>
                    <a:pt x="14" y="28"/>
                    <a:pt x="8" y="74"/>
                  </a:cubicBezTo>
                  <a:cubicBezTo>
                    <a:pt x="0" y="118"/>
                    <a:pt x="33" y="169"/>
                    <a:pt x="81" y="174"/>
                  </a:cubicBezTo>
                  <a:lnTo>
                    <a:pt x="771" y="251"/>
                  </a:lnTo>
                  <a:cubicBezTo>
                    <a:pt x="774" y="251"/>
                    <a:pt x="777" y="251"/>
                    <a:pt x="780" y="251"/>
                  </a:cubicBezTo>
                  <a:cubicBezTo>
                    <a:pt x="827" y="251"/>
                    <a:pt x="871" y="222"/>
                    <a:pt x="879" y="174"/>
                  </a:cubicBezTo>
                  <a:cubicBezTo>
                    <a:pt x="886" y="126"/>
                    <a:pt x="850" y="72"/>
                    <a:pt x="801" y="67"/>
                  </a:cubicBezTo>
                  <a:cubicBezTo>
                    <a:pt x="571" y="45"/>
                    <a:pt x="340" y="23"/>
                    <a:pt x="110" y="1"/>
                  </a:cubicBezTo>
                  <a:cubicBezTo>
                    <a:pt x="106" y="1"/>
                    <a:pt x="102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4"/>
            <p:cNvSpPr/>
            <p:nvPr/>
          </p:nvSpPr>
          <p:spPr>
            <a:xfrm>
              <a:off x="2895275" y="1305075"/>
              <a:ext cx="19100" cy="50875"/>
            </a:xfrm>
            <a:custGeom>
              <a:avLst/>
              <a:gdLst/>
              <a:ahLst/>
              <a:cxnLst/>
              <a:rect l="l" t="t" r="r" b="b"/>
              <a:pathLst>
                <a:path w="764" h="2035" extrusionOk="0">
                  <a:moveTo>
                    <a:pt x="72" y="1"/>
                  </a:moveTo>
                  <a:cubicBezTo>
                    <a:pt x="37" y="1"/>
                    <a:pt x="0" y="32"/>
                    <a:pt x="14" y="76"/>
                  </a:cubicBezTo>
                  <a:cubicBezTo>
                    <a:pt x="220" y="718"/>
                    <a:pt x="420" y="1360"/>
                    <a:pt x="637" y="1997"/>
                  </a:cubicBezTo>
                  <a:cubicBezTo>
                    <a:pt x="646" y="2023"/>
                    <a:pt x="667" y="2035"/>
                    <a:pt x="688" y="2035"/>
                  </a:cubicBezTo>
                  <a:cubicBezTo>
                    <a:pt x="725" y="2035"/>
                    <a:pt x="763" y="2001"/>
                    <a:pt x="748" y="1956"/>
                  </a:cubicBezTo>
                  <a:cubicBezTo>
                    <a:pt x="548" y="1314"/>
                    <a:pt x="334" y="676"/>
                    <a:pt x="121" y="37"/>
                  </a:cubicBezTo>
                  <a:cubicBezTo>
                    <a:pt x="112" y="12"/>
                    <a:pt x="9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4"/>
            <p:cNvSpPr/>
            <p:nvPr/>
          </p:nvSpPr>
          <p:spPr>
            <a:xfrm>
              <a:off x="2929875" y="1285850"/>
              <a:ext cx="25925" cy="4250"/>
            </a:xfrm>
            <a:custGeom>
              <a:avLst/>
              <a:gdLst/>
              <a:ahLst/>
              <a:cxnLst/>
              <a:rect l="l" t="t" r="r" b="b"/>
              <a:pathLst>
                <a:path w="1037" h="170" extrusionOk="0">
                  <a:moveTo>
                    <a:pt x="69" y="0"/>
                  </a:moveTo>
                  <a:cubicBezTo>
                    <a:pt x="40" y="0"/>
                    <a:pt x="13" y="16"/>
                    <a:pt x="7" y="49"/>
                  </a:cubicBezTo>
                  <a:cubicBezTo>
                    <a:pt x="1" y="77"/>
                    <a:pt x="22" y="114"/>
                    <a:pt x="53" y="115"/>
                  </a:cubicBezTo>
                  <a:lnTo>
                    <a:pt x="959" y="169"/>
                  </a:lnTo>
                  <a:cubicBezTo>
                    <a:pt x="960" y="169"/>
                    <a:pt x="961" y="169"/>
                    <a:pt x="963" y="169"/>
                  </a:cubicBezTo>
                  <a:cubicBezTo>
                    <a:pt x="995" y="169"/>
                    <a:pt x="1024" y="152"/>
                    <a:pt x="1030" y="120"/>
                  </a:cubicBezTo>
                  <a:cubicBezTo>
                    <a:pt x="1037" y="87"/>
                    <a:pt x="1014" y="49"/>
                    <a:pt x="980" y="47"/>
                  </a:cubicBezTo>
                  <a:cubicBezTo>
                    <a:pt x="679" y="30"/>
                    <a:pt x="377" y="16"/>
                    <a:pt x="73" y="0"/>
                  </a:cubicBezTo>
                  <a:cubicBezTo>
                    <a:pt x="72" y="0"/>
                    <a:pt x="71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4"/>
            <p:cNvSpPr/>
            <p:nvPr/>
          </p:nvSpPr>
          <p:spPr>
            <a:xfrm>
              <a:off x="2515900" y="1237725"/>
              <a:ext cx="13475" cy="22000"/>
            </a:xfrm>
            <a:custGeom>
              <a:avLst/>
              <a:gdLst/>
              <a:ahLst/>
              <a:cxnLst/>
              <a:rect l="l" t="t" r="r" b="b"/>
              <a:pathLst>
                <a:path w="539" h="880" extrusionOk="0">
                  <a:moveTo>
                    <a:pt x="459" y="0"/>
                  </a:moveTo>
                  <a:cubicBezTo>
                    <a:pt x="439" y="0"/>
                    <a:pt x="419" y="10"/>
                    <a:pt x="407" y="33"/>
                  </a:cubicBezTo>
                  <a:cubicBezTo>
                    <a:pt x="279" y="287"/>
                    <a:pt x="152" y="542"/>
                    <a:pt x="24" y="796"/>
                  </a:cubicBezTo>
                  <a:cubicBezTo>
                    <a:pt x="1" y="842"/>
                    <a:pt x="42" y="879"/>
                    <a:pt x="81" y="879"/>
                  </a:cubicBezTo>
                  <a:cubicBezTo>
                    <a:pt x="102" y="879"/>
                    <a:pt x="122" y="869"/>
                    <a:pt x="133" y="846"/>
                  </a:cubicBezTo>
                  <a:cubicBezTo>
                    <a:pt x="261" y="592"/>
                    <a:pt x="389" y="336"/>
                    <a:pt x="516" y="82"/>
                  </a:cubicBezTo>
                  <a:cubicBezTo>
                    <a:pt x="539" y="37"/>
                    <a:pt x="499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4"/>
            <p:cNvSpPr/>
            <p:nvPr/>
          </p:nvSpPr>
          <p:spPr>
            <a:xfrm>
              <a:off x="2287525" y="1303250"/>
              <a:ext cx="9375" cy="73700"/>
            </a:xfrm>
            <a:custGeom>
              <a:avLst/>
              <a:gdLst/>
              <a:ahLst/>
              <a:cxnLst/>
              <a:rect l="l" t="t" r="r" b="b"/>
              <a:pathLst>
                <a:path w="375" h="2948" extrusionOk="0">
                  <a:moveTo>
                    <a:pt x="44" y="1"/>
                  </a:moveTo>
                  <a:cubicBezTo>
                    <a:pt x="22" y="1"/>
                    <a:pt x="0" y="16"/>
                    <a:pt x="2" y="44"/>
                  </a:cubicBezTo>
                  <a:cubicBezTo>
                    <a:pt x="89" y="997"/>
                    <a:pt x="170" y="1950"/>
                    <a:pt x="266" y="2902"/>
                  </a:cubicBezTo>
                  <a:cubicBezTo>
                    <a:pt x="269" y="2934"/>
                    <a:pt x="294" y="2948"/>
                    <a:pt x="318" y="2948"/>
                  </a:cubicBezTo>
                  <a:cubicBezTo>
                    <a:pt x="346" y="2948"/>
                    <a:pt x="374" y="2929"/>
                    <a:pt x="371" y="2894"/>
                  </a:cubicBezTo>
                  <a:cubicBezTo>
                    <a:pt x="285" y="1942"/>
                    <a:pt x="182" y="990"/>
                    <a:pt x="85" y="37"/>
                  </a:cubicBezTo>
                  <a:cubicBezTo>
                    <a:pt x="82" y="12"/>
                    <a:pt x="63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4"/>
            <p:cNvSpPr/>
            <p:nvPr/>
          </p:nvSpPr>
          <p:spPr>
            <a:xfrm>
              <a:off x="2240275" y="1296950"/>
              <a:ext cx="27500" cy="65200"/>
            </a:xfrm>
            <a:custGeom>
              <a:avLst/>
              <a:gdLst/>
              <a:ahLst/>
              <a:cxnLst/>
              <a:rect l="l" t="t" r="r" b="b"/>
              <a:pathLst>
                <a:path w="1100" h="2608" extrusionOk="0">
                  <a:moveTo>
                    <a:pt x="1043" y="0"/>
                  </a:moveTo>
                  <a:cubicBezTo>
                    <a:pt x="1028" y="0"/>
                    <a:pt x="1014" y="7"/>
                    <a:pt x="1006" y="23"/>
                  </a:cubicBezTo>
                  <a:cubicBezTo>
                    <a:pt x="586" y="835"/>
                    <a:pt x="237" y="1686"/>
                    <a:pt x="5" y="2571"/>
                  </a:cubicBezTo>
                  <a:cubicBezTo>
                    <a:pt x="0" y="2593"/>
                    <a:pt x="21" y="2607"/>
                    <a:pt x="40" y="2607"/>
                  </a:cubicBezTo>
                  <a:cubicBezTo>
                    <a:pt x="51" y="2607"/>
                    <a:pt x="62" y="2602"/>
                    <a:pt x="66" y="2590"/>
                  </a:cubicBezTo>
                  <a:cubicBezTo>
                    <a:pt x="343" y="1720"/>
                    <a:pt x="669" y="870"/>
                    <a:pt x="1084" y="59"/>
                  </a:cubicBezTo>
                  <a:cubicBezTo>
                    <a:pt x="1100" y="27"/>
                    <a:pt x="1071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4"/>
            <p:cNvSpPr/>
            <p:nvPr/>
          </p:nvSpPr>
          <p:spPr>
            <a:xfrm>
              <a:off x="2271300" y="1311050"/>
              <a:ext cx="5850" cy="25100"/>
            </a:xfrm>
            <a:custGeom>
              <a:avLst/>
              <a:gdLst/>
              <a:ahLst/>
              <a:cxnLst/>
              <a:rect l="l" t="t" r="r" b="b"/>
              <a:pathLst>
                <a:path w="234" h="1004" extrusionOk="0">
                  <a:moveTo>
                    <a:pt x="184" y="0"/>
                  </a:moveTo>
                  <a:cubicBezTo>
                    <a:pt x="165" y="0"/>
                    <a:pt x="147" y="11"/>
                    <a:pt x="143" y="35"/>
                  </a:cubicBezTo>
                  <a:cubicBezTo>
                    <a:pt x="97" y="340"/>
                    <a:pt x="53" y="645"/>
                    <a:pt x="6" y="950"/>
                  </a:cubicBezTo>
                  <a:cubicBezTo>
                    <a:pt x="1" y="983"/>
                    <a:pt x="28" y="1003"/>
                    <a:pt x="54" y="1003"/>
                  </a:cubicBezTo>
                  <a:cubicBezTo>
                    <a:pt x="74" y="1003"/>
                    <a:pt x="93" y="992"/>
                    <a:pt x="97" y="966"/>
                  </a:cubicBezTo>
                  <a:cubicBezTo>
                    <a:pt x="143" y="660"/>
                    <a:pt x="187" y="354"/>
                    <a:pt x="230" y="49"/>
                  </a:cubicBezTo>
                  <a:cubicBezTo>
                    <a:pt x="234" y="18"/>
                    <a:pt x="209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4"/>
            <p:cNvSpPr/>
            <p:nvPr/>
          </p:nvSpPr>
          <p:spPr>
            <a:xfrm>
              <a:off x="2213800" y="1284350"/>
              <a:ext cx="33775" cy="2800"/>
            </a:xfrm>
            <a:custGeom>
              <a:avLst/>
              <a:gdLst/>
              <a:ahLst/>
              <a:cxnLst/>
              <a:rect l="l" t="t" r="r" b="b"/>
              <a:pathLst>
                <a:path w="1351" h="112" extrusionOk="0">
                  <a:moveTo>
                    <a:pt x="68" y="1"/>
                  </a:moveTo>
                  <a:cubicBezTo>
                    <a:pt x="0" y="1"/>
                    <a:pt x="12" y="103"/>
                    <a:pt x="77" y="103"/>
                  </a:cubicBezTo>
                  <a:cubicBezTo>
                    <a:pt x="480" y="107"/>
                    <a:pt x="881" y="110"/>
                    <a:pt x="1284" y="112"/>
                  </a:cubicBezTo>
                  <a:cubicBezTo>
                    <a:pt x="1285" y="112"/>
                    <a:pt x="1286" y="112"/>
                    <a:pt x="1287" y="112"/>
                  </a:cubicBezTo>
                  <a:cubicBezTo>
                    <a:pt x="1351" y="112"/>
                    <a:pt x="1340" y="12"/>
                    <a:pt x="1276" y="12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4"/>
            <p:cNvSpPr/>
            <p:nvPr/>
          </p:nvSpPr>
          <p:spPr>
            <a:xfrm>
              <a:off x="2832525" y="3482600"/>
              <a:ext cx="42875" cy="25400"/>
            </a:xfrm>
            <a:custGeom>
              <a:avLst/>
              <a:gdLst/>
              <a:ahLst/>
              <a:cxnLst/>
              <a:rect l="l" t="t" r="r" b="b"/>
              <a:pathLst>
                <a:path w="1715" h="1016" extrusionOk="0">
                  <a:moveTo>
                    <a:pt x="1680" y="0"/>
                  </a:moveTo>
                  <a:cubicBezTo>
                    <a:pt x="1676" y="0"/>
                    <a:pt x="1673" y="1"/>
                    <a:pt x="1669" y="3"/>
                  </a:cubicBezTo>
                  <a:cubicBezTo>
                    <a:pt x="1107" y="299"/>
                    <a:pt x="551" y="597"/>
                    <a:pt x="29" y="957"/>
                  </a:cubicBezTo>
                  <a:cubicBezTo>
                    <a:pt x="0" y="976"/>
                    <a:pt x="18" y="1016"/>
                    <a:pt x="46" y="1016"/>
                  </a:cubicBezTo>
                  <a:cubicBezTo>
                    <a:pt x="51" y="1016"/>
                    <a:pt x="57" y="1014"/>
                    <a:pt x="63" y="1011"/>
                  </a:cubicBezTo>
                  <a:cubicBezTo>
                    <a:pt x="601" y="680"/>
                    <a:pt x="1133" y="335"/>
                    <a:pt x="1692" y="43"/>
                  </a:cubicBezTo>
                  <a:cubicBezTo>
                    <a:pt x="1715" y="31"/>
                    <a:pt x="1700" y="0"/>
                    <a:pt x="16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4"/>
            <p:cNvSpPr/>
            <p:nvPr/>
          </p:nvSpPr>
          <p:spPr>
            <a:xfrm>
              <a:off x="2716300" y="3447300"/>
              <a:ext cx="492375" cy="722700"/>
            </a:xfrm>
            <a:custGeom>
              <a:avLst/>
              <a:gdLst/>
              <a:ahLst/>
              <a:cxnLst/>
              <a:rect l="l" t="t" r="r" b="b"/>
              <a:pathLst>
                <a:path w="19695" h="28908" extrusionOk="0">
                  <a:moveTo>
                    <a:pt x="9867" y="170"/>
                  </a:moveTo>
                  <a:cubicBezTo>
                    <a:pt x="10486" y="170"/>
                    <a:pt x="11103" y="207"/>
                    <a:pt x="11722" y="249"/>
                  </a:cubicBezTo>
                  <a:cubicBezTo>
                    <a:pt x="11146" y="1384"/>
                    <a:pt x="10296" y="2369"/>
                    <a:pt x="9219" y="3047"/>
                  </a:cubicBezTo>
                  <a:cubicBezTo>
                    <a:pt x="8236" y="3669"/>
                    <a:pt x="7083" y="4005"/>
                    <a:pt x="5926" y="4005"/>
                  </a:cubicBezTo>
                  <a:cubicBezTo>
                    <a:pt x="5653" y="4005"/>
                    <a:pt x="5380" y="3986"/>
                    <a:pt x="5109" y="3948"/>
                  </a:cubicBezTo>
                  <a:cubicBezTo>
                    <a:pt x="4603" y="3877"/>
                    <a:pt x="4110" y="3742"/>
                    <a:pt x="3626" y="3578"/>
                  </a:cubicBezTo>
                  <a:lnTo>
                    <a:pt x="3626" y="3578"/>
                  </a:lnTo>
                  <a:cubicBezTo>
                    <a:pt x="4018" y="3668"/>
                    <a:pt x="4414" y="3741"/>
                    <a:pt x="4813" y="3785"/>
                  </a:cubicBezTo>
                  <a:cubicBezTo>
                    <a:pt x="4814" y="3785"/>
                    <a:pt x="4816" y="3785"/>
                    <a:pt x="4818" y="3785"/>
                  </a:cubicBezTo>
                  <a:cubicBezTo>
                    <a:pt x="4855" y="3785"/>
                    <a:pt x="4867" y="3728"/>
                    <a:pt x="4827" y="3721"/>
                  </a:cubicBezTo>
                  <a:cubicBezTo>
                    <a:pt x="4293" y="3640"/>
                    <a:pt x="3761" y="3544"/>
                    <a:pt x="3238" y="3413"/>
                  </a:cubicBezTo>
                  <a:cubicBezTo>
                    <a:pt x="3235" y="3412"/>
                    <a:pt x="3232" y="3412"/>
                    <a:pt x="3229" y="3412"/>
                  </a:cubicBezTo>
                  <a:cubicBezTo>
                    <a:pt x="3218" y="3412"/>
                    <a:pt x="3210" y="3418"/>
                    <a:pt x="3205" y="3429"/>
                  </a:cubicBezTo>
                  <a:cubicBezTo>
                    <a:pt x="3188" y="3422"/>
                    <a:pt x="3170" y="3416"/>
                    <a:pt x="3153" y="3409"/>
                  </a:cubicBezTo>
                  <a:cubicBezTo>
                    <a:pt x="3273" y="3407"/>
                    <a:pt x="3392" y="3403"/>
                    <a:pt x="3513" y="3397"/>
                  </a:cubicBezTo>
                  <a:lnTo>
                    <a:pt x="3652" y="3397"/>
                  </a:lnTo>
                  <a:cubicBezTo>
                    <a:pt x="4842" y="3356"/>
                    <a:pt x="6024" y="3115"/>
                    <a:pt x="7132" y="2678"/>
                  </a:cubicBezTo>
                  <a:cubicBezTo>
                    <a:pt x="7247" y="2633"/>
                    <a:pt x="7362" y="2585"/>
                    <a:pt x="7476" y="2535"/>
                  </a:cubicBezTo>
                  <a:cubicBezTo>
                    <a:pt x="7721" y="2448"/>
                    <a:pt x="7968" y="2358"/>
                    <a:pt x="8199" y="2244"/>
                  </a:cubicBezTo>
                  <a:cubicBezTo>
                    <a:pt x="8337" y="2177"/>
                    <a:pt x="8462" y="2091"/>
                    <a:pt x="8572" y="1987"/>
                  </a:cubicBezTo>
                  <a:cubicBezTo>
                    <a:pt x="8686" y="1919"/>
                    <a:pt x="8799" y="1852"/>
                    <a:pt x="8909" y="1780"/>
                  </a:cubicBezTo>
                  <a:cubicBezTo>
                    <a:pt x="9034" y="1698"/>
                    <a:pt x="8937" y="1534"/>
                    <a:pt x="8815" y="1534"/>
                  </a:cubicBezTo>
                  <a:cubicBezTo>
                    <a:pt x="8789" y="1534"/>
                    <a:pt x="8763" y="1541"/>
                    <a:pt x="8737" y="1557"/>
                  </a:cubicBezTo>
                  <a:cubicBezTo>
                    <a:pt x="8246" y="1869"/>
                    <a:pt x="7748" y="2157"/>
                    <a:pt x="7212" y="2386"/>
                  </a:cubicBezTo>
                  <a:cubicBezTo>
                    <a:pt x="6826" y="2550"/>
                    <a:pt x="6426" y="2692"/>
                    <a:pt x="6021" y="2810"/>
                  </a:cubicBezTo>
                  <a:cubicBezTo>
                    <a:pt x="5899" y="2836"/>
                    <a:pt x="5779" y="2863"/>
                    <a:pt x="5657" y="2888"/>
                  </a:cubicBezTo>
                  <a:cubicBezTo>
                    <a:pt x="5027" y="3016"/>
                    <a:pt x="4388" y="3105"/>
                    <a:pt x="3747" y="3151"/>
                  </a:cubicBezTo>
                  <a:cubicBezTo>
                    <a:pt x="3886" y="3111"/>
                    <a:pt x="4027" y="3068"/>
                    <a:pt x="4166" y="3030"/>
                  </a:cubicBezTo>
                  <a:cubicBezTo>
                    <a:pt x="4485" y="2939"/>
                    <a:pt x="4804" y="2846"/>
                    <a:pt x="5125" y="2758"/>
                  </a:cubicBezTo>
                  <a:cubicBezTo>
                    <a:pt x="5177" y="2743"/>
                    <a:pt x="5158" y="2669"/>
                    <a:pt x="5111" y="2669"/>
                  </a:cubicBezTo>
                  <a:cubicBezTo>
                    <a:pt x="5107" y="2669"/>
                    <a:pt x="5102" y="2670"/>
                    <a:pt x="5098" y="2671"/>
                  </a:cubicBezTo>
                  <a:cubicBezTo>
                    <a:pt x="4784" y="2758"/>
                    <a:pt x="4466" y="2840"/>
                    <a:pt x="4151" y="2924"/>
                  </a:cubicBezTo>
                  <a:cubicBezTo>
                    <a:pt x="3863" y="2997"/>
                    <a:pt x="3567" y="3066"/>
                    <a:pt x="3287" y="3169"/>
                  </a:cubicBezTo>
                  <a:cubicBezTo>
                    <a:pt x="3197" y="3172"/>
                    <a:pt x="3109" y="3179"/>
                    <a:pt x="3018" y="3179"/>
                  </a:cubicBezTo>
                  <a:cubicBezTo>
                    <a:pt x="3940" y="2682"/>
                    <a:pt x="4664" y="1882"/>
                    <a:pt x="5523" y="1288"/>
                  </a:cubicBezTo>
                  <a:cubicBezTo>
                    <a:pt x="6647" y="513"/>
                    <a:pt x="8002" y="231"/>
                    <a:pt x="9344" y="180"/>
                  </a:cubicBezTo>
                  <a:cubicBezTo>
                    <a:pt x="9518" y="173"/>
                    <a:pt x="9693" y="170"/>
                    <a:pt x="9867" y="170"/>
                  </a:cubicBezTo>
                  <a:close/>
                  <a:moveTo>
                    <a:pt x="14846" y="5782"/>
                  </a:moveTo>
                  <a:cubicBezTo>
                    <a:pt x="15695" y="5782"/>
                    <a:pt x="16544" y="5922"/>
                    <a:pt x="17363" y="6143"/>
                  </a:cubicBezTo>
                  <a:cubicBezTo>
                    <a:pt x="17935" y="6296"/>
                    <a:pt x="18495" y="6488"/>
                    <a:pt x="19044" y="6707"/>
                  </a:cubicBezTo>
                  <a:cubicBezTo>
                    <a:pt x="18094" y="7320"/>
                    <a:pt x="17072" y="7831"/>
                    <a:pt x="15951" y="8020"/>
                  </a:cubicBezTo>
                  <a:cubicBezTo>
                    <a:pt x="15644" y="8072"/>
                    <a:pt x="15334" y="8098"/>
                    <a:pt x="15024" y="8098"/>
                  </a:cubicBezTo>
                  <a:cubicBezTo>
                    <a:pt x="14250" y="8098"/>
                    <a:pt x="13478" y="7938"/>
                    <a:pt x="12762" y="7634"/>
                  </a:cubicBezTo>
                  <a:cubicBezTo>
                    <a:pt x="12396" y="7479"/>
                    <a:pt x="12057" y="7282"/>
                    <a:pt x="11735" y="7057"/>
                  </a:cubicBezTo>
                  <a:lnTo>
                    <a:pt x="11735" y="7057"/>
                  </a:lnTo>
                  <a:cubicBezTo>
                    <a:pt x="12238" y="7161"/>
                    <a:pt x="12748" y="7258"/>
                    <a:pt x="13261" y="7299"/>
                  </a:cubicBezTo>
                  <a:cubicBezTo>
                    <a:pt x="13262" y="7299"/>
                    <a:pt x="13263" y="7299"/>
                    <a:pt x="13264" y="7299"/>
                  </a:cubicBezTo>
                  <a:cubicBezTo>
                    <a:pt x="13301" y="7299"/>
                    <a:pt x="13307" y="7234"/>
                    <a:pt x="13268" y="7228"/>
                  </a:cubicBezTo>
                  <a:cubicBezTo>
                    <a:pt x="13034" y="7188"/>
                    <a:pt x="12800" y="7153"/>
                    <a:pt x="12565" y="7118"/>
                  </a:cubicBezTo>
                  <a:lnTo>
                    <a:pt x="12565" y="7118"/>
                  </a:lnTo>
                  <a:cubicBezTo>
                    <a:pt x="12751" y="7129"/>
                    <a:pt x="12938" y="7135"/>
                    <a:pt x="13125" y="7135"/>
                  </a:cubicBezTo>
                  <a:cubicBezTo>
                    <a:pt x="13489" y="7135"/>
                    <a:pt x="13853" y="7113"/>
                    <a:pt x="14213" y="7068"/>
                  </a:cubicBezTo>
                  <a:cubicBezTo>
                    <a:pt x="14447" y="7039"/>
                    <a:pt x="14680" y="7001"/>
                    <a:pt x="14911" y="6953"/>
                  </a:cubicBezTo>
                  <a:cubicBezTo>
                    <a:pt x="15128" y="6909"/>
                    <a:pt x="15374" y="6866"/>
                    <a:pt x="15567" y="6750"/>
                  </a:cubicBezTo>
                  <a:cubicBezTo>
                    <a:pt x="15616" y="6720"/>
                    <a:pt x="15590" y="6627"/>
                    <a:pt x="15533" y="6627"/>
                  </a:cubicBezTo>
                  <a:cubicBezTo>
                    <a:pt x="15532" y="6627"/>
                    <a:pt x="15532" y="6627"/>
                    <a:pt x="15531" y="6627"/>
                  </a:cubicBezTo>
                  <a:cubicBezTo>
                    <a:pt x="15338" y="6629"/>
                    <a:pt x="15145" y="6693"/>
                    <a:pt x="14957" y="6733"/>
                  </a:cubicBezTo>
                  <a:cubicBezTo>
                    <a:pt x="14758" y="6776"/>
                    <a:pt x="14560" y="6812"/>
                    <a:pt x="14358" y="6841"/>
                  </a:cubicBezTo>
                  <a:cubicBezTo>
                    <a:pt x="13951" y="6899"/>
                    <a:pt x="13542" y="6932"/>
                    <a:pt x="13132" y="6933"/>
                  </a:cubicBezTo>
                  <a:cubicBezTo>
                    <a:pt x="13123" y="6933"/>
                    <a:pt x="13114" y="6933"/>
                    <a:pt x="13105" y="6933"/>
                  </a:cubicBezTo>
                  <a:cubicBezTo>
                    <a:pt x="12632" y="6933"/>
                    <a:pt x="12160" y="6896"/>
                    <a:pt x="11692" y="6825"/>
                  </a:cubicBezTo>
                  <a:cubicBezTo>
                    <a:pt x="12311" y="6732"/>
                    <a:pt x="12932" y="6676"/>
                    <a:pt x="13554" y="6601"/>
                  </a:cubicBezTo>
                  <a:cubicBezTo>
                    <a:pt x="13592" y="6596"/>
                    <a:pt x="13592" y="6540"/>
                    <a:pt x="13555" y="6540"/>
                  </a:cubicBezTo>
                  <a:cubicBezTo>
                    <a:pt x="13554" y="6540"/>
                    <a:pt x="13553" y="6540"/>
                    <a:pt x="13552" y="6540"/>
                  </a:cubicBezTo>
                  <a:cubicBezTo>
                    <a:pt x="12894" y="6556"/>
                    <a:pt x="12233" y="6655"/>
                    <a:pt x="11582" y="6761"/>
                  </a:cubicBezTo>
                  <a:cubicBezTo>
                    <a:pt x="11560" y="6764"/>
                    <a:pt x="11550" y="6783"/>
                    <a:pt x="11549" y="6800"/>
                  </a:cubicBezTo>
                  <a:cubicBezTo>
                    <a:pt x="11482" y="6790"/>
                    <a:pt x="11417" y="6778"/>
                    <a:pt x="11352" y="6767"/>
                  </a:cubicBezTo>
                  <a:cubicBezTo>
                    <a:pt x="12176" y="6245"/>
                    <a:pt x="13088" y="5927"/>
                    <a:pt x="14062" y="5824"/>
                  </a:cubicBezTo>
                  <a:cubicBezTo>
                    <a:pt x="14322" y="5796"/>
                    <a:pt x="14584" y="5782"/>
                    <a:pt x="14846" y="5782"/>
                  </a:cubicBezTo>
                  <a:close/>
                  <a:moveTo>
                    <a:pt x="15187" y="12997"/>
                  </a:moveTo>
                  <a:lnTo>
                    <a:pt x="15187" y="12997"/>
                  </a:lnTo>
                  <a:cubicBezTo>
                    <a:pt x="15232" y="12998"/>
                    <a:pt x="15276" y="12998"/>
                    <a:pt x="15319" y="13001"/>
                  </a:cubicBezTo>
                  <a:cubicBezTo>
                    <a:pt x="15527" y="13020"/>
                    <a:pt x="15736" y="13047"/>
                    <a:pt x="15939" y="13093"/>
                  </a:cubicBezTo>
                  <a:cubicBezTo>
                    <a:pt x="16354" y="13190"/>
                    <a:pt x="16757" y="13353"/>
                    <a:pt x="17120" y="13576"/>
                  </a:cubicBezTo>
                  <a:cubicBezTo>
                    <a:pt x="17789" y="13987"/>
                    <a:pt x="18321" y="14582"/>
                    <a:pt x="18780" y="15214"/>
                  </a:cubicBezTo>
                  <a:cubicBezTo>
                    <a:pt x="19013" y="15534"/>
                    <a:pt x="19229" y="15866"/>
                    <a:pt x="19442" y="16198"/>
                  </a:cubicBezTo>
                  <a:cubicBezTo>
                    <a:pt x="19249" y="16225"/>
                    <a:pt x="19055" y="16238"/>
                    <a:pt x="18861" y="16238"/>
                  </a:cubicBezTo>
                  <a:cubicBezTo>
                    <a:pt x="18246" y="16238"/>
                    <a:pt x="17634" y="16104"/>
                    <a:pt x="17075" y="15842"/>
                  </a:cubicBezTo>
                  <a:cubicBezTo>
                    <a:pt x="16337" y="15495"/>
                    <a:pt x="15717" y="14922"/>
                    <a:pt x="15292" y="14226"/>
                  </a:cubicBezTo>
                  <a:cubicBezTo>
                    <a:pt x="15086" y="13888"/>
                    <a:pt x="14944" y="13529"/>
                    <a:pt x="14831" y="13154"/>
                  </a:cubicBezTo>
                  <a:lnTo>
                    <a:pt x="14831" y="13154"/>
                  </a:lnTo>
                  <a:lnTo>
                    <a:pt x="14884" y="13213"/>
                  </a:lnTo>
                  <a:cubicBezTo>
                    <a:pt x="14950" y="13278"/>
                    <a:pt x="15015" y="13342"/>
                    <a:pt x="15083" y="13406"/>
                  </a:cubicBezTo>
                  <a:cubicBezTo>
                    <a:pt x="15138" y="13488"/>
                    <a:pt x="15189" y="13569"/>
                    <a:pt x="15242" y="13651"/>
                  </a:cubicBezTo>
                  <a:cubicBezTo>
                    <a:pt x="15346" y="13813"/>
                    <a:pt x="15460" y="13964"/>
                    <a:pt x="15585" y="14111"/>
                  </a:cubicBezTo>
                  <a:cubicBezTo>
                    <a:pt x="15836" y="14401"/>
                    <a:pt x="16136" y="14650"/>
                    <a:pt x="16465" y="14848"/>
                  </a:cubicBezTo>
                  <a:cubicBezTo>
                    <a:pt x="16471" y="14851"/>
                    <a:pt x="16477" y="14853"/>
                    <a:pt x="16482" y="14853"/>
                  </a:cubicBezTo>
                  <a:cubicBezTo>
                    <a:pt x="16518" y="14853"/>
                    <a:pt x="16540" y="14798"/>
                    <a:pt x="16503" y="14773"/>
                  </a:cubicBezTo>
                  <a:cubicBezTo>
                    <a:pt x="16176" y="14567"/>
                    <a:pt x="15883" y="14312"/>
                    <a:pt x="15635" y="14014"/>
                  </a:cubicBezTo>
                  <a:cubicBezTo>
                    <a:pt x="15543" y="13905"/>
                    <a:pt x="15460" y="13786"/>
                    <a:pt x="15382" y="13665"/>
                  </a:cubicBezTo>
                  <a:lnTo>
                    <a:pt x="15382" y="13665"/>
                  </a:lnTo>
                  <a:cubicBezTo>
                    <a:pt x="15787" y="14006"/>
                    <a:pt x="16232" y="14305"/>
                    <a:pt x="16710" y="14504"/>
                  </a:cubicBezTo>
                  <a:cubicBezTo>
                    <a:pt x="16716" y="14506"/>
                    <a:pt x="16722" y="14507"/>
                    <a:pt x="16728" y="14507"/>
                  </a:cubicBezTo>
                  <a:cubicBezTo>
                    <a:pt x="16773" y="14507"/>
                    <a:pt x="16808" y="14441"/>
                    <a:pt x="16760" y="14414"/>
                  </a:cubicBezTo>
                  <a:cubicBezTo>
                    <a:pt x="16445" y="14233"/>
                    <a:pt x="16127" y="14057"/>
                    <a:pt x="15829" y="13848"/>
                  </a:cubicBezTo>
                  <a:cubicBezTo>
                    <a:pt x="15585" y="13676"/>
                    <a:pt x="15355" y="13482"/>
                    <a:pt x="15136" y="13279"/>
                  </a:cubicBezTo>
                  <a:cubicBezTo>
                    <a:pt x="15083" y="13203"/>
                    <a:pt x="15025" y="13130"/>
                    <a:pt x="14957" y="13064"/>
                  </a:cubicBezTo>
                  <a:cubicBezTo>
                    <a:pt x="14951" y="13058"/>
                    <a:pt x="14945" y="13056"/>
                    <a:pt x="14943" y="13055"/>
                  </a:cubicBezTo>
                  <a:lnTo>
                    <a:pt x="14943" y="13055"/>
                  </a:lnTo>
                  <a:cubicBezTo>
                    <a:pt x="14944" y="13055"/>
                    <a:pt x="14946" y="13056"/>
                    <a:pt x="14948" y="13056"/>
                  </a:cubicBezTo>
                  <a:cubicBezTo>
                    <a:pt x="14959" y="13056"/>
                    <a:pt x="14966" y="13048"/>
                    <a:pt x="14970" y="13039"/>
                  </a:cubicBezTo>
                  <a:cubicBezTo>
                    <a:pt x="15065" y="13056"/>
                    <a:pt x="15157" y="13089"/>
                    <a:pt x="15249" y="13119"/>
                  </a:cubicBezTo>
                  <a:cubicBezTo>
                    <a:pt x="15395" y="13167"/>
                    <a:pt x="15538" y="13220"/>
                    <a:pt x="15680" y="13281"/>
                  </a:cubicBezTo>
                  <a:cubicBezTo>
                    <a:pt x="15951" y="13396"/>
                    <a:pt x="16214" y="13530"/>
                    <a:pt x="16473" y="13674"/>
                  </a:cubicBezTo>
                  <a:cubicBezTo>
                    <a:pt x="16480" y="13678"/>
                    <a:pt x="16487" y="13679"/>
                    <a:pt x="16493" y="13679"/>
                  </a:cubicBezTo>
                  <a:cubicBezTo>
                    <a:pt x="16526" y="13679"/>
                    <a:pt x="16544" y="13630"/>
                    <a:pt x="16509" y="13607"/>
                  </a:cubicBezTo>
                  <a:cubicBezTo>
                    <a:pt x="16242" y="13424"/>
                    <a:pt x="15956" y="13279"/>
                    <a:pt x="15655" y="13160"/>
                  </a:cubicBezTo>
                  <a:cubicBezTo>
                    <a:pt x="15513" y="13103"/>
                    <a:pt x="15371" y="13051"/>
                    <a:pt x="15226" y="13007"/>
                  </a:cubicBezTo>
                  <a:cubicBezTo>
                    <a:pt x="15214" y="13004"/>
                    <a:pt x="15199" y="13000"/>
                    <a:pt x="15187" y="12997"/>
                  </a:cubicBezTo>
                  <a:close/>
                  <a:moveTo>
                    <a:pt x="8534" y="22818"/>
                  </a:moveTo>
                  <a:cubicBezTo>
                    <a:pt x="8603" y="22818"/>
                    <a:pt x="8672" y="22819"/>
                    <a:pt x="8741" y="22822"/>
                  </a:cubicBezTo>
                  <a:cubicBezTo>
                    <a:pt x="9194" y="22837"/>
                    <a:pt x="9642" y="22900"/>
                    <a:pt x="10090" y="22969"/>
                  </a:cubicBezTo>
                  <a:cubicBezTo>
                    <a:pt x="10090" y="22991"/>
                    <a:pt x="10096" y="23012"/>
                    <a:pt x="10109" y="23029"/>
                  </a:cubicBezTo>
                  <a:cubicBezTo>
                    <a:pt x="9978" y="23024"/>
                    <a:pt x="9846" y="23022"/>
                    <a:pt x="9715" y="23022"/>
                  </a:cubicBezTo>
                  <a:cubicBezTo>
                    <a:pt x="9379" y="23022"/>
                    <a:pt x="9043" y="23038"/>
                    <a:pt x="8708" y="23077"/>
                  </a:cubicBezTo>
                  <a:cubicBezTo>
                    <a:pt x="8673" y="23080"/>
                    <a:pt x="8673" y="23136"/>
                    <a:pt x="8708" y="23136"/>
                  </a:cubicBezTo>
                  <a:cubicBezTo>
                    <a:pt x="8709" y="23136"/>
                    <a:pt x="8710" y="23136"/>
                    <a:pt x="8711" y="23135"/>
                  </a:cubicBezTo>
                  <a:cubicBezTo>
                    <a:pt x="9059" y="23108"/>
                    <a:pt x="9408" y="23091"/>
                    <a:pt x="9757" y="23091"/>
                  </a:cubicBezTo>
                  <a:cubicBezTo>
                    <a:pt x="9889" y="23091"/>
                    <a:pt x="10022" y="23093"/>
                    <a:pt x="10154" y="23099"/>
                  </a:cubicBezTo>
                  <a:cubicBezTo>
                    <a:pt x="10158" y="23099"/>
                    <a:pt x="10160" y="23097"/>
                    <a:pt x="10161" y="23094"/>
                  </a:cubicBezTo>
                  <a:cubicBezTo>
                    <a:pt x="10184" y="23123"/>
                    <a:pt x="10208" y="23150"/>
                    <a:pt x="10231" y="23178"/>
                  </a:cubicBezTo>
                  <a:cubicBezTo>
                    <a:pt x="9229" y="23374"/>
                    <a:pt x="8211" y="23492"/>
                    <a:pt x="7190" y="23530"/>
                  </a:cubicBezTo>
                  <a:cubicBezTo>
                    <a:pt x="7047" y="23534"/>
                    <a:pt x="6902" y="23538"/>
                    <a:pt x="6758" y="23540"/>
                  </a:cubicBezTo>
                  <a:cubicBezTo>
                    <a:pt x="6753" y="23540"/>
                    <a:pt x="6748" y="23540"/>
                    <a:pt x="6742" y="23540"/>
                  </a:cubicBezTo>
                  <a:cubicBezTo>
                    <a:pt x="6638" y="23540"/>
                    <a:pt x="6393" y="23524"/>
                    <a:pt x="6495" y="23364"/>
                  </a:cubicBezTo>
                  <a:cubicBezTo>
                    <a:pt x="6559" y="23267"/>
                    <a:pt x="6715" y="23212"/>
                    <a:pt x="6817" y="23164"/>
                  </a:cubicBezTo>
                  <a:cubicBezTo>
                    <a:pt x="6938" y="23107"/>
                    <a:pt x="7061" y="23057"/>
                    <a:pt x="7188" y="23016"/>
                  </a:cubicBezTo>
                  <a:cubicBezTo>
                    <a:pt x="7620" y="22873"/>
                    <a:pt x="8078" y="22818"/>
                    <a:pt x="8534" y="22818"/>
                  </a:cubicBezTo>
                  <a:close/>
                  <a:moveTo>
                    <a:pt x="10309" y="23276"/>
                  </a:moveTo>
                  <a:cubicBezTo>
                    <a:pt x="10343" y="23313"/>
                    <a:pt x="10376" y="23350"/>
                    <a:pt x="10411" y="23388"/>
                  </a:cubicBezTo>
                  <a:cubicBezTo>
                    <a:pt x="9811" y="23494"/>
                    <a:pt x="9222" y="23662"/>
                    <a:pt x="8662" y="23903"/>
                  </a:cubicBezTo>
                  <a:cubicBezTo>
                    <a:pt x="8619" y="23921"/>
                    <a:pt x="8632" y="23984"/>
                    <a:pt x="8669" y="23984"/>
                  </a:cubicBezTo>
                  <a:cubicBezTo>
                    <a:pt x="8674" y="23984"/>
                    <a:pt x="8679" y="23983"/>
                    <a:pt x="8684" y="23981"/>
                  </a:cubicBezTo>
                  <a:cubicBezTo>
                    <a:pt x="9198" y="23768"/>
                    <a:pt x="9730" y="23605"/>
                    <a:pt x="10276" y="23496"/>
                  </a:cubicBezTo>
                  <a:lnTo>
                    <a:pt x="10276" y="23496"/>
                  </a:lnTo>
                  <a:cubicBezTo>
                    <a:pt x="9875" y="23689"/>
                    <a:pt x="9470" y="23879"/>
                    <a:pt x="9060" y="24058"/>
                  </a:cubicBezTo>
                  <a:cubicBezTo>
                    <a:pt x="8513" y="24297"/>
                    <a:pt x="7954" y="24561"/>
                    <a:pt x="7378" y="24724"/>
                  </a:cubicBezTo>
                  <a:cubicBezTo>
                    <a:pt x="7244" y="24761"/>
                    <a:pt x="7108" y="24793"/>
                    <a:pt x="6969" y="24810"/>
                  </a:cubicBezTo>
                  <a:cubicBezTo>
                    <a:pt x="6903" y="24819"/>
                    <a:pt x="6834" y="24826"/>
                    <a:pt x="6765" y="24826"/>
                  </a:cubicBezTo>
                  <a:cubicBezTo>
                    <a:pt x="6753" y="24826"/>
                    <a:pt x="6741" y="24826"/>
                    <a:pt x="6729" y="24825"/>
                  </a:cubicBezTo>
                  <a:cubicBezTo>
                    <a:pt x="6721" y="24825"/>
                    <a:pt x="6709" y="24826"/>
                    <a:pt x="6696" y="24826"/>
                  </a:cubicBezTo>
                  <a:cubicBezTo>
                    <a:pt x="6671" y="24826"/>
                    <a:pt x="6644" y="24824"/>
                    <a:pt x="6633" y="24814"/>
                  </a:cubicBezTo>
                  <a:cubicBezTo>
                    <a:pt x="6569" y="24760"/>
                    <a:pt x="6595" y="24700"/>
                    <a:pt x="6633" y="24646"/>
                  </a:cubicBezTo>
                  <a:cubicBezTo>
                    <a:pt x="6769" y="24456"/>
                    <a:pt x="6968" y="24303"/>
                    <a:pt x="7165" y="24180"/>
                  </a:cubicBezTo>
                  <a:cubicBezTo>
                    <a:pt x="7579" y="23924"/>
                    <a:pt x="8060" y="23794"/>
                    <a:pt x="8528" y="23683"/>
                  </a:cubicBezTo>
                  <a:cubicBezTo>
                    <a:pt x="9120" y="23544"/>
                    <a:pt x="9714" y="23411"/>
                    <a:pt x="10309" y="23276"/>
                  </a:cubicBezTo>
                  <a:close/>
                  <a:moveTo>
                    <a:pt x="10537" y="23514"/>
                  </a:moveTo>
                  <a:cubicBezTo>
                    <a:pt x="10577" y="23554"/>
                    <a:pt x="10615" y="23592"/>
                    <a:pt x="10656" y="23632"/>
                  </a:cubicBezTo>
                  <a:cubicBezTo>
                    <a:pt x="10638" y="23638"/>
                    <a:pt x="10624" y="23646"/>
                    <a:pt x="10614" y="23660"/>
                  </a:cubicBezTo>
                  <a:cubicBezTo>
                    <a:pt x="10594" y="23689"/>
                    <a:pt x="10573" y="23717"/>
                    <a:pt x="10553" y="23744"/>
                  </a:cubicBezTo>
                  <a:cubicBezTo>
                    <a:pt x="10201" y="24070"/>
                    <a:pt x="9841" y="24385"/>
                    <a:pt x="9465" y="24683"/>
                  </a:cubicBezTo>
                  <a:cubicBezTo>
                    <a:pt x="9023" y="25035"/>
                    <a:pt x="8567" y="25410"/>
                    <a:pt x="8067" y="25672"/>
                  </a:cubicBezTo>
                  <a:cubicBezTo>
                    <a:pt x="7962" y="25726"/>
                    <a:pt x="7856" y="25774"/>
                    <a:pt x="7744" y="25811"/>
                  </a:cubicBezTo>
                  <a:cubicBezTo>
                    <a:pt x="7687" y="25831"/>
                    <a:pt x="7555" y="25882"/>
                    <a:pt x="7455" y="25882"/>
                  </a:cubicBezTo>
                  <a:cubicBezTo>
                    <a:pt x="7416" y="25882"/>
                    <a:pt x="7381" y="25874"/>
                    <a:pt x="7358" y="25852"/>
                  </a:cubicBezTo>
                  <a:cubicBezTo>
                    <a:pt x="7281" y="25781"/>
                    <a:pt x="7436" y="25557"/>
                    <a:pt x="7477" y="25492"/>
                  </a:cubicBezTo>
                  <a:cubicBezTo>
                    <a:pt x="7537" y="25400"/>
                    <a:pt x="7606" y="25313"/>
                    <a:pt x="7683" y="25234"/>
                  </a:cubicBezTo>
                  <a:cubicBezTo>
                    <a:pt x="8027" y="24869"/>
                    <a:pt x="8491" y="24641"/>
                    <a:pt x="8926" y="24401"/>
                  </a:cubicBezTo>
                  <a:cubicBezTo>
                    <a:pt x="9343" y="24173"/>
                    <a:pt x="9758" y="23943"/>
                    <a:pt x="10176" y="23713"/>
                  </a:cubicBezTo>
                  <a:cubicBezTo>
                    <a:pt x="10265" y="23667"/>
                    <a:pt x="10353" y="23623"/>
                    <a:pt x="10442" y="23575"/>
                  </a:cubicBezTo>
                  <a:cubicBezTo>
                    <a:pt x="10446" y="23571"/>
                    <a:pt x="10451" y="23567"/>
                    <a:pt x="10452" y="23561"/>
                  </a:cubicBezTo>
                  <a:cubicBezTo>
                    <a:pt x="10481" y="23545"/>
                    <a:pt x="10509" y="23528"/>
                    <a:pt x="10537" y="23514"/>
                  </a:cubicBezTo>
                  <a:close/>
                  <a:moveTo>
                    <a:pt x="14901" y="19498"/>
                  </a:moveTo>
                  <a:lnTo>
                    <a:pt x="14901" y="19498"/>
                  </a:lnTo>
                  <a:cubicBezTo>
                    <a:pt x="14909" y="19508"/>
                    <a:pt x="14917" y="19516"/>
                    <a:pt x="14924" y="19525"/>
                  </a:cubicBezTo>
                  <a:cubicBezTo>
                    <a:pt x="14914" y="19532"/>
                    <a:pt x="14907" y="19543"/>
                    <a:pt x="14913" y="19560"/>
                  </a:cubicBezTo>
                  <a:cubicBezTo>
                    <a:pt x="15170" y="20189"/>
                    <a:pt x="15411" y="20823"/>
                    <a:pt x="15646" y="21460"/>
                  </a:cubicBezTo>
                  <a:cubicBezTo>
                    <a:pt x="15654" y="21480"/>
                    <a:pt x="15671" y="21489"/>
                    <a:pt x="15688" y="21489"/>
                  </a:cubicBezTo>
                  <a:cubicBezTo>
                    <a:pt x="15714" y="21489"/>
                    <a:pt x="15740" y="21467"/>
                    <a:pt x="15730" y="21434"/>
                  </a:cubicBezTo>
                  <a:cubicBezTo>
                    <a:pt x="15512" y="20824"/>
                    <a:pt x="15270" y="20224"/>
                    <a:pt x="15015" y="19630"/>
                  </a:cubicBezTo>
                  <a:lnTo>
                    <a:pt x="15015" y="19630"/>
                  </a:lnTo>
                  <a:cubicBezTo>
                    <a:pt x="15221" y="19864"/>
                    <a:pt x="15418" y="20105"/>
                    <a:pt x="15584" y="20370"/>
                  </a:cubicBezTo>
                  <a:cubicBezTo>
                    <a:pt x="15828" y="20758"/>
                    <a:pt x="16014" y="21183"/>
                    <a:pt x="16141" y="21623"/>
                  </a:cubicBezTo>
                  <a:cubicBezTo>
                    <a:pt x="16411" y="22555"/>
                    <a:pt x="16388" y="23558"/>
                    <a:pt x="16122" y="24489"/>
                  </a:cubicBezTo>
                  <a:cubicBezTo>
                    <a:pt x="15978" y="24993"/>
                    <a:pt x="15764" y="25475"/>
                    <a:pt x="15490" y="25922"/>
                  </a:cubicBezTo>
                  <a:cubicBezTo>
                    <a:pt x="14947" y="25258"/>
                    <a:pt x="14473" y="24510"/>
                    <a:pt x="14266" y="23672"/>
                  </a:cubicBezTo>
                  <a:cubicBezTo>
                    <a:pt x="14157" y="23232"/>
                    <a:pt x="14128" y="22781"/>
                    <a:pt x="14185" y="22332"/>
                  </a:cubicBezTo>
                  <a:cubicBezTo>
                    <a:pt x="14245" y="21870"/>
                    <a:pt x="14377" y="21423"/>
                    <a:pt x="14514" y="20977"/>
                  </a:cubicBezTo>
                  <a:cubicBezTo>
                    <a:pt x="14545" y="20871"/>
                    <a:pt x="14581" y="20765"/>
                    <a:pt x="14615" y="20657"/>
                  </a:cubicBezTo>
                  <a:lnTo>
                    <a:pt x="14615" y="20657"/>
                  </a:lnTo>
                  <a:cubicBezTo>
                    <a:pt x="14615" y="20745"/>
                    <a:pt x="14615" y="20834"/>
                    <a:pt x="14611" y="20922"/>
                  </a:cubicBezTo>
                  <a:cubicBezTo>
                    <a:pt x="14599" y="21274"/>
                    <a:pt x="14568" y="21623"/>
                    <a:pt x="14521" y="21972"/>
                  </a:cubicBezTo>
                  <a:cubicBezTo>
                    <a:pt x="14517" y="22000"/>
                    <a:pt x="14540" y="22018"/>
                    <a:pt x="14562" y="22018"/>
                  </a:cubicBezTo>
                  <a:cubicBezTo>
                    <a:pt x="14577" y="22018"/>
                    <a:pt x="14592" y="22008"/>
                    <a:pt x="14595" y="21988"/>
                  </a:cubicBezTo>
                  <a:cubicBezTo>
                    <a:pt x="14646" y="21647"/>
                    <a:pt x="14682" y="21304"/>
                    <a:pt x="14700" y="20959"/>
                  </a:cubicBezTo>
                  <a:cubicBezTo>
                    <a:pt x="14710" y="20749"/>
                    <a:pt x="14720" y="20533"/>
                    <a:pt x="14717" y="20321"/>
                  </a:cubicBezTo>
                  <a:cubicBezTo>
                    <a:pt x="14755" y="20193"/>
                    <a:pt x="14791" y="20065"/>
                    <a:pt x="14818" y="19936"/>
                  </a:cubicBezTo>
                  <a:cubicBezTo>
                    <a:pt x="14874" y="20468"/>
                    <a:pt x="14907" y="21004"/>
                    <a:pt x="14909" y="21545"/>
                  </a:cubicBezTo>
                  <a:cubicBezTo>
                    <a:pt x="14911" y="21973"/>
                    <a:pt x="14889" y="22402"/>
                    <a:pt x="14886" y="22830"/>
                  </a:cubicBezTo>
                  <a:cubicBezTo>
                    <a:pt x="14886" y="22862"/>
                    <a:pt x="14911" y="22881"/>
                    <a:pt x="14935" y="22881"/>
                  </a:cubicBezTo>
                  <a:cubicBezTo>
                    <a:pt x="14955" y="22881"/>
                    <a:pt x="14974" y="22869"/>
                    <a:pt x="14978" y="22842"/>
                  </a:cubicBezTo>
                  <a:cubicBezTo>
                    <a:pt x="15084" y="22091"/>
                    <a:pt x="15062" y="21317"/>
                    <a:pt x="15012" y="20562"/>
                  </a:cubicBezTo>
                  <a:cubicBezTo>
                    <a:pt x="14988" y="20207"/>
                    <a:pt x="14951" y="19851"/>
                    <a:pt x="14901" y="19498"/>
                  </a:cubicBezTo>
                  <a:close/>
                  <a:moveTo>
                    <a:pt x="3713" y="26370"/>
                  </a:moveTo>
                  <a:cubicBezTo>
                    <a:pt x="3706" y="26596"/>
                    <a:pt x="3818" y="26850"/>
                    <a:pt x="4053" y="26881"/>
                  </a:cubicBezTo>
                  <a:cubicBezTo>
                    <a:pt x="4058" y="26881"/>
                    <a:pt x="4062" y="26882"/>
                    <a:pt x="4067" y="26882"/>
                  </a:cubicBezTo>
                  <a:cubicBezTo>
                    <a:pt x="4076" y="26882"/>
                    <a:pt x="4085" y="26881"/>
                    <a:pt x="4093" y="26881"/>
                  </a:cubicBezTo>
                  <a:lnTo>
                    <a:pt x="4066" y="26887"/>
                  </a:lnTo>
                  <a:cubicBezTo>
                    <a:pt x="4046" y="26890"/>
                    <a:pt x="4025" y="26892"/>
                    <a:pt x="4005" y="26894"/>
                  </a:cubicBezTo>
                  <a:cubicBezTo>
                    <a:pt x="3995" y="26894"/>
                    <a:pt x="3987" y="26894"/>
                    <a:pt x="3975" y="26892"/>
                  </a:cubicBezTo>
                  <a:cubicBezTo>
                    <a:pt x="3958" y="26890"/>
                    <a:pt x="3940" y="26888"/>
                    <a:pt x="3924" y="26885"/>
                  </a:cubicBezTo>
                  <a:cubicBezTo>
                    <a:pt x="3924" y="26885"/>
                    <a:pt x="3917" y="26882"/>
                    <a:pt x="3912" y="26882"/>
                  </a:cubicBezTo>
                  <a:cubicBezTo>
                    <a:pt x="3905" y="26881"/>
                    <a:pt x="3889" y="26875"/>
                    <a:pt x="3887" y="26875"/>
                  </a:cubicBezTo>
                  <a:cubicBezTo>
                    <a:pt x="3870" y="26871"/>
                    <a:pt x="3855" y="26861"/>
                    <a:pt x="3839" y="26857"/>
                  </a:cubicBezTo>
                  <a:cubicBezTo>
                    <a:pt x="3837" y="26855"/>
                    <a:pt x="3837" y="26855"/>
                    <a:pt x="3837" y="26855"/>
                  </a:cubicBezTo>
                  <a:cubicBezTo>
                    <a:pt x="3836" y="26855"/>
                    <a:pt x="3836" y="26855"/>
                    <a:pt x="3835" y="26854"/>
                  </a:cubicBezTo>
                  <a:lnTo>
                    <a:pt x="3834" y="26853"/>
                  </a:lnTo>
                  <a:cubicBezTo>
                    <a:pt x="3828" y="26848"/>
                    <a:pt x="3821" y="26846"/>
                    <a:pt x="3817" y="26840"/>
                  </a:cubicBezTo>
                  <a:cubicBezTo>
                    <a:pt x="3800" y="26830"/>
                    <a:pt x="3784" y="26817"/>
                    <a:pt x="3770" y="26803"/>
                  </a:cubicBezTo>
                  <a:lnTo>
                    <a:pt x="3743" y="26770"/>
                  </a:lnTo>
                  <a:cubicBezTo>
                    <a:pt x="3740" y="26766"/>
                    <a:pt x="3734" y="26760"/>
                    <a:pt x="3731" y="26755"/>
                  </a:cubicBezTo>
                  <a:cubicBezTo>
                    <a:pt x="3729" y="26753"/>
                    <a:pt x="3724" y="26745"/>
                    <a:pt x="3721" y="26739"/>
                  </a:cubicBezTo>
                  <a:cubicBezTo>
                    <a:pt x="3714" y="26726"/>
                    <a:pt x="3710" y="26715"/>
                    <a:pt x="3703" y="26701"/>
                  </a:cubicBezTo>
                  <a:cubicBezTo>
                    <a:pt x="3697" y="26688"/>
                    <a:pt x="3692" y="26674"/>
                    <a:pt x="3689" y="26660"/>
                  </a:cubicBezTo>
                  <a:cubicBezTo>
                    <a:pt x="3686" y="26654"/>
                    <a:pt x="3683" y="26645"/>
                    <a:pt x="3683" y="26641"/>
                  </a:cubicBezTo>
                  <a:cubicBezTo>
                    <a:pt x="3682" y="26631"/>
                    <a:pt x="3679" y="26620"/>
                    <a:pt x="3678" y="26611"/>
                  </a:cubicBezTo>
                  <a:cubicBezTo>
                    <a:pt x="3675" y="26592"/>
                    <a:pt x="3676" y="26573"/>
                    <a:pt x="3670" y="26555"/>
                  </a:cubicBezTo>
                  <a:lnTo>
                    <a:pt x="3670" y="26553"/>
                  </a:lnTo>
                  <a:lnTo>
                    <a:pt x="3670" y="26549"/>
                  </a:lnTo>
                  <a:cubicBezTo>
                    <a:pt x="3670" y="26539"/>
                    <a:pt x="3670" y="26528"/>
                    <a:pt x="3672" y="26518"/>
                  </a:cubicBezTo>
                  <a:cubicBezTo>
                    <a:pt x="3675" y="26499"/>
                    <a:pt x="3676" y="26484"/>
                    <a:pt x="3679" y="26467"/>
                  </a:cubicBezTo>
                  <a:cubicBezTo>
                    <a:pt x="3679" y="26467"/>
                    <a:pt x="3682" y="26461"/>
                    <a:pt x="3682" y="26455"/>
                  </a:cubicBezTo>
                  <a:cubicBezTo>
                    <a:pt x="3683" y="26450"/>
                    <a:pt x="3689" y="26431"/>
                    <a:pt x="3689" y="26428"/>
                  </a:cubicBezTo>
                  <a:cubicBezTo>
                    <a:pt x="3693" y="26413"/>
                    <a:pt x="3700" y="26397"/>
                    <a:pt x="3707" y="26382"/>
                  </a:cubicBezTo>
                  <a:cubicBezTo>
                    <a:pt x="3707" y="26379"/>
                    <a:pt x="3712" y="26374"/>
                    <a:pt x="3713" y="26370"/>
                  </a:cubicBezTo>
                  <a:close/>
                  <a:moveTo>
                    <a:pt x="10773" y="23747"/>
                  </a:moveTo>
                  <a:cubicBezTo>
                    <a:pt x="10815" y="23787"/>
                    <a:pt x="10862" y="23824"/>
                    <a:pt x="10906" y="23863"/>
                  </a:cubicBezTo>
                  <a:cubicBezTo>
                    <a:pt x="10903" y="23892"/>
                    <a:pt x="10899" y="23917"/>
                    <a:pt x="10893" y="23946"/>
                  </a:cubicBezTo>
                  <a:cubicBezTo>
                    <a:pt x="10886" y="23938"/>
                    <a:pt x="10876" y="23934"/>
                    <a:pt x="10866" y="23934"/>
                  </a:cubicBezTo>
                  <a:cubicBezTo>
                    <a:pt x="10857" y="23934"/>
                    <a:pt x="10847" y="23938"/>
                    <a:pt x="10839" y="23948"/>
                  </a:cubicBezTo>
                  <a:cubicBezTo>
                    <a:pt x="10574" y="24265"/>
                    <a:pt x="10305" y="24588"/>
                    <a:pt x="10083" y="24937"/>
                  </a:cubicBezTo>
                  <a:cubicBezTo>
                    <a:pt x="10068" y="24963"/>
                    <a:pt x="10094" y="24992"/>
                    <a:pt x="10118" y="24992"/>
                  </a:cubicBezTo>
                  <a:cubicBezTo>
                    <a:pt x="10127" y="24992"/>
                    <a:pt x="10135" y="24988"/>
                    <a:pt x="10141" y="24980"/>
                  </a:cubicBezTo>
                  <a:cubicBezTo>
                    <a:pt x="10359" y="24709"/>
                    <a:pt x="10564" y="24431"/>
                    <a:pt x="10780" y="24157"/>
                  </a:cubicBezTo>
                  <a:lnTo>
                    <a:pt x="10780" y="24157"/>
                  </a:lnTo>
                  <a:cubicBezTo>
                    <a:pt x="10727" y="24324"/>
                    <a:pt x="10678" y="24490"/>
                    <a:pt x="10632" y="24661"/>
                  </a:cubicBezTo>
                  <a:cubicBezTo>
                    <a:pt x="10540" y="24960"/>
                    <a:pt x="10445" y="25256"/>
                    <a:pt x="10339" y="25552"/>
                  </a:cubicBezTo>
                  <a:cubicBezTo>
                    <a:pt x="10249" y="25796"/>
                    <a:pt x="10157" y="26038"/>
                    <a:pt x="10058" y="26279"/>
                  </a:cubicBezTo>
                  <a:cubicBezTo>
                    <a:pt x="9966" y="26505"/>
                    <a:pt x="9886" y="26765"/>
                    <a:pt x="9748" y="26965"/>
                  </a:cubicBezTo>
                  <a:cubicBezTo>
                    <a:pt x="9678" y="27068"/>
                    <a:pt x="9544" y="27156"/>
                    <a:pt x="9426" y="27156"/>
                  </a:cubicBezTo>
                  <a:cubicBezTo>
                    <a:pt x="9343" y="27156"/>
                    <a:pt x="9269" y="27112"/>
                    <a:pt x="9231" y="26999"/>
                  </a:cubicBezTo>
                  <a:cubicBezTo>
                    <a:pt x="9167" y="26809"/>
                    <a:pt x="9233" y="26583"/>
                    <a:pt x="9283" y="26399"/>
                  </a:cubicBezTo>
                  <a:cubicBezTo>
                    <a:pt x="9409" y="25942"/>
                    <a:pt x="9609" y="25509"/>
                    <a:pt x="9848" y="25100"/>
                  </a:cubicBezTo>
                  <a:cubicBezTo>
                    <a:pt x="10113" y="24645"/>
                    <a:pt x="10420" y="24214"/>
                    <a:pt x="10729" y="23787"/>
                  </a:cubicBezTo>
                  <a:cubicBezTo>
                    <a:pt x="10743" y="23774"/>
                    <a:pt x="10759" y="23761"/>
                    <a:pt x="10773" y="23747"/>
                  </a:cubicBezTo>
                  <a:close/>
                  <a:moveTo>
                    <a:pt x="11017" y="23957"/>
                  </a:moveTo>
                  <a:cubicBezTo>
                    <a:pt x="11045" y="23981"/>
                    <a:pt x="11074" y="24008"/>
                    <a:pt x="11103" y="24034"/>
                  </a:cubicBezTo>
                  <a:cubicBezTo>
                    <a:pt x="11123" y="24049"/>
                    <a:pt x="11147" y="24055"/>
                    <a:pt x="11171" y="24055"/>
                  </a:cubicBezTo>
                  <a:cubicBezTo>
                    <a:pt x="11181" y="24055"/>
                    <a:pt x="11192" y="24054"/>
                    <a:pt x="11203" y="24052"/>
                  </a:cubicBezTo>
                  <a:cubicBezTo>
                    <a:pt x="11311" y="24673"/>
                    <a:pt x="11418" y="25292"/>
                    <a:pt x="11530" y="25911"/>
                  </a:cubicBezTo>
                  <a:cubicBezTo>
                    <a:pt x="11589" y="26235"/>
                    <a:pt x="11664" y="26560"/>
                    <a:pt x="11695" y="26888"/>
                  </a:cubicBezTo>
                  <a:cubicBezTo>
                    <a:pt x="11722" y="27162"/>
                    <a:pt x="11705" y="27448"/>
                    <a:pt x="11535" y="27673"/>
                  </a:cubicBezTo>
                  <a:cubicBezTo>
                    <a:pt x="11421" y="27592"/>
                    <a:pt x="11374" y="27433"/>
                    <a:pt x="11332" y="27307"/>
                  </a:cubicBezTo>
                  <a:cubicBezTo>
                    <a:pt x="11274" y="27138"/>
                    <a:pt x="11223" y="26968"/>
                    <a:pt x="11176" y="26797"/>
                  </a:cubicBezTo>
                  <a:cubicBezTo>
                    <a:pt x="11106" y="26535"/>
                    <a:pt x="11055" y="26268"/>
                    <a:pt x="11017" y="26000"/>
                  </a:cubicBezTo>
                  <a:cubicBezTo>
                    <a:pt x="11013" y="25935"/>
                    <a:pt x="11011" y="25871"/>
                    <a:pt x="11007" y="25804"/>
                  </a:cubicBezTo>
                  <a:cubicBezTo>
                    <a:pt x="10979" y="25190"/>
                    <a:pt x="10954" y="24570"/>
                    <a:pt x="11017" y="23957"/>
                  </a:cubicBezTo>
                  <a:close/>
                  <a:moveTo>
                    <a:pt x="10838" y="24470"/>
                  </a:moveTo>
                  <a:lnTo>
                    <a:pt x="10838" y="24470"/>
                  </a:lnTo>
                  <a:cubicBezTo>
                    <a:pt x="10807" y="24957"/>
                    <a:pt x="10822" y="25447"/>
                    <a:pt x="10886" y="25929"/>
                  </a:cubicBezTo>
                  <a:cubicBezTo>
                    <a:pt x="10888" y="25938"/>
                    <a:pt x="10891" y="25946"/>
                    <a:pt x="10891" y="25956"/>
                  </a:cubicBezTo>
                  <a:cubicBezTo>
                    <a:pt x="10906" y="26284"/>
                    <a:pt x="10918" y="26616"/>
                    <a:pt x="10915" y="26946"/>
                  </a:cubicBezTo>
                  <a:cubicBezTo>
                    <a:pt x="10913" y="27187"/>
                    <a:pt x="10927" y="27460"/>
                    <a:pt x="10875" y="27697"/>
                  </a:cubicBezTo>
                  <a:cubicBezTo>
                    <a:pt x="10854" y="27787"/>
                    <a:pt x="10796" y="27841"/>
                    <a:pt x="10725" y="27841"/>
                  </a:cubicBezTo>
                  <a:cubicBezTo>
                    <a:pt x="10689" y="27841"/>
                    <a:pt x="10650" y="27827"/>
                    <a:pt x="10611" y="27798"/>
                  </a:cubicBezTo>
                  <a:cubicBezTo>
                    <a:pt x="10509" y="27719"/>
                    <a:pt x="10493" y="27569"/>
                    <a:pt x="10486" y="27450"/>
                  </a:cubicBezTo>
                  <a:cubicBezTo>
                    <a:pt x="10454" y="26929"/>
                    <a:pt x="10481" y="26399"/>
                    <a:pt x="10543" y="25881"/>
                  </a:cubicBezTo>
                  <a:cubicBezTo>
                    <a:pt x="10588" y="25492"/>
                    <a:pt x="10664" y="25109"/>
                    <a:pt x="10760" y="24732"/>
                  </a:cubicBezTo>
                  <a:cubicBezTo>
                    <a:pt x="10787" y="24645"/>
                    <a:pt x="10814" y="24558"/>
                    <a:pt x="10838" y="24470"/>
                  </a:cubicBezTo>
                  <a:close/>
                  <a:moveTo>
                    <a:pt x="6112" y="28252"/>
                  </a:moveTo>
                  <a:cubicBezTo>
                    <a:pt x="6116" y="28257"/>
                    <a:pt x="6122" y="28261"/>
                    <a:pt x="6123" y="28266"/>
                  </a:cubicBezTo>
                  <a:cubicBezTo>
                    <a:pt x="6126" y="28266"/>
                    <a:pt x="6131" y="28271"/>
                    <a:pt x="6133" y="28277"/>
                  </a:cubicBezTo>
                  <a:cubicBezTo>
                    <a:pt x="6136" y="28280"/>
                    <a:pt x="6139" y="28290"/>
                    <a:pt x="6141" y="28293"/>
                  </a:cubicBezTo>
                  <a:cubicBezTo>
                    <a:pt x="6148" y="28308"/>
                    <a:pt x="6153" y="28325"/>
                    <a:pt x="6159" y="28341"/>
                  </a:cubicBezTo>
                  <a:lnTo>
                    <a:pt x="6159" y="28342"/>
                  </a:lnTo>
                  <a:lnTo>
                    <a:pt x="6159" y="28348"/>
                  </a:lnTo>
                  <a:cubicBezTo>
                    <a:pt x="6160" y="28357"/>
                    <a:pt x="6162" y="28364"/>
                    <a:pt x="6165" y="28372"/>
                  </a:cubicBezTo>
                  <a:cubicBezTo>
                    <a:pt x="6166" y="28382"/>
                    <a:pt x="6166" y="28389"/>
                    <a:pt x="6167" y="28398"/>
                  </a:cubicBezTo>
                  <a:cubicBezTo>
                    <a:pt x="6167" y="28403"/>
                    <a:pt x="6169" y="28403"/>
                    <a:pt x="6169" y="28405"/>
                  </a:cubicBezTo>
                  <a:lnTo>
                    <a:pt x="6169" y="28412"/>
                  </a:lnTo>
                  <a:cubicBezTo>
                    <a:pt x="6167" y="28429"/>
                    <a:pt x="6167" y="28444"/>
                    <a:pt x="6165" y="28461"/>
                  </a:cubicBezTo>
                  <a:cubicBezTo>
                    <a:pt x="6165" y="28466"/>
                    <a:pt x="6162" y="28470"/>
                    <a:pt x="6160" y="28476"/>
                  </a:cubicBezTo>
                  <a:cubicBezTo>
                    <a:pt x="6159" y="28479"/>
                    <a:pt x="6159" y="28483"/>
                    <a:pt x="6158" y="28484"/>
                  </a:cubicBezTo>
                  <a:cubicBezTo>
                    <a:pt x="6153" y="28491"/>
                    <a:pt x="6152" y="28500"/>
                    <a:pt x="6148" y="28507"/>
                  </a:cubicBezTo>
                  <a:cubicBezTo>
                    <a:pt x="6148" y="28507"/>
                    <a:pt x="6143" y="28518"/>
                    <a:pt x="6141" y="28525"/>
                  </a:cubicBezTo>
                  <a:cubicBezTo>
                    <a:pt x="6139" y="28528"/>
                    <a:pt x="6136" y="28534"/>
                    <a:pt x="6136" y="28534"/>
                  </a:cubicBezTo>
                  <a:cubicBezTo>
                    <a:pt x="6131" y="28542"/>
                    <a:pt x="6123" y="28549"/>
                    <a:pt x="6116" y="28558"/>
                  </a:cubicBezTo>
                  <a:cubicBezTo>
                    <a:pt x="6115" y="28562"/>
                    <a:pt x="6115" y="28562"/>
                    <a:pt x="6112" y="28564"/>
                  </a:cubicBezTo>
                  <a:cubicBezTo>
                    <a:pt x="6111" y="28564"/>
                    <a:pt x="6112" y="28564"/>
                    <a:pt x="6111" y="28565"/>
                  </a:cubicBezTo>
                  <a:cubicBezTo>
                    <a:pt x="6104" y="28571"/>
                    <a:pt x="6097" y="28578"/>
                    <a:pt x="6089" y="28584"/>
                  </a:cubicBezTo>
                  <a:cubicBezTo>
                    <a:pt x="6088" y="28585"/>
                    <a:pt x="6081" y="28589"/>
                    <a:pt x="6077" y="28592"/>
                  </a:cubicBezTo>
                  <a:cubicBezTo>
                    <a:pt x="6070" y="28596"/>
                    <a:pt x="6056" y="28604"/>
                    <a:pt x="6055" y="28604"/>
                  </a:cubicBezTo>
                  <a:cubicBezTo>
                    <a:pt x="6055" y="28604"/>
                    <a:pt x="6055" y="28603"/>
                    <a:pt x="6055" y="28603"/>
                  </a:cubicBezTo>
                  <a:lnTo>
                    <a:pt x="6055" y="28603"/>
                  </a:lnTo>
                  <a:cubicBezTo>
                    <a:pt x="6047" y="28606"/>
                    <a:pt x="6038" y="28610"/>
                    <a:pt x="6031" y="28613"/>
                  </a:cubicBezTo>
                  <a:cubicBezTo>
                    <a:pt x="6030" y="28613"/>
                    <a:pt x="6027" y="28616"/>
                    <a:pt x="6024" y="28616"/>
                  </a:cubicBezTo>
                  <a:cubicBezTo>
                    <a:pt x="6017" y="28618"/>
                    <a:pt x="6010" y="28618"/>
                    <a:pt x="6003" y="28619"/>
                  </a:cubicBezTo>
                  <a:cubicBezTo>
                    <a:pt x="6095" y="28548"/>
                    <a:pt x="6153" y="28435"/>
                    <a:pt x="6126" y="28314"/>
                  </a:cubicBezTo>
                  <a:cubicBezTo>
                    <a:pt x="6123" y="28293"/>
                    <a:pt x="6112" y="28276"/>
                    <a:pt x="6105" y="28256"/>
                  </a:cubicBezTo>
                  <a:cubicBezTo>
                    <a:pt x="6108" y="28254"/>
                    <a:pt x="6111" y="28252"/>
                    <a:pt x="6112" y="28252"/>
                  </a:cubicBezTo>
                  <a:close/>
                  <a:moveTo>
                    <a:pt x="9949" y="1"/>
                  </a:moveTo>
                  <a:cubicBezTo>
                    <a:pt x="9152" y="1"/>
                    <a:pt x="8357" y="56"/>
                    <a:pt x="7576" y="236"/>
                  </a:cubicBezTo>
                  <a:cubicBezTo>
                    <a:pt x="6924" y="387"/>
                    <a:pt x="6292" y="625"/>
                    <a:pt x="5718" y="976"/>
                  </a:cubicBezTo>
                  <a:cubicBezTo>
                    <a:pt x="5194" y="1295"/>
                    <a:pt x="4733" y="1703"/>
                    <a:pt x="4268" y="2099"/>
                  </a:cubicBezTo>
                  <a:cubicBezTo>
                    <a:pt x="3805" y="2492"/>
                    <a:pt x="3328" y="2887"/>
                    <a:pt x="2796" y="3182"/>
                  </a:cubicBezTo>
                  <a:cubicBezTo>
                    <a:pt x="2589" y="3179"/>
                    <a:pt x="2381" y="3172"/>
                    <a:pt x="2174" y="3158"/>
                  </a:cubicBezTo>
                  <a:cubicBezTo>
                    <a:pt x="1583" y="3114"/>
                    <a:pt x="1000" y="3014"/>
                    <a:pt x="429" y="2860"/>
                  </a:cubicBezTo>
                  <a:cubicBezTo>
                    <a:pt x="349" y="2809"/>
                    <a:pt x="270" y="2759"/>
                    <a:pt x="184" y="2721"/>
                  </a:cubicBezTo>
                  <a:cubicBezTo>
                    <a:pt x="169" y="2714"/>
                    <a:pt x="154" y="2711"/>
                    <a:pt x="140" y="2711"/>
                  </a:cubicBezTo>
                  <a:cubicBezTo>
                    <a:pt x="93" y="2711"/>
                    <a:pt x="56" y="2744"/>
                    <a:pt x="40" y="2785"/>
                  </a:cubicBezTo>
                  <a:cubicBezTo>
                    <a:pt x="14" y="2797"/>
                    <a:pt x="0" y="2833"/>
                    <a:pt x="30" y="2858"/>
                  </a:cubicBezTo>
                  <a:cubicBezTo>
                    <a:pt x="31" y="2860"/>
                    <a:pt x="33" y="2860"/>
                    <a:pt x="36" y="2861"/>
                  </a:cubicBezTo>
                  <a:cubicBezTo>
                    <a:pt x="40" y="2882"/>
                    <a:pt x="51" y="2904"/>
                    <a:pt x="72" y="2922"/>
                  </a:cubicBezTo>
                  <a:cubicBezTo>
                    <a:pt x="78" y="2925"/>
                    <a:pt x="82" y="2929"/>
                    <a:pt x="87" y="2932"/>
                  </a:cubicBezTo>
                  <a:cubicBezTo>
                    <a:pt x="85" y="2975"/>
                    <a:pt x="106" y="3016"/>
                    <a:pt x="160" y="3031"/>
                  </a:cubicBezTo>
                  <a:cubicBezTo>
                    <a:pt x="206" y="3044"/>
                    <a:pt x="250" y="3054"/>
                    <a:pt x="294" y="3067"/>
                  </a:cubicBezTo>
                  <a:cubicBezTo>
                    <a:pt x="324" y="3083"/>
                    <a:pt x="352" y="3101"/>
                    <a:pt x="383" y="3117"/>
                  </a:cubicBezTo>
                  <a:cubicBezTo>
                    <a:pt x="1023" y="3546"/>
                    <a:pt x="1754" y="3826"/>
                    <a:pt x="2494" y="4040"/>
                  </a:cubicBezTo>
                  <a:cubicBezTo>
                    <a:pt x="2516" y="4047"/>
                    <a:pt x="2537" y="4057"/>
                    <a:pt x="2558" y="4064"/>
                  </a:cubicBezTo>
                  <a:cubicBezTo>
                    <a:pt x="3477" y="4365"/>
                    <a:pt x="4435" y="4551"/>
                    <a:pt x="5384" y="4735"/>
                  </a:cubicBezTo>
                  <a:cubicBezTo>
                    <a:pt x="5586" y="4775"/>
                    <a:pt x="5786" y="4813"/>
                    <a:pt x="5989" y="4853"/>
                  </a:cubicBezTo>
                  <a:cubicBezTo>
                    <a:pt x="6148" y="4894"/>
                    <a:pt x="6307" y="4934"/>
                    <a:pt x="6464" y="4981"/>
                  </a:cubicBezTo>
                  <a:cubicBezTo>
                    <a:pt x="7425" y="5256"/>
                    <a:pt x="8338" y="5668"/>
                    <a:pt x="9184" y="6188"/>
                  </a:cubicBezTo>
                  <a:cubicBezTo>
                    <a:pt x="9489" y="6292"/>
                    <a:pt x="9770" y="6459"/>
                    <a:pt x="9995" y="6707"/>
                  </a:cubicBezTo>
                  <a:cubicBezTo>
                    <a:pt x="10021" y="6739"/>
                    <a:pt x="10046" y="6768"/>
                    <a:pt x="10071" y="6798"/>
                  </a:cubicBezTo>
                  <a:lnTo>
                    <a:pt x="10194" y="6889"/>
                  </a:lnTo>
                  <a:cubicBezTo>
                    <a:pt x="10201" y="6917"/>
                    <a:pt x="10204" y="6944"/>
                    <a:pt x="10211" y="6970"/>
                  </a:cubicBezTo>
                  <a:cubicBezTo>
                    <a:pt x="10265" y="7039"/>
                    <a:pt x="10315" y="7110"/>
                    <a:pt x="10360" y="7183"/>
                  </a:cubicBezTo>
                  <a:cubicBezTo>
                    <a:pt x="10353" y="7118"/>
                    <a:pt x="10344" y="7054"/>
                    <a:pt x="10324" y="6991"/>
                  </a:cubicBezTo>
                  <a:lnTo>
                    <a:pt x="10324" y="6991"/>
                  </a:lnTo>
                  <a:cubicBezTo>
                    <a:pt x="10820" y="7391"/>
                    <a:pt x="11282" y="7833"/>
                    <a:pt x="11705" y="8314"/>
                  </a:cubicBezTo>
                  <a:cubicBezTo>
                    <a:pt x="11804" y="8427"/>
                    <a:pt x="11899" y="8542"/>
                    <a:pt x="11996" y="8658"/>
                  </a:cubicBezTo>
                  <a:cubicBezTo>
                    <a:pt x="12238" y="9083"/>
                    <a:pt x="12481" y="9508"/>
                    <a:pt x="12708" y="9941"/>
                  </a:cubicBezTo>
                  <a:cubicBezTo>
                    <a:pt x="12878" y="10145"/>
                    <a:pt x="13024" y="10364"/>
                    <a:pt x="13139" y="10591"/>
                  </a:cubicBezTo>
                  <a:cubicBezTo>
                    <a:pt x="13083" y="10457"/>
                    <a:pt x="13022" y="10325"/>
                    <a:pt x="12958" y="10201"/>
                  </a:cubicBezTo>
                  <a:cubicBezTo>
                    <a:pt x="12772" y="9826"/>
                    <a:pt x="12560" y="9466"/>
                    <a:pt x="12343" y="9111"/>
                  </a:cubicBezTo>
                  <a:lnTo>
                    <a:pt x="12343" y="9111"/>
                  </a:lnTo>
                  <a:cubicBezTo>
                    <a:pt x="13381" y="10535"/>
                    <a:pt x="14079" y="12202"/>
                    <a:pt x="14304" y="13963"/>
                  </a:cubicBezTo>
                  <a:cubicBezTo>
                    <a:pt x="14440" y="15029"/>
                    <a:pt x="14409" y="16114"/>
                    <a:pt x="14223" y="17174"/>
                  </a:cubicBezTo>
                  <a:cubicBezTo>
                    <a:pt x="14211" y="17289"/>
                    <a:pt x="14188" y="17404"/>
                    <a:pt x="14155" y="17519"/>
                  </a:cubicBezTo>
                  <a:cubicBezTo>
                    <a:pt x="14148" y="17551"/>
                    <a:pt x="14142" y="17582"/>
                    <a:pt x="14135" y="17615"/>
                  </a:cubicBezTo>
                  <a:cubicBezTo>
                    <a:pt x="14128" y="17625"/>
                    <a:pt x="14124" y="17636"/>
                    <a:pt x="14117" y="17646"/>
                  </a:cubicBezTo>
                  <a:cubicBezTo>
                    <a:pt x="14047" y="17855"/>
                    <a:pt x="13947" y="18056"/>
                    <a:pt x="13812" y="18252"/>
                  </a:cubicBezTo>
                  <a:cubicBezTo>
                    <a:pt x="13894" y="18178"/>
                    <a:pt x="13971" y="18097"/>
                    <a:pt x="14042" y="18011"/>
                  </a:cubicBezTo>
                  <a:lnTo>
                    <a:pt x="14042" y="18011"/>
                  </a:lnTo>
                  <a:cubicBezTo>
                    <a:pt x="13843" y="18787"/>
                    <a:pt x="13559" y="19545"/>
                    <a:pt x="13196" y="20260"/>
                  </a:cubicBezTo>
                  <a:cubicBezTo>
                    <a:pt x="12708" y="21220"/>
                    <a:pt x="12070" y="22111"/>
                    <a:pt x="11303" y="22866"/>
                  </a:cubicBezTo>
                  <a:cubicBezTo>
                    <a:pt x="11295" y="22874"/>
                    <a:pt x="11284" y="22884"/>
                    <a:pt x="11274" y="22893"/>
                  </a:cubicBezTo>
                  <a:cubicBezTo>
                    <a:pt x="11225" y="22849"/>
                    <a:pt x="11170" y="22811"/>
                    <a:pt x="11112" y="22788"/>
                  </a:cubicBezTo>
                  <a:cubicBezTo>
                    <a:pt x="11109" y="22786"/>
                    <a:pt x="11106" y="22786"/>
                    <a:pt x="11103" y="22785"/>
                  </a:cubicBezTo>
                  <a:cubicBezTo>
                    <a:pt x="10996" y="22725"/>
                    <a:pt x="10875" y="22689"/>
                    <a:pt x="10752" y="22679"/>
                  </a:cubicBezTo>
                  <a:cubicBezTo>
                    <a:pt x="10723" y="22676"/>
                    <a:pt x="10694" y="22675"/>
                    <a:pt x="10665" y="22675"/>
                  </a:cubicBezTo>
                  <a:cubicBezTo>
                    <a:pt x="10495" y="22675"/>
                    <a:pt x="10326" y="22717"/>
                    <a:pt x="10174" y="22795"/>
                  </a:cubicBezTo>
                  <a:cubicBezTo>
                    <a:pt x="10139" y="22813"/>
                    <a:pt x="10109" y="22853"/>
                    <a:pt x="10099" y="22894"/>
                  </a:cubicBezTo>
                  <a:cubicBezTo>
                    <a:pt x="9580" y="22799"/>
                    <a:pt x="9050" y="22726"/>
                    <a:pt x="8524" y="22726"/>
                  </a:cubicBezTo>
                  <a:cubicBezTo>
                    <a:pt x="8039" y="22726"/>
                    <a:pt x="7558" y="22788"/>
                    <a:pt x="7091" y="22951"/>
                  </a:cubicBezTo>
                  <a:cubicBezTo>
                    <a:pt x="6961" y="22998"/>
                    <a:pt x="6831" y="23050"/>
                    <a:pt x="6707" y="23114"/>
                  </a:cubicBezTo>
                  <a:cubicBezTo>
                    <a:pt x="6607" y="23164"/>
                    <a:pt x="6487" y="23215"/>
                    <a:pt x="6420" y="23310"/>
                  </a:cubicBezTo>
                  <a:cubicBezTo>
                    <a:pt x="6308" y="23466"/>
                    <a:pt x="6434" y="23602"/>
                    <a:pt x="6592" y="23631"/>
                  </a:cubicBezTo>
                  <a:cubicBezTo>
                    <a:pt x="6638" y="23639"/>
                    <a:pt x="6685" y="23641"/>
                    <a:pt x="6733" y="23641"/>
                  </a:cubicBezTo>
                  <a:cubicBezTo>
                    <a:pt x="6802" y="23641"/>
                    <a:pt x="6871" y="23636"/>
                    <a:pt x="6938" y="23633"/>
                  </a:cubicBezTo>
                  <a:cubicBezTo>
                    <a:pt x="7108" y="23631"/>
                    <a:pt x="7280" y="23623"/>
                    <a:pt x="7450" y="23616"/>
                  </a:cubicBezTo>
                  <a:cubicBezTo>
                    <a:pt x="7769" y="23601"/>
                    <a:pt x="8087" y="23577"/>
                    <a:pt x="8406" y="23547"/>
                  </a:cubicBezTo>
                  <a:cubicBezTo>
                    <a:pt x="8578" y="23531"/>
                    <a:pt x="8748" y="23511"/>
                    <a:pt x="8920" y="23490"/>
                  </a:cubicBezTo>
                  <a:lnTo>
                    <a:pt x="8920" y="23490"/>
                  </a:lnTo>
                  <a:cubicBezTo>
                    <a:pt x="8785" y="23520"/>
                    <a:pt x="8649" y="23551"/>
                    <a:pt x="8514" y="23582"/>
                  </a:cubicBezTo>
                  <a:cubicBezTo>
                    <a:pt x="8010" y="23700"/>
                    <a:pt x="7495" y="23842"/>
                    <a:pt x="7056" y="24123"/>
                  </a:cubicBezTo>
                  <a:cubicBezTo>
                    <a:pt x="6857" y="24251"/>
                    <a:pt x="6626" y="24428"/>
                    <a:pt x="6507" y="24639"/>
                  </a:cubicBezTo>
                  <a:cubicBezTo>
                    <a:pt x="6464" y="24716"/>
                    <a:pt x="6453" y="24811"/>
                    <a:pt x="6522" y="24875"/>
                  </a:cubicBezTo>
                  <a:cubicBezTo>
                    <a:pt x="6578" y="24929"/>
                    <a:pt x="6658" y="24938"/>
                    <a:pt x="6735" y="24938"/>
                  </a:cubicBezTo>
                  <a:cubicBezTo>
                    <a:pt x="6764" y="24938"/>
                    <a:pt x="6792" y="24937"/>
                    <a:pt x="6819" y="24936"/>
                  </a:cubicBezTo>
                  <a:cubicBezTo>
                    <a:pt x="7463" y="24909"/>
                    <a:pt x="8083" y="24602"/>
                    <a:pt x="8669" y="24357"/>
                  </a:cubicBezTo>
                  <a:cubicBezTo>
                    <a:pt x="8833" y="24289"/>
                    <a:pt x="8997" y="24214"/>
                    <a:pt x="9161" y="24141"/>
                  </a:cubicBezTo>
                  <a:lnTo>
                    <a:pt x="9161" y="24141"/>
                  </a:lnTo>
                  <a:cubicBezTo>
                    <a:pt x="9067" y="24192"/>
                    <a:pt x="8974" y="24243"/>
                    <a:pt x="8882" y="24296"/>
                  </a:cubicBezTo>
                  <a:cubicBezTo>
                    <a:pt x="8833" y="24322"/>
                    <a:pt x="8785" y="24348"/>
                    <a:pt x="8735" y="24375"/>
                  </a:cubicBezTo>
                  <a:cubicBezTo>
                    <a:pt x="7633" y="24906"/>
                    <a:pt x="6516" y="25413"/>
                    <a:pt x="5389" y="25889"/>
                  </a:cubicBezTo>
                  <a:cubicBezTo>
                    <a:pt x="5091" y="26016"/>
                    <a:pt x="4790" y="26133"/>
                    <a:pt x="4490" y="26254"/>
                  </a:cubicBezTo>
                  <a:cubicBezTo>
                    <a:pt x="4472" y="26234"/>
                    <a:pt x="4455" y="26216"/>
                    <a:pt x="4434" y="26199"/>
                  </a:cubicBezTo>
                  <a:cubicBezTo>
                    <a:pt x="4387" y="26136"/>
                    <a:pt x="4329" y="26085"/>
                    <a:pt x="4261" y="26050"/>
                  </a:cubicBezTo>
                  <a:cubicBezTo>
                    <a:pt x="4177" y="26004"/>
                    <a:pt x="4082" y="25981"/>
                    <a:pt x="3988" y="25981"/>
                  </a:cubicBezTo>
                  <a:cubicBezTo>
                    <a:pt x="3865" y="25981"/>
                    <a:pt x="3743" y="26019"/>
                    <a:pt x="3643" y="26091"/>
                  </a:cubicBezTo>
                  <a:cubicBezTo>
                    <a:pt x="3462" y="26223"/>
                    <a:pt x="3387" y="26477"/>
                    <a:pt x="3438" y="26694"/>
                  </a:cubicBezTo>
                  <a:cubicBezTo>
                    <a:pt x="3494" y="26935"/>
                    <a:pt x="3675" y="27112"/>
                    <a:pt x="3919" y="27151"/>
                  </a:cubicBezTo>
                  <a:cubicBezTo>
                    <a:pt x="3950" y="27155"/>
                    <a:pt x="3981" y="27158"/>
                    <a:pt x="4013" y="27158"/>
                  </a:cubicBezTo>
                  <a:cubicBezTo>
                    <a:pt x="4210" y="27158"/>
                    <a:pt x="4411" y="27065"/>
                    <a:pt x="4527" y="26904"/>
                  </a:cubicBezTo>
                  <a:cubicBezTo>
                    <a:pt x="4612" y="26787"/>
                    <a:pt x="4656" y="26633"/>
                    <a:pt x="4621" y="26489"/>
                  </a:cubicBezTo>
                  <a:cubicBezTo>
                    <a:pt x="4608" y="26443"/>
                    <a:pt x="4590" y="26400"/>
                    <a:pt x="4569" y="26360"/>
                  </a:cubicBezTo>
                  <a:cubicBezTo>
                    <a:pt x="4804" y="26261"/>
                    <a:pt x="5038" y="26156"/>
                    <a:pt x="5272" y="26057"/>
                  </a:cubicBezTo>
                  <a:cubicBezTo>
                    <a:pt x="5694" y="25878"/>
                    <a:pt x="6116" y="25693"/>
                    <a:pt x="6535" y="25505"/>
                  </a:cubicBezTo>
                  <a:cubicBezTo>
                    <a:pt x="7017" y="25286"/>
                    <a:pt x="7498" y="25062"/>
                    <a:pt x="7976" y="24831"/>
                  </a:cubicBezTo>
                  <a:lnTo>
                    <a:pt x="7976" y="24831"/>
                  </a:lnTo>
                  <a:cubicBezTo>
                    <a:pt x="7829" y="24937"/>
                    <a:pt x="7690" y="25052"/>
                    <a:pt x="7565" y="25186"/>
                  </a:cubicBezTo>
                  <a:cubicBezTo>
                    <a:pt x="7481" y="25275"/>
                    <a:pt x="7407" y="25371"/>
                    <a:pt x="7345" y="25476"/>
                  </a:cubicBezTo>
                  <a:cubicBezTo>
                    <a:pt x="7287" y="25574"/>
                    <a:pt x="7202" y="25705"/>
                    <a:pt x="7210" y="25824"/>
                  </a:cubicBezTo>
                  <a:cubicBezTo>
                    <a:pt x="7220" y="25965"/>
                    <a:pt x="7338" y="26004"/>
                    <a:pt x="7461" y="26004"/>
                  </a:cubicBezTo>
                  <a:cubicBezTo>
                    <a:pt x="7537" y="26004"/>
                    <a:pt x="7614" y="25989"/>
                    <a:pt x="7670" y="25974"/>
                  </a:cubicBezTo>
                  <a:cubicBezTo>
                    <a:pt x="8239" y="25828"/>
                    <a:pt x="8726" y="25434"/>
                    <a:pt x="9187" y="25086"/>
                  </a:cubicBezTo>
                  <a:cubicBezTo>
                    <a:pt x="9523" y="24832"/>
                    <a:pt x="9849" y="24566"/>
                    <a:pt x="10168" y="24290"/>
                  </a:cubicBezTo>
                  <a:lnTo>
                    <a:pt x="10168" y="24290"/>
                  </a:lnTo>
                  <a:cubicBezTo>
                    <a:pt x="10127" y="24348"/>
                    <a:pt x="10089" y="24407"/>
                    <a:pt x="10049" y="24466"/>
                  </a:cubicBezTo>
                  <a:cubicBezTo>
                    <a:pt x="9960" y="24573"/>
                    <a:pt x="9869" y="24679"/>
                    <a:pt x="9777" y="24783"/>
                  </a:cubicBezTo>
                  <a:cubicBezTo>
                    <a:pt x="9479" y="25113"/>
                    <a:pt x="9172" y="25434"/>
                    <a:pt x="8857" y="25747"/>
                  </a:cubicBezTo>
                  <a:cubicBezTo>
                    <a:pt x="8252" y="26350"/>
                    <a:pt x="7613" y="26922"/>
                    <a:pt x="6945" y="27457"/>
                  </a:cubicBezTo>
                  <a:cubicBezTo>
                    <a:pt x="6719" y="27639"/>
                    <a:pt x="6485" y="27809"/>
                    <a:pt x="6253" y="27981"/>
                  </a:cubicBezTo>
                  <a:cubicBezTo>
                    <a:pt x="6155" y="27895"/>
                    <a:pt x="6031" y="27839"/>
                    <a:pt x="5902" y="27815"/>
                  </a:cubicBezTo>
                  <a:cubicBezTo>
                    <a:pt x="5868" y="27808"/>
                    <a:pt x="5834" y="27805"/>
                    <a:pt x="5800" y="27805"/>
                  </a:cubicBezTo>
                  <a:cubicBezTo>
                    <a:pt x="5698" y="27805"/>
                    <a:pt x="5601" y="27836"/>
                    <a:pt x="5522" y="27903"/>
                  </a:cubicBezTo>
                  <a:cubicBezTo>
                    <a:pt x="5414" y="27946"/>
                    <a:pt x="5325" y="28037"/>
                    <a:pt x="5275" y="28142"/>
                  </a:cubicBezTo>
                  <a:cubicBezTo>
                    <a:pt x="5210" y="28284"/>
                    <a:pt x="5231" y="28446"/>
                    <a:pt x="5328" y="28568"/>
                  </a:cubicBezTo>
                  <a:cubicBezTo>
                    <a:pt x="5473" y="28755"/>
                    <a:pt x="5712" y="28908"/>
                    <a:pt x="5954" y="28908"/>
                  </a:cubicBezTo>
                  <a:cubicBezTo>
                    <a:pt x="5986" y="28908"/>
                    <a:pt x="6017" y="28905"/>
                    <a:pt x="6048" y="28900"/>
                  </a:cubicBezTo>
                  <a:cubicBezTo>
                    <a:pt x="6180" y="28876"/>
                    <a:pt x="6308" y="28803"/>
                    <a:pt x="6379" y="28689"/>
                  </a:cubicBezTo>
                  <a:cubicBezTo>
                    <a:pt x="6448" y="28575"/>
                    <a:pt x="6474" y="28439"/>
                    <a:pt x="6448" y="28305"/>
                  </a:cubicBezTo>
                  <a:cubicBezTo>
                    <a:pt x="6430" y="28220"/>
                    <a:pt x="6393" y="28145"/>
                    <a:pt x="6345" y="28080"/>
                  </a:cubicBezTo>
                  <a:cubicBezTo>
                    <a:pt x="6529" y="27939"/>
                    <a:pt x="6711" y="27793"/>
                    <a:pt x="6891" y="27649"/>
                  </a:cubicBezTo>
                  <a:cubicBezTo>
                    <a:pt x="7230" y="27378"/>
                    <a:pt x="7562" y="27098"/>
                    <a:pt x="7886" y="26807"/>
                  </a:cubicBezTo>
                  <a:cubicBezTo>
                    <a:pt x="8527" y="26234"/>
                    <a:pt x="9138" y="25625"/>
                    <a:pt x="9713" y="24986"/>
                  </a:cubicBezTo>
                  <a:cubicBezTo>
                    <a:pt x="9729" y="24970"/>
                    <a:pt x="9743" y="24951"/>
                    <a:pt x="9757" y="24934"/>
                  </a:cubicBezTo>
                  <a:lnTo>
                    <a:pt x="9757" y="24934"/>
                  </a:lnTo>
                  <a:cubicBezTo>
                    <a:pt x="9475" y="25411"/>
                    <a:pt x="9238" y="25913"/>
                    <a:pt x="9104" y="26457"/>
                  </a:cubicBezTo>
                  <a:cubicBezTo>
                    <a:pt x="9056" y="26654"/>
                    <a:pt x="9016" y="26868"/>
                    <a:pt x="9089" y="27065"/>
                  </a:cubicBezTo>
                  <a:cubicBezTo>
                    <a:pt x="9147" y="27221"/>
                    <a:pt x="9286" y="27318"/>
                    <a:pt x="9442" y="27318"/>
                  </a:cubicBezTo>
                  <a:cubicBezTo>
                    <a:pt x="9473" y="27318"/>
                    <a:pt x="9504" y="27314"/>
                    <a:pt x="9536" y="27307"/>
                  </a:cubicBezTo>
                  <a:cubicBezTo>
                    <a:pt x="9765" y="27254"/>
                    <a:pt x="9896" y="27050"/>
                    <a:pt x="9985" y="26846"/>
                  </a:cubicBezTo>
                  <a:cubicBezTo>
                    <a:pt x="10106" y="26580"/>
                    <a:pt x="10212" y="26306"/>
                    <a:pt x="10316" y="26034"/>
                  </a:cubicBezTo>
                  <a:cubicBezTo>
                    <a:pt x="10353" y="25938"/>
                    <a:pt x="10387" y="25842"/>
                    <a:pt x="10422" y="25746"/>
                  </a:cubicBezTo>
                  <a:lnTo>
                    <a:pt x="10422" y="25746"/>
                  </a:lnTo>
                  <a:cubicBezTo>
                    <a:pt x="10421" y="25759"/>
                    <a:pt x="10418" y="25769"/>
                    <a:pt x="10417" y="25781"/>
                  </a:cubicBezTo>
                  <a:cubicBezTo>
                    <a:pt x="10344" y="26350"/>
                    <a:pt x="10300" y="26956"/>
                    <a:pt x="10360" y="27527"/>
                  </a:cubicBezTo>
                  <a:cubicBezTo>
                    <a:pt x="10381" y="27727"/>
                    <a:pt x="10475" y="27945"/>
                    <a:pt x="10699" y="27973"/>
                  </a:cubicBezTo>
                  <a:cubicBezTo>
                    <a:pt x="10713" y="27975"/>
                    <a:pt x="10727" y="27976"/>
                    <a:pt x="10740" y="27976"/>
                  </a:cubicBezTo>
                  <a:cubicBezTo>
                    <a:pt x="10929" y="27976"/>
                    <a:pt x="11004" y="27790"/>
                    <a:pt x="11018" y="27617"/>
                  </a:cubicBezTo>
                  <a:cubicBezTo>
                    <a:pt x="11045" y="27318"/>
                    <a:pt x="11048" y="27017"/>
                    <a:pt x="11042" y="26716"/>
                  </a:cubicBezTo>
                  <a:lnTo>
                    <a:pt x="11042" y="26716"/>
                  </a:lnTo>
                  <a:cubicBezTo>
                    <a:pt x="11066" y="26809"/>
                    <a:pt x="11091" y="26899"/>
                    <a:pt x="11118" y="26989"/>
                  </a:cubicBezTo>
                  <a:cubicBezTo>
                    <a:pt x="11167" y="27162"/>
                    <a:pt x="11223" y="27332"/>
                    <a:pt x="11288" y="27498"/>
                  </a:cubicBezTo>
                  <a:cubicBezTo>
                    <a:pt x="11337" y="27623"/>
                    <a:pt x="11403" y="27734"/>
                    <a:pt x="11525" y="27795"/>
                  </a:cubicBezTo>
                  <a:cubicBezTo>
                    <a:pt x="11531" y="27797"/>
                    <a:pt x="11537" y="27799"/>
                    <a:pt x="11543" y="27799"/>
                  </a:cubicBezTo>
                  <a:cubicBezTo>
                    <a:pt x="11559" y="27799"/>
                    <a:pt x="11575" y="27790"/>
                    <a:pt x="11586" y="27776"/>
                  </a:cubicBezTo>
                  <a:cubicBezTo>
                    <a:pt x="11993" y="27311"/>
                    <a:pt x="11748" y="26563"/>
                    <a:pt x="11645" y="26030"/>
                  </a:cubicBezTo>
                  <a:cubicBezTo>
                    <a:pt x="11521" y="25360"/>
                    <a:pt x="11393" y="24689"/>
                    <a:pt x="11262" y="24021"/>
                  </a:cubicBezTo>
                  <a:cubicBezTo>
                    <a:pt x="11506" y="23835"/>
                    <a:pt x="11589" y="23494"/>
                    <a:pt x="11486" y="23211"/>
                  </a:cubicBezTo>
                  <a:cubicBezTo>
                    <a:pt x="11471" y="23164"/>
                    <a:pt x="11447" y="23120"/>
                    <a:pt x="11421" y="23079"/>
                  </a:cubicBezTo>
                  <a:cubicBezTo>
                    <a:pt x="12011" y="22501"/>
                    <a:pt x="12531" y="21846"/>
                    <a:pt x="12961" y="21153"/>
                  </a:cubicBezTo>
                  <a:cubicBezTo>
                    <a:pt x="13650" y="20037"/>
                    <a:pt x="14132" y="18798"/>
                    <a:pt x="14394" y="17511"/>
                  </a:cubicBezTo>
                  <a:cubicBezTo>
                    <a:pt x="14535" y="18106"/>
                    <a:pt x="14650" y="18703"/>
                    <a:pt x="14737" y="19305"/>
                  </a:cubicBezTo>
                  <a:cubicBezTo>
                    <a:pt x="14737" y="19306"/>
                    <a:pt x="14737" y="19309"/>
                    <a:pt x="14738" y="19312"/>
                  </a:cubicBezTo>
                  <a:cubicBezTo>
                    <a:pt x="14744" y="19352"/>
                    <a:pt x="14751" y="19391"/>
                    <a:pt x="14757" y="19431"/>
                  </a:cubicBezTo>
                  <a:cubicBezTo>
                    <a:pt x="14750" y="19440"/>
                    <a:pt x="14744" y="19451"/>
                    <a:pt x="14743" y="19461"/>
                  </a:cubicBezTo>
                  <a:cubicBezTo>
                    <a:pt x="14710" y="19594"/>
                    <a:pt x="14680" y="19728"/>
                    <a:pt x="14650" y="19859"/>
                  </a:cubicBezTo>
                  <a:cubicBezTo>
                    <a:pt x="14629" y="19859"/>
                    <a:pt x="14609" y="19872"/>
                    <a:pt x="14609" y="19901"/>
                  </a:cubicBezTo>
                  <a:cubicBezTo>
                    <a:pt x="14608" y="19945"/>
                    <a:pt x="14609" y="19990"/>
                    <a:pt x="14609" y="20034"/>
                  </a:cubicBezTo>
                  <a:cubicBezTo>
                    <a:pt x="14596" y="20084"/>
                    <a:pt x="14586" y="20132"/>
                    <a:pt x="14574" y="20182"/>
                  </a:cubicBezTo>
                  <a:cubicBezTo>
                    <a:pt x="14510" y="20413"/>
                    <a:pt x="14439" y="20645"/>
                    <a:pt x="14368" y="20877"/>
                  </a:cubicBezTo>
                  <a:cubicBezTo>
                    <a:pt x="14232" y="21324"/>
                    <a:pt x="14096" y="21772"/>
                    <a:pt x="14029" y="22236"/>
                  </a:cubicBezTo>
                  <a:cubicBezTo>
                    <a:pt x="13900" y="23147"/>
                    <a:pt x="14118" y="24041"/>
                    <a:pt x="14551" y="24839"/>
                  </a:cubicBezTo>
                  <a:cubicBezTo>
                    <a:pt x="14796" y="25296"/>
                    <a:pt x="15100" y="25716"/>
                    <a:pt x="15441" y="26106"/>
                  </a:cubicBezTo>
                  <a:cubicBezTo>
                    <a:pt x="15456" y="26125"/>
                    <a:pt x="15482" y="26136"/>
                    <a:pt x="15507" y="26136"/>
                  </a:cubicBezTo>
                  <a:cubicBezTo>
                    <a:pt x="15530" y="26136"/>
                    <a:pt x="15552" y="26127"/>
                    <a:pt x="15565" y="26105"/>
                  </a:cubicBezTo>
                  <a:cubicBezTo>
                    <a:pt x="16100" y="25235"/>
                    <a:pt x="16438" y="24248"/>
                    <a:pt x="16479" y="23225"/>
                  </a:cubicBezTo>
                  <a:cubicBezTo>
                    <a:pt x="16517" y="22257"/>
                    <a:pt x="16288" y="21290"/>
                    <a:pt x="15800" y="20454"/>
                  </a:cubicBezTo>
                  <a:cubicBezTo>
                    <a:pt x="15560" y="20047"/>
                    <a:pt x="15262" y="19651"/>
                    <a:pt x="14884" y="19366"/>
                  </a:cubicBezTo>
                  <a:cubicBezTo>
                    <a:pt x="14831" y="19001"/>
                    <a:pt x="14765" y="18638"/>
                    <a:pt x="14686" y="18280"/>
                  </a:cubicBezTo>
                  <a:cubicBezTo>
                    <a:pt x="14613" y="17957"/>
                    <a:pt x="14528" y="17639"/>
                    <a:pt x="14432" y="17324"/>
                  </a:cubicBezTo>
                  <a:cubicBezTo>
                    <a:pt x="14582" y="16511"/>
                    <a:pt x="14643" y="15684"/>
                    <a:pt x="14611" y="14857"/>
                  </a:cubicBezTo>
                  <a:cubicBezTo>
                    <a:pt x="14579" y="14028"/>
                    <a:pt x="14445" y="13213"/>
                    <a:pt x="14219" y="12425"/>
                  </a:cubicBezTo>
                  <a:lnTo>
                    <a:pt x="14219" y="12425"/>
                  </a:lnTo>
                  <a:cubicBezTo>
                    <a:pt x="14344" y="12595"/>
                    <a:pt x="14479" y="12759"/>
                    <a:pt x="14618" y="12917"/>
                  </a:cubicBezTo>
                  <a:cubicBezTo>
                    <a:pt x="14608" y="12933"/>
                    <a:pt x="14601" y="12953"/>
                    <a:pt x="14606" y="12978"/>
                  </a:cubicBezTo>
                  <a:cubicBezTo>
                    <a:pt x="14745" y="13799"/>
                    <a:pt x="15214" y="14586"/>
                    <a:pt x="15795" y="15163"/>
                  </a:cubicBezTo>
                  <a:cubicBezTo>
                    <a:pt x="16422" y="15785"/>
                    <a:pt x="17228" y="16195"/>
                    <a:pt x="18094" y="16348"/>
                  </a:cubicBezTo>
                  <a:cubicBezTo>
                    <a:pt x="18342" y="16393"/>
                    <a:pt x="18594" y="16415"/>
                    <a:pt x="18846" y="16415"/>
                  </a:cubicBezTo>
                  <a:cubicBezTo>
                    <a:pt x="19100" y="16415"/>
                    <a:pt x="19353" y="16392"/>
                    <a:pt x="19603" y="16348"/>
                  </a:cubicBezTo>
                  <a:cubicBezTo>
                    <a:pt x="19671" y="16337"/>
                    <a:pt x="19694" y="16263"/>
                    <a:pt x="19659" y="16209"/>
                  </a:cubicBezTo>
                  <a:cubicBezTo>
                    <a:pt x="18778" y="14830"/>
                    <a:pt x="17770" y="13379"/>
                    <a:pt x="16096" y="12960"/>
                  </a:cubicBezTo>
                  <a:cubicBezTo>
                    <a:pt x="15859" y="12900"/>
                    <a:pt x="15618" y="12861"/>
                    <a:pt x="15375" y="12847"/>
                  </a:cubicBezTo>
                  <a:cubicBezTo>
                    <a:pt x="15304" y="12842"/>
                    <a:pt x="15232" y="12839"/>
                    <a:pt x="15159" y="12839"/>
                  </a:cubicBezTo>
                  <a:cubicBezTo>
                    <a:pt x="15020" y="12839"/>
                    <a:pt x="14880" y="12851"/>
                    <a:pt x="14750" y="12892"/>
                  </a:cubicBezTo>
                  <a:cubicBezTo>
                    <a:pt x="14586" y="12715"/>
                    <a:pt x="14430" y="12530"/>
                    <a:pt x="14287" y="12337"/>
                  </a:cubicBezTo>
                  <a:cubicBezTo>
                    <a:pt x="14230" y="12261"/>
                    <a:pt x="14175" y="12183"/>
                    <a:pt x="14120" y="12104"/>
                  </a:cubicBezTo>
                  <a:cubicBezTo>
                    <a:pt x="13752" y="10957"/>
                    <a:pt x="13195" y="9871"/>
                    <a:pt x="12473" y="8899"/>
                  </a:cubicBezTo>
                  <a:cubicBezTo>
                    <a:pt x="11854" y="8067"/>
                    <a:pt x="11119" y="7318"/>
                    <a:pt x="10300" y="6682"/>
                  </a:cubicBezTo>
                  <a:lnTo>
                    <a:pt x="10300" y="6682"/>
                  </a:lnTo>
                  <a:cubicBezTo>
                    <a:pt x="10364" y="6703"/>
                    <a:pt x="10429" y="6725"/>
                    <a:pt x="10493" y="6743"/>
                  </a:cubicBezTo>
                  <a:cubicBezTo>
                    <a:pt x="10740" y="6820"/>
                    <a:pt x="10990" y="6882"/>
                    <a:pt x="11241" y="6937"/>
                  </a:cubicBezTo>
                  <a:cubicBezTo>
                    <a:pt x="12045" y="7623"/>
                    <a:pt x="13068" y="8065"/>
                    <a:pt x="14104" y="8224"/>
                  </a:cubicBezTo>
                  <a:cubicBezTo>
                    <a:pt x="14390" y="8269"/>
                    <a:pt x="14677" y="8290"/>
                    <a:pt x="14962" y="8290"/>
                  </a:cubicBezTo>
                  <a:cubicBezTo>
                    <a:pt x="15827" y="8290"/>
                    <a:pt x="16683" y="8095"/>
                    <a:pt x="17488" y="7755"/>
                  </a:cubicBezTo>
                  <a:cubicBezTo>
                    <a:pt x="18115" y="7488"/>
                    <a:pt x="18715" y="7147"/>
                    <a:pt x="19276" y="6760"/>
                  </a:cubicBezTo>
                  <a:cubicBezTo>
                    <a:pt x="19327" y="6725"/>
                    <a:pt x="19311" y="6639"/>
                    <a:pt x="19256" y="6618"/>
                  </a:cubicBezTo>
                  <a:cubicBezTo>
                    <a:pt x="18163" y="6200"/>
                    <a:pt x="17048" y="5834"/>
                    <a:pt x="15883" y="5692"/>
                  </a:cubicBezTo>
                  <a:cubicBezTo>
                    <a:pt x="15546" y="5651"/>
                    <a:pt x="15206" y="5629"/>
                    <a:pt x="14866" y="5629"/>
                  </a:cubicBezTo>
                  <a:cubicBezTo>
                    <a:pt x="14118" y="5629"/>
                    <a:pt x="13370" y="5734"/>
                    <a:pt x="12657" y="5968"/>
                  </a:cubicBezTo>
                  <a:cubicBezTo>
                    <a:pt x="12153" y="6133"/>
                    <a:pt x="11667" y="6367"/>
                    <a:pt x="11234" y="6679"/>
                  </a:cubicBezTo>
                  <a:cubicBezTo>
                    <a:pt x="11216" y="6664"/>
                    <a:pt x="11197" y="6657"/>
                    <a:pt x="11179" y="6657"/>
                  </a:cubicBezTo>
                  <a:cubicBezTo>
                    <a:pt x="11144" y="6657"/>
                    <a:pt x="11113" y="6682"/>
                    <a:pt x="11098" y="6715"/>
                  </a:cubicBezTo>
                  <a:cubicBezTo>
                    <a:pt x="10969" y="6686"/>
                    <a:pt x="10841" y="6655"/>
                    <a:pt x="10713" y="6620"/>
                  </a:cubicBezTo>
                  <a:cubicBezTo>
                    <a:pt x="10499" y="6561"/>
                    <a:pt x="10286" y="6493"/>
                    <a:pt x="10075" y="6422"/>
                  </a:cubicBezTo>
                  <a:cubicBezTo>
                    <a:pt x="9992" y="6394"/>
                    <a:pt x="9912" y="6364"/>
                    <a:pt x="9832" y="6334"/>
                  </a:cubicBezTo>
                  <a:cubicBezTo>
                    <a:pt x="9097" y="5821"/>
                    <a:pt x="8304" y="5398"/>
                    <a:pt x="7470" y="5079"/>
                  </a:cubicBezTo>
                  <a:cubicBezTo>
                    <a:pt x="6031" y="4533"/>
                    <a:pt x="4479" y="4352"/>
                    <a:pt x="2989" y="3979"/>
                  </a:cubicBezTo>
                  <a:cubicBezTo>
                    <a:pt x="2494" y="3827"/>
                    <a:pt x="2009" y="3654"/>
                    <a:pt x="1535" y="3437"/>
                  </a:cubicBezTo>
                  <a:cubicBezTo>
                    <a:pt x="1409" y="3380"/>
                    <a:pt x="1285" y="3321"/>
                    <a:pt x="1163" y="3258"/>
                  </a:cubicBezTo>
                  <a:lnTo>
                    <a:pt x="1163" y="3258"/>
                  </a:lnTo>
                  <a:cubicBezTo>
                    <a:pt x="1649" y="3344"/>
                    <a:pt x="2140" y="3393"/>
                    <a:pt x="2633" y="3407"/>
                  </a:cubicBezTo>
                  <a:cubicBezTo>
                    <a:pt x="3348" y="3681"/>
                    <a:pt x="4065" y="3958"/>
                    <a:pt x="4818" y="4104"/>
                  </a:cubicBezTo>
                  <a:cubicBezTo>
                    <a:pt x="5190" y="4176"/>
                    <a:pt x="5567" y="4211"/>
                    <a:pt x="5945" y="4211"/>
                  </a:cubicBezTo>
                  <a:cubicBezTo>
                    <a:pt x="6310" y="4211"/>
                    <a:pt x="6674" y="4179"/>
                    <a:pt x="7033" y="4115"/>
                  </a:cubicBezTo>
                  <a:cubicBezTo>
                    <a:pt x="8435" y="3863"/>
                    <a:pt x="9709" y="3144"/>
                    <a:pt x="10683" y="2106"/>
                  </a:cubicBezTo>
                  <a:cubicBezTo>
                    <a:pt x="11208" y="1546"/>
                    <a:pt x="11644" y="900"/>
                    <a:pt x="11965" y="201"/>
                  </a:cubicBezTo>
                  <a:cubicBezTo>
                    <a:pt x="11990" y="146"/>
                    <a:pt x="11948" y="72"/>
                    <a:pt x="11887" y="70"/>
                  </a:cubicBezTo>
                  <a:cubicBezTo>
                    <a:pt x="11244" y="37"/>
                    <a:pt x="10596" y="1"/>
                    <a:pt x="99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4"/>
            <p:cNvSpPr/>
            <p:nvPr/>
          </p:nvSpPr>
          <p:spPr>
            <a:xfrm>
              <a:off x="2856400" y="3486050"/>
              <a:ext cx="36200" cy="19500"/>
            </a:xfrm>
            <a:custGeom>
              <a:avLst/>
              <a:gdLst/>
              <a:ahLst/>
              <a:cxnLst/>
              <a:rect l="l" t="t" r="r" b="b"/>
              <a:pathLst>
                <a:path w="1448" h="780" extrusionOk="0">
                  <a:moveTo>
                    <a:pt x="1371" y="0"/>
                  </a:moveTo>
                  <a:cubicBezTo>
                    <a:pt x="1362" y="0"/>
                    <a:pt x="1353" y="3"/>
                    <a:pt x="1344" y="9"/>
                  </a:cubicBezTo>
                  <a:cubicBezTo>
                    <a:pt x="924" y="278"/>
                    <a:pt x="480" y="497"/>
                    <a:pt x="33" y="715"/>
                  </a:cubicBezTo>
                  <a:cubicBezTo>
                    <a:pt x="0" y="730"/>
                    <a:pt x="20" y="779"/>
                    <a:pt x="52" y="779"/>
                  </a:cubicBezTo>
                  <a:cubicBezTo>
                    <a:pt x="55" y="779"/>
                    <a:pt x="58" y="779"/>
                    <a:pt x="61" y="778"/>
                  </a:cubicBezTo>
                  <a:cubicBezTo>
                    <a:pt x="532" y="609"/>
                    <a:pt x="976" y="366"/>
                    <a:pt x="1399" y="100"/>
                  </a:cubicBezTo>
                  <a:cubicBezTo>
                    <a:pt x="1448" y="69"/>
                    <a:pt x="1416" y="0"/>
                    <a:pt x="1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4"/>
            <p:cNvSpPr/>
            <p:nvPr/>
          </p:nvSpPr>
          <p:spPr>
            <a:xfrm>
              <a:off x="2875200" y="3501575"/>
              <a:ext cx="13150" cy="5325"/>
            </a:xfrm>
            <a:custGeom>
              <a:avLst/>
              <a:gdLst/>
              <a:ahLst/>
              <a:cxnLst/>
              <a:rect l="l" t="t" r="r" b="b"/>
              <a:pathLst>
                <a:path w="526" h="213" extrusionOk="0">
                  <a:moveTo>
                    <a:pt x="478" y="0"/>
                  </a:moveTo>
                  <a:cubicBezTo>
                    <a:pt x="474" y="0"/>
                    <a:pt x="470" y="1"/>
                    <a:pt x="466" y="2"/>
                  </a:cubicBezTo>
                  <a:cubicBezTo>
                    <a:pt x="324" y="49"/>
                    <a:pt x="182" y="96"/>
                    <a:pt x="40" y="143"/>
                  </a:cubicBezTo>
                  <a:cubicBezTo>
                    <a:pt x="0" y="155"/>
                    <a:pt x="14" y="213"/>
                    <a:pt x="49" y="213"/>
                  </a:cubicBezTo>
                  <a:cubicBezTo>
                    <a:pt x="53" y="213"/>
                    <a:pt x="57" y="212"/>
                    <a:pt x="61" y="211"/>
                  </a:cubicBezTo>
                  <a:cubicBezTo>
                    <a:pt x="206" y="164"/>
                    <a:pt x="345" y="117"/>
                    <a:pt x="487" y="70"/>
                  </a:cubicBezTo>
                  <a:cubicBezTo>
                    <a:pt x="525" y="57"/>
                    <a:pt x="514" y="0"/>
                    <a:pt x="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4"/>
            <p:cNvSpPr/>
            <p:nvPr/>
          </p:nvSpPr>
          <p:spPr>
            <a:xfrm>
              <a:off x="2885100" y="3522425"/>
              <a:ext cx="13625" cy="5075"/>
            </a:xfrm>
            <a:custGeom>
              <a:avLst/>
              <a:gdLst/>
              <a:ahLst/>
              <a:cxnLst/>
              <a:rect l="l" t="t" r="r" b="b"/>
              <a:pathLst>
                <a:path w="545" h="203" extrusionOk="0">
                  <a:moveTo>
                    <a:pt x="487" y="0"/>
                  </a:moveTo>
                  <a:cubicBezTo>
                    <a:pt x="482" y="0"/>
                    <a:pt x="477" y="1"/>
                    <a:pt x="472" y="2"/>
                  </a:cubicBezTo>
                  <a:cubicBezTo>
                    <a:pt x="331" y="41"/>
                    <a:pt x="190" y="79"/>
                    <a:pt x="48" y="119"/>
                  </a:cubicBezTo>
                  <a:cubicBezTo>
                    <a:pt x="0" y="132"/>
                    <a:pt x="16" y="203"/>
                    <a:pt x="61" y="203"/>
                  </a:cubicBezTo>
                  <a:cubicBezTo>
                    <a:pt x="65" y="203"/>
                    <a:pt x="69" y="202"/>
                    <a:pt x="74" y="201"/>
                  </a:cubicBezTo>
                  <a:cubicBezTo>
                    <a:pt x="216" y="161"/>
                    <a:pt x="358" y="120"/>
                    <a:pt x="498" y="82"/>
                  </a:cubicBezTo>
                  <a:cubicBezTo>
                    <a:pt x="544" y="69"/>
                    <a:pt x="530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4"/>
            <p:cNvSpPr/>
            <p:nvPr/>
          </p:nvSpPr>
          <p:spPr>
            <a:xfrm>
              <a:off x="2847275" y="3537525"/>
              <a:ext cx="39200" cy="4525"/>
            </a:xfrm>
            <a:custGeom>
              <a:avLst/>
              <a:gdLst/>
              <a:ahLst/>
              <a:cxnLst/>
              <a:rect l="l" t="t" r="r" b="b"/>
              <a:pathLst>
                <a:path w="1568" h="181" extrusionOk="0">
                  <a:moveTo>
                    <a:pt x="1498" y="0"/>
                  </a:moveTo>
                  <a:cubicBezTo>
                    <a:pt x="1495" y="0"/>
                    <a:pt x="1491" y="1"/>
                    <a:pt x="1487" y="1"/>
                  </a:cubicBezTo>
                  <a:cubicBezTo>
                    <a:pt x="1175" y="48"/>
                    <a:pt x="858" y="70"/>
                    <a:pt x="541" y="70"/>
                  </a:cubicBezTo>
                  <a:cubicBezTo>
                    <a:pt x="375" y="70"/>
                    <a:pt x="210" y="64"/>
                    <a:pt x="46" y="52"/>
                  </a:cubicBezTo>
                  <a:cubicBezTo>
                    <a:pt x="45" y="52"/>
                    <a:pt x="44" y="52"/>
                    <a:pt x="42" y="52"/>
                  </a:cubicBezTo>
                  <a:cubicBezTo>
                    <a:pt x="6" y="52"/>
                    <a:pt x="0" y="116"/>
                    <a:pt x="39" y="123"/>
                  </a:cubicBezTo>
                  <a:cubicBezTo>
                    <a:pt x="281" y="162"/>
                    <a:pt x="523" y="180"/>
                    <a:pt x="765" y="180"/>
                  </a:cubicBezTo>
                  <a:cubicBezTo>
                    <a:pt x="1008" y="180"/>
                    <a:pt x="1251" y="162"/>
                    <a:pt x="1493" y="126"/>
                  </a:cubicBezTo>
                  <a:cubicBezTo>
                    <a:pt x="1567" y="115"/>
                    <a:pt x="1567" y="0"/>
                    <a:pt x="1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4"/>
            <p:cNvSpPr/>
            <p:nvPr/>
          </p:nvSpPr>
          <p:spPr>
            <a:xfrm>
              <a:off x="2908250" y="3470175"/>
              <a:ext cx="18800" cy="5100"/>
            </a:xfrm>
            <a:custGeom>
              <a:avLst/>
              <a:gdLst/>
              <a:ahLst/>
              <a:cxnLst/>
              <a:rect l="l" t="t" r="r" b="b"/>
              <a:pathLst>
                <a:path w="752" h="204" extrusionOk="0">
                  <a:moveTo>
                    <a:pt x="710" y="0"/>
                  </a:moveTo>
                  <a:cubicBezTo>
                    <a:pt x="708" y="0"/>
                    <a:pt x="705" y="0"/>
                    <a:pt x="703" y="1"/>
                  </a:cubicBezTo>
                  <a:cubicBezTo>
                    <a:pt x="480" y="51"/>
                    <a:pt x="256" y="100"/>
                    <a:pt x="33" y="149"/>
                  </a:cubicBezTo>
                  <a:cubicBezTo>
                    <a:pt x="1" y="156"/>
                    <a:pt x="11" y="204"/>
                    <a:pt x="40" y="204"/>
                  </a:cubicBezTo>
                  <a:cubicBezTo>
                    <a:pt x="43" y="204"/>
                    <a:pt x="46" y="203"/>
                    <a:pt x="49" y="203"/>
                  </a:cubicBezTo>
                  <a:lnTo>
                    <a:pt x="718" y="54"/>
                  </a:lnTo>
                  <a:cubicBezTo>
                    <a:pt x="751" y="47"/>
                    <a:pt x="740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4"/>
            <p:cNvSpPr/>
            <p:nvPr/>
          </p:nvSpPr>
          <p:spPr>
            <a:xfrm>
              <a:off x="2962125" y="3472525"/>
              <a:ext cx="15625" cy="4700"/>
            </a:xfrm>
            <a:custGeom>
              <a:avLst/>
              <a:gdLst/>
              <a:ahLst/>
              <a:cxnLst/>
              <a:rect l="l" t="t" r="r" b="b"/>
              <a:pathLst>
                <a:path w="625" h="188" extrusionOk="0">
                  <a:moveTo>
                    <a:pt x="573" y="1"/>
                  </a:moveTo>
                  <a:cubicBezTo>
                    <a:pt x="572" y="1"/>
                    <a:pt x="571" y="1"/>
                    <a:pt x="570" y="1"/>
                  </a:cubicBezTo>
                  <a:cubicBezTo>
                    <a:pt x="396" y="29"/>
                    <a:pt x="223" y="59"/>
                    <a:pt x="50" y="87"/>
                  </a:cubicBezTo>
                  <a:cubicBezTo>
                    <a:pt x="23" y="92"/>
                    <a:pt x="1" y="111"/>
                    <a:pt x="2" y="140"/>
                  </a:cubicBezTo>
                  <a:cubicBezTo>
                    <a:pt x="3" y="162"/>
                    <a:pt x="23" y="187"/>
                    <a:pt x="46" y="187"/>
                  </a:cubicBezTo>
                  <a:cubicBezTo>
                    <a:pt x="49" y="187"/>
                    <a:pt x="51" y="187"/>
                    <a:pt x="53" y="187"/>
                  </a:cubicBezTo>
                  <a:lnTo>
                    <a:pt x="575" y="104"/>
                  </a:lnTo>
                  <a:cubicBezTo>
                    <a:pt x="602" y="100"/>
                    <a:pt x="625" y="80"/>
                    <a:pt x="623" y="50"/>
                  </a:cubicBezTo>
                  <a:cubicBezTo>
                    <a:pt x="621" y="27"/>
                    <a:pt x="600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4"/>
            <p:cNvSpPr/>
            <p:nvPr/>
          </p:nvSpPr>
          <p:spPr>
            <a:xfrm>
              <a:off x="2927700" y="3499125"/>
              <a:ext cx="35300" cy="16600"/>
            </a:xfrm>
            <a:custGeom>
              <a:avLst/>
              <a:gdLst/>
              <a:ahLst/>
              <a:cxnLst/>
              <a:rect l="l" t="t" r="r" b="b"/>
              <a:pathLst>
                <a:path w="1412" h="664" extrusionOk="0">
                  <a:moveTo>
                    <a:pt x="1334" y="0"/>
                  </a:moveTo>
                  <a:cubicBezTo>
                    <a:pt x="1326" y="0"/>
                    <a:pt x="1318" y="2"/>
                    <a:pt x="1309" y="6"/>
                  </a:cubicBezTo>
                  <a:cubicBezTo>
                    <a:pt x="898" y="225"/>
                    <a:pt x="472" y="414"/>
                    <a:pt x="40" y="585"/>
                  </a:cubicBezTo>
                  <a:cubicBezTo>
                    <a:pt x="1" y="603"/>
                    <a:pt x="12" y="663"/>
                    <a:pt x="49" y="663"/>
                  </a:cubicBezTo>
                  <a:cubicBezTo>
                    <a:pt x="54" y="663"/>
                    <a:pt x="59" y="663"/>
                    <a:pt x="64" y="661"/>
                  </a:cubicBezTo>
                  <a:cubicBezTo>
                    <a:pt x="511" y="506"/>
                    <a:pt x="943" y="311"/>
                    <a:pt x="1363" y="92"/>
                  </a:cubicBezTo>
                  <a:cubicBezTo>
                    <a:pt x="1412" y="66"/>
                    <a:pt x="1380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4"/>
            <p:cNvSpPr/>
            <p:nvPr/>
          </p:nvSpPr>
          <p:spPr>
            <a:xfrm>
              <a:off x="3011500" y="3599425"/>
              <a:ext cx="53100" cy="13400"/>
            </a:xfrm>
            <a:custGeom>
              <a:avLst/>
              <a:gdLst/>
              <a:ahLst/>
              <a:cxnLst/>
              <a:rect l="l" t="t" r="r" b="b"/>
              <a:pathLst>
                <a:path w="2124" h="536" extrusionOk="0">
                  <a:moveTo>
                    <a:pt x="2100" y="1"/>
                  </a:moveTo>
                  <a:cubicBezTo>
                    <a:pt x="2098" y="1"/>
                    <a:pt x="2097" y="1"/>
                    <a:pt x="2096" y="1"/>
                  </a:cubicBezTo>
                  <a:cubicBezTo>
                    <a:pt x="1397" y="107"/>
                    <a:pt x="707" y="289"/>
                    <a:pt x="27" y="488"/>
                  </a:cubicBezTo>
                  <a:cubicBezTo>
                    <a:pt x="0" y="497"/>
                    <a:pt x="10" y="536"/>
                    <a:pt x="34" y="536"/>
                  </a:cubicBezTo>
                  <a:cubicBezTo>
                    <a:pt x="37" y="536"/>
                    <a:pt x="39" y="535"/>
                    <a:pt x="42" y="535"/>
                  </a:cubicBezTo>
                  <a:cubicBezTo>
                    <a:pt x="723" y="339"/>
                    <a:pt x="1412" y="194"/>
                    <a:pt x="2103" y="39"/>
                  </a:cubicBezTo>
                  <a:cubicBezTo>
                    <a:pt x="2123" y="34"/>
                    <a:pt x="2119" y="1"/>
                    <a:pt x="2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4"/>
            <p:cNvSpPr/>
            <p:nvPr/>
          </p:nvSpPr>
          <p:spPr>
            <a:xfrm>
              <a:off x="3036700" y="3634800"/>
              <a:ext cx="25700" cy="6225"/>
            </a:xfrm>
            <a:custGeom>
              <a:avLst/>
              <a:gdLst/>
              <a:ahLst/>
              <a:cxnLst/>
              <a:rect l="l" t="t" r="r" b="b"/>
              <a:pathLst>
                <a:path w="1028" h="249" extrusionOk="0">
                  <a:moveTo>
                    <a:pt x="32" y="1"/>
                  </a:moveTo>
                  <a:cubicBezTo>
                    <a:pt x="6" y="1"/>
                    <a:pt x="1" y="43"/>
                    <a:pt x="28" y="52"/>
                  </a:cubicBezTo>
                  <a:cubicBezTo>
                    <a:pt x="346" y="150"/>
                    <a:pt x="665" y="220"/>
                    <a:pt x="997" y="249"/>
                  </a:cubicBezTo>
                  <a:cubicBezTo>
                    <a:pt x="1024" y="249"/>
                    <a:pt x="1027" y="206"/>
                    <a:pt x="1000" y="203"/>
                  </a:cubicBezTo>
                  <a:cubicBezTo>
                    <a:pt x="678" y="148"/>
                    <a:pt x="355" y="87"/>
                    <a:pt x="40" y="2"/>
                  </a:cubicBezTo>
                  <a:cubicBezTo>
                    <a:pt x="37" y="1"/>
                    <a:pt x="34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4"/>
            <p:cNvSpPr/>
            <p:nvPr/>
          </p:nvSpPr>
          <p:spPr>
            <a:xfrm>
              <a:off x="3076425" y="3632525"/>
              <a:ext cx="36450" cy="6125"/>
            </a:xfrm>
            <a:custGeom>
              <a:avLst/>
              <a:gdLst/>
              <a:ahLst/>
              <a:cxnLst/>
              <a:rect l="l" t="t" r="r" b="b"/>
              <a:pathLst>
                <a:path w="1458" h="245" extrusionOk="0">
                  <a:moveTo>
                    <a:pt x="1408" y="1"/>
                  </a:moveTo>
                  <a:cubicBezTo>
                    <a:pt x="1407" y="1"/>
                    <a:pt x="1406" y="1"/>
                    <a:pt x="1404" y="1"/>
                  </a:cubicBezTo>
                  <a:cubicBezTo>
                    <a:pt x="955" y="75"/>
                    <a:pt x="506" y="143"/>
                    <a:pt x="48" y="170"/>
                  </a:cubicBezTo>
                  <a:cubicBezTo>
                    <a:pt x="0" y="174"/>
                    <a:pt x="4" y="245"/>
                    <a:pt x="51" y="245"/>
                  </a:cubicBezTo>
                  <a:cubicBezTo>
                    <a:pt x="51" y="245"/>
                    <a:pt x="52" y="245"/>
                    <a:pt x="52" y="245"/>
                  </a:cubicBezTo>
                  <a:cubicBezTo>
                    <a:pt x="509" y="225"/>
                    <a:pt x="970" y="182"/>
                    <a:pt x="1417" y="76"/>
                  </a:cubicBezTo>
                  <a:cubicBezTo>
                    <a:pt x="1457" y="68"/>
                    <a:pt x="1448" y="1"/>
                    <a:pt x="1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4"/>
            <p:cNvSpPr/>
            <p:nvPr/>
          </p:nvSpPr>
          <p:spPr>
            <a:xfrm>
              <a:off x="3065600" y="3625950"/>
              <a:ext cx="29300" cy="6150"/>
            </a:xfrm>
            <a:custGeom>
              <a:avLst/>
              <a:gdLst/>
              <a:ahLst/>
              <a:cxnLst/>
              <a:rect l="l" t="t" r="r" b="b"/>
              <a:pathLst>
                <a:path w="1172" h="246" extrusionOk="0">
                  <a:moveTo>
                    <a:pt x="1093" y="1"/>
                  </a:moveTo>
                  <a:cubicBezTo>
                    <a:pt x="1090" y="1"/>
                    <a:pt x="1087" y="1"/>
                    <a:pt x="1084" y="1"/>
                  </a:cubicBezTo>
                  <a:cubicBezTo>
                    <a:pt x="745" y="64"/>
                    <a:pt x="403" y="112"/>
                    <a:pt x="61" y="147"/>
                  </a:cubicBezTo>
                  <a:cubicBezTo>
                    <a:pt x="1" y="154"/>
                    <a:pt x="3" y="246"/>
                    <a:pt x="59" y="246"/>
                  </a:cubicBezTo>
                  <a:cubicBezTo>
                    <a:pt x="61" y="246"/>
                    <a:pt x="62" y="245"/>
                    <a:pt x="64" y="245"/>
                  </a:cubicBezTo>
                  <a:cubicBezTo>
                    <a:pt x="416" y="210"/>
                    <a:pt x="766" y="160"/>
                    <a:pt x="1112" y="96"/>
                  </a:cubicBezTo>
                  <a:cubicBezTo>
                    <a:pt x="1172" y="86"/>
                    <a:pt x="1148" y="1"/>
                    <a:pt x="1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4"/>
            <p:cNvSpPr/>
            <p:nvPr/>
          </p:nvSpPr>
          <p:spPr>
            <a:xfrm>
              <a:off x="3113450" y="3619700"/>
              <a:ext cx="38325" cy="4475"/>
            </a:xfrm>
            <a:custGeom>
              <a:avLst/>
              <a:gdLst/>
              <a:ahLst/>
              <a:cxnLst/>
              <a:rect l="l" t="t" r="r" b="b"/>
              <a:pathLst>
                <a:path w="1533" h="179" extrusionOk="0">
                  <a:moveTo>
                    <a:pt x="1477" y="0"/>
                  </a:moveTo>
                  <a:cubicBezTo>
                    <a:pt x="1475" y="0"/>
                    <a:pt x="1474" y="0"/>
                    <a:pt x="1473" y="0"/>
                  </a:cubicBezTo>
                  <a:cubicBezTo>
                    <a:pt x="999" y="29"/>
                    <a:pt x="522" y="48"/>
                    <a:pt x="50" y="99"/>
                  </a:cubicBezTo>
                  <a:cubicBezTo>
                    <a:pt x="1" y="105"/>
                    <a:pt x="1" y="179"/>
                    <a:pt x="53" y="179"/>
                  </a:cubicBezTo>
                  <a:cubicBezTo>
                    <a:pt x="53" y="179"/>
                    <a:pt x="54" y="179"/>
                    <a:pt x="54" y="179"/>
                  </a:cubicBezTo>
                  <a:cubicBezTo>
                    <a:pt x="529" y="172"/>
                    <a:pt x="1002" y="128"/>
                    <a:pt x="1476" y="94"/>
                  </a:cubicBezTo>
                  <a:cubicBezTo>
                    <a:pt x="1533" y="91"/>
                    <a:pt x="1532" y="0"/>
                    <a:pt x="1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4"/>
            <p:cNvSpPr/>
            <p:nvPr/>
          </p:nvSpPr>
          <p:spPr>
            <a:xfrm>
              <a:off x="3094850" y="3599975"/>
              <a:ext cx="19100" cy="2000"/>
            </a:xfrm>
            <a:custGeom>
              <a:avLst/>
              <a:gdLst/>
              <a:ahLst/>
              <a:cxnLst/>
              <a:rect l="l" t="t" r="r" b="b"/>
              <a:pathLst>
                <a:path w="764" h="80" extrusionOk="0">
                  <a:moveTo>
                    <a:pt x="710" y="0"/>
                  </a:moveTo>
                  <a:cubicBezTo>
                    <a:pt x="490" y="0"/>
                    <a:pt x="270" y="0"/>
                    <a:pt x="50" y="2"/>
                  </a:cubicBezTo>
                  <a:cubicBezTo>
                    <a:pt x="1" y="2"/>
                    <a:pt x="3" y="80"/>
                    <a:pt x="55" y="80"/>
                  </a:cubicBezTo>
                  <a:cubicBezTo>
                    <a:pt x="274" y="78"/>
                    <a:pt x="494" y="78"/>
                    <a:pt x="714" y="76"/>
                  </a:cubicBezTo>
                  <a:cubicBezTo>
                    <a:pt x="764" y="76"/>
                    <a:pt x="760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4"/>
            <p:cNvSpPr/>
            <p:nvPr/>
          </p:nvSpPr>
          <p:spPr>
            <a:xfrm>
              <a:off x="3063050" y="3608850"/>
              <a:ext cx="21650" cy="5025"/>
            </a:xfrm>
            <a:custGeom>
              <a:avLst/>
              <a:gdLst/>
              <a:ahLst/>
              <a:cxnLst/>
              <a:rect l="l" t="t" r="r" b="b"/>
              <a:pathLst>
                <a:path w="866" h="201" extrusionOk="0">
                  <a:moveTo>
                    <a:pt x="818" y="1"/>
                  </a:moveTo>
                  <a:cubicBezTo>
                    <a:pt x="815" y="1"/>
                    <a:pt x="813" y="1"/>
                    <a:pt x="810" y="1"/>
                  </a:cubicBezTo>
                  <a:cubicBezTo>
                    <a:pt x="552" y="43"/>
                    <a:pt x="292" y="74"/>
                    <a:pt x="37" y="132"/>
                  </a:cubicBezTo>
                  <a:cubicBezTo>
                    <a:pt x="1" y="142"/>
                    <a:pt x="8" y="200"/>
                    <a:pt x="46" y="200"/>
                  </a:cubicBezTo>
                  <a:cubicBezTo>
                    <a:pt x="46" y="200"/>
                    <a:pt x="47" y="200"/>
                    <a:pt x="48" y="200"/>
                  </a:cubicBezTo>
                  <a:cubicBezTo>
                    <a:pt x="305" y="177"/>
                    <a:pt x="559" y="128"/>
                    <a:pt x="814" y="87"/>
                  </a:cubicBezTo>
                  <a:cubicBezTo>
                    <a:pt x="864" y="78"/>
                    <a:pt x="865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4"/>
            <p:cNvSpPr/>
            <p:nvPr/>
          </p:nvSpPr>
          <p:spPr>
            <a:xfrm>
              <a:off x="3148425" y="3802200"/>
              <a:ext cx="18050" cy="15525"/>
            </a:xfrm>
            <a:custGeom>
              <a:avLst/>
              <a:gdLst/>
              <a:ahLst/>
              <a:cxnLst/>
              <a:rect l="l" t="t" r="r" b="b"/>
              <a:pathLst>
                <a:path w="722" h="621" extrusionOk="0">
                  <a:moveTo>
                    <a:pt x="67" y="0"/>
                  </a:moveTo>
                  <a:cubicBezTo>
                    <a:pt x="32" y="0"/>
                    <a:pt x="1" y="47"/>
                    <a:pt x="34" y="78"/>
                  </a:cubicBezTo>
                  <a:cubicBezTo>
                    <a:pt x="233" y="255"/>
                    <a:pt x="433" y="432"/>
                    <a:pt x="634" y="610"/>
                  </a:cubicBezTo>
                  <a:cubicBezTo>
                    <a:pt x="642" y="617"/>
                    <a:pt x="651" y="621"/>
                    <a:pt x="660" y="621"/>
                  </a:cubicBezTo>
                  <a:cubicBezTo>
                    <a:pt x="692" y="621"/>
                    <a:pt x="721" y="577"/>
                    <a:pt x="691" y="549"/>
                  </a:cubicBezTo>
                  <a:cubicBezTo>
                    <a:pt x="494" y="369"/>
                    <a:pt x="295" y="191"/>
                    <a:pt x="96" y="13"/>
                  </a:cubicBezTo>
                  <a:cubicBezTo>
                    <a:pt x="87" y="4"/>
                    <a:pt x="7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4"/>
            <p:cNvSpPr/>
            <p:nvPr/>
          </p:nvSpPr>
          <p:spPr>
            <a:xfrm>
              <a:off x="3122625" y="3791200"/>
              <a:ext cx="19650" cy="14275"/>
            </a:xfrm>
            <a:custGeom>
              <a:avLst/>
              <a:gdLst/>
              <a:ahLst/>
              <a:cxnLst/>
              <a:rect l="l" t="t" r="r" b="b"/>
              <a:pathLst>
                <a:path w="786" h="571" extrusionOk="0">
                  <a:moveTo>
                    <a:pt x="55" y="1"/>
                  </a:moveTo>
                  <a:cubicBezTo>
                    <a:pt x="26" y="1"/>
                    <a:pt x="1" y="47"/>
                    <a:pt x="29" y="67"/>
                  </a:cubicBezTo>
                  <a:cubicBezTo>
                    <a:pt x="252" y="233"/>
                    <a:pt x="476" y="394"/>
                    <a:pt x="699" y="560"/>
                  </a:cubicBezTo>
                  <a:cubicBezTo>
                    <a:pt x="709" y="568"/>
                    <a:pt x="719" y="571"/>
                    <a:pt x="728" y="571"/>
                  </a:cubicBezTo>
                  <a:cubicBezTo>
                    <a:pt x="763" y="571"/>
                    <a:pt x="785" y="523"/>
                    <a:pt x="747" y="495"/>
                  </a:cubicBezTo>
                  <a:cubicBezTo>
                    <a:pt x="521" y="332"/>
                    <a:pt x="297" y="170"/>
                    <a:pt x="73" y="7"/>
                  </a:cubicBezTo>
                  <a:cubicBezTo>
                    <a:pt x="67" y="3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4"/>
            <p:cNvSpPr/>
            <p:nvPr/>
          </p:nvSpPr>
          <p:spPr>
            <a:xfrm>
              <a:off x="3150075" y="3818200"/>
              <a:ext cx="13050" cy="9775"/>
            </a:xfrm>
            <a:custGeom>
              <a:avLst/>
              <a:gdLst/>
              <a:ahLst/>
              <a:cxnLst/>
              <a:rect l="l" t="t" r="r" b="b"/>
              <a:pathLst>
                <a:path w="522" h="391" extrusionOk="0">
                  <a:moveTo>
                    <a:pt x="54" y="1"/>
                  </a:moveTo>
                  <a:cubicBezTo>
                    <a:pt x="37" y="1"/>
                    <a:pt x="20" y="11"/>
                    <a:pt x="12" y="25"/>
                  </a:cubicBezTo>
                  <a:cubicBezTo>
                    <a:pt x="1" y="48"/>
                    <a:pt x="11" y="71"/>
                    <a:pt x="30" y="85"/>
                  </a:cubicBezTo>
                  <a:cubicBezTo>
                    <a:pt x="171" y="184"/>
                    <a:pt x="309" y="285"/>
                    <a:pt x="449" y="384"/>
                  </a:cubicBezTo>
                  <a:cubicBezTo>
                    <a:pt x="455" y="389"/>
                    <a:pt x="462" y="390"/>
                    <a:pt x="469" y="390"/>
                  </a:cubicBezTo>
                  <a:cubicBezTo>
                    <a:pt x="485" y="390"/>
                    <a:pt x="502" y="381"/>
                    <a:pt x="509" y="367"/>
                  </a:cubicBezTo>
                  <a:cubicBezTo>
                    <a:pt x="521" y="344"/>
                    <a:pt x="511" y="320"/>
                    <a:pt x="492" y="309"/>
                  </a:cubicBezTo>
                  <a:cubicBezTo>
                    <a:pt x="351" y="207"/>
                    <a:pt x="213" y="107"/>
                    <a:pt x="73" y="7"/>
                  </a:cubicBezTo>
                  <a:cubicBezTo>
                    <a:pt x="67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4"/>
            <p:cNvSpPr/>
            <p:nvPr/>
          </p:nvSpPr>
          <p:spPr>
            <a:xfrm>
              <a:off x="3158425" y="3832875"/>
              <a:ext cx="21700" cy="8775"/>
            </a:xfrm>
            <a:custGeom>
              <a:avLst/>
              <a:gdLst/>
              <a:ahLst/>
              <a:cxnLst/>
              <a:rect l="l" t="t" r="r" b="b"/>
              <a:pathLst>
                <a:path w="868" h="351" extrusionOk="0">
                  <a:moveTo>
                    <a:pt x="61" y="0"/>
                  </a:moveTo>
                  <a:cubicBezTo>
                    <a:pt x="14" y="0"/>
                    <a:pt x="1" y="81"/>
                    <a:pt x="54" y="99"/>
                  </a:cubicBezTo>
                  <a:cubicBezTo>
                    <a:pt x="301" y="182"/>
                    <a:pt x="548" y="264"/>
                    <a:pt x="795" y="348"/>
                  </a:cubicBezTo>
                  <a:cubicBezTo>
                    <a:pt x="800" y="350"/>
                    <a:pt x="805" y="350"/>
                    <a:pt x="810" y="350"/>
                  </a:cubicBezTo>
                  <a:cubicBezTo>
                    <a:pt x="856" y="350"/>
                    <a:pt x="867" y="273"/>
                    <a:pt x="816" y="255"/>
                  </a:cubicBezTo>
                  <a:cubicBezTo>
                    <a:pt x="569" y="172"/>
                    <a:pt x="322" y="88"/>
                    <a:pt x="75" y="3"/>
                  </a:cubicBezTo>
                  <a:cubicBezTo>
                    <a:pt x="70" y="1"/>
                    <a:pt x="6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4"/>
            <p:cNvSpPr/>
            <p:nvPr/>
          </p:nvSpPr>
          <p:spPr>
            <a:xfrm>
              <a:off x="3127975" y="3827650"/>
              <a:ext cx="19900" cy="9125"/>
            </a:xfrm>
            <a:custGeom>
              <a:avLst/>
              <a:gdLst/>
              <a:ahLst/>
              <a:cxnLst/>
              <a:rect l="l" t="t" r="r" b="b"/>
              <a:pathLst>
                <a:path w="796" h="365" extrusionOk="0">
                  <a:moveTo>
                    <a:pt x="53" y="0"/>
                  </a:moveTo>
                  <a:cubicBezTo>
                    <a:pt x="37" y="0"/>
                    <a:pt x="22" y="7"/>
                    <a:pt x="12" y="25"/>
                  </a:cubicBezTo>
                  <a:cubicBezTo>
                    <a:pt x="1" y="46"/>
                    <a:pt x="6" y="81"/>
                    <a:pt x="31" y="90"/>
                  </a:cubicBezTo>
                  <a:lnTo>
                    <a:pt x="722" y="359"/>
                  </a:lnTo>
                  <a:cubicBezTo>
                    <a:pt x="729" y="363"/>
                    <a:pt x="737" y="365"/>
                    <a:pt x="744" y="365"/>
                  </a:cubicBezTo>
                  <a:cubicBezTo>
                    <a:pt x="760" y="365"/>
                    <a:pt x="776" y="357"/>
                    <a:pt x="785" y="340"/>
                  </a:cubicBezTo>
                  <a:cubicBezTo>
                    <a:pt x="795" y="318"/>
                    <a:pt x="788" y="284"/>
                    <a:pt x="765" y="276"/>
                  </a:cubicBezTo>
                  <a:lnTo>
                    <a:pt x="77" y="5"/>
                  </a:lnTo>
                  <a:cubicBezTo>
                    <a:pt x="69" y="2"/>
                    <a:pt x="6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4"/>
            <p:cNvSpPr/>
            <p:nvPr/>
          </p:nvSpPr>
          <p:spPr>
            <a:xfrm>
              <a:off x="3113500" y="3995425"/>
              <a:ext cx="5225" cy="46500"/>
            </a:xfrm>
            <a:custGeom>
              <a:avLst/>
              <a:gdLst/>
              <a:ahLst/>
              <a:cxnLst/>
              <a:rect l="l" t="t" r="r" b="b"/>
              <a:pathLst>
                <a:path w="209" h="1860" extrusionOk="0">
                  <a:moveTo>
                    <a:pt x="29" y="1"/>
                  </a:moveTo>
                  <a:cubicBezTo>
                    <a:pt x="14" y="1"/>
                    <a:pt x="1" y="10"/>
                    <a:pt x="4" y="30"/>
                  </a:cubicBezTo>
                  <a:cubicBezTo>
                    <a:pt x="73" y="629"/>
                    <a:pt x="83" y="1230"/>
                    <a:pt x="120" y="1832"/>
                  </a:cubicBezTo>
                  <a:cubicBezTo>
                    <a:pt x="121" y="1850"/>
                    <a:pt x="134" y="1859"/>
                    <a:pt x="147" y="1859"/>
                  </a:cubicBezTo>
                  <a:cubicBezTo>
                    <a:pt x="162" y="1859"/>
                    <a:pt x="176" y="1849"/>
                    <a:pt x="177" y="1829"/>
                  </a:cubicBezTo>
                  <a:cubicBezTo>
                    <a:pt x="208" y="1230"/>
                    <a:pt x="139" y="620"/>
                    <a:pt x="61" y="27"/>
                  </a:cubicBezTo>
                  <a:cubicBezTo>
                    <a:pt x="58" y="10"/>
                    <a:pt x="4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4"/>
            <p:cNvSpPr/>
            <p:nvPr/>
          </p:nvSpPr>
          <p:spPr>
            <a:xfrm>
              <a:off x="3103075" y="3978500"/>
              <a:ext cx="2100" cy="26825"/>
            </a:xfrm>
            <a:custGeom>
              <a:avLst/>
              <a:gdLst/>
              <a:ahLst/>
              <a:cxnLst/>
              <a:rect l="l" t="t" r="r" b="b"/>
              <a:pathLst>
                <a:path w="84" h="1073" extrusionOk="0">
                  <a:moveTo>
                    <a:pt x="10" y="0"/>
                  </a:moveTo>
                  <a:cubicBezTo>
                    <a:pt x="5" y="0"/>
                    <a:pt x="1" y="3"/>
                    <a:pt x="1" y="9"/>
                  </a:cubicBezTo>
                  <a:cubicBezTo>
                    <a:pt x="23" y="354"/>
                    <a:pt x="31" y="701"/>
                    <a:pt x="29" y="1045"/>
                  </a:cubicBezTo>
                  <a:cubicBezTo>
                    <a:pt x="30" y="1063"/>
                    <a:pt x="43" y="1072"/>
                    <a:pt x="56" y="1072"/>
                  </a:cubicBezTo>
                  <a:cubicBezTo>
                    <a:pt x="69" y="1072"/>
                    <a:pt x="83" y="1063"/>
                    <a:pt x="83" y="1045"/>
                  </a:cubicBezTo>
                  <a:cubicBezTo>
                    <a:pt x="82" y="700"/>
                    <a:pt x="59" y="354"/>
                    <a:pt x="22" y="9"/>
                  </a:cubicBezTo>
                  <a:cubicBezTo>
                    <a:pt x="21" y="3"/>
                    <a:pt x="15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4"/>
            <p:cNvSpPr/>
            <p:nvPr/>
          </p:nvSpPr>
          <p:spPr>
            <a:xfrm>
              <a:off x="3096975" y="4013275"/>
              <a:ext cx="1600" cy="11225"/>
            </a:xfrm>
            <a:custGeom>
              <a:avLst/>
              <a:gdLst/>
              <a:ahLst/>
              <a:cxnLst/>
              <a:rect l="l" t="t" r="r" b="b"/>
              <a:pathLst>
                <a:path w="64" h="449" extrusionOk="0">
                  <a:moveTo>
                    <a:pt x="33" y="0"/>
                  </a:moveTo>
                  <a:cubicBezTo>
                    <a:pt x="17" y="0"/>
                    <a:pt x="1" y="10"/>
                    <a:pt x="1" y="30"/>
                  </a:cubicBezTo>
                  <a:lnTo>
                    <a:pt x="1" y="424"/>
                  </a:lnTo>
                  <a:cubicBezTo>
                    <a:pt x="1" y="441"/>
                    <a:pt x="13" y="449"/>
                    <a:pt x="27" y="449"/>
                  </a:cubicBezTo>
                  <a:cubicBezTo>
                    <a:pt x="41" y="449"/>
                    <a:pt x="56" y="440"/>
                    <a:pt x="56" y="423"/>
                  </a:cubicBezTo>
                  <a:cubicBezTo>
                    <a:pt x="58" y="291"/>
                    <a:pt x="62" y="160"/>
                    <a:pt x="63" y="28"/>
                  </a:cubicBezTo>
                  <a:cubicBezTo>
                    <a:pt x="63" y="9"/>
                    <a:pt x="48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4"/>
            <p:cNvSpPr/>
            <p:nvPr/>
          </p:nvSpPr>
          <p:spPr>
            <a:xfrm>
              <a:off x="3103625" y="4028700"/>
              <a:ext cx="1650" cy="21000"/>
            </a:xfrm>
            <a:custGeom>
              <a:avLst/>
              <a:gdLst/>
              <a:ahLst/>
              <a:cxnLst/>
              <a:rect l="l" t="t" r="r" b="b"/>
              <a:pathLst>
                <a:path w="66" h="840" extrusionOk="0">
                  <a:moveTo>
                    <a:pt x="40" y="1"/>
                  </a:moveTo>
                  <a:cubicBezTo>
                    <a:pt x="29" y="1"/>
                    <a:pt x="18" y="8"/>
                    <a:pt x="17" y="23"/>
                  </a:cubicBezTo>
                  <a:cubicBezTo>
                    <a:pt x="11" y="285"/>
                    <a:pt x="4" y="548"/>
                    <a:pt x="0" y="809"/>
                  </a:cubicBezTo>
                  <a:cubicBezTo>
                    <a:pt x="0" y="830"/>
                    <a:pt x="16" y="840"/>
                    <a:pt x="32" y="840"/>
                  </a:cubicBezTo>
                  <a:cubicBezTo>
                    <a:pt x="48" y="840"/>
                    <a:pt x="65" y="829"/>
                    <a:pt x="65" y="807"/>
                  </a:cubicBezTo>
                  <a:cubicBezTo>
                    <a:pt x="64" y="545"/>
                    <a:pt x="64" y="284"/>
                    <a:pt x="61" y="21"/>
                  </a:cubicBezTo>
                  <a:cubicBezTo>
                    <a:pt x="61" y="7"/>
                    <a:pt x="51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4"/>
            <p:cNvSpPr/>
            <p:nvPr/>
          </p:nvSpPr>
          <p:spPr>
            <a:xfrm>
              <a:off x="3096275" y="4050300"/>
              <a:ext cx="4950" cy="11725"/>
            </a:xfrm>
            <a:custGeom>
              <a:avLst/>
              <a:gdLst/>
              <a:ahLst/>
              <a:cxnLst/>
              <a:rect l="l" t="t" r="r" b="b"/>
              <a:pathLst>
                <a:path w="198" h="469" extrusionOk="0">
                  <a:moveTo>
                    <a:pt x="52" y="1"/>
                  </a:moveTo>
                  <a:cubicBezTo>
                    <a:pt x="47" y="1"/>
                    <a:pt x="43" y="2"/>
                    <a:pt x="39" y="3"/>
                  </a:cubicBezTo>
                  <a:cubicBezTo>
                    <a:pt x="13" y="10"/>
                    <a:pt x="0" y="37"/>
                    <a:pt x="7" y="60"/>
                  </a:cubicBezTo>
                  <a:lnTo>
                    <a:pt x="103" y="436"/>
                  </a:lnTo>
                  <a:cubicBezTo>
                    <a:pt x="106" y="456"/>
                    <a:pt x="127" y="469"/>
                    <a:pt x="147" y="469"/>
                  </a:cubicBezTo>
                  <a:cubicBezTo>
                    <a:pt x="152" y="469"/>
                    <a:pt x="157" y="468"/>
                    <a:pt x="161" y="467"/>
                  </a:cubicBezTo>
                  <a:cubicBezTo>
                    <a:pt x="185" y="460"/>
                    <a:pt x="198" y="434"/>
                    <a:pt x="191" y="410"/>
                  </a:cubicBezTo>
                  <a:cubicBezTo>
                    <a:pt x="159" y="284"/>
                    <a:pt x="127" y="159"/>
                    <a:pt x="95" y="34"/>
                  </a:cubicBezTo>
                  <a:cubicBezTo>
                    <a:pt x="91" y="13"/>
                    <a:pt x="71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4"/>
            <p:cNvSpPr/>
            <p:nvPr/>
          </p:nvSpPr>
          <p:spPr>
            <a:xfrm>
              <a:off x="3079925" y="4029325"/>
              <a:ext cx="4025" cy="13325"/>
            </a:xfrm>
            <a:custGeom>
              <a:avLst/>
              <a:gdLst/>
              <a:ahLst/>
              <a:cxnLst/>
              <a:rect l="l" t="t" r="r" b="b"/>
              <a:pathLst>
                <a:path w="161" h="533" extrusionOk="0">
                  <a:moveTo>
                    <a:pt x="60" y="0"/>
                  </a:moveTo>
                  <a:cubicBezTo>
                    <a:pt x="59" y="0"/>
                    <a:pt x="57" y="0"/>
                    <a:pt x="56" y="1"/>
                  </a:cubicBezTo>
                  <a:cubicBezTo>
                    <a:pt x="27" y="2"/>
                    <a:pt x="0" y="26"/>
                    <a:pt x="3" y="57"/>
                  </a:cubicBezTo>
                  <a:lnTo>
                    <a:pt x="44" y="477"/>
                  </a:lnTo>
                  <a:cubicBezTo>
                    <a:pt x="48" y="506"/>
                    <a:pt x="70" y="533"/>
                    <a:pt x="101" y="533"/>
                  </a:cubicBezTo>
                  <a:cubicBezTo>
                    <a:pt x="102" y="533"/>
                    <a:pt x="103" y="533"/>
                    <a:pt x="104" y="533"/>
                  </a:cubicBezTo>
                  <a:cubicBezTo>
                    <a:pt x="132" y="530"/>
                    <a:pt x="161" y="504"/>
                    <a:pt x="156" y="472"/>
                  </a:cubicBezTo>
                  <a:cubicBezTo>
                    <a:pt x="141" y="331"/>
                    <a:pt x="127" y="192"/>
                    <a:pt x="110" y="52"/>
                  </a:cubicBezTo>
                  <a:cubicBezTo>
                    <a:pt x="107" y="25"/>
                    <a:pt x="8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4"/>
            <p:cNvSpPr/>
            <p:nvPr/>
          </p:nvSpPr>
          <p:spPr>
            <a:xfrm>
              <a:off x="2950175" y="4038450"/>
              <a:ext cx="29325" cy="17100"/>
            </a:xfrm>
            <a:custGeom>
              <a:avLst/>
              <a:gdLst/>
              <a:ahLst/>
              <a:cxnLst/>
              <a:rect l="l" t="t" r="r" b="b"/>
              <a:pathLst>
                <a:path w="1173" h="684" extrusionOk="0">
                  <a:moveTo>
                    <a:pt x="1122" y="0"/>
                  </a:moveTo>
                  <a:cubicBezTo>
                    <a:pt x="1116" y="0"/>
                    <a:pt x="1110" y="2"/>
                    <a:pt x="1104" y="6"/>
                  </a:cubicBezTo>
                  <a:cubicBezTo>
                    <a:pt x="747" y="207"/>
                    <a:pt x="388" y="407"/>
                    <a:pt x="35" y="616"/>
                  </a:cubicBezTo>
                  <a:cubicBezTo>
                    <a:pt x="1" y="636"/>
                    <a:pt x="22" y="683"/>
                    <a:pt x="55" y="683"/>
                  </a:cubicBezTo>
                  <a:cubicBezTo>
                    <a:pt x="60" y="683"/>
                    <a:pt x="67" y="682"/>
                    <a:pt x="73" y="678"/>
                  </a:cubicBezTo>
                  <a:cubicBezTo>
                    <a:pt x="430" y="480"/>
                    <a:pt x="785" y="270"/>
                    <a:pt x="1140" y="64"/>
                  </a:cubicBezTo>
                  <a:cubicBezTo>
                    <a:pt x="1173" y="45"/>
                    <a:pt x="1152" y="0"/>
                    <a:pt x="1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4"/>
            <p:cNvSpPr/>
            <p:nvPr/>
          </p:nvSpPr>
          <p:spPr>
            <a:xfrm>
              <a:off x="2992975" y="4056700"/>
              <a:ext cx="4125" cy="15500"/>
            </a:xfrm>
            <a:custGeom>
              <a:avLst/>
              <a:gdLst/>
              <a:ahLst/>
              <a:cxnLst/>
              <a:rect l="l" t="t" r="r" b="b"/>
              <a:pathLst>
                <a:path w="165" h="620" extrusionOk="0">
                  <a:moveTo>
                    <a:pt x="40" y="1"/>
                  </a:moveTo>
                  <a:cubicBezTo>
                    <a:pt x="40" y="1"/>
                    <a:pt x="39" y="1"/>
                    <a:pt x="38" y="1"/>
                  </a:cubicBezTo>
                  <a:cubicBezTo>
                    <a:pt x="21" y="1"/>
                    <a:pt x="1" y="19"/>
                    <a:pt x="4" y="38"/>
                  </a:cubicBezTo>
                  <a:cubicBezTo>
                    <a:pt x="31" y="221"/>
                    <a:pt x="58" y="404"/>
                    <a:pt x="86" y="584"/>
                  </a:cubicBezTo>
                  <a:cubicBezTo>
                    <a:pt x="89" y="602"/>
                    <a:pt x="101" y="620"/>
                    <a:pt x="120" y="620"/>
                  </a:cubicBezTo>
                  <a:cubicBezTo>
                    <a:pt x="121" y="620"/>
                    <a:pt x="123" y="620"/>
                    <a:pt x="124" y="619"/>
                  </a:cubicBezTo>
                  <a:cubicBezTo>
                    <a:pt x="143" y="619"/>
                    <a:pt x="164" y="601"/>
                    <a:pt x="160" y="581"/>
                  </a:cubicBezTo>
                  <a:cubicBezTo>
                    <a:pt x="131" y="398"/>
                    <a:pt x="103" y="218"/>
                    <a:pt x="75" y="35"/>
                  </a:cubicBezTo>
                  <a:cubicBezTo>
                    <a:pt x="72" y="16"/>
                    <a:pt x="6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4"/>
            <p:cNvSpPr/>
            <p:nvPr/>
          </p:nvSpPr>
          <p:spPr>
            <a:xfrm>
              <a:off x="1682100" y="2119900"/>
              <a:ext cx="883400" cy="904650"/>
            </a:xfrm>
            <a:custGeom>
              <a:avLst/>
              <a:gdLst/>
              <a:ahLst/>
              <a:cxnLst/>
              <a:rect l="l" t="t" r="r" b="b"/>
              <a:pathLst>
                <a:path w="35336" h="36186" extrusionOk="0">
                  <a:moveTo>
                    <a:pt x="15383" y="307"/>
                  </a:moveTo>
                  <a:cubicBezTo>
                    <a:pt x="15420" y="1913"/>
                    <a:pt x="15505" y="3521"/>
                    <a:pt x="15629" y="5127"/>
                  </a:cubicBezTo>
                  <a:cubicBezTo>
                    <a:pt x="15565" y="5059"/>
                    <a:pt x="15505" y="4986"/>
                    <a:pt x="15490" y="4968"/>
                  </a:cubicBezTo>
                  <a:cubicBezTo>
                    <a:pt x="15377" y="4854"/>
                    <a:pt x="15264" y="4744"/>
                    <a:pt x="15146" y="4635"/>
                  </a:cubicBezTo>
                  <a:cubicBezTo>
                    <a:pt x="14914" y="4419"/>
                    <a:pt x="14674" y="4209"/>
                    <a:pt x="14425" y="4010"/>
                  </a:cubicBezTo>
                  <a:cubicBezTo>
                    <a:pt x="14181" y="3816"/>
                    <a:pt x="13933" y="3626"/>
                    <a:pt x="13683" y="3440"/>
                  </a:cubicBezTo>
                  <a:cubicBezTo>
                    <a:pt x="13458" y="3273"/>
                    <a:pt x="13224" y="3078"/>
                    <a:pt x="13166" y="2790"/>
                  </a:cubicBezTo>
                  <a:cubicBezTo>
                    <a:pt x="13746" y="1835"/>
                    <a:pt x="14491" y="973"/>
                    <a:pt x="15383" y="307"/>
                  </a:cubicBezTo>
                  <a:close/>
                  <a:moveTo>
                    <a:pt x="15641" y="463"/>
                  </a:moveTo>
                  <a:cubicBezTo>
                    <a:pt x="16471" y="1098"/>
                    <a:pt x="17223" y="1824"/>
                    <a:pt x="17884" y="2624"/>
                  </a:cubicBezTo>
                  <a:cubicBezTo>
                    <a:pt x="17213" y="3460"/>
                    <a:pt x="16562" y="4308"/>
                    <a:pt x="15939" y="5181"/>
                  </a:cubicBezTo>
                  <a:cubicBezTo>
                    <a:pt x="15819" y="3610"/>
                    <a:pt x="15727" y="2037"/>
                    <a:pt x="15641" y="463"/>
                  </a:cubicBezTo>
                  <a:close/>
                  <a:moveTo>
                    <a:pt x="13039" y="3003"/>
                  </a:moveTo>
                  <a:cubicBezTo>
                    <a:pt x="13134" y="3216"/>
                    <a:pt x="13309" y="3382"/>
                    <a:pt x="13496" y="3525"/>
                  </a:cubicBezTo>
                  <a:cubicBezTo>
                    <a:pt x="13798" y="3755"/>
                    <a:pt x="14113" y="3971"/>
                    <a:pt x="14403" y="4219"/>
                  </a:cubicBezTo>
                  <a:cubicBezTo>
                    <a:pt x="14704" y="4474"/>
                    <a:pt x="14990" y="4747"/>
                    <a:pt x="15267" y="5025"/>
                  </a:cubicBezTo>
                  <a:cubicBezTo>
                    <a:pt x="15328" y="5086"/>
                    <a:pt x="15491" y="5290"/>
                    <a:pt x="15646" y="5374"/>
                  </a:cubicBezTo>
                  <a:cubicBezTo>
                    <a:pt x="15690" y="5938"/>
                    <a:pt x="15746" y="6502"/>
                    <a:pt x="15799" y="7066"/>
                  </a:cubicBezTo>
                  <a:cubicBezTo>
                    <a:pt x="15596" y="6946"/>
                    <a:pt x="15392" y="6825"/>
                    <a:pt x="15194" y="6689"/>
                  </a:cubicBezTo>
                  <a:cubicBezTo>
                    <a:pt x="14860" y="6456"/>
                    <a:pt x="14523" y="6224"/>
                    <a:pt x="14189" y="5994"/>
                  </a:cubicBezTo>
                  <a:cubicBezTo>
                    <a:pt x="13552" y="5554"/>
                    <a:pt x="12846" y="5145"/>
                    <a:pt x="12297" y="4596"/>
                  </a:cubicBezTo>
                  <a:cubicBezTo>
                    <a:pt x="12392" y="4347"/>
                    <a:pt x="12492" y="4095"/>
                    <a:pt x="12602" y="3851"/>
                  </a:cubicBezTo>
                  <a:cubicBezTo>
                    <a:pt x="12733" y="3562"/>
                    <a:pt x="12882" y="3280"/>
                    <a:pt x="13039" y="3003"/>
                  </a:cubicBezTo>
                  <a:close/>
                  <a:moveTo>
                    <a:pt x="17964" y="2726"/>
                  </a:moveTo>
                  <a:cubicBezTo>
                    <a:pt x="18347" y="3197"/>
                    <a:pt x="18699" y="3695"/>
                    <a:pt x="19015" y="4215"/>
                  </a:cubicBezTo>
                  <a:cubicBezTo>
                    <a:pt x="18913" y="4294"/>
                    <a:pt x="18828" y="4393"/>
                    <a:pt x="18737" y="4488"/>
                  </a:cubicBezTo>
                  <a:cubicBezTo>
                    <a:pt x="18608" y="4623"/>
                    <a:pt x="18480" y="4761"/>
                    <a:pt x="18351" y="4896"/>
                  </a:cubicBezTo>
                  <a:cubicBezTo>
                    <a:pt x="18099" y="5158"/>
                    <a:pt x="17843" y="5419"/>
                    <a:pt x="17587" y="5677"/>
                  </a:cubicBezTo>
                  <a:cubicBezTo>
                    <a:pt x="17337" y="5928"/>
                    <a:pt x="17083" y="6177"/>
                    <a:pt x="16827" y="6421"/>
                  </a:cubicBezTo>
                  <a:cubicBezTo>
                    <a:pt x="16588" y="6649"/>
                    <a:pt x="16328" y="6869"/>
                    <a:pt x="16102" y="7115"/>
                  </a:cubicBezTo>
                  <a:cubicBezTo>
                    <a:pt x="16051" y="6567"/>
                    <a:pt x="16003" y="6018"/>
                    <a:pt x="15959" y="5472"/>
                  </a:cubicBezTo>
                  <a:cubicBezTo>
                    <a:pt x="16616" y="4549"/>
                    <a:pt x="17280" y="3630"/>
                    <a:pt x="17964" y="2726"/>
                  </a:cubicBezTo>
                  <a:close/>
                  <a:moveTo>
                    <a:pt x="19109" y="4364"/>
                  </a:moveTo>
                  <a:cubicBezTo>
                    <a:pt x="19229" y="4574"/>
                    <a:pt x="19344" y="4782"/>
                    <a:pt x="19455" y="4995"/>
                  </a:cubicBezTo>
                  <a:cubicBezTo>
                    <a:pt x="19431" y="4995"/>
                    <a:pt x="19407" y="5002"/>
                    <a:pt x="19384" y="5023"/>
                  </a:cubicBezTo>
                  <a:cubicBezTo>
                    <a:pt x="19093" y="5291"/>
                    <a:pt x="18855" y="5633"/>
                    <a:pt x="18590" y="5928"/>
                  </a:cubicBezTo>
                  <a:cubicBezTo>
                    <a:pt x="18320" y="6226"/>
                    <a:pt x="18043" y="6516"/>
                    <a:pt x="17761" y="6802"/>
                  </a:cubicBezTo>
                  <a:cubicBezTo>
                    <a:pt x="17486" y="7079"/>
                    <a:pt x="17203" y="7349"/>
                    <a:pt x="16920" y="7618"/>
                  </a:cubicBezTo>
                  <a:cubicBezTo>
                    <a:pt x="16696" y="7832"/>
                    <a:pt x="16440" y="8035"/>
                    <a:pt x="16222" y="8264"/>
                  </a:cubicBezTo>
                  <a:cubicBezTo>
                    <a:pt x="16189" y="7964"/>
                    <a:pt x="16156" y="7666"/>
                    <a:pt x="16125" y="7366"/>
                  </a:cubicBezTo>
                  <a:cubicBezTo>
                    <a:pt x="16142" y="7350"/>
                    <a:pt x="16151" y="7333"/>
                    <a:pt x="16151" y="7312"/>
                  </a:cubicBezTo>
                  <a:cubicBezTo>
                    <a:pt x="16165" y="7309"/>
                    <a:pt x="16179" y="7309"/>
                    <a:pt x="16192" y="7300"/>
                  </a:cubicBezTo>
                  <a:cubicBezTo>
                    <a:pt x="16483" y="7089"/>
                    <a:pt x="16735" y="6810"/>
                    <a:pt x="16995" y="6560"/>
                  </a:cubicBezTo>
                  <a:cubicBezTo>
                    <a:pt x="17257" y="6306"/>
                    <a:pt x="17516" y="6051"/>
                    <a:pt x="17774" y="5791"/>
                  </a:cubicBezTo>
                  <a:cubicBezTo>
                    <a:pt x="18024" y="5540"/>
                    <a:pt x="18270" y="5286"/>
                    <a:pt x="18513" y="5029"/>
                  </a:cubicBezTo>
                  <a:cubicBezTo>
                    <a:pt x="18642" y="4893"/>
                    <a:pt x="18771" y="4758"/>
                    <a:pt x="18897" y="4618"/>
                  </a:cubicBezTo>
                  <a:cubicBezTo>
                    <a:pt x="18973" y="4535"/>
                    <a:pt x="19045" y="4453"/>
                    <a:pt x="19109" y="4364"/>
                  </a:cubicBezTo>
                  <a:close/>
                  <a:moveTo>
                    <a:pt x="12235" y="4791"/>
                  </a:moveTo>
                  <a:cubicBezTo>
                    <a:pt x="12763" y="5321"/>
                    <a:pt x="13444" y="5713"/>
                    <a:pt x="14055" y="6136"/>
                  </a:cubicBezTo>
                  <a:cubicBezTo>
                    <a:pt x="14401" y="6373"/>
                    <a:pt x="14746" y="6612"/>
                    <a:pt x="15091" y="6851"/>
                  </a:cubicBezTo>
                  <a:cubicBezTo>
                    <a:pt x="15318" y="7007"/>
                    <a:pt x="15563" y="7187"/>
                    <a:pt x="15824" y="7305"/>
                  </a:cubicBezTo>
                  <a:cubicBezTo>
                    <a:pt x="15863" y="7699"/>
                    <a:pt x="15904" y="8095"/>
                    <a:pt x="15945" y="8491"/>
                  </a:cubicBezTo>
                  <a:cubicBezTo>
                    <a:pt x="15170" y="8406"/>
                    <a:pt x="14474" y="7780"/>
                    <a:pt x="13888" y="7335"/>
                  </a:cubicBezTo>
                  <a:cubicBezTo>
                    <a:pt x="13564" y="7089"/>
                    <a:pt x="13232" y="6859"/>
                    <a:pt x="12868" y="6682"/>
                  </a:cubicBezTo>
                  <a:cubicBezTo>
                    <a:pt x="12513" y="6510"/>
                    <a:pt x="12175" y="6361"/>
                    <a:pt x="11873" y="6114"/>
                  </a:cubicBezTo>
                  <a:cubicBezTo>
                    <a:pt x="11967" y="5666"/>
                    <a:pt x="12085" y="5223"/>
                    <a:pt x="12235" y="4791"/>
                  </a:cubicBezTo>
                  <a:close/>
                  <a:moveTo>
                    <a:pt x="11829" y="6329"/>
                  </a:moveTo>
                  <a:cubicBezTo>
                    <a:pt x="12075" y="6540"/>
                    <a:pt x="12391" y="6673"/>
                    <a:pt x="12678" y="6810"/>
                  </a:cubicBezTo>
                  <a:cubicBezTo>
                    <a:pt x="13103" y="7014"/>
                    <a:pt x="13485" y="7276"/>
                    <a:pt x="13861" y="7563"/>
                  </a:cubicBezTo>
                  <a:cubicBezTo>
                    <a:pt x="14217" y="7834"/>
                    <a:pt x="14570" y="8118"/>
                    <a:pt x="14965" y="8338"/>
                  </a:cubicBezTo>
                  <a:cubicBezTo>
                    <a:pt x="15281" y="8515"/>
                    <a:pt x="15588" y="8607"/>
                    <a:pt x="15930" y="8607"/>
                  </a:cubicBezTo>
                  <a:cubicBezTo>
                    <a:pt x="15940" y="8607"/>
                    <a:pt x="15950" y="8607"/>
                    <a:pt x="15961" y="8607"/>
                  </a:cubicBezTo>
                  <a:cubicBezTo>
                    <a:pt x="16040" y="9375"/>
                    <a:pt x="16125" y="10144"/>
                    <a:pt x="16223" y="10910"/>
                  </a:cubicBezTo>
                  <a:cubicBezTo>
                    <a:pt x="14732" y="10300"/>
                    <a:pt x="13198" y="9822"/>
                    <a:pt x="11666" y="9328"/>
                  </a:cubicBezTo>
                  <a:cubicBezTo>
                    <a:pt x="11584" y="8323"/>
                    <a:pt x="11640" y="7316"/>
                    <a:pt x="11829" y="6329"/>
                  </a:cubicBezTo>
                  <a:close/>
                  <a:moveTo>
                    <a:pt x="19544" y="5178"/>
                  </a:moveTo>
                  <a:cubicBezTo>
                    <a:pt x="19831" y="5747"/>
                    <a:pt x="20074" y="6343"/>
                    <a:pt x="20271" y="6959"/>
                  </a:cubicBezTo>
                  <a:cubicBezTo>
                    <a:pt x="20393" y="7343"/>
                    <a:pt x="20488" y="7733"/>
                    <a:pt x="20572" y="8125"/>
                  </a:cubicBezTo>
                  <a:cubicBezTo>
                    <a:pt x="20254" y="8292"/>
                    <a:pt x="19953" y="8536"/>
                    <a:pt x="19665" y="8735"/>
                  </a:cubicBezTo>
                  <a:cubicBezTo>
                    <a:pt x="19282" y="9000"/>
                    <a:pt x="18895" y="9256"/>
                    <a:pt x="18510" y="9521"/>
                  </a:cubicBezTo>
                  <a:cubicBezTo>
                    <a:pt x="18138" y="9778"/>
                    <a:pt x="17762" y="10030"/>
                    <a:pt x="17394" y="10295"/>
                  </a:cubicBezTo>
                  <a:cubicBezTo>
                    <a:pt x="17216" y="10426"/>
                    <a:pt x="17037" y="10555"/>
                    <a:pt x="16862" y="10684"/>
                  </a:cubicBezTo>
                  <a:cubicBezTo>
                    <a:pt x="16757" y="10761"/>
                    <a:pt x="16642" y="10837"/>
                    <a:pt x="16535" y="10918"/>
                  </a:cubicBezTo>
                  <a:cubicBezTo>
                    <a:pt x="16432" y="10125"/>
                    <a:pt x="16338" y="9331"/>
                    <a:pt x="16251" y="8536"/>
                  </a:cubicBezTo>
                  <a:cubicBezTo>
                    <a:pt x="16263" y="8522"/>
                    <a:pt x="16273" y="8506"/>
                    <a:pt x="16284" y="8492"/>
                  </a:cubicBezTo>
                  <a:cubicBezTo>
                    <a:pt x="16290" y="8481"/>
                    <a:pt x="16294" y="8471"/>
                    <a:pt x="16295" y="8460"/>
                  </a:cubicBezTo>
                  <a:cubicBezTo>
                    <a:pt x="16298" y="8452"/>
                    <a:pt x="16295" y="8448"/>
                    <a:pt x="16295" y="8441"/>
                  </a:cubicBezTo>
                  <a:cubicBezTo>
                    <a:pt x="16565" y="8260"/>
                    <a:pt x="16808" y="8020"/>
                    <a:pt x="17045" y="7810"/>
                  </a:cubicBezTo>
                  <a:cubicBezTo>
                    <a:pt x="17352" y="7535"/>
                    <a:pt x="17649" y="7247"/>
                    <a:pt x="17938" y="6954"/>
                  </a:cubicBezTo>
                  <a:cubicBezTo>
                    <a:pt x="18219" y="6669"/>
                    <a:pt x="18496" y="6378"/>
                    <a:pt x="18768" y="6082"/>
                  </a:cubicBezTo>
                  <a:cubicBezTo>
                    <a:pt x="19027" y="5797"/>
                    <a:pt x="19337" y="5504"/>
                    <a:pt x="19544" y="5178"/>
                  </a:cubicBezTo>
                  <a:close/>
                  <a:moveTo>
                    <a:pt x="34236" y="8492"/>
                  </a:moveTo>
                  <a:lnTo>
                    <a:pt x="34236" y="8492"/>
                  </a:lnTo>
                  <a:cubicBezTo>
                    <a:pt x="33681" y="9376"/>
                    <a:pt x="33050" y="10200"/>
                    <a:pt x="32377" y="10989"/>
                  </a:cubicBezTo>
                  <a:cubicBezTo>
                    <a:pt x="32367" y="10688"/>
                    <a:pt x="32355" y="10386"/>
                    <a:pt x="32340" y="10085"/>
                  </a:cubicBezTo>
                  <a:cubicBezTo>
                    <a:pt x="32322" y="9704"/>
                    <a:pt x="32289" y="9326"/>
                    <a:pt x="32319" y="8946"/>
                  </a:cubicBezTo>
                  <a:cubicBezTo>
                    <a:pt x="32956" y="8782"/>
                    <a:pt x="33595" y="8631"/>
                    <a:pt x="34236" y="8492"/>
                  </a:cubicBezTo>
                  <a:close/>
                  <a:moveTo>
                    <a:pt x="34483" y="8647"/>
                  </a:moveTo>
                  <a:cubicBezTo>
                    <a:pt x="34718" y="9437"/>
                    <a:pt x="34823" y="10249"/>
                    <a:pt x="34822" y="11059"/>
                  </a:cubicBezTo>
                  <a:cubicBezTo>
                    <a:pt x="34808" y="11058"/>
                    <a:pt x="34795" y="11058"/>
                    <a:pt x="34782" y="11058"/>
                  </a:cubicBezTo>
                  <a:cubicBezTo>
                    <a:pt x="34626" y="11058"/>
                    <a:pt x="34470" y="11080"/>
                    <a:pt x="34317" y="11091"/>
                  </a:cubicBezTo>
                  <a:cubicBezTo>
                    <a:pt x="34100" y="11110"/>
                    <a:pt x="33884" y="11127"/>
                    <a:pt x="33667" y="11147"/>
                  </a:cubicBezTo>
                  <a:cubicBezTo>
                    <a:pt x="33440" y="11167"/>
                    <a:pt x="33212" y="11186"/>
                    <a:pt x="32984" y="11202"/>
                  </a:cubicBezTo>
                  <a:cubicBezTo>
                    <a:pt x="32865" y="11211"/>
                    <a:pt x="32743" y="11228"/>
                    <a:pt x="32618" y="11238"/>
                  </a:cubicBezTo>
                  <a:cubicBezTo>
                    <a:pt x="33302" y="10420"/>
                    <a:pt x="33935" y="9562"/>
                    <a:pt x="34483" y="8647"/>
                  </a:cubicBezTo>
                  <a:close/>
                  <a:moveTo>
                    <a:pt x="11676" y="9501"/>
                  </a:moveTo>
                  <a:lnTo>
                    <a:pt x="11676" y="9501"/>
                  </a:lnTo>
                  <a:cubicBezTo>
                    <a:pt x="13214" y="9962"/>
                    <a:pt x="14746" y="10444"/>
                    <a:pt x="16236" y="11046"/>
                  </a:cubicBezTo>
                  <a:cubicBezTo>
                    <a:pt x="16270" y="11313"/>
                    <a:pt x="16307" y="11578"/>
                    <a:pt x="16341" y="11845"/>
                  </a:cubicBezTo>
                  <a:cubicBezTo>
                    <a:pt x="16076" y="11774"/>
                    <a:pt x="15812" y="11676"/>
                    <a:pt x="15555" y="11589"/>
                  </a:cubicBezTo>
                  <a:cubicBezTo>
                    <a:pt x="14933" y="11378"/>
                    <a:pt x="14322" y="11138"/>
                    <a:pt x="13722" y="10870"/>
                  </a:cubicBezTo>
                  <a:cubicBezTo>
                    <a:pt x="13037" y="10564"/>
                    <a:pt x="12365" y="10222"/>
                    <a:pt x="11714" y="9846"/>
                  </a:cubicBezTo>
                  <a:cubicBezTo>
                    <a:pt x="11703" y="9728"/>
                    <a:pt x="11687" y="9614"/>
                    <a:pt x="11676" y="9501"/>
                  </a:cubicBezTo>
                  <a:close/>
                  <a:moveTo>
                    <a:pt x="20607" y="8302"/>
                  </a:moveTo>
                  <a:cubicBezTo>
                    <a:pt x="20648" y="8499"/>
                    <a:pt x="20677" y="8699"/>
                    <a:pt x="20705" y="8898"/>
                  </a:cubicBezTo>
                  <a:cubicBezTo>
                    <a:pt x="20123" y="9243"/>
                    <a:pt x="19586" y="9690"/>
                    <a:pt x="19044" y="10090"/>
                  </a:cubicBezTo>
                  <a:cubicBezTo>
                    <a:pt x="18469" y="10515"/>
                    <a:pt x="17897" y="10945"/>
                    <a:pt x="17324" y="11374"/>
                  </a:cubicBezTo>
                  <a:cubicBezTo>
                    <a:pt x="17196" y="11470"/>
                    <a:pt x="17072" y="11565"/>
                    <a:pt x="16941" y="11659"/>
                  </a:cubicBezTo>
                  <a:cubicBezTo>
                    <a:pt x="16852" y="11726"/>
                    <a:pt x="16762" y="11816"/>
                    <a:pt x="16663" y="11860"/>
                  </a:cubicBezTo>
                  <a:cubicBezTo>
                    <a:pt x="16629" y="11612"/>
                    <a:pt x="16592" y="11364"/>
                    <a:pt x="16558" y="11116"/>
                  </a:cubicBezTo>
                  <a:cubicBezTo>
                    <a:pt x="16679" y="11036"/>
                    <a:pt x="16791" y="10935"/>
                    <a:pt x="16904" y="10852"/>
                  </a:cubicBezTo>
                  <a:cubicBezTo>
                    <a:pt x="17090" y="10713"/>
                    <a:pt x="17279" y="10575"/>
                    <a:pt x="17466" y="10437"/>
                  </a:cubicBezTo>
                  <a:cubicBezTo>
                    <a:pt x="17832" y="10172"/>
                    <a:pt x="18194" y="9901"/>
                    <a:pt x="18564" y="9641"/>
                  </a:cubicBezTo>
                  <a:cubicBezTo>
                    <a:pt x="18941" y="9379"/>
                    <a:pt x="19317" y="9115"/>
                    <a:pt x="19706" y="8868"/>
                  </a:cubicBezTo>
                  <a:cubicBezTo>
                    <a:pt x="19902" y="8745"/>
                    <a:pt x="20101" y="8621"/>
                    <a:pt x="20296" y="8498"/>
                  </a:cubicBezTo>
                  <a:cubicBezTo>
                    <a:pt x="20400" y="8434"/>
                    <a:pt x="20505" y="8370"/>
                    <a:pt x="20607" y="8302"/>
                  </a:cubicBezTo>
                  <a:close/>
                  <a:moveTo>
                    <a:pt x="32085" y="9010"/>
                  </a:moveTo>
                  <a:cubicBezTo>
                    <a:pt x="32071" y="9139"/>
                    <a:pt x="32076" y="9274"/>
                    <a:pt x="32082" y="9404"/>
                  </a:cubicBezTo>
                  <a:cubicBezTo>
                    <a:pt x="32092" y="9620"/>
                    <a:pt x="32111" y="9834"/>
                    <a:pt x="32125" y="10051"/>
                  </a:cubicBezTo>
                  <a:cubicBezTo>
                    <a:pt x="32149" y="10433"/>
                    <a:pt x="32179" y="10812"/>
                    <a:pt x="32207" y="11192"/>
                  </a:cubicBezTo>
                  <a:cubicBezTo>
                    <a:pt x="31859" y="11592"/>
                    <a:pt x="31505" y="11989"/>
                    <a:pt x="31136" y="12374"/>
                  </a:cubicBezTo>
                  <a:cubicBezTo>
                    <a:pt x="31150" y="12161"/>
                    <a:pt x="31142" y="11946"/>
                    <a:pt x="31140" y="11733"/>
                  </a:cubicBezTo>
                  <a:cubicBezTo>
                    <a:pt x="31137" y="11459"/>
                    <a:pt x="31127" y="11185"/>
                    <a:pt x="31115" y="10911"/>
                  </a:cubicBezTo>
                  <a:cubicBezTo>
                    <a:pt x="31090" y="10379"/>
                    <a:pt x="31041" y="9849"/>
                    <a:pt x="31008" y="9317"/>
                  </a:cubicBezTo>
                  <a:cubicBezTo>
                    <a:pt x="31367" y="9206"/>
                    <a:pt x="31725" y="9105"/>
                    <a:pt x="32085" y="9010"/>
                  </a:cubicBezTo>
                  <a:close/>
                  <a:moveTo>
                    <a:pt x="20729" y="9051"/>
                  </a:moveTo>
                  <a:cubicBezTo>
                    <a:pt x="20777" y="9395"/>
                    <a:pt x="20814" y="9739"/>
                    <a:pt x="20833" y="10085"/>
                  </a:cubicBezTo>
                  <a:cubicBezTo>
                    <a:pt x="19512" y="11086"/>
                    <a:pt x="18202" y="12094"/>
                    <a:pt x="16827" y="13020"/>
                  </a:cubicBezTo>
                  <a:cubicBezTo>
                    <a:pt x="16781" y="12696"/>
                    <a:pt x="16737" y="12370"/>
                    <a:pt x="16691" y="12045"/>
                  </a:cubicBezTo>
                  <a:cubicBezTo>
                    <a:pt x="16792" y="11991"/>
                    <a:pt x="16901" y="11877"/>
                    <a:pt x="16979" y="11819"/>
                  </a:cubicBezTo>
                  <a:cubicBezTo>
                    <a:pt x="17575" y="11377"/>
                    <a:pt x="18181" y="10948"/>
                    <a:pt x="18781" y="10511"/>
                  </a:cubicBezTo>
                  <a:cubicBezTo>
                    <a:pt x="19123" y="10260"/>
                    <a:pt x="19464" y="10009"/>
                    <a:pt x="19804" y="9755"/>
                  </a:cubicBezTo>
                  <a:cubicBezTo>
                    <a:pt x="20112" y="9525"/>
                    <a:pt x="20438" y="9305"/>
                    <a:pt x="20729" y="9051"/>
                  </a:cubicBezTo>
                  <a:close/>
                  <a:moveTo>
                    <a:pt x="11741" y="10071"/>
                  </a:moveTo>
                  <a:lnTo>
                    <a:pt x="11741" y="10071"/>
                  </a:lnTo>
                  <a:cubicBezTo>
                    <a:pt x="12862" y="10713"/>
                    <a:pt x="14037" y="11252"/>
                    <a:pt x="15258" y="11670"/>
                  </a:cubicBezTo>
                  <a:cubicBezTo>
                    <a:pt x="15579" y="11781"/>
                    <a:pt x="15904" y="11883"/>
                    <a:pt x="16232" y="11977"/>
                  </a:cubicBezTo>
                  <a:cubicBezTo>
                    <a:pt x="16267" y="11988"/>
                    <a:pt x="16315" y="12005"/>
                    <a:pt x="16365" y="12024"/>
                  </a:cubicBezTo>
                  <a:cubicBezTo>
                    <a:pt x="16396" y="12268"/>
                    <a:pt x="16429" y="12513"/>
                    <a:pt x="16463" y="12756"/>
                  </a:cubicBezTo>
                  <a:cubicBezTo>
                    <a:pt x="16477" y="12862"/>
                    <a:pt x="16494" y="12968"/>
                    <a:pt x="16508" y="13076"/>
                  </a:cubicBezTo>
                  <a:cubicBezTo>
                    <a:pt x="15799" y="13015"/>
                    <a:pt x="15097" y="12905"/>
                    <a:pt x="14406" y="12739"/>
                  </a:cubicBezTo>
                  <a:cubicBezTo>
                    <a:pt x="14038" y="12649"/>
                    <a:pt x="13675" y="12547"/>
                    <a:pt x="13315" y="12428"/>
                  </a:cubicBezTo>
                  <a:cubicBezTo>
                    <a:pt x="13129" y="12367"/>
                    <a:pt x="12946" y="12302"/>
                    <a:pt x="12763" y="12235"/>
                  </a:cubicBezTo>
                  <a:cubicBezTo>
                    <a:pt x="12639" y="12187"/>
                    <a:pt x="12224" y="12089"/>
                    <a:pt x="12195" y="11941"/>
                  </a:cubicBezTo>
                  <a:cubicBezTo>
                    <a:pt x="12188" y="11906"/>
                    <a:pt x="12165" y="11890"/>
                    <a:pt x="12137" y="11883"/>
                  </a:cubicBezTo>
                  <a:cubicBezTo>
                    <a:pt x="11958" y="11289"/>
                    <a:pt x="11826" y="10683"/>
                    <a:pt x="11741" y="10071"/>
                  </a:cubicBezTo>
                  <a:close/>
                  <a:moveTo>
                    <a:pt x="30844" y="9369"/>
                  </a:moveTo>
                  <a:cubicBezTo>
                    <a:pt x="30913" y="9897"/>
                    <a:pt x="30937" y="10435"/>
                    <a:pt x="30957" y="10967"/>
                  </a:cubicBezTo>
                  <a:cubicBezTo>
                    <a:pt x="30966" y="11239"/>
                    <a:pt x="30971" y="11513"/>
                    <a:pt x="30977" y="11788"/>
                  </a:cubicBezTo>
                  <a:cubicBezTo>
                    <a:pt x="30983" y="12031"/>
                    <a:pt x="30974" y="12277"/>
                    <a:pt x="30997" y="12520"/>
                  </a:cubicBezTo>
                  <a:cubicBezTo>
                    <a:pt x="30622" y="12909"/>
                    <a:pt x="30241" y="13288"/>
                    <a:pt x="29855" y="13664"/>
                  </a:cubicBezTo>
                  <a:cubicBezTo>
                    <a:pt x="29849" y="13584"/>
                    <a:pt x="29842" y="13502"/>
                    <a:pt x="29838" y="13424"/>
                  </a:cubicBezTo>
                  <a:cubicBezTo>
                    <a:pt x="29831" y="13231"/>
                    <a:pt x="29829" y="13038"/>
                    <a:pt x="29831" y="12845"/>
                  </a:cubicBezTo>
                  <a:cubicBezTo>
                    <a:pt x="29833" y="12485"/>
                    <a:pt x="29843" y="12123"/>
                    <a:pt x="29856" y="11762"/>
                  </a:cubicBezTo>
                  <a:cubicBezTo>
                    <a:pt x="29877" y="11076"/>
                    <a:pt x="29890" y="10393"/>
                    <a:pt x="29840" y="9710"/>
                  </a:cubicBezTo>
                  <a:cubicBezTo>
                    <a:pt x="30021" y="9643"/>
                    <a:pt x="30202" y="9576"/>
                    <a:pt x="30384" y="9514"/>
                  </a:cubicBezTo>
                  <a:cubicBezTo>
                    <a:pt x="30537" y="9463"/>
                    <a:pt x="30692" y="9419"/>
                    <a:pt x="30844" y="9369"/>
                  </a:cubicBezTo>
                  <a:close/>
                  <a:moveTo>
                    <a:pt x="949" y="11057"/>
                  </a:moveTo>
                  <a:lnTo>
                    <a:pt x="949" y="11057"/>
                  </a:lnTo>
                  <a:cubicBezTo>
                    <a:pt x="1657" y="11335"/>
                    <a:pt x="2363" y="11621"/>
                    <a:pt x="3063" y="11920"/>
                  </a:cubicBezTo>
                  <a:cubicBezTo>
                    <a:pt x="3071" y="11965"/>
                    <a:pt x="3082" y="12009"/>
                    <a:pt x="3091" y="12055"/>
                  </a:cubicBezTo>
                  <a:cubicBezTo>
                    <a:pt x="3111" y="12151"/>
                    <a:pt x="3122" y="12249"/>
                    <a:pt x="3129" y="12344"/>
                  </a:cubicBezTo>
                  <a:cubicBezTo>
                    <a:pt x="3142" y="12522"/>
                    <a:pt x="3135" y="12699"/>
                    <a:pt x="3118" y="12876"/>
                  </a:cubicBezTo>
                  <a:cubicBezTo>
                    <a:pt x="3098" y="13062"/>
                    <a:pt x="3070" y="13245"/>
                    <a:pt x="3033" y="13428"/>
                  </a:cubicBezTo>
                  <a:cubicBezTo>
                    <a:pt x="3009" y="13542"/>
                    <a:pt x="2972" y="13661"/>
                    <a:pt x="2946" y="13777"/>
                  </a:cubicBezTo>
                  <a:cubicBezTo>
                    <a:pt x="2279" y="12871"/>
                    <a:pt x="1611" y="11965"/>
                    <a:pt x="949" y="11057"/>
                  </a:cubicBezTo>
                  <a:close/>
                  <a:moveTo>
                    <a:pt x="34823" y="11186"/>
                  </a:moveTo>
                  <a:lnTo>
                    <a:pt x="34823" y="11186"/>
                  </a:lnTo>
                  <a:cubicBezTo>
                    <a:pt x="34808" y="12168"/>
                    <a:pt x="34633" y="13147"/>
                    <a:pt x="34312" y="14086"/>
                  </a:cubicBezTo>
                  <a:cubicBezTo>
                    <a:pt x="33980" y="14108"/>
                    <a:pt x="33649" y="14118"/>
                    <a:pt x="33318" y="14118"/>
                  </a:cubicBezTo>
                  <a:cubicBezTo>
                    <a:pt x="32248" y="14118"/>
                    <a:pt x="31185" y="14017"/>
                    <a:pt x="30119" y="13888"/>
                  </a:cubicBezTo>
                  <a:cubicBezTo>
                    <a:pt x="30441" y="13573"/>
                    <a:pt x="30766" y="13259"/>
                    <a:pt x="31082" y="12934"/>
                  </a:cubicBezTo>
                  <a:cubicBezTo>
                    <a:pt x="31571" y="12434"/>
                    <a:pt x="32047" y="11916"/>
                    <a:pt x="32501" y="11381"/>
                  </a:cubicBezTo>
                  <a:cubicBezTo>
                    <a:pt x="32664" y="11360"/>
                    <a:pt x="32836" y="11358"/>
                    <a:pt x="32997" y="11343"/>
                  </a:cubicBezTo>
                  <a:cubicBezTo>
                    <a:pt x="33224" y="11321"/>
                    <a:pt x="33453" y="11303"/>
                    <a:pt x="33680" y="11286"/>
                  </a:cubicBezTo>
                  <a:cubicBezTo>
                    <a:pt x="33895" y="11267"/>
                    <a:pt x="34112" y="11250"/>
                    <a:pt x="34328" y="11235"/>
                  </a:cubicBezTo>
                  <a:cubicBezTo>
                    <a:pt x="34491" y="11222"/>
                    <a:pt x="34660" y="11215"/>
                    <a:pt x="34823" y="11186"/>
                  </a:cubicBezTo>
                  <a:close/>
                  <a:moveTo>
                    <a:pt x="29737" y="9746"/>
                  </a:moveTo>
                  <a:cubicBezTo>
                    <a:pt x="29758" y="10442"/>
                    <a:pt x="29720" y="11138"/>
                    <a:pt x="29680" y="11832"/>
                  </a:cubicBezTo>
                  <a:cubicBezTo>
                    <a:pt x="29660" y="12192"/>
                    <a:pt x="29639" y="12551"/>
                    <a:pt x="29631" y="12912"/>
                  </a:cubicBezTo>
                  <a:cubicBezTo>
                    <a:pt x="29622" y="13208"/>
                    <a:pt x="29587" y="13566"/>
                    <a:pt x="29639" y="13871"/>
                  </a:cubicBezTo>
                  <a:cubicBezTo>
                    <a:pt x="29389" y="14112"/>
                    <a:pt x="29135" y="14352"/>
                    <a:pt x="28884" y="14592"/>
                  </a:cubicBezTo>
                  <a:cubicBezTo>
                    <a:pt x="28971" y="13848"/>
                    <a:pt x="28952" y="13076"/>
                    <a:pt x="28957" y="12330"/>
                  </a:cubicBezTo>
                  <a:cubicBezTo>
                    <a:pt x="28961" y="11582"/>
                    <a:pt x="28941" y="10832"/>
                    <a:pt x="28908" y="10083"/>
                  </a:cubicBezTo>
                  <a:cubicBezTo>
                    <a:pt x="29182" y="9965"/>
                    <a:pt x="29459" y="9853"/>
                    <a:pt x="29737" y="9746"/>
                  </a:cubicBezTo>
                  <a:close/>
                  <a:moveTo>
                    <a:pt x="266" y="10789"/>
                  </a:moveTo>
                  <a:lnTo>
                    <a:pt x="266" y="10789"/>
                  </a:lnTo>
                  <a:cubicBezTo>
                    <a:pt x="270" y="10791"/>
                    <a:pt x="275" y="10796"/>
                    <a:pt x="280" y="10798"/>
                  </a:cubicBezTo>
                  <a:cubicBezTo>
                    <a:pt x="355" y="10828"/>
                    <a:pt x="434" y="10859"/>
                    <a:pt x="512" y="10889"/>
                  </a:cubicBezTo>
                  <a:cubicBezTo>
                    <a:pt x="1412" y="12137"/>
                    <a:pt x="2306" y="13391"/>
                    <a:pt x="3200" y="14644"/>
                  </a:cubicBezTo>
                  <a:cubicBezTo>
                    <a:pt x="3122" y="14656"/>
                    <a:pt x="3043" y="14661"/>
                    <a:pt x="2964" y="14661"/>
                  </a:cubicBezTo>
                  <a:cubicBezTo>
                    <a:pt x="2562" y="14661"/>
                    <a:pt x="2157" y="14525"/>
                    <a:pt x="1780" y="14401"/>
                  </a:cubicBezTo>
                  <a:cubicBezTo>
                    <a:pt x="1526" y="14318"/>
                    <a:pt x="1275" y="14228"/>
                    <a:pt x="1025" y="14129"/>
                  </a:cubicBezTo>
                  <a:cubicBezTo>
                    <a:pt x="852" y="14061"/>
                    <a:pt x="685" y="13981"/>
                    <a:pt x="514" y="13906"/>
                  </a:cubicBezTo>
                  <a:cubicBezTo>
                    <a:pt x="370" y="12875"/>
                    <a:pt x="299" y="11835"/>
                    <a:pt x="266" y="10789"/>
                  </a:cubicBezTo>
                  <a:close/>
                  <a:moveTo>
                    <a:pt x="3241" y="11998"/>
                  </a:moveTo>
                  <a:lnTo>
                    <a:pt x="3241" y="11998"/>
                  </a:lnTo>
                  <a:cubicBezTo>
                    <a:pt x="3451" y="12089"/>
                    <a:pt x="3658" y="12182"/>
                    <a:pt x="3864" y="12277"/>
                  </a:cubicBezTo>
                  <a:cubicBezTo>
                    <a:pt x="3884" y="12749"/>
                    <a:pt x="3885" y="13222"/>
                    <a:pt x="3856" y="13693"/>
                  </a:cubicBezTo>
                  <a:cubicBezTo>
                    <a:pt x="3839" y="13953"/>
                    <a:pt x="3814" y="14211"/>
                    <a:pt x="3782" y="14468"/>
                  </a:cubicBezTo>
                  <a:cubicBezTo>
                    <a:pt x="3766" y="14592"/>
                    <a:pt x="3745" y="14712"/>
                    <a:pt x="3724" y="14834"/>
                  </a:cubicBezTo>
                  <a:lnTo>
                    <a:pt x="3080" y="13956"/>
                  </a:lnTo>
                  <a:cubicBezTo>
                    <a:pt x="3115" y="13868"/>
                    <a:pt x="3131" y="13769"/>
                    <a:pt x="3150" y="13678"/>
                  </a:cubicBezTo>
                  <a:cubicBezTo>
                    <a:pt x="3172" y="13586"/>
                    <a:pt x="3190" y="13493"/>
                    <a:pt x="3210" y="13401"/>
                  </a:cubicBezTo>
                  <a:cubicBezTo>
                    <a:pt x="3246" y="13217"/>
                    <a:pt x="3275" y="13031"/>
                    <a:pt x="3290" y="12845"/>
                  </a:cubicBezTo>
                  <a:cubicBezTo>
                    <a:pt x="3302" y="12662"/>
                    <a:pt x="3302" y="12478"/>
                    <a:pt x="3284" y="12295"/>
                  </a:cubicBezTo>
                  <a:cubicBezTo>
                    <a:pt x="3275" y="12202"/>
                    <a:pt x="3264" y="12097"/>
                    <a:pt x="3241" y="11998"/>
                  </a:cubicBezTo>
                  <a:close/>
                  <a:moveTo>
                    <a:pt x="554" y="14142"/>
                  </a:moveTo>
                  <a:lnTo>
                    <a:pt x="554" y="14142"/>
                  </a:lnTo>
                  <a:cubicBezTo>
                    <a:pt x="693" y="14197"/>
                    <a:pt x="831" y="14248"/>
                    <a:pt x="970" y="14302"/>
                  </a:cubicBezTo>
                  <a:cubicBezTo>
                    <a:pt x="1246" y="14408"/>
                    <a:pt x="1526" y="14504"/>
                    <a:pt x="1808" y="14593"/>
                  </a:cubicBezTo>
                  <a:cubicBezTo>
                    <a:pt x="2163" y="14703"/>
                    <a:pt x="2536" y="14815"/>
                    <a:pt x="2907" y="14815"/>
                  </a:cubicBezTo>
                  <a:cubicBezTo>
                    <a:pt x="3036" y="14815"/>
                    <a:pt x="3164" y="14802"/>
                    <a:pt x="3291" y="14770"/>
                  </a:cubicBezTo>
                  <a:cubicBezTo>
                    <a:pt x="3419" y="14949"/>
                    <a:pt x="3548" y="15128"/>
                    <a:pt x="3675" y="15308"/>
                  </a:cubicBezTo>
                  <a:cubicBezTo>
                    <a:pt x="3680" y="15315"/>
                    <a:pt x="3683" y="15319"/>
                    <a:pt x="3688" y="15325"/>
                  </a:cubicBezTo>
                  <a:cubicBezTo>
                    <a:pt x="3709" y="15355"/>
                    <a:pt x="3731" y="15386"/>
                    <a:pt x="3752" y="15414"/>
                  </a:cubicBezTo>
                  <a:cubicBezTo>
                    <a:pt x="3538" y="15389"/>
                    <a:pt x="3314" y="15387"/>
                    <a:pt x="3101" y="15366"/>
                  </a:cubicBezTo>
                  <a:cubicBezTo>
                    <a:pt x="2811" y="15338"/>
                    <a:pt x="2525" y="15304"/>
                    <a:pt x="2235" y="15265"/>
                  </a:cubicBezTo>
                  <a:cubicBezTo>
                    <a:pt x="1949" y="15226"/>
                    <a:pt x="1661" y="15180"/>
                    <a:pt x="1376" y="15129"/>
                  </a:cubicBezTo>
                  <a:cubicBezTo>
                    <a:pt x="1234" y="15104"/>
                    <a:pt x="1090" y="15080"/>
                    <a:pt x="949" y="15054"/>
                  </a:cubicBezTo>
                  <a:cubicBezTo>
                    <a:pt x="869" y="15040"/>
                    <a:pt x="787" y="15020"/>
                    <a:pt x="706" y="15011"/>
                  </a:cubicBezTo>
                  <a:cubicBezTo>
                    <a:pt x="646" y="14722"/>
                    <a:pt x="600" y="14434"/>
                    <a:pt x="554" y="14142"/>
                  </a:cubicBezTo>
                  <a:close/>
                  <a:moveTo>
                    <a:pt x="12241" y="12215"/>
                  </a:moveTo>
                  <a:lnTo>
                    <a:pt x="12241" y="12215"/>
                  </a:lnTo>
                  <a:cubicBezTo>
                    <a:pt x="12422" y="12300"/>
                    <a:pt x="12625" y="12363"/>
                    <a:pt x="12812" y="12429"/>
                  </a:cubicBezTo>
                  <a:cubicBezTo>
                    <a:pt x="13238" y="12580"/>
                    <a:pt x="13669" y="12712"/>
                    <a:pt x="14108" y="12821"/>
                  </a:cubicBezTo>
                  <a:cubicBezTo>
                    <a:pt x="14902" y="13020"/>
                    <a:pt x="15711" y="13147"/>
                    <a:pt x="16527" y="13210"/>
                  </a:cubicBezTo>
                  <a:cubicBezTo>
                    <a:pt x="16635" y="13959"/>
                    <a:pt x="16749" y="14706"/>
                    <a:pt x="16870" y="15453"/>
                  </a:cubicBezTo>
                  <a:cubicBezTo>
                    <a:pt x="16680" y="15421"/>
                    <a:pt x="16486" y="15417"/>
                    <a:pt x="16290" y="15410"/>
                  </a:cubicBezTo>
                  <a:cubicBezTo>
                    <a:pt x="15918" y="15396"/>
                    <a:pt x="15569" y="15307"/>
                    <a:pt x="15216" y="15194"/>
                  </a:cubicBezTo>
                  <a:cubicBezTo>
                    <a:pt x="14870" y="15087"/>
                    <a:pt x="14529" y="14966"/>
                    <a:pt x="14193" y="14833"/>
                  </a:cubicBezTo>
                  <a:cubicBezTo>
                    <a:pt x="14034" y="14770"/>
                    <a:pt x="13878" y="14706"/>
                    <a:pt x="13722" y="14641"/>
                  </a:cubicBezTo>
                  <a:cubicBezTo>
                    <a:pt x="13567" y="14572"/>
                    <a:pt x="13249" y="14499"/>
                    <a:pt x="13193" y="14318"/>
                  </a:cubicBezTo>
                  <a:cubicBezTo>
                    <a:pt x="13181" y="14286"/>
                    <a:pt x="13153" y="14265"/>
                    <a:pt x="13122" y="14258"/>
                  </a:cubicBezTo>
                  <a:cubicBezTo>
                    <a:pt x="12775" y="13600"/>
                    <a:pt x="12476" y="12919"/>
                    <a:pt x="12241" y="12215"/>
                  </a:cubicBezTo>
                  <a:close/>
                  <a:moveTo>
                    <a:pt x="20841" y="10257"/>
                  </a:moveTo>
                  <a:lnTo>
                    <a:pt x="20841" y="10257"/>
                  </a:lnTo>
                  <a:cubicBezTo>
                    <a:pt x="20871" y="11029"/>
                    <a:pt x="20834" y="11805"/>
                    <a:pt x="20728" y="12573"/>
                  </a:cubicBezTo>
                  <a:cubicBezTo>
                    <a:pt x="19791" y="13808"/>
                    <a:pt x="18338" y="14464"/>
                    <a:pt x="17216" y="15505"/>
                  </a:cubicBezTo>
                  <a:cubicBezTo>
                    <a:pt x="17086" y="14719"/>
                    <a:pt x="16962" y="13933"/>
                    <a:pt x="16846" y="13146"/>
                  </a:cubicBezTo>
                  <a:cubicBezTo>
                    <a:pt x="18218" y="12242"/>
                    <a:pt x="19593" y="11328"/>
                    <a:pt x="20841" y="10257"/>
                  </a:cubicBezTo>
                  <a:close/>
                  <a:moveTo>
                    <a:pt x="29985" y="14018"/>
                  </a:moveTo>
                  <a:cubicBezTo>
                    <a:pt x="31015" y="14139"/>
                    <a:pt x="32058" y="14260"/>
                    <a:pt x="33098" y="14260"/>
                  </a:cubicBezTo>
                  <a:cubicBezTo>
                    <a:pt x="33491" y="14260"/>
                    <a:pt x="33884" y="14243"/>
                    <a:pt x="34276" y="14201"/>
                  </a:cubicBezTo>
                  <a:lnTo>
                    <a:pt x="34276" y="14201"/>
                  </a:lnTo>
                  <a:cubicBezTo>
                    <a:pt x="34057" y="14811"/>
                    <a:pt x="33780" y="15400"/>
                    <a:pt x="33451" y="15959"/>
                  </a:cubicBezTo>
                  <a:lnTo>
                    <a:pt x="33434" y="15985"/>
                  </a:lnTo>
                  <a:cubicBezTo>
                    <a:pt x="31774" y="15783"/>
                    <a:pt x="30104" y="15626"/>
                    <a:pt x="28437" y="15487"/>
                  </a:cubicBezTo>
                  <a:cubicBezTo>
                    <a:pt x="28957" y="15002"/>
                    <a:pt x="29473" y="14513"/>
                    <a:pt x="29985" y="14018"/>
                  </a:cubicBezTo>
                  <a:close/>
                  <a:moveTo>
                    <a:pt x="28731" y="10164"/>
                  </a:moveTo>
                  <a:cubicBezTo>
                    <a:pt x="28747" y="10883"/>
                    <a:pt x="28757" y="11601"/>
                    <a:pt x="28752" y="12321"/>
                  </a:cubicBezTo>
                  <a:cubicBezTo>
                    <a:pt x="28749" y="13125"/>
                    <a:pt x="28684" y="13939"/>
                    <a:pt x="28724" y="14739"/>
                  </a:cubicBezTo>
                  <a:lnTo>
                    <a:pt x="28724" y="14740"/>
                  </a:lnTo>
                  <a:cubicBezTo>
                    <a:pt x="28321" y="15118"/>
                    <a:pt x="27919" y="15494"/>
                    <a:pt x="27517" y="15870"/>
                  </a:cubicBezTo>
                  <a:cubicBezTo>
                    <a:pt x="27288" y="16083"/>
                    <a:pt x="27064" y="16307"/>
                    <a:pt x="26837" y="16522"/>
                  </a:cubicBezTo>
                  <a:cubicBezTo>
                    <a:pt x="26834" y="16416"/>
                    <a:pt x="26828" y="16310"/>
                    <a:pt x="26824" y="16203"/>
                  </a:cubicBezTo>
                  <a:cubicBezTo>
                    <a:pt x="26817" y="15976"/>
                    <a:pt x="26810" y="15751"/>
                    <a:pt x="26801" y="15524"/>
                  </a:cubicBezTo>
                  <a:cubicBezTo>
                    <a:pt x="26782" y="15058"/>
                    <a:pt x="26759" y="14593"/>
                    <a:pt x="26729" y="14126"/>
                  </a:cubicBezTo>
                  <a:cubicBezTo>
                    <a:pt x="26701" y="13692"/>
                    <a:pt x="26667" y="13258"/>
                    <a:pt x="26626" y="12825"/>
                  </a:cubicBezTo>
                  <a:cubicBezTo>
                    <a:pt x="26604" y="12600"/>
                    <a:pt x="26583" y="12374"/>
                    <a:pt x="26559" y="12150"/>
                  </a:cubicBezTo>
                  <a:cubicBezTo>
                    <a:pt x="26538" y="11951"/>
                    <a:pt x="26559" y="11679"/>
                    <a:pt x="26448" y="11511"/>
                  </a:cubicBezTo>
                  <a:cubicBezTo>
                    <a:pt x="26621" y="11379"/>
                    <a:pt x="26794" y="11250"/>
                    <a:pt x="26977" y="11127"/>
                  </a:cubicBezTo>
                  <a:cubicBezTo>
                    <a:pt x="27532" y="10757"/>
                    <a:pt x="28124" y="10439"/>
                    <a:pt x="28731" y="10164"/>
                  </a:cubicBezTo>
                  <a:close/>
                  <a:moveTo>
                    <a:pt x="20691" y="12835"/>
                  </a:moveTo>
                  <a:cubicBezTo>
                    <a:pt x="20641" y="13151"/>
                    <a:pt x="20580" y="13465"/>
                    <a:pt x="20506" y="13779"/>
                  </a:cubicBezTo>
                  <a:cubicBezTo>
                    <a:pt x="20505" y="13781"/>
                    <a:pt x="20502" y="13781"/>
                    <a:pt x="20501" y="13783"/>
                  </a:cubicBezTo>
                  <a:cubicBezTo>
                    <a:pt x="20006" y="14329"/>
                    <a:pt x="19472" y="14837"/>
                    <a:pt x="18906" y="15309"/>
                  </a:cubicBezTo>
                  <a:cubicBezTo>
                    <a:pt x="18405" y="15728"/>
                    <a:pt x="17889" y="16132"/>
                    <a:pt x="17391" y="16557"/>
                  </a:cubicBezTo>
                  <a:cubicBezTo>
                    <a:pt x="17338" y="16260"/>
                    <a:pt x="17293" y="15963"/>
                    <a:pt x="17243" y="15667"/>
                  </a:cubicBezTo>
                  <a:cubicBezTo>
                    <a:pt x="18313" y="14648"/>
                    <a:pt x="19821" y="14048"/>
                    <a:pt x="20691" y="12835"/>
                  </a:cubicBezTo>
                  <a:close/>
                  <a:moveTo>
                    <a:pt x="13361" y="14705"/>
                  </a:moveTo>
                  <a:lnTo>
                    <a:pt x="13361" y="14705"/>
                  </a:lnTo>
                  <a:cubicBezTo>
                    <a:pt x="13462" y="14748"/>
                    <a:pt x="13564" y="14782"/>
                    <a:pt x="13630" y="14807"/>
                  </a:cubicBezTo>
                  <a:cubicBezTo>
                    <a:pt x="14020" y="14970"/>
                    <a:pt x="14416" y="15118"/>
                    <a:pt x="14817" y="15247"/>
                  </a:cubicBezTo>
                  <a:cubicBezTo>
                    <a:pt x="15186" y="15366"/>
                    <a:pt x="15562" y="15488"/>
                    <a:pt x="15946" y="15541"/>
                  </a:cubicBezTo>
                  <a:cubicBezTo>
                    <a:pt x="16263" y="15583"/>
                    <a:pt x="16589" y="15544"/>
                    <a:pt x="16897" y="15606"/>
                  </a:cubicBezTo>
                  <a:cubicBezTo>
                    <a:pt x="16952" y="15935"/>
                    <a:pt x="17003" y="16266"/>
                    <a:pt x="17060" y="16595"/>
                  </a:cubicBezTo>
                  <a:cubicBezTo>
                    <a:pt x="16571" y="16429"/>
                    <a:pt x="16080" y="16264"/>
                    <a:pt x="15585" y="16111"/>
                  </a:cubicBezTo>
                  <a:cubicBezTo>
                    <a:pt x="15288" y="16020"/>
                    <a:pt x="14994" y="15931"/>
                    <a:pt x="14696" y="15847"/>
                  </a:cubicBezTo>
                  <a:cubicBezTo>
                    <a:pt x="14435" y="15772"/>
                    <a:pt x="14164" y="15700"/>
                    <a:pt x="13909" y="15600"/>
                  </a:cubicBezTo>
                  <a:cubicBezTo>
                    <a:pt x="13716" y="15309"/>
                    <a:pt x="13534" y="15010"/>
                    <a:pt x="13361" y="14705"/>
                  </a:cubicBezTo>
                  <a:close/>
                  <a:moveTo>
                    <a:pt x="3962" y="12324"/>
                  </a:moveTo>
                  <a:lnTo>
                    <a:pt x="3962" y="12324"/>
                  </a:lnTo>
                  <a:cubicBezTo>
                    <a:pt x="4622" y="12628"/>
                    <a:pt x="5267" y="12956"/>
                    <a:pt x="5894" y="13316"/>
                  </a:cubicBezTo>
                  <a:cubicBezTo>
                    <a:pt x="5728" y="13954"/>
                    <a:pt x="5652" y="14630"/>
                    <a:pt x="5561" y="15280"/>
                  </a:cubicBezTo>
                  <a:cubicBezTo>
                    <a:pt x="5477" y="15871"/>
                    <a:pt x="5412" y="16466"/>
                    <a:pt x="5354" y="17060"/>
                  </a:cubicBezTo>
                  <a:cubicBezTo>
                    <a:pt x="5052" y="16646"/>
                    <a:pt x="4751" y="16232"/>
                    <a:pt x="4446" y="15820"/>
                  </a:cubicBezTo>
                  <a:cubicBezTo>
                    <a:pt x="4250" y="15556"/>
                    <a:pt x="4057" y="15292"/>
                    <a:pt x="3864" y="15028"/>
                  </a:cubicBezTo>
                  <a:cubicBezTo>
                    <a:pt x="3894" y="14855"/>
                    <a:pt x="3910" y="14678"/>
                    <a:pt x="3929" y="14508"/>
                  </a:cubicBezTo>
                  <a:cubicBezTo>
                    <a:pt x="3959" y="14240"/>
                    <a:pt x="3979" y="13970"/>
                    <a:pt x="3992" y="13703"/>
                  </a:cubicBezTo>
                  <a:cubicBezTo>
                    <a:pt x="4010" y="13242"/>
                    <a:pt x="3997" y="12784"/>
                    <a:pt x="3962" y="12324"/>
                  </a:cubicBezTo>
                  <a:close/>
                  <a:moveTo>
                    <a:pt x="26316" y="11618"/>
                  </a:moveTo>
                  <a:lnTo>
                    <a:pt x="26316" y="11618"/>
                  </a:lnTo>
                  <a:cubicBezTo>
                    <a:pt x="26296" y="11765"/>
                    <a:pt x="26338" y="11931"/>
                    <a:pt x="26352" y="12075"/>
                  </a:cubicBezTo>
                  <a:cubicBezTo>
                    <a:pt x="26373" y="12300"/>
                    <a:pt x="26394" y="12526"/>
                    <a:pt x="26414" y="12753"/>
                  </a:cubicBezTo>
                  <a:cubicBezTo>
                    <a:pt x="26454" y="13235"/>
                    <a:pt x="26489" y="13716"/>
                    <a:pt x="26521" y="14200"/>
                  </a:cubicBezTo>
                  <a:cubicBezTo>
                    <a:pt x="26549" y="14651"/>
                    <a:pt x="26572" y="15104"/>
                    <a:pt x="26589" y="15556"/>
                  </a:cubicBezTo>
                  <a:cubicBezTo>
                    <a:pt x="26603" y="15938"/>
                    <a:pt x="26579" y="16347"/>
                    <a:pt x="26624" y="16730"/>
                  </a:cubicBezTo>
                  <a:cubicBezTo>
                    <a:pt x="26352" y="16992"/>
                    <a:pt x="26075" y="17250"/>
                    <a:pt x="25805" y="17517"/>
                  </a:cubicBezTo>
                  <a:cubicBezTo>
                    <a:pt x="25780" y="17169"/>
                    <a:pt x="25749" y="16820"/>
                    <a:pt x="25727" y="16473"/>
                  </a:cubicBezTo>
                  <a:cubicBezTo>
                    <a:pt x="25698" y="15982"/>
                    <a:pt x="25672" y="15491"/>
                    <a:pt x="25652" y="14997"/>
                  </a:cubicBezTo>
                  <a:cubicBezTo>
                    <a:pt x="25620" y="14084"/>
                    <a:pt x="25601" y="13171"/>
                    <a:pt x="25601" y="12258"/>
                  </a:cubicBezTo>
                  <a:cubicBezTo>
                    <a:pt x="25828" y="12032"/>
                    <a:pt x="26067" y="11818"/>
                    <a:pt x="26316" y="11618"/>
                  </a:cubicBezTo>
                  <a:close/>
                  <a:moveTo>
                    <a:pt x="741" y="15175"/>
                  </a:moveTo>
                  <a:lnTo>
                    <a:pt x="741" y="15175"/>
                  </a:lnTo>
                  <a:cubicBezTo>
                    <a:pt x="801" y="15190"/>
                    <a:pt x="862" y="15202"/>
                    <a:pt x="920" y="15216"/>
                  </a:cubicBezTo>
                  <a:cubicBezTo>
                    <a:pt x="1061" y="15250"/>
                    <a:pt x="1202" y="15281"/>
                    <a:pt x="1344" y="15308"/>
                  </a:cubicBezTo>
                  <a:cubicBezTo>
                    <a:pt x="1617" y="15359"/>
                    <a:pt x="1891" y="15407"/>
                    <a:pt x="2164" y="15450"/>
                  </a:cubicBezTo>
                  <a:cubicBezTo>
                    <a:pt x="2452" y="15494"/>
                    <a:pt x="2739" y="15531"/>
                    <a:pt x="3028" y="15565"/>
                  </a:cubicBezTo>
                  <a:cubicBezTo>
                    <a:pt x="3271" y="15593"/>
                    <a:pt x="3532" y="15641"/>
                    <a:pt x="3778" y="15641"/>
                  </a:cubicBezTo>
                  <a:cubicBezTo>
                    <a:pt x="3818" y="15641"/>
                    <a:pt x="3857" y="15640"/>
                    <a:pt x="3895" y="15637"/>
                  </a:cubicBezTo>
                  <a:cubicBezTo>
                    <a:pt x="3901" y="15637"/>
                    <a:pt x="3902" y="15634"/>
                    <a:pt x="3908" y="15633"/>
                  </a:cubicBezTo>
                  <a:cubicBezTo>
                    <a:pt x="4342" y="16244"/>
                    <a:pt x="4778" y="16856"/>
                    <a:pt x="5218" y="17465"/>
                  </a:cubicBezTo>
                  <a:cubicBezTo>
                    <a:pt x="4705" y="17491"/>
                    <a:pt x="4170" y="17533"/>
                    <a:pt x="3639" y="17533"/>
                  </a:cubicBezTo>
                  <a:cubicBezTo>
                    <a:pt x="2799" y="17533"/>
                    <a:pt x="1968" y="17429"/>
                    <a:pt x="1245" y="17002"/>
                  </a:cubicBezTo>
                  <a:cubicBezTo>
                    <a:pt x="1141" y="16705"/>
                    <a:pt x="1048" y="16406"/>
                    <a:pt x="964" y="16104"/>
                  </a:cubicBezTo>
                  <a:cubicBezTo>
                    <a:pt x="879" y="15796"/>
                    <a:pt x="807" y="15485"/>
                    <a:pt x="741" y="15175"/>
                  </a:cubicBezTo>
                  <a:close/>
                  <a:moveTo>
                    <a:pt x="28267" y="15644"/>
                  </a:moveTo>
                  <a:cubicBezTo>
                    <a:pt x="29971" y="15810"/>
                    <a:pt x="31681" y="15955"/>
                    <a:pt x="33390" y="16053"/>
                  </a:cubicBezTo>
                  <a:cubicBezTo>
                    <a:pt x="32956" y="16769"/>
                    <a:pt x="32440" y="17418"/>
                    <a:pt x="31859" y="18002"/>
                  </a:cubicBezTo>
                  <a:cubicBezTo>
                    <a:pt x="31743" y="17998"/>
                    <a:pt x="31625" y="17998"/>
                    <a:pt x="31509" y="17995"/>
                  </a:cubicBezTo>
                  <a:cubicBezTo>
                    <a:pt x="31234" y="17985"/>
                    <a:pt x="30961" y="17975"/>
                    <a:pt x="30686" y="17963"/>
                  </a:cubicBezTo>
                  <a:cubicBezTo>
                    <a:pt x="30150" y="17938"/>
                    <a:pt x="29615" y="17906"/>
                    <a:pt x="29081" y="17865"/>
                  </a:cubicBezTo>
                  <a:cubicBezTo>
                    <a:pt x="28559" y="17826"/>
                    <a:pt x="28039" y="17778"/>
                    <a:pt x="27518" y="17721"/>
                  </a:cubicBezTo>
                  <a:cubicBezTo>
                    <a:pt x="27246" y="17693"/>
                    <a:pt x="26972" y="17662"/>
                    <a:pt x="26699" y="17629"/>
                  </a:cubicBezTo>
                  <a:cubicBezTo>
                    <a:pt x="26546" y="17612"/>
                    <a:pt x="26390" y="17587"/>
                    <a:pt x="26237" y="17567"/>
                  </a:cubicBezTo>
                  <a:cubicBezTo>
                    <a:pt x="26904" y="16917"/>
                    <a:pt x="27585" y="16281"/>
                    <a:pt x="28267" y="15644"/>
                  </a:cubicBezTo>
                  <a:close/>
                  <a:moveTo>
                    <a:pt x="25509" y="12348"/>
                  </a:moveTo>
                  <a:cubicBezTo>
                    <a:pt x="25482" y="13241"/>
                    <a:pt x="25473" y="14136"/>
                    <a:pt x="25496" y="15028"/>
                  </a:cubicBezTo>
                  <a:cubicBezTo>
                    <a:pt x="25520" y="15912"/>
                    <a:pt x="25530" y="16813"/>
                    <a:pt x="25627" y="17694"/>
                  </a:cubicBezTo>
                  <a:cubicBezTo>
                    <a:pt x="25360" y="17961"/>
                    <a:pt x="25102" y="18232"/>
                    <a:pt x="24842" y="18504"/>
                  </a:cubicBezTo>
                  <a:cubicBezTo>
                    <a:pt x="24818" y="18168"/>
                    <a:pt x="24766" y="17831"/>
                    <a:pt x="24727" y="17496"/>
                  </a:cubicBezTo>
                  <a:cubicBezTo>
                    <a:pt x="24673" y="17045"/>
                    <a:pt x="24619" y="16589"/>
                    <a:pt x="24567" y="16138"/>
                  </a:cubicBezTo>
                  <a:cubicBezTo>
                    <a:pt x="24468" y="15307"/>
                    <a:pt x="24333" y="14471"/>
                    <a:pt x="24470" y="13637"/>
                  </a:cubicBezTo>
                  <a:cubicBezTo>
                    <a:pt x="24777" y="13174"/>
                    <a:pt x="25124" y="12743"/>
                    <a:pt x="25509" y="12348"/>
                  </a:cubicBezTo>
                  <a:close/>
                  <a:moveTo>
                    <a:pt x="20399" y="14201"/>
                  </a:moveTo>
                  <a:cubicBezTo>
                    <a:pt x="20292" y="14587"/>
                    <a:pt x="20172" y="14970"/>
                    <a:pt x="20030" y="15346"/>
                  </a:cubicBezTo>
                  <a:cubicBezTo>
                    <a:pt x="19522" y="16700"/>
                    <a:pt x="18788" y="17968"/>
                    <a:pt x="17860" y="19078"/>
                  </a:cubicBezTo>
                  <a:cubicBezTo>
                    <a:pt x="17704" y="18286"/>
                    <a:pt x="17557" y="17491"/>
                    <a:pt x="17416" y="16694"/>
                  </a:cubicBezTo>
                  <a:cubicBezTo>
                    <a:pt x="18499" y="15995"/>
                    <a:pt x="19542" y="15172"/>
                    <a:pt x="20399" y="14201"/>
                  </a:cubicBezTo>
                  <a:close/>
                  <a:moveTo>
                    <a:pt x="1351" y="17296"/>
                  </a:moveTo>
                  <a:lnTo>
                    <a:pt x="1351" y="17296"/>
                  </a:lnTo>
                  <a:cubicBezTo>
                    <a:pt x="1888" y="17564"/>
                    <a:pt x="2486" y="17683"/>
                    <a:pt x="3085" y="17727"/>
                  </a:cubicBezTo>
                  <a:cubicBezTo>
                    <a:pt x="3372" y="17749"/>
                    <a:pt x="3662" y="17760"/>
                    <a:pt x="3953" y="17760"/>
                  </a:cubicBezTo>
                  <a:cubicBezTo>
                    <a:pt x="4426" y="17760"/>
                    <a:pt x="4901" y="17730"/>
                    <a:pt x="5364" y="17669"/>
                  </a:cubicBezTo>
                  <a:cubicBezTo>
                    <a:pt x="5619" y="18019"/>
                    <a:pt x="5880" y="18368"/>
                    <a:pt x="6143" y="18714"/>
                  </a:cubicBezTo>
                  <a:cubicBezTo>
                    <a:pt x="5391" y="18865"/>
                    <a:pt x="4633" y="19001"/>
                    <a:pt x="3871" y="19093"/>
                  </a:cubicBezTo>
                  <a:cubicBezTo>
                    <a:pt x="3622" y="19123"/>
                    <a:pt x="3373" y="19144"/>
                    <a:pt x="3123" y="19144"/>
                  </a:cubicBezTo>
                  <a:cubicBezTo>
                    <a:pt x="2959" y="19144"/>
                    <a:pt x="2794" y="19135"/>
                    <a:pt x="2630" y="19113"/>
                  </a:cubicBezTo>
                  <a:cubicBezTo>
                    <a:pt x="2573" y="19106"/>
                    <a:pt x="2358" y="19037"/>
                    <a:pt x="2199" y="19037"/>
                  </a:cubicBezTo>
                  <a:cubicBezTo>
                    <a:pt x="2180" y="19037"/>
                    <a:pt x="2161" y="19038"/>
                    <a:pt x="2143" y="19041"/>
                  </a:cubicBezTo>
                  <a:cubicBezTo>
                    <a:pt x="1841" y="18480"/>
                    <a:pt x="1574" y="17897"/>
                    <a:pt x="1351" y="17296"/>
                  </a:cubicBezTo>
                  <a:close/>
                  <a:moveTo>
                    <a:pt x="6041" y="13403"/>
                  </a:moveTo>
                  <a:cubicBezTo>
                    <a:pt x="6611" y="13736"/>
                    <a:pt x="7166" y="14096"/>
                    <a:pt x="7698" y="14496"/>
                  </a:cubicBezTo>
                  <a:cubicBezTo>
                    <a:pt x="7886" y="14638"/>
                    <a:pt x="8065" y="14787"/>
                    <a:pt x="8242" y="14941"/>
                  </a:cubicBezTo>
                  <a:cubicBezTo>
                    <a:pt x="8091" y="15700"/>
                    <a:pt x="7916" y="16454"/>
                    <a:pt x="7723" y="17205"/>
                  </a:cubicBezTo>
                  <a:cubicBezTo>
                    <a:pt x="7620" y="17602"/>
                    <a:pt x="7510" y="17998"/>
                    <a:pt x="7393" y="18390"/>
                  </a:cubicBezTo>
                  <a:cubicBezTo>
                    <a:pt x="7299" y="18709"/>
                    <a:pt x="7183" y="19025"/>
                    <a:pt x="7088" y="19346"/>
                  </a:cubicBezTo>
                  <a:cubicBezTo>
                    <a:pt x="6553" y="18682"/>
                    <a:pt x="6043" y="17998"/>
                    <a:pt x="5540" y="17310"/>
                  </a:cubicBezTo>
                  <a:cubicBezTo>
                    <a:pt x="5601" y="16649"/>
                    <a:pt x="5672" y="15986"/>
                    <a:pt x="5755" y="15326"/>
                  </a:cubicBezTo>
                  <a:cubicBezTo>
                    <a:pt x="5839" y="14687"/>
                    <a:pt x="5971" y="14047"/>
                    <a:pt x="6041" y="13403"/>
                  </a:cubicBezTo>
                  <a:close/>
                  <a:moveTo>
                    <a:pt x="26054" y="17750"/>
                  </a:moveTo>
                  <a:cubicBezTo>
                    <a:pt x="26238" y="17782"/>
                    <a:pt x="26430" y="17797"/>
                    <a:pt x="26614" y="17819"/>
                  </a:cubicBezTo>
                  <a:cubicBezTo>
                    <a:pt x="26887" y="17852"/>
                    <a:pt x="27160" y="17883"/>
                    <a:pt x="27433" y="17910"/>
                  </a:cubicBezTo>
                  <a:cubicBezTo>
                    <a:pt x="27966" y="17963"/>
                    <a:pt x="28501" y="18009"/>
                    <a:pt x="29035" y="18046"/>
                  </a:cubicBezTo>
                  <a:cubicBezTo>
                    <a:pt x="29570" y="18083"/>
                    <a:pt x="30104" y="18111"/>
                    <a:pt x="30639" y="18133"/>
                  </a:cubicBezTo>
                  <a:cubicBezTo>
                    <a:pt x="30900" y="18144"/>
                    <a:pt x="31163" y="18150"/>
                    <a:pt x="31424" y="18157"/>
                  </a:cubicBezTo>
                  <a:cubicBezTo>
                    <a:pt x="31513" y="18160"/>
                    <a:pt x="31604" y="18163"/>
                    <a:pt x="31696" y="18167"/>
                  </a:cubicBezTo>
                  <a:cubicBezTo>
                    <a:pt x="31207" y="18636"/>
                    <a:pt x="30679" y="19068"/>
                    <a:pt x="30117" y="19452"/>
                  </a:cubicBezTo>
                  <a:cubicBezTo>
                    <a:pt x="29968" y="19468"/>
                    <a:pt x="29817" y="19474"/>
                    <a:pt x="29666" y="19474"/>
                  </a:cubicBezTo>
                  <a:cubicBezTo>
                    <a:pt x="29457" y="19474"/>
                    <a:pt x="29250" y="19462"/>
                    <a:pt x="29047" y="19447"/>
                  </a:cubicBezTo>
                  <a:cubicBezTo>
                    <a:pt x="28572" y="19410"/>
                    <a:pt x="28097" y="19361"/>
                    <a:pt x="27623" y="19300"/>
                  </a:cubicBezTo>
                  <a:cubicBezTo>
                    <a:pt x="27162" y="19241"/>
                    <a:pt x="26702" y="19168"/>
                    <a:pt x="26247" y="19088"/>
                  </a:cubicBezTo>
                  <a:cubicBezTo>
                    <a:pt x="25987" y="19041"/>
                    <a:pt x="25729" y="18990"/>
                    <a:pt x="25472" y="18934"/>
                  </a:cubicBezTo>
                  <a:cubicBezTo>
                    <a:pt x="25312" y="18900"/>
                    <a:pt x="25153" y="18859"/>
                    <a:pt x="24991" y="18829"/>
                  </a:cubicBezTo>
                  <a:cubicBezTo>
                    <a:pt x="25337" y="18463"/>
                    <a:pt x="25693" y="18104"/>
                    <a:pt x="26054" y="17750"/>
                  </a:cubicBezTo>
                  <a:close/>
                  <a:moveTo>
                    <a:pt x="14047" y="15812"/>
                  </a:moveTo>
                  <a:lnTo>
                    <a:pt x="14047" y="15812"/>
                  </a:lnTo>
                  <a:cubicBezTo>
                    <a:pt x="14272" y="15864"/>
                    <a:pt x="14498" y="15938"/>
                    <a:pt x="14716" y="16003"/>
                  </a:cubicBezTo>
                  <a:cubicBezTo>
                    <a:pt x="15002" y="16090"/>
                    <a:pt x="15287" y="16175"/>
                    <a:pt x="15570" y="16261"/>
                  </a:cubicBezTo>
                  <a:cubicBezTo>
                    <a:pt x="16078" y="16417"/>
                    <a:pt x="16582" y="16581"/>
                    <a:pt x="17087" y="16747"/>
                  </a:cubicBezTo>
                  <a:cubicBezTo>
                    <a:pt x="17242" y="17633"/>
                    <a:pt x="17402" y="18520"/>
                    <a:pt x="17577" y="19404"/>
                  </a:cubicBezTo>
                  <a:cubicBezTo>
                    <a:pt x="17561" y="19422"/>
                    <a:pt x="17547" y="19442"/>
                    <a:pt x="17530" y="19459"/>
                  </a:cubicBezTo>
                  <a:cubicBezTo>
                    <a:pt x="17504" y="19488"/>
                    <a:pt x="17493" y="19519"/>
                    <a:pt x="17487" y="19552"/>
                  </a:cubicBezTo>
                  <a:cubicBezTo>
                    <a:pt x="16320" y="18607"/>
                    <a:pt x="15263" y="17474"/>
                    <a:pt x="14372" y="16267"/>
                  </a:cubicBezTo>
                  <a:cubicBezTo>
                    <a:pt x="14262" y="16118"/>
                    <a:pt x="14153" y="15966"/>
                    <a:pt x="14047" y="15812"/>
                  </a:cubicBezTo>
                  <a:close/>
                  <a:moveTo>
                    <a:pt x="24219" y="14034"/>
                  </a:moveTo>
                  <a:lnTo>
                    <a:pt x="24219" y="14034"/>
                  </a:lnTo>
                  <a:cubicBezTo>
                    <a:pt x="24163" y="14691"/>
                    <a:pt x="24286" y="15375"/>
                    <a:pt x="24358" y="16016"/>
                  </a:cubicBezTo>
                  <a:cubicBezTo>
                    <a:pt x="24409" y="16470"/>
                    <a:pt x="24460" y="16921"/>
                    <a:pt x="24520" y="17374"/>
                  </a:cubicBezTo>
                  <a:cubicBezTo>
                    <a:pt x="24574" y="17794"/>
                    <a:pt x="24615" y="18225"/>
                    <a:pt x="24706" y="18642"/>
                  </a:cubicBezTo>
                  <a:cubicBezTo>
                    <a:pt x="24402" y="18964"/>
                    <a:pt x="24104" y="19295"/>
                    <a:pt x="23815" y="19628"/>
                  </a:cubicBezTo>
                  <a:cubicBezTo>
                    <a:pt x="23388" y="18202"/>
                    <a:pt x="23347" y="16705"/>
                    <a:pt x="23605" y="15236"/>
                  </a:cubicBezTo>
                  <a:cubicBezTo>
                    <a:pt x="23785" y="14824"/>
                    <a:pt x="23991" y="14423"/>
                    <a:pt x="24219" y="14034"/>
                  </a:cubicBezTo>
                  <a:close/>
                  <a:moveTo>
                    <a:pt x="24865" y="18961"/>
                  </a:moveTo>
                  <a:cubicBezTo>
                    <a:pt x="25276" y="19102"/>
                    <a:pt x="25740" y="19159"/>
                    <a:pt x="26163" y="19237"/>
                  </a:cubicBezTo>
                  <a:cubicBezTo>
                    <a:pt x="26658" y="19326"/>
                    <a:pt x="27155" y="19404"/>
                    <a:pt x="27656" y="19468"/>
                  </a:cubicBezTo>
                  <a:cubicBezTo>
                    <a:pt x="28206" y="19538"/>
                    <a:pt x="28756" y="19606"/>
                    <a:pt x="29303" y="19606"/>
                  </a:cubicBezTo>
                  <a:cubicBezTo>
                    <a:pt x="29520" y="19606"/>
                    <a:pt x="29736" y="19595"/>
                    <a:pt x="29951" y="19570"/>
                  </a:cubicBezTo>
                  <a:lnTo>
                    <a:pt x="29951" y="19570"/>
                  </a:lnTo>
                  <a:cubicBezTo>
                    <a:pt x="29741" y="19706"/>
                    <a:pt x="29528" y="19840"/>
                    <a:pt x="29311" y="19967"/>
                  </a:cubicBezTo>
                  <a:cubicBezTo>
                    <a:pt x="29308" y="19967"/>
                    <a:pt x="29308" y="19963"/>
                    <a:pt x="29304" y="19963"/>
                  </a:cubicBezTo>
                  <a:cubicBezTo>
                    <a:pt x="29273" y="19963"/>
                    <a:pt x="29241" y="19962"/>
                    <a:pt x="29209" y="19962"/>
                  </a:cubicBezTo>
                  <a:cubicBezTo>
                    <a:pt x="28780" y="19962"/>
                    <a:pt x="28349" y="19996"/>
                    <a:pt x="27919" y="20004"/>
                  </a:cubicBezTo>
                  <a:cubicBezTo>
                    <a:pt x="27688" y="20008"/>
                    <a:pt x="27457" y="20011"/>
                    <a:pt x="27226" y="20011"/>
                  </a:cubicBezTo>
                  <a:cubicBezTo>
                    <a:pt x="26995" y="20011"/>
                    <a:pt x="26764" y="20008"/>
                    <a:pt x="26532" y="20004"/>
                  </a:cubicBezTo>
                  <a:cubicBezTo>
                    <a:pt x="26084" y="19996"/>
                    <a:pt x="25635" y="19979"/>
                    <a:pt x="25187" y="19954"/>
                  </a:cubicBezTo>
                  <a:cubicBezTo>
                    <a:pt x="24949" y="19942"/>
                    <a:pt x="24712" y="19926"/>
                    <a:pt x="24475" y="19908"/>
                  </a:cubicBezTo>
                  <a:cubicBezTo>
                    <a:pt x="24344" y="19899"/>
                    <a:pt x="24191" y="19871"/>
                    <a:pt x="24048" y="19869"/>
                  </a:cubicBezTo>
                  <a:cubicBezTo>
                    <a:pt x="24055" y="19862"/>
                    <a:pt x="24060" y="19854"/>
                    <a:pt x="24067" y="19847"/>
                  </a:cubicBezTo>
                  <a:cubicBezTo>
                    <a:pt x="24326" y="19544"/>
                    <a:pt x="24594" y="19249"/>
                    <a:pt x="24865" y="18961"/>
                  </a:cubicBezTo>
                  <a:close/>
                  <a:moveTo>
                    <a:pt x="23453" y="15606"/>
                  </a:moveTo>
                  <a:lnTo>
                    <a:pt x="23453" y="15606"/>
                  </a:lnTo>
                  <a:cubicBezTo>
                    <a:pt x="23195" y="16974"/>
                    <a:pt x="23314" y="18408"/>
                    <a:pt x="23723" y="19736"/>
                  </a:cubicBezTo>
                  <a:cubicBezTo>
                    <a:pt x="23581" y="19902"/>
                    <a:pt x="23432" y="20064"/>
                    <a:pt x="23294" y="20234"/>
                  </a:cubicBezTo>
                  <a:cubicBezTo>
                    <a:pt x="23283" y="20160"/>
                    <a:pt x="23269" y="20085"/>
                    <a:pt x="23260" y="20014"/>
                  </a:cubicBezTo>
                  <a:cubicBezTo>
                    <a:pt x="23243" y="19858"/>
                    <a:pt x="23223" y="19701"/>
                    <a:pt x="23205" y="19544"/>
                  </a:cubicBezTo>
                  <a:cubicBezTo>
                    <a:pt x="23162" y="19187"/>
                    <a:pt x="23133" y="18827"/>
                    <a:pt x="23111" y="18466"/>
                  </a:cubicBezTo>
                  <a:cubicBezTo>
                    <a:pt x="23074" y="17839"/>
                    <a:pt x="23070" y="17211"/>
                    <a:pt x="23091" y="16583"/>
                  </a:cubicBezTo>
                  <a:cubicBezTo>
                    <a:pt x="23201" y="16253"/>
                    <a:pt x="23323" y="15927"/>
                    <a:pt x="23453" y="15606"/>
                  </a:cubicBezTo>
                  <a:close/>
                  <a:moveTo>
                    <a:pt x="8333" y="15019"/>
                  </a:moveTo>
                  <a:cubicBezTo>
                    <a:pt x="8528" y="15189"/>
                    <a:pt x="8718" y="15366"/>
                    <a:pt x="8902" y="15545"/>
                  </a:cubicBezTo>
                  <a:cubicBezTo>
                    <a:pt x="8870" y="16366"/>
                    <a:pt x="8794" y="17181"/>
                    <a:pt x="8604" y="17982"/>
                  </a:cubicBezTo>
                  <a:cubicBezTo>
                    <a:pt x="8506" y="18392"/>
                    <a:pt x="8391" y="18800"/>
                    <a:pt x="8264" y="19203"/>
                  </a:cubicBezTo>
                  <a:cubicBezTo>
                    <a:pt x="8149" y="19567"/>
                    <a:pt x="7996" y="19923"/>
                    <a:pt x="7884" y="20291"/>
                  </a:cubicBezTo>
                  <a:cubicBezTo>
                    <a:pt x="7803" y="20198"/>
                    <a:pt x="7719" y="20106"/>
                    <a:pt x="7639" y="20013"/>
                  </a:cubicBezTo>
                  <a:cubicBezTo>
                    <a:pt x="7496" y="19847"/>
                    <a:pt x="7357" y="19675"/>
                    <a:pt x="7217" y="19503"/>
                  </a:cubicBezTo>
                  <a:cubicBezTo>
                    <a:pt x="7349" y="19160"/>
                    <a:pt x="7444" y="18792"/>
                    <a:pt x="7546" y="18442"/>
                  </a:cubicBezTo>
                  <a:cubicBezTo>
                    <a:pt x="7664" y="18035"/>
                    <a:pt x="7774" y="17628"/>
                    <a:pt x="7876" y="17216"/>
                  </a:cubicBezTo>
                  <a:cubicBezTo>
                    <a:pt x="8062" y="16491"/>
                    <a:pt x="8207" y="15756"/>
                    <a:pt x="8333" y="15019"/>
                  </a:cubicBezTo>
                  <a:close/>
                  <a:moveTo>
                    <a:pt x="23943" y="20034"/>
                  </a:moveTo>
                  <a:lnTo>
                    <a:pt x="23943" y="20034"/>
                  </a:lnTo>
                  <a:cubicBezTo>
                    <a:pt x="24085" y="20071"/>
                    <a:pt x="24246" y="20068"/>
                    <a:pt x="24385" y="20078"/>
                  </a:cubicBezTo>
                  <a:cubicBezTo>
                    <a:pt x="24622" y="20098"/>
                    <a:pt x="24858" y="20115"/>
                    <a:pt x="25096" y="20132"/>
                  </a:cubicBezTo>
                  <a:cubicBezTo>
                    <a:pt x="25570" y="20163"/>
                    <a:pt x="26045" y="20184"/>
                    <a:pt x="26521" y="20197"/>
                  </a:cubicBezTo>
                  <a:cubicBezTo>
                    <a:pt x="26954" y="20209"/>
                    <a:pt x="27394" y="20221"/>
                    <a:pt x="27833" y="20221"/>
                  </a:cubicBezTo>
                  <a:cubicBezTo>
                    <a:pt x="28194" y="20221"/>
                    <a:pt x="28555" y="20213"/>
                    <a:pt x="28913" y="20189"/>
                  </a:cubicBezTo>
                  <a:lnTo>
                    <a:pt x="28913" y="20189"/>
                  </a:lnTo>
                  <a:cubicBezTo>
                    <a:pt x="28491" y="20417"/>
                    <a:pt x="28056" y="20623"/>
                    <a:pt x="27610" y="20810"/>
                  </a:cubicBezTo>
                  <a:cubicBezTo>
                    <a:pt x="27311" y="20792"/>
                    <a:pt x="27011" y="20777"/>
                    <a:pt x="26712" y="20738"/>
                  </a:cubicBezTo>
                  <a:cubicBezTo>
                    <a:pt x="26281" y="20682"/>
                    <a:pt x="25851" y="20603"/>
                    <a:pt x="25424" y="20522"/>
                  </a:cubicBezTo>
                  <a:cubicBezTo>
                    <a:pt x="25041" y="20447"/>
                    <a:pt x="24656" y="20376"/>
                    <a:pt x="24270" y="20312"/>
                  </a:cubicBezTo>
                  <a:cubicBezTo>
                    <a:pt x="24106" y="20285"/>
                    <a:pt x="23926" y="20248"/>
                    <a:pt x="23744" y="20235"/>
                  </a:cubicBezTo>
                  <a:cubicBezTo>
                    <a:pt x="23778" y="20196"/>
                    <a:pt x="23809" y="20153"/>
                    <a:pt x="23843" y="20112"/>
                  </a:cubicBezTo>
                  <a:cubicBezTo>
                    <a:pt x="23849" y="20128"/>
                    <a:pt x="23855" y="20146"/>
                    <a:pt x="23860" y="20163"/>
                  </a:cubicBezTo>
                  <a:cubicBezTo>
                    <a:pt x="23869" y="20187"/>
                    <a:pt x="23887" y="20197"/>
                    <a:pt x="23906" y="20197"/>
                  </a:cubicBezTo>
                  <a:cubicBezTo>
                    <a:pt x="23944" y="20197"/>
                    <a:pt x="23986" y="20157"/>
                    <a:pt x="23968" y="20108"/>
                  </a:cubicBezTo>
                  <a:cubicBezTo>
                    <a:pt x="23960" y="20084"/>
                    <a:pt x="23953" y="20058"/>
                    <a:pt x="23943" y="20034"/>
                  </a:cubicBezTo>
                  <a:close/>
                  <a:moveTo>
                    <a:pt x="6226" y="18825"/>
                  </a:moveTo>
                  <a:cubicBezTo>
                    <a:pt x="6482" y="19156"/>
                    <a:pt x="6739" y="19486"/>
                    <a:pt x="7005" y="19808"/>
                  </a:cubicBezTo>
                  <a:cubicBezTo>
                    <a:pt x="7198" y="20045"/>
                    <a:pt x="7397" y="20277"/>
                    <a:pt x="7598" y="20506"/>
                  </a:cubicBezTo>
                  <a:cubicBezTo>
                    <a:pt x="7526" y="20529"/>
                    <a:pt x="7455" y="20559"/>
                    <a:pt x="7380" y="20586"/>
                  </a:cubicBezTo>
                  <a:cubicBezTo>
                    <a:pt x="7187" y="20658"/>
                    <a:pt x="6990" y="20723"/>
                    <a:pt x="6792" y="20783"/>
                  </a:cubicBezTo>
                  <a:cubicBezTo>
                    <a:pt x="6453" y="20884"/>
                    <a:pt x="6107" y="20967"/>
                    <a:pt x="5760" y="21027"/>
                  </a:cubicBezTo>
                  <a:cubicBezTo>
                    <a:pt x="5302" y="21108"/>
                    <a:pt x="4849" y="21145"/>
                    <a:pt x="4394" y="21145"/>
                  </a:cubicBezTo>
                  <a:cubicBezTo>
                    <a:pt x="4109" y="21145"/>
                    <a:pt x="3823" y="21130"/>
                    <a:pt x="3534" y="21104"/>
                  </a:cubicBezTo>
                  <a:cubicBezTo>
                    <a:pt x="3033" y="20502"/>
                    <a:pt x="2589" y="19847"/>
                    <a:pt x="2206" y="19156"/>
                  </a:cubicBezTo>
                  <a:lnTo>
                    <a:pt x="2206" y="19156"/>
                  </a:lnTo>
                  <a:cubicBezTo>
                    <a:pt x="2312" y="19279"/>
                    <a:pt x="2501" y="19275"/>
                    <a:pt x="2658" y="19288"/>
                  </a:cubicBezTo>
                  <a:cubicBezTo>
                    <a:pt x="2765" y="19297"/>
                    <a:pt x="2873" y="19301"/>
                    <a:pt x="2981" y="19301"/>
                  </a:cubicBezTo>
                  <a:cubicBezTo>
                    <a:pt x="3046" y="19301"/>
                    <a:pt x="3111" y="19300"/>
                    <a:pt x="3176" y="19298"/>
                  </a:cubicBezTo>
                  <a:cubicBezTo>
                    <a:pt x="3518" y="19288"/>
                    <a:pt x="3858" y="19247"/>
                    <a:pt x="4198" y="19197"/>
                  </a:cubicBezTo>
                  <a:cubicBezTo>
                    <a:pt x="4879" y="19096"/>
                    <a:pt x="5554" y="18968"/>
                    <a:pt x="6226" y="18825"/>
                  </a:cubicBezTo>
                  <a:close/>
                  <a:moveTo>
                    <a:pt x="22900" y="17184"/>
                  </a:moveTo>
                  <a:lnTo>
                    <a:pt x="22900" y="17184"/>
                  </a:lnTo>
                  <a:cubicBezTo>
                    <a:pt x="22897" y="17635"/>
                    <a:pt x="22904" y="18086"/>
                    <a:pt x="22934" y="18536"/>
                  </a:cubicBezTo>
                  <a:cubicBezTo>
                    <a:pt x="22955" y="18858"/>
                    <a:pt x="22984" y="19181"/>
                    <a:pt x="23020" y="19502"/>
                  </a:cubicBezTo>
                  <a:cubicBezTo>
                    <a:pt x="23042" y="19685"/>
                    <a:pt x="23067" y="19868"/>
                    <a:pt x="23097" y="20048"/>
                  </a:cubicBezTo>
                  <a:cubicBezTo>
                    <a:pt x="23113" y="20143"/>
                    <a:pt x="23125" y="20247"/>
                    <a:pt x="23148" y="20343"/>
                  </a:cubicBezTo>
                  <a:cubicBezTo>
                    <a:pt x="23115" y="20372"/>
                    <a:pt x="23106" y="20414"/>
                    <a:pt x="23120" y="20451"/>
                  </a:cubicBezTo>
                  <a:cubicBezTo>
                    <a:pt x="22748" y="20921"/>
                    <a:pt x="22388" y="21400"/>
                    <a:pt x="22053" y="21898"/>
                  </a:cubicBezTo>
                  <a:cubicBezTo>
                    <a:pt x="22155" y="20538"/>
                    <a:pt x="22364" y="19187"/>
                    <a:pt x="22708" y="17866"/>
                  </a:cubicBezTo>
                  <a:cubicBezTo>
                    <a:pt x="22769" y="17638"/>
                    <a:pt x="22833" y="17411"/>
                    <a:pt x="22900" y="17184"/>
                  </a:cubicBezTo>
                  <a:close/>
                  <a:moveTo>
                    <a:pt x="23662" y="20456"/>
                  </a:moveTo>
                  <a:cubicBezTo>
                    <a:pt x="23923" y="20456"/>
                    <a:pt x="24181" y="20505"/>
                    <a:pt x="24448" y="20550"/>
                  </a:cubicBezTo>
                  <a:cubicBezTo>
                    <a:pt x="24836" y="20617"/>
                    <a:pt x="25224" y="20692"/>
                    <a:pt x="25613" y="20757"/>
                  </a:cubicBezTo>
                  <a:cubicBezTo>
                    <a:pt x="26123" y="20844"/>
                    <a:pt x="26665" y="20948"/>
                    <a:pt x="27202" y="20976"/>
                  </a:cubicBezTo>
                  <a:cubicBezTo>
                    <a:pt x="27119" y="21006"/>
                    <a:pt x="27037" y="21040"/>
                    <a:pt x="26956" y="21070"/>
                  </a:cubicBezTo>
                  <a:cubicBezTo>
                    <a:pt x="25479" y="21610"/>
                    <a:pt x="23920" y="21934"/>
                    <a:pt x="22354" y="22078"/>
                  </a:cubicBezTo>
                  <a:cubicBezTo>
                    <a:pt x="22732" y="21517"/>
                    <a:pt x="23144" y="20982"/>
                    <a:pt x="23567" y="20458"/>
                  </a:cubicBezTo>
                  <a:cubicBezTo>
                    <a:pt x="23598" y="20457"/>
                    <a:pt x="23630" y="20456"/>
                    <a:pt x="23662" y="20456"/>
                  </a:cubicBezTo>
                  <a:close/>
                  <a:moveTo>
                    <a:pt x="9030" y="15667"/>
                  </a:moveTo>
                  <a:cubicBezTo>
                    <a:pt x="9546" y="16181"/>
                    <a:pt x="10016" y="16731"/>
                    <a:pt x="10454" y="17311"/>
                  </a:cubicBezTo>
                  <a:cubicBezTo>
                    <a:pt x="10450" y="17323"/>
                    <a:pt x="10447" y="17333"/>
                    <a:pt x="10446" y="17347"/>
                  </a:cubicBezTo>
                  <a:cubicBezTo>
                    <a:pt x="10436" y="17734"/>
                    <a:pt x="10471" y="18121"/>
                    <a:pt x="10471" y="18509"/>
                  </a:cubicBezTo>
                  <a:cubicBezTo>
                    <a:pt x="10471" y="18897"/>
                    <a:pt x="10460" y="19283"/>
                    <a:pt x="10436" y="19671"/>
                  </a:cubicBezTo>
                  <a:cubicBezTo>
                    <a:pt x="10389" y="20455"/>
                    <a:pt x="10298" y="21240"/>
                    <a:pt x="10158" y="22015"/>
                  </a:cubicBezTo>
                  <a:cubicBezTo>
                    <a:pt x="10131" y="22158"/>
                    <a:pt x="10115" y="22277"/>
                    <a:pt x="10051" y="22371"/>
                  </a:cubicBezTo>
                  <a:cubicBezTo>
                    <a:pt x="9312" y="21770"/>
                    <a:pt x="8620" y="21115"/>
                    <a:pt x="7980" y="20403"/>
                  </a:cubicBezTo>
                  <a:cubicBezTo>
                    <a:pt x="8166" y="20068"/>
                    <a:pt x="8289" y="19686"/>
                    <a:pt x="8404" y="19326"/>
                  </a:cubicBezTo>
                  <a:cubicBezTo>
                    <a:pt x="8545" y="18889"/>
                    <a:pt x="8655" y="18443"/>
                    <a:pt x="8743" y="17992"/>
                  </a:cubicBezTo>
                  <a:cubicBezTo>
                    <a:pt x="8894" y="17226"/>
                    <a:pt x="9002" y="16447"/>
                    <a:pt x="9030" y="15667"/>
                  </a:cubicBezTo>
                  <a:close/>
                  <a:moveTo>
                    <a:pt x="7715" y="20637"/>
                  </a:moveTo>
                  <a:cubicBezTo>
                    <a:pt x="8336" y="21331"/>
                    <a:pt x="9002" y="21982"/>
                    <a:pt x="9718" y="22574"/>
                  </a:cubicBezTo>
                  <a:cubicBezTo>
                    <a:pt x="9575" y="22630"/>
                    <a:pt x="9429" y="22684"/>
                    <a:pt x="9284" y="22734"/>
                  </a:cubicBezTo>
                  <a:cubicBezTo>
                    <a:pt x="8923" y="22856"/>
                    <a:pt x="8559" y="22961"/>
                    <a:pt x="8190" y="23047"/>
                  </a:cubicBezTo>
                  <a:cubicBezTo>
                    <a:pt x="7821" y="23134"/>
                    <a:pt x="7447" y="23203"/>
                    <a:pt x="7071" y="23255"/>
                  </a:cubicBezTo>
                  <a:cubicBezTo>
                    <a:pt x="6744" y="23299"/>
                    <a:pt x="6412" y="23310"/>
                    <a:pt x="6086" y="23348"/>
                  </a:cubicBezTo>
                  <a:cubicBezTo>
                    <a:pt x="5991" y="23289"/>
                    <a:pt x="5894" y="23230"/>
                    <a:pt x="5801" y="23168"/>
                  </a:cubicBezTo>
                  <a:cubicBezTo>
                    <a:pt x="5012" y="22639"/>
                    <a:pt x="4311" y="22010"/>
                    <a:pt x="3697" y="21308"/>
                  </a:cubicBezTo>
                  <a:lnTo>
                    <a:pt x="3697" y="21308"/>
                  </a:lnTo>
                  <a:cubicBezTo>
                    <a:pt x="3890" y="21327"/>
                    <a:pt x="4087" y="21336"/>
                    <a:pt x="4285" y="21336"/>
                  </a:cubicBezTo>
                  <a:cubicBezTo>
                    <a:pt x="4781" y="21336"/>
                    <a:pt x="5284" y="21281"/>
                    <a:pt x="5758" y="21204"/>
                  </a:cubicBezTo>
                  <a:cubicBezTo>
                    <a:pt x="6133" y="21142"/>
                    <a:pt x="6503" y="21060"/>
                    <a:pt x="6866" y="20950"/>
                  </a:cubicBezTo>
                  <a:cubicBezTo>
                    <a:pt x="7127" y="20872"/>
                    <a:pt x="7469" y="20794"/>
                    <a:pt x="7715" y="20637"/>
                  </a:cubicBezTo>
                  <a:close/>
                  <a:moveTo>
                    <a:pt x="10696" y="17636"/>
                  </a:moveTo>
                  <a:lnTo>
                    <a:pt x="10696" y="17636"/>
                  </a:lnTo>
                  <a:cubicBezTo>
                    <a:pt x="11057" y="18138"/>
                    <a:pt x="11392" y="18659"/>
                    <a:pt x="11709" y="19195"/>
                  </a:cubicBezTo>
                  <a:cubicBezTo>
                    <a:pt x="11992" y="20644"/>
                    <a:pt x="11646" y="22132"/>
                    <a:pt x="11779" y="23596"/>
                  </a:cubicBezTo>
                  <a:cubicBezTo>
                    <a:pt x="11649" y="23517"/>
                    <a:pt x="11520" y="23439"/>
                    <a:pt x="11392" y="23357"/>
                  </a:cubicBezTo>
                  <a:cubicBezTo>
                    <a:pt x="10986" y="23094"/>
                    <a:pt x="10602" y="22808"/>
                    <a:pt x="10223" y="22511"/>
                  </a:cubicBezTo>
                  <a:cubicBezTo>
                    <a:pt x="10243" y="22484"/>
                    <a:pt x="10266" y="22463"/>
                    <a:pt x="10280" y="22433"/>
                  </a:cubicBezTo>
                  <a:cubicBezTo>
                    <a:pt x="10395" y="22179"/>
                    <a:pt x="10413" y="21843"/>
                    <a:pt x="10457" y="21568"/>
                  </a:cubicBezTo>
                  <a:cubicBezTo>
                    <a:pt x="10565" y="20905"/>
                    <a:pt x="10640" y="20235"/>
                    <a:pt x="10677" y="19566"/>
                  </a:cubicBezTo>
                  <a:cubicBezTo>
                    <a:pt x="10715" y="18936"/>
                    <a:pt x="10748" y="18273"/>
                    <a:pt x="10696" y="17636"/>
                  </a:cubicBezTo>
                  <a:close/>
                  <a:moveTo>
                    <a:pt x="9908" y="22730"/>
                  </a:moveTo>
                  <a:cubicBezTo>
                    <a:pt x="10145" y="22920"/>
                    <a:pt x="10389" y="23106"/>
                    <a:pt x="10639" y="23281"/>
                  </a:cubicBezTo>
                  <a:cubicBezTo>
                    <a:pt x="10896" y="23460"/>
                    <a:pt x="11158" y="23631"/>
                    <a:pt x="11422" y="23798"/>
                  </a:cubicBezTo>
                  <a:cubicBezTo>
                    <a:pt x="10464" y="24041"/>
                    <a:pt x="9498" y="24255"/>
                    <a:pt x="8521" y="24417"/>
                  </a:cubicBezTo>
                  <a:cubicBezTo>
                    <a:pt x="7769" y="24211"/>
                    <a:pt x="7049" y="23909"/>
                    <a:pt x="6370" y="23518"/>
                  </a:cubicBezTo>
                  <a:cubicBezTo>
                    <a:pt x="6858" y="23504"/>
                    <a:pt x="7361" y="23411"/>
                    <a:pt x="7823" y="23324"/>
                  </a:cubicBezTo>
                  <a:cubicBezTo>
                    <a:pt x="8454" y="23205"/>
                    <a:pt x="9072" y="23033"/>
                    <a:pt x="9675" y="22815"/>
                  </a:cubicBezTo>
                  <a:cubicBezTo>
                    <a:pt x="9751" y="22788"/>
                    <a:pt x="9830" y="22759"/>
                    <a:pt x="9908" y="22730"/>
                  </a:cubicBezTo>
                  <a:close/>
                  <a:moveTo>
                    <a:pt x="11781" y="24012"/>
                  </a:moveTo>
                  <a:cubicBezTo>
                    <a:pt x="12285" y="24313"/>
                    <a:pt x="12798" y="24597"/>
                    <a:pt x="13320" y="24869"/>
                  </a:cubicBezTo>
                  <a:cubicBezTo>
                    <a:pt x="12106" y="24792"/>
                    <a:pt x="10886" y="24817"/>
                    <a:pt x="9677" y="24653"/>
                  </a:cubicBezTo>
                  <a:cubicBezTo>
                    <a:pt x="9545" y="24636"/>
                    <a:pt x="9412" y="24614"/>
                    <a:pt x="9280" y="24590"/>
                  </a:cubicBezTo>
                  <a:cubicBezTo>
                    <a:pt x="10122" y="24436"/>
                    <a:pt x="10958" y="24246"/>
                    <a:pt x="11781" y="24012"/>
                  </a:cubicBezTo>
                  <a:close/>
                  <a:moveTo>
                    <a:pt x="11924" y="19578"/>
                  </a:moveTo>
                  <a:cubicBezTo>
                    <a:pt x="12180" y="20032"/>
                    <a:pt x="12426" y="20494"/>
                    <a:pt x="12655" y="20963"/>
                  </a:cubicBezTo>
                  <a:cubicBezTo>
                    <a:pt x="13293" y="22274"/>
                    <a:pt x="13845" y="23623"/>
                    <a:pt x="14387" y="24975"/>
                  </a:cubicBezTo>
                  <a:cubicBezTo>
                    <a:pt x="14338" y="24968"/>
                    <a:pt x="14286" y="24960"/>
                    <a:pt x="14237" y="24956"/>
                  </a:cubicBezTo>
                  <a:cubicBezTo>
                    <a:pt x="13512" y="24588"/>
                    <a:pt x="12794" y="24209"/>
                    <a:pt x="12094" y="23792"/>
                  </a:cubicBezTo>
                  <a:lnTo>
                    <a:pt x="12094" y="23781"/>
                  </a:lnTo>
                  <a:cubicBezTo>
                    <a:pt x="11876" y="22396"/>
                    <a:pt x="12157" y="20952"/>
                    <a:pt x="11924" y="19578"/>
                  </a:cubicBezTo>
                  <a:close/>
                  <a:moveTo>
                    <a:pt x="15414" y="1"/>
                  </a:moveTo>
                  <a:cubicBezTo>
                    <a:pt x="15383" y="1"/>
                    <a:pt x="15353" y="12"/>
                    <a:pt x="15328" y="32"/>
                  </a:cubicBezTo>
                  <a:cubicBezTo>
                    <a:pt x="14198" y="910"/>
                    <a:pt x="13278" y="1997"/>
                    <a:pt x="12619" y="3271"/>
                  </a:cubicBezTo>
                  <a:cubicBezTo>
                    <a:pt x="11965" y="4537"/>
                    <a:pt x="11568" y="5931"/>
                    <a:pt x="11428" y="7349"/>
                  </a:cubicBezTo>
                  <a:cubicBezTo>
                    <a:pt x="11137" y="10318"/>
                    <a:pt x="12072" y="13248"/>
                    <a:pt x="13705" y="15712"/>
                  </a:cubicBezTo>
                  <a:cubicBezTo>
                    <a:pt x="13706" y="15715"/>
                    <a:pt x="13709" y="15719"/>
                    <a:pt x="13712" y="15721"/>
                  </a:cubicBezTo>
                  <a:cubicBezTo>
                    <a:pt x="13749" y="15778"/>
                    <a:pt x="13784" y="15834"/>
                    <a:pt x="13823" y="15890"/>
                  </a:cubicBezTo>
                  <a:cubicBezTo>
                    <a:pt x="14834" y="17374"/>
                    <a:pt x="16085" y="18618"/>
                    <a:pt x="17484" y="19736"/>
                  </a:cubicBezTo>
                  <a:cubicBezTo>
                    <a:pt x="17497" y="19746"/>
                    <a:pt x="17509" y="19750"/>
                    <a:pt x="17520" y="19750"/>
                  </a:cubicBezTo>
                  <a:cubicBezTo>
                    <a:pt x="17535" y="19750"/>
                    <a:pt x="17548" y="19743"/>
                    <a:pt x="17558" y="19735"/>
                  </a:cubicBezTo>
                  <a:cubicBezTo>
                    <a:pt x="17585" y="19757"/>
                    <a:pt x="17618" y="19770"/>
                    <a:pt x="17650" y="19771"/>
                  </a:cubicBezTo>
                  <a:cubicBezTo>
                    <a:pt x="18009" y="21569"/>
                    <a:pt x="18408" y="23360"/>
                    <a:pt x="18848" y="25140"/>
                  </a:cubicBezTo>
                  <a:cubicBezTo>
                    <a:pt x="19022" y="25838"/>
                    <a:pt x="19204" y="26533"/>
                    <a:pt x="19391" y="27229"/>
                  </a:cubicBezTo>
                  <a:cubicBezTo>
                    <a:pt x="18459" y="25702"/>
                    <a:pt x="17480" y="24201"/>
                    <a:pt x="16505" y="22703"/>
                  </a:cubicBezTo>
                  <a:cubicBezTo>
                    <a:pt x="15498" y="21153"/>
                    <a:pt x="14475" y="19614"/>
                    <a:pt x="13437" y="18083"/>
                  </a:cubicBezTo>
                  <a:cubicBezTo>
                    <a:pt x="11344" y="14992"/>
                    <a:pt x="9199" y="11936"/>
                    <a:pt x="7008" y="8912"/>
                  </a:cubicBezTo>
                  <a:lnTo>
                    <a:pt x="6807" y="8636"/>
                  </a:lnTo>
                  <a:cubicBezTo>
                    <a:pt x="6818" y="8621"/>
                    <a:pt x="6831" y="8606"/>
                    <a:pt x="6836" y="8590"/>
                  </a:cubicBezTo>
                  <a:cubicBezTo>
                    <a:pt x="7340" y="6756"/>
                    <a:pt x="7368" y="4842"/>
                    <a:pt x="6987" y="2989"/>
                  </a:cubicBezTo>
                  <a:cubicBezTo>
                    <a:pt x="7014" y="2980"/>
                    <a:pt x="7042" y="2973"/>
                    <a:pt x="7065" y="2959"/>
                  </a:cubicBezTo>
                  <a:cubicBezTo>
                    <a:pt x="7147" y="2909"/>
                    <a:pt x="7222" y="2844"/>
                    <a:pt x="7269" y="2759"/>
                  </a:cubicBezTo>
                  <a:cubicBezTo>
                    <a:pt x="7317" y="2670"/>
                    <a:pt x="7347" y="2576"/>
                    <a:pt x="7350" y="2475"/>
                  </a:cubicBezTo>
                  <a:cubicBezTo>
                    <a:pt x="7354" y="2373"/>
                    <a:pt x="7333" y="2281"/>
                    <a:pt x="7296" y="2189"/>
                  </a:cubicBezTo>
                  <a:cubicBezTo>
                    <a:pt x="7258" y="2096"/>
                    <a:pt x="7191" y="2018"/>
                    <a:pt x="7113" y="1957"/>
                  </a:cubicBezTo>
                  <a:cubicBezTo>
                    <a:pt x="7028" y="1889"/>
                    <a:pt x="6922" y="1858"/>
                    <a:pt x="6817" y="1844"/>
                  </a:cubicBezTo>
                  <a:cubicBezTo>
                    <a:pt x="6795" y="1841"/>
                    <a:pt x="6773" y="1839"/>
                    <a:pt x="6751" y="1839"/>
                  </a:cubicBezTo>
                  <a:cubicBezTo>
                    <a:pt x="6670" y="1839"/>
                    <a:pt x="6589" y="1859"/>
                    <a:pt x="6513" y="1889"/>
                  </a:cubicBezTo>
                  <a:cubicBezTo>
                    <a:pt x="6421" y="1926"/>
                    <a:pt x="6333" y="2001"/>
                    <a:pt x="6282" y="2085"/>
                  </a:cubicBezTo>
                  <a:cubicBezTo>
                    <a:pt x="6256" y="2125"/>
                    <a:pt x="6233" y="2172"/>
                    <a:pt x="6221" y="2217"/>
                  </a:cubicBezTo>
                  <a:cubicBezTo>
                    <a:pt x="6208" y="2265"/>
                    <a:pt x="6198" y="2316"/>
                    <a:pt x="6199" y="2366"/>
                  </a:cubicBezTo>
                  <a:cubicBezTo>
                    <a:pt x="6201" y="2462"/>
                    <a:pt x="6219" y="2560"/>
                    <a:pt x="6270" y="2643"/>
                  </a:cubicBezTo>
                  <a:cubicBezTo>
                    <a:pt x="6277" y="2654"/>
                    <a:pt x="6289" y="2662"/>
                    <a:pt x="6296" y="2674"/>
                  </a:cubicBezTo>
                  <a:cubicBezTo>
                    <a:pt x="6313" y="2725"/>
                    <a:pt x="6336" y="2773"/>
                    <a:pt x="6371" y="2817"/>
                  </a:cubicBezTo>
                  <a:cubicBezTo>
                    <a:pt x="6426" y="2889"/>
                    <a:pt x="6502" y="2936"/>
                    <a:pt x="6582" y="2973"/>
                  </a:cubicBezTo>
                  <a:cubicBezTo>
                    <a:pt x="6608" y="2986"/>
                    <a:pt x="6634" y="2994"/>
                    <a:pt x="6662" y="3000"/>
                  </a:cubicBezTo>
                  <a:cubicBezTo>
                    <a:pt x="6709" y="3010"/>
                    <a:pt x="6754" y="3019"/>
                    <a:pt x="6802" y="3019"/>
                  </a:cubicBezTo>
                  <a:cubicBezTo>
                    <a:pt x="6825" y="3019"/>
                    <a:pt x="6849" y="3014"/>
                    <a:pt x="6872" y="3012"/>
                  </a:cubicBezTo>
                  <a:lnTo>
                    <a:pt x="6872" y="3012"/>
                  </a:lnTo>
                  <a:cubicBezTo>
                    <a:pt x="7184" y="4740"/>
                    <a:pt x="7100" y="6529"/>
                    <a:pt x="6675" y="8231"/>
                  </a:cubicBezTo>
                  <a:cubicBezTo>
                    <a:pt x="6665" y="7803"/>
                    <a:pt x="6594" y="7367"/>
                    <a:pt x="6527" y="6946"/>
                  </a:cubicBezTo>
                  <a:cubicBezTo>
                    <a:pt x="6452" y="6444"/>
                    <a:pt x="6347" y="5946"/>
                    <a:pt x="6211" y="5456"/>
                  </a:cubicBezTo>
                  <a:cubicBezTo>
                    <a:pt x="5985" y="4653"/>
                    <a:pt x="5672" y="3877"/>
                    <a:pt x="5289" y="3136"/>
                  </a:cubicBezTo>
                  <a:cubicBezTo>
                    <a:pt x="5385" y="3064"/>
                    <a:pt x="5462" y="2958"/>
                    <a:pt x="5487" y="2840"/>
                  </a:cubicBezTo>
                  <a:cubicBezTo>
                    <a:pt x="5530" y="2641"/>
                    <a:pt x="5477" y="2426"/>
                    <a:pt x="5333" y="2278"/>
                  </a:cubicBezTo>
                  <a:cubicBezTo>
                    <a:pt x="5226" y="2171"/>
                    <a:pt x="5079" y="2097"/>
                    <a:pt x="4928" y="2097"/>
                  </a:cubicBezTo>
                  <a:cubicBezTo>
                    <a:pt x="4888" y="2097"/>
                    <a:pt x="4847" y="2102"/>
                    <a:pt x="4806" y="2113"/>
                  </a:cubicBezTo>
                  <a:cubicBezTo>
                    <a:pt x="4593" y="2172"/>
                    <a:pt x="4439" y="2350"/>
                    <a:pt x="4413" y="2569"/>
                  </a:cubicBezTo>
                  <a:cubicBezTo>
                    <a:pt x="4412" y="2584"/>
                    <a:pt x="4417" y="2599"/>
                    <a:pt x="4417" y="2614"/>
                  </a:cubicBezTo>
                  <a:cubicBezTo>
                    <a:pt x="4409" y="2668"/>
                    <a:pt x="4405" y="2721"/>
                    <a:pt x="4413" y="2775"/>
                  </a:cubicBezTo>
                  <a:cubicBezTo>
                    <a:pt x="4439" y="2929"/>
                    <a:pt x="4537" y="3082"/>
                    <a:pt x="4671" y="3165"/>
                  </a:cubicBezTo>
                  <a:cubicBezTo>
                    <a:pt x="4757" y="3217"/>
                    <a:pt x="4851" y="3242"/>
                    <a:pt x="4945" y="3242"/>
                  </a:cubicBezTo>
                  <a:cubicBezTo>
                    <a:pt x="5010" y="3242"/>
                    <a:pt x="5076" y="3230"/>
                    <a:pt x="5140" y="3207"/>
                  </a:cubicBezTo>
                  <a:cubicBezTo>
                    <a:pt x="5518" y="3948"/>
                    <a:pt x="5825" y="4721"/>
                    <a:pt x="6043" y="5527"/>
                  </a:cubicBezTo>
                  <a:cubicBezTo>
                    <a:pt x="6170" y="5994"/>
                    <a:pt x="6265" y="6466"/>
                    <a:pt x="6340" y="6942"/>
                  </a:cubicBezTo>
                  <a:cubicBezTo>
                    <a:pt x="6409" y="7374"/>
                    <a:pt x="6442" y="7820"/>
                    <a:pt x="6531" y="8250"/>
                  </a:cubicBezTo>
                  <a:cubicBezTo>
                    <a:pt x="6080" y="7630"/>
                    <a:pt x="5629" y="7011"/>
                    <a:pt x="5175" y="6394"/>
                  </a:cubicBezTo>
                  <a:cubicBezTo>
                    <a:pt x="4603" y="5619"/>
                    <a:pt x="4047" y="4828"/>
                    <a:pt x="3458" y="4066"/>
                  </a:cubicBezTo>
                  <a:cubicBezTo>
                    <a:pt x="3543" y="3955"/>
                    <a:pt x="3587" y="3817"/>
                    <a:pt x="3566" y="3671"/>
                  </a:cubicBezTo>
                  <a:cubicBezTo>
                    <a:pt x="3532" y="3440"/>
                    <a:pt x="3335" y="3264"/>
                    <a:pt x="3133" y="3172"/>
                  </a:cubicBezTo>
                  <a:cubicBezTo>
                    <a:pt x="3039" y="3128"/>
                    <a:pt x="2932" y="3106"/>
                    <a:pt x="2826" y="3106"/>
                  </a:cubicBezTo>
                  <a:cubicBezTo>
                    <a:pt x="2678" y="3106"/>
                    <a:pt x="2531" y="3150"/>
                    <a:pt x="2418" y="3246"/>
                  </a:cubicBezTo>
                  <a:cubicBezTo>
                    <a:pt x="2220" y="3416"/>
                    <a:pt x="2160" y="3749"/>
                    <a:pt x="2353" y="3948"/>
                  </a:cubicBezTo>
                  <a:cubicBezTo>
                    <a:pt x="2377" y="3973"/>
                    <a:pt x="2406" y="3996"/>
                    <a:pt x="2437" y="4016"/>
                  </a:cubicBezTo>
                  <a:cubicBezTo>
                    <a:pt x="2472" y="4090"/>
                    <a:pt x="2523" y="4158"/>
                    <a:pt x="2593" y="4206"/>
                  </a:cubicBezTo>
                  <a:cubicBezTo>
                    <a:pt x="2693" y="4276"/>
                    <a:pt x="2812" y="4306"/>
                    <a:pt x="2931" y="4306"/>
                  </a:cubicBezTo>
                  <a:cubicBezTo>
                    <a:pt x="3023" y="4306"/>
                    <a:pt x="3114" y="4289"/>
                    <a:pt x="3199" y="4257"/>
                  </a:cubicBezTo>
                  <a:cubicBezTo>
                    <a:pt x="3211" y="4252"/>
                    <a:pt x="3221" y="4246"/>
                    <a:pt x="3234" y="4242"/>
                  </a:cubicBezTo>
                  <a:cubicBezTo>
                    <a:pt x="3731" y="4917"/>
                    <a:pt x="4253" y="5577"/>
                    <a:pt x="4757" y="6246"/>
                  </a:cubicBezTo>
                  <a:cubicBezTo>
                    <a:pt x="5257" y="6912"/>
                    <a:pt x="5751" y="7583"/>
                    <a:pt x="6242" y="8252"/>
                  </a:cubicBezTo>
                  <a:cubicBezTo>
                    <a:pt x="5389" y="8208"/>
                    <a:pt x="4579" y="7850"/>
                    <a:pt x="3829" y="7459"/>
                  </a:cubicBezTo>
                  <a:cubicBezTo>
                    <a:pt x="3071" y="7068"/>
                    <a:pt x="2302" y="6661"/>
                    <a:pt x="1647" y="6109"/>
                  </a:cubicBezTo>
                  <a:cubicBezTo>
                    <a:pt x="1688" y="6025"/>
                    <a:pt x="1713" y="5934"/>
                    <a:pt x="1710" y="5845"/>
                  </a:cubicBezTo>
                  <a:cubicBezTo>
                    <a:pt x="1708" y="5653"/>
                    <a:pt x="1630" y="5479"/>
                    <a:pt x="1472" y="5365"/>
                  </a:cubicBezTo>
                  <a:cubicBezTo>
                    <a:pt x="1377" y="5298"/>
                    <a:pt x="1258" y="5263"/>
                    <a:pt x="1140" y="5263"/>
                  </a:cubicBezTo>
                  <a:cubicBezTo>
                    <a:pt x="1053" y="5263"/>
                    <a:pt x="966" y="5282"/>
                    <a:pt x="890" y="5323"/>
                  </a:cubicBezTo>
                  <a:cubicBezTo>
                    <a:pt x="805" y="5370"/>
                    <a:pt x="727" y="5438"/>
                    <a:pt x="680" y="5526"/>
                  </a:cubicBezTo>
                  <a:cubicBezTo>
                    <a:pt x="651" y="5582"/>
                    <a:pt x="631" y="5629"/>
                    <a:pt x="621" y="5692"/>
                  </a:cubicBezTo>
                  <a:cubicBezTo>
                    <a:pt x="608" y="5754"/>
                    <a:pt x="608" y="5804"/>
                    <a:pt x="615" y="5867"/>
                  </a:cubicBezTo>
                  <a:cubicBezTo>
                    <a:pt x="615" y="5869"/>
                    <a:pt x="617" y="5870"/>
                    <a:pt x="617" y="5873"/>
                  </a:cubicBezTo>
                  <a:cubicBezTo>
                    <a:pt x="614" y="5947"/>
                    <a:pt x="624" y="6022"/>
                    <a:pt x="652" y="6090"/>
                  </a:cubicBezTo>
                  <a:cubicBezTo>
                    <a:pt x="713" y="6238"/>
                    <a:pt x="855" y="6351"/>
                    <a:pt x="1007" y="6388"/>
                  </a:cubicBezTo>
                  <a:cubicBezTo>
                    <a:pt x="1060" y="6402"/>
                    <a:pt x="1113" y="6409"/>
                    <a:pt x="1166" y="6409"/>
                  </a:cubicBezTo>
                  <a:cubicBezTo>
                    <a:pt x="1292" y="6409"/>
                    <a:pt x="1413" y="6369"/>
                    <a:pt x="1516" y="6285"/>
                  </a:cubicBezTo>
                  <a:cubicBezTo>
                    <a:pt x="1522" y="6280"/>
                    <a:pt x="1525" y="6273"/>
                    <a:pt x="1529" y="6270"/>
                  </a:cubicBezTo>
                  <a:cubicBezTo>
                    <a:pt x="2210" y="6849"/>
                    <a:pt x="3016" y="7278"/>
                    <a:pt x="3809" y="7684"/>
                  </a:cubicBezTo>
                  <a:cubicBezTo>
                    <a:pt x="4601" y="8090"/>
                    <a:pt x="5435" y="8429"/>
                    <a:pt x="6326" y="8429"/>
                  </a:cubicBezTo>
                  <a:cubicBezTo>
                    <a:pt x="6343" y="8429"/>
                    <a:pt x="6359" y="8429"/>
                    <a:pt x="6375" y="8428"/>
                  </a:cubicBezTo>
                  <a:cubicBezTo>
                    <a:pt x="6382" y="8437"/>
                    <a:pt x="6388" y="8445"/>
                    <a:pt x="6395" y="8452"/>
                  </a:cubicBezTo>
                  <a:cubicBezTo>
                    <a:pt x="5998" y="8493"/>
                    <a:pt x="5599" y="8513"/>
                    <a:pt x="5202" y="8513"/>
                  </a:cubicBezTo>
                  <a:cubicBezTo>
                    <a:pt x="3853" y="8513"/>
                    <a:pt x="2511" y="8282"/>
                    <a:pt x="1238" y="7831"/>
                  </a:cubicBezTo>
                  <a:cubicBezTo>
                    <a:pt x="1252" y="7756"/>
                    <a:pt x="1254" y="7682"/>
                    <a:pt x="1246" y="7607"/>
                  </a:cubicBezTo>
                  <a:cubicBezTo>
                    <a:pt x="1228" y="7451"/>
                    <a:pt x="1122" y="7285"/>
                    <a:pt x="980" y="7210"/>
                  </a:cubicBezTo>
                  <a:cubicBezTo>
                    <a:pt x="900" y="7169"/>
                    <a:pt x="819" y="7140"/>
                    <a:pt x="727" y="7139"/>
                  </a:cubicBezTo>
                  <a:cubicBezTo>
                    <a:pt x="724" y="7139"/>
                    <a:pt x="720" y="7139"/>
                    <a:pt x="717" y="7139"/>
                  </a:cubicBezTo>
                  <a:cubicBezTo>
                    <a:pt x="629" y="7139"/>
                    <a:pt x="554" y="7156"/>
                    <a:pt x="472" y="7188"/>
                  </a:cubicBezTo>
                  <a:cubicBezTo>
                    <a:pt x="331" y="7242"/>
                    <a:pt x="205" y="7371"/>
                    <a:pt x="170" y="7519"/>
                  </a:cubicBezTo>
                  <a:cubicBezTo>
                    <a:pt x="141" y="7637"/>
                    <a:pt x="147" y="7770"/>
                    <a:pt x="212" y="7876"/>
                  </a:cubicBezTo>
                  <a:cubicBezTo>
                    <a:pt x="212" y="7878"/>
                    <a:pt x="214" y="7878"/>
                    <a:pt x="214" y="7881"/>
                  </a:cubicBezTo>
                  <a:cubicBezTo>
                    <a:pt x="216" y="7906"/>
                    <a:pt x="218" y="7933"/>
                    <a:pt x="224" y="7960"/>
                  </a:cubicBezTo>
                  <a:cubicBezTo>
                    <a:pt x="241" y="8051"/>
                    <a:pt x="282" y="8146"/>
                    <a:pt x="348" y="8210"/>
                  </a:cubicBezTo>
                  <a:cubicBezTo>
                    <a:pt x="431" y="8288"/>
                    <a:pt x="531" y="8332"/>
                    <a:pt x="645" y="8338"/>
                  </a:cubicBezTo>
                  <a:cubicBezTo>
                    <a:pt x="652" y="8338"/>
                    <a:pt x="659" y="8338"/>
                    <a:pt x="667" y="8338"/>
                  </a:cubicBezTo>
                  <a:cubicBezTo>
                    <a:pt x="851" y="8338"/>
                    <a:pt x="1024" y="8234"/>
                    <a:pt x="1132" y="8088"/>
                  </a:cubicBezTo>
                  <a:cubicBezTo>
                    <a:pt x="1139" y="8077"/>
                    <a:pt x="1143" y="8067"/>
                    <a:pt x="1149" y="8055"/>
                  </a:cubicBezTo>
                  <a:cubicBezTo>
                    <a:pt x="2451" y="8520"/>
                    <a:pt x="3825" y="8756"/>
                    <a:pt x="5204" y="8756"/>
                  </a:cubicBezTo>
                  <a:cubicBezTo>
                    <a:pt x="5656" y="8756"/>
                    <a:pt x="6109" y="8730"/>
                    <a:pt x="6560" y="8679"/>
                  </a:cubicBezTo>
                  <a:cubicBezTo>
                    <a:pt x="7601" y="10103"/>
                    <a:pt x="8633" y="11531"/>
                    <a:pt x="9651" y="12971"/>
                  </a:cubicBezTo>
                  <a:cubicBezTo>
                    <a:pt x="11811" y="16022"/>
                    <a:pt x="13918" y="19107"/>
                    <a:pt x="15983" y="22222"/>
                  </a:cubicBezTo>
                  <a:cubicBezTo>
                    <a:pt x="17138" y="23962"/>
                    <a:pt x="18258" y="25725"/>
                    <a:pt x="19407" y="27468"/>
                  </a:cubicBezTo>
                  <a:cubicBezTo>
                    <a:pt x="19419" y="27487"/>
                    <a:pt x="19436" y="27493"/>
                    <a:pt x="19454" y="27493"/>
                  </a:cubicBezTo>
                  <a:cubicBezTo>
                    <a:pt x="19457" y="27493"/>
                    <a:pt x="19461" y="27493"/>
                    <a:pt x="19465" y="27492"/>
                  </a:cubicBezTo>
                  <a:cubicBezTo>
                    <a:pt x="19492" y="27590"/>
                    <a:pt x="19516" y="27688"/>
                    <a:pt x="19543" y="27786"/>
                  </a:cubicBezTo>
                  <a:cubicBezTo>
                    <a:pt x="18036" y="26803"/>
                    <a:pt x="16412" y="26031"/>
                    <a:pt x="14804" y="25229"/>
                  </a:cubicBezTo>
                  <a:cubicBezTo>
                    <a:pt x="14818" y="25185"/>
                    <a:pt x="14824" y="25136"/>
                    <a:pt x="14806" y="25095"/>
                  </a:cubicBezTo>
                  <a:cubicBezTo>
                    <a:pt x="13776" y="22505"/>
                    <a:pt x="12723" y="19891"/>
                    <a:pt x="11123" y="17589"/>
                  </a:cubicBezTo>
                  <a:cubicBezTo>
                    <a:pt x="10335" y="16457"/>
                    <a:pt x="9414" y="15424"/>
                    <a:pt x="8347" y="14550"/>
                  </a:cubicBezTo>
                  <a:cubicBezTo>
                    <a:pt x="7256" y="13655"/>
                    <a:pt x="6036" y="12932"/>
                    <a:pt x="4774" y="12307"/>
                  </a:cubicBezTo>
                  <a:cubicBezTo>
                    <a:pt x="3352" y="11605"/>
                    <a:pt x="1874" y="11023"/>
                    <a:pt x="397" y="10449"/>
                  </a:cubicBezTo>
                  <a:cubicBezTo>
                    <a:pt x="374" y="10439"/>
                    <a:pt x="352" y="10435"/>
                    <a:pt x="331" y="10435"/>
                  </a:cubicBezTo>
                  <a:cubicBezTo>
                    <a:pt x="268" y="10435"/>
                    <a:pt x="219" y="10476"/>
                    <a:pt x="192" y="10530"/>
                  </a:cubicBezTo>
                  <a:cubicBezTo>
                    <a:pt x="177" y="10524"/>
                    <a:pt x="161" y="10521"/>
                    <a:pt x="146" y="10521"/>
                  </a:cubicBezTo>
                  <a:cubicBezTo>
                    <a:pt x="94" y="10521"/>
                    <a:pt x="45" y="10552"/>
                    <a:pt x="42" y="10622"/>
                  </a:cubicBezTo>
                  <a:cubicBezTo>
                    <a:pt x="1" y="11680"/>
                    <a:pt x="60" y="12756"/>
                    <a:pt x="207" y="13813"/>
                  </a:cubicBezTo>
                  <a:cubicBezTo>
                    <a:pt x="155" y="13851"/>
                    <a:pt x="138" y="13939"/>
                    <a:pt x="207" y="13976"/>
                  </a:cubicBezTo>
                  <a:cubicBezTo>
                    <a:pt x="216" y="13981"/>
                    <a:pt x="225" y="13983"/>
                    <a:pt x="233" y="13989"/>
                  </a:cubicBezTo>
                  <a:cubicBezTo>
                    <a:pt x="313" y="14528"/>
                    <a:pt x="415" y="15064"/>
                    <a:pt x="540" y="15592"/>
                  </a:cubicBezTo>
                  <a:cubicBezTo>
                    <a:pt x="913" y="17154"/>
                    <a:pt x="1508" y="18678"/>
                    <a:pt x="2377" y="20032"/>
                  </a:cubicBezTo>
                  <a:cubicBezTo>
                    <a:pt x="3864" y="22345"/>
                    <a:pt x="6170" y="24226"/>
                    <a:pt x="8894" y="24821"/>
                  </a:cubicBezTo>
                  <a:cubicBezTo>
                    <a:pt x="10612" y="25197"/>
                    <a:pt x="12382" y="25066"/>
                    <a:pt x="14118" y="25271"/>
                  </a:cubicBezTo>
                  <a:cubicBezTo>
                    <a:pt x="14376" y="25400"/>
                    <a:pt x="14633" y="25527"/>
                    <a:pt x="14889" y="25655"/>
                  </a:cubicBezTo>
                  <a:cubicBezTo>
                    <a:pt x="16521" y="26460"/>
                    <a:pt x="18175" y="27243"/>
                    <a:pt x="19676" y="28277"/>
                  </a:cubicBezTo>
                  <a:cubicBezTo>
                    <a:pt x="19700" y="28369"/>
                    <a:pt x="19726" y="28460"/>
                    <a:pt x="19750" y="28552"/>
                  </a:cubicBezTo>
                  <a:cubicBezTo>
                    <a:pt x="20062" y="29670"/>
                    <a:pt x="21963" y="35009"/>
                    <a:pt x="22372" y="36097"/>
                  </a:cubicBezTo>
                  <a:cubicBezTo>
                    <a:pt x="22395" y="36159"/>
                    <a:pt x="22446" y="36185"/>
                    <a:pt x="22500" y="36185"/>
                  </a:cubicBezTo>
                  <a:cubicBezTo>
                    <a:pt x="22594" y="36185"/>
                    <a:pt x="22697" y="36104"/>
                    <a:pt x="22670" y="35994"/>
                  </a:cubicBezTo>
                  <a:cubicBezTo>
                    <a:pt x="22420" y="34979"/>
                    <a:pt x="20465" y="29788"/>
                    <a:pt x="20181" y="28781"/>
                  </a:cubicBezTo>
                  <a:cubicBezTo>
                    <a:pt x="20115" y="28541"/>
                    <a:pt x="20048" y="28300"/>
                    <a:pt x="19983" y="28058"/>
                  </a:cubicBezTo>
                  <a:cubicBezTo>
                    <a:pt x="20221" y="26015"/>
                    <a:pt x="21034" y="24130"/>
                    <a:pt x="22134" y="22416"/>
                  </a:cubicBezTo>
                  <a:cubicBezTo>
                    <a:pt x="22157" y="22428"/>
                    <a:pt x="22183" y="22436"/>
                    <a:pt x="22213" y="22436"/>
                  </a:cubicBezTo>
                  <a:cubicBezTo>
                    <a:pt x="22219" y="22436"/>
                    <a:pt x="22225" y="22435"/>
                    <a:pt x="22232" y="22434"/>
                  </a:cubicBezTo>
                  <a:cubicBezTo>
                    <a:pt x="25203" y="22172"/>
                    <a:pt x="28168" y="21311"/>
                    <a:pt x="30611" y="19559"/>
                  </a:cubicBezTo>
                  <a:cubicBezTo>
                    <a:pt x="32908" y="17911"/>
                    <a:pt x="34566" y="15461"/>
                    <a:pt x="35072" y="12663"/>
                  </a:cubicBezTo>
                  <a:cubicBezTo>
                    <a:pt x="35335" y="11171"/>
                    <a:pt x="35242" y="9602"/>
                    <a:pt x="34694" y="8173"/>
                  </a:cubicBezTo>
                  <a:cubicBezTo>
                    <a:pt x="34671" y="8116"/>
                    <a:pt x="34600" y="8079"/>
                    <a:pt x="34537" y="8079"/>
                  </a:cubicBezTo>
                  <a:cubicBezTo>
                    <a:pt x="34526" y="8079"/>
                    <a:pt x="34515" y="8080"/>
                    <a:pt x="34505" y="8082"/>
                  </a:cubicBezTo>
                  <a:cubicBezTo>
                    <a:pt x="32587" y="8549"/>
                    <a:pt x="30622" y="9011"/>
                    <a:pt x="28813" y="9826"/>
                  </a:cubicBezTo>
                  <a:cubicBezTo>
                    <a:pt x="28812" y="9826"/>
                    <a:pt x="28811" y="9826"/>
                    <a:pt x="28809" y="9826"/>
                  </a:cubicBezTo>
                  <a:cubicBezTo>
                    <a:pt x="28784" y="9826"/>
                    <a:pt x="28763" y="9838"/>
                    <a:pt x="28748" y="9856"/>
                  </a:cubicBezTo>
                  <a:cubicBezTo>
                    <a:pt x="28198" y="10107"/>
                    <a:pt x="27663" y="10388"/>
                    <a:pt x="27146" y="10714"/>
                  </a:cubicBezTo>
                  <a:cubicBezTo>
                    <a:pt x="26057" y="11404"/>
                    <a:pt x="25098" y="12277"/>
                    <a:pt x="24371" y="13346"/>
                  </a:cubicBezTo>
                  <a:cubicBezTo>
                    <a:pt x="23564" y="14529"/>
                    <a:pt x="23042" y="15880"/>
                    <a:pt x="22656" y="17252"/>
                  </a:cubicBezTo>
                  <a:cubicBezTo>
                    <a:pt x="22203" y="18855"/>
                    <a:pt x="21932" y="20512"/>
                    <a:pt x="21863" y="22178"/>
                  </a:cubicBezTo>
                  <a:cubicBezTo>
                    <a:pt x="21647" y="22513"/>
                    <a:pt x="21438" y="22856"/>
                    <a:pt x="21244" y="23206"/>
                  </a:cubicBezTo>
                  <a:cubicBezTo>
                    <a:pt x="20540" y="24475"/>
                    <a:pt x="20018" y="25835"/>
                    <a:pt x="19756" y="27257"/>
                  </a:cubicBezTo>
                  <a:cubicBezTo>
                    <a:pt x="19746" y="27216"/>
                    <a:pt x="19735" y="27177"/>
                    <a:pt x="19725" y="27136"/>
                  </a:cubicBezTo>
                  <a:cubicBezTo>
                    <a:pt x="19661" y="26796"/>
                    <a:pt x="19451" y="26101"/>
                    <a:pt x="19363" y="25752"/>
                  </a:cubicBezTo>
                  <a:cubicBezTo>
                    <a:pt x="18852" y="23745"/>
                    <a:pt x="18391" y="21728"/>
                    <a:pt x="17982" y="19699"/>
                  </a:cubicBezTo>
                  <a:cubicBezTo>
                    <a:pt x="17970" y="19635"/>
                    <a:pt x="17958" y="19573"/>
                    <a:pt x="17945" y="19509"/>
                  </a:cubicBezTo>
                  <a:cubicBezTo>
                    <a:pt x="19820" y="17348"/>
                    <a:pt x="20959" y="14593"/>
                    <a:pt x="21169" y="11740"/>
                  </a:cubicBezTo>
                  <a:cubicBezTo>
                    <a:pt x="21385" y="8819"/>
                    <a:pt x="20556" y="5889"/>
                    <a:pt x="18919" y="3470"/>
                  </a:cubicBezTo>
                  <a:cubicBezTo>
                    <a:pt x="18009" y="2125"/>
                    <a:pt x="16837" y="922"/>
                    <a:pt x="15482" y="22"/>
                  </a:cubicBezTo>
                  <a:cubicBezTo>
                    <a:pt x="15461" y="7"/>
                    <a:pt x="15437" y="1"/>
                    <a:pt x="15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4"/>
            <p:cNvSpPr/>
            <p:nvPr/>
          </p:nvSpPr>
          <p:spPr>
            <a:xfrm>
              <a:off x="1698525" y="4096775"/>
              <a:ext cx="35475" cy="12250"/>
            </a:xfrm>
            <a:custGeom>
              <a:avLst/>
              <a:gdLst/>
              <a:ahLst/>
              <a:cxnLst/>
              <a:rect l="l" t="t" r="r" b="b"/>
              <a:pathLst>
                <a:path w="1419" h="490" extrusionOk="0">
                  <a:moveTo>
                    <a:pt x="177" y="0"/>
                  </a:moveTo>
                  <a:cubicBezTo>
                    <a:pt x="157" y="0"/>
                    <a:pt x="137" y="0"/>
                    <a:pt x="117" y="1"/>
                  </a:cubicBezTo>
                  <a:cubicBezTo>
                    <a:pt x="12" y="2"/>
                    <a:pt x="1" y="169"/>
                    <a:pt x="105" y="169"/>
                  </a:cubicBezTo>
                  <a:cubicBezTo>
                    <a:pt x="106" y="169"/>
                    <a:pt x="107" y="169"/>
                    <a:pt x="109" y="168"/>
                  </a:cubicBezTo>
                  <a:cubicBezTo>
                    <a:pt x="139" y="167"/>
                    <a:pt x="169" y="166"/>
                    <a:pt x="200" y="166"/>
                  </a:cubicBezTo>
                  <a:cubicBezTo>
                    <a:pt x="580" y="166"/>
                    <a:pt x="954" y="273"/>
                    <a:pt x="1273" y="478"/>
                  </a:cubicBezTo>
                  <a:cubicBezTo>
                    <a:pt x="1287" y="486"/>
                    <a:pt x="1300" y="490"/>
                    <a:pt x="1312" y="490"/>
                  </a:cubicBezTo>
                  <a:cubicBezTo>
                    <a:pt x="1374" y="490"/>
                    <a:pt x="1419" y="402"/>
                    <a:pt x="1354" y="360"/>
                  </a:cubicBezTo>
                  <a:cubicBezTo>
                    <a:pt x="1006" y="127"/>
                    <a:pt x="595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4"/>
            <p:cNvSpPr/>
            <p:nvPr/>
          </p:nvSpPr>
          <p:spPr>
            <a:xfrm>
              <a:off x="1648925" y="4097125"/>
              <a:ext cx="32450" cy="14850"/>
            </a:xfrm>
            <a:custGeom>
              <a:avLst/>
              <a:gdLst/>
              <a:ahLst/>
              <a:cxnLst/>
              <a:rect l="l" t="t" r="r" b="b"/>
              <a:pathLst>
                <a:path w="1298" h="594" extrusionOk="0">
                  <a:moveTo>
                    <a:pt x="1204" y="0"/>
                  </a:moveTo>
                  <a:cubicBezTo>
                    <a:pt x="1191" y="0"/>
                    <a:pt x="1177" y="3"/>
                    <a:pt x="1165" y="7"/>
                  </a:cubicBezTo>
                  <a:cubicBezTo>
                    <a:pt x="982" y="71"/>
                    <a:pt x="799" y="133"/>
                    <a:pt x="617" y="200"/>
                  </a:cubicBezTo>
                  <a:cubicBezTo>
                    <a:pt x="437" y="265"/>
                    <a:pt x="254" y="329"/>
                    <a:pt x="82" y="418"/>
                  </a:cubicBezTo>
                  <a:cubicBezTo>
                    <a:pt x="0" y="460"/>
                    <a:pt x="30" y="593"/>
                    <a:pt x="116" y="593"/>
                  </a:cubicBezTo>
                  <a:cubicBezTo>
                    <a:pt x="123" y="593"/>
                    <a:pt x="132" y="592"/>
                    <a:pt x="140" y="590"/>
                  </a:cubicBezTo>
                  <a:cubicBezTo>
                    <a:pt x="332" y="539"/>
                    <a:pt x="515" y="462"/>
                    <a:pt x="696" y="389"/>
                  </a:cubicBezTo>
                  <a:cubicBezTo>
                    <a:pt x="879" y="313"/>
                    <a:pt x="1058" y="235"/>
                    <a:pt x="1240" y="159"/>
                  </a:cubicBezTo>
                  <a:cubicBezTo>
                    <a:pt x="1282" y="142"/>
                    <a:pt x="1298" y="85"/>
                    <a:pt x="1278" y="45"/>
                  </a:cubicBezTo>
                  <a:cubicBezTo>
                    <a:pt x="1263" y="13"/>
                    <a:pt x="1234" y="0"/>
                    <a:pt x="1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4"/>
            <p:cNvSpPr/>
            <p:nvPr/>
          </p:nvSpPr>
          <p:spPr>
            <a:xfrm>
              <a:off x="1683025" y="4115725"/>
              <a:ext cx="3800" cy="2600"/>
            </a:xfrm>
            <a:custGeom>
              <a:avLst/>
              <a:gdLst/>
              <a:ahLst/>
              <a:cxnLst/>
              <a:rect l="l" t="t" r="r" b="b"/>
              <a:pathLst>
                <a:path w="152" h="104" extrusionOk="0">
                  <a:moveTo>
                    <a:pt x="72" y="0"/>
                  </a:moveTo>
                  <a:cubicBezTo>
                    <a:pt x="70" y="0"/>
                    <a:pt x="68" y="0"/>
                    <a:pt x="66" y="1"/>
                  </a:cubicBezTo>
                  <a:cubicBezTo>
                    <a:pt x="0" y="8"/>
                    <a:pt x="18" y="103"/>
                    <a:pt x="81" y="103"/>
                  </a:cubicBezTo>
                  <a:cubicBezTo>
                    <a:pt x="83" y="103"/>
                    <a:pt x="85" y="103"/>
                    <a:pt x="87" y="103"/>
                  </a:cubicBezTo>
                  <a:cubicBezTo>
                    <a:pt x="152" y="99"/>
                    <a:pt x="134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4"/>
            <p:cNvSpPr/>
            <p:nvPr/>
          </p:nvSpPr>
          <p:spPr>
            <a:xfrm>
              <a:off x="1633875" y="4123100"/>
              <a:ext cx="14800" cy="8300"/>
            </a:xfrm>
            <a:custGeom>
              <a:avLst/>
              <a:gdLst/>
              <a:ahLst/>
              <a:cxnLst/>
              <a:rect l="l" t="t" r="r" b="b"/>
              <a:pathLst>
                <a:path w="592" h="332" extrusionOk="0">
                  <a:moveTo>
                    <a:pt x="507" y="1"/>
                  </a:moveTo>
                  <a:cubicBezTo>
                    <a:pt x="499" y="1"/>
                    <a:pt x="490" y="2"/>
                    <a:pt x="481" y="6"/>
                  </a:cubicBezTo>
                  <a:cubicBezTo>
                    <a:pt x="338" y="72"/>
                    <a:pt x="192" y="136"/>
                    <a:pt x="48" y="199"/>
                  </a:cubicBezTo>
                  <a:cubicBezTo>
                    <a:pt x="14" y="216"/>
                    <a:pt x="0" y="260"/>
                    <a:pt x="16" y="292"/>
                  </a:cubicBezTo>
                  <a:cubicBezTo>
                    <a:pt x="28" y="316"/>
                    <a:pt x="54" y="332"/>
                    <a:pt x="80" y="332"/>
                  </a:cubicBezTo>
                  <a:cubicBezTo>
                    <a:pt x="90" y="332"/>
                    <a:pt x="100" y="329"/>
                    <a:pt x="110" y="324"/>
                  </a:cubicBezTo>
                  <a:cubicBezTo>
                    <a:pt x="249" y="252"/>
                    <a:pt x="390" y="181"/>
                    <a:pt x="532" y="110"/>
                  </a:cubicBezTo>
                  <a:cubicBezTo>
                    <a:pt x="591" y="80"/>
                    <a:pt x="561" y="1"/>
                    <a:pt x="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4"/>
            <p:cNvSpPr/>
            <p:nvPr/>
          </p:nvSpPr>
          <p:spPr>
            <a:xfrm>
              <a:off x="1607550" y="4108800"/>
              <a:ext cx="29825" cy="44025"/>
            </a:xfrm>
            <a:custGeom>
              <a:avLst/>
              <a:gdLst/>
              <a:ahLst/>
              <a:cxnLst/>
              <a:rect l="l" t="t" r="r" b="b"/>
              <a:pathLst>
                <a:path w="1193" h="1761" extrusionOk="0">
                  <a:moveTo>
                    <a:pt x="1114" y="1"/>
                  </a:moveTo>
                  <a:cubicBezTo>
                    <a:pt x="1106" y="1"/>
                    <a:pt x="1097" y="3"/>
                    <a:pt x="1089" y="8"/>
                  </a:cubicBezTo>
                  <a:cubicBezTo>
                    <a:pt x="507" y="360"/>
                    <a:pt x="71" y="971"/>
                    <a:pt x="8" y="1657"/>
                  </a:cubicBezTo>
                  <a:cubicBezTo>
                    <a:pt x="1" y="1725"/>
                    <a:pt x="52" y="1760"/>
                    <a:pt x="105" y="1760"/>
                  </a:cubicBezTo>
                  <a:cubicBezTo>
                    <a:pt x="154" y="1760"/>
                    <a:pt x="204" y="1730"/>
                    <a:pt x="213" y="1668"/>
                  </a:cubicBezTo>
                  <a:cubicBezTo>
                    <a:pt x="301" y="1042"/>
                    <a:pt x="621" y="459"/>
                    <a:pt x="1150" y="99"/>
                  </a:cubicBezTo>
                  <a:cubicBezTo>
                    <a:pt x="1193" y="69"/>
                    <a:pt x="1158" y="1"/>
                    <a:pt x="1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4"/>
            <p:cNvSpPr/>
            <p:nvPr/>
          </p:nvSpPr>
          <p:spPr>
            <a:xfrm>
              <a:off x="1659700" y="4114100"/>
              <a:ext cx="30525" cy="23050"/>
            </a:xfrm>
            <a:custGeom>
              <a:avLst/>
              <a:gdLst/>
              <a:ahLst/>
              <a:cxnLst/>
              <a:rect l="l" t="t" r="r" b="b"/>
              <a:pathLst>
                <a:path w="1221" h="922" extrusionOk="0">
                  <a:moveTo>
                    <a:pt x="1115" y="0"/>
                  </a:moveTo>
                  <a:cubicBezTo>
                    <a:pt x="1101" y="0"/>
                    <a:pt x="1087" y="3"/>
                    <a:pt x="1073" y="9"/>
                  </a:cubicBezTo>
                  <a:cubicBezTo>
                    <a:pt x="861" y="93"/>
                    <a:pt x="667" y="210"/>
                    <a:pt x="490" y="351"/>
                  </a:cubicBezTo>
                  <a:cubicBezTo>
                    <a:pt x="314" y="490"/>
                    <a:pt x="166" y="664"/>
                    <a:pt x="31" y="842"/>
                  </a:cubicBezTo>
                  <a:cubicBezTo>
                    <a:pt x="1" y="881"/>
                    <a:pt x="38" y="922"/>
                    <a:pt x="77" y="922"/>
                  </a:cubicBezTo>
                  <a:cubicBezTo>
                    <a:pt x="92" y="922"/>
                    <a:pt x="108" y="916"/>
                    <a:pt x="119" y="901"/>
                  </a:cubicBezTo>
                  <a:cubicBezTo>
                    <a:pt x="376" y="564"/>
                    <a:pt x="762" y="324"/>
                    <a:pt x="1156" y="178"/>
                  </a:cubicBezTo>
                  <a:cubicBezTo>
                    <a:pt x="1205" y="159"/>
                    <a:pt x="1220" y="94"/>
                    <a:pt x="1199" y="52"/>
                  </a:cubicBezTo>
                  <a:cubicBezTo>
                    <a:pt x="1181" y="17"/>
                    <a:pt x="1149" y="0"/>
                    <a:pt x="1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4"/>
            <p:cNvSpPr/>
            <p:nvPr/>
          </p:nvSpPr>
          <p:spPr>
            <a:xfrm>
              <a:off x="1684275" y="4107750"/>
              <a:ext cx="31600" cy="8500"/>
            </a:xfrm>
            <a:custGeom>
              <a:avLst/>
              <a:gdLst/>
              <a:ahLst/>
              <a:cxnLst/>
              <a:rect l="l" t="t" r="r" b="b"/>
              <a:pathLst>
                <a:path w="1264" h="340" extrusionOk="0">
                  <a:moveTo>
                    <a:pt x="363" y="1"/>
                  </a:moveTo>
                  <a:cubicBezTo>
                    <a:pt x="274" y="1"/>
                    <a:pt x="185" y="8"/>
                    <a:pt x="97" y="22"/>
                  </a:cubicBezTo>
                  <a:cubicBezTo>
                    <a:pt x="1" y="36"/>
                    <a:pt x="23" y="182"/>
                    <a:pt x="114" y="182"/>
                  </a:cubicBezTo>
                  <a:cubicBezTo>
                    <a:pt x="119" y="182"/>
                    <a:pt x="125" y="182"/>
                    <a:pt x="131" y="181"/>
                  </a:cubicBezTo>
                  <a:cubicBezTo>
                    <a:pt x="226" y="164"/>
                    <a:pt x="321" y="155"/>
                    <a:pt x="417" y="155"/>
                  </a:cubicBezTo>
                  <a:cubicBezTo>
                    <a:pt x="684" y="155"/>
                    <a:pt x="950" y="220"/>
                    <a:pt x="1194" y="335"/>
                  </a:cubicBezTo>
                  <a:cubicBezTo>
                    <a:pt x="1199" y="338"/>
                    <a:pt x="1205" y="339"/>
                    <a:pt x="1210" y="339"/>
                  </a:cubicBezTo>
                  <a:cubicBezTo>
                    <a:pt x="1244" y="339"/>
                    <a:pt x="1264" y="282"/>
                    <a:pt x="1230" y="259"/>
                  </a:cubicBezTo>
                  <a:cubicBezTo>
                    <a:pt x="974" y="85"/>
                    <a:pt x="669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4"/>
            <p:cNvSpPr/>
            <p:nvPr/>
          </p:nvSpPr>
          <p:spPr>
            <a:xfrm>
              <a:off x="1657750" y="4112400"/>
              <a:ext cx="17850" cy="10000"/>
            </a:xfrm>
            <a:custGeom>
              <a:avLst/>
              <a:gdLst/>
              <a:ahLst/>
              <a:cxnLst/>
              <a:rect l="l" t="t" r="r" b="b"/>
              <a:pathLst>
                <a:path w="714" h="400" extrusionOk="0">
                  <a:moveTo>
                    <a:pt x="630" y="1"/>
                  </a:moveTo>
                  <a:cubicBezTo>
                    <a:pt x="626" y="1"/>
                    <a:pt x="622" y="1"/>
                    <a:pt x="617" y="2"/>
                  </a:cubicBezTo>
                  <a:cubicBezTo>
                    <a:pt x="406" y="41"/>
                    <a:pt x="209" y="134"/>
                    <a:pt x="51" y="278"/>
                  </a:cubicBezTo>
                  <a:cubicBezTo>
                    <a:pt x="1" y="327"/>
                    <a:pt x="44" y="399"/>
                    <a:pt x="97" y="399"/>
                  </a:cubicBezTo>
                  <a:cubicBezTo>
                    <a:pt x="112" y="399"/>
                    <a:pt x="126" y="394"/>
                    <a:pt x="141" y="382"/>
                  </a:cubicBezTo>
                  <a:cubicBezTo>
                    <a:pt x="284" y="257"/>
                    <a:pt x="456" y="163"/>
                    <a:pt x="641" y="120"/>
                  </a:cubicBezTo>
                  <a:cubicBezTo>
                    <a:pt x="714" y="102"/>
                    <a:pt x="698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4"/>
            <p:cNvSpPr/>
            <p:nvPr/>
          </p:nvSpPr>
          <p:spPr>
            <a:xfrm>
              <a:off x="1628525" y="4134950"/>
              <a:ext cx="14275" cy="28100"/>
            </a:xfrm>
            <a:custGeom>
              <a:avLst/>
              <a:gdLst/>
              <a:ahLst/>
              <a:cxnLst/>
              <a:rect l="l" t="t" r="r" b="b"/>
              <a:pathLst>
                <a:path w="571" h="1124" extrusionOk="0">
                  <a:moveTo>
                    <a:pt x="487" y="1"/>
                  </a:moveTo>
                  <a:cubicBezTo>
                    <a:pt x="474" y="1"/>
                    <a:pt x="461" y="5"/>
                    <a:pt x="448" y="15"/>
                  </a:cubicBezTo>
                  <a:cubicBezTo>
                    <a:pt x="295" y="135"/>
                    <a:pt x="175" y="296"/>
                    <a:pt x="92" y="472"/>
                  </a:cubicBezTo>
                  <a:cubicBezTo>
                    <a:pt x="9" y="650"/>
                    <a:pt x="0" y="859"/>
                    <a:pt x="37" y="1053"/>
                  </a:cubicBezTo>
                  <a:cubicBezTo>
                    <a:pt x="46" y="1094"/>
                    <a:pt x="85" y="1123"/>
                    <a:pt x="125" y="1123"/>
                  </a:cubicBezTo>
                  <a:cubicBezTo>
                    <a:pt x="130" y="1123"/>
                    <a:pt x="136" y="1123"/>
                    <a:pt x="142" y="1121"/>
                  </a:cubicBezTo>
                  <a:cubicBezTo>
                    <a:pt x="193" y="1112"/>
                    <a:pt x="217" y="1065"/>
                    <a:pt x="211" y="1018"/>
                  </a:cubicBezTo>
                  <a:cubicBezTo>
                    <a:pt x="197" y="855"/>
                    <a:pt x="231" y="689"/>
                    <a:pt x="275" y="533"/>
                  </a:cubicBezTo>
                  <a:cubicBezTo>
                    <a:pt x="321" y="370"/>
                    <a:pt x="404" y="225"/>
                    <a:pt x="526" y="104"/>
                  </a:cubicBezTo>
                  <a:cubicBezTo>
                    <a:pt x="570" y="62"/>
                    <a:pt x="534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4"/>
            <p:cNvSpPr/>
            <p:nvPr/>
          </p:nvSpPr>
          <p:spPr>
            <a:xfrm>
              <a:off x="1907475" y="4083675"/>
              <a:ext cx="27600" cy="11850"/>
            </a:xfrm>
            <a:custGeom>
              <a:avLst/>
              <a:gdLst/>
              <a:ahLst/>
              <a:cxnLst/>
              <a:rect l="l" t="t" r="r" b="b"/>
              <a:pathLst>
                <a:path w="1104" h="474" extrusionOk="0">
                  <a:moveTo>
                    <a:pt x="1016" y="0"/>
                  </a:moveTo>
                  <a:cubicBezTo>
                    <a:pt x="1009" y="0"/>
                    <a:pt x="1002" y="1"/>
                    <a:pt x="994" y="4"/>
                  </a:cubicBezTo>
                  <a:cubicBezTo>
                    <a:pt x="687" y="119"/>
                    <a:pt x="375" y="226"/>
                    <a:pt x="70" y="346"/>
                  </a:cubicBezTo>
                  <a:cubicBezTo>
                    <a:pt x="1" y="377"/>
                    <a:pt x="40" y="473"/>
                    <a:pt x="107" y="473"/>
                  </a:cubicBezTo>
                  <a:cubicBezTo>
                    <a:pt x="115" y="473"/>
                    <a:pt x="124" y="472"/>
                    <a:pt x="133" y="468"/>
                  </a:cubicBezTo>
                  <a:cubicBezTo>
                    <a:pt x="439" y="353"/>
                    <a:pt x="740" y="224"/>
                    <a:pt x="1043" y="104"/>
                  </a:cubicBezTo>
                  <a:cubicBezTo>
                    <a:pt x="1104" y="80"/>
                    <a:pt x="1072" y="0"/>
                    <a:pt x="1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4"/>
            <p:cNvSpPr/>
            <p:nvPr/>
          </p:nvSpPr>
          <p:spPr>
            <a:xfrm>
              <a:off x="1737450" y="3976200"/>
              <a:ext cx="119925" cy="97000"/>
            </a:xfrm>
            <a:custGeom>
              <a:avLst/>
              <a:gdLst/>
              <a:ahLst/>
              <a:cxnLst/>
              <a:rect l="l" t="t" r="r" b="b"/>
              <a:pathLst>
                <a:path w="4797" h="3880" extrusionOk="0">
                  <a:moveTo>
                    <a:pt x="4696" y="0"/>
                  </a:moveTo>
                  <a:cubicBezTo>
                    <a:pt x="4686" y="0"/>
                    <a:pt x="4676" y="3"/>
                    <a:pt x="4665" y="7"/>
                  </a:cubicBezTo>
                  <a:cubicBezTo>
                    <a:pt x="2829" y="816"/>
                    <a:pt x="1223" y="2194"/>
                    <a:pt x="30" y="3794"/>
                  </a:cubicBezTo>
                  <a:cubicBezTo>
                    <a:pt x="0" y="3836"/>
                    <a:pt x="40" y="3880"/>
                    <a:pt x="81" y="3880"/>
                  </a:cubicBezTo>
                  <a:cubicBezTo>
                    <a:pt x="97" y="3880"/>
                    <a:pt x="113" y="3873"/>
                    <a:pt x="125" y="3858"/>
                  </a:cubicBezTo>
                  <a:cubicBezTo>
                    <a:pt x="1378" y="2279"/>
                    <a:pt x="2948" y="1073"/>
                    <a:pt x="4727" y="134"/>
                  </a:cubicBezTo>
                  <a:cubicBezTo>
                    <a:pt x="4797" y="97"/>
                    <a:pt x="4760" y="0"/>
                    <a:pt x="4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4"/>
            <p:cNvSpPr/>
            <p:nvPr/>
          </p:nvSpPr>
          <p:spPr>
            <a:xfrm>
              <a:off x="1532725" y="4101400"/>
              <a:ext cx="69150" cy="17975"/>
            </a:xfrm>
            <a:custGeom>
              <a:avLst/>
              <a:gdLst/>
              <a:ahLst/>
              <a:cxnLst/>
              <a:rect l="l" t="t" r="r" b="b"/>
              <a:pathLst>
                <a:path w="2766" h="719" extrusionOk="0">
                  <a:moveTo>
                    <a:pt x="66" y="0"/>
                  </a:moveTo>
                  <a:cubicBezTo>
                    <a:pt x="5" y="0"/>
                    <a:pt x="1" y="100"/>
                    <a:pt x="67" y="108"/>
                  </a:cubicBezTo>
                  <a:cubicBezTo>
                    <a:pt x="953" y="220"/>
                    <a:pt x="1826" y="419"/>
                    <a:pt x="2669" y="716"/>
                  </a:cubicBezTo>
                  <a:cubicBezTo>
                    <a:pt x="2675" y="718"/>
                    <a:pt x="2682" y="719"/>
                    <a:pt x="2688" y="719"/>
                  </a:cubicBezTo>
                  <a:cubicBezTo>
                    <a:pt x="2743" y="719"/>
                    <a:pt x="2765" y="634"/>
                    <a:pt x="2704" y="611"/>
                  </a:cubicBezTo>
                  <a:cubicBezTo>
                    <a:pt x="1853" y="310"/>
                    <a:pt x="972" y="100"/>
                    <a:pt x="72" y="1"/>
                  </a:cubicBezTo>
                  <a:cubicBezTo>
                    <a:pt x="70" y="0"/>
                    <a:pt x="68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4"/>
            <p:cNvSpPr/>
            <p:nvPr/>
          </p:nvSpPr>
          <p:spPr>
            <a:xfrm>
              <a:off x="1839125" y="4348125"/>
              <a:ext cx="72600" cy="38825"/>
            </a:xfrm>
            <a:custGeom>
              <a:avLst/>
              <a:gdLst/>
              <a:ahLst/>
              <a:cxnLst/>
              <a:rect l="l" t="t" r="r" b="b"/>
              <a:pathLst>
                <a:path w="2904" h="1553" extrusionOk="0">
                  <a:moveTo>
                    <a:pt x="2789" y="0"/>
                  </a:moveTo>
                  <a:cubicBezTo>
                    <a:pt x="2196" y="262"/>
                    <a:pt x="1540" y="415"/>
                    <a:pt x="904" y="511"/>
                  </a:cubicBezTo>
                  <a:cubicBezTo>
                    <a:pt x="875" y="517"/>
                    <a:pt x="841" y="544"/>
                    <a:pt x="834" y="574"/>
                  </a:cubicBezTo>
                  <a:cubicBezTo>
                    <a:pt x="734" y="975"/>
                    <a:pt x="415" y="1228"/>
                    <a:pt x="40" y="1345"/>
                  </a:cubicBezTo>
                  <a:cubicBezTo>
                    <a:pt x="29" y="1415"/>
                    <a:pt x="16" y="1483"/>
                    <a:pt x="1" y="1553"/>
                  </a:cubicBezTo>
                  <a:cubicBezTo>
                    <a:pt x="452" y="1441"/>
                    <a:pt x="853" y="1150"/>
                    <a:pt x="995" y="689"/>
                  </a:cubicBezTo>
                  <a:cubicBezTo>
                    <a:pt x="1621" y="592"/>
                    <a:pt x="2247" y="437"/>
                    <a:pt x="2833" y="198"/>
                  </a:cubicBezTo>
                  <a:cubicBezTo>
                    <a:pt x="2857" y="186"/>
                    <a:pt x="2878" y="174"/>
                    <a:pt x="2904" y="162"/>
                  </a:cubicBezTo>
                  <a:cubicBezTo>
                    <a:pt x="2860" y="113"/>
                    <a:pt x="2821" y="60"/>
                    <a:pt x="2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4"/>
            <p:cNvSpPr/>
            <p:nvPr/>
          </p:nvSpPr>
          <p:spPr>
            <a:xfrm>
              <a:off x="1323125" y="3297400"/>
              <a:ext cx="659400" cy="1134200"/>
            </a:xfrm>
            <a:custGeom>
              <a:avLst/>
              <a:gdLst/>
              <a:ahLst/>
              <a:cxnLst/>
              <a:rect l="l" t="t" r="r" b="b"/>
              <a:pathLst>
                <a:path w="26376" h="45368" extrusionOk="0">
                  <a:moveTo>
                    <a:pt x="10088" y="5372"/>
                  </a:moveTo>
                  <a:cubicBezTo>
                    <a:pt x="10398" y="5372"/>
                    <a:pt x="10693" y="5445"/>
                    <a:pt x="10948" y="5627"/>
                  </a:cubicBezTo>
                  <a:cubicBezTo>
                    <a:pt x="10891" y="5804"/>
                    <a:pt x="10833" y="5983"/>
                    <a:pt x="10767" y="6156"/>
                  </a:cubicBezTo>
                  <a:cubicBezTo>
                    <a:pt x="10627" y="6529"/>
                    <a:pt x="10465" y="6892"/>
                    <a:pt x="10294" y="7248"/>
                  </a:cubicBezTo>
                  <a:cubicBezTo>
                    <a:pt x="9678" y="7131"/>
                    <a:pt x="9035" y="7095"/>
                    <a:pt x="8415" y="7089"/>
                  </a:cubicBezTo>
                  <a:cubicBezTo>
                    <a:pt x="8380" y="7089"/>
                    <a:pt x="8345" y="7089"/>
                    <a:pt x="8311" y="7089"/>
                  </a:cubicBezTo>
                  <a:cubicBezTo>
                    <a:pt x="7704" y="7089"/>
                    <a:pt x="7097" y="7135"/>
                    <a:pt x="6497" y="7220"/>
                  </a:cubicBezTo>
                  <a:cubicBezTo>
                    <a:pt x="6957" y="6794"/>
                    <a:pt x="7457" y="6415"/>
                    <a:pt x="7999" y="6098"/>
                  </a:cubicBezTo>
                  <a:cubicBezTo>
                    <a:pt x="8549" y="5775"/>
                    <a:pt x="9359" y="5372"/>
                    <a:pt x="10088" y="5372"/>
                  </a:cubicBezTo>
                  <a:close/>
                  <a:moveTo>
                    <a:pt x="8011" y="7250"/>
                  </a:moveTo>
                  <a:cubicBezTo>
                    <a:pt x="8156" y="7250"/>
                    <a:pt x="8301" y="7253"/>
                    <a:pt x="8446" y="7258"/>
                  </a:cubicBezTo>
                  <a:cubicBezTo>
                    <a:pt x="9038" y="7280"/>
                    <a:pt x="9614" y="7366"/>
                    <a:pt x="10196" y="7450"/>
                  </a:cubicBezTo>
                  <a:cubicBezTo>
                    <a:pt x="9996" y="7847"/>
                    <a:pt x="9777" y="8237"/>
                    <a:pt x="9547" y="8617"/>
                  </a:cubicBezTo>
                  <a:cubicBezTo>
                    <a:pt x="9432" y="8809"/>
                    <a:pt x="9312" y="8996"/>
                    <a:pt x="9187" y="9181"/>
                  </a:cubicBezTo>
                  <a:cubicBezTo>
                    <a:pt x="9113" y="9174"/>
                    <a:pt x="9038" y="9172"/>
                    <a:pt x="8961" y="9172"/>
                  </a:cubicBezTo>
                  <a:cubicBezTo>
                    <a:pt x="8713" y="9172"/>
                    <a:pt x="8457" y="9198"/>
                    <a:pt x="8228" y="9205"/>
                  </a:cubicBezTo>
                  <a:cubicBezTo>
                    <a:pt x="7780" y="9216"/>
                    <a:pt x="7328" y="9235"/>
                    <a:pt x="6880" y="9263"/>
                  </a:cubicBezTo>
                  <a:cubicBezTo>
                    <a:pt x="6135" y="9310"/>
                    <a:pt x="5393" y="9384"/>
                    <a:pt x="4654" y="9487"/>
                  </a:cubicBezTo>
                  <a:cubicBezTo>
                    <a:pt x="5129" y="8710"/>
                    <a:pt x="5697" y="7990"/>
                    <a:pt x="6351" y="7360"/>
                  </a:cubicBezTo>
                  <a:cubicBezTo>
                    <a:pt x="6902" y="7288"/>
                    <a:pt x="7456" y="7250"/>
                    <a:pt x="8011" y="7250"/>
                  </a:cubicBezTo>
                  <a:close/>
                  <a:moveTo>
                    <a:pt x="11436" y="5671"/>
                  </a:moveTo>
                  <a:cubicBezTo>
                    <a:pt x="11839" y="6672"/>
                    <a:pt x="12010" y="7748"/>
                    <a:pt x="11873" y="8823"/>
                  </a:cubicBezTo>
                  <a:cubicBezTo>
                    <a:pt x="11805" y="9358"/>
                    <a:pt x="11660" y="9879"/>
                    <a:pt x="11457" y="10377"/>
                  </a:cubicBezTo>
                  <a:cubicBezTo>
                    <a:pt x="11363" y="9826"/>
                    <a:pt x="11278" y="9270"/>
                    <a:pt x="11186" y="8717"/>
                  </a:cubicBezTo>
                  <a:cubicBezTo>
                    <a:pt x="11125" y="8361"/>
                    <a:pt x="11068" y="8005"/>
                    <a:pt x="11004" y="7648"/>
                  </a:cubicBezTo>
                  <a:cubicBezTo>
                    <a:pt x="10963" y="7417"/>
                    <a:pt x="10948" y="7135"/>
                    <a:pt x="10880" y="6892"/>
                  </a:cubicBezTo>
                  <a:cubicBezTo>
                    <a:pt x="11037" y="6526"/>
                    <a:pt x="11177" y="6156"/>
                    <a:pt x="11298" y="5778"/>
                  </a:cubicBezTo>
                  <a:cubicBezTo>
                    <a:pt x="11356" y="5759"/>
                    <a:pt x="11407" y="5720"/>
                    <a:pt x="11436" y="5671"/>
                  </a:cubicBezTo>
                  <a:close/>
                  <a:moveTo>
                    <a:pt x="8641" y="9378"/>
                  </a:moveTo>
                  <a:cubicBezTo>
                    <a:pt x="8700" y="9378"/>
                    <a:pt x="8758" y="9378"/>
                    <a:pt x="8817" y="9379"/>
                  </a:cubicBezTo>
                  <a:cubicBezTo>
                    <a:pt x="8893" y="9379"/>
                    <a:pt x="8971" y="9382"/>
                    <a:pt x="9049" y="9386"/>
                  </a:cubicBezTo>
                  <a:cubicBezTo>
                    <a:pt x="8716" y="9876"/>
                    <a:pt x="8370" y="10354"/>
                    <a:pt x="8039" y="10848"/>
                  </a:cubicBezTo>
                  <a:cubicBezTo>
                    <a:pt x="8011" y="10842"/>
                    <a:pt x="7985" y="10834"/>
                    <a:pt x="7953" y="10834"/>
                  </a:cubicBezTo>
                  <a:cubicBezTo>
                    <a:pt x="7942" y="10833"/>
                    <a:pt x="7932" y="10833"/>
                    <a:pt x="7922" y="10833"/>
                  </a:cubicBezTo>
                  <a:cubicBezTo>
                    <a:pt x="7651" y="10833"/>
                    <a:pt x="7368" y="10902"/>
                    <a:pt x="7098" y="10924"/>
                  </a:cubicBezTo>
                  <a:cubicBezTo>
                    <a:pt x="6749" y="10954"/>
                    <a:pt x="6398" y="10970"/>
                    <a:pt x="6049" y="10970"/>
                  </a:cubicBezTo>
                  <a:cubicBezTo>
                    <a:pt x="6034" y="10970"/>
                    <a:pt x="6018" y="10970"/>
                    <a:pt x="6003" y="10970"/>
                  </a:cubicBezTo>
                  <a:cubicBezTo>
                    <a:pt x="5334" y="10965"/>
                    <a:pt x="4667" y="10913"/>
                    <a:pt x="4003" y="10818"/>
                  </a:cubicBezTo>
                  <a:cubicBezTo>
                    <a:pt x="4000" y="10818"/>
                    <a:pt x="3996" y="10817"/>
                    <a:pt x="3994" y="10817"/>
                  </a:cubicBezTo>
                  <a:cubicBezTo>
                    <a:pt x="3974" y="10817"/>
                    <a:pt x="3958" y="10825"/>
                    <a:pt x="3945" y="10835"/>
                  </a:cubicBezTo>
                  <a:cubicBezTo>
                    <a:pt x="4133" y="10411"/>
                    <a:pt x="4350" y="9999"/>
                    <a:pt x="4590" y="9599"/>
                  </a:cubicBezTo>
                  <a:cubicBezTo>
                    <a:pt x="5383" y="9525"/>
                    <a:pt x="6176" y="9460"/>
                    <a:pt x="6971" y="9422"/>
                  </a:cubicBezTo>
                  <a:cubicBezTo>
                    <a:pt x="7385" y="9402"/>
                    <a:pt x="7802" y="9388"/>
                    <a:pt x="8216" y="9382"/>
                  </a:cubicBezTo>
                  <a:cubicBezTo>
                    <a:pt x="8359" y="9380"/>
                    <a:pt x="8500" y="9378"/>
                    <a:pt x="8641" y="9378"/>
                  </a:cubicBezTo>
                  <a:close/>
                  <a:moveTo>
                    <a:pt x="10725" y="7220"/>
                  </a:moveTo>
                  <a:cubicBezTo>
                    <a:pt x="10755" y="7380"/>
                    <a:pt x="10796" y="7539"/>
                    <a:pt x="10819" y="7685"/>
                  </a:cubicBezTo>
                  <a:cubicBezTo>
                    <a:pt x="10877" y="8041"/>
                    <a:pt x="10941" y="8398"/>
                    <a:pt x="11003" y="8752"/>
                  </a:cubicBezTo>
                  <a:cubicBezTo>
                    <a:pt x="11115" y="9385"/>
                    <a:pt x="11237" y="10019"/>
                    <a:pt x="11341" y="10653"/>
                  </a:cubicBezTo>
                  <a:cubicBezTo>
                    <a:pt x="11175" y="11019"/>
                    <a:pt x="10982" y="11368"/>
                    <a:pt x="10766" y="11700"/>
                  </a:cubicBezTo>
                  <a:cubicBezTo>
                    <a:pt x="10699" y="11801"/>
                    <a:pt x="10624" y="11895"/>
                    <a:pt x="10555" y="11993"/>
                  </a:cubicBezTo>
                  <a:cubicBezTo>
                    <a:pt x="10515" y="11828"/>
                    <a:pt x="10470" y="11664"/>
                    <a:pt x="10434" y="11500"/>
                  </a:cubicBezTo>
                  <a:cubicBezTo>
                    <a:pt x="10363" y="11175"/>
                    <a:pt x="10299" y="10851"/>
                    <a:pt x="10235" y="10524"/>
                  </a:cubicBezTo>
                  <a:cubicBezTo>
                    <a:pt x="10172" y="10198"/>
                    <a:pt x="10111" y="9873"/>
                    <a:pt x="10057" y="9545"/>
                  </a:cubicBezTo>
                  <a:cubicBezTo>
                    <a:pt x="10014" y="9291"/>
                    <a:pt x="9943" y="9040"/>
                    <a:pt x="9893" y="8786"/>
                  </a:cubicBezTo>
                  <a:cubicBezTo>
                    <a:pt x="10143" y="8368"/>
                    <a:pt x="10372" y="7936"/>
                    <a:pt x="10586" y="7499"/>
                  </a:cubicBezTo>
                  <a:cubicBezTo>
                    <a:pt x="10662" y="7499"/>
                    <a:pt x="10697" y="7407"/>
                    <a:pt x="10661" y="7350"/>
                  </a:cubicBezTo>
                  <a:cubicBezTo>
                    <a:pt x="10682" y="7308"/>
                    <a:pt x="10705" y="7265"/>
                    <a:pt x="10725" y="7220"/>
                  </a:cubicBezTo>
                  <a:close/>
                  <a:moveTo>
                    <a:pt x="3516" y="11913"/>
                  </a:moveTo>
                  <a:cubicBezTo>
                    <a:pt x="4623" y="12146"/>
                    <a:pt x="5745" y="12285"/>
                    <a:pt x="6876" y="12342"/>
                  </a:cubicBezTo>
                  <a:cubicBezTo>
                    <a:pt x="6737" y="12486"/>
                    <a:pt x="6596" y="12628"/>
                    <a:pt x="6457" y="12774"/>
                  </a:cubicBezTo>
                  <a:cubicBezTo>
                    <a:pt x="6436" y="12799"/>
                    <a:pt x="6427" y="12823"/>
                    <a:pt x="6426" y="12845"/>
                  </a:cubicBezTo>
                  <a:cubicBezTo>
                    <a:pt x="6199" y="13079"/>
                    <a:pt x="5968" y="13309"/>
                    <a:pt x="5751" y="13549"/>
                  </a:cubicBezTo>
                  <a:cubicBezTo>
                    <a:pt x="5741" y="13552"/>
                    <a:pt x="5736" y="13559"/>
                    <a:pt x="5727" y="13562"/>
                  </a:cubicBezTo>
                  <a:cubicBezTo>
                    <a:pt x="5336" y="13620"/>
                    <a:pt x="4942" y="13649"/>
                    <a:pt x="4548" y="13649"/>
                  </a:cubicBezTo>
                  <a:cubicBezTo>
                    <a:pt x="4044" y="13649"/>
                    <a:pt x="3539" y="13601"/>
                    <a:pt x="3042" y="13507"/>
                  </a:cubicBezTo>
                  <a:cubicBezTo>
                    <a:pt x="3173" y="12969"/>
                    <a:pt x="3332" y="12437"/>
                    <a:pt x="3516" y="11913"/>
                  </a:cubicBezTo>
                  <a:close/>
                  <a:moveTo>
                    <a:pt x="9796" y="8958"/>
                  </a:moveTo>
                  <a:cubicBezTo>
                    <a:pt x="9808" y="9169"/>
                    <a:pt x="9818" y="9381"/>
                    <a:pt x="9848" y="9589"/>
                  </a:cubicBezTo>
                  <a:cubicBezTo>
                    <a:pt x="9898" y="9918"/>
                    <a:pt x="9950" y="10246"/>
                    <a:pt x="10010" y="10572"/>
                  </a:cubicBezTo>
                  <a:cubicBezTo>
                    <a:pt x="10071" y="10899"/>
                    <a:pt x="10139" y="11224"/>
                    <a:pt x="10210" y="11547"/>
                  </a:cubicBezTo>
                  <a:cubicBezTo>
                    <a:pt x="10260" y="11774"/>
                    <a:pt x="10299" y="12021"/>
                    <a:pt x="10370" y="12249"/>
                  </a:cubicBezTo>
                  <a:cubicBezTo>
                    <a:pt x="9862" y="12908"/>
                    <a:pt x="9269" y="13489"/>
                    <a:pt x="8627" y="14019"/>
                  </a:cubicBezTo>
                  <a:cubicBezTo>
                    <a:pt x="8469" y="13424"/>
                    <a:pt x="8365" y="12820"/>
                    <a:pt x="8320" y="12204"/>
                  </a:cubicBezTo>
                  <a:cubicBezTo>
                    <a:pt x="8293" y="11855"/>
                    <a:pt x="8316" y="11507"/>
                    <a:pt x="8299" y="11160"/>
                  </a:cubicBezTo>
                  <a:cubicBezTo>
                    <a:pt x="8299" y="11143"/>
                    <a:pt x="8292" y="11133"/>
                    <a:pt x="8290" y="11119"/>
                  </a:cubicBezTo>
                  <a:cubicBezTo>
                    <a:pt x="8293" y="11114"/>
                    <a:pt x="8299" y="11113"/>
                    <a:pt x="8302" y="11110"/>
                  </a:cubicBezTo>
                  <a:cubicBezTo>
                    <a:pt x="8841" y="10462"/>
                    <a:pt x="9312" y="9745"/>
                    <a:pt x="9753" y="9032"/>
                  </a:cubicBezTo>
                  <a:cubicBezTo>
                    <a:pt x="9767" y="9006"/>
                    <a:pt x="9781" y="8982"/>
                    <a:pt x="9796" y="8958"/>
                  </a:cubicBezTo>
                  <a:close/>
                  <a:moveTo>
                    <a:pt x="18907" y="13423"/>
                  </a:moveTo>
                  <a:cubicBezTo>
                    <a:pt x="18965" y="13423"/>
                    <a:pt x="19022" y="13424"/>
                    <a:pt x="19080" y="13426"/>
                  </a:cubicBezTo>
                  <a:cubicBezTo>
                    <a:pt x="18998" y="13460"/>
                    <a:pt x="18914" y="13494"/>
                    <a:pt x="18835" y="13532"/>
                  </a:cubicBezTo>
                  <a:cubicBezTo>
                    <a:pt x="18670" y="13614"/>
                    <a:pt x="18513" y="13708"/>
                    <a:pt x="18359" y="13810"/>
                  </a:cubicBezTo>
                  <a:cubicBezTo>
                    <a:pt x="18209" y="13912"/>
                    <a:pt x="18063" y="14020"/>
                    <a:pt x="17924" y="14135"/>
                  </a:cubicBezTo>
                  <a:cubicBezTo>
                    <a:pt x="17840" y="14205"/>
                    <a:pt x="17756" y="14277"/>
                    <a:pt x="17678" y="14355"/>
                  </a:cubicBezTo>
                  <a:cubicBezTo>
                    <a:pt x="17419" y="14168"/>
                    <a:pt x="17163" y="13972"/>
                    <a:pt x="16915" y="13765"/>
                  </a:cubicBezTo>
                  <a:cubicBezTo>
                    <a:pt x="17557" y="13537"/>
                    <a:pt x="18233" y="13423"/>
                    <a:pt x="18907" y="13423"/>
                  </a:cubicBezTo>
                  <a:close/>
                  <a:moveTo>
                    <a:pt x="19333" y="13440"/>
                  </a:moveTo>
                  <a:cubicBezTo>
                    <a:pt x="19914" y="13482"/>
                    <a:pt x="20487" y="13607"/>
                    <a:pt x="21032" y="13827"/>
                  </a:cubicBezTo>
                  <a:cubicBezTo>
                    <a:pt x="20619" y="13881"/>
                    <a:pt x="20248" y="14101"/>
                    <a:pt x="19876" y="14285"/>
                  </a:cubicBezTo>
                  <a:cubicBezTo>
                    <a:pt x="19640" y="14402"/>
                    <a:pt x="19402" y="14512"/>
                    <a:pt x="19172" y="14639"/>
                  </a:cubicBezTo>
                  <a:cubicBezTo>
                    <a:pt x="18984" y="14742"/>
                    <a:pt x="18779" y="14853"/>
                    <a:pt x="18605" y="14986"/>
                  </a:cubicBezTo>
                  <a:cubicBezTo>
                    <a:pt x="18349" y="14823"/>
                    <a:pt x="18101" y="14653"/>
                    <a:pt x="17854" y="14480"/>
                  </a:cubicBezTo>
                  <a:cubicBezTo>
                    <a:pt x="17921" y="14416"/>
                    <a:pt x="17989" y="14352"/>
                    <a:pt x="18059" y="14290"/>
                  </a:cubicBezTo>
                  <a:cubicBezTo>
                    <a:pt x="18190" y="14175"/>
                    <a:pt x="18328" y="14064"/>
                    <a:pt x="18471" y="13963"/>
                  </a:cubicBezTo>
                  <a:cubicBezTo>
                    <a:pt x="18613" y="13863"/>
                    <a:pt x="18758" y="13768"/>
                    <a:pt x="18907" y="13678"/>
                  </a:cubicBezTo>
                  <a:cubicBezTo>
                    <a:pt x="19046" y="13594"/>
                    <a:pt x="19186" y="13509"/>
                    <a:pt x="19333" y="13440"/>
                  </a:cubicBezTo>
                  <a:close/>
                  <a:moveTo>
                    <a:pt x="3908" y="10914"/>
                  </a:moveTo>
                  <a:cubicBezTo>
                    <a:pt x="3911" y="10957"/>
                    <a:pt x="3935" y="10998"/>
                    <a:pt x="3987" y="11007"/>
                  </a:cubicBezTo>
                  <a:cubicBezTo>
                    <a:pt x="4731" y="11120"/>
                    <a:pt x="5478" y="11172"/>
                    <a:pt x="6226" y="11172"/>
                  </a:cubicBezTo>
                  <a:cubicBezTo>
                    <a:pt x="6677" y="11172"/>
                    <a:pt x="7129" y="11153"/>
                    <a:pt x="7581" y="11117"/>
                  </a:cubicBezTo>
                  <a:cubicBezTo>
                    <a:pt x="7644" y="11112"/>
                    <a:pt x="7783" y="11078"/>
                    <a:pt x="7888" y="11078"/>
                  </a:cubicBezTo>
                  <a:cubicBezTo>
                    <a:pt x="7931" y="11078"/>
                    <a:pt x="7968" y="11084"/>
                    <a:pt x="7992" y="11099"/>
                  </a:cubicBezTo>
                  <a:cubicBezTo>
                    <a:pt x="7995" y="11105"/>
                    <a:pt x="8001" y="11110"/>
                    <a:pt x="8007" y="11114"/>
                  </a:cubicBezTo>
                  <a:cubicBezTo>
                    <a:pt x="8066" y="11188"/>
                    <a:pt x="8018" y="11461"/>
                    <a:pt x="8016" y="11540"/>
                  </a:cubicBezTo>
                  <a:cubicBezTo>
                    <a:pt x="8014" y="11835"/>
                    <a:pt x="8024" y="12130"/>
                    <a:pt x="8049" y="12425"/>
                  </a:cubicBezTo>
                  <a:cubicBezTo>
                    <a:pt x="8102" y="13031"/>
                    <a:pt x="8215" y="13631"/>
                    <a:pt x="8380" y="14216"/>
                  </a:cubicBezTo>
                  <a:cubicBezTo>
                    <a:pt x="7873" y="14617"/>
                    <a:pt x="7335" y="14991"/>
                    <a:pt x="6784" y="15341"/>
                  </a:cubicBezTo>
                  <a:cubicBezTo>
                    <a:pt x="6752" y="15182"/>
                    <a:pt x="6718" y="15023"/>
                    <a:pt x="6696" y="14863"/>
                  </a:cubicBezTo>
                  <a:cubicBezTo>
                    <a:pt x="6660" y="14616"/>
                    <a:pt x="6639" y="14368"/>
                    <a:pt x="6630" y="14118"/>
                  </a:cubicBezTo>
                  <a:cubicBezTo>
                    <a:pt x="6618" y="13707"/>
                    <a:pt x="6639" y="13295"/>
                    <a:pt x="6667" y="12885"/>
                  </a:cubicBezTo>
                  <a:cubicBezTo>
                    <a:pt x="6680" y="12871"/>
                    <a:pt x="6694" y="12855"/>
                    <a:pt x="6705" y="12841"/>
                  </a:cubicBezTo>
                  <a:cubicBezTo>
                    <a:pt x="6932" y="12671"/>
                    <a:pt x="7141" y="12474"/>
                    <a:pt x="7327" y="12261"/>
                  </a:cubicBezTo>
                  <a:cubicBezTo>
                    <a:pt x="7535" y="12021"/>
                    <a:pt x="7774" y="11757"/>
                    <a:pt x="7852" y="11441"/>
                  </a:cubicBezTo>
                  <a:cubicBezTo>
                    <a:pt x="7859" y="11408"/>
                    <a:pt x="7836" y="11382"/>
                    <a:pt x="7808" y="11382"/>
                  </a:cubicBezTo>
                  <a:cubicBezTo>
                    <a:pt x="7798" y="11382"/>
                    <a:pt x="7789" y="11385"/>
                    <a:pt x="7780" y="11391"/>
                  </a:cubicBezTo>
                  <a:cubicBezTo>
                    <a:pt x="7521" y="11576"/>
                    <a:pt x="7341" y="11852"/>
                    <a:pt x="7125" y="12082"/>
                  </a:cubicBezTo>
                  <a:cubicBezTo>
                    <a:pt x="7106" y="12105"/>
                    <a:pt x="7081" y="12127"/>
                    <a:pt x="7060" y="12150"/>
                  </a:cubicBezTo>
                  <a:cubicBezTo>
                    <a:pt x="5888" y="12118"/>
                    <a:pt x="4723" y="11980"/>
                    <a:pt x="3574" y="11749"/>
                  </a:cubicBezTo>
                  <a:cubicBezTo>
                    <a:pt x="3676" y="11468"/>
                    <a:pt x="3787" y="11190"/>
                    <a:pt x="3908" y="10914"/>
                  </a:cubicBezTo>
                  <a:close/>
                  <a:moveTo>
                    <a:pt x="6534" y="13044"/>
                  </a:moveTo>
                  <a:cubicBezTo>
                    <a:pt x="6467" y="13404"/>
                    <a:pt x="6442" y="13768"/>
                    <a:pt x="6450" y="14136"/>
                  </a:cubicBezTo>
                  <a:cubicBezTo>
                    <a:pt x="6456" y="14376"/>
                    <a:pt x="6474" y="14613"/>
                    <a:pt x="6503" y="14852"/>
                  </a:cubicBezTo>
                  <a:cubicBezTo>
                    <a:pt x="6527" y="15052"/>
                    <a:pt x="6557" y="15260"/>
                    <a:pt x="6606" y="15459"/>
                  </a:cubicBezTo>
                  <a:cubicBezTo>
                    <a:pt x="6337" y="15622"/>
                    <a:pt x="6070" y="15785"/>
                    <a:pt x="5800" y="15944"/>
                  </a:cubicBezTo>
                  <a:cubicBezTo>
                    <a:pt x="5753" y="15971"/>
                    <a:pt x="5705" y="15995"/>
                    <a:pt x="5660" y="16022"/>
                  </a:cubicBezTo>
                  <a:cubicBezTo>
                    <a:pt x="5631" y="15643"/>
                    <a:pt x="5641" y="15253"/>
                    <a:pt x="5667" y="14877"/>
                  </a:cubicBezTo>
                  <a:cubicBezTo>
                    <a:pt x="5681" y="14664"/>
                    <a:pt x="5705" y="14451"/>
                    <a:pt x="5741" y="14240"/>
                  </a:cubicBezTo>
                  <a:cubicBezTo>
                    <a:pt x="5761" y="14125"/>
                    <a:pt x="5783" y="14009"/>
                    <a:pt x="5810" y="13895"/>
                  </a:cubicBezTo>
                  <a:cubicBezTo>
                    <a:pt x="5812" y="13885"/>
                    <a:pt x="5813" y="13877"/>
                    <a:pt x="5817" y="13865"/>
                  </a:cubicBezTo>
                  <a:cubicBezTo>
                    <a:pt x="5850" y="13830"/>
                    <a:pt x="5881" y="13793"/>
                    <a:pt x="5911" y="13758"/>
                  </a:cubicBezTo>
                  <a:cubicBezTo>
                    <a:pt x="5963" y="13749"/>
                    <a:pt x="6015" y="13743"/>
                    <a:pt x="6066" y="13735"/>
                  </a:cubicBezTo>
                  <a:cubicBezTo>
                    <a:pt x="6171" y="13715"/>
                    <a:pt x="6169" y="13589"/>
                    <a:pt x="6100" y="13543"/>
                  </a:cubicBezTo>
                  <a:cubicBezTo>
                    <a:pt x="6243" y="13376"/>
                    <a:pt x="6389" y="13210"/>
                    <a:pt x="6534" y="13044"/>
                  </a:cubicBezTo>
                  <a:close/>
                  <a:moveTo>
                    <a:pt x="16655" y="13978"/>
                  </a:moveTo>
                  <a:lnTo>
                    <a:pt x="16655" y="13978"/>
                  </a:lnTo>
                  <a:cubicBezTo>
                    <a:pt x="16916" y="14205"/>
                    <a:pt x="17186" y="14424"/>
                    <a:pt x="17460" y="14639"/>
                  </a:cubicBezTo>
                  <a:cubicBezTo>
                    <a:pt x="17420" y="15036"/>
                    <a:pt x="17416" y="15428"/>
                    <a:pt x="17456" y="15828"/>
                  </a:cubicBezTo>
                  <a:cubicBezTo>
                    <a:pt x="17492" y="16214"/>
                    <a:pt x="17555" y="16605"/>
                    <a:pt x="17683" y="16973"/>
                  </a:cubicBezTo>
                  <a:cubicBezTo>
                    <a:pt x="17512" y="16760"/>
                    <a:pt x="17349" y="16538"/>
                    <a:pt x="17203" y="16296"/>
                  </a:cubicBezTo>
                  <a:cubicBezTo>
                    <a:pt x="16803" y="15626"/>
                    <a:pt x="16421" y="14758"/>
                    <a:pt x="16655" y="13978"/>
                  </a:cubicBezTo>
                  <a:close/>
                  <a:moveTo>
                    <a:pt x="22976" y="15130"/>
                  </a:moveTo>
                  <a:cubicBezTo>
                    <a:pt x="23258" y="15403"/>
                    <a:pt x="23525" y="15690"/>
                    <a:pt x="23766" y="16002"/>
                  </a:cubicBezTo>
                  <a:cubicBezTo>
                    <a:pt x="23619" y="16056"/>
                    <a:pt x="23480" y="16143"/>
                    <a:pt x="23341" y="16214"/>
                  </a:cubicBezTo>
                  <a:cubicBezTo>
                    <a:pt x="23165" y="16304"/>
                    <a:pt x="22992" y="16397"/>
                    <a:pt x="22814" y="16483"/>
                  </a:cubicBezTo>
                  <a:cubicBezTo>
                    <a:pt x="22485" y="16646"/>
                    <a:pt x="22153" y="16804"/>
                    <a:pt x="21830" y="16981"/>
                  </a:cubicBezTo>
                  <a:cubicBezTo>
                    <a:pt x="21797" y="16960"/>
                    <a:pt x="21764" y="16939"/>
                    <a:pt x="21730" y="16916"/>
                  </a:cubicBezTo>
                  <a:cubicBezTo>
                    <a:pt x="21717" y="16907"/>
                    <a:pt x="21702" y="16903"/>
                    <a:pt x="21689" y="16903"/>
                  </a:cubicBezTo>
                  <a:cubicBezTo>
                    <a:pt x="21677" y="16903"/>
                    <a:pt x="21666" y="16906"/>
                    <a:pt x="21655" y="16910"/>
                  </a:cubicBezTo>
                  <a:cubicBezTo>
                    <a:pt x="21600" y="16886"/>
                    <a:pt x="21543" y="16860"/>
                    <a:pt x="21488" y="16834"/>
                  </a:cubicBezTo>
                  <a:cubicBezTo>
                    <a:pt x="21344" y="16765"/>
                    <a:pt x="21203" y="16696"/>
                    <a:pt x="21059" y="16625"/>
                  </a:cubicBezTo>
                  <a:cubicBezTo>
                    <a:pt x="20917" y="16554"/>
                    <a:pt x="20775" y="16486"/>
                    <a:pt x="20634" y="16418"/>
                  </a:cubicBezTo>
                  <a:cubicBezTo>
                    <a:pt x="20580" y="16391"/>
                    <a:pt x="20524" y="16362"/>
                    <a:pt x="20470" y="16333"/>
                  </a:cubicBezTo>
                  <a:cubicBezTo>
                    <a:pt x="21276" y="15889"/>
                    <a:pt x="22103" y="15483"/>
                    <a:pt x="22958" y="15141"/>
                  </a:cubicBezTo>
                  <a:cubicBezTo>
                    <a:pt x="22968" y="15140"/>
                    <a:pt x="22970" y="15134"/>
                    <a:pt x="22976" y="15130"/>
                  </a:cubicBezTo>
                  <a:close/>
                  <a:moveTo>
                    <a:pt x="3005" y="13661"/>
                  </a:moveTo>
                  <a:cubicBezTo>
                    <a:pt x="3564" y="13788"/>
                    <a:pt x="4131" y="13851"/>
                    <a:pt x="4699" y="13851"/>
                  </a:cubicBezTo>
                  <a:cubicBezTo>
                    <a:pt x="4972" y="13851"/>
                    <a:pt x="5245" y="13837"/>
                    <a:pt x="5518" y="13807"/>
                  </a:cubicBezTo>
                  <a:lnTo>
                    <a:pt x="5518" y="13807"/>
                  </a:lnTo>
                  <a:cubicBezTo>
                    <a:pt x="5223" y="14135"/>
                    <a:pt x="4931" y="14466"/>
                    <a:pt x="4643" y="14796"/>
                  </a:cubicBezTo>
                  <a:cubicBezTo>
                    <a:pt x="4227" y="15277"/>
                    <a:pt x="3820" y="15765"/>
                    <a:pt x="3418" y="16256"/>
                  </a:cubicBezTo>
                  <a:cubicBezTo>
                    <a:pt x="3217" y="16503"/>
                    <a:pt x="3017" y="16750"/>
                    <a:pt x="2818" y="16998"/>
                  </a:cubicBezTo>
                  <a:cubicBezTo>
                    <a:pt x="2697" y="17148"/>
                    <a:pt x="2557" y="17303"/>
                    <a:pt x="2436" y="17463"/>
                  </a:cubicBezTo>
                  <a:cubicBezTo>
                    <a:pt x="2541" y="16189"/>
                    <a:pt x="2712" y="14910"/>
                    <a:pt x="3005" y="13661"/>
                  </a:cubicBezTo>
                  <a:close/>
                  <a:moveTo>
                    <a:pt x="5541" y="14182"/>
                  </a:moveTo>
                  <a:cubicBezTo>
                    <a:pt x="5539" y="14197"/>
                    <a:pt x="5535" y="14213"/>
                    <a:pt x="5532" y="14229"/>
                  </a:cubicBezTo>
                  <a:cubicBezTo>
                    <a:pt x="5498" y="14447"/>
                    <a:pt x="5475" y="14668"/>
                    <a:pt x="5464" y="14891"/>
                  </a:cubicBezTo>
                  <a:cubicBezTo>
                    <a:pt x="5444" y="15297"/>
                    <a:pt x="5490" y="15687"/>
                    <a:pt x="5556" y="16083"/>
                  </a:cubicBezTo>
                  <a:cubicBezTo>
                    <a:pt x="4637" y="16612"/>
                    <a:pt x="3696" y="17113"/>
                    <a:pt x="2739" y="17581"/>
                  </a:cubicBezTo>
                  <a:cubicBezTo>
                    <a:pt x="2838" y="17454"/>
                    <a:pt x="2929" y="17317"/>
                    <a:pt x="3024" y="17197"/>
                  </a:cubicBezTo>
                  <a:cubicBezTo>
                    <a:pt x="3221" y="16948"/>
                    <a:pt x="3420" y="16700"/>
                    <a:pt x="3620" y="16453"/>
                  </a:cubicBezTo>
                  <a:cubicBezTo>
                    <a:pt x="4021" y="15960"/>
                    <a:pt x="4427" y="15473"/>
                    <a:pt x="4838" y="14988"/>
                  </a:cubicBezTo>
                  <a:cubicBezTo>
                    <a:pt x="5068" y="14717"/>
                    <a:pt x="5307" y="14449"/>
                    <a:pt x="5541" y="14182"/>
                  </a:cubicBezTo>
                  <a:close/>
                  <a:moveTo>
                    <a:pt x="23861" y="16123"/>
                  </a:moveTo>
                  <a:cubicBezTo>
                    <a:pt x="24104" y="16452"/>
                    <a:pt x="24322" y="16797"/>
                    <a:pt x="24528" y="17148"/>
                  </a:cubicBezTo>
                  <a:cubicBezTo>
                    <a:pt x="24422" y="17185"/>
                    <a:pt x="24315" y="17228"/>
                    <a:pt x="24209" y="17262"/>
                  </a:cubicBezTo>
                  <a:cubicBezTo>
                    <a:pt x="24047" y="17313"/>
                    <a:pt x="23884" y="17357"/>
                    <a:pt x="23722" y="17404"/>
                  </a:cubicBezTo>
                  <a:cubicBezTo>
                    <a:pt x="23448" y="17482"/>
                    <a:pt x="23176" y="17568"/>
                    <a:pt x="22921" y="17693"/>
                  </a:cubicBezTo>
                  <a:cubicBezTo>
                    <a:pt x="22609" y="17489"/>
                    <a:pt x="22296" y="17286"/>
                    <a:pt x="21984" y="17080"/>
                  </a:cubicBezTo>
                  <a:cubicBezTo>
                    <a:pt x="22288" y="16937"/>
                    <a:pt x="22587" y="16780"/>
                    <a:pt x="22885" y="16625"/>
                  </a:cubicBezTo>
                  <a:cubicBezTo>
                    <a:pt x="23061" y="16534"/>
                    <a:pt x="23238" y="16448"/>
                    <a:pt x="23416" y="16361"/>
                  </a:cubicBezTo>
                  <a:cubicBezTo>
                    <a:pt x="23563" y="16289"/>
                    <a:pt x="23724" y="16219"/>
                    <a:pt x="23861" y="16123"/>
                  </a:cubicBezTo>
                  <a:close/>
                  <a:moveTo>
                    <a:pt x="17563" y="14714"/>
                  </a:moveTo>
                  <a:cubicBezTo>
                    <a:pt x="17973" y="15027"/>
                    <a:pt x="18400" y="15318"/>
                    <a:pt x="18836" y="15594"/>
                  </a:cubicBezTo>
                  <a:cubicBezTo>
                    <a:pt x="18839" y="16070"/>
                    <a:pt x="18906" y="16558"/>
                    <a:pt x="18981" y="17022"/>
                  </a:cubicBezTo>
                  <a:cubicBezTo>
                    <a:pt x="19056" y="17495"/>
                    <a:pt x="19169" y="17956"/>
                    <a:pt x="19307" y="18413"/>
                  </a:cubicBezTo>
                  <a:cubicBezTo>
                    <a:pt x="18727" y="18044"/>
                    <a:pt x="18200" y="17598"/>
                    <a:pt x="17749" y="17055"/>
                  </a:cubicBezTo>
                  <a:lnTo>
                    <a:pt x="17749" y="17055"/>
                  </a:lnTo>
                  <a:cubicBezTo>
                    <a:pt x="17750" y="17055"/>
                    <a:pt x="17751" y="17055"/>
                    <a:pt x="17752" y="17055"/>
                  </a:cubicBezTo>
                  <a:cubicBezTo>
                    <a:pt x="17792" y="17055"/>
                    <a:pt x="17834" y="17023"/>
                    <a:pt x="17826" y="16977"/>
                  </a:cubicBezTo>
                  <a:cubicBezTo>
                    <a:pt x="17746" y="16589"/>
                    <a:pt x="17650" y="16211"/>
                    <a:pt x="17606" y="15818"/>
                  </a:cubicBezTo>
                  <a:cubicBezTo>
                    <a:pt x="17565" y="15454"/>
                    <a:pt x="17552" y="15080"/>
                    <a:pt x="17563" y="14714"/>
                  </a:cubicBezTo>
                  <a:close/>
                  <a:moveTo>
                    <a:pt x="19076" y="15742"/>
                  </a:moveTo>
                  <a:lnTo>
                    <a:pt x="19076" y="15742"/>
                  </a:lnTo>
                  <a:cubicBezTo>
                    <a:pt x="19236" y="15839"/>
                    <a:pt x="19394" y="15944"/>
                    <a:pt x="19557" y="16035"/>
                  </a:cubicBezTo>
                  <a:cubicBezTo>
                    <a:pt x="19593" y="16054"/>
                    <a:pt x="19630" y="16063"/>
                    <a:pt x="19666" y="16063"/>
                  </a:cubicBezTo>
                  <a:cubicBezTo>
                    <a:pt x="19686" y="16063"/>
                    <a:pt x="19706" y="16060"/>
                    <a:pt x="19726" y="16055"/>
                  </a:cubicBezTo>
                  <a:cubicBezTo>
                    <a:pt x="19737" y="16560"/>
                    <a:pt x="19797" y="17069"/>
                    <a:pt x="19856" y="17568"/>
                  </a:cubicBezTo>
                  <a:cubicBezTo>
                    <a:pt x="19911" y="18013"/>
                    <a:pt x="19936" y="18513"/>
                    <a:pt x="20187" y="18901"/>
                  </a:cubicBezTo>
                  <a:cubicBezTo>
                    <a:pt x="19950" y="18787"/>
                    <a:pt x="19716" y="18667"/>
                    <a:pt x="19493" y="18532"/>
                  </a:cubicBezTo>
                  <a:cubicBezTo>
                    <a:pt x="19360" y="18042"/>
                    <a:pt x="19255" y="17546"/>
                    <a:pt x="19182" y="17045"/>
                  </a:cubicBezTo>
                  <a:cubicBezTo>
                    <a:pt x="19118" y="16611"/>
                    <a:pt x="19101" y="16177"/>
                    <a:pt x="19076" y="15742"/>
                  </a:cubicBezTo>
                  <a:close/>
                  <a:moveTo>
                    <a:pt x="21245" y="13924"/>
                  </a:moveTo>
                  <a:cubicBezTo>
                    <a:pt x="21332" y="13963"/>
                    <a:pt x="21421" y="13999"/>
                    <a:pt x="21506" y="14043"/>
                  </a:cubicBezTo>
                  <a:cubicBezTo>
                    <a:pt x="21972" y="14288"/>
                    <a:pt x="22396" y="14593"/>
                    <a:pt x="22783" y="14941"/>
                  </a:cubicBezTo>
                  <a:cubicBezTo>
                    <a:pt x="21888" y="15300"/>
                    <a:pt x="21017" y="15717"/>
                    <a:pt x="20190" y="16214"/>
                  </a:cubicBezTo>
                  <a:cubicBezTo>
                    <a:pt x="20188" y="16214"/>
                    <a:pt x="20188" y="16215"/>
                    <a:pt x="20188" y="16215"/>
                  </a:cubicBezTo>
                  <a:cubicBezTo>
                    <a:pt x="20184" y="16215"/>
                    <a:pt x="20181" y="16214"/>
                    <a:pt x="20177" y="16212"/>
                  </a:cubicBezTo>
                  <a:cubicBezTo>
                    <a:pt x="20172" y="16211"/>
                    <a:pt x="20167" y="16211"/>
                    <a:pt x="20162" y="16211"/>
                  </a:cubicBezTo>
                  <a:cubicBezTo>
                    <a:pt x="20109" y="16211"/>
                    <a:pt x="20059" y="16272"/>
                    <a:pt x="20106" y="16319"/>
                  </a:cubicBezTo>
                  <a:cubicBezTo>
                    <a:pt x="20112" y="16326"/>
                    <a:pt x="20120" y="16328"/>
                    <a:pt x="20127" y="16334"/>
                  </a:cubicBezTo>
                  <a:cubicBezTo>
                    <a:pt x="20127" y="16338"/>
                    <a:pt x="20126" y="16341"/>
                    <a:pt x="20126" y="16345"/>
                  </a:cubicBezTo>
                  <a:cubicBezTo>
                    <a:pt x="20241" y="17269"/>
                    <a:pt x="20409" y="18194"/>
                    <a:pt x="20627" y="19099"/>
                  </a:cubicBezTo>
                  <a:cubicBezTo>
                    <a:pt x="20509" y="19051"/>
                    <a:pt x="20395" y="18994"/>
                    <a:pt x="20280" y="18942"/>
                  </a:cubicBezTo>
                  <a:cubicBezTo>
                    <a:pt x="20310" y="18925"/>
                    <a:pt x="20330" y="18894"/>
                    <a:pt x="20310" y="18860"/>
                  </a:cubicBezTo>
                  <a:cubicBezTo>
                    <a:pt x="20062" y="18474"/>
                    <a:pt x="20063" y="17949"/>
                    <a:pt x="20024" y="17505"/>
                  </a:cubicBezTo>
                  <a:cubicBezTo>
                    <a:pt x="19977" y="16994"/>
                    <a:pt x="19972" y="16485"/>
                    <a:pt x="19948" y="15974"/>
                  </a:cubicBezTo>
                  <a:cubicBezTo>
                    <a:pt x="19947" y="15927"/>
                    <a:pt x="19919" y="15900"/>
                    <a:pt x="19885" y="15880"/>
                  </a:cubicBezTo>
                  <a:cubicBezTo>
                    <a:pt x="19900" y="15809"/>
                    <a:pt x="19877" y="15737"/>
                    <a:pt x="19794" y="15690"/>
                  </a:cubicBezTo>
                  <a:cubicBezTo>
                    <a:pt x="19442" y="15498"/>
                    <a:pt x="19097" y="15293"/>
                    <a:pt x="18758" y="15083"/>
                  </a:cubicBezTo>
                  <a:cubicBezTo>
                    <a:pt x="18918" y="15020"/>
                    <a:pt x="19076" y="14937"/>
                    <a:pt x="19223" y="14860"/>
                  </a:cubicBezTo>
                  <a:cubicBezTo>
                    <a:pt x="19442" y="14749"/>
                    <a:pt x="19652" y="14625"/>
                    <a:pt x="19865" y="14504"/>
                  </a:cubicBezTo>
                  <a:cubicBezTo>
                    <a:pt x="20280" y="14268"/>
                    <a:pt x="20726" y="13962"/>
                    <a:pt x="21217" y="13938"/>
                  </a:cubicBezTo>
                  <a:cubicBezTo>
                    <a:pt x="21227" y="13938"/>
                    <a:pt x="21237" y="13931"/>
                    <a:pt x="21245" y="13924"/>
                  </a:cubicBezTo>
                  <a:close/>
                  <a:moveTo>
                    <a:pt x="20380" y="16510"/>
                  </a:moveTo>
                  <a:lnTo>
                    <a:pt x="20380" y="16510"/>
                  </a:lnTo>
                  <a:cubicBezTo>
                    <a:pt x="20425" y="16534"/>
                    <a:pt x="20472" y="16561"/>
                    <a:pt x="20516" y="16587"/>
                  </a:cubicBezTo>
                  <a:cubicBezTo>
                    <a:pt x="20658" y="16668"/>
                    <a:pt x="20800" y="16747"/>
                    <a:pt x="20946" y="16822"/>
                  </a:cubicBezTo>
                  <a:cubicBezTo>
                    <a:pt x="21090" y="16896"/>
                    <a:pt x="21238" y="16970"/>
                    <a:pt x="21386" y="17042"/>
                  </a:cubicBezTo>
                  <a:cubicBezTo>
                    <a:pt x="21486" y="17092"/>
                    <a:pt x="21591" y="17143"/>
                    <a:pt x="21695" y="17190"/>
                  </a:cubicBezTo>
                  <a:cubicBezTo>
                    <a:pt x="21776" y="17644"/>
                    <a:pt x="21875" y="18092"/>
                    <a:pt x="21967" y="18542"/>
                  </a:cubicBezTo>
                  <a:cubicBezTo>
                    <a:pt x="22014" y="18774"/>
                    <a:pt x="22062" y="19009"/>
                    <a:pt x="22111" y="19241"/>
                  </a:cubicBezTo>
                  <a:cubicBezTo>
                    <a:pt x="22138" y="19367"/>
                    <a:pt x="22160" y="19492"/>
                    <a:pt x="22189" y="19619"/>
                  </a:cubicBezTo>
                  <a:cubicBezTo>
                    <a:pt x="21716" y="19497"/>
                    <a:pt x="21255" y="19349"/>
                    <a:pt x="20808" y="19173"/>
                  </a:cubicBezTo>
                  <a:cubicBezTo>
                    <a:pt x="20595" y="18292"/>
                    <a:pt x="20452" y="17411"/>
                    <a:pt x="20380" y="16510"/>
                  </a:cubicBezTo>
                  <a:close/>
                  <a:moveTo>
                    <a:pt x="24615" y="17299"/>
                  </a:moveTo>
                  <a:cubicBezTo>
                    <a:pt x="24674" y="17405"/>
                    <a:pt x="24738" y="17510"/>
                    <a:pt x="24795" y="17617"/>
                  </a:cubicBezTo>
                  <a:cubicBezTo>
                    <a:pt x="25148" y="18291"/>
                    <a:pt x="25446" y="18989"/>
                    <a:pt x="25724" y="19697"/>
                  </a:cubicBezTo>
                  <a:cubicBezTo>
                    <a:pt x="25615" y="19602"/>
                    <a:pt x="25503" y="19506"/>
                    <a:pt x="25396" y="19419"/>
                  </a:cubicBezTo>
                  <a:cubicBezTo>
                    <a:pt x="25049" y="19129"/>
                    <a:pt x="24680" y="18868"/>
                    <a:pt x="24305" y="18616"/>
                  </a:cubicBezTo>
                  <a:cubicBezTo>
                    <a:pt x="23900" y="18339"/>
                    <a:pt x="23488" y="18066"/>
                    <a:pt x="23077" y="17797"/>
                  </a:cubicBezTo>
                  <a:cubicBezTo>
                    <a:pt x="23317" y="17695"/>
                    <a:pt x="23568" y="17624"/>
                    <a:pt x="23822" y="17556"/>
                  </a:cubicBezTo>
                  <a:cubicBezTo>
                    <a:pt x="23985" y="17512"/>
                    <a:pt x="24148" y="17469"/>
                    <a:pt x="24308" y="17418"/>
                  </a:cubicBezTo>
                  <a:cubicBezTo>
                    <a:pt x="24410" y="17384"/>
                    <a:pt x="24515" y="17347"/>
                    <a:pt x="24615" y="17299"/>
                  </a:cubicBezTo>
                  <a:close/>
                  <a:moveTo>
                    <a:pt x="21835" y="17246"/>
                  </a:moveTo>
                  <a:lnTo>
                    <a:pt x="21835" y="17246"/>
                  </a:lnTo>
                  <a:cubicBezTo>
                    <a:pt x="21838" y="17248"/>
                    <a:pt x="21842" y="17249"/>
                    <a:pt x="21848" y="17251"/>
                  </a:cubicBezTo>
                  <a:cubicBezTo>
                    <a:pt x="21854" y="17252"/>
                    <a:pt x="21859" y="17253"/>
                    <a:pt x="21865" y="17253"/>
                  </a:cubicBezTo>
                  <a:cubicBezTo>
                    <a:pt x="21877" y="17253"/>
                    <a:pt x="21889" y="17250"/>
                    <a:pt x="21901" y="17248"/>
                  </a:cubicBezTo>
                  <a:cubicBezTo>
                    <a:pt x="22149" y="17425"/>
                    <a:pt x="22396" y="17601"/>
                    <a:pt x="22643" y="17778"/>
                  </a:cubicBezTo>
                  <a:cubicBezTo>
                    <a:pt x="22706" y="17971"/>
                    <a:pt x="22752" y="18169"/>
                    <a:pt x="22813" y="18362"/>
                  </a:cubicBezTo>
                  <a:cubicBezTo>
                    <a:pt x="22877" y="18569"/>
                    <a:pt x="22945" y="18776"/>
                    <a:pt x="23011" y="18984"/>
                  </a:cubicBezTo>
                  <a:cubicBezTo>
                    <a:pt x="23075" y="19184"/>
                    <a:pt x="23139" y="19383"/>
                    <a:pt x="23203" y="19583"/>
                  </a:cubicBezTo>
                  <a:cubicBezTo>
                    <a:pt x="23231" y="19672"/>
                    <a:pt x="23257" y="19765"/>
                    <a:pt x="23285" y="19857"/>
                  </a:cubicBezTo>
                  <a:cubicBezTo>
                    <a:pt x="22985" y="19800"/>
                    <a:pt x="22685" y="19738"/>
                    <a:pt x="22389" y="19667"/>
                  </a:cubicBezTo>
                  <a:cubicBezTo>
                    <a:pt x="22359" y="19495"/>
                    <a:pt x="22316" y="19321"/>
                    <a:pt x="22277" y="19152"/>
                  </a:cubicBezTo>
                  <a:cubicBezTo>
                    <a:pt x="22225" y="18929"/>
                    <a:pt x="22174" y="18705"/>
                    <a:pt x="22125" y="18482"/>
                  </a:cubicBezTo>
                  <a:cubicBezTo>
                    <a:pt x="22030" y="18069"/>
                    <a:pt x="21940" y="17655"/>
                    <a:pt x="21835" y="17246"/>
                  </a:cubicBezTo>
                  <a:close/>
                  <a:moveTo>
                    <a:pt x="22864" y="17937"/>
                  </a:moveTo>
                  <a:lnTo>
                    <a:pt x="22864" y="17937"/>
                  </a:lnTo>
                  <a:cubicBezTo>
                    <a:pt x="23260" y="18223"/>
                    <a:pt x="23656" y="18511"/>
                    <a:pt x="24056" y="18790"/>
                  </a:cubicBezTo>
                  <a:cubicBezTo>
                    <a:pt x="24408" y="19037"/>
                    <a:pt x="24755" y="19285"/>
                    <a:pt x="25086" y="19559"/>
                  </a:cubicBezTo>
                  <a:cubicBezTo>
                    <a:pt x="25257" y="19701"/>
                    <a:pt x="25426" y="19847"/>
                    <a:pt x="25587" y="20006"/>
                  </a:cubicBezTo>
                  <a:cubicBezTo>
                    <a:pt x="25638" y="20057"/>
                    <a:pt x="25687" y="20112"/>
                    <a:pt x="25736" y="20166"/>
                  </a:cubicBezTo>
                  <a:cubicBezTo>
                    <a:pt x="25012" y="20107"/>
                    <a:pt x="24266" y="20020"/>
                    <a:pt x="23522" y="19894"/>
                  </a:cubicBezTo>
                  <a:cubicBezTo>
                    <a:pt x="23481" y="19768"/>
                    <a:pt x="23437" y="19641"/>
                    <a:pt x="23396" y="19518"/>
                  </a:cubicBezTo>
                  <a:lnTo>
                    <a:pt x="23199" y="18921"/>
                  </a:lnTo>
                  <a:cubicBezTo>
                    <a:pt x="23134" y="18722"/>
                    <a:pt x="23068" y="18520"/>
                    <a:pt x="23003" y="18322"/>
                  </a:cubicBezTo>
                  <a:cubicBezTo>
                    <a:pt x="22960" y="18193"/>
                    <a:pt x="22911" y="18065"/>
                    <a:pt x="22864" y="17937"/>
                  </a:cubicBezTo>
                  <a:close/>
                  <a:moveTo>
                    <a:pt x="13001" y="21394"/>
                  </a:moveTo>
                  <a:cubicBezTo>
                    <a:pt x="13094" y="21394"/>
                    <a:pt x="13189" y="21406"/>
                    <a:pt x="13287" y="21435"/>
                  </a:cubicBezTo>
                  <a:cubicBezTo>
                    <a:pt x="13719" y="21561"/>
                    <a:pt x="14033" y="21889"/>
                    <a:pt x="14310" y="22233"/>
                  </a:cubicBezTo>
                  <a:cubicBezTo>
                    <a:pt x="14307" y="22320"/>
                    <a:pt x="14300" y="22406"/>
                    <a:pt x="14300" y="22493"/>
                  </a:cubicBezTo>
                  <a:cubicBezTo>
                    <a:pt x="14300" y="22504"/>
                    <a:pt x="14307" y="22509"/>
                    <a:pt x="14309" y="22519"/>
                  </a:cubicBezTo>
                  <a:cubicBezTo>
                    <a:pt x="13998" y="22663"/>
                    <a:pt x="13693" y="22814"/>
                    <a:pt x="13331" y="22835"/>
                  </a:cubicBezTo>
                  <a:cubicBezTo>
                    <a:pt x="12839" y="22863"/>
                    <a:pt x="12331" y="22784"/>
                    <a:pt x="11874" y="23011"/>
                  </a:cubicBezTo>
                  <a:cubicBezTo>
                    <a:pt x="11500" y="23197"/>
                    <a:pt x="11294" y="23549"/>
                    <a:pt x="11345" y="23967"/>
                  </a:cubicBezTo>
                  <a:cubicBezTo>
                    <a:pt x="11378" y="24232"/>
                    <a:pt x="11490" y="24484"/>
                    <a:pt x="11585" y="24732"/>
                  </a:cubicBezTo>
                  <a:cubicBezTo>
                    <a:pt x="11695" y="25018"/>
                    <a:pt x="11802" y="25308"/>
                    <a:pt x="11902" y="25597"/>
                  </a:cubicBezTo>
                  <a:cubicBezTo>
                    <a:pt x="12111" y="26193"/>
                    <a:pt x="12301" y="26796"/>
                    <a:pt x="12471" y="27403"/>
                  </a:cubicBezTo>
                  <a:cubicBezTo>
                    <a:pt x="12740" y="28357"/>
                    <a:pt x="12958" y="29322"/>
                    <a:pt x="13133" y="30293"/>
                  </a:cubicBezTo>
                  <a:cubicBezTo>
                    <a:pt x="12406" y="28463"/>
                    <a:pt x="11570" y="26677"/>
                    <a:pt x="10617" y="24952"/>
                  </a:cubicBezTo>
                  <a:cubicBezTo>
                    <a:pt x="10363" y="24492"/>
                    <a:pt x="10116" y="24017"/>
                    <a:pt x="9815" y="23585"/>
                  </a:cubicBezTo>
                  <a:cubicBezTo>
                    <a:pt x="9590" y="23265"/>
                    <a:pt x="9292" y="22927"/>
                    <a:pt x="8902" y="22809"/>
                  </a:cubicBezTo>
                  <a:cubicBezTo>
                    <a:pt x="8951" y="22300"/>
                    <a:pt x="9259" y="21882"/>
                    <a:pt x="9762" y="21687"/>
                  </a:cubicBezTo>
                  <a:cubicBezTo>
                    <a:pt x="9973" y="21605"/>
                    <a:pt x="10200" y="21569"/>
                    <a:pt x="10426" y="21569"/>
                  </a:cubicBezTo>
                  <a:cubicBezTo>
                    <a:pt x="10523" y="21569"/>
                    <a:pt x="10621" y="21575"/>
                    <a:pt x="10716" y="21588"/>
                  </a:cubicBezTo>
                  <a:cubicBezTo>
                    <a:pt x="11000" y="21623"/>
                    <a:pt x="11275" y="21728"/>
                    <a:pt x="11564" y="21728"/>
                  </a:cubicBezTo>
                  <a:cubicBezTo>
                    <a:pt x="11579" y="21728"/>
                    <a:pt x="11593" y="21727"/>
                    <a:pt x="11607" y="21727"/>
                  </a:cubicBezTo>
                  <a:cubicBezTo>
                    <a:pt x="12096" y="21709"/>
                    <a:pt x="12524" y="21394"/>
                    <a:pt x="13001" y="21394"/>
                  </a:cubicBezTo>
                  <a:close/>
                  <a:moveTo>
                    <a:pt x="15469" y="22441"/>
                  </a:moveTo>
                  <a:cubicBezTo>
                    <a:pt x="15519" y="22441"/>
                    <a:pt x="15570" y="22443"/>
                    <a:pt x="15621" y="22446"/>
                  </a:cubicBezTo>
                  <a:cubicBezTo>
                    <a:pt x="16521" y="22510"/>
                    <a:pt x="17370" y="23065"/>
                    <a:pt x="17714" y="23905"/>
                  </a:cubicBezTo>
                  <a:cubicBezTo>
                    <a:pt x="17730" y="23945"/>
                    <a:pt x="17769" y="23964"/>
                    <a:pt x="17808" y="23964"/>
                  </a:cubicBezTo>
                  <a:cubicBezTo>
                    <a:pt x="17835" y="23964"/>
                    <a:pt x="17861" y="23955"/>
                    <a:pt x="17881" y="23939"/>
                  </a:cubicBezTo>
                  <a:cubicBezTo>
                    <a:pt x="18275" y="23607"/>
                    <a:pt x="18782" y="23216"/>
                    <a:pt x="19303" y="23216"/>
                  </a:cubicBezTo>
                  <a:cubicBezTo>
                    <a:pt x="19488" y="23216"/>
                    <a:pt x="19674" y="23265"/>
                    <a:pt x="19858" y="23383"/>
                  </a:cubicBezTo>
                  <a:cubicBezTo>
                    <a:pt x="20509" y="23798"/>
                    <a:pt x="20546" y="24635"/>
                    <a:pt x="20269" y="25288"/>
                  </a:cubicBezTo>
                  <a:cubicBezTo>
                    <a:pt x="20248" y="25339"/>
                    <a:pt x="20300" y="25384"/>
                    <a:pt x="20346" y="25384"/>
                  </a:cubicBezTo>
                  <a:cubicBezTo>
                    <a:pt x="20349" y="25384"/>
                    <a:pt x="20353" y="25384"/>
                    <a:pt x="20357" y="25383"/>
                  </a:cubicBezTo>
                  <a:lnTo>
                    <a:pt x="20357" y="25383"/>
                  </a:lnTo>
                  <a:cubicBezTo>
                    <a:pt x="19090" y="26057"/>
                    <a:pt x="18012" y="27069"/>
                    <a:pt x="17179" y="28236"/>
                  </a:cubicBezTo>
                  <a:cubicBezTo>
                    <a:pt x="16559" y="29104"/>
                    <a:pt x="16069" y="30058"/>
                    <a:pt x="15669" y="31044"/>
                  </a:cubicBezTo>
                  <a:cubicBezTo>
                    <a:pt x="15472" y="30999"/>
                    <a:pt x="15268" y="30977"/>
                    <a:pt x="15061" y="30969"/>
                  </a:cubicBezTo>
                  <a:cubicBezTo>
                    <a:pt x="15542" y="29690"/>
                    <a:pt x="15923" y="28374"/>
                    <a:pt x="16130" y="27023"/>
                  </a:cubicBezTo>
                  <a:cubicBezTo>
                    <a:pt x="16136" y="26981"/>
                    <a:pt x="16096" y="26954"/>
                    <a:pt x="16059" y="26954"/>
                  </a:cubicBezTo>
                  <a:cubicBezTo>
                    <a:pt x="16033" y="26954"/>
                    <a:pt x="16008" y="26967"/>
                    <a:pt x="16001" y="26998"/>
                  </a:cubicBezTo>
                  <a:cubicBezTo>
                    <a:pt x="15708" y="28341"/>
                    <a:pt x="15364" y="29671"/>
                    <a:pt x="14910" y="30967"/>
                  </a:cubicBezTo>
                  <a:cubicBezTo>
                    <a:pt x="14785" y="30967"/>
                    <a:pt x="14661" y="30974"/>
                    <a:pt x="14536" y="30987"/>
                  </a:cubicBezTo>
                  <a:cubicBezTo>
                    <a:pt x="14490" y="30366"/>
                    <a:pt x="14458" y="29749"/>
                    <a:pt x="14480" y="29124"/>
                  </a:cubicBezTo>
                  <a:cubicBezTo>
                    <a:pt x="14507" y="28392"/>
                    <a:pt x="14591" y="27662"/>
                    <a:pt x="14712" y="26938"/>
                  </a:cubicBezTo>
                  <a:cubicBezTo>
                    <a:pt x="14721" y="26881"/>
                    <a:pt x="14667" y="26845"/>
                    <a:pt x="14616" y="26845"/>
                  </a:cubicBezTo>
                  <a:cubicBezTo>
                    <a:pt x="14580" y="26845"/>
                    <a:pt x="14546" y="26863"/>
                    <a:pt x="14537" y="26904"/>
                  </a:cubicBezTo>
                  <a:cubicBezTo>
                    <a:pt x="14253" y="28229"/>
                    <a:pt x="14182" y="29651"/>
                    <a:pt x="14385" y="31001"/>
                  </a:cubicBezTo>
                  <a:cubicBezTo>
                    <a:pt x="14228" y="31023"/>
                    <a:pt x="14069" y="31048"/>
                    <a:pt x="13916" y="31086"/>
                  </a:cubicBezTo>
                  <a:lnTo>
                    <a:pt x="13880" y="30662"/>
                  </a:lnTo>
                  <a:cubicBezTo>
                    <a:pt x="13878" y="30643"/>
                    <a:pt x="13856" y="30627"/>
                    <a:pt x="13836" y="30627"/>
                  </a:cubicBezTo>
                  <a:cubicBezTo>
                    <a:pt x="13833" y="30627"/>
                    <a:pt x="13831" y="30627"/>
                    <a:pt x="13828" y="30628"/>
                  </a:cubicBezTo>
                  <a:cubicBezTo>
                    <a:pt x="13804" y="30634"/>
                    <a:pt x="13791" y="30657"/>
                    <a:pt x="13795" y="30679"/>
                  </a:cubicBezTo>
                  <a:lnTo>
                    <a:pt x="13838" y="31105"/>
                  </a:lnTo>
                  <a:cubicBezTo>
                    <a:pt x="13721" y="31133"/>
                    <a:pt x="13608" y="31167"/>
                    <a:pt x="13497" y="31204"/>
                  </a:cubicBezTo>
                  <a:cubicBezTo>
                    <a:pt x="13181" y="29087"/>
                    <a:pt x="12650" y="27003"/>
                    <a:pt x="11905" y="24994"/>
                  </a:cubicBezTo>
                  <a:cubicBezTo>
                    <a:pt x="11741" y="24547"/>
                    <a:pt x="11326" y="23862"/>
                    <a:pt x="11674" y="23414"/>
                  </a:cubicBezTo>
                  <a:cubicBezTo>
                    <a:pt x="11943" y="23067"/>
                    <a:pt x="12424" y="23034"/>
                    <a:pt x="12838" y="23034"/>
                  </a:cubicBezTo>
                  <a:cubicBezTo>
                    <a:pt x="12890" y="23034"/>
                    <a:pt x="12940" y="23035"/>
                    <a:pt x="12989" y="23035"/>
                  </a:cubicBezTo>
                  <a:cubicBezTo>
                    <a:pt x="13028" y="23035"/>
                    <a:pt x="13068" y="23035"/>
                    <a:pt x="13107" y="23035"/>
                  </a:cubicBezTo>
                  <a:cubicBezTo>
                    <a:pt x="13310" y="23035"/>
                    <a:pt x="13516" y="23029"/>
                    <a:pt x="13714" y="22985"/>
                  </a:cubicBezTo>
                  <a:cubicBezTo>
                    <a:pt x="13951" y="22937"/>
                    <a:pt x="14167" y="22824"/>
                    <a:pt x="14387" y="22716"/>
                  </a:cubicBezTo>
                  <a:cubicBezTo>
                    <a:pt x="14735" y="22544"/>
                    <a:pt x="15088" y="22441"/>
                    <a:pt x="15469" y="22441"/>
                  </a:cubicBezTo>
                  <a:close/>
                  <a:moveTo>
                    <a:pt x="8663" y="22985"/>
                  </a:moveTo>
                  <a:cubicBezTo>
                    <a:pt x="8666" y="23001"/>
                    <a:pt x="8666" y="23018"/>
                    <a:pt x="8668" y="23035"/>
                  </a:cubicBezTo>
                  <a:cubicBezTo>
                    <a:pt x="8679" y="23094"/>
                    <a:pt x="8732" y="23123"/>
                    <a:pt x="8784" y="23123"/>
                  </a:cubicBezTo>
                  <a:cubicBezTo>
                    <a:pt x="8841" y="23123"/>
                    <a:pt x="8897" y="23089"/>
                    <a:pt x="8896" y="23021"/>
                  </a:cubicBezTo>
                  <a:lnTo>
                    <a:pt x="8896" y="23021"/>
                  </a:lnTo>
                  <a:cubicBezTo>
                    <a:pt x="9543" y="23234"/>
                    <a:pt x="10003" y="24259"/>
                    <a:pt x="10277" y="24735"/>
                  </a:cubicBezTo>
                  <a:cubicBezTo>
                    <a:pt x="11404" y="26704"/>
                    <a:pt x="12385" y="28755"/>
                    <a:pt x="13229" y="30861"/>
                  </a:cubicBezTo>
                  <a:cubicBezTo>
                    <a:pt x="13252" y="31001"/>
                    <a:pt x="13273" y="31139"/>
                    <a:pt x="13294" y="31279"/>
                  </a:cubicBezTo>
                  <a:cubicBezTo>
                    <a:pt x="13230" y="31302"/>
                    <a:pt x="13167" y="31325"/>
                    <a:pt x="13104" y="31352"/>
                  </a:cubicBezTo>
                  <a:cubicBezTo>
                    <a:pt x="12419" y="30519"/>
                    <a:pt x="11918" y="29550"/>
                    <a:pt x="11299" y="28669"/>
                  </a:cubicBezTo>
                  <a:cubicBezTo>
                    <a:pt x="10709" y="27825"/>
                    <a:pt x="9973" y="27015"/>
                    <a:pt x="8973" y="26674"/>
                  </a:cubicBezTo>
                  <a:cubicBezTo>
                    <a:pt x="8963" y="26671"/>
                    <a:pt x="8954" y="26669"/>
                    <a:pt x="8946" y="26669"/>
                  </a:cubicBezTo>
                  <a:cubicBezTo>
                    <a:pt x="8874" y="26669"/>
                    <a:pt x="8848" y="26779"/>
                    <a:pt x="8926" y="26812"/>
                  </a:cubicBezTo>
                  <a:cubicBezTo>
                    <a:pt x="10946" y="27662"/>
                    <a:pt x="11664" y="29834"/>
                    <a:pt x="12989" y="31403"/>
                  </a:cubicBezTo>
                  <a:cubicBezTo>
                    <a:pt x="12881" y="31453"/>
                    <a:pt x="12774" y="31502"/>
                    <a:pt x="12671" y="31558"/>
                  </a:cubicBezTo>
                  <a:cubicBezTo>
                    <a:pt x="12636" y="31576"/>
                    <a:pt x="12601" y="31599"/>
                    <a:pt x="12565" y="31619"/>
                  </a:cubicBezTo>
                  <a:cubicBezTo>
                    <a:pt x="12359" y="31467"/>
                    <a:pt x="12156" y="31315"/>
                    <a:pt x="11962" y="31146"/>
                  </a:cubicBezTo>
                  <a:cubicBezTo>
                    <a:pt x="11667" y="30889"/>
                    <a:pt x="11390" y="30614"/>
                    <a:pt x="11107" y="30343"/>
                  </a:cubicBezTo>
                  <a:cubicBezTo>
                    <a:pt x="11092" y="30329"/>
                    <a:pt x="11075" y="30323"/>
                    <a:pt x="11059" y="30323"/>
                  </a:cubicBezTo>
                  <a:cubicBezTo>
                    <a:pt x="11011" y="30323"/>
                    <a:pt x="10970" y="30377"/>
                    <a:pt x="11009" y="30427"/>
                  </a:cubicBezTo>
                  <a:cubicBezTo>
                    <a:pt x="11407" y="30921"/>
                    <a:pt x="11911" y="31329"/>
                    <a:pt x="12436" y="31692"/>
                  </a:cubicBezTo>
                  <a:cubicBezTo>
                    <a:pt x="12372" y="31733"/>
                    <a:pt x="12307" y="31775"/>
                    <a:pt x="12242" y="31820"/>
                  </a:cubicBezTo>
                  <a:cubicBezTo>
                    <a:pt x="11803" y="31572"/>
                    <a:pt x="11372" y="31311"/>
                    <a:pt x="10953" y="31033"/>
                  </a:cubicBezTo>
                  <a:cubicBezTo>
                    <a:pt x="10532" y="30752"/>
                    <a:pt x="10129" y="30442"/>
                    <a:pt x="9705" y="30161"/>
                  </a:cubicBezTo>
                  <a:cubicBezTo>
                    <a:pt x="9689" y="30151"/>
                    <a:pt x="9674" y="30147"/>
                    <a:pt x="9660" y="30147"/>
                  </a:cubicBezTo>
                  <a:cubicBezTo>
                    <a:pt x="9595" y="30147"/>
                    <a:pt x="9553" y="30241"/>
                    <a:pt x="9617" y="30293"/>
                  </a:cubicBezTo>
                  <a:cubicBezTo>
                    <a:pt x="10004" y="30615"/>
                    <a:pt x="10441" y="30889"/>
                    <a:pt x="10868" y="31156"/>
                  </a:cubicBezTo>
                  <a:cubicBezTo>
                    <a:pt x="11281" y="31416"/>
                    <a:pt x="11702" y="31664"/>
                    <a:pt x="12129" y="31899"/>
                  </a:cubicBezTo>
                  <a:cubicBezTo>
                    <a:pt x="12074" y="31941"/>
                    <a:pt x="12019" y="31982"/>
                    <a:pt x="11966" y="32026"/>
                  </a:cubicBezTo>
                  <a:cubicBezTo>
                    <a:pt x="10924" y="31770"/>
                    <a:pt x="9865" y="31563"/>
                    <a:pt x="8817" y="31336"/>
                  </a:cubicBezTo>
                  <a:cubicBezTo>
                    <a:pt x="7694" y="31092"/>
                    <a:pt x="6571" y="30848"/>
                    <a:pt x="5448" y="30606"/>
                  </a:cubicBezTo>
                  <a:lnTo>
                    <a:pt x="3766" y="30239"/>
                  </a:lnTo>
                  <a:cubicBezTo>
                    <a:pt x="3559" y="30196"/>
                    <a:pt x="3315" y="30161"/>
                    <a:pt x="3140" y="30034"/>
                  </a:cubicBezTo>
                  <a:cubicBezTo>
                    <a:pt x="2923" y="29876"/>
                    <a:pt x="2932" y="29627"/>
                    <a:pt x="2988" y="29388"/>
                  </a:cubicBezTo>
                  <a:cubicBezTo>
                    <a:pt x="3032" y="29201"/>
                    <a:pt x="3099" y="29019"/>
                    <a:pt x="3133" y="28829"/>
                  </a:cubicBezTo>
                  <a:cubicBezTo>
                    <a:pt x="3173" y="28595"/>
                    <a:pt x="3142" y="28389"/>
                    <a:pt x="3063" y="28167"/>
                  </a:cubicBezTo>
                  <a:cubicBezTo>
                    <a:pt x="2913" y="27747"/>
                    <a:pt x="2872" y="27352"/>
                    <a:pt x="3055" y="26931"/>
                  </a:cubicBezTo>
                  <a:cubicBezTo>
                    <a:pt x="3221" y="26548"/>
                    <a:pt x="3539" y="26236"/>
                    <a:pt x="3937" y="26101"/>
                  </a:cubicBezTo>
                  <a:cubicBezTo>
                    <a:pt x="4157" y="26026"/>
                    <a:pt x="4382" y="25986"/>
                    <a:pt x="4577" y="25854"/>
                  </a:cubicBezTo>
                  <a:cubicBezTo>
                    <a:pt x="4740" y="25746"/>
                    <a:pt x="4871" y="25597"/>
                    <a:pt x="4980" y="25437"/>
                  </a:cubicBezTo>
                  <a:cubicBezTo>
                    <a:pt x="5226" y="25078"/>
                    <a:pt x="5375" y="24642"/>
                    <a:pt x="5731" y="24370"/>
                  </a:cubicBezTo>
                  <a:cubicBezTo>
                    <a:pt x="5871" y="24263"/>
                    <a:pt x="6000" y="24228"/>
                    <a:pt x="6137" y="24228"/>
                  </a:cubicBezTo>
                  <a:cubicBezTo>
                    <a:pt x="6243" y="24228"/>
                    <a:pt x="6353" y="24248"/>
                    <a:pt x="6477" y="24274"/>
                  </a:cubicBezTo>
                  <a:cubicBezTo>
                    <a:pt x="6548" y="24288"/>
                    <a:pt x="6618" y="24296"/>
                    <a:pt x="6686" y="24296"/>
                  </a:cubicBezTo>
                  <a:cubicBezTo>
                    <a:pt x="6779" y="24296"/>
                    <a:pt x="6870" y="24281"/>
                    <a:pt x="6961" y="24248"/>
                  </a:cubicBezTo>
                  <a:cubicBezTo>
                    <a:pt x="7577" y="24024"/>
                    <a:pt x="7782" y="23241"/>
                    <a:pt x="8400" y="23025"/>
                  </a:cubicBezTo>
                  <a:cubicBezTo>
                    <a:pt x="8490" y="22994"/>
                    <a:pt x="8577" y="22985"/>
                    <a:pt x="8663" y="22985"/>
                  </a:cubicBezTo>
                  <a:close/>
                  <a:moveTo>
                    <a:pt x="14919" y="31387"/>
                  </a:moveTo>
                  <a:cubicBezTo>
                    <a:pt x="15099" y="31387"/>
                    <a:pt x="15281" y="31396"/>
                    <a:pt x="15459" y="31423"/>
                  </a:cubicBezTo>
                  <a:cubicBezTo>
                    <a:pt x="15899" y="31488"/>
                    <a:pt x="16365" y="31682"/>
                    <a:pt x="16565" y="32104"/>
                  </a:cubicBezTo>
                  <a:cubicBezTo>
                    <a:pt x="16601" y="32182"/>
                    <a:pt x="16626" y="32261"/>
                    <a:pt x="16643" y="32345"/>
                  </a:cubicBezTo>
                  <a:cubicBezTo>
                    <a:pt x="16593" y="32325"/>
                    <a:pt x="16542" y="32309"/>
                    <a:pt x="16494" y="32288"/>
                  </a:cubicBezTo>
                  <a:cubicBezTo>
                    <a:pt x="16487" y="32285"/>
                    <a:pt x="16480" y="32283"/>
                    <a:pt x="16474" y="32283"/>
                  </a:cubicBezTo>
                  <a:cubicBezTo>
                    <a:pt x="16428" y="32283"/>
                    <a:pt x="16408" y="32367"/>
                    <a:pt x="16464" y="32392"/>
                  </a:cubicBezTo>
                  <a:cubicBezTo>
                    <a:pt x="16523" y="32417"/>
                    <a:pt x="16586" y="32441"/>
                    <a:pt x="16647" y="32466"/>
                  </a:cubicBezTo>
                  <a:cubicBezTo>
                    <a:pt x="16634" y="32612"/>
                    <a:pt x="16601" y="32755"/>
                    <a:pt x="16552" y="32890"/>
                  </a:cubicBezTo>
                  <a:cubicBezTo>
                    <a:pt x="16387" y="33338"/>
                    <a:pt x="16079" y="33744"/>
                    <a:pt x="15726" y="34063"/>
                  </a:cubicBezTo>
                  <a:cubicBezTo>
                    <a:pt x="15034" y="34692"/>
                    <a:pt x="14121" y="35042"/>
                    <a:pt x="13201" y="35157"/>
                  </a:cubicBezTo>
                  <a:cubicBezTo>
                    <a:pt x="13022" y="35180"/>
                    <a:pt x="12836" y="35196"/>
                    <a:pt x="12649" y="35196"/>
                  </a:cubicBezTo>
                  <a:cubicBezTo>
                    <a:pt x="12402" y="35196"/>
                    <a:pt x="12154" y="35168"/>
                    <a:pt x="11924" y="35090"/>
                  </a:cubicBezTo>
                  <a:cubicBezTo>
                    <a:pt x="11911" y="35068"/>
                    <a:pt x="11887" y="35059"/>
                    <a:pt x="11863" y="35059"/>
                  </a:cubicBezTo>
                  <a:cubicBezTo>
                    <a:pt x="11677" y="34960"/>
                    <a:pt x="11497" y="34842"/>
                    <a:pt x="11328" y="34697"/>
                  </a:cubicBezTo>
                  <a:cubicBezTo>
                    <a:pt x="11319" y="34686"/>
                    <a:pt x="11314" y="34676"/>
                    <a:pt x="11305" y="34665"/>
                  </a:cubicBezTo>
                  <a:cubicBezTo>
                    <a:pt x="11309" y="34631"/>
                    <a:pt x="11309" y="34595"/>
                    <a:pt x="11295" y="34557"/>
                  </a:cubicBezTo>
                  <a:cubicBezTo>
                    <a:pt x="10882" y="33491"/>
                    <a:pt x="11824" y="32534"/>
                    <a:pt x="12667" y="32026"/>
                  </a:cubicBezTo>
                  <a:cubicBezTo>
                    <a:pt x="12711" y="31999"/>
                    <a:pt x="12759" y="31976"/>
                    <a:pt x="12803" y="31952"/>
                  </a:cubicBezTo>
                  <a:cubicBezTo>
                    <a:pt x="12806" y="31953"/>
                    <a:pt x="12809" y="31955"/>
                    <a:pt x="12812" y="31956"/>
                  </a:cubicBezTo>
                  <a:cubicBezTo>
                    <a:pt x="12823" y="31964"/>
                    <a:pt x="12835" y="31967"/>
                    <a:pt x="12845" y="31967"/>
                  </a:cubicBezTo>
                  <a:cubicBezTo>
                    <a:pt x="12881" y="31967"/>
                    <a:pt x="12909" y="31931"/>
                    <a:pt x="12904" y="31897"/>
                  </a:cubicBezTo>
                  <a:cubicBezTo>
                    <a:pt x="12923" y="31888"/>
                    <a:pt x="12938" y="31877"/>
                    <a:pt x="12955" y="31868"/>
                  </a:cubicBezTo>
                  <a:cubicBezTo>
                    <a:pt x="12982" y="31855"/>
                    <a:pt x="13009" y="31843"/>
                    <a:pt x="13036" y="31833"/>
                  </a:cubicBezTo>
                  <a:cubicBezTo>
                    <a:pt x="13497" y="31650"/>
                    <a:pt x="13987" y="31523"/>
                    <a:pt x="14479" y="31445"/>
                  </a:cubicBezTo>
                  <a:cubicBezTo>
                    <a:pt x="14484" y="31447"/>
                    <a:pt x="14490" y="31448"/>
                    <a:pt x="14495" y="31448"/>
                  </a:cubicBezTo>
                  <a:cubicBezTo>
                    <a:pt x="14504" y="31448"/>
                    <a:pt x="14513" y="31446"/>
                    <a:pt x="14522" y="31441"/>
                  </a:cubicBezTo>
                  <a:cubicBezTo>
                    <a:pt x="14642" y="31423"/>
                    <a:pt x="14761" y="31403"/>
                    <a:pt x="14880" y="31392"/>
                  </a:cubicBezTo>
                  <a:cubicBezTo>
                    <a:pt x="14892" y="31389"/>
                    <a:pt x="14909" y="31389"/>
                    <a:pt x="14919" y="31387"/>
                  </a:cubicBezTo>
                  <a:close/>
                  <a:moveTo>
                    <a:pt x="2278" y="28277"/>
                  </a:moveTo>
                  <a:cubicBezTo>
                    <a:pt x="2430" y="28277"/>
                    <a:pt x="2584" y="28305"/>
                    <a:pt x="2741" y="28357"/>
                  </a:cubicBezTo>
                  <a:cubicBezTo>
                    <a:pt x="2757" y="28361"/>
                    <a:pt x="2771" y="28363"/>
                    <a:pt x="2784" y="28363"/>
                  </a:cubicBezTo>
                  <a:cubicBezTo>
                    <a:pt x="2803" y="28363"/>
                    <a:pt x="2820" y="28359"/>
                    <a:pt x="2836" y="28351"/>
                  </a:cubicBezTo>
                  <a:cubicBezTo>
                    <a:pt x="2879" y="28527"/>
                    <a:pt x="2895" y="28697"/>
                    <a:pt x="2846" y="28897"/>
                  </a:cubicBezTo>
                  <a:cubicBezTo>
                    <a:pt x="2754" y="29279"/>
                    <a:pt x="2551" y="29709"/>
                    <a:pt x="2804" y="30075"/>
                  </a:cubicBezTo>
                  <a:cubicBezTo>
                    <a:pt x="3073" y="30464"/>
                    <a:pt x="3688" y="30496"/>
                    <a:pt x="4106" y="30587"/>
                  </a:cubicBezTo>
                  <a:cubicBezTo>
                    <a:pt x="5439" y="30877"/>
                    <a:pt x="6769" y="31163"/>
                    <a:pt x="8102" y="31453"/>
                  </a:cubicBezTo>
                  <a:cubicBezTo>
                    <a:pt x="9308" y="31714"/>
                    <a:pt x="10512" y="31999"/>
                    <a:pt x="11724" y="32233"/>
                  </a:cubicBezTo>
                  <a:cubicBezTo>
                    <a:pt x="11395" y="32532"/>
                    <a:pt x="11108" y="32884"/>
                    <a:pt x="10936" y="33263"/>
                  </a:cubicBezTo>
                  <a:cubicBezTo>
                    <a:pt x="10470" y="33114"/>
                    <a:pt x="9962" y="33034"/>
                    <a:pt x="9483" y="32965"/>
                  </a:cubicBezTo>
                  <a:cubicBezTo>
                    <a:pt x="8927" y="32884"/>
                    <a:pt x="8367" y="32833"/>
                    <a:pt x="7806" y="32807"/>
                  </a:cubicBezTo>
                  <a:cubicBezTo>
                    <a:pt x="7551" y="32796"/>
                    <a:pt x="7294" y="32790"/>
                    <a:pt x="7037" y="32790"/>
                  </a:cubicBezTo>
                  <a:cubicBezTo>
                    <a:pt x="6189" y="32790"/>
                    <a:pt x="5338" y="32856"/>
                    <a:pt x="4506" y="33015"/>
                  </a:cubicBezTo>
                  <a:cubicBezTo>
                    <a:pt x="4432" y="33031"/>
                    <a:pt x="4452" y="33136"/>
                    <a:pt x="4522" y="33136"/>
                  </a:cubicBezTo>
                  <a:cubicBezTo>
                    <a:pt x="4526" y="33136"/>
                    <a:pt x="4529" y="33136"/>
                    <a:pt x="4532" y="33135"/>
                  </a:cubicBezTo>
                  <a:cubicBezTo>
                    <a:pt x="5414" y="33029"/>
                    <a:pt x="6297" y="32955"/>
                    <a:pt x="7184" y="32955"/>
                  </a:cubicBezTo>
                  <a:cubicBezTo>
                    <a:pt x="7401" y="32955"/>
                    <a:pt x="7618" y="32960"/>
                    <a:pt x="7836" y="32969"/>
                  </a:cubicBezTo>
                  <a:cubicBezTo>
                    <a:pt x="8371" y="32992"/>
                    <a:pt x="8907" y="33042"/>
                    <a:pt x="9437" y="33118"/>
                  </a:cubicBezTo>
                  <a:cubicBezTo>
                    <a:pt x="9925" y="33188"/>
                    <a:pt x="10406" y="33298"/>
                    <a:pt x="10891" y="33375"/>
                  </a:cubicBezTo>
                  <a:cubicBezTo>
                    <a:pt x="10816" y="33571"/>
                    <a:pt x="10770" y="33772"/>
                    <a:pt x="10770" y="33978"/>
                  </a:cubicBezTo>
                  <a:cubicBezTo>
                    <a:pt x="10668" y="33996"/>
                    <a:pt x="10562" y="34003"/>
                    <a:pt x="10457" y="34005"/>
                  </a:cubicBezTo>
                  <a:cubicBezTo>
                    <a:pt x="10206" y="34006"/>
                    <a:pt x="9953" y="34008"/>
                    <a:pt x="9702" y="34012"/>
                  </a:cubicBezTo>
                  <a:cubicBezTo>
                    <a:pt x="9198" y="34021"/>
                    <a:pt x="8695" y="34032"/>
                    <a:pt x="8191" y="34050"/>
                  </a:cubicBezTo>
                  <a:cubicBezTo>
                    <a:pt x="8127" y="34053"/>
                    <a:pt x="8120" y="34150"/>
                    <a:pt x="8185" y="34150"/>
                  </a:cubicBezTo>
                  <a:cubicBezTo>
                    <a:pt x="8298" y="34150"/>
                    <a:pt x="8410" y="34151"/>
                    <a:pt x="8522" y="34151"/>
                  </a:cubicBezTo>
                  <a:cubicBezTo>
                    <a:pt x="8971" y="34151"/>
                    <a:pt x="9420" y="34145"/>
                    <a:pt x="9869" y="34135"/>
                  </a:cubicBezTo>
                  <a:cubicBezTo>
                    <a:pt x="10125" y="34131"/>
                    <a:pt x="10380" y="34133"/>
                    <a:pt x="10636" y="34113"/>
                  </a:cubicBezTo>
                  <a:cubicBezTo>
                    <a:pt x="10685" y="34110"/>
                    <a:pt x="10733" y="34100"/>
                    <a:pt x="10780" y="34091"/>
                  </a:cubicBezTo>
                  <a:cubicBezTo>
                    <a:pt x="10787" y="34192"/>
                    <a:pt x="10804" y="34294"/>
                    <a:pt x="10834" y="34395"/>
                  </a:cubicBezTo>
                  <a:cubicBezTo>
                    <a:pt x="9110" y="34741"/>
                    <a:pt x="7385" y="35079"/>
                    <a:pt x="5666" y="35434"/>
                  </a:cubicBezTo>
                  <a:cubicBezTo>
                    <a:pt x="4711" y="35629"/>
                    <a:pt x="3726" y="35907"/>
                    <a:pt x="2880" y="36403"/>
                  </a:cubicBezTo>
                  <a:cubicBezTo>
                    <a:pt x="2581" y="36325"/>
                    <a:pt x="2170" y="36269"/>
                    <a:pt x="2077" y="35940"/>
                  </a:cubicBezTo>
                  <a:cubicBezTo>
                    <a:pt x="2019" y="35727"/>
                    <a:pt x="2137" y="35514"/>
                    <a:pt x="2177" y="35309"/>
                  </a:cubicBezTo>
                  <a:cubicBezTo>
                    <a:pt x="2204" y="35167"/>
                    <a:pt x="2197" y="35022"/>
                    <a:pt x="2151" y="34885"/>
                  </a:cubicBezTo>
                  <a:cubicBezTo>
                    <a:pt x="1944" y="34235"/>
                    <a:pt x="1172" y="33921"/>
                    <a:pt x="754" y="33430"/>
                  </a:cubicBezTo>
                  <a:cubicBezTo>
                    <a:pt x="223" y="32812"/>
                    <a:pt x="34" y="31922"/>
                    <a:pt x="575" y="31247"/>
                  </a:cubicBezTo>
                  <a:cubicBezTo>
                    <a:pt x="820" y="30942"/>
                    <a:pt x="967" y="30669"/>
                    <a:pt x="972" y="30269"/>
                  </a:cubicBezTo>
                  <a:cubicBezTo>
                    <a:pt x="978" y="29903"/>
                    <a:pt x="894" y="29516"/>
                    <a:pt x="1019" y="29160"/>
                  </a:cubicBezTo>
                  <a:cubicBezTo>
                    <a:pt x="1134" y="28829"/>
                    <a:pt x="1398" y="28565"/>
                    <a:pt x="1710" y="28414"/>
                  </a:cubicBezTo>
                  <a:cubicBezTo>
                    <a:pt x="1899" y="28320"/>
                    <a:pt x="2088" y="28277"/>
                    <a:pt x="2278" y="28277"/>
                  </a:cubicBezTo>
                  <a:close/>
                  <a:moveTo>
                    <a:pt x="10901" y="34598"/>
                  </a:moveTo>
                  <a:cubicBezTo>
                    <a:pt x="10919" y="34641"/>
                    <a:pt x="10933" y="34683"/>
                    <a:pt x="10959" y="34726"/>
                  </a:cubicBezTo>
                  <a:cubicBezTo>
                    <a:pt x="10989" y="34778"/>
                    <a:pt x="11030" y="34808"/>
                    <a:pt x="11074" y="34821"/>
                  </a:cubicBezTo>
                  <a:cubicBezTo>
                    <a:pt x="11114" y="34883"/>
                    <a:pt x="11156" y="34943"/>
                    <a:pt x="11203" y="34998"/>
                  </a:cubicBezTo>
                  <a:cubicBezTo>
                    <a:pt x="10557" y="35375"/>
                    <a:pt x="9940" y="35773"/>
                    <a:pt x="9369" y="36259"/>
                  </a:cubicBezTo>
                  <a:cubicBezTo>
                    <a:pt x="8767" y="36770"/>
                    <a:pt x="8226" y="37339"/>
                    <a:pt x="7751" y="37968"/>
                  </a:cubicBezTo>
                  <a:cubicBezTo>
                    <a:pt x="7713" y="38016"/>
                    <a:pt x="7758" y="38065"/>
                    <a:pt x="7806" y="38065"/>
                  </a:cubicBezTo>
                  <a:cubicBezTo>
                    <a:pt x="7825" y="38065"/>
                    <a:pt x="7844" y="38058"/>
                    <a:pt x="7859" y="38040"/>
                  </a:cubicBezTo>
                  <a:cubicBezTo>
                    <a:pt x="8354" y="37447"/>
                    <a:pt x="8893" y="36886"/>
                    <a:pt x="9472" y="36379"/>
                  </a:cubicBezTo>
                  <a:cubicBezTo>
                    <a:pt x="10024" y="35893"/>
                    <a:pt x="10621" y="35429"/>
                    <a:pt x="11256" y="35053"/>
                  </a:cubicBezTo>
                  <a:cubicBezTo>
                    <a:pt x="11372" y="35180"/>
                    <a:pt x="11508" y="35287"/>
                    <a:pt x="11661" y="35378"/>
                  </a:cubicBezTo>
                  <a:cubicBezTo>
                    <a:pt x="11373" y="35936"/>
                    <a:pt x="11101" y="36496"/>
                    <a:pt x="10763" y="37033"/>
                  </a:cubicBezTo>
                  <a:cubicBezTo>
                    <a:pt x="10370" y="37658"/>
                    <a:pt x="9919" y="38248"/>
                    <a:pt x="9435" y="38807"/>
                  </a:cubicBezTo>
                  <a:cubicBezTo>
                    <a:pt x="9386" y="38865"/>
                    <a:pt x="9450" y="38946"/>
                    <a:pt x="9512" y="38946"/>
                  </a:cubicBezTo>
                  <a:cubicBezTo>
                    <a:pt x="9531" y="38946"/>
                    <a:pt x="9549" y="38939"/>
                    <a:pt x="9564" y="38922"/>
                  </a:cubicBezTo>
                  <a:cubicBezTo>
                    <a:pt x="10085" y="38380"/>
                    <a:pt x="10543" y="37790"/>
                    <a:pt x="10945" y="37155"/>
                  </a:cubicBezTo>
                  <a:cubicBezTo>
                    <a:pt x="11280" y="36627"/>
                    <a:pt x="11596" y="36054"/>
                    <a:pt x="11813" y="35459"/>
                  </a:cubicBezTo>
                  <a:cubicBezTo>
                    <a:pt x="11968" y="35536"/>
                    <a:pt x="12131" y="35595"/>
                    <a:pt x="12300" y="35641"/>
                  </a:cubicBezTo>
                  <a:cubicBezTo>
                    <a:pt x="12012" y="38121"/>
                    <a:pt x="11051" y="40483"/>
                    <a:pt x="9414" y="42391"/>
                  </a:cubicBezTo>
                  <a:cubicBezTo>
                    <a:pt x="9286" y="42540"/>
                    <a:pt x="9153" y="42686"/>
                    <a:pt x="9017" y="42830"/>
                  </a:cubicBezTo>
                  <a:cubicBezTo>
                    <a:pt x="9004" y="42814"/>
                    <a:pt x="8987" y="42805"/>
                    <a:pt x="8968" y="42805"/>
                  </a:cubicBezTo>
                  <a:cubicBezTo>
                    <a:pt x="8952" y="42805"/>
                    <a:pt x="8936" y="42812"/>
                    <a:pt x="8923" y="42830"/>
                  </a:cubicBezTo>
                  <a:cubicBezTo>
                    <a:pt x="8873" y="42899"/>
                    <a:pt x="8832" y="42973"/>
                    <a:pt x="8798" y="43048"/>
                  </a:cubicBezTo>
                  <a:cubicBezTo>
                    <a:pt x="8516" y="43321"/>
                    <a:pt x="8216" y="43575"/>
                    <a:pt x="7882" y="43779"/>
                  </a:cubicBezTo>
                  <a:cubicBezTo>
                    <a:pt x="7588" y="43959"/>
                    <a:pt x="7255" y="44122"/>
                    <a:pt x="6914" y="44190"/>
                  </a:cubicBezTo>
                  <a:cubicBezTo>
                    <a:pt x="6857" y="44201"/>
                    <a:pt x="6803" y="44207"/>
                    <a:pt x="6753" y="44207"/>
                  </a:cubicBezTo>
                  <a:cubicBezTo>
                    <a:pt x="6458" y="44207"/>
                    <a:pt x="6280" y="44024"/>
                    <a:pt x="6088" y="43779"/>
                  </a:cubicBezTo>
                  <a:cubicBezTo>
                    <a:pt x="5937" y="43582"/>
                    <a:pt x="5775" y="43391"/>
                    <a:pt x="5531" y="43312"/>
                  </a:cubicBezTo>
                  <a:cubicBezTo>
                    <a:pt x="5240" y="43218"/>
                    <a:pt x="4928" y="43264"/>
                    <a:pt x="4644" y="43136"/>
                  </a:cubicBezTo>
                  <a:cubicBezTo>
                    <a:pt x="4152" y="42915"/>
                    <a:pt x="3851" y="42411"/>
                    <a:pt x="3532" y="42005"/>
                  </a:cubicBezTo>
                  <a:cubicBezTo>
                    <a:pt x="3340" y="41760"/>
                    <a:pt x="3133" y="41537"/>
                    <a:pt x="2882" y="41351"/>
                  </a:cubicBezTo>
                  <a:cubicBezTo>
                    <a:pt x="2605" y="41146"/>
                    <a:pt x="2300" y="40980"/>
                    <a:pt x="2031" y="40764"/>
                  </a:cubicBezTo>
                  <a:cubicBezTo>
                    <a:pt x="1772" y="40557"/>
                    <a:pt x="1575" y="40303"/>
                    <a:pt x="1517" y="39969"/>
                  </a:cubicBezTo>
                  <a:cubicBezTo>
                    <a:pt x="1467" y="39686"/>
                    <a:pt x="1531" y="39374"/>
                    <a:pt x="1801" y="39225"/>
                  </a:cubicBezTo>
                  <a:cubicBezTo>
                    <a:pt x="1860" y="39191"/>
                    <a:pt x="1886" y="39086"/>
                    <a:pt x="1814" y="39049"/>
                  </a:cubicBezTo>
                  <a:cubicBezTo>
                    <a:pt x="1531" y="38904"/>
                    <a:pt x="1406" y="38589"/>
                    <a:pt x="1442" y="38281"/>
                  </a:cubicBezTo>
                  <a:cubicBezTo>
                    <a:pt x="1482" y="37939"/>
                    <a:pt x="1710" y="37643"/>
                    <a:pt x="1946" y="37404"/>
                  </a:cubicBezTo>
                  <a:cubicBezTo>
                    <a:pt x="2446" y="36898"/>
                    <a:pt x="3055" y="36493"/>
                    <a:pt x="3708" y="36211"/>
                  </a:cubicBezTo>
                  <a:cubicBezTo>
                    <a:pt x="4413" y="35907"/>
                    <a:pt x="5169" y="35749"/>
                    <a:pt x="5918" y="35598"/>
                  </a:cubicBezTo>
                  <a:cubicBezTo>
                    <a:pt x="6710" y="35438"/>
                    <a:pt x="7503" y="35280"/>
                    <a:pt x="8293" y="35120"/>
                  </a:cubicBezTo>
                  <a:cubicBezTo>
                    <a:pt x="9163" y="34947"/>
                    <a:pt x="10031" y="34771"/>
                    <a:pt x="10901" y="34598"/>
                  </a:cubicBezTo>
                  <a:close/>
                  <a:moveTo>
                    <a:pt x="10726" y="0"/>
                  </a:moveTo>
                  <a:cubicBezTo>
                    <a:pt x="10559" y="0"/>
                    <a:pt x="10391" y="161"/>
                    <a:pt x="10492" y="352"/>
                  </a:cubicBezTo>
                  <a:cubicBezTo>
                    <a:pt x="10841" y="1006"/>
                    <a:pt x="11168" y="1671"/>
                    <a:pt x="11475" y="2345"/>
                  </a:cubicBezTo>
                  <a:cubicBezTo>
                    <a:pt x="11420" y="2483"/>
                    <a:pt x="11447" y="2688"/>
                    <a:pt x="11443" y="2813"/>
                  </a:cubicBezTo>
                  <a:cubicBezTo>
                    <a:pt x="11436" y="3022"/>
                    <a:pt x="11423" y="3233"/>
                    <a:pt x="11406" y="3443"/>
                  </a:cubicBezTo>
                  <a:cubicBezTo>
                    <a:pt x="11355" y="4049"/>
                    <a:pt x="11234" y="4646"/>
                    <a:pt x="11068" y="5232"/>
                  </a:cubicBezTo>
                  <a:cubicBezTo>
                    <a:pt x="10773" y="5069"/>
                    <a:pt x="10447" y="5002"/>
                    <a:pt x="10114" y="5002"/>
                  </a:cubicBezTo>
                  <a:cubicBezTo>
                    <a:pt x="9597" y="5002"/>
                    <a:pt x="9063" y="5163"/>
                    <a:pt x="8597" y="5377"/>
                  </a:cubicBezTo>
                  <a:cubicBezTo>
                    <a:pt x="7589" y="5844"/>
                    <a:pt x="6676" y="6518"/>
                    <a:pt x="5902" y="7311"/>
                  </a:cubicBezTo>
                  <a:cubicBezTo>
                    <a:pt x="4247" y="9013"/>
                    <a:pt x="3239" y="11211"/>
                    <a:pt x="2696" y="13499"/>
                  </a:cubicBezTo>
                  <a:cubicBezTo>
                    <a:pt x="2689" y="13512"/>
                    <a:pt x="2686" y="13525"/>
                    <a:pt x="2686" y="13539"/>
                  </a:cubicBezTo>
                  <a:cubicBezTo>
                    <a:pt x="2680" y="13566"/>
                    <a:pt x="2672" y="13590"/>
                    <a:pt x="2666" y="13617"/>
                  </a:cubicBezTo>
                  <a:cubicBezTo>
                    <a:pt x="2334" y="15056"/>
                    <a:pt x="2171" y="16521"/>
                    <a:pt x="2093" y="17994"/>
                  </a:cubicBezTo>
                  <a:cubicBezTo>
                    <a:pt x="2089" y="18084"/>
                    <a:pt x="2163" y="18153"/>
                    <a:pt x="2245" y="18153"/>
                  </a:cubicBezTo>
                  <a:cubicBezTo>
                    <a:pt x="2267" y="18153"/>
                    <a:pt x="2290" y="18148"/>
                    <a:pt x="2312" y="18137"/>
                  </a:cubicBezTo>
                  <a:cubicBezTo>
                    <a:pt x="4502" y="17082"/>
                    <a:pt x="6727" y="15917"/>
                    <a:pt x="8632" y="14393"/>
                  </a:cubicBezTo>
                  <a:cubicBezTo>
                    <a:pt x="9326" y="13840"/>
                    <a:pt x="9973" y="13207"/>
                    <a:pt x="10522" y="12503"/>
                  </a:cubicBezTo>
                  <a:cubicBezTo>
                    <a:pt x="10527" y="12504"/>
                    <a:pt x="10532" y="12504"/>
                    <a:pt x="10536" y="12504"/>
                  </a:cubicBezTo>
                  <a:cubicBezTo>
                    <a:pt x="10584" y="12504"/>
                    <a:pt x="10631" y="12478"/>
                    <a:pt x="10627" y="12424"/>
                  </a:cubicBezTo>
                  <a:cubicBezTo>
                    <a:pt x="10626" y="12410"/>
                    <a:pt x="10624" y="12396"/>
                    <a:pt x="10621" y="12379"/>
                  </a:cubicBezTo>
                  <a:cubicBezTo>
                    <a:pt x="10966" y="11925"/>
                    <a:pt x="11267" y="11441"/>
                    <a:pt x="11514" y="10930"/>
                  </a:cubicBezTo>
                  <a:cubicBezTo>
                    <a:pt x="11529" y="10917"/>
                    <a:pt x="11539" y="10899"/>
                    <a:pt x="11539" y="10875"/>
                  </a:cubicBezTo>
                  <a:cubicBezTo>
                    <a:pt x="11797" y="10326"/>
                    <a:pt x="11993" y="9745"/>
                    <a:pt x="12100" y="9135"/>
                  </a:cubicBezTo>
                  <a:cubicBezTo>
                    <a:pt x="12328" y="7837"/>
                    <a:pt x="12129" y="6458"/>
                    <a:pt x="11512" y="5289"/>
                  </a:cubicBezTo>
                  <a:cubicBezTo>
                    <a:pt x="11498" y="5263"/>
                    <a:pt x="11478" y="5252"/>
                    <a:pt x="11457" y="5245"/>
                  </a:cubicBezTo>
                  <a:cubicBezTo>
                    <a:pt x="11515" y="5027"/>
                    <a:pt x="11569" y="4805"/>
                    <a:pt x="11613" y="4582"/>
                  </a:cubicBezTo>
                  <a:cubicBezTo>
                    <a:pt x="11692" y="4184"/>
                    <a:pt x="11748" y="3779"/>
                    <a:pt x="11775" y="3372"/>
                  </a:cubicBezTo>
                  <a:cubicBezTo>
                    <a:pt x="11782" y="3263"/>
                    <a:pt x="11778" y="3155"/>
                    <a:pt x="11778" y="3046"/>
                  </a:cubicBezTo>
                  <a:lnTo>
                    <a:pt x="11778" y="3046"/>
                  </a:lnTo>
                  <a:cubicBezTo>
                    <a:pt x="13721" y="7590"/>
                    <a:pt x="14699" y="12540"/>
                    <a:pt x="14634" y="17485"/>
                  </a:cubicBezTo>
                  <a:cubicBezTo>
                    <a:pt x="14622" y="18322"/>
                    <a:pt x="14580" y="19159"/>
                    <a:pt x="14514" y="19993"/>
                  </a:cubicBezTo>
                  <a:cubicBezTo>
                    <a:pt x="14463" y="20653"/>
                    <a:pt x="14363" y="21317"/>
                    <a:pt x="14320" y="21981"/>
                  </a:cubicBezTo>
                  <a:cubicBezTo>
                    <a:pt x="14068" y="21653"/>
                    <a:pt x="13736" y="21372"/>
                    <a:pt x="13350" y="21249"/>
                  </a:cubicBezTo>
                  <a:cubicBezTo>
                    <a:pt x="13218" y="21207"/>
                    <a:pt x="13086" y="21188"/>
                    <a:pt x="12955" y="21188"/>
                  </a:cubicBezTo>
                  <a:cubicBezTo>
                    <a:pt x="12783" y="21188"/>
                    <a:pt x="12613" y="21220"/>
                    <a:pt x="12444" y="21274"/>
                  </a:cubicBezTo>
                  <a:cubicBezTo>
                    <a:pt x="12142" y="21372"/>
                    <a:pt x="11858" y="21506"/>
                    <a:pt x="11542" y="21506"/>
                  </a:cubicBezTo>
                  <a:cubicBezTo>
                    <a:pt x="11499" y="21506"/>
                    <a:pt x="11457" y="21504"/>
                    <a:pt x="11413" y="21498"/>
                  </a:cubicBezTo>
                  <a:cubicBezTo>
                    <a:pt x="11076" y="21457"/>
                    <a:pt x="10760" y="21348"/>
                    <a:pt x="10417" y="21348"/>
                  </a:cubicBezTo>
                  <a:cubicBezTo>
                    <a:pt x="10407" y="21348"/>
                    <a:pt x="10396" y="21348"/>
                    <a:pt x="10386" y="21348"/>
                  </a:cubicBezTo>
                  <a:cubicBezTo>
                    <a:pt x="10051" y="21355"/>
                    <a:pt x="9710" y="21430"/>
                    <a:pt x="9418" y="21603"/>
                  </a:cubicBezTo>
                  <a:cubicBezTo>
                    <a:pt x="9010" y="21842"/>
                    <a:pt x="8683" y="22287"/>
                    <a:pt x="8653" y="22767"/>
                  </a:cubicBezTo>
                  <a:cubicBezTo>
                    <a:pt x="8641" y="22766"/>
                    <a:pt x="8628" y="22766"/>
                    <a:pt x="8616" y="22766"/>
                  </a:cubicBezTo>
                  <a:cubicBezTo>
                    <a:pt x="8003" y="22766"/>
                    <a:pt x="7630" y="23408"/>
                    <a:pt x="7209" y="23800"/>
                  </a:cubicBezTo>
                  <a:cubicBezTo>
                    <a:pt x="7094" y="23909"/>
                    <a:pt x="6961" y="24010"/>
                    <a:pt x="6803" y="24045"/>
                  </a:cubicBezTo>
                  <a:cubicBezTo>
                    <a:pt x="6764" y="24054"/>
                    <a:pt x="6724" y="24058"/>
                    <a:pt x="6685" y="24058"/>
                  </a:cubicBezTo>
                  <a:cubicBezTo>
                    <a:pt x="6498" y="24058"/>
                    <a:pt x="6314" y="23973"/>
                    <a:pt x="6125" y="23973"/>
                  </a:cubicBezTo>
                  <a:cubicBezTo>
                    <a:pt x="6112" y="23973"/>
                    <a:pt x="6100" y="23973"/>
                    <a:pt x="6087" y="23974"/>
                  </a:cubicBezTo>
                  <a:cubicBezTo>
                    <a:pt x="5644" y="24004"/>
                    <a:pt x="5318" y="24381"/>
                    <a:pt x="5107" y="24735"/>
                  </a:cubicBezTo>
                  <a:cubicBezTo>
                    <a:pt x="4851" y="25160"/>
                    <a:pt x="4658" y="25619"/>
                    <a:pt x="4147" y="25779"/>
                  </a:cubicBezTo>
                  <a:cubicBezTo>
                    <a:pt x="3726" y="25912"/>
                    <a:pt x="3374" y="26051"/>
                    <a:pt x="3085" y="26400"/>
                  </a:cubicBezTo>
                  <a:cubicBezTo>
                    <a:pt x="2828" y="26711"/>
                    <a:pt x="2672" y="27115"/>
                    <a:pt x="2665" y="27517"/>
                  </a:cubicBezTo>
                  <a:cubicBezTo>
                    <a:pt x="2661" y="27718"/>
                    <a:pt x="2697" y="27910"/>
                    <a:pt x="2761" y="28097"/>
                  </a:cubicBezTo>
                  <a:cubicBezTo>
                    <a:pt x="2622" y="28047"/>
                    <a:pt x="2477" y="28023"/>
                    <a:pt x="2330" y="28023"/>
                  </a:cubicBezTo>
                  <a:cubicBezTo>
                    <a:pt x="1855" y="28023"/>
                    <a:pt x="1370" y="28267"/>
                    <a:pt x="1072" y="28615"/>
                  </a:cubicBezTo>
                  <a:cubicBezTo>
                    <a:pt x="852" y="28872"/>
                    <a:pt x="738" y="29184"/>
                    <a:pt x="725" y="29522"/>
                  </a:cubicBezTo>
                  <a:cubicBezTo>
                    <a:pt x="708" y="29978"/>
                    <a:pt x="852" y="30475"/>
                    <a:pt x="582" y="30886"/>
                  </a:cubicBezTo>
                  <a:cubicBezTo>
                    <a:pt x="474" y="31054"/>
                    <a:pt x="328" y="31191"/>
                    <a:pt x="233" y="31366"/>
                  </a:cubicBezTo>
                  <a:cubicBezTo>
                    <a:pt x="135" y="31543"/>
                    <a:pt x="77" y="31736"/>
                    <a:pt x="50" y="31936"/>
                  </a:cubicBezTo>
                  <a:cubicBezTo>
                    <a:pt x="0" y="32325"/>
                    <a:pt x="87" y="32721"/>
                    <a:pt x="269" y="33067"/>
                  </a:cubicBezTo>
                  <a:cubicBezTo>
                    <a:pt x="463" y="33440"/>
                    <a:pt x="758" y="33748"/>
                    <a:pt x="1087" y="34006"/>
                  </a:cubicBezTo>
                  <a:cubicBezTo>
                    <a:pt x="1392" y="34246"/>
                    <a:pt x="1775" y="34482"/>
                    <a:pt x="1946" y="34845"/>
                  </a:cubicBezTo>
                  <a:cubicBezTo>
                    <a:pt x="2063" y="35096"/>
                    <a:pt x="1998" y="35313"/>
                    <a:pt x="1937" y="35568"/>
                  </a:cubicBezTo>
                  <a:cubicBezTo>
                    <a:pt x="1893" y="35757"/>
                    <a:pt x="1886" y="35949"/>
                    <a:pt x="1994" y="36117"/>
                  </a:cubicBezTo>
                  <a:cubicBezTo>
                    <a:pt x="2141" y="36342"/>
                    <a:pt x="2442" y="36461"/>
                    <a:pt x="2719" y="36495"/>
                  </a:cubicBezTo>
                  <a:cubicBezTo>
                    <a:pt x="2292" y="36764"/>
                    <a:pt x="1906" y="37092"/>
                    <a:pt x="1581" y="37502"/>
                  </a:cubicBezTo>
                  <a:cubicBezTo>
                    <a:pt x="1219" y="37962"/>
                    <a:pt x="1049" y="38752"/>
                    <a:pt x="1574" y="39137"/>
                  </a:cubicBezTo>
                  <a:cubicBezTo>
                    <a:pt x="1263" y="39410"/>
                    <a:pt x="1246" y="39880"/>
                    <a:pt x="1392" y="40263"/>
                  </a:cubicBezTo>
                  <a:cubicBezTo>
                    <a:pt x="1623" y="40863"/>
                    <a:pt x="2260" y="41136"/>
                    <a:pt x="2746" y="41492"/>
                  </a:cubicBezTo>
                  <a:cubicBezTo>
                    <a:pt x="3254" y="41863"/>
                    <a:pt x="3549" y="42417"/>
                    <a:pt x="3974" y="42865"/>
                  </a:cubicBezTo>
                  <a:cubicBezTo>
                    <a:pt x="4155" y="43055"/>
                    <a:pt x="4360" y="43223"/>
                    <a:pt x="4604" y="43322"/>
                  </a:cubicBezTo>
                  <a:cubicBezTo>
                    <a:pt x="4925" y="43453"/>
                    <a:pt x="5315" y="43365"/>
                    <a:pt x="5613" y="43539"/>
                  </a:cubicBezTo>
                  <a:cubicBezTo>
                    <a:pt x="5864" y="43687"/>
                    <a:pt x="5993" y="43973"/>
                    <a:pt x="6205" y="44165"/>
                  </a:cubicBezTo>
                  <a:cubicBezTo>
                    <a:pt x="6360" y="44306"/>
                    <a:pt x="6537" y="44363"/>
                    <a:pt x="6726" y="44363"/>
                  </a:cubicBezTo>
                  <a:cubicBezTo>
                    <a:pt x="6818" y="44363"/>
                    <a:pt x="6914" y="44349"/>
                    <a:pt x="7011" y="44325"/>
                  </a:cubicBezTo>
                  <a:cubicBezTo>
                    <a:pt x="7649" y="44162"/>
                    <a:pt x="8214" y="43780"/>
                    <a:pt x="8699" y="43343"/>
                  </a:cubicBezTo>
                  <a:lnTo>
                    <a:pt x="8699" y="43343"/>
                  </a:lnTo>
                  <a:cubicBezTo>
                    <a:pt x="8632" y="43674"/>
                    <a:pt x="8683" y="44027"/>
                    <a:pt x="8825" y="44342"/>
                  </a:cubicBezTo>
                  <a:cubicBezTo>
                    <a:pt x="9068" y="44878"/>
                    <a:pt x="9553" y="45234"/>
                    <a:pt x="10130" y="45335"/>
                  </a:cubicBezTo>
                  <a:cubicBezTo>
                    <a:pt x="10253" y="45357"/>
                    <a:pt x="10378" y="45367"/>
                    <a:pt x="10502" y="45367"/>
                  </a:cubicBezTo>
                  <a:cubicBezTo>
                    <a:pt x="11009" y="45367"/>
                    <a:pt x="11515" y="45193"/>
                    <a:pt x="11927" y="44904"/>
                  </a:cubicBezTo>
                  <a:cubicBezTo>
                    <a:pt x="12078" y="44799"/>
                    <a:pt x="12197" y="44689"/>
                    <a:pt x="12354" y="44689"/>
                  </a:cubicBezTo>
                  <a:cubicBezTo>
                    <a:pt x="12411" y="44689"/>
                    <a:pt x="12472" y="44704"/>
                    <a:pt x="12542" y="44738"/>
                  </a:cubicBezTo>
                  <a:cubicBezTo>
                    <a:pt x="12618" y="44775"/>
                    <a:pt x="12691" y="44812"/>
                    <a:pt x="12764" y="44850"/>
                  </a:cubicBezTo>
                  <a:cubicBezTo>
                    <a:pt x="12706" y="44768"/>
                    <a:pt x="12660" y="44684"/>
                    <a:pt x="12635" y="44597"/>
                  </a:cubicBezTo>
                  <a:cubicBezTo>
                    <a:pt x="12531" y="44548"/>
                    <a:pt x="12429" y="44511"/>
                    <a:pt x="12324" y="44511"/>
                  </a:cubicBezTo>
                  <a:cubicBezTo>
                    <a:pt x="12244" y="44511"/>
                    <a:pt x="12161" y="44532"/>
                    <a:pt x="12073" y="44588"/>
                  </a:cubicBezTo>
                  <a:cubicBezTo>
                    <a:pt x="11778" y="44769"/>
                    <a:pt x="11532" y="44973"/>
                    <a:pt x="11195" y="45084"/>
                  </a:cubicBezTo>
                  <a:cubicBezTo>
                    <a:pt x="10973" y="45156"/>
                    <a:pt x="10736" y="45195"/>
                    <a:pt x="10501" y="45195"/>
                  </a:cubicBezTo>
                  <a:cubicBezTo>
                    <a:pt x="10034" y="45195"/>
                    <a:pt x="9572" y="45041"/>
                    <a:pt x="9251" y="44684"/>
                  </a:cubicBezTo>
                  <a:cubicBezTo>
                    <a:pt x="8879" y="44273"/>
                    <a:pt x="8719" y="43674"/>
                    <a:pt x="8900" y="43152"/>
                  </a:cubicBezTo>
                  <a:cubicBezTo>
                    <a:pt x="9876" y="42207"/>
                    <a:pt x="10667" y="41045"/>
                    <a:pt x="11257" y="39829"/>
                  </a:cubicBezTo>
                  <a:cubicBezTo>
                    <a:pt x="11887" y="38531"/>
                    <a:pt x="12295" y="37113"/>
                    <a:pt x="12426" y="35675"/>
                  </a:cubicBezTo>
                  <a:cubicBezTo>
                    <a:pt x="12660" y="35726"/>
                    <a:pt x="12901" y="35750"/>
                    <a:pt x="13136" y="35750"/>
                  </a:cubicBezTo>
                  <a:cubicBezTo>
                    <a:pt x="13172" y="35750"/>
                    <a:pt x="13209" y="35750"/>
                    <a:pt x="13245" y="35749"/>
                  </a:cubicBezTo>
                  <a:lnTo>
                    <a:pt x="13245" y="35749"/>
                  </a:lnTo>
                  <a:cubicBezTo>
                    <a:pt x="13242" y="35841"/>
                    <a:pt x="13225" y="35933"/>
                    <a:pt x="13203" y="36025"/>
                  </a:cubicBezTo>
                  <a:cubicBezTo>
                    <a:pt x="13150" y="36257"/>
                    <a:pt x="13103" y="36491"/>
                    <a:pt x="13062" y="36728"/>
                  </a:cubicBezTo>
                  <a:cubicBezTo>
                    <a:pt x="12969" y="37243"/>
                    <a:pt x="12896" y="37760"/>
                    <a:pt x="12839" y="38283"/>
                  </a:cubicBezTo>
                  <a:cubicBezTo>
                    <a:pt x="12727" y="39313"/>
                    <a:pt x="12700" y="40348"/>
                    <a:pt x="12742" y="41383"/>
                  </a:cubicBezTo>
                  <a:cubicBezTo>
                    <a:pt x="12745" y="41444"/>
                    <a:pt x="12797" y="41477"/>
                    <a:pt x="12846" y="41477"/>
                  </a:cubicBezTo>
                  <a:cubicBezTo>
                    <a:pt x="12889" y="41477"/>
                    <a:pt x="12930" y="41450"/>
                    <a:pt x="12930" y="41392"/>
                  </a:cubicBezTo>
                  <a:cubicBezTo>
                    <a:pt x="12906" y="40296"/>
                    <a:pt x="12955" y="39196"/>
                    <a:pt x="13074" y="38104"/>
                  </a:cubicBezTo>
                  <a:cubicBezTo>
                    <a:pt x="13133" y="37569"/>
                    <a:pt x="13209" y="37040"/>
                    <a:pt x="13306" y="36510"/>
                  </a:cubicBezTo>
                  <a:cubicBezTo>
                    <a:pt x="13331" y="36367"/>
                    <a:pt x="13442" y="36001"/>
                    <a:pt x="13422" y="35736"/>
                  </a:cubicBezTo>
                  <a:cubicBezTo>
                    <a:pt x="13493" y="35729"/>
                    <a:pt x="13562" y="35722"/>
                    <a:pt x="13628" y="35709"/>
                  </a:cubicBezTo>
                  <a:cubicBezTo>
                    <a:pt x="13692" y="35699"/>
                    <a:pt x="13753" y="35679"/>
                    <a:pt x="13814" y="35665"/>
                  </a:cubicBezTo>
                  <a:cubicBezTo>
                    <a:pt x="14041" y="36195"/>
                    <a:pt x="14221" y="36752"/>
                    <a:pt x="14346" y="37312"/>
                  </a:cubicBezTo>
                  <a:cubicBezTo>
                    <a:pt x="14355" y="37354"/>
                    <a:pt x="14387" y="37372"/>
                    <a:pt x="14421" y="37372"/>
                  </a:cubicBezTo>
                  <a:cubicBezTo>
                    <a:pt x="14466" y="37372"/>
                    <a:pt x="14511" y="37338"/>
                    <a:pt x="14499" y="37281"/>
                  </a:cubicBezTo>
                  <a:cubicBezTo>
                    <a:pt x="14426" y="36930"/>
                    <a:pt x="14330" y="36590"/>
                    <a:pt x="14211" y="36254"/>
                  </a:cubicBezTo>
                  <a:cubicBezTo>
                    <a:pt x="14136" y="36039"/>
                    <a:pt x="14045" y="35835"/>
                    <a:pt x="13947" y="35631"/>
                  </a:cubicBezTo>
                  <a:cubicBezTo>
                    <a:pt x="14133" y="35581"/>
                    <a:pt x="14317" y="35522"/>
                    <a:pt x="14497" y="35445"/>
                  </a:cubicBezTo>
                  <a:cubicBezTo>
                    <a:pt x="14987" y="36574"/>
                    <a:pt x="15776" y="37540"/>
                    <a:pt x="16477" y="38548"/>
                  </a:cubicBezTo>
                  <a:cubicBezTo>
                    <a:pt x="16938" y="39212"/>
                    <a:pt x="17373" y="39955"/>
                    <a:pt x="17623" y="40740"/>
                  </a:cubicBezTo>
                  <a:cubicBezTo>
                    <a:pt x="17714" y="40799"/>
                    <a:pt x="17803" y="40872"/>
                    <a:pt x="17881" y="40972"/>
                  </a:cubicBezTo>
                  <a:cubicBezTo>
                    <a:pt x="17888" y="40981"/>
                    <a:pt x="17895" y="40992"/>
                    <a:pt x="17902" y="41001"/>
                  </a:cubicBezTo>
                  <a:cubicBezTo>
                    <a:pt x="17761" y="40431"/>
                    <a:pt x="17515" y="39884"/>
                    <a:pt x="17226" y="39375"/>
                  </a:cubicBezTo>
                  <a:cubicBezTo>
                    <a:pt x="16445" y="37993"/>
                    <a:pt x="15313" y="36820"/>
                    <a:pt x="14679" y="35360"/>
                  </a:cubicBezTo>
                  <a:cubicBezTo>
                    <a:pt x="14916" y="35248"/>
                    <a:pt x="15144" y="35120"/>
                    <a:pt x="15360" y="34978"/>
                  </a:cubicBezTo>
                  <a:cubicBezTo>
                    <a:pt x="15401" y="34951"/>
                    <a:pt x="15442" y="34921"/>
                    <a:pt x="15481" y="34894"/>
                  </a:cubicBezTo>
                  <a:cubicBezTo>
                    <a:pt x="16498" y="36188"/>
                    <a:pt x="17572" y="37441"/>
                    <a:pt x="18872" y="38463"/>
                  </a:cubicBezTo>
                  <a:cubicBezTo>
                    <a:pt x="18880" y="38469"/>
                    <a:pt x="18890" y="38472"/>
                    <a:pt x="18899" y="38472"/>
                  </a:cubicBezTo>
                  <a:cubicBezTo>
                    <a:pt x="18939" y="38472"/>
                    <a:pt x="18975" y="38419"/>
                    <a:pt x="18940" y="38387"/>
                  </a:cubicBezTo>
                  <a:cubicBezTo>
                    <a:pt x="17736" y="37284"/>
                    <a:pt x="16536" y="36153"/>
                    <a:pt x="15547" y="34849"/>
                  </a:cubicBezTo>
                  <a:cubicBezTo>
                    <a:pt x="15763" y="34700"/>
                    <a:pt x="15973" y="34538"/>
                    <a:pt x="16167" y="34360"/>
                  </a:cubicBezTo>
                  <a:cubicBezTo>
                    <a:pt x="16996" y="34628"/>
                    <a:pt x="17822" y="34906"/>
                    <a:pt x="18616" y="35266"/>
                  </a:cubicBezTo>
                  <a:cubicBezTo>
                    <a:pt x="19565" y="35696"/>
                    <a:pt x="20409" y="36268"/>
                    <a:pt x="21144" y="37007"/>
                  </a:cubicBezTo>
                  <a:cubicBezTo>
                    <a:pt x="21159" y="37022"/>
                    <a:pt x="21176" y="37028"/>
                    <a:pt x="21192" y="37028"/>
                  </a:cubicBezTo>
                  <a:cubicBezTo>
                    <a:pt x="21242" y="37028"/>
                    <a:pt x="21287" y="36970"/>
                    <a:pt x="21245" y="36920"/>
                  </a:cubicBezTo>
                  <a:cubicBezTo>
                    <a:pt x="20598" y="36139"/>
                    <a:pt x="19699" y="35588"/>
                    <a:pt x="18785" y="35164"/>
                  </a:cubicBezTo>
                  <a:cubicBezTo>
                    <a:pt x="17976" y="34788"/>
                    <a:pt x="17125" y="34514"/>
                    <a:pt x="16268" y="34263"/>
                  </a:cubicBezTo>
                  <a:cubicBezTo>
                    <a:pt x="16413" y="34124"/>
                    <a:pt x="16548" y="33977"/>
                    <a:pt x="16662" y="33815"/>
                  </a:cubicBezTo>
                  <a:cubicBezTo>
                    <a:pt x="16742" y="33703"/>
                    <a:pt x="16811" y="33582"/>
                    <a:pt x="16871" y="33459"/>
                  </a:cubicBezTo>
                  <a:cubicBezTo>
                    <a:pt x="17942" y="33774"/>
                    <a:pt x="19035" y="34012"/>
                    <a:pt x="20146" y="34145"/>
                  </a:cubicBezTo>
                  <a:cubicBezTo>
                    <a:pt x="20764" y="34219"/>
                    <a:pt x="21388" y="34266"/>
                    <a:pt x="22013" y="34282"/>
                  </a:cubicBezTo>
                  <a:cubicBezTo>
                    <a:pt x="22095" y="34284"/>
                    <a:pt x="22176" y="34284"/>
                    <a:pt x="22258" y="34284"/>
                  </a:cubicBezTo>
                  <a:cubicBezTo>
                    <a:pt x="22755" y="34284"/>
                    <a:pt x="23248" y="34253"/>
                    <a:pt x="23745" y="34253"/>
                  </a:cubicBezTo>
                  <a:cubicBezTo>
                    <a:pt x="23755" y="34253"/>
                    <a:pt x="23764" y="34253"/>
                    <a:pt x="23773" y="34253"/>
                  </a:cubicBezTo>
                  <a:cubicBezTo>
                    <a:pt x="24060" y="34253"/>
                    <a:pt x="24365" y="34294"/>
                    <a:pt x="24572" y="34509"/>
                  </a:cubicBezTo>
                  <a:cubicBezTo>
                    <a:pt x="24845" y="34791"/>
                    <a:pt x="24667" y="35096"/>
                    <a:pt x="24530" y="35394"/>
                  </a:cubicBezTo>
                  <a:cubicBezTo>
                    <a:pt x="24288" y="35916"/>
                    <a:pt x="24155" y="36491"/>
                    <a:pt x="24141" y="37068"/>
                  </a:cubicBezTo>
                  <a:cubicBezTo>
                    <a:pt x="24121" y="37843"/>
                    <a:pt x="24379" y="38589"/>
                    <a:pt x="24517" y="39347"/>
                  </a:cubicBezTo>
                  <a:cubicBezTo>
                    <a:pt x="24521" y="39342"/>
                    <a:pt x="24525" y="39341"/>
                    <a:pt x="24531" y="39339"/>
                  </a:cubicBezTo>
                  <a:cubicBezTo>
                    <a:pt x="24564" y="39257"/>
                    <a:pt x="24609" y="39185"/>
                    <a:pt x="24666" y="39121"/>
                  </a:cubicBezTo>
                  <a:cubicBezTo>
                    <a:pt x="24566" y="38644"/>
                    <a:pt x="24437" y="38169"/>
                    <a:pt x="24379" y="37702"/>
                  </a:cubicBezTo>
                  <a:cubicBezTo>
                    <a:pt x="24295" y="37047"/>
                    <a:pt x="24374" y="36376"/>
                    <a:pt x="24603" y="35756"/>
                  </a:cubicBezTo>
                  <a:cubicBezTo>
                    <a:pt x="24706" y="35483"/>
                    <a:pt x="24900" y="35214"/>
                    <a:pt x="24930" y="34923"/>
                  </a:cubicBezTo>
                  <a:cubicBezTo>
                    <a:pt x="24955" y="34693"/>
                    <a:pt x="24847" y="34476"/>
                    <a:pt x="24679" y="34324"/>
                  </a:cubicBezTo>
                  <a:cubicBezTo>
                    <a:pt x="24429" y="34099"/>
                    <a:pt x="24105" y="34046"/>
                    <a:pt x="23776" y="34042"/>
                  </a:cubicBezTo>
                  <a:cubicBezTo>
                    <a:pt x="24185" y="33913"/>
                    <a:pt x="24575" y="33724"/>
                    <a:pt x="24930" y="33487"/>
                  </a:cubicBezTo>
                  <a:cubicBezTo>
                    <a:pt x="25361" y="33199"/>
                    <a:pt x="25856" y="32790"/>
                    <a:pt x="26033" y="32277"/>
                  </a:cubicBezTo>
                  <a:cubicBezTo>
                    <a:pt x="25987" y="32243"/>
                    <a:pt x="25944" y="32197"/>
                    <a:pt x="25916" y="32143"/>
                  </a:cubicBezTo>
                  <a:cubicBezTo>
                    <a:pt x="25784" y="32549"/>
                    <a:pt x="25404" y="32932"/>
                    <a:pt x="25110" y="33162"/>
                  </a:cubicBezTo>
                  <a:cubicBezTo>
                    <a:pt x="24508" y="33636"/>
                    <a:pt x="23806" y="33913"/>
                    <a:pt x="23064" y="34066"/>
                  </a:cubicBezTo>
                  <a:cubicBezTo>
                    <a:pt x="22894" y="34070"/>
                    <a:pt x="22724" y="34073"/>
                    <a:pt x="22554" y="34073"/>
                  </a:cubicBezTo>
                  <a:cubicBezTo>
                    <a:pt x="22068" y="34073"/>
                    <a:pt x="21582" y="34054"/>
                    <a:pt x="21098" y="34018"/>
                  </a:cubicBezTo>
                  <a:cubicBezTo>
                    <a:pt x="19697" y="33913"/>
                    <a:pt x="18308" y="33650"/>
                    <a:pt x="16966" y="33246"/>
                  </a:cubicBezTo>
                  <a:cubicBezTo>
                    <a:pt x="17037" y="33044"/>
                    <a:pt x="17075" y="32833"/>
                    <a:pt x="17077" y="32620"/>
                  </a:cubicBezTo>
                  <a:cubicBezTo>
                    <a:pt x="17345" y="32711"/>
                    <a:pt x="17616" y="32789"/>
                    <a:pt x="17904" y="32836"/>
                  </a:cubicBezTo>
                  <a:cubicBezTo>
                    <a:pt x="18288" y="32902"/>
                    <a:pt x="18678" y="32928"/>
                    <a:pt x="19067" y="32928"/>
                  </a:cubicBezTo>
                  <a:cubicBezTo>
                    <a:pt x="19211" y="32928"/>
                    <a:pt x="19356" y="32925"/>
                    <a:pt x="19500" y="32918"/>
                  </a:cubicBezTo>
                  <a:cubicBezTo>
                    <a:pt x="20655" y="32864"/>
                    <a:pt x="21794" y="32615"/>
                    <a:pt x="22911" y="32318"/>
                  </a:cubicBezTo>
                  <a:cubicBezTo>
                    <a:pt x="22975" y="32302"/>
                    <a:pt x="22962" y="32207"/>
                    <a:pt x="22900" y="32207"/>
                  </a:cubicBezTo>
                  <a:cubicBezTo>
                    <a:pt x="22896" y="32207"/>
                    <a:pt x="22891" y="32208"/>
                    <a:pt x="22887" y="32209"/>
                  </a:cubicBezTo>
                  <a:cubicBezTo>
                    <a:pt x="21769" y="32422"/>
                    <a:pt x="20652" y="32685"/>
                    <a:pt x="19510" y="32737"/>
                  </a:cubicBezTo>
                  <a:cubicBezTo>
                    <a:pt x="19372" y="32743"/>
                    <a:pt x="19233" y="32746"/>
                    <a:pt x="19092" y="32746"/>
                  </a:cubicBezTo>
                  <a:cubicBezTo>
                    <a:pt x="18419" y="32746"/>
                    <a:pt x="17724" y="32671"/>
                    <a:pt x="17074" y="32481"/>
                  </a:cubicBezTo>
                  <a:cubicBezTo>
                    <a:pt x="17068" y="32409"/>
                    <a:pt x="17060" y="32335"/>
                    <a:pt x="17044" y="32261"/>
                  </a:cubicBezTo>
                  <a:cubicBezTo>
                    <a:pt x="17011" y="32109"/>
                    <a:pt x="16955" y="31970"/>
                    <a:pt x="16881" y="31843"/>
                  </a:cubicBezTo>
                  <a:cubicBezTo>
                    <a:pt x="17487" y="31512"/>
                    <a:pt x="18181" y="31331"/>
                    <a:pt x="18836" y="31126"/>
                  </a:cubicBezTo>
                  <a:cubicBezTo>
                    <a:pt x="19564" y="30899"/>
                    <a:pt x="20307" y="30713"/>
                    <a:pt x="21025" y="30459"/>
                  </a:cubicBezTo>
                  <a:cubicBezTo>
                    <a:pt x="21073" y="30443"/>
                    <a:pt x="21050" y="30372"/>
                    <a:pt x="21004" y="30372"/>
                  </a:cubicBezTo>
                  <a:cubicBezTo>
                    <a:pt x="21001" y="30372"/>
                    <a:pt x="20998" y="30372"/>
                    <a:pt x="20995" y="30373"/>
                  </a:cubicBezTo>
                  <a:cubicBezTo>
                    <a:pt x="20217" y="30533"/>
                    <a:pt x="19453" y="30791"/>
                    <a:pt x="18697" y="31030"/>
                  </a:cubicBezTo>
                  <a:cubicBezTo>
                    <a:pt x="18063" y="31230"/>
                    <a:pt x="17402" y="31416"/>
                    <a:pt x="16821" y="31750"/>
                  </a:cubicBezTo>
                  <a:cubicBezTo>
                    <a:pt x="16725" y="31609"/>
                    <a:pt x="16601" y="31488"/>
                    <a:pt x="16460" y="31386"/>
                  </a:cubicBezTo>
                  <a:cubicBezTo>
                    <a:pt x="16295" y="31226"/>
                    <a:pt x="16084" y="31138"/>
                    <a:pt x="15857" y="31096"/>
                  </a:cubicBezTo>
                  <a:cubicBezTo>
                    <a:pt x="16522" y="29465"/>
                    <a:pt x="17451" y="27916"/>
                    <a:pt x="18771" y="26728"/>
                  </a:cubicBezTo>
                  <a:cubicBezTo>
                    <a:pt x="19446" y="26122"/>
                    <a:pt x="20212" y="25614"/>
                    <a:pt x="21049" y="25257"/>
                  </a:cubicBezTo>
                  <a:cubicBezTo>
                    <a:pt x="21474" y="25075"/>
                    <a:pt x="21913" y="24935"/>
                    <a:pt x="22365" y="24841"/>
                  </a:cubicBezTo>
                  <a:cubicBezTo>
                    <a:pt x="22571" y="24799"/>
                    <a:pt x="22788" y="24760"/>
                    <a:pt x="23001" y="24760"/>
                  </a:cubicBezTo>
                  <a:cubicBezTo>
                    <a:pt x="23256" y="24760"/>
                    <a:pt x="23504" y="24815"/>
                    <a:pt x="23717" y="24986"/>
                  </a:cubicBezTo>
                  <a:cubicBezTo>
                    <a:pt x="24608" y="25697"/>
                    <a:pt x="24104" y="26939"/>
                    <a:pt x="23595" y="27706"/>
                  </a:cubicBezTo>
                  <a:cubicBezTo>
                    <a:pt x="23561" y="27755"/>
                    <a:pt x="23588" y="27813"/>
                    <a:pt x="23639" y="27835"/>
                  </a:cubicBezTo>
                  <a:cubicBezTo>
                    <a:pt x="23828" y="27919"/>
                    <a:pt x="24028" y="27939"/>
                    <a:pt x="24229" y="27939"/>
                  </a:cubicBezTo>
                  <a:cubicBezTo>
                    <a:pt x="24404" y="27939"/>
                    <a:pt x="24581" y="27924"/>
                    <a:pt x="24755" y="27924"/>
                  </a:cubicBezTo>
                  <a:cubicBezTo>
                    <a:pt x="25027" y="27924"/>
                    <a:pt x="25291" y="27960"/>
                    <a:pt x="25528" y="28147"/>
                  </a:cubicBezTo>
                  <a:cubicBezTo>
                    <a:pt x="26114" y="28611"/>
                    <a:pt x="26120" y="29434"/>
                    <a:pt x="25801" y="30052"/>
                  </a:cubicBezTo>
                  <a:cubicBezTo>
                    <a:pt x="25727" y="30197"/>
                    <a:pt x="25635" y="30335"/>
                    <a:pt x="25533" y="30462"/>
                  </a:cubicBezTo>
                  <a:cubicBezTo>
                    <a:pt x="25448" y="30569"/>
                    <a:pt x="25348" y="30679"/>
                    <a:pt x="25334" y="30821"/>
                  </a:cubicBezTo>
                  <a:cubicBezTo>
                    <a:pt x="25306" y="31105"/>
                    <a:pt x="25621" y="31182"/>
                    <a:pt x="25772" y="31357"/>
                  </a:cubicBezTo>
                  <a:cubicBezTo>
                    <a:pt x="25885" y="31487"/>
                    <a:pt x="25940" y="31621"/>
                    <a:pt x="25958" y="31760"/>
                  </a:cubicBezTo>
                  <a:cubicBezTo>
                    <a:pt x="25992" y="31728"/>
                    <a:pt x="26039" y="31707"/>
                    <a:pt x="26093" y="31698"/>
                  </a:cubicBezTo>
                  <a:cubicBezTo>
                    <a:pt x="26051" y="31451"/>
                    <a:pt x="25928" y="31237"/>
                    <a:pt x="25717" y="31088"/>
                  </a:cubicBezTo>
                  <a:cubicBezTo>
                    <a:pt x="25653" y="31044"/>
                    <a:pt x="25553" y="30997"/>
                    <a:pt x="25517" y="30923"/>
                  </a:cubicBezTo>
                  <a:cubicBezTo>
                    <a:pt x="25459" y="30798"/>
                    <a:pt x="25587" y="30669"/>
                    <a:pt x="25653" y="30584"/>
                  </a:cubicBezTo>
                  <a:cubicBezTo>
                    <a:pt x="25777" y="30430"/>
                    <a:pt x="25885" y="30268"/>
                    <a:pt x="25972" y="30091"/>
                  </a:cubicBezTo>
                  <a:cubicBezTo>
                    <a:pt x="26263" y="29505"/>
                    <a:pt x="26287" y="28797"/>
                    <a:pt x="25876" y="28259"/>
                  </a:cubicBezTo>
                  <a:cubicBezTo>
                    <a:pt x="25663" y="27982"/>
                    <a:pt x="25358" y="27798"/>
                    <a:pt x="25011" y="27757"/>
                  </a:cubicBezTo>
                  <a:cubicBezTo>
                    <a:pt x="24941" y="27749"/>
                    <a:pt x="24870" y="27746"/>
                    <a:pt x="24800" y="27746"/>
                  </a:cubicBezTo>
                  <a:cubicBezTo>
                    <a:pt x="24609" y="27746"/>
                    <a:pt x="24417" y="27767"/>
                    <a:pt x="24228" y="27767"/>
                  </a:cubicBezTo>
                  <a:cubicBezTo>
                    <a:pt x="24083" y="27767"/>
                    <a:pt x="23940" y="27755"/>
                    <a:pt x="23800" y="27710"/>
                  </a:cubicBezTo>
                  <a:cubicBezTo>
                    <a:pt x="24263" y="26988"/>
                    <a:pt x="24629" y="26081"/>
                    <a:pt x="24178" y="25267"/>
                  </a:cubicBezTo>
                  <a:cubicBezTo>
                    <a:pt x="23993" y="24936"/>
                    <a:pt x="23694" y="24682"/>
                    <a:pt x="23317" y="24606"/>
                  </a:cubicBezTo>
                  <a:cubicBezTo>
                    <a:pt x="23206" y="24584"/>
                    <a:pt x="23092" y="24574"/>
                    <a:pt x="22977" y="24574"/>
                  </a:cubicBezTo>
                  <a:cubicBezTo>
                    <a:pt x="22594" y="24574"/>
                    <a:pt x="22197" y="24680"/>
                    <a:pt x="21842" y="24781"/>
                  </a:cubicBezTo>
                  <a:cubicBezTo>
                    <a:pt x="21334" y="24926"/>
                    <a:pt x="20848" y="25124"/>
                    <a:pt x="20386" y="25368"/>
                  </a:cubicBezTo>
                  <a:lnTo>
                    <a:pt x="20386" y="25368"/>
                  </a:lnTo>
                  <a:cubicBezTo>
                    <a:pt x="20389" y="25364"/>
                    <a:pt x="20392" y="25359"/>
                    <a:pt x="20395" y="25353"/>
                  </a:cubicBezTo>
                  <a:cubicBezTo>
                    <a:pt x="20750" y="24644"/>
                    <a:pt x="20688" y="23720"/>
                    <a:pt x="19991" y="23239"/>
                  </a:cubicBezTo>
                  <a:cubicBezTo>
                    <a:pt x="19765" y="23083"/>
                    <a:pt x="19534" y="23019"/>
                    <a:pt x="19304" y="23019"/>
                  </a:cubicBezTo>
                  <a:cubicBezTo>
                    <a:pt x="18783" y="23019"/>
                    <a:pt x="18270" y="23352"/>
                    <a:pt x="17849" y="23692"/>
                  </a:cubicBezTo>
                  <a:cubicBezTo>
                    <a:pt x="17515" y="22988"/>
                    <a:pt x="16841" y="22472"/>
                    <a:pt x="16084" y="22296"/>
                  </a:cubicBezTo>
                  <a:cubicBezTo>
                    <a:pt x="15882" y="22249"/>
                    <a:pt x="15675" y="22223"/>
                    <a:pt x="15467" y="22223"/>
                  </a:cubicBezTo>
                  <a:cubicBezTo>
                    <a:pt x="15268" y="22223"/>
                    <a:pt x="15070" y="22247"/>
                    <a:pt x="14876" y="22296"/>
                  </a:cubicBezTo>
                  <a:cubicBezTo>
                    <a:pt x="14777" y="22321"/>
                    <a:pt x="14682" y="22357"/>
                    <a:pt x="14590" y="22394"/>
                  </a:cubicBezTo>
                  <a:cubicBezTo>
                    <a:pt x="14577" y="22371"/>
                    <a:pt x="14563" y="22350"/>
                    <a:pt x="14550" y="22327"/>
                  </a:cubicBezTo>
                  <a:cubicBezTo>
                    <a:pt x="14732" y="21696"/>
                    <a:pt x="14805" y="21022"/>
                    <a:pt x="14876" y="20373"/>
                  </a:cubicBezTo>
                  <a:cubicBezTo>
                    <a:pt x="14960" y="19617"/>
                    <a:pt x="15017" y="18855"/>
                    <a:pt x="15045" y="18093"/>
                  </a:cubicBezTo>
                  <a:cubicBezTo>
                    <a:pt x="15102" y="16595"/>
                    <a:pt x="15062" y="15094"/>
                    <a:pt x="14930" y="13602"/>
                  </a:cubicBezTo>
                  <a:cubicBezTo>
                    <a:pt x="14882" y="13067"/>
                    <a:pt x="14818" y="12535"/>
                    <a:pt x="14747" y="12003"/>
                  </a:cubicBezTo>
                  <a:lnTo>
                    <a:pt x="14747" y="12003"/>
                  </a:lnTo>
                  <a:cubicBezTo>
                    <a:pt x="15218" y="12613"/>
                    <a:pt x="15774" y="13172"/>
                    <a:pt x="16339" y="13690"/>
                  </a:cubicBezTo>
                  <a:cubicBezTo>
                    <a:pt x="16030" y="14420"/>
                    <a:pt x="16238" y="15233"/>
                    <a:pt x="16565" y="15931"/>
                  </a:cubicBezTo>
                  <a:cubicBezTo>
                    <a:pt x="16916" y="16685"/>
                    <a:pt x="17436" y="17356"/>
                    <a:pt x="18047" y="17916"/>
                  </a:cubicBezTo>
                  <a:cubicBezTo>
                    <a:pt x="19392" y="19145"/>
                    <a:pt x="21106" y="19820"/>
                    <a:pt x="22877" y="20170"/>
                  </a:cubicBezTo>
                  <a:cubicBezTo>
                    <a:pt x="23962" y="20385"/>
                    <a:pt x="25063" y="20480"/>
                    <a:pt x="26164" y="20549"/>
                  </a:cubicBezTo>
                  <a:cubicBezTo>
                    <a:pt x="26168" y="20550"/>
                    <a:pt x="26172" y="20550"/>
                    <a:pt x="26176" y="20550"/>
                  </a:cubicBezTo>
                  <a:cubicBezTo>
                    <a:pt x="26309" y="20550"/>
                    <a:pt x="26375" y="20415"/>
                    <a:pt x="26331" y="20300"/>
                  </a:cubicBezTo>
                  <a:cubicBezTo>
                    <a:pt x="25658" y="18556"/>
                    <a:pt x="24914" y="16794"/>
                    <a:pt x="23649" y="15389"/>
                  </a:cubicBezTo>
                  <a:cubicBezTo>
                    <a:pt x="22518" y="14134"/>
                    <a:pt x="21018" y="13268"/>
                    <a:pt x="19307" y="13169"/>
                  </a:cubicBezTo>
                  <a:cubicBezTo>
                    <a:pt x="19198" y="13162"/>
                    <a:pt x="19088" y="13159"/>
                    <a:pt x="18979" y="13159"/>
                  </a:cubicBezTo>
                  <a:cubicBezTo>
                    <a:pt x="18217" y="13159"/>
                    <a:pt x="17461" y="13317"/>
                    <a:pt x="16756" y="13610"/>
                  </a:cubicBezTo>
                  <a:cubicBezTo>
                    <a:pt x="16732" y="13539"/>
                    <a:pt x="16661" y="13484"/>
                    <a:pt x="16583" y="13470"/>
                  </a:cubicBezTo>
                  <a:cubicBezTo>
                    <a:pt x="15909" y="12867"/>
                    <a:pt x="15299" y="12213"/>
                    <a:pt x="14683" y="11551"/>
                  </a:cubicBezTo>
                  <a:cubicBezTo>
                    <a:pt x="14343" y="9254"/>
                    <a:pt x="13778" y="6994"/>
                    <a:pt x="13001" y="4807"/>
                  </a:cubicBezTo>
                  <a:cubicBezTo>
                    <a:pt x="12429" y="3199"/>
                    <a:pt x="11739" y="1638"/>
                    <a:pt x="10939" y="132"/>
                  </a:cubicBezTo>
                  <a:cubicBezTo>
                    <a:pt x="10890" y="39"/>
                    <a:pt x="10808" y="0"/>
                    <a:pt x="10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1491500" y="4200750"/>
              <a:ext cx="28275" cy="14025"/>
            </a:xfrm>
            <a:custGeom>
              <a:avLst/>
              <a:gdLst/>
              <a:ahLst/>
              <a:cxnLst/>
              <a:rect l="l" t="t" r="r" b="b"/>
              <a:pathLst>
                <a:path w="1131" h="561" extrusionOk="0">
                  <a:moveTo>
                    <a:pt x="1076" y="1"/>
                  </a:moveTo>
                  <a:cubicBezTo>
                    <a:pt x="1070" y="1"/>
                    <a:pt x="1065" y="2"/>
                    <a:pt x="1059" y="5"/>
                  </a:cubicBezTo>
                  <a:lnTo>
                    <a:pt x="41" y="483"/>
                  </a:lnTo>
                  <a:cubicBezTo>
                    <a:pt x="1" y="503"/>
                    <a:pt x="23" y="561"/>
                    <a:pt x="60" y="561"/>
                  </a:cubicBezTo>
                  <a:cubicBezTo>
                    <a:pt x="65" y="561"/>
                    <a:pt x="71" y="560"/>
                    <a:pt x="77" y="557"/>
                  </a:cubicBezTo>
                  <a:cubicBezTo>
                    <a:pt x="416" y="395"/>
                    <a:pt x="754" y="233"/>
                    <a:pt x="1091" y="71"/>
                  </a:cubicBezTo>
                  <a:cubicBezTo>
                    <a:pt x="1131" y="53"/>
                    <a:pt x="1110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4"/>
            <p:cNvSpPr/>
            <p:nvPr/>
          </p:nvSpPr>
          <p:spPr>
            <a:xfrm>
              <a:off x="1815650" y="4226425"/>
              <a:ext cx="31025" cy="25775"/>
            </a:xfrm>
            <a:custGeom>
              <a:avLst/>
              <a:gdLst/>
              <a:ahLst/>
              <a:cxnLst/>
              <a:rect l="l" t="t" r="r" b="b"/>
              <a:pathLst>
                <a:path w="1241" h="1031" extrusionOk="0">
                  <a:moveTo>
                    <a:pt x="95" y="1"/>
                  </a:moveTo>
                  <a:cubicBezTo>
                    <a:pt x="69" y="1"/>
                    <a:pt x="41" y="14"/>
                    <a:pt x="27" y="36"/>
                  </a:cubicBezTo>
                  <a:cubicBezTo>
                    <a:pt x="0" y="73"/>
                    <a:pt x="15" y="117"/>
                    <a:pt x="47" y="144"/>
                  </a:cubicBezTo>
                  <a:cubicBezTo>
                    <a:pt x="409" y="443"/>
                    <a:pt x="765" y="751"/>
                    <a:pt x="1148" y="1022"/>
                  </a:cubicBezTo>
                  <a:cubicBezTo>
                    <a:pt x="1156" y="1028"/>
                    <a:pt x="1165" y="1030"/>
                    <a:pt x="1173" y="1030"/>
                  </a:cubicBezTo>
                  <a:cubicBezTo>
                    <a:pt x="1209" y="1030"/>
                    <a:pt x="1241" y="984"/>
                    <a:pt x="1211" y="953"/>
                  </a:cubicBezTo>
                  <a:cubicBezTo>
                    <a:pt x="870" y="621"/>
                    <a:pt x="500" y="321"/>
                    <a:pt x="135" y="15"/>
                  </a:cubicBezTo>
                  <a:cubicBezTo>
                    <a:pt x="124" y="5"/>
                    <a:pt x="110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4"/>
            <p:cNvSpPr/>
            <p:nvPr/>
          </p:nvSpPr>
          <p:spPr>
            <a:xfrm>
              <a:off x="1866275" y="4038525"/>
              <a:ext cx="27225" cy="10950"/>
            </a:xfrm>
            <a:custGeom>
              <a:avLst/>
              <a:gdLst/>
              <a:ahLst/>
              <a:cxnLst/>
              <a:rect l="l" t="t" r="r" b="b"/>
              <a:pathLst>
                <a:path w="1089" h="438" extrusionOk="0">
                  <a:moveTo>
                    <a:pt x="1003" y="0"/>
                  </a:moveTo>
                  <a:cubicBezTo>
                    <a:pt x="997" y="0"/>
                    <a:pt x="992" y="1"/>
                    <a:pt x="986" y="3"/>
                  </a:cubicBezTo>
                  <a:cubicBezTo>
                    <a:pt x="677" y="98"/>
                    <a:pt x="368" y="194"/>
                    <a:pt x="64" y="297"/>
                  </a:cubicBezTo>
                  <a:cubicBezTo>
                    <a:pt x="26" y="309"/>
                    <a:pt x="0" y="339"/>
                    <a:pt x="7" y="382"/>
                  </a:cubicBezTo>
                  <a:cubicBezTo>
                    <a:pt x="13" y="410"/>
                    <a:pt x="44" y="437"/>
                    <a:pt x="78" y="437"/>
                  </a:cubicBezTo>
                  <a:cubicBezTo>
                    <a:pt x="82" y="437"/>
                    <a:pt x="87" y="437"/>
                    <a:pt x="92" y="436"/>
                  </a:cubicBezTo>
                  <a:cubicBezTo>
                    <a:pt x="406" y="335"/>
                    <a:pt x="717" y="228"/>
                    <a:pt x="1026" y="119"/>
                  </a:cubicBezTo>
                  <a:cubicBezTo>
                    <a:pt x="1088" y="98"/>
                    <a:pt x="1060" y="0"/>
                    <a:pt x="10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1507475" y="4018575"/>
              <a:ext cx="30800" cy="18200"/>
            </a:xfrm>
            <a:custGeom>
              <a:avLst/>
              <a:gdLst/>
              <a:ahLst/>
              <a:cxnLst/>
              <a:rect l="l" t="t" r="r" b="b"/>
              <a:pathLst>
                <a:path w="1232" h="728" extrusionOk="0">
                  <a:moveTo>
                    <a:pt x="113" y="1"/>
                  </a:moveTo>
                  <a:cubicBezTo>
                    <a:pt x="48" y="1"/>
                    <a:pt x="1" y="91"/>
                    <a:pt x="68" y="133"/>
                  </a:cubicBezTo>
                  <a:cubicBezTo>
                    <a:pt x="398" y="331"/>
                    <a:pt x="729" y="524"/>
                    <a:pt x="1062" y="716"/>
                  </a:cubicBezTo>
                  <a:cubicBezTo>
                    <a:pt x="1077" y="724"/>
                    <a:pt x="1091" y="727"/>
                    <a:pt x="1104" y="727"/>
                  </a:cubicBezTo>
                  <a:cubicBezTo>
                    <a:pt x="1178" y="727"/>
                    <a:pt x="1231" y="625"/>
                    <a:pt x="1155" y="581"/>
                  </a:cubicBezTo>
                  <a:cubicBezTo>
                    <a:pt x="821" y="389"/>
                    <a:pt x="488" y="198"/>
                    <a:pt x="150" y="11"/>
                  </a:cubicBezTo>
                  <a:cubicBezTo>
                    <a:pt x="138" y="4"/>
                    <a:pt x="125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4"/>
            <p:cNvSpPr/>
            <p:nvPr/>
          </p:nvSpPr>
          <p:spPr>
            <a:xfrm>
              <a:off x="2024400" y="1390600"/>
              <a:ext cx="787750" cy="454450"/>
            </a:xfrm>
            <a:custGeom>
              <a:avLst/>
              <a:gdLst/>
              <a:ahLst/>
              <a:cxnLst/>
              <a:rect l="l" t="t" r="r" b="b"/>
              <a:pathLst>
                <a:path w="31510" h="18178" extrusionOk="0">
                  <a:moveTo>
                    <a:pt x="17333" y="714"/>
                  </a:moveTo>
                  <a:lnTo>
                    <a:pt x="17333" y="714"/>
                  </a:lnTo>
                  <a:cubicBezTo>
                    <a:pt x="17698" y="1345"/>
                    <a:pt x="17986" y="2023"/>
                    <a:pt x="18051" y="2757"/>
                  </a:cubicBezTo>
                  <a:cubicBezTo>
                    <a:pt x="17909" y="2890"/>
                    <a:pt x="17773" y="3032"/>
                    <a:pt x="17641" y="3177"/>
                  </a:cubicBezTo>
                  <a:cubicBezTo>
                    <a:pt x="17647" y="3094"/>
                    <a:pt x="17635" y="3008"/>
                    <a:pt x="17634" y="2928"/>
                  </a:cubicBezTo>
                  <a:cubicBezTo>
                    <a:pt x="17631" y="2811"/>
                    <a:pt x="17625" y="2690"/>
                    <a:pt x="17618" y="2571"/>
                  </a:cubicBezTo>
                  <a:cubicBezTo>
                    <a:pt x="17603" y="2323"/>
                    <a:pt x="17579" y="2076"/>
                    <a:pt x="17546" y="1832"/>
                  </a:cubicBezTo>
                  <a:cubicBezTo>
                    <a:pt x="17495" y="1454"/>
                    <a:pt x="17424" y="1083"/>
                    <a:pt x="17333" y="714"/>
                  </a:cubicBezTo>
                  <a:close/>
                  <a:moveTo>
                    <a:pt x="17188" y="478"/>
                  </a:moveTo>
                  <a:lnTo>
                    <a:pt x="17188" y="478"/>
                  </a:lnTo>
                  <a:cubicBezTo>
                    <a:pt x="17298" y="941"/>
                    <a:pt x="17384" y="1412"/>
                    <a:pt x="17440" y="1883"/>
                  </a:cubicBezTo>
                  <a:cubicBezTo>
                    <a:pt x="17468" y="2130"/>
                    <a:pt x="17491" y="2377"/>
                    <a:pt x="17505" y="2625"/>
                  </a:cubicBezTo>
                  <a:cubicBezTo>
                    <a:pt x="17512" y="2743"/>
                    <a:pt x="17518" y="2863"/>
                    <a:pt x="17519" y="2982"/>
                  </a:cubicBezTo>
                  <a:cubicBezTo>
                    <a:pt x="17520" y="3083"/>
                    <a:pt x="17508" y="3194"/>
                    <a:pt x="17539" y="3292"/>
                  </a:cubicBezTo>
                  <a:cubicBezTo>
                    <a:pt x="17386" y="3466"/>
                    <a:pt x="17242" y="3649"/>
                    <a:pt x="17106" y="3838"/>
                  </a:cubicBezTo>
                  <a:cubicBezTo>
                    <a:pt x="17159" y="3294"/>
                    <a:pt x="17198" y="2750"/>
                    <a:pt x="17213" y="2203"/>
                  </a:cubicBezTo>
                  <a:cubicBezTo>
                    <a:pt x="17230" y="1633"/>
                    <a:pt x="17238" y="1050"/>
                    <a:pt x="17188" y="478"/>
                  </a:cubicBezTo>
                  <a:close/>
                  <a:moveTo>
                    <a:pt x="7199" y="3476"/>
                  </a:moveTo>
                  <a:cubicBezTo>
                    <a:pt x="7870" y="3729"/>
                    <a:pt x="8432" y="4231"/>
                    <a:pt x="8779" y="4861"/>
                  </a:cubicBezTo>
                  <a:cubicBezTo>
                    <a:pt x="8737" y="5025"/>
                    <a:pt x="8701" y="5190"/>
                    <a:pt x="8669" y="5357"/>
                  </a:cubicBezTo>
                  <a:cubicBezTo>
                    <a:pt x="8592" y="5174"/>
                    <a:pt x="8474" y="4997"/>
                    <a:pt x="8369" y="4840"/>
                  </a:cubicBezTo>
                  <a:cubicBezTo>
                    <a:pt x="8233" y="4634"/>
                    <a:pt x="8077" y="4444"/>
                    <a:pt x="7920" y="4254"/>
                  </a:cubicBezTo>
                  <a:cubicBezTo>
                    <a:pt x="7758" y="4059"/>
                    <a:pt x="7590" y="3868"/>
                    <a:pt x="7419" y="3683"/>
                  </a:cubicBezTo>
                  <a:cubicBezTo>
                    <a:pt x="7349" y="3608"/>
                    <a:pt x="7277" y="3537"/>
                    <a:pt x="7199" y="3476"/>
                  </a:cubicBezTo>
                  <a:close/>
                  <a:moveTo>
                    <a:pt x="25434" y="3299"/>
                  </a:moveTo>
                  <a:lnTo>
                    <a:pt x="25434" y="3299"/>
                  </a:lnTo>
                  <a:cubicBezTo>
                    <a:pt x="25514" y="3580"/>
                    <a:pt x="25573" y="3866"/>
                    <a:pt x="25606" y="4157"/>
                  </a:cubicBezTo>
                  <a:cubicBezTo>
                    <a:pt x="25650" y="4560"/>
                    <a:pt x="25636" y="4960"/>
                    <a:pt x="25623" y="5366"/>
                  </a:cubicBezTo>
                  <a:cubicBezTo>
                    <a:pt x="25510" y="5401"/>
                    <a:pt x="25399" y="5443"/>
                    <a:pt x="25287" y="5486"/>
                  </a:cubicBezTo>
                  <a:cubicBezTo>
                    <a:pt x="25371" y="5112"/>
                    <a:pt x="25407" y="4719"/>
                    <a:pt x="25430" y="4339"/>
                  </a:cubicBezTo>
                  <a:cubicBezTo>
                    <a:pt x="25444" y="4124"/>
                    <a:pt x="25450" y="3912"/>
                    <a:pt x="25449" y="3697"/>
                  </a:cubicBezTo>
                  <a:cubicBezTo>
                    <a:pt x="25449" y="3564"/>
                    <a:pt x="25439" y="3431"/>
                    <a:pt x="25434" y="3299"/>
                  </a:cubicBezTo>
                  <a:close/>
                  <a:moveTo>
                    <a:pt x="17061" y="504"/>
                  </a:moveTo>
                  <a:cubicBezTo>
                    <a:pt x="17072" y="1061"/>
                    <a:pt x="17099" y="1619"/>
                    <a:pt x="17085" y="2179"/>
                  </a:cubicBezTo>
                  <a:cubicBezTo>
                    <a:pt x="17068" y="2806"/>
                    <a:pt x="17022" y="3435"/>
                    <a:pt x="16953" y="4059"/>
                  </a:cubicBezTo>
                  <a:cubicBezTo>
                    <a:pt x="16439" y="4832"/>
                    <a:pt x="16066" y="5701"/>
                    <a:pt x="15869" y="6609"/>
                  </a:cubicBezTo>
                  <a:cubicBezTo>
                    <a:pt x="15916" y="6221"/>
                    <a:pt x="15965" y="5833"/>
                    <a:pt x="16018" y="5444"/>
                  </a:cubicBezTo>
                  <a:cubicBezTo>
                    <a:pt x="16143" y="4557"/>
                    <a:pt x="16289" y="3676"/>
                    <a:pt x="16473" y="2799"/>
                  </a:cubicBezTo>
                  <a:cubicBezTo>
                    <a:pt x="16566" y="2362"/>
                    <a:pt x="16672" y="1927"/>
                    <a:pt x="16788" y="1497"/>
                  </a:cubicBezTo>
                  <a:cubicBezTo>
                    <a:pt x="16875" y="1168"/>
                    <a:pt x="16959" y="832"/>
                    <a:pt x="17061" y="504"/>
                  </a:cubicBezTo>
                  <a:close/>
                  <a:moveTo>
                    <a:pt x="19891" y="1827"/>
                  </a:moveTo>
                  <a:lnTo>
                    <a:pt x="19891" y="1827"/>
                  </a:lnTo>
                  <a:cubicBezTo>
                    <a:pt x="19752" y="2250"/>
                    <a:pt x="19582" y="2669"/>
                    <a:pt x="19400" y="3075"/>
                  </a:cubicBezTo>
                  <a:cubicBezTo>
                    <a:pt x="18803" y="4417"/>
                    <a:pt x="17974" y="5689"/>
                    <a:pt x="16837" y="6620"/>
                  </a:cubicBezTo>
                  <a:cubicBezTo>
                    <a:pt x="16960" y="6491"/>
                    <a:pt x="17081" y="6358"/>
                    <a:pt x="17200" y="6221"/>
                  </a:cubicBezTo>
                  <a:cubicBezTo>
                    <a:pt x="17800" y="5522"/>
                    <a:pt x="18311" y="4749"/>
                    <a:pt x="18718" y="3923"/>
                  </a:cubicBezTo>
                  <a:cubicBezTo>
                    <a:pt x="19071" y="3207"/>
                    <a:pt x="19315" y="2398"/>
                    <a:pt x="19891" y="1827"/>
                  </a:cubicBezTo>
                  <a:close/>
                  <a:moveTo>
                    <a:pt x="25336" y="3465"/>
                  </a:moveTo>
                  <a:cubicBezTo>
                    <a:pt x="25336" y="3558"/>
                    <a:pt x="25335" y="3651"/>
                    <a:pt x="25335" y="3741"/>
                  </a:cubicBezTo>
                  <a:cubicBezTo>
                    <a:pt x="25335" y="3934"/>
                    <a:pt x="25328" y="4127"/>
                    <a:pt x="25315" y="4322"/>
                  </a:cubicBezTo>
                  <a:cubicBezTo>
                    <a:pt x="25288" y="4733"/>
                    <a:pt x="25217" y="5132"/>
                    <a:pt x="25158" y="5539"/>
                  </a:cubicBezTo>
                  <a:lnTo>
                    <a:pt x="25158" y="5543"/>
                  </a:lnTo>
                  <a:cubicBezTo>
                    <a:pt x="24563" y="5796"/>
                    <a:pt x="24017" y="6162"/>
                    <a:pt x="23566" y="6633"/>
                  </a:cubicBezTo>
                  <a:cubicBezTo>
                    <a:pt x="23450" y="6753"/>
                    <a:pt x="23337" y="6883"/>
                    <a:pt x="23231" y="7017"/>
                  </a:cubicBezTo>
                  <a:cubicBezTo>
                    <a:pt x="23848" y="5888"/>
                    <a:pt x="24487" y="4771"/>
                    <a:pt x="25141" y="3663"/>
                  </a:cubicBezTo>
                  <a:lnTo>
                    <a:pt x="25141" y="3663"/>
                  </a:lnTo>
                  <a:cubicBezTo>
                    <a:pt x="25127" y="3714"/>
                    <a:pt x="25112" y="3764"/>
                    <a:pt x="25097" y="3815"/>
                  </a:cubicBezTo>
                  <a:cubicBezTo>
                    <a:pt x="25019" y="4059"/>
                    <a:pt x="24935" y="4298"/>
                    <a:pt x="24847" y="4536"/>
                  </a:cubicBezTo>
                  <a:cubicBezTo>
                    <a:pt x="24670" y="5014"/>
                    <a:pt x="24492" y="5491"/>
                    <a:pt x="24267" y="5948"/>
                  </a:cubicBezTo>
                  <a:cubicBezTo>
                    <a:pt x="24255" y="5971"/>
                    <a:pt x="24275" y="5995"/>
                    <a:pt x="24297" y="5995"/>
                  </a:cubicBezTo>
                  <a:cubicBezTo>
                    <a:pt x="24304" y="5995"/>
                    <a:pt x="24311" y="5992"/>
                    <a:pt x="24318" y="5986"/>
                  </a:cubicBezTo>
                  <a:cubicBezTo>
                    <a:pt x="24495" y="5813"/>
                    <a:pt x="24579" y="5557"/>
                    <a:pt x="24670" y="5332"/>
                  </a:cubicBezTo>
                  <a:cubicBezTo>
                    <a:pt x="24765" y="5098"/>
                    <a:pt x="24856" y="4862"/>
                    <a:pt x="24945" y="4627"/>
                  </a:cubicBezTo>
                  <a:cubicBezTo>
                    <a:pt x="25039" y="4374"/>
                    <a:pt x="25128" y="4123"/>
                    <a:pt x="25210" y="3868"/>
                  </a:cubicBezTo>
                  <a:cubicBezTo>
                    <a:pt x="25253" y="3736"/>
                    <a:pt x="25297" y="3601"/>
                    <a:pt x="25336" y="3465"/>
                  </a:cubicBezTo>
                  <a:close/>
                  <a:moveTo>
                    <a:pt x="19851" y="2230"/>
                  </a:moveTo>
                  <a:cubicBezTo>
                    <a:pt x="19799" y="2554"/>
                    <a:pt x="19725" y="2875"/>
                    <a:pt x="19634" y="3187"/>
                  </a:cubicBezTo>
                  <a:cubicBezTo>
                    <a:pt x="19359" y="4126"/>
                    <a:pt x="18914" y="5055"/>
                    <a:pt x="18281" y="5810"/>
                  </a:cubicBezTo>
                  <a:cubicBezTo>
                    <a:pt x="17945" y="6210"/>
                    <a:pt x="17543" y="6552"/>
                    <a:pt x="17079" y="6797"/>
                  </a:cubicBezTo>
                  <a:cubicBezTo>
                    <a:pt x="16868" y="6907"/>
                    <a:pt x="16648" y="6999"/>
                    <a:pt x="16422" y="7083"/>
                  </a:cubicBezTo>
                  <a:cubicBezTo>
                    <a:pt x="16742" y="6867"/>
                    <a:pt x="17044" y="6622"/>
                    <a:pt x="17322" y="6356"/>
                  </a:cubicBezTo>
                  <a:cubicBezTo>
                    <a:pt x="17982" y="5728"/>
                    <a:pt x="18524" y="4984"/>
                    <a:pt x="18968" y="4193"/>
                  </a:cubicBezTo>
                  <a:cubicBezTo>
                    <a:pt x="19321" y="3561"/>
                    <a:pt x="19592" y="2901"/>
                    <a:pt x="19851" y="2230"/>
                  </a:cubicBezTo>
                  <a:close/>
                  <a:moveTo>
                    <a:pt x="19336" y="2310"/>
                  </a:moveTo>
                  <a:lnTo>
                    <a:pt x="19336" y="2310"/>
                  </a:lnTo>
                  <a:cubicBezTo>
                    <a:pt x="19260" y="2436"/>
                    <a:pt x="19189" y="2565"/>
                    <a:pt x="19125" y="2697"/>
                  </a:cubicBezTo>
                  <a:cubicBezTo>
                    <a:pt x="18932" y="3093"/>
                    <a:pt x="18773" y="3502"/>
                    <a:pt x="18576" y="3897"/>
                  </a:cubicBezTo>
                  <a:cubicBezTo>
                    <a:pt x="18363" y="4323"/>
                    <a:pt x="18122" y="4736"/>
                    <a:pt x="17855" y="5130"/>
                  </a:cubicBezTo>
                  <a:cubicBezTo>
                    <a:pt x="17364" y="5854"/>
                    <a:pt x="16788" y="6517"/>
                    <a:pt x="16143" y="7105"/>
                  </a:cubicBezTo>
                  <a:cubicBezTo>
                    <a:pt x="16251" y="6717"/>
                    <a:pt x="16461" y="6366"/>
                    <a:pt x="16678" y="6027"/>
                  </a:cubicBezTo>
                  <a:cubicBezTo>
                    <a:pt x="17496" y="4743"/>
                    <a:pt x="18323" y="3449"/>
                    <a:pt x="19336" y="2310"/>
                  </a:cubicBezTo>
                  <a:close/>
                  <a:moveTo>
                    <a:pt x="19691" y="1819"/>
                  </a:moveTo>
                  <a:lnTo>
                    <a:pt x="19691" y="1819"/>
                  </a:lnTo>
                  <a:cubicBezTo>
                    <a:pt x="19386" y="2121"/>
                    <a:pt x="19091" y="2430"/>
                    <a:pt x="18819" y="2761"/>
                  </a:cubicBezTo>
                  <a:cubicBezTo>
                    <a:pt x="18230" y="3469"/>
                    <a:pt x="17699" y="4224"/>
                    <a:pt x="17194" y="4994"/>
                  </a:cubicBezTo>
                  <a:cubicBezTo>
                    <a:pt x="16943" y="5379"/>
                    <a:pt x="16689" y="5763"/>
                    <a:pt x="16446" y="6153"/>
                  </a:cubicBezTo>
                  <a:cubicBezTo>
                    <a:pt x="16259" y="6456"/>
                    <a:pt x="16096" y="6772"/>
                    <a:pt x="16008" y="7114"/>
                  </a:cubicBezTo>
                  <a:cubicBezTo>
                    <a:pt x="16073" y="6657"/>
                    <a:pt x="16181" y="6207"/>
                    <a:pt x="16336" y="5772"/>
                  </a:cubicBezTo>
                  <a:cubicBezTo>
                    <a:pt x="16936" y="4083"/>
                    <a:pt x="18149" y="2700"/>
                    <a:pt x="19691" y="1819"/>
                  </a:cubicBezTo>
                  <a:close/>
                  <a:moveTo>
                    <a:pt x="9716" y="3392"/>
                  </a:moveTo>
                  <a:lnTo>
                    <a:pt x="9716" y="3392"/>
                  </a:lnTo>
                  <a:cubicBezTo>
                    <a:pt x="9788" y="3541"/>
                    <a:pt x="9808" y="3761"/>
                    <a:pt x="9832" y="3876"/>
                  </a:cubicBezTo>
                  <a:cubicBezTo>
                    <a:pt x="9880" y="4115"/>
                    <a:pt x="9921" y="4351"/>
                    <a:pt x="9950" y="4591"/>
                  </a:cubicBezTo>
                  <a:cubicBezTo>
                    <a:pt x="10007" y="5048"/>
                    <a:pt x="10029" y="5512"/>
                    <a:pt x="10009" y="5973"/>
                  </a:cubicBezTo>
                  <a:cubicBezTo>
                    <a:pt x="9994" y="6360"/>
                    <a:pt x="9946" y="6749"/>
                    <a:pt x="9863" y="7131"/>
                  </a:cubicBezTo>
                  <a:cubicBezTo>
                    <a:pt x="9920" y="6819"/>
                    <a:pt x="9951" y="6502"/>
                    <a:pt x="9953" y="6194"/>
                  </a:cubicBezTo>
                  <a:cubicBezTo>
                    <a:pt x="9963" y="5252"/>
                    <a:pt x="9733" y="4330"/>
                    <a:pt x="9716" y="3392"/>
                  </a:cubicBezTo>
                  <a:close/>
                  <a:moveTo>
                    <a:pt x="17011" y="358"/>
                  </a:moveTo>
                  <a:lnTo>
                    <a:pt x="17011" y="358"/>
                  </a:lnTo>
                  <a:cubicBezTo>
                    <a:pt x="16895" y="796"/>
                    <a:pt x="16754" y="1227"/>
                    <a:pt x="16641" y="1667"/>
                  </a:cubicBezTo>
                  <a:cubicBezTo>
                    <a:pt x="16191" y="3422"/>
                    <a:pt x="15876" y="5203"/>
                    <a:pt x="15782" y="7013"/>
                  </a:cubicBezTo>
                  <a:cubicBezTo>
                    <a:pt x="15782" y="7023"/>
                    <a:pt x="15787" y="7026"/>
                    <a:pt x="15791" y="7030"/>
                  </a:cubicBezTo>
                  <a:cubicBezTo>
                    <a:pt x="15784" y="7080"/>
                    <a:pt x="15774" y="7131"/>
                    <a:pt x="15768" y="7181"/>
                  </a:cubicBezTo>
                  <a:cubicBezTo>
                    <a:pt x="15611" y="6678"/>
                    <a:pt x="15510" y="6179"/>
                    <a:pt x="15493" y="5644"/>
                  </a:cubicBezTo>
                  <a:cubicBezTo>
                    <a:pt x="15465" y="4661"/>
                    <a:pt x="15642" y="3661"/>
                    <a:pt x="15923" y="2718"/>
                  </a:cubicBezTo>
                  <a:cubicBezTo>
                    <a:pt x="16061" y="2257"/>
                    <a:pt x="16231" y="1806"/>
                    <a:pt x="16437" y="1371"/>
                  </a:cubicBezTo>
                  <a:cubicBezTo>
                    <a:pt x="16604" y="1017"/>
                    <a:pt x="16803" y="685"/>
                    <a:pt x="17011" y="358"/>
                  </a:cubicBezTo>
                  <a:close/>
                  <a:moveTo>
                    <a:pt x="7406" y="3817"/>
                  </a:moveTo>
                  <a:lnTo>
                    <a:pt x="7406" y="3817"/>
                  </a:lnTo>
                  <a:cubicBezTo>
                    <a:pt x="7554" y="3987"/>
                    <a:pt x="7703" y="4157"/>
                    <a:pt x="7844" y="4330"/>
                  </a:cubicBezTo>
                  <a:cubicBezTo>
                    <a:pt x="8005" y="4526"/>
                    <a:pt x="8151" y="4733"/>
                    <a:pt x="8290" y="4945"/>
                  </a:cubicBezTo>
                  <a:cubicBezTo>
                    <a:pt x="8416" y="5139"/>
                    <a:pt x="8503" y="5356"/>
                    <a:pt x="8625" y="5552"/>
                  </a:cubicBezTo>
                  <a:cubicBezTo>
                    <a:pt x="8626" y="5556"/>
                    <a:pt x="8632" y="5557"/>
                    <a:pt x="8636" y="5559"/>
                  </a:cubicBezTo>
                  <a:cubicBezTo>
                    <a:pt x="8584" y="5874"/>
                    <a:pt x="8551" y="6189"/>
                    <a:pt x="8541" y="6507"/>
                  </a:cubicBezTo>
                  <a:cubicBezTo>
                    <a:pt x="8534" y="6746"/>
                    <a:pt x="8540" y="6989"/>
                    <a:pt x="8561" y="7230"/>
                  </a:cubicBezTo>
                  <a:cubicBezTo>
                    <a:pt x="8419" y="6692"/>
                    <a:pt x="8304" y="6146"/>
                    <a:pt x="8155" y="5609"/>
                  </a:cubicBezTo>
                  <a:cubicBezTo>
                    <a:pt x="8035" y="5176"/>
                    <a:pt x="7891" y="4747"/>
                    <a:pt x="7700" y="4339"/>
                  </a:cubicBezTo>
                  <a:cubicBezTo>
                    <a:pt x="7615" y="4159"/>
                    <a:pt x="7517" y="3983"/>
                    <a:pt x="7406" y="3817"/>
                  </a:cubicBezTo>
                  <a:close/>
                  <a:moveTo>
                    <a:pt x="7092" y="3605"/>
                  </a:moveTo>
                  <a:lnTo>
                    <a:pt x="7092" y="3605"/>
                  </a:lnTo>
                  <a:cubicBezTo>
                    <a:pt x="7163" y="3699"/>
                    <a:pt x="7236" y="3795"/>
                    <a:pt x="7297" y="3896"/>
                  </a:cubicBezTo>
                  <a:cubicBezTo>
                    <a:pt x="7416" y="4090"/>
                    <a:pt x="7524" y="4292"/>
                    <a:pt x="7617" y="4500"/>
                  </a:cubicBezTo>
                  <a:cubicBezTo>
                    <a:pt x="7803" y="4916"/>
                    <a:pt x="7941" y="5352"/>
                    <a:pt x="8057" y="5790"/>
                  </a:cubicBezTo>
                  <a:cubicBezTo>
                    <a:pt x="8267" y="6573"/>
                    <a:pt x="8419" y="7373"/>
                    <a:pt x="8689" y="8138"/>
                  </a:cubicBezTo>
                  <a:cubicBezTo>
                    <a:pt x="7704" y="6846"/>
                    <a:pt x="7405" y="5176"/>
                    <a:pt x="7092" y="3605"/>
                  </a:cubicBezTo>
                  <a:close/>
                  <a:moveTo>
                    <a:pt x="25109" y="3435"/>
                  </a:moveTo>
                  <a:cubicBezTo>
                    <a:pt x="24172" y="4977"/>
                    <a:pt x="23281" y="6556"/>
                    <a:pt x="22458" y="8162"/>
                  </a:cubicBezTo>
                  <a:cubicBezTo>
                    <a:pt x="22519" y="7874"/>
                    <a:pt x="22591" y="7586"/>
                    <a:pt x="22678" y="7304"/>
                  </a:cubicBezTo>
                  <a:cubicBezTo>
                    <a:pt x="22919" y="6526"/>
                    <a:pt x="23271" y="5777"/>
                    <a:pt x="23713" y="5095"/>
                  </a:cubicBezTo>
                  <a:cubicBezTo>
                    <a:pt x="24112" y="4483"/>
                    <a:pt x="24599" y="3949"/>
                    <a:pt x="25109" y="3435"/>
                  </a:cubicBezTo>
                  <a:close/>
                  <a:moveTo>
                    <a:pt x="9340" y="4150"/>
                  </a:moveTo>
                  <a:cubicBezTo>
                    <a:pt x="9084" y="5491"/>
                    <a:pt x="9094" y="6864"/>
                    <a:pt x="9124" y="8232"/>
                  </a:cubicBezTo>
                  <a:cubicBezTo>
                    <a:pt x="8789" y="6885"/>
                    <a:pt x="8866" y="5451"/>
                    <a:pt x="9340" y="4150"/>
                  </a:cubicBezTo>
                  <a:close/>
                  <a:moveTo>
                    <a:pt x="26768" y="5340"/>
                  </a:moveTo>
                  <a:lnTo>
                    <a:pt x="26768" y="5340"/>
                  </a:lnTo>
                  <a:cubicBezTo>
                    <a:pt x="25290" y="6084"/>
                    <a:pt x="23939" y="7067"/>
                    <a:pt x="22771" y="8239"/>
                  </a:cubicBezTo>
                  <a:cubicBezTo>
                    <a:pt x="22864" y="8019"/>
                    <a:pt x="22967" y="7806"/>
                    <a:pt x="23093" y="7600"/>
                  </a:cubicBezTo>
                  <a:cubicBezTo>
                    <a:pt x="23892" y="6294"/>
                    <a:pt x="25271" y="5486"/>
                    <a:pt x="26768" y="5340"/>
                  </a:cubicBezTo>
                  <a:close/>
                  <a:moveTo>
                    <a:pt x="27074" y="5335"/>
                  </a:moveTo>
                  <a:lnTo>
                    <a:pt x="27074" y="5335"/>
                  </a:lnTo>
                  <a:cubicBezTo>
                    <a:pt x="26762" y="5630"/>
                    <a:pt x="26453" y="5921"/>
                    <a:pt x="26113" y="6183"/>
                  </a:cubicBezTo>
                  <a:cubicBezTo>
                    <a:pt x="25728" y="6481"/>
                    <a:pt x="25332" y="6765"/>
                    <a:pt x="24934" y="7040"/>
                  </a:cubicBezTo>
                  <a:cubicBezTo>
                    <a:pt x="24265" y="7501"/>
                    <a:pt x="23576" y="7934"/>
                    <a:pt x="22871" y="8340"/>
                  </a:cubicBezTo>
                  <a:cubicBezTo>
                    <a:pt x="24096" y="7115"/>
                    <a:pt x="25520" y="6101"/>
                    <a:pt x="27074" y="5335"/>
                  </a:cubicBezTo>
                  <a:close/>
                  <a:moveTo>
                    <a:pt x="9317" y="3875"/>
                  </a:moveTo>
                  <a:lnTo>
                    <a:pt x="9317" y="3875"/>
                  </a:lnTo>
                  <a:cubicBezTo>
                    <a:pt x="9243" y="4054"/>
                    <a:pt x="9177" y="4237"/>
                    <a:pt x="9118" y="4421"/>
                  </a:cubicBezTo>
                  <a:cubicBezTo>
                    <a:pt x="8716" y="5706"/>
                    <a:pt x="8693" y="7101"/>
                    <a:pt x="9048" y="8401"/>
                  </a:cubicBezTo>
                  <a:cubicBezTo>
                    <a:pt x="8896" y="8091"/>
                    <a:pt x="8811" y="7751"/>
                    <a:pt x="8769" y="7413"/>
                  </a:cubicBezTo>
                  <a:cubicBezTo>
                    <a:pt x="8676" y="6657"/>
                    <a:pt x="8737" y="5877"/>
                    <a:pt x="8903" y="5136"/>
                  </a:cubicBezTo>
                  <a:cubicBezTo>
                    <a:pt x="8985" y="4776"/>
                    <a:pt x="9091" y="4418"/>
                    <a:pt x="9228" y="4075"/>
                  </a:cubicBezTo>
                  <a:cubicBezTo>
                    <a:pt x="9255" y="4005"/>
                    <a:pt x="9287" y="3940"/>
                    <a:pt x="9317" y="3875"/>
                  </a:cubicBezTo>
                  <a:close/>
                  <a:moveTo>
                    <a:pt x="25161" y="3199"/>
                  </a:moveTo>
                  <a:lnTo>
                    <a:pt x="25161" y="3199"/>
                  </a:lnTo>
                  <a:cubicBezTo>
                    <a:pt x="24854" y="3509"/>
                    <a:pt x="24550" y="3824"/>
                    <a:pt x="24268" y="4154"/>
                  </a:cubicBezTo>
                  <a:cubicBezTo>
                    <a:pt x="23238" y="5366"/>
                    <a:pt x="22605" y="6814"/>
                    <a:pt x="22350" y="8374"/>
                  </a:cubicBezTo>
                  <a:cubicBezTo>
                    <a:pt x="22350" y="8375"/>
                    <a:pt x="22349" y="8375"/>
                    <a:pt x="22349" y="8378"/>
                  </a:cubicBezTo>
                  <a:cubicBezTo>
                    <a:pt x="22341" y="8392"/>
                    <a:pt x="22341" y="8406"/>
                    <a:pt x="22343" y="8418"/>
                  </a:cubicBezTo>
                  <a:lnTo>
                    <a:pt x="22343" y="8422"/>
                  </a:lnTo>
                  <a:cubicBezTo>
                    <a:pt x="22316" y="8330"/>
                    <a:pt x="22292" y="8237"/>
                    <a:pt x="22275" y="8140"/>
                  </a:cubicBezTo>
                  <a:cubicBezTo>
                    <a:pt x="22232" y="7884"/>
                    <a:pt x="22228" y="7622"/>
                    <a:pt x="22249" y="7362"/>
                  </a:cubicBezTo>
                  <a:cubicBezTo>
                    <a:pt x="22323" y="6458"/>
                    <a:pt x="22770" y="5621"/>
                    <a:pt x="23323" y="4919"/>
                  </a:cubicBezTo>
                  <a:cubicBezTo>
                    <a:pt x="23843" y="4261"/>
                    <a:pt x="24467" y="3676"/>
                    <a:pt x="25161" y="3199"/>
                  </a:cubicBezTo>
                  <a:close/>
                  <a:moveTo>
                    <a:pt x="6949" y="3422"/>
                  </a:moveTo>
                  <a:cubicBezTo>
                    <a:pt x="6958" y="3425"/>
                    <a:pt x="6966" y="3431"/>
                    <a:pt x="6976" y="3436"/>
                  </a:cubicBezTo>
                  <a:cubicBezTo>
                    <a:pt x="6993" y="3463"/>
                    <a:pt x="7012" y="3492"/>
                    <a:pt x="7030" y="3519"/>
                  </a:cubicBezTo>
                  <a:cubicBezTo>
                    <a:pt x="7029" y="3521"/>
                    <a:pt x="7027" y="3526"/>
                    <a:pt x="7027" y="3529"/>
                  </a:cubicBezTo>
                  <a:cubicBezTo>
                    <a:pt x="7263" y="5264"/>
                    <a:pt x="7609" y="7110"/>
                    <a:pt x="8782" y="8470"/>
                  </a:cubicBezTo>
                  <a:cubicBezTo>
                    <a:pt x="8531" y="8316"/>
                    <a:pt x="8298" y="8131"/>
                    <a:pt x="8094" y="7914"/>
                  </a:cubicBezTo>
                  <a:cubicBezTo>
                    <a:pt x="6955" y="6711"/>
                    <a:pt x="6793" y="4997"/>
                    <a:pt x="6949" y="3422"/>
                  </a:cubicBezTo>
                  <a:close/>
                  <a:moveTo>
                    <a:pt x="9520" y="3968"/>
                  </a:moveTo>
                  <a:cubicBezTo>
                    <a:pt x="9517" y="4214"/>
                    <a:pt x="9526" y="4462"/>
                    <a:pt x="9524" y="4703"/>
                  </a:cubicBezTo>
                  <a:cubicBezTo>
                    <a:pt x="9520" y="5116"/>
                    <a:pt x="9520" y="5528"/>
                    <a:pt x="9509" y="5941"/>
                  </a:cubicBezTo>
                  <a:cubicBezTo>
                    <a:pt x="9496" y="6346"/>
                    <a:pt x="9473" y="6753"/>
                    <a:pt x="9431" y="7159"/>
                  </a:cubicBezTo>
                  <a:cubicBezTo>
                    <a:pt x="9409" y="7365"/>
                    <a:pt x="9384" y="7569"/>
                    <a:pt x="9350" y="7772"/>
                  </a:cubicBezTo>
                  <a:cubicBezTo>
                    <a:pt x="9317" y="7982"/>
                    <a:pt x="9299" y="8195"/>
                    <a:pt x="9253" y="8401"/>
                  </a:cubicBezTo>
                  <a:cubicBezTo>
                    <a:pt x="9252" y="8406"/>
                    <a:pt x="9256" y="8409"/>
                    <a:pt x="9260" y="8409"/>
                  </a:cubicBezTo>
                  <a:cubicBezTo>
                    <a:pt x="9263" y="8409"/>
                    <a:pt x="9266" y="8408"/>
                    <a:pt x="9267" y="8403"/>
                  </a:cubicBezTo>
                  <a:cubicBezTo>
                    <a:pt x="9328" y="8201"/>
                    <a:pt x="9402" y="8005"/>
                    <a:pt x="9442" y="7796"/>
                  </a:cubicBezTo>
                  <a:cubicBezTo>
                    <a:pt x="9483" y="7591"/>
                    <a:pt x="9517" y="7381"/>
                    <a:pt x="9541" y="7172"/>
                  </a:cubicBezTo>
                  <a:cubicBezTo>
                    <a:pt x="9589" y="6779"/>
                    <a:pt x="9611" y="6382"/>
                    <a:pt x="9624" y="5989"/>
                  </a:cubicBezTo>
                  <a:cubicBezTo>
                    <a:pt x="9636" y="5569"/>
                    <a:pt x="9638" y="5150"/>
                    <a:pt x="9639" y="4729"/>
                  </a:cubicBezTo>
                  <a:cubicBezTo>
                    <a:pt x="9639" y="4561"/>
                    <a:pt x="9646" y="4388"/>
                    <a:pt x="9650" y="4217"/>
                  </a:cubicBezTo>
                  <a:cubicBezTo>
                    <a:pt x="9719" y="4842"/>
                    <a:pt x="9824" y="5465"/>
                    <a:pt x="9825" y="6095"/>
                  </a:cubicBezTo>
                  <a:cubicBezTo>
                    <a:pt x="9828" y="6545"/>
                    <a:pt x="9768" y="6995"/>
                    <a:pt x="9659" y="7432"/>
                  </a:cubicBezTo>
                  <a:cubicBezTo>
                    <a:pt x="9563" y="7810"/>
                    <a:pt x="9414" y="8168"/>
                    <a:pt x="9250" y="8521"/>
                  </a:cubicBezTo>
                  <a:cubicBezTo>
                    <a:pt x="9215" y="7005"/>
                    <a:pt x="9215" y="5458"/>
                    <a:pt x="9520" y="3968"/>
                  </a:cubicBezTo>
                  <a:close/>
                  <a:moveTo>
                    <a:pt x="27233" y="5316"/>
                  </a:moveTo>
                  <a:cubicBezTo>
                    <a:pt x="27144" y="5479"/>
                    <a:pt x="27045" y="5637"/>
                    <a:pt x="26940" y="5793"/>
                  </a:cubicBezTo>
                  <a:cubicBezTo>
                    <a:pt x="25808" y="7023"/>
                    <a:pt x="24386" y="7982"/>
                    <a:pt x="22807" y="8537"/>
                  </a:cubicBezTo>
                  <a:cubicBezTo>
                    <a:pt x="23579" y="8094"/>
                    <a:pt x="24332" y="7620"/>
                    <a:pt x="25063" y="7111"/>
                  </a:cubicBezTo>
                  <a:cubicBezTo>
                    <a:pt x="25458" y="6834"/>
                    <a:pt x="25850" y="6552"/>
                    <a:pt x="26230" y="6254"/>
                  </a:cubicBezTo>
                  <a:cubicBezTo>
                    <a:pt x="26581" y="5979"/>
                    <a:pt x="26941" y="5679"/>
                    <a:pt x="27205" y="5318"/>
                  </a:cubicBezTo>
                  <a:cubicBezTo>
                    <a:pt x="27215" y="5318"/>
                    <a:pt x="27225" y="5316"/>
                    <a:pt x="27233" y="5316"/>
                  </a:cubicBezTo>
                  <a:close/>
                  <a:moveTo>
                    <a:pt x="9825" y="3468"/>
                  </a:moveTo>
                  <a:cubicBezTo>
                    <a:pt x="9977" y="3748"/>
                    <a:pt x="10095" y="4046"/>
                    <a:pt x="10184" y="4346"/>
                  </a:cubicBezTo>
                  <a:cubicBezTo>
                    <a:pt x="10618" y="5818"/>
                    <a:pt x="10313" y="7405"/>
                    <a:pt x="9421" y="8642"/>
                  </a:cubicBezTo>
                  <a:cubicBezTo>
                    <a:pt x="9364" y="8670"/>
                    <a:pt x="9307" y="8700"/>
                    <a:pt x="9250" y="8730"/>
                  </a:cubicBezTo>
                  <a:cubicBezTo>
                    <a:pt x="9263" y="8713"/>
                    <a:pt x="9275" y="8691"/>
                    <a:pt x="9286" y="8672"/>
                  </a:cubicBezTo>
                  <a:cubicBezTo>
                    <a:pt x="9291" y="8683"/>
                    <a:pt x="9303" y="8690"/>
                    <a:pt x="9315" y="8690"/>
                  </a:cubicBezTo>
                  <a:cubicBezTo>
                    <a:pt x="9325" y="8690"/>
                    <a:pt x="9334" y="8686"/>
                    <a:pt x="9341" y="8674"/>
                  </a:cubicBezTo>
                  <a:cubicBezTo>
                    <a:pt x="9584" y="8338"/>
                    <a:pt x="9730" y="7890"/>
                    <a:pt x="9843" y="7494"/>
                  </a:cubicBezTo>
                  <a:cubicBezTo>
                    <a:pt x="10058" y="6748"/>
                    <a:pt x="10123" y="5967"/>
                    <a:pt x="10085" y="5191"/>
                  </a:cubicBezTo>
                  <a:cubicBezTo>
                    <a:pt x="10065" y="4805"/>
                    <a:pt x="10017" y="4422"/>
                    <a:pt x="9950" y="4041"/>
                  </a:cubicBezTo>
                  <a:cubicBezTo>
                    <a:pt x="9917" y="3858"/>
                    <a:pt x="9895" y="3662"/>
                    <a:pt x="9832" y="3485"/>
                  </a:cubicBezTo>
                  <a:cubicBezTo>
                    <a:pt x="9831" y="3479"/>
                    <a:pt x="9828" y="3473"/>
                    <a:pt x="9825" y="3468"/>
                  </a:cubicBezTo>
                  <a:close/>
                  <a:moveTo>
                    <a:pt x="26679" y="6155"/>
                  </a:moveTo>
                  <a:cubicBezTo>
                    <a:pt x="26616" y="6236"/>
                    <a:pt x="26555" y="6314"/>
                    <a:pt x="26491" y="6392"/>
                  </a:cubicBezTo>
                  <a:cubicBezTo>
                    <a:pt x="25954" y="7032"/>
                    <a:pt x="25310" y="7583"/>
                    <a:pt x="24587" y="8005"/>
                  </a:cubicBezTo>
                  <a:cubicBezTo>
                    <a:pt x="24223" y="8219"/>
                    <a:pt x="23837" y="8399"/>
                    <a:pt x="23437" y="8541"/>
                  </a:cubicBezTo>
                  <a:cubicBezTo>
                    <a:pt x="23238" y="8612"/>
                    <a:pt x="23035" y="8673"/>
                    <a:pt x="22831" y="8726"/>
                  </a:cubicBezTo>
                  <a:cubicBezTo>
                    <a:pt x="22746" y="8745"/>
                    <a:pt x="22658" y="8765"/>
                    <a:pt x="22571" y="8784"/>
                  </a:cubicBezTo>
                  <a:cubicBezTo>
                    <a:pt x="22577" y="8762"/>
                    <a:pt x="22584" y="8743"/>
                    <a:pt x="22591" y="8723"/>
                  </a:cubicBezTo>
                  <a:cubicBezTo>
                    <a:pt x="24145" y="8222"/>
                    <a:pt x="25562" y="7339"/>
                    <a:pt x="26679" y="6155"/>
                  </a:cubicBezTo>
                  <a:close/>
                  <a:moveTo>
                    <a:pt x="28701" y="9971"/>
                  </a:moveTo>
                  <a:cubicBezTo>
                    <a:pt x="29477" y="9971"/>
                    <a:pt x="30242" y="10102"/>
                    <a:pt x="31010" y="10195"/>
                  </a:cubicBezTo>
                  <a:cubicBezTo>
                    <a:pt x="30993" y="10205"/>
                    <a:pt x="30976" y="10218"/>
                    <a:pt x="30961" y="10228"/>
                  </a:cubicBezTo>
                  <a:cubicBezTo>
                    <a:pt x="30949" y="10231"/>
                    <a:pt x="30939" y="10234"/>
                    <a:pt x="30929" y="10235"/>
                  </a:cubicBezTo>
                  <a:cubicBezTo>
                    <a:pt x="30801" y="10259"/>
                    <a:pt x="30672" y="10267"/>
                    <a:pt x="30542" y="10267"/>
                  </a:cubicBezTo>
                  <a:cubicBezTo>
                    <a:pt x="30310" y="10267"/>
                    <a:pt x="30076" y="10241"/>
                    <a:pt x="29844" y="10228"/>
                  </a:cubicBezTo>
                  <a:cubicBezTo>
                    <a:pt x="29722" y="10222"/>
                    <a:pt x="29600" y="10218"/>
                    <a:pt x="29479" y="10218"/>
                  </a:cubicBezTo>
                  <a:cubicBezTo>
                    <a:pt x="29173" y="10218"/>
                    <a:pt x="28867" y="10238"/>
                    <a:pt x="28560" y="10275"/>
                  </a:cubicBezTo>
                  <a:cubicBezTo>
                    <a:pt x="27758" y="10373"/>
                    <a:pt x="26964" y="10539"/>
                    <a:pt x="26183" y="10750"/>
                  </a:cubicBezTo>
                  <a:cubicBezTo>
                    <a:pt x="26297" y="10608"/>
                    <a:pt x="26452" y="10508"/>
                    <a:pt x="26613" y="10421"/>
                  </a:cubicBezTo>
                  <a:cubicBezTo>
                    <a:pt x="26821" y="10310"/>
                    <a:pt x="27040" y="10224"/>
                    <a:pt x="27266" y="10157"/>
                  </a:cubicBezTo>
                  <a:cubicBezTo>
                    <a:pt x="27709" y="10028"/>
                    <a:pt x="28170" y="9975"/>
                    <a:pt x="28629" y="9971"/>
                  </a:cubicBezTo>
                  <a:cubicBezTo>
                    <a:pt x="28653" y="9971"/>
                    <a:pt x="28677" y="9971"/>
                    <a:pt x="28701" y="9971"/>
                  </a:cubicBezTo>
                  <a:close/>
                  <a:moveTo>
                    <a:pt x="29464" y="10339"/>
                  </a:moveTo>
                  <a:cubicBezTo>
                    <a:pt x="29624" y="10339"/>
                    <a:pt x="29784" y="10344"/>
                    <a:pt x="29943" y="10354"/>
                  </a:cubicBezTo>
                  <a:cubicBezTo>
                    <a:pt x="30074" y="10364"/>
                    <a:pt x="30201" y="10374"/>
                    <a:pt x="30331" y="10380"/>
                  </a:cubicBezTo>
                  <a:cubicBezTo>
                    <a:pt x="29060" y="10656"/>
                    <a:pt x="27762" y="10802"/>
                    <a:pt x="26460" y="10802"/>
                  </a:cubicBezTo>
                  <a:cubicBezTo>
                    <a:pt x="26417" y="10802"/>
                    <a:pt x="26374" y="10802"/>
                    <a:pt x="26331" y="10801"/>
                  </a:cubicBezTo>
                  <a:cubicBezTo>
                    <a:pt x="27103" y="10634"/>
                    <a:pt x="27872" y="10444"/>
                    <a:pt x="28662" y="10376"/>
                  </a:cubicBezTo>
                  <a:cubicBezTo>
                    <a:pt x="28929" y="10352"/>
                    <a:pt x="29196" y="10339"/>
                    <a:pt x="29464" y="10339"/>
                  </a:cubicBezTo>
                  <a:close/>
                  <a:moveTo>
                    <a:pt x="30660" y="10421"/>
                  </a:moveTo>
                  <a:lnTo>
                    <a:pt x="30660" y="10421"/>
                  </a:lnTo>
                  <a:cubicBezTo>
                    <a:pt x="30020" y="10800"/>
                    <a:pt x="29315" y="11064"/>
                    <a:pt x="28577" y="11190"/>
                  </a:cubicBezTo>
                  <a:cubicBezTo>
                    <a:pt x="28310" y="11236"/>
                    <a:pt x="28026" y="11267"/>
                    <a:pt x="27743" y="11267"/>
                  </a:cubicBezTo>
                  <a:cubicBezTo>
                    <a:pt x="27279" y="11267"/>
                    <a:pt x="26816" y="11182"/>
                    <a:pt x="26428" y="10933"/>
                  </a:cubicBezTo>
                  <a:cubicBezTo>
                    <a:pt x="27853" y="10912"/>
                    <a:pt x="29272" y="10744"/>
                    <a:pt x="30660" y="10421"/>
                  </a:cubicBezTo>
                  <a:close/>
                  <a:moveTo>
                    <a:pt x="30529" y="10662"/>
                  </a:moveTo>
                  <a:lnTo>
                    <a:pt x="30529" y="10662"/>
                  </a:lnTo>
                  <a:cubicBezTo>
                    <a:pt x="29965" y="11081"/>
                    <a:pt x="29384" y="11485"/>
                    <a:pt x="28692" y="11635"/>
                  </a:cubicBezTo>
                  <a:cubicBezTo>
                    <a:pt x="28534" y="11669"/>
                    <a:pt x="28376" y="11685"/>
                    <a:pt x="28219" y="11685"/>
                  </a:cubicBezTo>
                  <a:cubicBezTo>
                    <a:pt x="28045" y="11685"/>
                    <a:pt x="27872" y="11666"/>
                    <a:pt x="27702" y="11630"/>
                  </a:cubicBezTo>
                  <a:cubicBezTo>
                    <a:pt x="27655" y="11601"/>
                    <a:pt x="27608" y="11573"/>
                    <a:pt x="27560" y="11546"/>
                  </a:cubicBezTo>
                  <a:cubicBezTo>
                    <a:pt x="27449" y="11485"/>
                    <a:pt x="27336" y="11425"/>
                    <a:pt x="27219" y="11372"/>
                  </a:cubicBezTo>
                  <a:lnTo>
                    <a:pt x="27219" y="11372"/>
                  </a:lnTo>
                  <a:cubicBezTo>
                    <a:pt x="27394" y="11399"/>
                    <a:pt x="27572" y="11410"/>
                    <a:pt x="27751" y="11410"/>
                  </a:cubicBezTo>
                  <a:cubicBezTo>
                    <a:pt x="27993" y="11410"/>
                    <a:pt x="28235" y="11389"/>
                    <a:pt x="28468" y="11355"/>
                  </a:cubicBezTo>
                  <a:cubicBezTo>
                    <a:pt x="29191" y="11251"/>
                    <a:pt x="29891" y="11013"/>
                    <a:pt x="30529" y="10662"/>
                  </a:cubicBezTo>
                  <a:close/>
                  <a:moveTo>
                    <a:pt x="2437" y="8232"/>
                  </a:moveTo>
                  <a:cubicBezTo>
                    <a:pt x="2479" y="8289"/>
                    <a:pt x="2515" y="8350"/>
                    <a:pt x="2554" y="8409"/>
                  </a:cubicBezTo>
                  <a:cubicBezTo>
                    <a:pt x="2717" y="9712"/>
                    <a:pt x="3072" y="10986"/>
                    <a:pt x="3625" y="12175"/>
                  </a:cubicBezTo>
                  <a:cubicBezTo>
                    <a:pt x="3524" y="12004"/>
                    <a:pt x="3423" y="11831"/>
                    <a:pt x="3327" y="11658"/>
                  </a:cubicBezTo>
                  <a:cubicBezTo>
                    <a:pt x="3036" y="11128"/>
                    <a:pt x="2794" y="10622"/>
                    <a:pt x="2619" y="10042"/>
                  </a:cubicBezTo>
                  <a:cubicBezTo>
                    <a:pt x="2531" y="9748"/>
                    <a:pt x="2466" y="9446"/>
                    <a:pt x="2432" y="9141"/>
                  </a:cubicBezTo>
                  <a:cubicBezTo>
                    <a:pt x="2420" y="9045"/>
                    <a:pt x="2460" y="8361"/>
                    <a:pt x="2437" y="8232"/>
                  </a:cubicBezTo>
                  <a:close/>
                  <a:moveTo>
                    <a:pt x="12722" y="8899"/>
                  </a:moveTo>
                  <a:lnTo>
                    <a:pt x="12722" y="8899"/>
                  </a:lnTo>
                  <a:cubicBezTo>
                    <a:pt x="12718" y="8927"/>
                    <a:pt x="12712" y="8955"/>
                    <a:pt x="12709" y="8984"/>
                  </a:cubicBezTo>
                  <a:cubicBezTo>
                    <a:pt x="12687" y="9219"/>
                    <a:pt x="12681" y="9456"/>
                    <a:pt x="12688" y="9692"/>
                  </a:cubicBezTo>
                  <a:cubicBezTo>
                    <a:pt x="12396" y="10119"/>
                    <a:pt x="12142" y="10580"/>
                    <a:pt x="11888" y="11032"/>
                  </a:cubicBezTo>
                  <a:cubicBezTo>
                    <a:pt x="11674" y="11414"/>
                    <a:pt x="11471" y="11801"/>
                    <a:pt x="11272" y="12192"/>
                  </a:cubicBezTo>
                  <a:cubicBezTo>
                    <a:pt x="11545" y="11013"/>
                    <a:pt x="12037" y="9897"/>
                    <a:pt x="12722" y="8899"/>
                  </a:cubicBezTo>
                  <a:close/>
                  <a:moveTo>
                    <a:pt x="2673" y="8388"/>
                  </a:moveTo>
                  <a:cubicBezTo>
                    <a:pt x="3320" y="8903"/>
                    <a:pt x="3808" y="9608"/>
                    <a:pt x="4039" y="10404"/>
                  </a:cubicBezTo>
                  <a:cubicBezTo>
                    <a:pt x="4205" y="10993"/>
                    <a:pt x="4229" y="11606"/>
                    <a:pt x="4134" y="12202"/>
                  </a:cubicBezTo>
                  <a:cubicBezTo>
                    <a:pt x="4119" y="12028"/>
                    <a:pt x="4086" y="11857"/>
                    <a:pt x="4042" y="11688"/>
                  </a:cubicBezTo>
                  <a:cubicBezTo>
                    <a:pt x="3933" y="11268"/>
                    <a:pt x="3792" y="10854"/>
                    <a:pt x="3652" y="10441"/>
                  </a:cubicBezTo>
                  <a:cubicBezTo>
                    <a:pt x="3409" y="9723"/>
                    <a:pt x="3117" y="9005"/>
                    <a:pt x="2673" y="8389"/>
                  </a:cubicBezTo>
                  <a:lnTo>
                    <a:pt x="2673" y="8388"/>
                  </a:lnTo>
                  <a:close/>
                  <a:moveTo>
                    <a:pt x="12698" y="9912"/>
                  </a:moveTo>
                  <a:cubicBezTo>
                    <a:pt x="12705" y="10018"/>
                    <a:pt x="12716" y="10124"/>
                    <a:pt x="12731" y="10231"/>
                  </a:cubicBezTo>
                  <a:cubicBezTo>
                    <a:pt x="12609" y="10444"/>
                    <a:pt x="12504" y="10666"/>
                    <a:pt x="12379" y="10879"/>
                  </a:cubicBezTo>
                  <a:cubicBezTo>
                    <a:pt x="12255" y="11089"/>
                    <a:pt x="12123" y="11295"/>
                    <a:pt x="11984" y="11495"/>
                  </a:cubicBezTo>
                  <a:cubicBezTo>
                    <a:pt x="11833" y="11708"/>
                    <a:pt x="11672" y="11915"/>
                    <a:pt x="11505" y="12114"/>
                  </a:cubicBezTo>
                  <a:cubicBezTo>
                    <a:pt x="11421" y="12210"/>
                    <a:pt x="11336" y="12302"/>
                    <a:pt x="11251" y="12394"/>
                  </a:cubicBezTo>
                  <a:cubicBezTo>
                    <a:pt x="11488" y="11953"/>
                    <a:pt x="11736" y="11518"/>
                    <a:pt x="11987" y="11085"/>
                  </a:cubicBezTo>
                  <a:cubicBezTo>
                    <a:pt x="12218" y="10689"/>
                    <a:pt x="12464" y="10305"/>
                    <a:pt x="12698" y="9912"/>
                  </a:cubicBezTo>
                  <a:close/>
                  <a:moveTo>
                    <a:pt x="12874" y="8107"/>
                  </a:moveTo>
                  <a:cubicBezTo>
                    <a:pt x="12829" y="8273"/>
                    <a:pt x="12793" y="8439"/>
                    <a:pt x="12765" y="8608"/>
                  </a:cubicBezTo>
                  <a:cubicBezTo>
                    <a:pt x="11946" y="9739"/>
                    <a:pt x="11390" y="11048"/>
                    <a:pt x="11123" y="12417"/>
                  </a:cubicBezTo>
                  <a:cubicBezTo>
                    <a:pt x="11108" y="12111"/>
                    <a:pt x="11106" y="11804"/>
                    <a:pt x="11133" y="11498"/>
                  </a:cubicBezTo>
                  <a:cubicBezTo>
                    <a:pt x="11244" y="10176"/>
                    <a:pt x="11833" y="8913"/>
                    <a:pt x="12874" y="8107"/>
                  </a:cubicBezTo>
                  <a:close/>
                  <a:moveTo>
                    <a:pt x="12760" y="10429"/>
                  </a:moveTo>
                  <a:cubicBezTo>
                    <a:pt x="12777" y="10534"/>
                    <a:pt x="12795" y="10637"/>
                    <a:pt x="12817" y="10740"/>
                  </a:cubicBezTo>
                  <a:cubicBezTo>
                    <a:pt x="12699" y="10898"/>
                    <a:pt x="12613" y="11075"/>
                    <a:pt x="12506" y="11241"/>
                  </a:cubicBezTo>
                  <a:cubicBezTo>
                    <a:pt x="12377" y="11444"/>
                    <a:pt x="12234" y="11638"/>
                    <a:pt x="12074" y="11820"/>
                  </a:cubicBezTo>
                  <a:cubicBezTo>
                    <a:pt x="11855" y="12067"/>
                    <a:pt x="11610" y="12282"/>
                    <a:pt x="11342" y="12473"/>
                  </a:cubicBezTo>
                  <a:cubicBezTo>
                    <a:pt x="11434" y="12368"/>
                    <a:pt x="11522" y="12260"/>
                    <a:pt x="11607" y="12155"/>
                  </a:cubicBezTo>
                  <a:cubicBezTo>
                    <a:pt x="11762" y="11969"/>
                    <a:pt x="11908" y="11777"/>
                    <a:pt x="12048" y="11580"/>
                  </a:cubicBezTo>
                  <a:cubicBezTo>
                    <a:pt x="12199" y="11369"/>
                    <a:pt x="12340" y="11153"/>
                    <a:pt x="12474" y="10932"/>
                  </a:cubicBezTo>
                  <a:cubicBezTo>
                    <a:pt x="12570" y="10769"/>
                    <a:pt x="12674" y="10601"/>
                    <a:pt x="12760" y="10429"/>
                  </a:cubicBezTo>
                  <a:close/>
                  <a:moveTo>
                    <a:pt x="1450" y="10404"/>
                  </a:moveTo>
                  <a:cubicBezTo>
                    <a:pt x="1462" y="10404"/>
                    <a:pt x="1475" y="10404"/>
                    <a:pt x="1487" y="10404"/>
                  </a:cubicBezTo>
                  <a:cubicBezTo>
                    <a:pt x="1915" y="10417"/>
                    <a:pt x="2332" y="10539"/>
                    <a:pt x="2704" y="10754"/>
                  </a:cubicBezTo>
                  <a:cubicBezTo>
                    <a:pt x="2950" y="11352"/>
                    <a:pt x="3269" y="11925"/>
                    <a:pt x="3601" y="12478"/>
                  </a:cubicBezTo>
                  <a:cubicBezTo>
                    <a:pt x="3482" y="12345"/>
                    <a:pt x="3358" y="12217"/>
                    <a:pt x="3228" y="12095"/>
                  </a:cubicBezTo>
                  <a:cubicBezTo>
                    <a:pt x="2964" y="11847"/>
                    <a:pt x="2676" y="11627"/>
                    <a:pt x="2371" y="11431"/>
                  </a:cubicBezTo>
                  <a:cubicBezTo>
                    <a:pt x="2059" y="11233"/>
                    <a:pt x="1729" y="11062"/>
                    <a:pt x="1388" y="10922"/>
                  </a:cubicBezTo>
                  <a:cubicBezTo>
                    <a:pt x="1219" y="10854"/>
                    <a:pt x="1047" y="10791"/>
                    <a:pt x="871" y="10740"/>
                  </a:cubicBezTo>
                  <a:cubicBezTo>
                    <a:pt x="739" y="10702"/>
                    <a:pt x="589" y="10652"/>
                    <a:pt x="447" y="10637"/>
                  </a:cubicBezTo>
                  <a:lnTo>
                    <a:pt x="444" y="10634"/>
                  </a:lnTo>
                  <a:cubicBezTo>
                    <a:pt x="468" y="10610"/>
                    <a:pt x="501" y="10590"/>
                    <a:pt x="525" y="10577"/>
                  </a:cubicBezTo>
                  <a:cubicBezTo>
                    <a:pt x="617" y="10530"/>
                    <a:pt x="722" y="10503"/>
                    <a:pt x="821" y="10479"/>
                  </a:cubicBezTo>
                  <a:cubicBezTo>
                    <a:pt x="1025" y="10427"/>
                    <a:pt x="1238" y="10404"/>
                    <a:pt x="1450" y="10404"/>
                  </a:cubicBezTo>
                  <a:close/>
                  <a:moveTo>
                    <a:pt x="13493" y="7674"/>
                  </a:moveTo>
                  <a:lnTo>
                    <a:pt x="13498" y="7680"/>
                  </a:lnTo>
                  <a:cubicBezTo>
                    <a:pt x="13471" y="7691"/>
                    <a:pt x="13451" y="7717"/>
                    <a:pt x="13460" y="7752"/>
                  </a:cubicBezTo>
                  <a:cubicBezTo>
                    <a:pt x="13822" y="9401"/>
                    <a:pt x="14074" y="11064"/>
                    <a:pt x="14192" y="12748"/>
                  </a:cubicBezTo>
                  <a:cubicBezTo>
                    <a:pt x="14142" y="12644"/>
                    <a:pt x="14086" y="12543"/>
                    <a:pt x="14029" y="12443"/>
                  </a:cubicBezTo>
                  <a:cubicBezTo>
                    <a:pt x="13914" y="12234"/>
                    <a:pt x="13808" y="12024"/>
                    <a:pt x="13715" y="11804"/>
                  </a:cubicBezTo>
                  <a:cubicBezTo>
                    <a:pt x="13532" y="11376"/>
                    <a:pt x="13397" y="10929"/>
                    <a:pt x="13311" y="10472"/>
                  </a:cubicBezTo>
                  <a:cubicBezTo>
                    <a:pt x="13226" y="10018"/>
                    <a:pt x="13190" y="9551"/>
                    <a:pt x="13212" y="9090"/>
                  </a:cubicBezTo>
                  <a:cubicBezTo>
                    <a:pt x="13233" y="8613"/>
                    <a:pt x="13332" y="8155"/>
                    <a:pt x="13449" y="7694"/>
                  </a:cubicBezTo>
                  <a:cubicBezTo>
                    <a:pt x="13449" y="7687"/>
                    <a:pt x="13451" y="7684"/>
                    <a:pt x="13451" y="7680"/>
                  </a:cubicBezTo>
                  <a:cubicBezTo>
                    <a:pt x="13467" y="7678"/>
                    <a:pt x="13478" y="7677"/>
                    <a:pt x="13493" y="7674"/>
                  </a:cubicBezTo>
                  <a:close/>
                  <a:moveTo>
                    <a:pt x="2707" y="8663"/>
                  </a:moveTo>
                  <a:lnTo>
                    <a:pt x="2707" y="8663"/>
                  </a:lnTo>
                  <a:cubicBezTo>
                    <a:pt x="3036" y="9229"/>
                    <a:pt x="3289" y="9835"/>
                    <a:pt x="3509" y="10456"/>
                  </a:cubicBezTo>
                  <a:cubicBezTo>
                    <a:pt x="3646" y="10847"/>
                    <a:pt x="3787" y="11238"/>
                    <a:pt x="3899" y="11635"/>
                  </a:cubicBezTo>
                  <a:cubicBezTo>
                    <a:pt x="4005" y="12007"/>
                    <a:pt x="4070" y="12396"/>
                    <a:pt x="3994" y="12783"/>
                  </a:cubicBezTo>
                  <a:cubicBezTo>
                    <a:pt x="3977" y="12752"/>
                    <a:pt x="3958" y="12722"/>
                    <a:pt x="3940" y="12694"/>
                  </a:cubicBezTo>
                  <a:lnTo>
                    <a:pt x="3940" y="12688"/>
                  </a:lnTo>
                  <a:cubicBezTo>
                    <a:pt x="3330" y="11416"/>
                    <a:pt x="2907" y="10061"/>
                    <a:pt x="2707" y="8663"/>
                  </a:cubicBezTo>
                  <a:close/>
                  <a:moveTo>
                    <a:pt x="566" y="10757"/>
                  </a:moveTo>
                  <a:lnTo>
                    <a:pt x="566" y="10757"/>
                  </a:lnTo>
                  <a:cubicBezTo>
                    <a:pt x="655" y="10784"/>
                    <a:pt x="743" y="10807"/>
                    <a:pt x="826" y="10835"/>
                  </a:cubicBezTo>
                  <a:cubicBezTo>
                    <a:pt x="1003" y="10896"/>
                    <a:pt x="1178" y="10962"/>
                    <a:pt x="1351" y="11034"/>
                  </a:cubicBezTo>
                  <a:cubicBezTo>
                    <a:pt x="1676" y="11174"/>
                    <a:pt x="1991" y="11345"/>
                    <a:pt x="2288" y="11539"/>
                  </a:cubicBezTo>
                  <a:cubicBezTo>
                    <a:pt x="2598" y="11742"/>
                    <a:pt x="2889" y="11973"/>
                    <a:pt x="3161" y="12227"/>
                  </a:cubicBezTo>
                  <a:cubicBezTo>
                    <a:pt x="3284" y="12345"/>
                    <a:pt x="3405" y="12465"/>
                    <a:pt x="3519" y="12593"/>
                  </a:cubicBezTo>
                  <a:cubicBezTo>
                    <a:pt x="3575" y="12657"/>
                    <a:pt x="3631" y="12722"/>
                    <a:pt x="3683" y="12790"/>
                  </a:cubicBezTo>
                  <a:cubicBezTo>
                    <a:pt x="3607" y="12763"/>
                    <a:pt x="3524" y="12738"/>
                    <a:pt x="3456" y="12712"/>
                  </a:cubicBezTo>
                  <a:cubicBezTo>
                    <a:pt x="3297" y="12648"/>
                    <a:pt x="3141" y="12580"/>
                    <a:pt x="2985" y="12508"/>
                  </a:cubicBezTo>
                  <a:cubicBezTo>
                    <a:pt x="2660" y="12359"/>
                    <a:pt x="2345" y="12190"/>
                    <a:pt x="2042" y="12001"/>
                  </a:cubicBezTo>
                  <a:cubicBezTo>
                    <a:pt x="1735" y="11810"/>
                    <a:pt x="1440" y="11596"/>
                    <a:pt x="1169" y="11356"/>
                  </a:cubicBezTo>
                  <a:cubicBezTo>
                    <a:pt x="956" y="11169"/>
                    <a:pt x="765" y="10959"/>
                    <a:pt x="566" y="10757"/>
                  </a:cubicBezTo>
                  <a:close/>
                  <a:moveTo>
                    <a:pt x="13321" y="7806"/>
                  </a:moveTo>
                  <a:lnTo>
                    <a:pt x="13321" y="7806"/>
                  </a:lnTo>
                  <a:cubicBezTo>
                    <a:pt x="13207" y="8151"/>
                    <a:pt x="13145" y="8513"/>
                    <a:pt x="13114" y="8872"/>
                  </a:cubicBezTo>
                  <a:cubicBezTo>
                    <a:pt x="13050" y="9597"/>
                    <a:pt x="13128" y="10334"/>
                    <a:pt x="13321" y="11037"/>
                  </a:cubicBezTo>
                  <a:cubicBezTo>
                    <a:pt x="13416" y="11381"/>
                    <a:pt x="13541" y="11718"/>
                    <a:pt x="13690" y="12043"/>
                  </a:cubicBezTo>
                  <a:cubicBezTo>
                    <a:pt x="13832" y="12352"/>
                    <a:pt x="14037" y="12644"/>
                    <a:pt x="14155" y="12966"/>
                  </a:cubicBezTo>
                  <a:cubicBezTo>
                    <a:pt x="13947" y="12728"/>
                    <a:pt x="13762" y="12470"/>
                    <a:pt x="13605" y="12193"/>
                  </a:cubicBezTo>
                  <a:cubicBezTo>
                    <a:pt x="12865" y="10905"/>
                    <a:pt x="12694" y="9313"/>
                    <a:pt x="13159" y="7904"/>
                  </a:cubicBezTo>
                  <a:cubicBezTo>
                    <a:pt x="13213" y="7869"/>
                    <a:pt x="13268" y="7839"/>
                    <a:pt x="13321" y="7806"/>
                  </a:cubicBezTo>
                  <a:close/>
                  <a:moveTo>
                    <a:pt x="407" y="10706"/>
                  </a:moveTo>
                  <a:lnTo>
                    <a:pt x="407" y="10706"/>
                  </a:lnTo>
                  <a:cubicBezTo>
                    <a:pt x="416" y="10709"/>
                    <a:pt x="424" y="10712"/>
                    <a:pt x="431" y="10715"/>
                  </a:cubicBezTo>
                  <a:cubicBezTo>
                    <a:pt x="599" y="10996"/>
                    <a:pt x="834" y="11237"/>
                    <a:pt x="1075" y="11452"/>
                  </a:cubicBezTo>
                  <a:cubicBezTo>
                    <a:pt x="1344" y="11692"/>
                    <a:pt x="1634" y="11905"/>
                    <a:pt x="1939" y="12098"/>
                  </a:cubicBezTo>
                  <a:cubicBezTo>
                    <a:pt x="2253" y="12297"/>
                    <a:pt x="2582" y="12473"/>
                    <a:pt x="2920" y="12629"/>
                  </a:cubicBezTo>
                  <a:cubicBezTo>
                    <a:pt x="3082" y="12702"/>
                    <a:pt x="3246" y="12773"/>
                    <a:pt x="3412" y="12841"/>
                  </a:cubicBezTo>
                  <a:cubicBezTo>
                    <a:pt x="3502" y="12875"/>
                    <a:pt x="3604" y="12928"/>
                    <a:pt x="3707" y="12963"/>
                  </a:cubicBezTo>
                  <a:cubicBezTo>
                    <a:pt x="3533" y="13019"/>
                    <a:pt x="3352" y="13046"/>
                    <a:pt x="3171" y="13046"/>
                  </a:cubicBezTo>
                  <a:cubicBezTo>
                    <a:pt x="2935" y="13046"/>
                    <a:pt x="2697" y="13001"/>
                    <a:pt x="2471" y="12921"/>
                  </a:cubicBezTo>
                  <a:cubicBezTo>
                    <a:pt x="1537" y="12589"/>
                    <a:pt x="958" y="11712"/>
                    <a:pt x="482" y="10892"/>
                  </a:cubicBezTo>
                  <a:cubicBezTo>
                    <a:pt x="451" y="10837"/>
                    <a:pt x="403" y="10770"/>
                    <a:pt x="407" y="10706"/>
                  </a:cubicBezTo>
                  <a:close/>
                  <a:moveTo>
                    <a:pt x="13593" y="7779"/>
                  </a:moveTo>
                  <a:cubicBezTo>
                    <a:pt x="13849" y="8069"/>
                    <a:pt x="14015" y="8442"/>
                    <a:pt x="14137" y="8804"/>
                  </a:cubicBezTo>
                  <a:cubicBezTo>
                    <a:pt x="14307" y="9303"/>
                    <a:pt x="14393" y="9828"/>
                    <a:pt x="14439" y="10353"/>
                  </a:cubicBezTo>
                  <a:cubicBezTo>
                    <a:pt x="14483" y="10876"/>
                    <a:pt x="14486" y="11401"/>
                    <a:pt x="14483" y="11926"/>
                  </a:cubicBezTo>
                  <a:cubicBezTo>
                    <a:pt x="14483" y="12309"/>
                    <a:pt x="14491" y="12715"/>
                    <a:pt x="14335" y="13067"/>
                  </a:cubicBezTo>
                  <a:cubicBezTo>
                    <a:pt x="14235" y="11291"/>
                    <a:pt x="13996" y="9514"/>
                    <a:pt x="13593" y="7779"/>
                  </a:cubicBezTo>
                  <a:close/>
                  <a:moveTo>
                    <a:pt x="19817" y="8772"/>
                  </a:moveTo>
                  <a:lnTo>
                    <a:pt x="19817" y="8772"/>
                  </a:lnTo>
                  <a:cubicBezTo>
                    <a:pt x="19741" y="9014"/>
                    <a:pt x="19684" y="9260"/>
                    <a:pt x="19639" y="9509"/>
                  </a:cubicBezTo>
                  <a:cubicBezTo>
                    <a:pt x="19451" y="9849"/>
                    <a:pt x="19266" y="10191"/>
                    <a:pt x="19087" y="10537"/>
                  </a:cubicBezTo>
                  <a:cubicBezTo>
                    <a:pt x="18749" y="11189"/>
                    <a:pt x="18437" y="11858"/>
                    <a:pt x="18210" y="12558"/>
                  </a:cubicBezTo>
                  <a:cubicBezTo>
                    <a:pt x="18024" y="13128"/>
                    <a:pt x="17925" y="13707"/>
                    <a:pt x="17895" y="14298"/>
                  </a:cubicBezTo>
                  <a:cubicBezTo>
                    <a:pt x="17852" y="13969"/>
                    <a:pt x="17834" y="13637"/>
                    <a:pt x="17845" y="13304"/>
                  </a:cubicBezTo>
                  <a:cubicBezTo>
                    <a:pt x="17902" y="11613"/>
                    <a:pt x="18617" y="9960"/>
                    <a:pt x="19817" y="8772"/>
                  </a:cubicBezTo>
                  <a:close/>
                  <a:moveTo>
                    <a:pt x="19734" y="12341"/>
                  </a:moveTo>
                  <a:cubicBezTo>
                    <a:pt x="19792" y="12546"/>
                    <a:pt x="19857" y="12749"/>
                    <a:pt x="19941" y="12948"/>
                  </a:cubicBezTo>
                  <a:cubicBezTo>
                    <a:pt x="19806" y="13137"/>
                    <a:pt x="19690" y="13339"/>
                    <a:pt x="19545" y="13524"/>
                  </a:cubicBezTo>
                  <a:cubicBezTo>
                    <a:pt x="19396" y="13715"/>
                    <a:pt x="19231" y="13893"/>
                    <a:pt x="19053" y="14057"/>
                  </a:cubicBezTo>
                  <a:cubicBezTo>
                    <a:pt x="18819" y="14270"/>
                    <a:pt x="18563" y="14453"/>
                    <a:pt x="18291" y="14608"/>
                  </a:cubicBezTo>
                  <a:cubicBezTo>
                    <a:pt x="18392" y="14508"/>
                    <a:pt x="18487" y="14401"/>
                    <a:pt x="18577" y="14297"/>
                  </a:cubicBezTo>
                  <a:cubicBezTo>
                    <a:pt x="18756" y="14091"/>
                    <a:pt x="18924" y="13873"/>
                    <a:pt x="19075" y="13649"/>
                  </a:cubicBezTo>
                  <a:cubicBezTo>
                    <a:pt x="19239" y="13407"/>
                    <a:pt x="19383" y="13154"/>
                    <a:pt x="19505" y="12890"/>
                  </a:cubicBezTo>
                  <a:cubicBezTo>
                    <a:pt x="19585" y="12719"/>
                    <a:pt x="19674" y="12531"/>
                    <a:pt x="19734" y="12341"/>
                  </a:cubicBezTo>
                  <a:close/>
                  <a:moveTo>
                    <a:pt x="20135" y="8882"/>
                  </a:moveTo>
                  <a:lnTo>
                    <a:pt x="20135" y="8882"/>
                  </a:lnTo>
                  <a:cubicBezTo>
                    <a:pt x="20924" y="10706"/>
                    <a:pt x="21229" y="12698"/>
                    <a:pt x="21677" y="14625"/>
                  </a:cubicBezTo>
                  <a:cubicBezTo>
                    <a:pt x="21462" y="14333"/>
                    <a:pt x="21265" y="14027"/>
                    <a:pt x="21090" y="13707"/>
                  </a:cubicBezTo>
                  <a:cubicBezTo>
                    <a:pt x="20294" y="12244"/>
                    <a:pt x="19954" y="10539"/>
                    <a:pt x="20135" y="8882"/>
                  </a:cubicBezTo>
                  <a:close/>
                  <a:moveTo>
                    <a:pt x="19572" y="9937"/>
                  </a:moveTo>
                  <a:lnTo>
                    <a:pt x="19572" y="9937"/>
                  </a:lnTo>
                  <a:cubicBezTo>
                    <a:pt x="19571" y="9949"/>
                    <a:pt x="19569" y="9958"/>
                    <a:pt x="19569" y="9970"/>
                  </a:cubicBezTo>
                  <a:cubicBezTo>
                    <a:pt x="19514" y="10421"/>
                    <a:pt x="19505" y="10874"/>
                    <a:pt x="19548" y="11320"/>
                  </a:cubicBezTo>
                  <a:cubicBezTo>
                    <a:pt x="19508" y="11387"/>
                    <a:pt x="19471" y="11454"/>
                    <a:pt x="19433" y="11518"/>
                  </a:cubicBezTo>
                  <a:cubicBezTo>
                    <a:pt x="19341" y="11671"/>
                    <a:pt x="19250" y="11824"/>
                    <a:pt x="19161" y="11979"/>
                  </a:cubicBezTo>
                  <a:cubicBezTo>
                    <a:pt x="18993" y="12275"/>
                    <a:pt x="18833" y="12576"/>
                    <a:pt x="18682" y="12881"/>
                  </a:cubicBezTo>
                  <a:cubicBezTo>
                    <a:pt x="18528" y="13193"/>
                    <a:pt x="18383" y="13511"/>
                    <a:pt x="18251" y="13835"/>
                  </a:cubicBezTo>
                  <a:cubicBezTo>
                    <a:pt x="18139" y="14104"/>
                    <a:pt x="18047" y="14378"/>
                    <a:pt x="17953" y="14653"/>
                  </a:cubicBezTo>
                  <a:cubicBezTo>
                    <a:pt x="17947" y="14645"/>
                    <a:pt x="17946" y="14638"/>
                    <a:pt x="17946" y="14630"/>
                  </a:cubicBezTo>
                  <a:cubicBezTo>
                    <a:pt x="17955" y="13721"/>
                    <a:pt x="18224" y="12800"/>
                    <a:pt x="18565" y="11965"/>
                  </a:cubicBezTo>
                  <a:cubicBezTo>
                    <a:pt x="18851" y="11264"/>
                    <a:pt x="19203" y="10595"/>
                    <a:pt x="19572" y="9937"/>
                  </a:cubicBezTo>
                  <a:close/>
                  <a:moveTo>
                    <a:pt x="19571" y="11530"/>
                  </a:moveTo>
                  <a:cubicBezTo>
                    <a:pt x="19598" y="11740"/>
                    <a:pt x="19634" y="11948"/>
                    <a:pt x="19684" y="12153"/>
                  </a:cubicBezTo>
                  <a:cubicBezTo>
                    <a:pt x="19588" y="12387"/>
                    <a:pt x="19521" y="12633"/>
                    <a:pt x="19415" y="12864"/>
                  </a:cubicBezTo>
                  <a:cubicBezTo>
                    <a:pt x="19302" y="13110"/>
                    <a:pt x="19172" y="13345"/>
                    <a:pt x="19024" y="13571"/>
                  </a:cubicBezTo>
                  <a:cubicBezTo>
                    <a:pt x="18867" y="13812"/>
                    <a:pt x="18690" y="14035"/>
                    <a:pt x="18492" y="14245"/>
                  </a:cubicBezTo>
                  <a:cubicBezTo>
                    <a:pt x="18340" y="14405"/>
                    <a:pt x="18172" y="14550"/>
                    <a:pt x="18011" y="14701"/>
                  </a:cubicBezTo>
                  <a:cubicBezTo>
                    <a:pt x="18125" y="14408"/>
                    <a:pt x="18255" y="14113"/>
                    <a:pt x="18380" y="13823"/>
                  </a:cubicBezTo>
                  <a:cubicBezTo>
                    <a:pt x="18514" y="13518"/>
                    <a:pt x="18654" y="13217"/>
                    <a:pt x="18802" y="12919"/>
                  </a:cubicBezTo>
                  <a:cubicBezTo>
                    <a:pt x="18948" y="12621"/>
                    <a:pt x="19104" y="12326"/>
                    <a:pt x="19268" y="12038"/>
                  </a:cubicBezTo>
                  <a:cubicBezTo>
                    <a:pt x="19352" y="11891"/>
                    <a:pt x="19440" y="11743"/>
                    <a:pt x="19528" y="11599"/>
                  </a:cubicBezTo>
                  <a:cubicBezTo>
                    <a:pt x="19542" y="11574"/>
                    <a:pt x="19556" y="11553"/>
                    <a:pt x="19571" y="11530"/>
                  </a:cubicBezTo>
                  <a:close/>
                  <a:moveTo>
                    <a:pt x="20049" y="8846"/>
                  </a:moveTo>
                  <a:cubicBezTo>
                    <a:pt x="19995" y="9294"/>
                    <a:pt x="19974" y="9744"/>
                    <a:pt x="19993" y="10197"/>
                  </a:cubicBezTo>
                  <a:cubicBezTo>
                    <a:pt x="20066" y="11835"/>
                    <a:pt x="20632" y="13469"/>
                    <a:pt x="21619" y="14784"/>
                  </a:cubicBezTo>
                  <a:cubicBezTo>
                    <a:pt x="21306" y="14547"/>
                    <a:pt x="21023" y="14270"/>
                    <a:pt x="20785" y="13958"/>
                  </a:cubicBezTo>
                  <a:cubicBezTo>
                    <a:pt x="20191" y="13182"/>
                    <a:pt x="19851" y="12234"/>
                    <a:pt x="19771" y="11259"/>
                  </a:cubicBezTo>
                  <a:cubicBezTo>
                    <a:pt x="19769" y="11240"/>
                    <a:pt x="19769" y="11223"/>
                    <a:pt x="19768" y="11203"/>
                  </a:cubicBezTo>
                  <a:cubicBezTo>
                    <a:pt x="19775" y="11189"/>
                    <a:pt x="19783" y="11174"/>
                    <a:pt x="19789" y="11160"/>
                  </a:cubicBezTo>
                  <a:cubicBezTo>
                    <a:pt x="19800" y="11130"/>
                    <a:pt x="19785" y="11099"/>
                    <a:pt x="19762" y="11088"/>
                  </a:cubicBezTo>
                  <a:cubicBezTo>
                    <a:pt x="19739" y="10649"/>
                    <a:pt x="19761" y="10210"/>
                    <a:pt x="19830" y="9777"/>
                  </a:cubicBezTo>
                  <a:cubicBezTo>
                    <a:pt x="19880" y="9459"/>
                    <a:pt x="19961" y="9153"/>
                    <a:pt x="20049" y="8846"/>
                  </a:cubicBezTo>
                  <a:close/>
                  <a:moveTo>
                    <a:pt x="20178" y="8443"/>
                  </a:moveTo>
                  <a:cubicBezTo>
                    <a:pt x="20298" y="8513"/>
                    <a:pt x="20416" y="8581"/>
                    <a:pt x="20527" y="8667"/>
                  </a:cubicBezTo>
                  <a:cubicBezTo>
                    <a:pt x="20742" y="8838"/>
                    <a:pt x="20911" y="9056"/>
                    <a:pt x="21046" y="9294"/>
                  </a:cubicBezTo>
                  <a:cubicBezTo>
                    <a:pt x="21287" y="9722"/>
                    <a:pt x="21448" y="10204"/>
                    <a:pt x="21584" y="10674"/>
                  </a:cubicBezTo>
                  <a:cubicBezTo>
                    <a:pt x="21726" y="11159"/>
                    <a:pt x="21834" y="11652"/>
                    <a:pt x="21902" y="12155"/>
                  </a:cubicBezTo>
                  <a:cubicBezTo>
                    <a:pt x="22024" y="13067"/>
                    <a:pt x="22017" y="13993"/>
                    <a:pt x="21883" y="14904"/>
                  </a:cubicBezTo>
                  <a:cubicBezTo>
                    <a:pt x="21362" y="12769"/>
                    <a:pt x="21039" y="10578"/>
                    <a:pt x="20135" y="8558"/>
                  </a:cubicBezTo>
                  <a:cubicBezTo>
                    <a:pt x="20145" y="8521"/>
                    <a:pt x="20155" y="8486"/>
                    <a:pt x="20168" y="8449"/>
                  </a:cubicBezTo>
                  <a:cubicBezTo>
                    <a:pt x="20172" y="8449"/>
                    <a:pt x="20174" y="8446"/>
                    <a:pt x="20178" y="8443"/>
                  </a:cubicBezTo>
                  <a:close/>
                  <a:moveTo>
                    <a:pt x="26762" y="11450"/>
                  </a:moveTo>
                  <a:lnTo>
                    <a:pt x="26762" y="11450"/>
                  </a:lnTo>
                  <a:cubicBezTo>
                    <a:pt x="26882" y="11515"/>
                    <a:pt x="27002" y="11579"/>
                    <a:pt x="27126" y="11631"/>
                  </a:cubicBezTo>
                  <a:cubicBezTo>
                    <a:pt x="27252" y="11685"/>
                    <a:pt x="27378" y="11726"/>
                    <a:pt x="27504" y="11762"/>
                  </a:cubicBezTo>
                  <a:cubicBezTo>
                    <a:pt x="27523" y="11772"/>
                    <a:pt x="27543" y="11780"/>
                    <a:pt x="27560" y="11792"/>
                  </a:cubicBezTo>
                  <a:cubicBezTo>
                    <a:pt x="28276" y="12230"/>
                    <a:pt x="28856" y="12834"/>
                    <a:pt x="29259" y="13572"/>
                  </a:cubicBezTo>
                  <a:cubicBezTo>
                    <a:pt x="29579" y="14162"/>
                    <a:pt x="29770" y="14805"/>
                    <a:pt x="29953" y="15446"/>
                  </a:cubicBezTo>
                  <a:cubicBezTo>
                    <a:pt x="29797" y="15117"/>
                    <a:pt x="29630" y="14792"/>
                    <a:pt x="29442" y="14479"/>
                  </a:cubicBezTo>
                  <a:cubicBezTo>
                    <a:pt x="29021" y="13776"/>
                    <a:pt x="28522" y="13121"/>
                    <a:pt x="27956" y="12529"/>
                  </a:cubicBezTo>
                  <a:cubicBezTo>
                    <a:pt x="27672" y="12233"/>
                    <a:pt x="27372" y="11950"/>
                    <a:pt x="27056" y="11688"/>
                  </a:cubicBezTo>
                  <a:cubicBezTo>
                    <a:pt x="26961" y="11608"/>
                    <a:pt x="26862" y="11529"/>
                    <a:pt x="26762" y="11450"/>
                  </a:cubicBezTo>
                  <a:close/>
                  <a:moveTo>
                    <a:pt x="26375" y="11586"/>
                  </a:moveTo>
                  <a:cubicBezTo>
                    <a:pt x="26835" y="12247"/>
                    <a:pt x="27328" y="12885"/>
                    <a:pt x="27834" y="13510"/>
                  </a:cubicBezTo>
                  <a:cubicBezTo>
                    <a:pt x="28166" y="13920"/>
                    <a:pt x="28507" y="14324"/>
                    <a:pt x="28855" y="14720"/>
                  </a:cubicBezTo>
                  <a:cubicBezTo>
                    <a:pt x="29088" y="14984"/>
                    <a:pt x="29323" y="15249"/>
                    <a:pt x="29566" y="15509"/>
                  </a:cubicBezTo>
                  <a:cubicBezTo>
                    <a:pt x="29296" y="15340"/>
                    <a:pt x="29034" y="15164"/>
                    <a:pt x="28786" y="14962"/>
                  </a:cubicBezTo>
                  <a:cubicBezTo>
                    <a:pt x="27699" y="14079"/>
                    <a:pt x="26869" y="12897"/>
                    <a:pt x="26375" y="11586"/>
                  </a:cubicBezTo>
                  <a:close/>
                  <a:moveTo>
                    <a:pt x="26288" y="11240"/>
                  </a:moveTo>
                  <a:lnTo>
                    <a:pt x="26288" y="11240"/>
                  </a:lnTo>
                  <a:cubicBezTo>
                    <a:pt x="26569" y="11457"/>
                    <a:pt x="26853" y="11664"/>
                    <a:pt x="27120" y="11897"/>
                  </a:cubicBezTo>
                  <a:cubicBezTo>
                    <a:pt x="28307" y="12929"/>
                    <a:pt x="29259" y="14219"/>
                    <a:pt x="29899" y="15656"/>
                  </a:cubicBezTo>
                  <a:cubicBezTo>
                    <a:pt x="29587" y="15309"/>
                    <a:pt x="29261" y="14971"/>
                    <a:pt x="28953" y="14621"/>
                  </a:cubicBezTo>
                  <a:cubicBezTo>
                    <a:pt x="28615" y="14237"/>
                    <a:pt x="28283" y="13847"/>
                    <a:pt x="27963" y="13451"/>
                  </a:cubicBezTo>
                  <a:cubicBezTo>
                    <a:pt x="27378" y="12734"/>
                    <a:pt x="26833" y="11989"/>
                    <a:pt x="26288" y="11240"/>
                  </a:cubicBezTo>
                  <a:close/>
                  <a:moveTo>
                    <a:pt x="26205" y="11344"/>
                  </a:moveTo>
                  <a:cubicBezTo>
                    <a:pt x="26317" y="11728"/>
                    <a:pt x="26457" y="12102"/>
                    <a:pt x="26633" y="12464"/>
                  </a:cubicBezTo>
                  <a:cubicBezTo>
                    <a:pt x="26977" y="13168"/>
                    <a:pt x="27432" y="13815"/>
                    <a:pt x="27974" y="14382"/>
                  </a:cubicBezTo>
                  <a:cubicBezTo>
                    <a:pt x="28435" y="14865"/>
                    <a:pt x="28971" y="15326"/>
                    <a:pt x="29557" y="15665"/>
                  </a:cubicBezTo>
                  <a:cubicBezTo>
                    <a:pt x="29302" y="15629"/>
                    <a:pt x="29054" y="15560"/>
                    <a:pt x="28818" y="15453"/>
                  </a:cubicBezTo>
                  <a:cubicBezTo>
                    <a:pt x="28046" y="15103"/>
                    <a:pt x="27406" y="14497"/>
                    <a:pt x="26950" y="13792"/>
                  </a:cubicBezTo>
                  <a:cubicBezTo>
                    <a:pt x="26672" y="13361"/>
                    <a:pt x="26429" y="12894"/>
                    <a:pt x="26294" y="12397"/>
                  </a:cubicBezTo>
                  <a:cubicBezTo>
                    <a:pt x="26222" y="12132"/>
                    <a:pt x="26205" y="11862"/>
                    <a:pt x="26205" y="11587"/>
                  </a:cubicBezTo>
                  <a:cubicBezTo>
                    <a:pt x="26205" y="11507"/>
                    <a:pt x="26208" y="11426"/>
                    <a:pt x="26205" y="11344"/>
                  </a:cubicBezTo>
                  <a:close/>
                  <a:moveTo>
                    <a:pt x="6401" y="11298"/>
                  </a:moveTo>
                  <a:cubicBezTo>
                    <a:pt x="6623" y="11570"/>
                    <a:pt x="6846" y="11835"/>
                    <a:pt x="7027" y="12141"/>
                  </a:cubicBezTo>
                  <a:cubicBezTo>
                    <a:pt x="7714" y="13304"/>
                    <a:pt x="8022" y="14686"/>
                    <a:pt x="7839" y="16021"/>
                  </a:cubicBezTo>
                  <a:cubicBezTo>
                    <a:pt x="7813" y="15253"/>
                    <a:pt x="7654" y="14500"/>
                    <a:pt x="7413" y="13766"/>
                  </a:cubicBezTo>
                  <a:cubicBezTo>
                    <a:pt x="7139" y="12935"/>
                    <a:pt x="6792" y="12102"/>
                    <a:pt x="6375" y="11326"/>
                  </a:cubicBezTo>
                  <a:cubicBezTo>
                    <a:pt x="6376" y="11325"/>
                    <a:pt x="6377" y="11323"/>
                    <a:pt x="6380" y="11323"/>
                  </a:cubicBezTo>
                  <a:cubicBezTo>
                    <a:pt x="6389" y="11316"/>
                    <a:pt x="6393" y="11308"/>
                    <a:pt x="6401" y="11298"/>
                  </a:cubicBezTo>
                  <a:close/>
                  <a:moveTo>
                    <a:pt x="5912" y="13148"/>
                  </a:moveTo>
                  <a:cubicBezTo>
                    <a:pt x="5916" y="13708"/>
                    <a:pt x="5980" y="14269"/>
                    <a:pt x="6156" y="14799"/>
                  </a:cubicBezTo>
                  <a:cubicBezTo>
                    <a:pt x="5921" y="15131"/>
                    <a:pt x="5688" y="15468"/>
                    <a:pt x="5411" y="15770"/>
                  </a:cubicBezTo>
                  <a:cubicBezTo>
                    <a:pt x="5249" y="15947"/>
                    <a:pt x="5076" y="16110"/>
                    <a:pt x="4893" y="16263"/>
                  </a:cubicBezTo>
                  <a:cubicBezTo>
                    <a:pt x="5303" y="15686"/>
                    <a:pt x="5614" y="15048"/>
                    <a:pt x="5773" y="14348"/>
                  </a:cubicBezTo>
                  <a:cubicBezTo>
                    <a:pt x="5864" y="13955"/>
                    <a:pt x="5888" y="13551"/>
                    <a:pt x="5912" y="13148"/>
                  </a:cubicBezTo>
                  <a:close/>
                  <a:moveTo>
                    <a:pt x="6393" y="11611"/>
                  </a:moveTo>
                  <a:lnTo>
                    <a:pt x="6393" y="11611"/>
                  </a:lnTo>
                  <a:cubicBezTo>
                    <a:pt x="6701" y="12331"/>
                    <a:pt x="7041" y="13033"/>
                    <a:pt x="7287" y="13778"/>
                  </a:cubicBezTo>
                  <a:cubicBezTo>
                    <a:pt x="7566" y="14622"/>
                    <a:pt x="7752" y="15504"/>
                    <a:pt x="7732" y="16397"/>
                  </a:cubicBezTo>
                  <a:cubicBezTo>
                    <a:pt x="7203" y="15682"/>
                    <a:pt x="6915" y="14862"/>
                    <a:pt x="6758" y="13986"/>
                  </a:cubicBezTo>
                  <a:cubicBezTo>
                    <a:pt x="6616" y="13199"/>
                    <a:pt x="6509" y="12404"/>
                    <a:pt x="6393" y="11611"/>
                  </a:cubicBezTo>
                  <a:close/>
                  <a:moveTo>
                    <a:pt x="6251" y="11499"/>
                  </a:moveTo>
                  <a:cubicBezTo>
                    <a:pt x="6382" y="12373"/>
                    <a:pt x="6497" y="13254"/>
                    <a:pt x="6665" y="14121"/>
                  </a:cubicBezTo>
                  <a:cubicBezTo>
                    <a:pt x="6827" y="14955"/>
                    <a:pt x="7115" y="15729"/>
                    <a:pt x="7612" y="16411"/>
                  </a:cubicBezTo>
                  <a:cubicBezTo>
                    <a:pt x="7328" y="16245"/>
                    <a:pt x="7078" y="16028"/>
                    <a:pt x="6874" y="15765"/>
                  </a:cubicBezTo>
                  <a:cubicBezTo>
                    <a:pt x="6372" y="15114"/>
                    <a:pt x="6162" y="14304"/>
                    <a:pt x="6116" y="13494"/>
                  </a:cubicBezTo>
                  <a:cubicBezTo>
                    <a:pt x="6092" y="13060"/>
                    <a:pt x="6112" y="12624"/>
                    <a:pt x="6145" y="12192"/>
                  </a:cubicBezTo>
                  <a:cubicBezTo>
                    <a:pt x="6160" y="11983"/>
                    <a:pt x="6169" y="11716"/>
                    <a:pt x="6251" y="11499"/>
                  </a:cubicBezTo>
                  <a:close/>
                  <a:moveTo>
                    <a:pt x="5878" y="12133"/>
                  </a:moveTo>
                  <a:lnTo>
                    <a:pt x="5878" y="12133"/>
                  </a:lnTo>
                  <a:cubicBezTo>
                    <a:pt x="5773" y="12829"/>
                    <a:pt x="5816" y="13544"/>
                    <a:pt x="5675" y="14235"/>
                  </a:cubicBezTo>
                  <a:cubicBezTo>
                    <a:pt x="5518" y="15018"/>
                    <a:pt x="5190" y="15785"/>
                    <a:pt x="4700" y="16420"/>
                  </a:cubicBezTo>
                  <a:cubicBezTo>
                    <a:pt x="4682" y="16437"/>
                    <a:pt x="4663" y="16452"/>
                    <a:pt x="4642" y="16468"/>
                  </a:cubicBezTo>
                  <a:cubicBezTo>
                    <a:pt x="4693" y="15590"/>
                    <a:pt x="4865" y="14734"/>
                    <a:pt x="5132" y="13893"/>
                  </a:cubicBezTo>
                  <a:cubicBezTo>
                    <a:pt x="5325" y="13277"/>
                    <a:pt x="5589" y="12701"/>
                    <a:pt x="5878" y="12133"/>
                  </a:cubicBezTo>
                  <a:close/>
                  <a:moveTo>
                    <a:pt x="5962" y="11728"/>
                  </a:moveTo>
                  <a:cubicBezTo>
                    <a:pt x="5955" y="11757"/>
                    <a:pt x="5945" y="11790"/>
                    <a:pt x="5938" y="11820"/>
                  </a:cubicBezTo>
                  <a:cubicBezTo>
                    <a:pt x="5546" y="12447"/>
                    <a:pt x="5258" y="13149"/>
                    <a:pt x="5034" y="13847"/>
                  </a:cubicBezTo>
                  <a:cubicBezTo>
                    <a:pt x="4761" y="14693"/>
                    <a:pt x="4622" y="15585"/>
                    <a:pt x="4576" y="16473"/>
                  </a:cubicBezTo>
                  <a:cubicBezTo>
                    <a:pt x="4519" y="16107"/>
                    <a:pt x="4488" y="15741"/>
                    <a:pt x="4499" y="15368"/>
                  </a:cubicBezTo>
                  <a:cubicBezTo>
                    <a:pt x="4526" y="14601"/>
                    <a:pt x="4706" y="13842"/>
                    <a:pt x="5030" y="13145"/>
                  </a:cubicBezTo>
                  <a:cubicBezTo>
                    <a:pt x="5190" y="12805"/>
                    <a:pt x="5381" y="12480"/>
                    <a:pt x="5601" y="12175"/>
                  </a:cubicBezTo>
                  <a:cubicBezTo>
                    <a:pt x="5713" y="12021"/>
                    <a:pt x="5834" y="11871"/>
                    <a:pt x="5962" y="11728"/>
                  </a:cubicBezTo>
                  <a:close/>
                  <a:moveTo>
                    <a:pt x="25817" y="11269"/>
                  </a:moveTo>
                  <a:cubicBezTo>
                    <a:pt x="25680" y="11677"/>
                    <a:pt x="25562" y="12085"/>
                    <a:pt x="25467" y="12504"/>
                  </a:cubicBezTo>
                  <a:cubicBezTo>
                    <a:pt x="25285" y="13325"/>
                    <a:pt x="25182" y="14164"/>
                    <a:pt x="25148" y="15006"/>
                  </a:cubicBezTo>
                  <a:cubicBezTo>
                    <a:pt x="25127" y="15553"/>
                    <a:pt x="25105" y="16160"/>
                    <a:pt x="25250" y="16706"/>
                  </a:cubicBezTo>
                  <a:cubicBezTo>
                    <a:pt x="25144" y="16523"/>
                    <a:pt x="25056" y="16327"/>
                    <a:pt x="24989" y="16127"/>
                  </a:cubicBezTo>
                  <a:cubicBezTo>
                    <a:pt x="24692" y="15233"/>
                    <a:pt x="24776" y="14253"/>
                    <a:pt x="24987" y="13351"/>
                  </a:cubicBezTo>
                  <a:cubicBezTo>
                    <a:pt x="25090" y="12912"/>
                    <a:pt x="25230" y="12482"/>
                    <a:pt x="25409" y="12070"/>
                  </a:cubicBezTo>
                  <a:cubicBezTo>
                    <a:pt x="25528" y="11801"/>
                    <a:pt x="25656" y="11523"/>
                    <a:pt x="25817" y="11269"/>
                  </a:cubicBezTo>
                  <a:close/>
                  <a:moveTo>
                    <a:pt x="25913" y="11196"/>
                  </a:moveTo>
                  <a:cubicBezTo>
                    <a:pt x="25917" y="11213"/>
                    <a:pt x="25918" y="11231"/>
                    <a:pt x="25920" y="11247"/>
                  </a:cubicBezTo>
                  <a:cubicBezTo>
                    <a:pt x="25935" y="11582"/>
                    <a:pt x="25908" y="11915"/>
                    <a:pt x="25971" y="12248"/>
                  </a:cubicBezTo>
                  <a:cubicBezTo>
                    <a:pt x="26015" y="12487"/>
                    <a:pt x="26090" y="12721"/>
                    <a:pt x="26183" y="12949"/>
                  </a:cubicBezTo>
                  <a:cubicBezTo>
                    <a:pt x="26298" y="14358"/>
                    <a:pt x="26152" y="15774"/>
                    <a:pt x="25786" y="17140"/>
                  </a:cubicBezTo>
                  <a:cubicBezTo>
                    <a:pt x="25754" y="16708"/>
                    <a:pt x="25707" y="16276"/>
                    <a:pt x="25687" y="15844"/>
                  </a:cubicBezTo>
                  <a:cubicBezTo>
                    <a:pt x="25664" y="15331"/>
                    <a:pt x="25659" y="14819"/>
                    <a:pt x="25670" y="14306"/>
                  </a:cubicBezTo>
                  <a:cubicBezTo>
                    <a:pt x="25680" y="13793"/>
                    <a:pt x="25711" y="13281"/>
                    <a:pt x="25749" y="12770"/>
                  </a:cubicBezTo>
                  <a:cubicBezTo>
                    <a:pt x="25790" y="12247"/>
                    <a:pt x="25834" y="11715"/>
                    <a:pt x="25913" y="11196"/>
                  </a:cubicBezTo>
                  <a:close/>
                  <a:moveTo>
                    <a:pt x="26337" y="13287"/>
                  </a:moveTo>
                  <a:cubicBezTo>
                    <a:pt x="26439" y="13488"/>
                    <a:pt x="26552" y="13686"/>
                    <a:pt x="26672" y="13871"/>
                  </a:cubicBezTo>
                  <a:cubicBezTo>
                    <a:pt x="26690" y="13901"/>
                    <a:pt x="26711" y="13928"/>
                    <a:pt x="26730" y="13957"/>
                  </a:cubicBezTo>
                  <a:cubicBezTo>
                    <a:pt x="26921" y="14518"/>
                    <a:pt x="26730" y="15206"/>
                    <a:pt x="26555" y="15744"/>
                  </a:cubicBezTo>
                  <a:cubicBezTo>
                    <a:pt x="26456" y="16048"/>
                    <a:pt x="26332" y="16342"/>
                    <a:pt x="26188" y="16624"/>
                  </a:cubicBezTo>
                  <a:cubicBezTo>
                    <a:pt x="26090" y="16822"/>
                    <a:pt x="25978" y="17027"/>
                    <a:pt x="25847" y="17213"/>
                  </a:cubicBezTo>
                  <a:cubicBezTo>
                    <a:pt x="26254" y="15949"/>
                    <a:pt x="26409" y="14613"/>
                    <a:pt x="26337" y="13287"/>
                  </a:cubicBezTo>
                  <a:close/>
                  <a:moveTo>
                    <a:pt x="25741" y="11837"/>
                  </a:moveTo>
                  <a:cubicBezTo>
                    <a:pt x="25707" y="12057"/>
                    <a:pt x="25677" y="12277"/>
                    <a:pt x="25654" y="12501"/>
                  </a:cubicBezTo>
                  <a:cubicBezTo>
                    <a:pt x="25566" y="13331"/>
                    <a:pt x="25534" y="14168"/>
                    <a:pt x="25541" y="15004"/>
                  </a:cubicBezTo>
                  <a:cubicBezTo>
                    <a:pt x="25544" y="15416"/>
                    <a:pt x="25558" y="15829"/>
                    <a:pt x="25583" y="16242"/>
                  </a:cubicBezTo>
                  <a:cubicBezTo>
                    <a:pt x="25602" y="16574"/>
                    <a:pt x="25620" y="16912"/>
                    <a:pt x="25663" y="17242"/>
                  </a:cubicBezTo>
                  <a:cubicBezTo>
                    <a:pt x="25619" y="17197"/>
                    <a:pt x="25573" y="17150"/>
                    <a:pt x="25531" y="17101"/>
                  </a:cubicBezTo>
                  <a:cubicBezTo>
                    <a:pt x="25368" y="16760"/>
                    <a:pt x="25300" y="16383"/>
                    <a:pt x="25278" y="16004"/>
                  </a:cubicBezTo>
                  <a:cubicBezTo>
                    <a:pt x="25196" y="14611"/>
                    <a:pt x="25403" y="13195"/>
                    <a:pt x="25741" y="11837"/>
                  </a:cubicBezTo>
                  <a:close/>
                  <a:moveTo>
                    <a:pt x="17059" y="0"/>
                  </a:moveTo>
                  <a:cubicBezTo>
                    <a:pt x="17035" y="0"/>
                    <a:pt x="17011" y="9"/>
                    <a:pt x="16996" y="30"/>
                  </a:cubicBezTo>
                  <a:cubicBezTo>
                    <a:pt x="16654" y="468"/>
                    <a:pt x="16380" y="968"/>
                    <a:pt x="16150" y="1471"/>
                  </a:cubicBezTo>
                  <a:cubicBezTo>
                    <a:pt x="15733" y="2384"/>
                    <a:pt x="15472" y="3373"/>
                    <a:pt x="15340" y="4366"/>
                  </a:cubicBezTo>
                  <a:cubicBezTo>
                    <a:pt x="15214" y="5316"/>
                    <a:pt x="15199" y="6370"/>
                    <a:pt x="15557" y="7280"/>
                  </a:cubicBezTo>
                  <a:cubicBezTo>
                    <a:pt x="15400" y="7276"/>
                    <a:pt x="15240" y="7272"/>
                    <a:pt x="15081" y="7272"/>
                  </a:cubicBezTo>
                  <a:cubicBezTo>
                    <a:pt x="15057" y="7272"/>
                    <a:pt x="15032" y="7273"/>
                    <a:pt x="15008" y="7273"/>
                  </a:cubicBezTo>
                  <a:cubicBezTo>
                    <a:pt x="13966" y="7283"/>
                    <a:pt x="12924" y="7409"/>
                    <a:pt x="11916" y="7677"/>
                  </a:cubicBezTo>
                  <a:cubicBezTo>
                    <a:pt x="11105" y="7893"/>
                    <a:pt x="10314" y="8198"/>
                    <a:pt x="9560" y="8571"/>
                  </a:cubicBezTo>
                  <a:cubicBezTo>
                    <a:pt x="9751" y="8308"/>
                    <a:pt x="9916" y="8028"/>
                    <a:pt x="10051" y="7730"/>
                  </a:cubicBezTo>
                  <a:cubicBezTo>
                    <a:pt x="10375" y="7010"/>
                    <a:pt x="10532" y="6216"/>
                    <a:pt x="10489" y="5424"/>
                  </a:cubicBezTo>
                  <a:cubicBezTo>
                    <a:pt x="10466" y="4991"/>
                    <a:pt x="10385" y="4563"/>
                    <a:pt x="10253" y="4150"/>
                  </a:cubicBezTo>
                  <a:cubicBezTo>
                    <a:pt x="10119" y="3731"/>
                    <a:pt x="9920" y="3353"/>
                    <a:pt x="9703" y="2974"/>
                  </a:cubicBezTo>
                  <a:cubicBezTo>
                    <a:pt x="9688" y="2948"/>
                    <a:pt x="9665" y="2937"/>
                    <a:pt x="9642" y="2937"/>
                  </a:cubicBezTo>
                  <a:cubicBezTo>
                    <a:pt x="9615" y="2937"/>
                    <a:pt x="9587" y="2951"/>
                    <a:pt x="9570" y="2975"/>
                  </a:cubicBezTo>
                  <a:cubicBezTo>
                    <a:pt x="9314" y="3337"/>
                    <a:pt x="9135" y="3764"/>
                    <a:pt x="8981" y="4180"/>
                  </a:cubicBezTo>
                  <a:cubicBezTo>
                    <a:pt x="8910" y="4371"/>
                    <a:pt x="8849" y="4569"/>
                    <a:pt x="8794" y="4764"/>
                  </a:cubicBezTo>
                  <a:cubicBezTo>
                    <a:pt x="8721" y="4593"/>
                    <a:pt x="8637" y="4434"/>
                    <a:pt x="8520" y="4279"/>
                  </a:cubicBezTo>
                  <a:cubicBezTo>
                    <a:pt x="8389" y="4107"/>
                    <a:pt x="8240" y="3949"/>
                    <a:pt x="8076" y="3811"/>
                  </a:cubicBezTo>
                  <a:cubicBezTo>
                    <a:pt x="7731" y="3520"/>
                    <a:pt x="7327" y="3313"/>
                    <a:pt x="6892" y="3201"/>
                  </a:cubicBezTo>
                  <a:cubicBezTo>
                    <a:pt x="6889" y="3200"/>
                    <a:pt x="6885" y="3200"/>
                    <a:pt x="6881" y="3200"/>
                  </a:cubicBezTo>
                  <a:cubicBezTo>
                    <a:pt x="6849" y="3200"/>
                    <a:pt x="6805" y="3225"/>
                    <a:pt x="6800" y="3263"/>
                  </a:cubicBezTo>
                  <a:cubicBezTo>
                    <a:pt x="6736" y="3761"/>
                    <a:pt x="6701" y="4264"/>
                    <a:pt x="6721" y="4764"/>
                  </a:cubicBezTo>
                  <a:cubicBezTo>
                    <a:pt x="6782" y="6386"/>
                    <a:pt x="7477" y="8111"/>
                    <a:pt x="9038" y="8821"/>
                  </a:cubicBezTo>
                  <a:cubicBezTo>
                    <a:pt x="9049" y="8826"/>
                    <a:pt x="9057" y="8826"/>
                    <a:pt x="9069" y="8828"/>
                  </a:cubicBezTo>
                  <a:cubicBezTo>
                    <a:pt x="9049" y="8838"/>
                    <a:pt x="9029" y="8848"/>
                    <a:pt x="9012" y="8857"/>
                  </a:cubicBezTo>
                  <a:cubicBezTo>
                    <a:pt x="7141" y="9883"/>
                    <a:pt x="5511" y="11302"/>
                    <a:pt x="4078" y="12871"/>
                  </a:cubicBezTo>
                  <a:cubicBezTo>
                    <a:pt x="4072" y="12877"/>
                    <a:pt x="4069" y="12881"/>
                    <a:pt x="4063" y="12887"/>
                  </a:cubicBezTo>
                  <a:cubicBezTo>
                    <a:pt x="4062" y="12885"/>
                    <a:pt x="4061" y="12881"/>
                    <a:pt x="4058" y="12880"/>
                  </a:cubicBezTo>
                  <a:cubicBezTo>
                    <a:pt x="4062" y="12873"/>
                    <a:pt x="4063" y="12866"/>
                    <a:pt x="4065" y="12858"/>
                  </a:cubicBezTo>
                  <a:cubicBezTo>
                    <a:pt x="4086" y="12856"/>
                    <a:pt x="4105" y="12843"/>
                    <a:pt x="4109" y="12816"/>
                  </a:cubicBezTo>
                  <a:cubicBezTo>
                    <a:pt x="4119" y="12773"/>
                    <a:pt x="4120" y="12731"/>
                    <a:pt x="4126" y="12688"/>
                  </a:cubicBezTo>
                  <a:cubicBezTo>
                    <a:pt x="4207" y="12444"/>
                    <a:pt x="4262" y="12192"/>
                    <a:pt x="4290" y="11932"/>
                  </a:cubicBezTo>
                  <a:cubicBezTo>
                    <a:pt x="4461" y="10383"/>
                    <a:pt x="3710" y="8860"/>
                    <a:pt x="2405" y="8018"/>
                  </a:cubicBezTo>
                  <a:cubicBezTo>
                    <a:pt x="2395" y="8012"/>
                    <a:pt x="2384" y="8009"/>
                    <a:pt x="2373" y="8009"/>
                  </a:cubicBezTo>
                  <a:cubicBezTo>
                    <a:pt x="2342" y="8009"/>
                    <a:pt x="2308" y="8030"/>
                    <a:pt x="2303" y="8062"/>
                  </a:cubicBezTo>
                  <a:cubicBezTo>
                    <a:pt x="2176" y="8906"/>
                    <a:pt x="2318" y="9712"/>
                    <a:pt x="2598" y="10481"/>
                  </a:cubicBezTo>
                  <a:cubicBezTo>
                    <a:pt x="2236" y="10310"/>
                    <a:pt x="1837" y="10219"/>
                    <a:pt x="1436" y="10219"/>
                  </a:cubicBezTo>
                  <a:cubicBezTo>
                    <a:pt x="1353" y="10219"/>
                    <a:pt x="1269" y="10223"/>
                    <a:pt x="1186" y="10231"/>
                  </a:cubicBezTo>
                  <a:cubicBezTo>
                    <a:pt x="894" y="10259"/>
                    <a:pt x="18" y="10376"/>
                    <a:pt x="253" y="10858"/>
                  </a:cubicBezTo>
                  <a:cubicBezTo>
                    <a:pt x="380" y="11123"/>
                    <a:pt x="553" y="11379"/>
                    <a:pt x="716" y="11621"/>
                  </a:cubicBezTo>
                  <a:cubicBezTo>
                    <a:pt x="878" y="11858"/>
                    <a:pt x="1051" y="12089"/>
                    <a:pt x="1249" y="12301"/>
                  </a:cubicBezTo>
                  <a:cubicBezTo>
                    <a:pt x="1744" y="12829"/>
                    <a:pt x="2461" y="13230"/>
                    <a:pt x="3184" y="13230"/>
                  </a:cubicBezTo>
                  <a:cubicBezTo>
                    <a:pt x="3415" y="13230"/>
                    <a:pt x="3647" y="13189"/>
                    <a:pt x="3872" y="13098"/>
                  </a:cubicBezTo>
                  <a:lnTo>
                    <a:pt x="3872" y="13098"/>
                  </a:lnTo>
                  <a:cubicBezTo>
                    <a:pt x="2503" y="14630"/>
                    <a:pt x="1291" y="16296"/>
                    <a:pt x="84" y="17956"/>
                  </a:cubicBezTo>
                  <a:cubicBezTo>
                    <a:pt x="1" y="18070"/>
                    <a:pt x="110" y="18177"/>
                    <a:pt x="224" y="18177"/>
                  </a:cubicBezTo>
                  <a:cubicBezTo>
                    <a:pt x="274" y="18177"/>
                    <a:pt x="324" y="18157"/>
                    <a:pt x="360" y="18108"/>
                  </a:cubicBezTo>
                  <a:cubicBezTo>
                    <a:pt x="515" y="17898"/>
                    <a:pt x="667" y="17687"/>
                    <a:pt x="821" y="17474"/>
                  </a:cubicBezTo>
                  <a:cubicBezTo>
                    <a:pt x="2063" y="15770"/>
                    <a:pt x="3333" y="14077"/>
                    <a:pt x="4797" y="12558"/>
                  </a:cubicBezTo>
                  <a:cubicBezTo>
                    <a:pt x="5198" y="12141"/>
                    <a:pt x="5617" y="11742"/>
                    <a:pt x="6050" y="11359"/>
                  </a:cubicBezTo>
                  <a:lnTo>
                    <a:pt x="6050" y="11359"/>
                  </a:lnTo>
                  <a:cubicBezTo>
                    <a:pt x="5796" y="11613"/>
                    <a:pt x="5554" y="11870"/>
                    <a:pt x="5343" y="12166"/>
                  </a:cubicBezTo>
                  <a:cubicBezTo>
                    <a:pt x="4439" y="13439"/>
                    <a:pt x="4035" y="15184"/>
                    <a:pt x="4418" y="16710"/>
                  </a:cubicBezTo>
                  <a:cubicBezTo>
                    <a:pt x="4428" y="16752"/>
                    <a:pt x="4473" y="16784"/>
                    <a:pt x="4516" y="16784"/>
                  </a:cubicBezTo>
                  <a:cubicBezTo>
                    <a:pt x="4531" y="16784"/>
                    <a:pt x="4547" y="16779"/>
                    <a:pt x="4560" y="16770"/>
                  </a:cubicBezTo>
                  <a:cubicBezTo>
                    <a:pt x="5211" y="16305"/>
                    <a:pt x="5843" y="15689"/>
                    <a:pt x="6209" y="14968"/>
                  </a:cubicBezTo>
                  <a:cubicBezTo>
                    <a:pt x="6497" y="15717"/>
                    <a:pt x="7022" y="16397"/>
                    <a:pt x="7772" y="16727"/>
                  </a:cubicBezTo>
                  <a:cubicBezTo>
                    <a:pt x="7788" y="16734"/>
                    <a:pt x="7804" y="16737"/>
                    <a:pt x="7820" y="16737"/>
                  </a:cubicBezTo>
                  <a:cubicBezTo>
                    <a:pt x="7863" y="16737"/>
                    <a:pt x="7904" y="16713"/>
                    <a:pt x="7915" y="16665"/>
                  </a:cubicBezTo>
                  <a:cubicBezTo>
                    <a:pt x="8027" y="16224"/>
                    <a:pt x="8087" y="15770"/>
                    <a:pt x="8091" y="15316"/>
                  </a:cubicBezTo>
                  <a:cubicBezTo>
                    <a:pt x="8100" y="14504"/>
                    <a:pt x="7939" y="13694"/>
                    <a:pt x="7626" y="12948"/>
                  </a:cubicBezTo>
                  <a:cubicBezTo>
                    <a:pt x="7473" y="12579"/>
                    <a:pt x="7278" y="12233"/>
                    <a:pt x="7050" y="11905"/>
                  </a:cubicBezTo>
                  <a:cubicBezTo>
                    <a:pt x="6850" y="11620"/>
                    <a:pt x="6633" y="11319"/>
                    <a:pt x="6379" y="11082"/>
                  </a:cubicBezTo>
                  <a:cubicBezTo>
                    <a:pt x="6560" y="10889"/>
                    <a:pt x="6783" y="10729"/>
                    <a:pt x="6992" y="10566"/>
                  </a:cubicBezTo>
                  <a:cubicBezTo>
                    <a:pt x="7212" y="10394"/>
                    <a:pt x="7434" y="10225"/>
                    <a:pt x="7663" y="10063"/>
                  </a:cubicBezTo>
                  <a:cubicBezTo>
                    <a:pt x="8120" y="9741"/>
                    <a:pt x="8591" y="9439"/>
                    <a:pt x="9080" y="9167"/>
                  </a:cubicBezTo>
                  <a:cubicBezTo>
                    <a:pt x="9306" y="9041"/>
                    <a:pt x="9540" y="8897"/>
                    <a:pt x="9781" y="8801"/>
                  </a:cubicBezTo>
                  <a:cubicBezTo>
                    <a:pt x="10713" y="8345"/>
                    <a:pt x="11702" y="8002"/>
                    <a:pt x="12721" y="7799"/>
                  </a:cubicBezTo>
                  <a:cubicBezTo>
                    <a:pt x="12804" y="7783"/>
                    <a:pt x="12888" y="7769"/>
                    <a:pt x="12972" y="7755"/>
                  </a:cubicBezTo>
                  <a:lnTo>
                    <a:pt x="12972" y="7755"/>
                  </a:lnTo>
                  <a:cubicBezTo>
                    <a:pt x="12699" y="7928"/>
                    <a:pt x="12451" y="8137"/>
                    <a:pt x="12230" y="8365"/>
                  </a:cubicBezTo>
                  <a:cubicBezTo>
                    <a:pt x="11095" y="9543"/>
                    <a:pt x="10739" y="11231"/>
                    <a:pt x="10910" y="12816"/>
                  </a:cubicBezTo>
                  <a:cubicBezTo>
                    <a:pt x="10917" y="12881"/>
                    <a:pt x="10968" y="12931"/>
                    <a:pt x="11028" y="12931"/>
                  </a:cubicBezTo>
                  <a:cubicBezTo>
                    <a:pt x="11047" y="12931"/>
                    <a:pt x="11067" y="12926"/>
                    <a:pt x="11086" y="12915"/>
                  </a:cubicBezTo>
                  <a:cubicBezTo>
                    <a:pt x="11522" y="12664"/>
                    <a:pt x="11918" y="12339"/>
                    <a:pt x="12248" y="11958"/>
                  </a:cubicBezTo>
                  <a:cubicBezTo>
                    <a:pt x="12413" y="11766"/>
                    <a:pt x="12563" y="11563"/>
                    <a:pt x="12692" y="11345"/>
                  </a:cubicBezTo>
                  <a:cubicBezTo>
                    <a:pt x="12762" y="11225"/>
                    <a:pt x="12829" y="11105"/>
                    <a:pt x="12875" y="10979"/>
                  </a:cubicBezTo>
                  <a:cubicBezTo>
                    <a:pt x="13118" y="11884"/>
                    <a:pt x="13585" y="12729"/>
                    <a:pt x="14244" y="13396"/>
                  </a:cubicBezTo>
                  <a:cubicBezTo>
                    <a:pt x="14266" y="13418"/>
                    <a:pt x="14291" y="13428"/>
                    <a:pt x="14316" y="13428"/>
                  </a:cubicBezTo>
                  <a:cubicBezTo>
                    <a:pt x="14356" y="13428"/>
                    <a:pt x="14395" y="13404"/>
                    <a:pt x="14420" y="13369"/>
                  </a:cubicBezTo>
                  <a:cubicBezTo>
                    <a:pt x="14667" y="13024"/>
                    <a:pt x="14699" y="12592"/>
                    <a:pt x="14704" y="12180"/>
                  </a:cubicBezTo>
                  <a:cubicBezTo>
                    <a:pt x="14717" y="11295"/>
                    <a:pt x="14721" y="10393"/>
                    <a:pt x="14548" y="9521"/>
                  </a:cubicBezTo>
                  <a:cubicBezTo>
                    <a:pt x="14413" y="8849"/>
                    <a:pt x="14175" y="8125"/>
                    <a:pt x="13661" y="7652"/>
                  </a:cubicBezTo>
                  <a:cubicBezTo>
                    <a:pt x="14173" y="7593"/>
                    <a:pt x="14687" y="7566"/>
                    <a:pt x="15201" y="7566"/>
                  </a:cubicBezTo>
                  <a:cubicBezTo>
                    <a:pt x="15399" y="7566"/>
                    <a:pt x="15597" y="7570"/>
                    <a:pt x="15795" y="7578"/>
                  </a:cubicBezTo>
                  <a:cubicBezTo>
                    <a:pt x="17137" y="7630"/>
                    <a:pt x="18477" y="7846"/>
                    <a:pt x="19778" y="8186"/>
                  </a:cubicBezTo>
                  <a:cubicBezTo>
                    <a:pt x="19782" y="8196"/>
                    <a:pt x="19786" y="8205"/>
                    <a:pt x="19798" y="8212"/>
                  </a:cubicBezTo>
                  <a:cubicBezTo>
                    <a:pt x="19846" y="8246"/>
                    <a:pt x="19895" y="8276"/>
                    <a:pt x="19947" y="8307"/>
                  </a:cubicBezTo>
                  <a:cubicBezTo>
                    <a:pt x="19581" y="8623"/>
                    <a:pt x="19251" y="8978"/>
                    <a:pt x="18962" y="9367"/>
                  </a:cubicBezTo>
                  <a:cubicBezTo>
                    <a:pt x="17789" y="10954"/>
                    <a:pt x="17320" y="13046"/>
                    <a:pt x="17762" y="14975"/>
                  </a:cubicBezTo>
                  <a:cubicBezTo>
                    <a:pt x="17776" y="15034"/>
                    <a:pt x="17825" y="15060"/>
                    <a:pt x="17877" y="15060"/>
                  </a:cubicBezTo>
                  <a:cubicBezTo>
                    <a:pt x="17898" y="15060"/>
                    <a:pt x="17919" y="15056"/>
                    <a:pt x="17939" y="15048"/>
                  </a:cubicBezTo>
                  <a:cubicBezTo>
                    <a:pt x="18416" y="14845"/>
                    <a:pt x="18858" y="14560"/>
                    <a:pt x="19236" y="14205"/>
                  </a:cubicBezTo>
                  <a:cubicBezTo>
                    <a:pt x="19542" y="13918"/>
                    <a:pt x="19854" y="13564"/>
                    <a:pt x="20040" y="13173"/>
                  </a:cubicBezTo>
                  <a:cubicBezTo>
                    <a:pt x="20446" y="14027"/>
                    <a:pt x="21084" y="14770"/>
                    <a:pt x="21903" y="15253"/>
                  </a:cubicBezTo>
                  <a:cubicBezTo>
                    <a:pt x="21919" y="15263"/>
                    <a:pt x="21937" y="15267"/>
                    <a:pt x="21955" y="15267"/>
                  </a:cubicBezTo>
                  <a:cubicBezTo>
                    <a:pt x="22006" y="15267"/>
                    <a:pt x="22058" y="15234"/>
                    <a:pt x="22068" y="15182"/>
                  </a:cubicBezTo>
                  <a:cubicBezTo>
                    <a:pt x="22166" y="14602"/>
                    <a:pt x="22217" y="14013"/>
                    <a:pt x="22211" y="13425"/>
                  </a:cubicBezTo>
                  <a:cubicBezTo>
                    <a:pt x="22204" y="12372"/>
                    <a:pt x="22036" y="11312"/>
                    <a:pt x="21697" y="10316"/>
                  </a:cubicBezTo>
                  <a:cubicBezTo>
                    <a:pt x="21533" y="9832"/>
                    <a:pt x="21348" y="9324"/>
                    <a:pt x="21036" y="8914"/>
                  </a:cubicBezTo>
                  <a:cubicBezTo>
                    <a:pt x="20865" y="8690"/>
                    <a:pt x="20640" y="8501"/>
                    <a:pt x="20391" y="8360"/>
                  </a:cubicBezTo>
                  <a:lnTo>
                    <a:pt x="20391" y="8360"/>
                  </a:lnTo>
                  <a:cubicBezTo>
                    <a:pt x="20741" y="8464"/>
                    <a:pt x="21090" y="8574"/>
                    <a:pt x="21435" y="8697"/>
                  </a:cubicBezTo>
                  <a:cubicBezTo>
                    <a:pt x="22970" y="9241"/>
                    <a:pt x="24396" y="9995"/>
                    <a:pt x="25772" y="10851"/>
                  </a:cubicBezTo>
                  <a:cubicBezTo>
                    <a:pt x="25471" y="11225"/>
                    <a:pt x="25264" y="11692"/>
                    <a:pt x="25087" y="12132"/>
                  </a:cubicBezTo>
                  <a:cubicBezTo>
                    <a:pt x="24722" y="13039"/>
                    <a:pt x="24499" y="14035"/>
                    <a:pt x="24536" y="15015"/>
                  </a:cubicBezTo>
                  <a:cubicBezTo>
                    <a:pt x="24555" y="15512"/>
                    <a:pt x="24648" y="16005"/>
                    <a:pt x="24846" y="16462"/>
                  </a:cubicBezTo>
                  <a:cubicBezTo>
                    <a:pt x="25026" y="16886"/>
                    <a:pt x="25310" y="17340"/>
                    <a:pt x="25704" y="17596"/>
                  </a:cubicBezTo>
                  <a:cubicBezTo>
                    <a:pt x="25718" y="17606"/>
                    <a:pt x="25735" y="17610"/>
                    <a:pt x="25751" y="17610"/>
                  </a:cubicBezTo>
                  <a:cubicBezTo>
                    <a:pt x="25790" y="17610"/>
                    <a:pt x="25830" y="17587"/>
                    <a:pt x="25849" y="17553"/>
                  </a:cubicBezTo>
                  <a:cubicBezTo>
                    <a:pt x="26017" y="17248"/>
                    <a:pt x="26222" y="16966"/>
                    <a:pt x="26375" y="16652"/>
                  </a:cubicBezTo>
                  <a:cubicBezTo>
                    <a:pt x="26523" y="16353"/>
                    <a:pt x="26645" y="16041"/>
                    <a:pt x="26742" y="15722"/>
                  </a:cubicBezTo>
                  <a:cubicBezTo>
                    <a:pt x="26884" y="15259"/>
                    <a:pt x="27013" y="14738"/>
                    <a:pt x="26937" y="14254"/>
                  </a:cubicBezTo>
                  <a:lnTo>
                    <a:pt x="26937" y="14254"/>
                  </a:lnTo>
                  <a:cubicBezTo>
                    <a:pt x="27131" y="14507"/>
                    <a:pt x="27345" y="14743"/>
                    <a:pt x="27585" y="14951"/>
                  </a:cubicBezTo>
                  <a:cubicBezTo>
                    <a:pt x="28213" y="15501"/>
                    <a:pt x="29029" y="15941"/>
                    <a:pt x="29880" y="15941"/>
                  </a:cubicBezTo>
                  <a:cubicBezTo>
                    <a:pt x="29978" y="15941"/>
                    <a:pt x="30076" y="15935"/>
                    <a:pt x="30175" y="15923"/>
                  </a:cubicBezTo>
                  <a:cubicBezTo>
                    <a:pt x="30251" y="15914"/>
                    <a:pt x="30314" y="15851"/>
                    <a:pt x="30291" y="15770"/>
                  </a:cubicBezTo>
                  <a:cubicBezTo>
                    <a:pt x="30156" y="15299"/>
                    <a:pt x="30027" y="14826"/>
                    <a:pt x="29862" y="14365"/>
                  </a:cubicBezTo>
                  <a:cubicBezTo>
                    <a:pt x="29584" y="13588"/>
                    <a:pt x="29173" y="12880"/>
                    <a:pt x="28588" y="12291"/>
                  </a:cubicBezTo>
                  <a:cubicBezTo>
                    <a:pt x="28425" y="12126"/>
                    <a:pt x="28241" y="11982"/>
                    <a:pt x="28049" y="11850"/>
                  </a:cubicBezTo>
                  <a:lnTo>
                    <a:pt x="28049" y="11850"/>
                  </a:lnTo>
                  <a:cubicBezTo>
                    <a:pt x="28104" y="11853"/>
                    <a:pt x="28159" y="11855"/>
                    <a:pt x="28213" y="11855"/>
                  </a:cubicBezTo>
                  <a:cubicBezTo>
                    <a:pt x="28573" y="11855"/>
                    <a:pt x="28931" y="11782"/>
                    <a:pt x="29281" y="11635"/>
                  </a:cubicBezTo>
                  <a:cubicBezTo>
                    <a:pt x="30084" y="11298"/>
                    <a:pt x="30724" y="10693"/>
                    <a:pt x="31446" y="10224"/>
                  </a:cubicBezTo>
                  <a:cubicBezTo>
                    <a:pt x="31508" y="10183"/>
                    <a:pt x="31510" y="10062"/>
                    <a:pt x="31422" y="10049"/>
                  </a:cubicBezTo>
                  <a:cubicBezTo>
                    <a:pt x="30495" y="9926"/>
                    <a:pt x="29562" y="9742"/>
                    <a:pt x="28625" y="9742"/>
                  </a:cubicBezTo>
                  <a:cubicBezTo>
                    <a:pt x="28567" y="9742"/>
                    <a:pt x="28508" y="9743"/>
                    <a:pt x="28449" y="9744"/>
                  </a:cubicBezTo>
                  <a:cubicBezTo>
                    <a:pt x="27963" y="9757"/>
                    <a:pt x="27472" y="9822"/>
                    <a:pt x="27009" y="9981"/>
                  </a:cubicBezTo>
                  <a:cubicBezTo>
                    <a:pt x="26616" y="10113"/>
                    <a:pt x="26159" y="10309"/>
                    <a:pt x="25925" y="10671"/>
                  </a:cubicBezTo>
                  <a:cubicBezTo>
                    <a:pt x="24926" y="9963"/>
                    <a:pt x="23833" y="9375"/>
                    <a:pt x="22698" y="8893"/>
                  </a:cubicBezTo>
                  <a:cubicBezTo>
                    <a:pt x="22788" y="8875"/>
                    <a:pt x="22878" y="8856"/>
                    <a:pt x="22967" y="8835"/>
                  </a:cubicBezTo>
                  <a:cubicBezTo>
                    <a:pt x="24898" y="8342"/>
                    <a:pt x="26463" y="6971"/>
                    <a:pt x="27443" y="5268"/>
                  </a:cubicBezTo>
                  <a:cubicBezTo>
                    <a:pt x="27476" y="5210"/>
                    <a:pt x="27429" y="5150"/>
                    <a:pt x="27368" y="5145"/>
                  </a:cubicBezTo>
                  <a:cubicBezTo>
                    <a:pt x="27268" y="5138"/>
                    <a:pt x="27168" y="5135"/>
                    <a:pt x="27069" y="5135"/>
                  </a:cubicBezTo>
                  <a:cubicBezTo>
                    <a:pt x="26651" y="5135"/>
                    <a:pt x="26236" y="5192"/>
                    <a:pt x="25832" y="5299"/>
                  </a:cubicBezTo>
                  <a:cubicBezTo>
                    <a:pt x="25802" y="5306"/>
                    <a:pt x="25776" y="5316"/>
                    <a:pt x="25749" y="5323"/>
                  </a:cubicBezTo>
                  <a:cubicBezTo>
                    <a:pt x="25897" y="4526"/>
                    <a:pt x="25758" y="3648"/>
                    <a:pt x="25498" y="2890"/>
                  </a:cubicBezTo>
                  <a:cubicBezTo>
                    <a:pt x="25484" y="2850"/>
                    <a:pt x="25447" y="2822"/>
                    <a:pt x="25407" y="2822"/>
                  </a:cubicBezTo>
                  <a:cubicBezTo>
                    <a:pt x="25392" y="2822"/>
                    <a:pt x="25376" y="2826"/>
                    <a:pt x="25361" y="2835"/>
                  </a:cubicBezTo>
                  <a:cubicBezTo>
                    <a:pt x="24867" y="3138"/>
                    <a:pt x="24403" y="3480"/>
                    <a:pt x="23980" y="3878"/>
                  </a:cubicBezTo>
                  <a:cubicBezTo>
                    <a:pt x="23279" y="4534"/>
                    <a:pt x="22649" y="5323"/>
                    <a:pt x="22292" y="6223"/>
                  </a:cubicBezTo>
                  <a:cubicBezTo>
                    <a:pt x="22117" y="6661"/>
                    <a:pt x="22012" y="7124"/>
                    <a:pt x="22004" y="7595"/>
                  </a:cubicBezTo>
                  <a:cubicBezTo>
                    <a:pt x="21997" y="7941"/>
                    <a:pt x="22034" y="8333"/>
                    <a:pt x="22160" y="8673"/>
                  </a:cubicBezTo>
                  <a:cubicBezTo>
                    <a:pt x="21724" y="8501"/>
                    <a:pt x="21280" y="8345"/>
                    <a:pt x="20839" y="8203"/>
                  </a:cubicBezTo>
                  <a:cubicBezTo>
                    <a:pt x="19321" y="7718"/>
                    <a:pt x="17730" y="7399"/>
                    <a:pt x="16134" y="7304"/>
                  </a:cubicBezTo>
                  <a:cubicBezTo>
                    <a:pt x="16556" y="7181"/>
                    <a:pt x="16969" y="7027"/>
                    <a:pt x="17349" y="6803"/>
                  </a:cubicBezTo>
                  <a:cubicBezTo>
                    <a:pt x="18245" y="6267"/>
                    <a:pt x="18870" y="5364"/>
                    <a:pt x="19315" y="4438"/>
                  </a:cubicBezTo>
                  <a:cubicBezTo>
                    <a:pt x="19756" y="3520"/>
                    <a:pt x="19988" y="2550"/>
                    <a:pt x="20097" y="1541"/>
                  </a:cubicBezTo>
                  <a:cubicBezTo>
                    <a:pt x="20102" y="1487"/>
                    <a:pt x="20054" y="1461"/>
                    <a:pt x="20009" y="1461"/>
                  </a:cubicBezTo>
                  <a:cubicBezTo>
                    <a:pt x="19995" y="1461"/>
                    <a:pt x="19981" y="1463"/>
                    <a:pt x="19969" y="1469"/>
                  </a:cubicBezTo>
                  <a:cubicBezTo>
                    <a:pt x="19458" y="1688"/>
                    <a:pt x="18982" y="1988"/>
                    <a:pt x="18543" y="2328"/>
                  </a:cubicBezTo>
                  <a:cubicBezTo>
                    <a:pt x="18409" y="2433"/>
                    <a:pt x="18279" y="2544"/>
                    <a:pt x="18152" y="2660"/>
                  </a:cubicBezTo>
                  <a:cubicBezTo>
                    <a:pt x="18145" y="1700"/>
                    <a:pt x="17598" y="858"/>
                    <a:pt x="17144" y="47"/>
                  </a:cubicBezTo>
                  <a:cubicBezTo>
                    <a:pt x="17129" y="18"/>
                    <a:pt x="17093" y="0"/>
                    <a:pt x="17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4"/>
            <p:cNvSpPr/>
            <p:nvPr/>
          </p:nvSpPr>
          <p:spPr>
            <a:xfrm>
              <a:off x="4007600" y="2349600"/>
              <a:ext cx="650550" cy="1724425"/>
            </a:xfrm>
            <a:custGeom>
              <a:avLst/>
              <a:gdLst/>
              <a:ahLst/>
              <a:cxnLst/>
              <a:rect l="l" t="t" r="r" b="b"/>
              <a:pathLst>
                <a:path w="26022" h="68977" extrusionOk="0">
                  <a:moveTo>
                    <a:pt x="19617" y="536"/>
                  </a:moveTo>
                  <a:cubicBezTo>
                    <a:pt x="19622" y="537"/>
                    <a:pt x="19622" y="537"/>
                    <a:pt x="19632" y="539"/>
                  </a:cubicBezTo>
                  <a:cubicBezTo>
                    <a:pt x="19647" y="541"/>
                    <a:pt x="19666" y="544"/>
                    <a:pt x="19681" y="546"/>
                  </a:cubicBezTo>
                  <a:cubicBezTo>
                    <a:pt x="19690" y="547"/>
                    <a:pt x="19742" y="561"/>
                    <a:pt x="19749" y="563"/>
                  </a:cubicBezTo>
                  <a:cubicBezTo>
                    <a:pt x="19785" y="577"/>
                    <a:pt x="19816" y="591"/>
                    <a:pt x="19850" y="609"/>
                  </a:cubicBezTo>
                  <a:cubicBezTo>
                    <a:pt x="19860" y="615"/>
                    <a:pt x="19860" y="615"/>
                    <a:pt x="19864" y="615"/>
                  </a:cubicBezTo>
                  <a:cubicBezTo>
                    <a:pt x="19867" y="618"/>
                    <a:pt x="19867" y="618"/>
                    <a:pt x="19877" y="625"/>
                  </a:cubicBezTo>
                  <a:cubicBezTo>
                    <a:pt x="19896" y="642"/>
                    <a:pt x="19915" y="656"/>
                    <a:pt x="19935" y="672"/>
                  </a:cubicBezTo>
                  <a:cubicBezTo>
                    <a:pt x="19943" y="678"/>
                    <a:pt x="19951" y="686"/>
                    <a:pt x="19958" y="693"/>
                  </a:cubicBezTo>
                  <a:lnTo>
                    <a:pt x="19958" y="693"/>
                  </a:lnTo>
                  <a:cubicBezTo>
                    <a:pt x="19961" y="696"/>
                    <a:pt x="19989" y="726"/>
                    <a:pt x="19991" y="729"/>
                  </a:cubicBezTo>
                  <a:cubicBezTo>
                    <a:pt x="20006" y="749"/>
                    <a:pt x="20019" y="767"/>
                    <a:pt x="20033" y="788"/>
                  </a:cubicBezTo>
                  <a:cubicBezTo>
                    <a:pt x="20037" y="798"/>
                    <a:pt x="20042" y="800"/>
                    <a:pt x="20043" y="801"/>
                  </a:cubicBezTo>
                  <a:cubicBezTo>
                    <a:pt x="20043" y="802"/>
                    <a:pt x="20043" y="807"/>
                    <a:pt x="20047" y="817"/>
                  </a:cubicBezTo>
                  <a:cubicBezTo>
                    <a:pt x="20053" y="836"/>
                    <a:pt x="20062" y="857"/>
                    <a:pt x="20068" y="877"/>
                  </a:cubicBezTo>
                  <a:lnTo>
                    <a:pt x="20068" y="877"/>
                  </a:lnTo>
                  <a:cubicBezTo>
                    <a:pt x="20067" y="879"/>
                    <a:pt x="20077" y="951"/>
                    <a:pt x="20077" y="960"/>
                  </a:cubicBezTo>
                  <a:cubicBezTo>
                    <a:pt x="20079" y="1008"/>
                    <a:pt x="20070" y="1058"/>
                    <a:pt x="20062" y="1109"/>
                  </a:cubicBezTo>
                  <a:cubicBezTo>
                    <a:pt x="20054" y="1143"/>
                    <a:pt x="20042" y="1176"/>
                    <a:pt x="20033" y="1211"/>
                  </a:cubicBezTo>
                  <a:cubicBezTo>
                    <a:pt x="19958" y="1088"/>
                    <a:pt x="19850" y="985"/>
                    <a:pt x="19715" y="922"/>
                  </a:cubicBezTo>
                  <a:cubicBezTo>
                    <a:pt x="19621" y="877"/>
                    <a:pt x="19520" y="856"/>
                    <a:pt x="19419" y="856"/>
                  </a:cubicBezTo>
                  <a:cubicBezTo>
                    <a:pt x="19241" y="856"/>
                    <a:pt x="19064" y="922"/>
                    <a:pt x="18929" y="1038"/>
                  </a:cubicBezTo>
                  <a:cubicBezTo>
                    <a:pt x="18978" y="932"/>
                    <a:pt x="19005" y="893"/>
                    <a:pt x="19083" y="801"/>
                  </a:cubicBezTo>
                  <a:cubicBezTo>
                    <a:pt x="19145" y="732"/>
                    <a:pt x="19220" y="662"/>
                    <a:pt x="19327" y="608"/>
                  </a:cubicBezTo>
                  <a:cubicBezTo>
                    <a:pt x="19332" y="607"/>
                    <a:pt x="19337" y="604"/>
                    <a:pt x="19345" y="601"/>
                  </a:cubicBezTo>
                  <a:cubicBezTo>
                    <a:pt x="19372" y="590"/>
                    <a:pt x="19398" y="578"/>
                    <a:pt x="19426" y="568"/>
                  </a:cubicBezTo>
                  <a:cubicBezTo>
                    <a:pt x="19426" y="568"/>
                    <a:pt x="19489" y="552"/>
                    <a:pt x="19482" y="552"/>
                  </a:cubicBezTo>
                  <a:cubicBezTo>
                    <a:pt x="19482" y="552"/>
                    <a:pt x="19481" y="552"/>
                    <a:pt x="19481" y="552"/>
                  </a:cubicBezTo>
                  <a:lnTo>
                    <a:pt x="19481" y="552"/>
                  </a:lnTo>
                  <a:lnTo>
                    <a:pt x="19525" y="544"/>
                  </a:lnTo>
                  <a:cubicBezTo>
                    <a:pt x="19552" y="540"/>
                    <a:pt x="19579" y="539"/>
                    <a:pt x="19606" y="537"/>
                  </a:cubicBezTo>
                  <a:cubicBezTo>
                    <a:pt x="19615" y="537"/>
                    <a:pt x="19615" y="536"/>
                    <a:pt x="19617" y="536"/>
                  </a:cubicBezTo>
                  <a:close/>
                  <a:moveTo>
                    <a:pt x="24544" y="2259"/>
                  </a:moveTo>
                  <a:lnTo>
                    <a:pt x="24544" y="2259"/>
                  </a:lnTo>
                  <a:cubicBezTo>
                    <a:pt x="24555" y="2262"/>
                    <a:pt x="24589" y="2269"/>
                    <a:pt x="24610" y="2274"/>
                  </a:cubicBezTo>
                  <a:lnTo>
                    <a:pt x="24610" y="2274"/>
                  </a:lnTo>
                  <a:cubicBezTo>
                    <a:pt x="24610" y="2274"/>
                    <a:pt x="24610" y="2274"/>
                    <a:pt x="24610" y="2274"/>
                  </a:cubicBezTo>
                  <a:cubicBezTo>
                    <a:pt x="24603" y="2274"/>
                    <a:pt x="24662" y="2291"/>
                    <a:pt x="24677" y="2298"/>
                  </a:cubicBezTo>
                  <a:lnTo>
                    <a:pt x="24719" y="2319"/>
                  </a:lnTo>
                  <a:cubicBezTo>
                    <a:pt x="24722" y="2319"/>
                    <a:pt x="24732" y="2326"/>
                    <a:pt x="24739" y="2332"/>
                  </a:cubicBezTo>
                  <a:cubicBezTo>
                    <a:pt x="24751" y="2340"/>
                    <a:pt x="24793" y="2372"/>
                    <a:pt x="24803" y="2383"/>
                  </a:cubicBezTo>
                  <a:cubicBezTo>
                    <a:pt x="24812" y="2390"/>
                    <a:pt x="24837" y="2418"/>
                    <a:pt x="24843" y="2421"/>
                  </a:cubicBezTo>
                  <a:cubicBezTo>
                    <a:pt x="24867" y="2452"/>
                    <a:pt x="24888" y="2482"/>
                    <a:pt x="24911" y="2513"/>
                  </a:cubicBezTo>
                  <a:cubicBezTo>
                    <a:pt x="24918" y="2525"/>
                    <a:pt x="24922" y="2528"/>
                    <a:pt x="24924" y="2531"/>
                  </a:cubicBezTo>
                  <a:cubicBezTo>
                    <a:pt x="24924" y="2532"/>
                    <a:pt x="24926" y="2538"/>
                    <a:pt x="24931" y="2549"/>
                  </a:cubicBezTo>
                  <a:cubicBezTo>
                    <a:pt x="24944" y="2580"/>
                    <a:pt x="24956" y="2610"/>
                    <a:pt x="24966" y="2641"/>
                  </a:cubicBezTo>
                  <a:cubicBezTo>
                    <a:pt x="24972" y="2658"/>
                    <a:pt x="24978" y="2674"/>
                    <a:pt x="24980" y="2689"/>
                  </a:cubicBezTo>
                  <a:cubicBezTo>
                    <a:pt x="24980" y="2694"/>
                    <a:pt x="24980" y="2694"/>
                    <a:pt x="24982" y="2698"/>
                  </a:cubicBezTo>
                  <a:cubicBezTo>
                    <a:pt x="24987" y="2738"/>
                    <a:pt x="24993" y="2775"/>
                    <a:pt x="24996" y="2814"/>
                  </a:cubicBezTo>
                  <a:cubicBezTo>
                    <a:pt x="24999" y="2833"/>
                    <a:pt x="24999" y="2854"/>
                    <a:pt x="24999" y="2874"/>
                  </a:cubicBezTo>
                  <a:cubicBezTo>
                    <a:pt x="24996" y="2908"/>
                    <a:pt x="24993" y="2939"/>
                    <a:pt x="24987" y="2973"/>
                  </a:cubicBezTo>
                  <a:cubicBezTo>
                    <a:pt x="24982" y="3013"/>
                    <a:pt x="24973" y="3050"/>
                    <a:pt x="24965" y="3087"/>
                  </a:cubicBezTo>
                  <a:cubicBezTo>
                    <a:pt x="24965" y="3087"/>
                    <a:pt x="24955" y="3118"/>
                    <a:pt x="24955" y="3118"/>
                  </a:cubicBezTo>
                  <a:cubicBezTo>
                    <a:pt x="24955" y="3118"/>
                    <a:pt x="24956" y="3116"/>
                    <a:pt x="24958" y="3109"/>
                  </a:cubicBezTo>
                  <a:cubicBezTo>
                    <a:pt x="24959" y="3105"/>
                    <a:pt x="24959" y="3103"/>
                    <a:pt x="24959" y="3103"/>
                  </a:cubicBezTo>
                  <a:lnTo>
                    <a:pt x="24959" y="3103"/>
                  </a:lnTo>
                  <a:cubicBezTo>
                    <a:pt x="24958" y="3103"/>
                    <a:pt x="24945" y="3143"/>
                    <a:pt x="24944" y="3148"/>
                  </a:cubicBezTo>
                  <a:cubicBezTo>
                    <a:pt x="24841" y="3407"/>
                    <a:pt x="24654" y="3602"/>
                    <a:pt x="24390" y="3684"/>
                  </a:cubicBezTo>
                  <a:cubicBezTo>
                    <a:pt x="24382" y="3688"/>
                    <a:pt x="24372" y="3690"/>
                    <a:pt x="24363" y="3691"/>
                  </a:cubicBezTo>
                  <a:cubicBezTo>
                    <a:pt x="24424" y="3647"/>
                    <a:pt x="24475" y="3587"/>
                    <a:pt x="24511" y="3504"/>
                  </a:cubicBezTo>
                  <a:cubicBezTo>
                    <a:pt x="24638" y="3213"/>
                    <a:pt x="24511" y="2837"/>
                    <a:pt x="24261" y="2653"/>
                  </a:cubicBezTo>
                  <a:cubicBezTo>
                    <a:pt x="24177" y="2587"/>
                    <a:pt x="24085" y="2555"/>
                    <a:pt x="23987" y="2533"/>
                  </a:cubicBezTo>
                  <a:cubicBezTo>
                    <a:pt x="23997" y="2523"/>
                    <a:pt x="24004" y="2511"/>
                    <a:pt x="24013" y="2501"/>
                  </a:cubicBezTo>
                  <a:lnTo>
                    <a:pt x="24044" y="2462"/>
                  </a:lnTo>
                  <a:lnTo>
                    <a:pt x="24051" y="2454"/>
                  </a:lnTo>
                  <a:cubicBezTo>
                    <a:pt x="24057" y="2451"/>
                    <a:pt x="24057" y="2451"/>
                    <a:pt x="24065" y="2443"/>
                  </a:cubicBezTo>
                  <a:cubicBezTo>
                    <a:pt x="24114" y="2404"/>
                    <a:pt x="24165" y="2367"/>
                    <a:pt x="24219" y="2336"/>
                  </a:cubicBezTo>
                  <a:cubicBezTo>
                    <a:pt x="24228" y="2333"/>
                    <a:pt x="24275" y="2312"/>
                    <a:pt x="24285" y="2308"/>
                  </a:cubicBezTo>
                  <a:cubicBezTo>
                    <a:pt x="24322" y="2294"/>
                    <a:pt x="24362" y="2279"/>
                    <a:pt x="24400" y="2269"/>
                  </a:cubicBezTo>
                  <a:lnTo>
                    <a:pt x="24400" y="2269"/>
                  </a:lnTo>
                  <a:cubicBezTo>
                    <a:pt x="24387" y="2273"/>
                    <a:pt x="24384" y="2275"/>
                    <a:pt x="24387" y="2275"/>
                  </a:cubicBezTo>
                  <a:cubicBezTo>
                    <a:pt x="24397" y="2275"/>
                    <a:pt x="24456" y="2263"/>
                    <a:pt x="24467" y="2262"/>
                  </a:cubicBezTo>
                  <a:cubicBezTo>
                    <a:pt x="24482" y="2261"/>
                    <a:pt x="24536" y="2261"/>
                    <a:pt x="24544" y="2259"/>
                  </a:cubicBezTo>
                  <a:close/>
                  <a:moveTo>
                    <a:pt x="23000" y="7369"/>
                  </a:moveTo>
                  <a:cubicBezTo>
                    <a:pt x="22994" y="7370"/>
                    <a:pt x="22989" y="7371"/>
                    <a:pt x="22984" y="7371"/>
                  </a:cubicBezTo>
                  <a:cubicBezTo>
                    <a:pt x="22989" y="7371"/>
                    <a:pt x="22995" y="7370"/>
                    <a:pt x="23000" y="7369"/>
                  </a:cubicBezTo>
                  <a:close/>
                  <a:moveTo>
                    <a:pt x="23198" y="7346"/>
                  </a:moveTo>
                  <a:cubicBezTo>
                    <a:pt x="23203" y="7346"/>
                    <a:pt x="23200" y="7346"/>
                    <a:pt x="23204" y="7347"/>
                  </a:cubicBezTo>
                  <a:cubicBezTo>
                    <a:pt x="23225" y="7353"/>
                    <a:pt x="23269" y="7353"/>
                    <a:pt x="23292" y="7363"/>
                  </a:cubicBezTo>
                  <a:cubicBezTo>
                    <a:pt x="23295" y="7364"/>
                    <a:pt x="23296" y="7364"/>
                    <a:pt x="23299" y="7367"/>
                  </a:cubicBezTo>
                  <a:cubicBezTo>
                    <a:pt x="23319" y="7374"/>
                    <a:pt x="23336" y="7383"/>
                    <a:pt x="23356" y="7391"/>
                  </a:cubicBezTo>
                  <a:cubicBezTo>
                    <a:pt x="23363" y="7395"/>
                    <a:pt x="23370" y="7398"/>
                    <a:pt x="23377" y="7404"/>
                  </a:cubicBezTo>
                  <a:cubicBezTo>
                    <a:pt x="23383" y="7407"/>
                    <a:pt x="23381" y="7405"/>
                    <a:pt x="23384" y="7407"/>
                  </a:cubicBezTo>
                  <a:cubicBezTo>
                    <a:pt x="23397" y="7417"/>
                    <a:pt x="23410" y="7428"/>
                    <a:pt x="23417" y="7434"/>
                  </a:cubicBezTo>
                  <a:cubicBezTo>
                    <a:pt x="23420" y="7435"/>
                    <a:pt x="23424" y="7439"/>
                    <a:pt x="23430" y="7442"/>
                  </a:cubicBezTo>
                  <a:cubicBezTo>
                    <a:pt x="23442" y="7458"/>
                    <a:pt x="23458" y="7478"/>
                    <a:pt x="23469" y="7493"/>
                  </a:cubicBezTo>
                  <a:cubicBezTo>
                    <a:pt x="23475" y="7500"/>
                    <a:pt x="23491" y="7532"/>
                    <a:pt x="23496" y="7536"/>
                  </a:cubicBezTo>
                  <a:cubicBezTo>
                    <a:pt x="23503" y="7553"/>
                    <a:pt x="23511" y="7567"/>
                    <a:pt x="23518" y="7583"/>
                  </a:cubicBezTo>
                  <a:cubicBezTo>
                    <a:pt x="23529" y="7607"/>
                    <a:pt x="23536" y="7634"/>
                    <a:pt x="23545" y="7659"/>
                  </a:cubicBezTo>
                  <a:lnTo>
                    <a:pt x="23545" y="7661"/>
                  </a:lnTo>
                  <a:lnTo>
                    <a:pt x="23545" y="7662"/>
                  </a:lnTo>
                  <a:cubicBezTo>
                    <a:pt x="23547" y="7712"/>
                    <a:pt x="23555" y="7762"/>
                    <a:pt x="23559" y="7811"/>
                  </a:cubicBezTo>
                  <a:cubicBezTo>
                    <a:pt x="23559" y="7821"/>
                    <a:pt x="23560" y="7817"/>
                    <a:pt x="23560" y="7823"/>
                  </a:cubicBezTo>
                  <a:cubicBezTo>
                    <a:pt x="23560" y="7825"/>
                    <a:pt x="23559" y="7824"/>
                    <a:pt x="23559" y="7831"/>
                  </a:cubicBezTo>
                  <a:cubicBezTo>
                    <a:pt x="23556" y="7849"/>
                    <a:pt x="23555" y="7868"/>
                    <a:pt x="23553" y="7886"/>
                  </a:cubicBezTo>
                  <a:cubicBezTo>
                    <a:pt x="23549" y="7913"/>
                    <a:pt x="23545" y="7942"/>
                    <a:pt x="23539" y="7967"/>
                  </a:cubicBezTo>
                  <a:cubicBezTo>
                    <a:pt x="23538" y="7974"/>
                    <a:pt x="23523" y="8024"/>
                    <a:pt x="23522" y="8038"/>
                  </a:cubicBezTo>
                  <a:cubicBezTo>
                    <a:pt x="23516" y="8052"/>
                    <a:pt x="23509" y="8069"/>
                    <a:pt x="23509" y="8069"/>
                  </a:cubicBezTo>
                  <a:cubicBezTo>
                    <a:pt x="23498" y="8095"/>
                    <a:pt x="23486" y="8123"/>
                    <a:pt x="23474" y="8150"/>
                  </a:cubicBezTo>
                  <a:cubicBezTo>
                    <a:pt x="23472" y="8155"/>
                    <a:pt x="23448" y="8194"/>
                    <a:pt x="23447" y="8201"/>
                  </a:cubicBezTo>
                  <a:cubicBezTo>
                    <a:pt x="23440" y="8213"/>
                    <a:pt x="23431" y="8225"/>
                    <a:pt x="23424" y="8235"/>
                  </a:cubicBezTo>
                  <a:cubicBezTo>
                    <a:pt x="23406" y="8261"/>
                    <a:pt x="23384" y="8282"/>
                    <a:pt x="23366" y="8306"/>
                  </a:cubicBezTo>
                  <a:cubicBezTo>
                    <a:pt x="23360" y="8313"/>
                    <a:pt x="23362" y="8313"/>
                    <a:pt x="23359" y="8318"/>
                  </a:cubicBezTo>
                  <a:cubicBezTo>
                    <a:pt x="23354" y="8319"/>
                    <a:pt x="23356" y="8318"/>
                    <a:pt x="23347" y="8322"/>
                  </a:cubicBezTo>
                  <a:cubicBezTo>
                    <a:pt x="23333" y="8332"/>
                    <a:pt x="23320" y="8343"/>
                    <a:pt x="23306" y="8353"/>
                  </a:cubicBezTo>
                  <a:cubicBezTo>
                    <a:pt x="23295" y="8362"/>
                    <a:pt x="23282" y="8369"/>
                    <a:pt x="23269" y="8377"/>
                  </a:cubicBezTo>
                  <a:cubicBezTo>
                    <a:pt x="23231" y="8393"/>
                    <a:pt x="23193" y="8410"/>
                    <a:pt x="23153" y="8421"/>
                  </a:cubicBezTo>
                  <a:cubicBezTo>
                    <a:pt x="23146" y="8424"/>
                    <a:pt x="23149" y="8424"/>
                    <a:pt x="23146" y="8425"/>
                  </a:cubicBezTo>
                  <a:lnTo>
                    <a:pt x="23139" y="8425"/>
                  </a:lnTo>
                  <a:cubicBezTo>
                    <a:pt x="23113" y="8428"/>
                    <a:pt x="23086" y="8433"/>
                    <a:pt x="23062" y="8435"/>
                  </a:cubicBezTo>
                  <a:cubicBezTo>
                    <a:pt x="23044" y="8438"/>
                    <a:pt x="23028" y="8438"/>
                    <a:pt x="23011" y="8440"/>
                  </a:cubicBezTo>
                  <a:cubicBezTo>
                    <a:pt x="23004" y="8440"/>
                    <a:pt x="23005" y="8441"/>
                    <a:pt x="23001" y="8441"/>
                  </a:cubicBezTo>
                  <a:cubicBezTo>
                    <a:pt x="22998" y="8441"/>
                    <a:pt x="23000" y="8441"/>
                    <a:pt x="22994" y="8440"/>
                  </a:cubicBezTo>
                  <a:cubicBezTo>
                    <a:pt x="22952" y="8433"/>
                    <a:pt x="22909" y="8425"/>
                    <a:pt x="22866" y="8414"/>
                  </a:cubicBezTo>
                  <a:cubicBezTo>
                    <a:pt x="22858" y="8411"/>
                    <a:pt x="22845" y="8407"/>
                    <a:pt x="22835" y="8404"/>
                  </a:cubicBezTo>
                  <a:cubicBezTo>
                    <a:pt x="22872" y="8390"/>
                    <a:pt x="22909" y="8369"/>
                    <a:pt x="22942" y="8347"/>
                  </a:cubicBezTo>
                  <a:cubicBezTo>
                    <a:pt x="22990" y="8318"/>
                    <a:pt x="23034" y="8275"/>
                    <a:pt x="23069" y="8228"/>
                  </a:cubicBezTo>
                  <a:cubicBezTo>
                    <a:pt x="23093" y="8197"/>
                    <a:pt x="23115" y="8159"/>
                    <a:pt x="23135" y="8123"/>
                  </a:cubicBezTo>
                  <a:cubicBezTo>
                    <a:pt x="23143" y="8108"/>
                    <a:pt x="23150" y="8092"/>
                    <a:pt x="23156" y="8076"/>
                  </a:cubicBezTo>
                  <a:cubicBezTo>
                    <a:pt x="23170" y="8037"/>
                    <a:pt x="23186" y="7996"/>
                    <a:pt x="23188" y="7953"/>
                  </a:cubicBezTo>
                  <a:cubicBezTo>
                    <a:pt x="23191" y="7909"/>
                    <a:pt x="23196" y="7864"/>
                    <a:pt x="23188" y="7818"/>
                  </a:cubicBezTo>
                  <a:cubicBezTo>
                    <a:pt x="23174" y="7729"/>
                    <a:pt x="23147" y="7658"/>
                    <a:pt x="23098" y="7581"/>
                  </a:cubicBezTo>
                  <a:cubicBezTo>
                    <a:pt x="23051" y="7512"/>
                    <a:pt x="22987" y="7464"/>
                    <a:pt x="22916" y="7425"/>
                  </a:cubicBezTo>
                  <a:cubicBezTo>
                    <a:pt x="22902" y="7418"/>
                    <a:pt x="22886" y="7412"/>
                    <a:pt x="22872" y="7410"/>
                  </a:cubicBezTo>
                  <a:cubicBezTo>
                    <a:pt x="22875" y="7407"/>
                    <a:pt x="22881" y="7410"/>
                    <a:pt x="22888" y="7405"/>
                  </a:cubicBezTo>
                  <a:cubicBezTo>
                    <a:pt x="22922" y="7393"/>
                    <a:pt x="22981" y="7363"/>
                    <a:pt x="23019" y="7363"/>
                  </a:cubicBezTo>
                  <a:cubicBezTo>
                    <a:pt x="23019" y="7363"/>
                    <a:pt x="23020" y="7363"/>
                    <a:pt x="23021" y="7363"/>
                  </a:cubicBezTo>
                  <a:cubicBezTo>
                    <a:pt x="23014" y="7365"/>
                    <a:pt x="23007" y="7367"/>
                    <a:pt x="23000" y="7369"/>
                  </a:cubicBezTo>
                  <a:lnTo>
                    <a:pt x="23000" y="7369"/>
                  </a:lnTo>
                  <a:cubicBezTo>
                    <a:pt x="23016" y="7366"/>
                    <a:pt x="23032" y="7361"/>
                    <a:pt x="23049" y="7357"/>
                  </a:cubicBezTo>
                  <a:cubicBezTo>
                    <a:pt x="23061" y="7356"/>
                    <a:pt x="23065" y="7354"/>
                    <a:pt x="23071" y="7353"/>
                  </a:cubicBezTo>
                  <a:lnTo>
                    <a:pt x="23076" y="7353"/>
                  </a:lnTo>
                  <a:cubicBezTo>
                    <a:pt x="23118" y="7349"/>
                    <a:pt x="23157" y="7346"/>
                    <a:pt x="23198" y="7346"/>
                  </a:cubicBezTo>
                  <a:close/>
                  <a:moveTo>
                    <a:pt x="20363" y="5707"/>
                  </a:moveTo>
                  <a:cubicBezTo>
                    <a:pt x="20462" y="5707"/>
                    <a:pt x="20550" y="5738"/>
                    <a:pt x="20608" y="5818"/>
                  </a:cubicBezTo>
                  <a:cubicBezTo>
                    <a:pt x="20791" y="6072"/>
                    <a:pt x="20233" y="6544"/>
                    <a:pt x="20088" y="6696"/>
                  </a:cubicBezTo>
                  <a:cubicBezTo>
                    <a:pt x="19795" y="7002"/>
                    <a:pt x="19481" y="7285"/>
                    <a:pt x="19149" y="7547"/>
                  </a:cubicBezTo>
                  <a:cubicBezTo>
                    <a:pt x="18621" y="7964"/>
                    <a:pt x="18055" y="8303"/>
                    <a:pt x="17461" y="8604"/>
                  </a:cubicBezTo>
                  <a:cubicBezTo>
                    <a:pt x="17655" y="8291"/>
                    <a:pt x="17848" y="7973"/>
                    <a:pt x="18054" y="7666"/>
                  </a:cubicBezTo>
                  <a:cubicBezTo>
                    <a:pt x="18184" y="7491"/>
                    <a:pt x="18312" y="7313"/>
                    <a:pt x="18446" y="7140"/>
                  </a:cubicBezTo>
                  <a:cubicBezTo>
                    <a:pt x="18453" y="7130"/>
                    <a:pt x="18450" y="7122"/>
                    <a:pt x="18453" y="7113"/>
                  </a:cubicBezTo>
                  <a:cubicBezTo>
                    <a:pt x="18553" y="6984"/>
                    <a:pt x="18654" y="6853"/>
                    <a:pt x="18765" y="6731"/>
                  </a:cubicBezTo>
                  <a:cubicBezTo>
                    <a:pt x="19033" y="6434"/>
                    <a:pt x="19338" y="6168"/>
                    <a:pt x="19681" y="5963"/>
                  </a:cubicBezTo>
                  <a:cubicBezTo>
                    <a:pt x="19819" y="5880"/>
                    <a:pt x="20125" y="5707"/>
                    <a:pt x="20363" y="5707"/>
                  </a:cubicBezTo>
                  <a:close/>
                  <a:moveTo>
                    <a:pt x="17042" y="5183"/>
                  </a:moveTo>
                  <a:cubicBezTo>
                    <a:pt x="17059" y="5183"/>
                    <a:pt x="17076" y="5184"/>
                    <a:pt x="17093" y="5186"/>
                  </a:cubicBezTo>
                  <a:cubicBezTo>
                    <a:pt x="17349" y="5225"/>
                    <a:pt x="17467" y="5551"/>
                    <a:pt x="17516" y="5767"/>
                  </a:cubicBezTo>
                  <a:cubicBezTo>
                    <a:pt x="17635" y="6275"/>
                    <a:pt x="17581" y="6804"/>
                    <a:pt x="17458" y="7305"/>
                  </a:cubicBezTo>
                  <a:cubicBezTo>
                    <a:pt x="17330" y="7821"/>
                    <a:pt x="17132" y="8323"/>
                    <a:pt x="16940" y="8820"/>
                  </a:cubicBezTo>
                  <a:cubicBezTo>
                    <a:pt x="16902" y="8871"/>
                    <a:pt x="16865" y="8918"/>
                    <a:pt x="16830" y="8969"/>
                  </a:cubicBezTo>
                  <a:cubicBezTo>
                    <a:pt x="16766" y="8504"/>
                    <a:pt x="16703" y="8038"/>
                    <a:pt x="16662" y="7573"/>
                  </a:cubicBezTo>
                  <a:cubicBezTo>
                    <a:pt x="16631" y="7242"/>
                    <a:pt x="16607" y="6913"/>
                    <a:pt x="16588" y="6583"/>
                  </a:cubicBezTo>
                  <a:cubicBezTo>
                    <a:pt x="16573" y="6290"/>
                    <a:pt x="16539" y="5981"/>
                    <a:pt x="16593" y="5693"/>
                  </a:cubicBezTo>
                  <a:cubicBezTo>
                    <a:pt x="16633" y="5473"/>
                    <a:pt x="16789" y="5183"/>
                    <a:pt x="17042" y="5183"/>
                  </a:cubicBezTo>
                  <a:close/>
                  <a:moveTo>
                    <a:pt x="18950" y="8890"/>
                  </a:moveTo>
                  <a:cubicBezTo>
                    <a:pt x="19101" y="8890"/>
                    <a:pt x="19282" y="8911"/>
                    <a:pt x="19338" y="9037"/>
                  </a:cubicBezTo>
                  <a:cubicBezTo>
                    <a:pt x="19419" y="9223"/>
                    <a:pt x="19128" y="9386"/>
                    <a:pt x="18997" y="9438"/>
                  </a:cubicBezTo>
                  <a:cubicBezTo>
                    <a:pt x="18784" y="9522"/>
                    <a:pt x="18545" y="9542"/>
                    <a:pt x="18315" y="9542"/>
                  </a:cubicBezTo>
                  <a:cubicBezTo>
                    <a:pt x="18299" y="9542"/>
                    <a:pt x="18283" y="9542"/>
                    <a:pt x="18267" y="9542"/>
                  </a:cubicBezTo>
                  <a:cubicBezTo>
                    <a:pt x="17828" y="9542"/>
                    <a:pt x="17407" y="9443"/>
                    <a:pt x="16979" y="9375"/>
                  </a:cubicBezTo>
                  <a:cubicBezTo>
                    <a:pt x="17339" y="9220"/>
                    <a:pt x="17699" y="9060"/>
                    <a:pt x="18091" y="8980"/>
                  </a:cubicBezTo>
                  <a:cubicBezTo>
                    <a:pt x="18329" y="8932"/>
                    <a:pt x="18570" y="8902"/>
                    <a:pt x="18812" y="8894"/>
                  </a:cubicBezTo>
                  <a:cubicBezTo>
                    <a:pt x="18850" y="8892"/>
                    <a:pt x="18898" y="8890"/>
                    <a:pt x="18950" y="8890"/>
                  </a:cubicBezTo>
                  <a:close/>
                  <a:moveTo>
                    <a:pt x="13678" y="10739"/>
                  </a:moveTo>
                  <a:cubicBezTo>
                    <a:pt x="13699" y="10739"/>
                    <a:pt x="13722" y="10742"/>
                    <a:pt x="13747" y="10748"/>
                  </a:cubicBezTo>
                  <a:cubicBezTo>
                    <a:pt x="14018" y="10815"/>
                    <a:pt x="14105" y="11191"/>
                    <a:pt x="14144" y="11426"/>
                  </a:cubicBezTo>
                  <a:cubicBezTo>
                    <a:pt x="14184" y="11684"/>
                    <a:pt x="14176" y="11947"/>
                    <a:pt x="14157" y="12208"/>
                  </a:cubicBezTo>
                  <a:cubicBezTo>
                    <a:pt x="14127" y="12605"/>
                    <a:pt x="14056" y="12995"/>
                    <a:pt x="13972" y="13386"/>
                  </a:cubicBezTo>
                  <a:cubicBezTo>
                    <a:pt x="13964" y="13400"/>
                    <a:pt x="13957" y="13414"/>
                    <a:pt x="13948" y="13428"/>
                  </a:cubicBezTo>
                  <a:cubicBezTo>
                    <a:pt x="13759" y="13272"/>
                    <a:pt x="13691" y="13031"/>
                    <a:pt x="13620" y="12808"/>
                  </a:cubicBezTo>
                  <a:cubicBezTo>
                    <a:pt x="13545" y="12568"/>
                    <a:pt x="13480" y="12326"/>
                    <a:pt x="13437" y="12077"/>
                  </a:cubicBezTo>
                  <a:cubicBezTo>
                    <a:pt x="13395" y="11829"/>
                    <a:pt x="13260" y="10739"/>
                    <a:pt x="13678" y="10739"/>
                  </a:cubicBezTo>
                  <a:close/>
                  <a:moveTo>
                    <a:pt x="16753" y="12342"/>
                  </a:moveTo>
                  <a:cubicBezTo>
                    <a:pt x="16940" y="12342"/>
                    <a:pt x="17127" y="12395"/>
                    <a:pt x="17183" y="12588"/>
                  </a:cubicBezTo>
                  <a:cubicBezTo>
                    <a:pt x="17258" y="12841"/>
                    <a:pt x="16903" y="13011"/>
                    <a:pt x="16727" y="13102"/>
                  </a:cubicBezTo>
                  <a:cubicBezTo>
                    <a:pt x="16472" y="13235"/>
                    <a:pt x="16204" y="13343"/>
                    <a:pt x="15929" y="13427"/>
                  </a:cubicBezTo>
                  <a:cubicBezTo>
                    <a:pt x="15649" y="13512"/>
                    <a:pt x="15360" y="13569"/>
                    <a:pt x="15067" y="13597"/>
                  </a:cubicBezTo>
                  <a:cubicBezTo>
                    <a:pt x="14934" y="13610"/>
                    <a:pt x="14801" y="13613"/>
                    <a:pt x="14668" y="13613"/>
                  </a:cubicBezTo>
                  <a:cubicBezTo>
                    <a:pt x="14593" y="13613"/>
                    <a:pt x="14519" y="13612"/>
                    <a:pt x="14444" y="13612"/>
                  </a:cubicBezTo>
                  <a:cubicBezTo>
                    <a:pt x="14414" y="13612"/>
                    <a:pt x="14383" y="13612"/>
                    <a:pt x="14352" y="13613"/>
                  </a:cubicBezTo>
                  <a:cubicBezTo>
                    <a:pt x="14403" y="13569"/>
                    <a:pt x="14459" y="13525"/>
                    <a:pt x="14507" y="13479"/>
                  </a:cubicBezTo>
                  <a:cubicBezTo>
                    <a:pt x="14629" y="13366"/>
                    <a:pt x="14751" y="13258"/>
                    <a:pt x="14882" y="13156"/>
                  </a:cubicBezTo>
                  <a:cubicBezTo>
                    <a:pt x="15117" y="12968"/>
                    <a:pt x="15367" y="12804"/>
                    <a:pt x="15638" y="12673"/>
                  </a:cubicBezTo>
                  <a:cubicBezTo>
                    <a:pt x="15900" y="12546"/>
                    <a:pt x="16181" y="12436"/>
                    <a:pt x="16468" y="12375"/>
                  </a:cubicBezTo>
                  <a:cubicBezTo>
                    <a:pt x="16549" y="12358"/>
                    <a:pt x="16651" y="12342"/>
                    <a:pt x="16753" y="12342"/>
                  </a:cubicBezTo>
                  <a:close/>
                  <a:moveTo>
                    <a:pt x="14061" y="13818"/>
                  </a:moveTo>
                  <a:cubicBezTo>
                    <a:pt x="14079" y="13845"/>
                    <a:pt x="14104" y="13866"/>
                    <a:pt x="14140" y="13875"/>
                  </a:cubicBezTo>
                  <a:cubicBezTo>
                    <a:pt x="14274" y="13912"/>
                    <a:pt x="14421" y="13924"/>
                    <a:pt x="14568" y="13924"/>
                  </a:cubicBezTo>
                  <a:cubicBezTo>
                    <a:pt x="14709" y="13924"/>
                    <a:pt x="14851" y="13913"/>
                    <a:pt x="14982" y="13903"/>
                  </a:cubicBezTo>
                  <a:cubicBezTo>
                    <a:pt x="15126" y="13892"/>
                    <a:pt x="15267" y="13875"/>
                    <a:pt x="15408" y="13851"/>
                  </a:cubicBezTo>
                  <a:lnTo>
                    <a:pt x="15408" y="13851"/>
                  </a:lnTo>
                  <a:cubicBezTo>
                    <a:pt x="15111" y="13932"/>
                    <a:pt x="14819" y="14023"/>
                    <a:pt x="14531" y="14128"/>
                  </a:cubicBezTo>
                  <a:cubicBezTo>
                    <a:pt x="14252" y="14231"/>
                    <a:pt x="13964" y="14345"/>
                    <a:pt x="13698" y="14486"/>
                  </a:cubicBezTo>
                  <a:cubicBezTo>
                    <a:pt x="13819" y="14264"/>
                    <a:pt x="13937" y="14040"/>
                    <a:pt x="14061" y="13818"/>
                  </a:cubicBezTo>
                  <a:close/>
                  <a:moveTo>
                    <a:pt x="12296" y="14035"/>
                  </a:moveTo>
                  <a:cubicBezTo>
                    <a:pt x="12316" y="14035"/>
                    <a:pt x="12339" y="14047"/>
                    <a:pt x="12365" y="14075"/>
                  </a:cubicBezTo>
                  <a:cubicBezTo>
                    <a:pt x="12464" y="14183"/>
                    <a:pt x="12494" y="14406"/>
                    <a:pt x="12528" y="14545"/>
                  </a:cubicBezTo>
                  <a:cubicBezTo>
                    <a:pt x="12569" y="14711"/>
                    <a:pt x="12599" y="14878"/>
                    <a:pt x="12620" y="15047"/>
                  </a:cubicBezTo>
                  <a:cubicBezTo>
                    <a:pt x="12647" y="15260"/>
                    <a:pt x="12650" y="15473"/>
                    <a:pt x="12643" y="15684"/>
                  </a:cubicBezTo>
                  <a:cubicBezTo>
                    <a:pt x="12472" y="15440"/>
                    <a:pt x="12311" y="15182"/>
                    <a:pt x="12224" y="14895"/>
                  </a:cubicBezTo>
                  <a:cubicBezTo>
                    <a:pt x="12175" y="14732"/>
                    <a:pt x="12148" y="14557"/>
                    <a:pt x="12160" y="14387"/>
                  </a:cubicBezTo>
                  <a:cubicBezTo>
                    <a:pt x="12166" y="14309"/>
                    <a:pt x="12200" y="14035"/>
                    <a:pt x="12296" y="14035"/>
                  </a:cubicBezTo>
                  <a:close/>
                  <a:moveTo>
                    <a:pt x="14669" y="15156"/>
                  </a:moveTo>
                  <a:cubicBezTo>
                    <a:pt x="14696" y="15156"/>
                    <a:pt x="14724" y="15157"/>
                    <a:pt x="14751" y="15159"/>
                  </a:cubicBezTo>
                  <a:cubicBezTo>
                    <a:pt x="14815" y="15165"/>
                    <a:pt x="14985" y="15167"/>
                    <a:pt x="15009" y="15231"/>
                  </a:cubicBezTo>
                  <a:cubicBezTo>
                    <a:pt x="15032" y="15295"/>
                    <a:pt x="14884" y="15420"/>
                    <a:pt x="14839" y="15461"/>
                  </a:cubicBezTo>
                  <a:cubicBezTo>
                    <a:pt x="14764" y="15526"/>
                    <a:pt x="14680" y="15583"/>
                    <a:pt x="14594" y="15629"/>
                  </a:cubicBezTo>
                  <a:cubicBezTo>
                    <a:pt x="14416" y="15725"/>
                    <a:pt x="14218" y="15790"/>
                    <a:pt x="14019" y="15831"/>
                  </a:cubicBezTo>
                  <a:cubicBezTo>
                    <a:pt x="13718" y="15894"/>
                    <a:pt x="13409" y="15912"/>
                    <a:pt x="13104" y="15944"/>
                  </a:cubicBezTo>
                  <a:cubicBezTo>
                    <a:pt x="13358" y="15745"/>
                    <a:pt x="13606" y="15541"/>
                    <a:pt x="13888" y="15382"/>
                  </a:cubicBezTo>
                  <a:cubicBezTo>
                    <a:pt x="14061" y="15285"/>
                    <a:pt x="14253" y="15209"/>
                    <a:pt x="14450" y="15175"/>
                  </a:cubicBezTo>
                  <a:cubicBezTo>
                    <a:pt x="14523" y="15163"/>
                    <a:pt x="14596" y="15156"/>
                    <a:pt x="14669" y="15156"/>
                  </a:cubicBezTo>
                  <a:close/>
                  <a:moveTo>
                    <a:pt x="10657" y="15577"/>
                  </a:moveTo>
                  <a:cubicBezTo>
                    <a:pt x="10680" y="15577"/>
                    <a:pt x="10705" y="15582"/>
                    <a:pt x="10732" y="15592"/>
                  </a:cubicBezTo>
                  <a:cubicBezTo>
                    <a:pt x="10859" y="15640"/>
                    <a:pt x="10940" y="15792"/>
                    <a:pt x="10991" y="15910"/>
                  </a:cubicBezTo>
                  <a:cubicBezTo>
                    <a:pt x="11122" y="16203"/>
                    <a:pt x="11157" y="16527"/>
                    <a:pt x="11179" y="16842"/>
                  </a:cubicBezTo>
                  <a:cubicBezTo>
                    <a:pt x="11203" y="17176"/>
                    <a:pt x="11230" y="17510"/>
                    <a:pt x="11257" y="17846"/>
                  </a:cubicBezTo>
                  <a:cubicBezTo>
                    <a:pt x="11279" y="18126"/>
                    <a:pt x="11316" y="18405"/>
                    <a:pt x="11345" y="18685"/>
                  </a:cubicBezTo>
                  <a:cubicBezTo>
                    <a:pt x="11323" y="18733"/>
                    <a:pt x="11303" y="18783"/>
                    <a:pt x="11282" y="18831"/>
                  </a:cubicBezTo>
                  <a:cubicBezTo>
                    <a:pt x="10683" y="18004"/>
                    <a:pt x="10154" y="16913"/>
                    <a:pt x="10402" y="15890"/>
                  </a:cubicBezTo>
                  <a:cubicBezTo>
                    <a:pt x="10436" y="15757"/>
                    <a:pt x="10511" y="15577"/>
                    <a:pt x="10657" y="15577"/>
                  </a:cubicBezTo>
                  <a:close/>
                  <a:moveTo>
                    <a:pt x="14453" y="16951"/>
                  </a:moveTo>
                  <a:cubicBezTo>
                    <a:pt x="14496" y="16951"/>
                    <a:pt x="14539" y="16952"/>
                    <a:pt x="14582" y="16955"/>
                  </a:cubicBezTo>
                  <a:cubicBezTo>
                    <a:pt x="14730" y="16966"/>
                    <a:pt x="14880" y="17005"/>
                    <a:pt x="14894" y="17185"/>
                  </a:cubicBezTo>
                  <a:cubicBezTo>
                    <a:pt x="14901" y="17287"/>
                    <a:pt x="14846" y="17391"/>
                    <a:pt x="14784" y="17464"/>
                  </a:cubicBezTo>
                  <a:cubicBezTo>
                    <a:pt x="14664" y="17606"/>
                    <a:pt x="14491" y="17717"/>
                    <a:pt x="14337" y="17814"/>
                  </a:cubicBezTo>
                  <a:cubicBezTo>
                    <a:pt x="14012" y="18023"/>
                    <a:pt x="13660" y="18182"/>
                    <a:pt x="13308" y="18336"/>
                  </a:cubicBezTo>
                  <a:cubicBezTo>
                    <a:pt x="12699" y="18598"/>
                    <a:pt x="12089" y="18853"/>
                    <a:pt x="11479" y="19110"/>
                  </a:cubicBezTo>
                  <a:cubicBezTo>
                    <a:pt x="11484" y="19106"/>
                    <a:pt x="11485" y="19102"/>
                    <a:pt x="11486" y="19097"/>
                  </a:cubicBezTo>
                  <a:cubicBezTo>
                    <a:pt x="11552" y="19007"/>
                    <a:pt x="11623" y="18923"/>
                    <a:pt x="11691" y="18835"/>
                  </a:cubicBezTo>
                  <a:cubicBezTo>
                    <a:pt x="11804" y="18690"/>
                    <a:pt x="11919" y="18546"/>
                    <a:pt x="12034" y="18402"/>
                  </a:cubicBezTo>
                  <a:cubicBezTo>
                    <a:pt x="12260" y="18124"/>
                    <a:pt x="12499" y="17855"/>
                    <a:pt x="12776" y="17625"/>
                  </a:cubicBezTo>
                  <a:cubicBezTo>
                    <a:pt x="13240" y="17238"/>
                    <a:pt x="13839" y="16951"/>
                    <a:pt x="14453" y="16951"/>
                  </a:cubicBezTo>
                  <a:close/>
                  <a:moveTo>
                    <a:pt x="13190" y="19753"/>
                  </a:moveTo>
                  <a:cubicBezTo>
                    <a:pt x="13339" y="19753"/>
                    <a:pt x="13459" y="19800"/>
                    <a:pt x="13459" y="19949"/>
                  </a:cubicBezTo>
                  <a:cubicBezTo>
                    <a:pt x="13459" y="20221"/>
                    <a:pt x="13067" y="20400"/>
                    <a:pt x="12871" y="20529"/>
                  </a:cubicBezTo>
                  <a:cubicBezTo>
                    <a:pt x="12638" y="20684"/>
                    <a:pt x="12402" y="20834"/>
                    <a:pt x="12159" y="20970"/>
                  </a:cubicBezTo>
                  <a:cubicBezTo>
                    <a:pt x="11906" y="21112"/>
                    <a:pt x="11648" y="21240"/>
                    <a:pt x="11376" y="21342"/>
                  </a:cubicBezTo>
                  <a:cubicBezTo>
                    <a:pt x="11106" y="21443"/>
                    <a:pt x="10825" y="21481"/>
                    <a:pt x="10551" y="21566"/>
                  </a:cubicBezTo>
                  <a:cubicBezTo>
                    <a:pt x="10534" y="21572"/>
                    <a:pt x="10524" y="21585"/>
                    <a:pt x="10516" y="21595"/>
                  </a:cubicBezTo>
                  <a:cubicBezTo>
                    <a:pt x="10526" y="21572"/>
                    <a:pt x="10534" y="21549"/>
                    <a:pt x="10542" y="21526"/>
                  </a:cubicBezTo>
                  <a:cubicBezTo>
                    <a:pt x="10553" y="21531"/>
                    <a:pt x="10565" y="21534"/>
                    <a:pt x="10578" y="21534"/>
                  </a:cubicBezTo>
                  <a:cubicBezTo>
                    <a:pt x="10595" y="21534"/>
                    <a:pt x="10612" y="21528"/>
                    <a:pt x="10628" y="21509"/>
                  </a:cubicBezTo>
                  <a:cubicBezTo>
                    <a:pt x="11014" y="21062"/>
                    <a:pt x="11407" y="20607"/>
                    <a:pt x="11892" y="20261"/>
                  </a:cubicBezTo>
                  <a:cubicBezTo>
                    <a:pt x="12131" y="20091"/>
                    <a:pt x="12390" y="19952"/>
                    <a:pt x="12670" y="19859"/>
                  </a:cubicBezTo>
                  <a:cubicBezTo>
                    <a:pt x="12770" y="19826"/>
                    <a:pt x="13003" y="19753"/>
                    <a:pt x="13190" y="19753"/>
                  </a:cubicBezTo>
                  <a:close/>
                  <a:moveTo>
                    <a:pt x="8968" y="19302"/>
                  </a:moveTo>
                  <a:cubicBezTo>
                    <a:pt x="9135" y="19302"/>
                    <a:pt x="9381" y="19478"/>
                    <a:pt x="9460" y="19554"/>
                  </a:cubicBezTo>
                  <a:cubicBezTo>
                    <a:pt x="9648" y="19726"/>
                    <a:pt x="9763" y="19952"/>
                    <a:pt x="9849" y="20187"/>
                  </a:cubicBezTo>
                  <a:cubicBezTo>
                    <a:pt x="9936" y="20424"/>
                    <a:pt x="9997" y="20671"/>
                    <a:pt x="10062" y="20914"/>
                  </a:cubicBezTo>
                  <a:cubicBezTo>
                    <a:pt x="10117" y="21116"/>
                    <a:pt x="10174" y="21325"/>
                    <a:pt x="10218" y="21535"/>
                  </a:cubicBezTo>
                  <a:lnTo>
                    <a:pt x="10127" y="21785"/>
                  </a:lnTo>
                  <a:cubicBezTo>
                    <a:pt x="9763" y="21522"/>
                    <a:pt x="9463" y="21190"/>
                    <a:pt x="9231" y="20804"/>
                  </a:cubicBezTo>
                  <a:cubicBezTo>
                    <a:pt x="9110" y="20604"/>
                    <a:pt x="9011" y="20391"/>
                    <a:pt x="8938" y="20167"/>
                  </a:cubicBezTo>
                  <a:cubicBezTo>
                    <a:pt x="8899" y="20051"/>
                    <a:pt x="8867" y="19933"/>
                    <a:pt x="8846" y="19813"/>
                  </a:cubicBezTo>
                  <a:cubicBezTo>
                    <a:pt x="8826" y="19703"/>
                    <a:pt x="8791" y="19564"/>
                    <a:pt x="8808" y="19452"/>
                  </a:cubicBezTo>
                  <a:cubicBezTo>
                    <a:pt x="8826" y="19342"/>
                    <a:pt x="8888" y="19302"/>
                    <a:pt x="8968" y="19302"/>
                  </a:cubicBezTo>
                  <a:close/>
                  <a:moveTo>
                    <a:pt x="12603" y="22341"/>
                  </a:moveTo>
                  <a:cubicBezTo>
                    <a:pt x="12739" y="22341"/>
                    <a:pt x="12828" y="22398"/>
                    <a:pt x="12834" y="22542"/>
                  </a:cubicBezTo>
                  <a:cubicBezTo>
                    <a:pt x="12840" y="22680"/>
                    <a:pt x="12663" y="22884"/>
                    <a:pt x="12580" y="22985"/>
                  </a:cubicBezTo>
                  <a:cubicBezTo>
                    <a:pt x="12477" y="23115"/>
                    <a:pt x="12353" y="23229"/>
                    <a:pt x="12223" y="23331"/>
                  </a:cubicBezTo>
                  <a:cubicBezTo>
                    <a:pt x="11945" y="23548"/>
                    <a:pt x="11630" y="23713"/>
                    <a:pt x="11313" y="23863"/>
                  </a:cubicBezTo>
                  <a:cubicBezTo>
                    <a:pt x="10983" y="24021"/>
                    <a:pt x="10649" y="24163"/>
                    <a:pt x="10316" y="24310"/>
                  </a:cubicBezTo>
                  <a:cubicBezTo>
                    <a:pt x="10083" y="24414"/>
                    <a:pt x="9839" y="24507"/>
                    <a:pt x="9607" y="24617"/>
                  </a:cubicBezTo>
                  <a:cubicBezTo>
                    <a:pt x="9970" y="24052"/>
                    <a:pt x="10428" y="23537"/>
                    <a:pt x="10960" y="23127"/>
                  </a:cubicBezTo>
                  <a:cubicBezTo>
                    <a:pt x="11105" y="23015"/>
                    <a:pt x="12134" y="22341"/>
                    <a:pt x="12603" y="22341"/>
                  </a:cubicBezTo>
                  <a:close/>
                  <a:moveTo>
                    <a:pt x="7632" y="22020"/>
                  </a:moveTo>
                  <a:cubicBezTo>
                    <a:pt x="7903" y="22020"/>
                    <a:pt x="8169" y="22344"/>
                    <a:pt x="8335" y="22529"/>
                  </a:cubicBezTo>
                  <a:cubicBezTo>
                    <a:pt x="8508" y="22722"/>
                    <a:pt x="8663" y="22935"/>
                    <a:pt x="8794" y="23159"/>
                  </a:cubicBezTo>
                  <a:cubicBezTo>
                    <a:pt x="8930" y="23392"/>
                    <a:pt x="9045" y="23638"/>
                    <a:pt x="9123" y="23896"/>
                  </a:cubicBezTo>
                  <a:cubicBezTo>
                    <a:pt x="9174" y="24063"/>
                    <a:pt x="9229" y="24267"/>
                    <a:pt x="9258" y="24468"/>
                  </a:cubicBezTo>
                  <a:cubicBezTo>
                    <a:pt x="9225" y="24574"/>
                    <a:pt x="9195" y="24683"/>
                    <a:pt x="9165" y="24790"/>
                  </a:cubicBezTo>
                  <a:cubicBezTo>
                    <a:pt x="8755" y="24432"/>
                    <a:pt x="8359" y="24060"/>
                    <a:pt x="7982" y="23672"/>
                  </a:cubicBezTo>
                  <a:cubicBezTo>
                    <a:pt x="7749" y="23432"/>
                    <a:pt x="7487" y="23191"/>
                    <a:pt x="7339" y="22888"/>
                  </a:cubicBezTo>
                  <a:cubicBezTo>
                    <a:pt x="7209" y="22620"/>
                    <a:pt x="7176" y="22145"/>
                    <a:pt x="7537" y="22034"/>
                  </a:cubicBezTo>
                  <a:cubicBezTo>
                    <a:pt x="7568" y="22025"/>
                    <a:pt x="7600" y="22020"/>
                    <a:pt x="7632" y="22020"/>
                  </a:cubicBezTo>
                  <a:close/>
                  <a:moveTo>
                    <a:pt x="6129" y="24167"/>
                  </a:moveTo>
                  <a:cubicBezTo>
                    <a:pt x="6393" y="24167"/>
                    <a:pt x="6715" y="24334"/>
                    <a:pt x="6905" y="24459"/>
                  </a:cubicBezTo>
                  <a:cubicBezTo>
                    <a:pt x="7151" y="24619"/>
                    <a:pt x="7366" y="24825"/>
                    <a:pt x="7558" y="25042"/>
                  </a:cubicBezTo>
                  <a:cubicBezTo>
                    <a:pt x="8016" y="25564"/>
                    <a:pt x="8368" y="26160"/>
                    <a:pt x="8613" y="26806"/>
                  </a:cubicBezTo>
                  <a:cubicBezTo>
                    <a:pt x="8606" y="26830"/>
                    <a:pt x="8601" y="26855"/>
                    <a:pt x="8594" y="26879"/>
                  </a:cubicBezTo>
                  <a:cubicBezTo>
                    <a:pt x="8575" y="26882"/>
                    <a:pt x="8557" y="26883"/>
                    <a:pt x="8539" y="26883"/>
                  </a:cubicBezTo>
                  <a:cubicBezTo>
                    <a:pt x="8474" y="26883"/>
                    <a:pt x="8404" y="26868"/>
                    <a:pt x="8324" y="26828"/>
                  </a:cubicBezTo>
                  <a:cubicBezTo>
                    <a:pt x="7785" y="26557"/>
                    <a:pt x="7271" y="26218"/>
                    <a:pt x="6802" y="25841"/>
                  </a:cubicBezTo>
                  <a:cubicBezTo>
                    <a:pt x="6556" y="25644"/>
                    <a:pt x="5179" y="24411"/>
                    <a:pt x="5994" y="24184"/>
                  </a:cubicBezTo>
                  <a:cubicBezTo>
                    <a:pt x="6037" y="24172"/>
                    <a:pt x="6082" y="24167"/>
                    <a:pt x="6129" y="24167"/>
                  </a:cubicBezTo>
                  <a:close/>
                  <a:moveTo>
                    <a:pt x="11592" y="25578"/>
                  </a:moveTo>
                  <a:cubicBezTo>
                    <a:pt x="11827" y="25578"/>
                    <a:pt x="12064" y="25613"/>
                    <a:pt x="12067" y="25747"/>
                  </a:cubicBezTo>
                  <a:cubicBezTo>
                    <a:pt x="12068" y="25844"/>
                    <a:pt x="11760" y="26048"/>
                    <a:pt x="11694" y="26102"/>
                  </a:cubicBezTo>
                  <a:cubicBezTo>
                    <a:pt x="11591" y="26187"/>
                    <a:pt x="11484" y="26267"/>
                    <a:pt x="11373" y="26340"/>
                  </a:cubicBezTo>
                  <a:cubicBezTo>
                    <a:pt x="11093" y="26529"/>
                    <a:pt x="10788" y="26681"/>
                    <a:pt x="10471" y="26794"/>
                  </a:cubicBezTo>
                  <a:cubicBezTo>
                    <a:pt x="10007" y="26961"/>
                    <a:pt x="9512" y="27042"/>
                    <a:pt x="9019" y="27042"/>
                  </a:cubicBezTo>
                  <a:cubicBezTo>
                    <a:pt x="8975" y="27042"/>
                    <a:pt x="8931" y="27041"/>
                    <a:pt x="8887" y="27040"/>
                  </a:cubicBezTo>
                  <a:cubicBezTo>
                    <a:pt x="8894" y="27013"/>
                    <a:pt x="8899" y="26984"/>
                    <a:pt x="8906" y="26956"/>
                  </a:cubicBezTo>
                  <a:cubicBezTo>
                    <a:pt x="9117" y="26826"/>
                    <a:pt x="9303" y="26627"/>
                    <a:pt x="9493" y="26474"/>
                  </a:cubicBezTo>
                  <a:cubicBezTo>
                    <a:pt x="9790" y="26238"/>
                    <a:pt x="10100" y="26014"/>
                    <a:pt x="10441" y="25848"/>
                  </a:cubicBezTo>
                  <a:cubicBezTo>
                    <a:pt x="10665" y="25740"/>
                    <a:pt x="10903" y="25655"/>
                    <a:pt x="11152" y="25612"/>
                  </a:cubicBezTo>
                  <a:cubicBezTo>
                    <a:pt x="11210" y="25602"/>
                    <a:pt x="11400" y="25578"/>
                    <a:pt x="11592" y="25578"/>
                  </a:cubicBezTo>
                  <a:close/>
                  <a:moveTo>
                    <a:pt x="6418" y="27038"/>
                  </a:moveTo>
                  <a:cubicBezTo>
                    <a:pt x="6580" y="27038"/>
                    <a:pt x="6883" y="27325"/>
                    <a:pt x="6955" y="27396"/>
                  </a:cubicBezTo>
                  <a:cubicBezTo>
                    <a:pt x="7149" y="27586"/>
                    <a:pt x="7317" y="27800"/>
                    <a:pt x="7461" y="28029"/>
                  </a:cubicBezTo>
                  <a:cubicBezTo>
                    <a:pt x="7748" y="28487"/>
                    <a:pt x="7915" y="29003"/>
                    <a:pt x="7991" y="29537"/>
                  </a:cubicBezTo>
                  <a:cubicBezTo>
                    <a:pt x="7988" y="29551"/>
                    <a:pt x="7986" y="29567"/>
                    <a:pt x="7982" y="29581"/>
                  </a:cubicBezTo>
                  <a:cubicBezTo>
                    <a:pt x="7622" y="29306"/>
                    <a:pt x="7301" y="28986"/>
                    <a:pt x="7033" y="28622"/>
                  </a:cubicBezTo>
                  <a:cubicBezTo>
                    <a:pt x="6863" y="28389"/>
                    <a:pt x="6712" y="28142"/>
                    <a:pt x="6589" y="27884"/>
                  </a:cubicBezTo>
                  <a:cubicBezTo>
                    <a:pt x="6529" y="27763"/>
                    <a:pt x="6478" y="27643"/>
                    <a:pt x="6430" y="27516"/>
                  </a:cubicBezTo>
                  <a:cubicBezTo>
                    <a:pt x="6393" y="27421"/>
                    <a:pt x="6306" y="27261"/>
                    <a:pt x="6316" y="27155"/>
                  </a:cubicBezTo>
                  <a:cubicBezTo>
                    <a:pt x="6325" y="27070"/>
                    <a:pt x="6364" y="27038"/>
                    <a:pt x="6418" y="27038"/>
                  </a:cubicBezTo>
                  <a:close/>
                  <a:moveTo>
                    <a:pt x="9875" y="28318"/>
                  </a:moveTo>
                  <a:cubicBezTo>
                    <a:pt x="9981" y="28318"/>
                    <a:pt x="10076" y="28357"/>
                    <a:pt x="10131" y="28467"/>
                  </a:cubicBezTo>
                  <a:cubicBezTo>
                    <a:pt x="10299" y="28799"/>
                    <a:pt x="9642" y="29230"/>
                    <a:pt x="9442" y="29382"/>
                  </a:cubicBezTo>
                  <a:cubicBezTo>
                    <a:pt x="9114" y="29632"/>
                    <a:pt x="8734" y="29834"/>
                    <a:pt x="8320" y="29834"/>
                  </a:cubicBezTo>
                  <a:cubicBezTo>
                    <a:pt x="8311" y="29834"/>
                    <a:pt x="8303" y="29833"/>
                    <a:pt x="8294" y="29833"/>
                  </a:cubicBezTo>
                  <a:cubicBezTo>
                    <a:pt x="8406" y="29445"/>
                    <a:pt x="8676" y="29131"/>
                    <a:pt x="8970" y="28864"/>
                  </a:cubicBezTo>
                  <a:cubicBezTo>
                    <a:pt x="9124" y="28725"/>
                    <a:pt x="9284" y="28583"/>
                    <a:pt x="9456" y="28467"/>
                  </a:cubicBezTo>
                  <a:cubicBezTo>
                    <a:pt x="9557" y="28397"/>
                    <a:pt x="9726" y="28318"/>
                    <a:pt x="9875" y="28318"/>
                  </a:cubicBezTo>
                  <a:close/>
                  <a:moveTo>
                    <a:pt x="11049" y="29809"/>
                  </a:moveTo>
                  <a:cubicBezTo>
                    <a:pt x="11270" y="29809"/>
                    <a:pt x="11472" y="29873"/>
                    <a:pt x="11628" y="30036"/>
                  </a:cubicBezTo>
                  <a:cubicBezTo>
                    <a:pt x="12010" y="30438"/>
                    <a:pt x="11499" y="30817"/>
                    <a:pt x="11153" y="30971"/>
                  </a:cubicBezTo>
                  <a:cubicBezTo>
                    <a:pt x="10800" y="31127"/>
                    <a:pt x="10412" y="31197"/>
                    <a:pt x="10038" y="31282"/>
                  </a:cubicBezTo>
                  <a:cubicBezTo>
                    <a:pt x="9328" y="31444"/>
                    <a:pt x="8622" y="31604"/>
                    <a:pt x="7915" y="31766"/>
                  </a:cubicBezTo>
                  <a:cubicBezTo>
                    <a:pt x="7917" y="31756"/>
                    <a:pt x="7918" y="31743"/>
                    <a:pt x="7920" y="31732"/>
                  </a:cubicBezTo>
                  <a:cubicBezTo>
                    <a:pt x="7922" y="31723"/>
                    <a:pt x="7924" y="31715"/>
                    <a:pt x="7925" y="31708"/>
                  </a:cubicBezTo>
                  <a:cubicBezTo>
                    <a:pt x="8401" y="31266"/>
                    <a:pt x="8843" y="30814"/>
                    <a:pt x="9404" y="30465"/>
                  </a:cubicBezTo>
                  <a:cubicBezTo>
                    <a:pt x="9776" y="30233"/>
                    <a:pt x="10477" y="29809"/>
                    <a:pt x="11049" y="29809"/>
                  </a:cubicBezTo>
                  <a:close/>
                  <a:moveTo>
                    <a:pt x="5882" y="29621"/>
                  </a:moveTo>
                  <a:cubicBezTo>
                    <a:pt x="6036" y="29621"/>
                    <a:pt x="6228" y="29702"/>
                    <a:pt x="6345" y="29781"/>
                  </a:cubicBezTo>
                  <a:cubicBezTo>
                    <a:pt x="6573" y="29935"/>
                    <a:pt x="6749" y="30153"/>
                    <a:pt x="6892" y="30387"/>
                  </a:cubicBezTo>
                  <a:cubicBezTo>
                    <a:pt x="7172" y="30838"/>
                    <a:pt x="7331" y="31351"/>
                    <a:pt x="7576" y="31821"/>
                  </a:cubicBezTo>
                  <a:cubicBezTo>
                    <a:pt x="7571" y="31858"/>
                    <a:pt x="7565" y="31898"/>
                    <a:pt x="7559" y="31935"/>
                  </a:cubicBezTo>
                  <a:cubicBezTo>
                    <a:pt x="7161" y="31777"/>
                    <a:pt x="6795" y="31547"/>
                    <a:pt x="6484" y="31249"/>
                  </a:cubicBezTo>
                  <a:cubicBezTo>
                    <a:pt x="6145" y="30927"/>
                    <a:pt x="5699" y="30402"/>
                    <a:pt x="5648" y="29916"/>
                  </a:cubicBezTo>
                  <a:cubicBezTo>
                    <a:pt x="5625" y="29695"/>
                    <a:pt x="5736" y="29621"/>
                    <a:pt x="5882" y="29621"/>
                  </a:cubicBezTo>
                  <a:close/>
                  <a:moveTo>
                    <a:pt x="9590" y="32540"/>
                  </a:moveTo>
                  <a:cubicBezTo>
                    <a:pt x="9661" y="32540"/>
                    <a:pt x="9728" y="32548"/>
                    <a:pt x="9787" y="32567"/>
                  </a:cubicBezTo>
                  <a:cubicBezTo>
                    <a:pt x="10183" y="32702"/>
                    <a:pt x="9608" y="33050"/>
                    <a:pt x="9449" y="33131"/>
                  </a:cubicBezTo>
                  <a:cubicBezTo>
                    <a:pt x="9214" y="33251"/>
                    <a:pt x="8970" y="33358"/>
                    <a:pt x="8725" y="33455"/>
                  </a:cubicBezTo>
                  <a:cubicBezTo>
                    <a:pt x="8381" y="33593"/>
                    <a:pt x="8026" y="33690"/>
                    <a:pt x="7674" y="33796"/>
                  </a:cubicBezTo>
                  <a:cubicBezTo>
                    <a:pt x="7734" y="33708"/>
                    <a:pt x="7795" y="33619"/>
                    <a:pt x="7860" y="33538"/>
                  </a:cubicBezTo>
                  <a:cubicBezTo>
                    <a:pt x="8018" y="33342"/>
                    <a:pt x="8192" y="33158"/>
                    <a:pt x="8391" y="33003"/>
                  </a:cubicBezTo>
                  <a:cubicBezTo>
                    <a:pt x="8591" y="32847"/>
                    <a:pt x="8812" y="32723"/>
                    <a:pt x="9053" y="32644"/>
                  </a:cubicBezTo>
                  <a:cubicBezTo>
                    <a:pt x="9199" y="32595"/>
                    <a:pt x="9406" y="32540"/>
                    <a:pt x="9590" y="32540"/>
                  </a:cubicBezTo>
                  <a:close/>
                  <a:moveTo>
                    <a:pt x="5406" y="31544"/>
                  </a:moveTo>
                  <a:cubicBezTo>
                    <a:pt x="5543" y="31544"/>
                    <a:pt x="5695" y="31591"/>
                    <a:pt x="5787" y="31645"/>
                  </a:cubicBezTo>
                  <a:cubicBezTo>
                    <a:pt x="6035" y="31791"/>
                    <a:pt x="6214" y="32032"/>
                    <a:pt x="6376" y="32264"/>
                  </a:cubicBezTo>
                  <a:cubicBezTo>
                    <a:pt x="6731" y="32774"/>
                    <a:pt x="7017" y="33321"/>
                    <a:pt x="7285" y="33881"/>
                  </a:cubicBezTo>
                  <a:cubicBezTo>
                    <a:pt x="7277" y="33898"/>
                    <a:pt x="7270" y="33915"/>
                    <a:pt x="7263" y="33931"/>
                  </a:cubicBezTo>
                  <a:cubicBezTo>
                    <a:pt x="7229" y="33942"/>
                    <a:pt x="7197" y="33951"/>
                    <a:pt x="7166" y="33963"/>
                  </a:cubicBezTo>
                  <a:cubicBezTo>
                    <a:pt x="6961" y="33907"/>
                    <a:pt x="6752" y="33785"/>
                    <a:pt x="6582" y="33682"/>
                  </a:cubicBezTo>
                  <a:cubicBezTo>
                    <a:pt x="6350" y="33546"/>
                    <a:pt x="6133" y="33383"/>
                    <a:pt x="5940" y="33197"/>
                  </a:cubicBezTo>
                  <a:cubicBezTo>
                    <a:pt x="5747" y="33011"/>
                    <a:pt x="5577" y="32800"/>
                    <a:pt x="5435" y="32573"/>
                  </a:cubicBezTo>
                  <a:cubicBezTo>
                    <a:pt x="5305" y="32363"/>
                    <a:pt x="5130" y="32079"/>
                    <a:pt x="5110" y="31827"/>
                  </a:cubicBezTo>
                  <a:cubicBezTo>
                    <a:pt x="5094" y="31614"/>
                    <a:pt x="5238" y="31544"/>
                    <a:pt x="5406" y="31544"/>
                  </a:cubicBezTo>
                  <a:close/>
                  <a:moveTo>
                    <a:pt x="5573" y="33909"/>
                  </a:moveTo>
                  <a:cubicBezTo>
                    <a:pt x="5591" y="33909"/>
                    <a:pt x="5608" y="33920"/>
                    <a:pt x="5647" y="33938"/>
                  </a:cubicBezTo>
                  <a:cubicBezTo>
                    <a:pt x="5691" y="33959"/>
                    <a:pt x="5733" y="33980"/>
                    <a:pt x="5776" y="34005"/>
                  </a:cubicBezTo>
                  <a:cubicBezTo>
                    <a:pt x="5869" y="34056"/>
                    <a:pt x="5960" y="34114"/>
                    <a:pt x="6047" y="34179"/>
                  </a:cubicBezTo>
                  <a:cubicBezTo>
                    <a:pt x="6203" y="34297"/>
                    <a:pt x="6346" y="34433"/>
                    <a:pt x="6471" y="34583"/>
                  </a:cubicBezTo>
                  <a:cubicBezTo>
                    <a:pt x="6726" y="34896"/>
                    <a:pt x="6902" y="35263"/>
                    <a:pt x="6980" y="35657"/>
                  </a:cubicBezTo>
                  <a:cubicBezTo>
                    <a:pt x="6707" y="35463"/>
                    <a:pt x="6444" y="35262"/>
                    <a:pt x="6200" y="35035"/>
                  </a:cubicBezTo>
                  <a:cubicBezTo>
                    <a:pt x="6024" y="34871"/>
                    <a:pt x="5858" y="34697"/>
                    <a:pt x="5702" y="34517"/>
                  </a:cubicBezTo>
                  <a:cubicBezTo>
                    <a:pt x="5641" y="34447"/>
                    <a:pt x="5583" y="34376"/>
                    <a:pt x="5533" y="34298"/>
                  </a:cubicBezTo>
                  <a:cubicBezTo>
                    <a:pt x="5499" y="34247"/>
                    <a:pt x="5469" y="34192"/>
                    <a:pt x="5450" y="34135"/>
                  </a:cubicBezTo>
                  <a:cubicBezTo>
                    <a:pt x="5414" y="34037"/>
                    <a:pt x="5394" y="34000"/>
                    <a:pt x="5492" y="33945"/>
                  </a:cubicBezTo>
                  <a:cubicBezTo>
                    <a:pt x="5535" y="33920"/>
                    <a:pt x="5554" y="33909"/>
                    <a:pt x="5573" y="33909"/>
                  </a:cubicBezTo>
                  <a:close/>
                  <a:moveTo>
                    <a:pt x="9408" y="34457"/>
                  </a:moveTo>
                  <a:cubicBezTo>
                    <a:pt x="9479" y="34457"/>
                    <a:pt x="9549" y="34463"/>
                    <a:pt x="9619" y="34477"/>
                  </a:cubicBezTo>
                  <a:cubicBezTo>
                    <a:pt x="9774" y="34508"/>
                    <a:pt x="9902" y="34616"/>
                    <a:pt x="9784" y="34768"/>
                  </a:cubicBezTo>
                  <a:cubicBezTo>
                    <a:pt x="9717" y="34857"/>
                    <a:pt x="9605" y="34917"/>
                    <a:pt x="9513" y="34974"/>
                  </a:cubicBezTo>
                  <a:cubicBezTo>
                    <a:pt x="9272" y="35127"/>
                    <a:pt x="9018" y="35262"/>
                    <a:pt x="8755" y="35376"/>
                  </a:cubicBezTo>
                  <a:cubicBezTo>
                    <a:pt x="8506" y="35487"/>
                    <a:pt x="8249" y="35579"/>
                    <a:pt x="7988" y="35655"/>
                  </a:cubicBezTo>
                  <a:cubicBezTo>
                    <a:pt x="7805" y="35708"/>
                    <a:pt x="7619" y="35745"/>
                    <a:pt x="7434" y="35788"/>
                  </a:cubicBezTo>
                  <a:cubicBezTo>
                    <a:pt x="7443" y="35683"/>
                    <a:pt x="7450" y="35577"/>
                    <a:pt x="7461" y="35473"/>
                  </a:cubicBezTo>
                  <a:cubicBezTo>
                    <a:pt x="7525" y="35419"/>
                    <a:pt x="7589" y="35374"/>
                    <a:pt x="7633" y="35335"/>
                  </a:cubicBezTo>
                  <a:lnTo>
                    <a:pt x="7660" y="35314"/>
                  </a:lnTo>
                  <a:cubicBezTo>
                    <a:pt x="7996" y="35107"/>
                    <a:pt x="8321" y="34881"/>
                    <a:pt x="8643" y="34654"/>
                  </a:cubicBezTo>
                  <a:cubicBezTo>
                    <a:pt x="8886" y="34541"/>
                    <a:pt x="9149" y="34457"/>
                    <a:pt x="9408" y="34457"/>
                  </a:cubicBezTo>
                  <a:close/>
                  <a:moveTo>
                    <a:pt x="5751" y="35950"/>
                  </a:moveTo>
                  <a:cubicBezTo>
                    <a:pt x="5794" y="35950"/>
                    <a:pt x="5839" y="35959"/>
                    <a:pt x="5879" y="35978"/>
                  </a:cubicBezTo>
                  <a:cubicBezTo>
                    <a:pt x="5987" y="36028"/>
                    <a:pt x="6081" y="36114"/>
                    <a:pt x="6167" y="36192"/>
                  </a:cubicBezTo>
                  <a:cubicBezTo>
                    <a:pt x="6548" y="36538"/>
                    <a:pt x="6816" y="36981"/>
                    <a:pt x="6975" y="37466"/>
                  </a:cubicBezTo>
                  <a:cubicBezTo>
                    <a:pt x="6973" y="37466"/>
                    <a:pt x="6972" y="37469"/>
                    <a:pt x="6969" y="37469"/>
                  </a:cubicBezTo>
                  <a:cubicBezTo>
                    <a:pt x="6968" y="37469"/>
                    <a:pt x="6968" y="37469"/>
                    <a:pt x="6967" y="37469"/>
                  </a:cubicBezTo>
                  <a:cubicBezTo>
                    <a:pt x="6935" y="37469"/>
                    <a:pt x="6855" y="37388"/>
                    <a:pt x="6830" y="37367"/>
                  </a:cubicBezTo>
                  <a:cubicBezTo>
                    <a:pt x="6746" y="37303"/>
                    <a:pt x="6663" y="37236"/>
                    <a:pt x="6583" y="37168"/>
                  </a:cubicBezTo>
                  <a:cubicBezTo>
                    <a:pt x="6393" y="37007"/>
                    <a:pt x="6214" y="36832"/>
                    <a:pt x="6045" y="36648"/>
                  </a:cubicBezTo>
                  <a:cubicBezTo>
                    <a:pt x="5905" y="36492"/>
                    <a:pt x="5719" y="36313"/>
                    <a:pt x="5633" y="36120"/>
                  </a:cubicBezTo>
                  <a:cubicBezTo>
                    <a:pt x="5578" y="36001"/>
                    <a:pt x="5655" y="35950"/>
                    <a:pt x="5751" y="35950"/>
                  </a:cubicBezTo>
                  <a:close/>
                  <a:moveTo>
                    <a:pt x="9552" y="36160"/>
                  </a:moveTo>
                  <a:cubicBezTo>
                    <a:pt x="9572" y="36160"/>
                    <a:pt x="9592" y="36160"/>
                    <a:pt x="9612" y="36161"/>
                  </a:cubicBezTo>
                  <a:cubicBezTo>
                    <a:pt x="9656" y="36162"/>
                    <a:pt x="9804" y="36164"/>
                    <a:pt x="9838" y="36205"/>
                  </a:cubicBezTo>
                  <a:cubicBezTo>
                    <a:pt x="9878" y="36255"/>
                    <a:pt x="9855" y="36371"/>
                    <a:pt x="9831" y="36418"/>
                  </a:cubicBezTo>
                  <a:cubicBezTo>
                    <a:pt x="9784" y="36499"/>
                    <a:pt x="9697" y="36575"/>
                    <a:pt x="9633" y="36641"/>
                  </a:cubicBezTo>
                  <a:cubicBezTo>
                    <a:pt x="9080" y="37202"/>
                    <a:pt x="8303" y="37510"/>
                    <a:pt x="7519" y="37510"/>
                  </a:cubicBezTo>
                  <a:cubicBezTo>
                    <a:pt x="7453" y="37510"/>
                    <a:pt x="7387" y="37508"/>
                    <a:pt x="7321" y="37503"/>
                  </a:cubicBezTo>
                  <a:cubicBezTo>
                    <a:pt x="7321" y="37466"/>
                    <a:pt x="7324" y="37428"/>
                    <a:pt x="7327" y="37393"/>
                  </a:cubicBezTo>
                  <a:cubicBezTo>
                    <a:pt x="7383" y="37319"/>
                    <a:pt x="7437" y="37242"/>
                    <a:pt x="7498" y="37177"/>
                  </a:cubicBezTo>
                  <a:cubicBezTo>
                    <a:pt x="7647" y="37017"/>
                    <a:pt x="7809" y="36868"/>
                    <a:pt x="7982" y="36737"/>
                  </a:cubicBezTo>
                  <a:cubicBezTo>
                    <a:pt x="8306" y="36492"/>
                    <a:pt x="8676" y="36300"/>
                    <a:pt x="9075" y="36214"/>
                  </a:cubicBezTo>
                  <a:cubicBezTo>
                    <a:pt x="9231" y="36180"/>
                    <a:pt x="9392" y="36160"/>
                    <a:pt x="9552" y="36160"/>
                  </a:cubicBezTo>
                  <a:close/>
                  <a:moveTo>
                    <a:pt x="10086" y="37595"/>
                  </a:moveTo>
                  <a:cubicBezTo>
                    <a:pt x="10104" y="37595"/>
                    <a:pt x="10123" y="37595"/>
                    <a:pt x="10141" y="37595"/>
                  </a:cubicBezTo>
                  <a:cubicBezTo>
                    <a:pt x="10218" y="37597"/>
                    <a:pt x="10309" y="37593"/>
                    <a:pt x="10384" y="37618"/>
                  </a:cubicBezTo>
                  <a:cubicBezTo>
                    <a:pt x="10526" y="37665"/>
                    <a:pt x="10629" y="37715"/>
                    <a:pt x="10481" y="37839"/>
                  </a:cubicBezTo>
                  <a:cubicBezTo>
                    <a:pt x="10192" y="38083"/>
                    <a:pt x="9838" y="38228"/>
                    <a:pt x="9475" y="38326"/>
                  </a:cubicBezTo>
                  <a:cubicBezTo>
                    <a:pt x="8989" y="38455"/>
                    <a:pt x="8489" y="38501"/>
                    <a:pt x="7988" y="38546"/>
                  </a:cubicBezTo>
                  <a:cubicBezTo>
                    <a:pt x="8483" y="38183"/>
                    <a:pt x="8989" y="37811"/>
                    <a:pt x="9592" y="37659"/>
                  </a:cubicBezTo>
                  <a:cubicBezTo>
                    <a:pt x="9753" y="37617"/>
                    <a:pt x="9921" y="37595"/>
                    <a:pt x="10086" y="37595"/>
                  </a:cubicBezTo>
                  <a:close/>
                  <a:moveTo>
                    <a:pt x="4182" y="36523"/>
                  </a:moveTo>
                  <a:cubicBezTo>
                    <a:pt x="4219" y="36523"/>
                    <a:pt x="4257" y="36526"/>
                    <a:pt x="4293" y="36530"/>
                  </a:cubicBezTo>
                  <a:cubicBezTo>
                    <a:pt x="5482" y="36665"/>
                    <a:pt x="6294" y="37953"/>
                    <a:pt x="6804" y="38913"/>
                  </a:cubicBezTo>
                  <a:cubicBezTo>
                    <a:pt x="6781" y="38916"/>
                    <a:pt x="6758" y="38917"/>
                    <a:pt x="6733" y="38917"/>
                  </a:cubicBezTo>
                  <a:cubicBezTo>
                    <a:pt x="6680" y="38917"/>
                    <a:pt x="6623" y="38911"/>
                    <a:pt x="6565" y="38901"/>
                  </a:cubicBezTo>
                  <a:cubicBezTo>
                    <a:pt x="6264" y="38843"/>
                    <a:pt x="5966" y="38747"/>
                    <a:pt x="5681" y="38638"/>
                  </a:cubicBezTo>
                  <a:cubicBezTo>
                    <a:pt x="5157" y="38434"/>
                    <a:pt x="4661" y="38149"/>
                    <a:pt x="4256" y="37753"/>
                  </a:cubicBezTo>
                  <a:cubicBezTo>
                    <a:pt x="4058" y="37559"/>
                    <a:pt x="3832" y="37307"/>
                    <a:pt x="3720" y="37048"/>
                  </a:cubicBezTo>
                  <a:cubicBezTo>
                    <a:pt x="3556" y="36667"/>
                    <a:pt x="3877" y="36523"/>
                    <a:pt x="4182" y="36523"/>
                  </a:cubicBezTo>
                  <a:close/>
                  <a:moveTo>
                    <a:pt x="9789" y="39497"/>
                  </a:moveTo>
                  <a:cubicBezTo>
                    <a:pt x="9834" y="39497"/>
                    <a:pt x="9869" y="39516"/>
                    <a:pt x="9917" y="39575"/>
                  </a:cubicBezTo>
                  <a:cubicBezTo>
                    <a:pt x="10007" y="39684"/>
                    <a:pt x="9967" y="39734"/>
                    <a:pt x="9883" y="39844"/>
                  </a:cubicBezTo>
                  <a:cubicBezTo>
                    <a:pt x="9790" y="39970"/>
                    <a:pt x="9658" y="40080"/>
                    <a:pt x="9541" y="40180"/>
                  </a:cubicBezTo>
                  <a:cubicBezTo>
                    <a:pt x="9316" y="40372"/>
                    <a:pt x="9072" y="40541"/>
                    <a:pt x="8809" y="40677"/>
                  </a:cubicBezTo>
                  <a:cubicBezTo>
                    <a:pt x="8320" y="40938"/>
                    <a:pt x="7810" y="41053"/>
                    <a:pt x="7273" y="41122"/>
                  </a:cubicBezTo>
                  <a:cubicBezTo>
                    <a:pt x="7319" y="41074"/>
                    <a:pt x="7365" y="41027"/>
                    <a:pt x="7413" y="40981"/>
                  </a:cubicBezTo>
                  <a:cubicBezTo>
                    <a:pt x="7789" y="40687"/>
                    <a:pt x="8158" y="40385"/>
                    <a:pt x="8535" y="40095"/>
                  </a:cubicBezTo>
                  <a:cubicBezTo>
                    <a:pt x="8657" y="40017"/>
                    <a:pt x="8782" y="39945"/>
                    <a:pt x="8907" y="39874"/>
                  </a:cubicBezTo>
                  <a:cubicBezTo>
                    <a:pt x="9144" y="39745"/>
                    <a:pt x="9408" y="39587"/>
                    <a:pt x="9670" y="39519"/>
                  </a:cubicBezTo>
                  <a:cubicBezTo>
                    <a:pt x="9720" y="39507"/>
                    <a:pt x="9757" y="39497"/>
                    <a:pt x="9789" y="39497"/>
                  </a:cubicBezTo>
                  <a:close/>
                  <a:moveTo>
                    <a:pt x="4663" y="39187"/>
                  </a:moveTo>
                  <a:cubicBezTo>
                    <a:pt x="4774" y="39187"/>
                    <a:pt x="4895" y="39230"/>
                    <a:pt x="4983" y="39270"/>
                  </a:cubicBezTo>
                  <a:cubicBezTo>
                    <a:pt x="5258" y="39393"/>
                    <a:pt x="5518" y="39576"/>
                    <a:pt x="5749" y="39766"/>
                  </a:cubicBezTo>
                  <a:cubicBezTo>
                    <a:pt x="6223" y="40151"/>
                    <a:pt x="6603" y="40632"/>
                    <a:pt x="6884" y="41172"/>
                  </a:cubicBezTo>
                  <a:cubicBezTo>
                    <a:pt x="6884" y="41215"/>
                    <a:pt x="6887" y="41257"/>
                    <a:pt x="6888" y="41300"/>
                  </a:cubicBezTo>
                  <a:cubicBezTo>
                    <a:pt x="6854" y="41337"/>
                    <a:pt x="6823" y="41368"/>
                    <a:pt x="6792" y="41379"/>
                  </a:cubicBezTo>
                  <a:cubicBezTo>
                    <a:pt x="6767" y="41391"/>
                    <a:pt x="6738" y="41396"/>
                    <a:pt x="6706" y="41396"/>
                  </a:cubicBezTo>
                  <a:cubicBezTo>
                    <a:pt x="6528" y="41396"/>
                    <a:pt x="6257" y="41238"/>
                    <a:pt x="6125" y="41171"/>
                  </a:cubicBezTo>
                  <a:cubicBezTo>
                    <a:pt x="5888" y="41049"/>
                    <a:pt x="5671" y="40895"/>
                    <a:pt x="5462" y="40729"/>
                  </a:cubicBezTo>
                  <a:cubicBezTo>
                    <a:pt x="5109" y="40446"/>
                    <a:pt x="4662" y="40084"/>
                    <a:pt x="4469" y="39663"/>
                  </a:cubicBezTo>
                  <a:cubicBezTo>
                    <a:pt x="4421" y="39560"/>
                    <a:pt x="4376" y="39419"/>
                    <a:pt x="4434" y="39311"/>
                  </a:cubicBezTo>
                  <a:cubicBezTo>
                    <a:pt x="4484" y="39218"/>
                    <a:pt x="4570" y="39187"/>
                    <a:pt x="4663" y="39187"/>
                  </a:cubicBezTo>
                  <a:close/>
                  <a:moveTo>
                    <a:pt x="9212" y="41883"/>
                  </a:moveTo>
                  <a:cubicBezTo>
                    <a:pt x="9352" y="41883"/>
                    <a:pt x="9490" y="41914"/>
                    <a:pt x="9621" y="41985"/>
                  </a:cubicBezTo>
                  <a:cubicBezTo>
                    <a:pt x="10463" y="42443"/>
                    <a:pt x="9462" y="43300"/>
                    <a:pt x="9022" y="43585"/>
                  </a:cubicBezTo>
                  <a:cubicBezTo>
                    <a:pt x="8735" y="43770"/>
                    <a:pt x="8426" y="43912"/>
                    <a:pt x="8101" y="44011"/>
                  </a:cubicBezTo>
                  <a:cubicBezTo>
                    <a:pt x="7842" y="44088"/>
                    <a:pt x="7585" y="44120"/>
                    <a:pt x="7324" y="44153"/>
                  </a:cubicBezTo>
                  <a:cubicBezTo>
                    <a:pt x="7317" y="44021"/>
                    <a:pt x="7310" y="43888"/>
                    <a:pt x="7304" y="43754"/>
                  </a:cubicBezTo>
                  <a:cubicBezTo>
                    <a:pt x="7395" y="43377"/>
                    <a:pt x="7549" y="43021"/>
                    <a:pt x="7813" y="42702"/>
                  </a:cubicBezTo>
                  <a:cubicBezTo>
                    <a:pt x="8119" y="42332"/>
                    <a:pt x="8679" y="41883"/>
                    <a:pt x="9212" y="41883"/>
                  </a:cubicBezTo>
                  <a:close/>
                  <a:moveTo>
                    <a:pt x="3543" y="40803"/>
                  </a:moveTo>
                  <a:cubicBezTo>
                    <a:pt x="3616" y="40803"/>
                    <a:pt x="3695" y="40825"/>
                    <a:pt x="3760" y="40836"/>
                  </a:cubicBezTo>
                  <a:cubicBezTo>
                    <a:pt x="3944" y="40866"/>
                    <a:pt x="4122" y="40921"/>
                    <a:pt x="4295" y="40989"/>
                  </a:cubicBezTo>
                  <a:cubicBezTo>
                    <a:pt x="4668" y="41138"/>
                    <a:pt x="5010" y="41359"/>
                    <a:pt x="5326" y="41605"/>
                  </a:cubicBezTo>
                  <a:cubicBezTo>
                    <a:pt x="5990" y="42121"/>
                    <a:pt x="6539" y="42790"/>
                    <a:pt x="6952" y="43523"/>
                  </a:cubicBezTo>
                  <a:cubicBezTo>
                    <a:pt x="6962" y="43746"/>
                    <a:pt x="6973" y="43966"/>
                    <a:pt x="6987" y="44187"/>
                  </a:cubicBezTo>
                  <a:cubicBezTo>
                    <a:pt x="6987" y="44194"/>
                    <a:pt x="6986" y="44200"/>
                    <a:pt x="6986" y="44207"/>
                  </a:cubicBezTo>
                  <a:cubicBezTo>
                    <a:pt x="6941" y="44228"/>
                    <a:pt x="6922" y="44272"/>
                    <a:pt x="6929" y="44316"/>
                  </a:cubicBezTo>
                  <a:cubicBezTo>
                    <a:pt x="6236" y="44025"/>
                    <a:pt x="5574" y="43584"/>
                    <a:pt x="4994" y="43114"/>
                  </a:cubicBezTo>
                  <a:cubicBezTo>
                    <a:pt x="4349" y="42592"/>
                    <a:pt x="3677" y="41972"/>
                    <a:pt x="3411" y="41162"/>
                  </a:cubicBezTo>
                  <a:cubicBezTo>
                    <a:pt x="3371" y="41044"/>
                    <a:pt x="3311" y="40947"/>
                    <a:pt x="3399" y="40854"/>
                  </a:cubicBezTo>
                  <a:cubicBezTo>
                    <a:pt x="3437" y="40816"/>
                    <a:pt x="3488" y="40803"/>
                    <a:pt x="3543" y="40803"/>
                  </a:cubicBezTo>
                  <a:close/>
                  <a:moveTo>
                    <a:pt x="10042" y="44293"/>
                  </a:moveTo>
                  <a:cubicBezTo>
                    <a:pt x="10103" y="44293"/>
                    <a:pt x="10163" y="44304"/>
                    <a:pt x="10218" y="44333"/>
                  </a:cubicBezTo>
                  <a:cubicBezTo>
                    <a:pt x="10568" y="44515"/>
                    <a:pt x="10183" y="44806"/>
                    <a:pt x="10029" y="44933"/>
                  </a:cubicBezTo>
                  <a:cubicBezTo>
                    <a:pt x="9781" y="45142"/>
                    <a:pt x="9510" y="45322"/>
                    <a:pt x="9223" y="45470"/>
                  </a:cubicBezTo>
                  <a:cubicBezTo>
                    <a:pt x="8755" y="45709"/>
                    <a:pt x="8252" y="45861"/>
                    <a:pt x="7734" y="45929"/>
                  </a:cubicBezTo>
                  <a:cubicBezTo>
                    <a:pt x="7852" y="45803"/>
                    <a:pt x="7962" y="45667"/>
                    <a:pt x="8073" y="45535"/>
                  </a:cubicBezTo>
                  <a:cubicBezTo>
                    <a:pt x="8500" y="45023"/>
                    <a:pt x="9011" y="44614"/>
                    <a:pt x="9643" y="44390"/>
                  </a:cubicBezTo>
                  <a:cubicBezTo>
                    <a:pt x="9762" y="44347"/>
                    <a:pt x="9906" y="44293"/>
                    <a:pt x="10042" y="44293"/>
                  </a:cubicBezTo>
                  <a:close/>
                  <a:moveTo>
                    <a:pt x="4790" y="44205"/>
                  </a:moveTo>
                  <a:cubicBezTo>
                    <a:pt x="5242" y="44205"/>
                    <a:pt x="5755" y="44497"/>
                    <a:pt x="6074" y="44753"/>
                  </a:cubicBezTo>
                  <a:cubicBezTo>
                    <a:pt x="6511" y="45102"/>
                    <a:pt x="6870" y="45567"/>
                    <a:pt x="7125" y="46065"/>
                  </a:cubicBezTo>
                  <a:cubicBezTo>
                    <a:pt x="7128" y="46067"/>
                    <a:pt x="7129" y="46067"/>
                    <a:pt x="7131" y="46071"/>
                  </a:cubicBezTo>
                  <a:cubicBezTo>
                    <a:pt x="7135" y="46101"/>
                    <a:pt x="7138" y="46131"/>
                    <a:pt x="7139" y="46161"/>
                  </a:cubicBezTo>
                  <a:cubicBezTo>
                    <a:pt x="6982" y="46262"/>
                    <a:pt x="6809" y="46328"/>
                    <a:pt x="6607" y="46328"/>
                  </a:cubicBezTo>
                  <a:cubicBezTo>
                    <a:pt x="6603" y="46328"/>
                    <a:pt x="6599" y="46328"/>
                    <a:pt x="6594" y="46328"/>
                  </a:cubicBezTo>
                  <a:cubicBezTo>
                    <a:pt x="6057" y="46322"/>
                    <a:pt x="5465" y="45989"/>
                    <a:pt x="5065" y="45647"/>
                  </a:cubicBezTo>
                  <a:cubicBezTo>
                    <a:pt x="4803" y="45423"/>
                    <a:pt x="3846" y="44391"/>
                    <a:pt x="4590" y="44227"/>
                  </a:cubicBezTo>
                  <a:cubicBezTo>
                    <a:pt x="4655" y="44212"/>
                    <a:pt x="4722" y="44205"/>
                    <a:pt x="4790" y="44205"/>
                  </a:cubicBezTo>
                  <a:close/>
                  <a:moveTo>
                    <a:pt x="10006" y="46189"/>
                  </a:moveTo>
                  <a:cubicBezTo>
                    <a:pt x="10145" y="46189"/>
                    <a:pt x="10276" y="46226"/>
                    <a:pt x="10385" y="46315"/>
                  </a:cubicBezTo>
                  <a:cubicBezTo>
                    <a:pt x="10970" y="46796"/>
                    <a:pt x="9696" y="47433"/>
                    <a:pt x="9384" y="47548"/>
                  </a:cubicBezTo>
                  <a:cubicBezTo>
                    <a:pt x="8874" y="47738"/>
                    <a:pt x="8331" y="47809"/>
                    <a:pt x="7791" y="47849"/>
                  </a:cubicBezTo>
                  <a:cubicBezTo>
                    <a:pt x="8115" y="47428"/>
                    <a:pt x="8456" y="47005"/>
                    <a:pt x="8877" y="46683"/>
                  </a:cubicBezTo>
                  <a:cubicBezTo>
                    <a:pt x="9129" y="46490"/>
                    <a:pt x="9604" y="46189"/>
                    <a:pt x="10006" y="46189"/>
                  </a:cubicBezTo>
                  <a:close/>
                  <a:moveTo>
                    <a:pt x="5339" y="46947"/>
                  </a:moveTo>
                  <a:cubicBezTo>
                    <a:pt x="5541" y="46947"/>
                    <a:pt x="5743" y="46986"/>
                    <a:pt x="5933" y="47052"/>
                  </a:cubicBezTo>
                  <a:cubicBezTo>
                    <a:pt x="6465" y="47235"/>
                    <a:pt x="6902" y="47619"/>
                    <a:pt x="7324" y="47984"/>
                  </a:cubicBezTo>
                  <a:cubicBezTo>
                    <a:pt x="7291" y="47998"/>
                    <a:pt x="7256" y="48012"/>
                    <a:pt x="7216" y="48022"/>
                  </a:cubicBezTo>
                  <a:cubicBezTo>
                    <a:pt x="6974" y="48077"/>
                    <a:pt x="6729" y="48112"/>
                    <a:pt x="6482" y="48112"/>
                  </a:cubicBezTo>
                  <a:cubicBezTo>
                    <a:pt x="6468" y="48112"/>
                    <a:pt x="6454" y="48112"/>
                    <a:pt x="6440" y="48111"/>
                  </a:cubicBezTo>
                  <a:cubicBezTo>
                    <a:pt x="5952" y="48104"/>
                    <a:pt x="5377" y="48002"/>
                    <a:pt x="4939" y="47778"/>
                  </a:cubicBezTo>
                  <a:cubicBezTo>
                    <a:pt x="4763" y="47689"/>
                    <a:pt x="4603" y="47541"/>
                    <a:pt x="4600" y="47330"/>
                  </a:cubicBezTo>
                  <a:cubicBezTo>
                    <a:pt x="4598" y="47083"/>
                    <a:pt x="4906" y="46998"/>
                    <a:pt x="5101" y="46966"/>
                  </a:cubicBezTo>
                  <a:cubicBezTo>
                    <a:pt x="5179" y="46953"/>
                    <a:pt x="5259" y="46947"/>
                    <a:pt x="5339" y="46947"/>
                  </a:cubicBezTo>
                  <a:close/>
                  <a:moveTo>
                    <a:pt x="9986" y="48312"/>
                  </a:moveTo>
                  <a:cubicBezTo>
                    <a:pt x="10038" y="48312"/>
                    <a:pt x="10089" y="48317"/>
                    <a:pt x="10139" y="48328"/>
                  </a:cubicBezTo>
                  <a:cubicBezTo>
                    <a:pt x="10567" y="48422"/>
                    <a:pt x="10173" y="48818"/>
                    <a:pt x="10000" y="48934"/>
                  </a:cubicBezTo>
                  <a:cubicBezTo>
                    <a:pt x="9790" y="49080"/>
                    <a:pt x="9570" y="49215"/>
                    <a:pt x="9343" y="49334"/>
                  </a:cubicBezTo>
                  <a:cubicBezTo>
                    <a:pt x="8903" y="49564"/>
                    <a:pt x="8443" y="49685"/>
                    <a:pt x="7962" y="49795"/>
                  </a:cubicBezTo>
                  <a:cubicBezTo>
                    <a:pt x="7966" y="49791"/>
                    <a:pt x="7969" y="49788"/>
                    <a:pt x="7974" y="49783"/>
                  </a:cubicBezTo>
                  <a:cubicBezTo>
                    <a:pt x="8287" y="49442"/>
                    <a:pt x="8579" y="49076"/>
                    <a:pt x="8945" y="48788"/>
                  </a:cubicBezTo>
                  <a:cubicBezTo>
                    <a:pt x="9212" y="48578"/>
                    <a:pt x="9614" y="48312"/>
                    <a:pt x="9986" y="48312"/>
                  </a:cubicBezTo>
                  <a:close/>
                  <a:moveTo>
                    <a:pt x="6012" y="48845"/>
                  </a:moveTo>
                  <a:cubicBezTo>
                    <a:pt x="6189" y="48845"/>
                    <a:pt x="6364" y="48920"/>
                    <a:pt x="6519" y="49004"/>
                  </a:cubicBezTo>
                  <a:cubicBezTo>
                    <a:pt x="6888" y="49207"/>
                    <a:pt x="7224" y="49490"/>
                    <a:pt x="7525" y="49793"/>
                  </a:cubicBezTo>
                  <a:cubicBezTo>
                    <a:pt x="7500" y="49798"/>
                    <a:pt x="7478" y="49805"/>
                    <a:pt x="7451" y="49810"/>
                  </a:cubicBezTo>
                  <a:cubicBezTo>
                    <a:pt x="7394" y="49816"/>
                    <a:pt x="7334" y="49818"/>
                    <a:pt x="7273" y="49818"/>
                  </a:cubicBezTo>
                  <a:cubicBezTo>
                    <a:pt x="7228" y="49818"/>
                    <a:pt x="7183" y="49817"/>
                    <a:pt x="7139" y="49817"/>
                  </a:cubicBezTo>
                  <a:cubicBezTo>
                    <a:pt x="6721" y="49814"/>
                    <a:pt x="6270" y="49753"/>
                    <a:pt x="5940" y="49466"/>
                  </a:cubicBezTo>
                  <a:cubicBezTo>
                    <a:pt x="5740" y="49293"/>
                    <a:pt x="5511" y="48910"/>
                    <a:pt x="5923" y="48852"/>
                  </a:cubicBezTo>
                  <a:cubicBezTo>
                    <a:pt x="5953" y="48847"/>
                    <a:pt x="5983" y="48845"/>
                    <a:pt x="6012" y="48845"/>
                  </a:cubicBezTo>
                  <a:close/>
                  <a:moveTo>
                    <a:pt x="9628" y="49502"/>
                  </a:moveTo>
                  <a:lnTo>
                    <a:pt x="9628" y="49502"/>
                  </a:lnTo>
                  <a:cubicBezTo>
                    <a:pt x="9120" y="49949"/>
                    <a:pt x="8642" y="50424"/>
                    <a:pt x="8154" y="50902"/>
                  </a:cubicBezTo>
                  <a:cubicBezTo>
                    <a:pt x="8101" y="50614"/>
                    <a:pt x="8044" y="50327"/>
                    <a:pt x="7996" y="50039"/>
                  </a:cubicBezTo>
                  <a:lnTo>
                    <a:pt x="7996" y="50039"/>
                  </a:lnTo>
                  <a:cubicBezTo>
                    <a:pt x="8006" y="50040"/>
                    <a:pt x="8015" y="50040"/>
                    <a:pt x="8025" y="50040"/>
                  </a:cubicBezTo>
                  <a:cubicBezTo>
                    <a:pt x="8581" y="50040"/>
                    <a:pt x="9135" y="49797"/>
                    <a:pt x="9628" y="49502"/>
                  </a:cubicBezTo>
                  <a:close/>
                  <a:moveTo>
                    <a:pt x="10999" y="49861"/>
                  </a:moveTo>
                  <a:cubicBezTo>
                    <a:pt x="11027" y="49861"/>
                    <a:pt x="11054" y="49864"/>
                    <a:pt x="11072" y="49871"/>
                  </a:cubicBezTo>
                  <a:cubicBezTo>
                    <a:pt x="11265" y="49954"/>
                    <a:pt x="11181" y="50119"/>
                    <a:pt x="11118" y="50238"/>
                  </a:cubicBezTo>
                  <a:cubicBezTo>
                    <a:pt x="10935" y="50572"/>
                    <a:pt x="10554" y="50777"/>
                    <a:pt x="10222" y="50926"/>
                  </a:cubicBezTo>
                  <a:cubicBezTo>
                    <a:pt x="9883" y="51081"/>
                    <a:pt x="9527" y="51194"/>
                    <a:pt x="9168" y="51288"/>
                  </a:cubicBezTo>
                  <a:cubicBezTo>
                    <a:pt x="8891" y="51359"/>
                    <a:pt x="8601" y="51400"/>
                    <a:pt x="8324" y="51478"/>
                  </a:cubicBezTo>
                  <a:cubicBezTo>
                    <a:pt x="8474" y="51274"/>
                    <a:pt x="8636" y="51075"/>
                    <a:pt x="8813" y="50895"/>
                  </a:cubicBezTo>
                  <a:cubicBezTo>
                    <a:pt x="9229" y="50471"/>
                    <a:pt x="9738" y="50119"/>
                    <a:pt x="10315" y="49959"/>
                  </a:cubicBezTo>
                  <a:cubicBezTo>
                    <a:pt x="10496" y="49906"/>
                    <a:pt x="10690" y="49873"/>
                    <a:pt x="10882" y="49868"/>
                  </a:cubicBezTo>
                  <a:cubicBezTo>
                    <a:pt x="10912" y="49866"/>
                    <a:pt x="10957" y="49861"/>
                    <a:pt x="10999" y="49861"/>
                  </a:cubicBezTo>
                  <a:close/>
                  <a:moveTo>
                    <a:pt x="5062" y="50157"/>
                  </a:moveTo>
                  <a:cubicBezTo>
                    <a:pt x="5271" y="50157"/>
                    <a:pt x="5529" y="50231"/>
                    <a:pt x="5641" y="50271"/>
                  </a:cubicBezTo>
                  <a:cubicBezTo>
                    <a:pt x="5925" y="50370"/>
                    <a:pt x="6201" y="50492"/>
                    <a:pt x="6465" y="50637"/>
                  </a:cubicBezTo>
                  <a:cubicBezTo>
                    <a:pt x="6748" y="50791"/>
                    <a:pt x="7012" y="50973"/>
                    <a:pt x="7266" y="51172"/>
                  </a:cubicBezTo>
                  <a:cubicBezTo>
                    <a:pt x="7423" y="51295"/>
                    <a:pt x="7642" y="51455"/>
                    <a:pt x="7806" y="51634"/>
                  </a:cubicBezTo>
                  <a:cubicBezTo>
                    <a:pt x="7693" y="51661"/>
                    <a:pt x="7558" y="51668"/>
                    <a:pt x="7471" y="51678"/>
                  </a:cubicBezTo>
                  <a:cubicBezTo>
                    <a:pt x="7358" y="51691"/>
                    <a:pt x="7244" y="51698"/>
                    <a:pt x="7129" y="51698"/>
                  </a:cubicBezTo>
                  <a:cubicBezTo>
                    <a:pt x="6742" y="51698"/>
                    <a:pt x="6355" y="51623"/>
                    <a:pt x="5996" y="51478"/>
                  </a:cubicBezTo>
                  <a:cubicBezTo>
                    <a:pt x="5577" y="51309"/>
                    <a:pt x="4954" y="50970"/>
                    <a:pt x="4784" y="50516"/>
                  </a:cubicBezTo>
                  <a:cubicBezTo>
                    <a:pt x="4681" y="50236"/>
                    <a:pt x="4845" y="50157"/>
                    <a:pt x="5062" y="50157"/>
                  </a:cubicBezTo>
                  <a:close/>
                  <a:moveTo>
                    <a:pt x="10687" y="51969"/>
                  </a:moveTo>
                  <a:cubicBezTo>
                    <a:pt x="10775" y="51969"/>
                    <a:pt x="10863" y="51984"/>
                    <a:pt x="10949" y="52017"/>
                  </a:cubicBezTo>
                  <a:cubicBezTo>
                    <a:pt x="11301" y="52152"/>
                    <a:pt x="11345" y="52535"/>
                    <a:pt x="11183" y="52836"/>
                  </a:cubicBezTo>
                  <a:cubicBezTo>
                    <a:pt x="11037" y="53111"/>
                    <a:pt x="10761" y="53323"/>
                    <a:pt x="10512" y="53496"/>
                  </a:cubicBezTo>
                  <a:cubicBezTo>
                    <a:pt x="10009" y="53845"/>
                    <a:pt x="9442" y="54040"/>
                    <a:pt x="8842" y="54127"/>
                  </a:cubicBezTo>
                  <a:cubicBezTo>
                    <a:pt x="8821" y="54042"/>
                    <a:pt x="8802" y="53960"/>
                    <a:pt x="8782" y="53873"/>
                  </a:cubicBezTo>
                  <a:cubicBezTo>
                    <a:pt x="8829" y="53748"/>
                    <a:pt x="8882" y="53633"/>
                    <a:pt x="8917" y="53552"/>
                  </a:cubicBezTo>
                  <a:cubicBezTo>
                    <a:pt x="9033" y="53288"/>
                    <a:pt x="9188" y="53042"/>
                    <a:pt x="9371" y="52820"/>
                  </a:cubicBezTo>
                  <a:cubicBezTo>
                    <a:pt x="9660" y="52471"/>
                    <a:pt x="10179" y="51969"/>
                    <a:pt x="10687" y="51969"/>
                  </a:cubicBezTo>
                  <a:close/>
                  <a:moveTo>
                    <a:pt x="6478" y="52984"/>
                  </a:moveTo>
                  <a:cubicBezTo>
                    <a:pt x="6488" y="52984"/>
                    <a:pt x="6498" y="52985"/>
                    <a:pt x="6508" y="52986"/>
                  </a:cubicBezTo>
                  <a:cubicBezTo>
                    <a:pt x="6558" y="52993"/>
                    <a:pt x="6607" y="53006"/>
                    <a:pt x="6657" y="53019"/>
                  </a:cubicBezTo>
                  <a:cubicBezTo>
                    <a:pt x="6775" y="53047"/>
                    <a:pt x="6891" y="53084"/>
                    <a:pt x="7005" y="53127"/>
                  </a:cubicBezTo>
                  <a:cubicBezTo>
                    <a:pt x="7202" y="53200"/>
                    <a:pt x="7392" y="53293"/>
                    <a:pt x="7571" y="53402"/>
                  </a:cubicBezTo>
                  <a:cubicBezTo>
                    <a:pt x="7920" y="53616"/>
                    <a:pt x="8225" y="53906"/>
                    <a:pt x="8479" y="54229"/>
                  </a:cubicBezTo>
                  <a:cubicBezTo>
                    <a:pt x="8474" y="54290"/>
                    <a:pt x="8480" y="54353"/>
                    <a:pt x="8493" y="54411"/>
                  </a:cubicBezTo>
                  <a:cubicBezTo>
                    <a:pt x="8111" y="54324"/>
                    <a:pt x="7738" y="54198"/>
                    <a:pt x="7388" y="54013"/>
                  </a:cubicBezTo>
                  <a:cubicBezTo>
                    <a:pt x="7185" y="53906"/>
                    <a:pt x="6990" y="53782"/>
                    <a:pt x="6807" y="53642"/>
                  </a:cubicBezTo>
                  <a:cubicBezTo>
                    <a:pt x="6725" y="53576"/>
                    <a:pt x="6643" y="53508"/>
                    <a:pt x="6563" y="53437"/>
                  </a:cubicBezTo>
                  <a:cubicBezTo>
                    <a:pt x="6505" y="53385"/>
                    <a:pt x="6288" y="53226"/>
                    <a:pt x="6287" y="53152"/>
                  </a:cubicBezTo>
                  <a:cubicBezTo>
                    <a:pt x="6285" y="53040"/>
                    <a:pt x="6387" y="52984"/>
                    <a:pt x="6478" y="52984"/>
                  </a:cubicBezTo>
                  <a:close/>
                  <a:moveTo>
                    <a:pt x="12184" y="53492"/>
                  </a:moveTo>
                  <a:cubicBezTo>
                    <a:pt x="12220" y="53492"/>
                    <a:pt x="12256" y="53495"/>
                    <a:pt x="12292" y="53500"/>
                  </a:cubicBezTo>
                  <a:cubicBezTo>
                    <a:pt x="12643" y="53551"/>
                    <a:pt x="12813" y="53857"/>
                    <a:pt x="12807" y="54194"/>
                  </a:cubicBezTo>
                  <a:cubicBezTo>
                    <a:pt x="12797" y="54875"/>
                    <a:pt x="12261" y="55506"/>
                    <a:pt x="11772" y="55920"/>
                  </a:cubicBezTo>
                  <a:cubicBezTo>
                    <a:pt x="11451" y="56191"/>
                    <a:pt x="11093" y="56415"/>
                    <a:pt x="10719" y="56608"/>
                  </a:cubicBezTo>
                  <a:cubicBezTo>
                    <a:pt x="10401" y="56772"/>
                    <a:pt x="10058" y="56892"/>
                    <a:pt x="9738" y="57054"/>
                  </a:cubicBezTo>
                  <a:cubicBezTo>
                    <a:pt x="9953" y="56478"/>
                    <a:pt x="10139" y="55890"/>
                    <a:pt x="10373" y="55322"/>
                  </a:cubicBezTo>
                  <a:cubicBezTo>
                    <a:pt x="10622" y="54711"/>
                    <a:pt x="10976" y="54073"/>
                    <a:pt x="11543" y="53706"/>
                  </a:cubicBezTo>
                  <a:cubicBezTo>
                    <a:pt x="11728" y="53586"/>
                    <a:pt x="11958" y="53492"/>
                    <a:pt x="12184" y="53492"/>
                  </a:cubicBezTo>
                  <a:close/>
                  <a:moveTo>
                    <a:pt x="5498" y="54804"/>
                  </a:moveTo>
                  <a:cubicBezTo>
                    <a:pt x="5591" y="54804"/>
                    <a:pt x="5687" y="54823"/>
                    <a:pt x="5777" y="54842"/>
                  </a:cubicBezTo>
                  <a:cubicBezTo>
                    <a:pt x="6465" y="54992"/>
                    <a:pt x="7114" y="55307"/>
                    <a:pt x="7704" y="55686"/>
                  </a:cubicBezTo>
                  <a:cubicBezTo>
                    <a:pt x="8250" y="56038"/>
                    <a:pt x="8757" y="56457"/>
                    <a:pt x="9236" y="56898"/>
                  </a:cubicBezTo>
                  <a:cubicBezTo>
                    <a:pt x="9259" y="56976"/>
                    <a:pt x="9280" y="57052"/>
                    <a:pt x="9303" y="57130"/>
                  </a:cubicBezTo>
                  <a:cubicBezTo>
                    <a:pt x="9166" y="57140"/>
                    <a:pt x="9029" y="57145"/>
                    <a:pt x="8893" y="57145"/>
                  </a:cubicBezTo>
                  <a:cubicBezTo>
                    <a:pt x="7841" y="57145"/>
                    <a:pt x="6800" y="56849"/>
                    <a:pt x="5966" y="56160"/>
                  </a:cubicBezTo>
                  <a:cubicBezTo>
                    <a:pt x="5696" y="55936"/>
                    <a:pt x="5457" y="55678"/>
                    <a:pt x="5258" y="55387"/>
                  </a:cubicBezTo>
                  <a:cubicBezTo>
                    <a:pt x="5140" y="55217"/>
                    <a:pt x="5015" y="54999"/>
                    <a:pt x="5252" y="54863"/>
                  </a:cubicBezTo>
                  <a:cubicBezTo>
                    <a:pt x="5329" y="54819"/>
                    <a:pt x="5412" y="54804"/>
                    <a:pt x="5498" y="54804"/>
                  </a:cubicBezTo>
                  <a:close/>
                  <a:moveTo>
                    <a:pt x="12911" y="57129"/>
                  </a:moveTo>
                  <a:cubicBezTo>
                    <a:pt x="12916" y="57129"/>
                    <a:pt x="12921" y="57130"/>
                    <a:pt x="12925" y="57132"/>
                  </a:cubicBezTo>
                  <a:cubicBezTo>
                    <a:pt x="12996" y="57163"/>
                    <a:pt x="12945" y="57287"/>
                    <a:pt x="12932" y="57333"/>
                  </a:cubicBezTo>
                  <a:cubicBezTo>
                    <a:pt x="12783" y="57892"/>
                    <a:pt x="12417" y="58368"/>
                    <a:pt x="12027" y="58779"/>
                  </a:cubicBezTo>
                  <a:cubicBezTo>
                    <a:pt x="11627" y="59199"/>
                    <a:pt x="11187" y="59687"/>
                    <a:pt x="10627" y="59879"/>
                  </a:cubicBezTo>
                  <a:cubicBezTo>
                    <a:pt x="10627" y="59880"/>
                    <a:pt x="10627" y="59883"/>
                    <a:pt x="10625" y="59883"/>
                  </a:cubicBezTo>
                  <a:cubicBezTo>
                    <a:pt x="10618" y="59863"/>
                    <a:pt x="10611" y="59843"/>
                    <a:pt x="10603" y="59826"/>
                  </a:cubicBezTo>
                  <a:cubicBezTo>
                    <a:pt x="10672" y="59715"/>
                    <a:pt x="10743" y="59608"/>
                    <a:pt x="10807" y="59496"/>
                  </a:cubicBezTo>
                  <a:cubicBezTo>
                    <a:pt x="10885" y="59359"/>
                    <a:pt x="10960" y="59220"/>
                    <a:pt x="11038" y="59084"/>
                  </a:cubicBezTo>
                  <a:cubicBezTo>
                    <a:pt x="11197" y="58800"/>
                    <a:pt x="11367" y="58522"/>
                    <a:pt x="11563" y="58260"/>
                  </a:cubicBezTo>
                  <a:cubicBezTo>
                    <a:pt x="11772" y="57982"/>
                    <a:pt x="12006" y="57719"/>
                    <a:pt x="12280" y="57502"/>
                  </a:cubicBezTo>
                  <a:cubicBezTo>
                    <a:pt x="12410" y="57397"/>
                    <a:pt x="12551" y="57304"/>
                    <a:pt x="12699" y="57226"/>
                  </a:cubicBezTo>
                  <a:cubicBezTo>
                    <a:pt x="12732" y="57210"/>
                    <a:pt x="12856" y="57129"/>
                    <a:pt x="12911" y="57129"/>
                  </a:cubicBezTo>
                  <a:close/>
                  <a:moveTo>
                    <a:pt x="8068" y="58774"/>
                  </a:moveTo>
                  <a:cubicBezTo>
                    <a:pt x="8374" y="58774"/>
                    <a:pt x="8679" y="58832"/>
                    <a:pt x="8962" y="58952"/>
                  </a:cubicBezTo>
                  <a:cubicBezTo>
                    <a:pt x="9214" y="59059"/>
                    <a:pt x="9438" y="59212"/>
                    <a:pt x="9641" y="59392"/>
                  </a:cubicBezTo>
                  <a:cubicBezTo>
                    <a:pt x="9761" y="59498"/>
                    <a:pt x="9873" y="59616"/>
                    <a:pt x="9981" y="59735"/>
                  </a:cubicBezTo>
                  <a:cubicBezTo>
                    <a:pt x="10038" y="59799"/>
                    <a:pt x="10096" y="59862"/>
                    <a:pt x="10160" y="59921"/>
                  </a:cubicBezTo>
                  <a:cubicBezTo>
                    <a:pt x="9919" y="59948"/>
                    <a:pt x="9680" y="59991"/>
                    <a:pt x="9442" y="60022"/>
                  </a:cubicBezTo>
                  <a:cubicBezTo>
                    <a:pt x="9162" y="60060"/>
                    <a:pt x="8884" y="60091"/>
                    <a:pt x="8605" y="60111"/>
                  </a:cubicBezTo>
                  <a:cubicBezTo>
                    <a:pt x="8517" y="60118"/>
                    <a:pt x="8429" y="60122"/>
                    <a:pt x="8342" y="60122"/>
                  </a:cubicBezTo>
                  <a:cubicBezTo>
                    <a:pt x="8191" y="60122"/>
                    <a:pt x="8040" y="60109"/>
                    <a:pt x="7893" y="60067"/>
                  </a:cubicBezTo>
                  <a:cubicBezTo>
                    <a:pt x="7636" y="59994"/>
                    <a:pt x="7429" y="59820"/>
                    <a:pt x="7258" y="59622"/>
                  </a:cubicBezTo>
                  <a:cubicBezTo>
                    <a:pt x="7179" y="59530"/>
                    <a:pt x="7104" y="59433"/>
                    <a:pt x="7031" y="59335"/>
                  </a:cubicBezTo>
                  <a:cubicBezTo>
                    <a:pt x="6962" y="59244"/>
                    <a:pt x="6873" y="59144"/>
                    <a:pt x="6985" y="59050"/>
                  </a:cubicBezTo>
                  <a:cubicBezTo>
                    <a:pt x="7149" y="58915"/>
                    <a:pt x="7422" y="58851"/>
                    <a:pt x="7623" y="58815"/>
                  </a:cubicBezTo>
                  <a:cubicBezTo>
                    <a:pt x="7770" y="58788"/>
                    <a:pt x="7919" y="58774"/>
                    <a:pt x="8068" y="58774"/>
                  </a:cubicBezTo>
                  <a:close/>
                  <a:moveTo>
                    <a:pt x="14739" y="59599"/>
                  </a:moveTo>
                  <a:cubicBezTo>
                    <a:pt x="14820" y="59599"/>
                    <a:pt x="14896" y="59629"/>
                    <a:pt x="14960" y="59706"/>
                  </a:cubicBezTo>
                  <a:cubicBezTo>
                    <a:pt x="15162" y="59950"/>
                    <a:pt x="15113" y="60351"/>
                    <a:pt x="15023" y="60629"/>
                  </a:cubicBezTo>
                  <a:cubicBezTo>
                    <a:pt x="14819" y="61256"/>
                    <a:pt x="14340" y="61815"/>
                    <a:pt x="13911" y="62302"/>
                  </a:cubicBezTo>
                  <a:cubicBezTo>
                    <a:pt x="13629" y="62621"/>
                    <a:pt x="13329" y="62929"/>
                    <a:pt x="13005" y="63206"/>
                  </a:cubicBezTo>
                  <a:cubicBezTo>
                    <a:pt x="12785" y="63396"/>
                    <a:pt x="12531" y="63569"/>
                    <a:pt x="12244" y="63596"/>
                  </a:cubicBezTo>
                  <a:cubicBezTo>
                    <a:pt x="12349" y="63332"/>
                    <a:pt x="12409" y="63037"/>
                    <a:pt x="12494" y="62772"/>
                  </a:cubicBezTo>
                  <a:cubicBezTo>
                    <a:pt x="12599" y="62445"/>
                    <a:pt x="12702" y="62119"/>
                    <a:pt x="12836" y="61801"/>
                  </a:cubicBezTo>
                  <a:cubicBezTo>
                    <a:pt x="13115" y="61131"/>
                    <a:pt x="13497" y="60494"/>
                    <a:pt x="14046" y="60012"/>
                  </a:cubicBezTo>
                  <a:cubicBezTo>
                    <a:pt x="14205" y="59873"/>
                    <a:pt x="14497" y="59599"/>
                    <a:pt x="14739" y="59599"/>
                  </a:cubicBezTo>
                  <a:close/>
                  <a:moveTo>
                    <a:pt x="7994" y="61658"/>
                  </a:moveTo>
                  <a:cubicBezTo>
                    <a:pt x="8675" y="61658"/>
                    <a:pt x="9349" y="61884"/>
                    <a:pt x="9948" y="62203"/>
                  </a:cubicBezTo>
                  <a:cubicBezTo>
                    <a:pt x="10577" y="62536"/>
                    <a:pt x="11139" y="62984"/>
                    <a:pt x="11677" y="63453"/>
                  </a:cubicBezTo>
                  <a:cubicBezTo>
                    <a:pt x="11757" y="63631"/>
                    <a:pt x="11838" y="63810"/>
                    <a:pt x="11921" y="63990"/>
                  </a:cubicBezTo>
                  <a:cubicBezTo>
                    <a:pt x="11816" y="63999"/>
                    <a:pt x="11711" y="64003"/>
                    <a:pt x="11607" y="64003"/>
                  </a:cubicBezTo>
                  <a:cubicBezTo>
                    <a:pt x="11098" y="64003"/>
                    <a:pt x="10599" y="63904"/>
                    <a:pt x="10088" y="63780"/>
                  </a:cubicBezTo>
                  <a:cubicBezTo>
                    <a:pt x="9392" y="63614"/>
                    <a:pt x="8689" y="63392"/>
                    <a:pt x="8087" y="62993"/>
                  </a:cubicBezTo>
                  <a:cubicBezTo>
                    <a:pt x="7813" y="62810"/>
                    <a:pt x="7512" y="62583"/>
                    <a:pt x="7338" y="62298"/>
                  </a:cubicBezTo>
                  <a:cubicBezTo>
                    <a:pt x="7066" y="61849"/>
                    <a:pt x="7535" y="61671"/>
                    <a:pt x="7908" y="61659"/>
                  </a:cubicBezTo>
                  <a:cubicBezTo>
                    <a:pt x="7937" y="61658"/>
                    <a:pt x="7965" y="61658"/>
                    <a:pt x="7994" y="61658"/>
                  </a:cubicBezTo>
                  <a:close/>
                  <a:moveTo>
                    <a:pt x="15789" y="64117"/>
                  </a:moveTo>
                  <a:cubicBezTo>
                    <a:pt x="15879" y="64117"/>
                    <a:pt x="15964" y="64134"/>
                    <a:pt x="16032" y="64175"/>
                  </a:cubicBezTo>
                  <a:cubicBezTo>
                    <a:pt x="16088" y="64207"/>
                    <a:pt x="16085" y="64182"/>
                    <a:pt x="16088" y="64229"/>
                  </a:cubicBezTo>
                  <a:cubicBezTo>
                    <a:pt x="16088" y="64250"/>
                    <a:pt x="15967" y="64378"/>
                    <a:pt x="15964" y="64382"/>
                  </a:cubicBezTo>
                  <a:cubicBezTo>
                    <a:pt x="15882" y="64481"/>
                    <a:pt x="15797" y="64580"/>
                    <a:pt x="15709" y="64674"/>
                  </a:cubicBezTo>
                  <a:cubicBezTo>
                    <a:pt x="15333" y="65084"/>
                    <a:pt x="14907" y="65447"/>
                    <a:pt x="14449" y="65759"/>
                  </a:cubicBezTo>
                  <a:cubicBezTo>
                    <a:pt x="14247" y="65896"/>
                    <a:pt x="14039" y="66022"/>
                    <a:pt x="13825" y="66137"/>
                  </a:cubicBezTo>
                  <a:cubicBezTo>
                    <a:pt x="13931" y="65880"/>
                    <a:pt x="14047" y="65630"/>
                    <a:pt x="14193" y="65391"/>
                  </a:cubicBezTo>
                  <a:cubicBezTo>
                    <a:pt x="14460" y="64949"/>
                    <a:pt x="14825" y="64451"/>
                    <a:pt x="15304" y="64231"/>
                  </a:cubicBezTo>
                  <a:cubicBezTo>
                    <a:pt x="15428" y="64176"/>
                    <a:pt x="15617" y="64117"/>
                    <a:pt x="15789" y="64117"/>
                  </a:cubicBezTo>
                  <a:close/>
                  <a:moveTo>
                    <a:pt x="11496" y="66153"/>
                  </a:moveTo>
                  <a:cubicBezTo>
                    <a:pt x="11782" y="66153"/>
                    <a:pt x="12078" y="66225"/>
                    <a:pt x="12336" y="66300"/>
                  </a:cubicBezTo>
                  <a:cubicBezTo>
                    <a:pt x="12521" y="66354"/>
                    <a:pt x="12749" y="66445"/>
                    <a:pt x="12980" y="66504"/>
                  </a:cubicBezTo>
                  <a:cubicBezTo>
                    <a:pt x="12708" y="66597"/>
                    <a:pt x="12427" y="66660"/>
                    <a:pt x="12136" y="66687"/>
                  </a:cubicBezTo>
                  <a:cubicBezTo>
                    <a:pt x="12032" y="66697"/>
                    <a:pt x="11928" y="66702"/>
                    <a:pt x="11823" y="66702"/>
                  </a:cubicBezTo>
                  <a:cubicBezTo>
                    <a:pt x="11682" y="66702"/>
                    <a:pt x="11540" y="66693"/>
                    <a:pt x="11400" y="66673"/>
                  </a:cubicBezTo>
                  <a:cubicBezTo>
                    <a:pt x="11249" y="66652"/>
                    <a:pt x="10542" y="66551"/>
                    <a:pt x="10827" y="66345"/>
                  </a:cubicBezTo>
                  <a:cubicBezTo>
                    <a:pt x="11024" y="66203"/>
                    <a:pt x="11257" y="66153"/>
                    <a:pt x="11496" y="66153"/>
                  </a:cubicBezTo>
                  <a:close/>
                  <a:moveTo>
                    <a:pt x="19568" y="0"/>
                  </a:moveTo>
                  <a:cubicBezTo>
                    <a:pt x="19404" y="0"/>
                    <a:pt x="19239" y="39"/>
                    <a:pt x="19090" y="113"/>
                  </a:cubicBezTo>
                  <a:cubicBezTo>
                    <a:pt x="18786" y="265"/>
                    <a:pt x="18539" y="526"/>
                    <a:pt x="18403" y="836"/>
                  </a:cubicBezTo>
                  <a:cubicBezTo>
                    <a:pt x="18272" y="1130"/>
                    <a:pt x="18227" y="1499"/>
                    <a:pt x="18379" y="1797"/>
                  </a:cubicBezTo>
                  <a:cubicBezTo>
                    <a:pt x="18539" y="2116"/>
                    <a:pt x="18865" y="2363"/>
                    <a:pt x="19227" y="2390"/>
                  </a:cubicBezTo>
                  <a:cubicBezTo>
                    <a:pt x="19235" y="2390"/>
                    <a:pt x="19243" y="2391"/>
                    <a:pt x="19250" y="2391"/>
                  </a:cubicBezTo>
                  <a:cubicBezTo>
                    <a:pt x="19299" y="2391"/>
                    <a:pt x="19347" y="2384"/>
                    <a:pt x="19395" y="2379"/>
                  </a:cubicBezTo>
                  <a:lnTo>
                    <a:pt x="19395" y="2379"/>
                  </a:lnTo>
                  <a:cubicBezTo>
                    <a:pt x="19388" y="2481"/>
                    <a:pt x="19383" y="2582"/>
                    <a:pt x="19372" y="2675"/>
                  </a:cubicBezTo>
                  <a:cubicBezTo>
                    <a:pt x="19338" y="2946"/>
                    <a:pt x="19295" y="3219"/>
                    <a:pt x="19244" y="3485"/>
                  </a:cubicBezTo>
                  <a:cubicBezTo>
                    <a:pt x="19141" y="4027"/>
                    <a:pt x="19000" y="4561"/>
                    <a:pt x="18823" y="5081"/>
                  </a:cubicBezTo>
                  <a:cubicBezTo>
                    <a:pt x="18545" y="5904"/>
                    <a:pt x="18180" y="6703"/>
                    <a:pt x="17755" y="7462"/>
                  </a:cubicBezTo>
                  <a:cubicBezTo>
                    <a:pt x="17933" y="6852"/>
                    <a:pt x="17997" y="6216"/>
                    <a:pt x="17821" y="5591"/>
                  </a:cubicBezTo>
                  <a:cubicBezTo>
                    <a:pt x="17747" y="5323"/>
                    <a:pt x="17594" y="5039"/>
                    <a:pt x="17337" y="4910"/>
                  </a:cubicBezTo>
                  <a:cubicBezTo>
                    <a:pt x="17245" y="4864"/>
                    <a:pt x="17147" y="4842"/>
                    <a:pt x="17051" y="4842"/>
                  </a:cubicBezTo>
                  <a:cubicBezTo>
                    <a:pt x="16873" y="4842"/>
                    <a:pt x="16698" y="4914"/>
                    <a:pt x="16560" y="5037"/>
                  </a:cubicBezTo>
                  <a:cubicBezTo>
                    <a:pt x="16061" y="5484"/>
                    <a:pt x="16212" y="6313"/>
                    <a:pt x="16252" y="6907"/>
                  </a:cubicBezTo>
                  <a:cubicBezTo>
                    <a:pt x="16305" y="7727"/>
                    <a:pt x="16390" y="8553"/>
                    <a:pt x="16550" y="9362"/>
                  </a:cubicBezTo>
                  <a:cubicBezTo>
                    <a:pt x="16070" y="10033"/>
                    <a:pt x="15615" y="10721"/>
                    <a:pt x="15174" y="11419"/>
                  </a:cubicBezTo>
                  <a:cubicBezTo>
                    <a:pt x="15487" y="9650"/>
                    <a:pt x="15124" y="7737"/>
                    <a:pt x="14371" y="6123"/>
                  </a:cubicBezTo>
                  <a:cubicBezTo>
                    <a:pt x="14395" y="6102"/>
                    <a:pt x="14420" y="6080"/>
                    <a:pt x="14442" y="6059"/>
                  </a:cubicBezTo>
                  <a:cubicBezTo>
                    <a:pt x="14487" y="6014"/>
                    <a:pt x="14524" y="5954"/>
                    <a:pt x="14551" y="5896"/>
                  </a:cubicBezTo>
                  <a:cubicBezTo>
                    <a:pt x="14588" y="5812"/>
                    <a:pt x="14608" y="5720"/>
                    <a:pt x="14601" y="5631"/>
                  </a:cubicBezTo>
                  <a:cubicBezTo>
                    <a:pt x="14594" y="5534"/>
                    <a:pt x="14558" y="5456"/>
                    <a:pt x="14513" y="5375"/>
                  </a:cubicBezTo>
                  <a:cubicBezTo>
                    <a:pt x="14464" y="5291"/>
                    <a:pt x="14388" y="5235"/>
                    <a:pt x="14308" y="5186"/>
                  </a:cubicBezTo>
                  <a:cubicBezTo>
                    <a:pt x="14269" y="5164"/>
                    <a:pt x="14222" y="5151"/>
                    <a:pt x="14176" y="5142"/>
                  </a:cubicBezTo>
                  <a:cubicBezTo>
                    <a:pt x="14154" y="5137"/>
                    <a:pt x="14131" y="5138"/>
                    <a:pt x="14108" y="5137"/>
                  </a:cubicBezTo>
                  <a:cubicBezTo>
                    <a:pt x="14092" y="5137"/>
                    <a:pt x="14077" y="5136"/>
                    <a:pt x="14062" y="5136"/>
                  </a:cubicBezTo>
                  <a:cubicBezTo>
                    <a:pt x="14054" y="5136"/>
                    <a:pt x="14046" y="5136"/>
                    <a:pt x="14039" y="5137"/>
                  </a:cubicBezTo>
                  <a:cubicBezTo>
                    <a:pt x="13952" y="5148"/>
                    <a:pt x="13863" y="5179"/>
                    <a:pt x="13792" y="5235"/>
                  </a:cubicBezTo>
                  <a:cubicBezTo>
                    <a:pt x="13715" y="5293"/>
                    <a:pt x="13666" y="5364"/>
                    <a:pt x="13647" y="5462"/>
                  </a:cubicBezTo>
                  <a:cubicBezTo>
                    <a:pt x="13634" y="5474"/>
                    <a:pt x="13619" y="5484"/>
                    <a:pt x="13607" y="5497"/>
                  </a:cubicBezTo>
                  <a:cubicBezTo>
                    <a:pt x="13565" y="5555"/>
                    <a:pt x="13542" y="5605"/>
                    <a:pt x="13524" y="5674"/>
                  </a:cubicBezTo>
                  <a:cubicBezTo>
                    <a:pt x="13512" y="5723"/>
                    <a:pt x="13512" y="5779"/>
                    <a:pt x="13520" y="5829"/>
                  </a:cubicBezTo>
                  <a:cubicBezTo>
                    <a:pt x="13527" y="5879"/>
                    <a:pt x="13538" y="5931"/>
                    <a:pt x="13562" y="5975"/>
                  </a:cubicBezTo>
                  <a:cubicBezTo>
                    <a:pt x="13598" y="6046"/>
                    <a:pt x="13629" y="6092"/>
                    <a:pt x="13684" y="6148"/>
                  </a:cubicBezTo>
                  <a:cubicBezTo>
                    <a:pt x="13720" y="6184"/>
                    <a:pt x="13764" y="6212"/>
                    <a:pt x="13808" y="6231"/>
                  </a:cubicBezTo>
                  <a:cubicBezTo>
                    <a:pt x="13861" y="6253"/>
                    <a:pt x="13917" y="6263"/>
                    <a:pt x="13972" y="6263"/>
                  </a:cubicBezTo>
                  <a:cubicBezTo>
                    <a:pt x="14031" y="6263"/>
                    <a:pt x="14089" y="6252"/>
                    <a:pt x="14147" y="6233"/>
                  </a:cubicBezTo>
                  <a:cubicBezTo>
                    <a:pt x="14552" y="7066"/>
                    <a:pt x="14832" y="7952"/>
                    <a:pt x="14968" y="8868"/>
                  </a:cubicBezTo>
                  <a:cubicBezTo>
                    <a:pt x="15116" y="9849"/>
                    <a:pt x="15067" y="10799"/>
                    <a:pt x="14948" y="11775"/>
                  </a:cubicBezTo>
                  <a:cubicBezTo>
                    <a:pt x="14707" y="12164"/>
                    <a:pt x="14460" y="12548"/>
                    <a:pt x="14230" y="12944"/>
                  </a:cubicBezTo>
                  <a:cubicBezTo>
                    <a:pt x="14273" y="12729"/>
                    <a:pt x="14311" y="12514"/>
                    <a:pt x="14335" y="12299"/>
                  </a:cubicBezTo>
                  <a:cubicBezTo>
                    <a:pt x="14385" y="11828"/>
                    <a:pt x="14413" y="11286"/>
                    <a:pt x="14172" y="10856"/>
                  </a:cubicBezTo>
                  <a:cubicBezTo>
                    <a:pt x="14056" y="10652"/>
                    <a:pt x="13858" y="10538"/>
                    <a:pt x="13670" y="10538"/>
                  </a:cubicBezTo>
                  <a:cubicBezTo>
                    <a:pt x="13489" y="10538"/>
                    <a:pt x="13316" y="10643"/>
                    <a:pt x="13236" y="10877"/>
                  </a:cubicBezTo>
                  <a:cubicBezTo>
                    <a:pt x="13084" y="11320"/>
                    <a:pt x="13139" y="11849"/>
                    <a:pt x="13230" y="12300"/>
                  </a:cubicBezTo>
                  <a:cubicBezTo>
                    <a:pt x="13283" y="12568"/>
                    <a:pt x="13356" y="12832"/>
                    <a:pt x="13439" y="13093"/>
                  </a:cubicBezTo>
                  <a:cubicBezTo>
                    <a:pt x="13514" y="13320"/>
                    <a:pt x="13615" y="13533"/>
                    <a:pt x="13836" y="13625"/>
                  </a:cubicBezTo>
                  <a:cubicBezTo>
                    <a:pt x="13514" y="14196"/>
                    <a:pt x="13205" y="14774"/>
                    <a:pt x="12905" y="15358"/>
                  </a:cubicBezTo>
                  <a:cubicBezTo>
                    <a:pt x="12897" y="15173"/>
                    <a:pt x="12881" y="14989"/>
                    <a:pt x="12847" y="14806"/>
                  </a:cubicBezTo>
                  <a:cubicBezTo>
                    <a:pt x="12807" y="14586"/>
                    <a:pt x="12753" y="14366"/>
                    <a:pt x="12678" y="14153"/>
                  </a:cubicBezTo>
                  <a:cubicBezTo>
                    <a:pt x="12614" y="13974"/>
                    <a:pt x="12505" y="13788"/>
                    <a:pt x="12294" y="13777"/>
                  </a:cubicBezTo>
                  <a:cubicBezTo>
                    <a:pt x="12287" y="13777"/>
                    <a:pt x="12280" y="13777"/>
                    <a:pt x="12273" y="13777"/>
                  </a:cubicBezTo>
                  <a:cubicBezTo>
                    <a:pt x="11855" y="13777"/>
                    <a:pt x="11875" y="14497"/>
                    <a:pt x="11928" y="14772"/>
                  </a:cubicBezTo>
                  <a:cubicBezTo>
                    <a:pt x="12020" y="15246"/>
                    <a:pt x="12289" y="15647"/>
                    <a:pt x="12562" y="16034"/>
                  </a:cubicBezTo>
                  <a:cubicBezTo>
                    <a:pt x="12314" y="16537"/>
                    <a:pt x="12077" y="17045"/>
                    <a:pt x="11845" y="17552"/>
                  </a:cubicBezTo>
                  <a:cubicBezTo>
                    <a:pt x="11814" y="16073"/>
                    <a:pt x="11513" y="14627"/>
                    <a:pt x="10912" y="13264"/>
                  </a:cubicBezTo>
                  <a:cubicBezTo>
                    <a:pt x="10601" y="12558"/>
                    <a:pt x="10224" y="11883"/>
                    <a:pt x="9782" y="11252"/>
                  </a:cubicBezTo>
                  <a:cubicBezTo>
                    <a:pt x="9529" y="10890"/>
                    <a:pt x="9250" y="10508"/>
                    <a:pt x="8944" y="10159"/>
                  </a:cubicBezTo>
                  <a:cubicBezTo>
                    <a:pt x="8970" y="10137"/>
                    <a:pt x="8998" y="10115"/>
                    <a:pt x="9023" y="10093"/>
                  </a:cubicBezTo>
                  <a:cubicBezTo>
                    <a:pt x="9242" y="9874"/>
                    <a:pt x="9363" y="9556"/>
                    <a:pt x="9324" y="9248"/>
                  </a:cubicBezTo>
                  <a:cubicBezTo>
                    <a:pt x="9282" y="8889"/>
                    <a:pt x="9033" y="8555"/>
                    <a:pt x="8664" y="8496"/>
                  </a:cubicBezTo>
                  <a:cubicBezTo>
                    <a:pt x="8630" y="8491"/>
                    <a:pt x="8594" y="8488"/>
                    <a:pt x="8558" y="8488"/>
                  </a:cubicBezTo>
                  <a:cubicBezTo>
                    <a:pt x="8475" y="8488"/>
                    <a:pt x="8391" y="8502"/>
                    <a:pt x="8310" y="8526"/>
                  </a:cubicBezTo>
                  <a:cubicBezTo>
                    <a:pt x="8299" y="8526"/>
                    <a:pt x="8288" y="8526"/>
                    <a:pt x="8277" y="8526"/>
                  </a:cubicBezTo>
                  <a:cubicBezTo>
                    <a:pt x="8123" y="8526"/>
                    <a:pt x="7971" y="8562"/>
                    <a:pt x="7839" y="8633"/>
                  </a:cubicBezTo>
                  <a:cubicBezTo>
                    <a:pt x="7558" y="8780"/>
                    <a:pt x="7358" y="9019"/>
                    <a:pt x="7271" y="9326"/>
                  </a:cubicBezTo>
                  <a:cubicBezTo>
                    <a:pt x="7106" y="9903"/>
                    <a:pt x="7557" y="10502"/>
                    <a:pt x="8150" y="10502"/>
                  </a:cubicBezTo>
                  <a:cubicBezTo>
                    <a:pt x="8158" y="10502"/>
                    <a:pt x="8167" y="10501"/>
                    <a:pt x="8175" y="10501"/>
                  </a:cubicBezTo>
                  <a:cubicBezTo>
                    <a:pt x="8362" y="10497"/>
                    <a:pt x="8550" y="10426"/>
                    <a:pt x="8718" y="10324"/>
                  </a:cubicBezTo>
                  <a:cubicBezTo>
                    <a:pt x="8774" y="10383"/>
                    <a:pt x="8832" y="10440"/>
                    <a:pt x="8884" y="10501"/>
                  </a:cubicBezTo>
                  <a:cubicBezTo>
                    <a:pt x="9123" y="10778"/>
                    <a:pt x="9345" y="11066"/>
                    <a:pt x="9555" y="11364"/>
                  </a:cubicBezTo>
                  <a:cubicBezTo>
                    <a:pt x="10002" y="12001"/>
                    <a:pt x="10384" y="12683"/>
                    <a:pt x="10693" y="13398"/>
                  </a:cubicBezTo>
                  <a:cubicBezTo>
                    <a:pt x="11302" y="14803"/>
                    <a:pt x="11657" y="16339"/>
                    <a:pt x="11684" y="17870"/>
                  </a:cubicBezTo>
                  <a:cubicBezTo>
                    <a:pt x="11684" y="17879"/>
                    <a:pt x="11689" y="17882"/>
                    <a:pt x="11691" y="17889"/>
                  </a:cubicBezTo>
                  <a:cubicBezTo>
                    <a:pt x="11679" y="17911"/>
                    <a:pt x="11669" y="17933"/>
                    <a:pt x="11658" y="17955"/>
                  </a:cubicBezTo>
                  <a:cubicBezTo>
                    <a:pt x="11594" y="18097"/>
                    <a:pt x="11537" y="18243"/>
                    <a:pt x="11476" y="18385"/>
                  </a:cubicBezTo>
                  <a:cubicBezTo>
                    <a:pt x="11462" y="17897"/>
                    <a:pt x="11457" y="17409"/>
                    <a:pt x="11427" y="16921"/>
                  </a:cubicBezTo>
                  <a:cubicBezTo>
                    <a:pt x="11396" y="16443"/>
                    <a:pt x="11360" y="15756"/>
                    <a:pt x="10937" y="15438"/>
                  </a:cubicBezTo>
                  <a:cubicBezTo>
                    <a:pt x="10851" y="15374"/>
                    <a:pt x="10751" y="15339"/>
                    <a:pt x="10651" y="15339"/>
                  </a:cubicBezTo>
                  <a:cubicBezTo>
                    <a:pt x="10554" y="15339"/>
                    <a:pt x="10458" y="15372"/>
                    <a:pt x="10377" y="15441"/>
                  </a:cubicBezTo>
                  <a:cubicBezTo>
                    <a:pt x="10190" y="15600"/>
                    <a:pt x="10140" y="15867"/>
                    <a:pt x="10117" y="16101"/>
                  </a:cubicBezTo>
                  <a:cubicBezTo>
                    <a:pt x="10066" y="16615"/>
                    <a:pt x="10153" y="17131"/>
                    <a:pt x="10327" y="17616"/>
                  </a:cubicBezTo>
                  <a:cubicBezTo>
                    <a:pt x="10520" y="18155"/>
                    <a:pt x="10821" y="18652"/>
                    <a:pt x="11169" y="19109"/>
                  </a:cubicBezTo>
                  <a:cubicBezTo>
                    <a:pt x="10970" y="19586"/>
                    <a:pt x="10784" y="20069"/>
                    <a:pt x="10598" y="20552"/>
                  </a:cubicBezTo>
                  <a:cubicBezTo>
                    <a:pt x="10577" y="19310"/>
                    <a:pt x="10052" y="18045"/>
                    <a:pt x="9426" y="17002"/>
                  </a:cubicBezTo>
                  <a:cubicBezTo>
                    <a:pt x="8724" y="15831"/>
                    <a:pt x="7796" y="14826"/>
                    <a:pt x="6860" y="13838"/>
                  </a:cubicBezTo>
                  <a:cubicBezTo>
                    <a:pt x="6880" y="13813"/>
                    <a:pt x="6898" y="13788"/>
                    <a:pt x="6915" y="13761"/>
                  </a:cubicBezTo>
                  <a:cubicBezTo>
                    <a:pt x="6951" y="13753"/>
                    <a:pt x="6982" y="13739"/>
                    <a:pt x="7000" y="13710"/>
                  </a:cubicBezTo>
                  <a:cubicBezTo>
                    <a:pt x="7040" y="13648"/>
                    <a:pt x="7074" y="13591"/>
                    <a:pt x="7085" y="13519"/>
                  </a:cubicBezTo>
                  <a:cubicBezTo>
                    <a:pt x="7090" y="13481"/>
                    <a:pt x="7094" y="13437"/>
                    <a:pt x="7091" y="13400"/>
                  </a:cubicBezTo>
                  <a:cubicBezTo>
                    <a:pt x="7090" y="13357"/>
                    <a:pt x="7078" y="13315"/>
                    <a:pt x="7067" y="13273"/>
                  </a:cubicBezTo>
                  <a:cubicBezTo>
                    <a:pt x="7030" y="13126"/>
                    <a:pt x="6924" y="13015"/>
                    <a:pt x="6795" y="12941"/>
                  </a:cubicBezTo>
                  <a:cubicBezTo>
                    <a:pt x="6715" y="12898"/>
                    <a:pt x="6623" y="12881"/>
                    <a:pt x="6532" y="12881"/>
                  </a:cubicBezTo>
                  <a:cubicBezTo>
                    <a:pt x="6476" y="12881"/>
                    <a:pt x="6420" y="12887"/>
                    <a:pt x="6366" y="12897"/>
                  </a:cubicBezTo>
                  <a:cubicBezTo>
                    <a:pt x="6203" y="12930"/>
                    <a:pt x="6033" y="12988"/>
                    <a:pt x="5930" y="13126"/>
                  </a:cubicBezTo>
                  <a:cubicBezTo>
                    <a:pt x="5776" y="13339"/>
                    <a:pt x="5783" y="13628"/>
                    <a:pt x="5930" y="13845"/>
                  </a:cubicBezTo>
                  <a:cubicBezTo>
                    <a:pt x="6011" y="13966"/>
                    <a:pt x="6132" y="14034"/>
                    <a:pt x="6270" y="14072"/>
                  </a:cubicBezTo>
                  <a:cubicBezTo>
                    <a:pt x="6306" y="14082"/>
                    <a:pt x="6346" y="14086"/>
                    <a:pt x="6384" y="14086"/>
                  </a:cubicBezTo>
                  <a:cubicBezTo>
                    <a:pt x="6407" y="14086"/>
                    <a:pt x="6430" y="14085"/>
                    <a:pt x="6451" y="14082"/>
                  </a:cubicBezTo>
                  <a:cubicBezTo>
                    <a:pt x="6512" y="14074"/>
                    <a:pt x="6573" y="14059"/>
                    <a:pt x="6627" y="14032"/>
                  </a:cubicBezTo>
                  <a:cubicBezTo>
                    <a:pt x="6684" y="14004"/>
                    <a:pt x="6734" y="13966"/>
                    <a:pt x="6782" y="13925"/>
                  </a:cubicBezTo>
                  <a:cubicBezTo>
                    <a:pt x="7654" y="14871"/>
                    <a:pt x="8500" y="15849"/>
                    <a:pt x="9181" y="16947"/>
                  </a:cubicBezTo>
                  <a:cubicBezTo>
                    <a:pt x="9543" y="17528"/>
                    <a:pt x="9851" y="18147"/>
                    <a:pt x="10080" y="18792"/>
                  </a:cubicBezTo>
                  <a:cubicBezTo>
                    <a:pt x="10316" y="19461"/>
                    <a:pt x="10408" y="20137"/>
                    <a:pt x="10473" y="20837"/>
                  </a:cubicBezTo>
                  <a:cubicBezTo>
                    <a:pt x="10473" y="20843"/>
                    <a:pt x="10479" y="20844"/>
                    <a:pt x="10481" y="20850"/>
                  </a:cubicBezTo>
                  <a:cubicBezTo>
                    <a:pt x="10437" y="20969"/>
                    <a:pt x="10385" y="21085"/>
                    <a:pt x="10341" y="21204"/>
                  </a:cubicBezTo>
                  <a:cubicBezTo>
                    <a:pt x="10332" y="21126"/>
                    <a:pt x="10324" y="21050"/>
                    <a:pt x="10310" y="20972"/>
                  </a:cubicBezTo>
                  <a:cubicBezTo>
                    <a:pt x="10265" y="20733"/>
                    <a:pt x="10204" y="20495"/>
                    <a:pt x="10130" y="20262"/>
                  </a:cubicBezTo>
                  <a:cubicBezTo>
                    <a:pt x="9997" y="19841"/>
                    <a:pt x="9780" y="19378"/>
                    <a:pt x="9344" y="19202"/>
                  </a:cubicBezTo>
                  <a:cubicBezTo>
                    <a:pt x="9253" y="19166"/>
                    <a:pt x="9151" y="19140"/>
                    <a:pt x="9052" y="19140"/>
                  </a:cubicBezTo>
                  <a:cubicBezTo>
                    <a:pt x="8973" y="19140"/>
                    <a:pt x="8896" y="19156"/>
                    <a:pt x="8826" y="19197"/>
                  </a:cubicBezTo>
                  <a:cubicBezTo>
                    <a:pt x="8670" y="19289"/>
                    <a:pt x="8669" y="19454"/>
                    <a:pt x="8684" y="19615"/>
                  </a:cubicBezTo>
                  <a:cubicBezTo>
                    <a:pt x="8733" y="20061"/>
                    <a:pt x="8865" y="20499"/>
                    <a:pt x="9077" y="20892"/>
                  </a:cubicBezTo>
                  <a:cubicBezTo>
                    <a:pt x="9313" y="21325"/>
                    <a:pt x="9659" y="21700"/>
                    <a:pt x="10062" y="21979"/>
                  </a:cubicBezTo>
                  <a:cubicBezTo>
                    <a:pt x="9804" y="22715"/>
                    <a:pt x="9563" y="23460"/>
                    <a:pt x="9333" y="24206"/>
                  </a:cubicBezTo>
                  <a:cubicBezTo>
                    <a:pt x="9294" y="24048"/>
                    <a:pt x="9249" y="23892"/>
                    <a:pt x="9194" y="23735"/>
                  </a:cubicBezTo>
                  <a:cubicBezTo>
                    <a:pt x="9083" y="23430"/>
                    <a:pt x="8945" y="23135"/>
                    <a:pt x="8769" y="22863"/>
                  </a:cubicBezTo>
                  <a:cubicBezTo>
                    <a:pt x="8578" y="22566"/>
                    <a:pt x="8345" y="22294"/>
                    <a:pt x="8081" y="22060"/>
                  </a:cubicBezTo>
                  <a:cubicBezTo>
                    <a:pt x="7941" y="21937"/>
                    <a:pt x="7794" y="21837"/>
                    <a:pt x="7626" y="21837"/>
                  </a:cubicBezTo>
                  <a:cubicBezTo>
                    <a:pt x="7563" y="21837"/>
                    <a:pt x="7498" y="21851"/>
                    <a:pt x="7429" y="21883"/>
                  </a:cubicBezTo>
                  <a:cubicBezTo>
                    <a:pt x="6861" y="22145"/>
                    <a:pt x="7094" y="22898"/>
                    <a:pt x="7388" y="23273"/>
                  </a:cubicBezTo>
                  <a:cubicBezTo>
                    <a:pt x="7881" y="23901"/>
                    <a:pt x="8508" y="24458"/>
                    <a:pt x="9110" y="24985"/>
                  </a:cubicBezTo>
                  <a:cubicBezTo>
                    <a:pt x="9053" y="25183"/>
                    <a:pt x="9002" y="25381"/>
                    <a:pt x="8947" y="25578"/>
                  </a:cubicBezTo>
                  <a:cubicBezTo>
                    <a:pt x="8277" y="24544"/>
                    <a:pt x="7507" y="23582"/>
                    <a:pt x="6638" y="22708"/>
                  </a:cubicBezTo>
                  <a:cubicBezTo>
                    <a:pt x="5884" y="21948"/>
                    <a:pt x="5031" y="21210"/>
                    <a:pt x="4109" y="20631"/>
                  </a:cubicBezTo>
                  <a:cubicBezTo>
                    <a:pt x="4188" y="20542"/>
                    <a:pt x="4258" y="20425"/>
                    <a:pt x="4245" y="20302"/>
                  </a:cubicBezTo>
                  <a:cubicBezTo>
                    <a:pt x="4231" y="20156"/>
                    <a:pt x="4116" y="20048"/>
                    <a:pt x="3975" y="20027"/>
                  </a:cubicBezTo>
                  <a:cubicBezTo>
                    <a:pt x="3897" y="19936"/>
                    <a:pt x="3795" y="19865"/>
                    <a:pt x="3682" y="19828"/>
                  </a:cubicBezTo>
                  <a:cubicBezTo>
                    <a:pt x="3593" y="19800"/>
                    <a:pt x="3502" y="19781"/>
                    <a:pt x="3411" y="19781"/>
                  </a:cubicBezTo>
                  <a:cubicBezTo>
                    <a:pt x="3343" y="19781"/>
                    <a:pt x="3276" y="19791"/>
                    <a:pt x="3209" y="19815"/>
                  </a:cubicBezTo>
                  <a:cubicBezTo>
                    <a:pt x="3074" y="19865"/>
                    <a:pt x="2958" y="19979"/>
                    <a:pt x="2911" y="20116"/>
                  </a:cubicBezTo>
                  <a:cubicBezTo>
                    <a:pt x="2883" y="20201"/>
                    <a:pt x="2872" y="20274"/>
                    <a:pt x="2876" y="20364"/>
                  </a:cubicBezTo>
                  <a:cubicBezTo>
                    <a:pt x="2880" y="20425"/>
                    <a:pt x="2896" y="20494"/>
                    <a:pt x="2923" y="20550"/>
                  </a:cubicBezTo>
                  <a:cubicBezTo>
                    <a:pt x="2988" y="20688"/>
                    <a:pt x="3094" y="20794"/>
                    <a:pt x="3235" y="20858"/>
                  </a:cubicBezTo>
                  <a:cubicBezTo>
                    <a:pt x="3294" y="20885"/>
                    <a:pt x="3361" y="20906"/>
                    <a:pt x="3426" y="20914"/>
                  </a:cubicBezTo>
                  <a:cubicBezTo>
                    <a:pt x="3461" y="20917"/>
                    <a:pt x="3497" y="20920"/>
                    <a:pt x="3533" y="20920"/>
                  </a:cubicBezTo>
                  <a:cubicBezTo>
                    <a:pt x="3564" y="20920"/>
                    <a:pt x="3595" y="20918"/>
                    <a:pt x="3625" y="20912"/>
                  </a:cubicBezTo>
                  <a:cubicBezTo>
                    <a:pt x="3731" y="20892"/>
                    <a:pt x="3812" y="20858"/>
                    <a:pt x="3907" y="20807"/>
                  </a:cubicBezTo>
                  <a:cubicBezTo>
                    <a:pt x="4280" y="21050"/>
                    <a:pt x="4655" y="21295"/>
                    <a:pt x="5015" y="21566"/>
                  </a:cubicBezTo>
                  <a:cubicBezTo>
                    <a:pt x="5529" y="21955"/>
                    <a:pt x="6023" y="22369"/>
                    <a:pt x="6489" y="22815"/>
                  </a:cubicBezTo>
                  <a:cubicBezTo>
                    <a:pt x="7413" y="23696"/>
                    <a:pt x="8215" y="24706"/>
                    <a:pt x="8887" y="25793"/>
                  </a:cubicBezTo>
                  <a:cubicBezTo>
                    <a:pt x="8825" y="26018"/>
                    <a:pt x="8761" y="26242"/>
                    <a:pt x="8700" y="26469"/>
                  </a:cubicBezTo>
                  <a:cubicBezTo>
                    <a:pt x="8324" y="25554"/>
                    <a:pt x="7698" y="24618"/>
                    <a:pt x="6799" y="24216"/>
                  </a:cubicBezTo>
                  <a:cubicBezTo>
                    <a:pt x="6638" y="24144"/>
                    <a:pt x="6362" y="24053"/>
                    <a:pt x="6117" y="24053"/>
                  </a:cubicBezTo>
                  <a:cubicBezTo>
                    <a:pt x="5945" y="24053"/>
                    <a:pt x="5789" y="24098"/>
                    <a:pt x="5699" y="24226"/>
                  </a:cubicBezTo>
                  <a:cubicBezTo>
                    <a:pt x="5447" y="24592"/>
                    <a:pt x="5915" y="25219"/>
                    <a:pt x="6143" y="25473"/>
                  </a:cubicBezTo>
                  <a:cubicBezTo>
                    <a:pt x="6514" y="25883"/>
                    <a:pt x="6961" y="26241"/>
                    <a:pt x="7429" y="26533"/>
                  </a:cubicBezTo>
                  <a:cubicBezTo>
                    <a:pt x="7683" y="26694"/>
                    <a:pt x="7947" y="26834"/>
                    <a:pt x="8220" y="26956"/>
                  </a:cubicBezTo>
                  <a:cubicBezTo>
                    <a:pt x="8308" y="26994"/>
                    <a:pt x="8393" y="27028"/>
                    <a:pt x="8480" y="27048"/>
                  </a:cubicBezTo>
                  <a:cubicBezTo>
                    <a:pt x="8426" y="27092"/>
                    <a:pt x="8428" y="27192"/>
                    <a:pt x="8508" y="27213"/>
                  </a:cubicBezTo>
                  <a:cubicBezTo>
                    <a:pt x="8365" y="27792"/>
                    <a:pt x="8232" y="28373"/>
                    <a:pt x="8108" y="28957"/>
                  </a:cubicBezTo>
                  <a:cubicBezTo>
                    <a:pt x="8008" y="28515"/>
                    <a:pt x="7823" y="28090"/>
                    <a:pt x="7562" y="27718"/>
                  </a:cubicBezTo>
                  <a:cubicBezTo>
                    <a:pt x="7371" y="27446"/>
                    <a:pt x="7138" y="27192"/>
                    <a:pt x="6875" y="26984"/>
                  </a:cubicBezTo>
                  <a:cubicBezTo>
                    <a:pt x="6748" y="26883"/>
                    <a:pt x="6565" y="26771"/>
                    <a:pt x="6392" y="26771"/>
                  </a:cubicBezTo>
                  <a:cubicBezTo>
                    <a:pt x="6317" y="26771"/>
                    <a:pt x="6243" y="26793"/>
                    <a:pt x="6177" y="26845"/>
                  </a:cubicBezTo>
                  <a:cubicBezTo>
                    <a:pt x="5955" y="27023"/>
                    <a:pt x="6081" y="27338"/>
                    <a:pt x="6160" y="27553"/>
                  </a:cubicBezTo>
                  <a:cubicBezTo>
                    <a:pt x="6280" y="27877"/>
                    <a:pt x="6433" y="28186"/>
                    <a:pt x="6614" y="28477"/>
                  </a:cubicBezTo>
                  <a:cubicBezTo>
                    <a:pt x="6955" y="29022"/>
                    <a:pt x="7405" y="29490"/>
                    <a:pt x="7922" y="29866"/>
                  </a:cubicBezTo>
                  <a:cubicBezTo>
                    <a:pt x="7901" y="29977"/>
                    <a:pt x="7876" y="30086"/>
                    <a:pt x="7854" y="30197"/>
                  </a:cubicBezTo>
                  <a:cubicBezTo>
                    <a:pt x="7826" y="30348"/>
                    <a:pt x="7803" y="30502"/>
                    <a:pt x="7776" y="30653"/>
                  </a:cubicBezTo>
                  <a:cubicBezTo>
                    <a:pt x="7627" y="29866"/>
                    <a:pt x="7007" y="29171"/>
                    <a:pt x="6426" y="28661"/>
                  </a:cubicBezTo>
                  <a:cubicBezTo>
                    <a:pt x="5916" y="28217"/>
                    <a:pt x="5322" y="27870"/>
                    <a:pt x="4681" y="27687"/>
                  </a:cubicBezTo>
                  <a:cubicBezTo>
                    <a:pt x="4676" y="27604"/>
                    <a:pt x="4661" y="27524"/>
                    <a:pt x="4631" y="27451"/>
                  </a:cubicBezTo>
                  <a:cubicBezTo>
                    <a:pt x="4561" y="27291"/>
                    <a:pt x="4435" y="27143"/>
                    <a:pt x="4269" y="27082"/>
                  </a:cubicBezTo>
                  <a:cubicBezTo>
                    <a:pt x="4195" y="27055"/>
                    <a:pt x="4117" y="27036"/>
                    <a:pt x="4037" y="27036"/>
                  </a:cubicBezTo>
                  <a:cubicBezTo>
                    <a:pt x="4014" y="27036"/>
                    <a:pt x="3990" y="27038"/>
                    <a:pt x="3967" y="27041"/>
                  </a:cubicBezTo>
                  <a:cubicBezTo>
                    <a:pt x="3862" y="27057"/>
                    <a:pt x="3773" y="27092"/>
                    <a:pt x="3683" y="27153"/>
                  </a:cubicBezTo>
                  <a:cubicBezTo>
                    <a:pt x="3670" y="27162"/>
                    <a:pt x="3660" y="27172"/>
                    <a:pt x="3648" y="27182"/>
                  </a:cubicBezTo>
                  <a:cubicBezTo>
                    <a:pt x="3626" y="27190"/>
                    <a:pt x="3607" y="27193"/>
                    <a:pt x="3585" y="27206"/>
                  </a:cubicBezTo>
                  <a:cubicBezTo>
                    <a:pt x="3506" y="27254"/>
                    <a:pt x="3441" y="27338"/>
                    <a:pt x="3401" y="27420"/>
                  </a:cubicBezTo>
                  <a:cubicBezTo>
                    <a:pt x="3357" y="27511"/>
                    <a:pt x="3347" y="27609"/>
                    <a:pt x="3348" y="27708"/>
                  </a:cubicBezTo>
                  <a:cubicBezTo>
                    <a:pt x="3348" y="27709"/>
                    <a:pt x="3350" y="27711"/>
                    <a:pt x="3350" y="27714"/>
                  </a:cubicBezTo>
                  <a:cubicBezTo>
                    <a:pt x="3336" y="27820"/>
                    <a:pt x="3358" y="27934"/>
                    <a:pt x="3426" y="28019"/>
                  </a:cubicBezTo>
                  <a:cubicBezTo>
                    <a:pt x="3460" y="28061"/>
                    <a:pt x="3500" y="28097"/>
                    <a:pt x="3547" y="28122"/>
                  </a:cubicBezTo>
                  <a:cubicBezTo>
                    <a:pt x="3560" y="28134"/>
                    <a:pt x="3568" y="28148"/>
                    <a:pt x="3582" y="28158"/>
                  </a:cubicBezTo>
                  <a:cubicBezTo>
                    <a:pt x="3646" y="28205"/>
                    <a:pt x="3717" y="28232"/>
                    <a:pt x="3790" y="28249"/>
                  </a:cubicBezTo>
                  <a:cubicBezTo>
                    <a:pt x="3879" y="28288"/>
                    <a:pt x="3978" y="28310"/>
                    <a:pt x="4073" y="28310"/>
                  </a:cubicBezTo>
                  <a:cubicBezTo>
                    <a:pt x="4097" y="28310"/>
                    <a:pt x="4121" y="28308"/>
                    <a:pt x="4144" y="28305"/>
                  </a:cubicBezTo>
                  <a:cubicBezTo>
                    <a:pt x="4351" y="28277"/>
                    <a:pt x="4534" y="28161"/>
                    <a:pt x="4627" y="27969"/>
                  </a:cubicBezTo>
                  <a:cubicBezTo>
                    <a:pt x="4634" y="27952"/>
                    <a:pt x="4638" y="27936"/>
                    <a:pt x="4642" y="27921"/>
                  </a:cubicBezTo>
                  <a:cubicBezTo>
                    <a:pt x="5203" y="28100"/>
                    <a:pt x="5725" y="28389"/>
                    <a:pt x="6184" y="28774"/>
                  </a:cubicBezTo>
                  <a:cubicBezTo>
                    <a:pt x="6518" y="29054"/>
                    <a:pt x="6817" y="29374"/>
                    <a:pt x="7083" y="29717"/>
                  </a:cubicBezTo>
                  <a:cubicBezTo>
                    <a:pt x="7386" y="30109"/>
                    <a:pt x="7693" y="30597"/>
                    <a:pt x="7649" y="31112"/>
                  </a:cubicBezTo>
                  <a:cubicBezTo>
                    <a:pt x="7646" y="31144"/>
                    <a:pt x="7663" y="31166"/>
                    <a:pt x="7683" y="31183"/>
                  </a:cubicBezTo>
                  <a:cubicBezTo>
                    <a:pt x="7668" y="31263"/>
                    <a:pt x="7654" y="31347"/>
                    <a:pt x="7640" y="31428"/>
                  </a:cubicBezTo>
                  <a:cubicBezTo>
                    <a:pt x="7385" y="30861"/>
                    <a:pt x="7199" y="30253"/>
                    <a:pt x="6753" y="29799"/>
                  </a:cubicBezTo>
                  <a:cubicBezTo>
                    <a:pt x="6566" y="29608"/>
                    <a:pt x="6153" y="29346"/>
                    <a:pt x="5825" y="29346"/>
                  </a:cubicBezTo>
                  <a:cubicBezTo>
                    <a:pt x="5633" y="29346"/>
                    <a:pt x="5470" y="29436"/>
                    <a:pt x="5398" y="29683"/>
                  </a:cubicBezTo>
                  <a:cubicBezTo>
                    <a:pt x="5326" y="29937"/>
                    <a:pt x="5442" y="30208"/>
                    <a:pt x="5555" y="30433"/>
                  </a:cubicBezTo>
                  <a:cubicBezTo>
                    <a:pt x="5702" y="30733"/>
                    <a:pt x="5889" y="31009"/>
                    <a:pt x="6115" y="31256"/>
                  </a:cubicBezTo>
                  <a:cubicBezTo>
                    <a:pt x="6505" y="31686"/>
                    <a:pt x="6986" y="32000"/>
                    <a:pt x="7520" y="32201"/>
                  </a:cubicBezTo>
                  <a:cubicBezTo>
                    <a:pt x="7451" y="32654"/>
                    <a:pt x="7388" y="33108"/>
                    <a:pt x="7331" y="33562"/>
                  </a:cubicBezTo>
                  <a:cubicBezTo>
                    <a:pt x="7066" y="32949"/>
                    <a:pt x="6725" y="32329"/>
                    <a:pt x="6301" y="31831"/>
                  </a:cubicBezTo>
                  <a:cubicBezTo>
                    <a:pt x="6111" y="31608"/>
                    <a:pt x="5865" y="31391"/>
                    <a:pt x="5567" y="31339"/>
                  </a:cubicBezTo>
                  <a:cubicBezTo>
                    <a:pt x="5523" y="31331"/>
                    <a:pt x="5477" y="31326"/>
                    <a:pt x="5430" y="31326"/>
                  </a:cubicBezTo>
                  <a:cubicBezTo>
                    <a:pt x="5239" y="31326"/>
                    <a:pt x="5043" y="31397"/>
                    <a:pt x="4947" y="31567"/>
                  </a:cubicBezTo>
                  <a:cubicBezTo>
                    <a:pt x="4808" y="31811"/>
                    <a:pt x="4950" y="32113"/>
                    <a:pt x="5058" y="32343"/>
                  </a:cubicBezTo>
                  <a:cubicBezTo>
                    <a:pt x="5198" y="32644"/>
                    <a:pt x="5383" y="32922"/>
                    <a:pt x="5603" y="33169"/>
                  </a:cubicBezTo>
                  <a:cubicBezTo>
                    <a:pt x="5823" y="33414"/>
                    <a:pt x="6074" y="33631"/>
                    <a:pt x="6355" y="33809"/>
                  </a:cubicBezTo>
                  <a:cubicBezTo>
                    <a:pt x="6489" y="33894"/>
                    <a:pt x="6629" y="33966"/>
                    <a:pt x="6776" y="34030"/>
                  </a:cubicBezTo>
                  <a:cubicBezTo>
                    <a:pt x="6932" y="34098"/>
                    <a:pt x="7104" y="34129"/>
                    <a:pt x="7256" y="34207"/>
                  </a:cubicBezTo>
                  <a:lnTo>
                    <a:pt x="7258" y="34207"/>
                  </a:lnTo>
                  <a:cubicBezTo>
                    <a:pt x="7207" y="34651"/>
                    <a:pt x="7172" y="35096"/>
                    <a:pt x="7131" y="35540"/>
                  </a:cubicBezTo>
                  <a:cubicBezTo>
                    <a:pt x="7029" y="35084"/>
                    <a:pt x="6813" y="34663"/>
                    <a:pt x="6492" y="34319"/>
                  </a:cubicBezTo>
                  <a:cubicBezTo>
                    <a:pt x="6335" y="34151"/>
                    <a:pt x="6157" y="34003"/>
                    <a:pt x="5960" y="33881"/>
                  </a:cubicBezTo>
                  <a:cubicBezTo>
                    <a:pt x="5836" y="33804"/>
                    <a:pt x="5645" y="33672"/>
                    <a:pt x="5477" y="33672"/>
                  </a:cubicBezTo>
                  <a:cubicBezTo>
                    <a:pt x="5432" y="33672"/>
                    <a:pt x="5389" y="33682"/>
                    <a:pt x="5349" y="33704"/>
                  </a:cubicBezTo>
                  <a:cubicBezTo>
                    <a:pt x="5170" y="33802"/>
                    <a:pt x="5200" y="34051"/>
                    <a:pt x="5258" y="34213"/>
                  </a:cubicBezTo>
                  <a:cubicBezTo>
                    <a:pt x="5347" y="34457"/>
                    <a:pt x="5543" y="34656"/>
                    <a:pt x="5718" y="34843"/>
                  </a:cubicBezTo>
                  <a:cubicBezTo>
                    <a:pt x="6125" y="35279"/>
                    <a:pt x="6586" y="35660"/>
                    <a:pt x="7088" y="35981"/>
                  </a:cubicBezTo>
                  <a:cubicBezTo>
                    <a:pt x="7061" y="36292"/>
                    <a:pt x="7044" y="36602"/>
                    <a:pt x="7024" y="36914"/>
                  </a:cubicBezTo>
                  <a:cubicBezTo>
                    <a:pt x="6792" y="36519"/>
                    <a:pt x="6475" y="36167"/>
                    <a:pt x="6166" y="35830"/>
                  </a:cubicBezTo>
                  <a:cubicBezTo>
                    <a:pt x="5790" y="35420"/>
                    <a:pt x="5384" y="35036"/>
                    <a:pt x="4959" y="34680"/>
                  </a:cubicBezTo>
                  <a:cubicBezTo>
                    <a:pt x="4527" y="34318"/>
                    <a:pt x="4072" y="33985"/>
                    <a:pt x="3598" y="33682"/>
                  </a:cubicBezTo>
                  <a:cubicBezTo>
                    <a:pt x="3245" y="33457"/>
                    <a:pt x="2867" y="33211"/>
                    <a:pt x="2477" y="33027"/>
                  </a:cubicBezTo>
                  <a:cubicBezTo>
                    <a:pt x="2538" y="32800"/>
                    <a:pt x="2454" y="32523"/>
                    <a:pt x="2264" y="32379"/>
                  </a:cubicBezTo>
                  <a:cubicBezTo>
                    <a:pt x="2209" y="32336"/>
                    <a:pt x="2145" y="32306"/>
                    <a:pt x="2079" y="32284"/>
                  </a:cubicBezTo>
                  <a:cubicBezTo>
                    <a:pt x="2027" y="32255"/>
                    <a:pt x="1974" y="32234"/>
                    <a:pt x="1918" y="32218"/>
                  </a:cubicBezTo>
                  <a:cubicBezTo>
                    <a:pt x="1880" y="32208"/>
                    <a:pt x="1841" y="32203"/>
                    <a:pt x="1802" y="32203"/>
                  </a:cubicBezTo>
                  <a:cubicBezTo>
                    <a:pt x="1735" y="32203"/>
                    <a:pt x="1668" y="32216"/>
                    <a:pt x="1605" y="32234"/>
                  </a:cubicBezTo>
                  <a:cubicBezTo>
                    <a:pt x="1525" y="32255"/>
                    <a:pt x="1446" y="32299"/>
                    <a:pt x="1382" y="32353"/>
                  </a:cubicBezTo>
                  <a:cubicBezTo>
                    <a:pt x="1298" y="32421"/>
                    <a:pt x="1234" y="32498"/>
                    <a:pt x="1185" y="32596"/>
                  </a:cubicBezTo>
                  <a:cubicBezTo>
                    <a:pt x="1135" y="32694"/>
                    <a:pt x="1117" y="32800"/>
                    <a:pt x="1119" y="32908"/>
                  </a:cubicBezTo>
                  <a:cubicBezTo>
                    <a:pt x="1121" y="33102"/>
                    <a:pt x="1240" y="33298"/>
                    <a:pt x="1390" y="33413"/>
                  </a:cubicBezTo>
                  <a:cubicBezTo>
                    <a:pt x="1481" y="33482"/>
                    <a:pt x="1578" y="33526"/>
                    <a:pt x="1688" y="33555"/>
                  </a:cubicBezTo>
                  <a:cubicBezTo>
                    <a:pt x="1732" y="33566"/>
                    <a:pt x="1776" y="33571"/>
                    <a:pt x="1820" y="33571"/>
                  </a:cubicBezTo>
                  <a:cubicBezTo>
                    <a:pt x="1889" y="33571"/>
                    <a:pt x="1957" y="33559"/>
                    <a:pt x="2023" y="33541"/>
                  </a:cubicBezTo>
                  <a:cubicBezTo>
                    <a:pt x="2138" y="33509"/>
                    <a:pt x="2236" y="33434"/>
                    <a:pt x="2315" y="33348"/>
                  </a:cubicBezTo>
                  <a:cubicBezTo>
                    <a:pt x="2337" y="33325"/>
                    <a:pt x="2351" y="33297"/>
                    <a:pt x="2368" y="33270"/>
                  </a:cubicBezTo>
                  <a:cubicBezTo>
                    <a:pt x="2734" y="33468"/>
                    <a:pt x="3110" y="33647"/>
                    <a:pt x="3465" y="33871"/>
                  </a:cubicBezTo>
                  <a:cubicBezTo>
                    <a:pt x="3937" y="34169"/>
                    <a:pt x="4390" y="34498"/>
                    <a:pt x="4818" y="34854"/>
                  </a:cubicBezTo>
                  <a:cubicBezTo>
                    <a:pt x="5162" y="35141"/>
                    <a:pt x="5486" y="35447"/>
                    <a:pt x="5800" y="35767"/>
                  </a:cubicBezTo>
                  <a:cubicBezTo>
                    <a:pt x="5771" y="35760"/>
                    <a:pt x="5740" y="35755"/>
                    <a:pt x="5709" y="35755"/>
                  </a:cubicBezTo>
                  <a:cubicBezTo>
                    <a:pt x="5705" y="35755"/>
                    <a:pt x="5702" y="35755"/>
                    <a:pt x="5698" y="35755"/>
                  </a:cubicBezTo>
                  <a:cubicBezTo>
                    <a:pt x="5396" y="35761"/>
                    <a:pt x="5359" y="36045"/>
                    <a:pt x="5485" y="36263"/>
                  </a:cubicBezTo>
                  <a:cubicBezTo>
                    <a:pt x="5684" y="36609"/>
                    <a:pt x="6010" y="36923"/>
                    <a:pt x="6301" y="37191"/>
                  </a:cubicBezTo>
                  <a:cubicBezTo>
                    <a:pt x="6464" y="37340"/>
                    <a:pt x="6636" y="37485"/>
                    <a:pt x="6817" y="37612"/>
                  </a:cubicBezTo>
                  <a:cubicBezTo>
                    <a:pt x="6870" y="37649"/>
                    <a:pt x="6921" y="37675"/>
                    <a:pt x="6972" y="37682"/>
                  </a:cubicBezTo>
                  <a:cubicBezTo>
                    <a:pt x="6949" y="38051"/>
                    <a:pt x="6936" y="38420"/>
                    <a:pt x="6922" y="38789"/>
                  </a:cubicBezTo>
                  <a:cubicBezTo>
                    <a:pt x="6472" y="37930"/>
                    <a:pt x="5916" y="37046"/>
                    <a:pt x="5037" y="36585"/>
                  </a:cubicBezTo>
                  <a:cubicBezTo>
                    <a:pt x="4785" y="36454"/>
                    <a:pt x="4476" y="36334"/>
                    <a:pt x="4178" y="36334"/>
                  </a:cubicBezTo>
                  <a:cubicBezTo>
                    <a:pt x="4038" y="36334"/>
                    <a:pt x="3901" y="36360"/>
                    <a:pt x="3773" y="36425"/>
                  </a:cubicBezTo>
                  <a:cubicBezTo>
                    <a:pt x="3355" y="36633"/>
                    <a:pt x="3486" y="37042"/>
                    <a:pt x="3696" y="37363"/>
                  </a:cubicBezTo>
                  <a:cubicBezTo>
                    <a:pt x="4290" y="38276"/>
                    <a:pt x="5336" y="38801"/>
                    <a:pt x="6363" y="39054"/>
                  </a:cubicBezTo>
                  <a:cubicBezTo>
                    <a:pt x="6524" y="39093"/>
                    <a:pt x="6693" y="39132"/>
                    <a:pt x="6860" y="39132"/>
                  </a:cubicBezTo>
                  <a:cubicBezTo>
                    <a:pt x="6876" y="39132"/>
                    <a:pt x="6892" y="39131"/>
                    <a:pt x="6908" y="39131"/>
                  </a:cubicBezTo>
                  <a:lnTo>
                    <a:pt x="6908" y="39131"/>
                  </a:lnTo>
                  <a:cubicBezTo>
                    <a:pt x="6890" y="39692"/>
                    <a:pt x="6884" y="40257"/>
                    <a:pt x="6884" y="40820"/>
                  </a:cubicBezTo>
                  <a:cubicBezTo>
                    <a:pt x="6440" y="40081"/>
                    <a:pt x="5777" y="39393"/>
                    <a:pt x="4990" y="39079"/>
                  </a:cubicBezTo>
                  <a:cubicBezTo>
                    <a:pt x="4892" y="39041"/>
                    <a:pt x="4781" y="39017"/>
                    <a:pt x="4674" y="39017"/>
                  </a:cubicBezTo>
                  <a:cubicBezTo>
                    <a:pt x="4461" y="39017"/>
                    <a:pt x="4265" y="39110"/>
                    <a:pt x="4222" y="39362"/>
                  </a:cubicBezTo>
                  <a:cubicBezTo>
                    <a:pt x="4160" y="39726"/>
                    <a:pt x="4492" y="40060"/>
                    <a:pt x="4717" y="40300"/>
                  </a:cubicBezTo>
                  <a:cubicBezTo>
                    <a:pt x="5025" y="40627"/>
                    <a:pt x="5363" y="40925"/>
                    <a:pt x="5752" y="41157"/>
                  </a:cubicBezTo>
                  <a:cubicBezTo>
                    <a:pt x="5962" y="41280"/>
                    <a:pt x="6186" y="41384"/>
                    <a:pt x="6420" y="41457"/>
                  </a:cubicBezTo>
                  <a:cubicBezTo>
                    <a:pt x="6510" y="41486"/>
                    <a:pt x="6673" y="41557"/>
                    <a:pt x="6790" y="41557"/>
                  </a:cubicBezTo>
                  <a:cubicBezTo>
                    <a:pt x="6820" y="41557"/>
                    <a:pt x="6847" y="41552"/>
                    <a:pt x="6870" y="41541"/>
                  </a:cubicBezTo>
                  <a:cubicBezTo>
                    <a:pt x="6877" y="41537"/>
                    <a:pt x="6884" y="41530"/>
                    <a:pt x="6891" y="41525"/>
                  </a:cubicBezTo>
                  <a:cubicBezTo>
                    <a:pt x="6897" y="41991"/>
                    <a:pt x="6904" y="42458"/>
                    <a:pt x="6919" y="42924"/>
                  </a:cubicBezTo>
                  <a:cubicBezTo>
                    <a:pt x="6599" y="42486"/>
                    <a:pt x="6200" y="42079"/>
                    <a:pt x="5840" y="41693"/>
                  </a:cubicBezTo>
                  <a:cubicBezTo>
                    <a:pt x="5357" y="41175"/>
                    <a:pt x="4834" y="40703"/>
                    <a:pt x="4238" y="40319"/>
                  </a:cubicBezTo>
                  <a:cubicBezTo>
                    <a:pt x="3567" y="39887"/>
                    <a:pt x="2816" y="39576"/>
                    <a:pt x="2035" y="39443"/>
                  </a:cubicBezTo>
                  <a:cubicBezTo>
                    <a:pt x="2044" y="39223"/>
                    <a:pt x="1999" y="39014"/>
                    <a:pt x="1871" y="38830"/>
                  </a:cubicBezTo>
                  <a:cubicBezTo>
                    <a:pt x="1683" y="38558"/>
                    <a:pt x="1362" y="38414"/>
                    <a:pt x="1040" y="38414"/>
                  </a:cubicBezTo>
                  <a:cubicBezTo>
                    <a:pt x="918" y="38414"/>
                    <a:pt x="797" y="38434"/>
                    <a:pt x="682" y="38476"/>
                  </a:cubicBezTo>
                  <a:cubicBezTo>
                    <a:pt x="254" y="38634"/>
                    <a:pt x="0" y="39088"/>
                    <a:pt x="28" y="39536"/>
                  </a:cubicBezTo>
                  <a:cubicBezTo>
                    <a:pt x="44" y="39783"/>
                    <a:pt x="162" y="40037"/>
                    <a:pt x="353" y="40195"/>
                  </a:cubicBezTo>
                  <a:cubicBezTo>
                    <a:pt x="536" y="40346"/>
                    <a:pt x="768" y="40394"/>
                    <a:pt x="999" y="40394"/>
                  </a:cubicBezTo>
                  <a:cubicBezTo>
                    <a:pt x="1016" y="40394"/>
                    <a:pt x="1032" y="40394"/>
                    <a:pt x="1048" y="40393"/>
                  </a:cubicBezTo>
                  <a:cubicBezTo>
                    <a:pt x="1311" y="40386"/>
                    <a:pt x="1623" y="40315"/>
                    <a:pt x="1776" y="40081"/>
                  </a:cubicBezTo>
                  <a:cubicBezTo>
                    <a:pt x="1822" y="40014"/>
                    <a:pt x="1847" y="39943"/>
                    <a:pt x="1866" y="39868"/>
                  </a:cubicBezTo>
                  <a:lnTo>
                    <a:pt x="1874" y="39860"/>
                  </a:lnTo>
                  <a:cubicBezTo>
                    <a:pt x="1879" y="39855"/>
                    <a:pt x="1881" y="39853"/>
                    <a:pt x="1881" y="39853"/>
                  </a:cubicBezTo>
                  <a:lnTo>
                    <a:pt x="1881" y="39853"/>
                  </a:lnTo>
                  <a:cubicBezTo>
                    <a:pt x="1881" y="39853"/>
                    <a:pt x="1873" y="39860"/>
                    <a:pt x="1871" y="39861"/>
                  </a:cubicBezTo>
                  <a:cubicBezTo>
                    <a:pt x="1908" y="39826"/>
                    <a:pt x="1931" y="39792"/>
                    <a:pt x="1954" y="39746"/>
                  </a:cubicBezTo>
                  <a:cubicBezTo>
                    <a:pt x="1965" y="39725"/>
                    <a:pt x="1971" y="39704"/>
                    <a:pt x="1979" y="39681"/>
                  </a:cubicBezTo>
                  <a:cubicBezTo>
                    <a:pt x="2802" y="39817"/>
                    <a:pt x="3590" y="40156"/>
                    <a:pt x="4285" y="40633"/>
                  </a:cubicBezTo>
                  <a:cubicBezTo>
                    <a:pt x="4458" y="40752"/>
                    <a:pt x="4627" y="40881"/>
                    <a:pt x="4794" y="41012"/>
                  </a:cubicBezTo>
                  <a:cubicBezTo>
                    <a:pt x="4527" y="40861"/>
                    <a:pt x="4249" y="40734"/>
                    <a:pt x="3957" y="40664"/>
                  </a:cubicBezTo>
                  <a:cubicBezTo>
                    <a:pt x="3843" y="40638"/>
                    <a:pt x="3663" y="40594"/>
                    <a:pt x="3499" y="40594"/>
                  </a:cubicBezTo>
                  <a:cubicBezTo>
                    <a:pt x="3367" y="40594"/>
                    <a:pt x="3245" y="40623"/>
                    <a:pt x="3177" y="40714"/>
                  </a:cubicBezTo>
                  <a:cubicBezTo>
                    <a:pt x="3022" y="40920"/>
                    <a:pt x="3223" y="41317"/>
                    <a:pt x="3314" y="41508"/>
                  </a:cubicBezTo>
                  <a:cubicBezTo>
                    <a:pt x="3635" y="42199"/>
                    <a:pt x="4212" y="42746"/>
                    <a:pt x="4791" y="43221"/>
                  </a:cubicBezTo>
                  <a:cubicBezTo>
                    <a:pt x="5478" y="43783"/>
                    <a:pt x="6224" y="44180"/>
                    <a:pt x="7005" y="44584"/>
                  </a:cubicBezTo>
                  <a:cubicBezTo>
                    <a:pt x="7030" y="44959"/>
                    <a:pt x="7061" y="45332"/>
                    <a:pt x="7094" y="45707"/>
                  </a:cubicBezTo>
                  <a:cubicBezTo>
                    <a:pt x="6738" y="45010"/>
                    <a:pt x="6177" y="44407"/>
                    <a:pt x="5428" y="44139"/>
                  </a:cubicBezTo>
                  <a:cubicBezTo>
                    <a:pt x="5234" y="44069"/>
                    <a:pt x="4956" y="43989"/>
                    <a:pt x="4700" y="43989"/>
                  </a:cubicBezTo>
                  <a:cubicBezTo>
                    <a:pt x="4520" y="43989"/>
                    <a:pt x="4351" y="44028"/>
                    <a:pt x="4229" y="44136"/>
                  </a:cubicBezTo>
                  <a:cubicBezTo>
                    <a:pt x="3916" y="44414"/>
                    <a:pt x="4143" y="44888"/>
                    <a:pt x="4333" y="45169"/>
                  </a:cubicBezTo>
                  <a:cubicBezTo>
                    <a:pt x="4788" y="45851"/>
                    <a:pt x="5677" y="46521"/>
                    <a:pt x="6548" y="46521"/>
                  </a:cubicBezTo>
                  <a:cubicBezTo>
                    <a:pt x="6650" y="46521"/>
                    <a:pt x="6751" y="46512"/>
                    <a:pt x="6851" y="46493"/>
                  </a:cubicBezTo>
                  <a:cubicBezTo>
                    <a:pt x="6962" y="46471"/>
                    <a:pt x="7064" y="46432"/>
                    <a:pt x="7158" y="46388"/>
                  </a:cubicBezTo>
                  <a:cubicBezTo>
                    <a:pt x="7199" y="46803"/>
                    <a:pt x="7249" y="47219"/>
                    <a:pt x="7298" y="47633"/>
                  </a:cubicBezTo>
                  <a:cubicBezTo>
                    <a:pt x="7060" y="47351"/>
                    <a:pt x="6741" y="47110"/>
                    <a:pt x="6447" y="46910"/>
                  </a:cubicBezTo>
                  <a:cubicBezTo>
                    <a:pt x="6088" y="46664"/>
                    <a:pt x="5702" y="46457"/>
                    <a:pt x="5299" y="46297"/>
                  </a:cubicBezTo>
                  <a:cubicBezTo>
                    <a:pt x="4680" y="46052"/>
                    <a:pt x="4025" y="45923"/>
                    <a:pt x="3368" y="45923"/>
                  </a:cubicBezTo>
                  <a:cubicBezTo>
                    <a:pt x="3321" y="45923"/>
                    <a:pt x="3273" y="45924"/>
                    <a:pt x="3226" y="45925"/>
                  </a:cubicBezTo>
                  <a:cubicBezTo>
                    <a:pt x="3222" y="45891"/>
                    <a:pt x="3219" y="45857"/>
                    <a:pt x="3209" y="45824"/>
                  </a:cubicBezTo>
                  <a:cubicBezTo>
                    <a:pt x="3158" y="45636"/>
                    <a:pt x="2985" y="45495"/>
                    <a:pt x="2795" y="45463"/>
                  </a:cubicBezTo>
                  <a:cubicBezTo>
                    <a:pt x="2775" y="45459"/>
                    <a:pt x="2753" y="45458"/>
                    <a:pt x="2731" y="45458"/>
                  </a:cubicBezTo>
                  <a:cubicBezTo>
                    <a:pt x="2720" y="45458"/>
                    <a:pt x="2709" y="45458"/>
                    <a:pt x="2699" y="45458"/>
                  </a:cubicBezTo>
                  <a:cubicBezTo>
                    <a:pt x="2655" y="45443"/>
                    <a:pt x="2611" y="45423"/>
                    <a:pt x="2561" y="45420"/>
                  </a:cubicBezTo>
                  <a:cubicBezTo>
                    <a:pt x="2544" y="45419"/>
                    <a:pt x="2527" y="45418"/>
                    <a:pt x="2510" y="45418"/>
                  </a:cubicBezTo>
                  <a:cubicBezTo>
                    <a:pt x="2373" y="45418"/>
                    <a:pt x="2235" y="45455"/>
                    <a:pt x="2131" y="45548"/>
                  </a:cubicBezTo>
                  <a:cubicBezTo>
                    <a:pt x="2002" y="45664"/>
                    <a:pt x="1930" y="45831"/>
                    <a:pt x="1957" y="46009"/>
                  </a:cubicBezTo>
                  <a:cubicBezTo>
                    <a:pt x="2007" y="46351"/>
                    <a:pt x="2317" y="46584"/>
                    <a:pt x="2652" y="46584"/>
                  </a:cubicBezTo>
                  <a:cubicBezTo>
                    <a:pt x="2659" y="46584"/>
                    <a:pt x="2666" y="46584"/>
                    <a:pt x="2673" y="46583"/>
                  </a:cubicBezTo>
                  <a:cubicBezTo>
                    <a:pt x="2839" y="46578"/>
                    <a:pt x="3009" y="46493"/>
                    <a:pt x="3109" y="46358"/>
                  </a:cubicBezTo>
                  <a:cubicBezTo>
                    <a:pt x="3172" y="46271"/>
                    <a:pt x="3212" y="46173"/>
                    <a:pt x="3226" y="46070"/>
                  </a:cubicBezTo>
                  <a:cubicBezTo>
                    <a:pt x="3922" y="46073"/>
                    <a:pt x="4617" y="46189"/>
                    <a:pt x="5265" y="46441"/>
                  </a:cubicBezTo>
                  <a:cubicBezTo>
                    <a:pt x="5648" y="46590"/>
                    <a:pt x="6010" y="46785"/>
                    <a:pt x="6348" y="47019"/>
                  </a:cubicBezTo>
                  <a:cubicBezTo>
                    <a:pt x="6033" y="46847"/>
                    <a:pt x="5694" y="46734"/>
                    <a:pt x="5331" y="46734"/>
                  </a:cubicBezTo>
                  <a:cubicBezTo>
                    <a:pt x="5259" y="46734"/>
                    <a:pt x="5187" y="46739"/>
                    <a:pt x="5113" y="46748"/>
                  </a:cubicBezTo>
                  <a:cubicBezTo>
                    <a:pt x="4770" y="46790"/>
                    <a:pt x="4350" y="46962"/>
                    <a:pt x="4397" y="47378"/>
                  </a:cubicBezTo>
                  <a:cubicBezTo>
                    <a:pt x="4437" y="47757"/>
                    <a:pt x="4798" y="47938"/>
                    <a:pt x="5122" y="48040"/>
                  </a:cubicBezTo>
                  <a:cubicBezTo>
                    <a:pt x="5577" y="48188"/>
                    <a:pt x="6060" y="48233"/>
                    <a:pt x="6536" y="48233"/>
                  </a:cubicBezTo>
                  <a:cubicBezTo>
                    <a:pt x="6773" y="48233"/>
                    <a:pt x="7010" y="48231"/>
                    <a:pt x="7244" y="48204"/>
                  </a:cubicBezTo>
                  <a:cubicBezTo>
                    <a:pt x="7295" y="48198"/>
                    <a:pt x="7334" y="48191"/>
                    <a:pt x="7372" y="48187"/>
                  </a:cubicBezTo>
                  <a:cubicBezTo>
                    <a:pt x="7436" y="48669"/>
                    <a:pt x="7511" y="49148"/>
                    <a:pt x="7586" y="49629"/>
                  </a:cubicBezTo>
                  <a:cubicBezTo>
                    <a:pt x="7369" y="49394"/>
                    <a:pt x="7129" y="49181"/>
                    <a:pt x="6861" y="48995"/>
                  </a:cubicBezTo>
                  <a:cubicBezTo>
                    <a:pt x="6610" y="48821"/>
                    <a:pt x="6323" y="48650"/>
                    <a:pt x="6010" y="48645"/>
                  </a:cubicBezTo>
                  <a:cubicBezTo>
                    <a:pt x="6007" y="48645"/>
                    <a:pt x="6004" y="48645"/>
                    <a:pt x="6001" y="48645"/>
                  </a:cubicBezTo>
                  <a:cubicBezTo>
                    <a:pt x="5760" y="48645"/>
                    <a:pt x="5454" y="48762"/>
                    <a:pt x="5455" y="49048"/>
                  </a:cubicBezTo>
                  <a:cubicBezTo>
                    <a:pt x="5455" y="49347"/>
                    <a:pt x="5752" y="49624"/>
                    <a:pt x="5983" y="49768"/>
                  </a:cubicBezTo>
                  <a:cubicBezTo>
                    <a:pt x="6291" y="49960"/>
                    <a:pt x="6650" y="50024"/>
                    <a:pt x="7005" y="50038"/>
                  </a:cubicBezTo>
                  <a:cubicBezTo>
                    <a:pt x="7090" y="50041"/>
                    <a:pt x="7178" y="50044"/>
                    <a:pt x="7266" y="50044"/>
                  </a:cubicBezTo>
                  <a:cubicBezTo>
                    <a:pt x="7374" y="50044"/>
                    <a:pt x="7482" y="50040"/>
                    <a:pt x="7586" y="50028"/>
                  </a:cubicBezTo>
                  <a:cubicBezTo>
                    <a:pt x="7607" y="50027"/>
                    <a:pt x="7626" y="50020"/>
                    <a:pt x="7643" y="50017"/>
                  </a:cubicBezTo>
                  <a:cubicBezTo>
                    <a:pt x="7718" y="50471"/>
                    <a:pt x="7799" y="50922"/>
                    <a:pt x="7884" y="51375"/>
                  </a:cubicBezTo>
                  <a:cubicBezTo>
                    <a:pt x="7830" y="51312"/>
                    <a:pt x="7781" y="51247"/>
                    <a:pt x="7718" y="51190"/>
                  </a:cubicBezTo>
                  <a:cubicBezTo>
                    <a:pt x="7634" y="51113"/>
                    <a:pt x="7541" y="51047"/>
                    <a:pt x="7451" y="50977"/>
                  </a:cubicBezTo>
                  <a:cubicBezTo>
                    <a:pt x="7284" y="50844"/>
                    <a:pt x="7111" y="50713"/>
                    <a:pt x="6936" y="50589"/>
                  </a:cubicBezTo>
                  <a:cubicBezTo>
                    <a:pt x="6593" y="50347"/>
                    <a:pt x="6236" y="50125"/>
                    <a:pt x="5860" y="49939"/>
                  </a:cubicBezTo>
                  <a:cubicBezTo>
                    <a:pt x="5323" y="49674"/>
                    <a:pt x="4734" y="49489"/>
                    <a:pt x="4137" y="49489"/>
                  </a:cubicBezTo>
                  <a:cubicBezTo>
                    <a:pt x="4125" y="49489"/>
                    <a:pt x="4114" y="49489"/>
                    <a:pt x="4103" y="49489"/>
                  </a:cubicBezTo>
                  <a:cubicBezTo>
                    <a:pt x="4080" y="49380"/>
                    <a:pt x="4035" y="49275"/>
                    <a:pt x="3958" y="49191"/>
                  </a:cubicBezTo>
                  <a:cubicBezTo>
                    <a:pt x="3889" y="49116"/>
                    <a:pt x="3818" y="49053"/>
                    <a:pt x="3723" y="49009"/>
                  </a:cubicBezTo>
                  <a:cubicBezTo>
                    <a:pt x="3637" y="48969"/>
                    <a:pt x="3550" y="48953"/>
                    <a:pt x="3460" y="48953"/>
                  </a:cubicBezTo>
                  <a:cubicBezTo>
                    <a:pt x="3449" y="48953"/>
                    <a:pt x="3438" y="48954"/>
                    <a:pt x="3426" y="48954"/>
                  </a:cubicBezTo>
                  <a:cubicBezTo>
                    <a:pt x="3371" y="48956"/>
                    <a:pt x="3313" y="48970"/>
                    <a:pt x="3263" y="48990"/>
                  </a:cubicBezTo>
                  <a:cubicBezTo>
                    <a:pt x="3212" y="49007"/>
                    <a:pt x="3162" y="49035"/>
                    <a:pt x="3120" y="49068"/>
                  </a:cubicBezTo>
                  <a:cubicBezTo>
                    <a:pt x="3032" y="49131"/>
                    <a:pt x="2965" y="49217"/>
                    <a:pt x="2916" y="49312"/>
                  </a:cubicBezTo>
                  <a:cubicBezTo>
                    <a:pt x="2879" y="49387"/>
                    <a:pt x="2862" y="49471"/>
                    <a:pt x="2857" y="49556"/>
                  </a:cubicBezTo>
                  <a:cubicBezTo>
                    <a:pt x="2847" y="49580"/>
                    <a:pt x="2838" y="49605"/>
                    <a:pt x="2832" y="49629"/>
                  </a:cubicBezTo>
                  <a:cubicBezTo>
                    <a:pt x="2809" y="49727"/>
                    <a:pt x="2819" y="49835"/>
                    <a:pt x="2852" y="49929"/>
                  </a:cubicBezTo>
                  <a:cubicBezTo>
                    <a:pt x="2918" y="50126"/>
                    <a:pt x="3123" y="50261"/>
                    <a:pt x="3323" y="50286"/>
                  </a:cubicBezTo>
                  <a:cubicBezTo>
                    <a:pt x="3353" y="50290"/>
                    <a:pt x="3384" y="50292"/>
                    <a:pt x="3414" y="50292"/>
                  </a:cubicBezTo>
                  <a:cubicBezTo>
                    <a:pt x="3569" y="50292"/>
                    <a:pt x="3722" y="50244"/>
                    <a:pt x="3848" y="50153"/>
                  </a:cubicBezTo>
                  <a:cubicBezTo>
                    <a:pt x="3973" y="50062"/>
                    <a:pt x="4073" y="49919"/>
                    <a:pt x="4107" y="49766"/>
                  </a:cubicBezTo>
                  <a:cubicBezTo>
                    <a:pt x="4407" y="49790"/>
                    <a:pt x="4705" y="49829"/>
                    <a:pt x="4994" y="49906"/>
                  </a:cubicBezTo>
                  <a:cubicBezTo>
                    <a:pt x="4812" y="49922"/>
                    <a:pt x="4652" y="49995"/>
                    <a:pt x="4564" y="50181"/>
                  </a:cubicBezTo>
                  <a:cubicBezTo>
                    <a:pt x="4384" y="50564"/>
                    <a:pt x="4780" y="50953"/>
                    <a:pt x="5042" y="51174"/>
                  </a:cubicBezTo>
                  <a:cubicBezTo>
                    <a:pt x="5598" y="51644"/>
                    <a:pt x="6369" y="51937"/>
                    <a:pt x="7115" y="51937"/>
                  </a:cubicBezTo>
                  <a:cubicBezTo>
                    <a:pt x="7318" y="51937"/>
                    <a:pt x="7519" y="51916"/>
                    <a:pt x="7714" y="51870"/>
                  </a:cubicBezTo>
                  <a:cubicBezTo>
                    <a:pt x="7781" y="51854"/>
                    <a:pt x="7866" y="51843"/>
                    <a:pt x="7944" y="51827"/>
                  </a:cubicBezTo>
                  <a:cubicBezTo>
                    <a:pt x="7968" y="51868"/>
                    <a:pt x="7988" y="51908"/>
                    <a:pt x="8002" y="51951"/>
                  </a:cubicBezTo>
                  <a:cubicBezTo>
                    <a:pt x="8131" y="52595"/>
                    <a:pt x="8271" y="53237"/>
                    <a:pt x="8422" y="53877"/>
                  </a:cubicBezTo>
                  <a:cubicBezTo>
                    <a:pt x="8154" y="53559"/>
                    <a:pt x="7830" y="53296"/>
                    <a:pt x="7457" y="53097"/>
                  </a:cubicBezTo>
                  <a:cubicBezTo>
                    <a:pt x="7257" y="52990"/>
                    <a:pt x="6799" y="52754"/>
                    <a:pt x="6454" y="52754"/>
                  </a:cubicBezTo>
                  <a:cubicBezTo>
                    <a:pt x="6295" y="52754"/>
                    <a:pt x="6160" y="52805"/>
                    <a:pt x="6085" y="52941"/>
                  </a:cubicBezTo>
                  <a:cubicBezTo>
                    <a:pt x="5982" y="53127"/>
                    <a:pt x="6115" y="53274"/>
                    <a:pt x="6243" y="53403"/>
                  </a:cubicBezTo>
                  <a:cubicBezTo>
                    <a:pt x="6468" y="53632"/>
                    <a:pt x="6707" y="53838"/>
                    <a:pt x="6975" y="54015"/>
                  </a:cubicBezTo>
                  <a:cubicBezTo>
                    <a:pt x="7477" y="54348"/>
                    <a:pt x="8030" y="54561"/>
                    <a:pt x="8622" y="54659"/>
                  </a:cubicBezTo>
                  <a:cubicBezTo>
                    <a:pt x="8707" y="54999"/>
                    <a:pt x="8789" y="55341"/>
                    <a:pt x="8883" y="55680"/>
                  </a:cubicBezTo>
                  <a:cubicBezTo>
                    <a:pt x="8961" y="55966"/>
                    <a:pt x="9048" y="56248"/>
                    <a:pt x="9130" y="56533"/>
                  </a:cubicBezTo>
                  <a:cubicBezTo>
                    <a:pt x="8718" y="56125"/>
                    <a:pt x="8279" y="55749"/>
                    <a:pt x="7788" y="55429"/>
                  </a:cubicBezTo>
                  <a:cubicBezTo>
                    <a:pt x="7457" y="55214"/>
                    <a:pt x="7108" y="55028"/>
                    <a:pt x="6745" y="54877"/>
                  </a:cubicBezTo>
                  <a:cubicBezTo>
                    <a:pt x="6385" y="54729"/>
                    <a:pt x="5982" y="54578"/>
                    <a:pt x="5591" y="54547"/>
                  </a:cubicBezTo>
                  <a:cubicBezTo>
                    <a:pt x="5567" y="54545"/>
                    <a:pt x="5543" y="54544"/>
                    <a:pt x="5518" y="54544"/>
                  </a:cubicBezTo>
                  <a:cubicBezTo>
                    <a:pt x="5243" y="54544"/>
                    <a:pt x="4947" y="54662"/>
                    <a:pt x="4862" y="54950"/>
                  </a:cubicBezTo>
                  <a:cubicBezTo>
                    <a:pt x="4763" y="55287"/>
                    <a:pt x="5085" y="55638"/>
                    <a:pt x="5286" y="55873"/>
                  </a:cubicBezTo>
                  <a:cubicBezTo>
                    <a:pt x="5804" y="56482"/>
                    <a:pt x="6498" y="56930"/>
                    <a:pt x="7253" y="57177"/>
                  </a:cubicBezTo>
                  <a:cubicBezTo>
                    <a:pt x="7775" y="57348"/>
                    <a:pt x="8318" y="57425"/>
                    <a:pt x="8861" y="57425"/>
                  </a:cubicBezTo>
                  <a:cubicBezTo>
                    <a:pt x="9037" y="57425"/>
                    <a:pt x="9213" y="57417"/>
                    <a:pt x="9388" y="57401"/>
                  </a:cubicBezTo>
                  <a:cubicBezTo>
                    <a:pt x="9473" y="57674"/>
                    <a:pt x="9563" y="57948"/>
                    <a:pt x="9651" y="58219"/>
                  </a:cubicBezTo>
                  <a:cubicBezTo>
                    <a:pt x="8913" y="57878"/>
                    <a:pt x="8130" y="57604"/>
                    <a:pt x="7312" y="57603"/>
                  </a:cubicBezTo>
                  <a:cubicBezTo>
                    <a:pt x="7309" y="57603"/>
                    <a:pt x="7305" y="57603"/>
                    <a:pt x="7302" y="57603"/>
                  </a:cubicBezTo>
                  <a:cubicBezTo>
                    <a:pt x="6866" y="57603"/>
                    <a:pt x="6437" y="57689"/>
                    <a:pt x="6033" y="57857"/>
                  </a:cubicBezTo>
                  <a:cubicBezTo>
                    <a:pt x="5684" y="58002"/>
                    <a:pt x="5326" y="58183"/>
                    <a:pt x="4996" y="58390"/>
                  </a:cubicBezTo>
                  <a:cubicBezTo>
                    <a:pt x="4903" y="58263"/>
                    <a:pt x="4781" y="58155"/>
                    <a:pt x="4635" y="58101"/>
                  </a:cubicBezTo>
                  <a:cubicBezTo>
                    <a:pt x="4522" y="58059"/>
                    <a:pt x="4405" y="58039"/>
                    <a:pt x="4289" y="58039"/>
                  </a:cubicBezTo>
                  <a:cubicBezTo>
                    <a:pt x="3944" y="58039"/>
                    <a:pt x="3612" y="58220"/>
                    <a:pt x="3446" y="58546"/>
                  </a:cubicBezTo>
                  <a:cubicBezTo>
                    <a:pt x="3233" y="58965"/>
                    <a:pt x="3372" y="59508"/>
                    <a:pt x="3768" y="59765"/>
                  </a:cubicBezTo>
                  <a:cubicBezTo>
                    <a:pt x="3925" y="59866"/>
                    <a:pt x="4106" y="59933"/>
                    <a:pt x="4290" y="59933"/>
                  </a:cubicBezTo>
                  <a:cubicBezTo>
                    <a:pt x="4343" y="59933"/>
                    <a:pt x="4397" y="59928"/>
                    <a:pt x="4451" y="59916"/>
                  </a:cubicBezTo>
                  <a:cubicBezTo>
                    <a:pt x="4685" y="59866"/>
                    <a:pt x="4908" y="59740"/>
                    <a:pt x="5042" y="59538"/>
                  </a:cubicBezTo>
                  <a:cubicBezTo>
                    <a:pt x="5205" y="59293"/>
                    <a:pt x="5255" y="58995"/>
                    <a:pt x="5143" y="58714"/>
                  </a:cubicBezTo>
                  <a:cubicBezTo>
                    <a:pt x="5142" y="58708"/>
                    <a:pt x="5137" y="58704"/>
                    <a:pt x="5136" y="58700"/>
                  </a:cubicBezTo>
                  <a:cubicBezTo>
                    <a:pt x="5127" y="58658"/>
                    <a:pt x="5118" y="58617"/>
                    <a:pt x="5102" y="58576"/>
                  </a:cubicBezTo>
                  <a:cubicBezTo>
                    <a:pt x="5414" y="58417"/>
                    <a:pt x="5712" y="58227"/>
                    <a:pt x="6031" y="58082"/>
                  </a:cubicBezTo>
                  <a:cubicBezTo>
                    <a:pt x="6433" y="57899"/>
                    <a:pt x="6856" y="57799"/>
                    <a:pt x="7300" y="57789"/>
                  </a:cubicBezTo>
                  <a:cubicBezTo>
                    <a:pt x="7325" y="57788"/>
                    <a:pt x="7351" y="57788"/>
                    <a:pt x="7377" y="57788"/>
                  </a:cubicBezTo>
                  <a:cubicBezTo>
                    <a:pt x="8182" y="57788"/>
                    <a:pt x="8977" y="58043"/>
                    <a:pt x="9706" y="58373"/>
                  </a:cubicBezTo>
                  <a:cubicBezTo>
                    <a:pt x="9831" y="58746"/>
                    <a:pt x="9958" y="59121"/>
                    <a:pt x="10090" y="59494"/>
                  </a:cubicBezTo>
                  <a:cubicBezTo>
                    <a:pt x="10008" y="59399"/>
                    <a:pt x="9924" y="59304"/>
                    <a:pt x="9834" y="59217"/>
                  </a:cubicBezTo>
                  <a:cubicBezTo>
                    <a:pt x="9625" y="59015"/>
                    <a:pt x="9388" y="58846"/>
                    <a:pt x="9123" y="58728"/>
                  </a:cubicBezTo>
                  <a:cubicBezTo>
                    <a:pt x="8795" y="58580"/>
                    <a:pt x="8431" y="58503"/>
                    <a:pt x="8069" y="58503"/>
                  </a:cubicBezTo>
                  <a:cubicBezTo>
                    <a:pt x="7899" y="58503"/>
                    <a:pt x="7730" y="58520"/>
                    <a:pt x="7565" y="58555"/>
                  </a:cubicBezTo>
                  <a:cubicBezTo>
                    <a:pt x="7319" y="58607"/>
                    <a:pt x="7039" y="58688"/>
                    <a:pt x="6834" y="58842"/>
                  </a:cubicBezTo>
                  <a:cubicBezTo>
                    <a:pt x="6597" y="59019"/>
                    <a:pt x="6653" y="59271"/>
                    <a:pt x="6813" y="59483"/>
                  </a:cubicBezTo>
                  <a:cubicBezTo>
                    <a:pt x="6990" y="59717"/>
                    <a:pt x="7185" y="59958"/>
                    <a:pt x="7426" y="60128"/>
                  </a:cubicBezTo>
                  <a:cubicBezTo>
                    <a:pt x="7661" y="60296"/>
                    <a:pt x="7931" y="60377"/>
                    <a:pt x="8216" y="60392"/>
                  </a:cubicBezTo>
                  <a:cubicBezTo>
                    <a:pt x="8280" y="60396"/>
                    <a:pt x="8344" y="60398"/>
                    <a:pt x="8408" y="60398"/>
                  </a:cubicBezTo>
                  <a:cubicBezTo>
                    <a:pt x="8682" y="60398"/>
                    <a:pt x="8955" y="60367"/>
                    <a:pt x="9228" y="60338"/>
                  </a:cubicBezTo>
                  <a:cubicBezTo>
                    <a:pt x="9597" y="60299"/>
                    <a:pt x="9975" y="60263"/>
                    <a:pt x="10334" y="60165"/>
                  </a:cubicBezTo>
                  <a:cubicBezTo>
                    <a:pt x="10678" y="61100"/>
                    <a:pt x="11052" y="62027"/>
                    <a:pt x="11451" y="62938"/>
                  </a:cubicBezTo>
                  <a:cubicBezTo>
                    <a:pt x="10479" y="62122"/>
                    <a:pt x="9335" y="61395"/>
                    <a:pt x="8073" y="61395"/>
                  </a:cubicBezTo>
                  <a:cubicBezTo>
                    <a:pt x="7970" y="61395"/>
                    <a:pt x="7866" y="61399"/>
                    <a:pt x="7761" y="61409"/>
                  </a:cubicBezTo>
                  <a:cubicBezTo>
                    <a:pt x="7457" y="61438"/>
                    <a:pt x="7102" y="61566"/>
                    <a:pt x="7014" y="61893"/>
                  </a:cubicBezTo>
                  <a:cubicBezTo>
                    <a:pt x="6918" y="62247"/>
                    <a:pt x="7179" y="62560"/>
                    <a:pt x="7413" y="62790"/>
                  </a:cubicBezTo>
                  <a:cubicBezTo>
                    <a:pt x="7986" y="63355"/>
                    <a:pt x="8743" y="63677"/>
                    <a:pt x="9500" y="63902"/>
                  </a:cubicBezTo>
                  <a:cubicBezTo>
                    <a:pt x="9960" y="64038"/>
                    <a:pt x="10431" y="64149"/>
                    <a:pt x="10903" y="64234"/>
                  </a:cubicBezTo>
                  <a:cubicBezTo>
                    <a:pt x="11127" y="64274"/>
                    <a:pt x="11361" y="64304"/>
                    <a:pt x="11593" y="64304"/>
                  </a:cubicBezTo>
                  <a:cubicBezTo>
                    <a:pt x="11749" y="64304"/>
                    <a:pt x="11904" y="64291"/>
                    <a:pt x="12055" y="64257"/>
                  </a:cubicBezTo>
                  <a:cubicBezTo>
                    <a:pt x="12372" y="64921"/>
                    <a:pt x="12708" y="65574"/>
                    <a:pt x="13056" y="66219"/>
                  </a:cubicBezTo>
                  <a:cubicBezTo>
                    <a:pt x="13047" y="66216"/>
                    <a:pt x="13039" y="66215"/>
                    <a:pt x="13031" y="66213"/>
                  </a:cubicBezTo>
                  <a:cubicBezTo>
                    <a:pt x="12573" y="66100"/>
                    <a:pt x="12129" y="65921"/>
                    <a:pt x="11654" y="65900"/>
                  </a:cubicBezTo>
                  <a:cubicBezTo>
                    <a:pt x="11620" y="65898"/>
                    <a:pt x="11586" y="65898"/>
                    <a:pt x="11551" y="65898"/>
                  </a:cubicBezTo>
                  <a:cubicBezTo>
                    <a:pt x="11202" y="65898"/>
                    <a:pt x="10814" y="65980"/>
                    <a:pt x="10571" y="66243"/>
                  </a:cubicBezTo>
                  <a:cubicBezTo>
                    <a:pt x="10296" y="66543"/>
                    <a:pt x="10618" y="66737"/>
                    <a:pt x="10892" y="66824"/>
                  </a:cubicBezTo>
                  <a:cubicBezTo>
                    <a:pt x="11245" y="66935"/>
                    <a:pt x="11606" y="66990"/>
                    <a:pt x="11966" y="66990"/>
                  </a:cubicBezTo>
                  <a:cubicBezTo>
                    <a:pt x="12435" y="66990"/>
                    <a:pt x="12899" y="66897"/>
                    <a:pt x="13335" y="66716"/>
                  </a:cubicBezTo>
                  <a:cubicBezTo>
                    <a:pt x="13493" y="66997"/>
                    <a:pt x="13643" y="67283"/>
                    <a:pt x="13806" y="67561"/>
                  </a:cubicBezTo>
                  <a:cubicBezTo>
                    <a:pt x="14076" y="68017"/>
                    <a:pt x="14352" y="68469"/>
                    <a:pt x="14636" y="68916"/>
                  </a:cubicBezTo>
                  <a:cubicBezTo>
                    <a:pt x="14661" y="68958"/>
                    <a:pt x="14697" y="68976"/>
                    <a:pt x="14734" y="68976"/>
                  </a:cubicBezTo>
                  <a:cubicBezTo>
                    <a:pt x="14831" y="68976"/>
                    <a:pt x="14935" y="68851"/>
                    <a:pt x="14865" y="68732"/>
                  </a:cubicBezTo>
                  <a:cubicBezTo>
                    <a:pt x="14446" y="68024"/>
                    <a:pt x="14046" y="67306"/>
                    <a:pt x="13659" y="66581"/>
                  </a:cubicBezTo>
                  <a:cubicBezTo>
                    <a:pt x="13664" y="66565"/>
                    <a:pt x="13671" y="66551"/>
                    <a:pt x="13677" y="66534"/>
                  </a:cubicBezTo>
                  <a:cubicBezTo>
                    <a:pt x="13700" y="66523"/>
                    <a:pt x="13727" y="66511"/>
                    <a:pt x="13749" y="66497"/>
                  </a:cubicBezTo>
                  <a:cubicBezTo>
                    <a:pt x="13761" y="66490"/>
                    <a:pt x="13765" y="66483"/>
                    <a:pt x="13775" y="66475"/>
                  </a:cubicBezTo>
                  <a:cubicBezTo>
                    <a:pt x="14196" y="66297"/>
                    <a:pt x="14612" y="65989"/>
                    <a:pt x="14962" y="65723"/>
                  </a:cubicBezTo>
                  <a:cubicBezTo>
                    <a:pt x="15358" y="65420"/>
                    <a:pt x="15723" y="65077"/>
                    <a:pt x="16052" y="64702"/>
                  </a:cubicBezTo>
                  <a:cubicBezTo>
                    <a:pt x="16242" y="64484"/>
                    <a:pt x="16600" y="64132"/>
                    <a:pt x="16183" y="63942"/>
                  </a:cubicBezTo>
                  <a:cubicBezTo>
                    <a:pt x="16049" y="63881"/>
                    <a:pt x="15906" y="63854"/>
                    <a:pt x="15763" y="63854"/>
                  </a:cubicBezTo>
                  <a:cubicBezTo>
                    <a:pt x="15530" y="63854"/>
                    <a:pt x="15295" y="63925"/>
                    <a:pt x="15096" y="64037"/>
                  </a:cubicBezTo>
                  <a:cubicBezTo>
                    <a:pt x="14332" y="64467"/>
                    <a:pt x="13791" y="65395"/>
                    <a:pt x="13548" y="66257"/>
                  </a:cubicBezTo>
                  <a:lnTo>
                    <a:pt x="13527" y="66269"/>
                  </a:lnTo>
                  <a:lnTo>
                    <a:pt x="13494" y="66274"/>
                  </a:lnTo>
                  <a:cubicBezTo>
                    <a:pt x="13075" y="65480"/>
                    <a:pt x="12677" y="64674"/>
                    <a:pt x="12297" y="63860"/>
                  </a:cubicBezTo>
                  <a:cubicBezTo>
                    <a:pt x="12912" y="63821"/>
                    <a:pt x="13470" y="63149"/>
                    <a:pt x="13846" y="62749"/>
                  </a:cubicBezTo>
                  <a:cubicBezTo>
                    <a:pt x="14389" y="62167"/>
                    <a:pt x="15016" y="61479"/>
                    <a:pt x="15262" y="60702"/>
                  </a:cubicBezTo>
                  <a:cubicBezTo>
                    <a:pt x="15395" y="60285"/>
                    <a:pt x="15381" y="59326"/>
                    <a:pt x="14771" y="59326"/>
                  </a:cubicBezTo>
                  <a:cubicBezTo>
                    <a:pt x="14733" y="59326"/>
                    <a:pt x="14692" y="59330"/>
                    <a:pt x="14649" y="59338"/>
                  </a:cubicBezTo>
                  <a:cubicBezTo>
                    <a:pt x="14294" y="59403"/>
                    <a:pt x="13947" y="59744"/>
                    <a:pt x="13700" y="59989"/>
                  </a:cubicBezTo>
                  <a:cubicBezTo>
                    <a:pt x="13400" y="60287"/>
                    <a:pt x="13151" y="60632"/>
                    <a:pt x="12941" y="61001"/>
                  </a:cubicBezTo>
                  <a:cubicBezTo>
                    <a:pt x="12698" y="61427"/>
                    <a:pt x="12516" y="61885"/>
                    <a:pt x="12365" y="62352"/>
                  </a:cubicBezTo>
                  <a:cubicBezTo>
                    <a:pt x="12260" y="62672"/>
                    <a:pt x="12136" y="63030"/>
                    <a:pt x="12074" y="63382"/>
                  </a:cubicBezTo>
                  <a:cubicBezTo>
                    <a:pt x="11955" y="63121"/>
                    <a:pt x="11845" y="62855"/>
                    <a:pt x="11729" y="62593"/>
                  </a:cubicBezTo>
                  <a:cubicBezTo>
                    <a:pt x="11597" y="62150"/>
                    <a:pt x="11743" y="61703"/>
                    <a:pt x="11940" y="61306"/>
                  </a:cubicBezTo>
                  <a:cubicBezTo>
                    <a:pt x="12158" y="60869"/>
                    <a:pt x="12416" y="60446"/>
                    <a:pt x="12668" y="60028"/>
                  </a:cubicBezTo>
                  <a:cubicBezTo>
                    <a:pt x="12939" y="59572"/>
                    <a:pt x="13240" y="59138"/>
                    <a:pt x="13583" y="58731"/>
                  </a:cubicBezTo>
                  <a:cubicBezTo>
                    <a:pt x="13772" y="58508"/>
                    <a:pt x="13976" y="58301"/>
                    <a:pt x="14184" y="58095"/>
                  </a:cubicBezTo>
                  <a:cubicBezTo>
                    <a:pt x="14344" y="58189"/>
                    <a:pt x="14526" y="58237"/>
                    <a:pt x="14709" y="58237"/>
                  </a:cubicBezTo>
                  <a:cubicBezTo>
                    <a:pt x="14826" y="58237"/>
                    <a:pt x="14943" y="58217"/>
                    <a:pt x="15055" y="58178"/>
                  </a:cubicBezTo>
                  <a:cubicBezTo>
                    <a:pt x="15397" y="58057"/>
                    <a:pt x="15652" y="57772"/>
                    <a:pt x="15734" y="57418"/>
                  </a:cubicBezTo>
                  <a:cubicBezTo>
                    <a:pt x="15828" y="57010"/>
                    <a:pt x="15638" y="56574"/>
                    <a:pt x="15273" y="56371"/>
                  </a:cubicBezTo>
                  <a:cubicBezTo>
                    <a:pt x="15148" y="56302"/>
                    <a:pt x="15004" y="56266"/>
                    <a:pt x="14859" y="56266"/>
                  </a:cubicBezTo>
                  <a:cubicBezTo>
                    <a:pt x="14856" y="56266"/>
                    <a:pt x="14853" y="56266"/>
                    <a:pt x="14850" y="56266"/>
                  </a:cubicBezTo>
                  <a:cubicBezTo>
                    <a:pt x="14786" y="56254"/>
                    <a:pt x="14721" y="56248"/>
                    <a:pt x="14656" y="56248"/>
                  </a:cubicBezTo>
                  <a:cubicBezTo>
                    <a:pt x="14505" y="56248"/>
                    <a:pt x="14356" y="56281"/>
                    <a:pt x="14219" y="56352"/>
                  </a:cubicBezTo>
                  <a:cubicBezTo>
                    <a:pt x="14044" y="56442"/>
                    <a:pt x="13905" y="56570"/>
                    <a:pt x="13806" y="56740"/>
                  </a:cubicBezTo>
                  <a:cubicBezTo>
                    <a:pt x="13722" y="56885"/>
                    <a:pt x="13694" y="57050"/>
                    <a:pt x="13693" y="57217"/>
                  </a:cubicBezTo>
                  <a:cubicBezTo>
                    <a:pt x="13691" y="57487"/>
                    <a:pt x="13808" y="57763"/>
                    <a:pt x="13999" y="57956"/>
                  </a:cubicBezTo>
                  <a:cubicBezTo>
                    <a:pt x="13359" y="58565"/>
                    <a:pt x="12839" y="59311"/>
                    <a:pt x="12380" y="60053"/>
                  </a:cubicBezTo>
                  <a:cubicBezTo>
                    <a:pt x="12048" y="60589"/>
                    <a:pt x="11549" y="61282"/>
                    <a:pt x="11459" y="61971"/>
                  </a:cubicBezTo>
                  <a:cubicBezTo>
                    <a:pt x="11190" y="61331"/>
                    <a:pt x="10927" y="60686"/>
                    <a:pt x="10683" y="60035"/>
                  </a:cubicBezTo>
                  <a:lnTo>
                    <a:pt x="10683" y="60035"/>
                  </a:lnTo>
                  <a:cubicBezTo>
                    <a:pt x="10701" y="60036"/>
                    <a:pt x="10718" y="60037"/>
                    <a:pt x="10736" y="60037"/>
                  </a:cubicBezTo>
                  <a:cubicBezTo>
                    <a:pt x="10967" y="60037"/>
                    <a:pt x="11160" y="59907"/>
                    <a:pt x="11336" y="59752"/>
                  </a:cubicBezTo>
                  <a:cubicBezTo>
                    <a:pt x="11540" y="59574"/>
                    <a:pt x="11733" y="59376"/>
                    <a:pt x="11925" y="59182"/>
                  </a:cubicBezTo>
                  <a:cubicBezTo>
                    <a:pt x="12295" y="58800"/>
                    <a:pt x="12647" y="58388"/>
                    <a:pt x="12897" y="57914"/>
                  </a:cubicBezTo>
                  <a:cubicBezTo>
                    <a:pt x="13010" y="57698"/>
                    <a:pt x="13134" y="57436"/>
                    <a:pt x="13169" y="57189"/>
                  </a:cubicBezTo>
                  <a:cubicBezTo>
                    <a:pt x="13196" y="57006"/>
                    <a:pt x="13068" y="56906"/>
                    <a:pt x="12910" y="56906"/>
                  </a:cubicBezTo>
                  <a:cubicBezTo>
                    <a:pt x="12886" y="56906"/>
                    <a:pt x="12861" y="56909"/>
                    <a:pt x="12836" y="56913"/>
                  </a:cubicBezTo>
                  <a:cubicBezTo>
                    <a:pt x="12570" y="56963"/>
                    <a:pt x="12294" y="57182"/>
                    <a:pt x="12089" y="57348"/>
                  </a:cubicBezTo>
                  <a:cubicBezTo>
                    <a:pt x="11855" y="57538"/>
                    <a:pt x="11644" y="57759"/>
                    <a:pt x="11462" y="57999"/>
                  </a:cubicBezTo>
                  <a:cubicBezTo>
                    <a:pt x="11244" y="58283"/>
                    <a:pt x="11058" y="58589"/>
                    <a:pt x="10885" y="58901"/>
                  </a:cubicBezTo>
                  <a:cubicBezTo>
                    <a:pt x="10798" y="59060"/>
                    <a:pt x="10713" y="59217"/>
                    <a:pt x="10635" y="59379"/>
                  </a:cubicBezTo>
                  <a:cubicBezTo>
                    <a:pt x="10598" y="59457"/>
                    <a:pt x="10564" y="59537"/>
                    <a:pt x="10533" y="59618"/>
                  </a:cubicBezTo>
                  <a:cubicBezTo>
                    <a:pt x="10256" y="58866"/>
                    <a:pt x="9991" y="58111"/>
                    <a:pt x="9750" y="57346"/>
                  </a:cubicBezTo>
                  <a:cubicBezTo>
                    <a:pt x="9821" y="57335"/>
                    <a:pt x="9895" y="57332"/>
                    <a:pt x="9965" y="57319"/>
                  </a:cubicBezTo>
                  <a:cubicBezTo>
                    <a:pt x="10032" y="57308"/>
                    <a:pt x="10068" y="57255"/>
                    <a:pt x="10075" y="57201"/>
                  </a:cubicBezTo>
                  <a:cubicBezTo>
                    <a:pt x="10385" y="57077"/>
                    <a:pt x="10689" y="56912"/>
                    <a:pt x="10973" y="56759"/>
                  </a:cubicBezTo>
                  <a:cubicBezTo>
                    <a:pt x="11342" y="56559"/>
                    <a:pt x="11696" y="56329"/>
                    <a:pt x="12010" y="56048"/>
                  </a:cubicBezTo>
                  <a:cubicBezTo>
                    <a:pt x="12528" y="55587"/>
                    <a:pt x="13037" y="54931"/>
                    <a:pt x="13061" y="54205"/>
                  </a:cubicBezTo>
                  <a:cubicBezTo>
                    <a:pt x="13080" y="53634"/>
                    <a:pt x="12690" y="53233"/>
                    <a:pt x="12167" y="53233"/>
                  </a:cubicBezTo>
                  <a:cubicBezTo>
                    <a:pt x="12094" y="53233"/>
                    <a:pt x="12019" y="53241"/>
                    <a:pt x="11942" y="53257"/>
                  </a:cubicBezTo>
                  <a:cubicBezTo>
                    <a:pt x="11743" y="53297"/>
                    <a:pt x="11564" y="53379"/>
                    <a:pt x="11398" y="53486"/>
                  </a:cubicBezTo>
                  <a:cubicBezTo>
                    <a:pt x="11406" y="53477"/>
                    <a:pt x="11413" y="53466"/>
                    <a:pt x="11421" y="53457"/>
                  </a:cubicBezTo>
                  <a:cubicBezTo>
                    <a:pt x="12088" y="52673"/>
                    <a:pt x="12897" y="52058"/>
                    <a:pt x="13789" y="51573"/>
                  </a:cubicBezTo>
                  <a:cubicBezTo>
                    <a:pt x="13800" y="51586"/>
                    <a:pt x="13812" y="51600"/>
                    <a:pt x="13826" y="51613"/>
                  </a:cubicBezTo>
                  <a:cubicBezTo>
                    <a:pt x="13904" y="51674"/>
                    <a:pt x="13995" y="51716"/>
                    <a:pt x="14091" y="51736"/>
                  </a:cubicBezTo>
                  <a:cubicBezTo>
                    <a:pt x="14128" y="51744"/>
                    <a:pt x="14164" y="51747"/>
                    <a:pt x="14199" y="51747"/>
                  </a:cubicBezTo>
                  <a:cubicBezTo>
                    <a:pt x="14573" y="51747"/>
                    <a:pt x="14891" y="51366"/>
                    <a:pt x="14836" y="50994"/>
                  </a:cubicBezTo>
                  <a:cubicBezTo>
                    <a:pt x="14821" y="50882"/>
                    <a:pt x="14779" y="50770"/>
                    <a:pt x="14707" y="50681"/>
                  </a:cubicBezTo>
                  <a:cubicBezTo>
                    <a:pt x="14672" y="50640"/>
                    <a:pt x="14635" y="50598"/>
                    <a:pt x="14591" y="50569"/>
                  </a:cubicBezTo>
                  <a:cubicBezTo>
                    <a:pt x="14514" y="50516"/>
                    <a:pt x="14457" y="50491"/>
                    <a:pt x="14368" y="50465"/>
                  </a:cubicBezTo>
                  <a:cubicBezTo>
                    <a:pt x="14329" y="50455"/>
                    <a:pt x="14286" y="50451"/>
                    <a:pt x="14244" y="50451"/>
                  </a:cubicBezTo>
                  <a:cubicBezTo>
                    <a:pt x="14229" y="50451"/>
                    <a:pt x="14215" y="50452"/>
                    <a:pt x="14201" y="50452"/>
                  </a:cubicBezTo>
                  <a:cubicBezTo>
                    <a:pt x="14110" y="50459"/>
                    <a:pt x="14035" y="50492"/>
                    <a:pt x="13957" y="50536"/>
                  </a:cubicBezTo>
                  <a:cubicBezTo>
                    <a:pt x="13861" y="50591"/>
                    <a:pt x="13791" y="50676"/>
                    <a:pt x="13732" y="50769"/>
                  </a:cubicBezTo>
                  <a:cubicBezTo>
                    <a:pt x="13714" y="50786"/>
                    <a:pt x="13693" y="50804"/>
                    <a:pt x="13680" y="50824"/>
                  </a:cubicBezTo>
                  <a:cubicBezTo>
                    <a:pt x="13654" y="50862"/>
                    <a:pt x="13629" y="50902"/>
                    <a:pt x="13615" y="50946"/>
                  </a:cubicBezTo>
                  <a:cubicBezTo>
                    <a:pt x="13590" y="51020"/>
                    <a:pt x="13581" y="51074"/>
                    <a:pt x="13583" y="51152"/>
                  </a:cubicBezTo>
                  <a:cubicBezTo>
                    <a:pt x="13585" y="51228"/>
                    <a:pt x="13607" y="51309"/>
                    <a:pt x="13643" y="51377"/>
                  </a:cubicBezTo>
                  <a:cubicBezTo>
                    <a:pt x="13649" y="51387"/>
                    <a:pt x="13656" y="51394"/>
                    <a:pt x="13661" y="51406"/>
                  </a:cubicBezTo>
                  <a:cubicBezTo>
                    <a:pt x="12736" y="51861"/>
                    <a:pt x="11921" y="52541"/>
                    <a:pt x="11258" y="53321"/>
                  </a:cubicBezTo>
                  <a:cubicBezTo>
                    <a:pt x="10831" y="53825"/>
                    <a:pt x="10463" y="54381"/>
                    <a:pt x="10168" y="54974"/>
                  </a:cubicBezTo>
                  <a:cubicBezTo>
                    <a:pt x="9899" y="55517"/>
                    <a:pt x="9577" y="56203"/>
                    <a:pt x="9607" y="56827"/>
                  </a:cubicBezTo>
                  <a:cubicBezTo>
                    <a:pt x="9607" y="56844"/>
                    <a:pt x="9621" y="56853"/>
                    <a:pt x="9636" y="56853"/>
                  </a:cubicBezTo>
                  <a:cubicBezTo>
                    <a:pt x="9647" y="56853"/>
                    <a:pt x="9659" y="56848"/>
                    <a:pt x="9665" y="56837"/>
                  </a:cubicBezTo>
                  <a:cubicBezTo>
                    <a:pt x="9683" y="56801"/>
                    <a:pt x="9693" y="56763"/>
                    <a:pt x="9710" y="56726"/>
                  </a:cubicBezTo>
                  <a:lnTo>
                    <a:pt x="9710" y="56726"/>
                  </a:lnTo>
                  <a:cubicBezTo>
                    <a:pt x="9690" y="56825"/>
                    <a:pt x="9669" y="56922"/>
                    <a:pt x="9652" y="57021"/>
                  </a:cubicBezTo>
                  <a:cubicBezTo>
                    <a:pt x="9382" y="56146"/>
                    <a:pt x="9137" y="55265"/>
                    <a:pt x="8913" y="54375"/>
                  </a:cubicBezTo>
                  <a:cubicBezTo>
                    <a:pt x="9709" y="54283"/>
                    <a:pt x="10485" y="53925"/>
                    <a:pt x="11068" y="53378"/>
                  </a:cubicBezTo>
                  <a:cubicBezTo>
                    <a:pt x="11310" y="53148"/>
                    <a:pt x="11525" y="52864"/>
                    <a:pt x="11535" y="52515"/>
                  </a:cubicBezTo>
                  <a:cubicBezTo>
                    <a:pt x="11543" y="52193"/>
                    <a:pt x="11362" y="51918"/>
                    <a:pt x="11062" y="51797"/>
                  </a:cubicBezTo>
                  <a:cubicBezTo>
                    <a:pt x="10945" y="51750"/>
                    <a:pt x="10826" y="51729"/>
                    <a:pt x="10707" y="51729"/>
                  </a:cubicBezTo>
                  <a:cubicBezTo>
                    <a:pt x="10130" y="51729"/>
                    <a:pt x="9566" y="52231"/>
                    <a:pt x="9223" y="52641"/>
                  </a:cubicBezTo>
                  <a:cubicBezTo>
                    <a:pt x="9006" y="52900"/>
                    <a:pt x="8835" y="53196"/>
                    <a:pt x="8706" y="53508"/>
                  </a:cubicBezTo>
                  <a:cubicBezTo>
                    <a:pt x="8567" y="52918"/>
                    <a:pt x="8436" y="52328"/>
                    <a:pt x="8317" y="51732"/>
                  </a:cubicBezTo>
                  <a:cubicBezTo>
                    <a:pt x="8846" y="51689"/>
                    <a:pt x="9416" y="51505"/>
                    <a:pt x="9897" y="51331"/>
                  </a:cubicBezTo>
                  <a:cubicBezTo>
                    <a:pt x="10367" y="51162"/>
                    <a:pt x="10889" y="50942"/>
                    <a:pt x="11218" y="50550"/>
                  </a:cubicBezTo>
                  <a:cubicBezTo>
                    <a:pt x="11433" y="50295"/>
                    <a:pt x="11637" y="49774"/>
                    <a:pt x="11190" y="49632"/>
                  </a:cubicBezTo>
                  <a:cubicBezTo>
                    <a:pt x="11094" y="49601"/>
                    <a:pt x="10989" y="49588"/>
                    <a:pt x="10880" y="49588"/>
                  </a:cubicBezTo>
                  <a:cubicBezTo>
                    <a:pt x="10519" y="49588"/>
                    <a:pt x="10111" y="49733"/>
                    <a:pt x="9825" y="49865"/>
                  </a:cubicBezTo>
                  <a:cubicBezTo>
                    <a:pt x="9372" y="50072"/>
                    <a:pt x="8974" y="50379"/>
                    <a:pt x="8628" y="50733"/>
                  </a:cubicBezTo>
                  <a:cubicBezTo>
                    <a:pt x="8480" y="50884"/>
                    <a:pt x="8347" y="51047"/>
                    <a:pt x="8223" y="51217"/>
                  </a:cubicBezTo>
                  <a:cubicBezTo>
                    <a:pt x="8210" y="51153"/>
                    <a:pt x="8201" y="51091"/>
                    <a:pt x="8188" y="51027"/>
                  </a:cubicBezTo>
                  <a:lnTo>
                    <a:pt x="8189" y="51027"/>
                  </a:lnTo>
                  <a:cubicBezTo>
                    <a:pt x="8971" y="50266"/>
                    <a:pt x="9808" y="49506"/>
                    <a:pt x="10706" y="48883"/>
                  </a:cubicBezTo>
                  <a:cubicBezTo>
                    <a:pt x="11291" y="48477"/>
                    <a:pt x="11915" y="48187"/>
                    <a:pt x="12570" y="47952"/>
                  </a:cubicBezTo>
                  <a:cubicBezTo>
                    <a:pt x="12592" y="48135"/>
                    <a:pt x="12651" y="48309"/>
                    <a:pt x="12772" y="48455"/>
                  </a:cubicBezTo>
                  <a:cubicBezTo>
                    <a:pt x="12971" y="48691"/>
                    <a:pt x="13262" y="48801"/>
                    <a:pt x="13558" y="48801"/>
                  </a:cubicBezTo>
                  <a:cubicBezTo>
                    <a:pt x="13692" y="48801"/>
                    <a:pt x="13826" y="48779"/>
                    <a:pt x="13954" y="48736"/>
                  </a:cubicBezTo>
                  <a:cubicBezTo>
                    <a:pt x="14284" y="48624"/>
                    <a:pt x="14578" y="48357"/>
                    <a:pt x="14716" y="48033"/>
                  </a:cubicBezTo>
                  <a:cubicBezTo>
                    <a:pt x="14866" y="47679"/>
                    <a:pt x="14823" y="47293"/>
                    <a:pt x="14635" y="46961"/>
                  </a:cubicBezTo>
                  <a:cubicBezTo>
                    <a:pt x="14460" y="46659"/>
                    <a:pt x="14142" y="46424"/>
                    <a:pt x="13798" y="46372"/>
                  </a:cubicBezTo>
                  <a:cubicBezTo>
                    <a:pt x="13743" y="46364"/>
                    <a:pt x="13689" y="46359"/>
                    <a:pt x="13635" y="46359"/>
                  </a:cubicBezTo>
                  <a:cubicBezTo>
                    <a:pt x="13291" y="46359"/>
                    <a:pt x="12959" y="46527"/>
                    <a:pt x="12749" y="46805"/>
                  </a:cubicBezTo>
                  <a:cubicBezTo>
                    <a:pt x="12636" y="46955"/>
                    <a:pt x="12551" y="47147"/>
                    <a:pt x="12535" y="47338"/>
                  </a:cubicBezTo>
                  <a:cubicBezTo>
                    <a:pt x="12528" y="47422"/>
                    <a:pt x="12546" y="47508"/>
                    <a:pt x="12579" y="47594"/>
                  </a:cubicBezTo>
                  <a:cubicBezTo>
                    <a:pt x="12573" y="47629"/>
                    <a:pt x="12568" y="47664"/>
                    <a:pt x="12566" y="47700"/>
                  </a:cubicBezTo>
                  <a:cubicBezTo>
                    <a:pt x="11875" y="47921"/>
                    <a:pt x="11227" y="48303"/>
                    <a:pt x="10641" y="48709"/>
                  </a:cubicBezTo>
                  <a:cubicBezTo>
                    <a:pt x="10601" y="48736"/>
                    <a:pt x="10567" y="48765"/>
                    <a:pt x="10529" y="48794"/>
                  </a:cubicBezTo>
                  <a:cubicBezTo>
                    <a:pt x="10573" y="48714"/>
                    <a:pt x="10605" y="48628"/>
                    <a:pt x="10601" y="48524"/>
                  </a:cubicBezTo>
                  <a:cubicBezTo>
                    <a:pt x="10593" y="48225"/>
                    <a:pt x="10337" y="48076"/>
                    <a:pt x="10063" y="48067"/>
                  </a:cubicBezTo>
                  <a:cubicBezTo>
                    <a:pt x="10051" y="48067"/>
                    <a:pt x="10038" y="48067"/>
                    <a:pt x="10025" y="48067"/>
                  </a:cubicBezTo>
                  <a:cubicBezTo>
                    <a:pt x="9299" y="48067"/>
                    <a:pt x="8675" y="48659"/>
                    <a:pt x="8219" y="49160"/>
                  </a:cubicBezTo>
                  <a:cubicBezTo>
                    <a:pt x="8118" y="49272"/>
                    <a:pt x="8019" y="49384"/>
                    <a:pt x="7920" y="49496"/>
                  </a:cubicBezTo>
                  <a:cubicBezTo>
                    <a:pt x="7849" y="49042"/>
                    <a:pt x="7782" y="48588"/>
                    <a:pt x="7721" y="48134"/>
                  </a:cubicBezTo>
                  <a:cubicBezTo>
                    <a:pt x="8650" y="48066"/>
                    <a:pt x="9659" y="47924"/>
                    <a:pt x="10385" y="47301"/>
                  </a:cubicBezTo>
                  <a:cubicBezTo>
                    <a:pt x="10624" y="47096"/>
                    <a:pt x="10851" y="46789"/>
                    <a:pt x="10773" y="46453"/>
                  </a:cubicBezTo>
                  <a:cubicBezTo>
                    <a:pt x="10695" y="46115"/>
                    <a:pt x="10360" y="45969"/>
                    <a:pt x="10045" y="45962"/>
                  </a:cubicBezTo>
                  <a:cubicBezTo>
                    <a:pt x="10032" y="45962"/>
                    <a:pt x="10019" y="45961"/>
                    <a:pt x="10006" y="45961"/>
                  </a:cubicBezTo>
                  <a:cubicBezTo>
                    <a:pt x="9095" y="45961"/>
                    <a:pt x="8304" y="46798"/>
                    <a:pt x="7800" y="47467"/>
                  </a:cubicBezTo>
                  <a:cubicBezTo>
                    <a:pt x="7751" y="47535"/>
                    <a:pt x="7705" y="47606"/>
                    <a:pt x="7657" y="47673"/>
                  </a:cubicBezTo>
                  <a:cubicBezTo>
                    <a:pt x="7598" y="47188"/>
                    <a:pt x="7542" y="46700"/>
                    <a:pt x="7494" y="46212"/>
                  </a:cubicBezTo>
                  <a:cubicBezTo>
                    <a:pt x="8474" y="46139"/>
                    <a:pt x="9428" y="45772"/>
                    <a:pt x="10183" y="45138"/>
                  </a:cubicBezTo>
                  <a:cubicBezTo>
                    <a:pt x="10442" y="44919"/>
                    <a:pt x="10811" y="44591"/>
                    <a:pt x="10496" y="44245"/>
                  </a:cubicBezTo>
                  <a:cubicBezTo>
                    <a:pt x="10375" y="44112"/>
                    <a:pt x="10221" y="44063"/>
                    <a:pt x="10057" y="44063"/>
                  </a:cubicBezTo>
                  <a:cubicBezTo>
                    <a:pt x="9796" y="44063"/>
                    <a:pt x="9512" y="44185"/>
                    <a:pt x="9300" y="44282"/>
                  </a:cubicBezTo>
                  <a:cubicBezTo>
                    <a:pt x="9267" y="44296"/>
                    <a:pt x="9238" y="44316"/>
                    <a:pt x="9204" y="44332"/>
                  </a:cubicBezTo>
                  <a:cubicBezTo>
                    <a:pt x="9422" y="44137"/>
                    <a:pt x="9648" y="43953"/>
                    <a:pt x="9885" y="43783"/>
                  </a:cubicBezTo>
                  <a:cubicBezTo>
                    <a:pt x="10319" y="43472"/>
                    <a:pt x="10794" y="43221"/>
                    <a:pt x="11296" y="43036"/>
                  </a:cubicBezTo>
                  <a:cubicBezTo>
                    <a:pt x="11648" y="42906"/>
                    <a:pt x="12006" y="42831"/>
                    <a:pt x="12367" y="42770"/>
                  </a:cubicBezTo>
                  <a:cubicBezTo>
                    <a:pt x="12402" y="42885"/>
                    <a:pt x="12458" y="42991"/>
                    <a:pt x="12546" y="43075"/>
                  </a:cubicBezTo>
                  <a:cubicBezTo>
                    <a:pt x="12653" y="43174"/>
                    <a:pt x="12788" y="43218"/>
                    <a:pt x="12924" y="43218"/>
                  </a:cubicBezTo>
                  <a:cubicBezTo>
                    <a:pt x="13132" y="43218"/>
                    <a:pt x="13344" y="43116"/>
                    <a:pt x="13473" y="42953"/>
                  </a:cubicBezTo>
                  <a:cubicBezTo>
                    <a:pt x="13592" y="42799"/>
                    <a:pt x="13644" y="42605"/>
                    <a:pt x="13599" y="42415"/>
                  </a:cubicBezTo>
                  <a:cubicBezTo>
                    <a:pt x="13579" y="42330"/>
                    <a:pt x="13545" y="42249"/>
                    <a:pt x="13487" y="42181"/>
                  </a:cubicBezTo>
                  <a:cubicBezTo>
                    <a:pt x="13423" y="42107"/>
                    <a:pt x="13346" y="42039"/>
                    <a:pt x="13254" y="42002"/>
                  </a:cubicBezTo>
                  <a:cubicBezTo>
                    <a:pt x="13209" y="41982"/>
                    <a:pt x="13155" y="41965"/>
                    <a:pt x="13104" y="41960"/>
                  </a:cubicBezTo>
                  <a:cubicBezTo>
                    <a:pt x="13076" y="41957"/>
                    <a:pt x="13052" y="41956"/>
                    <a:pt x="13029" y="41956"/>
                  </a:cubicBezTo>
                  <a:cubicBezTo>
                    <a:pt x="12978" y="41956"/>
                    <a:pt x="12935" y="41963"/>
                    <a:pt x="12875" y="41979"/>
                  </a:cubicBezTo>
                  <a:cubicBezTo>
                    <a:pt x="12785" y="42002"/>
                    <a:pt x="12705" y="42062"/>
                    <a:pt x="12641" y="42131"/>
                  </a:cubicBezTo>
                  <a:cubicBezTo>
                    <a:pt x="12634" y="42134"/>
                    <a:pt x="12627" y="42135"/>
                    <a:pt x="12620" y="42138"/>
                  </a:cubicBezTo>
                  <a:cubicBezTo>
                    <a:pt x="12559" y="42167"/>
                    <a:pt x="12518" y="42198"/>
                    <a:pt x="12472" y="42245"/>
                  </a:cubicBezTo>
                  <a:cubicBezTo>
                    <a:pt x="12380" y="42340"/>
                    <a:pt x="12336" y="42472"/>
                    <a:pt x="12333" y="42604"/>
                  </a:cubicBezTo>
                  <a:cubicBezTo>
                    <a:pt x="11457" y="42716"/>
                    <a:pt x="10595" y="43141"/>
                    <a:pt x="9882" y="43620"/>
                  </a:cubicBezTo>
                  <a:cubicBezTo>
                    <a:pt x="9402" y="43939"/>
                    <a:pt x="8970" y="44315"/>
                    <a:pt x="8577" y="44726"/>
                  </a:cubicBezTo>
                  <a:cubicBezTo>
                    <a:pt x="8378" y="44882"/>
                    <a:pt x="8191" y="45054"/>
                    <a:pt x="8026" y="45247"/>
                  </a:cubicBezTo>
                  <a:cubicBezTo>
                    <a:pt x="7849" y="45453"/>
                    <a:pt x="7670" y="45704"/>
                    <a:pt x="7464" y="45912"/>
                  </a:cubicBezTo>
                  <a:cubicBezTo>
                    <a:pt x="7422" y="45445"/>
                    <a:pt x="7380" y="44977"/>
                    <a:pt x="7351" y="44512"/>
                  </a:cubicBezTo>
                  <a:cubicBezTo>
                    <a:pt x="7349" y="44478"/>
                    <a:pt x="7346" y="44444"/>
                    <a:pt x="7345" y="44413"/>
                  </a:cubicBezTo>
                  <a:cubicBezTo>
                    <a:pt x="7904" y="44403"/>
                    <a:pt x="8487" y="44200"/>
                    <a:pt x="8955" y="43939"/>
                  </a:cubicBezTo>
                  <a:cubicBezTo>
                    <a:pt x="9443" y="43668"/>
                    <a:pt x="10097" y="43211"/>
                    <a:pt x="10195" y="42611"/>
                  </a:cubicBezTo>
                  <a:cubicBezTo>
                    <a:pt x="10288" y="42034"/>
                    <a:pt x="9744" y="41639"/>
                    <a:pt x="9220" y="41639"/>
                  </a:cubicBezTo>
                  <a:cubicBezTo>
                    <a:pt x="9206" y="41639"/>
                    <a:pt x="9191" y="41640"/>
                    <a:pt x="9177" y="41640"/>
                  </a:cubicBezTo>
                  <a:cubicBezTo>
                    <a:pt x="8557" y="41667"/>
                    <a:pt x="7976" y="42109"/>
                    <a:pt x="7607" y="42582"/>
                  </a:cubicBezTo>
                  <a:cubicBezTo>
                    <a:pt x="7484" y="42744"/>
                    <a:pt x="7373" y="42923"/>
                    <a:pt x="7280" y="43114"/>
                  </a:cubicBezTo>
                  <a:cubicBezTo>
                    <a:pt x="7258" y="42538"/>
                    <a:pt x="7243" y="41961"/>
                    <a:pt x="7237" y="41385"/>
                  </a:cubicBezTo>
                  <a:cubicBezTo>
                    <a:pt x="8134" y="41352"/>
                    <a:pt x="9053" y="40921"/>
                    <a:pt x="9709" y="40339"/>
                  </a:cubicBezTo>
                  <a:cubicBezTo>
                    <a:pt x="9922" y="40151"/>
                    <a:pt x="10339" y="39809"/>
                    <a:pt x="10156" y="39477"/>
                  </a:cubicBezTo>
                  <a:cubicBezTo>
                    <a:pt x="10085" y="39347"/>
                    <a:pt x="9972" y="39303"/>
                    <a:pt x="9847" y="39303"/>
                  </a:cubicBezTo>
                  <a:cubicBezTo>
                    <a:pt x="9797" y="39303"/>
                    <a:pt x="9744" y="39310"/>
                    <a:pt x="9692" y="39322"/>
                  </a:cubicBezTo>
                  <a:cubicBezTo>
                    <a:pt x="9865" y="39221"/>
                    <a:pt x="10042" y="39123"/>
                    <a:pt x="10227" y="39037"/>
                  </a:cubicBezTo>
                  <a:cubicBezTo>
                    <a:pt x="10678" y="38826"/>
                    <a:pt x="11154" y="38668"/>
                    <a:pt x="11644" y="38584"/>
                  </a:cubicBezTo>
                  <a:cubicBezTo>
                    <a:pt x="11857" y="38548"/>
                    <a:pt x="12063" y="38534"/>
                    <a:pt x="12269" y="38534"/>
                  </a:cubicBezTo>
                  <a:cubicBezTo>
                    <a:pt x="12339" y="38534"/>
                    <a:pt x="12408" y="38536"/>
                    <a:pt x="12478" y="38539"/>
                  </a:cubicBezTo>
                  <a:cubicBezTo>
                    <a:pt x="12485" y="38570"/>
                    <a:pt x="12495" y="38603"/>
                    <a:pt x="12511" y="38633"/>
                  </a:cubicBezTo>
                  <a:cubicBezTo>
                    <a:pt x="12552" y="38711"/>
                    <a:pt x="12600" y="38780"/>
                    <a:pt x="12673" y="38833"/>
                  </a:cubicBezTo>
                  <a:cubicBezTo>
                    <a:pt x="12749" y="38889"/>
                    <a:pt x="12820" y="38922"/>
                    <a:pt x="12911" y="38945"/>
                  </a:cubicBezTo>
                  <a:cubicBezTo>
                    <a:pt x="12950" y="38955"/>
                    <a:pt x="12991" y="38960"/>
                    <a:pt x="13032" y="38960"/>
                  </a:cubicBezTo>
                  <a:cubicBezTo>
                    <a:pt x="13153" y="38960"/>
                    <a:pt x="13278" y="38917"/>
                    <a:pt x="13368" y="38840"/>
                  </a:cubicBezTo>
                  <a:cubicBezTo>
                    <a:pt x="13447" y="38773"/>
                    <a:pt x="13507" y="38695"/>
                    <a:pt x="13552" y="38601"/>
                  </a:cubicBezTo>
                  <a:cubicBezTo>
                    <a:pt x="13588" y="38528"/>
                    <a:pt x="13610" y="38447"/>
                    <a:pt x="13634" y="38369"/>
                  </a:cubicBezTo>
                  <a:cubicBezTo>
                    <a:pt x="13657" y="38288"/>
                    <a:pt x="13667" y="38200"/>
                    <a:pt x="13651" y="38116"/>
                  </a:cubicBezTo>
                  <a:cubicBezTo>
                    <a:pt x="13629" y="37986"/>
                    <a:pt x="13575" y="37883"/>
                    <a:pt x="13480" y="37791"/>
                  </a:cubicBezTo>
                  <a:cubicBezTo>
                    <a:pt x="13380" y="37695"/>
                    <a:pt x="13227" y="37643"/>
                    <a:pt x="13086" y="37643"/>
                  </a:cubicBezTo>
                  <a:cubicBezTo>
                    <a:pt x="13058" y="37643"/>
                    <a:pt x="13031" y="37645"/>
                    <a:pt x="13005" y="37649"/>
                  </a:cubicBezTo>
                  <a:cubicBezTo>
                    <a:pt x="12901" y="37666"/>
                    <a:pt x="12795" y="37702"/>
                    <a:pt x="12715" y="37769"/>
                  </a:cubicBezTo>
                  <a:cubicBezTo>
                    <a:pt x="12631" y="37839"/>
                    <a:pt x="12565" y="37919"/>
                    <a:pt x="12521" y="38021"/>
                  </a:cubicBezTo>
                  <a:cubicBezTo>
                    <a:pt x="12487" y="38099"/>
                    <a:pt x="12471" y="38180"/>
                    <a:pt x="12465" y="38259"/>
                  </a:cubicBezTo>
                  <a:cubicBezTo>
                    <a:pt x="12459" y="38259"/>
                    <a:pt x="12453" y="38259"/>
                    <a:pt x="12446" y="38259"/>
                  </a:cubicBezTo>
                  <a:cubicBezTo>
                    <a:pt x="11667" y="38259"/>
                    <a:pt x="10858" y="38515"/>
                    <a:pt x="10194" y="38827"/>
                  </a:cubicBezTo>
                  <a:cubicBezTo>
                    <a:pt x="9513" y="39146"/>
                    <a:pt x="8883" y="39575"/>
                    <a:pt x="8294" y="40050"/>
                  </a:cubicBezTo>
                  <a:cubicBezTo>
                    <a:pt x="8186" y="40122"/>
                    <a:pt x="8074" y="40189"/>
                    <a:pt x="7969" y="40270"/>
                  </a:cubicBezTo>
                  <a:cubicBezTo>
                    <a:pt x="7769" y="40422"/>
                    <a:pt x="7576" y="40586"/>
                    <a:pt x="7392" y="40761"/>
                  </a:cubicBezTo>
                  <a:cubicBezTo>
                    <a:pt x="7338" y="40810"/>
                    <a:pt x="7288" y="40861"/>
                    <a:pt x="7237" y="40913"/>
                  </a:cubicBezTo>
                  <a:cubicBezTo>
                    <a:pt x="7237" y="40288"/>
                    <a:pt x="7244" y="39664"/>
                    <a:pt x="7264" y="39040"/>
                  </a:cubicBezTo>
                  <a:cubicBezTo>
                    <a:pt x="7386" y="38986"/>
                    <a:pt x="7502" y="38911"/>
                    <a:pt x="7615" y="38831"/>
                  </a:cubicBezTo>
                  <a:cubicBezTo>
                    <a:pt x="8098" y="38794"/>
                    <a:pt x="8584" y="38745"/>
                    <a:pt x="9056" y="38664"/>
                  </a:cubicBezTo>
                  <a:cubicBezTo>
                    <a:pt x="9615" y="38570"/>
                    <a:pt x="10187" y="38407"/>
                    <a:pt x="10631" y="38040"/>
                  </a:cubicBezTo>
                  <a:cubicBezTo>
                    <a:pt x="10750" y="37940"/>
                    <a:pt x="10883" y="37824"/>
                    <a:pt x="10839" y="37654"/>
                  </a:cubicBezTo>
                  <a:cubicBezTo>
                    <a:pt x="10797" y="37490"/>
                    <a:pt x="10622" y="37428"/>
                    <a:pt x="10478" y="37397"/>
                  </a:cubicBezTo>
                  <a:cubicBezTo>
                    <a:pt x="10356" y="37371"/>
                    <a:pt x="10231" y="37359"/>
                    <a:pt x="10107" y="37359"/>
                  </a:cubicBezTo>
                  <a:cubicBezTo>
                    <a:pt x="9733" y="37359"/>
                    <a:pt x="9356" y="37466"/>
                    <a:pt x="9023" y="37618"/>
                  </a:cubicBezTo>
                  <a:cubicBezTo>
                    <a:pt x="8472" y="37869"/>
                    <a:pt x="7996" y="38257"/>
                    <a:pt x="7502" y="38603"/>
                  </a:cubicBezTo>
                  <a:cubicBezTo>
                    <a:pt x="7429" y="38610"/>
                    <a:pt x="7354" y="38618"/>
                    <a:pt x="7281" y="38628"/>
                  </a:cubicBezTo>
                  <a:cubicBezTo>
                    <a:pt x="7293" y="38330"/>
                    <a:pt x="7301" y="38031"/>
                    <a:pt x="7317" y="37733"/>
                  </a:cubicBezTo>
                  <a:cubicBezTo>
                    <a:pt x="7385" y="37737"/>
                    <a:pt x="7453" y="37739"/>
                    <a:pt x="7522" y="37739"/>
                  </a:cubicBezTo>
                  <a:cubicBezTo>
                    <a:pt x="8096" y="37739"/>
                    <a:pt x="8660" y="37590"/>
                    <a:pt x="9158" y="37297"/>
                  </a:cubicBezTo>
                  <a:cubicBezTo>
                    <a:pt x="9424" y="37139"/>
                    <a:pt x="10642" y="36240"/>
                    <a:pt x="9858" y="35999"/>
                  </a:cubicBezTo>
                  <a:cubicBezTo>
                    <a:pt x="9758" y="35968"/>
                    <a:pt x="9650" y="35955"/>
                    <a:pt x="9539" y="35955"/>
                  </a:cubicBezTo>
                  <a:cubicBezTo>
                    <a:pt x="9290" y="35955"/>
                    <a:pt x="9026" y="36021"/>
                    <a:pt x="8808" y="36092"/>
                  </a:cubicBezTo>
                  <a:cubicBezTo>
                    <a:pt x="8473" y="36199"/>
                    <a:pt x="8159" y="36375"/>
                    <a:pt x="7878" y="36588"/>
                  </a:cubicBezTo>
                  <a:cubicBezTo>
                    <a:pt x="7684" y="36737"/>
                    <a:pt x="7520" y="36904"/>
                    <a:pt x="7359" y="37080"/>
                  </a:cubicBezTo>
                  <a:cubicBezTo>
                    <a:pt x="7382" y="36726"/>
                    <a:pt x="7399" y="36370"/>
                    <a:pt x="7429" y="36016"/>
                  </a:cubicBezTo>
                  <a:cubicBezTo>
                    <a:pt x="7649" y="35994"/>
                    <a:pt x="7869" y="35930"/>
                    <a:pt x="8076" y="35869"/>
                  </a:cubicBezTo>
                  <a:cubicBezTo>
                    <a:pt x="8350" y="35791"/>
                    <a:pt x="8615" y="35691"/>
                    <a:pt x="8874" y="35575"/>
                  </a:cubicBezTo>
                  <a:cubicBezTo>
                    <a:pt x="9131" y="35460"/>
                    <a:pt x="9380" y="35325"/>
                    <a:pt x="9619" y="35176"/>
                  </a:cubicBezTo>
                  <a:cubicBezTo>
                    <a:pt x="9780" y="35074"/>
                    <a:pt x="9978" y="34958"/>
                    <a:pt x="10041" y="34765"/>
                  </a:cubicBezTo>
                  <a:cubicBezTo>
                    <a:pt x="10168" y="34371"/>
                    <a:pt x="9728" y="34273"/>
                    <a:pt x="9400" y="34273"/>
                  </a:cubicBezTo>
                  <a:cubicBezTo>
                    <a:pt x="9326" y="34273"/>
                    <a:pt x="9257" y="34278"/>
                    <a:pt x="9202" y="34285"/>
                  </a:cubicBezTo>
                  <a:cubicBezTo>
                    <a:pt x="9513" y="34071"/>
                    <a:pt x="9826" y="33861"/>
                    <a:pt x="10154" y="33677"/>
                  </a:cubicBezTo>
                  <a:cubicBezTo>
                    <a:pt x="10723" y="33356"/>
                    <a:pt x="11400" y="33070"/>
                    <a:pt x="12081" y="32966"/>
                  </a:cubicBezTo>
                  <a:cubicBezTo>
                    <a:pt x="12140" y="33282"/>
                    <a:pt x="12343" y="33563"/>
                    <a:pt x="12648" y="33697"/>
                  </a:cubicBezTo>
                  <a:cubicBezTo>
                    <a:pt x="12761" y="33747"/>
                    <a:pt x="12886" y="33775"/>
                    <a:pt x="13009" y="33775"/>
                  </a:cubicBezTo>
                  <a:cubicBezTo>
                    <a:pt x="13115" y="33775"/>
                    <a:pt x="13220" y="33754"/>
                    <a:pt x="13317" y="33709"/>
                  </a:cubicBezTo>
                  <a:cubicBezTo>
                    <a:pt x="13564" y="33596"/>
                    <a:pt x="13755" y="33389"/>
                    <a:pt x="13886" y="33152"/>
                  </a:cubicBezTo>
                  <a:cubicBezTo>
                    <a:pt x="14013" y="32923"/>
                    <a:pt x="14049" y="32617"/>
                    <a:pt x="13928" y="32376"/>
                  </a:cubicBezTo>
                  <a:cubicBezTo>
                    <a:pt x="13857" y="32235"/>
                    <a:pt x="13756" y="32095"/>
                    <a:pt x="13607" y="32030"/>
                  </a:cubicBezTo>
                  <a:cubicBezTo>
                    <a:pt x="13581" y="32017"/>
                    <a:pt x="13554" y="32017"/>
                    <a:pt x="13528" y="32010"/>
                  </a:cubicBezTo>
                  <a:cubicBezTo>
                    <a:pt x="13382" y="31875"/>
                    <a:pt x="13189" y="31797"/>
                    <a:pt x="12992" y="31795"/>
                  </a:cubicBezTo>
                  <a:cubicBezTo>
                    <a:pt x="12988" y="31795"/>
                    <a:pt x="12985" y="31795"/>
                    <a:pt x="12981" y="31795"/>
                  </a:cubicBezTo>
                  <a:cubicBezTo>
                    <a:pt x="12522" y="31795"/>
                    <a:pt x="12144" y="32159"/>
                    <a:pt x="12071" y="32604"/>
                  </a:cubicBezTo>
                  <a:cubicBezTo>
                    <a:pt x="12061" y="32667"/>
                    <a:pt x="12060" y="32729"/>
                    <a:pt x="12060" y="32790"/>
                  </a:cubicBezTo>
                  <a:cubicBezTo>
                    <a:pt x="11882" y="32816"/>
                    <a:pt x="11706" y="32845"/>
                    <a:pt x="11529" y="32895"/>
                  </a:cubicBezTo>
                  <a:cubicBezTo>
                    <a:pt x="11082" y="33020"/>
                    <a:pt x="10656" y="33206"/>
                    <a:pt x="10248" y="33426"/>
                  </a:cubicBezTo>
                  <a:cubicBezTo>
                    <a:pt x="9714" y="33715"/>
                    <a:pt x="9215" y="34057"/>
                    <a:pt x="8725" y="34417"/>
                  </a:cubicBezTo>
                  <a:cubicBezTo>
                    <a:pt x="8423" y="34534"/>
                    <a:pt x="8141" y="34704"/>
                    <a:pt x="7884" y="34896"/>
                  </a:cubicBezTo>
                  <a:cubicBezTo>
                    <a:pt x="7754" y="34992"/>
                    <a:pt x="7623" y="35094"/>
                    <a:pt x="7495" y="35201"/>
                  </a:cubicBezTo>
                  <a:cubicBezTo>
                    <a:pt x="7531" y="34840"/>
                    <a:pt x="7566" y="34483"/>
                    <a:pt x="7609" y="34124"/>
                  </a:cubicBezTo>
                  <a:cubicBezTo>
                    <a:pt x="8191" y="34017"/>
                    <a:pt x="8772" y="33780"/>
                    <a:pt x="9293" y="33539"/>
                  </a:cubicBezTo>
                  <a:cubicBezTo>
                    <a:pt x="9563" y="33413"/>
                    <a:pt x="9856" y="33285"/>
                    <a:pt x="10061" y="33060"/>
                  </a:cubicBezTo>
                  <a:cubicBezTo>
                    <a:pt x="10215" y="32888"/>
                    <a:pt x="10315" y="32617"/>
                    <a:pt x="10124" y="32428"/>
                  </a:cubicBezTo>
                  <a:cubicBezTo>
                    <a:pt x="10007" y="32314"/>
                    <a:pt x="9819" y="32281"/>
                    <a:pt x="9635" y="32281"/>
                  </a:cubicBezTo>
                  <a:cubicBezTo>
                    <a:pt x="9521" y="32281"/>
                    <a:pt x="9409" y="32293"/>
                    <a:pt x="9317" y="32308"/>
                  </a:cubicBezTo>
                  <a:cubicBezTo>
                    <a:pt x="9031" y="32354"/>
                    <a:pt x="8761" y="32459"/>
                    <a:pt x="8510" y="32606"/>
                  </a:cubicBezTo>
                  <a:cubicBezTo>
                    <a:pt x="8240" y="32765"/>
                    <a:pt x="8003" y="32977"/>
                    <a:pt x="7796" y="33211"/>
                  </a:cubicBezTo>
                  <a:cubicBezTo>
                    <a:pt x="7769" y="33241"/>
                    <a:pt x="7741" y="33275"/>
                    <a:pt x="7712" y="33306"/>
                  </a:cubicBezTo>
                  <a:cubicBezTo>
                    <a:pt x="7755" y="32977"/>
                    <a:pt x="7798" y="32648"/>
                    <a:pt x="7846" y="32320"/>
                  </a:cubicBezTo>
                  <a:cubicBezTo>
                    <a:pt x="7852" y="32321"/>
                    <a:pt x="7858" y="32322"/>
                    <a:pt x="7863" y="32322"/>
                  </a:cubicBezTo>
                  <a:cubicBezTo>
                    <a:pt x="7990" y="32322"/>
                    <a:pt x="8017" y="32114"/>
                    <a:pt x="7883" y="32062"/>
                  </a:cubicBezTo>
                  <a:lnTo>
                    <a:pt x="7888" y="32030"/>
                  </a:lnTo>
                  <a:cubicBezTo>
                    <a:pt x="8867" y="31801"/>
                    <a:pt x="9862" y="31608"/>
                    <a:pt x="10828" y="31333"/>
                  </a:cubicBezTo>
                  <a:cubicBezTo>
                    <a:pt x="11362" y="31183"/>
                    <a:pt x="12375" y="30669"/>
                    <a:pt x="11851" y="29970"/>
                  </a:cubicBezTo>
                  <a:cubicBezTo>
                    <a:pt x="11661" y="29716"/>
                    <a:pt x="11391" y="29624"/>
                    <a:pt x="11098" y="29624"/>
                  </a:cubicBezTo>
                  <a:cubicBezTo>
                    <a:pt x="10624" y="29624"/>
                    <a:pt x="10090" y="29865"/>
                    <a:pt x="9743" y="30049"/>
                  </a:cubicBezTo>
                  <a:cubicBezTo>
                    <a:pt x="9117" y="30381"/>
                    <a:pt x="8450" y="30846"/>
                    <a:pt x="7988" y="31425"/>
                  </a:cubicBezTo>
                  <a:cubicBezTo>
                    <a:pt x="8063" y="30980"/>
                    <a:pt x="8145" y="30534"/>
                    <a:pt x="8230" y="30092"/>
                  </a:cubicBezTo>
                  <a:cubicBezTo>
                    <a:pt x="8283" y="30098"/>
                    <a:pt x="8335" y="30100"/>
                    <a:pt x="8387" y="30100"/>
                  </a:cubicBezTo>
                  <a:cubicBezTo>
                    <a:pt x="8908" y="30100"/>
                    <a:pt x="9384" y="29809"/>
                    <a:pt x="9782" y="29476"/>
                  </a:cubicBezTo>
                  <a:cubicBezTo>
                    <a:pt x="10088" y="29222"/>
                    <a:pt x="10662" y="28765"/>
                    <a:pt x="10353" y="28305"/>
                  </a:cubicBezTo>
                  <a:cubicBezTo>
                    <a:pt x="10241" y="28139"/>
                    <a:pt x="10042" y="28059"/>
                    <a:pt x="9846" y="28059"/>
                  </a:cubicBezTo>
                  <a:cubicBezTo>
                    <a:pt x="9802" y="28059"/>
                    <a:pt x="9757" y="28063"/>
                    <a:pt x="9714" y="28071"/>
                  </a:cubicBezTo>
                  <a:cubicBezTo>
                    <a:pt x="9425" y="28127"/>
                    <a:pt x="9194" y="28338"/>
                    <a:pt x="8977" y="28524"/>
                  </a:cubicBezTo>
                  <a:cubicBezTo>
                    <a:pt x="8782" y="28690"/>
                    <a:pt x="8598" y="28870"/>
                    <a:pt x="8437" y="29064"/>
                  </a:cubicBezTo>
                  <a:cubicBezTo>
                    <a:pt x="8479" y="28874"/>
                    <a:pt x="8524" y="28687"/>
                    <a:pt x="8565" y="28497"/>
                  </a:cubicBezTo>
                  <a:cubicBezTo>
                    <a:pt x="8566" y="28532"/>
                    <a:pt x="8596" y="28566"/>
                    <a:pt x="8631" y="28566"/>
                  </a:cubicBezTo>
                  <a:cubicBezTo>
                    <a:pt x="8642" y="28566"/>
                    <a:pt x="8654" y="28562"/>
                    <a:pt x="8666" y="28554"/>
                  </a:cubicBezTo>
                  <a:cubicBezTo>
                    <a:pt x="9588" y="27885"/>
                    <a:pt x="10722" y="27582"/>
                    <a:pt x="11811" y="27305"/>
                  </a:cubicBezTo>
                  <a:cubicBezTo>
                    <a:pt x="12603" y="27105"/>
                    <a:pt x="13400" y="26922"/>
                    <a:pt x="14206" y="26794"/>
                  </a:cubicBezTo>
                  <a:cubicBezTo>
                    <a:pt x="14327" y="27156"/>
                    <a:pt x="14680" y="27441"/>
                    <a:pt x="15062" y="27455"/>
                  </a:cubicBezTo>
                  <a:cubicBezTo>
                    <a:pt x="15073" y="27456"/>
                    <a:pt x="15084" y="27456"/>
                    <a:pt x="15095" y="27456"/>
                  </a:cubicBezTo>
                  <a:cubicBezTo>
                    <a:pt x="15379" y="27456"/>
                    <a:pt x="15621" y="27317"/>
                    <a:pt x="15817" y="27115"/>
                  </a:cubicBezTo>
                  <a:cubicBezTo>
                    <a:pt x="15991" y="26938"/>
                    <a:pt x="16136" y="26685"/>
                    <a:pt x="16153" y="26433"/>
                  </a:cubicBezTo>
                  <a:cubicBezTo>
                    <a:pt x="16177" y="26076"/>
                    <a:pt x="15985" y="25725"/>
                    <a:pt x="15625" y="25631"/>
                  </a:cubicBezTo>
                  <a:cubicBezTo>
                    <a:pt x="15602" y="25625"/>
                    <a:pt x="15580" y="25624"/>
                    <a:pt x="15554" y="25621"/>
                  </a:cubicBezTo>
                  <a:cubicBezTo>
                    <a:pt x="15426" y="25555"/>
                    <a:pt x="15284" y="25515"/>
                    <a:pt x="15140" y="25515"/>
                  </a:cubicBezTo>
                  <a:cubicBezTo>
                    <a:pt x="15087" y="25515"/>
                    <a:pt x="15035" y="25520"/>
                    <a:pt x="14982" y="25532"/>
                  </a:cubicBezTo>
                  <a:cubicBezTo>
                    <a:pt x="14510" y="25635"/>
                    <a:pt x="14154" y="26058"/>
                    <a:pt x="14162" y="26547"/>
                  </a:cubicBezTo>
                  <a:cubicBezTo>
                    <a:pt x="13339" y="26745"/>
                    <a:pt x="12511" y="26926"/>
                    <a:pt x="11691" y="27141"/>
                  </a:cubicBezTo>
                  <a:cubicBezTo>
                    <a:pt x="10588" y="27427"/>
                    <a:pt x="9506" y="27746"/>
                    <a:pt x="8588" y="28447"/>
                  </a:cubicBezTo>
                  <a:cubicBezTo>
                    <a:pt x="8574" y="28459"/>
                    <a:pt x="8571" y="28470"/>
                    <a:pt x="8567" y="28483"/>
                  </a:cubicBezTo>
                  <a:cubicBezTo>
                    <a:pt x="8657" y="28075"/>
                    <a:pt x="8744" y="27665"/>
                    <a:pt x="8843" y="27260"/>
                  </a:cubicBezTo>
                  <a:cubicBezTo>
                    <a:pt x="8937" y="27266"/>
                    <a:pt x="9030" y="27269"/>
                    <a:pt x="9124" y="27269"/>
                  </a:cubicBezTo>
                  <a:cubicBezTo>
                    <a:pt x="9918" y="27269"/>
                    <a:pt x="10694" y="27048"/>
                    <a:pt x="11379" y="26625"/>
                  </a:cubicBezTo>
                  <a:cubicBezTo>
                    <a:pt x="11581" y="26501"/>
                    <a:pt x="11777" y="26355"/>
                    <a:pt x="11955" y="26196"/>
                  </a:cubicBezTo>
                  <a:cubicBezTo>
                    <a:pt x="12084" y="26079"/>
                    <a:pt x="12295" y="25933"/>
                    <a:pt x="12318" y="25746"/>
                  </a:cubicBezTo>
                  <a:cubicBezTo>
                    <a:pt x="12357" y="25429"/>
                    <a:pt x="11862" y="25377"/>
                    <a:pt x="11549" y="25377"/>
                  </a:cubicBezTo>
                  <a:cubicBezTo>
                    <a:pt x="11475" y="25377"/>
                    <a:pt x="11412" y="25380"/>
                    <a:pt x="11367" y="25383"/>
                  </a:cubicBezTo>
                  <a:cubicBezTo>
                    <a:pt x="10883" y="25415"/>
                    <a:pt x="10425" y="25603"/>
                    <a:pt x="10021" y="25859"/>
                  </a:cubicBezTo>
                  <a:cubicBezTo>
                    <a:pt x="9771" y="26020"/>
                    <a:pt x="9537" y="26204"/>
                    <a:pt x="9310" y="26396"/>
                  </a:cubicBezTo>
                  <a:cubicBezTo>
                    <a:pt x="9201" y="26488"/>
                    <a:pt x="9094" y="26582"/>
                    <a:pt x="8985" y="26675"/>
                  </a:cubicBezTo>
                  <a:cubicBezTo>
                    <a:pt x="9134" y="26093"/>
                    <a:pt x="9293" y="25516"/>
                    <a:pt x="9459" y="24940"/>
                  </a:cubicBezTo>
                  <a:cubicBezTo>
                    <a:pt x="9910" y="24819"/>
                    <a:pt x="10358" y="24604"/>
                    <a:pt x="10784" y="24418"/>
                  </a:cubicBezTo>
                  <a:cubicBezTo>
                    <a:pt x="11184" y="24241"/>
                    <a:pt x="11589" y="24063"/>
                    <a:pt x="11969" y="23842"/>
                  </a:cubicBezTo>
                  <a:cubicBezTo>
                    <a:pt x="12309" y="23643"/>
                    <a:pt x="12637" y="23398"/>
                    <a:pt x="12868" y="23074"/>
                  </a:cubicBezTo>
                  <a:cubicBezTo>
                    <a:pt x="13020" y="22857"/>
                    <a:pt x="13247" y="22494"/>
                    <a:pt x="13012" y="22253"/>
                  </a:cubicBezTo>
                  <a:cubicBezTo>
                    <a:pt x="12891" y="22129"/>
                    <a:pt x="12739" y="22080"/>
                    <a:pt x="12571" y="22080"/>
                  </a:cubicBezTo>
                  <a:cubicBezTo>
                    <a:pt x="12052" y="22080"/>
                    <a:pt x="11388" y="22557"/>
                    <a:pt x="11082" y="22776"/>
                  </a:cubicBezTo>
                  <a:cubicBezTo>
                    <a:pt x="10488" y="23198"/>
                    <a:pt x="10004" y="23728"/>
                    <a:pt x="9626" y="24346"/>
                  </a:cubicBezTo>
                  <a:cubicBezTo>
                    <a:pt x="9741" y="23965"/>
                    <a:pt x="9861" y="23588"/>
                    <a:pt x="9983" y="23211"/>
                  </a:cubicBezTo>
                  <a:cubicBezTo>
                    <a:pt x="10544" y="22873"/>
                    <a:pt x="11078" y="22494"/>
                    <a:pt x="11651" y="22175"/>
                  </a:cubicBezTo>
                  <a:cubicBezTo>
                    <a:pt x="12274" y="21829"/>
                    <a:pt x="12918" y="21521"/>
                    <a:pt x="13576" y="21247"/>
                  </a:cubicBezTo>
                  <a:cubicBezTo>
                    <a:pt x="14210" y="20984"/>
                    <a:pt x="14859" y="20757"/>
                    <a:pt x="15520" y="20567"/>
                  </a:cubicBezTo>
                  <a:cubicBezTo>
                    <a:pt x="16007" y="20428"/>
                    <a:pt x="16506" y="20337"/>
                    <a:pt x="16998" y="20225"/>
                  </a:cubicBezTo>
                  <a:cubicBezTo>
                    <a:pt x="17022" y="20262"/>
                    <a:pt x="17048" y="20301"/>
                    <a:pt x="17082" y="20332"/>
                  </a:cubicBezTo>
                  <a:cubicBezTo>
                    <a:pt x="17139" y="20387"/>
                    <a:pt x="17213" y="20431"/>
                    <a:pt x="17288" y="20457"/>
                  </a:cubicBezTo>
                  <a:cubicBezTo>
                    <a:pt x="17372" y="20484"/>
                    <a:pt x="17450" y="20501"/>
                    <a:pt x="17537" y="20501"/>
                  </a:cubicBezTo>
                  <a:cubicBezTo>
                    <a:pt x="17553" y="20501"/>
                    <a:pt x="17568" y="20500"/>
                    <a:pt x="17584" y="20499"/>
                  </a:cubicBezTo>
                  <a:cubicBezTo>
                    <a:pt x="17634" y="20495"/>
                    <a:pt x="17681" y="20482"/>
                    <a:pt x="17729" y="20471"/>
                  </a:cubicBezTo>
                  <a:cubicBezTo>
                    <a:pt x="17756" y="20464"/>
                    <a:pt x="17783" y="20452"/>
                    <a:pt x="17807" y="20440"/>
                  </a:cubicBezTo>
                  <a:cubicBezTo>
                    <a:pt x="17898" y="20394"/>
                    <a:pt x="17983" y="20339"/>
                    <a:pt x="18041" y="20255"/>
                  </a:cubicBezTo>
                  <a:cubicBezTo>
                    <a:pt x="18098" y="20176"/>
                    <a:pt x="18140" y="20082"/>
                    <a:pt x="18153" y="19983"/>
                  </a:cubicBezTo>
                  <a:cubicBezTo>
                    <a:pt x="18167" y="19875"/>
                    <a:pt x="18155" y="19784"/>
                    <a:pt x="18125" y="19679"/>
                  </a:cubicBezTo>
                  <a:cubicBezTo>
                    <a:pt x="18096" y="19581"/>
                    <a:pt x="18034" y="19502"/>
                    <a:pt x="17965" y="19431"/>
                  </a:cubicBezTo>
                  <a:cubicBezTo>
                    <a:pt x="17892" y="19359"/>
                    <a:pt x="17791" y="19312"/>
                    <a:pt x="17692" y="19290"/>
                  </a:cubicBezTo>
                  <a:cubicBezTo>
                    <a:pt x="17658" y="19284"/>
                    <a:pt x="17624" y="19280"/>
                    <a:pt x="17590" y="19280"/>
                  </a:cubicBezTo>
                  <a:cubicBezTo>
                    <a:pt x="17519" y="19280"/>
                    <a:pt x="17449" y="19294"/>
                    <a:pt x="17383" y="19316"/>
                  </a:cubicBezTo>
                  <a:cubicBezTo>
                    <a:pt x="17288" y="19347"/>
                    <a:pt x="17204" y="19410"/>
                    <a:pt x="17137" y="19482"/>
                  </a:cubicBezTo>
                  <a:cubicBezTo>
                    <a:pt x="17125" y="19495"/>
                    <a:pt x="17118" y="19513"/>
                    <a:pt x="17106" y="19527"/>
                  </a:cubicBezTo>
                  <a:cubicBezTo>
                    <a:pt x="16974" y="19648"/>
                    <a:pt x="16878" y="19818"/>
                    <a:pt x="16906" y="20006"/>
                  </a:cubicBezTo>
                  <a:cubicBezTo>
                    <a:pt x="16908" y="20018"/>
                    <a:pt x="16915" y="20028"/>
                    <a:pt x="16919" y="20041"/>
                  </a:cubicBezTo>
                  <a:cubicBezTo>
                    <a:pt x="16442" y="20128"/>
                    <a:pt x="15967" y="20267"/>
                    <a:pt x="15507" y="20396"/>
                  </a:cubicBezTo>
                  <a:cubicBezTo>
                    <a:pt x="14813" y="20593"/>
                    <a:pt x="14132" y="20827"/>
                    <a:pt x="13466" y="21102"/>
                  </a:cubicBezTo>
                  <a:cubicBezTo>
                    <a:pt x="12840" y="21359"/>
                    <a:pt x="12228" y="21651"/>
                    <a:pt x="11634" y="21976"/>
                  </a:cubicBezTo>
                  <a:cubicBezTo>
                    <a:pt x="11108" y="22263"/>
                    <a:pt x="10554" y="22568"/>
                    <a:pt x="10068" y="22935"/>
                  </a:cubicBezTo>
                  <a:cubicBezTo>
                    <a:pt x="10208" y="22510"/>
                    <a:pt x="10351" y="22085"/>
                    <a:pt x="10502" y="21665"/>
                  </a:cubicBezTo>
                  <a:cubicBezTo>
                    <a:pt x="10507" y="21715"/>
                    <a:pt x="10547" y="21765"/>
                    <a:pt x="10605" y="21766"/>
                  </a:cubicBezTo>
                  <a:cubicBezTo>
                    <a:pt x="10611" y="21766"/>
                    <a:pt x="10616" y="21766"/>
                    <a:pt x="10621" y="21766"/>
                  </a:cubicBezTo>
                  <a:cubicBezTo>
                    <a:pt x="10871" y="21766"/>
                    <a:pt x="11145" y="21669"/>
                    <a:pt x="11377" y="21587"/>
                  </a:cubicBezTo>
                  <a:cubicBezTo>
                    <a:pt x="11637" y="21495"/>
                    <a:pt x="11889" y="21376"/>
                    <a:pt x="12132" y="21246"/>
                  </a:cubicBezTo>
                  <a:cubicBezTo>
                    <a:pt x="12367" y="21118"/>
                    <a:pt x="12597" y="20979"/>
                    <a:pt x="12821" y="20833"/>
                  </a:cubicBezTo>
                  <a:cubicBezTo>
                    <a:pt x="13046" y="20687"/>
                    <a:pt x="13294" y="20549"/>
                    <a:pt x="13487" y="20364"/>
                  </a:cubicBezTo>
                  <a:cubicBezTo>
                    <a:pt x="13768" y="20095"/>
                    <a:pt x="13739" y="19584"/>
                    <a:pt x="13275" y="19563"/>
                  </a:cubicBezTo>
                  <a:cubicBezTo>
                    <a:pt x="13256" y="19562"/>
                    <a:pt x="13237" y="19562"/>
                    <a:pt x="13217" y="19562"/>
                  </a:cubicBezTo>
                  <a:cubicBezTo>
                    <a:pt x="12741" y="19562"/>
                    <a:pt x="12244" y="19808"/>
                    <a:pt x="11864" y="20068"/>
                  </a:cubicBezTo>
                  <a:cubicBezTo>
                    <a:pt x="11391" y="20394"/>
                    <a:pt x="11011" y="20827"/>
                    <a:pt x="10644" y="21265"/>
                  </a:cubicBezTo>
                  <a:cubicBezTo>
                    <a:pt x="10786" y="20877"/>
                    <a:pt x="10940" y="20492"/>
                    <a:pt x="11089" y="20106"/>
                  </a:cubicBezTo>
                  <a:cubicBezTo>
                    <a:pt x="12592" y="19238"/>
                    <a:pt x="14105" y="18364"/>
                    <a:pt x="15754" y="17798"/>
                  </a:cubicBezTo>
                  <a:cubicBezTo>
                    <a:pt x="16495" y="17543"/>
                    <a:pt x="17261" y="17351"/>
                    <a:pt x="18040" y="17250"/>
                  </a:cubicBezTo>
                  <a:cubicBezTo>
                    <a:pt x="18435" y="17199"/>
                    <a:pt x="18859" y="17157"/>
                    <a:pt x="19281" y="17157"/>
                  </a:cubicBezTo>
                  <a:cubicBezTo>
                    <a:pt x="19499" y="17157"/>
                    <a:pt x="19717" y="17168"/>
                    <a:pt x="19930" y="17195"/>
                  </a:cubicBezTo>
                  <a:cubicBezTo>
                    <a:pt x="19922" y="17337"/>
                    <a:pt x="19947" y="17479"/>
                    <a:pt x="20005" y="17598"/>
                  </a:cubicBezTo>
                  <a:cubicBezTo>
                    <a:pt x="20142" y="17873"/>
                    <a:pt x="20419" y="18004"/>
                    <a:pt x="20716" y="18004"/>
                  </a:cubicBezTo>
                  <a:cubicBezTo>
                    <a:pt x="20718" y="18004"/>
                    <a:pt x="20720" y="18004"/>
                    <a:pt x="20721" y="18004"/>
                  </a:cubicBezTo>
                  <a:cubicBezTo>
                    <a:pt x="20979" y="18002"/>
                    <a:pt x="21245" y="17856"/>
                    <a:pt x="21394" y="17648"/>
                  </a:cubicBezTo>
                  <a:cubicBezTo>
                    <a:pt x="21567" y="17403"/>
                    <a:pt x="21624" y="17111"/>
                    <a:pt x="21544" y="16820"/>
                  </a:cubicBezTo>
                  <a:cubicBezTo>
                    <a:pt x="21466" y="16535"/>
                    <a:pt x="21212" y="16290"/>
                    <a:pt x="20913" y="16290"/>
                  </a:cubicBezTo>
                  <a:cubicBezTo>
                    <a:pt x="20885" y="16290"/>
                    <a:pt x="20856" y="16292"/>
                    <a:pt x="20828" y="16297"/>
                  </a:cubicBezTo>
                  <a:cubicBezTo>
                    <a:pt x="20744" y="16310"/>
                    <a:pt x="20666" y="16338"/>
                    <a:pt x="20592" y="16378"/>
                  </a:cubicBezTo>
                  <a:cubicBezTo>
                    <a:pt x="20354" y="16410"/>
                    <a:pt x="20157" y="16578"/>
                    <a:pt x="20042" y="16785"/>
                  </a:cubicBezTo>
                  <a:cubicBezTo>
                    <a:pt x="20000" y="16857"/>
                    <a:pt x="19975" y="16942"/>
                    <a:pt x="19955" y="17030"/>
                  </a:cubicBezTo>
                  <a:cubicBezTo>
                    <a:pt x="19731" y="17017"/>
                    <a:pt x="19505" y="17002"/>
                    <a:pt x="19279" y="17002"/>
                  </a:cubicBezTo>
                  <a:cubicBezTo>
                    <a:pt x="19261" y="17002"/>
                    <a:pt x="19243" y="17002"/>
                    <a:pt x="19224" y="17002"/>
                  </a:cubicBezTo>
                  <a:cubicBezTo>
                    <a:pt x="18821" y="17003"/>
                    <a:pt x="18419" y="17032"/>
                    <a:pt x="18020" y="17084"/>
                  </a:cubicBezTo>
                  <a:cubicBezTo>
                    <a:pt x="17244" y="17188"/>
                    <a:pt x="16478" y="17379"/>
                    <a:pt x="15737" y="17633"/>
                  </a:cubicBezTo>
                  <a:cubicBezTo>
                    <a:pt x="14103" y="18194"/>
                    <a:pt x="12590" y="19052"/>
                    <a:pt x="11136" y="19977"/>
                  </a:cubicBezTo>
                  <a:cubicBezTo>
                    <a:pt x="11200" y="19815"/>
                    <a:pt x="11258" y="19652"/>
                    <a:pt x="11323" y="19492"/>
                  </a:cubicBezTo>
                  <a:cubicBezTo>
                    <a:pt x="11342" y="19447"/>
                    <a:pt x="11363" y="19403"/>
                    <a:pt x="11381" y="19357"/>
                  </a:cubicBezTo>
                  <a:cubicBezTo>
                    <a:pt x="12034" y="19082"/>
                    <a:pt x="12690" y="18807"/>
                    <a:pt x="13339" y="18529"/>
                  </a:cubicBezTo>
                  <a:cubicBezTo>
                    <a:pt x="13670" y="18387"/>
                    <a:pt x="13998" y="18239"/>
                    <a:pt x="14307" y="18056"/>
                  </a:cubicBezTo>
                  <a:cubicBezTo>
                    <a:pt x="14555" y="17911"/>
                    <a:pt x="14860" y="17734"/>
                    <a:pt x="15011" y="17477"/>
                  </a:cubicBezTo>
                  <a:cubicBezTo>
                    <a:pt x="15117" y="17296"/>
                    <a:pt x="15133" y="17045"/>
                    <a:pt x="14971" y="16886"/>
                  </a:cubicBezTo>
                  <a:cubicBezTo>
                    <a:pt x="14848" y="16764"/>
                    <a:pt x="14653" y="16734"/>
                    <a:pt x="14468" y="16734"/>
                  </a:cubicBezTo>
                  <a:cubicBezTo>
                    <a:pt x="14384" y="16734"/>
                    <a:pt x="14302" y="16740"/>
                    <a:pt x="14230" y="16747"/>
                  </a:cubicBezTo>
                  <a:cubicBezTo>
                    <a:pt x="13637" y="16803"/>
                    <a:pt x="13080" y="17120"/>
                    <a:pt x="12636" y="17501"/>
                  </a:cubicBezTo>
                  <a:cubicBezTo>
                    <a:pt x="12352" y="17747"/>
                    <a:pt x="12101" y="18026"/>
                    <a:pt x="11869" y="18323"/>
                  </a:cubicBezTo>
                  <a:cubicBezTo>
                    <a:pt x="11835" y="18365"/>
                    <a:pt x="11803" y="18411"/>
                    <a:pt x="11769" y="18456"/>
                  </a:cubicBezTo>
                  <a:cubicBezTo>
                    <a:pt x="12091" y="17716"/>
                    <a:pt x="12427" y="16984"/>
                    <a:pt x="12785" y="16261"/>
                  </a:cubicBezTo>
                  <a:cubicBezTo>
                    <a:pt x="13556" y="16137"/>
                    <a:pt x="14443" y="16210"/>
                    <a:pt x="15048" y="15623"/>
                  </a:cubicBezTo>
                  <a:cubicBezTo>
                    <a:pt x="15154" y="15521"/>
                    <a:pt x="15303" y="15365"/>
                    <a:pt x="15275" y="15200"/>
                  </a:cubicBezTo>
                  <a:cubicBezTo>
                    <a:pt x="15245" y="15030"/>
                    <a:pt x="15067" y="14969"/>
                    <a:pt x="14918" y="14945"/>
                  </a:cubicBezTo>
                  <a:cubicBezTo>
                    <a:pt x="14844" y="14932"/>
                    <a:pt x="14769" y="14926"/>
                    <a:pt x="14695" y="14926"/>
                  </a:cubicBezTo>
                  <a:cubicBezTo>
                    <a:pt x="14405" y="14926"/>
                    <a:pt x="14117" y="15016"/>
                    <a:pt x="13863" y="15152"/>
                  </a:cubicBezTo>
                  <a:cubicBezTo>
                    <a:pt x="13562" y="15314"/>
                    <a:pt x="13290" y="15534"/>
                    <a:pt x="13034" y="15768"/>
                  </a:cubicBezTo>
                  <a:cubicBezTo>
                    <a:pt x="13162" y="15515"/>
                    <a:pt x="13294" y="15264"/>
                    <a:pt x="13424" y="15013"/>
                  </a:cubicBezTo>
                  <a:cubicBezTo>
                    <a:pt x="13446" y="15010"/>
                    <a:pt x="13466" y="14997"/>
                    <a:pt x="13471" y="14970"/>
                  </a:cubicBezTo>
                  <a:cubicBezTo>
                    <a:pt x="13512" y="14718"/>
                    <a:pt x="14046" y="14580"/>
                    <a:pt x="14243" y="14498"/>
                  </a:cubicBezTo>
                  <a:cubicBezTo>
                    <a:pt x="14517" y="14381"/>
                    <a:pt x="14796" y="14278"/>
                    <a:pt x="15080" y="14186"/>
                  </a:cubicBezTo>
                  <a:cubicBezTo>
                    <a:pt x="15666" y="13996"/>
                    <a:pt x="16269" y="13862"/>
                    <a:pt x="16882" y="13781"/>
                  </a:cubicBezTo>
                  <a:cubicBezTo>
                    <a:pt x="17351" y="13720"/>
                    <a:pt x="17824" y="13691"/>
                    <a:pt x="18299" y="13691"/>
                  </a:cubicBezTo>
                  <a:cubicBezTo>
                    <a:pt x="18752" y="13691"/>
                    <a:pt x="19206" y="13717"/>
                    <a:pt x="19657" y="13764"/>
                  </a:cubicBezTo>
                  <a:cubicBezTo>
                    <a:pt x="19646" y="13854"/>
                    <a:pt x="19649" y="13945"/>
                    <a:pt x="19670" y="14037"/>
                  </a:cubicBezTo>
                  <a:cubicBezTo>
                    <a:pt x="19720" y="14245"/>
                    <a:pt x="19856" y="14421"/>
                    <a:pt x="20050" y="14515"/>
                  </a:cubicBezTo>
                  <a:cubicBezTo>
                    <a:pt x="20154" y="14565"/>
                    <a:pt x="20268" y="14588"/>
                    <a:pt x="20383" y="14588"/>
                  </a:cubicBezTo>
                  <a:cubicBezTo>
                    <a:pt x="20477" y="14588"/>
                    <a:pt x="20571" y="14572"/>
                    <a:pt x="20659" y="14543"/>
                  </a:cubicBezTo>
                  <a:cubicBezTo>
                    <a:pt x="20771" y="14508"/>
                    <a:pt x="20863" y="14438"/>
                    <a:pt x="20944" y="14359"/>
                  </a:cubicBezTo>
                  <a:cubicBezTo>
                    <a:pt x="21033" y="14272"/>
                    <a:pt x="21084" y="14162"/>
                    <a:pt x="21117" y="14044"/>
                  </a:cubicBezTo>
                  <a:cubicBezTo>
                    <a:pt x="21177" y="13831"/>
                    <a:pt x="21128" y="13600"/>
                    <a:pt x="21019" y="13412"/>
                  </a:cubicBezTo>
                  <a:cubicBezTo>
                    <a:pt x="20955" y="13302"/>
                    <a:pt x="20857" y="13221"/>
                    <a:pt x="20750" y="13157"/>
                  </a:cubicBezTo>
                  <a:cubicBezTo>
                    <a:pt x="20636" y="13090"/>
                    <a:pt x="20511" y="13068"/>
                    <a:pt x="20384" y="13066"/>
                  </a:cubicBezTo>
                  <a:cubicBezTo>
                    <a:pt x="20382" y="13066"/>
                    <a:pt x="20381" y="13066"/>
                    <a:pt x="20379" y="13066"/>
                  </a:cubicBezTo>
                  <a:cubicBezTo>
                    <a:pt x="20208" y="13066"/>
                    <a:pt x="20046" y="13154"/>
                    <a:pt x="19932" y="13285"/>
                  </a:cubicBezTo>
                  <a:cubicBezTo>
                    <a:pt x="19870" y="13327"/>
                    <a:pt x="19815" y="13377"/>
                    <a:pt x="19776" y="13435"/>
                  </a:cubicBezTo>
                  <a:cubicBezTo>
                    <a:pt x="19744" y="13483"/>
                    <a:pt x="19721" y="13533"/>
                    <a:pt x="19700" y="13584"/>
                  </a:cubicBezTo>
                  <a:cubicBezTo>
                    <a:pt x="19208" y="13504"/>
                    <a:pt x="18713" y="13466"/>
                    <a:pt x="18216" y="13466"/>
                  </a:cubicBezTo>
                  <a:cubicBezTo>
                    <a:pt x="17630" y="13466"/>
                    <a:pt x="17043" y="13519"/>
                    <a:pt x="16461" y="13620"/>
                  </a:cubicBezTo>
                  <a:cubicBezTo>
                    <a:pt x="16293" y="13648"/>
                    <a:pt x="16127" y="13692"/>
                    <a:pt x="15961" y="13729"/>
                  </a:cubicBezTo>
                  <a:cubicBezTo>
                    <a:pt x="16190" y="13664"/>
                    <a:pt x="16415" y="13586"/>
                    <a:pt x="16631" y="13488"/>
                  </a:cubicBezTo>
                  <a:cubicBezTo>
                    <a:pt x="16849" y="13388"/>
                    <a:pt x="17083" y="13281"/>
                    <a:pt x="17262" y="13117"/>
                  </a:cubicBezTo>
                  <a:cubicBezTo>
                    <a:pt x="17423" y="12973"/>
                    <a:pt x="17529" y="12774"/>
                    <a:pt x="17481" y="12554"/>
                  </a:cubicBezTo>
                  <a:cubicBezTo>
                    <a:pt x="17431" y="12324"/>
                    <a:pt x="17238" y="12151"/>
                    <a:pt x="17020" y="12086"/>
                  </a:cubicBezTo>
                  <a:cubicBezTo>
                    <a:pt x="16934" y="12059"/>
                    <a:pt x="16848" y="12048"/>
                    <a:pt x="16761" y="12048"/>
                  </a:cubicBezTo>
                  <a:cubicBezTo>
                    <a:pt x="16607" y="12048"/>
                    <a:pt x="16452" y="12083"/>
                    <a:pt x="16303" y="12126"/>
                  </a:cubicBezTo>
                  <a:cubicBezTo>
                    <a:pt x="16024" y="12207"/>
                    <a:pt x="15751" y="12317"/>
                    <a:pt x="15494" y="12456"/>
                  </a:cubicBezTo>
                  <a:cubicBezTo>
                    <a:pt x="15211" y="12607"/>
                    <a:pt x="14938" y="12785"/>
                    <a:pt x="14699" y="13002"/>
                  </a:cubicBezTo>
                  <a:cubicBezTo>
                    <a:pt x="14591" y="13100"/>
                    <a:pt x="14486" y="13202"/>
                    <a:pt x="14388" y="13310"/>
                  </a:cubicBezTo>
                  <a:cubicBezTo>
                    <a:pt x="14330" y="13377"/>
                    <a:pt x="14283" y="13448"/>
                    <a:pt x="14239" y="13520"/>
                  </a:cubicBezTo>
                  <a:cubicBezTo>
                    <a:pt x="14581" y="12919"/>
                    <a:pt x="14938" y="12327"/>
                    <a:pt x="15302" y="11738"/>
                  </a:cubicBezTo>
                  <a:cubicBezTo>
                    <a:pt x="15303" y="11738"/>
                    <a:pt x="15305" y="11739"/>
                    <a:pt x="15307" y="11739"/>
                  </a:cubicBezTo>
                  <a:cubicBezTo>
                    <a:pt x="15308" y="11739"/>
                    <a:pt x="15309" y="11739"/>
                    <a:pt x="15310" y="11738"/>
                  </a:cubicBezTo>
                  <a:cubicBezTo>
                    <a:pt x="15737" y="11558"/>
                    <a:pt x="16147" y="11351"/>
                    <a:pt x="16591" y="11208"/>
                  </a:cubicBezTo>
                  <a:cubicBezTo>
                    <a:pt x="17024" y="11067"/>
                    <a:pt x="17471" y="10969"/>
                    <a:pt x="17922" y="10917"/>
                  </a:cubicBezTo>
                  <a:cubicBezTo>
                    <a:pt x="18190" y="10885"/>
                    <a:pt x="18459" y="10869"/>
                    <a:pt x="18729" y="10869"/>
                  </a:cubicBezTo>
                  <a:cubicBezTo>
                    <a:pt x="18913" y="10869"/>
                    <a:pt x="19097" y="10876"/>
                    <a:pt x="19281" y="10891"/>
                  </a:cubicBezTo>
                  <a:cubicBezTo>
                    <a:pt x="19511" y="10911"/>
                    <a:pt x="19742" y="10941"/>
                    <a:pt x="19971" y="10984"/>
                  </a:cubicBezTo>
                  <a:cubicBezTo>
                    <a:pt x="20070" y="11002"/>
                    <a:pt x="20212" y="11018"/>
                    <a:pt x="20347" y="11046"/>
                  </a:cubicBezTo>
                  <a:cubicBezTo>
                    <a:pt x="20345" y="11072"/>
                    <a:pt x="20345" y="11096"/>
                    <a:pt x="20347" y="11121"/>
                  </a:cubicBezTo>
                  <a:cubicBezTo>
                    <a:pt x="20327" y="11235"/>
                    <a:pt x="20355" y="11358"/>
                    <a:pt x="20476" y="11457"/>
                  </a:cubicBezTo>
                  <a:cubicBezTo>
                    <a:pt x="20574" y="11539"/>
                    <a:pt x="20689" y="11575"/>
                    <a:pt x="20803" y="11575"/>
                  </a:cubicBezTo>
                  <a:cubicBezTo>
                    <a:pt x="21170" y="11575"/>
                    <a:pt x="21536" y="11206"/>
                    <a:pt x="21370" y="10816"/>
                  </a:cubicBezTo>
                  <a:cubicBezTo>
                    <a:pt x="21284" y="10615"/>
                    <a:pt x="21121" y="10532"/>
                    <a:pt x="20950" y="10532"/>
                  </a:cubicBezTo>
                  <a:cubicBezTo>
                    <a:pt x="20749" y="10532"/>
                    <a:pt x="20537" y="10647"/>
                    <a:pt x="20425" y="10818"/>
                  </a:cubicBezTo>
                  <a:cubicBezTo>
                    <a:pt x="20401" y="10810"/>
                    <a:pt x="20376" y="10803"/>
                    <a:pt x="20354" y="10799"/>
                  </a:cubicBezTo>
                  <a:cubicBezTo>
                    <a:pt x="20226" y="10774"/>
                    <a:pt x="20098" y="10748"/>
                    <a:pt x="19969" y="10728"/>
                  </a:cubicBezTo>
                  <a:cubicBezTo>
                    <a:pt x="19741" y="10693"/>
                    <a:pt x="19508" y="10670"/>
                    <a:pt x="19275" y="10657"/>
                  </a:cubicBezTo>
                  <a:cubicBezTo>
                    <a:pt x="19147" y="10651"/>
                    <a:pt x="19018" y="10647"/>
                    <a:pt x="18889" y="10647"/>
                  </a:cubicBezTo>
                  <a:cubicBezTo>
                    <a:pt x="18544" y="10647"/>
                    <a:pt x="18199" y="10671"/>
                    <a:pt x="17857" y="10720"/>
                  </a:cubicBezTo>
                  <a:cubicBezTo>
                    <a:pt x="17021" y="10840"/>
                    <a:pt x="16102" y="11089"/>
                    <a:pt x="15394" y="11577"/>
                  </a:cubicBezTo>
                  <a:cubicBezTo>
                    <a:pt x="15799" y="10924"/>
                    <a:pt x="16218" y="10280"/>
                    <a:pt x="16651" y="9646"/>
                  </a:cubicBezTo>
                  <a:cubicBezTo>
                    <a:pt x="16680" y="9668"/>
                    <a:pt x="16715" y="9677"/>
                    <a:pt x="16749" y="9677"/>
                  </a:cubicBezTo>
                  <a:cubicBezTo>
                    <a:pt x="16782" y="9677"/>
                    <a:pt x="16814" y="9669"/>
                    <a:pt x="16841" y="9653"/>
                  </a:cubicBezTo>
                  <a:cubicBezTo>
                    <a:pt x="17268" y="9766"/>
                    <a:pt x="17722" y="9837"/>
                    <a:pt x="18163" y="9851"/>
                  </a:cubicBezTo>
                  <a:cubicBezTo>
                    <a:pt x="18205" y="9852"/>
                    <a:pt x="18248" y="9853"/>
                    <a:pt x="18292" y="9853"/>
                  </a:cubicBezTo>
                  <a:cubicBezTo>
                    <a:pt x="18690" y="9853"/>
                    <a:pt x="19132" y="9797"/>
                    <a:pt x="19432" y="9525"/>
                  </a:cubicBezTo>
                  <a:cubicBezTo>
                    <a:pt x="19715" y="9264"/>
                    <a:pt x="19714" y="8818"/>
                    <a:pt x="19315" y="8671"/>
                  </a:cubicBezTo>
                  <a:cubicBezTo>
                    <a:pt x="19187" y="8624"/>
                    <a:pt x="19051" y="8611"/>
                    <a:pt x="18915" y="8611"/>
                  </a:cubicBezTo>
                  <a:cubicBezTo>
                    <a:pt x="18856" y="8611"/>
                    <a:pt x="18797" y="8614"/>
                    <a:pt x="18738" y="8617"/>
                  </a:cubicBezTo>
                  <a:cubicBezTo>
                    <a:pt x="18621" y="8621"/>
                    <a:pt x="18504" y="8643"/>
                    <a:pt x="18389" y="8660"/>
                  </a:cubicBezTo>
                  <a:cubicBezTo>
                    <a:pt x="19500" y="8220"/>
                    <a:pt x="20660" y="8021"/>
                    <a:pt x="21859" y="7987"/>
                  </a:cubicBezTo>
                  <a:cubicBezTo>
                    <a:pt x="21866" y="8072"/>
                    <a:pt x="21880" y="8159"/>
                    <a:pt x="21906" y="8244"/>
                  </a:cubicBezTo>
                  <a:cubicBezTo>
                    <a:pt x="21997" y="8550"/>
                    <a:pt x="22219" y="8806"/>
                    <a:pt x="22496" y="8960"/>
                  </a:cubicBezTo>
                  <a:cubicBezTo>
                    <a:pt x="22658" y="9050"/>
                    <a:pt x="22839" y="9090"/>
                    <a:pt x="23021" y="9090"/>
                  </a:cubicBezTo>
                  <a:cubicBezTo>
                    <a:pt x="23143" y="9090"/>
                    <a:pt x="23266" y="9072"/>
                    <a:pt x="23383" y="9038"/>
                  </a:cubicBezTo>
                  <a:cubicBezTo>
                    <a:pt x="24014" y="8860"/>
                    <a:pt x="24331" y="8106"/>
                    <a:pt x="24184" y="7498"/>
                  </a:cubicBezTo>
                  <a:cubicBezTo>
                    <a:pt x="24105" y="7159"/>
                    <a:pt x="23869" y="6858"/>
                    <a:pt x="23532" y="6746"/>
                  </a:cubicBezTo>
                  <a:cubicBezTo>
                    <a:pt x="23482" y="6727"/>
                    <a:pt x="23430" y="6716"/>
                    <a:pt x="23374" y="6706"/>
                  </a:cubicBezTo>
                  <a:cubicBezTo>
                    <a:pt x="23256" y="6661"/>
                    <a:pt x="23126" y="6638"/>
                    <a:pt x="22998" y="6638"/>
                  </a:cubicBezTo>
                  <a:cubicBezTo>
                    <a:pt x="22860" y="6638"/>
                    <a:pt x="22724" y="6664"/>
                    <a:pt x="22603" y="6717"/>
                  </a:cubicBezTo>
                  <a:cubicBezTo>
                    <a:pt x="22161" y="6912"/>
                    <a:pt x="21885" y="7336"/>
                    <a:pt x="21855" y="7797"/>
                  </a:cubicBezTo>
                  <a:cubicBezTo>
                    <a:pt x="21823" y="7797"/>
                    <a:pt x="21791" y="7796"/>
                    <a:pt x="21760" y="7796"/>
                  </a:cubicBezTo>
                  <a:cubicBezTo>
                    <a:pt x="20730" y="7796"/>
                    <a:pt x="19693" y="7997"/>
                    <a:pt x="18724" y="8357"/>
                  </a:cubicBezTo>
                  <a:cubicBezTo>
                    <a:pt x="18890" y="8245"/>
                    <a:pt x="19053" y="8130"/>
                    <a:pt x="19210" y="8011"/>
                  </a:cubicBezTo>
                  <a:cubicBezTo>
                    <a:pt x="19525" y="7773"/>
                    <a:pt x="19823" y="7508"/>
                    <a:pt x="20105" y="7228"/>
                  </a:cubicBezTo>
                  <a:cubicBezTo>
                    <a:pt x="20369" y="6967"/>
                    <a:pt x="20652" y="6689"/>
                    <a:pt x="20852" y="6375"/>
                  </a:cubicBezTo>
                  <a:cubicBezTo>
                    <a:pt x="21164" y="5890"/>
                    <a:pt x="20900" y="5380"/>
                    <a:pt x="20340" y="5380"/>
                  </a:cubicBezTo>
                  <a:cubicBezTo>
                    <a:pt x="20320" y="5380"/>
                    <a:pt x="20299" y="5381"/>
                    <a:pt x="20277" y="5382"/>
                  </a:cubicBezTo>
                  <a:cubicBezTo>
                    <a:pt x="20100" y="5392"/>
                    <a:pt x="19928" y="5446"/>
                    <a:pt x="19759" y="5521"/>
                  </a:cubicBezTo>
                  <a:cubicBezTo>
                    <a:pt x="20717" y="4620"/>
                    <a:pt x="21791" y="3861"/>
                    <a:pt x="23041" y="3421"/>
                  </a:cubicBezTo>
                  <a:cubicBezTo>
                    <a:pt x="23099" y="3668"/>
                    <a:pt x="23228" y="3897"/>
                    <a:pt x="23433" y="4060"/>
                  </a:cubicBezTo>
                  <a:cubicBezTo>
                    <a:pt x="23660" y="4243"/>
                    <a:pt x="23947" y="4338"/>
                    <a:pt x="24234" y="4338"/>
                  </a:cubicBezTo>
                  <a:cubicBezTo>
                    <a:pt x="24398" y="4338"/>
                    <a:pt x="24561" y="4307"/>
                    <a:pt x="24714" y="4244"/>
                  </a:cubicBezTo>
                  <a:cubicBezTo>
                    <a:pt x="25617" y="3878"/>
                    <a:pt x="26022" y="2563"/>
                    <a:pt x="25226" y="1871"/>
                  </a:cubicBezTo>
                  <a:cubicBezTo>
                    <a:pt x="25015" y="1686"/>
                    <a:pt x="24763" y="1604"/>
                    <a:pt x="24508" y="1604"/>
                  </a:cubicBezTo>
                  <a:cubicBezTo>
                    <a:pt x="24277" y="1604"/>
                    <a:pt x="24042" y="1672"/>
                    <a:pt x="23831" y="1794"/>
                  </a:cubicBezTo>
                  <a:cubicBezTo>
                    <a:pt x="23760" y="1835"/>
                    <a:pt x="23695" y="1888"/>
                    <a:pt x="23631" y="1943"/>
                  </a:cubicBezTo>
                  <a:cubicBezTo>
                    <a:pt x="23332" y="2157"/>
                    <a:pt x="23118" y="2477"/>
                    <a:pt x="23034" y="2845"/>
                  </a:cubicBezTo>
                  <a:cubicBezTo>
                    <a:pt x="23005" y="2972"/>
                    <a:pt x="22998" y="3099"/>
                    <a:pt x="23008" y="3227"/>
                  </a:cubicBezTo>
                  <a:cubicBezTo>
                    <a:pt x="21426" y="3727"/>
                    <a:pt x="20125" y="4815"/>
                    <a:pt x="19010" y="6039"/>
                  </a:cubicBezTo>
                  <a:cubicBezTo>
                    <a:pt x="18861" y="6174"/>
                    <a:pt x="18724" y="6314"/>
                    <a:pt x="18603" y="6448"/>
                  </a:cubicBezTo>
                  <a:cubicBezTo>
                    <a:pt x="18499" y="6563"/>
                    <a:pt x="18400" y="6683"/>
                    <a:pt x="18305" y="6805"/>
                  </a:cubicBezTo>
                  <a:cubicBezTo>
                    <a:pt x="18596" y="6259"/>
                    <a:pt x="18844" y="5692"/>
                    <a:pt x="19041" y="5100"/>
                  </a:cubicBezTo>
                  <a:cubicBezTo>
                    <a:pt x="19212" y="4583"/>
                    <a:pt x="19352" y="4059"/>
                    <a:pt x="19453" y="3525"/>
                  </a:cubicBezTo>
                  <a:cubicBezTo>
                    <a:pt x="19507" y="3243"/>
                    <a:pt x="19551" y="2959"/>
                    <a:pt x="19586" y="2675"/>
                  </a:cubicBezTo>
                  <a:cubicBezTo>
                    <a:pt x="19600" y="2562"/>
                    <a:pt x="19616" y="2443"/>
                    <a:pt x="19627" y="2322"/>
                  </a:cubicBezTo>
                  <a:cubicBezTo>
                    <a:pt x="19820" y="2248"/>
                    <a:pt x="19989" y="2113"/>
                    <a:pt x="20079" y="1913"/>
                  </a:cubicBezTo>
                  <a:cubicBezTo>
                    <a:pt x="20081" y="1910"/>
                    <a:pt x="20081" y="1908"/>
                    <a:pt x="20083" y="1903"/>
                  </a:cubicBezTo>
                  <a:cubicBezTo>
                    <a:pt x="20147" y="1845"/>
                    <a:pt x="20205" y="1783"/>
                    <a:pt x="20253" y="1715"/>
                  </a:cubicBezTo>
                  <a:cubicBezTo>
                    <a:pt x="20430" y="1456"/>
                    <a:pt x="20586" y="1122"/>
                    <a:pt x="20545" y="801"/>
                  </a:cubicBezTo>
                  <a:cubicBezTo>
                    <a:pt x="20504" y="485"/>
                    <a:pt x="20289" y="229"/>
                    <a:pt x="20006" y="97"/>
                  </a:cubicBezTo>
                  <a:cubicBezTo>
                    <a:pt x="19868" y="32"/>
                    <a:pt x="19718" y="0"/>
                    <a:pt x="19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4064375" y="731025"/>
              <a:ext cx="899200" cy="1392525"/>
            </a:xfrm>
            <a:custGeom>
              <a:avLst/>
              <a:gdLst/>
              <a:ahLst/>
              <a:cxnLst/>
              <a:rect l="l" t="t" r="r" b="b"/>
              <a:pathLst>
                <a:path w="35968" h="55701" extrusionOk="0">
                  <a:moveTo>
                    <a:pt x="21908" y="4912"/>
                  </a:moveTo>
                  <a:cubicBezTo>
                    <a:pt x="21964" y="4912"/>
                    <a:pt x="22023" y="4921"/>
                    <a:pt x="22085" y="4940"/>
                  </a:cubicBezTo>
                  <a:cubicBezTo>
                    <a:pt x="22420" y="5039"/>
                    <a:pt x="22681" y="5326"/>
                    <a:pt x="22865" y="5612"/>
                  </a:cubicBezTo>
                  <a:cubicBezTo>
                    <a:pt x="23278" y="6251"/>
                    <a:pt x="23532" y="7275"/>
                    <a:pt x="24149" y="7784"/>
                  </a:cubicBezTo>
                  <a:cubicBezTo>
                    <a:pt x="24098" y="7797"/>
                    <a:pt x="24047" y="7807"/>
                    <a:pt x="23998" y="7820"/>
                  </a:cubicBezTo>
                  <a:cubicBezTo>
                    <a:pt x="23965" y="7811"/>
                    <a:pt x="23935" y="7804"/>
                    <a:pt x="23905" y="7794"/>
                  </a:cubicBezTo>
                  <a:cubicBezTo>
                    <a:pt x="23876" y="7762"/>
                    <a:pt x="23835" y="7742"/>
                    <a:pt x="23792" y="7742"/>
                  </a:cubicBezTo>
                  <a:cubicBezTo>
                    <a:pt x="23779" y="7742"/>
                    <a:pt x="23766" y="7744"/>
                    <a:pt x="23752" y="7748"/>
                  </a:cubicBezTo>
                  <a:cubicBezTo>
                    <a:pt x="23199" y="7532"/>
                    <a:pt x="22658" y="7225"/>
                    <a:pt x="22219" y="6825"/>
                  </a:cubicBezTo>
                  <a:cubicBezTo>
                    <a:pt x="21821" y="6461"/>
                    <a:pt x="21401" y="5907"/>
                    <a:pt x="21478" y="5333"/>
                  </a:cubicBezTo>
                  <a:cubicBezTo>
                    <a:pt x="21513" y="5063"/>
                    <a:pt x="21680" y="4912"/>
                    <a:pt x="21908" y="4912"/>
                  </a:cubicBezTo>
                  <a:close/>
                  <a:moveTo>
                    <a:pt x="31000" y="2260"/>
                  </a:moveTo>
                  <a:cubicBezTo>
                    <a:pt x="31474" y="2260"/>
                    <a:pt x="31942" y="2641"/>
                    <a:pt x="32228" y="2982"/>
                  </a:cubicBezTo>
                  <a:cubicBezTo>
                    <a:pt x="32942" y="3833"/>
                    <a:pt x="33248" y="5012"/>
                    <a:pt x="33613" y="6042"/>
                  </a:cubicBezTo>
                  <a:cubicBezTo>
                    <a:pt x="33957" y="7011"/>
                    <a:pt x="34362" y="7976"/>
                    <a:pt x="35050" y="8741"/>
                  </a:cubicBezTo>
                  <a:cubicBezTo>
                    <a:pt x="34973" y="8702"/>
                    <a:pt x="34895" y="8667"/>
                    <a:pt x="34819" y="8629"/>
                  </a:cubicBezTo>
                  <a:cubicBezTo>
                    <a:pt x="33868" y="7109"/>
                    <a:pt x="32937" y="5573"/>
                    <a:pt x="31927" y="4091"/>
                  </a:cubicBezTo>
                  <a:cubicBezTo>
                    <a:pt x="31896" y="4046"/>
                    <a:pt x="31850" y="4027"/>
                    <a:pt x="31806" y="4027"/>
                  </a:cubicBezTo>
                  <a:cubicBezTo>
                    <a:pt x="31713" y="4027"/>
                    <a:pt x="31626" y="4111"/>
                    <a:pt x="31686" y="4216"/>
                  </a:cubicBezTo>
                  <a:cubicBezTo>
                    <a:pt x="32463" y="5580"/>
                    <a:pt x="33308" y="6908"/>
                    <a:pt x="34148" y="8238"/>
                  </a:cubicBezTo>
                  <a:cubicBezTo>
                    <a:pt x="33581" y="7834"/>
                    <a:pt x="33045" y="7393"/>
                    <a:pt x="32547" y="6892"/>
                  </a:cubicBezTo>
                  <a:cubicBezTo>
                    <a:pt x="32109" y="6454"/>
                    <a:pt x="31700" y="5990"/>
                    <a:pt x="31324" y="5496"/>
                  </a:cubicBezTo>
                  <a:cubicBezTo>
                    <a:pt x="30951" y="5011"/>
                    <a:pt x="30552" y="4487"/>
                    <a:pt x="30311" y="3918"/>
                  </a:cubicBezTo>
                  <a:cubicBezTo>
                    <a:pt x="30090" y="3400"/>
                    <a:pt x="30052" y="2583"/>
                    <a:pt x="30679" y="2324"/>
                  </a:cubicBezTo>
                  <a:cubicBezTo>
                    <a:pt x="30785" y="2280"/>
                    <a:pt x="30892" y="2260"/>
                    <a:pt x="31000" y="2260"/>
                  </a:cubicBezTo>
                  <a:close/>
                  <a:moveTo>
                    <a:pt x="15654" y="7536"/>
                  </a:moveTo>
                  <a:cubicBezTo>
                    <a:pt x="16297" y="7536"/>
                    <a:pt x="16905" y="8210"/>
                    <a:pt x="17268" y="8656"/>
                  </a:cubicBezTo>
                  <a:cubicBezTo>
                    <a:pt x="17646" y="9118"/>
                    <a:pt x="18040" y="9600"/>
                    <a:pt x="18574" y="9856"/>
                  </a:cubicBezTo>
                  <a:cubicBezTo>
                    <a:pt x="18404" y="9863"/>
                    <a:pt x="18234" y="9868"/>
                    <a:pt x="18063" y="9868"/>
                  </a:cubicBezTo>
                  <a:cubicBezTo>
                    <a:pt x="17417" y="9868"/>
                    <a:pt x="16768" y="9798"/>
                    <a:pt x="16176" y="9524"/>
                  </a:cubicBezTo>
                  <a:cubicBezTo>
                    <a:pt x="15776" y="9339"/>
                    <a:pt x="15370" y="9053"/>
                    <a:pt x="15142" y="8664"/>
                  </a:cubicBezTo>
                  <a:cubicBezTo>
                    <a:pt x="14952" y="8336"/>
                    <a:pt x="14855" y="7807"/>
                    <a:pt x="15281" y="7617"/>
                  </a:cubicBezTo>
                  <a:cubicBezTo>
                    <a:pt x="15405" y="7561"/>
                    <a:pt x="15530" y="7536"/>
                    <a:pt x="15654" y="7536"/>
                  </a:cubicBezTo>
                  <a:close/>
                  <a:moveTo>
                    <a:pt x="24165" y="8213"/>
                  </a:moveTo>
                  <a:cubicBezTo>
                    <a:pt x="24226" y="8238"/>
                    <a:pt x="24279" y="8267"/>
                    <a:pt x="24303" y="8315"/>
                  </a:cubicBezTo>
                  <a:cubicBezTo>
                    <a:pt x="24347" y="8410"/>
                    <a:pt x="24324" y="8587"/>
                    <a:pt x="24320" y="8688"/>
                  </a:cubicBezTo>
                  <a:cubicBezTo>
                    <a:pt x="24310" y="8948"/>
                    <a:pt x="24253" y="9202"/>
                    <a:pt x="24155" y="9440"/>
                  </a:cubicBezTo>
                  <a:cubicBezTo>
                    <a:pt x="24043" y="9715"/>
                    <a:pt x="23871" y="9996"/>
                    <a:pt x="23649" y="10191"/>
                  </a:cubicBezTo>
                  <a:cubicBezTo>
                    <a:pt x="23576" y="10255"/>
                    <a:pt x="23488" y="10308"/>
                    <a:pt x="23406" y="10308"/>
                  </a:cubicBezTo>
                  <a:cubicBezTo>
                    <a:pt x="23346" y="10308"/>
                    <a:pt x="23290" y="10280"/>
                    <a:pt x="23244" y="10206"/>
                  </a:cubicBezTo>
                  <a:cubicBezTo>
                    <a:pt x="23175" y="10093"/>
                    <a:pt x="23189" y="9913"/>
                    <a:pt x="23205" y="9788"/>
                  </a:cubicBezTo>
                  <a:cubicBezTo>
                    <a:pt x="23268" y="9273"/>
                    <a:pt x="23473" y="8779"/>
                    <a:pt x="23717" y="8319"/>
                  </a:cubicBezTo>
                  <a:cubicBezTo>
                    <a:pt x="23866" y="8281"/>
                    <a:pt x="24016" y="8247"/>
                    <a:pt x="24165" y="8213"/>
                  </a:cubicBezTo>
                  <a:close/>
                  <a:moveTo>
                    <a:pt x="33253" y="9128"/>
                  </a:moveTo>
                  <a:cubicBezTo>
                    <a:pt x="33675" y="9128"/>
                    <a:pt x="34098" y="9148"/>
                    <a:pt x="34518" y="9172"/>
                  </a:cubicBezTo>
                  <a:cubicBezTo>
                    <a:pt x="33599" y="9242"/>
                    <a:pt x="32705" y="9545"/>
                    <a:pt x="31875" y="9947"/>
                  </a:cubicBezTo>
                  <a:cubicBezTo>
                    <a:pt x="31350" y="10199"/>
                    <a:pt x="30839" y="10487"/>
                    <a:pt x="30332" y="10774"/>
                  </a:cubicBezTo>
                  <a:cubicBezTo>
                    <a:pt x="29789" y="11083"/>
                    <a:pt x="29139" y="11388"/>
                    <a:pt x="28759" y="11903"/>
                  </a:cubicBezTo>
                  <a:cubicBezTo>
                    <a:pt x="28699" y="11988"/>
                    <a:pt x="28779" y="12092"/>
                    <a:pt x="28867" y="12092"/>
                  </a:cubicBezTo>
                  <a:cubicBezTo>
                    <a:pt x="28884" y="12092"/>
                    <a:pt x="28902" y="12088"/>
                    <a:pt x="28919" y="12079"/>
                  </a:cubicBezTo>
                  <a:cubicBezTo>
                    <a:pt x="29205" y="11927"/>
                    <a:pt x="29460" y="11724"/>
                    <a:pt x="29730" y="11546"/>
                  </a:cubicBezTo>
                  <a:cubicBezTo>
                    <a:pt x="29978" y="11381"/>
                    <a:pt x="30233" y="11228"/>
                    <a:pt x="30489" y="11077"/>
                  </a:cubicBezTo>
                  <a:cubicBezTo>
                    <a:pt x="30970" y="10792"/>
                    <a:pt x="31449" y="10508"/>
                    <a:pt x="31946" y="10253"/>
                  </a:cubicBezTo>
                  <a:cubicBezTo>
                    <a:pt x="32790" y="9816"/>
                    <a:pt x="33674" y="9454"/>
                    <a:pt x="34616" y="9361"/>
                  </a:cubicBezTo>
                  <a:lnTo>
                    <a:pt x="34616" y="9361"/>
                  </a:lnTo>
                  <a:cubicBezTo>
                    <a:pt x="32971" y="10001"/>
                    <a:pt x="31939" y="11778"/>
                    <a:pt x="30341" y="12540"/>
                  </a:cubicBezTo>
                  <a:cubicBezTo>
                    <a:pt x="29976" y="12715"/>
                    <a:pt x="29557" y="12842"/>
                    <a:pt x="29145" y="12842"/>
                  </a:cubicBezTo>
                  <a:cubicBezTo>
                    <a:pt x="29058" y="12842"/>
                    <a:pt x="28971" y="12836"/>
                    <a:pt x="28885" y="12824"/>
                  </a:cubicBezTo>
                  <a:cubicBezTo>
                    <a:pt x="28636" y="12788"/>
                    <a:pt x="28326" y="12681"/>
                    <a:pt x="28207" y="12434"/>
                  </a:cubicBezTo>
                  <a:cubicBezTo>
                    <a:pt x="28078" y="12167"/>
                    <a:pt x="28240" y="11785"/>
                    <a:pt x="28346" y="11531"/>
                  </a:cubicBezTo>
                  <a:cubicBezTo>
                    <a:pt x="28792" y="10487"/>
                    <a:pt x="29823" y="9764"/>
                    <a:pt x="30877" y="9437"/>
                  </a:cubicBezTo>
                  <a:cubicBezTo>
                    <a:pt x="31649" y="9198"/>
                    <a:pt x="32450" y="9128"/>
                    <a:pt x="33253" y="9128"/>
                  </a:cubicBezTo>
                  <a:close/>
                  <a:moveTo>
                    <a:pt x="18540" y="10418"/>
                  </a:moveTo>
                  <a:cubicBezTo>
                    <a:pt x="18577" y="10828"/>
                    <a:pt x="18720" y="11221"/>
                    <a:pt x="18876" y="11608"/>
                  </a:cubicBezTo>
                  <a:cubicBezTo>
                    <a:pt x="19097" y="12156"/>
                    <a:pt x="19465" y="12874"/>
                    <a:pt x="19204" y="13468"/>
                  </a:cubicBezTo>
                  <a:cubicBezTo>
                    <a:pt x="19115" y="13671"/>
                    <a:pt x="18899" y="13858"/>
                    <a:pt x="18676" y="13858"/>
                  </a:cubicBezTo>
                  <a:cubicBezTo>
                    <a:pt x="18604" y="13858"/>
                    <a:pt x="18530" y="13838"/>
                    <a:pt x="18460" y="13793"/>
                  </a:cubicBezTo>
                  <a:cubicBezTo>
                    <a:pt x="18161" y="13600"/>
                    <a:pt x="18125" y="13099"/>
                    <a:pt x="18093" y="12779"/>
                  </a:cubicBezTo>
                  <a:cubicBezTo>
                    <a:pt x="18022" y="12056"/>
                    <a:pt x="18155" y="11381"/>
                    <a:pt x="18334" y="10687"/>
                  </a:cubicBezTo>
                  <a:cubicBezTo>
                    <a:pt x="18348" y="10630"/>
                    <a:pt x="18338" y="10582"/>
                    <a:pt x="18313" y="10547"/>
                  </a:cubicBezTo>
                  <a:cubicBezTo>
                    <a:pt x="18389" y="10503"/>
                    <a:pt x="18464" y="10460"/>
                    <a:pt x="18540" y="10418"/>
                  </a:cubicBezTo>
                  <a:close/>
                  <a:moveTo>
                    <a:pt x="13145" y="13631"/>
                  </a:moveTo>
                  <a:lnTo>
                    <a:pt x="13145" y="13631"/>
                  </a:lnTo>
                  <a:cubicBezTo>
                    <a:pt x="12683" y="13803"/>
                    <a:pt x="12195" y="13925"/>
                    <a:pt x="11734" y="14070"/>
                  </a:cubicBezTo>
                  <a:cubicBezTo>
                    <a:pt x="11057" y="14282"/>
                    <a:pt x="10377" y="14491"/>
                    <a:pt x="9695" y="14681"/>
                  </a:cubicBezTo>
                  <a:cubicBezTo>
                    <a:pt x="8327" y="15063"/>
                    <a:pt x="6943" y="15337"/>
                    <a:pt x="5541" y="15552"/>
                  </a:cubicBezTo>
                  <a:cubicBezTo>
                    <a:pt x="5402" y="15573"/>
                    <a:pt x="5414" y="15808"/>
                    <a:pt x="5552" y="15808"/>
                  </a:cubicBezTo>
                  <a:cubicBezTo>
                    <a:pt x="5555" y="15808"/>
                    <a:pt x="5558" y="15808"/>
                    <a:pt x="5561" y="15808"/>
                  </a:cubicBezTo>
                  <a:cubicBezTo>
                    <a:pt x="7001" y="15705"/>
                    <a:pt x="8412" y="15341"/>
                    <a:pt x="9794" y="14938"/>
                  </a:cubicBezTo>
                  <a:cubicBezTo>
                    <a:pt x="10491" y="14736"/>
                    <a:pt x="11182" y="14517"/>
                    <a:pt x="11870" y="14292"/>
                  </a:cubicBezTo>
                  <a:cubicBezTo>
                    <a:pt x="12402" y="14119"/>
                    <a:pt x="12948" y="13960"/>
                    <a:pt x="13450" y="13709"/>
                  </a:cubicBezTo>
                  <a:lnTo>
                    <a:pt x="13450" y="13709"/>
                  </a:lnTo>
                  <a:lnTo>
                    <a:pt x="13355" y="13804"/>
                  </a:lnTo>
                  <a:cubicBezTo>
                    <a:pt x="12988" y="14016"/>
                    <a:pt x="12628" y="14240"/>
                    <a:pt x="12263" y="14448"/>
                  </a:cubicBezTo>
                  <a:cubicBezTo>
                    <a:pt x="11629" y="14812"/>
                    <a:pt x="10986" y="15161"/>
                    <a:pt x="10322" y="15469"/>
                  </a:cubicBezTo>
                  <a:cubicBezTo>
                    <a:pt x="9650" y="15782"/>
                    <a:pt x="8960" y="16057"/>
                    <a:pt x="8249" y="16270"/>
                  </a:cubicBezTo>
                  <a:cubicBezTo>
                    <a:pt x="7591" y="16467"/>
                    <a:pt x="6888" y="16662"/>
                    <a:pt x="6196" y="16662"/>
                  </a:cubicBezTo>
                  <a:cubicBezTo>
                    <a:pt x="6188" y="16662"/>
                    <a:pt x="6181" y="16662"/>
                    <a:pt x="6174" y="16662"/>
                  </a:cubicBezTo>
                  <a:cubicBezTo>
                    <a:pt x="5521" y="16659"/>
                    <a:pt x="4766" y="16388"/>
                    <a:pt x="4546" y="15703"/>
                  </a:cubicBezTo>
                  <a:cubicBezTo>
                    <a:pt x="4314" y="14978"/>
                    <a:pt x="4943" y="14355"/>
                    <a:pt x="5559" y="14114"/>
                  </a:cubicBezTo>
                  <a:cubicBezTo>
                    <a:pt x="6254" y="13841"/>
                    <a:pt x="7063" y="13796"/>
                    <a:pt x="7801" y="13743"/>
                  </a:cubicBezTo>
                  <a:cubicBezTo>
                    <a:pt x="8546" y="13689"/>
                    <a:pt x="9292" y="13677"/>
                    <a:pt x="10037" y="13674"/>
                  </a:cubicBezTo>
                  <a:cubicBezTo>
                    <a:pt x="10275" y="13672"/>
                    <a:pt x="10513" y="13672"/>
                    <a:pt x="10751" y="13672"/>
                  </a:cubicBezTo>
                  <a:cubicBezTo>
                    <a:pt x="10846" y="13672"/>
                    <a:pt x="10942" y="13672"/>
                    <a:pt x="11037" y="13672"/>
                  </a:cubicBezTo>
                  <a:cubicBezTo>
                    <a:pt x="11537" y="13672"/>
                    <a:pt x="12037" y="13671"/>
                    <a:pt x="12537" y="13658"/>
                  </a:cubicBezTo>
                  <a:cubicBezTo>
                    <a:pt x="12741" y="13652"/>
                    <a:pt x="12944" y="13641"/>
                    <a:pt x="13145" y="13631"/>
                  </a:cubicBezTo>
                  <a:close/>
                  <a:moveTo>
                    <a:pt x="14208" y="13579"/>
                  </a:moveTo>
                  <a:cubicBezTo>
                    <a:pt x="14295" y="14538"/>
                    <a:pt x="14446" y="15498"/>
                    <a:pt x="14830" y="16388"/>
                  </a:cubicBezTo>
                  <a:cubicBezTo>
                    <a:pt x="15024" y="16835"/>
                    <a:pt x="15282" y="17229"/>
                    <a:pt x="15586" y="17605"/>
                  </a:cubicBezTo>
                  <a:cubicBezTo>
                    <a:pt x="15916" y="18014"/>
                    <a:pt x="16180" y="18385"/>
                    <a:pt x="16318" y="18901"/>
                  </a:cubicBezTo>
                  <a:cubicBezTo>
                    <a:pt x="16331" y="18949"/>
                    <a:pt x="16376" y="18974"/>
                    <a:pt x="16419" y="18974"/>
                  </a:cubicBezTo>
                  <a:cubicBezTo>
                    <a:pt x="16464" y="18974"/>
                    <a:pt x="16508" y="18946"/>
                    <a:pt x="16508" y="18886"/>
                  </a:cubicBezTo>
                  <a:cubicBezTo>
                    <a:pt x="16512" y="18454"/>
                    <a:pt x="16244" y="18066"/>
                    <a:pt x="15993" y="17737"/>
                  </a:cubicBezTo>
                  <a:cubicBezTo>
                    <a:pt x="15678" y="17321"/>
                    <a:pt x="15354" y="16931"/>
                    <a:pt x="15125" y="16460"/>
                  </a:cubicBezTo>
                  <a:cubicBezTo>
                    <a:pt x="14783" y="15757"/>
                    <a:pt x="14614" y="14988"/>
                    <a:pt x="14468" y="14219"/>
                  </a:cubicBezTo>
                  <a:lnTo>
                    <a:pt x="14468" y="14219"/>
                  </a:lnTo>
                  <a:cubicBezTo>
                    <a:pt x="14635" y="14708"/>
                    <a:pt x="14949" y="15186"/>
                    <a:pt x="15188" y="15558"/>
                  </a:cubicBezTo>
                  <a:cubicBezTo>
                    <a:pt x="15515" y="16064"/>
                    <a:pt x="15881" y="16551"/>
                    <a:pt x="16268" y="17012"/>
                  </a:cubicBezTo>
                  <a:cubicBezTo>
                    <a:pt x="16655" y="17470"/>
                    <a:pt x="17131" y="17903"/>
                    <a:pt x="17366" y="18469"/>
                  </a:cubicBezTo>
                  <a:cubicBezTo>
                    <a:pt x="17572" y="18963"/>
                    <a:pt x="17568" y="19616"/>
                    <a:pt x="17084" y="19942"/>
                  </a:cubicBezTo>
                  <a:cubicBezTo>
                    <a:pt x="16889" y="20072"/>
                    <a:pt x="16662" y="20131"/>
                    <a:pt x="16431" y="20131"/>
                  </a:cubicBezTo>
                  <a:cubicBezTo>
                    <a:pt x="16149" y="20131"/>
                    <a:pt x="15863" y="20043"/>
                    <a:pt x="15628" y="19894"/>
                  </a:cubicBezTo>
                  <a:cubicBezTo>
                    <a:pt x="15102" y="19556"/>
                    <a:pt x="14777" y="18979"/>
                    <a:pt x="14533" y="18418"/>
                  </a:cubicBezTo>
                  <a:cubicBezTo>
                    <a:pt x="14329" y="17949"/>
                    <a:pt x="14175" y="17456"/>
                    <a:pt x="14076" y="16955"/>
                  </a:cubicBezTo>
                  <a:cubicBezTo>
                    <a:pt x="13855" y="15842"/>
                    <a:pt x="13895" y="14692"/>
                    <a:pt x="14184" y="13600"/>
                  </a:cubicBezTo>
                  <a:cubicBezTo>
                    <a:pt x="14191" y="13593"/>
                    <a:pt x="14201" y="13586"/>
                    <a:pt x="14208" y="13579"/>
                  </a:cubicBezTo>
                  <a:close/>
                  <a:moveTo>
                    <a:pt x="8760" y="20604"/>
                  </a:moveTo>
                  <a:lnTo>
                    <a:pt x="8760" y="20604"/>
                  </a:lnTo>
                  <a:cubicBezTo>
                    <a:pt x="8716" y="20708"/>
                    <a:pt x="8669" y="20810"/>
                    <a:pt x="8628" y="20914"/>
                  </a:cubicBezTo>
                  <a:cubicBezTo>
                    <a:pt x="8377" y="21283"/>
                    <a:pt x="8100" y="21633"/>
                    <a:pt x="7797" y="21958"/>
                  </a:cubicBezTo>
                  <a:cubicBezTo>
                    <a:pt x="7333" y="22456"/>
                    <a:pt x="6768" y="22924"/>
                    <a:pt x="6100" y="23106"/>
                  </a:cubicBezTo>
                  <a:cubicBezTo>
                    <a:pt x="5933" y="23151"/>
                    <a:pt x="5729" y="23189"/>
                    <a:pt x="5530" y="23189"/>
                  </a:cubicBezTo>
                  <a:cubicBezTo>
                    <a:pt x="5339" y="23189"/>
                    <a:pt x="5151" y="23153"/>
                    <a:pt x="5004" y="23052"/>
                  </a:cubicBezTo>
                  <a:cubicBezTo>
                    <a:pt x="4617" y="22781"/>
                    <a:pt x="5004" y="22308"/>
                    <a:pt x="5230" y="22084"/>
                  </a:cubicBezTo>
                  <a:cubicBezTo>
                    <a:pt x="5839" y="21478"/>
                    <a:pt x="6582" y="21215"/>
                    <a:pt x="7404" y="21053"/>
                  </a:cubicBezTo>
                  <a:cubicBezTo>
                    <a:pt x="7873" y="20961"/>
                    <a:pt x="8358" y="20843"/>
                    <a:pt x="8760" y="20604"/>
                  </a:cubicBezTo>
                  <a:close/>
                  <a:moveTo>
                    <a:pt x="9498" y="20321"/>
                  </a:moveTo>
                  <a:lnTo>
                    <a:pt x="9498" y="20321"/>
                  </a:lnTo>
                  <a:cubicBezTo>
                    <a:pt x="9536" y="20477"/>
                    <a:pt x="9591" y="20631"/>
                    <a:pt x="9667" y="20776"/>
                  </a:cubicBezTo>
                  <a:cubicBezTo>
                    <a:pt x="10021" y="21474"/>
                    <a:pt x="10718" y="21886"/>
                    <a:pt x="11302" y="22361"/>
                  </a:cubicBezTo>
                  <a:cubicBezTo>
                    <a:pt x="11572" y="22578"/>
                    <a:pt x="12108" y="22985"/>
                    <a:pt x="12060" y="23390"/>
                  </a:cubicBezTo>
                  <a:cubicBezTo>
                    <a:pt x="12026" y="23673"/>
                    <a:pt x="11646" y="23750"/>
                    <a:pt x="11356" y="23750"/>
                  </a:cubicBezTo>
                  <a:cubicBezTo>
                    <a:pt x="11282" y="23750"/>
                    <a:pt x="11213" y="23745"/>
                    <a:pt x="11158" y="23737"/>
                  </a:cubicBezTo>
                  <a:cubicBezTo>
                    <a:pt x="10515" y="23639"/>
                    <a:pt x="9974" y="23123"/>
                    <a:pt x="9728" y="22535"/>
                  </a:cubicBezTo>
                  <a:cubicBezTo>
                    <a:pt x="9435" y="21843"/>
                    <a:pt x="9455" y="21067"/>
                    <a:pt x="9498" y="20321"/>
                  </a:cubicBezTo>
                  <a:close/>
                  <a:moveTo>
                    <a:pt x="7633" y="26795"/>
                  </a:moveTo>
                  <a:cubicBezTo>
                    <a:pt x="7798" y="27007"/>
                    <a:pt x="8061" y="27178"/>
                    <a:pt x="8292" y="27300"/>
                  </a:cubicBezTo>
                  <a:cubicBezTo>
                    <a:pt x="8539" y="27430"/>
                    <a:pt x="8797" y="27518"/>
                    <a:pt x="9068" y="27576"/>
                  </a:cubicBezTo>
                  <a:cubicBezTo>
                    <a:pt x="9363" y="27640"/>
                    <a:pt x="9684" y="27683"/>
                    <a:pt x="9935" y="27866"/>
                  </a:cubicBezTo>
                  <a:cubicBezTo>
                    <a:pt x="10157" y="28025"/>
                    <a:pt x="10322" y="28338"/>
                    <a:pt x="10143" y="28594"/>
                  </a:cubicBezTo>
                  <a:cubicBezTo>
                    <a:pt x="10067" y="28703"/>
                    <a:pt x="9945" y="28739"/>
                    <a:pt x="9813" y="28739"/>
                  </a:cubicBezTo>
                  <a:cubicBezTo>
                    <a:pt x="9656" y="28739"/>
                    <a:pt x="9485" y="28688"/>
                    <a:pt x="9360" y="28650"/>
                  </a:cubicBezTo>
                  <a:cubicBezTo>
                    <a:pt x="9103" y="28572"/>
                    <a:pt x="8864" y="28453"/>
                    <a:pt x="8642" y="28301"/>
                  </a:cubicBezTo>
                  <a:cubicBezTo>
                    <a:pt x="8421" y="28151"/>
                    <a:pt x="8224" y="27964"/>
                    <a:pt x="8058" y="27754"/>
                  </a:cubicBezTo>
                  <a:cubicBezTo>
                    <a:pt x="7883" y="27534"/>
                    <a:pt x="7768" y="27285"/>
                    <a:pt x="7622" y="27046"/>
                  </a:cubicBezTo>
                  <a:cubicBezTo>
                    <a:pt x="7621" y="27043"/>
                    <a:pt x="7618" y="27043"/>
                    <a:pt x="7614" y="27039"/>
                  </a:cubicBezTo>
                  <a:cubicBezTo>
                    <a:pt x="7621" y="26958"/>
                    <a:pt x="7625" y="26875"/>
                    <a:pt x="7633" y="26795"/>
                  </a:cubicBezTo>
                  <a:close/>
                  <a:moveTo>
                    <a:pt x="7188" y="26939"/>
                  </a:moveTo>
                  <a:lnTo>
                    <a:pt x="7188" y="26939"/>
                  </a:lnTo>
                  <a:cubicBezTo>
                    <a:pt x="7175" y="27083"/>
                    <a:pt x="7167" y="27227"/>
                    <a:pt x="7158" y="27371"/>
                  </a:cubicBezTo>
                  <a:cubicBezTo>
                    <a:pt x="6971" y="27731"/>
                    <a:pt x="6720" y="28066"/>
                    <a:pt x="6472" y="28385"/>
                  </a:cubicBezTo>
                  <a:cubicBezTo>
                    <a:pt x="6272" y="28643"/>
                    <a:pt x="5883" y="29212"/>
                    <a:pt x="5491" y="29212"/>
                  </a:cubicBezTo>
                  <a:cubicBezTo>
                    <a:pt x="5389" y="29212"/>
                    <a:pt x="5287" y="29173"/>
                    <a:pt x="5188" y="29080"/>
                  </a:cubicBezTo>
                  <a:cubicBezTo>
                    <a:pt x="4946" y="28853"/>
                    <a:pt x="5256" y="28628"/>
                    <a:pt x="5427" y="28477"/>
                  </a:cubicBezTo>
                  <a:cubicBezTo>
                    <a:pt x="5697" y="28243"/>
                    <a:pt x="5982" y="28030"/>
                    <a:pt x="6262" y="27810"/>
                  </a:cubicBezTo>
                  <a:cubicBezTo>
                    <a:pt x="6598" y="27544"/>
                    <a:pt x="6923" y="27266"/>
                    <a:pt x="7188" y="26939"/>
                  </a:cubicBezTo>
                  <a:close/>
                  <a:moveTo>
                    <a:pt x="7853" y="29656"/>
                  </a:moveTo>
                  <a:cubicBezTo>
                    <a:pt x="9038" y="31408"/>
                    <a:pt x="11285" y="32230"/>
                    <a:pt x="12795" y="33687"/>
                  </a:cubicBezTo>
                  <a:cubicBezTo>
                    <a:pt x="13209" y="34088"/>
                    <a:pt x="13550" y="34656"/>
                    <a:pt x="13101" y="35177"/>
                  </a:cubicBezTo>
                  <a:cubicBezTo>
                    <a:pt x="12865" y="35451"/>
                    <a:pt x="12539" y="35557"/>
                    <a:pt x="12202" y="35557"/>
                  </a:cubicBezTo>
                  <a:cubicBezTo>
                    <a:pt x="11966" y="35557"/>
                    <a:pt x="11726" y="35505"/>
                    <a:pt x="11508" y="35424"/>
                  </a:cubicBezTo>
                  <a:cubicBezTo>
                    <a:pt x="10260" y="34952"/>
                    <a:pt x="9515" y="33654"/>
                    <a:pt x="8932" y="32526"/>
                  </a:cubicBezTo>
                  <a:cubicBezTo>
                    <a:pt x="8534" y="31757"/>
                    <a:pt x="8200" y="30961"/>
                    <a:pt x="7919" y="30146"/>
                  </a:cubicBezTo>
                  <a:lnTo>
                    <a:pt x="7919" y="30146"/>
                  </a:lnTo>
                  <a:cubicBezTo>
                    <a:pt x="8117" y="30587"/>
                    <a:pt x="8357" y="31015"/>
                    <a:pt x="8639" y="31424"/>
                  </a:cubicBezTo>
                  <a:cubicBezTo>
                    <a:pt x="9398" y="32526"/>
                    <a:pt x="10390" y="33500"/>
                    <a:pt x="11620" y="34049"/>
                  </a:cubicBezTo>
                  <a:cubicBezTo>
                    <a:pt x="11631" y="34054"/>
                    <a:pt x="11642" y="34056"/>
                    <a:pt x="11653" y="34056"/>
                  </a:cubicBezTo>
                  <a:cubicBezTo>
                    <a:pt x="11728" y="34056"/>
                    <a:pt x="11773" y="33932"/>
                    <a:pt x="11697" y="33886"/>
                  </a:cubicBezTo>
                  <a:cubicBezTo>
                    <a:pt x="10579" y="33223"/>
                    <a:pt x="9550" y="32407"/>
                    <a:pt x="8788" y="31339"/>
                  </a:cubicBezTo>
                  <a:cubicBezTo>
                    <a:pt x="8419" y="30824"/>
                    <a:pt x="8103" y="30254"/>
                    <a:pt x="7853" y="29656"/>
                  </a:cubicBezTo>
                  <a:close/>
                  <a:moveTo>
                    <a:pt x="6948" y="29202"/>
                  </a:moveTo>
                  <a:lnTo>
                    <a:pt x="6948" y="29202"/>
                  </a:lnTo>
                  <a:cubicBezTo>
                    <a:pt x="6727" y="30103"/>
                    <a:pt x="6483" y="30998"/>
                    <a:pt x="6199" y="31882"/>
                  </a:cubicBezTo>
                  <a:cubicBezTo>
                    <a:pt x="5982" y="32553"/>
                    <a:pt x="5745" y="33220"/>
                    <a:pt x="5488" y="33878"/>
                  </a:cubicBezTo>
                  <a:cubicBezTo>
                    <a:pt x="5226" y="34550"/>
                    <a:pt x="4925" y="35205"/>
                    <a:pt x="4698" y="35890"/>
                  </a:cubicBezTo>
                  <a:cubicBezTo>
                    <a:pt x="4677" y="35954"/>
                    <a:pt x="4734" y="36007"/>
                    <a:pt x="4789" y="36007"/>
                  </a:cubicBezTo>
                  <a:cubicBezTo>
                    <a:pt x="4816" y="36007"/>
                    <a:pt x="4843" y="35995"/>
                    <a:pt x="4860" y="35965"/>
                  </a:cubicBezTo>
                  <a:cubicBezTo>
                    <a:pt x="5216" y="35363"/>
                    <a:pt x="5474" y="34703"/>
                    <a:pt x="5720" y="34049"/>
                  </a:cubicBezTo>
                  <a:cubicBezTo>
                    <a:pt x="5981" y="33361"/>
                    <a:pt x="6219" y="32663"/>
                    <a:pt x="6435" y="31957"/>
                  </a:cubicBezTo>
                  <a:cubicBezTo>
                    <a:pt x="6707" y="31068"/>
                    <a:pt x="6938" y="30168"/>
                    <a:pt x="7130" y="29260"/>
                  </a:cubicBezTo>
                  <a:cubicBezTo>
                    <a:pt x="7143" y="29558"/>
                    <a:pt x="7158" y="29856"/>
                    <a:pt x="7181" y="30154"/>
                  </a:cubicBezTo>
                  <a:cubicBezTo>
                    <a:pt x="7155" y="30943"/>
                    <a:pt x="7086" y="31729"/>
                    <a:pt x="6975" y="32509"/>
                  </a:cubicBezTo>
                  <a:cubicBezTo>
                    <a:pt x="6794" y="33812"/>
                    <a:pt x="6487" y="35151"/>
                    <a:pt x="5781" y="36273"/>
                  </a:cubicBezTo>
                  <a:cubicBezTo>
                    <a:pt x="5466" y="36773"/>
                    <a:pt x="5024" y="37347"/>
                    <a:pt x="4491" y="37624"/>
                  </a:cubicBezTo>
                  <a:cubicBezTo>
                    <a:pt x="4423" y="37659"/>
                    <a:pt x="4361" y="37675"/>
                    <a:pt x="4304" y="37675"/>
                  </a:cubicBezTo>
                  <a:cubicBezTo>
                    <a:pt x="3835" y="37675"/>
                    <a:pt x="3741" y="36575"/>
                    <a:pt x="3755" y="36234"/>
                  </a:cubicBezTo>
                  <a:cubicBezTo>
                    <a:pt x="3810" y="34933"/>
                    <a:pt x="4660" y="33856"/>
                    <a:pt x="5278" y="32770"/>
                  </a:cubicBezTo>
                  <a:cubicBezTo>
                    <a:pt x="5649" y="32121"/>
                    <a:pt x="5982" y="31451"/>
                    <a:pt x="6280" y="30764"/>
                  </a:cubicBezTo>
                  <a:cubicBezTo>
                    <a:pt x="6449" y="30376"/>
                    <a:pt x="6615" y="29978"/>
                    <a:pt x="6760" y="29574"/>
                  </a:cubicBezTo>
                  <a:cubicBezTo>
                    <a:pt x="6830" y="29452"/>
                    <a:pt x="6891" y="29328"/>
                    <a:pt x="6948" y="29202"/>
                  </a:cubicBezTo>
                  <a:close/>
                  <a:moveTo>
                    <a:pt x="11519" y="37925"/>
                  </a:moveTo>
                  <a:cubicBezTo>
                    <a:pt x="11814" y="37925"/>
                    <a:pt x="12133" y="37949"/>
                    <a:pt x="12399" y="38054"/>
                  </a:cubicBezTo>
                  <a:cubicBezTo>
                    <a:pt x="12486" y="38088"/>
                    <a:pt x="12674" y="38182"/>
                    <a:pt x="12605" y="38301"/>
                  </a:cubicBezTo>
                  <a:cubicBezTo>
                    <a:pt x="12527" y="38431"/>
                    <a:pt x="12245" y="38465"/>
                    <a:pt x="12108" y="38489"/>
                  </a:cubicBezTo>
                  <a:cubicBezTo>
                    <a:pt x="11986" y="38511"/>
                    <a:pt x="11862" y="38522"/>
                    <a:pt x="11739" y="38522"/>
                  </a:cubicBezTo>
                  <a:cubicBezTo>
                    <a:pt x="11526" y="38522"/>
                    <a:pt x="11313" y="38491"/>
                    <a:pt x="11108" y="38436"/>
                  </a:cubicBezTo>
                  <a:cubicBezTo>
                    <a:pt x="10848" y="38365"/>
                    <a:pt x="10600" y="38245"/>
                    <a:pt x="10377" y="38092"/>
                  </a:cubicBezTo>
                  <a:cubicBezTo>
                    <a:pt x="10692" y="37997"/>
                    <a:pt x="11022" y="37936"/>
                    <a:pt x="11351" y="37928"/>
                  </a:cubicBezTo>
                  <a:cubicBezTo>
                    <a:pt x="11405" y="37926"/>
                    <a:pt x="11462" y="37925"/>
                    <a:pt x="11519" y="37925"/>
                  </a:cubicBezTo>
                  <a:close/>
                  <a:moveTo>
                    <a:pt x="9877" y="38271"/>
                  </a:moveTo>
                  <a:cubicBezTo>
                    <a:pt x="9884" y="38282"/>
                    <a:pt x="9891" y="38295"/>
                    <a:pt x="9898" y="38306"/>
                  </a:cubicBezTo>
                  <a:cubicBezTo>
                    <a:pt x="9953" y="38390"/>
                    <a:pt x="10011" y="38470"/>
                    <a:pt x="10068" y="38553"/>
                  </a:cubicBezTo>
                  <a:cubicBezTo>
                    <a:pt x="10131" y="38840"/>
                    <a:pt x="10173" y="39134"/>
                    <a:pt x="10194" y="39430"/>
                  </a:cubicBezTo>
                  <a:cubicBezTo>
                    <a:pt x="10209" y="39622"/>
                    <a:pt x="10207" y="39815"/>
                    <a:pt x="10194" y="40006"/>
                  </a:cubicBezTo>
                  <a:cubicBezTo>
                    <a:pt x="10182" y="40186"/>
                    <a:pt x="10166" y="40386"/>
                    <a:pt x="10074" y="40545"/>
                  </a:cubicBezTo>
                  <a:cubicBezTo>
                    <a:pt x="10020" y="40638"/>
                    <a:pt x="9916" y="40731"/>
                    <a:pt x="9805" y="40731"/>
                  </a:cubicBezTo>
                  <a:cubicBezTo>
                    <a:pt x="9788" y="40731"/>
                    <a:pt x="9770" y="40729"/>
                    <a:pt x="9753" y="40724"/>
                  </a:cubicBezTo>
                  <a:cubicBezTo>
                    <a:pt x="9583" y="40679"/>
                    <a:pt x="9533" y="40435"/>
                    <a:pt x="9509" y="40288"/>
                  </a:cubicBezTo>
                  <a:cubicBezTo>
                    <a:pt x="9455" y="39928"/>
                    <a:pt x="9471" y="39545"/>
                    <a:pt x="9543" y="39189"/>
                  </a:cubicBezTo>
                  <a:cubicBezTo>
                    <a:pt x="9586" y="38983"/>
                    <a:pt x="9644" y="38783"/>
                    <a:pt x="9722" y="38587"/>
                  </a:cubicBezTo>
                  <a:cubicBezTo>
                    <a:pt x="9762" y="38487"/>
                    <a:pt x="9827" y="38380"/>
                    <a:pt x="9877" y="38271"/>
                  </a:cubicBezTo>
                  <a:close/>
                  <a:moveTo>
                    <a:pt x="18651" y="38719"/>
                  </a:moveTo>
                  <a:cubicBezTo>
                    <a:pt x="19250" y="38719"/>
                    <a:pt x="19843" y="38874"/>
                    <a:pt x="20300" y="39270"/>
                  </a:cubicBezTo>
                  <a:cubicBezTo>
                    <a:pt x="20761" y="39671"/>
                    <a:pt x="20956" y="40281"/>
                    <a:pt x="20594" y="40821"/>
                  </a:cubicBezTo>
                  <a:cubicBezTo>
                    <a:pt x="20241" y="41347"/>
                    <a:pt x="19631" y="41528"/>
                    <a:pt x="19066" y="41731"/>
                  </a:cubicBezTo>
                  <a:cubicBezTo>
                    <a:pt x="18197" y="41607"/>
                    <a:pt x="17321" y="41544"/>
                    <a:pt x="16446" y="41544"/>
                  </a:cubicBezTo>
                  <a:cubicBezTo>
                    <a:pt x="15725" y="41544"/>
                    <a:pt x="15003" y="41587"/>
                    <a:pt x="14286" y="41673"/>
                  </a:cubicBezTo>
                  <a:cubicBezTo>
                    <a:pt x="14343" y="41645"/>
                    <a:pt x="14400" y="41615"/>
                    <a:pt x="14458" y="41588"/>
                  </a:cubicBezTo>
                  <a:cubicBezTo>
                    <a:pt x="15912" y="40894"/>
                    <a:pt x="17451" y="40392"/>
                    <a:pt x="19032" y="40084"/>
                  </a:cubicBezTo>
                  <a:cubicBezTo>
                    <a:pt x="19206" y="40051"/>
                    <a:pt x="19162" y="39792"/>
                    <a:pt x="19002" y="39792"/>
                  </a:cubicBezTo>
                  <a:cubicBezTo>
                    <a:pt x="18992" y="39792"/>
                    <a:pt x="18982" y="39793"/>
                    <a:pt x="18971" y="39795"/>
                  </a:cubicBezTo>
                  <a:cubicBezTo>
                    <a:pt x="17822" y="40022"/>
                    <a:pt x="16694" y="40349"/>
                    <a:pt x="15601" y="40778"/>
                  </a:cubicBezTo>
                  <a:cubicBezTo>
                    <a:pt x="15062" y="40988"/>
                    <a:pt x="14533" y="41226"/>
                    <a:pt x="14015" y="41485"/>
                  </a:cubicBezTo>
                  <a:cubicBezTo>
                    <a:pt x="13917" y="41534"/>
                    <a:pt x="13818" y="41587"/>
                    <a:pt x="13720" y="41638"/>
                  </a:cubicBezTo>
                  <a:cubicBezTo>
                    <a:pt x="13758" y="41601"/>
                    <a:pt x="13794" y="41564"/>
                    <a:pt x="13832" y="41530"/>
                  </a:cubicBezTo>
                  <a:cubicBezTo>
                    <a:pt x="14052" y="41324"/>
                    <a:pt x="14272" y="41120"/>
                    <a:pt x="14492" y="40916"/>
                  </a:cubicBezTo>
                  <a:cubicBezTo>
                    <a:pt x="15353" y="40117"/>
                    <a:pt x="16274" y="39294"/>
                    <a:pt x="17410" y="38922"/>
                  </a:cubicBezTo>
                  <a:cubicBezTo>
                    <a:pt x="17796" y="38797"/>
                    <a:pt x="18225" y="38719"/>
                    <a:pt x="18651" y="38719"/>
                  </a:cubicBezTo>
                  <a:close/>
                  <a:moveTo>
                    <a:pt x="16409" y="41859"/>
                  </a:moveTo>
                  <a:cubicBezTo>
                    <a:pt x="17261" y="41859"/>
                    <a:pt x="18113" y="41917"/>
                    <a:pt x="18960" y="42036"/>
                  </a:cubicBezTo>
                  <a:cubicBezTo>
                    <a:pt x="19875" y="42167"/>
                    <a:pt x="20778" y="42367"/>
                    <a:pt x="21664" y="42632"/>
                  </a:cubicBezTo>
                  <a:cubicBezTo>
                    <a:pt x="22602" y="42916"/>
                    <a:pt x="23578" y="43275"/>
                    <a:pt x="24327" y="43930"/>
                  </a:cubicBezTo>
                  <a:cubicBezTo>
                    <a:pt x="25015" y="44533"/>
                    <a:pt x="25401" y="45383"/>
                    <a:pt x="25083" y="46284"/>
                  </a:cubicBezTo>
                  <a:cubicBezTo>
                    <a:pt x="24794" y="47103"/>
                    <a:pt x="24069" y="47655"/>
                    <a:pt x="23251" y="47872"/>
                  </a:cubicBezTo>
                  <a:cubicBezTo>
                    <a:pt x="22909" y="47963"/>
                    <a:pt x="22567" y="48003"/>
                    <a:pt x="22228" y="48003"/>
                  </a:cubicBezTo>
                  <a:cubicBezTo>
                    <a:pt x="20788" y="48003"/>
                    <a:pt x="19388" y="47269"/>
                    <a:pt x="18208" y="46484"/>
                  </a:cubicBezTo>
                  <a:cubicBezTo>
                    <a:pt x="16542" y="45378"/>
                    <a:pt x="14888" y="44113"/>
                    <a:pt x="13795" y="42411"/>
                  </a:cubicBezTo>
                  <a:lnTo>
                    <a:pt x="13795" y="42411"/>
                  </a:lnTo>
                  <a:cubicBezTo>
                    <a:pt x="15711" y="43833"/>
                    <a:pt x="17934" y="44820"/>
                    <a:pt x="20300" y="45141"/>
                  </a:cubicBezTo>
                  <a:cubicBezTo>
                    <a:pt x="20820" y="45212"/>
                    <a:pt x="21347" y="45234"/>
                    <a:pt x="21872" y="45240"/>
                  </a:cubicBezTo>
                  <a:cubicBezTo>
                    <a:pt x="21873" y="45240"/>
                    <a:pt x="21874" y="45240"/>
                    <a:pt x="21875" y="45240"/>
                  </a:cubicBezTo>
                  <a:cubicBezTo>
                    <a:pt x="22012" y="45240"/>
                    <a:pt x="22022" y="45034"/>
                    <a:pt x="21884" y="45026"/>
                  </a:cubicBezTo>
                  <a:cubicBezTo>
                    <a:pt x="19023" y="44841"/>
                    <a:pt x="16271" y="43732"/>
                    <a:pt x="13977" y="42011"/>
                  </a:cubicBezTo>
                  <a:cubicBezTo>
                    <a:pt x="14785" y="41911"/>
                    <a:pt x="15597" y="41859"/>
                    <a:pt x="16409" y="41859"/>
                  </a:cubicBezTo>
                  <a:close/>
                  <a:moveTo>
                    <a:pt x="13885" y="43269"/>
                  </a:moveTo>
                  <a:lnTo>
                    <a:pt x="13885" y="43269"/>
                  </a:lnTo>
                  <a:cubicBezTo>
                    <a:pt x="14102" y="43667"/>
                    <a:pt x="14332" y="44062"/>
                    <a:pt x="14543" y="44465"/>
                  </a:cubicBezTo>
                  <a:cubicBezTo>
                    <a:pt x="14817" y="44985"/>
                    <a:pt x="15071" y="45515"/>
                    <a:pt x="15309" y="46052"/>
                  </a:cubicBezTo>
                  <a:cubicBezTo>
                    <a:pt x="15786" y="47133"/>
                    <a:pt x="16133" y="48248"/>
                    <a:pt x="16528" y="49357"/>
                  </a:cubicBezTo>
                  <a:cubicBezTo>
                    <a:pt x="16543" y="49400"/>
                    <a:pt x="16578" y="49418"/>
                    <a:pt x="16614" y="49418"/>
                  </a:cubicBezTo>
                  <a:cubicBezTo>
                    <a:pt x="16679" y="49418"/>
                    <a:pt x="16751" y="49361"/>
                    <a:pt x="16734" y="49285"/>
                  </a:cubicBezTo>
                  <a:cubicBezTo>
                    <a:pt x="16477" y="48136"/>
                    <a:pt x="16010" y="47012"/>
                    <a:pt x="15528" y="45941"/>
                  </a:cubicBezTo>
                  <a:cubicBezTo>
                    <a:pt x="15286" y="45405"/>
                    <a:pt x="15027" y="44877"/>
                    <a:pt x="14747" y="44360"/>
                  </a:cubicBezTo>
                  <a:cubicBezTo>
                    <a:pt x="14682" y="44238"/>
                    <a:pt x="14614" y="44115"/>
                    <a:pt x="14547" y="43991"/>
                  </a:cubicBezTo>
                  <a:lnTo>
                    <a:pt x="14547" y="43991"/>
                  </a:lnTo>
                  <a:cubicBezTo>
                    <a:pt x="15450" y="44962"/>
                    <a:pt x="16531" y="45778"/>
                    <a:pt x="17607" y="46518"/>
                  </a:cubicBezTo>
                  <a:cubicBezTo>
                    <a:pt x="17630" y="46534"/>
                    <a:pt x="17656" y="46551"/>
                    <a:pt x="17678" y="46567"/>
                  </a:cubicBezTo>
                  <a:cubicBezTo>
                    <a:pt x="17664" y="46589"/>
                    <a:pt x="17661" y="46618"/>
                    <a:pt x="17680" y="46643"/>
                  </a:cubicBezTo>
                  <a:cubicBezTo>
                    <a:pt x="17742" y="46714"/>
                    <a:pt x="17808" y="46781"/>
                    <a:pt x="17871" y="46850"/>
                  </a:cubicBezTo>
                  <a:cubicBezTo>
                    <a:pt x="18358" y="47816"/>
                    <a:pt x="18867" y="48842"/>
                    <a:pt x="18755" y="49950"/>
                  </a:cubicBezTo>
                  <a:cubicBezTo>
                    <a:pt x="18665" y="50846"/>
                    <a:pt x="17987" y="51790"/>
                    <a:pt x="17046" y="51790"/>
                  </a:cubicBezTo>
                  <a:cubicBezTo>
                    <a:pt x="16949" y="51790"/>
                    <a:pt x="16850" y="51780"/>
                    <a:pt x="16748" y="51759"/>
                  </a:cubicBezTo>
                  <a:cubicBezTo>
                    <a:pt x="16136" y="51633"/>
                    <a:pt x="15703" y="51064"/>
                    <a:pt x="15373" y="50573"/>
                  </a:cubicBezTo>
                  <a:cubicBezTo>
                    <a:pt x="15044" y="50085"/>
                    <a:pt x="14769" y="49552"/>
                    <a:pt x="14566" y="48998"/>
                  </a:cubicBezTo>
                  <a:cubicBezTo>
                    <a:pt x="14178" y="47934"/>
                    <a:pt x="14110" y="46803"/>
                    <a:pt x="14069" y="45683"/>
                  </a:cubicBezTo>
                  <a:cubicBezTo>
                    <a:pt x="14039" y="44878"/>
                    <a:pt x="14012" y="44065"/>
                    <a:pt x="13885" y="43269"/>
                  </a:cubicBezTo>
                  <a:close/>
                  <a:moveTo>
                    <a:pt x="24533" y="1"/>
                  </a:moveTo>
                  <a:cubicBezTo>
                    <a:pt x="24306" y="1"/>
                    <a:pt x="24077" y="87"/>
                    <a:pt x="23898" y="222"/>
                  </a:cubicBezTo>
                  <a:cubicBezTo>
                    <a:pt x="23632" y="424"/>
                    <a:pt x="23502" y="786"/>
                    <a:pt x="23590" y="1115"/>
                  </a:cubicBezTo>
                  <a:cubicBezTo>
                    <a:pt x="23680" y="1438"/>
                    <a:pt x="23922" y="1704"/>
                    <a:pt x="24239" y="1817"/>
                  </a:cubicBezTo>
                  <a:cubicBezTo>
                    <a:pt x="24330" y="1850"/>
                    <a:pt x="24426" y="1866"/>
                    <a:pt x="24522" y="1866"/>
                  </a:cubicBezTo>
                  <a:cubicBezTo>
                    <a:pt x="24766" y="1866"/>
                    <a:pt x="25008" y="1762"/>
                    <a:pt x="25172" y="1573"/>
                  </a:cubicBezTo>
                  <a:cubicBezTo>
                    <a:pt x="25189" y="1556"/>
                    <a:pt x="25204" y="1535"/>
                    <a:pt x="25218" y="1515"/>
                  </a:cubicBezTo>
                  <a:cubicBezTo>
                    <a:pt x="25397" y="1665"/>
                    <a:pt x="25560" y="1853"/>
                    <a:pt x="25687" y="1989"/>
                  </a:cubicBezTo>
                  <a:cubicBezTo>
                    <a:pt x="25985" y="2307"/>
                    <a:pt x="26249" y="2651"/>
                    <a:pt x="26510" y="2999"/>
                  </a:cubicBezTo>
                  <a:cubicBezTo>
                    <a:pt x="27052" y="3722"/>
                    <a:pt x="27608" y="4418"/>
                    <a:pt x="28275" y="5032"/>
                  </a:cubicBezTo>
                  <a:cubicBezTo>
                    <a:pt x="29422" y="6089"/>
                    <a:pt x="30740" y="6922"/>
                    <a:pt x="32117" y="7638"/>
                  </a:cubicBezTo>
                  <a:cubicBezTo>
                    <a:pt x="31187" y="7421"/>
                    <a:pt x="30233" y="7298"/>
                    <a:pt x="29277" y="7265"/>
                  </a:cubicBezTo>
                  <a:cubicBezTo>
                    <a:pt x="29062" y="7258"/>
                    <a:pt x="28847" y="7254"/>
                    <a:pt x="28632" y="7254"/>
                  </a:cubicBezTo>
                  <a:cubicBezTo>
                    <a:pt x="27242" y="7254"/>
                    <a:pt x="25849" y="7411"/>
                    <a:pt x="24489" y="7701"/>
                  </a:cubicBezTo>
                  <a:cubicBezTo>
                    <a:pt x="23782" y="7248"/>
                    <a:pt x="23568" y="6134"/>
                    <a:pt x="23139" y="5468"/>
                  </a:cubicBezTo>
                  <a:cubicBezTo>
                    <a:pt x="22888" y="5077"/>
                    <a:pt x="22522" y="4704"/>
                    <a:pt x="22048" y="4621"/>
                  </a:cubicBezTo>
                  <a:cubicBezTo>
                    <a:pt x="22000" y="4612"/>
                    <a:pt x="21953" y="4608"/>
                    <a:pt x="21907" y="4608"/>
                  </a:cubicBezTo>
                  <a:cubicBezTo>
                    <a:pt x="21560" y="4608"/>
                    <a:pt x="21286" y="4839"/>
                    <a:pt x="21210" y="5201"/>
                  </a:cubicBezTo>
                  <a:cubicBezTo>
                    <a:pt x="21014" y="6110"/>
                    <a:pt x="21821" y="6947"/>
                    <a:pt x="22495" y="7417"/>
                  </a:cubicBezTo>
                  <a:cubicBezTo>
                    <a:pt x="22796" y="7627"/>
                    <a:pt x="23121" y="7806"/>
                    <a:pt x="23459" y="7953"/>
                  </a:cubicBezTo>
                  <a:cubicBezTo>
                    <a:pt x="23278" y="8000"/>
                    <a:pt x="23100" y="8048"/>
                    <a:pt x="22921" y="8099"/>
                  </a:cubicBezTo>
                  <a:cubicBezTo>
                    <a:pt x="21508" y="8517"/>
                    <a:pt x="20141" y="9085"/>
                    <a:pt x="18836" y="9774"/>
                  </a:cubicBezTo>
                  <a:cubicBezTo>
                    <a:pt x="17593" y="9237"/>
                    <a:pt x="17190" y="7357"/>
                    <a:pt x="15694" y="7272"/>
                  </a:cubicBezTo>
                  <a:cubicBezTo>
                    <a:pt x="15670" y="7271"/>
                    <a:pt x="15647" y="7270"/>
                    <a:pt x="15624" y="7270"/>
                  </a:cubicBezTo>
                  <a:cubicBezTo>
                    <a:pt x="15026" y="7270"/>
                    <a:pt x="14598" y="7709"/>
                    <a:pt x="14713" y="8332"/>
                  </a:cubicBezTo>
                  <a:cubicBezTo>
                    <a:pt x="14841" y="9033"/>
                    <a:pt x="15475" y="9542"/>
                    <a:pt x="16085" y="9822"/>
                  </a:cubicBezTo>
                  <a:cubicBezTo>
                    <a:pt x="16708" y="10107"/>
                    <a:pt x="17383" y="10191"/>
                    <a:pt x="18060" y="10198"/>
                  </a:cubicBezTo>
                  <a:cubicBezTo>
                    <a:pt x="16580" y="11055"/>
                    <a:pt x="15194" y="12078"/>
                    <a:pt x="13941" y="13245"/>
                  </a:cubicBezTo>
                  <a:cubicBezTo>
                    <a:pt x="13910" y="13248"/>
                    <a:pt x="13879" y="13254"/>
                    <a:pt x="13849" y="13255"/>
                  </a:cubicBezTo>
                  <a:cubicBezTo>
                    <a:pt x="13635" y="13278"/>
                    <a:pt x="13421" y="13295"/>
                    <a:pt x="13205" y="13306"/>
                  </a:cubicBezTo>
                  <a:cubicBezTo>
                    <a:pt x="12804" y="13330"/>
                    <a:pt x="12402" y="13342"/>
                    <a:pt x="11999" y="13349"/>
                  </a:cubicBezTo>
                  <a:cubicBezTo>
                    <a:pt x="11195" y="13366"/>
                    <a:pt x="10389" y="13360"/>
                    <a:pt x="9584" y="13373"/>
                  </a:cubicBezTo>
                  <a:cubicBezTo>
                    <a:pt x="8797" y="13384"/>
                    <a:pt x="8009" y="13413"/>
                    <a:pt x="7225" y="13494"/>
                  </a:cubicBezTo>
                  <a:cubicBezTo>
                    <a:pt x="6487" y="13567"/>
                    <a:pt x="5670" y="13643"/>
                    <a:pt x="5030" y="14055"/>
                  </a:cubicBezTo>
                  <a:cubicBezTo>
                    <a:pt x="4528" y="14380"/>
                    <a:pt x="4139" y="14958"/>
                    <a:pt x="4228" y="15581"/>
                  </a:cubicBezTo>
                  <a:cubicBezTo>
                    <a:pt x="4315" y="16186"/>
                    <a:pt x="4838" y="16655"/>
                    <a:pt x="5399" y="16832"/>
                  </a:cubicBezTo>
                  <a:cubicBezTo>
                    <a:pt x="5653" y="16912"/>
                    <a:pt x="5915" y="16944"/>
                    <a:pt x="6178" y="16944"/>
                  </a:cubicBezTo>
                  <a:cubicBezTo>
                    <a:pt x="6623" y="16944"/>
                    <a:pt x="7073" y="16854"/>
                    <a:pt x="7500" y="16754"/>
                  </a:cubicBezTo>
                  <a:cubicBezTo>
                    <a:pt x="8245" y="16582"/>
                    <a:pt x="8974" y="16338"/>
                    <a:pt x="9679" y="16045"/>
                  </a:cubicBezTo>
                  <a:cubicBezTo>
                    <a:pt x="10484" y="15711"/>
                    <a:pt x="11261" y="15320"/>
                    <a:pt x="12016" y="14885"/>
                  </a:cubicBezTo>
                  <a:cubicBezTo>
                    <a:pt x="12132" y="14817"/>
                    <a:pt x="12247" y="14749"/>
                    <a:pt x="12365" y="14680"/>
                  </a:cubicBezTo>
                  <a:lnTo>
                    <a:pt x="12365" y="14680"/>
                  </a:lnTo>
                  <a:cubicBezTo>
                    <a:pt x="10387" y="16640"/>
                    <a:pt x="8208" y="18608"/>
                    <a:pt x="5336" y="18889"/>
                  </a:cubicBezTo>
                  <a:cubicBezTo>
                    <a:pt x="5159" y="18907"/>
                    <a:pt x="4981" y="18915"/>
                    <a:pt x="4803" y="18915"/>
                  </a:cubicBezTo>
                  <a:cubicBezTo>
                    <a:pt x="4595" y="18915"/>
                    <a:pt x="4386" y="18904"/>
                    <a:pt x="4179" y="18881"/>
                  </a:cubicBezTo>
                  <a:cubicBezTo>
                    <a:pt x="3987" y="18859"/>
                    <a:pt x="3803" y="18818"/>
                    <a:pt x="3618" y="18764"/>
                  </a:cubicBezTo>
                  <a:cubicBezTo>
                    <a:pt x="3540" y="18740"/>
                    <a:pt x="3468" y="18709"/>
                    <a:pt x="3393" y="18676"/>
                  </a:cubicBezTo>
                  <a:cubicBezTo>
                    <a:pt x="3413" y="18505"/>
                    <a:pt x="3384" y="18324"/>
                    <a:pt x="3293" y="18156"/>
                  </a:cubicBezTo>
                  <a:cubicBezTo>
                    <a:pt x="3150" y="17887"/>
                    <a:pt x="2908" y="17770"/>
                    <a:pt x="2661" y="17770"/>
                  </a:cubicBezTo>
                  <a:cubicBezTo>
                    <a:pt x="2633" y="17770"/>
                    <a:pt x="2606" y="17771"/>
                    <a:pt x="2578" y="17774"/>
                  </a:cubicBezTo>
                  <a:cubicBezTo>
                    <a:pt x="2530" y="17765"/>
                    <a:pt x="2481" y="17760"/>
                    <a:pt x="2432" y="17760"/>
                  </a:cubicBezTo>
                  <a:cubicBezTo>
                    <a:pt x="2308" y="17760"/>
                    <a:pt x="2181" y="17790"/>
                    <a:pt x="2059" y="17863"/>
                  </a:cubicBezTo>
                  <a:cubicBezTo>
                    <a:pt x="1365" y="18272"/>
                    <a:pt x="1557" y="19289"/>
                    <a:pt x="2320" y="19475"/>
                  </a:cubicBezTo>
                  <a:cubicBezTo>
                    <a:pt x="2389" y="19492"/>
                    <a:pt x="2456" y="19499"/>
                    <a:pt x="2521" y="19499"/>
                  </a:cubicBezTo>
                  <a:cubicBezTo>
                    <a:pt x="2825" y="19499"/>
                    <a:pt x="3086" y="19330"/>
                    <a:pt x="3242" y="19088"/>
                  </a:cubicBezTo>
                  <a:cubicBezTo>
                    <a:pt x="3478" y="19119"/>
                    <a:pt x="3721" y="19128"/>
                    <a:pt x="3948" y="19149"/>
                  </a:cubicBezTo>
                  <a:cubicBezTo>
                    <a:pt x="4179" y="19169"/>
                    <a:pt x="4408" y="19181"/>
                    <a:pt x="4639" y="19181"/>
                  </a:cubicBezTo>
                  <a:cubicBezTo>
                    <a:pt x="4757" y="19181"/>
                    <a:pt x="4875" y="19178"/>
                    <a:pt x="4995" y="19171"/>
                  </a:cubicBezTo>
                  <a:cubicBezTo>
                    <a:pt x="5703" y="19133"/>
                    <a:pt x="6393" y="18993"/>
                    <a:pt x="7065" y="18760"/>
                  </a:cubicBezTo>
                  <a:cubicBezTo>
                    <a:pt x="8559" y="18242"/>
                    <a:pt x="9881" y="17307"/>
                    <a:pt x="11031" y="16232"/>
                  </a:cubicBezTo>
                  <a:cubicBezTo>
                    <a:pt x="11457" y="15832"/>
                    <a:pt x="11866" y="15416"/>
                    <a:pt x="12264" y="14992"/>
                  </a:cubicBezTo>
                  <a:lnTo>
                    <a:pt x="12264" y="14992"/>
                  </a:lnTo>
                  <a:cubicBezTo>
                    <a:pt x="11051" y="16396"/>
                    <a:pt x="10030" y="17950"/>
                    <a:pt x="9221" y="19608"/>
                  </a:cubicBezTo>
                  <a:cubicBezTo>
                    <a:pt x="9205" y="19620"/>
                    <a:pt x="9190" y="19638"/>
                    <a:pt x="9180" y="19660"/>
                  </a:cubicBezTo>
                  <a:cubicBezTo>
                    <a:pt x="8732" y="20597"/>
                    <a:pt x="7567" y="20609"/>
                    <a:pt x="6701" y="20858"/>
                  </a:cubicBezTo>
                  <a:cubicBezTo>
                    <a:pt x="5947" y="21077"/>
                    <a:pt x="5085" y="21564"/>
                    <a:pt x="4687" y="22276"/>
                  </a:cubicBezTo>
                  <a:cubicBezTo>
                    <a:pt x="4531" y="22554"/>
                    <a:pt x="4474" y="22894"/>
                    <a:pt x="4687" y="23160"/>
                  </a:cubicBezTo>
                  <a:cubicBezTo>
                    <a:pt x="4887" y="23412"/>
                    <a:pt x="5227" y="23481"/>
                    <a:pt x="5540" y="23481"/>
                  </a:cubicBezTo>
                  <a:cubicBezTo>
                    <a:pt x="5588" y="23481"/>
                    <a:pt x="5635" y="23479"/>
                    <a:pt x="5681" y="23476"/>
                  </a:cubicBezTo>
                  <a:cubicBezTo>
                    <a:pt x="6425" y="23426"/>
                    <a:pt x="7087" y="23023"/>
                    <a:pt x="7626" y="22531"/>
                  </a:cubicBezTo>
                  <a:cubicBezTo>
                    <a:pt x="7865" y="22314"/>
                    <a:pt x="8085" y="22077"/>
                    <a:pt x="8292" y="21829"/>
                  </a:cubicBezTo>
                  <a:lnTo>
                    <a:pt x="8292" y="21829"/>
                  </a:lnTo>
                  <a:cubicBezTo>
                    <a:pt x="7798" y="23228"/>
                    <a:pt x="7449" y="24681"/>
                    <a:pt x="7266" y="26167"/>
                  </a:cubicBezTo>
                  <a:cubicBezTo>
                    <a:pt x="7265" y="26179"/>
                    <a:pt x="7265" y="26189"/>
                    <a:pt x="7263" y="26200"/>
                  </a:cubicBezTo>
                  <a:cubicBezTo>
                    <a:pt x="6944" y="26762"/>
                    <a:pt x="6469" y="27193"/>
                    <a:pt x="5971" y="27593"/>
                  </a:cubicBezTo>
                  <a:cubicBezTo>
                    <a:pt x="5711" y="27803"/>
                    <a:pt x="5447" y="28008"/>
                    <a:pt x="5197" y="28229"/>
                  </a:cubicBezTo>
                  <a:cubicBezTo>
                    <a:pt x="5003" y="28401"/>
                    <a:pt x="4772" y="28596"/>
                    <a:pt x="4759" y="28876"/>
                  </a:cubicBezTo>
                  <a:cubicBezTo>
                    <a:pt x="4743" y="29258"/>
                    <a:pt x="5131" y="29515"/>
                    <a:pt x="5482" y="29515"/>
                  </a:cubicBezTo>
                  <a:cubicBezTo>
                    <a:pt x="5523" y="29515"/>
                    <a:pt x="5563" y="29511"/>
                    <a:pt x="5602" y="29504"/>
                  </a:cubicBezTo>
                  <a:cubicBezTo>
                    <a:pt x="6131" y="29408"/>
                    <a:pt x="6460" y="28819"/>
                    <a:pt x="6737" y="28413"/>
                  </a:cubicBezTo>
                  <a:cubicBezTo>
                    <a:pt x="6889" y="28192"/>
                    <a:pt x="7023" y="27961"/>
                    <a:pt x="7144" y="27724"/>
                  </a:cubicBezTo>
                  <a:lnTo>
                    <a:pt x="7144" y="27724"/>
                  </a:lnTo>
                  <a:cubicBezTo>
                    <a:pt x="7138" y="27852"/>
                    <a:pt x="7130" y="27981"/>
                    <a:pt x="7127" y="28108"/>
                  </a:cubicBezTo>
                  <a:cubicBezTo>
                    <a:pt x="7103" y="28206"/>
                    <a:pt x="7070" y="28301"/>
                    <a:pt x="7038" y="28398"/>
                  </a:cubicBezTo>
                  <a:cubicBezTo>
                    <a:pt x="7012" y="28367"/>
                    <a:pt x="6974" y="28350"/>
                    <a:pt x="6935" y="28350"/>
                  </a:cubicBezTo>
                  <a:cubicBezTo>
                    <a:pt x="6887" y="28350"/>
                    <a:pt x="6838" y="28377"/>
                    <a:pt x="6812" y="28440"/>
                  </a:cubicBezTo>
                  <a:cubicBezTo>
                    <a:pt x="6633" y="28880"/>
                    <a:pt x="6477" y="29327"/>
                    <a:pt x="6313" y="29771"/>
                  </a:cubicBezTo>
                  <a:cubicBezTo>
                    <a:pt x="5944" y="30263"/>
                    <a:pt x="5493" y="30692"/>
                    <a:pt x="5017" y="31038"/>
                  </a:cubicBezTo>
                  <a:cubicBezTo>
                    <a:pt x="4177" y="31649"/>
                    <a:pt x="3101" y="32235"/>
                    <a:pt x="2026" y="32235"/>
                  </a:cubicBezTo>
                  <a:cubicBezTo>
                    <a:pt x="1966" y="32235"/>
                    <a:pt x="1906" y="32234"/>
                    <a:pt x="1846" y="32230"/>
                  </a:cubicBezTo>
                  <a:cubicBezTo>
                    <a:pt x="1885" y="32045"/>
                    <a:pt x="1853" y="31860"/>
                    <a:pt x="1753" y="31701"/>
                  </a:cubicBezTo>
                  <a:cubicBezTo>
                    <a:pt x="1716" y="31516"/>
                    <a:pt x="1629" y="31343"/>
                    <a:pt x="1475" y="31218"/>
                  </a:cubicBezTo>
                  <a:cubicBezTo>
                    <a:pt x="1341" y="31111"/>
                    <a:pt x="1193" y="31064"/>
                    <a:pt x="1044" y="31064"/>
                  </a:cubicBezTo>
                  <a:cubicBezTo>
                    <a:pt x="640" y="31064"/>
                    <a:pt x="232" y="31406"/>
                    <a:pt x="98" y="31784"/>
                  </a:cubicBezTo>
                  <a:cubicBezTo>
                    <a:pt x="0" y="32060"/>
                    <a:pt x="16" y="32413"/>
                    <a:pt x="171" y="32664"/>
                  </a:cubicBezTo>
                  <a:cubicBezTo>
                    <a:pt x="262" y="32812"/>
                    <a:pt x="381" y="32924"/>
                    <a:pt x="541" y="32989"/>
                  </a:cubicBezTo>
                  <a:cubicBezTo>
                    <a:pt x="621" y="33021"/>
                    <a:pt x="706" y="33035"/>
                    <a:pt x="792" y="33035"/>
                  </a:cubicBezTo>
                  <a:cubicBezTo>
                    <a:pt x="883" y="33035"/>
                    <a:pt x="973" y="33019"/>
                    <a:pt x="1057" y="32992"/>
                  </a:cubicBezTo>
                  <a:cubicBezTo>
                    <a:pt x="1311" y="32911"/>
                    <a:pt x="1560" y="32755"/>
                    <a:pt x="1712" y="32529"/>
                  </a:cubicBezTo>
                  <a:cubicBezTo>
                    <a:pt x="1848" y="32554"/>
                    <a:pt x="1986" y="32565"/>
                    <a:pt x="2125" y="32565"/>
                  </a:cubicBezTo>
                  <a:cubicBezTo>
                    <a:pt x="3188" y="32565"/>
                    <a:pt x="4313" y="31905"/>
                    <a:pt x="5112" y="31335"/>
                  </a:cubicBezTo>
                  <a:cubicBezTo>
                    <a:pt x="5427" y="31109"/>
                    <a:pt x="5725" y="30856"/>
                    <a:pt x="5995" y="30578"/>
                  </a:cubicBezTo>
                  <a:lnTo>
                    <a:pt x="5995" y="30580"/>
                  </a:lnTo>
                  <a:cubicBezTo>
                    <a:pt x="5687" y="31296"/>
                    <a:pt x="5336" y="31996"/>
                    <a:pt x="4946" y="32671"/>
                  </a:cubicBezTo>
                  <a:cubicBezTo>
                    <a:pt x="4275" y="33839"/>
                    <a:pt x="3376" y="35019"/>
                    <a:pt x="3414" y="36438"/>
                  </a:cubicBezTo>
                  <a:cubicBezTo>
                    <a:pt x="3428" y="36917"/>
                    <a:pt x="3560" y="37726"/>
                    <a:pt x="4043" y="37965"/>
                  </a:cubicBezTo>
                  <a:cubicBezTo>
                    <a:pt x="4122" y="38004"/>
                    <a:pt x="4204" y="38022"/>
                    <a:pt x="4286" y="38022"/>
                  </a:cubicBezTo>
                  <a:cubicBezTo>
                    <a:pt x="4739" y="38022"/>
                    <a:pt x="5212" y="37492"/>
                    <a:pt x="5466" y="37211"/>
                  </a:cubicBezTo>
                  <a:cubicBezTo>
                    <a:pt x="6408" y="36170"/>
                    <a:pt x="6866" y="34785"/>
                    <a:pt x="7120" y="33424"/>
                  </a:cubicBezTo>
                  <a:cubicBezTo>
                    <a:pt x="7232" y="32814"/>
                    <a:pt x="7306" y="32201"/>
                    <a:pt x="7358" y="31584"/>
                  </a:cubicBezTo>
                  <a:cubicBezTo>
                    <a:pt x="7712" y="33833"/>
                    <a:pt x="8465" y="36011"/>
                    <a:pt x="9675" y="37948"/>
                  </a:cubicBezTo>
                  <a:cubicBezTo>
                    <a:pt x="9536" y="38070"/>
                    <a:pt x="9458" y="38284"/>
                    <a:pt x="9394" y="38443"/>
                  </a:cubicBezTo>
                  <a:cubicBezTo>
                    <a:pt x="9309" y="38653"/>
                    <a:pt x="9244" y="38873"/>
                    <a:pt x="9200" y="39097"/>
                  </a:cubicBezTo>
                  <a:cubicBezTo>
                    <a:pt x="9113" y="39535"/>
                    <a:pt x="9082" y="40017"/>
                    <a:pt x="9181" y="40457"/>
                  </a:cubicBezTo>
                  <a:cubicBezTo>
                    <a:pt x="9231" y="40674"/>
                    <a:pt x="9335" y="40904"/>
                    <a:pt x="9539" y="41018"/>
                  </a:cubicBezTo>
                  <a:cubicBezTo>
                    <a:pt x="9621" y="41063"/>
                    <a:pt x="9711" y="41085"/>
                    <a:pt x="9801" y="41085"/>
                  </a:cubicBezTo>
                  <a:cubicBezTo>
                    <a:pt x="9916" y="41085"/>
                    <a:pt x="10031" y="41050"/>
                    <a:pt x="10129" y="40987"/>
                  </a:cubicBezTo>
                  <a:cubicBezTo>
                    <a:pt x="10532" y="40724"/>
                    <a:pt x="10543" y="40191"/>
                    <a:pt x="10529" y="39756"/>
                  </a:cubicBezTo>
                  <a:cubicBezTo>
                    <a:pt x="10526" y="39674"/>
                    <a:pt x="10518" y="39595"/>
                    <a:pt x="10508" y="39515"/>
                  </a:cubicBezTo>
                  <a:lnTo>
                    <a:pt x="10508" y="39515"/>
                  </a:lnTo>
                  <a:cubicBezTo>
                    <a:pt x="10688" y="39947"/>
                    <a:pt x="10840" y="40382"/>
                    <a:pt x="10939" y="40847"/>
                  </a:cubicBezTo>
                  <a:cubicBezTo>
                    <a:pt x="11077" y="41490"/>
                    <a:pt x="11129" y="42150"/>
                    <a:pt x="11098" y="42808"/>
                  </a:cubicBezTo>
                  <a:cubicBezTo>
                    <a:pt x="11067" y="43467"/>
                    <a:pt x="10953" y="44118"/>
                    <a:pt x="10756" y="44743"/>
                  </a:cubicBezTo>
                  <a:cubicBezTo>
                    <a:pt x="10653" y="45073"/>
                    <a:pt x="10528" y="45396"/>
                    <a:pt x="10376" y="45707"/>
                  </a:cubicBezTo>
                  <a:cubicBezTo>
                    <a:pt x="10316" y="45827"/>
                    <a:pt x="10243" y="45945"/>
                    <a:pt x="10167" y="46066"/>
                  </a:cubicBezTo>
                  <a:cubicBezTo>
                    <a:pt x="10129" y="46047"/>
                    <a:pt x="10089" y="46023"/>
                    <a:pt x="10051" y="46012"/>
                  </a:cubicBezTo>
                  <a:cubicBezTo>
                    <a:pt x="9976" y="45991"/>
                    <a:pt x="9896" y="45979"/>
                    <a:pt x="9817" y="45979"/>
                  </a:cubicBezTo>
                  <a:cubicBezTo>
                    <a:pt x="9812" y="45979"/>
                    <a:pt x="9807" y="45979"/>
                    <a:pt x="9803" y="45979"/>
                  </a:cubicBezTo>
                  <a:cubicBezTo>
                    <a:pt x="9740" y="45979"/>
                    <a:pt x="9679" y="45988"/>
                    <a:pt x="9621" y="46006"/>
                  </a:cubicBezTo>
                  <a:cubicBezTo>
                    <a:pt x="9613" y="46009"/>
                    <a:pt x="9604" y="46015"/>
                    <a:pt x="9594" y="46019"/>
                  </a:cubicBezTo>
                  <a:cubicBezTo>
                    <a:pt x="9556" y="46033"/>
                    <a:pt x="9519" y="46049"/>
                    <a:pt x="9484" y="46069"/>
                  </a:cubicBezTo>
                  <a:cubicBezTo>
                    <a:pt x="9452" y="46084"/>
                    <a:pt x="9425" y="46101"/>
                    <a:pt x="9398" y="46121"/>
                  </a:cubicBezTo>
                  <a:cubicBezTo>
                    <a:pt x="9394" y="46122"/>
                    <a:pt x="9393" y="46127"/>
                    <a:pt x="9390" y="46128"/>
                  </a:cubicBezTo>
                  <a:cubicBezTo>
                    <a:pt x="9248" y="46227"/>
                    <a:pt x="9136" y="46368"/>
                    <a:pt x="9088" y="46538"/>
                  </a:cubicBezTo>
                  <a:cubicBezTo>
                    <a:pt x="9011" y="46815"/>
                    <a:pt x="9108" y="47099"/>
                    <a:pt x="9325" y="47282"/>
                  </a:cubicBezTo>
                  <a:cubicBezTo>
                    <a:pt x="9465" y="47397"/>
                    <a:pt x="9652" y="47472"/>
                    <a:pt x="9838" y="47472"/>
                  </a:cubicBezTo>
                  <a:cubicBezTo>
                    <a:pt x="9908" y="47472"/>
                    <a:pt x="9978" y="47461"/>
                    <a:pt x="10045" y="47438"/>
                  </a:cubicBezTo>
                  <a:cubicBezTo>
                    <a:pt x="10139" y="47405"/>
                    <a:pt x="10209" y="47370"/>
                    <a:pt x="10288" y="47307"/>
                  </a:cubicBezTo>
                  <a:cubicBezTo>
                    <a:pt x="10345" y="47263"/>
                    <a:pt x="10394" y="47205"/>
                    <a:pt x="10436" y="47144"/>
                  </a:cubicBezTo>
                  <a:cubicBezTo>
                    <a:pt x="10515" y="47026"/>
                    <a:pt x="10563" y="46873"/>
                    <a:pt x="10566" y="46730"/>
                  </a:cubicBezTo>
                  <a:cubicBezTo>
                    <a:pt x="10570" y="46554"/>
                    <a:pt x="10515" y="46396"/>
                    <a:pt x="10414" y="46256"/>
                  </a:cubicBezTo>
                  <a:cubicBezTo>
                    <a:pt x="10498" y="46098"/>
                    <a:pt x="10566" y="45930"/>
                    <a:pt x="10634" y="45785"/>
                  </a:cubicBezTo>
                  <a:cubicBezTo>
                    <a:pt x="10779" y="45473"/>
                    <a:pt x="10904" y="45149"/>
                    <a:pt x="11004" y="44821"/>
                  </a:cubicBezTo>
                  <a:cubicBezTo>
                    <a:pt x="11203" y="44174"/>
                    <a:pt x="11317" y="43496"/>
                    <a:pt x="11345" y="42820"/>
                  </a:cubicBezTo>
                  <a:cubicBezTo>
                    <a:pt x="11389" y="41692"/>
                    <a:pt x="11207" y="40459"/>
                    <a:pt x="10719" y="39412"/>
                  </a:cubicBezTo>
                  <a:lnTo>
                    <a:pt x="10719" y="39412"/>
                  </a:lnTo>
                  <a:cubicBezTo>
                    <a:pt x="11449" y="40332"/>
                    <a:pt x="12273" y="41185"/>
                    <a:pt x="13182" y="41934"/>
                  </a:cubicBezTo>
                  <a:cubicBezTo>
                    <a:pt x="13151" y="41981"/>
                    <a:pt x="13140" y="42042"/>
                    <a:pt x="13175" y="42110"/>
                  </a:cubicBezTo>
                  <a:cubicBezTo>
                    <a:pt x="13189" y="42136"/>
                    <a:pt x="13208" y="42161"/>
                    <a:pt x="13222" y="42190"/>
                  </a:cubicBezTo>
                  <a:cubicBezTo>
                    <a:pt x="13223" y="42198"/>
                    <a:pt x="13222" y="42205"/>
                    <a:pt x="13225" y="42214"/>
                  </a:cubicBezTo>
                  <a:cubicBezTo>
                    <a:pt x="13605" y="43379"/>
                    <a:pt x="13615" y="44603"/>
                    <a:pt x="13656" y="45815"/>
                  </a:cubicBezTo>
                  <a:cubicBezTo>
                    <a:pt x="13699" y="47052"/>
                    <a:pt x="13809" y="48272"/>
                    <a:pt x="14282" y="49428"/>
                  </a:cubicBezTo>
                  <a:cubicBezTo>
                    <a:pt x="14534" y="50045"/>
                    <a:pt x="14875" y="50626"/>
                    <a:pt x="15286" y="51149"/>
                  </a:cubicBezTo>
                  <a:cubicBezTo>
                    <a:pt x="15658" y="51623"/>
                    <a:pt x="16129" y="52057"/>
                    <a:pt x="16745" y="52144"/>
                  </a:cubicBezTo>
                  <a:cubicBezTo>
                    <a:pt x="16827" y="52155"/>
                    <a:pt x="16908" y="52161"/>
                    <a:pt x="16988" y="52161"/>
                  </a:cubicBezTo>
                  <a:cubicBezTo>
                    <a:pt x="17949" y="52161"/>
                    <a:pt x="18769" y="51363"/>
                    <a:pt x="19005" y="50448"/>
                  </a:cubicBezTo>
                  <a:cubicBezTo>
                    <a:pt x="19280" y="49384"/>
                    <a:pt x="18947" y="48361"/>
                    <a:pt x="18445" y="47432"/>
                  </a:cubicBezTo>
                  <a:lnTo>
                    <a:pt x="18445" y="47432"/>
                  </a:lnTo>
                  <a:cubicBezTo>
                    <a:pt x="18795" y="47771"/>
                    <a:pt x="19157" y="48100"/>
                    <a:pt x="19503" y="48442"/>
                  </a:cubicBezTo>
                  <a:cubicBezTo>
                    <a:pt x="20110" y="49044"/>
                    <a:pt x="20699" y="49667"/>
                    <a:pt x="21247" y="50322"/>
                  </a:cubicBezTo>
                  <a:cubicBezTo>
                    <a:pt x="21794" y="50980"/>
                    <a:pt x="22302" y="51674"/>
                    <a:pt x="22735" y="52415"/>
                  </a:cubicBezTo>
                  <a:cubicBezTo>
                    <a:pt x="23030" y="52923"/>
                    <a:pt x="23275" y="53453"/>
                    <a:pt x="23505" y="53992"/>
                  </a:cubicBezTo>
                  <a:cubicBezTo>
                    <a:pt x="23410" y="54053"/>
                    <a:pt x="23321" y="54130"/>
                    <a:pt x="23256" y="54226"/>
                  </a:cubicBezTo>
                  <a:cubicBezTo>
                    <a:pt x="23073" y="54490"/>
                    <a:pt x="23056" y="54838"/>
                    <a:pt x="23169" y="55132"/>
                  </a:cubicBezTo>
                  <a:cubicBezTo>
                    <a:pt x="23305" y="55482"/>
                    <a:pt x="23675" y="55700"/>
                    <a:pt x="24035" y="55700"/>
                  </a:cubicBezTo>
                  <a:cubicBezTo>
                    <a:pt x="24255" y="55700"/>
                    <a:pt x="24471" y="55618"/>
                    <a:pt x="24626" y="55435"/>
                  </a:cubicBezTo>
                  <a:cubicBezTo>
                    <a:pt x="24813" y="55217"/>
                    <a:pt x="24880" y="54932"/>
                    <a:pt x="24811" y="54656"/>
                  </a:cubicBezTo>
                  <a:lnTo>
                    <a:pt x="24811" y="54577"/>
                  </a:lnTo>
                  <a:cubicBezTo>
                    <a:pt x="24812" y="54591"/>
                    <a:pt x="24815" y="54614"/>
                    <a:pt x="24815" y="54614"/>
                  </a:cubicBezTo>
                  <a:cubicBezTo>
                    <a:pt x="24816" y="54614"/>
                    <a:pt x="24814" y="54597"/>
                    <a:pt x="24809" y="54543"/>
                  </a:cubicBezTo>
                  <a:cubicBezTo>
                    <a:pt x="24808" y="54526"/>
                    <a:pt x="24806" y="54509"/>
                    <a:pt x="24802" y="54492"/>
                  </a:cubicBezTo>
                  <a:cubicBezTo>
                    <a:pt x="24796" y="54462"/>
                    <a:pt x="24789" y="54431"/>
                    <a:pt x="24781" y="54401"/>
                  </a:cubicBezTo>
                  <a:cubicBezTo>
                    <a:pt x="24730" y="54238"/>
                    <a:pt x="24638" y="54095"/>
                    <a:pt x="24498" y="53994"/>
                  </a:cubicBezTo>
                  <a:cubicBezTo>
                    <a:pt x="24376" y="53903"/>
                    <a:pt x="24222" y="53858"/>
                    <a:pt x="24071" y="53842"/>
                  </a:cubicBezTo>
                  <a:cubicBezTo>
                    <a:pt x="24050" y="53840"/>
                    <a:pt x="24030" y="53839"/>
                    <a:pt x="24009" y="53839"/>
                  </a:cubicBezTo>
                  <a:cubicBezTo>
                    <a:pt x="23932" y="53839"/>
                    <a:pt x="23857" y="53851"/>
                    <a:pt x="23782" y="53869"/>
                  </a:cubicBezTo>
                  <a:cubicBezTo>
                    <a:pt x="23307" y="52513"/>
                    <a:pt x="22413" y="51268"/>
                    <a:pt x="21511" y="50192"/>
                  </a:cubicBezTo>
                  <a:cubicBezTo>
                    <a:pt x="20943" y="49513"/>
                    <a:pt x="20332" y="48876"/>
                    <a:pt x="19699" y="48263"/>
                  </a:cubicBezTo>
                  <a:cubicBezTo>
                    <a:pt x="19252" y="47829"/>
                    <a:pt x="18799" y="47382"/>
                    <a:pt x="18318" y="46979"/>
                  </a:cubicBezTo>
                  <a:lnTo>
                    <a:pt x="18318" y="46979"/>
                  </a:lnTo>
                  <a:cubicBezTo>
                    <a:pt x="19502" y="47720"/>
                    <a:pt x="20823" y="48339"/>
                    <a:pt x="22210" y="48339"/>
                  </a:cubicBezTo>
                  <a:cubicBezTo>
                    <a:pt x="22457" y="48339"/>
                    <a:pt x="22706" y="48320"/>
                    <a:pt x="22956" y="48278"/>
                  </a:cubicBezTo>
                  <a:cubicBezTo>
                    <a:pt x="23809" y="48134"/>
                    <a:pt x="24626" y="47704"/>
                    <a:pt x="25111" y="46967"/>
                  </a:cubicBezTo>
                  <a:cubicBezTo>
                    <a:pt x="25581" y="46249"/>
                    <a:pt x="25676" y="45336"/>
                    <a:pt x="25267" y="44569"/>
                  </a:cubicBezTo>
                  <a:cubicBezTo>
                    <a:pt x="24802" y="43702"/>
                    <a:pt x="23903" y="43156"/>
                    <a:pt x="23030" y="42778"/>
                  </a:cubicBezTo>
                  <a:cubicBezTo>
                    <a:pt x="22087" y="42368"/>
                    <a:pt x="21071" y="42102"/>
                    <a:pt x="20065" y="41902"/>
                  </a:cubicBezTo>
                  <a:cubicBezTo>
                    <a:pt x="20058" y="41900"/>
                    <a:pt x="20051" y="41900"/>
                    <a:pt x="20046" y="41899"/>
                  </a:cubicBezTo>
                  <a:cubicBezTo>
                    <a:pt x="20425" y="41872"/>
                    <a:pt x="20803" y="41824"/>
                    <a:pt x="21179" y="41773"/>
                  </a:cubicBezTo>
                  <a:cubicBezTo>
                    <a:pt x="21784" y="41689"/>
                    <a:pt x="22389" y="41592"/>
                    <a:pt x="22980" y="41445"/>
                  </a:cubicBezTo>
                  <a:cubicBezTo>
                    <a:pt x="23981" y="41196"/>
                    <a:pt x="24849" y="40674"/>
                    <a:pt x="25582" y="39971"/>
                  </a:cubicBezTo>
                  <a:cubicBezTo>
                    <a:pt x="25645" y="40012"/>
                    <a:pt x="25709" y="40049"/>
                    <a:pt x="25778" y="40074"/>
                  </a:cubicBezTo>
                  <a:cubicBezTo>
                    <a:pt x="25858" y="40103"/>
                    <a:pt x="25944" y="40117"/>
                    <a:pt x="26031" y="40117"/>
                  </a:cubicBezTo>
                  <a:cubicBezTo>
                    <a:pt x="26185" y="40117"/>
                    <a:pt x="26342" y="40072"/>
                    <a:pt x="26469" y="39986"/>
                  </a:cubicBezTo>
                  <a:cubicBezTo>
                    <a:pt x="26611" y="39893"/>
                    <a:pt x="26712" y="39776"/>
                    <a:pt x="26783" y="39617"/>
                  </a:cubicBezTo>
                  <a:cubicBezTo>
                    <a:pt x="26839" y="39494"/>
                    <a:pt x="26849" y="39348"/>
                    <a:pt x="26825" y="39216"/>
                  </a:cubicBezTo>
                  <a:cubicBezTo>
                    <a:pt x="26814" y="39148"/>
                    <a:pt x="26790" y="39084"/>
                    <a:pt x="26760" y="39024"/>
                  </a:cubicBezTo>
                  <a:cubicBezTo>
                    <a:pt x="26747" y="38965"/>
                    <a:pt x="26729" y="38908"/>
                    <a:pt x="26705" y="38854"/>
                  </a:cubicBezTo>
                  <a:cubicBezTo>
                    <a:pt x="26624" y="38658"/>
                    <a:pt x="26442" y="38502"/>
                    <a:pt x="26244" y="38438"/>
                  </a:cubicBezTo>
                  <a:cubicBezTo>
                    <a:pt x="26171" y="38415"/>
                    <a:pt x="26097" y="38404"/>
                    <a:pt x="26024" y="38404"/>
                  </a:cubicBezTo>
                  <a:cubicBezTo>
                    <a:pt x="25668" y="38404"/>
                    <a:pt x="25320" y="38659"/>
                    <a:pt x="25208" y="38999"/>
                  </a:cubicBezTo>
                  <a:cubicBezTo>
                    <a:pt x="25118" y="39273"/>
                    <a:pt x="25194" y="39558"/>
                    <a:pt x="25364" y="39772"/>
                  </a:cubicBezTo>
                  <a:cubicBezTo>
                    <a:pt x="25048" y="40047"/>
                    <a:pt x="24730" y="40324"/>
                    <a:pt x="24375" y="40552"/>
                  </a:cubicBezTo>
                  <a:cubicBezTo>
                    <a:pt x="23888" y="40865"/>
                    <a:pt x="23359" y="41059"/>
                    <a:pt x="22800" y="41192"/>
                  </a:cubicBezTo>
                  <a:cubicBezTo>
                    <a:pt x="21867" y="41416"/>
                    <a:pt x="20916" y="41527"/>
                    <a:pt x="19973" y="41676"/>
                  </a:cubicBezTo>
                  <a:cubicBezTo>
                    <a:pt x="20256" y="41543"/>
                    <a:pt x="20519" y="41367"/>
                    <a:pt x="20723" y="41124"/>
                  </a:cubicBezTo>
                  <a:cubicBezTo>
                    <a:pt x="21062" y="40721"/>
                    <a:pt x="21179" y="40195"/>
                    <a:pt x="20971" y="39701"/>
                  </a:cubicBezTo>
                  <a:cubicBezTo>
                    <a:pt x="20589" y="38791"/>
                    <a:pt x="19545" y="38445"/>
                    <a:pt x="18610" y="38445"/>
                  </a:cubicBezTo>
                  <a:cubicBezTo>
                    <a:pt x="18452" y="38445"/>
                    <a:pt x="18297" y="38455"/>
                    <a:pt x="18149" y="38474"/>
                  </a:cubicBezTo>
                  <a:cubicBezTo>
                    <a:pt x="16834" y="38638"/>
                    <a:pt x="15728" y="39439"/>
                    <a:pt x="14761" y="40298"/>
                  </a:cubicBezTo>
                  <a:cubicBezTo>
                    <a:pt x="14496" y="40533"/>
                    <a:pt x="14239" y="40774"/>
                    <a:pt x="13981" y="41015"/>
                  </a:cubicBezTo>
                  <a:cubicBezTo>
                    <a:pt x="13848" y="41140"/>
                    <a:pt x="13713" y="41263"/>
                    <a:pt x="13580" y="41388"/>
                  </a:cubicBezTo>
                  <a:cubicBezTo>
                    <a:pt x="13528" y="41436"/>
                    <a:pt x="13460" y="41487"/>
                    <a:pt x="13401" y="41546"/>
                  </a:cubicBezTo>
                  <a:cubicBezTo>
                    <a:pt x="12558" y="40852"/>
                    <a:pt x="11783" y="40079"/>
                    <a:pt x="11102" y="39231"/>
                  </a:cubicBezTo>
                  <a:cubicBezTo>
                    <a:pt x="11023" y="39132"/>
                    <a:pt x="10949" y="39027"/>
                    <a:pt x="10874" y="38925"/>
                  </a:cubicBezTo>
                  <a:lnTo>
                    <a:pt x="10874" y="38925"/>
                  </a:lnTo>
                  <a:cubicBezTo>
                    <a:pt x="11294" y="39189"/>
                    <a:pt x="11774" y="39296"/>
                    <a:pt x="12264" y="39296"/>
                  </a:cubicBezTo>
                  <a:cubicBezTo>
                    <a:pt x="12881" y="39296"/>
                    <a:pt x="13516" y="39125"/>
                    <a:pt x="14069" y="38884"/>
                  </a:cubicBezTo>
                  <a:cubicBezTo>
                    <a:pt x="15364" y="38319"/>
                    <a:pt x="16620" y="37451"/>
                    <a:pt x="17573" y="36404"/>
                  </a:cubicBezTo>
                  <a:cubicBezTo>
                    <a:pt x="17986" y="35950"/>
                    <a:pt x="18347" y="35450"/>
                    <a:pt x="18613" y="34899"/>
                  </a:cubicBezTo>
                  <a:cubicBezTo>
                    <a:pt x="18670" y="34910"/>
                    <a:pt x="18726" y="34916"/>
                    <a:pt x="18782" y="34916"/>
                  </a:cubicBezTo>
                  <a:cubicBezTo>
                    <a:pt x="18996" y="34916"/>
                    <a:pt x="19203" y="34833"/>
                    <a:pt x="19361" y="34680"/>
                  </a:cubicBezTo>
                  <a:cubicBezTo>
                    <a:pt x="19546" y="34501"/>
                    <a:pt x="19659" y="34232"/>
                    <a:pt x="19622" y="33971"/>
                  </a:cubicBezTo>
                  <a:cubicBezTo>
                    <a:pt x="19622" y="33947"/>
                    <a:pt x="19624" y="33920"/>
                    <a:pt x="19621" y="33893"/>
                  </a:cubicBezTo>
                  <a:cubicBezTo>
                    <a:pt x="19582" y="33586"/>
                    <a:pt x="19361" y="33331"/>
                    <a:pt x="19065" y="33246"/>
                  </a:cubicBezTo>
                  <a:cubicBezTo>
                    <a:pt x="18987" y="33223"/>
                    <a:pt x="18905" y="33212"/>
                    <a:pt x="18822" y="33212"/>
                  </a:cubicBezTo>
                  <a:cubicBezTo>
                    <a:pt x="18592" y="33212"/>
                    <a:pt x="18358" y="33298"/>
                    <a:pt x="18196" y="33460"/>
                  </a:cubicBezTo>
                  <a:cubicBezTo>
                    <a:pt x="17989" y="33670"/>
                    <a:pt x="17904" y="33985"/>
                    <a:pt x="17989" y="34270"/>
                  </a:cubicBezTo>
                  <a:cubicBezTo>
                    <a:pt x="18054" y="34490"/>
                    <a:pt x="18195" y="34694"/>
                    <a:pt x="18389" y="34812"/>
                  </a:cubicBezTo>
                  <a:cubicBezTo>
                    <a:pt x="17625" y="36153"/>
                    <a:pt x="16494" y="37186"/>
                    <a:pt x="15167" y="37990"/>
                  </a:cubicBezTo>
                  <a:cubicBezTo>
                    <a:pt x="14263" y="38539"/>
                    <a:pt x="13215" y="39038"/>
                    <a:pt x="12173" y="39038"/>
                  </a:cubicBezTo>
                  <a:cubicBezTo>
                    <a:pt x="11653" y="39038"/>
                    <a:pt x="11135" y="38914"/>
                    <a:pt x="10637" y="38609"/>
                  </a:cubicBezTo>
                  <a:cubicBezTo>
                    <a:pt x="10607" y="38566"/>
                    <a:pt x="10573" y="38525"/>
                    <a:pt x="10543" y="38482"/>
                  </a:cubicBezTo>
                  <a:lnTo>
                    <a:pt x="10543" y="38482"/>
                  </a:lnTo>
                  <a:cubicBezTo>
                    <a:pt x="10908" y="38687"/>
                    <a:pt x="11325" y="38794"/>
                    <a:pt x="11742" y="38794"/>
                  </a:cubicBezTo>
                  <a:cubicBezTo>
                    <a:pt x="11890" y="38794"/>
                    <a:pt x="12038" y="38781"/>
                    <a:pt x="12183" y="38753"/>
                  </a:cubicBezTo>
                  <a:cubicBezTo>
                    <a:pt x="12381" y="38716"/>
                    <a:pt x="12626" y="38664"/>
                    <a:pt x="12775" y="38519"/>
                  </a:cubicBezTo>
                  <a:cubicBezTo>
                    <a:pt x="12918" y="38382"/>
                    <a:pt x="12921" y="38169"/>
                    <a:pt x="12801" y="38018"/>
                  </a:cubicBezTo>
                  <a:cubicBezTo>
                    <a:pt x="12693" y="37881"/>
                    <a:pt x="12517" y="37803"/>
                    <a:pt x="12352" y="37766"/>
                  </a:cubicBezTo>
                  <a:cubicBezTo>
                    <a:pt x="12140" y="37718"/>
                    <a:pt x="11924" y="37686"/>
                    <a:pt x="11705" y="37674"/>
                  </a:cubicBezTo>
                  <a:cubicBezTo>
                    <a:pt x="11629" y="37669"/>
                    <a:pt x="11552" y="37667"/>
                    <a:pt x="11476" y="37667"/>
                  </a:cubicBezTo>
                  <a:cubicBezTo>
                    <a:pt x="11052" y="37667"/>
                    <a:pt x="10631" y="37736"/>
                    <a:pt x="10224" y="37860"/>
                  </a:cubicBezTo>
                  <a:cubicBezTo>
                    <a:pt x="10193" y="37871"/>
                    <a:pt x="10172" y="37888"/>
                    <a:pt x="10155" y="37912"/>
                  </a:cubicBezTo>
                  <a:cubicBezTo>
                    <a:pt x="8655" y="35563"/>
                    <a:pt x="7821" y="32841"/>
                    <a:pt x="7607" y="30059"/>
                  </a:cubicBezTo>
                  <a:lnTo>
                    <a:pt x="7607" y="30059"/>
                  </a:lnTo>
                  <a:cubicBezTo>
                    <a:pt x="7870" y="30883"/>
                    <a:pt x="8192" y="31692"/>
                    <a:pt x="8584" y="32464"/>
                  </a:cubicBezTo>
                  <a:cubicBezTo>
                    <a:pt x="9193" y="33660"/>
                    <a:pt x="9949" y="34992"/>
                    <a:pt x="11214" y="35581"/>
                  </a:cubicBezTo>
                  <a:cubicBezTo>
                    <a:pt x="11519" y="35723"/>
                    <a:pt x="11861" y="35820"/>
                    <a:pt x="12201" y="35820"/>
                  </a:cubicBezTo>
                  <a:cubicBezTo>
                    <a:pt x="12403" y="35820"/>
                    <a:pt x="12605" y="35785"/>
                    <a:pt x="12796" y="35706"/>
                  </a:cubicBezTo>
                  <a:cubicBezTo>
                    <a:pt x="13240" y="35519"/>
                    <a:pt x="13599" y="35063"/>
                    <a:pt x="13565" y="34564"/>
                  </a:cubicBezTo>
                  <a:cubicBezTo>
                    <a:pt x="13524" y="33978"/>
                    <a:pt x="13025" y="33551"/>
                    <a:pt x="12612" y="33202"/>
                  </a:cubicBezTo>
                  <a:cubicBezTo>
                    <a:pt x="12023" y="32705"/>
                    <a:pt x="11378" y="32284"/>
                    <a:pt x="10736" y="31861"/>
                  </a:cubicBezTo>
                  <a:cubicBezTo>
                    <a:pt x="9491" y="31034"/>
                    <a:pt x="8214" y="30110"/>
                    <a:pt x="7554" y="28723"/>
                  </a:cubicBezTo>
                  <a:cubicBezTo>
                    <a:pt x="7551" y="28466"/>
                    <a:pt x="7554" y="28208"/>
                    <a:pt x="7563" y="27949"/>
                  </a:cubicBezTo>
                  <a:cubicBezTo>
                    <a:pt x="7995" y="29307"/>
                    <a:pt x="9452" y="30280"/>
                    <a:pt x="10711" y="30730"/>
                  </a:cubicBezTo>
                  <a:cubicBezTo>
                    <a:pt x="11483" y="31006"/>
                    <a:pt x="12306" y="31147"/>
                    <a:pt x="13127" y="31147"/>
                  </a:cubicBezTo>
                  <a:cubicBezTo>
                    <a:pt x="13787" y="31147"/>
                    <a:pt x="14446" y="31056"/>
                    <a:pt x="15078" y="30871"/>
                  </a:cubicBezTo>
                  <a:cubicBezTo>
                    <a:pt x="15603" y="30717"/>
                    <a:pt x="16104" y="30492"/>
                    <a:pt x="16568" y="30204"/>
                  </a:cubicBezTo>
                  <a:cubicBezTo>
                    <a:pt x="16731" y="30370"/>
                    <a:pt x="16943" y="30468"/>
                    <a:pt x="17182" y="30468"/>
                  </a:cubicBezTo>
                  <a:cubicBezTo>
                    <a:pt x="17213" y="30468"/>
                    <a:pt x="17243" y="30467"/>
                    <a:pt x="17274" y="30463"/>
                  </a:cubicBezTo>
                  <a:cubicBezTo>
                    <a:pt x="17561" y="30434"/>
                    <a:pt x="17836" y="30224"/>
                    <a:pt x="17962" y="29967"/>
                  </a:cubicBezTo>
                  <a:cubicBezTo>
                    <a:pt x="18046" y="29797"/>
                    <a:pt x="18077" y="29628"/>
                    <a:pt x="18054" y="29438"/>
                  </a:cubicBezTo>
                  <a:cubicBezTo>
                    <a:pt x="18029" y="29231"/>
                    <a:pt x="17905" y="29045"/>
                    <a:pt x="17748" y="28917"/>
                  </a:cubicBezTo>
                  <a:cubicBezTo>
                    <a:pt x="17722" y="28897"/>
                    <a:pt x="17694" y="28883"/>
                    <a:pt x="17667" y="28867"/>
                  </a:cubicBezTo>
                  <a:cubicBezTo>
                    <a:pt x="17529" y="28758"/>
                    <a:pt x="17359" y="28691"/>
                    <a:pt x="17180" y="28691"/>
                  </a:cubicBezTo>
                  <a:cubicBezTo>
                    <a:pt x="17179" y="28691"/>
                    <a:pt x="17177" y="28691"/>
                    <a:pt x="17175" y="28691"/>
                  </a:cubicBezTo>
                  <a:cubicBezTo>
                    <a:pt x="16865" y="28697"/>
                    <a:pt x="16546" y="28863"/>
                    <a:pt x="16396" y="29141"/>
                  </a:cubicBezTo>
                  <a:cubicBezTo>
                    <a:pt x="16254" y="29407"/>
                    <a:pt x="16260" y="29729"/>
                    <a:pt x="16407" y="29990"/>
                  </a:cubicBezTo>
                  <a:cubicBezTo>
                    <a:pt x="15394" y="30569"/>
                    <a:pt x="14235" y="30858"/>
                    <a:pt x="13076" y="30858"/>
                  </a:cubicBezTo>
                  <a:cubicBezTo>
                    <a:pt x="11706" y="30858"/>
                    <a:pt x="10336" y="30455"/>
                    <a:pt x="9201" y="29649"/>
                  </a:cubicBezTo>
                  <a:cubicBezTo>
                    <a:pt x="8435" y="29104"/>
                    <a:pt x="7896" y="28405"/>
                    <a:pt x="7597" y="27511"/>
                  </a:cubicBezTo>
                  <a:cubicBezTo>
                    <a:pt x="7592" y="27501"/>
                    <a:pt x="7587" y="27500"/>
                    <a:pt x="7582" y="27493"/>
                  </a:cubicBezTo>
                  <a:cubicBezTo>
                    <a:pt x="7584" y="27456"/>
                    <a:pt x="7587" y="27419"/>
                    <a:pt x="7591" y="27383"/>
                  </a:cubicBezTo>
                  <a:cubicBezTo>
                    <a:pt x="7726" y="27745"/>
                    <a:pt x="8000" y="28076"/>
                    <a:pt x="8273" y="28317"/>
                  </a:cubicBezTo>
                  <a:cubicBezTo>
                    <a:pt x="8638" y="28636"/>
                    <a:pt x="9075" y="28862"/>
                    <a:pt x="9549" y="28953"/>
                  </a:cubicBezTo>
                  <a:cubicBezTo>
                    <a:pt x="9642" y="28970"/>
                    <a:pt x="9739" y="28984"/>
                    <a:pt x="9835" y="28984"/>
                  </a:cubicBezTo>
                  <a:cubicBezTo>
                    <a:pt x="9970" y="28984"/>
                    <a:pt x="10102" y="28957"/>
                    <a:pt x="10216" y="28874"/>
                  </a:cubicBezTo>
                  <a:cubicBezTo>
                    <a:pt x="10386" y="28752"/>
                    <a:pt x="10465" y="28540"/>
                    <a:pt x="10457" y="28334"/>
                  </a:cubicBezTo>
                  <a:cubicBezTo>
                    <a:pt x="10436" y="27810"/>
                    <a:pt x="9919" y="27544"/>
                    <a:pt x="9476" y="27433"/>
                  </a:cubicBezTo>
                  <a:cubicBezTo>
                    <a:pt x="9153" y="27351"/>
                    <a:pt x="8827" y="27300"/>
                    <a:pt x="8524" y="27151"/>
                  </a:cubicBezTo>
                  <a:cubicBezTo>
                    <a:pt x="8224" y="27005"/>
                    <a:pt x="8007" y="26787"/>
                    <a:pt x="7748" y="26585"/>
                  </a:cubicBezTo>
                  <a:cubicBezTo>
                    <a:pt x="7729" y="26569"/>
                    <a:pt x="7710" y="26562"/>
                    <a:pt x="7692" y="26562"/>
                  </a:cubicBezTo>
                  <a:cubicBezTo>
                    <a:pt x="7681" y="26562"/>
                    <a:pt x="7671" y="26565"/>
                    <a:pt x="7660" y="26569"/>
                  </a:cubicBezTo>
                  <a:cubicBezTo>
                    <a:pt x="7873" y="24527"/>
                    <a:pt x="8402" y="22534"/>
                    <a:pt x="9208" y="20657"/>
                  </a:cubicBezTo>
                  <a:lnTo>
                    <a:pt x="9208" y="20657"/>
                  </a:lnTo>
                  <a:cubicBezTo>
                    <a:pt x="9157" y="21952"/>
                    <a:pt x="9379" y="23355"/>
                    <a:pt x="10698" y="23916"/>
                  </a:cubicBezTo>
                  <a:cubicBezTo>
                    <a:pt x="10882" y="23994"/>
                    <a:pt x="11148" y="24049"/>
                    <a:pt x="11413" y="24049"/>
                  </a:cubicBezTo>
                  <a:cubicBezTo>
                    <a:pt x="11848" y="24049"/>
                    <a:pt x="12283" y="23902"/>
                    <a:pt x="12359" y="23468"/>
                  </a:cubicBezTo>
                  <a:cubicBezTo>
                    <a:pt x="12420" y="23127"/>
                    <a:pt x="12193" y="22808"/>
                    <a:pt x="11976" y="22569"/>
                  </a:cubicBezTo>
                  <a:cubicBezTo>
                    <a:pt x="11633" y="22192"/>
                    <a:pt x="11207" y="21904"/>
                    <a:pt x="10803" y="21596"/>
                  </a:cubicBezTo>
                  <a:cubicBezTo>
                    <a:pt x="10254" y="21176"/>
                    <a:pt x="9576" y="20444"/>
                    <a:pt x="9648" y="19698"/>
                  </a:cubicBezTo>
                  <a:cubicBezTo>
                    <a:pt x="10245" y="18482"/>
                    <a:pt x="10962" y="17320"/>
                    <a:pt x="11790" y="16240"/>
                  </a:cubicBezTo>
                  <a:cubicBezTo>
                    <a:pt x="12266" y="15619"/>
                    <a:pt x="12777" y="15027"/>
                    <a:pt x="13317" y="14463"/>
                  </a:cubicBezTo>
                  <a:lnTo>
                    <a:pt x="13317" y="14463"/>
                  </a:lnTo>
                  <a:cubicBezTo>
                    <a:pt x="12635" y="15812"/>
                    <a:pt x="12209" y="17266"/>
                    <a:pt x="12196" y="18801"/>
                  </a:cubicBezTo>
                  <a:cubicBezTo>
                    <a:pt x="12183" y="20507"/>
                    <a:pt x="12728" y="22189"/>
                    <a:pt x="13768" y="23541"/>
                  </a:cubicBezTo>
                  <a:cubicBezTo>
                    <a:pt x="14103" y="23975"/>
                    <a:pt x="14485" y="24344"/>
                    <a:pt x="14893" y="24683"/>
                  </a:cubicBezTo>
                  <a:cubicBezTo>
                    <a:pt x="14754" y="24946"/>
                    <a:pt x="14756" y="25272"/>
                    <a:pt x="15018" y="25550"/>
                  </a:cubicBezTo>
                  <a:cubicBezTo>
                    <a:pt x="15123" y="25662"/>
                    <a:pt x="15265" y="25723"/>
                    <a:pt x="15410" y="25740"/>
                  </a:cubicBezTo>
                  <a:cubicBezTo>
                    <a:pt x="15487" y="25775"/>
                    <a:pt x="15574" y="25796"/>
                    <a:pt x="15668" y="25796"/>
                  </a:cubicBezTo>
                  <a:cubicBezTo>
                    <a:pt x="15692" y="25796"/>
                    <a:pt x="15718" y="25794"/>
                    <a:pt x="15743" y="25791"/>
                  </a:cubicBezTo>
                  <a:cubicBezTo>
                    <a:pt x="16467" y="25711"/>
                    <a:pt x="16741" y="24638"/>
                    <a:pt x="16060" y="24288"/>
                  </a:cubicBezTo>
                  <a:cubicBezTo>
                    <a:pt x="15937" y="24225"/>
                    <a:pt x="15811" y="24197"/>
                    <a:pt x="15688" y="24197"/>
                  </a:cubicBezTo>
                  <a:cubicBezTo>
                    <a:pt x="15443" y="24197"/>
                    <a:pt x="15211" y="24309"/>
                    <a:pt x="15045" y="24479"/>
                  </a:cubicBezTo>
                  <a:cubicBezTo>
                    <a:pt x="14716" y="24222"/>
                    <a:pt x="14418" y="23922"/>
                    <a:pt x="14154" y="23611"/>
                  </a:cubicBezTo>
                  <a:cubicBezTo>
                    <a:pt x="13628" y="22989"/>
                    <a:pt x="13212" y="22277"/>
                    <a:pt x="12921" y="21517"/>
                  </a:cubicBezTo>
                  <a:cubicBezTo>
                    <a:pt x="12330" y="19979"/>
                    <a:pt x="12286" y="18254"/>
                    <a:pt x="12657" y="16659"/>
                  </a:cubicBezTo>
                  <a:cubicBezTo>
                    <a:pt x="12855" y="15818"/>
                    <a:pt x="13160" y="14976"/>
                    <a:pt x="13565" y="14210"/>
                  </a:cubicBezTo>
                  <a:cubicBezTo>
                    <a:pt x="13635" y="14139"/>
                    <a:pt x="13704" y="14065"/>
                    <a:pt x="13773" y="13997"/>
                  </a:cubicBezTo>
                  <a:lnTo>
                    <a:pt x="13773" y="13997"/>
                  </a:lnTo>
                  <a:cubicBezTo>
                    <a:pt x="13602" y="14857"/>
                    <a:pt x="13574" y="15739"/>
                    <a:pt x="13699" y="16611"/>
                  </a:cubicBezTo>
                  <a:cubicBezTo>
                    <a:pt x="13858" y="17714"/>
                    <a:pt x="14245" y="19000"/>
                    <a:pt x="15039" y="19811"/>
                  </a:cubicBezTo>
                  <a:cubicBezTo>
                    <a:pt x="15404" y="20186"/>
                    <a:pt x="15879" y="20443"/>
                    <a:pt x="16409" y="20446"/>
                  </a:cubicBezTo>
                  <a:cubicBezTo>
                    <a:pt x="16410" y="20446"/>
                    <a:pt x="16412" y="20446"/>
                    <a:pt x="16414" y="20446"/>
                  </a:cubicBezTo>
                  <a:cubicBezTo>
                    <a:pt x="16889" y="20446"/>
                    <a:pt x="17380" y="20243"/>
                    <a:pt x="17629" y="19817"/>
                  </a:cubicBezTo>
                  <a:cubicBezTo>
                    <a:pt x="18274" y="18715"/>
                    <a:pt x="17220" y="17641"/>
                    <a:pt x="16559" y="16867"/>
                  </a:cubicBezTo>
                  <a:cubicBezTo>
                    <a:pt x="16057" y="16281"/>
                    <a:pt x="15601" y="15653"/>
                    <a:pt x="15191" y="14997"/>
                  </a:cubicBezTo>
                  <a:cubicBezTo>
                    <a:pt x="14910" y="14546"/>
                    <a:pt x="14500" y="13912"/>
                    <a:pt x="14580" y="13346"/>
                  </a:cubicBezTo>
                  <a:cubicBezTo>
                    <a:pt x="14608" y="13316"/>
                    <a:pt x="14635" y="13282"/>
                    <a:pt x="14659" y="13242"/>
                  </a:cubicBezTo>
                  <a:cubicBezTo>
                    <a:pt x="14681" y="13211"/>
                    <a:pt x="14686" y="13179"/>
                    <a:pt x="14686" y="13149"/>
                  </a:cubicBezTo>
                  <a:cubicBezTo>
                    <a:pt x="15702" y="12254"/>
                    <a:pt x="16802" y="11451"/>
                    <a:pt x="17962" y="10751"/>
                  </a:cubicBezTo>
                  <a:lnTo>
                    <a:pt x="17962" y="10751"/>
                  </a:lnTo>
                  <a:cubicBezTo>
                    <a:pt x="17691" y="11469"/>
                    <a:pt x="17656" y="12303"/>
                    <a:pt x="17762" y="13051"/>
                  </a:cubicBezTo>
                  <a:cubicBezTo>
                    <a:pt x="17816" y="13433"/>
                    <a:pt x="17921" y="13879"/>
                    <a:pt x="18267" y="14104"/>
                  </a:cubicBezTo>
                  <a:cubicBezTo>
                    <a:pt x="18392" y="14184"/>
                    <a:pt x="18532" y="14221"/>
                    <a:pt x="18672" y="14221"/>
                  </a:cubicBezTo>
                  <a:cubicBezTo>
                    <a:pt x="18834" y="14221"/>
                    <a:pt x="18996" y="14172"/>
                    <a:pt x="19138" y="14087"/>
                  </a:cubicBezTo>
                  <a:cubicBezTo>
                    <a:pt x="19814" y="13681"/>
                    <a:pt x="19696" y="12771"/>
                    <a:pt x="19473" y="12136"/>
                  </a:cubicBezTo>
                  <a:cubicBezTo>
                    <a:pt x="19253" y="11512"/>
                    <a:pt x="18883" y="10900"/>
                    <a:pt x="18880" y="10228"/>
                  </a:cubicBezTo>
                  <a:cubicBezTo>
                    <a:pt x="19731" y="9769"/>
                    <a:pt x="20614" y="9362"/>
                    <a:pt x="21518" y="9020"/>
                  </a:cubicBezTo>
                  <a:cubicBezTo>
                    <a:pt x="22105" y="8797"/>
                    <a:pt x="22702" y="8603"/>
                    <a:pt x="23310" y="8436"/>
                  </a:cubicBezTo>
                  <a:lnTo>
                    <a:pt x="23310" y="8436"/>
                  </a:lnTo>
                  <a:cubicBezTo>
                    <a:pt x="23161" y="8748"/>
                    <a:pt x="23041" y="9076"/>
                    <a:pt x="22959" y="9408"/>
                  </a:cubicBezTo>
                  <a:cubicBezTo>
                    <a:pt x="22867" y="9781"/>
                    <a:pt x="22763" y="10382"/>
                    <a:pt x="23190" y="10599"/>
                  </a:cubicBezTo>
                  <a:cubicBezTo>
                    <a:pt x="23264" y="10637"/>
                    <a:pt x="23336" y="10653"/>
                    <a:pt x="23407" y="10653"/>
                  </a:cubicBezTo>
                  <a:cubicBezTo>
                    <a:pt x="23734" y="10653"/>
                    <a:pt x="24025" y="10302"/>
                    <a:pt x="24196" y="10054"/>
                  </a:cubicBezTo>
                  <a:cubicBezTo>
                    <a:pt x="24489" y="9630"/>
                    <a:pt x="24650" y="9105"/>
                    <a:pt x="24645" y="8589"/>
                  </a:cubicBezTo>
                  <a:cubicBezTo>
                    <a:pt x="24643" y="8443"/>
                    <a:pt x="24640" y="8260"/>
                    <a:pt x="24565" y="8124"/>
                  </a:cubicBezTo>
                  <a:cubicBezTo>
                    <a:pt x="24643" y="8107"/>
                    <a:pt x="24723" y="8092"/>
                    <a:pt x="24801" y="8077"/>
                  </a:cubicBezTo>
                  <a:cubicBezTo>
                    <a:pt x="24867" y="8086"/>
                    <a:pt x="24936" y="8093"/>
                    <a:pt x="25009" y="8093"/>
                  </a:cubicBezTo>
                  <a:cubicBezTo>
                    <a:pt x="25021" y="8093"/>
                    <a:pt x="25034" y="8093"/>
                    <a:pt x="25048" y="8092"/>
                  </a:cubicBezTo>
                  <a:cubicBezTo>
                    <a:pt x="25104" y="8091"/>
                    <a:pt x="25134" y="8053"/>
                    <a:pt x="25141" y="8010"/>
                  </a:cubicBezTo>
                  <a:cubicBezTo>
                    <a:pt x="25937" y="7862"/>
                    <a:pt x="26743" y="7763"/>
                    <a:pt x="27549" y="7715"/>
                  </a:cubicBezTo>
                  <a:cubicBezTo>
                    <a:pt x="27904" y="7694"/>
                    <a:pt x="28260" y="7683"/>
                    <a:pt x="28617" y="7683"/>
                  </a:cubicBezTo>
                  <a:cubicBezTo>
                    <a:pt x="29817" y="7683"/>
                    <a:pt x="31020" y="7807"/>
                    <a:pt x="32184" y="8091"/>
                  </a:cubicBezTo>
                  <a:cubicBezTo>
                    <a:pt x="32023" y="8077"/>
                    <a:pt x="31861" y="8070"/>
                    <a:pt x="31700" y="8070"/>
                  </a:cubicBezTo>
                  <a:cubicBezTo>
                    <a:pt x="31194" y="8070"/>
                    <a:pt x="30689" y="8137"/>
                    <a:pt x="30192" y="8260"/>
                  </a:cubicBezTo>
                  <a:cubicBezTo>
                    <a:pt x="28236" y="8738"/>
                    <a:pt x="26620" y="9989"/>
                    <a:pt x="24937" y="11033"/>
                  </a:cubicBezTo>
                  <a:cubicBezTo>
                    <a:pt x="24525" y="11289"/>
                    <a:pt x="24101" y="11531"/>
                    <a:pt x="23647" y="11696"/>
                  </a:cubicBezTo>
                  <a:cubicBezTo>
                    <a:pt x="23551" y="11731"/>
                    <a:pt x="23451" y="11760"/>
                    <a:pt x="23349" y="11787"/>
                  </a:cubicBezTo>
                  <a:cubicBezTo>
                    <a:pt x="23293" y="11658"/>
                    <a:pt x="23214" y="11539"/>
                    <a:pt x="23111" y="11441"/>
                  </a:cubicBezTo>
                  <a:cubicBezTo>
                    <a:pt x="22869" y="11214"/>
                    <a:pt x="22553" y="11100"/>
                    <a:pt x="22237" y="11100"/>
                  </a:cubicBezTo>
                  <a:cubicBezTo>
                    <a:pt x="21910" y="11100"/>
                    <a:pt x="21583" y="11223"/>
                    <a:pt x="21340" y="11468"/>
                  </a:cubicBezTo>
                  <a:cubicBezTo>
                    <a:pt x="20866" y="11943"/>
                    <a:pt x="20827" y="12743"/>
                    <a:pt x="21264" y="13259"/>
                  </a:cubicBezTo>
                  <a:cubicBezTo>
                    <a:pt x="21503" y="13539"/>
                    <a:pt x="21861" y="13682"/>
                    <a:pt x="22219" y="13682"/>
                  </a:cubicBezTo>
                  <a:cubicBezTo>
                    <a:pt x="22503" y="13682"/>
                    <a:pt x="22786" y="13592"/>
                    <a:pt x="23009" y="13408"/>
                  </a:cubicBezTo>
                  <a:cubicBezTo>
                    <a:pt x="23318" y="13153"/>
                    <a:pt x="23466" y="12744"/>
                    <a:pt x="23432" y="12353"/>
                  </a:cubicBezTo>
                  <a:cubicBezTo>
                    <a:pt x="23434" y="12327"/>
                    <a:pt x="23441" y="12305"/>
                    <a:pt x="23444" y="12281"/>
                  </a:cubicBezTo>
                  <a:cubicBezTo>
                    <a:pt x="23444" y="12275"/>
                    <a:pt x="23441" y="12268"/>
                    <a:pt x="23441" y="12262"/>
                  </a:cubicBezTo>
                  <a:cubicBezTo>
                    <a:pt x="23832" y="12139"/>
                    <a:pt x="24201" y="11963"/>
                    <a:pt x="24558" y="11760"/>
                  </a:cubicBezTo>
                  <a:cubicBezTo>
                    <a:pt x="25421" y="11268"/>
                    <a:pt x="26219" y="10657"/>
                    <a:pt x="27049" y="10110"/>
                  </a:cubicBezTo>
                  <a:cubicBezTo>
                    <a:pt x="28454" y="9183"/>
                    <a:pt x="30049" y="8318"/>
                    <a:pt x="31762" y="8318"/>
                  </a:cubicBezTo>
                  <a:cubicBezTo>
                    <a:pt x="31942" y="8318"/>
                    <a:pt x="32122" y="8328"/>
                    <a:pt x="32305" y="8348"/>
                  </a:cubicBezTo>
                  <a:cubicBezTo>
                    <a:pt x="32875" y="8410"/>
                    <a:pt x="33420" y="8579"/>
                    <a:pt x="33950" y="8783"/>
                  </a:cubicBezTo>
                  <a:cubicBezTo>
                    <a:pt x="33779" y="8778"/>
                    <a:pt x="33606" y="8775"/>
                    <a:pt x="33432" y="8775"/>
                  </a:cubicBezTo>
                  <a:cubicBezTo>
                    <a:pt x="31391" y="8775"/>
                    <a:pt x="29214" y="9169"/>
                    <a:pt x="28162" y="11103"/>
                  </a:cubicBezTo>
                  <a:cubicBezTo>
                    <a:pt x="27921" y="11544"/>
                    <a:pt x="27633" y="12205"/>
                    <a:pt x="27943" y="12679"/>
                  </a:cubicBezTo>
                  <a:cubicBezTo>
                    <a:pt x="28199" y="13070"/>
                    <a:pt x="28691" y="13189"/>
                    <a:pt x="29137" y="13189"/>
                  </a:cubicBezTo>
                  <a:cubicBezTo>
                    <a:pt x="29204" y="13189"/>
                    <a:pt x="29269" y="13186"/>
                    <a:pt x="29332" y="13181"/>
                  </a:cubicBezTo>
                  <a:cubicBezTo>
                    <a:pt x="30440" y="13096"/>
                    <a:pt x="31378" y="12377"/>
                    <a:pt x="32170" y="11651"/>
                  </a:cubicBezTo>
                  <a:cubicBezTo>
                    <a:pt x="33139" y="10760"/>
                    <a:pt x="34095" y="9670"/>
                    <a:pt x="35461" y="9467"/>
                  </a:cubicBezTo>
                  <a:cubicBezTo>
                    <a:pt x="35498" y="9490"/>
                    <a:pt x="35537" y="9511"/>
                    <a:pt x="35575" y="9537"/>
                  </a:cubicBezTo>
                  <a:cubicBezTo>
                    <a:pt x="35611" y="9560"/>
                    <a:pt x="35647" y="9571"/>
                    <a:pt x="35681" y="9571"/>
                  </a:cubicBezTo>
                  <a:cubicBezTo>
                    <a:pt x="35849" y="9571"/>
                    <a:pt x="35967" y="9317"/>
                    <a:pt x="35789" y="9198"/>
                  </a:cubicBezTo>
                  <a:cubicBezTo>
                    <a:pt x="35773" y="9188"/>
                    <a:pt x="35756" y="9178"/>
                    <a:pt x="35741" y="9168"/>
                  </a:cubicBezTo>
                  <a:cubicBezTo>
                    <a:pt x="35759" y="9131"/>
                    <a:pt x="35754" y="9077"/>
                    <a:pt x="35705" y="9054"/>
                  </a:cubicBezTo>
                  <a:cubicBezTo>
                    <a:pt x="35575" y="8993"/>
                    <a:pt x="35443" y="8928"/>
                    <a:pt x="35314" y="8864"/>
                  </a:cubicBezTo>
                  <a:cubicBezTo>
                    <a:pt x="34504" y="8003"/>
                    <a:pt x="34102" y="6857"/>
                    <a:pt x="33726" y="5751"/>
                  </a:cubicBezTo>
                  <a:cubicBezTo>
                    <a:pt x="33350" y="4648"/>
                    <a:pt x="33003" y="3324"/>
                    <a:pt x="32095" y="2528"/>
                  </a:cubicBezTo>
                  <a:cubicBezTo>
                    <a:pt x="31796" y="2265"/>
                    <a:pt x="31393" y="2041"/>
                    <a:pt x="30985" y="2041"/>
                  </a:cubicBezTo>
                  <a:cubicBezTo>
                    <a:pt x="30885" y="2041"/>
                    <a:pt x="30786" y="2055"/>
                    <a:pt x="30687" y="2084"/>
                  </a:cubicBezTo>
                  <a:cubicBezTo>
                    <a:pt x="30209" y="2226"/>
                    <a:pt x="29945" y="2725"/>
                    <a:pt x="29928" y="3202"/>
                  </a:cubicBezTo>
                  <a:cubicBezTo>
                    <a:pt x="29904" y="3813"/>
                    <a:pt x="30257" y="4372"/>
                    <a:pt x="30578" y="4860"/>
                  </a:cubicBezTo>
                  <a:cubicBezTo>
                    <a:pt x="30958" y="5438"/>
                    <a:pt x="31378" y="5988"/>
                    <a:pt x="31838" y="6503"/>
                  </a:cubicBezTo>
                  <a:cubicBezTo>
                    <a:pt x="32245" y="6962"/>
                    <a:pt x="32685" y="7396"/>
                    <a:pt x="33152" y="7801"/>
                  </a:cubicBezTo>
                  <a:cubicBezTo>
                    <a:pt x="33146" y="7799"/>
                    <a:pt x="33139" y="7797"/>
                    <a:pt x="33135" y="7793"/>
                  </a:cubicBezTo>
                  <a:cubicBezTo>
                    <a:pt x="32300" y="7380"/>
                    <a:pt x="31479" y="6935"/>
                    <a:pt x="30697" y="6431"/>
                  </a:cubicBezTo>
                  <a:cubicBezTo>
                    <a:pt x="29914" y="5926"/>
                    <a:pt x="29163" y="5360"/>
                    <a:pt x="28495" y="4706"/>
                  </a:cubicBezTo>
                  <a:cubicBezTo>
                    <a:pt x="27837" y="4060"/>
                    <a:pt x="27301" y="3329"/>
                    <a:pt x="26764" y="2583"/>
                  </a:cubicBezTo>
                  <a:cubicBezTo>
                    <a:pt x="26466" y="2169"/>
                    <a:pt x="26158" y="1762"/>
                    <a:pt x="25797" y="1401"/>
                  </a:cubicBezTo>
                  <a:cubicBezTo>
                    <a:pt x="25679" y="1285"/>
                    <a:pt x="25551" y="1159"/>
                    <a:pt x="25414" y="1048"/>
                  </a:cubicBezTo>
                  <a:cubicBezTo>
                    <a:pt x="25438" y="878"/>
                    <a:pt x="25411" y="705"/>
                    <a:pt x="25310" y="554"/>
                  </a:cubicBezTo>
                  <a:lnTo>
                    <a:pt x="25307" y="552"/>
                  </a:lnTo>
                  <a:cubicBezTo>
                    <a:pt x="25225" y="336"/>
                    <a:pt x="25062" y="151"/>
                    <a:pt x="24843" y="61"/>
                  </a:cubicBezTo>
                  <a:cubicBezTo>
                    <a:pt x="24744" y="20"/>
                    <a:pt x="24638" y="1"/>
                    <a:pt x="24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4"/>
            <p:cNvSpPr/>
            <p:nvPr/>
          </p:nvSpPr>
          <p:spPr>
            <a:xfrm>
              <a:off x="4541825" y="2594925"/>
              <a:ext cx="922725" cy="1068500"/>
            </a:xfrm>
            <a:custGeom>
              <a:avLst/>
              <a:gdLst/>
              <a:ahLst/>
              <a:cxnLst/>
              <a:rect l="l" t="t" r="r" b="b"/>
              <a:pathLst>
                <a:path w="36909" h="42740" extrusionOk="0">
                  <a:moveTo>
                    <a:pt x="25382" y="4706"/>
                  </a:moveTo>
                  <a:cubicBezTo>
                    <a:pt x="25657" y="4706"/>
                    <a:pt x="25932" y="4745"/>
                    <a:pt x="26203" y="4832"/>
                  </a:cubicBezTo>
                  <a:cubicBezTo>
                    <a:pt x="26208" y="4839"/>
                    <a:pt x="26210" y="4848"/>
                    <a:pt x="26217" y="4854"/>
                  </a:cubicBezTo>
                  <a:cubicBezTo>
                    <a:pt x="26224" y="4876"/>
                    <a:pt x="26227" y="4899"/>
                    <a:pt x="26232" y="4922"/>
                  </a:cubicBezTo>
                  <a:cubicBezTo>
                    <a:pt x="25231" y="5691"/>
                    <a:pt x="24311" y="6560"/>
                    <a:pt x="23481" y="7511"/>
                  </a:cubicBezTo>
                  <a:cubicBezTo>
                    <a:pt x="21853" y="9377"/>
                    <a:pt x="20537" y="11494"/>
                    <a:pt x="19327" y="13647"/>
                  </a:cubicBezTo>
                  <a:cubicBezTo>
                    <a:pt x="18720" y="14724"/>
                    <a:pt x="18116" y="15808"/>
                    <a:pt x="17591" y="16929"/>
                  </a:cubicBezTo>
                  <a:cubicBezTo>
                    <a:pt x="17386" y="17364"/>
                    <a:pt x="17178" y="17823"/>
                    <a:pt x="17005" y="18291"/>
                  </a:cubicBezTo>
                  <a:cubicBezTo>
                    <a:pt x="17156" y="17364"/>
                    <a:pt x="17348" y="16448"/>
                    <a:pt x="17591" y="15544"/>
                  </a:cubicBezTo>
                  <a:cubicBezTo>
                    <a:pt x="18246" y="13104"/>
                    <a:pt x="19232" y="10729"/>
                    <a:pt x="20550" y="8575"/>
                  </a:cubicBezTo>
                  <a:cubicBezTo>
                    <a:pt x="21252" y="7429"/>
                    <a:pt x="22104" y="6284"/>
                    <a:pt x="23202" y="5482"/>
                  </a:cubicBezTo>
                  <a:cubicBezTo>
                    <a:pt x="23830" y="5024"/>
                    <a:pt x="24603" y="4706"/>
                    <a:pt x="25382" y="4706"/>
                  </a:cubicBezTo>
                  <a:close/>
                  <a:moveTo>
                    <a:pt x="8157" y="1962"/>
                  </a:moveTo>
                  <a:lnTo>
                    <a:pt x="8157" y="1962"/>
                  </a:lnTo>
                  <a:cubicBezTo>
                    <a:pt x="7861" y="3087"/>
                    <a:pt x="7764" y="4265"/>
                    <a:pt x="7659" y="5421"/>
                  </a:cubicBezTo>
                  <a:cubicBezTo>
                    <a:pt x="7434" y="7927"/>
                    <a:pt x="7331" y="10446"/>
                    <a:pt x="7350" y="12966"/>
                  </a:cubicBezTo>
                  <a:cubicBezTo>
                    <a:pt x="7367" y="14785"/>
                    <a:pt x="7448" y="16603"/>
                    <a:pt x="7591" y="18417"/>
                  </a:cubicBezTo>
                  <a:cubicBezTo>
                    <a:pt x="7411" y="17583"/>
                    <a:pt x="7236" y="16747"/>
                    <a:pt x="7079" y="15909"/>
                  </a:cubicBezTo>
                  <a:cubicBezTo>
                    <a:pt x="6582" y="13268"/>
                    <a:pt x="6213" y="10557"/>
                    <a:pt x="6354" y="7876"/>
                  </a:cubicBezTo>
                  <a:cubicBezTo>
                    <a:pt x="6462" y="5801"/>
                    <a:pt x="6921" y="3643"/>
                    <a:pt x="8157" y="1962"/>
                  </a:cubicBezTo>
                  <a:close/>
                  <a:moveTo>
                    <a:pt x="24528" y="4069"/>
                  </a:moveTo>
                  <a:cubicBezTo>
                    <a:pt x="24979" y="4069"/>
                    <a:pt x="25420" y="4196"/>
                    <a:pt x="25819" y="4411"/>
                  </a:cubicBezTo>
                  <a:cubicBezTo>
                    <a:pt x="25678" y="4391"/>
                    <a:pt x="25535" y="4381"/>
                    <a:pt x="25393" y="4381"/>
                  </a:cubicBezTo>
                  <a:cubicBezTo>
                    <a:pt x="24490" y="4381"/>
                    <a:pt x="23593" y="4772"/>
                    <a:pt x="22881" y="5322"/>
                  </a:cubicBezTo>
                  <a:cubicBezTo>
                    <a:pt x="21782" y="6169"/>
                    <a:pt x="20930" y="7317"/>
                    <a:pt x="20214" y="8490"/>
                  </a:cubicBezTo>
                  <a:cubicBezTo>
                    <a:pt x="19520" y="9625"/>
                    <a:pt x="18930" y="10827"/>
                    <a:pt x="18422" y="12055"/>
                  </a:cubicBezTo>
                  <a:cubicBezTo>
                    <a:pt x="17507" y="14270"/>
                    <a:pt x="16881" y="16605"/>
                    <a:pt x="16561" y="18989"/>
                  </a:cubicBezTo>
                  <a:cubicBezTo>
                    <a:pt x="15918" y="16276"/>
                    <a:pt x="16739" y="13484"/>
                    <a:pt x="17958" y="11082"/>
                  </a:cubicBezTo>
                  <a:cubicBezTo>
                    <a:pt x="18658" y="9702"/>
                    <a:pt x="19469" y="8348"/>
                    <a:pt x="20388" y="7105"/>
                  </a:cubicBezTo>
                  <a:cubicBezTo>
                    <a:pt x="20862" y="6467"/>
                    <a:pt x="21384" y="5858"/>
                    <a:pt x="21980" y="5329"/>
                  </a:cubicBezTo>
                  <a:cubicBezTo>
                    <a:pt x="22531" y="4837"/>
                    <a:pt x="23161" y="4361"/>
                    <a:pt x="23886" y="4158"/>
                  </a:cubicBezTo>
                  <a:cubicBezTo>
                    <a:pt x="24100" y="4097"/>
                    <a:pt x="24315" y="4069"/>
                    <a:pt x="24528" y="4069"/>
                  </a:cubicBezTo>
                  <a:close/>
                  <a:moveTo>
                    <a:pt x="26513" y="5105"/>
                  </a:moveTo>
                  <a:cubicBezTo>
                    <a:pt x="25936" y="6175"/>
                    <a:pt x="25347" y="7236"/>
                    <a:pt x="24736" y="8284"/>
                  </a:cubicBezTo>
                  <a:cubicBezTo>
                    <a:pt x="22413" y="12264"/>
                    <a:pt x="19800" y="16058"/>
                    <a:pt x="16955" y="19681"/>
                  </a:cubicBezTo>
                  <a:cubicBezTo>
                    <a:pt x="17016" y="19207"/>
                    <a:pt x="17164" y="18748"/>
                    <a:pt x="17334" y="18301"/>
                  </a:cubicBezTo>
                  <a:cubicBezTo>
                    <a:pt x="17569" y="17681"/>
                    <a:pt x="17846" y="17074"/>
                    <a:pt x="18144" y="16482"/>
                  </a:cubicBezTo>
                  <a:cubicBezTo>
                    <a:pt x="18682" y="15406"/>
                    <a:pt x="19270" y="14354"/>
                    <a:pt x="19868" y="13311"/>
                  </a:cubicBezTo>
                  <a:cubicBezTo>
                    <a:pt x="20474" y="12253"/>
                    <a:pt x="21109" y="11207"/>
                    <a:pt x="21800" y="10201"/>
                  </a:cubicBezTo>
                  <a:cubicBezTo>
                    <a:pt x="23112" y="8291"/>
                    <a:pt x="24640" y="6512"/>
                    <a:pt x="26493" y="5105"/>
                  </a:cubicBezTo>
                  <a:close/>
                  <a:moveTo>
                    <a:pt x="8411" y="2087"/>
                  </a:moveTo>
                  <a:cubicBezTo>
                    <a:pt x="8485" y="3198"/>
                    <a:pt x="8559" y="4309"/>
                    <a:pt x="8618" y="5421"/>
                  </a:cubicBezTo>
                  <a:cubicBezTo>
                    <a:pt x="8747" y="7822"/>
                    <a:pt x="8824" y="10227"/>
                    <a:pt x="8753" y="12629"/>
                  </a:cubicBezTo>
                  <a:cubicBezTo>
                    <a:pt x="8681" y="15021"/>
                    <a:pt x="8455" y="17407"/>
                    <a:pt x="7993" y="19751"/>
                  </a:cubicBezTo>
                  <a:cubicBezTo>
                    <a:pt x="7879" y="18606"/>
                    <a:pt x="7787" y="17459"/>
                    <a:pt x="7729" y="16310"/>
                  </a:cubicBezTo>
                  <a:cubicBezTo>
                    <a:pt x="7598" y="13803"/>
                    <a:pt x="7591" y="11292"/>
                    <a:pt x="7709" y="8788"/>
                  </a:cubicBezTo>
                  <a:cubicBezTo>
                    <a:pt x="7767" y="7541"/>
                    <a:pt x="7855" y="6298"/>
                    <a:pt x="7974" y="5057"/>
                  </a:cubicBezTo>
                  <a:cubicBezTo>
                    <a:pt x="8071" y="4063"/>
                    <a:pt x="8163" y="3055"/>
                    <a:pt x="8411" y="2087"/>
                  </a:cubicBezTo>
                  <a:close/>
                  <a:moveTo>
                    <a:pt x="8654" y="1599"/>
                  </a:moveTo>
                  <a:lnTo>
                    <a:pt x="8654" y="1599"/>
                  </a:lnTo>
                  <a:cubicBezTo>
                    <a:pt x="9065" y="2896"/>
                    <a:pt x="9386" y="4218"/>
                    <a:pt x="9604" y="5557"/>
                  </a:cubicBezTo>
                  <a:cubicBezTo>
                    <a:pt x="10029" y="8174"/>
                    <a:pt x="10085" y="10842"/>
                    <a:pt x="9773" y="13461"/>
                  </a:cubicBezTo>
                  <a:cubicBezTo>
                    <a:pt x="9514" y="15633"/>
                    <a:pt x="9000" y="17769"/>
                    <a:pt x="8242" y="19816"/>
                  </a:cubicBezTo>
                  <a:cubicBezTo>
                    <a:pt x="8505" y="18491"/>
                    <a:pt x="8695" y="17150"/>
                    <a:pt x="8823" y="15804"/>
                  </a:cubicBezTo>
                  <a:cubicBezTo>
                    <a:pt x="9048" y="13410"/>
                    <a:pt x="9081" y="10997"/>
                    <a:pt x="9020" y="8588"/>
                  </a:cubicBezTo>
                  <a:cubicBezTo>
                    <a:pt x="8957" y="6255"/>
                    <a:pt x="8808" y="3927"/>
                    <a:pt x="8654" y="1599"/>
                  </a:cubicBezTo>
                  <a:close/>
                  <a:moveTo>
                    <a:pt x="26726" y="5356"/>
                  </a:moveTo>
                  <a:cubicBezTo>
                    <a:pt x="26845" y="6515"/>
                    <a:pt x="26659" y="7677"/>
                    <a:pt x="26326" y="8782"/>
                  </a:cubicBezTo>
                  <a:cubicBezTo>
                    <a:pt x="25598" y="11207"/>
                    <a:pt x="24333" y="13459"/>
                    <a:pt x="22729" y="15406"/>
                  </a:cubicBezTo>
                  <a:cubicBezTo>
                    <a:pt x="21912" y="16398"/>
                    <a:pt x="21003" y="17315"/>
                    <a:pt x="20010" y="18136"/>
                  </a:cubicBezTo>
                  <a:cubicBezTo>
                    <a:pt x="19530" y="18532"/>
                    <a:pt x="19032" y="18915"/>
                    <a:pt x="18513" y="19256"/>
                  </a:cubicBezTo>
                  <a:cubicBezTo>
                    <a:pt x="18101" y="19525"/>
                    <a:pt x="17662" y="19761"/>
                    <a:pt x="17185" y="19883"/>
                  </a:cubicBezTo>
                  <a:cubicBezTo>
                    <a:pt x="17923" y="18946"/>
                    <a:pt x="18643" y="17997"/>
                    <a:pt x="19346" y="17035"/>
                  </a:cubicBezTo>
                  <a:cubicBezTo>
                    <a:pt x="22060" y="13317"/>
                    <a:pt x="24538" y="9412"/>
                    <a:pt x="26726" y="5356"/>
                  </a:cubicBezTo>
                  <a:close/>
                  <a:moveTo>
                    <a:pt x="27047" y="5525"/>
                  </a:moveTo>
                  <a:lnTo>
                    <a:pt x="27047" y="5525"/>
                  </a:lnTo>
                  <a:cubicBezTo>
                    <a:pt x="27770" y="6572"/>
                    <a:pt x="27870" y="7900"/>
                    <a:pt x="27687" y="9114"/>
                  </a:cubicBezTo>
                  <a:cubicBezTo>
                    <a:pt x="27279" y="11830"/>
                    <a:pt x="25770" y="14362"/>
                    <a:pt x="23877" y="16299"/>
                  </a:cubicBezTo>
                  <a:cubicBezTo>
                    <a:pt x="22907" y="17292"/>
                    <a:pt x="21803" y="18155"/>
                    <a:pt x="20607" y="18867"/>
                  </a:cubicBezTo>
                  <a:cubicBezTo>
                    <a:pt x="20011" y="19222"/>
                    <a:pt x="19392" y="19545"/>
                    <a:pt x="18753" y="19816"/>
                  </a:cubicBezTo>
                  <a:cubicBezTo>
                    <a:pt x="18282" y="20015"/>
                    <a:pt x="17771" y="20179"/>
                    <a:pt x="17252" y="20179"/>
                  </a:cubicBezTo>
                  <a:cubicBezTo>
                    <a:pt x="17158" y="20179"/>
                    <a:pt x="17064" y="20174"/>
                    <a:pt x="16969" y="20162"/>
                  </a:cubicBezTo>
                  <a:cubicBezTo>
                    <a:pt x="16983" y="20144"/>
                    <a:pt x="16996" y="20128"/>
                    <a:pt x="17009" y="20110"/>
                  </a:cubicBezTo>
                  <a:cubicBezTo>
                    <a:pt x="17618" y="20008"/>
                    <a:pt x="18171" y="19722"/>
                    <a:pt x="18682" y="19386"/>
                  </a:cubicBezTo>
                  <a:cubicBezTo>
                    <a:pt x="19296" y="18982"/>
                    <a:pt x="19883" y="18531"/>
                    <a:pt x="20445" y="18055"/>
                  </a:cubicBezTo>
                  <a:cubicBezTo>
                    <a:pt x="22450" y="16356"/>
                    <a:pt x="24111" y="14271"/>
                    <a:pt x="25322" y="11943"/>
                  </a:cubicBezTo>
                  <a:cubicBezTo>
                    <a:pt x="26330" y="10002"/>
                    <a:pt x="27226" y="7766"/>
                    <a:pt x="27047" y="5525"/>
                  </a:cubicBezTo>
                  <a:close/>
                  <a:moveTo>
                    <a:pt x="8131" y="1305"/>
                  </a:moveTo>
                  <a:cubicBezTo>
                    <a:pt x="8179" y="1305"/>
                    <a:pt x="8227" y="1307"/>
                    <a:pt x="8275" y="1311"/>
                  </a:cubicBezTo>
                  <a:cubicBezTo>
                    <a:pt x="8264" y="1339"/>
                    <a:pt x="8265" y="1368"/>
                    <a:pt x="8279" y="1393"/>
                  </a:cubicBezTo>
                  <a:cubicBezTo>
                    <a:pt x="7497" y="2317"/>
                    <a:pt x="6953" y="3408"/>
                    <a:pt x="6611" y="4574"/>
                  </a:cubicBezTo>
                  <a:cubicBezTo>
                    <a:pt x="5883" y="7041"/>
                    <a:pt x="5974" y="9720"/>
                    <a:pt x="6250" y="12267"/>
                  </a:cubicBezTo>
                  <a:cubicBezTo>
                    <a:pt x="6534" y="14877"/>
                    <a:pt x="7093" y="17450"/>
                    <a:pt x="7666" y="20015"/>
                  </a:cubicBezTo>
                  <a:cubicBezTo>
                    <a:pt x="7675" y="20094"/>
                    <a:pt x="7683" y="20176"/>
                    <a:pt x="7696" y="20256"/>
                  </a:cubicBezTo>
                  <a:cubicBezTo>
                    <a:pt x="7730" y="20462"/>
                    <a:pt x="7773" y="20662"/>
                    <a:pt x="7831" y="20862"/>
                  </a:cubicBezTo>
                  <a:cubicBezTo>
                    <a:pt x="7831" y="20864"/>
                    <a:pt x="7829" y="20864"/>
                    <a:pt x="7829" y="20866"/>
                  </a:cubicBezTo>
                  <a:cubicBezTo>
                    <a:pt x="7619" y="20633"/>
                    <a:pt x="7499" y="20331"/>
                    <a:pt x="7373" y="20050"/>
                  </a:cubicBezTo>
                  <a:cubicBezTo>
                    <a:pt x="6202" y="17450"/>
                    <a:pt x="5442" y="14679"/>
                    <a:pt x="5114" y="11862"/>
                  </a:cubicBezTo>
                  <a:cubicBezTo>
                    <a:pt x="4949" y="10439"/>
                    <a:pt x="4893" y="9005"/>
                    <a:pt x="4952" y="7576"/>
                  </a:cubicBezTo>
                  <a:cubicBezTo>
                    <a:pt x="5013" y="6139"/>
                    <a:pt x="5155" y="4656"/>
                    <a:pt x="5734" y="3330"/>
                  </a:cubicBezTo>
                  <a:cubicBezTo>
                    <a:pt x="6152" y="2376"/>
                    <a:pt x="7010" y="1305"/>
                    <a:pt x="8131" y="1305"/>
                  </a:cubicBezTo>
                  <a:close/>
                  <a:moveTo>
                    <a:pt x="8889" y="1467"/>
                  </a:moveTo>
                  <a:lnTo>
                    <a:pt x="8889" y="1467"/>
                  </a:lnTo>
                  <a:cubicBezTo>
                    <a:pt x="9972" y="1934"/>
                    <a:pt x="10561" y="3266"/>
                    <a:pt x="10945" y="4282"/>
                  </a:cubicBezTo>
                  <a:cubicBezTo>
                    <a:pt x="11996" y="7064"/>
                    <a:pt x="12045" y="10095"/>
                    <a:pt x="11578" y="12978"/>
                  </a:cubicBezTo>
                  <a:cubicBezTo>
                    <a:pt x="11337" y="14464"/>
                    <a:pt x="10973" y="15939"/>
                    <a:pt x="10521" y="17376"/>
                  </a:cubicBezTo>
                  <a:cubicBezTo>
                    <a:pt x="10094" y="18735"/>
                    <a:pt x="9447" y="20172"/>
                    <a:pt x="8156" y="20890"/>
                  </a:cubicBezTo>
                  <a:cubicBezTo>
                    <a:pt x="8686" y="19610"/>
                    <a:pt x="9122" y="18291"/>
                    <a:pt x="9450" y="16943"/>
                  </a:cubicBezTo>
                  <a:cubicBezTo>
                    <a:pt x="10081" y="14361"/>
                    <a:pt x="10342" y="11682"/>
                    <a:pt x="10234" y="9015"/>
                  </a:cubicBezTo>
                  <a:cubicBezTo>
                    <a:pt x="10129" y="6460"/>
                    <a:pt x="9677" y="3913"/>
                    <a:pt x="8889" y="1467"/>
                  </a:cubicBezTo>
                  <a:close/>
                  <a:moveTo>
                    <a:pt x="30271" y="21810"/>
                  </a:moveTo>
                  <a:cubicBezTo>
                    <a:pt x="30702" y="21810"/>
                    <a:pt x="31134" y="21825"/>
                    <a:pt x="31564" y="21855"/>
                  </a:cubicBezTo>
                  <a:cubicBezTo>
                    <a:pt x="32262" y="21904"/>
                    <a:pt x="32976" y="21974"/>
                    <a:pt x="33644" y="22198"/>
                  </a:cubicBezTo>
                  <a:cubicBezTo>
                    <a:pt x="34335" y="22429"/>
                    <a:pt x="34990" y="22848"/>
                    <a:pt x="35368" y="23485"/>
                  </a:cubicBezTo>
                  <a:cubicBezTo>
                    <a:pt x="35452" y="23624"/>
                    <a:pt x="35513" y="23770"/>
                    <a:pt x="35558" y="23919"/>
                  </a:cubicBezTo>
                  <a:cubicBezTo>
                    <a:pt x="34628" y="23651"/>
                    <a:pt x="33667" y="23561"/>
                    <a:pt x="32707" y="23561"/>
                  </a:cubicBezTo>
                  <a:cubicBezTo>
                    <a:pt x="32463" y="23561"/>
                    <a:pt x="32220" y="23567"/>
                    <a:pt x="31977" y="23577"/>
                  </a:cubicBezTo>
                  <a:cubicBezTo>
                    <a:pt x="30787" y="23627"/>
                    <a:pt x="29596" y="23739"/>
                    <a:pt x="28412" y="23858"/>
                  </a:cubicBezTo>
                  <a:cubicBezTo>
                    <a:pt x="27189" y="23980"/>
                    <a:pt x="25967" y="24131"/>
                    <a:pt x="24755" y="24335"/>
                  </a:cubicBezTo>
                  <a:cubicBezTo>
                    <a:pt x="22559" y="24704"/>
                    <a:pt x="20388" y="25270"/>
                    <a:pt x="18344" y="26135"/>
                  </a:cubicBezTo>
                  <a:cubicBezTo>
                    <a:pt x="18391" y="26025"/>
                    <a:pt x="18456" y="25922"/>
                    <a:pt x="18530" y="25832"/>
                  </a:cubicBezTo>
                  <a:cubicBezTo>
                    <a:pt x="18919" y="25366"/>
                    <a:pt x="19506" y="25040"/>
                    <a:pt x="20015" y="24721"/>
                  </a:cubicBezTo>
                  <a:cubicBezTo>
                    <a:pt x="20584" y="24365"/>
                    <a:pt x="21174" y="24038"/>
                    <a:pt x="21782" y="23746"/>
                  </a:cubicBezTo>
                  <a:cubicBezTo>
                    <a:pt x="22978" y="23167"/>
                    <a:pt x="24239" y="22713"/>
                    <a:pt x="25534" y="22391"/>
                  </a:cubicBezTo>
                  <a:cubicBezTo>
                    <a:pt x="26837" y="22066"/>
                    <a:pt x="28178" y="21876"/>
                    <a:pt x="29525" y="21825"/>
                  </a:cubicBezTo>
                  <a:cubicBezTo>
                    <a:pt x="29774" y="21815"/>
                    <a:pt x="30022" y="21810"/>
                    <a:pt x="30271" y="21810"/>
                  </a:cubicBezTo>
                  <a:close/>
                  <a:moveTo>
                    <a:pt x="32785" y="23798"/>
                  </a:moveTo>
                  <a:cubicBezTo>
                    <a:pt x="33737" y="23798"/>
                    <a:pt x="34693" y="23888"/>
                    <a:pt x="35612" y="24159"/>
                  </a:cubicBezTo>
                  <a:cubicBezTo>
                    <a:pt x="35605" y="24170"/>
                    <a:pt x="35598" y="24179"/>
                    <a:pt x="35591" y="24189"/>
                  </a:cubicBezTo>
                  <a:cubicBezTo>
                    <a:pt x="34405" y="24471"/>
                    <a:pt x="33206" y="24704"/>
                    <a:pt x="32001" y="24897"/>
                  </a:cubicBezTo>
                  <a:cubicBezTo>
                    <a:pt x="29727" y="25260"/>
                    <a:pt x="27430" y="25491"/>
                    <a:pt x="25133" y="25698"/>
                  </a:cubicBezTo>
                  <a:cubicBezTo>
                    <a:pt x="22956" y="25897"/>
                    <a:pt x="20783" y="26083"/>
                    <a:pt x="18608" y="26273"/>
                  </a:cubicBezTo>
                  <a:cubicBezTo>
                    <a:pt x="19621" y="25856"/>
                    <a:pt x="20661" y="25508"/>
                    <a:pt x="21722" y="25230"/>
                  </a:cubicBezTo>
                  <a:cubicBezTo>
                    <a:pt x="24060" y="24617"/>
                    <a:pt x="26468" y="24287"/>
                    <a:pt x="28878" y="24057"/>
                  </a:cubicBezTo>
                  <a:cubicBezTo>
                    <a:pt x="30033" y="23946"/>
                    <a:pt x="31195" y="23833"/>
                    <a:pt x="32356" y="23804"/>
                  </a:cubicBezTo>
                  <a:cubicBezTo>
                    <a:pt x="32499" y="23800"/>
                    <a:pt x="32642" y="23798"/>
                    <a:pt x="32785" y="23798"/>
                  </a:cubicBezTo>
                  <a:close/>
                  <a:moveTo>
                    <a:pt x="35338" y="24480"/>
                  </a:moveTo>
                  <a:cubicBezTo>
                    <a:pt x="34937" y="24861"/>
                    <a:pt x="34396" y="25101"/>
                    <a:pt x="33884" y="25310"/>
                  </a:cubicBezTo>
                  <a:cubicBezTo>
                    <a:pt x="33292" y="25554"/>
                    <a:pt x="32688" y="25764"/>
                    <a:pt x="32075" y="25947"/>
                  </a:cubicBezTo>
                  <a:cubicBezTo>
                    <a:pt x="29877" y="26601"/>
                    <a:pt x="27575" y="26876"/>
                    <a:pt x="25275" y="26917"/>
                  </a:cubicBezTo>
                  <a:cubicBezTo>
                    <a:pt x="25085" y="26920"/>
                    <a:pt x="24896" y="26922"/>
                    <a:pt x="24706" y="26922"/>
                  </a:cubicBezTo>
                  <a:cubicBezTo>
                    <a:pt x="22666" y="26922"/>
                    <a:pt x="20630" y="26739"/>
                    <a:pt x="18599" y="26503"/>
                  </a:cubicBezTo>
                  <a:cubicBezTo>
                    <a:pt x="19767" y="26399"/>
                    <a:pt x="20933" y="26290"/>
                    <a:pt x="22101" y="26188"/>
                  </a:cubicBezTo>
                  <a:cubicBezTo>
                    <a:pt x="26532" y="25793"/>
                    <a:pt x="31001" y="25470"/>
                    <a:pt x="35338" y="24480"/>
                  </a:cubicBezTo>
                  <a:close/>
                  <a:moveTo>
                    <a:pt x="35633" y="24735"/>
                  </a:moveTo>
                  <a:lnTo>
                    <a:pt x="35633" y="24735"/>
                  </a:lnTo>
                  <a:cubicBezTo>
                    <a:pt x="35615" y="24946"/>
                    <a:pt x="35568" y="25156"/>
                    <a:pt x="35491" y="25356"/>
                  </a:cubicBezTo>
                  <a:cubicBezTo>
                    <a:pt x="34986" y="26706"/>
                    <a:pt x="33573" y="27408"/>
                    <a:pt x="32316" y="27931"/>
                  </a:cubicBezTo>
                  <a:cubicBezTo>
                    <a:pt x="30371" y="28739"/>
                    <a:pt x="28256" y="29147"/>
                    <a:pt x="26137" y="29147"/>
                  </a:cubicBezTo>
                  <a:cubicBezTo>
                    <a:pt x="25778" y="29147"/>
                    <a:pt x="25419" y="29135"/>
                    <a:pt x="25060" y="29112"/>
                  </a:cubicBezTo>
                  <a:cubicBezTo>
                    <a:pt x="23820" y="29031"/>
                    <a:pt x="22588" y="28814"/>
                    <a:pt x="21393" y="28459"/>
                  </a:cubicBezTo>
                  <a:cubicBezTo>
                    <a:pt x="20793" y="28280"/>
                    <a:pt x="20203" y="28066"/>
                    <a:pt x="19628" y="27818"/>
                  </a:cubicBezTo>
                  <a:cubicBezTo>
                    <a:pt x="19096" y="27587"/>
                    <a:pt x="18408" y="27321"/>
                    <a:pt x="18158" y="26762"/>
                  </a:cubicBezTo>
                  <a:cubicBezTo>
                    <a:pt x="18228" y="26747"/>
                    <a:pt x="18291" y="26690"/>
                    <a:pt x="18299" y="26608"/>
                  </a:cubicBezTo>
                  <a:cubicBezTo>
                    <a:pt x="19625" y="26799"/>
                    <a:pt x="20960" y="26938"/>
                    <a:pt x="22295" y="27022"/>
                  </a:cubicBezTo>
                  <a:cubicBezTo>
                    <a:pt x="23132" y="27074"/>
                    <a:pt x="23970" y="27103"/>
                    <a:pt x="24808" y="27103"/>
                  </a:cubicBezTo>
                  <a:cubicBezTo>
                    <a:pt x="26346" y="27103"/>
                    <a:pt x="27881" y="27004"/>
                    <a:pt x="29396" y="26759"/>
                  </a:cubicBezTo>
                  <a:cubicBezTo>
                    <a:pt x="30553" y="26572"/>
                    <a:pt x="31696" y="26303"/>
                    <a:pt x="32806" y="25934"/>
                  </a:cubicBezTo>
                  <a:cubicBezTo>
                    <a:pt x="33383" y="25741"/>
                    <a:pt x="33963" y="25528"/>
                    <a:pt x="34512" y="25267"/>
                  </a:cubicBezTo>
                  <a:cubicBezTo>
                    <a:pt x="34744" y="25158"/>
                    <a:pt x="34966" y="25033"/>
                    <a:pt x="35172" y="24888"/>
                  </a:cubicBezTo>
                  <a:lnTo>
                    <a:pt x="35172" y="24888"/>
                  </a:lnTo>
                  <a:cubicBezTo>
                    <a:pt x="34419" y="25664"/>
                    <a:pt x="33512" y="26286"/>
                    <a:pt x="32525" y="26742"/>
                  </a:cubicBezTo>
                  <a:cubicBezTo>
                    <a:pt x="30577" y="27647"/>
                    <a:pt x="28400" y="27922"/>
                    <a:pt x="26251" y="27922"/>
                  </a:cubicBezTo>
                  <a:cubicBezTo>
                    <a:pt x="25988" y="27922"/>
                    <a:pt x="25726" y="27918"/>
                    <a:pt x="25465" y="27910"/>
                  </a:cubicBezTo>
                  <a:cubicBezTo>
                    <a:pt x="23077" y="27839"/>
                    <a:pt x="20713" y="27423"/>
                    <a:pt x="18426" y="26718"/>
                  </a:cubicBezTo>
                  <a:cubicBezTo>
                    <a:pt x="18412" y="26714"/>
                    <a:pt x="18398" y="26712"/>
                    <a:pt x="18385" y="26712"/>
                  </a:cubicBezTo>
                  <a:cubicBezTo>
                    <a:pt x="18251" y="26712"/>
                    <a:pt x="18228" y="26939"/>
                    <a:pt x="18379" y="26986"/>
                  </a:cubicBezTo>
                  <a:cubicBezTo>
                    <a:pt x="19705" y="27394"/>
                    <a:pt x="21062" y="27693"/>
                    <a:pt x="22431" y="27887"/>
                  </a:cubicBezTo>
                  <a:cubicBezTo>
                    <a:pt x="23682" y="28064"/>
                    <a:pt x="24960" y="28172"/>
                    <a:pt x="26233" y="28172"/>
                  </a:cubicBezTo>
                  <a:cubicBezTo>
                    <a:pt x="27396" y="28172"/>
                    <a:pt x="28556" y="28082"/>
                    <a:pt x="29689" y="27870"/>
                  </a:cubicBezTo>
                  <a:cubicBezTo>
                    <a:pt x="31940" y="27452"/>
                    <a:pt x="34134" y="26464"/>
                    <a:pt x="35633" y="24735"/>
                  </a:cubicBezTo>
                  <a:close/>
                  <a:moveTo>
                    <a:pt x="7261" y="1"/>
                  </a:moveTo>
                  <a:cubicBezTo>
                    <a:pt x="7115" y="1"/>
                    <a:pt x="7017" y="180"/>
                    <a:pt x="7148" y="319"/>
                  </a:cubicBezTo>
                  <a:cubicBezTo>
                    <a:pt x="7401" y="587"/>
                    <a:pt x="7689" y="822"/>
                    <a:pt x="7973" y="1060"/>
                  </a:cubicBezTo>
                  <a:cubicBezTo>
                    <a:pt x="7900" y="1064"/>
                    <a:pt x="7827" y="1074"/>
                    <a:pt x="7753" y="1090"/>
                  </a:cubicBezTo>
                  <a:cubicBezTo>
                    <a:pt x="6426" y="1345"/>
                    <a:pt x="5646" y="2684"/>
                    <a:pt x="5256" y="3855"/>
                  </a:cubicBezTo>
                  <a:cubicBezTo>
                    <a:pt x="4780" y="5284"/>
                    <a:pt x="4687" y="6827"/>
                    <a:pt x="4660" y="8328"/>
                  </a:cubicBezTo>
                  <a:cubicBezTo>
                    <a:pt x="4636" y="9824"/>
                    <a:pt x="4732" y="11322"/>
                    <a:pt x="4952" y="12804"/>
                  </a:cubicBezTo>
                  <a:cubicBezTo>
                    <a:pt x="5169" y="14279"/>
                    <a:pt x="5504" y="15738"/>
                    <a:pt x="5952" y="17164"/>
                  </a:cubicBezTo>
                  <a:cubicBezTo>
                    <a:pt x="6178" y="17881"/>
                    <a:pt x="6433" y="18590"/>
                    <a:pt x="6716" y="19287"/>
                  </a:cubicBezTo>
                  <a:cubicBezTo>
                    <a:pt x="6853" y="19626"/>
                    <a:pt x="6998" y="19962"/>
                    <a:pt x="7148" y="20294"/>
                  </a:cubicBezTo>
                  <a:cubicBezTo>
                    <a:pt x="7303" y="20635"/>
                    <a:pt x="7461" y="20981"/>
                    <a:pt x="7756" y="21222"/>
                  </a:cubicBezTo>
                  <a:cubicBezTo>
                    <a:pt x="7727" y="22253"/>
                    <a:pt x="7662" y="23286"/>
                    <a:pt x="7536" y="24309"/>
                  </a:cubicBezTo>
                  <a:cubicBezTo>
                    <a:pt x="7307" y="26159"/>
                    <a:pt x="6897" y="27987"/>
                    <a:pt x="6313" y="29750"/>
                  </a:cubicBezTo>
                  <a:cubicBezTo>
                    <a:pt x="5738" y="31487"/>
                    <a:pt x="4978" y="33140"/>
                    <a:pt x="4119" y="34750"/>
                  </a:cubicBezTo>
                  <a:cubicBezTo>
                    <a:pt x="3653" y="35293"/>
                    <a:pt x="3187" y="35835"/>
                    <a:pt x="2722" y="36379"/>
                  </a:cubicBezTo>
                  <a:cubicBezTo>
                    <a:pt x="2532" y="36597"/>
                    <a:pt x="2344" y="36820"/>
                    <a:pt x="2159" y="37043"/>
                  </a:cubicBezTo>
                  <a:cubicBezTo>
                    <a:pt x="2336" y="36772"/>
                    <a:pt x="2499" y="36491"/>
                    <a:pt x="2647" y="36197"/>
                  </a:cubicBezTo>
                  <a:cubicBezTo>
                    <a:pt x="3191" y="35112"/>
                    <a:pt x="3542" y="33924"/>
                    <a:pt x="3684" y="32714"/>
                  </a:cubicBezTo>
                  <a:cubicBezTo>
                    <a:pt x="3755" y="32110"/>
                    <a:pt x="3775" y="31495"/>
                    <a:pt x="3739" y="30885"/>
                  </a:cubicBezTo>
                  <a:cubicBezTo>
                    <a:pt x="3722" y="30570"/>
                    <a:pt x="3697" y="30257"/>
                    <a:pt x="3654" y="29942"/>
                  </a:cubicBezTo>
                  <a:cubicBezTo>
                    <a:pt x="3650" y="29909"/>
                    <a:pt x="3628" y="29779"/>
                    <a:pt x="3604" y="29633"/>
                  </a:cubicBezTo>
                  <a:cubicBezTo>
                    <a:pt x="3682" y="29608"/>
                    <a:pt x="3759" y="29570"/>
                    <a:pt x="3831" y="29512"/>
                  </a:cubicBezTo>
                  <a:cubicBezTo>
                    <a:pt x="4348" y="29091"/>
                    <a:pt x="4095" y="28310"/>
                    <a:pt x="3451" y="28185"/>
                  </a:cubicBezTo>
                  <a:cubicBezTo>
                    <a:pt x="3395" y="28174"/>
                    <a:pt x="3341" y="28169"/>
                    <a:pt x="3287" y="28169"/>
                  </a:cubicBezTo>
                  <a:cubicBezTo>
                    <a:pt x="2699" y="28169"/>
                    <a:pt x="2286" y="28812"/>
                    <a:pt x="2469" y="29376"/>
                  </a:cubicBezTo>
                  <a:cubicBezTo>
                    <a:pt x="2550" y="29623"/>
                    <a:pt x="2758" y="29793"/>
                    <a:pt x="2996" y="29793"/>
                  </a:cubicBezTo>
                  <a:cubicBezTo>
                    <a:pt x="3064" y="29793"/>
                    <a:pt x="3133" y="29779"/>
                    <a:pt x="3203" y="29750"/>
                  </a:cubicBezTo>
                  <a:cubicBezTo>
                    <a:pt x="3261" y="29726"/>
                    <a:pt x="3309" y="29694"/>
                    <a:pt x="3350" y="29658"/>
                  </a:cubicBezTo>
                  <a:cubicBezTo>
                    <a:pt x="3421" y="29984"/>
                    <a:pt x="3477" y="30314"/>
                    <a:pt x="3515" y="30644"/>
                  </a:cubicBezTo>
                  <a:cubicBezTo>
                    <a:pt x="3806" y="33172"/>
                    <a:pt x="3016" y="35861"/>
                    <a:pt x="1480" y="37857"/>
                  </a:cubicBezTo>
                  <a:cubicBezTo>
                    <a:pt x="1466" y="37877"/>
                    <a:pt x="1473" y="37898"/>
                    <a:pt x="1487" y="37911"/>
                  </a:cubicBezTo>
                  <a:cubicBezTo>
                    <a:pt x="1360" y="38093"/>
                    <a:pt x="1236" y="38280"/>
                    <a:pt x="1121" y="38471"/>
                  </a:cubicBezTo>
                  <a:cubicBezTo>
                    <a:pt x="389" y="39710"/>
                    <a:pt x="1" y="41459"/>
                    <a:pt x="1002" y="42701"/>
                  </a:cubicBezTo>
                  <a:cubicBezTo>
                    <a:pt x="1024" y="42728"/>
                    <a:pt x="1051" y="42739"/>
                    <a:pt x="1077" y="42739"/>
                  </a:cubicBezTo>
                  <a:cubicBezTo>
                    <a:pt x="1139" y="42739"/>
                    <a:pt x="1194" y="42672"/>
                    <a:pt x="1154" y="42600"/>
                  </a:cubicBezTo>
                  <a:cubicBezTo>
                    <a:pt x="737" y="41862"/>
                    <a:pt x="662" y="40998"/>
                    <a:pt x="825" y="40188"/>
                  </a:cubicBezTo>
                  <a:cubicBezTo>
                    <a:pt x="981" y="39409"/>
                    <a:pt x="1367" y="38713"/>
                    <a:pt x="1824" y="38074"/>
                  </a:cubicBezTo>
                  <a:cubicBezTo>
                    <a:pt x="2320" y="37551"/>
                    <a:pt x="2913" y="37119"/>
                    <a:pt x="3546" y="36765"/>
                  </a:cubicBezTo>
                  <a:cubicBezTo>
                    <a:pt x="4264" y="36360"/>
                    <a:pt x="5027" y="36040"/>
                    <a:pt x="5781" y="35708"/>
                  </a:cubicBezTo>
                  <a:cubicBezTo>
                    <a:pt x="6477" y="35401"/>
                    <a:pt x="7177" y="35099"/>
                    <a:pt x="7883" y="34821"/>
                  </a:cubicBezTo>
                  <a:cubicBezTo>
                    <a:pt x="8590" y="34543"/>
                    <a:pt x="9306" y="34287"/>
                    <a:pt x="10036" y="34076"/>
                  </a:cubicBezTo>
                  <a:cubicBezTo>
                    <a:pt x="10393" y="33971"/>
                    <a:pt x="10756" y="33879"/>
                    <a:pt x="11122" y="33798"/>
                  </a:cubicBezTo>
                  <a:cubicBezTo>
                    <a:pt x="11131" y="33846"/>
                    <a:pt x="11145" y="33892"/>
                    <a:pt x="11161" y="33938"/>
                  </a:cubicBezTo>
                  <a:cubicBezTo>
                    <a:pt x="11202" y="34268"/>
                    <a:pt x="11490" y="34506"/>
                    <a:pt x="11820" y="34532"/>
                  </a:cubicBezTo>
                  <a:cubicBezTo>
                    <a:pt x="11842" y="34533"/>
                    <a:pt x="11863" y="34534"/>
                    <a:pt x="11884" y="34534"/>
                  </a:cubicBezTo>
                  <a:cubicBezTo>
                    <a:pt x="12216" y="34534"/>
                    <a:pt x="12500" y="34327"/>
                    <a:pt x="12608" y="34014"/>
                  </a:cubicBezTo>
                  <a:cubicBezTo>
                    <a:pt x="12719" y="33694"/>
                    <a:pt x="12642" y="33314"/>
                    <a:pt x="12360" y="33099"/>
                  </a:cubicBezTo>
                  <a:cubicBezTo>
                    <a:pt x="12220" y="32993"/>
                    <a:pt x="12051" y="32943"/>
                    <a:pt x="11881" y="32943"/>
                  </a:cubicBezTo>
                  <a:cubicBezTo>
                    <a:pt x="11739" y="32943"/>
                    <a:pt x="11597" y="32978"/>
                    <a:pt x="11473" y="33045"/>
                  </a:cubicBezTo>
                  <a:cubicBezTo>
                    <a:pt x="11259" y="33160"/>
                    <a:pt x="11144" y="33351"/>
                    <a:pt x="11117" y="33557"/>
                  </a:cubicBezTo>
                  <a:cubicBezTo>
                    <a:pt x="11080" y="33565"/>
                    <a:pt x="11043" y="33574"/>
                    <a:pt x="11007" y="33582"/>
                  </a:cubicBezTo>
                  <a:cubicBezTo>
                    <a:pt x="10565" y="33683"/>
                    <a:pt x="10129" y="33802"/>
                    <a:pt x="9698" y="33936"/>
                  </a:cubicBezTo>
                  <a:cubicBezTo>
                    <a:pt x="9088" y="34126"/>
                    <a:pt x="8491" y="34347"/>
                    <a:pt x="7896" y="34583"/>
                  </a:cubicBezTo>
                  <a:cubicBezTo>
                    <a:pt x="8384" y="33957"/>
                    <a:pt x="8742" y="33242"/>
                    <a:pt x="9061" y="32515"/>
                  </a:cubicBezTo>
                  <a:cubicBezTo>
                    <a:pt x="9131" y="32538"/>
                    <a:pt x="9205" y="32550"/>
                    <a:pt x="9279" y="32550"/>
                  </a:cubicBezTo>
                  <a:cubicBezTo>
                    <a:pt x="9444" y="32550"/>
                    <a:pt x="9609" y="32492"/>
                    <a:pt x="9728" y="32376"/>
                  </a:cubicBezTo>
                  <a:cubicBezTo>
                    <a:pt x="9929" y="32182"/>
                    <a:pt x="9966" y="31871"/>
                    <a:pt x="9861" y="31615"/>
                  </a:cubicBezTo>
                  <a:cubicBezTo>
                    <a:pt x="9742" y="31320"/>
                    <a:pt x="9442" y="31155"/>
                    <a:pt x="9147" y="31155"/>
                  </a:cubicBezTo>
                  <a:cubicBezTo>
                    <a:pt x="8930" y="31155"/>
                    <a:pt x="8716" y="31244"/>
                    <a:pt x="8579" y="31436"/>
                  </a:cubicBezTo>
                  <a:cubicBezTo>
                    <a:pt x="8430" y="31643"/>
                    <a:pt x="8451" y="31920"/>
                    <a:pt x="8577" y="32132"/>
                  </a:cubicBezTo>
                  <a:cubicBezTo>
                    <a:pt x="8561" y="32239"/>
                    <a:pt x="8621" y="32356"/>
                    <a:pt x="8750" y="32356"/>
                  </a:cubicBezTo>
                  <a:cubicBezTo>
                    <a:pt x="8759" y="32356"/>
                    <a:pt x="8769" y="32355"/>
                    <a:pt x="8780" y="32354"/>
                  </a:cubicBezTo>
                  <a:lnTo>
                    <a:pt x="8781" y="32354"/>
                  </a:lnTo>
                  <a:cubicBezTo>
                    <a:pt x="8797" y="32365"/>
                    <a:pt x="8817" y="32369"/>
                    <a:pt x="8832" y="32379"/>
                  </a:cubicBezTo>
                  <a:cubicBezTo>
                    <a:pt x="8848" y="32395"/>
                    <a:pt x="8865" y="32409"/>
                    <a:pt x="8882" y="32423"/>
                  </a:cubicBezTo>
                  <a:cubicBezTo>
                    <a:pt x="8556" y="33221"/>
                    <a:pt x="8086" y="33958"/>
                    <a:pt x="7631" y="34689"/>
                  </a:cubicBezTo>
                  <a:cubicBezTo>
                    <a:pt x="6838" y="35011"/>
                    <a:pt x="6056" y="35359"/>
                    <a:pt x="5276" y="35708"/>
                  </a:cubicBezTo>
                  <a:cubicBezTo>
                    <a:pt x="4301" y="36143"/>
                    <a:pt x="3268" y="36610"/>
                    <a:pt x="2434" y="37295"/>
                  </a:cubicBezTo>
                  <a:cubicBezTo>
                    <a:pt x="2875" y="36756"/>
                    <a:pt x="3339" y="36234"/>
                    <a:pt x="3793" y="35706"/>
                  </a:cubicBezTo>
                  <a:cubicBezTo>
                    <a:pt x="4417" y="34977"/>
                    <a:pt x="5043" y="34248"/>
                    <a:pt x="5667" y="33519"/>
                  </a:cubicBezTo>
                  <a:lnTo>
                    <a:pt x="9288" y="29295"/>
                  </a:lnTo>
                  <a:cubicBezTo>
                    <a:pt x="9851" y="28946"/>
                    <a:pt x="10422" y="28614"/>
                    <a:pt x="11017" y="28323"/>
                  </a:cubicBezTo>
                  <a:cubicBezTo>
                    <a:pt x="13160" y="27279"/>
                    <a:pt x="15508" y="26812"/>
                    <a:pt x="17901" y="26777"/>
                  </a:cubicBezTo>
                  <a:cubicBezTo>
                    <a:pt x="17911" y="26777"/>
                    <a:pt x="17917" y="26769"/>
                    <a:pt x="17924" y="26765"/>
                  </a:cubicBezTo>
                  <a:cubicBezTo>
                    <a:pt x="18002" y="27019"/>
                    <a:pt x="18152" y="27231"/>
                    <a:pt x="18362" y="27408"/>
                  </a:cubicBezTo>
                  <a:cubicBezTo>
                    <a:pt x="18876" y="27841"/>
                    <a:pt x="19571" y="28085"/>
                    <a:pt x="20190" y="28323"/>
                  </a:cubicBezTo>
                  <a:cubicBezTo>
                    <a:pt x="20806" y="28557"/>
                    <a:pt x="21435" y="28756"/>
                    <a:pt x="22074" y="28915"/>
                  </a:cubicBezTo>
                  <a:cubicBezTo>
                    <a:pt x="23359" y="29237"/>
                    <a:pt x="24680" y="29400"/>
                    <a:pt x="26003" y="29411"/>
                  </a:cubicBezTo>
                  <a:cubicBezTo>
                    <a:pt x="26054" y="29412"/>
                    <a:pt x="26106" y="29412"/>
                    <a:pt x="26158" y="29412"/>
                  </a:cubicBezTo>
                  <a:cubicBezTo>
                    <a:pt x="28758" y="29412"/>
                    <a:pt x="31429" y="28819"/>
                    <a:pt x="33694" y="27570"/>
                  </a:cubicBezTo>
                  <a:cubicBezTo>
                    <a:pt x="34766" y="26975"/>
                    <a:pt x="35806" y="25999"/>
                    <a:pt x="35898" y="24726"/>
                  </a:cubicBezTo>
                  <a:cubicBezTo>
                    <a:pt x="36144" y="24871"/>
                    <a:pt x="36418" y="24983"/>
                    <a:pt x="36696" y="25026"/>
                  </a:cubicBezTo>
                  <a:cubicBezTo>
                    <a:pt x="36707" y="25029"/>
                    <a:pt x="36719" y="25030"/>
                    <a:pt x="36730" y="25030"/>
                  </a:cubicBezTo>
                  <a:cubicBezTo>
                    <a:pt x="36808" y="25030"/>
                    <a:pt x="36879" y="24965"/>
                    <a:pt x="36893" y="24891"/>
                  </a:cubicBezTo>
                  <a:cubicBezTo>
                    <a:pt x="36909" y="24797"/>
                    <a:pt x="36843" y="24718"/>
                    <a:pt x="36754" y="24694"/>
                  </a:cubicBezTo>
                  <a:cubicBezTo>
                    <a:pt x="36533" y="24636"/>
                    <a:pt x="36324" y="24559"/>
                    <a:pt x="36127" y="24451"/>
                  </a:cubicBezTo>
                  <a:cubicBezTo>
                    <a:pt x="36352" y="24318"/>
                    <a:pt x="36575" y="24187"/>
                    <a:pt x="36799" y="24054"/>
                  </a:cubicBezTo>
                  <a:cubicBezTo>
                    <a:pt x="36886" y="24003"/>
                    <a:pt x="36903" y="23875"/>
                    <a:pt x="36846" y="23793"/>
                  </a:cubicBezTo>
                  <a:cubicBezTo>
                    <a:pt x="36809" y="23738"/>
                    <a:pt x="36752" y="23713"/>
                    <a:pt x="36692" y="23713"/>
                  </a:cubicBezTo>
                  <a:cubicBezTo>
                    <a:pt x="36655" y="23713"/>
                    <a:pt x="36617" y="23722"/>
                    <a:pt x="36582" y="23740"/>
                  </a:cubicBezTo>
                  <a:cubicBezTo>
                    <a:pt x="36442" y="23814"/>
                    <a:pt x="36293" y="23871"/>
                    <a:pt x="36143" y="23919"/>
                  </a:cubicBezTo>
                  <a:cubicBezTo>
                    <a:pt x="36206" y="23630"/>
                    <a:pt x="36327" y="23359"/>
                    <a:pt x="36510" y="23122"/>
                  </a:cubicBezTo>
                  <a:cubicBezTo>
                    <a:pt x="36575" y="23034"/>
                    <a:pt x="36575" y="22912"/>
                    <a:pt x="36487" y="22835"/>
                  </a:cubicBezTo>
                  <a:cubicBezTo>
                    <a:pt x="36449" y="22804"/>
                    <a:pt x="36397" y="22787"/>
                    <a:pt x="36346" y="22787"/>
                  </a:cubicBezTo>
                  <a:cubicBezTo>
                    <a:pt x="36290" y="22787"/>
                    <a:pt x="36234" y="22808"/>
                    <a:pt x="36199" y="22854"/>
                  </a:cubicBezTo>
                  <a:cubicBezTo>
                    <a:pt x="35998" y="23125"/>
                    <a:pt x="35853" y="23435"/>
                    <a:pt x="35775" y="23763"/>
                  </a:cubicBezTo>
                  <a:cubicBezTo>
                    <a:pt x="35368" y="22604"/>
                    <a:pt x="34065" y="21968"/>
                    <a:pt x="32892" y="21757"/>
                  </a:cubicBezTo>
                  <a:cubicBezTo>
                    <a:pt x="32047" y="21605"/>
                    <a:pt x="31177" y="21543"/>
                    <a:pt x="30310" y="21543"/>
                  </a:cubicBezTo>
                  <a:cubicBezTo>
                    <a:pt x="29721" y="21543"/>
                    <a:pt x="29134" y="21572"/>
                    <a:pt x="28558" y="21619"/>
                  </a:cubicBezTo>
                  <a:cubicBezTo>
                    <a:pt x="27130" y="21736"/>
                    <a:pt x="25715" y="22015"/>
                    <a:pt x="24351" y="22436"/>
                  </a:cubicBezTo>
                  <a:cubicBezTo>
                    <a:pt x="22988" y="22859"/>
                    <a:pt x="21670" y="23430"/>
                    <a:pt x="20435" y="24138"/>
                  </a:cubicBezTo>
                  <a:cubicBezTo>
                    <a:pt x="19834" y="24481"/>
                    <a:pt x="19222" y="24846"/>
                    <a:pt x="18682" y="25280"/>
                  </a:cubicBezTo>
                  <a:cubicBezTo>
                    <a:pt x="18351" y="25545"/>
                    <a:pt x="18047" y="25884"/>
                    <a:pt x="17989" y="26294"/>
                  </a:cubicBezTo>
                  <a:lnTo>
                    <a:pt x="17852" y="26352"/>
                  </a:lnTo>
                  <a:cubicBezTo>
                    <a:pt x="17742" y="26401"/>
                    <a:pt x="17762" y="26574"/>
                    <a:pt x="17887" y="26574"/>
                  </a:cubicBezTo>
                  <a:cubicBezTo>
                    <a:pt x="17888" y="26574"/>
                    <a:pt x="17890" y="26574"/>
                    <a:pt x="17891" y="26574"/>
                  </a:cubicBezTo>
                  <a:lnTo>
                    <a:pt x="17891" y="26574"/>
                  </a:lnTo>
                  <a:cubicBezTo>
                    <a:pt x="17883" y="26591"/>
                    <a:pt x="17877" y="26608"/>
                    <a:pt x="17881" y="26630"/>
                  </a:cubicBezTo>
                  <a:cubicBezTo>
                    <a:pt x="17883" y="26637"/>
                    <a:pt x="17887" y="26645"/>
                    <a:pt x="17887" y="26652"/>
                  </a:cubicBezTo>
                  <a:cubicBezTo>
                    <a:pt x="17644" y="26637"/>
                    <a:pt x="17402" y="26630"/>
                    <a:pt x="17161" y="26630"/>
                  </a:cubicBezTo>
                  <a:cubicBezTo>
                    <a:pt x="16727" y="26630"/>
                    <a:pt x="16294" y="26653"/>
                    <a:pt x="15860" y="26700"/>
                  </a:cubicBezTo>
                  <a:cubicBezTo>
                    <a:pt x="13713" y="26931"/>
                    <a:pt x="11548" y="27619"/>
                    <a:pt x="9731" y="28783"/>
                  </a:cubicBezTo>
                  <a:cubicBezTo>
                    <a:pt x="11227" y="27035"/>
                    <a:pt x="12726" y="25290"/>
                    <a:pt x="14222" y="23545"/>
                  </a:cubicBezTo>
                  <a:cubicBezTo>
                    <a:pt x="15234" y="23266"/>
                    <a:pt x="16223" y="22885"/>
                    <a:pt x="17203" y="22526"/>
                  </a:cubicBezTo>
                  <a:cubicBezTo>
                    <a:pt x="19164" y="21804"/>
                    <a:pt x="21096" y="21009"/>
                    <a:pt x="22998" y="20152"/>
                  </a:cubicBezTo>
                  <a:cubicBezTo>
                    <a:pt x="23339" y="20266"/>
                    <a:pt x="23725" y="20291"/>
                    <a:pt x="24073" y="20342"/>
                  </a:cubicBezTo>
                  <a:cubicBezTo>
                    <a:pt x="24279" y="20372"/>
                    <a:pt x="24482" y="20401"/>
                    <a:pt x="24686" y="20430"/>
                  </a:cubicBezTo>
                  <a:cubicBezTo>
                    <a:pt x="24636" y="20542"/>
                    <a:pt x="24615" y="20669"/>
                    <a:pt x="24640" y="20798"/>
                  </a:cubicBezTo>
                  <a:cubicBezTo>
                    <a:pt x="24685" y="21051"/>
                    <a:pt x="24878" y="21228"/>
                    <a:pt x="25105" y="21228"/>
                  </a:cubicBezTo>
                  <a:cubicBezTo>
                    <a:pt x="25129" y="21228"/>
                    <a:pt x="25154" y="21226"/>
                    <a:pt x="25180" y="21222"/>
                  </a:cubicBezTo>
                  <a:cubicBezTo>
                    <a:pt x="25245" y="21245"/>
                    <a:pt x="25312" y="21256"/>
                    <a:pt x="25379" y="21256"/>
                  </a:cubicBezTo>
                  <a:cubicBezTo>
                    <a:pt x="25607" y="21256"/>
                    <a:pt x="25828" y="21128"/>
                    <a:pt x="25919" y="20908"/>
                  </a:cubicBezTo>
                  <a:cubicBezTo>
                    <a:pt x="26025" y="20649"/>
                    <a:pt x="25933" y="20335"/>
                    <a:pt x="25726" y="20149"/>
                  </a:cubicBezTo>
                  <a:cubicBezTo>
                    <a:pt x="25604" y="20040"/>
                    <a:pt x="25465" y="19993"/>
                    <a:pt x="25329" y="19993"/>
                  </a:cubicBezTo>
                  <a:cubicBezTo>
                    <a:pt x="25166" y="19993"/>
                    <a:pt x="25005" y="20061"/>
                    <a:pt x="24879" y="20171"/>
                  </a:cubicBezTo>
                  <a:cubicBezTo>
                    <a:pt x="24626" y="20142"/>
                    <a:pt x="24372" y="20108"/>
                    <a:pt x="24118" y="20076"/>
                  </a:cubicBezTo>
                  <a:cubicBezTo>
                    <a:pt x="23884" y="20046"/>
                    <a:pt x="23636" y="20000"/>
                    <a:pt x="23392" y="19976"/>
                  </a:cubicBezTo>
                  <a:cubicBezTo>
                    <a:pt x="24629" y="19413"/>
                    <a:pt x="25854" y="18820"/>
                    <a:pt x="27064" y="18200"/>
                  </a:cubicBezTo>
                  <a:cubicBezTo>
                    <a:pt x="27125" y="18257"/>
                    <a:pt x="27194" y="18306"/>
                    <a:pt x="27275" y="18343"/>
                  </a:cubicBezTo>
                  <a:cubicBezTo>
                    <a:pt x="27369" y="18387"/>
                    <a:pt x="27461" y="18406"/>
                    <a:pt x="27550" y="18406"/>
                  </a:cubicBezTo>
                  <a:cubicBezTo>
                    <a:pt x="27637" y="18406"/>
                    <a:pt x="27721" y="18388"/>
                    <a:pt x="27799" y="18356"/>
                  </a:cubicBezTo>
                  <a:cubicBezTo>
                    <a:pt x="27891" y="18329"/>
                    <a:pt x="27976" y="18277"/>
                    <a:pt x="28043" y="18206"/>
                  </a:cubicBezTo>
                  <a:cubicBezTo>
                    <a:pt x="28121" y="18150"/>
                    <a:pt x="28190" y="18078"/>
                    <a:pt x="28239" y="17993"/>
                  </a:cubicBezTo>
                  <a:cubicBezTo>
                    <a:pt x="28389" y="17725"/>
                    <a:pt x="28368" y="17371"/>
                    <a:pt x="28149" y="17142"/>
                  </a:cubicBezTo>
                  <a:cubicBezTo>
                    <a:pt x="28002" y="16985"/>
                    <a:pt x="27789" y="16907"/>
                    <a:pt x="27577" y="16907"/>
                  </a:cubicBezTo>
                  <a:cubicBezTo>
                    <a:pt x="27476" y="16907"/>
                    <a:pt x="27376" y="16925"/>
                    <a:pt x="27284" y="16959"/>
                  </a:cubicBezTo>
                  <a:cubicBezTo>
                    <a:pt x="26847" y="17118"/>
                    <a:pt x="26728" y="17597"/>
                    <a:pt x="26899" y="17966"/>
                  </a:cubicBezTo>
                  <a:cubicBezTo>
                    <a:pt x="26265" y="18295"/>
                    <a:pt x="25627" y="18620"/>
                    <a:pt x="24982" y="18936"/>
                  </a:cubicBezTo>
                  <a:cubicBezTo>
                    <a:pt x="23196" y="19809"/>
                    <a:pt x="21380" y="20620"/>
                    <a:pt x="19536" y="21371"/>
                  </a:cubicBezTo>
                  <a:cubicBezTo>
                    <a:pt x="18604" y="21750"/>
                    <a:pt x="17663" y="22114"/>
                    <a:pt x="16718" y="22462"/>
                  </a:cubicBezTo>
                  <a:cubicBezTo>
                    <a:pt x="15976" y="22734"/>
                    <a:pt x="15221" y="22977"/>
                    <a:pt x="14479" y="23252"/>
                  </a:cubicBezTo>
                  <a:lnTo>
                    <a:pt x="16917" y="20412"/>
                  </a:lnTo>
                  <a:cubicBezTo>
                    <a:pt x="16922" y="20405"/>
                    <a:pt x="16924" y="20399"/>
                    <a:pt x="16927" y="20392"/>
                  </a:cubicBezTo>
                  <a:cubicBezTo>
                    <a:pt x="17083" y="20424"/>
                    <a:pt x="17242" y="20441"/>
                    <a:pt x="17401" y="20441"/>
                  </a:cubicBezTo>
                  <a:cubicBezTo>
                    <a:pt x="17515" y="20441"/>
                    <a:pt x="17629" y="20432"/>
                    <a:pt x="17742" y="20415"/>
                  </a:cubicBezTo>
                  <a:cubicBezTo>
                    <a:pt x="18421" y="20314"/>
                    <a:pt x="19058" y="20009"/>
                    <a:pt x="19662" y="19710"/>
                  </a:cubicBezTo>
                  <a:cubicBezTo>
                    <a:pt x="20320" y="19383"/>
                    <a:pt x="20955" y="19014"/>
                    <a:pt x="21563" y="18604"/>
                  </a:cubicBezTo>
                  <a:cubicBezTo>
                    <a:pt x="22769" y="17790"/>
                    <a:pt x="23869" y="16817"/>
                    <a:pt x="24811" y="15712"/>
                  </a:cubicBezTo>
                  <a:cubicBezTo>
                    <a:pt x="25749" y="14613"/>
                    <a:pt x="26535" y="13382"/>
                    <a:pt x="27111" y="12055"/>
                  </a:cubicBezTo>
                  <a:cubicBezTo>
                    <a:pt x="27664" y="10781"/>
                    <a:pt x="28084" y="9384"/>
                    <a:pt x="28070" y="7978"/>
                  </a:cubicBezTo>
                  <a:cubicBezTo>
                    <a:pt x="28060" y="6917"/>
                    <a:pt x="27745" y="5867"/>
                    <a:pt x="27071" y="5049"/>
                  </a:cubicBezTo>
                  <a:cubicBezTo>
                    <a:pt x="27316" y="5014"/>
                    <a:pt x="27557" y="4966"/>
                    <a:pt x="27790" y="4888"/>
                  </a:cubicBezTo>
                  <a:cubicBezTo>
                    <a:pt x="27863" y="4864"/>
                    <a:pt x="27857" y="4744"/>
                    <a:pt x="27776" y="4734"/>
                  </a:cubicBezTo>
                  <a:cubicBezTo>
                    <a:pt x="27618" y="4712"/>
                    <a:pt x="27458" y="4704"/>
                    <a:pt x="27298" y="4704"/>
                  </a:cubicBezTo>
                  <a:cubicBezTo>
                    <a:pt x="27181" y="4704"/>
                    <a:pt x="27064" y="4709"/>
                    <a:pt x="26947" y="4715"/>
                  </a:cubicBezTo>
                  <a:cubicBezTo>
                    <a:pt x="27052" y="4586"/>
                    <a:pt x="27159" y="4455"/>
                    <a:pt x="27262" y="4324"/>
                  </a:cubicBezTo>
                  <a:cubicBezTo>
                    <a:pt x="27383" y="4175"/>
                    <a:pt x="27251" y="4001"/>
                    <a:pt x="27103" y="4001"/>
                  </a:cubicBezTo>
                  <a:cubicBezTo>
                    <a:pt x="27054" y="4001"/>
                    <a:pt x="27004" y="4019"/>
                    <a:pt x="26960" y="4063"/>
                  </a:cubicBezTo>
                  <a:cubicBezTo>
                    <a:pt x="26825" y="4200"/>
                    <a:pt x="26688" y="4337"/>
                    <a:pt x="26553" y="4473"/>
                  </a:cubicBezTo>
                  <a:cubicBezTo>
                    <a:pt x="26523" y="4205"/>
                    <a:pt x="26549" y="3934"/>
                    <a:pt x="26627" y="3673"/>
                  </a:cubicBezTo>
                  <a:cubicBezTo>
                    <a:pt x="26669" y="3532"/>
                    <a:pt x="26529" y="3430"/>
                    <a:pt x="26402" y="3430"/>
                  </a:cubicBezTo>
                  <a:cubicBezTo>
                    <a:pt x="26328" y="3430"/>
                    <a:pt x="26258" y="3464"/>
                    <a:pt x="26230" y="3544"/>
                  </a:cubicBezTo>
                  <a:cubicBezTo>
                    <a:pt x="26222" y="3561"/>
                    <a:pt x="26220" y="3580"/>
                    <a:pt x="26212" y="3597"/>
                  </a:cubicBezTo>
                  <a:lnTo>
                    <a:pt x="26211" y="3597"/>
                  </a:lnTo>
                  <a:cubicBezTo>
                    <a:pt x="26210" y="3602"/>
                    <a:pt x="26210" y="3609"/>
                    <a:pt x="26208" y="3615"/>
                  </a:cubicBezTo>
                  <a:cubicBezTo>
                    <a:pt x="26151" y="3791"/>
                    <a:pt x="26109" y="3970"/>
                    <a:pt x="26098" y="4156"/>
                  </a:cubicBezTo>
                  <a:cubicBezTo>
                    <a:pt x="26096" y="4174"/>
                    <a:pt x="26099" y="4190"/>
                    <a:pt x="26099" y="4207"/>
                  </a:cubicBezTo>
                  <a:cubicBezTo>
                    <a:pt x="25751" y="3997"/>
                    <a:pt x="25371" y="3841"/>
                    <a:pt x="24970" y="3777"/>
                  </a:cubicBezTo>
                  <a:cubicBezTo>
                    <a:pt x="24827" y="3753"/>
                    <a:pt x="24685" y="3742"/>
                    <a:pt x="24544" y="3742"/>
                  </a:cubicBezTo>
                  <a:cubicBezTo>
                    <a:pt x="24018" y="3742"/>
                    <a:pt x="23510" y="3897"/>
                    <a:pt x="23042" y="4146"/>
                  </a:cubicBezTo>
                  <a:cubicBezTo>
                    <a:pt x="22336" y="4519"/>
                    <a:pt x="21715" y="5065"/>
                    <a:pt x="21166" y="5637"/>
                  </a:cubicBezTo>
                  <a:cubicBezTo>
                    <a:pt x="20577" y="6247"/>
                    <a:pt x="20062" y="6922"/>
                    <a:pt x="19585" y="7622"/>
                  </a:cubicBezTo>
                  <a:cubicBezTo>
                    <a:pt x="18677" y="8951"/>
                    <a:pt x="17833" y="10349"/>
                    <a:pt x="17166" y="11816"/>
                  </a:cubicBezTo>
                  <a:cubicBezTo>
                    <a:pt x="15975" y="14433"/>
                    <a:pt x="15416" y="17520"/>
                    <a:pt x="16542" y="20298"/>
                  </a:cubicBezTo>
                  <a:cubicBezTo>
                    <a:pt x="15138" y="21934"/>
                    <a:pt x="13733" y="23573"/>
                    <a:pt x="12327" y="25210"/>
                  </a:cubicBezTo>
                  <a:cubicBezTo>
                    <a:pt x="10099" y="27807"/>
                    <a:pt x="7871" y="30401"/>
                    <a:pt x="5640" y="32996"/>
                  </a:cubicBezTo>
                  <a:cubicBezTo>
                    <a:pt x="6073" y="32432"/>
                    <a:pt x="6496" y="31859"/>
                    <a:pt x="6900" y="31274"/>
                  </a:cubicBezTo>
                  <a:cubicBezTo>
                    <a:pt x="7804" y="29964"/>
                    <a:pt x="8627" y="28602"/>
                    <a:pt x="9363" y="27191"/>
                  </a:cubicBezTo>
                  <a:cubicBezTo>
                    <a:pt x="9732" y="26484"/>
                    <a:pt x="10078" y="25765"/>
                    <a:pt x="10404" y="25037"/>
                  </a:cubicBezTo>
                  <a:cubicBezTo>
                    <a:pt x="10569" y="24668"/>
                    <a:pt x="10729" y="24295"/>
                    <a:pt x="10881" y="23921"/>
                  </a:cubicBezTo>
                  <a:cubicBezTo>
                    <a:pt x="10932" y="23797"/>
                    <a:pt x="10982" y="23672"/>
                    <a:pt x="11034" y="23549"/>
                  </a:cubicBezTo>
                  <a:cubicBezTo>
                    <a:pt x="11100" y="23569"/>
                    <a:pt x="11166" y="23583"/>
                    <a:pt x="11234" y="23583"/>
                  </a:cubicBezTo>
                  <a:cubicBezTo>
                    <a:pt x="11239" y="23583"/>
                    <a:pt x="11244" y="23583"/>
                    <a:pt x="11249" y="23583"/>
                  </a:cubicBezTo>
                  <a:cubicBezTo>
                    <a:pt x="12068" y="23583"/>
                    <a:pt x="12330" y="22383"/>
                    <a:pt x="11630" y="21982"/>
                  </a:cubicBezTo>
                  <a:cubicBezTo>
                    <a:pt x="11483" y="21899"/>
                    <a:pt x="11326" y="21861"/>
                    <a:pt x="11172" y="21861"/>
                  </a:cubicBezTo>
                  <a:cubicBezTo>
                    <a:pt x="10566" y="21861"/>
                    <a:pt x="10004" y="22442"/>
                    <a:pt x="10294" y="23086"/>
                  </a:cubicBezTo>
                  <a:cubicBezTo>
                    <a:pt x="10397" y="23315"/>
                    <a:pt x="10609" y="23462"/>
                    <a:pt x="10836" y="23478"/>
                  </a:cubicBezTo>
                  <a:cubicBezTo>
                    <a:pt x="10766" y="23662"/>
                    <a:pt x="10691" y="23842"/>
                    <a:pt x="10616" y="24026"/>
                  </a:cubicBezTo>
                  <a:cubicBezTo>
                    <a:pt x="10448" y="24431"/>
                    <a:pt x="10275" y="24836"/>
                    <a:pt x="10094" y="25237"/>
                  </a:cubicBezTo>
                  <a:cubicBezTo>
                    <a:pt x="8790" y="28130"/>
                    <a:pt x="7156" y="30877"/>
                    <a:pt x="5217" y="33384"/>
                  </a:cubicBezTo>
                  <a:cubicBezTo>
                    <a:pt x="5192" y="33416"/>
                    <a:pt x="5213" y="33452"/>
                    <a:pt x="5242" y="33465"/>
                  </a:cubicBezTo>
                  <a:cubicBezTo>
                    <a:pt x="5078" y="33656"/>
                    <a:pt x="4914" y="33845"/>
                    <a:pt x="4751" y="34036"/>
                  </a:cubicBezTo>
                  <a:cubicBezTo>
                    <a:pt x="5097" y="33389"/>
                    <a:pt x="5412" y="32727"/>
                    <a:pt x="5700" y="32053"/>
                  </a:cubicBezTo>
                  <a:cubicBezTo>
                    <a:pt x="7137" y="28679"/>
                    <a:pt x="7970" y="24973"/>
                    <a:pt x="7978" y="21280"/>
                  </a:cubicBezTo>
                  <a:cubicBezTo>
                    <a:pt x="8001" y="21266"/>
                    <a:pt x="8021" y="21246"/>
                    <a:pt x="8034" y="21221"/>
                  </a:cubicBezTo>
                  <a:cubicBezTo>
                    <a:pt x="8041" y="21206"/>
                    <a:pt x="8045" y="21189"/>
                    <a:pt x="8051" y="21175"/>
                  </a:cubicBezTo>
                  <a:cubicBezTo>
                    <a:pt x="8346" y="21039"/>
                    <a:pt x="8623" y="20869"/>
                    <a:pt x="8871" y="20660"/>
                  </a:cubicBezTo>
                  <a:cubicBezTo>
                    <a:pt x="10108" y="19627"/>
                    <a:pt x="10602" y="18052"/>
                    <a:pt x="11025" y="16554"/>
                  </a:cubicBezTo>
                  <a:cubicBezTo>
                    <a:pt x="11456" y="15029"/>
                    <a:pt x="11802" y="13477"/>
                    <a:pt x="11981" y="11896"/>
                  </a:cubicBezTo>
                  <a:cubicBezTo>
                    <a:pt x="12313" y="8960"/>
                    <a:pt x="12079" y="5763"/>
                    <a:pt x="10677" y="3070"/>
                  </a:cubicBezTo>
                  <a:cubicBezTo>
                    <a:pt x="10278" y="2303"/>
                    <a:pt x="9644" y="1504"/>
                    <a:pt x="8828" y="1202"/>
                  </a:cubicBezTo>
                  <a:cubicBezTo>
                    <a:pt x="8867" y="1169"/>
                    <a:pt x="8909" y="1139"/>
                    <a:pt x="8949" y="1104"/>
                  </a:cubicBezTo>
                  <a:cubicBezTo>
                    <a:pt x="9085" y="979"/>
                    <a:pt x="9207" y="840"/>
                    <a:pt x="9313" y="687"/>
                  </a:cubicBezTo>
                  <a:cubicBezTo>
                    <a:pt x="9321" y="678"/>
                    <a:pt x="9328" y="671"/>
                    <a:pt x="9335" y="664"/>
                  </a:cubicBezTo>
                  <a:cubicBezTo>
                    <a:pt x="9333" y="664"/>
                    <a:pt x="9333" y="663"/>
                    <a:pt x="9332" y="663"/>
                  </a:cubicBezTo>
                  <a:cubicBezTo>
                    <a:pt x="9342" y="648"/>
                    <a:pt x="9355" y="634"/>
                    <a:pt x="9363" y="620"/>
                  </a:cubicBezTo>
                  <a:cubicBezTo>
                    <a:pt x="9417" y="535"/>
                    <a:pt x="9365" y="419"/>
                    <a:pt x="9289" y="368"/>
                  </a:cubicBezTo>
                  <a:cubicBezTo>
                    <a:pt x="9255" y="345"/>
                    <a:pt x="9216" y="333"/>
                    <a:pt x="9176" y="333"/>
                  </a:cubicBezTo>
                  <a:cubicBezTo>
                    <a:pt x="9121" y="333"/>
                    <a:pt x="9066" y="356"/>
                    <a:pt x="9028" y="400"/>
                  </a:cubicBezTo>
                  <a:cubicBezTo>
                    <a:pt x="8936" y="508"/>
                    <a:pt x="8838" y="613"/>
                    <a:pt x="8730" y="705"/>
                  </a:cubicBezTo>
                  <a:cubicBezTo>
                    <a:pt x="8669" y="756"/>
                    <a:pt x="8605" y="806"/>
                    <a:pt x="8540" y="851"/>
                  </a:cubicBezTo>
                  <a:cubicBezTo>
                    <a:pt x="8525" y="863"/>
                    <a:pt x="8509" y="875"/>
                    <a:pt x="8491" y="885"/>
                  </a:cubicBezTo>
                  <a:cubicBezTo>
                    <a:pt x="8483" y="868"/>
                    <a:pt x="8476" y="848"/>
                    <a:pt x="8476" y="843"/>
                  </a:cubicBezTo>
                  <a:cubicBezTo>
                    <a:pt x="8475" y="834"/>
                    <a:pt x="8471" y="827"/>
                    <a:pt x="8469" y="819"/>
                  </a:cubicBezTo>
                  <a:cubicBezTo>
                    <a:pt x="8445" y="595"/>
                    <a:pt x="8381" y="373"/>
                    <a:pt x="8282" y="170"/>
                  </a:cubicBezTo>
                  <a:cubicBezTo>
                    <a:pt x="8242" y="89"/>
                    <a:pt x="8168" y="29"/>
                    <a:pt x="8081" y="29"/>
                  </a:cubicBezTo>
                  <a:cubicBezTo>
                    <a:pt x="8059" y="29"/>
                    <a:pt x="8036" y="33"/>
                    <a:pt x="8012" y="41"/>
                  </a:cubicBezTo>
                  <a:cubicBezTo>
                    <a:pt x="7900" y="78"/>
                    <a:pt x="7854" y="197"/>
                    <a:pt x="7886" y="305"/>
                  </a:cubicBezTo>
                  <a:cubicBezTo>
                    <a:pt x="7903" y="365"/>
                    <a:pt x="7922" y="423"/>
                    <a:pt x="7939" y="480"/>
                  </a:cubicBezTo>
                  <a:cubicBezTo>
                    <a:pt x="7766" y="329"/>
                    <a:pt x="7587" y="183"/>
                    <a:pt x="7398" y="53"/>
                  </a:cubicBezTo>
                  <a:cubicBezTo>
                    <a:pt x="7351" y="16"/>
                    <a:pt x="7304" y="1"/>
                    <a:pt x="7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4"/>
            <p:cNvSpPr/>
            <p:nvPr/>
          </p:nvSpPr>
          <p:spPr>
            <a:xfrm>
              <a:off x="5528825" y="2071500"/>
              <a:ext cx="75" cy="25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2" y="0"/>
                    <a:pt x="3" y="1"/>
                    <a:pt x="3" y="1"/>
                  </a:cubicBezTo>
                  <a:cubicBezTo>
                    <a:pt x="3" y="1"/>
                    <a:pt x="3" y="1"/>
                    <a:pt x="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5528900" y="20715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4"/>
            <p:cNvSpPr/>
            <p:nvPr/>
          </p:nvSpPr>
          <p:spPr>
            <a:xfrm>
              <a:off x="5527600" y="2072125"/>
              <a:ext cx="50" cy="75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2" y="1"/>
                  </a:moveTo>
                  <a:lnTo>
                    <a:pt x="0" y="2"/>
                  </a:lnTo>
                  <a:cubicBezTo>
                    <a:pt x="1" y="2"/>
                    <a:pt x="1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4"/>
            <p:cNvSpPr/>
            <p:nvPr/>
          </p:nvSpPr>
          <p:spPr>
            <a:xfrm>
              <a:off x="4904600" y="1911275"/>
              <a:ext cx="350" cy="450"/>
            </a:xfrm>
            <a:custGeom>
              <a:avLst/>
              <a:gdLst/>
              <a:ahLst/>
              <a:cxnLst/>
              <a:rect l="l" t="t" r="r" b="b"/>
              <a:pathLst>
                <a:path w="14" h="18" extrusionOk="0">
                  <a:moveTo>
                    <a:pt x="14" y="1"/>
                  </a:moveTo>
                  <a:lnTo>
                    <a:pt x="8" y="5"/>
                  </a:lnTo>
                  <a:cubicBezTo>
                    <a:pt x="7" y="9"/>
                    <a:pt x="4" y="12"/>
                    <a:pt x="2" y="15"/>
                  </a:cubicBezTo>
                  <a:cubicBezTo>
                    <a:pt x="2" y="16"/>
                    <a:pt x="1" y="16"/>
                    <a:pt x="1" y="18"/>
                  </a:cubicBezTo>
                  <a:cubicBezTo>
                    <a:pt x="4" y="16"/>
                    <a:pt x="9" y="9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4"/>
            <p:cNvSpPr/>
            <p:nvPr/>
          </p:nvSpPr>
          <p:spPr>
            <a:xfrm>
              <a:off x="5086575" y="1918775"/>
              <a:ext cx="75" cy="50"/>
            </a:xfrm>
            <a:custGeom>
              <a:avLst/>
              <a:gdLst/>
              <a:ahLst/>
              <a:cxnLst/>
              <a:rect l="l" t="t" r="r" b="b"/>
              <a:pathLst>
                <a:path w="3" h="2" extrusionOk="0">
                  <a:moveTo>
                    <a:pt x="3" y="0"/>
                  </a:moveTo>
                  <a:cubicBezTo>
                    <a:pt x="2" y="0"/>
                    <a:pt x="0" y="1"/>
                    <a:pt x="2" y="1"/>
                  </a:cubicBezTo>
                  <a:lnTo>
                    <a:pt x="3" y="0"/>
                  </a:lnTo>
                  <a:lnTo>
                    <a:pt x="3" y="0"/>
                  </a:lnTo>
                  <a:cubicBezTo>
                    <a:pt x="3" y="1"/>
                    <a:pt x="2" y="1"/>
                    <a:pt x="2" y="1"/>
                  </a:cubicBezTo>
                  <a:cubicBezTo>
                    <a:pt x="2" y="1"/>
                    <a:pt x="2" y="0"/>
                    <a:pt x="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4"/>
            <p:cNvSpPr/>
            <p:nvPr/>
          </p:nvSpPr>
          <p:spPr>
            <a:xfrm>
              <a:off x="4674575" y="1823650"/>
              <a:ext cx="893950" cy="433025"/>
            </a:xfrm>
            <a:custGeom>
              <a:avLst/>
              <a:gdLst/>
              <a:ahLst/>
              <a:cxnLst/>
              <a:rect l="l" t="t" r="r" b="b"/>
              <a:pathLst>
                <a:path w="35758" h="17321" extrusionOk="0">
                  <a:moveTo>
                    <a:pt x="5235" y="2395"/>
                  </a:moveTo>
                  <a:cubicBezTo>
                    <a:pt x="5431" y="2395"/>
                    <a:pt x="5627" y="2417"/>
                    <a:pt x="5811" y="2480"/>
                  </a:cubicBezTo>
                  <a:cubicBezTo>
                    <a:pt x="6848" y="2840"/>
                    <a:pt x="5790" y="3886"/>
                    <a:pt x="5280" y="4185"/>
                  </a:cubicBezTo>
                  <a:cubicBezTo>
                    <a:pt x="4734" y="4508"/>
                    <a:pt x="4141" y="4640"/>
                    <a:pt x="3539" y="4640"/>
                  </a:cubicBezTo>
                  <a:cubicBezTo>
                    <a:pt x="2746" y="4640"/>
                    <a:pt x="1937" y="4410"/>
                    <a:pt x="1200" y="4085"/>
                  </a:cubicBezTo>
                  <a:cubicBezTo>
                    <a:pt x="1184" y="4075"/>
                    <a:pt x="1169" y="4066"/>
                    <a:pt x="1153" y="4055"/>
                  </a:cubicBezTo>
                  <a:lnTo>
                    <a:pt x="1153" y="4055"/>
                  </a:lnTo>
                  <a:cubicBezTo>
                    <a:pt x="1383" y="4092"/>
                    <a:pt x="1619" y="4107"/>
                    <a:pt x="1851" y="4107"/>
                  </a:cubicBezTo>
                  <a:cubicBezTo>
                    <a:pt x="2025" y="4107"/>
                    <a:pt x="2197" y="4099"/>
                    <a:pt x="2363" y="4085"/>
                  </a:cubicBezTo>
                  <a:cubicBezTo>
                    <a:pt x="3138" y="4021"/>
                    <a:pt x="3897" y="3829"/>
                    <a:pt x="4638" y="3599"/>
                  </a:cubicBezTo>
                  <a:cubicBezTo>
                    <a:pt x="4743" y="3566"/>
                    <a:pt x="4709" y="3419"/>
                    <a:pt x="4611" y="3419"/>
                  </a:cubicBezTo>
                  <a:cubicBezTo>
                    <a:pt x="4603" y="3419"/>
                    <a:pt x="4595" y="3420"/>
                    <a:pt x="4587" y="3422"/>
                  </a:cubicBezTo>
                  <a:cubicBezTo>
                    <a:pt x="3857" y="3588"/>
                    <a:pt x="3132" y="3797"/>
                    <a:pt x="2385" y="3869"/>
                  </a:cubicBezTo>
                  <a:cubicBezTo>
                    <a:pt x="2193" y="3887"/>
                    <a:pt x="2000" y="3896"/>
                    <a:pt x="1806" y="3896"/>
                  </a:cubicBezTo>
                  <a:cubicBezTo>
                    <a:pt x="1663" y="3896"/>
                    <a:pt x="1520" y="3891"/>
                    <a:pt x="1377" y="3880"/>
                  </a:cubicBezTo>
                  <a:cubicBezTo>
                    <a:pt x="1166" y="3865"/>
                    <a:pt x="960" y="3829"/>
                    <a:pt x="754" y="3787"/>
                  </a:cubicBezTo>
                  <a:cubicBezTo>
                    <a:pt x="747" y="3784"/>
                    <a:pt x="742" y="3778"/>
                    <a:pt x="735" y="3774"/>
                  </a:cubicBezTo>
                  <a:cubicBezTo>
                    <a:pt x="1577" y="3379"/>
                    <a:pt x="2444" y="3036"/>
                    <a:pt x="3332" y="2758"/>
                  </a:cubicBezTo>
                  <a:cubicBezTo>
                    <a:pt x="3755" y="2627"/>
                    <a:pt x="4182" y="2510"/>
                    <a:pt x="4621" y="2447"/>
                  </a:cubicBezTo>
                  <a:cubicBezTo>
                    <a:pt x="4819" y="2420"/>
                    <a:pt x="5027" y="2395"/>
                    <a:pt x="5235" y="2395"/>
                  </a:cubicBezTo>
                  <a:close/>
                  <a:moveTo>
                    <a:pt x="25454" y="343"/>
                  </a:moveTo>
                  <a:cubicBezTo>
                    <a:pt x="25586" y="343"/>
                    <a:pt x="25719" y="346"/>
                    <a:pt x="25851" y="352"/>
                  </a:cubicBezTo>
                  <a:cubicBezTo>
                    <a:pt x="26393" y="377"/>
                    <a:pt x="26931" y="441"/>
                    <a:pt x="27470" y="491"/>
                  </a:cubicBezTo>
                  <a:cubicBezTo>
                    <a:pt x="27592" y="502"/>
                    <a:pt x="27717" y="509"/>
                    <a:pt x="27841" y="509"/>
                  </a:cubicBezTo>
                  <a:cubicBezTo>
                    <a:pt x="28061" y="509"/>
                    <a:pt x="28280" y="485"/>
                    <a:pt x="28484" y="408"/>
                  </a:cubicBezTo>
                  <a:lnTo>
                    <a:pt x="28484" y="408"/>
                  </a:lnTo>
                  <a:cubicBezTo>
                    <a:pt x="28311" y="1900"/>
                    <a:pt x="27774" y="3286"/>
                    <a:pt x="27009" y="4577"/>
                  </a:cubicBezTo>
                  <a:cubicBezTo>
                    <a:pt x="26843" y="4578"/>
                    <a:pt x="26677" y="4581"/>
                    <a:pt x="26512" y="4591"/>
                  </a:cubicBezTo>
                  <a:cubicBezTo>
                    <a:pt x="25989" y="4621"/>
                    <a:pt x="25468" y="4699"/>
                    <a:pt x="24956" y="4805"/>
                  </a:cubicBezTo>
                  <a:cubicBezTo>
                    <a:pt x="23920" y="5021"/>
                    <a:pt x="22920" y="5374"/>
                    <a:pt x="21941" y="5769"/>
                  </a:cubicBezTo>
                  <a:cubicBezTo>
                    <a:pt x="20373" y="6400"/>
                    <a:pt x="18830" y="7152"/>
                    <a:pt x="17207" y="7637"/>
                  </a:cubicBezTo>
                  <a:cubicBezTo>
                    <a:pt x="17195" y="7539"/>
                    <a:pt x="17177" y="7443"/>
                    <a:pt x="17157" y="7345"/>
                  </a:cubicBezTo>
                  <a:cubicBezTo>
                    <a:pt x="17828" y="6986"/>
                    <a:pt x="18512" y="6652"/>
                    <a:pt x="19196" y="6329"/>
                  </a:cubicBezTo>
                  <a:cubicBezTo>
                    <a:pt x="19265" y="6295"/>
                    <a:pt x="19226" y="6183"/>
                    <a:pt x="19160" y="6183"/>
                  </a:cubicBezTo>
                  <a:cubicBezTo>
                    <a:pt x="19152" y="6183"/>
                    <a:pt x="19143" y="6185"/>
                    <a:pt x="19135" y="6189"/>
                  </a:cubicBezTo>
                  <a:cubicBezTo>
                    <a:pt x="18438" y="6479"/>
                    <a:pt x="17777" y="6828"/>
                    <a:pt x="17126" y="7203"/>
                  </a:cubicBezTo>
                  <a:cubicBezTo>
                    <a:pt x="17097" y="7089"/>
                    <a:pt x="17062" y="6977"/>
                    <a:pt x="17021" y="6868"/>
                  </a:cubicBezTo>
                  <a:cubicBezTo>
                    <a:pt x="17550" y="6444"/>
                    <a:pt x="18078" y="6021"/>
                    <a:pt x="18586" y="5574"/>
                  </a:cubicBezTo>
                  <a:cubicBezTo>
                    <a:pt x="18628" y="5538"/>
                    <a:pt x="18587" y="5470"/>
                    <a:pt x="18541" y="5470"/>
                  </a:cubicBezTo>
                  <a:cubicBezTo>
                    <a:pt x="18532" y="5470"/>
                    <a:pt x="18521" y="5473"/>
                    <a:pt x="18512" y="5481"/>
                  </a:cubicBezTo>
                  <a:cubicBezTo>
                    <a:pt x="17985" y="5879"/>
                    <a:pt x="17476" y="6305"/>
                    <a:pt x="16970" y="6729"/>
                  </a:cubicBezTo>
                  <a:cubicBezTo>
                    <a:pt x="16970" y="6728"/>
                    <a:pt x="16968" y="6726"/>
                    <a:pt x="16968" y="6726"/>
                  </a:cubicBezTo>
                  <a:cubicBezTo>
                    <a:pt x="16965" y="6722"/>
                    <a:pt x="16964" y="6721"/>
                    <a:pt x="16963" y="6716"/>
                  </a:cubicBezTo>
                  <a:cubicBezTo>
                    <a:pt x="17434" y="5791"/>
                    <a:pt x="18256" y="5098"/>
                    <a:pt x="19079" y="4487"/>
                  </a:cubicBezTo>
                  <a:cubicBezTo>
                    <a:pt x="20013" y="3794"/>
                    <a:pt x="20990" y="3158"/>
                    <a:pt x="22001" y="2588"/>
                  </a:cubicBezTo>
                  <a:cubicBezTo>
                    <a:pt x="22097" y="2534"/>
                    <a:pt x="22036" y="2401"/>
                    <a:pt x="21946" y="2401"/>
                  </a:cubicBezTo>
                  <a:cubicBezTo>
                    <a:pt x="21930" y="2401"/>
                    <a:pt x="21913" y="2405"/>
                    <a:pt x="21896" y="2415"/>
                  </a:cubicBezTo>
                  <a:cubicBezTo>
                    <a:pt x="20823" y="3023"/>
                    <a:pt x="19794" y="3701"/>
                    <a:pt x="18824" y="4463"/>
                  </a:cubicBezTo>
                  <a:cubicBezTo>
                    <a:pt x="18261" y="4905"/>
                    <a:pt x="17707" y="5390"/>
                    <a:pt x="17273" y="5963"/>
                  </a:cubicBezTo>
                  <a:cubicBezTo>
                    <a:pt x="17473" y="5630"/>
                    <a:pt x="17680" y="5298"/>
                    <a:pt x="17900" y="4977"/>
                  </a:cubicBezTo>
                  <a:cubicBezTo>
                    <a:pt x="19128" y="3182"/>
                    <a:pt x="20746" y="1579"/>
                    <a:pt x="22806" y="804"/>
                  </a:cubicBezTo>
                  <a:cubicBezTo>
                    <a:pt x="23664" y="482"/>
                    <a:pt x="24549" y="343"/>
                    <a:pt x="25454" y="343"/>
                  </a:cubicBezTo>
                  <a:close/>
                  <a:moveTo>
                    <a:pt x="16660" y="7175"/>
                  </a:moveTo>
                  <a:cubicBezTo>
                    <a:pt x="16687" y="7261"/>
                    <a:pt x="16709" y="7348"/>
                    <a:pt x="16728" y="7436"/>
                  </a:cubicBezTo>
                  <a:cubicBezTo>
                    <a:pt x="16565" y="7532"/>
                    <a:pt x="16401" y="7630"/>
                    <a:pt x="16238" y="7731"/>
                  </a:cubicBezTo>
                  <a:cubicBezTo>
                    <a:pt x="16303" y="7636"/>
                    <a:pt x="16361" y="7535"/>
                    <a:pt x="16422" y="7433"/>
                  </a:cubicBezTo>
                  <a:cubicBezTo>
                    <a:pt x="16497" y="7343"/>
                    <a:pt x="16578" y="7255"/>
                    <a:pt x="16660" y="7175"/>
                  </a:cubicBezTo>
                  <a:close/>
                  <a:moveTo>
                    <a:pt x="12938" y="5789"/>
                  </a:moveTo>
                  <a:cubicBezTo>
                    <a:pt x="13008" y="5789"/>
                    <a:pt x="13073" y="5800"/>
                    <a:pt x="13121" y="5832"/>
                  </a:cubicBezTo>
                  <a:cubicBezTo>
                    <a:pt x="13383" y="6011"/>
                    <a:pt x="12946" y="6513"/>
                    <a:pt x="12820" y="6652"/>
                  </a:cubicBezTo>
                  <a:cubicBezTo>
                    <a:pt x="12407" y="7111"/>
                    <a:pt x="11842" y="7386"/>
                    <a:pt x="11265" y="7572"/>
                  </a:cubicBezTo>
                  <a:cubicBezTo>
                    <a:pt x="10950" y="7677"/>
                    <a:pt x="10622" y="7745"/>
                    <a:pt x="10290" y="7783"/>
                  </a:cubicBezTo>
                  <a:cubicBezTo>
                    <a:pt x="10917" y="7446"/>
                    <a:pt x="11543" y="7107"/>
                    <a:pt x="12154" y="6742"/>
                  </a:cubicBezTo>
                  <a:cubicBezTo>
                    <a:pt x="12227" y="6699"/>
                    <a:pt x="12181" y="6601"/>
                    <a:pt x="12112" y="6601"/>
                  </a:cubicBezTo>
                  <a:cubicBezTo>
                    <a:pt x="12101" y="6601"/>
                    <a:pt x="12089" y="6604"/>
                    <a:pt x="12076" y="6610"/>
                  </a:cubicBezTo>
                  <a:cubicBezTo>
                    <a:pt x="11446" y="6946"/>
                    <a:pt x="10829" y="7305"/>
                    <a:pt x="10215" y="7667"/>
                  </a:cubicBezTo>
                  <a:cubicBezTo>
                    <a:pt x="10421" y="7409"/>
                    <a:pt x="10591" y="7109"/>
                    <a:pt x="10805" y="6868"/>
                  </a:cubicBezTo>
                  <a:cubicBezTo>
                    <a:pt x="11184" y="6440"/>
                    <a:pt x="11676" y="6116"/>
                    <a:pt x="12217" y="5939"/>
                  </a:cubicBezTo>
                  <a:cubicBezTo>
                    <a:pt x="12346" y="5896"/>
                    <a:pt x="12479" y="5861"/>
                    <a:pt x="12614" y="5835"/>
                  </a:cubicBezTo>
                  <a:cubicBezTo>
                    <a:pt x="12698" y="5819"/>
                    <a:pt x="12825" y="5789"/>
                    <a:pt x="12938" y="5789"/>
                  </a:cubicBezTo>
                  <a:close/>
                  <a:moveTo>
                    <a:pt x="16755" y="7566"/>
                  </a:moveTo>
                  <a:cubicBezTo>
                    <a:pt x="16765" y="7630"/>
                    <a:pt x="16778" y="7695"/>
                    <a:pt x="16785" y="7759"/>
                  </a:cubicBezTo>
                  <a:cubicBezTo>
                    <a:pt x="16574" y="7816"/>
                    <a:pt x="16362" y="7870"/>
                    <a:pt x="16150" y="7915"/>
                  </a:cubicBezTo>
                  <a:cubicBezTo>
                    <a:pt x="16348" y="7795"/>
                    <a:pt x="16551" y="7680"/>
                    <a:pt x="16755" y="7566"/>
                  </a:cubicBezTo>
                  <a:close/>
                  <a:moveTo>
                    <a:pt x="16500" y="8090"/>
                  </a:moveTo>
                  <a:cubicBezTo>
                    <a:pt x="16510" y="8120"/>
                    <a:pt x="16537" y="8145"/>
                    <a:pt x="16578" y="8146"/>
                  </a:cubicBezTo>
                  <a:cubicBezTo>
                    <a:pt x="16591" y="8147"/>
                    <a:pt x="16604" y="8147"/>
                    <a:pt x="16617" y="8147"/>
                  </a:cubicBezTo>
                  <a:cubicBezTo>
                    <a:pt x="16682" y="8147"/>
                    <a:pt x="16747" y="8142"/>
                    <a:pt x="16812" y="8142"/>
                  </a:cubicBezTo>
                  <a:cubicBezTo>
                    <a:pt x="16812" y="8189"/>
                    <a:pt x="16806" y="8234"/>
                    <a:pt x="16805" y="8280"/>
                  </a:cubicBezTo>
                  <a:cubicBezTo>
                    <a:pt x="16741" y="8263"/>
                    <a:pt x="16675" y="8249"/>
                    <a:pt x="16611" y="8233"/>
                  </a:cubicBezTo>
                  <a:cubicBezTo>
                    <a:pt x="16603" y="8231"/>
                    <a:pt x="16596" y="8230"/>
                    <a:pt x="16590" y="8230"/>
                  </a:cubicBezTo>
                  <a:cubicBezTo>
                    <a:pt x="16510" y="8230"/>
                    <a:pt x="16483" y="8353"/>
                    <a:pt x="16561" y="8383"/>
                  </a:cubicBezTo>
                  <a:cubicBezTo>
                    <a:pt x="16394" y="8324"/>
                    <a:pt x="16225" y="8263"/>
                    <a:pt x="16057" y="8198"/>
                  </a:cubicBezTo>
                  <a:cubicBezTo>
                    <a:pt x="16206" y="8166"/>
                    <a:pt x="16352" y="8125"/>
                    <a:pt x="16500" y="8090"/>
                  </a:cubicBezTo>
                  <a:close/>
                  <a:moveTo>
                    <a:pt x="15999" y="8544"/>
                  </a:moveTo>
                  <a:lnTo>
                    <a:pt x="15999" y="8544"/>
                  </a:lnTo>
                  <a:cubicBezTo>
                    <a:pt x="16221" y="8720"/>
                    <a:pt x="16452" y="8883"/>
                    <a:pt x="16689" y="9040"/>
                  </a:cubicBezTo>
                  <a:cubicBezTo>
                    <a:pt x="16672" y="9104"/>
                    <a:pt x="16650" y="9164"/>
                    <a:pt x="16629" y="9228"/>
                  </a:cubicBezTo>
                  <a:cubicBezTo>
                    <a:pt x="16418" y="9008"/>
                    <a:pt x="16209" y="8783"/>
                    <a:pt x="16005" y="8556"/>
                  </a:cubicBezTo>
                  <a:cubicBezTo>
                    <a:pt x="16002" y="8552"/>
                    <a:pt x="16001" y="8547"/>
                    <a:pt x="15999" y="8544"/>
                  </a:cubicBezTo>
                  <a:close/>
                  <a:moveTo>
                    <a:pt x="27006" y="4848"/>
                  </a:moveTo>
                  <a:cubicBezTo>
                    <a:pt x="27422" y="4848"/>
                    <a:pt x="27843" y="4882"/>
                    <a:pt x="28233" y="5021"/>
                  </a:cubicBezTo>
                  <a:cubicBezTo>
                    <a:pt x="28784" y="5218"/>
                    <a:pt x="29242" y="5641"/>
                    <a:pt x="29689" y="6006"/>
                  </a:cubicBezTo>
                  <a:cubicBezTo>
                    <a:pt x="30095" y="6338"/>
                    <a:pt x="30491" y="6679"/>
                    <a:pt x="30888" y="7021"/>
                  </a:cubicBezTo>
                  <a:cubicBezTo>
                    <a:pt x="29841" y="7366"/>
                    <a:pt x="28812" y="7749"/>
                    <a:pt x="27815" y="8220"/>
                  </a:cubicBezTo>
                  <a:cubicBezTo>
                    <a:pt x="27226" y="8500"/>
                    <a:pt x="26661" y="8835"/>
                    <a:pt x="26065" y="9072"/>
                  </a:cubicBezTo>
                  <a:cubicBezTo>
                    <a:pt x="26048" y="9074"/>
                    <a:pt x="26034" y="9079"/>
                    <a:pt x="26021" y="9089"/>
                  </a:cubicBezTo>
                  <a:cubicBezTo>
                    <a:pt x="25672" y="9225"/>
                    <a:pt x="25312" y="9327"/>
                    <a:pt x="24928" y="9367"/>
                  </a:cubicBezTo>
                  <a:cubicBezTo>
                    <a:pt x="24427" y="9416"/>
                    <a:pt x="23922" y="9416"/>
                    <a:pt x="23419" y="9426"/>
                  </a:cubicBezTo>
                  <a:cubicBezTo>
                    <a:pt x="23119" y="9433"/>
                    <a:pt x="22818" y="9438"/>
                    <a:pt x="22517" y="9438"/>
                  </a:cubicBezTo>
                  <a:cubicBezTo>
                    <a:pt x="22265" y="9438"/>
                    <a:pt x="22013" y="9435"/>
                    <a:pt x="21761" y="9426"/>
                  </a:cubicBezTo>
                  <a:cubicBezTo>
                    <a:pt x="20200" y="9377"/>
                    <a:pt x="18679" y="9083"/>
                    <a:pt x="17205" y="8606"/>
                  </a:cubicBezTo>
                  <a:cubicBezTo>
                    <a:pt x="17209" y="8585"/>
                    <a:pt x="17209" y="8565"/>
                    <a:pt x="17212" y="8544"/>
                  </a:cubicBezTo>
                  <a:cubicBezTo>
                    <a:pt x="17865" y="8687"/>
                    <a:pt x="18526" y="8792"/>
                    <a:pt x="19191" y="8856"/>
                  </a:cubicBezTo>
                  <a:cubicBezTo>
                    <a:pt x="19195" y="8856"/>
                    <a:pt x="19197" y="8856"/>
                    <a:pt x="19200" y="8856"/>
                  </a:cubicBezTo>
                  <a:cubicBezTo>
                    <a:pt x="19298" y="8856"/>
                    <a:pt x="19292" y="8698"/>
                    <a:pt x="19189" y="8687"/>
                  </a:cubicBezTo>
                  <a:cubicBezTo>
                    <a:pt x="18530" y="8625"/>
                    <a:pt x="17876" y="8522"/>
                    <a:pt x="17228" y="8381"/>
                  </a:cubicBezTo>
                  <a:cubicBezTo>
                    <a:pt x="17234" y="8298"/>
                    <a:pt x="17238" y="8217"/>
                    <a:pt x="17239" y="8135"/>
                  </a:cubicBezTo>
                  <a:cubicBezTo>
                    <a:pt x="19305" y="8053"/>
                    <a:pt x="21270" y="7274"/>
                    <a:pt x="23170" y="6501"/>
                  </a:cubicBezTo>
                  <a:cubicBezTo>
                    <a:pt x="23247" y="6469"/>
                    <a:pt x="23223" y="6353"/>
                    <a:pt x="23155" y="6353"/>
                  </a:cubicBezTo>
                  <a:cubicBezTo>
                    <a:pt x="23147" y="6353"/>
                    <a:pt x="23138" y="6355"/>
                    <a:pt x="23129" y="6359"/>
                  </a:cubicBezTo>
                  <a:cubicBezTo>
                    <a:pt x="21242" y="7115"/>
                    <a:pt x="19284" y="7875"/>
                    <a:pt x="17235" y="7955"/>
                  </a:cubicBezTo>
                  <a:cubicBezTo>
                    <a:pt x="17235" y="7934"/>
                    <a:pt x="17234" y="7911"/>
                    <a:pt x="17234" y="7890"/>
                  </a:cubicBezTo>
                  <a:cubicBezTo>
                    <a:pt x="17930" y="7681"/>
                    <a:pt x="18615" y="7431"/>
                    <a:pt x="19289" y="7156"/>
                  </a:cubicBezTo>
                  <a:cubicBezTo>
                    <a:pt x="21212" y="6370"/>
                    <a:pt x="23099" y="5431"/>
                    <a:pt x="25150" y="5027"/>
                  </a:cubicBezTo>
                  <a:cubicBezTo>
                    <a:pt x="25644" y="4929"/>
                    <a:pt x="26143" y="4871"/>
                    <a:pt x="26646" y="4855"/>
                  </a:cubicBezTo>
                  <a:cubicBezTo>
                    <a:pt x="26765" y="4851"/>
                    <a:pt x="26885" y="4848"/>
                    <a:pt x="27006" y="4848"/>
                  </a:cubicBezTo>
                  <a:close/>
                  <a:moveTo>
                    <a:pt x="662" y="4399"/>
                  </a:moveTo>
                  <a:lnTo>
                    <a:pt x="662" y="4399"/>
                  </a:lnTo>
                  <a:cubicBezTo>
                    <a:pt x="1207" y="5266"/>
                    <a:pt x="1593" y="6227"/>
                    <a:pt x="1838" y="7223"/>
                  </a:cubicBezTo>
                  <a:cubicBezTo>
                    <a:pt x="1851" y="7276"/>
                    <a:pt x="1889" y="7298"/>
                    <a:pt x="1928" y="7298"/>
                  </a:cubicBezTo>
                  <a:cubicBezTo>
                    <a:pt x="1989" y="7298"/>
                    <a:pt x="2055" y="7244"/>
                    <a:pt x="2040" y="7163"/>
                  </a:cubicBezTo>
                  <a:cubicBezTo>
                    <a:pt x="1857" y="6181"/>
                    <a:pt x="1452" y="5266"/>
                    <a:pt x="896" y="4446"/>
                  </a:cubicBezTo>
                  <a:lnTo>
                    <a:pt x="896" y="4446"/>
                  </a:lnTo>
                  <a:cubicBezTo>
                    <a:pt x="1001" y="4516"/>
                    <a:pt x="1103" y="4588"/>
                    <a:pt x="1207" y="4658"/>
                  </a:cubicBezTo>
                  <a:cubicBezTo>
                    <a:pt x="1797" y="5197"/>
                    <a:pt x="2356" y="5773"/>
                    <a:pt x="2868" y="6383"/>
                  </a:cubicBezTo>
                  <a:cubicBezTo>
                    <a:pt x="3413" y="7034"/>
                    <a:pt x="4089" y="7951"/>
                    <a:pt x="3908" y="8859"/>
                  </a:cubicBezTo>
                  <a:cubicBezTo>
                    <a:pt x="3828" y="9259"/>
                    <a:pt x="3524" y="9585"/>
                    <a:pt x="3123" y="9585"/>
                  </a:cubicBezTo>
                  <a:cubicBezTo>
                    <a:pt x="3077" y="9585"/>
                    <a:pt x="3030" y="9581"/>
                    <a:pt x="2982" y="9572"/>
                  </a:cubicBezTo>
                  <a:cubicBezTo>
                    <a:pt x="2551" y="9493"/>
                    <a:pt x="2172" y="9218"/>
                    <a:pt x="1888" y="8890"/>
                  </a:cubicBezTo>
                  <a:cubicBezTo>
                    <a:pt x="820" y="7650"/>
                    <a:pt x="1038" y="5912"/>
                    <a:pt x="662" y="4399"/>
                  </a:cubicBezTo>
                  <a:close/>
                  <a:moveTo>
                    <a:pt x="16148" y="8873"/>
                  </a:moveTo>
                  <a:cubicBezTo>
                    <a:pt x="16290" y="9042"/>
                    <a:pt x="16433" y="9209"/>
                    <a:pt x="16582" y="9372"/>
                  </a:cubicBezTo>
                  <a:cubicBezTo>
                    <a:pt x="16554" y="9446"/>
                    <a:pt x="16517" y="9518"/>
                    <a:pt x="16483" y="9592"/>
                  </a:cubicBezTo>
                  <a:cubicBezTo>
                    <a:pt x="16470" y="9572"/>
                    <a:pt x="16460" y="9552"/>
                    <a:pt x="16448" y="9533"/>
                  </a:cubicBezTo>
                  <a:cubicBezTo>
                    <a:pt x="16351" y="9318"/>
                    <a:pt x="16253" y="9101"/>
                    <a:pt x="16157" y="8887"/>
                  </a:cubicBezTo>
                  <a:cubicBezTo>
                    <a:pt x="16152" y="8883"/>
                    <a:pt x="16150" y="8877"/>
                    <a:pt x="16148" y="8873"/>
                  </a:cubicBezTo>
                  <a:close/>
                  <a:moveTo>
                    <a:pt x="9742" y="8291"/>
                  </a:moveTo>
                  <a:cubicBezTo>
                    <a:pt x="10225" y="8582"/>
                    <a:pt x="10699" y="8883"/>
                    <a:pt x="11119" y="9259"/>
                  </a:cubicBezTo>
                  <a:cubicBezTo>
                    <a:pt x="11378" y="9489"/>
                    <a:pt x="11615" y="9743"/>
                    <a:pt x="11814" y="10028"/>
                  </a:cubicBezTo>
                  <a:cubicBezTo>
                    <a:pt x="11964" y="10245"/>
                    <a:pt x="12268" y="10636"/>
                    <a:pt x="12174" y="10914"/>
                  </a:cubicBezTo>
                  <a:cubicBezTo>
                    <a:pt x="12138" y="11023"/>
                    <a:pt x="12058" y="11064"/>
                    <a:pt x="11957" y="11064"/>
                  </a:cubicBezTo>
                  <a:cubicBezTo>
                    <a:pt x="11701" y="11064"/>
                    <a:pt x="11315" y="10801"/>
                    <a:pt x="11182" y="10696"/>
                  </a:cubicBezTo>
                  <a:cubicBezTo>
                    <a:pt x="10900" y="10472"/>
                    <a:pt x="10672" y="10185"/>
                    <a:pt x="10470" y="9890"/>
                  </a:cubicBezTo>
                  <a:cubicBezTo>
                    <a:pt x="10162" y="9440"/>
                    <a:pt x="9911" y="8958"/>
                    <a:pt x="9673" y="8469"/>
                  </a:cubicBezTo>
                  <a:lnTo>
                    <a:pt x="9673" y="8469"/>
                  </a:lnTo>
                  <a:cubicBezTo>
                    <a:pt x="9884" y="8734"/>
                    <a:pt x="10104" y="8991"/>
                    <a:pt x="10321" y="9247"/>
                  </a:cubicBezTo>
                  <a:cubicBezTo>
                    <a:pt x="10622" y="9606"/>
                    <a:pt x="10914" y="9978"/>
                    <a:pt x="11255" y="10299"/>
                  </a:cubicBezTo>
                  <a:cubicBezTo>
                    <a:pt x="11272" y="10315"/>
                    <a:pt x="11293" y="10322"/>
                    <a:pt x="11313" y="10322"/>
                  </a:cubicBezTo>
                  <a:cubicBezTo>
                    <a:pt x="11376" y="10322"/>
                    <a:pt x="11438" y="10254"/>
                    <a:pt x="11394" y="10191"/>
                  </a:cubicBezTo>
                  <a:cubicBezTo>
                    <a:pt x="11130" y="9816"/>
                    <a:pt x="10808" y="9480"/>
                    <a:pt x="10503" y="9138"/>
                  </a:cubicBezTo>
                  <a:cubicBezTo>
                    <a:pt x="10252" y="8856"/>
                    <a:pt x="10005" y="8565"/>
                    <a:pt x="9742" y="8291"/>
                  </a:cubicBezTo>
                  <a:close/>
                  <a:moveTo>
                    <a:pt x="17174" y="8786"/>
                  </a:moveTo>
                  <a:cubicBezTo>
                    <a:pt x="17749" y="8986"/>
                    <a:pt x="18335" y="9154"/>
                    <a:pt x="18930" y="9281"/>
                  </a:cubicBezTo>
                  <a:cubicBezTo>
                    <a:pt x="19955" y="9499"/>
                    <a:pt x="20995" y="9611"/>
                    <a:pt x="22040" y="9633"/>
                  </a:cubicBezTo>
                  <a:cubicBezTo>
                    <a:pt x="22233" y="9638"/>
                    <a:pt x="22426" y="9640"/>
                    <a:pt x="22618" y="9640"/>
                  </a:cubicBezTo>
                  <a:cubicBezTo>
                    <a:pt x="22978" y="9640"/>
                    <a:pt x="23337" y="9633"/>
                    <a:pt x="23697" y="9625"/>
                  </a:cubicBezTo>
                  <a:cubicBezTo>
                    <a:pt x="24214" y="9615"/>
                    <a:pt x="24732" y="9615"/>
                    <a:pt x="25243" y="9537"/>
                  </a:cubicBezTo>
                  <a:cubicBezTo>
                    <a:pt x="25535" y="9491"/>
                    <a:pt x="25817" y="9409"/>
                    <a:pt x="26092" y="9306"/>
                  </a:cubicBezTo>
                  <a:cubicBezTo>
                    <a:pt x="27020" y="9552"/>
                    <a:pt x="27994" y="9808"/>
                    <a:pt x="28777" y="10390"/>
                  </a:cubicBezTo>
                  <a:cubicBezTo>
                    <a:pt x="29421" y="10868"/>
                    <a:pt x="29811" y="11679"/>
                    <a:pt x="30505" y="12081"/>
                  </a:cubicBezTo>
                  <a:cubicBezTo>
                    <a:pt x="29522" y="12275"/>
                    <a:pt x="28585" y="12651"/>
                    <a:pt x="27610" y="12885"/>
                  </a:cubicBezTo>
                  <a:cubicBezTo>
                    <a:pt x="27040" y="13021"/>
                    <a:pt x="26461" y="13112"/>
                    <a:pt x="25877" y="13162"/>
                  </a:cubicBezTo>
                  <a:cubicBezTo>
                    <a:pt x="25646" y="13182"/>
                    <a:pt x="25398" y="13206"/>
                    <a:pt x="25152" y="13206"/>
                  </a:cubicBezTo>
                  <a:cubicBezTo>
                    <a:pt x="24831" y="13206"/>
                    <a:pt x="24512" y="13165"/>
                    <a:pt x="24234" y="13019"/>
                  </a:cubicBezTo>
                  <a:cubicBezTo>
                    <a:pt x="24230" y="13016"/>
                    <a:pt x="24227" y="13015"/>
                    <a:pt x="24224" y="13015"/>
                  </a:cubicBezTo>
                  <a:cubicBezTo>
                    <a:pt x="24221" y="13015"/>
                    <a:pt x="24219" y="13016"/>
                    <a:pt x="24217" y="13016"/>
                  </a:cubicBezTo>
                  <a:cubicBezTo>
                    <a:pt x="23327" y="12262"/>
                    <a:pt x="22293" y="11668"/>
                    <a:pt x="21254" y="11150"/>
                  </a:cubicBezTo>
                  <a:cubicBezTo>
                    <a:pt x="20318" y="10685"/>
                    <a:pt x="19360" y="10266"/>
                    <a:pt x="18427" y="9792"/>
                  </a:cubicBezTo>
                  <a:cubicBezTo>
                    <a:pt x="17977" y="9561"/>
                    <a:pt x="17543" y="9311"/>
                    <a:pt x="17119" y="9046"/>
                  </a:cubicBezTo>
                  <a:cubicBezTo>
                    <a:pt x="17131" y="8999"/>
                    <a:pt x="17141" y="8954"/>
                    <a:pt x="17150" y="8907"/>
                  </a:cubicBezTo>
                  <a:cubicBezTo>
                    <a:pt x="17953" y="9274"/>
                    <a:pt x="18777" y="9606"/>
                    <a:pt x="19600" y="9920"/>
                  </a:cubicBezTo>
                  <a:cubicBezTo>
                    <a:pt x="20815" y="10381"/>
                    <a:pt x="22047" y="10814"/>
                    <a:pt x="23303" y="11156"/>
                  </a:cubicBezTo>
                  <a:cubicBezTo>
                    <a:pt x="23309" y="11157"/>
                    <a:pt x="23315" y="11158"/>
                    <a:pt x="23321" y="11158"/>
                  </a:cubicBezTo>
                  <a:cubicBezTo>
                    <a:pt x="23384" y="11158"/>
                    <a:pt x="23403" y="11056"/>
                    <a:pt x="23333" y="11035"/>
                  </a:cubicBezTo>
                  <a:cubicBezTo>
                    <a:pt x="22113" y="10651"/>
                    <a:pt x="20895" y="10265"/>
                    <a:pt x="19699" y="9815"/>
                  </a:cubicBezTo>
                  <a:cubicBezTo>
                    <a:pt x="18848" y="9496"/>
                    <a:pt x="18011" y="9144"/>
                    <a:pt x="17174" y="8789"/>
                  </a:cubicBezTo>
                  <a:lnTo>
                    <a:pt x="17174" y="8786"/>
                  </a:lnTo>
                  <a:close/>
                  <a:moveTo>
                    <a:pt x="17053" y="9270"/>
                  </a:moveTo>
                  <a:cubicBezTo>
                    <a:pt x="17557" y="9581"/>
                    <a:pt x="18079" y="9863"/>
                    <a:pt x="18604" y="10124"/>
                  </a:cubicBezTo>
                  <a:cubicBezTo>
                    <a:pt x="20461" y="11048"/>
                    <a:pt x="22446" y="11794"/>
                    <a:pt x="24058" y="13141"/>
                  </a:cubicBezTo>
                  <a:cubicBezTo>
                    <a:pt x="24434" y="13454"/>
                    <a:pt x="24789" y="13799"/>
                    <a:pt x="25102" y="14176"/>
                  </a:cubicBezTo>
                  <a:cubicBezTo>
                    <a:pt x="25435" y="14575"/>
                    <a:pt x="25702" y="15016"/>
                    <a:pt x="25969" y="15462"/>
                  </a:cubicBezTo>
                  <a:cubicBezTo>
                    <a:pt x="26326" y="16058"/>
                    <a:pt x="26714" y="16669"/>
                    <a:pt x="27286" y="17051"/>
                  </a:cubicBezTo>
                  <a:cubicBezTo>
                    <a:pt x="26253" y="16858"/>
                    <a:pt x="25220" y="16653"/>
                    <a:pt x="24205" y="16382"/>
                  </a:cubicBezTo>
                  <a:cubicBezTo>
                    <a:pt x="22134" y="15825"/>
                    <a:pt x="20178" y="14927"/>
                    <a:pt x="18618" y="13416"/>
                  </a:cubicBezTo>
                  <a:cubicBezTo>
                    <a:pt x="17737" y="12562"/>
                    <a:pt x="16982" y="11540"/>
                    <a:pt x="16418" y="10429"/>
                  </a:cubicBezTo>
                  <a:cubicBezTo>
                    <a:pt x="16433" y="10419"/>
                    <a:pt x="16452" y="10412"/>
                    <a:pt x="16463" y="10395"/>
                  </a:cubicBezTo>
                  <a:cubicBezTo>
                    <a:pt x="16533" y="10306"/>
                    <a:pt x="16597" y="10212"/>
                    <a:pt x="16658" y="10117"/>
                  </a:cubicBezTo>
                  <a:cubicBezTo>
                    <a:pt x="16927" y="10502"/>
                    <a:pt x="17214" y="10876"/>
                    <a:pt x="17523" y="11228"/>
                  </a:cubicBezTo>
                  <a:cubicBezTo>
                    <a:pt x="18286" y="12099"/>
                    <a:pt x="19173" y="12879"/>
                    <a:pt x="20159" y="13488"/>
                  </a:cubicBezTo>
                  <a:cubicBezTo>
                    <a:pt x="20168" y="13494"/>
                    <a:pt x="20176" y="13496"/>
                    <a:pt x="20184" y="13496"/>
                  </a:cubicBezTo>
                  <a:cubicBezTo>
                    <a:pt x="20225" y="13496"/>
                    <a:pt x="20249" y="13433"/>
                    <a:pt x="20207" y="13403"/>
                  </a:cubicBezTo>
                  <a:cubicBezTo>
                    <a:pt x="19262" y="12740"/>
                    <a:pt x="18390" y="11991"/>
                    <a:pt x="17625" y="11122"/>
                  </a:cubicBezTo>
                  <a:cubicBezTo>
                    <a:pt x="17309" y="10758"/>
                    <a:pt x="17015" y="10375"/>
                    <a:pt x="16741" y="9978"/>
                  </a:cubicBezTo>
                  <a:cubicBezTo>
                    <a:pt x="16794" y="9886"/>
                    <a:pt x="16841" y="9792"/>
                    <a:pt x="16885" y="9696"/>
                  </a:cubicBezTo>
                  <a:cubicBezTo>
                    <a:pt x="17373" y="10205"/>
                    <a:pt x="17885" y="10690"/>
                    <a:pt x="18427" y="11141"/>
                  </a:cubicBezTo>
                  <a:cubicBezTo>
                    <a:pt x="19431" y="11977"/>
                    <a:pt x="20532" y="12732"/>
                    <a:pt x="21700" y="13318"/>
                  </a:cubicBezTo>
                  <a:cubicBezTo>
                    <a:pt x="21713" y="13324"/>
                    <a:pt x="21725" y="13327"/>
                    <a:pt x="21737" y="13327"/>
                  </a:cubicBezTo>
                  <a:cubicBezTo>
                    <a:pt x="21810" y="13327"/>
                    <a:pt x="21855" y="13221"/>
                    <a:pt x="21779" y="13177"/>
                  </a:cubicBezTo>
                  <a:cubicBezTo>
                    <a:pt x="20639" y="12526"/>
                    <a:pt x="19548" y="11821"/>
                    <a:pt x="18526" y="10991"/>
                  </a:cubicBezTo>
                  <a:cubicBezTo>
                    <a:pt x="17973" y="10541"/>
                    <a:pt x="17452" y="10058"/>
                    <a:pt x="16950" y="9554"/>
                  </a:cubicBezTo>
                  <a:cubicBezTo>
                    <a:pt x="16990" y="9460"/>
                    <a:pt x="17022" y="9367"/>
                    <a:pt x="17053" y="9270"/>
                  </a:cubicBezTo>
                  <a:close/>
                  <a:moveTo>
                    <a:pt x="28667" y="0"/>
                  </a:moveTo>
                  <a:cubicBezTo>
                    <a:pt x="28643" y="0"/>
                    <a:pt x="28617" y="8"/>
                    <a:pt x="28591" y="24"/>
                  </a:cubicBezTo>
                  <a:cubicBezTo>
                    <a:pt x="28363" y="165"/>
                    <a:pt x="28106" y="207"/>
                    <a:pt x="27844" y="207"/>
                  </a:cubicBezTo>
                  <a:cubicBezTo>
                    <a:pt x="27560" y="207"/>
                    <a:pt x="27269" y="158"/>
                    <a:pt x="26999" y="130"/>
                  </a:cubicBezTo>
                  <a:cubicBezTo>
                    <a:pt x="26455" y="75"/>
                    <a:pt x="25909" y="26"/>
                    <a:pt x="25362" y="26"/>
                  </a:cubicBezTo>
                  <a:cubicBezTo>
                    <a:pt x="25283" y="26"/>
                    <a:pt x="25203" y="28"/>
                    <a:pt x="25123" y="30"/>
                  </a:cubicBezTo>
                  <a:cubicBezTo>
                    <a:pt x="23113" y="82"/>
                    <a:pt x="21243" y="1003"/>
                    <a:pt x="19763" y="2335"/>
                  </a:cubicBezTo>
                  <a:cubicBezTo>
                    <a:pt x="18886" y="3123"/>
                    <a:pt x="18143" y="4048"/>
                    <a:pt x="17493" y="5027"/>
                  </a:cubicBezTo>
                  <a:cubicBezTo>
                    <a:pt x="17156" y="5535"/>
                    <a:pt x="16843" y="6057"/>
                    <a:pt x="16550" y="6589"/>
                  </a:cubicBezTo>
                  <a:cubicBezTo>
                    <a:pt x="16514" y="6652"/>
                    <a:pt x="16480" y="6715"/>
                    <a:pt x="16445" y="6779"/>
                  </a:cubicBezTo>
                  <a:cubicBezTo>
                    <a:pt x="16259" y="6949"/>
                    <a:pt x="16084" y="7131"/>
                    <a:pt x="15934" y="7336"/>
                  </a:cubicBezTo>
                  <a:cubicBezTo>
                    <a:pt x="15758" y="7575"/>
                    <a:pt x="15566" y="7857"/>
                    <a:pt x="15490" y="8148"/>
                  </a:cubicBezTo>
                  <a:cubicBezTo>
                    <a:pt x="15473" y="8216"/>
                    <a:pt x="15471" y="8281"/>
                    <a:pt x="15474" y="8348"/>
                  </a:cubicBezTo>
                  <a:cubicBezTo>
                    <a:pt x="15453" y="8347"/>
                    <a:pt x="15433" y="8345"/>
                    <a:pt x="15409" y="8344"/>
                  </a:cubicBezTo>
                  <a:cubicBezTo>
                    <a:pt x="15266" y="8338"/>
                    <a:pt x="15121" y="8334"/>
                    <a:pt x="14978" y="8331"/>
                  </a:cubicBezTo>
                  <a:cubicBezTo>
                    <a:pt x="14680" y="8322"/>
                    <a:pt x="14382" y="8311"/>
                    <a:pt x="14084" y="8297"/>
                  </a:cubicBezTo>
                  <a:cubicBezTo>
                    <a:pt x="13712" y="8280"/>
                    <a:pt x="13339" y="8253"/>
                    <a:pt x="12969" y="8220"/>
                  </a:cubicBezTo>
                  <a:cubicBezTo>
                    <a:pt x="14294" y="7169"/>
                    <a:pt x="15352" y="5827"/>
                    <a:pt x="16152" y="4337"/>
                  </a:cubicBezTo>
                  <a:cubicBezTo>
                    <a:pt x="16169" y="4343"/>
                    <a:pt x="16188" y="4350"/>
                    <a:pt x="16206" y="4353"/>
                  </a:cubicBezTo>
                  <a:cubicBezTo>
                    <a:pt x="16256" y="4363"/>
                    <a:pt x="16307" y="4367"/>
                    <a:pt x="16358" y="4367"/>
                  </a:cubicBezTo>
                  <a:cubicBezTo>
                    <a:pt x="16641" y="4367"/>
                    <a:pt x="16914" y="4213"/>
                    <a:pt x="16999" y="3921"/>
                  </a:cubicBezTo>
                  <a:cubicBezTo>
                    <a:pt x="17042" y="3777"/>
                    <a:pt x="17021" y="3619"/>
                    <a:pt x="16990" y="3474"/>
                  </a:cubicBezTo>
                  <a:cubicBezTo>
                    <a:pt x="16955" y="3325"/>
                    <a:pt x="16897" y="3186"/>
                    <a:pt x="16795" y="3069"/>
                  </a:cubicBezTo>
                  <a:cubicBezTo>
                    <a:pt x="16682" y="2939"/>
                    <a:pt x="16515" y="2874"/>
                    <a:pt x="16347" y="2874"/>
                  </a:cubicBezTo>
                  <a:cubicBezTo>
                    <a:pt x="16228" y="2874"/>
                    <a:pt x="16108" y="2907"/>
                    <a:pt x="16008" y="2974"/>
                  </a:cubicBezTo>
                  <a:cubicBezTo>
                    <a:pt x="15845" y="3080"/>
                    <a:pt x="15745" y="3259"/>
                    <a:pt x="15721" y="3449"/>
                  </a:cubicBezTo>
                  <a:cubicBezTo>
                    <a:pt x="15681" y="3531"/>
                    <a:pt x="15659" y="3623"/>
                    <a:pt x="15659" y="3718"/>
                  </a:cubicBezTo>
                  <a:cubicBezTo>
                    <a:pt x="15660" y="3947"/>
                    <a:pt x="15793" y="4148"/>
                    <a:pt x="15984" y="4265"/>
                  </a:cubicBezTo>
                  <a:cubicBezTo>
                    <a:pt x="15198" y="5780"/>
                    <a:pt x="14085" y="7099"/>
                    <a:pt x="12793" y="8205"/>
                  </a:cubicBezTo>
                  <a:cubicBezTo>
                    <a:pt x="12620" y="8189"/>
                    <a:pt x="12444" y="8175"/>
                    <a:pt x="12269" y="8154"/>
                  </a:cubicBezTo>
                  <a:cubicBezTo>
                    <a:pt x="11723" y="8090"/>
                    <a:pt x="11177" y="8007"/>
                    <a:pt x="10636" y="7908"/>
                  </a:cubicBezTo>
                  <a:cubicBezTo>
                    <a:pt x="11002" y="7854"/>
                    <a:pt x="11361" y="7748"/>
                    <a:pt x="11683" y="7623"/>
                  </a:cubicBezTo>
                  <a:cubicBezTo>
                    <a:pt x="12295" y="7387"/>
                    <a:pt x="12871" y="7017"/>
                    <a:pt x="13233" y="6457"/>
                  </a:cubicBezTo>
                  <a:cubicBezTo>
                    <a:pt x="13359" y="6261"/>
                    <a:pt x="13502" y="5983"/>
                    <a:pt x="13355" y="5759"/>
                  </a:cubicBezTo>
                  <a:cubicBezTo>
                    <a:pt x="13263" y="5618"/>
                    <a:pt x="13108" y="5578"/>
                    <a:pt x="12945" y="5578"/>
                  </a:cubicBezTo>
                  <a:cubicBezTo>
                    <a:pt x="12812" y="5578"/>
                    <a:pt x="12673" y="5605"/>
                    <a:pt x="12560" y="5627"/>
                  </a:cubicBezTo>
                  <a:cubicBezTo>
                    <a:pt x="11936" y="5744"/>
                    <a:pt x="11350" y="6048"/>
                    <a:pt x="10882" y="6479"/>
                  </a:cubicBezTo>
                  <a:cubicBezTo>
                    <a:pt x="10648" y="6694"/>
                    <a:pt x="10459" y="6943"/>
                    <a:pt x="10280" y="7206"/>
                  </a:cubicBezTo>
                  <a:cubicBezTo>
                    <a:pt x="10148" y="7397"/>
                    <a:pt x="10013" y="7595"/>
                    <a:pt x="9843" y="7751"/>
                  </a:cubicBezTo>
                  <a:cubicBezTo>
                    <a:pt x="8556" y="7473"/>
                    <a:pt x="7288" y="7095"/>
                    <a:pt x="6059" y="6621"/>
                  </a:cubicBezTo>
                  <a:cubicBezTo>
                    <a:pt x="5334" y="6340"/>
                    <a:pt x="4621" y="6024"/>
                    <a:pt x="3924" y="5676"/>
                  </a:cubicBezTo>
                  <a:lnTo>
                    <a:pt x="3924" y="5676"/>
                  </a:lnTo>
                  <a:cubicBezTo>
                    <a:pt x="4963" y="6072"/>
                    <a:pt x="6064" y="6325"/>
                    <a:pt x="7169" y="6325"/>
                  </a:cubicBezTo>
                  <a:cubicBezTo>
                    <a:pt x="7575" y="6325"/>
                    <a:pt x="7982" y="6291"/>
                    <a:pt x="8386" y="6217"/>
                  </a:cubicBezTo>
                  <a:cubicBezTo>
                    <a:pt x="8406" y="6216"/>
                    <a:pt x="8427" y="6216"/>
                    <a:pt x="8448" y="6213"/>
                  </a:cubicBezTo>
                  <a:cubicBezTo>
                    <a:pt x="8847" y="6166"/>
                    <a:pt x="9254" y="6055"/>
                    <a:pt x="9608" y="5858"/>
                  </a:cubicBezTo>
                  <a:cubicBezTo>
                    <a:pt x="10060" y="5649"/>
                    <a:pt x="10457" y="5343"/>
                    <a:pt x="10648" y="4869"/>
                  </a:cubicBezTo>
                  <a:cubicBezTo>
                    <a:pt x="10791" y="4509"/>
                    <a:pt x="10782" y="4082"/>
                    <a:pt x="10564" y="3751"/>
                  </a:cubicBezTo>
                  <a:cubicBezTo>
                    <a:pt x="10484" y="3629"/>
                    <a:pt x="10378" y="3528"/>
                    <a:pt x="10259" y="3446"/>
                  </a:cubicBezTo>
                  <a:cubicBezTo>
                    <a:pt x="10311" y="3229"/>
                    <a:pt x="10276" y="3005"/>
                    <a:pt x="10125" y="2820"/>
                  </a:cubicBezTo>
                  <a:cubicBezTo>
                    <a:pt x="9943" y="2597"/>
                    <a:pt x="9656" y="2490"/>
                    <a:pt x="9371" y="2490"/>
                  </a:cubicBezTo>
                  <a:cubicBezTo>
                    <a:pt x="9213" y="2490"/>
                    <a:pt x="9056" y="2523"/>
                    <a:pt x="8917" y="2586"/>
                  </a:cubicBezTo>
                  <a:cubicBezTo>
                    <a:pt x="8529" y="2764"/>
                    <a:pt x="8302" y="3208"/>
                    <a:pt x="8370" y="3628"/>
                  </a:cubicBezTo>
                  <a:cubicBezTo>
                    <a:pt x="8437" y="4046"/>
                    <a:pt x="8822" y="4382"/>
                    <a:pt x="9246" y="4382"/>
                  </a:cubicBezTo>
                  <a:cubicBezTo>
                    <a:pt x="9446" y="4382"/>
                    <a:pt x="9630" y="4302"/>
                    <a:pt x="9778" y="4168"/>
                  </a:cubicBezTo>
                  <a:cubicBezTo>
                    <a:pt x="9856" y="4097"/>
                    <a:pt x="9907" y="4011"/>
                    <a:pt x="9942" y="3917"/>
                  </a:cubicBezTo>
                  <a:cubicBezTo>
                    <a:pt x="9962" y="3903"/>
                    <a:pt x="9981" y="3884"/>
                    <a:pt x="9999" y="3869"/>
                  </a:cubicBezTo>
                  <a:cubicBezTo>
                    <a:pt x="10152" y="3984"/>
                    <a:pt x="10252" y="4174"/>
                    <a:pt x="10253" y="4375"/>
                  </a:cubicBezTo>
                  <a:cubicBezTo>
                    <a:pt x="10257" y="4758"/>
                    <a:pt x="10005" y="5109"/>
                    <a:pt x="9714" y="5329"/>
                  </a:cubicBezTo>
                  <a:cubicBezTo>
                    <a:pt x="9191" y="5726"/>
                    <a:pt x="8488" y="5916"/>
                    <a:pt x="7838" y="6000"/>
                  </a:cubicBezTo>
                  <a:cubicBezTo>
                    <a:pt x="7694" y="6000"/>
                    <a:pt x="7552" y="5998"/>
                    <a:pt x="7413" y="5991"/>
                  </a:cubicBezTo>
                  <a:cubicBezTo>
                    <a:pt x="6601" y="5950"/>
                    <a:pt x="5793" y="5828"/>
                    <a:pt x="5004" y="5642"/>
                  </a:cubicBezTo>
                  <a:cubicBezTo>
                    <a:pt x="4196" y="5452"/>
                    <a:pt x="3405" y="5194"/>
                    <a:pt x="2641" y="4863"/>
                  </a:cubicBezTo>
                  <a:cubicBezTo>
                    <a:pt x="2419" y="4768"/>
                    <a:pt x="2200" y="4662"/>
                    <a:pt x="1983" y="4553"/>
                  </a:cubicBezTo>
                  <a:lnTo>
                    <a:pt x="1983" y="4553"/>
                  </a:lnTo>
                  <a:cubicBezTo>
                    <a:pt x="2463" y="4723"/>
                    <a:pt x="2958" y="4839"/>
                    <a:pt x="3480" y="4858"/>
                  </a:cubicBezTo>
                  <a:cubicBezTo>
                    <a:pt x="3528" y="4860"/>
                    <a:pt x="3576" y="4861"/>
                    <a:pt x="3625" y="4861"/>
                  </a:cubicBezTo>
                  <a:cubicBezTo>
                    <a:pt x="4434" y="4861"/>
                    <a:pt x="5257" y="4602"/>
                    <a:pt x="5873" y="4066"/>
                  </a:cubicBezTo>
                  <a:cubicBezTo>
                    <a:pt x="6161" y="3814"/>
                    <a:pt x="6474" y="3460"/>
                    <a:pt x="6518" y="3062"/>
                  </a:cubicBezTo>
                  <a:cubicBezTo>
                    <a:pt x="6560" y="2676"/>
                    <a:pt x="6299" y="2385"/>
                    <a:pt x="5960" y="2247"/>
                  </a:cubicBezTo>
                  <a:cubicBezTo>
                    <a:pt x="5734" y="2157"/>
                    <a:pt x="5494" y="2126"/>
                    <a:pt x="5252" y="2126"/>
                  </a:cubicBezTo>
                  <a:cubicBezTo>
                    <a:pt x="5052" y="2126"/>
                    <a:pt x="4851" y="2147"/>
                    <a:pt x="4656" y="2173"/>
                  </a:cubicBezTo>
                  <a:cubicBezTo>
                    <a:pt x="4184" y="2237"/>
                    <a:pt x="3723" y="2358"/>
                    <a:pt x="3271" y="2500"/>
                  </a:cubicBezTo>
                  <a:cubicBezTo>
                    <a:pt x="2322" y="2798"/>
                    <a:pt x="1396" y="3172"/>
                    <a:pt x="499" y="3599"/>
                  </a:cubicBezTo>
                  <a:lnTo>
                    <a:pt x="435" y="3557"/>
                  </a:lnTo>
                  <a:cubicBezTo>
                    <a:pt x="400" y="3533"/>
                    <a:pt x="364" y="3523"/>
                    <a:pt x="329" y="3523"/>
                  </a:cubicBezTo>
                  <a:cubicBezTo>
                    <a:pt x="152" y="3523"/>
                    <a:pt x="0" y="3786"/>
                    <a:pt x="167" y="3914"/>
                  </a:cubicBezTo>
                  <a:lnTo>
                    <a:pt x="269" y="3989"/>
                  </a:lnTo>
                  <a:cubicBezTo>
                    <a:pt x="655" y="4998"/>
                    <a:pt x="642" y="6106"/>
                    <a:pt x="862" y="7156"/>
                  </a:cubicBezTo>
                  <a:cubicBezTo>
                    <a:pt x="1051" y="8060"/>
                    <a:pt x="1468" y="9025"/>
                    <a:pt x="2267" y="9543"/>
                  </a:cubicBezTo>
                  <a:cubicBezTo>
                    <a:pt x="2525" y="9708"/>
                    <a:pt x="2845" y="9845"/>
                    <a:pt x="3159" y="9845"/>
                  </a:cubicBezTo>
                  <a:cubicBezTo>
                    <a:pt x="3286" y="9845"/>
                    <a:pt x="3412" y="9823"/>
                    <a:pt x="3532" y="9771"/>
                  </a:cubicBezTo>
                  <a:cubicBezTo>
                    <a:pt x="3927" y="9599"/>
                    <a:pt x="4160" y="9195"/>
                    <a:pt x="4208" y="8776"/>
                  </a:cubicBezTo>
                  <a:cubicBezTo>
                    <a:pt x="4317" y="7800"/>
                    <a:pt x="3663" y="6887"/>
                    <a:pt x="3073" y="6183"/>
                  </a:cubicBezTo>
                  <a:cubicBezTo>
                    <a:pt x="2813" y="5875"/>
                    <a:pt x="2541" y="5581"/>
                    <a:pt x="2261" y="5295"/>
                  </a:cubicBezTo>
                  <a:lnTo>
                    <a:pt x="2261" y="5295"/>
                  </a:lnTo>
                  <a:cubicBezTo>
                    <a:pt x="2607" y="5495"/>
                    <a:pt x="2958" y="5691"/>
                    <a:pt x="3310" y="5875"/>
                  </a:cubicBezTo>
                  <a:cubicBezTo>
                    <a:pt x="3591" y="6021"/>
                    <a:pt x="3876" y="6162"/>
                    <a:pt x="4161" y="6296"/>
                  </a:cubicBezTo>
                  <a:cubicBezTo>
                    <a:pt x="4667" y="6614"/>
                    <a:pt x="5168" y="6939"/>
                    <a:pt x="5663" y="7275"/>
                  </a:cubicBezTo>
                  <a:cubicBezTo>
                    <a:pt x="6437" y="7802"/>
                    <a:pt x="7250" y="8329"/>
                    <a:pt x="7895" y="9015"/>
                  </a:cubicBezTo>
                  <a:cubicBezTo>
                    <a:pt x="8443" y="9599"/>
                    <a:pt x="8895" y="10387"/>
                    <a:pt x="8832" y="11217"/>
                  </a:cubicBezTo>
                  <a:cubicBezTo>
                    <a:pt x="8802" y="11583"/>
                    <a:pt x="8644" y="12014"/>
                    <a:pt x="8287" y="12174"/>
                  </a:cubicBezTo>
                  <a:cubicBezTo>
                    <a:pt x="8203" y="12211"/>
                    <a:pt x="8116" y="12233"/>
                    <a:pt x="8029" y="12238"/>
                  </a:cubicBezTo>
                  <a:cubicBezTo>
                    <a:pt x="7997" y="11750"/>
                    <a:pt x="7565" y="11285"/>
                    <a:pt x="7089" y="11285"/>
                  </a:cubicBezTo>
                  <a:cubicBezTo>
                    <a:pt x="6978" y="11285"/>
                    <a:pt x="6863" y="11310"/>
                    <a:pt x="6752" y="11367"/>
                  </a:cubicBezTo>
                  <a:cubicBezTo>
                    <a:pt x="6493" y="11498"/>
                    <a:pt x="6340" y="11803"/>
                    <a:pt x="6357" y="12091"/>
                  </a:cubicBezTo>
                  <a:cubicBezTo>
                    <a:pt x="6373" y="12403"/>
                    <a:pt x="6583" y="12685"/>
                    <a:pt x="6862" y="12814"/>
                  </a:cubicBezTo>
                  <a:cubicBezTo>
                    <a:pt x="6981" y="12870"/>
                    <a:pt x="7119" y="12902"/>
                    <a:pt x="7257" y="12906"/>
                  </a:cubicBezTo>
                  <a:cubicBezTo>
                    <a:pt x="7278" y="12912"/>
                    <a:pt x="7298" y="12921"/>
                    <a:pt x="7321" y="12923"/>
                  </a:cubicBezTo>
                  <a:cubicBezTo>
                    <a:pt x="7372" y="12934"/>
                    <a:pt x="7423" y="12940"/>
                    <a:pt x="7474" y="12940"/>
                  </a:cubicBezTo>
                  <a:cubicBezTo>
                    <a:pt x="7606" y="12940"/>
                    <a:pt x="7731" y="12901"/>
                    <a:pt x="7836" y="12809"/>
                  </a:cubicBezTo>
                  <a:cubicBezTo>
                    <a:pt x="7899" y="12753"/>
                    <a:pt x="7945" y="12685"/>
                    <a:pt x="7976" y="12608"/>
                  </a:cubicBezTo>
                  <a:cubicBezTo>
                    <a:pt x="8043" y="12607"/>
                    <a:pt x="8109" y="12600"/>
                    <a:pt x="8175" y="12587"/>
                  </a:cubicBezTo>
                  <a:cubicBezTo>
                    <a:pt x="8607" y="12496"/>
                    <a:pt x="8904" y="12126"/>
                    <a:pt x="9037" y="11720"/>
                  </a:cubicBezTo>
                  <a:cubicBezTo>
                    <a:pt x="9308" y="10886"/>
                    <a:pt x="8946" y="9950"/>
                    <a:pt x="8450" y="9277"/>
                  </a:cubicBezTo>
                  <a:cubicBezTo>
                    <a:pt x="7843" y="8459"/>
                    <a:pt x="6973" y="7880"/>
                    <a:pt x="6144" y="7309"/>
                  </a:cubicBezTo>
                  <a:cubicBezTo>
                    <a:pt x="5949" y="7175"/>
                    <a:pt x="5754" y="7043"/>
                    <a:pt x="5557" y="6912"/>
                  </a:cubicBezTo>
                  <a:lnTo>
                    <a:pt x="5557" y="6912"/>
                  </a:lnTo>
                  <a:cubicBezTo>
                    <a:pt x="6791" y="7410"/>
                    <a:pt x="8065" y="7813"/>
                    <a:pt x="9361" y="8112"/>
                  </a:cubicBezTo>
                  <a:cubicBezTo>
                    <a:pt x="9677" y="8802"/>
                    <a:pt x="9996" y="9497"/>
                    <a:pt x="10439" y="10117"/>
                  </a:cubicBezTo>
                  <a:cubicBezTo>
                    <a:pt x="10777" y="10587"/>
                    <a:pt x="11208" y="11036"/>
                    <a:pt x="11777" y="11201"/>
                  </a:cubicBezTo>
                  <a:cubicBezTo>
                    <a:pt x="11849" y="11222"/>
                    <a:pt x="11923" y="11235"/>
                    <a:pt x="11994" y="11235"/>
                  </a:cubicBezTo>
                  <a:cubicBezTo>
                    <a:pt x="12134" y="11235"/>
                    <a:pt x="12262" y="11183"/>
                    <a:pt x="12339" y="11034"/>
                  </a:cubicBezTo>
                  <a:cubicBezTo>
                    <a:pt x="12451" y="10811"/>
                    <a:pt x="12347" y="10568"/>
                    <a:pt x="12247" y="10365"/>
                  </a:cubicBezTo>
                  <a:cubicBezTo>
                    <a:pt x="11794" y="9462"/>
                    <a:pt x="10978" y="8808"/>
                    <a:pt x="10127" y="8277"/>
                  </a:cubicBezTo>
                  <a:lnTo>
                    <a:pt x="10127" y="8277"/>
                  </a:lnTo>
                  <a:cubicBezTo>
                    <a:pt x="10965" y="8443"/>
                    <a:pt x="11812" y="8566"/>
                    <a:pt x="12662" y="8646"/>
                  </a:cubicBezTo>
                  <a:cubicBezTo>
                    <a:pt x="12820" y="8660"/>
                    <a:pt x="12977" y="8671"/>
                    <a:pt x="13135" y="8681"/>
                  </a:cubicBezTo>
                  <a:cubicBezTo>
                    <a:pt x="13453" y="9127"/>
                    <a:pt x="13800" y="9550"/>
                    <a:pt x="14104" y="10005"/>
                  </a:cubicBezTo>
                  <a:cubicBezTo>
                    <a:pt x="14426" y="10490"/>
                    <a:pt x="14724" y="10997"/>
                    <a:pt x="14993" y="11515"/>
                  </a:cubicBezTo>
                  <a:cubicBezTo>
                    <a:pt x="15269" y="12044"/>
                    <a:pt x="15517" y="12589"/>
                    <a:pt x="15735" y="13146"/>
                  </a:cubicBezTo>
                  <a:cubicBezTo>
                    <a:pt x="15877" y="13508"/>
                    <a:pt x="16025" y="13887"/>
                    <a:pt x="16134" y="14270"/>
                  </a:cubicBezTo>
                  <a:cubicBezTo>
                    <a:pt x="16069" y="14297"/>
                    <a:pt x="16012" y="14338"/>
                    <a:pt x="15961" y="14388"/>
                  </a:cubicBezTo>
                  <a:cubicBezTo>
                    <a:pt x="15784" y="14474"/>
                    <a:pt x="15645" y="14640"/>
                    <a:pt x="15635" y="14859"/>
                  </a:cubicBezTo>
                  <a:cubicBezTo>
                    <a:pt x="15617" y="15225"/>
                    <a:pt x="15937" y="15493"/>
                    <a:pt x="16266" y="15493"/>
                  </a:cubicBezTo>
                  <a:cubicBezTo>
                    <a:pt x="16383" y="15493"/>
                    <a:pt x="16502" y="15459"/>
                    <a:pt x="16606" y="15382"/>
                  </a:cubicBezTo>
                  <a:cubicBezTo>
                    <a:pt x="17015" y="15079"/>
                    <a:pt x="16954" y="14376"/>
                    <a:pt x="16423" y="14243"/>
                  </a:cubicBezTo>
                  <a:cubicBezTo>
                    <a:pt x="16398" y="14237"/>
                    <a:pt x="16372" y="14236"/>
                    <a:pt x="16347" y="14236"/>
                  </a:cubicBezTo>
                  <a:cubicBezTo>
                    <a:pt x="16339" y="14236"/>
                    <a:pt x="16331" y="14236"/>
                    <a:pt x="16323" y="14236"/>
                  </a:cubicBezTo>
                  <a:cubicBezTo>
                    <a:pt x="16005" y="13213"/>
                    <a:pt x="15592" y="12217"/>
                    <a:pt x="15081" y="11275"/>
                  </a:cubicBezTo>
                  <a:cubicBezTo>
                    <a:pt x="14807" y="10771"/>
                    <a:pt x="14508" y="10280"/>
                    <a:pt x="14183" y="9806"/>
                  </a:cubicBezTo>
                  <a:cubicBezTo>
                    <a:pt x="13925" y="9430"/>
                    <a:pt x="13655" y="9042"/>
                    <a:pt x="13348" y="8696"/>
                  </a:cubicBezTo>
                  <a:lnTo>
                    <a:pt x="13348" y="8696"/>
                  </a:lnTo>
                  <a:cubicBezTo>
                    <a:pt x="13662" y="8715"/>
                    <a:pt x="13976" y="8730"/>
                    <a:pt x="14290" y="8737"/>
                  </a:cubicBezTo>
                  <a:cubicBezTo>
                    <a:pt x="14374" y="8738"/>
                    <a:pt x="14458" y="8739"/>
                    <a:pt x="14541" y="8739"/>
                  </a:cubicBezTo>
                  <a:cubicBezTo>
                    <a:pt x="14724" y="8739"/>
                    <a:pt x="14907" y="8735"/>
                    <a:pt x="15090" y="8730"/>
                  </a:cubicBezTo>
                  <a:cubicBezTo>
                    <a:pt x="15233" y="8724"/>
                    <a:pt x="15375" y="8727"/>
                    <a:pt x="15508" y="8700"/>
                  </a:cubicBezTo>
                  <a:cubicBezTo>
                    <a:pt x="15523" y="9294"/>
                    <a:pt x="15826" y="9911"/>
                    <a:pt x="16169" y="10355"/>
                  </a:cubicBezTo>
                  <a:cubicBezTo>
                    <a:pt x="16195" y="10390"/>
                    <a:pt x="16233" y="10415"/>
                    <a:pt x="16274" y="10432"/>
                  </a:cubicBezTo>
                  <a:cubicBezTo>
                    <a:pt x="16431" y="10766"/>
                    <a:pt x="16604" y="11092"/>
                    <a:pt x="16798" y="11408"/>
                  </a:cubicBezTo>
                  <a:cubicBezTo>
                    <a:pt x="17888" y="13177"/>
                    <a:pt x="19458" y="14616"/>
                    <a:pt x="21320" y="15525"/>
                  </a:cubicBezTo>
                  <a:cubicBezTo>
                    <a:pt x="23363" y="16526"/>
                    <a:pt x="25619" y="16934"/>
                    <a:pt x="27837" y="17319"/>
                  </a:cubicBezTo>
                  <a:cubicBezTo>
                    <a:pt x="27843" y="17320"/>
                    <a:pt x="27849" y="17320"/>
                    <a:pt x="27854" y="17320"/>
                  </a:cubicBezTo>
                  <a:cubicBezTo>
                    <a:pt x="27943" y="17320"/>
                    <a:pt x="27972" y="17189"/>
                    <a:pt x="27876" y="17161"/>
                  </a:cubicBezTo>
                  <a:cubicBezTo>
                    <a:pt x="26802" y="16824"/>
                    <a:pt x="26326" y="15638"/>
                    <a:pt x="25773" y="14759"/>
                  </a:cubicBezTo>
                  <a:cubicBezTo>
                    <a:pt x="25417" y="14193"/>
                    <a:pt x="24981" y="13700"/>
                    <a:pt x="24499" y="13255"/>
                  </a:cubicBezTo>
                  <a:lnTo>
                    <a:pt x="24499" y="13255"/>
                  </a:lnTo>
                  <a:cubicBezTo>
                    <a:pt x="24516" y="13261"/>
                    <a:pt x="24530" y="13263"/>
                    <a:pt x="24546" y="13268"/>
                  </a:cubicBezTo>
                  <a:cubicBezTo>
                    <a:pt x="26081" y="14409"/>
                    <a:pt x="27833" y="15320"/>
                    <a:pt x="29671" y="15869"/>
                  </a:cubicBezTo>
                  <a:cubicBezTo>
                    <a:pt x="29671" y="15894"/>
                    <a:pt x="29676" y="15918"/>
                    <a:pt x="29680" y="15944"/>
                  </a:cubicBezTo>
                  <a:cubicBezTo>
                    <a:pt x="29639" y="16137"/>
                    <a:pt x="29692" y="16348"/>
                    <a:pt x="29844" y="16492"/>
                  </a:cubicBezTo>
                  <a:cubicBezTo>
                    <a:pt x="29969" y="16611"/>
                    <a:pt x="30131" y="16669"/>
                    <a:pt x="30295" y="16669"/>
                  </a:cubicBezTo>
                  <a:cubicBezTo>
                    <a:pt x="30401" y="16669"/>
                    <a:pt x="30507" y="16645"/>
                    <a:pt x="30604" y="16597"/>
                  </a:cubicBezTo>
                  <a:cubicBezTo>
                    <a:pt x="31007" y="16394"/>
                    <a:pt x="31125" y="15777"/>
                    <a:pt x="30766" y="15474"/>
                  </a:cubicBezTo>
                  <a:cubicBezTo>
                    <a:pt x="30631" y="15361"/>
                    <a:pt x="30466" y="15302"/>
                    <a:pt x="30296" y="15302"/>
                  </a:cubicBezTo>
                  <a:cubicBezTo>
                    <a:pt x="30239" y="15302"/>
                    <a:pt x="30181" y="15309"/>
                    <a:pt x="30123" y="15323"/>
                  </a:cubicBezTo>
                  <a:cubicBezTo>
                    <a:pt x="29933" y="15369"/>
                    <a:pt x="29780" y="15506"/>
                    <a:pt x="29709" y="15682"/>
                  </a:cubicBezTo>
                  <a:cubicBezTo>
                    <a:pt x="28859" y="15413"/>
                    <a:pt x="28028" y="15110"/>
                    <a:pt x="27219" y="14724"/>
                  </a:cubicBezTo>
                  <a:cubicBezTo>
                    <a:pt x="26370" y="14320"/>
                    <a:pt x="25546" y="13850"/>
                    <a:pt x="24762" y="13329"/>
                  </a:cubicBezTo>
                  <a:lnTo>
                    <a:pt x="24762" y="13329"/>
                  </a:lnTo>
                  <a:cubicBezTo>
                    <a:pt x="24952" y="13369"/>
                    <a:pt x="25147" y="13383"/>
                    <a:pt x="25345" y="13383"/>
                  </a:cubicBezTo>
                  <a:cubicBezTo>
                    <a:pt x="25462" y="13383"/>
                    <a:pt x="25579" y="13378"/>
                    <a:pt x="25697" y="13372"/>
                  </a:cubicBezTo>
                  <a:cubicBezTo>
                    <a:pt x="26277" y="13341"/>
                    <a:pt x="26853" y="13258"/>
                    <a:pt x="27420" y="13138"/>
                  </a:cubicBezTo>
                  <a:cubicBezTo>
                    <a:pt x="28584" y="12889"/>
                    <a:pt x="29689" y="12403"/>
                    <a:pt x="30869" y="12234"/>
                  </a:cubicBezTo>
                  <a:cubicBezTo>
                    <a:pt x="30987" y="12218"/>
                    <a:pt x="31010" y="12064"/>
                    <a:pt x="30894" y="12024"/>
                  </a:cubicBezTo>
                  <a:cubicBezTo>
                    <a:pt x="30407" y="11861"/>
                    <a:pt x="30079" y="11454"/>
                    <a:pt x="29763" y="11069"/>
                  </a:cubicBezTo>
                  <a:cubicBezTo>
                    <a:pt x="29470" y="10712"/>
                    <a:pt x="29171" y="10381"/>
                    <a:pt x="28791" y="10116"/>
                  </a:cubicBezTo>
                  <a:cubicBezTo>
                    <a:pt x="28191" y="9697"/>
                    <a:pt x="27497" y="9452"/>
                    <a:pt x="26796" y="9256"/>
                  </a:cubicBezTo>
                  <a:lnTo>
                    <a:pt x="26796" y="9256"/>
                  </a:lnTo>
                  <a:cubicBezTo>
                    <a:pt x="27907" y="9304"/>
                    <a:pt x="29016" y="9368"/>
                    <a:pt x="30123" y="9463"/>
                  </a:cubicBezTo>
                  <a:cubicBezTo>
                    <a:pt x="31210" y="9558"/>
                    <a:pt x="32292" y="9700"/>
                    <a:pt x="33378" y="9818"/>
                  </a:cubicBezTo>
                  <a:cubicBezTo>
                    <a:pt x="33381" y="9995"/>
                    <a:pt x="33442" y="10171"/>
                    <a:pt x="33565" y="10303"/>
                  </a:cubicBezTo>
                  <a:cubicBezTo>
                    <a:pt x="33646" y="10385"/>
                    <a:pt x="33757" y="10449"/>
                    <a:pt x="33873" y="10480"/>
                  </a:cubicBezTo>
                  <a:cubicBezTo>
                    <a:pt x="33938" y="10524"/>
                    <a:pt x="34011" y="10560"/>
                    <a:pt x="34089" y="10580"/>
                  </a:cubicBezTo>
                  <a:cubicBezTo>
                    <a:pt x="34145" y="10594"/>
                    <a:pt x="34201" y="10601"/>
                    <a:pt x="34256" y="10601"/>
                  </a:cubicBezTo>
                  <a:cubicBezTo>
                    <a:pt x="34562" y="10601"/>
                    <a:pt x="34835" y="10385"/>
                    <a:pt x="34931" y="10085"/>
                  </a:cubicBezTo>
                  <a:cubicBezTo>
                    <a:pt x="35051" y="9716"/>
                    <a:pt x="34798" y="9311"/>
                    <a:pt x="34477" y="9140"/>
                  </a:cubicBezTo>
                  <a:cubicBezTo>
                    <a:pt x="34365" y="9079"/>
                    <a:pt x="34245" y="9050"/>
                    <a:pt x="34126" y="9050"/>
                  </a:cubicBezTo>
                  <a:cubicBezTo>
                    <a:pt x="33882" y="9050"/>
                    <a:pt x="33644" y="9172"/>
                    <a:pt x="33500" y="9389"/>
                  </a:cubicBezTo>
                  <a:cubicBezTo>
                    <a:pt x="33450" y="9462"/>
                    <a:pt x="33419" y="9545"/>
                    <a:pt x="33398" y="9630"/>
                  </a:cubicBezTo>
                  <a:cubicBezTo>
                    <a:pt x="32324" y="9447"/>
                    <a:pt x="31235" y="9341"/>
                    <a:pt x="30152" y="9255"/>
                  </a:cubicBezTo>
                  <a:cubicBezTo>
                    <a:pt x="28965" y="9161"/>
                    <a:pt x="27776" y="9108"/>
                    <a:pt x="26588" y="9106"/>
                  </a:cubicBezTo>
                  <a:cubicBezTo>
                    <a:pt x="27095" y="8870"/>
                    <a:pt x="27591" y="8589"/>
                    <a:pt x="28093" y="8359"/>
                  </a:cubicBezTo>
                  <a:cubicBezTo>
                    <a:pt x="29089" y="7902"/>
                    <a:pt x="30125" y="7498"/>
                    <a:pt x="31182" y="7203"/>
                  </a:cubicBezTo>
                  <a:cubicBezTo>
                    <a:pt x="31272" y="7177"/>
                    <a:pt x="31306" y="7054"/>
                    <a:pt x="31235" y="6987"/>
                  </a:cubicBezTo>
                  <a:cubicBezTo>
                    <a:pt x="30732" y="6516"/>
                    <a:pt x="30200" y="6071"/>
                    <a:pt x="29663" y="5637"/>
                  </a:cubicBezTo>
                  <a:cubicBezTo>
                    <a:pt x="29185" y="5248"/>
                    <a:pt x="28703" y="4845"/>
                    <a:pt x="28093" y="4693"/>
                  </a:cubicBezTo>
                  <a:cubicBezTo>
                    <a:pt x="27845" y="4631"/>
                    <a:pt x="27588" y="4607"/>
                    <a:pt x="27330" y="4594"/>
                  </a:cubicBezTo>
                  <a:cubicBezTo>
                    <a:pt x="28484" y="4320"/>
                    <a:pt x="29642" y="4053"/>
                    <a:pt x="30823" y="3894"/>
                  </a:cubicBezTo>
                  <a:cubicBezTo>
                    <a:pt x="31854" y="3758"/>
                    <a:pt x="32895" y="3694"/>
                    <a:pt x="33937" y="3693"/>
                  </a:cubicBezTo>
                  <a:lnTo>
                    <a:pt x="33937" y="3693"/>
                  </a:lnTo>
                  <a:cubicBezTo>
                    <a:pt x="33925" y="3771"/>
                    <a:pt x="33925" y="3850"/>
                    <a:pt x="33944" y="3933"/>
                  </a:cubicBezTo>
                  <a:cubicBezTo>
                    <a:pt x="33986" y="4129"/>
                    <a:pt x="34128" y="4290"/>
                    <a:pt x="34289" y="4402"/>
                  </a:cubicBezTo>
                  <a:cubicBezTo>
                    <a:pt x="34436" y="4503"/>
                    <a:pt x="34617" y="4553"/>
                    <a:pt x="34799" y="4553"/>
                  </a:cubicBezTo>
                  <a:cubicBezTo>
                    <a:pt x="34975" y="4553"/>
                    <a:pt x="35152" y="4505"/>
                    <a:pt x="35296" y="4411"/>
                  </a:cubicBezTo>
                  <a:cubicBezTo>
                    <a:pt x="35598" y="4214"/>
                    <a:pt x="35757" y="3815"/>
                    <a:pt x="35639" y="3465"/>
                  </a:cubicBezTo>
                  <a:cubicBezTo>
                    <a:pt x="35507" y="3092"/>
                    <a:pt x="35105" y="2856"/>
                    <a:pt x="34729" y="2856"/>
                  </a:cubicBezTo>
                  <a:cubicBezTo>
                    <a:pt x="34711" y="2856"/>
                    <a:pt x="34693" y="2856"/>
                    <a:pt x="34675" y="2857"/>
                  </a:cubicBezTo>
                  <a:cubicBezTo>
                    <a:pt x="34335" y="2879"/>
                    <a:pt x="34059" y="3111"/>
                    <a:pt x="33975" y="3439"/>
                  </a:cubicBezTo>
                  <a:cubicBezTo>
                    <a:pt x="32895" y="3443"/>
                    <a:pt x="31816" y="3520"/>
                    <a:pt x="30746" y="3670"/>
                  </a:cubicBezTo>
                  <a:cubicBezTo>
                    <a:pt x="29557" y="3839"/>
                    <a:pt x="28377" y="4080"/>
                    <a:pt x="27243" y="4479"/>
                  </a:cubicBezTo>
                  <a:cubicBezTo>
                    <a:pt x="28101" y="3216"/>
                    <a:pt x="28616" y="1698"/>
                    <a:pt x="28809" y="187"/>
                  </a:cubicBezTo>
                  <a:cubicBezTo>
                    <a:pt x="28822" y="93"/>
                    <a:pt x="28754" y="0"/>
                    <a:pt x="28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4"/>
            <p:cNvSpPr/>
            <p:nvPr/>
          </p:nvSpPr>
          <p:spPr>
            <a:xfrm>
              <a:off x="5216675" y="2040600"/>
              <a:ext cx="28450" cy="4950"/>
            </a:xfrm>
            <a:custGeom>
              <a:avLst/>
              <a:gdLst/>
              <a:ahLst/>
              <a:cxnLst/>
              <a:rect l="l" t="t" r="r" b="b"/>
              <a:pathLst>
                <a:path w="1138" h="198" extrusionOk="0">
                  <a:moveTo>
                    <a:pt x="1052" y="0"/>
                  </a:moveTo>
                  <a:cubicBezTo>
                    <a:pt x="1050" y="0"/>
                    <a:pt x="1048" y="0"/>
                    <a:pt x="1046" y="1"/>
                  </a:cubicBezTo>
                  <a:cubicBezTo>
                    <a:pt x="722" y="23"/>
                    <a:pt x="402" y="46"/>
                    <a:pt x="80" y="70"/>
                  </a:cubicBezTo>
                  <a:cubicBezTo>
                    <a:pt x="0" y="76"/>
                    <a:pt x="2" y="198"/>
                    <a:pt x="79" y="198"/>
                  </a:cubicBezTo>
                  <a:cubicBezTo>
                    <a:pt x="80" y="198"/>
                    <a:pt x="81" y="198"/>
                    <a:pt x="83" y="198"/>
                  </a:cubicBezTo>
                  <a:cubicBezTo>
                    <a:pt x="403" y="179"/>
                    <a:pt x="727" y="162"/>
                    <a:pt x="1049" y="144"/>
                  </a:cubicBezTo>
                  <a:cubicBezTo>
                    <a:pt x="1137" y="138"/>
                    <a:pt x="1137" y="0"/>
                    <a:pt x="1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4"/>
            <p:cNvSpPr/>
            <p:nvPr/>
          </p:nvSpPr>
          <p:spPr>
            <a:xfrm>
              <a:off x="5193300" y="2022350"/>
              <a:ext cx="50075" cy="8650"/>
            </a:xfrm>
            <a:custGeom>
              <a:avLst/>
              <a:gdLst/>
              <a:ahLst/>
              <a:cxnLst/>
              <a:rect l="l" t="t" r="r" b="b"/>
              <a:pathLst>
                <a:path w="2003" h="346" extrusionOk="0">
                  <a:moveTo>
                    <a:pt x="1951" y="1"/>
                  </a:moveTo>
                  <a:cubicBezTo>
                    <a:pt x="1949" y="1"/>
                    <a:pt x="1947" y="1"/>
                    <a:pt x="1944" y="1"/>
                  </a:cubicBezTo>
                  <a:cubicBezTo>
                    <a:pt x="1314" y="88"/>
                    <a:pt x="683" y="172"/>
                    <a:pt x="53" y="259"/>
                  </a:cubicBezTo>
                  <a:cubicBezTo>
                    <a:pt x="3" y="266"/>
                    <a:pt x="0" y="345"/>
                    <a:pt x="47" y="345"/>
                  </a:cubicBezTo>
                  <a:cubicBezTo>
                    <a:pt x="49" y="345"/>
                    <a:pt x="52" y="345"/>
                    <a:pt x="54" y="345"/>
                  </a:cubicBezTo>
                  <a:cubicBezTo>
                    <a:pt x="684" y="264"/>
                    <a:pt x="1315" y="177"/>
                    <a:pt x="1945" y="93"/>
                  </a:cubicBezTo>
                  <a:cubicBezTo>
                    <a:pt x="2001" y="85"/>
                    <a:pt x="2002" y="1"/>
                    <a:pt x="19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4"/>
            <p:cNvSpPr/>
            <p:nvPr/>
          </p:nvSpPr>
          <p:spPr>
            <a:xfrm>
              <a:off x="5172775" y="1947475"/>
              <a:ext cx="47800" cy="25800"/>
            </a:xfrm>
            <a:custGeom>
              <a:avLst/>
              <a:gdLst/>
              <a:ahLst/>
              <a:cxnLst/>
              <a:rect l="l" t="t" r="r" b="b"/>
              <a:pathLst>
                <a:path w="1912" h="1032" extrusionOk="0">
                  <a:moveTo>
                    <a:pt x="1834" y="0"/>
                  </a:moveTo>
                  <a:cubicBezTo>
                    <a:pt x="1828" y="0"/>
                    <a:pt x="1822" y="2"/>
                    <a:pt x="1816" y="4"/>
                  </a:cubicBezTo>
                  <a:cubicBezTo>
                    <a:pt x="1199" y="251"/>
                    <a:pt x="613" y="569"/>
                    <a:pt x="52" y="923"/>
                  </a:cubicBezTo>
                  <a:cubicBezTo>
                    <a:pt x="1" y="956"/>
                    <a:pt x="32" y="1031"/>
                    <a:pt x="82" y="1031"/>
                  </a:cubicBezTo>
                  <a:cubicBezTo>
                    <a:pt x="92" y="1031"/>
                    <a:pt x="102" y="1029"/>
                    <a:pt x="112" y="1023"/>
                  </a:cubicBezTo>
                  <a:cubicBezTo>
                    <a:pt x="675" y="681"/>
                    <a:pt x="1263" y="384"/>
                    <a:pt x="1860" y="108"/>
                  </a:cubicBezTo>
                  <a:cubicBezTo>
                    <a:pt x="1912" y="84"/>
                    <a:pt x="1882" y="0"/>
                    <a:pt x="1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4"/>
            <p:cNvSpPr/>
            <p:nvPr/>
          </p:nvSpPr>
          <p:spPr>
            <a:xfrm>
              <a:off x="5143550" y="2089275"/>
              <a:ext cx="45100" cy="23975"/>
            </a:xfrm>
            <a:custGeom>
              <a:avLst/>
              <a:gdLst/>
              <a:ahLst/>
              <a:cxnLst/>
              <a:rect l="l" t="t" r="r" b="b"/>
              <a:pathLst>
                <a:path w="1804" h="959" extrusionOk="0">
                  <a:moveTo>
                    <a:pt x="126" y="0"/>
                  </a:moveTo>
                  <a:cubicBezTo>
                    <a:pt x="50" y="0"/>
                    <a:pt x="0" y="113"/>
                    <a:pt x="83" y="156"/>
                  </a:cubicBezTo>
                  <a:lnTo>
                    <a:pt x="1643" y="949"/>
                  </a:lnTo>
                  <a:cubicBezTo>
                    <a:pt x="1656" y="956"/>
                    <a:pt x="1669" y="959"/>
                    <a:pt x="1681" y="959"/>
                  </a:cubicBezTo>
                  <a:cubicBezTo>
                    <a:pt x="1756" y="959"/>
                    <a:pt x="1804" y="847"/>
                    <a:pt x="1722" y="804"/>
                  </a:cubicBezTo>
                  <a:cubicBezTo>
                    <a:pt x="1203" y="539"/>
                    <a:pt x="685" y="274"/>
                    <a:pt x="164" y="10"/>
                  </a:cubicBezTo>
                  <a:cubicBezTo>
                    <a:pt x="151" y="3"/>
                    <a:pt x="138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4"/>
            <p:cNvSpPr/>
            <p:nvPr/>
          </p:nvSpPr>
          <p:spPr>
            <a:xfrm>
              <a:off x="5097675" y="2095400"/>
              <a:ext cx="32300" cy="41050"/>
            </a:xfrm>
            <a:custGeom>
              <a:avLst/>
              <a:gdLst/>
              <a:ahLst/>
              <a:cxnLst/>
              <a:rect l="l" t="t" r="r" b="b"/>
              <a:pathLst>
                <a:path w="1292" h="1642" extrusionOk="0">
                  <a:moveTo>
                    <a:pt x="61" y="1"/>
                  </a:moveTo>
                  <a:cubicBezTo>
                    <a:pt x="30" y="1"/>
                    <a:pt x="1" y="32"/>
                    <a:pt x="24" y="64"/>
                  </a:cubicBezTo>
                  <a:cubicBezTo>
                    <a:pt x="403" y="585"/>
                    <a:pt x="792" y="1101"/>
                    <a:pt x="1176" y="1619"/>
                  </a:cubicBezTo>
                  <a:cubicBezTo>
                    <a:pt x="1188" y="1635"/>
                    <a:pt x="1204" y="1642"/>
                    <a:pt x="1219" y="1642"/>
                  </a:cubicBezTo>
                  <a:cubicBezTo>
                    <a:pt x="1256" y="1642"/>
                    <a:pt x="1291" y="1604"/>
                    <a:pt x="1264" y="1568"/>
                  </a:cubicBezTo>
                  <a:cubicBezTo>
                    <a:pt x="877" y="1050"/>
                    <a:pt x="493" y="531"/>
                    <a:pt x="98" y="20"/>
                  </a:cubicBezTo>
                  <a:cubicBezTo>
                    <a:pt x="88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4"/>
            <p:cNvSpPr/>
            <p:nvPr/>
          </p:nvSpPr>
          <p:spPr>
            <a:xfrm>
              <a:off x="5153300" y="1935800"/>
              <a:ext cx="24425" cy="15350"/>
            </a:xfrm>
            <a:custGeom>
              <a:avLst/>
              <a:gdLst/>
              <a:ahLst/>
              <a:cxnLst/>
              <a:rect l="l" t="t" r="r" b="b"/>
              <a:pathLst>
                <a:path w="977" h="614" extrusionOk="0">
                  <a:moveTo>
                    <a:pt x="903" y="0"/>
                  </a:moveTo>
                  <a:cubicBezTo>
                    <a:pt x="895" y="0"/>
                    <a:pt x="886" y="3"/>
                    <a:pt x="877" y="9"/>
                  </a:cubicBezTo>
                  <a:cubicBezTo>
                    <a:pt x="596" y="172"/>
                    <a:pt x="321" y="348"/>
                    <a:pt x="47" y="519"/>
                  </a:cubicBezTo>
                  <a:cubicBezTo>
                    <a:pt x="0" y="548"/>
                    <a:pt x="29" y="614"/>
                    <a:pt x="72" y="614"/>
                  </a:cubicBezTo>
                  <a:cubicBezTo>
                    <a:pt x="80" y="614"/>
                    <a:pt x="89" y="611"/>
                    <a:pt x="98" y="606"/>
                  </a:cubicBezTo>
                  <a:cubicBezTo>
                    <a:pt x="376" y="440"/>
                    <a:pt x="657" y="275"/>
                    <a:pt x="929" y="99"/>
                  </a:cubicBezTo>
                  <a:cubicBezTo>
                    <a:pt x="977" y="68"/>
                    <a:pt x="947" y="0"/>
                    <a:pt x="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4"/>
            <p:cNvSpPr/>
            <p:nvPr/>
          </p:nvSpPr>
          <p:spPr>
            <a:xfrm>
              <a:off x="5184400" y="1858325"/>
              <a:ext cx="65800" cy="30700"/>
            </a:xfrm>
            <a:custGeom>
              <a:avLst/>
              <a:gdLst/>
              <a:ahLst/>
              <a:cxnLst/>
              <a:rect l="l" t="t" r="r" b="b"/>
              <a:pathLst>
                <a:path w="2632" h="1228" extrusionOk="0">
                  <a:moveTo>
                    <a:pt x="2561" y="0"/>
                  </a:moveTo>
                  <a:cubicBezTo>
                    <a:pt x="2556" y="0"/>
                    <a:pt x="2552" y="1"/>
                    <a:pt x="2547" y="2"/>
                  </a:cubicBezTo>
                  <a:cubicBezTo>
                    <a:pt x="1639" y="215"/>
                    <a:pt x="799" y="632"/>
                    <a:pt x="33" y="1157"/>
                  </a:cubicBezTo>
                  <a:cubicBezTo>
                    <a:pt x="1" y="1179"/>
                    <a:pt x="21" y="1227"/>
                    <a:pt x="51" y="1227"/>
                  </a:cubicBezTo>
                  <a:cubicBezTo>
                    <a:pt x="57" y="1227"/>
                    <a:pt x="63" y="1225"/>
                    <a:pt x="70" y="1221"/>
                  </a:cubicBezTo>
                  <a:cubicBezTo>
                    <a:pt x="836" y="710"/>
                    <a:pt x="1693" y="357"/>
                    <a:pt x="2574" y="100"/>
                  </a:cubicBezTo>
                  <a:cubicBezTo>
                    <a:pt x="2631" y="81"/>
                    <a:pt x="2613" y="0"/>
                    <a:pt x="2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4"/>
            <p:cNvSpPr/>
            <p:nvPr/>
          </p:nvSpPr>
          <p:spPr>
            <a:xfrm>
              <a:off x="5206000" y="1899250"/>
              <a:ext cx="52200" cy="26575"/>
            </a:xfrm>
            <a:custGeom>
              <a:avLst/>
              <a:gdLst/>
              <a:ahLst/>
              <a:cxnLst/>
              <a:rect l="l" t="t" r="r" b="b"/>
              <a:pathLst>
                <a:path w="2088" h="1063" extrusionOk="0">
                  <a:moveTo>
                    <a:pt x="2033" y="1"/>
                  </a:moveTo>
                  <a:cubicBezTo>
                    <a:pt x="2028" y="1"/>
                    <a:pt x="2023" y="2"/>
                    <a:pt x="2018" y="4"/>
                  </a:cubicBezTo>
                  <a:cubicBezTo>
                    <a:pt x="1327" y="257"/>
                    <a:pt x="667" y="597"/>
                    <a:pt x="41" y="981"/>
                  </a:cubicBezTo>
                  <a:cubicBezTo>
                    <a:pt x="0" y="1005"/>
                    <a:pt x="27" y="1062"/>
                    <a:pt x="65" y="1062"/>
                  </a:cubicBezTo>
                  <a:cubicBezTo>
                    <a:pt x="71" y="1062"/>
                    <a:pt x="78" y="1060"/>
                    <a:pt x="85" y="1056"/>
                  </a:cubicBezTo>
                  <a:cubicBezTo>
                    <a:pt x="712" y="680"/>
                    <a:pt x="1368" y="365"/>
                    <a:pt x="2042" y="87"/>
                  </a:cubicBezTo>
                  <a:cubicBezTo>
                    <a:pt x="2088" y="68"/>
                    <a:pt x="2075" y="1"/>
                    <a:pt x="20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4"/>
            <p:cNvSpPr/>
            <p:nvPr/>
          </p:nvSpPr>
          <p:spPr>
            <a:xfrm>
              <a:off x="5204575" y="2175875"/>
              <a:ext cx="19425" cy="14475"/>
            </a:xfrm>
            <a:custGeom>
              <a:avLst/>
              <a:gdLst/>
              <a:ahLst/>
              <a:cxnLst/>
              <a:rect l="l" t="t" r="r" b="b"/>
              <a:pathLst>
                <a:path w="777" h="579" extrusionOk="0">
                  <a:moveTo>
                    <a:pt x="76" y="0"/>
                  </a:moveTo>
                  <a:cubicBezTo>
                    <a:pt x="53" y="0"/>
                    <a:pt x="30" y="14"/>
                    <a:pt x="19" y="33"/>
                  </a:cubicBezTo>
                  <a:cubicBezTo>
                    <a:pt x="0" y="67"/>
                    <a:pt x="15" y="103"/>
                    <a:pt x="43" y="123"/>
                  </a:cubicBezTo>
                  <a:cubicBezTo>
                    <a:pt x="249" y="272"/>
                    <a:pt x="457" y="421"/>
                    <a:pt x="663" y="570"/>
                  </a:cubicBezTo>
                  <a:cubicBezTo>
                    <a:pt x="672" y="576"/>
                    <a:pt x="683" y="579"/>
                    <a:pt x="693" y="579"/>
                  </a:cubicBezTo>
                  <a:cubicBezTo>
                    <a:pt x="719" y="579"/>
                    <a:pt x="746" y="564"/>
                    <a:pt x="757" y="543"/>
                  </a:cubicBezTo>
                  <a:cubicBezTo>
                    <a:pt x="777" y="509"/>
                    <a:pt x="762" y="470"/>
                    <a:pt x="730" y="448"/>
                  </a:cubicBezTo>
                  <a:cubicBezTo>
                    <a:pt x="523" y="301"/>
                    <a:pt x="313" y="154"/>
                    <a:pt x="105" y="9"/>
                  </a:cubicBezTo>
                  <a:cubicBezTo>
                    <a:pt x="97" y="3"/>
                    <a:pt x="8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4"/>
            <p:cNvSpPr/>
            <p:nvPr/>
          </p:nvSpPr>
          <p:spPr>
            <a:xfrm>
              <a:off x="5228875" y="2076050"/>
              <a:ext cx="22800" cy="6350"/>
            </a:xfrm>
            <a:custGeom>
              <a:avLst/>
              <a:gdLst/>
              <a:ahLst/>
              <a:cxnLst/>
              <a:rect l="l" t="t" r="r" b="b"/>
              <a:pathLst>
                <a:path w="912" h="254" extrusionOk="0">
                  <a:moveTo>
                    <a:pt x="86" y="0"/>
                  </a:moveTo>
                  <a:cubicBezTo>
                    <a:pt x="51" y="0"/>
                    <a:pt x="19" y="19"/>
                    <a:pt x="10" y="57"/>
                  </a:cubicBezTo>
                  <a:cubicBezTo>
                    <a:pt x="0" y="92"/>
                    <a:pt x="24" y="142"/>
                    <a:pt x="64" y="146"/>
                  </a:cubicBezTo>
                  <a:cubicBezTo>
                    <a:pt x="311" y="181"/>
                    <a:pt x="559" y="217"/>
                    <a:pt x="806" y="252"/>
                  </a:cubicBezTo>
                  <a:cubicBezTo>
                    <a:pt x="811" y="253"/>
                    <a:pt x="817" y="253"/>
                    <a:pt x="822" y="253"/>
                  </a:cubicBezTo>
                  <a:cubicBezTo>
                    <a:pt x="859" y="253"/>
                    <a:pt x="893" y="235"/>
                    <a:pt x="901" y="194"/>
                  </a:cubicBezTo>
                  <a:cubicBezTo>
                    <a:pt x="911" y="156"/>
                    <a:pt x="886" y="102"/>
                    <a:pt x="844" y="99"/>
                  </a:cubicBezTo>
                  <a:lnTo>
                    <a:pt x="100" y="1"/>
                  </a:lnTo>
                  <a:cubicBezTo>
                    <a:pt x="95" y="1"/>
                    <a:pt x="90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4"/>
            <p:cNvSpPr/>
            <p:nvPr/>
          </p:nvSpPr>
          <p:spPr>
            <a:xfrm>
              <a:off x="5136675" y="2025325"/>
              <a:ext cx="40300" cy="8525"/>
            </a:xfrm>
            <a:custGeom>
              <a:avLst/>
              <a:gdLst/>
              <a:ahLst/>
              <a:cxnLst/>
              <a:rect l="l" t="t" r="r" b="b"/>
              <a:pathLst>
                <a:path w="1612" h="341" extrusionOk="0">
                  <a:moveTo>
                    <a:pt x="1548" y="0"/>
                  </a:moveTo>
                  <a:cubicBezTo>
                    <a:pt x="1542" y="0"/>
                    <a:pt x="1536" y="1"/>
                    <a:pt x="1530" y="3"/>
                  </a:cubicBezTo>
                  <a:cubicBezTo>
                    <a:pt x="1293" y="74"/>
                    <a:pt x="1048" y="135"/>
                    <a:pt x="804" y="177"/>
                  </a:cubicBezTo>
                  <a:cubicBezTo>
                    <a:pt x="565" y="220"/>
                    <a:pt x="327" y="256"/>
                    <a:pt x="84" y="256"/>
                  </a:cubicBezTo>
                  <a:cubicBezTo>
                    <a:pt x="75" y="256"/>
                    <a:pt x="65" y="255"/>
                    <a:pt x="56" y="255"/>
                  </a:cubicBezTo>
                  <a:cubicBezTo>
                    <a:pt x="1" y="255"/>
                    <a:pt x="4" y="341"/>
                    <a:pt x="59" y="341"/>
                  </a:cubicBezTo>
                  <a:cubicBezTo>
                    <a:pt x="99" y="341"/>
                    <a:pt x="139" y="341"/>
                    <a:pt x="180" y="341"/>
                  </a:cubicBezTo>
                  <a:cubicBezTo>
                    <a:pt x="393" y="341"/>
                    <a:pt x="609" y="336"/>
                    <a:pt x="821" y="302"/>
                  </a:cubicBezTo>
                  <a:cubicBezTo>
                    <a:pt x="1076" y="264"/>
                    <a:pt x="1319" y="199"/>
                    <a:pt x="1559" y="101"/>
                  </a:cubicBezTo>
                  <a:cubicBezTo>
                    <a:pt x="1611" y="78"/>
                    <a:pt x="1598" y="0"/>
                    <a:pt x="1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4"/>
            <p:cNvSpPr/>
            <p:nvPr/>
          </p:nvSpPr>
          <p:spPr>
            <a:xfrm>
              <a:off x="5251825" y="2026800"/>
              <a:ext cx="35250" cy="7850"/>
            </a:xfrm>
            <a:custGeom>
              <a:avLst/>
              <a:gdLst/>
              <a:ahLst/>
              <a:cxnLst/>
              <a:rect l="l" t="t" r="r" b="b"/>
              <a:pathLst>
                <a:path w="1410" h="314" extrusionOk="0">
                  <a:moveTo>
                    <a:pt x="1352" y="0"/>
                  </a:moveTo>
                  <a:cubicBezTo>
                    <a:pt x="1350" y="0"/>
                    <a:pt x="1347" y="0"/>
                    <a:pt x="1345" y="1"/>
                  </a:cubicBezTo>
                  <a:cubicBezTo>
                    <a:pt x="911" y="73"/>
                    <a:pt x="480" y="154"/>
                    <a:pt x="47" y="235"/>
                  </a:cubicBezTo>
                  <a:cubicBezTo>
                    <a:pt x="0" y="245"/>
                    <a:pt x="19" y="313"/>
                    <a:pt x="63" y="313"/>
                  </a:cubicBezTo>
                  <a:cubicBezTo>
                    <a:pt x="66" y="313"/>
                    <a:pt x="69" y="313"/>
                    <a:pt x="71" y="313"/>
                  </a:cubicBezTo>
                  <a:cubicBezTo>
                    <a:pt x="502" y="235"/>
                    <a:pt x="937" y="157"/>
                    <a:pt x="1367" y="70"/>
                  </a:cubicBezTo>
                  <a:cubicBezTo>
                    <a:pt x="1410" y="62"/>
                    <a:pt x="1393" y="0"/>
                    <a:pt x="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5261925" y="1988475"/>
              <a:ext cx="30800" cy="11600"/>
            </a:xfrm>
            <a:custGeom>
              <a:avLst/>
              <a:gdLst/>
              <a:ahLst/>
              <a:cxnLst/>
              <a:rect l="l" t="t" r="r" b="b"/>
              <a:pathLst>
                <a:path w="1232" h="464" extrusionOk="0">
                  <a:moveTo>
                    <a:pt x="1174" y="1"/>
                  </a:moveTo>
                  <a:cubicBezTo>
                    <a:pt x="1170" y="1"/>
                    <a:pt x="1166" y="1"/>
                    <a:pt x="1161" y="3"/>
                  </a:cubicBezTo>
                  <a:cubicBezTo>
                    <a:pt x="789" y="129"/>
                    <a:pt x="416" y="257"/>
                    <a:pt x="45" y="384"/>
                  </a:cubicBezTo>
                  <a:cubicBezTo>
                    <a:pt x="1" y="401"/>
                    <a:pt x="14" y="463"/>
                    <a:pt x="53" y="463"/>
                  </a:cubicBezTo>
                  <a:cubicBezTo>
                    <a:pt x="57" y="463"/>
                    <a:pt x="61" y="462"/>
                    <a:pt x="66" y="461"/>
                  </a:cubicBezTo>
                  <a:cubicBezTo>
                    <a:pt x="440" y="335"/>
                    <a:pt x="812" y="208"/>
                    <a:pt x="1185" y="84"/>
                  </a:cubicBezTo>
                  <a:cubicBezTo>
                    <a:pt x="1232" y="68"/>
                    <a:pt x="1217" y="1"/>
                    <a:pt x="1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4482175" y="2913425"/>
              <a:ext cx="209900" cy="466975"/>
            </a:xfrm>
            <a:custGeom>
              <a:avLst/>
              <a:gdLst/>
              <a:ahLst/>
              <a:cxnLst/>
              <a:rect l="l" t="t" r="r" b="b"/>
              <a:pathLst>
                <a:path w="8396" h="18679" extrusionOk="0">
                  <a:moveTo>
                    <a:pt x="2342" y="232"/>
                  </a:moveTo>
                  <a:cubicBezTo>
                    <a:pt x="2515" y="232"/>
                    <a:pt x="2619" y="614"/>
                    <a:pt x="2646" y="730"/>
                  </a:cubicBezTo>
                  <a:cubicBezTo>
                    <a:pt x="2694" y="948"/>
                    <a:pt x="2677" y="1170"/>
                    <a:pt x="2615" y="1382"/>
                  </a:cubicBezTo>
                  <a:cubicBezTo>
                    <a:pt x="2567" y="1360"/>
                    <a:pt x="2521" y="1349"/>
                    <a:pt x="2477" y="1349"/>
                  </a:cubicBezTo>
                  <a:cubicBezTo>
                    <a:pt x="2420" y="1349"/>
                    <a:pt x="2367" y="1367"/>
                    <a:pt x="2316" y="1404"/>
                  </a:cubicBezTo>
                  <a:cubicBezTo>
                    <a:pt x="2294" y="1236"/>
                    <a:pt x="2279" y="1068"/>
                    <a:pt x="2270" y="899"/>
                  </a:cubicBezTo>
                  <a:cubicBezTo>
                    <a:pt x="2265" y="792"/>
                    <a:pt x="2201" y="253"/>
                    <a:pt x="2323" y="233"/>
                  </a:cubicBezTo>
                  <a:cubicBezTo>
                    <a:pt x="2329" y="232"/>
                    <a:pt x="2336" y="232"/>
                    <a:pt x="2342" y="232"/>
                  </a:cubicBezTo>
                  <a:close/>
                  <a:moveTo>
                    <a:pt x="3866" y="772"/>
                  </a:moveTo>
                  <a:cubicBezTo>
                    <a:pt x="3880" y="772"/>
                    <a:pt x="3893" y="774"/>
                    <a:pt x="3903" y="778"/>
                  </a:cubicBezTo>
                  <a:cubicBezTo>
                    <a:pt x="4045" y="828"/>
                    <a:pt x="3689" y="1293"/>
                    <a:pt x="3641" y="1351"/>
                  </a:cubicBezTo>
                  <a:cubicBezTo>
                    <a:pt x="3505" y="1516"/>
                    <a:pt x="3347" y="1663"/>
                    <a:pt x="3173" y="1791"/>
                  </a:cubicBezTo>
                  <a:cubicBezTo>
                    <a:pt x="3051" y="1697"/>
                    <a:pt x="2930" y="1601"/>
                    <a:pt x="2805" y="1510"/>
                  </a:cubicBezTo>
                  <a:cubicBezTo>
                    <a:pt x="2961" y="1340"/>
                    <a:pt x="3122" y="1168"/>
                    <a:pt x="3307" y="1029"/>
                  </a:cubicBezTo>
                  <a:cubicBezTo>
                    <a:pt x="3393" y="965"/>
                    <a:pt x="3485" y="909"/>
                    <a:pt x="3583" y="865"/>
                  </a:cubicBezTo>
                  <a:cubicBezTo>
                    <a:pt x="3640" y="839"/>
                    <a:pt x="3779" y="772"/>
                    <a:pt x="3866" y="772"/>
                  </a:cubicBezTo>
                  <a:close/>
                  <a:moveTo>
                    <a:pt x="1476" y="626"/>
                  </a:moveTo>
                  <a:cubicBezTo>
                    <a:pt x="1622" y="626"/>
                    <a:pt x="1831" y="1031"/>
                    <a:pt x="1866" y="1096"/>
                  </a:cubicBezTo>
                  <a:cubicBezTo>
                    <a:pt x="1964" y="1276"/>
                    <a:pt x="2038" y="1466"/>
                    <a:pt x="2100" y="1663"/>
                  </a:cubicBezTo>
                  <a:cubicBezTo>
                    <a:pt x="2043" y="1741"/>
                    <a:pt x="1988" y="1821"/>
                    <a:pt x="1935" y="1900"/>
                  </a:cubicBezTo>
                  <a:cubicBezTo>
                    <a:pt x="1789" y="1733"/>
                    <a:pt x="1666" y="1544"/>
                    <a:pt x="1571" y="1343"/>
                  </a:cubicBezTo>
                  <a:cubicBezTo>
                    <a:pt x="1517" y="1225"/>
                    <a:pt x="1474" y="1104"/>
                    <a:pt x="1440" y="981"/>
                  </a:cubicBezTo>
                  <a:cubicBezTo>
                    <a:pt x="1419" y="906"/>
                    <a:pt x="1354" y="743"/>
                    <a:pt x="1405" y="669"/>
                  </a:cubicBezTo>
                  <a:cubicBezTo>
                    <a:pt x="1426" y="639"/>
                    <a:pt x="1450" y="626"/>
                    <a:pt x="1476" y="626"/>
                  </a:cubicBezTo>
                  <a:close/>
                  <a:moveTo>
                    <a:pt x="4422" y="1576"/>
                  </a:moveTo>
                  <a:cubicBezTo>
                    <a:pt x="4438" y="1576"/>
                    <a:pt x="4455" y="1576"/>
                    <a:pt x="4471" y="1577"/>
                  </a:cubicBezTo>
                  <a:cubicBezTo>
                    <a:pt x="4522" y="1578"/>
                    <a:pt x="4600" y="1574"/>
                    <a:pt x="4647" y="1600"/>
                  </a:cubicBezTo>
                  <a:cubicBezTo>
                    <a:pt x="4821" y="1695"/>
                    <a:pt x="4366" y="1993"/>
                    <a:pt x="4305" y="2035"/>
                  </a:cubicBezTo>
                  <a:cubicBezTo>
                    <a:pt x="4146" y="2146"/>
                    <a:pt x="3980" y="2231"/>
                    <a:pt x="3812" y="2317"/>
                  </a:cubicBezTo>
                  <a:cubicBezTo>
                    <a:pt x="3671" y="2194"/>
                    <a:pt x="3529" y="2069"/>
                    <a:pt x="3383" y="1950"/>
                  </a:cubicBezTo>
                  <a:cubicBezTo>
                    <a:pt x="3554" y="1818"/>
                    <a:pt x="3756" y="1714"/>
                    <a:pt x="3960" y="1649"/>
                  </a:cubicBezTo>
                  <a:cubicBezTo>
                    <a:pt x="4072" y="1614"/>
                    <a:pt x="4187" y="1588"/>
                    <a:pt x="4305" y="1580"/>
                  </a:cubicBezTo>
                  <a:cubicBezTo>
                    <a:pt x="4343" y="1578"/>
                    <a:pt x="4382" y="1576"/>
                    <a:pt x="4422" y="1576"/>
                  </a:cubicBezTo>
                  <a:close/>
                  <a:moveTo>
                    <a:pt x="684" y="1455"/>
                  </a:moveTo>
                  <a:cubicBezTo>
                    <a:pt x="847" y="1455"/>
                    <a:pt x="1109" y="1559"/>
                    <a:pt x="1171" y="1588"/>
                  </a:cubicBezTo>
                  <a:cubicBezTo>
                    <a:pt x="1405" y="1702"/>
                    <a:pt x="1611" y="1868"/>
                    <a:pt x="1768" y="2071"/>
                  </a:cubicBezTo>
                  <a:cubicBezTo>
                    <a:pt x="1775" y="2081"/>
                    <a:pt x="1781" y="2088"/>
                    <a:pt x="1788" y="2096"/>
                  </a:cubicBezTo>
                  <a:cubicBezTo>
                    <a:pt x="1791" y="2099"/>
                    <a:pt x="1796" y="2102"/>
                    <a:pt x="1801" y="2105"/>
                  </a:cubicBezTo>
                  <a:cubicBezTo>
                    <a:pt x="1741" y="2198"/>
                    <a:pt x="1684" y="2296"/>
                    <a:pt x="1630" y="2393"/>
                  </a:cubicBezTo>
                  <a:cubicBezTo>
                    <a:pt x="1432" y="2319"/>
                    <a:pt x="1240" y="2231"/>
                    <a:pt x="1066" y="2106"/>
                  </a:cubicBezTo>
                  <a:cubicBezTo>
                    <a:pt x="972" y="2041"/>
                    <a:pt x="886" y="1964"/>
                    <a:pt x="803" y="1885"/>
                  </a:cubicBezTo>
                  <a:cubicBezTo>
                    <a:pt x="725" y="1807"/>
                    <a:pt x="575" y="1683"/>
                    <a:pt x="555" y="1568"/>
                  </a:cubicBezTo>
                  <a:cubicBezTo>
                    <a:pt x="541" y="1484"/>
                    <a:pt x="599" y="1455"/>
                    <a:pt x="684" y="1455"/>
                  </a:cubicBezTo>
                  <a:close/>
                  <a:moveTo>
                    <a:pt x="607" y="2453"/>
                  </a:moveTo>
                  <a:cubicBezTo>
                    <a:pt x="732" y="2453"/>
                    <a:pt x="857" y="2470"/>
                    <a:pt x="981" y="2500"/>
                  </a:cubicBezTo>
                  <a:cubicBezTo>
                    <a:pt x="1070" y="2523"/>
                    <a:pt x="1155" y="2553"/>
                    <a:pt x="1237" y="2593"/>
                  </a:cubicBezTo>
                  <a:cubicBezTo>
                    <a:pt x="1314" y="2628"/>
                    <a:pt x="1386" y="2672"/>
                    <a:pt x="1464" y="2705"/>
                  </a:cubicBezTo>
                  <a:cubicBezTo>
                    <a:pt x="1391" y="2850"/>
                    <a:pt x="1320" y="2996"/>
                    <a:pt x="1254" y="3145"/>
                  </a:cubicBezTo>
                  <a:cubicBezTo>
                    <a:pt x="1242" y="3128"/>
                    <a:pt x="1226" y="3116"/>
                    <a:pt x="1201" y="3109"/>
                  </a:cubicBezTo>
                  <a:cubicBezTo>
                    <a:pt x="1108" y="3084"/>
                    <a:pt x="1015" y="3089"/>
                    <a:pt x="922" y="3068"/>
                  </a:cubicBezTo>
                  <a:cubicBezTo>
                    <a:pt x="836" y="3048"/>
                    <a:pt x="754" y="3018"/>
                    <a:pt x="676" y="2977"/>
                  </a:cubicBezTo>
                  <a:cubicBezTo>
                    <a:pt x="538" y="2905"/>
                    <a:pt x="416" y="2800"/>
                    <a:pt x="329" y="2671"/>
                  </a:cubicBezTo>
                  <a:cubicBezTo>
                    <a:pt x="307" y="2637"/>
                    <a:pt x="239" y="2553"/>
                    <a:pt x="264" y="2516"/>
                  </a:cubicBezTo>
                  <a:cubicBezTo>
                    <a:pt x="291" y="2478"/>
                    <a:pt x="392" y="2471"/>
                    <a:pt x="439" y="2464"/>
                  </a:cubicBezTo>
                  <a:cubicBezTo>
                    <a:pt x="495" y="2456"/>
                    <a:pt x="551" y="2453"/>
                    <a:pt x="607" y="2453"/>
                  </a:cubicBezTo>
                  <a:close/>
                  <a:moveTo>
                    <a:pt x="2486" y="2102"/>
                  </a:moveTo>
                  <a:lnTo>
                    <a:pt x="2486" y="2102"/>
                  </a:lnTo>
                  <a:cubicBezTo>
                    <a:pt x="2730" y="3156"/>
                    <a:pt x="2985" y="4212"/>
                    <a:pt x="3235" y="5269"/>
                  </a:cubicBezTo>
                  <a:cubicBezTo>
                    <a:pt x="3751" y="7445"/>
                    <a:pt x="4251" y="9626"/>
                    <a:pt x="4726" y="11810"/>
                  </a:cubicBezTo>
                  <a:cubicBezTo>
                    <a:pt x="4784" y="12077"/>
                    <a:pt x="4840" y="12343"/>
                    <a:pt x="4896" y="12611"/>
                  </a:cubicBezTo>
                  <a:cubicBezTo>
                    <a:pt x="4777" y="12267"/>
                    <a:pt x="4657" y="11923"/>
                    <a:pt x="4540" y="11576"/>
                  </a:cubicBezTo>
                  <a:cubicBezTo>
                    <a:pt x="3990" y="9949"/>
                    <a:pt x="3485" y="8305"/>
                    <a:pt x="3092" y="6631"/>
                  </a:cubicBezTo>
                  <a:cubicBezTo>
                    <a:pt x="2893" y="5786"/>
                    <a:pt x="2723" y="4935"/>
                    <a:pt x="2595" y="4078"/>
                  </a:cubicBezTo>
                  <a:cubicBezTo>
                    <a:pt x="2497" y="3426"/>
                    <a:pt x="2418" y="2757"/>
                    <a:pt x="2486" y="2102"/>
                  </a:cubicBezTo>
                  <a:close/>
                  <a:moveTo>
                    <a:pt x="2018" y="2594"/>
                  </a:moveTo>
                  <a:cubicBezTo>
                    <a:pt x="2040" y="3394"/>
                    <a:pt x="2096" y="4193"/>
                    <a:pt x="2182" y="4990"/>
                  </a:cubicBezTo>
                  <a:cubicBezTo>
                    <a:pt x="2380" y="6791"/>
                    <a:pt x="2731" y="8574"/>
                    <a:pt x="3224" y="10316"/>
                  </a:cubicBezTo>
                  <a:cubicBezTo>
                    <a:pt x="3448" y="11102"/>
                    <a:pt x="3710" y="11898"/>
                    <a:pt x="4072" y="12638"/>
                  </a:cubicBezTo>
                  <a:cubicBezTo>
                    <a:pt x="3852" y="12335"/>
                    <a:pt x="3638" y="12032"/>
                    <a:pt x="3434" y="11721"/>
                  </a:cubicBezTo>
                  <a:cubicBezTo>
                    <a:pt x="2968" y="11013"/>
                    <a:pt x="2550" y="10271"/>
                    <a:pt x="2242" y="9484"/>
                  </a:cubicBezTo>
                  <a:cubicBezTo>
                    <a:pt x="1926" y="8681"/>
                    <a:pt x="1725" y="7832"/>
                    <a:pt x="1636" y="6977"/>
                  </a:cubicBezTo>
                  <a:cubicBezTo>
                    <a:pt x="1486" y="5510"/>
                    <a:pt x="1643" y="4020"/>
                    <a:pt x="2018" y="2594"/>
                  </a:cubicBezTo>
                  <a:close/>
                  <a:moveTo>
                    <a:pt x="2736" y="1953"/>
                  </a:moveTo>
                  <a:cubicBezTo>
                    <a:pt x="3312" y="2488"/>
                    <a:pt x="3788" y="3118"/>
                    <a:pt x="4179" y="3800"/>
                  </a:cubicBezTo>
                  <a:cubicBezTo>
                    <a:pt x="4600" y="4538"/>
                    <a:pt x="4926" y="5325"/>
                    <a:pt x="5201" y="6127"/>
                  </a:cubicBezTo>
                  <a:cubicBezTo>
                    <a:pt x="5508" y="7019"/>
                    <a:pt x="5770" y="7930"/>
                    <a:pt x="5934" y="8859"/>
                  </a:cubicBezTo>
                  <a:cubicBezTo>
                    <a:pt x="6217" y="10480"/>
                    <a:pt x="6058" y="12093"/>
                    <a:pt x="5695" y="13675"/>
                  </a:cubicBezTo>
                  <a:cubicBezTo>
                    <a:pt x="5692" y="12988"/>
                    <a:pt x="5668" y="12303"/>
                    <a:pt x="5614" y="11618"/>
                  </a:cubicBezTo>
                  <a:cubicBezTo>
                    <a:pt x="5478" y="9843"/>
                    <a:pt x="5167" y="8076"/>
                    <a:pt x="4654" y="6368"/>
                  </a:cubicBezTo>
                  <a:cubicBezTo>
                    <a:pt x="4188" y="4829"/>
                    <a:pt x="3550" y="3340"/>
                    <a:pt x="2736" y="1953"/>
                  </a:cubicBezTo>
                  <a:close/>
                  <a:moveTo>
                    <a:pt x="1764" y="2712"/>
                  </a:moveTo>
                  <a:lnTo>
                    <a:pt x="1764" y="2712"/>
                  </a:lnTo>
                  <a:cubicBezTo>
                    <a:pt x="1594" y="3374"/>
                    <a:pt x="1467" y="4044"/>
                    <a:pt x="1396" y="4728"/>
                  </a:cubicBezTo>
                  <a:cubicBezTo>
                    <a:pt x="1216" y="6446"/>
                    <a:pt x="1399" y="8207"/>
                    <a:pt x="2073" y="9809"/>
                  </a:cubicBezTo>
                  <a:cubicBezTo>
                    <a:pt x="2704" y="11305"/>
                    <a:pt x="3673" y="12613"/>
                    <a:pt x="4662" y="13893"/>
                  </a:cubicBezTo>
                  <a:cubicBezTo>
                    <a:pt x="3137" y="12892"/>
                    <a:pt x="1938" y="11402"/>
                    <a:pt x="1297" y="9702"/>
                  </a:cubicBezTo>
                  <a:cubicBezTo>
                    <a:pt x="593" y="7842"/>
                    <a:pt x="599" y="5769"/>
                    <a:pt x="1250" y="3892"/>
                  </a:cubicBezTo>
                  <a:cubicBezTo>
                    <a:pt x="1391" y="3487"/>
                    <a:pt x="1565" y="3092"/>
                    <a:pt x="1764" y="2712"/>
                  </a:cubicBezTo>
                  <a:close/>
                  <a:moveTo>
                    <a:pt x="2357" y="1739"/>
                  </a:moveTo>
                  <a:lnTo>
                    <a:pt x="2357" y="1739"/>
                  </a:lnTo>
                  <a:cubicBezTo>
                    <a:pt x="2188" y="2579"/>
                    <a:pt x="2300" y="3440"/>
                    <a:pt x="2426" y="4278"/>
                  </a:cubicBezTo>
                  <a:cubicBezTo>
                    <a:pt x="2924" y="7581"/>
                    <a:pt x="4011" y="10756"/>
                    <a:pt x="5121" y="13902"/>
                  </a:cubicBezTo>
                  <a:cubicBezTo>
                    <a:pt x="4677" y="13361"/>
                    <a:pt x="4330" y="12747"/>
                    <a:pt x="4058" y="12106"/>
                  </a:cubicBezTo>
                  <a:cubicBezTo>
                    <a:pt x="3749" y="11381"/>
                    <a:pt x="3520" y="10624"/>
                    <a:pt x="3314" y="9865"/>
                  </a:cubicBezTo>
                  <a:cubicBezTo>
                    <a:pt x="3080" y="9006"/>
                    <a:pt x="2882" y="8134"/>
                    <a:pt x="2719" y="7259"/>
                  </a:cubicBezTo>
                  <a:cubicBezTo>
                    <a:pt x="2394" y="5507"/>
                    <a:pt x="2228" y="3726"/>
                    <a:pt x="2216" y="1946"/>
                  </a:cubicBezTo>
                  <a:cubicBezTo>
                    <a:pt x="2223" y="1934"/>
                    <a:pt x="2229" y="1924"/>
                    <a:pt x="2236" y="1913"/>
                  </a:cubicBezTo>
                  <a:cubicBezTo>
                    <a:pt x="2262" y="1876"/>
                    <a:pt x="2287" y="1837"/>
                    <a:pt x="2314" y="1800"/>
                  </a:cubicBezTo>
                  <a:cubicBezTo>
                    <a:pt x="2327" y="1790"/>
                    <a:pt x="2336" y="1775"/>
                    <a:pt x="2343" y="1758"/>
                  </a:cubicBezTo>
                  <a:cubicBezTo>
                    <a:pt x="2348" y="1751"/>
                    <a:pt x="2351" y="1744"/>
                    <a:pt x="2357" y="1739"/>
                  </a:cubicBezTo>
                  <a:close/>
                  <a:moveTo>
                    <a:pt x="3777" y="2614"/>
                  </a:moveTo>
                  <a:cubicBezTo>
                    <a:pt x="4214" y="3000"/>
                    <a:pt x="4627" y="3414"/>
                    <a:pt x="5004" y="3855"/>
                  </a:cubicBezTo>
                  <a:cubicBezTo>
                    <a:pt x="6291" y="5354"/>
                    <a:pt x="7208" y="7198"/>
                    <a:pt x="7359" y="9181"/>
                  </a:cubicBezTo>
                  <a:cubicBezTo>
                    <a:pt x="7433" y="10119"/>
                    <a:pt x="7344" y="11071"/>
                    <a:pt x="7074" y="11976"/>
                  </a:cubicBezTo>
                  <a:cubicBezTo>
                    <a:pt x="6866" y="12689"/>
                    <a:pt x="6539" y="13347"/>
                    <a:pt x="6122" y="13956"/>
                  </a:cubicBezTo>
                  <a:cubicBezTo>
                    <a:pt x="6227" y="13723"/>
                    <a:pt x="6315" y="13483"/>
                    <a:pt x="6397" y="13256"/>
                  </a:cubicBezTo>
                  <a:cubicBezTo>
                    <a:pt x="6585" y="12738"/>
                    <a:pt x="6721" y="12203"/>
                    <a:pt x="6810" y="11659"/>
                  </a:cubicBezTo>
                  <a:cubicBezTo>
                    <a:pt x="7120" y="9750"/>
                    <a:pt x="6839" y="7780"/>
                    <a:pt x="6056" y="6018"/>
                  </a:cubicBezTo>
                  <a:cubicBezTo>
                    <a:pt x="5499" y="4762"/>
                    <a:pt x="4699" y="3620"/>
                    <a:pt x="3747" y="2624"/>
                  </a:cubicBezTo>
                  <a:cubicBezTo>
                    <a:pt x="3757" y="2621"/>
                    <a:pt x="3769" y="2617"/>
                    <a:pt x="3777" y="2614"/>
                  </a:cubicBezTo>
                  <a:close/>
                  <a:moveTo>
                    <a:pt x="2706" y="2200"/>
                  </a:moveTo>
                  <a:lnTo>
                    <a:pt x="2706" y="2200"/>
                  </a:lnTo>
                  <a:cubicBezTo>
                    <a:pt x="3093" y="2881"/>
                    <a:pt x="3439" y="3583"/>
                    <a:pt x="3740" y="4308"/>
                  </a:cubicBezTo>
                  <a:cubicBezTo>
                    <a:pt x="5033" y="7408"/>
                    <a:pt x="5556" y="10779"/>
                    <a:pt x="5515" y="14126"/>
                  </a:cubicBezTo>
                  <a:cubicBezTo>
                    <a:pt x="5079" y="12104"/>
                    <a:pt x="4627" y="10085"/>
                    <a:pt x="4157" y="8072"/>
                  </a:cubicBezTo>
                  <a:cubicBezTo>
                    <a:pt x="3698" y="6111"/>
                    <a:pt x="3234" y="4148"/>
                    <a:pt x="2706" y="2200"/>
                  </a:cubicBezTo>
                  <a:close/>
                  <a:moveTo>
                    <a:pt x="3668" y="2774"/>
                  </a:moveTo>
                  <a:cubicBezTo>
                    <a:pt x="4011" y="3133"/>
                    <a:pt x="4335" y="3511"/>
                    <a:pt x="4631" y="3909"/>
                  </a:cubicBezTo>
                  <a:cubicBezTo>
                    <a:pt x="5743" y="5417"/>
                    <a:pt x="6501" y="7194"/>
                    <a:pt x="6700" y="9062"/>
                  </a:cubicBezTo>
                  <a:cubicBezTo>
                    <a:pt x="6802" y="10010"/>
                    <a:pt x="6766" y="10973"/>
                    <a:pt x="6582" y="11910"/>
                  </a:cubicBezTo>
                  <a:cubicBezTo>
                    <a:pt x="6491" y="12368"/>
                    <a:pt x="6365" y="12821"/>
                    <a:pt x="6203" y="13258"/>
                  </a:cubicBezTo>
                  <a:cubicBezTo>
                    <a:pt x="6097" y="13548"/>
                    <a:pt x="5979" y="13865"/>
                    <a:pt x="5820" y="14150"/>
                  </a:cubicBezTo>
                  <a:cubicBezTo>
                    <a:pt x="5776" y="14180"/>
                    <a:pt x="5734" y="14211"/>
                    <a:pt x="5691" y="14241"/>
                  </a:cubicBezTo>
                  <a:lnTo>
                    <a:pt x="5691" y="14227"/>
                  </a:lnTo>
                  <a:cubicBezTo>
                    <a:pt x="5939" y="13314"/>
                    <a:pt x="6125" y="12385"/>
                    <a:pt x="6196" y="11442"/>
                  </a:cubicBezTo>
                  <a:cubicBezTo>
                    <a:pt x="6345" y="9487"/>
                    <a:pt x="5881" y="7567"/>
                    <a:pt x="5214" y="5738"/>
                  </a:cubicBezTo>
                  <a:cubicBezTo>
                    <a:pt x="4833" y="4692"/>
                    <a:pt x="4340" y="3665"/>
                    <a:pt x="3668" y="2774"/>
                  </a:cubicBezTo>
                  <a:close/>
                  <a:moveTo>
                    <a:pt x="7321" y="13838"/>
                  </a:moveTo>
                  <a:cubicBezTo>
                    <a:pt x="7535" y="13838"/>
                    <a:pt x="7731" y="13920"/>
                    <a:pt x="7862" y="14150"/>
                  </a:cubicBezTo>
                  <a:cubicBezTo>
                    <a:pt x="7991" y="14377"/>
                    <a:pt x="8054" y="14950"/>
                    <a:pt x="7708" y="14950"/>
                  </a:cubicBezTo>
                  <a:cubicBezTo>
                    <a:pt x="7673" y="14950"/>
                    <a:pt x="7634" y="14944"/>
                    <a:pt x="7591" y="14932"/>
                  </a:cubicBezTo>
                  <a:cubicBezTo>
                    <a:pt x="7401" y="14878"/>
                    <a:pt x="7235" y="14744"/>
                    <a:pt x="7067" y="14644"/>
                  </a:cubicBezTo>
                  <a:cubicBezTo>
                    <a:pt x="6904" y="14544"/>
                    <a:pt x="6724" y="14469"/>
                    <a:pt x="6537" y="14425"/>
                  </a:cubicBezTo>
                  <a:cubicBezTo>
                    <a:pt x="6403" y="14392"/>
                    <a:pt x="6263" y="14379"/>
                    <a:pt x="6124" y="14379"/>
                  </a:cubicBezTo>
                  <a:cubicBezTo>
                    <a:pt x="6091" y="14379"/>
                    <a:pt x="6057" y="14380"/>
                    <a:pt x="6024" y="14381"/>
                  </a:cubicBezTo>
                  <a:cubicBezTo>
                    <a:pt x="6267" y="14222"/>
                    <a:pt x="6522" y="14083"/>
                    <a:pt x="6788" y="13967"/>
                  </a:cubicBezTo>
                  <a:cubicBezTo>
                    <a:pt x="6960" y="13893"/>
                    <a:pt x="7146" y="13838"/>
                    <a:pt x="7321" y="13838"/>
                  </a:cubicBezTo>
                  <a:close/>
                  <a:moveTo>
                    <a:pt x="3458" y="14161"/>
                  </a:moveTo>
                  <a:cubicBezTo>
                    <a:pt x="3830" y="14161"/>
                    <a:pt x="4210" y="14283"/>
                    <a:pt x="4542" y="14417"/>
                  </a:cubicBezTo>
                  <a:cubicBezTo>
                    <a:pt x="4702" y="14481"/>
                    <a:pt x="4868" y="14559"/>
                    <a:pt x="5018" y="14655"/>
                  </a:cubicBezTo>
                  <a:cubicBezTo>
                    <a:pt x="4580" y="14675"/>
                    <a:pt x="4147" y="14774"/>
                    <a:pt x="3746" y="14950"/>
                  </a:cubicBezTo>
                  <a:cubicBezTo>
                    <a:pt x="3512" y="15052"/>
                    <a:pt x="3300" y="15197"/>
                    <a:pt x="3068" y="15305"/>
                  </a:cubicBezTo>
                  <a:cubicBezTo>
                    <a:pt x="2960" y="15355"/>
                    <a:pt x="2828" y="15404"/>
                    <a:pt x="2705" y="15404"/>
                  </a:cubicBezTo>
                  <a:cubicBezTo>
                    <a:pt x="2604" y="15404"/>
                    <a:pt x="2509" y="15372"/>
                    <a:pt x="2438" y="15282"/>
                  </a:cubicBezTo>
                  <a:cubicBezTo>
                    <a:pt x="2123" y="14882"/>
                    <a:pt x="2602" y="14384"/>
                    <a:pt x="2964" y="14246"/>
                  </a:cubicBezTo>
                  <a:cubicBezTo>
                    <a:pt x="3123" y="14186"/>
                    <a:pt x="3290" y="14161"/>
                    <a:pt x="3458" y="14161"/>
                  </a:cubicBezTo>
                  <a:close/>
                  <a:moveTo>
                    <a:pt x="5699" y="14981"/>
                  </a:moveTo>
                  <a:lnTo>
                    <a:pt x="5699" y="14981"/>
                  </a:lnTo>
                  <a:cubicBezTo>
                    <a:pt x="5936" y="15120"/>
                    <a:pt x="6163" y="15275"/>
                    <a:pt x="6363" y="15461"/>
                  </a:cubicBezTo>
                  <a:cubicBezTo>
                    <a:pt x="6500" y="15589"/>
                    <a:pt x="6624" y="15729"/>
                    <a:pt x="6724" y="15887"/>
                  </a:cubicBezTo>
                  <a:cubicBezTo>
                    <a:pt x="6800" y="16010"/>
                    <a:pt x="6962" y="16257"/>
                    <a:pt x="6903" y="16413"/>
                  </a:cubicBezTo>
                  <a:cubicBezTo>
                    <a:pt x="6883" y="16463"/>
                    <a:pt x="6847" y="16483"/>
                    <a:pt x="6804" y="16483"/>
                  </a:cubicBezTo>
                  <a:cubicBezTo>
                    <a:pt x="6696" y="16483"/>
                    <a:pt x="6543" y="16360"/>
                    <a:pt x="6490" y="16307"/>
                  </a:cubicBezTo>
                  <a:cubicBezTo>
                    <a:pt x="6344" y="16163"/>
                    <a:pt x="6224" y="15987"/>
                    <a:pt x="6117" y="15816"/>
                  </a:cubicBezTo>
                  <a:cubicBezTo>
                    <a:pt x="5966" y="15576"/>
                    <a:pt x="5840" y="15325"/>
                    <a:pt x="5719" y="15069"/>
                  </a:cubicBezTo>
                  <a:cubicBezTo>
                    <a:pt x="5712" y="15038"/>
                    <a:pt x="5707" y="15010"/>
                    <a:pt x="5699" y="14981"/>
                  </a:cubicBezTo>
                  <a:close/>
                  <a:moveTo>
                    <a:pt x="5245" y="15027"/>
                  </a:moveTo>
                  <a:lnTo>
                    <a:pt x="5245" y="15027"/>
                  </a:lnTo>
                  <a:cubicBezTo>
                    <a:pt x="5251" y="15356"/>
                    <a:pt x="5234" y="15691"/>
                    <a:pt x="5092" y="15992"/>
                  </a:cubicBezTo>
                  <a:cubicBezTo>
                    <a:pt x="5017" y="16148"/>
                    <a:pt x="4915" y="16294"/>
                    <a:pt x="4773" y="16397"/>
                  </a:cubicBezTo>
                  <a:cubicBezTo>
                    <a:pt x="4699" y="16450"/>
                    <a:pt x="4595" y="16503"/>
                    <a:pt x="4506" y="16503"/>
                  </a:cubicBezTo>
                  <a:cubicBezTo>
                    <a:pt x="4434" y="16503"/>
                    <a:pt x="4372" y="16469"/>
                    <a:pt x="4343" y="16373"/>
                  </a:cubicBezTo>
                  <a:cubicBezTo>
                    <a:pt x="4251" y="16067"/>
                    <a:pt x="4454" y="15674"/>
                    <a:pt x="4648" y="15445"/>
                  </a:cubicBezTo>
                  <a:cubicBezTo>
                    <a:pt x="4811" y="15255"/>
                    <a:pt x="5016" y="15113"/>
                    <a:pt x="5245" y="15027"/>
                  </a:cubicBezTo>
                  <a:close/>
                  <a:moveTo>
                    <a:pt x="2322" y="1"/>
                  </a:moveTo>
                  <a:cubicBezTo>
                    <a:pt x="2321" y="1"/>
                    <a:pt x="2321" y="1"/>
                    <a:pt x="2320" y="1"/>
                  </a:cubicBezTo>
                  <a:cubicBezTo>
                    <a:pt x="2001" y="3"/>
                    <a:pt x="2026" y="391"/>
                    <a:pt x="2029" y="609"/>
                  </a:cubicBezTo>
                  <a:cubicBezTo>
                    <a:pt x="2029" y="720"/>
                    <a:pt x="2039" y="829"/>
                    <a:pt x="2045" y="938"/>
                  </a:cubicBezTo>
                  <a:cubicBezTo>
                    <a:pt x="2005" y="865"/>
                    <a:pt x="1962" y="794"/>
                    <a:pt x="1918" y="726"/>
                  </a:cubicBezTo>
                  <a:cubicBezTo>
                    <a:pt x="1820" y="573"/>
                    <a:pt x="1656" y="398"/>
                    <a:pt x="1470" y="398"/>
                  </a:cubicBezTo>
                  <a:cubicBezTo>
                    <a:pt x="1413" y="398"/>
                    <a:pt x="1355" y="414"/>
                    <a:pt x="1296" y="452"/>
                  </a:cubicBezTo>
                  <a:cubicBezTo>
                    <a:pt x="1040" y="616"/>
                    <a:pt x="1196" y="1025"/>
                    <a:pt x="1277" y="1243"/>
                  </a:cubicBezTo>
                  <a:cubicBezTo>
                    <a:pt x="1298" y="1302"/>
                    <a:pt x="1323" y="1358"/>
                    <a:pt x="1349" y="1415"/>
                  </a:cubicBezTo>
                  <a:cubicBezTo>
                    <a:pt x="1287" y="1381"/>
                    <a:pt x="1225" y="1350"/>
                    <a:pt x="1159" y="1323"/>
                  </a:cubicBezTo>
                  <a:cubicBezTo>
                    <a:pt x="1032" y="1272"/>
                    <a:pt x="847" y="1210"/>
                    <a:pt x="679" y="1210"/>
                  </a:cubicBezTo>
                  <a:cubicBezTo>
                    <a:pt x="540" y="1210"/>
                    <a:pt x="411" y="1253"/>
                    <a:pt x="336" y="1381"/>
                  </a:cubicBezTo>
                  <a:cubicBezTo>
                    <a:pt x="159" y="1683"/>
                    <a:pt x="561" y="2034"/>
                    <a:pt x="764" y="2204"/>
                  </a:cubicBezTo>
                  <a:cubicBezTo>
                    <a:pt x="792" y="2230"/>
                    <a:pt x="825" y="2251"/>
                    <a:pt x="854" y="2273"/>
                  </a:cubicBezTo>
                  <a:cubicBezTo>
                    <a:pt x="754" y="2253"/>
                    <a:pt x="643" y="2239"/>
                    <a:pt x="533" y="2239"/>
                  </a:cubicBezTo>
                  <a:cubicBezTo>
                    <a:pt x="428" y="2239"/>
                    <a:pt x="323" y="2252"/>
                    <a:pt x="230" y="2286"/>
                  </a:cubicBezTo>
                  <a:cubicBezTo>
                    <a:pt x="136" y="2319"/>
                    <a:pt x="46" y="2386"/>
                    <a:pt x="24" y="2488"/>
                  </a:cubicBezTo>
                  <a:cubicBezTo>
                    <a:pt x="0" y="2601"/>
                    <a:pt x="67" y="2715"/>
                    <a:pt x="129" y="2807"/>
                  </a:cubicBezTo>
                  <a:cubicBezTo>
                    <a:pt x="244" y="2979"/>
                    <a:pt x="406" y="3120"/>
                    <a:pt x="590" y="3213"/>
                  </a:cubicBezTo>
                  <a:cubicBezTo>
                    <a:pt x="681" y="3260"/>
                    <a:pt x="778" y="3295"/>
                    <a:pt x="877" y="3316"/>
                  </a:cubicBezTo>
                  <a:cubicBezTo>
                    <a:pt x="937" y="3329"/>
                    <a:pt x="999" y="3340"/>
                    <a:pt x="1060" y="3340"/>
                  </a:cubicBezTo>
                  <a:cubicBezTo>
                    <a:pt x="1098" y="3340"/>
                    <a:pt x="1135" y="3336"/>
                    <a:pt x="1172" y="3326"/>
                  </a:cubicBezTo>
                  <a:lnTo>
                    <a:pt x="1172" y="3326"/>
                  </a:lnTo>
                  <a:cubicBezTo>
                    <a:pt x="1036" y="3648"/>
                    <a:pt x="917" y="3976"/>
                    <a:pt x="820" y="4311"/>
                  </a:cubicBezTo>
                  <a:cubicBezTo>
                    <a:pt x="241" y="6314"/>
                    <a:pt x="376" y="8485"/>
                    <a:pt x="1243" y="10383"/>
                  </a:cubicBezTo>
                  <a:cubicBezTo>
                    <a:pt x="1657" y="11293"/>
                    <a:pt x="2232" y="12130"/>
                    <a:pt x="2924" y="12853"/>
                  </a:cubicBezTo>
                  <a:cubicBezTo>
                    <a:pt x="3368" y="13313"/>
                    <a:pt x="3869" y="13747"/>
                    <a:pt x="4415" y="14107"/>
                  </a:cubicBezTo>
                  <a:cubicBezTo>
                    <a:pt x="4102" y="13995"/>
                    <a:pt x="3765" y="13909"/>
                    <a:pt x="3433" y="13909"/>
                  </a:cubicBezTo>
                  <a:cubicBezTo>
                    <a:pt x="3176" y="13909"/>
                    <a:pt x="2922" y="13960"/>
                    <a:pt x="2683" y="14090"/>
                  </a:cubicBezTo>
                  <a:cubicBezTo>
                    <a:pt x="2249" y="14327"/>
                    <a:pt x="1904" y="14885"/>
                    <a:pt x="2168" y="15369"/>
                  </a:cubicBezTo>
                  <a:cubicBezTo>
                    <a:pt x="2292" y="15596"/>
                    <a:pt x="2473" y="15676"/>
                    <a:pt x="2672" y="15676"/>
                  </a:cubicBezTo>
                  <a:cubicBezTo>
                    <a:pt x="2972" y="15676"/>
                    <a:pt x="3313" y="15494"/>
                    <a:pt x="3559" y="15357"/>
                  </a:cubicBezTo>
                  <a:cubicBezTo>
                    <a:pt x="3925" y="15155"/>
                    <a:pt x="4322" y="15024"/>
                    <a:pt x="4732" y="14971"/>
                  </a:cubicBezTo>
                  <a:lnTo>
                    <a:pt x="4732" y="14971"/>
                  </a:lnTo>
                  <a:cubicBezTo>
                    <a:pt x="4570" y="15086"/>
                    <a:pt x="4428" y="15228"/>
                    <a:pt x="4315" y="15391"/>
                  </a:cubicBezTo>
                  <a:cubicBezTo>
                    <a:pt x="4089" y="15711"/>
                    <a:pt x="3869" y="16275"/>
                    <a:pt x="4132" y="16633"/>
                  </a:cubicBezTo>
                  <a:cubicBezTo>
                    <a:pt x="4231" y="16769"/>
                    <a:pt x="4355" y="16824"/>
                    <a:pt x="4486" y="16824"/>
                  </a:cubicBezTo>
                  <a:cubicBezTo>
                    <a:pt x="4790" y="16824"/>
                    <a:pt x="5131" y="16528"/>
                    <a:pt x="5281" y="16298"/>
                  </a:cubicBezTo>
                  <a:cubicBezTo>
                    <a:pt x="5358" y="16180"/>
                    <a:pt x="5413" y="16057"/>
                    <a:pt x="5453" y="15929"/>
                  </a:cubicBezTo>
                  <a:cubicBezTo>
                    <a:pt x="5505" y="16241"/>
                    <a:pt x="5558" y="16553"/>
                    <a:pt x="5607" y="16866"/>
                  </a:cubicBezTo>
                  <a:cubicBezTo>
                    <a:pt x="5664" y="17213"/>
                    <a:pt x="5714" y="17561"/>
                    <a:pt x="5768" y="17908"/>
                  </a:cubicBezTo>
                  <a:cubicBezTo>
                    <a:pt x="5810" y="18178"/>
                    <a:pt x="5882" y="18436"/>
                    <a:pt x="6085" y="18632"/>
                  </a:cubicBezTo>
                  <a:cubicBezTo>
                    <a:pt x="6119" y="18665"/>
                    <a:pt x="6156" y="18678"/>
                    <a:pt x="6192" y="18678"/>
                  </a:cubicBezTo>
                  <a:cubicBezTo>
                    <a:pt x="6288" y="18678"/>
                    <a:pt x="6375" y="18577"/>
                    <a:pt x="6355" y="18469"/>
                  </a:cubicBezTo>
                  <a:cubicBezTo>
                    <a:pt x="6352" y="18462"/>
                    <a:pt x="6351" y="18455"/>
                    <a:pt x="6351" y="18447"/>
                  </a:cubicBezTo>
                  <a:cubicBezTo>
                    <a:pt x="6375" y="18418"/>
                    <a:pt x="6390" y="18377"/>
                    <a:pt x="6380" y="18328"/>
                  </a:cubicBezTo>
                  <a:cubicBezTo>
                    <a:pt x="6256" y="17589"/>
                    <a:pt x="6102" y="16853"/>
                    <a:pt x="5945" y="16119"/>
                  </a:cubicBezTo>
                  <a:lnTo>
                    <a:pt x="5945" y="16119"/>
                  </a:lnTo>
                  <a:cubicBezTo>
                    <a:pt x="5980" y="16170"/>
                    <a:pt x="6012" y="16223"/>
                    <a:pt x="6051" y="16273"/>
                  </a:cubicBezTo>
                  <a:cubicBezTo>
                    <a:pt x="6200" y="16467"/>
                    <a:pt x="6358" y="16653"/>
                    <a:pt x="6592" y="16745"/>
                  </a:cubicBezTo>
                  <a:cubicBezTo>
                    <a:pt x="6662" y="16773"/>
                    <a:pt x="6736" y="16788"/>
                    <a:pt x="6808" y="16788"/>
                  </a:cubicBezTo>
                  <a:cubicBezTo>
                    <a:pt x="6933" y="16788"/>
                    <a:pt x="7053" y="16742"/>
                    <a:pt x="7138" y="16633"/>
                  </a:cubicBezTo>
                  <a:cubicBezTo>
                    <a:pt x="7426" y="16264"/>
                    <a:pt x="6989" y="15674"/>
                    <a:pt x="6742" y="15403"/>
                  </a:cubicBezTo>
                  <a:cubicBezTo>
                    <a:pt x="6490" y="15122"/>
                    <a:pt x="6178" y="14901"/>
                    <a:pt x="5848" y="14709"/>
                  </a:cubicBezTo>
                  <a:cubicBezTo>
                    <a:pt x="5941" y="14692"/>
                    <a:pt x="6035" y="14683"/>
                    <a:pt x="6130" y="14683"/>
                  </a:cubicBezTo>
                  <a:cubicBezTo>
                    <a:pt x="6187" y="14683"/>
                    <a:pt x="6244" y="14686"/>
                    <a:pt x="6301" y="14693"/>
                  </a:cubicBezTo>
                  <a:cubicBezTo>
                    <a:pt x="6586" y="14729"/>
                    <a:pt x="6823" y="14849"/>
                    <a:pt x="7061" y="15000"/>
                  </a:cubicBezTo>
                  <a:cubicBezTo>
                    <a:pt x="7249" y="15116"/>
                    <a:pt x="7456" y="15247"/>
                    <a:pt x="7683" y="15255"/>
                  </a:cubicBezTo>
                  <a:cubicBezTo>
                    <a:pt x="7689" y="15255"/>
                    <a:pt x="7696" y="15256"/>
                    <a:pt x="7702" y="15256"/>
                  </a:cubicBezTo>
                  <a:cubicBezTo>
                    <a:pt x="7903" y="15256"/>
                    <a:pt x="8090" y="15146"/>
                    <a:pt x="8188" y="14970"/>
                  </a:cubicBezTo>
                  <a:cubicBezTo>
                    <a:pt x="8395" y="14596"/>
                    <a:pt x="8249" y="14062"/>
                    <a:pt x="7958" y="13774"/>
                  </a:cubicBezTo>
                  <a:cubicBezTo>
                    <a:pt x="7779" y="13597"/>
                    <a:pt x="7565" y="13530"/>
                    <a:pt x="7342" y="13530"/>
                  </a:cubicBezTo>
                  <a:cubicBezTo>
                    <a:pt x="7100" y="13530"/>
                    <a:pt x="6848" y="13609"/>
                    <a:pt x="6623" y="13709"/>
                  </a:cubicBezTo>
                  <a:cubicBezTo>
                    <a:pt x="6559" y="13737"/>
                    <a:pt x="6500" y="13768"/>
                    <a:pt x="6437" y="13801"/>
                  </a:cubicBezTo>
                  <a:cubicBezTo>
                    <a:pt x="7497" y="12246"/>
                    <a:pt x="7792" y="10234"/>
                    <a:pt x="7491" y="8405"/>
                  </a:cubicBezTo>
                  <a:cubicBezTo>
                    <a:pt x="7149" y="6338"/>
                    <a:pt x="6003" y="4475"/>
                    <a:pt x="4543" y="2998"/>
                  </a:cubicBezTo>
                  <a:cubicBezTo>
                    <a:pt x="4377" y="2830"/>
                    <a:pt x="4203" y="2666"/>
                    <a:pt x="4027" y="2506"/>
                  </a:cubicBezTo>
                  <a:cubicBezTo>
                    <a:pt x="4179" y="2425"/>
                    <a:pt x="4323" y="2333"/>
                    <a:pt x="4458" y="2238"/>
                  </a:cubicBezTo>
                  <a:cubicBezTo>
                    <a:pt x="4644" y="2106"/>
                    <a:pt x="4906" y="1943"/>
                    <a:pt x="4928" y="1695"/>
                  </a:cubicBezTo>
                  <a:cubicBezTo>
                    <a:pt x="4939" y="1577"/>
                    <a:pt x="4891" y="1456"/>
                    <a:pt x="4786" y="1392"/>
                  </a:cubicBezTo>
                  <a:cubicBezTo>
                    <a:pt x="4686" y="1333"/>
                    <a:pt x="4556" y="1333"/>
                    <a:pt x="4444" y="1333"/>
                  </a:cubicBezTo>
                  <a:cubicBezTo>
                    <a:pt x="4215" y="1337"/>
                    <a:pt x="3984" y="1387"/>
                    <a:pt x="3776" y="1485"/>
                  </a:cubicBezTo>
                  <a:cubicBezTo>
                    <a:pt x="3820" y="1435"/>
                    <a:pt x="3861" y="1382"/>
                    <a:pt x="3902" y="1329"/>
                  </a:cubicBezTo>
                  <a:cubicBezTo>
                    <a:pt x="4018" y="1168"/>
                    <a:pt x="4264" y="848"/>
                    <a:pt x="4095" y="649"/>
                  </a:cubicBezTo>
                  <a:cubicBezTo>
                    <a:pt x="4041" y="585"/>
                    <a:pt x="3965" y="561"/>
                    <a:pt x="3879" y="561"/>
                  </a:cubicBezTo>
                  <a:cubicBezTo>
                    <a:pt x="3698" y="561"/>
                    <a:pt x="3477" y="670"/>
                    <a:pt x="3357" y="740"/>
                  </a:cubicBezTo>
                  <a:cubicBezTo>
                    <a:pt x="3185" y="836"/>
                    <a:pt x="3034" y="967"/>
                    <a:pt x="2892" y="1103"/>
                  </a:cubicBezTo>
                  <a:cubicBezTo>
                    <a:pt x="2906" y="907"/>
                    <a:pt x="2887" y="710"/>
                    <a:pt x="2825" y="524"/>
                  </a:cubicBezTo>
                  <a:cubicBezTo>
                    <a:pt x="2750" y="305"/>
                    <a:pt x="2594" y="1"/>
                    <a:pt x="2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4943700" y="4026050"/>
              <a:ext cx="375425" cy="301600"/>
            </a:xfrm>
            <a:custGeom>
              <a:avLst/>
              <a:gdLst/>
              <a:ahLst/>
              <a:cxnLst/>
              <a:rect l="l" t="t" r="r" b="b"/>
              <a:pathLst>
                <a:path w="15017" h="12064" extrusionOk="0">
                  <a:moveTo>
                    <a:pt x="7226" y="298"/>
                  </a:moveTo>
                  <a:cubicBezTo>
                    <a:pt x="7287" y="298"/>
                    <a:pt x="7348" y="315"/>
                    <a:pt x="7406" y="354"/>
                  </a:cubicBezTo>
                  <a:cubicBezTo>
                    <a:pt x="7655" y="523"/>
                    <a:pt x="7608" y="929"/>
                    <a:pt x="7560" y="1181"/>
                  </a:cubicBezTo>
                  <a:cubicBezTo>
                    <a:pt x="7446" y="1784"/>
                    <a:pt x="7087" y="2316"/>
                    <a:pt x="6650" y="2732"/>
                  </a:cubicBezTo>
                  <a:cubicBezTo>
                    <a:pt x="6203" y="3155"/>
                    <a:pt x="5666" y="3466"/>
                    <a:pt x="5121" y="3747"/>
                  </a:cubicBezTo>
                  <a:cubicBezTo>
                    <a:pt x="5091" y="3757"/>
                    <a:pt x="5058" y="3766"/>
                    <a:pt x="5028" y="3775"/>
                  </a:cubicBezTo>
                  <a:cubicBezTo>
                    <a:pt x="5047" y="3724"/>
                    <a:pt x="5068" y="3673"/>
                    <a:pt x="5085" y="3622"/>
                  </a:cubicBezTo>
                  <a:cubicBezTo>
                    <a:pt x="5633" y="3327"/>
                    <a:pt x="5917" y="2711"/>
                    <a:pt x="6354" y="2288"/>
                  </a:cubicBezTo>
                  <a:cubicBezTo>
                    <a:pt x="6412" y="2231"/>
                    <a:pt x="6354" y="2159"/>
                    <a:pt x="6290" y="2159"/>
                  </a:cubicBezTo>
                  <a:cubicBezTo>
                    <a:pt x="6270" y="2159"/>
                    <a:pt x="6250" y="2166"/>
                    <a:pt x="6233" y="2182"/>
                  </a:cubicBezTo>
                  <a:cubicBezTo>
                    <a:pt x="5802" y="2565"/>
                    <a:pt x="5590" y="3163"/>
                    <a:pt x="5128" y="3510"/>
                  </a:cubicBezTo>
                  <a:cubicBezTo>
                    <a:pt x="5267" y="3119"/>
                    <a:pt x="5416" y="2735"/>
                    <a:pt x="5596" y="2362"/>
                  </a:cubicBezTo>
                  <a:cubicBezTo>
                    <a:pt x="5884" y="1773"/>
                    <a:pt x="6210" y="1133"/>
                    <a:pt x="6653" y="645"/>
                  </a:cubicBezTo>
                  <a:cubicBezTo>
                    <a:pt x="6785" y="501"/>
                    <a:pt x="7010" y="298"/>
                    <a:pt x="7226" y="298"/>
                  </a:cubicBezTo>
                  <a:close/>
                  <a:moveTo>
                    <a:pt x="8355" y="3575"/>
                  </a:moveTo>
                  <a:cubicBezTo>
                    <a:pt x="8641" y="3575"/>
                    <a:pt x="8925" y="3593"/>
                    <a:pt x="9201" y="3636"/>
                  </a:cubicBezTo>
                  <a:cubicBezTo>
                    <a:pt x="9543" y="3688"/>
                    <a:pt x="9896" y="3829"/>
                    <a:pt x="10033" y="4175"/>
                  </a:cubicBezTo>
                  <a:cubicBezTo>
                    <a:pt x="10167" y="4517"/>
                    <a:pt x="9953" y="4784"/>
                    <a:pt x="9628" y="4875"/>
                  </a:cubicBezTo>
                  <a:cubicBezTo>
                    <a:pt x="9425" y="4931"/>
                    <a:pt x="9206" y="4943"/>
                    <a:pt x="8990" y="4943"/>
                  </a:cubicBezTo>
                  <a:cubicBezTo>
                    <a:pt x="8864" y="4943"/>
                    <a:pt x="8738" y="4939"/>
                    <a:pt x="8617" y="4937"/>
                  </a:cubicBezTo>
                  <a:cubicBezTo>
                    <a:pt x="8234" y="4930"/>
                    <a:pt x="7850" y="4903"/>
                    <a:pt x="7470" y="4859"/>
                  </a:cubicBezTo>
                  <a:cubicBezTo>
                    <a:pt x="6669" y="4764"/>
                    <a:pt x="5878" y="4581"/>
                    <a:pt x="5114" y="4320"/>
                  </a:cubicBezTo>
                  <a:cubicBezTo>
                    <a:pt x="5118" y="4320"/>
                    <a:pt x="5121" y="4322"/>
                    <a:pt x="5124" y="4322"/>
                  </a:cubicBezTo>
                  <a:cubicBezTo>
                    <a:pt x="5125" y="4322"/>
                    <a:pt x="5126" y="4322"/>
                    <a:pt x="5128" y="4321"/>
                  </a:cubicBezTo>
                  <a:cubicBezTo>
                    <a:pt x="5210" y="4295"/>
                    <a:pt x="5294" y="4286"/>
                    <a:pt x="5378" y="4286"/>
                  </a:cubicBezTo>
                  <a:cubicBezTo>
                    <a:pt x="5510" y="4286"/>
                    <a:pt x="5644" y="4309"/>
                    <a:pt x="5773" y="4327"/>
                  </a:cubicBezTo>
                  <a:cubicBezTo>
                    <a:pt x="5992" y="4357"/>
                    <a:pt x="6207" y="4382"/>
                    <a:pt x="6426" y="4406"/>
                  </a:cubicBezTo>
                  <a:cubicBezTo>
                    <a:pt x="6801" y="4449"/>
                    <a:pt x="7189" y="4519"/>
                    <a:pt x="7569" y="4519"/>
                  </a:cubicBezTo>
                  <a:cubicBezTo>
                    <a:pt x="7617" y="4519"/>
                    <a:pt x="7664" y="4518"/>
                    <a:pt x="7711" y="4516"/>
                  </a:cubicBezTo>
                  <a:cubicBezTo>
                    <a:pt x="7802" y="4511"/>
                    <a:pt x="7801" y="4384"/>
                    <a:pt x="7718" y="4362"/>
                  </a:cubicBezTo>
                  <a:cubicBezTo>
                    <a:pt x="7276" y="4246"/>
                    <a:pt x="6792" y="4236"/>
                    <a:pt x="6337" y="4192"/>
                  </a:cubicBezTo>
                  <a:cubicBezTo>
                    <a:pt x="6107" y="4171"/>
                    <a:pt x="5867" y="4136"/>
                    <a:pt x="5632" y="4136"/>
                  </a:cubicBezTo>
                  <a:cubicBezTo>
                    <a:pt x="5448" y="4136"/>
                    <a:pt x="5267" y="4157"/>
                    <a:pt x="5094" y="4222"/>
                  </a:cubicBezTo>
                  <a:cubicBezTo>
                    <a:pt x="5070" y="4232"/>
                    <a:pt x="5063" y="4253"/>
                    <a:pt x="5064" y="4272"/>
                  </a:cubicBezTo>
                  <a:cubicBezTo>
                    <a:pt x="5055" y="4236"/>
                    <a:pt x="5041" y="4203"/>
                    <a:pt x="5016" y="4178"/>
                  </a:cubicBezTo>
                  <a:cubicBezTo>
                    <a:pt x="5017" y="4175"/>
                    <a:pt x="5020" y="4172"/>
                    <a:pt x="5021" y="4169"/>
                  </a:cubicBezTo>
                  <a:cubicBezTo>
                    <a:pt x="5654" y="3944"/>
                    <a:pt x="6307" y="3778"/>
                    <a:pt x="6974" y="3686"/>
                  </a:cubicBezTo>
                  <a:cubicBezTo>
                    <a:pt x="7421" y="3622"/>
                    <a:pt x="7890" y="3575"/>
                    <a:pt x="8355" y="3575"/>
                  </a:cubicBezTo>
                  <a:close/>
                  <a:moveTo>
                    <a:pt x="5099" y="4622"/>
                  </a:moveTo>
                  <a:lnTo>
                    <a:pt x="5099" y="4622"/>
                  </a:lnTo>
                  <a:cubicBezTo>
                    <a:pt x="6375" y="5214"/>
                    <a:pt x="7482" y="6178"/>
                    <a:pt x="8243" y="7364"/>
                  </a:cubicBezTo>
                  <a:cubicBezTo>
                    <a:pt x="8421" y="7640"/>
                    <a:pt x="8642" y="7952"/>
                    <a:pt x="8688" y="8285"/>
                  </a:cubicBezTo>
                  <a:cubicBezTo>
                    <a:pt x="8705" y="8426"/>
                    <a:pt x="8707" y="8617"/>
                    <a:pt x="8539" y="8641"/>
                  </a:cubicBezTo>
                  <a:cubicBezTo>
                    <a:pt x="8528" y="8643"/>
                    <a:pt x="8516" y="8644"/>
                    <a:pt x="8505" y="8644"/>
                  </a:cubicBezTo>
                  <a:cubicBezTo>
                    <a:pt x="8316" y="8644"/>
                    <a:pt x="8101" y="8426"/>
                    <a:pt x="7963" y="8319"/>
                  </a:cubicBezTo>
                  <a:cubicBezTo>
                    <a:pt x="7343" y="7840"/>
                    <a:pt x="6781" y="7286"/>
                    <a:pt x="6297" y="6669"/>
                  </a:cubicBezTo>
                  <a:cubicBezTo>
                    <a:pt x="5993" y="6283"/>
                    <a:pt x="5728" y="5875"/>
                    <a:pt x="5490" y="5449"/>
                  </a:cubicBezTo>
                  <a:cubicBezTo>
                    <a:pt x="5430" y="5306"/>
                    <a:pt x="5366" y="5163"/>
                    <a:pt x="5298" y="5021"/>
                  </a:cubicBezTo>
                  <a:lnTo>
                    <a:pt x="5298" y="5021"/>
                  </a:lnTo>
                  <a:cubicBezTo>
                    <a:pt x="5624" y="5229"/>
                    <a:pt x="5938" y="5459"/>
                    <a:pt x="6232" y="5717"/>
                  </a:cubicBezTo>
                  <a:cubicBezTo>
                    <a:pt x="6593" y="6038"/>
                    <a:pt x="6913" y="6395"/>
                    <a:pt x="7239" y="6750"/>
                  </a:cubicBezTo>
                  <a:cubicBezTo>
                    <a:pt x="7251" y="6764"/>
                    <a:pt x="7266" y="6770"/>
                    <a:pt x="7280" y="6770"/>
                  </a:cubicBezTo>
                  <a:cubicBezTo>
                    <a:pt x="7327" y="6770"/>
                    <a:pt x="7373" y="6708"/>
                    <a:pt x="7341" y="6659"/>
                  </a:cubicBezTo>
                  <a:cubicBezTo>
                    <a:pt x="7072" y="6248"/>
                    <a:pt x="6710" y="5885"/>
                    <a:pt x="6332" y="5570"/>
                  </a:cubicBezTo>
                  <a:cubicBezTo>
                    <a:pt x="5979" y="5276"/>
                    <a:pt x="5592" y="5022"/>
                    <a:pt x="5190" y="4802"/>
                  </a:cubicBezTo>
                  <a:cubicBezTo>
                    <a:pt x="5160" y="4743"/>
                    <a:pt x="5132" y="4680"/>
                    <a:pt x="5099" y="4622"/>
                  </a:cubicBezTo>
                  <a:close/>
                  <a:moveTo>
                    <a:pt x="5075" y="5510"/>
                  </a:moveTo>
                  <a:cubicBezTo>
                    <a:pt x="5178" y="5736"/>
                    <a:pt x="5297" y="5952"/>
                    <a:pt x="5427" y="6163"/>
                  </a:cubicBezTo>
                  <a:cubicBezTo>
                    <a:pt x="5690" y="6960"/>
                    <a:pt x="5851" y="7794"/>
                    <a:pt x="5888" y="8630"/>
                  </a:cubicBezTo>
                  <a:cubicBezTo>
                    <a:pt x="5902" y="8936"/>
                    <a:pt x="5963" y="9369"/>
                    <a:pt x="5779" y="9637"/>
                  </a:cubicBezTo>
                  <a:cubicBezTo>
                    <a:pt x="5719" y="9724"/>
                    <a:pt x="5609" y="9800"/>
                    <a:pt x="5503" y="9800"/>
                  </a:cubicBezTo>
                  <a:cubicBezTo>
                    <a:pt x="5457" y="9800"/>
                    <a:pt x="5411" y="9786"/>
                    <a:pt x="5370" y="9752"/>
                  </a:cubicBezTo>
                  <a:cubicBezTo>
                    <a:pt x="5250" y="9653"/>
                    <a:pt x="5224" y="9433"/>
                    <a:pt x="5190" y="9290"/>
                  </a:cubicBezTo>
                  <a:cubicBezTo>
                    <a:pt x="5016" y="8539"/>
                    <a:pt x="5004" y="7762"/>
                    <a:pt x="5011" y="6996"/>
                  </a:cubicBezTo>
                  <a:cubicBezTo>
                    <a:pt x="5014" y="6580"/>
                    <a:pt x="5023" y="6163"/>
                    <a:pt x="5028" y="5746"/>
                  </a:cubicBezTo>
                  <a:cubicBezTo>
                    <a:pt x="5030" y="5750"/>
                    <a:pt x="5030" y="5753"/>
                    <a:pt x="5033" y="5757"/>
                  </a:cubicBezTo>
                  <a:cubicBezTo>
                    <a:pt x="5097" y="5957"/>
                    <a:pt x="5151" y="6159"/>
                    <a:pt x="5206" y="6363"/>
                  </a:cubicBezTo>
                  <a:cubicBezTo>
                    <a:pt x="5316" y="6776"/>
                    <a:pt x="5396" y="7198"/>
                    <a:pt x="5482" y="7617"/>
                  </a:cubicBezTo>
                  <a:cubicBezTo>
                    <a:pt x="5493" y="7664"/>
                    <a:pt x="5532" y="7688"/>
                    <a:pt x="5570" y="7688"/>
                  </a:cubicBezTo>
                  <a:cubicBezTo>
                    <a:pt x="5611" y="7688"/>
                    <a:pt x="5649" y="7660"/>
                    <a:pt x="5643" y="7604"/>
                  </a:cubicBezTo>
                  <a:cubicBezTo>
                    <a:pt x="5597" y="7179"/>
                    <a:pt x="5498" y="6760"/>
                    <a:pt x="5378" y="6350"/>
                  </a:cubicBezTo>
                  <a:cubicBezTo>
                    <a:pt x="5319" y="6149"/>
                    <a:pt x="5250" y="5950"/>
                    <a:pt x="5176" y="5754"/>
                  </a:cubicBezTo>
                  <a:cubicBezTo>
                    <a:pt x="5145" y="5671"/>
                    <a:pt x="5111" y="5591"/>
                    <a:pt x="5075" y="5510"/>
                  </a:cubicBezTo>
                  <a:close/>
                  <a:moveTo>
                    <a:pt x="7219" y="1"/>
                  </a:moveTo>
                  <a:cubicBezTo>
                    <a:pt x="7151" y="1"/>
                    <a:pt x="7081" y="11"/>
                    <a:pt x="7013" y="32"/>
                  </a:cubicBezTo>
                  <a:cubicBezTo>
                    <a:pt x="6713" y="124"/>
                    <a:pt x="6467" y="370"/>
                    <a:pt x="6284" y="617"/>
                  </a:cubicBezTo>
                  <a:cubicBezTo>
                    <a:pt x="6037" y="949"/>
                    <a:pt x="5817" y="1303"/>
                    <a:pt x="5617" y="1665"/>
                  </a:cubicBezTo>
                  <a:cubicBezTo>
                    <a:pt x="5314" y="2210"/>
                    <a:pt x="5060" y="2792"/>
                    <a:pt x="4875" y="3390"/>
                  </a:cubicBezTo>
                  <a:cubicBezTo>
                    <a:pt x="4857" y="3338"/>
                    <a:pt x="4837" y="3283"/>
                    <a:pt x="4810" y="3232"/>
                  </a:cubicBezTo>
                  <a:cubicBezTo>
                    <a:pt x="4739" y="3087"/>
                    <a:pt x="4654" y="2951"/>
                    <a:pt x="4552" y="2827"/>
                  </a:cubicBezTo>
                  <a:cubicBezTo>
                    <a:pt x="4463" y="2723"/>
                    <a:pt x="4355" y="2591"/>
                    <a:pt x="4210" y="2591"/>
                  </a:cubicBezTo>
                  <a:cubicBezTo>
                    <a:pt x="4197" y="2591"/>
                    <a:pt x="4184" y="2592"/>
                    <a:pt x="4170" y="2595"/>
                  </a:cubicBezTo>
                  <a:cubicBezTo>
                    <a:pt x="3824" y="2651"/>
                    <a:pt x="4048" y="3229"/>
                    <a:pt x="4129" y="3423"/>
                  </a:cubicBezTo>
                  <a:cubicBezTo>
                    <a:pt x="4157" y="3490"/>
                    <a:pt x="4191" y="3555"/>
                    <a:pt x="4225" y="3622"/>
                  </a:cubicBezTo>
                  <a:cubicBezTo>
                    <a:pt x="4221" y="3622"/>
                    <a:pt x="4220" y="3619"/>
                    <a:pt x="4216" y="3619"/>
                  </a:cubicBezTo>
                  <a:cubicBezTo>
                    <a:pt x="4164" y="3614"/>
                    <a:pt x="4104" y="3611"/>
                    <a:pt x="4042" y="3611"/>
                  </a:cubicBezTo>
                  <a:cubicBezTo>
                    <a:pt x="3884" y="3611"/>
                    <a:pt x="3708" y="3635"/>
                    <a:pt x="3598" y="3731"/>
                  </a:cubicBezTo>
                  <a:cubicBezTo>
                    <a:pt x="3478" y="3721"/>
                    <a:pt x="3360" y="3711"/>
                    <a:pt x="3239" y="3710"/>
                  </a:cubicBezTo>
                  <a:cubicBezTo>
                    <a:pt x="3219" y="3709"/>
                    <a:pt x="3199" y="3709"/>
                    <a:pt x="3178" y="3709"/>
                  </a:cubicBezTo>
                  <a:cubicBezTo>
                    <a:pt x="2606" y="3709"/>
                    <a:pt x="2026" y="3825"/>
                    <a:pt x="1506" y="4062"/>
                  </a:cubicBezTo>
                  <a:cubicBezTo>
                    <a:pt x="888" y="4341"/>
                    <a:pt x="373" y="4785"/>
                    <a:pt x="0" y="5333"/>
                  </a:cubicBezTo>
                  <a:cubicBezTo>
                    <a:pt x="44" y="5364"/>
                    <a:pt x="84" y="5402"/>
                    <a:pt x="118" y="5442"/>
                  </a:cubicBezTo>
                  <a:cubicBezTo>
                    <a:pt x="459" y="5106"/>
                    <a:pt x="873" y="4853"/>
                    <a:pt x="1317" y="4648"/>
                  </a:cubicBezTo>
                  <a:cubicBezTo>
                    <a:pt x="1762" y="4378"/>
                    <a:pt x="2266" y="4212"/>
                    <a:pt x="2785" y="4155"/>
                  </a:cubicBezTo>
                  <a:cubicBezTo>
                    <a:pt x="2915" y="4141"/>
                    <a:pt x="3044" y="4134"/>
                    <a:pt x="3174" y="4134"/>
                  </a:cubicBezTo>
                  <a:cubicBezTo>
                    <a:pt x="3300" y="4134"/>
                    <a:pt x="3426" y="4140"/>
                    <a:pt x="3552" y="4151"/>
                  </a:cubicBezTo>
                  <a:cubicBezTo>
                    <a:pt x="3637" y="4293"/>
                    <a:pt x="3803" y="4403"/>
                    <a:pt x="3943" y="4455"/>
                  </a:cubicBezTo>
                  <a:cubicBezTo>
                    <a:pt x="4076" y="4503"/>
                    <a:pt x="4210" y="4517"/>
                    <a:pt x="4345" y="4523"/>
                  </a:cubicBezTo>
                  <a:cubicBezTo>
                    <a:pt x="4213" y="4618"/>
                    <a:pt x="4072" y="4700"/>
                    <a:pt x="3947" y="4804"/>
                  </a:cubicBezTo>
                  <a:cubicBezTo>
                    <a:pt x="3727" y="4985"/>
                    <a:pt x="3415" y="5357"/>
                    <a:pt x="3723" y="5609"/>
                  </a:cubicBezTo>
                  <a:cubicBezTo>
                    <a:pt x="3804" y="5675"/>
                    <a:pt x="3891" y="5703"/>
                    <a:pt x="3978" y="5703"/>
                  </a:cubicBezTo>
                  <a:cubicBezTo>
                    <a:pt x="4191" y="5703"/>
                    <a:pt x="4407" y="5542"/>
                    <a:pt x="4538" y="5381"/>
                  </a:cubicBezTo>
                  <a:cubicBezTo>
                    <a:pt x="4601" y="5300"/>
                    <a:pt x="4660" y="5215"/>
                    <a:pt x="4715" y="5128"/>
                  </a:cubicBezTo>
                  <a:lnTo>
                    <a:pt x="4715" y="5128"/>
                  </a:lnTo>
                  <a:cubicBezTo>
                    <a:pt x="4695" y="5787"/>
                    <a:pt x="4687" y="6447"/>
                    <a:pt x="4682" y="7105"/>
                  </a:cubicBezTo>
                  <a:cubicBezTo>
                    <a:pt x="4679" y="7952"/>
                    <a:pt x="4672" y="8900"/>
                    <a:pt x="4972" y="9705"/>
                  </a:cubicBezTo>
                  <a:cubicBezTo>
                    <a:pt x="5062" y="9949"/>
                    <a:pt x="5255" y="10126"/>
                    <a:pt x="5501" y="10126"/>
                  </a:cubicBezTo>
                  <a:cubicBezTo>
                    <a:pt x="5549" y="10126"/>
                    <a:pt x="5599" y="10120"/>
                    <a:pt x="5650" y="10106"/>
                  </a:cubicBezTo>
                  <a:cubicBezTo>
                    <a:pt x="5978" y="10015"/>
                    <a:pt x="6151" y="9713"/>
                    <a:pt x="6199" y="9390"/>
                  </a:cubicBezTo>
                  <a:cubicBezTo>
                    <a:pt x="6254" y="9013"/>
                    <a:pt x="6217" y="8609"/>
                    <a:pt x="6183" y="8230"/>
                  </a:cubicBezTo>
                  <a:cubicBezTo>
                    <a:pt x="6146" y="7818"/>
                    <a:pt x="6080" y="7411"/>
                    <a:pt x="5992" y="7007"/>
                  </a:cubicBezTo>
                  <a:lnTo>
                    <a:pt x="5980" y="6964"/>
                  </a:lnTo>
                  <a:lnTo>
                    <a:pt x="5980" y="6964"/>
                  </a:lnTo>
                  <a:cubicBezTo>
                    <a:pt x="6226" y="7296"/>
                    <a:pt x="6476" y="7626"/>
                    <a:pt x="6701" y="7967"/>
                  </a:cubicBezTo>
                  <a:cubicBezTo>
                    <a:pt x="7015" y="8446"/>
                    <a:pt x="7257" y="8959"/>
                    <a:pt x="7442" y="9503"/>
                  </a:cubicBezTo>
                  <a:cubicBezTo>
                    <a:pt x="7540" y="9789"/>
                    <a:pt x="7622" y="10081"/>
                    <a:pt x="7697" y="10377"/>
                  </a:cubicBezTo>
                  <a:cubicBezTo>
                    <a:pt x="7747" y="10569"/>
                    <a:pt x="7779" y="10779"/>
                    <a:pt x="7831" y="10979"/>
                  </a:cubicBezTo>
                  <a:cubicBezTo>
                    <a:pt x="7765" y="11035"/>
                    <a:pt x="7709" y="11103"/>
                    <a:pt x="7679" y="11185"/>
                  </a:cubicBezTo>
                  <a:cubicBezTo>
                    <a:pt x="7604" y="11387"/>
                    <a:pt x="7632" y="11626"/>
                    <a:pt x="7765" y="11798"/>
                  </a:cubicBezTo>
                  <a:cubicBezTo>
                    <a:pt x="7896" y="11966"/>
                    <a:pt x="8094" y="12063"/>
                    <a:pt x="8302" y="12063"/>
                  </a:cubicBezTo>
                  <a:cubicBezTo>
                    <a:pt x="8331" y="12063"/>
                    <a:pt x="8360" y="12062"/>
                    <a:pt x="8390" y="12058"/>
                  </a:cubicBezTo>
                  <a:cubicBezTo>
                    <a:pt x="8638" y="12025"/>
                    <a:pt x="8868" y="11886"/>
                    <a:pt x="8987" y="11660"/>
                  </a:cubicBezTo>
                  <a:cubicBezTo>
                    <a:pt x="9115" y="11418"/>
                    <a:pt x="9041" y="11106"/>
                    <a:pt x="8817" y="10945"/>
                  </a:cubicBezTo>
                  <a:cubicBezTo>
                    <a:pt x="8700" y="10862"/>
                    <a:pt x="8575" y="10811"/>
                    <a:pt x="8432" y="10804"/>
                  </a:cubicBezTo>
                  <a:cubicBezTo>
                    <a:pt x="8426" y="10803"/>
                    <a:pt x="8419" y="10803"/>
                    <a:pt x="8413" y="10803"/>
                  </a:cubicBezTo>
                  <a:cubicBezTo>
                    <a:pt x="8329" y="10803"/>
                    <a:pt x="8249" y="10820"/>
                    <a:pt x="8171" y="10850"/>
                  </a:cubicBezTo>
                  <a:cubicBezTo>
                    <a:pt x="8130" y="10676"/>
                    <a:pt x="8076" y="10503"/>
                    <a:pt x="8031" y="10337"/>
                  </a:cubicBezTo>
                  <a:cubicBezTo>
                    <a:pt x="7953" y="10045"/>
                    <a:pt x="7867" y="9752"/>
                    <a:pt x="7768" y="9467"/>
                  </a:cubicBezTo>
                  <a:cubicBezTo>
                    <a:pt x="7582" y="8931"/>
                    <a:pt x="7340" y="8426"/>
                    <a:pt x="7019" y="7959"/>
                  </a:cubicBezTo>
                  <a:cubicBezTo>
                    <a:pt x="6991" y="7916"/>
                    <a:pt x="6958" y="7878"/>
                    <a:pt x="6930" y="7835"/>
                  </a:cubicBezTo>
                  <a:lnTo>
                    <a:pt x="6930" y="7835"/>
                  </a:lnTo>
                  <a:cubicBezTo>
                    <a:pt x="7239" y="8138"/>
                    <a:pt x="7567" y="8421"/>
                    <a:pt x="7916" y="8680"/>
                  </a:cubicBezTo>
                  <a:cubicBezTo>
                    <a:pt x="8091" y="8807"/>
                    <a:pt x="8328" y="8958"/>
                    <a:pt x="8547" y="8958"/>
                  </a:cubicBezTo>
                  <a:cubicBezTo>
                    <a:pt x="8671" y="8958"/>
                    <a:pt x="8789" y="8910"/>
                    <a:pt x="8886" y="8782"/>
                  </a:cubicBezTo>
                  <a:cubicBezTo>
                    <a:pt x="9079" y="8528"/>
                    <a:pt x="9000" y="8138"/>
                    <a:pt x="8879" y="7872"/>
                  </a:cubicBezTo>
                  <a:cubicBezTo>
                    <a:pt x="8539" y="7126"/>
                    <a:pt x="7987" y="6441"/>
                    <a:pt x="7406" y="5872"/>
                  </a:cubicBezTo>
                  <a:cubicBezTo>
                    <a:pt x="7178" y="5648"/>
                    <a:pt x="6931" y="5446"/>
                    <a:pt x="6676" y="5256"/>
                  </a:cubicBezTo>
                  <a:lnTo>
                    <a:pt x="6676" y="5256"/>
                  </a:lnTo>
                  <a:cubicBezTo>
                    <a:pt x="8454" y="6040"/>
                    <a:pt x="10399" y="6444"/>
                    <a:pt x="12343" y="6444"/>
                  </a:cubicBezTo>
                  <a:cubicBezTo>
                    <a:pt x="12778" y="6444"/>
                    <a:pt x="13213" y="6423"/>
                    <a:pt x="13646" y="6383"/>
                  </a:cubicBezTo>
                  <a:cubicBezTo>
                    <a:pt x="13699" y="6620"/>
                    <a:pt x="13838" y="6861"/>
                    <a:pt x="14072" y="6956"/>
                  </a:cubicBezTo>
                  <a:cubicBezTo>
                    <a:pt x="14156" y="6990"/>
                    <a:pt x="14250" y="7014"/>
                    <a:pt x="14343" y="7014"/>
                  </a:cubicBezTo>
                  <a:cubicBezTo>
                    <a:pt x="14373" y="7014"/>
                    <a:pt x="14404" y="7011"/>
                    <a:pt x="14434" y="7006"/>
                  </a:cubicBezTo>
                  <a:cubicBezTo>
                    <a:pt x="14581" y="6977"/>
                    <a:pt x="14699" y="6916"/>
                    <a:pt x="14808" y="6811"/>
                  </a:cubicBezTo>
                  <a:cubicBezTo>
                    <a:pt x="14897" y="6725"/>
                    <a:pt x="14951" y="6608"/>
                    <a:pt x="14985" y="6489"/>
                  </a:cubicBezTo>
                  <a:cubicBezTo>
                    <a:pt x="15017" y="6374"/>
                    <a:pt x="15008" y="6246"/>
                    <a:pt x="14974" y="6133"/>
                  </a:cubicBezTo>
                  <a:cubicBezTo>
                    <a:pt x="14943" y="6022"/>
                    <a:pt x="14875" y="5932"/>
                    <a:pt x="14794" y="5858"/>
                  </a:cubicBezTo>
                  <a:cubicBezTo>
                    <a:pt x="14710" y="5710"/>
                    <a:pt x="14554" y="5601"/>
                    <a:pt x="14392" y="5573"/>
                  </a:cubicBezTo>
                  <a:cubicBezTo>
                    <a:pt x="14355" y="5566"/>
                    <a:pt x="14319" y="5563"/>
                    <a:pt x="14282" y="5563"/>
                  </a:cubicBezTo>
                  <a:cubicBezTo>
                    <a:pt x="14112" y="5563"/>
                    <a:pt x="13948" y="5633"/>
                    <a:pt x="13822" y="5750"/>
                  </a:cubicBezTo>
                  <a:cubicBezTo>
                    <a:pt x="13713" y="5849"/>
                    <a:pt x="13653" y="5993"/>
                    <a:pt x="13635" y="6140"/>
                  </a:cubicBezTo>
                  <a:cubicBezTo>
                    <a:pt x="13204" y="6176"/>
                    <a:pt x="12774" y="6194"/>
                    <a:pt x="12344" y="6194"/>
                  </a:cubicBezTo>
                  <a:cubicBezTo>
                    <a:pt x="10223" y="6194"/>
                    <a:pt x="8121" y="5757"/>
                    <a:pt x="6165" y="4901"/>
                  </a:cubicBezTo>
                  <a:cubicBezTo>
                    <a:pt x="6158" y="4899"/>
                    <a:pt x="6154" y="4893"/>
                    <a:pt x="6146" y="4887"/>
                  </a:cubicBezTo>
                  <a:lnTo>
                    <a:pt x="6146" y="4887"/>
                  </a:lnTo>
                  <a:cubicBezTo>
                    <a:pt x="6568" y="4987"/>
                    <a:pt x="6993" y="5062"/>
                    <a:pt x="7426" y="5113"/>
                  </a:cubicBezTo>
                  <a:cubicBezTo>
                    <a:pt x="7853" y="5163"/>
                    <a:pt x="8286" y="5189"/>
                    <a:pt x="8717" y="5192"/>
                  </a:cubicBezTo>
                  <a:cubicBezTo>
                    <a:pt x="8805" y="5193"/>
                    <a:pt x="8895" y="5194"/>
                    <a:pt x="8985" y="5194"/>
                  </a:cubicBezTo>
                  <a:cubicBezTo>
                    <a:pt x="9259" y="5194"/>
                    <a:pt x="9541" y="5181"/>
                    <a:pt x="9796" y="5087"/>
                  </a:cubicBezTo>
                  <a:cubicBezTo>
                    <a:pt x="10433" y="4853"/>
                    <a:pt x="10487" y="4091"/>
                    <a:pt x="9987" y="3669"/>
                  </a:cubicBezTo>
                  <a:cubicBezTo>
                    <a:pt x="9685" y="3416"/>
                    <a:pt x="9276" y="3352"/>
                    <a:pt x="8897" y="3325"/>
                  </a:cubicBezTo>
                  <a:cubicBezTo>
                    <a:pt x="8684" y="3310"/>
                    <a:pt x="8470" y="3303"/>
                    <a:pt x="8256" y="3303"/>
                  </a:cubicBezTo>
                  <a:cubicBezTo>
                    <a:pt x="8042" y="3303"/>
                    <a:pt x="7828" y="3310"/>
                    <a:pt x="7613" y="3324"/>
                  </a:cubicBezTo>
                  <a:cubicBezTo>
                    <a:pt x="7223" y="3348"/>
                    <a:pt x="6837" y="3406"/>
                    <a:pt x="6453" y="3480"/>
                  </a:cubicBezTo>
                  <a:cubicBezTo>
                    <a:pt x="6615" y="3420"/>
                    <a:pt x="6774" y="3359"/>
                    <a:pt x="6931" y="3291"/>
                  </a:cubicBezTo>
                  <a:cubicBezTo>
                    <a:pt x="7531" y="3037"/>
                    <a:pt x="8120" y="2758"/>
                    <a:pt x="8710" y="2482"/>
                  </a:cubicBezTo>
                  <a:cubicBezTo>
                    <a:pt x="9299" y="2210"/>
                    <a:pt x="9891" y="1938"/>
                    <a:pt x="10496" y="1701"/>
                  </a:cubicBezTo>
                  <a:cubicBezTo>
                    <a:pt x="10809" y="1579"/>
                    <a:pt x="11124" y="1465"/>
                    <a:pt x="11443" y="1367"/>
                  </a:cubicBezTo>
                  <a:cubicBezTo>
                    <a:pt x="11603" y="1318"/>
                    <a:pt x="11763" y="1271"/>
                    <a:pt x="11925" y="1231"/>
                  </a:cubicBezTo>
                  <a:cubicBezTo>
                    <a:pt x="12006" y="1211"/>
                    <a:pt x="12085" y="1196"/>
                    <a:pt x="12164" y="1174"/>
                  </a:cubicBezTo>
                  <a:cubicBezTo>
                    <a:pt x="12311" y="1359"/>
                    <a:pt x="12541" y="1484"/>
                    <a:pt x="12776" y="1484"/>
                  </a:cubicBezTo>
                  <a:cubicBezTo>
                    <a:pt x="12790" y="1484"/>
                    <a:pt x="12804" y="1483"/>
                    <a:pt x="12818" y="1482"/>
                  </a:cubicBezTo>
                  <a:cubicBezTo>
                    <a:pt x="13114" y="1461"/>
                    <a:pt x="13354" y="1221"/>
                    <a:pt x="13392" y="927"/>
                  </a:cubicBezTo>
                  <a:cubicBezTo>
                    <a:pt x="13429" y="658"/>
                    <a:pt x="13335" y="366"/>
                    <a:pt x="13128" y="185"/>
                  </a:cubicBezTo>
                  <a:cubicBezTo>
                    <a:pt x="13008" y="82"/>
                    <a:pt x="12860" y="32"/>
                    <a:pt x="12703" y="27"/>
                  </a:cubicBezTo>
                  <a:cubicBezTo>
                    <a:pt x="12697" y="26"/>
                    <a:pt x="12692" y="26"/>
                    <a:pt x="12686" y="26"/>
                  </a:cubicBezTo>
                  <a:cubicBezTo>
                    <a:pt x="12512" y="26"/>
                    <a:pt x="12359" y="114"/>
                    <a:pt x="12256" y="249"/>
                  </a:cubicBezTo>
                  <a:cubicBezTo>
                    <a:pt x="12246" y="256"/>
                    <a:pt x="12236" y="264"/>
                    <a:pt x="12225" y="271"/>
                  </a:cubicBezTo>
                  <a:cubicBezTo>
                    <a:pt x="12108" y="376"/>
                    <a:pt x="12017" y="522"/>
                    <a:pt x="12002" y="679"/>
                  </a:cubicBezTo>
                  <a:cubicBezTo>
                    <a:pt x="11993" y="766"/>
                    <a:pt x="12003" y="851"/>
                    <a:pt x="12026" y="930"/>
                  </a:cubicBezTo>
                  <a:cubicBezTo>
                    <a:pt x="11820" y="970"/>
                    <a:pt x="11610" y="1048"/>
                    <a:pt x="11423" y="1105"/>
                  </a:cubicBezTo>
                  <a:cubicBezTo>
                    <a:pt x="11102" y="1203"/>
                    <a:pt x="10787" y="1313"/>
                    <a:pt x="10475" y="1434"/>
                  </a:cubicBezTo>
                  <a:cubicBezTo>
                    <a:pt x="9858" y="1674"/>
                    <a:pt x="9256" y="1950"/>
                    <a:pt x="8656" y="2234"/>
                  </a:cubicBezTo>
                  <a:cubicBezTo>
                    <a:pt x="7940" y="2573"/>
                    <a:pt x="7216" y="2938"/>
                    <a:pt x="6476" y="3254"/>
                  </a:cubicBezTo>
                  <a:cubicBezTo>
                    <a:pt x="7162" y="2731"/>
                    <a:pt x="7717" y="2070"/>
                    <a:pt x="7860" y="1169"/>
                  </a:cubicBezTo>
                  <a:cubicBezTo>
                    <a:pt x="7907" y="876"/>
                    <a:pt x="7914" y="536"/>
                    <a:pt x="7744" y="281"/>
                  </a:cubicBezTo>
                  <a:cubicBezTo>
                    <a:pt x="7621" y="96"/>
                    <a:pt x="7425" y="1"/>
                    <a:pt x="7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4964625" y="3635625"/>
              <a:ext cx="7475" cy="12400"/>
            </a:xfrm>
            <a:custGeom>
              <a:avLst/>
              <a:gdLst/>
              <a:ahLst/>
              <a:cxnLst/>
              <a:rect l="l" t="t" r="r" b="b"/>
              <a:pathLst>
                <a:path w="299" h="496" extrusionOk="0">
                  <a:moveTo>
                    <a:pt x="239" y="1"/>
                  </a:moveTo>
                  <a:cubicBezTo>
                    <a:pt x="220" y="1"/>
                    <a:pt x="201" y="10"/>
                    <a:pt x="191" y="26"/>
                  </a:cubicBezTo>
                  <a:cubicBezTo>
                    <a:pt x="118" y="139"/>
                    <a:pt x="49" y="264"/>
                    <a:pt x="13" y="395"/>
                  </a:cubicBezTo>
                  <a:cubicBezTo>
                    <a:pt x="0" y="436"/>
                    <a:pt x="25" y="477"/>
                    <a:pt x="63" y="491"/>
                  </a:cubicBezTo>
                  <a:cubicBezTo>
                    <a:pt x="70" y="494"/>
                    <a:pt x="78" y="495"/>
                    <a:pt x="86" y="495"/>
                  </a:cubicBezTo>
                  <a:cubicBezTo>
                    <a:pt x="118" y="495"/>
                    <a:pt x="149" y="471"/>
                    <a:pt x="159" y="441"/>
                  </a:cubicBezTo>
                  <a:cubicBezTo>
                    <a:pt x="199" y="322"/>
                    <a:pt x="233" y="202"/>
                    <a:pt x="287" y="87"/>
                  </a:cubicBezTo>
                  <a:cubicBezTo>
                    <a:pt x="298" y="58"/>
                    <a:pt x="297" y="26"/>
                    <a:pt x="269" y="9"/>
                  </a:cubicBezTo>
                  <a:cubicBezTo>
                    <a:pt x="259" y="3"/>
                    <a:pt x="249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4968325" y="3646625"/>
              <a:ext cx="16800" cy="8075"/>
            </a:xfrm>
            <a:custGeom>
              <a:avLst/>
              <a:gdLst/>
              <a:ahLst/>
              <a:cxnLst/>
              <a:rect l="l" t="t" r="r" b="b"/>
              <a:pathLst>
                <a:path w="672" h="323" extrusionOk="0">
                  <a:moveTo>
                    <a:pt x="626" y="1"/>
                  </a:moveTo>
                  <a:cubicBezTo>
                    <a:pt x="612" y="1"/>
                    <a:pt x="598" y="7"/>
                    <a:pt x="590" y="18"/>
                  </a:cubicBezTo>
                  <a:cubicBezTo>
                    <a:pt x="565" y="57"/>
                    <a:pt x="531" y="88"/>
                    <a:pt x="494" y="109"/>
                  </a:cubicBezTo>
                  <a:cubicBezTo>
                    <a:pt x="482" y="116"/>
                    <a:pt x="472" y="122"/>
                    <a:pt x="460" y="128"/>
                  </a:cubicBezTo>
                  <a:cubicBezTo>
                    <a:pt x="455" y="129"/>
                    <a:pt x="454" y="129"/>
                    <a:pt x="451" y="131"/>
                  </a:cubicBezTo>
                  <a:cubicBezTo>
                    <a:pt x="444" y="132"/>
                    <a:pt x="438" y="135"/>
                    <a:pt x="431" y="136"/>
                  </a:cubicBezTo>
                  <a:cubicBezTo>
                    <a:pt x="420" y="138"/>
                    <a:pt x="410" y="142"/>
                    <a:pt x="397" y="143"/>
                  </a:cubicBezTo>
                  <a:cubicBezTo>
                    <a:pt x="392" y="143"/>
                    <a:pt x="384" y="145"/>
                    <a:pt x="380" y="145"/>
                  </a:cubicBezTo>
                  <a:lnTo>
                    <a:pt x="376" y="145"/>
                  </a:lnTo>
                  <a:cubicBezTo>
                    <a:pt x="352" y="145"/>
                    <a:pt x="328" y="145"/>
                    <a:pt x="304" y="143"/>
                  </a:cubicBezTo>
                  <a:cubicBezTo>
                    <a:pt x="300" y="142"/>
                    <a:pt x="288" y="139"/>
                    <a:pt x="284" y="139"/>
                  </a:cubicBezTo>
                  <a:cubicBezTo>
                    <a:pt x="283" y="139"/>
                    <a:pt x="283" y="139"/>
                    <a:pt x="282" y="139"/>
                  </a:cubicBezTo>
                  <a:cubicBezTo>
                    <a:pt x="282" y="139"/>
                    <a:pt x="283" y="139"/>
                    <a:pt x="283" y="139"/>
                  </a:cubicBezTo>
                  <a:cubicBezTo>
                    <a:pt x="286" y="139"/>
                    <a:pt x="293" y="141"/>
                    <a:pt x="292" y="141"/>
                  </a:cubicBezTo>
                  <a:cubicBezTo>
                    <a:pt x="291" y="141"/>
                    <a:pt x="289" y="141"/>
                    <a:pt x="282" y="139"/>
                  </a:cubicBezTo>
                  <a:lnTo>
                    <a:pt x="228" y="129"/>
                  </a:lnTo>
                  <a:lnTo>
                    <a:pt x="228" y="129"/>
                  </a:lnTo>
                  <a:cubicBezTo>
                    <a:pt x="237" y="131"/>
                    <a:pt x="241" y="131"/>
                    <a:pt x="242" y="131"/>
                  </a:cubicBezTo>
                  <a:cubicBezTo>
                    <a:pt x="243" y="131"/>
                    <a:pt x="221" y="127"/>
                    <a:pt x="214" y="125"/>
                  </a:cubicBezTo>
                  <a:cubicBezTo>
                    <a:pt x="204" y="123"/>
                    <a:pt x="192" y="121"/>
                    <a:pt x="182" y="116"/>
                  </a:cubicBezTo>
                  <a:cubicBezTo>
                    <a:pt x="163" y="112"/>
                    <a:pt x="146" y="106"/>
                    <a:pt x="126" y="106"/>
                  </a:cubicBezTo>
                  <a:lnTo>
                    <a:pt x="92" y="106"/>
                  </a:lnTo>
                  <a:cubicBezTo>
                    <a:pt x="90" y="106"/>
                    <a:pt x="89" y="106"/>
                    <a:pt x="87" y="106"/>
                  </a:cubicBezTo>
                  <a:cubicBezTo>
                    <a:pt x="37" y="106"/>
                    <a:pt x="1" y="166"/>
                    <a:pt x="26" y="209"/>
                  </a:cubicBezTo>
                  <a:cubicBezTo>
                    <a:pt x="44" y="243"/>
                    <a:pt x="65" y="270"/>
                    <a:pt x="101" y="287"/>
                  </a:cubicBezTo>
                  <a:cubicBezTo>
                    <a:pt x="136" y="306"/>
                    <a:pt x="177" y="316"/>
                    <a:pt x="217" y="321"/>
                  </a:cubicBezTo>
                  <a:cubicBezTo>
                    <a:pt x="226" y="322"/>
                    <a:pt x="235" y="322"/>
                    <a:pt x="244" y="322"/>
                  </a:cubicBezTo>
                  <a:cubicBezTo>
                    <a:pt x="300" y="322"/>
                    <a:pt x="357" y="305"/>
                    <a:pt x="409" y="285"/>
                  </a:cubicBezTo>
                  <a:cubicBezTo>
                    <a:pt x="512" y="244"/>
                    <a:pt x="611" y="166"/>
                    <a:pt x="660" y="64"/>
                  </a:cubicBezTo>
                  <a:cubicBezTo>
                    <a:pt x="671" y="44"/>
                    <a:pt x="668" y="18"/>
                    <a:pt x="647" y="7"/>
                  </a:cubicBezTo>
                  <a:cubicBezTo>
                    <a:pt x="640" y="3"/>
                    <a:pt x="633" y="1"/>
                    <a:pt x="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4942625" y="3605075"/>
              <a:ext cx="15025" cy="16725"/>
            </a:xfrm>
            <a:custGeom>
              <a:avLst/>
              <a:gdLst/>
              <a:ahLst/>
              <a:cxnLst/>
              <a:rect l="l" t="t" r="r" b="b"/>
              <a:pathLst>
                <a:path w="601" h="669" extrusionOk="0">
                  <a:moveTo>
                    <a:pt x="82" y="0"/>
                  </a:moveTo>
                  <a:cubicBezTo>
                    <a:pt x="68" y="0"/>
                    <a:pt x="54" y="5"/>
                    <a:pt x="42" y="13"/>
                  </a:cubicBezTo>
                  <a:cubicBezTo>
                    <a:pt x="15" y="33"/>
                    <a:pt x="1" y="77"/>
                    <a:pt x="21" y="104"/>
                  </a:cubicBezTo>
                  <a:cubicBezTo>
                    <a:pt x="53" y="155"/>
                    <a:pt x="84" y="208"/>
                    <a:pt x="121" y="253"/>
                  </a:cubicBezTo>
                  <a:cubicBezTo>
                    <a:pt x="157" y="297"/>
                    <a:pt x="197" y="343"/>
                    <a:pt x="233" y="385"/>
                  </a:cubicBezTo>
                  <a:cubicBezTo>
                    <a:pt x="310" y="472"/>
                    <a:pt x="384" y="557"/>
                    <a:pt x="460" y="643"/>
                  </a:cubicBezTo>
                  <a:cubicBezTo>
                    <a:pt x="474" y="660"/>
                    <a:pt x="495" y="668"/>
                    <a:pt x="515" y="668"/>
                  </a:cubicBezTo>
                  <a:cubicBezTo>
                    <a:pt x="535" y="668"/>
                    <a:pt x="554" y="661"/>
                    <a:pt x="568" y="648"/>
                  </a:cubicBezTo>
                  <a:cubicBezTo>
                    <a:pt x="601" y="616"/>
                    <a:pt x="597" y="571"/>
                    <a:pt x="573" y="538"/>
                  </a:cubicBezTo>
                  <a:cubicBezTo>
                    <a:pt x="503" y="450"/>
                    <a:pt x="432" y="361"/>
                    <a:pt x="363" y="273"/>
                  </a:cubicBezTo>
                  <a:cubicBezTo>
                    <a:pt x="330" y="229"/>
                    <a:pt x="294" y="187"/>
                    <a:pt x="259" y="144"/>
                  </a:cubicBezTo>
                  <a:cubicBezTo>
                    <a:pt x="221" y="101"/>
                    <a:pt x="178" y="62"/>
                    <a:pt x="136" y="23"/>
                  </a:cubicBezTo>
                  <a:cubicBezTo>
                    <a:pt x="121" y="8"/>
                    <a:pt x="101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4991725" y="3595225"/>
              <a:ext cx="19550" cy="31575"/>
            </a:xfrm>
            <a:custGeom>
              <a:avLst/>
              <a:gdLst/>
              <a:ahLst/>
              <a:cxnLst/>
              <a:rect l="l" t="t" r="r" b="b"/>
              <a:pathLst>
                <a:path w="782" h="1263" extrusionOk="0">
                  <a:moveTo>
                    <a:pt x="705" y="0"/>
                  </a:moveTo>
                  <a:cubicBezTo>
                    <a:pt x="691" y="0"/>
                    <a:pt x="678" y="5"/>
                    <a:pt x="667" y="16"/>
                  </a:cubicBezTo>
                  <a:cubicBezTo>
                    <a:pt x="508" y="185"/>
                    <a:pt x="402" y="382"/>
                    <a:pt x="300" y="589"/>
                  </a:cubicBezTo>
                  <a:cubicBezTo>
                    <a:pt x="199" y="790"/>
                    <a:pt x="108" y="998"/>
                    <a:pt x="15" y="1203"/>
                  </a:cubicBezTo>
                  <a:cubicBezTo>
                    <a:pt x="0" y="1235"/>
                    <a:pt x="33" y="1262"/>
                    <a:pt x="63" y="1262"/>
                  </a:cubicBezTo>
                  <a:cubicBezTo>
                    <a:pt x="77" y="1262"/>
                    <a:pt x="90" y="1256"/>
                    <a:pt x="97" y="1242"/>
                  </a:cubicBezTo>
                  <a:cubicBezTo>
                    <a:pt x="192" y="1037"/>
                    <a:pt x="307" y="844"/>
                    <a:pt x="427" y="653"/>
                  </a:cubicBezTo>
                  <a:cubicBezTo>
                    <a:pt x="548" y="463"/>
                    <a:pt x="673" y="283"/>
                    <a:pt x="764" y="75"/>
                  </a:cubicBezTo>
                  <a:cubicBezTo>
                    <a:pt x="781" y="36"/>
                    <a:pt x="743" y="0"/>
                    <a:pt x="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5124725" y="3681950"/>
              <a:ext cx="35675" cy="10100"/>
            </a:xfrm>
            <a:custGeom>
              <a:avLst/>
              <a:gdLst/>
              <a:ahLst/>
              <a:cxnLst/>
              <a:rect l="l" t="t" r="r" b="b"/>
              <a:pathLst>
                <a:path w="1427" h="404" extrusionOk="0">
                  <a:moveTo>
                    <a:pt x="1371" y="0"/>
                  </a:moveTo>
                  <a:cubicBezTo>
                    <a:pt x="1371" y="0"/>
                    <a:pt x="1370" y="0"/>
                    <a:pt x="1370" y="0"/>
                  </a:cubicBezTo>
                  <a:cubicBezTo>
                    <a:pt x="1149" y="13"/>
                    <a:pt x="927" y="46"/>
                    <a:pt x="710" y="92"/>
                  </a:cubicBezTo>
                  <a:cubicBezTo>
                    <a:pt x="598" y="115"/>
                    <a:pt x="489" y="141"/>
                    <a:pt x="378" y="166"/>
                  </a:cubicBezTo>
                  <a:cubicBezTo>
                    <a:pt x="326" y="179"/>
                    <a:pt x="272" y="192"/>
                    <a:pt x="219" y="206"/>
                  </a:cubicBezTo>
                  <a:cubicBezTo>
                    <a:pt x="165" y="219"/>
                    <a:pt x="107" y="227"/>
                    <a:pt x="62" y="258"/>
                  </a:cubicBezTo>
                  <a:cubicBezTo>
                    <a:pt x="1" y="301"/>
                    <a:pt x="15" y="396"/>
                    <a:pt x="94" y="403"/>
                  </a:cubicBezTo>
                  <a:cubicBezTo>
                    <a:pt x="99" y="403"/>
                    <a:pt x="104" y="404"/>
                    <a:pt x="109" y="404"/>
                  </a:cubicBezTo>
                  <a:cubicBezTo>
                    <a:pt x="163" y="404"/>
                    <a:pt x="215" y="382"/>
                    <a:pt x="268" y="369"/>
                  </a:cubicBezTo>
                  <a:lnTo>
                    <a:pt x="426" y="326"/>
                  </a:lnTo>
                  <a:cubicBezTo>
                    <a:pt x="531" y="301"/>
                    <a:pt x="634" y="275"/>
                    <a:pt x="739" y="251"/>
                  </a:cubicBezTo>
                  <a:cubicBezTo>
                    <a:pt x="953" y="202"/>
                    <a:pt x="1168" y="155"/>
                    <a:pt x="1378" y="91"/>
                  </a:cubicBezTo>
                  <a:cubicBezTo>
                    <a:pt x="1426" y="77"/>
                    <a:pt x="1425" y="0"/>
                    <a:pt x="1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5120175" y="3662525"/>
              <a:ext cx="27025" cy="24050"/>
            </a:xfrm>
            <a:custGeom>
              <a:avLst/>
              <a:gdLst/>
              <a:ahLst/>
              <a:cxnLst/>
              <a:rect l="l" t="t" r="r" b="b"/>
              <a:pathLst>
                <a:path w="1081" h="962" extrusionOk="0">
                  <a:moveTo>
                    <a:pt x="1006" y="0"/>
                  </a:moveTo>
                  <a:cubicBezTo>
                    <a:pt x="997" y="0"/>
                    <a:pt x="988" y="3"/>
                    <a:pt x="979" y="8"/>
                  </a:cubicBezTo>
                  <a:cubicBezTo>
                    <a:pt x="799" y="115"/>
                    <a:pt x="658" y="276"/>
                    <a:pt x="518" y="431"/>
                  </a:cubicBezTo>
                  <a:cubicBezTo>
                    <a:pt x="447" y="509"/>
                    <a:pt x="374" y="587"/>
                    <a:pt x="293" y="655"/>
                  </a:cubicBezTo>
                  <a:cubicBezTo>
                    <a:pt x="217" y="718"/>
                    <a:pt x="130" y="766"/>
                    <a:pt x="49" y="827"/>
                  </a:cubicBezTo>
                  <a:cubicBezTo>
                    <a:pt x="0" y="864"/>
                    <a:pt x="33" y="962"/>
                    <a:pt x="93" y="962"/>
                  </a:cubicBezTo>
                  <a:cubicBezTo>
                    <a:pt x="95" y="962"/>
                    <a:pt x="97" y="962"/>
                    <a:pt x="99" y="962"/>
                  </a:cubicBezTo>
                  <a:cubicBezTo>
                    <a:pt x="160" y="956"/>
                    <a:pt x="213" y="945"/>
                    <a:pt x="265" y="913"/>
                  </a:cubicBezTo>
                  <a:cubicBezTo>
                    <a:pt x="312" y="885"/>
                    <a:pt x="357" y="849"/>
                    <a:pt x="397" y="813"/>
                  </a:cubicBezTo>
                  <a:cubicBezTo>
                    <a:pt x="474" y="742"/>
                    <a:pt x="539" y="658"/>
                    <a:pt x="601" y="574"/>
                  </a:cubicBezTo>
                  <a:cubicBezTo>
                    <a:pt x="729" y="404"/>
                    <a:pt x="844" y="218"/>
                    <a:pt x="1031" y="105"/>
                  </a:cubicBezTo>
                  <a:cubicBezTo>
                    <a:pt x="1080" y="73"/>
                    <a:pt x="1052" y="0"/>
                    <a:pt x="1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5097725" y="3652425"/>
              <a:ext cx="21050" cy="35175"/>
            </a:xfrm>
            <a:custGeom>
              <a:avLst/>
              <a:gdLst/>
              <a:ahLst/>
              <a:cxnLst/>
              <a:rect l="l" t="t" r="r" b="b"/>
              <a:pathLst>
                <a:path w="842" h="1407" extrusionOk="0">
                  <a:moveTo>
                    <a:pt x="130" y="1"/>
                  </a:moveTo>
                  <a:cubicBezTo>
                    <a:pt x="61" y="1"/>
                    <a:pt x="0" y="73"/>
                    <a:pt x="38" y="153"/>
                  </a:cubicBezTo>
                  <a:cubicBezTo>
                    <a:pt x="66" y="208"/>
                    <a:pt x="109" y="258"/>
                    <a:pt x="144" y="309"/>
                  </a:cubicBezTo>
                  <a:cubicBezTo>
                    <a:pt x="176" y="354"/>
                    <a:pt x="208" y="402"/>
                    <a:pt x="238" y="450"/>
                  </a:cubicBezTo>
                  <a:cubicBezTo>
                    <a:pt x="300" y="548"/>
                    <a:pt x="361" y="648"/>
                    <a:pt x="420" y="748"/>
                  </a:cubicBezTo>
                  <a:cubicBezTo>
                    <a:pt x="536" y="953"/>
                    <a:pt x="642" y="1161"/>
                    <a:pt x="735" y="1378"/>
                  </a:cubicBezTo>
                  <a:cubicBezTo>
                    <a:pt x="742" y="1398"/>
                    <a:pt x="758" y="1406"/>
                    <a:pt x="775" y="1406"/>
                  </a:cubicBezTo>
                  <a:cubicBezTo>
                    <a:pt x="807" y="1406"/>
                    <a:pt x="842" y="1377"/>
                    <a:pt x="832" y="1340"/>
                  </a:cubicBezTo>
                  <a:cubicBezTo>
                    <a:pt x="770" y="1105"/>
                    <a:pt x="692" y="876"/>
                    <a:pt x="588" y="656"/>
                  </a:cubicBezTo>
                  <a:cubicBezTo>
                    <a:pt x="535" y="544"/>
                    <a:pt x="478" y="436"/>
                    <a:pt x="413" y="331"/>
                  </a:cubicBezTo>
                  <a:cubicBezTo>
                    <a:pt x="380" y="280"/>
                    <a:pt x="349" y="231"/>
                    <a:pt x="315" y="181"/>
                  </a:cubicBezTo>
                  <a:cubicBezTo>
                    <a:pt x="281" y="131"/>
                    <a:pt x="248" y="74"/>
                    <a:pt x="203" y="32"/>
                  </a:cubicBezTo>
                  <a:cubicBezTo>
                    <a:pt x="180" y="10"/>
                    <a:pt x="154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5084650" y="3661550"/>
              <a:ext cx="25800" cy="27100"/>
            </a:xfrm>
            <a:custGeom>
              <a:avLst/>
              <a:gdLst/>
              <a:ahLst/>
              <a:cxnLst/>
              <a:rect l="l" t="t" r="r" b="b"/>
              <a:pathLst>
                <a:path w="1032" h="1084" extrusionOk="0">
                  <a:moveTo>
                    <a:pt x="92" y="1"/>
                  </a:moveTo>
                  <a:cubicBezTo>
                    <a:pt x="72" y="1"/>
                    <a:pt x="52" y="8"/>
                    <a:pt x="33" y="23"/>
                  </a:cubicBezTo>
                  <a:cubicBezTo>
                    <a:pt x="28" y="27"/>
                    <a:pt x="22" y="34"/>
                    <a:pt x="20" y="39"/>
                  </a:cubicBezTo>
                  <a:cubicBezTo>
                    <a:pt x="1" y="64"/>
                    <a:pt x="2" y="101"/>
                    <a:pt x="16" y="128"/>
                  </a:cubicBezTo>
                  <a:cubicBezTo>
                    <a:pt x="66" y="223"/>
                    <a:pt x="157" y="294"/>
                    <a:pt x="233" y="369"/>
                  </a:cubicBezTo>
                  <a:cubicBezTo>
                    <a:pt x="311" y="446"/>
                    <a:pt x="388" y="521"/>
                    <a:pt x="463" y="599"/>
                  </a:cubicBezTo>
                  <a:cubicBezTo>
                    <a:pt x="615" y="755"/>
                    <a:pt x="771" y="904"/>
                    <a:pt x="917" y="1064"/>
                  </a:cubicBezTo>
                  <a:cubicBezTo>
                    <a:pt x="929" y="1078"/>
                    <a:pt x="943" y="1084"/>
                    <a:pt x="956" y="1084"/>
                  </a:cubicBezTo>
                  <a:cubicBezTo>
                    <a:pt x="997" y="1084"/>
                    <a:pt x="1031" y="1031"/>
                    <a:pt x="999" y="988"/>
                  </a:cubicBezTo>
                  <a:cubicBezTo>
                    <a:pt x="870" y="815"/>
                    <a:pt x="743" y="635"/>
                    <a:pt x="598" y="471"/>
                  </a:cubicBezTo>
                  <a:cubicBezTo>
                    <a:pt x="527" y="390"/>
                    <a:pt x="455" y="311"/>
                    <a:pt x="381" y="230"/>
                  </a:cubicBezTo>
                  <a:cubicBezTo>
                    <a:pt x="310" y="152"/>
                    <a:pt x="235" y="59"/>
                    <a:pt x="140" y="12"/>
                  </a:cubicBezTo>
                  <a:cubicBezTo>
                    <a:pt x="123" y="4"/>
                    <a:pt x="107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5068325" y="3689650"/>
              <a:ext cx="39525" cy="5275"/>
            </a:xfrm>
            <a:custGeom>
              <a:avLst/>
              <a:gdLst/>
              <a:ahLst/>
              <a:cxnLst/>
              <a:rect l="l" t="t" r="r" b="b"/>
              <a:pathLst>
                <a:path w="1581" h="211" extrusionOk="0">
                  <a:moveTo>
                    <a:pt x="476" y="1"/>
                  </a:moveTo>
                  <a:cubicBezTo>
                    <a:pt x="350" y="1"/>
                    <a:pt x="224" y="8"/>
                    <a:pt x="100" y="28"/>
                  </a:cubicBezTo>
                  <a:cubicBezTo>
                    <a:pt x="1" y="47"/>
                    <a:pt x="28" y="189"/>
                    <a:pt x="120" y="201"/>
                  </a:cubicBezTo>
                  <a:cubicBezTo>
                    <a:pt x="198" y="209"/>
                    <a:pt x="277" y="211"/>
                    <a:pt x="356" y="211"/>
                  </a:cubicBezTo>
                  <a:cubicBezTo>
                    <a:pt x="514" y="211"/>
                    <a:pt x="672" y="201"/>
                    <a:pt x="829" y="201"/>
                  </a:cubicBezTo>
                  <a:cubicBezTo>
                    <a:pt x="943" y="199"/>
                    <a:pt x="1058" y="197"/>
                    <a:pt x="1171" y="196"/>
                  </a:cubicBezTo>
                  <a:cubicBezTo>
                    <a:pt x="1269" y="192"/>
                    <a:pt x="1368" y="177"/>
                    <a:pt x="1467" y="177"/>
                  </a:cubicBezTo>
                  <a:cubicBezTo>
                    <a:pt x="1491" y="177"/>
                    <a:pt x="1515" y="178"/>
                    <a:pt x="1539" y="180"/>
                  </a:cubicBezTo>
                  <a:cubicBezTo>
                    <a:pt x="1540" y="180"/>
                    <a:pt x="1541" y="180"/>
                    <a:pt x="1542" y="180"/>
                  </a:cubicBezTo>
                  <a:cubicBezTo>
                    <a:pt x="1580" y="180"/>
                    <a:pt x="1581" y="119"/>
                    <a:pt x="1540" y="116"/>
                  </a:cubicBezTo>
                  <a:cubicBezTo>
                    <a:pt x="1417" y="105"/>
                    <a:pt x="1298" y="62"/>
                    <a:pt x="1176" y="47"/>
                  </a:cubicBezTo>
                  <a:cubicBezTo>
                    <a:pt x="1056" y="31"/>
                    <a:pt x="939" y="18"/>
                    <a:pt x="821" y="13"/>
                  </a:cubicBezTo>
                  <a:cubicBezTo>
                    <a:pt x="707" y="7"/>
                    <a:pt x="591" y="1"/>
                    <a:pt x="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5070650" y="3695500"/>
              <a:ext cx="38275" cy="16175"/>
            </a:xfrm>
            <a:custGeom>
              <a:avLst/>
              <a:gdLst/>
              <a:ahLst/>
              <a:cxnLst/>
              <a:rect l="l" t="t" r="r" b="b"/>
              <a:pathLst>
                <a:path w="1531" h="647" extrusionOk="0">
                  <a:moveTo>
                    <a:pt x="1442" y="0"/>
                  </a:moveTo>
                  <a:cubicBezTo>
                    <a:pt x="1441" y="0"/>
                    <a:pt x="1440" y="0"/>
                    <a:pt x="1439" y="0"/>
                  </a:cubicBezTo>
                  <a:cubicBezTo>
                    <a:pt x="1313" y="10"/>
                    <a:pt x="1190" y="71"/>
                    <a:pt x="1076" y="119"/>
                  </a:cubicBezTo>
                  <a:lnTo>
                    <a:pt x="739" y="258"/>
                  </a:lnTo>
                  <a:cubicBezTo>
                    <a:pt x="508" y="353"/>
                    <a:pt x="282" y="468"/>
                    <a:pt x="47" y="559"/>
                  </a:cubicBezTo>
                  <a:cubicBezTo>
                    <a:pt x="1" y="578"/>
                    <a:pt x="11" y="647"/>
                    <a:pt x="51" y="647"/>
                  </a:cubicBezTo>
                  <a:cubicBezTo>
                    <a:pt x="56" y="647"/>
                    <a:pt x="62" y="645"/>
                    <a:pt x="68" y="643"/>
                  </a:cubicBezTo>
                  <a:cubicBezTo>
                    <a:pt x="304" y="552"/>
                    <a:pt x="548" y="487"/>
                    <a:pt x="786" y="402"/>
                  </a:cubicBezTo>
                  <a:cubicBezTo>
                    <a:pt x="907" y="359"/>
                    <a:pt x="1027" y="315"/>
                    <a:pt x="1148" y="273"/>
                  </a:cubicBezTo>
                  <a:cubicBezTo>
                    <a:pt x="1261" y="231"/>
                    <a:pt x="1389" y="197"/>
                    <a:pt x="1484" y="121"/>
                  </a:cubicBezTo>
                  <a:cubicBezTo>
                    <a:pt x="1530" y="84"/>
                    <a:pt x="1498" y="0"/>
                    <a:pt x="1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5109825" y="3705625"/>
              <a:ext cx="7075" cy="34350"/>
            </a:xfrm>
            <a:custGeom>
              <a:avLst/>
              <a:gdLst/>
              <a:ahLst/>
              <a:cxnLst/>
              <a:rect l="l" t="t" r="r" b="b"/>
              <a:pathLst>
                <a:path w="283" h="1374" extrusionOk="0">
                  <a:moveTo>
                    <a:pt x="195" y="0"/>
                  </a:moveTo>
                  <a:cubicBezTo>
                    <a:pt x="153" y="0"/>
                    <a:pt x="109" y="27"/>
                    <a:pt x="104" y="82"/>
                  </a:cubicBezTo>
                  <a:lnTo>
                    <a:pt x="51" y="688"/>
                  </a:lnTo>
                  <a:cubicBezTo>
                    <a:pt x="34" y="889"/>
                    <a:pt x="1" y="1092"/>
                    <a:pt x="14" y="1295"/>
                  </a:cubicBezTo>
                  <a:cubicBezTo>
                    <a:pt x="17" y="1342"/>
                    <a:pt x="61" y="1373"/>
                    <a:pt x="101" y="1373"/>
                  </a:cubicBezTo>
                  <a:cubicBezTo>
                    <a:pt x="130" y="1373"/>
                    <a:pt x="157" y="1357"/>
                    <a:pt x="165" y="1319"/>
                  </a:cubicBezTo>
                  <a:cubicBezTo>
                    <a:pt x="212" y="1119"/>
                    <a:pt x="215" y="910"/>
                    <a:pt x="232" y="705"/>
                  </a:cubicBezTo>
                  <a:lnTo>
                    <a:pt x="279" y="87"/>
                  </a:lnTo>
                  <a:cubicBezTo>
                    <a:pt x="283" y="30"/>
                    <a:pt x="23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5117375" y="3705575"/>
              <a:ext cx="12100" cy="30600"/>
            </a:xfrm>
            <a:custGeom>
              <a:avLst/>
              <a:gdLst/>
              <a:ahLst/>
              <a:cxnLst/>
              <a:rect l="l" t="t" r="r" b="b"/>
              <a:pathLst>
                <a:path w="484" h="1224" extrusionOk="0">
                  <a:moveTo>
                    <a:pt x="30" y="0"/>
                  </a:moveTo>
                  <a:cubicBezTo>
                    <a:pt x="16" y="0"/>
                    <a:pt x="1" y="12"/>
                    <a:pt x="4" y="30"/>
                  </a:cubicBezTo>
                  <a:cubicBezTo>
                    <a:pt x="46" y="250"/>
                    <a:pt x="93" y="470"/>
                    <a:pt x="140" y="690"/>
                  </a:cubicBezTo>
                  <a:cubicBezTo>
                    <a:pt x="164" y="793"/>
                    <a:pt x="181" y="900"/>
                    <a:pt x="217" y="999"/>
                  </a:cubicBezTo>
                  <a:cubicBezTo>
                    <a:pt x="251" y="1094"/>
                    <a:pt x="292" y="1182"/>
                    <a:pt x="391" y="1220"/>
                  </a:cubicBezTo>
                  <a:cubicBezTo>
                    <a:pt x="398" y="1223"/>
                    <a:pt x="404" y="1224"/>
                    <a:pt x="410" y="1224"/>
                  </a:cubicBezTo>
                  <a:cubicBezTo>
                    <a:pt x="452" y="1224"/>
                    <a:pt x="483" y="1172"/>
                    <a:pt x="462" y="1135"/>
                  </a:cubicBezTo>
                  <a:cubicBezTo>
                    <a:pt x="420" y="1063"/>
                    <a:pt x="378" y="992"/>
                    <a:pt x="350" y="912"/>
                  </a:cubicBezTo>
                  <a:cubicBezTo>
                    <a:pt x="316" y="816"/>
                    <a:pt x="279" y="721"/>
                    <a:pt x="245" y="624"/>
                  </a:cubicBezTo>
                  <a:cubicBezTo>
                    <a:pt x="176" y="426"/>
                    <a:pt x="112" y="224"/>
                    <a:pt x="55" y="20"/>
                  </a:cubicBezTo>
                  <a:cubicBezTo>
                    <a:pt x="51" y="6"/>
                    <a:pt x="41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5123125" y="3699000"/>
              <a:ext cx="175" cy="125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7" y="1"/>
                  </a:moveTo>
                  <a:lnTo>
                    <a:pt x="7" y="1"/>
                  </a:lnTo>
                  <a:cubicBezTo>
                    <a:pt x="2" y="2"/>
                    <a:pt x="2" y="2"/>
                    <a:pt x="1" y="5"/>
                  </a:cubicBezTo>
                  <a:lnTo>
                    <a:pt x="2" y="5"/>
                  </a:lnTo>
                  <a:cubicBezTo>
                    <a:pt x="5" y="2"/>
                    <a:pt x="2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6" y="1"/>
                    <a:pt x="6" y="1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4899000" y="3393525"/>
              <a:ext cx="435775" cy="417050"/>
            </a:xfrm>
            <a:custGeom>
              <a:avLst/>
              <a:gdLst/>
              <a:ahLst/>
              <a:cxnLst/>
              <a:rect l="l" t="t" r="r" b="b"/>
              <a:pathLst>
                <a:path w="17431" h="16682" extrusionOk="0">
                  <a:moveTo>
                    <a:pt x="3662" y="1777"/>
                  </a:moveTo>
                  <a:cubicBezTo>
                    <a:pt x="3830" y="1777"/>
                    <a:pt x="3992" y="1869"/>
                    <a:pt x="4132" y="1956"/>
                  </a:cubicBezTo>
                  <a:cubicBezTo>
                    <a:pt x="4141" y="1961"/>
                    <a:pt x="4149" y="1963"/>
                    <a:pt x="4157" y="1963"/>
                  </a:cubicBezTo>
                  <a:cubicBezTo>
                    <a:pt x="4171" y="1963"/>
                    <a:pt x="4183" y="1957"/>
                    <a:pt x="4193" y="1948"/>
                  </a:cubicBezTo>
                  <a:cubicBezTo>
                    <a:pt x="4229" y="2220"/>
                    <a:pt x="4321" y="2485"/>
                    <a:pt x="4419" y="2742"/>
                  </a:cubicBezTo>
                  <a:cubicBezTo>
                    <a:pt x="4541" y="3060"/>
                    <a:pt x="4683" y="3368"/>
                    <a:pt x="4846" y="3669"/>
                  </a:cubicBezTo>
                  <a:cubicBezTo>
                    <a:pt x="5047" y="4035"/>
                    <a:pt x="5283" y="4382"/>
                    <a:pt x="5541" y="4713"/>
                  </a:cubicBezTo>
                  <a:cubicBezTo>
                    <a:pt x="5489" y="4670"/>
                    <a:pt x="5437" y="4628"/>
                    <a:pt x="5391" y="4594"/>
                  </a:cubicBezTo>
                  <a:cubicBezTo>
                    <a:pt x="5199" y="4453"/>
                    <a:pt x="5009" y="4310"/>
                    <a:pt x="4820" y="4167"/>
                  </a:cubicBezTo>
                  <a:cubicBezTo>
                    <a:pt x="4473" y="3903"/>
                    <a:pt x="4126" y="3636"/>
                    <a:pt x="3823" y="3322"/>
                  </a:cubicBezTo>
                  <a:cubicBezTo>
                    <a:pt x="3559" y="3049"/>
                    <a:pt x="3206" y="2680"/>
                    <a:pt x="3221" y="2270"/>
                  </a:cubicBezTo>
                  <a:cubicBezTo>
                    <a:pt x="3231" y="2071"/>
                    <a:pt x="3340" y="1851"/>
                    <a:pt x="3543" y="1793"/>
                  </a:cubicBezTo>
                  <a:cubicBezTo>
                    <a:pt x="3583" y="1782"/>
                    <a:pt x="3623" y="1777"/>
                    <a:pt x="3662" y="1777"/>
                  </a:cubicBezTo>
                  <a:close/>
                  <a:moveTo>
                    <a:pt x="6950" y="1083"/>
                  </a:moveTo>
                  <a:cubicBezTo>
                    <a:pt x="6953" y="1083"/>
                    <a:pt x="6957" y="1083"/>
                    <a:pt x="6960" y="1084"/>
                  </a:cubicBezTo>
                  <a:cubicBezTo>
                    <a:pt x="7107" y="1094"/>
                    <a:pt x="7205" y="1271"/>
                    <a:pt x="7258" y="1387"/>
                  </a:cubicBezTo>
                  <a:cubicBezTo>
                    <a:pt x="7354" y="1593"/>
                    <a:pt x="7380" y="1821"/>
                    <a:pt x="7370" y="2047"/>
                  </a:cubicBezTo>
                  <a:cubicBezTo>
                    <a:pt x="7346" y="2580"/>
                    <a:pt x="7119" y="3103"/>
                    <a:pt x="6885" y="3576"/>
                  </a:cubicBezTo>
                  <a:cubicBezTo>
                    <a:pt x="6665" y="4018"/>
                    <a:pt x="6409" y="4442"/>
                    <a:pt x="6162" y="4869"/>
                  </a:cubicBezTo>
                  <a:cubicBezTo>
                    <a:pt x="6165" y="4266"/>
                    <a:pt x="6172" y="3660"/>
                    <a:pt x="6228" y="3061"/>
                  </a:cubicBezTo>
                  <a:cubicBezTo>
                    <a:pt x="6256" y="2761"/>
                    <a:pt x="6296" y="2460"/>
                    <a:pt x="6354" y="2165"/>
                  </a:cubicBezTo>
                  <a:cubicBezTo>
                    <a:pt x="6409" y="1884"/>
                    <a:pt x="6470" y="1586"/>
                    <a:pt x="6626" y="1342"/>
                  </a:cubicBezTo>
                  <a:cubicBezTo>
                    <a:pt x="6694" y="1235"/>
                    <a:pt x="6810" y="1083"/>
                    <a:pt x="6950" y="1083"/>
                  </a:cubicBezTo>
                  <a:close/>
                  <a:moveTo>
                    <a:pt x="4965" y="986"/>
                  </a:moveTo>
                  <a:cubicBezTo>
                    <a:pt x="5118" y="986"/>
                    <a:pt x="5271" y="1059"/>
                    <a:pt x="5389" y="1191"/>
                  </a:cubicBezTo>
                  <a:cubicBezTo>
                    <a:pt x="5598" y="1428"/>
                    <a:pt x="5647" y="1759"/>
                    <a:pt x="5700" y="2060"/>
                  </a:cubicBezTo>
                  <a:cubicBezTo>
                    <a:pt x="5754" y="2380"/>
                    <a:pt x="5796" y="2705"/>
                    <a:pt x="5830" y="3029"/>
                  </a:cubicBezTo>
                  <a:cubicBezTo>
                    <a:pt x="5896" y="3647"/>
                    <a:pt x="5928" y="4267"/>
                    <a:pt x="5957" y="4889"/>
                  </a:cubicBezTo>
                  <a:cubicBezTo>
                    <a:pt x="5602" y="4482"/>
                    <a:pt x="5287" y="4042"/>
                    <a:pt x="5027" y="3569"/>
                  </a:cubicBezTo>
                  <a:cubicBezTo>
                    <a:pt x="4754" y="3068"/>
                    <a:pt x="4473" y="2498"/>
                    <a:pt x="4392" y="1926"/>
                  </a:cubicBezTo>
                  <a:cubicBezTo>
                    <a:pt x="4353" y="1641"/>
                    <a:pt x="4402" y="1338"/>
                    <a:pt x="4617" y="1132"/>
                  </a:cubicBezTo>
                  <a:cubicBezTo>
                    <a:pt x="4722" y="1033"/>
                    <a:pt x="4844" y="986"/>
                    <a:pt x="4965" y="986"/>
                  </a:cubicBezTo>
                  <a:close/>
                  <a:moveTo>
                    <a:pt x="2311" y="4370"/>
                  </a:moveTo>
                  <a:cubicBezTo>
                    <a:pt x="2544" y="4370"/>
                    <a:pt x="2722" y="4511"/>
                    <a:pt x="2858" y="4720"/>
                  </a:cubicBezTo>
                  <a:cubicBezTo>
                    <a:pt x="3013" y="4955"/>
                    <a:pt x="3150" y="5208"/>
                    <a:pt x="3148" y="5496"/>
                  </a:cubicBezTo>
                  <a:cubicBezTo>
                    <a:pt x="3142" y="5793"/>
                    <a:pt x="3044" y="6090"/>
                    <a:pt x="2959" y="6374"/>
                  </a:cubicBezTo>
                  <a:cubicBezTo>
                    <a:pt x="2871" y="6669"/>
                    <a:pt x="2773" y="6964"/>
                    <a:pt x="2657" y="7251"/>
                  </a:cubicBezTo>
                  <a:cubicBezTo>
                    <a:pt x="2525" y="7198"/>
                    <a:pt x="2383" y="7171"/>
                    <a:pt x="2241" y="7171"/>
                  </a:cubicBezTo>
                  <a:cubicBezTo>
                    <a:pt x="2087" y="7171"/>
                    <a:pt x="1933" y="7203"/>
                    <a:pt x="1793" y="7265"/>
                  </a:cubicBezTo>
                  <a:cubicBezTo>
                    <a:pt x="1761" y="7160"/>
                    <a:pt x="1710" y="7062"/>
                    <a:pt x="1672" y="6962"/>
                  </a:cubicBezTo>
                  <a:cubicBezTo>
                    <a:pt x="1622" y="6834"/>
                    <a:pt x="1581" y="6702"/>
                    <a:pt x="1550" y="6571"/>
                  </a:cubicBezTo>
                  <a:cubicBezTo>
                    <a:pt x="1483" y="6312"/>
                    <a:pt x="1451" y="6045"/>
                    <a:pt x="1448" y="5777"/>
                  </a:cubicBezTo>
                  <a:cubicBezTo>
                    <a:pt x="1444" y="5262"/>
                    <a:pt x="1566" y="4533"/>
                    <a:pt x="2156" y="4389"/>
                  </a:cubicBezTo>
                  <a:cubicBezTo>
                    <a:pt x="2210" y="4376"/>
                    <a:pt x="2262" y="4370"/>
                    <a:pt x="2311" y="4370"/>
                  </a:cubicBezTo>
                  <a:close/>
                  <a:moveTo>
                    <a:pt x="8846" y="6234"/>
                  </a:moveTo>
                  <a:cubicBezTo>
                    <a:pt x="8887" y="6234"/>
                    <a:pt x="8929" y="6237"/>
                    <a:pt x="8970" y="6245"/>
                  </a:cubicBezTo>
                  <a:cubicBezTo>
                    <a:pt x="9250" y="6300"/>
                    <a:pt x="9482" y="6530"/>
                    <a:pt x="9567" y="6800"/>
                  </a:cubicBezTo>
                  <a:cubicBezTo>
                    <a:pt x="9343" y="6885"/>
                    <a:pt x="9152" y="7092"/>
                    <a:pt x="9048" y="7312"/>
                  </a:cubicBezTo>
                  <a:cubicBezTo>
                    <a:pt x="8946" y="6929"/>
                    <a:pt x="8641" y="6618"/>
                    <a:pt x="8265" y="6516"/>
                  </a:cubicBezTo>
                  <a:cubicBezTo>
                    <a:pt x="8405" y="6343"/>
                    <a:pt x="8622" y="6234"/>
                    <a:pt x="8846" y="6234"/>
                  </a:cubicBezTo>
                  <a:close/>
                  <a:moveTo>
                    <a:pt x="6871" y="5985"/>
                  </a:moveTo>
                  <a:cubicBezTo>
                    <a:pt x="6878" y="5985"/>
                    <a:pt x="6885" y="5985"/>
                    <a:pt x="6892" y="5985"/>
                  </a:cubicBezTo>
                  <a:cubicBezTo>
                    <a:pt x="7052" y="5993"/>
                    <a:pt x="7194" y="6078"/>
                    <a:pt x="7307" y="6190"/>
                  </a:cubicBezTo>
                  <a:cubicBezTo>
                    <a:pt x="7367" y="6247"/>
                    <a:pt x="7417" y="6312"/>
                    <a:pt x="7462" y="6380"/>
                  </a:cubicBezTo>
                  <a:cubicBezTo>
                    <a:pt x="7506" y="6444"/>
                    <a:pt x="7566" y="6516"/>
                    <a:pt x="7570" y="6596"/>
                  </a:cubicBezTo>
                  <a:cubicBezTo>
                    <a:pt x="7303" y="6750"/>
                    <a:pt x="7122" y="7038"/>
                    <a:pt x="7019" y="7345"/>
                  </a:cubicBezTo>
                  <a:cubicBezTo>
                    <a:pt x="6916" y="7011"/>
                    <a:pt x="6711" y="6688"/>
                    <a:pt x="6384" y="6566"/>
                  </a:cubicBezTo>
                  <a:cubicBezTo>
                    <a:pt x="6384" y="6557"/>
                    <a:pt x="6384" y="6550"/>
                    <a:pt x="6385" y="6542"/>
                  </a:cubicBezTo>
                  <a:cubicBezTo>
                    <a:pt x="6391" y="6496"/>
                    <a:pt x="6398" y="6452"/>
                    <a:pt x="6409" y="6408"/>
                  </a:cubicBezTo>
                  <a:cubicBezTo>
                    <a:pt x="6431" y="6326"/>
                    <a:pt x="6462" y="6248"/>
                    <a:pt x="6510" y="6180"/>
                  </a:cubicBezTo>
                  <a:cubicBezTo>
                    <a:pt x="6594" y="6059"/>
                    <a:pt x="6724" y="5985"/>
                    <a:pt x="6871" y="5985"/>
                  </a:cubicBezTo>
                  <a:close/>
                  <a:moveTo>
                    <a:pt x="3657" y="5364"/>
                  </a:moveTo>
                  <a:cubicBezTo>
                    <a:pt x="3778" y="5364"/>
                    <a:pt x="3904" y="5421"/>
                    <a:pt x="3985" y="5517"/>
                  </a:cubicBezTo>
                  <a:cubicBezTo>
                    <a:pt x="4144" y="5709"/>
                    <a:pt x="4126" y="5971"/>
                    <a:pt x="4036" y="6190"/>
                  </a:cubicBezTo>
                  <a:cubicBezTo>
                    <a:pt x="3931" y="6444"/>
                    <a:pt x="3729" y="6649"/>
                    <a:pt x="3550" y="6851"/>
                  </a:cubicBezTo>
                  <a:cubicBezTo>
                    <a:pt x="3362" y="7059"/>
                    <a:pt x="3176" y="7267"/>
                    <a:pt x="2990" y="7475"/>
                  </a:cubicBezTo>
                  <a:cubicBezTo>
                    <a:pt x="2921" y="7409"/>
                    <a:pt x="2845" y="7347"/>
                    <a:pt x="2763" y="7302"/>
                  </a:cubicBezTo>
                  <a:cubicBezTo>
                    <a:pt x="2901" y="6983"/>
                    <a:pt x="3030" y="6665"/>
                    <a:pt x="3133" y="6333"/>
                  </a:cubicBezTo>
                  <a:cubicBezTo>
                    <a:pt x="3213" y="6075"/>
                    <a:pt x="3298" y="5801"/>
                    <a:pt x="3306" y="5529"/>
                  </a:cubicBezTo>
                  <a:cubicBezTo>
                    <a:pt x="3316" y="5538"/>
                    <a:pt x="3329" y="5543"/>
                    <a:pt x="3341" y="5543"/>
                  </a:cubicBezTo>
                  <a:cubicBezTo>
                    <a:pt x="3356" y="5543"/>
                    <a:pt x="3371" y="5536"/>
                    <a:pt x="3382" y="5517"/>
                  </a:cubicBezTo>
                  <a:cubicBezTo>
                    <a:pt x="3445" y="5410"/>
                    <a:pt x="3549" y="5364"/>
                    <a:pt x="3657" y="5364"/>
                  </a:cubicBezTo>
                  <a:close/>
                  <a:moveTo>
                    <a:pt x="1035" y="4442"/>
                  </a:moveTo>
                  <a:cubicBezTo>
                    <a:pt x="1072" y="4442"/>
                    <a:pt x="1110" y="4452"/>
                    <a:pt x="1148" y="4474"/>
                  </a:cubicBezTo>
                  <a:cubicBezTo>
                    <a:pt x="1273" y="4550"/>
                    <a:pt x="1320" y="4686"/>
                    <a:pt x="1370" y="4815"/>
                  </a:cubicBezTo>
                  <a:cubicBezTo>
                    <a:pt x="1184" y="5185"/>
                    <a:pt x="1160" y="5636"/>
                    <a:pt x="1191" y="6039"/>
                  </a:cubicBezTo>
                  <a:cubicBezTo>
                    <a:pt x="1211" y="6289"/>
                    <a:pt x="1259" y="6536"/>
                    <a:pt x="1333" y="6776"/>
                  </a:cubicBezTo>
                  <a:cubicBezTo>
                    <a:pt x="1395" y="6972"/>
                    <a:pt x="1466" y="7213"/>
                    <a:pt x="1601" y="7379"/>
                  </a:cubicBezTo>
                  <a:cubicBezTo>
                    <a:pt x="1540" y="7423"/>
                    <a:pt x="1489" y="7475"/>
                    <a:pt x="1439" y="7531"/>
                  </a:cubicBezTo>
                  <a:cubicBezTo>
                    <a:pt x="1099" y="6974"/>
                    <a:pt x="865" y="6359"/>
                    <a:pt x="696" y="5730"/>
                  </a:cubicBezTo>
                  <a:cubicBezTo>
                    <a:pt x="602" y="5390"/>
                    <a:pt x="543" y="4999"/>
                    <a:pt x="730" y="4679"/>
                  </a:cubicBezTo>
                  <a:cubicBezTo>
                    <a:pt x="795" y="4567"/>
                    <a:pt x="906" y="4442"/>
                    <a:pt x="1035" y="4442"/>
                  </a:cubicBezTo>
                  <a:close/>
                  <a:moveTo>
                    <a:pt x="6096" y="6736"/>
                  </a:moveTo>
                  <a:cubicBezTo>
                    <a:pt x="6281" y="6736"/>
                    <a:pt x="6466" y="6836"/>
                    <a:pt x="6589" y="6972"/>
                  </a:cubicBezTo>
                  <a:cubicBezTo>
                    <a:pt x="6767" y="7169"/>
                    <a:pt x="6845" y="7426"/>
                    <a:pt x="6893" y="7681"/>
                  </a:cubicBezTo>
                  <a:cubicBezTo>
                    <a:pt x="6903" y="7735"/>
                    <a:pt x="6910" y="7790"/>
                    <a:pt x="6920" y="7844"/>
                  </a:cubicBezTo>
                  <a:cubicBezTo>
                    <a:pt x="6885" y="8294"/>
                    <a:pt x="6981" y="8715"/>
                    <a:pt x="7073" y="9149"/>
                  </a:cubicBezTo>
                  <a:cubicBezTo>
                    <a:pt x="7026" y="9134"/>
                    <a:pt x="6978" y="9120"/>
                    <a:pt x="6930" y="9104"/>
                  </a:cubicBezTo>
                  <a:cubicBezTo>
                    <a:pt x="6782" y="8921"/>
                    <a:pt x="6668" y="8715"/>
                    <a:pt x="6580" y="8497"/>
                  </a:cubicBezTo>
                  <a:cubicBezTo>
                    <a:pt x="6431" y="8131"/>
                    <a:pt x="6367" y="7740"/>
                    <a:pt x="6256" y="7362"/>
                  </a:cubicBezTo>
                  <a:cubicBezTo>
                    <a:pt x="6245" y="7325"/>
                    <a:pt x="6217" y="7309"/>
                    <a:pt x="6190" y="7309"/>
                  </a:cubicBezTo>
                  <a:cubicBezTo>
                    <a:pt x="6150" y="7309"/>
                    <a:pt x="6109" y="7342"/>
                    <a:pt x="6116" y="7396"/>
                  </a:cubicBezTo>
                  <a:cubicBezTo>
                    <a:pt x="6196" y="7963"/>
                    <a:pt x="6370" y="8575"/>
                    <a:pt x="6714" y="9054"/>
                  </a:cubicBezTo>
                  <a:cubicBezTo>
                    <a:pt x="6703" y="9056"/>
                    <a:pt x="6697" y="9063"/>
                    <a:pt x="6689" y="9066"/>
                  </a:cubicBezTo>
                  <a:cubicBezTo>
                    <a:pt x="6686" y="9063"/>
                    <a:pt x="6682" y="9061"/>
                    <a:pt x="6679" y="9057"/>
                  </a:cubicBezTo>
                  <a:cubicBezTo>
                    <a:pt x="6665" y="9046"/>
                    <a:pt x="6648" y="9037"/>
                    <a:pt x="6631" y="9033"/>
                  </a:cubicBezTo>
                  <a:cubicBezTo>
                    <a:pt x="6385" y="8800"/>
                    <a:pt x="6164" y="8542"/>
                    <a:pt x="5994" y="8250"/>
                  </a:cubicBezTo>
                  <a:cubicBezTo>
                    <a:pt x="5789" y="7905"/>
                    <a:pt x="5349" y="7054"/>
                    <a:pt x="5882" y="6786"/>
                  </a:cubicBezTo>
                  <a:cubicBezTo>
                    <a:pt x="5950" y="6751"/>
                    <a:pt x="6023" y="6736"/>
                    <a:pt x="6096" y="6736"/>
                  </a:cubicBezTo>
                  <a:close/>
                  <a:moveTo>
                    <a:pt x="7991" y="6677"/>
                  </a:moveTo>
                  <a:cubicBezTo>
                    <a:pt x="8235" y="6677"/>
                    <a:pt x="8477" y="6794"/>
                    <a:pt x="8641" y="6974"/>
                  </a:cubicBezTo>
                  <a:cubicBezTo>
                    <a:pt x="9065" y="7433"/>
                    <a:pt x="8888" y="8149"/>
                    <a:pt x="8540" y="8596"/>
                  </a:cubicBezTo>
                  <a:cubicBezTo>
                    <a:pt x="8271" y="8944"/>
                    <a:pt x="7873" y="9181"/>
                    <a:pt x="7445" y="9263"/>
                  </a:cubicBezTo>
                  <a:lnTo>
                    <a:pt x="7402" y="9253"/>
                  </a:lnTo>
                  <a:cubicBezTo>
                    <a:pt x="7591" y="9117"/>
                    <a:pt x="7768" y="8971"/>
                    <a:pt x="7902" y="8772"/>
                  </a:cubicBezTo>
                  <a:cubicBezTo>
                    <a:pt x="8058" y="8538"/>
                    <a:pt x="8173" y="8275"/>
                    <a:pt x="8200" y="7993"/>
                  </a:cubicBezTo>
                  <a:cubicBezTo>
                    <a:pt x="8204" y="7950"/>
                    <a:pt x="8167" y="7926"/>
                    <a:pt x="8131" y="7926"/>
                  </a:cubicBezTo>
                  <a:cubicBezTo>
                    <a:pt x="8103" y="7926"/>
                    <a:pt x="8076" y="7940"/>
                    <a:pt x="8066" y="7972"/>
                  </a:cubicBezTo>
                  <a:cubicBezTo>
                    <a:pt x="7998" y="8219"/>
                    <a:pt x="7915" y="8461"/>
                    <a:pt x="7780" y="8681"/>
                  </a:cubicBezTo>
                  <a:cubicBezTo>
                    <a:pt x="7658" y="8883"/>
                    <a:pt x="7513" y="9084"/>
                    <a:pt x="7329" y="9233"/>
                  </a:cubicBezTo>
                  <a:cubicBezTo>
                    <a:pt x="7307" y="9227"/>
                    <a:pt x="7289" y="9219"/>
                    <a:pt x="7269" y="9213"/>
                  </a:cubicBezTo>
                  <a:cubicBezTo>
                    <a:pt x="7244" y="8956"/>
                    <a:pt x="7212" y="8700"/>
                    <a:pt x="7184" y="8444"/>
                  </a:cubicBezTo>
                  <a:cubicBezTo>
                    <a:pt x="7157" y="8202"/>
                    <a:pt x="7133" y="7956"/>
                    <a:pt x="7095" y="7714"/>
                  </a:cubicBezTo>
                  <a:cubicBezTo>
                    <a:pt x="7107" y="7641"/>
                    <a:pt x="7123" y="7567"/>
                    <a:pt x="7144" y="7499"/>
                  </a:cubicBezTo>
                  <a:cubicBezTo>
                    <a:pt x="7242" y="7169"/>
                    <a:pt x="7448" y="6793"/>
                    <a:pt x="7807" y="6701"/>
                  </a:cubicBezTo>
                  <a:cubicBezTo>
                    <a:pt x="7867" y="6685"/>
                    <a:pt x="7929" y="6677"/>
                    <a:pt x="7991" y="6677"/>
                  </a:cubicBezTo>
                  <a:close/>
                  <a:moveTo>
                    <a:pt x="9744" y="6959"/>
                  </a:moveTo>
                  <a:cubicBezTo>
                    <a:pt x="9760" y="6959"/>
                    <a:pt x="9776" y="6960"/>
                    <a:pt x="9793" y="6962"/>
                  </a:cubicBezTo>
                  <a:cubicBezTo>
                    <a:pt x="10087" y="6990"/>
                    <a:pt x="10180" y="7322"/>
                    <a:pt x="10173" y="7574"/>
                  </a:cubicBezTo>
                  <a:cubicBezTo>
                    <a:pt x="10162" y="8027"/>
                    <a:pt x="9874" y="8439"/>
                    <a:pt x="9556" y="8738"/>
                  </a:cubicBezTo>
                  <a:cubicBezTo>
                    <a:pt x="9299" y="8979"/>
                    <a:pt x="8993" y="9166"/>
                    <a:pt x="8665" y="9290"/>
                  </a:cubicBezTo>
                  <a:cubicBezTo>
                    <a:pt x="8523" y="9226"/>
                    <a:pt x="8362" y="9190"/>
                    <a:pt x="8193" y="9181"/>
                  </a:cubicBezTo>
                  <a:lnTo>
                    <a:pt x="8186" y="9181"/>
                  </a:lnTo>
                  <a:cubicBezTo>
                    <a:pt x="8353" y="9076"/>
                    <a:pt x="8505" y="8951"/>
                    <a:pt x="8634" y="8800"/>
                  </a:cubicBezTo>
                  <a:cubicBezTo>
                    <a:pt x="8963" y="8423"/>
                    <a:pt x="9159" y="7905"/>
                    <a:pt x="9071" y="7403"/>
                  </a:cubicBezTo>
                  <a:lnTo>
                    <a:pt x="9071" y="7403"/>
                  </a:lnTo>
                  <a:cubicBezTo>
                    <a:pt x="9078" y="7406"/>
                    <a:pt x="9086" y="7407"/>
                    <a:pt x="9093" y="7407"/>
                  </a:cubicBezTo>
                  <a:cubicBezTo>
                    <a:pt x="9108" y="7407"/>
                    <a:pt x="9123" y="7401"/>
                    <a:pt x="9135" y="7383"/>
                  </a:cubicBezTo>
                  <a:cubicBezTo>
                    <a:pt x="9270" y="7172"/>
                    <a:pt x="9477" y="6959"/>
                    <a:pt x="9744" y="6959"/>
                  </a:cubicBezTo>
                  <a:close/>
                  <a:moveTo>
                    <a:pt x="2245" y="7363"/>
                  </a:moveTo>
                  <a:cubicBezTo>
                    <a:pt x="2566" y="7363"/>
                    <a:pt x="2879" y="7531"/>
                    <a:pt x="3028" y="7833"/>
                  </a:cubicBezTo>
                  <a:cubicBezTo>
                    <a:pt x="3098" y="7970"/>
                    <a:pt x="3129" y="8124"/>
                    <a:pt x="3149" y="8277"/>
                  </a:cubicBezTo>
                  <a:cubicBezTo>
                    <a:pt x="3069" y="8515"/>
                    <a:pt x="3062" y="8772"/>
                    <a:pt x="3145" y="9015"/>
                  </a:cubicBezTo>
                  <a:cubicBezTo>
                    <a:pt x="3148" y="9019"/>
                    <a:pt x="3149" y="9020"/>
                    <a:pt x="3150" y="9024"/>
                  </a:cubicBezTo>
                  <a:lnTo>
                    <a:pt x="3150" y="9032"/>
                  </a:lnTo>
                  <a:cubicBezTo>
                    <a:pt x="3149" y="9063"/>
                    <a:pt x="3171" y="9077"/>
                    <a:pt x="3195" y="9077"/>
                  </a:cubicBezTo>
                  <a:cubicBezTo>
                    <a:pt x="3196" y="9077"/>
                    <a:pt x="3197" y="9077"/>
                    <a:pt x="3199" y="9077"/>
                  </a:cubicBezTo>
                  <a:cubicBezTo>
                    <a:pt x="3217" y="9087"/>
                    <a:pt x="3238" y="9092"/>
                    <a:pt x="3258" y="9092"/>
                  </a:cubicBezTo>
                  <a:cubicBezTo>
                    <a:pt x="3324" y="9092"/>
                    <a:pt x="3387" y="9043"/>
                    <a:pt x="3360" y="8963"/>
                  </a:cubicBezTo>
                  <a:cubicBezTo>
                    <a:pt x="3197" y="8492"/>
                    <a:pt x="3434" y="7990"/>
                    <a:pt x="3864" y="7756"/>
                  </a:cubicBezTo>
                  <a:cubicBezTo>
                    <a:pt x="4058" y="7650"/>
                    <a:pt x="4309" y="7583"/>
                    <a:pt x="4556" y="7583"/>
                  </a:cubicBezTo>
                  <a:cubicBezTo>
                    <a:pt x="4834" y="7583"/>
                    <a:pt x="5105" y="7669"/>
                    <a:pt x="5279" y="7880"/>
                  </a:cubicBezTo>
                  <a:cubicBezTo>
                    <a:pt x="5598" y="8268"/>
                    <a:pt x="5609" y="8850"/>
                    <a:pt x="5342" y="9267"/>
                  </a:cubicBezTo>
                  <a:cubicBezTo>
                    <a:pt x="5159" y="9552"/>
                    <a:pt x="4895" y="9708"/>
                    <a:pt x="4599" y="9802"/>
                  </a:cubicBezTo>
                  <a:cubicBezTo>
                    <a:pt x="4422" y="9830"/>
                    <a:pt x="4249" y="9870"/>
                    <a:pt x="4077" y="9908"/>
                  </a:cubicBezTo>
                  <a:cubicBezTo>
                    <a:pt x="4046" y="9772"/>
                    <a:pt x="3987" y="9644"/>
                    <a:pt x="3901" y="9537"/>
                  </a:cubicBezTo>
                  <a:lnTo>
                    <a:pt x="3901" y="9537"/>
                  </a:lnTo>
                  <a:cubicBezTo>
                    <a:pt x="3904" y="9537"/>
                    <a:pt x="3907" y="9537"/>
                    <a:pt x="3911" y="9537"/>
                  </a:cubicBezTo>
                  <a:cubicBezTo>
                    <a:pt x="3918" y="9537"/>
                    <a:pt x="3926" y="9536"/>
                    <a:pt x="3935" y="9531"/>
                  </a:cubicBezTo>
                  <a:cubicBezTo>
                    <a:pt x="4095" y="9430"/>
                    <a:pt x="4261" y="9332"/>
                    <a:pt x="4427" y="9240"/>
                  </a:cubicBezTo>
                  <a:cubicBezTo>
                    <a:pt x="4595" y="9148"/>
                    <a:pt x="4769" y="9070"/>
                    <a:pt x="4914" y="8946"/>
                  </a:cubicBezTo>
                  <a:cubicBezTo>
                    <a:pt x="4948" y="8915"/>
                    <a:pt x="4921" y="8860"/>
                    <a:pt x="4879" y="8860"/>
                  </a:cubicBezTo>
                  <a:cubicBezTo>
                    <a:pt x="4875" y="8860"/>
                    <a:pt x="4871" y="8860"/>
                    <a:pt x="4867" y="8861"/>
                  </a:cubicBezTo>
                  <a:cubicBezTo>
                    <a:pt x="4681" y="8904"/>
                    <a:pt x="4518" y="9012"/>
                    <a:pt x="4356" y="9112"/>
                  </a:cubicBezTo>
                  <a:cubicBezTo>
                    <a:pt x="4193" y="9213"/>
                    <a:pt x="4034" y="9320"/>
                    <a:pt x="3878" y="9430"/>
                  </a:cubicBezTo>
                  <a:cubicBezTo>
                    <a:pt x="3857" y="9444"/>
                    <a:pt x="3853" y="9466"/>
                    <a:pt x="3854" y="9487"/>
                  </a:cubicBezTo>
                  <a:cubicBezTo>
                    <a:pt x="3850" y="9480"/>
                    <a:pt x="3844" y="9473"/>
                    <a:pt x="3837" y="9467"/>
                  </a:cubicBezTo>
                  <a:cubicBezTo>
                    <a:pt x="3779" y="9410"/>
                    <a:pt x="3711" y="9366"/>
                    <a:pt x="3641" y="9331"/>
                  </a:cubicBezTo>
                  <a:cubicBezTo>
                    <a:pt x="3531" y="9234"/>
                    <a:pt x="3403" y="9162"/>
                    <a:pt x="3270" y="9135"/>
                  </a:cubicBezTo>
                  <a:cubicBezTo>
                    <a:pt x="3217" y="9125"/>
                    <a:pt x="3162" y="9120"/>
                    <a:pt x="3105" y="9120"/>
                  </a:cubicBezTo>
                  <a:cubicBezTo>
                    <a:pt x="3000" y="9120"/>
                    <a:pt x="2890" y="9137"/>
                    <a:pt x="2787" y="9169"/>
                  </a:cubicBezTo>
                  <a:cubicBezTo>
                    <a:pt x="2774" y="9107"/>
                    <a:pt x="2764" y="9043"/>
                    <a:pt x="2746" y="8981"/>
                  </a:cubicBezTo>
                  <a:cubicBezTo>
                    <a:pt x="2722" y="8894"/>
                    <a:pt x="2696" y="8806"/>
                    <a:pt x="2669" y="8718"/>
                  </a:cubicBezTo>
                  <a:cubicBezTo>
                    <a:pt x="2641" y="8630"/>
                    <a:pt x="2615" y="8539"/>
                    <a:pt x="2586" y="8451"/>
                  </a:cubicBezTo>
                  <a:cubicBezTo>
                    <a:pt x="2569" y="8404"/>
                    <a:pt x="2552" y="8360"/>
                    <a:pt x="2536" y="8314"/>
                  </a:cubicBezTo>
                  <a:cubicBezTo>
                    <a:pt x="2518" y="8264"/>
                    <a:pt x="2495" y="8229"/>
                    <a:pt x="2461" y="8189"/>
                  </a:cubicBezTo>
                  <a:cubicBezTo>
                    <a:pt x="2448" y="8173"/>
                    <a:pt x="2431" y="8166"/>
                    <a:pt x="2415" y="8166"/>
                  </a:cubicBezTo>
                  <a:cubicBezTo>
                    <a:pt x="2381" y="8166"/>
                    <a:pt x="2346" y="8195"/>
                    <a:pt x="2343" y="8233"/>
                  </a:cubicBezTo>
                  <a:cubicBezTo>
                    <a:pt x="2337" y="8331"/>
                    <a:pt x="2370" y="8426"/>
                    <a:pt x="2403" y="8518"/>
                  </a:cubicBezTo>
                  <a:cubicBezTo>
                    <a:pt x="2432" y="8605"/>
                    <a:pt x="2462" y="8690"/>
                    <a:pt x="2492" y="8778"/>
                  </a:cubicBezTo>
                  <a:cubicBezTo>
                    <a:pt x="2525" y="8867"/>
                    <a:pt x="2562" y="8956"/>
                    <a:pt x="2598" y="9047"/>
                  </a:cubicBezTo>
                  <a:cubicBezTo>
                    <a:pt x="2623" y="9104"/>
                    <a:pt x="2652" y="9156"/>
                    <a:pt x="2679" y="9210"/>
                  </a:cubicBezTo>
                  <a:cubicBezTo>
                    <a:pt x="2570" y="9257"/>
                    <a:pt x="2474" y="9320"/>
                    <a:pt x="2398" y="9399"/>
                  </a:cubicBezTo>
                  <a:cubicBezTo>
                    <a:pt x="2370" y="9430"/>
                    <a:pt x="2350" y="9463"/>
                    <a:pt x="2327" y="9497"/>
                  </a:cubicBezTo>
                  <a:cubicBezTo>
                    <a:pt x="2326" y="9461"/>
                    <a:pt x="2305" y="9430"/>
                    <a:pt x="2261" y="9419"/>
                  </a:cubicBezTo>
                  <a:cubicBezTo>
                    <a:pt x="1820" y="9320"/>
                    <a:pt x="1444" y="8971"/>
                    <a:pt x="1354" y="8522"/>
                  </a:cubicBezTo>
                  <a:cubicBezTo>
                    <a:pt x="1268" y="8078"/>
                    <a:pt x="1500" y="7579"/>
                    <a:pt x="1930" y="7418"/>
                  </a:cubicBezTo>
                  <a:cubicBezTo>
                    <a:pt x="2032" y="7381"/>
                    <a:pt x="2139" y="7363"/>
                    <a:pt x="2245" y="7363"/>
                  </a:cubicBezTo>
                  <a:close/>
                  <a:moveTo>
                    <a:pt x="3089" y="9387"/>
                  </a:moveTo>
                  <a:cubicBezTo>
                    <a:pt x="3183" y="9387"/>
                    <a:pt x="3276" y="9408"/>
                    <a:pt x="3356" y="9459"/>
                  </a:cubicBezTo>
                  <a:cubicBezTo>
                    <a:pt x="3529" y="9566"/>
                    <a:pt x="3732" y="9782"/>
                    <a:pt x="3728" y="9999"/>
                  </a:cubicBezTo>
                  <a:cubicBezTo>
                    <a:pt x="3724" y="10194"/>
                    <a:pt x="3596" y="10367"/>
                    <a:pt x="3427" y="10453"/>
                  </a:cubicBezTo>
                  <a:cubicBezTo>
                    <a:pt x="3338" y="10500"/>
                    <a:pt x="3234" y="10524"/>
                    <a:pt x="3133" y="10530"/>
                  </a:cubicBezTo>
                  <a:cubicBezTo>
                    <a:pt x="3126" y="10530"/>
                    <a:pt x="3119" y="10530"/>
                    <a:pt x="3111" y="10530"/>
                  </a:cubicBezTo>
                  <a:cubicBezTo>
                    <a:pt x="3065" y="10530"/>
                    <a:pt x="3021" y="10527"/>
                    <a:pt x="2977" y="10524"/>
                  </a:cubicBezTo>
                  <a:cubicBezTo>
                    <a:pt x="2972" y="10520"/>
                    <a:pt x="2970" y="10516"/>
                    <a:pt x="2963" y="10513"/>
                  </a:cubicBezTo>
                  <a:cubicBezTo>
                    <a:pt x="2929" y="10504"/>
                    <a:pt x="2909" y="10496"/>
                    <a:pt x="2879" y="10474"/>
                  </a:cubicBezTo>
                  <a:cubicBezTo>
                    <a:pt x="2875" y="10472"/>
                    <a:pt x="2873" y="10471"/>
                    <a:pt x="2873" y="10471"/>
                  </a:cubicBezTo>
                  <a:lnTo>
                    <a:pt x="2873" y="10471"/>
                  </a:lnTo>
                  <a:cubicBezTo>
                    <a:pt x="2873" y="10471"/>
                    <a:pt x="2873" y="10471"/>
                    <a:pt x="2873" y="10471"/>
                  </a:cubicBezTo>
                  <a:cubicBezTo>
                    <a:pt x="2874" y="10471"/>
                    <a:pt x="2874" y="10470"/>
                    <a:pt x="2869" y="10466"/>
                  </a:cubicBezTo>
                  <a:lnTo>
                    <a:pt x="2851" y="10448"/>
                  </a:lnTo>
                  <a:cubicBezTo>
                    <a:pt x="2845" y="10440"/>
                    <a:pt x="2838" y="10435"/>
                    <a:pt x="2834" y="10428"/>
                  </a:cubicBezTo>
                  <a:cubicBezTo>
                    <a:pt x="2834" y="10427"/>
                    <a:pt x="2824" y="10414"/>
                    <a:pt x="2824" y="10414"/>
                  </a:cubicBezTo>
                  <a:lnTo>
                    <a:pt x="2824" y="10414"/>
                  </a:lnTo>
                  <a:cubicBezTo>
                    <a:pt x="2824" y="10414"/>
                    <a:pt x="2824" y="10416"/>
                    <a:pt x="2827" y="10419"/>
                  </a:cubicBezTo>
                  <a:lnTo>
                    <a:pt x="2827" y="10419"/>
                  </a:lnTo>
                  <a:cubicBezTo>
                    <a:pt x="2817" y="10405"/>
                    <a:pt x="2807" y="10389"/>
                    <a:pt x="2800" y="10374"/>
                  </a:cubicBezTo>
                  <a:cubicBezTo>
                    <a:pt x="2796" y="10367"/>
                    <a:pt x="2793" y="10357"/>
                    <a:pt x="2789" y="10348"/>
                  </a:cubicBezTo>
                  <a:cubicBezTo>
                    <a:pt x="2787" y="10345"/>
                    <a:pt x="2787" y="10347"/>
                    <a:pt x="2787" y="10345"/>
                  </a:cubicBezTo>
                  <a:lnTo>
                    <a:pt x="2787" y="10341"/>
                  </a:lnTo>
                  <a:cubicBezTo>
                    <a:pt x="2781" y="10324"/>
                    <a:pt x="2779" y="10307"/>
                    <a:pt x="2774" y="10290"/>
                  </a:cubicBezTo>
                  <a:cubicBezTo>
                    <a:pt x="2774" y="10287"/>
                    <a:pt x="2773" y="10284"/>
                    <a:pt x="2773" y="10282"/>
                  </a:cubicBezTo>
                  <a:lnTo>
                    <a:pt x="2773" y="10276"/>
                  </a:lnTo>
                  <a:cubicBezTo>
                    <a:pt x="2773" y="10267"/>
                    <a:pt x="2772" y="10257"/>
                    <a:pt x="2772" y="10253"/>
                  </a:cubicBezTo>
                  <a:cubicBezTo>
                    <a:pt x="2769" y="10240"/>
                    <a:pt x="2767" y="10229"/>
                    <a:pt x="2766" y="10218"/>
                  </a:cubicBezTo>
                  <a:lnTo>
                    <a:pt x="2766" y="10206"/>
                  </a:lnTo>
                  <a:cubicBezTo>
                    <a:pt x="2764" y="10186"/>
                    <a:pt x="2764" y="10168"/>
                    <a:pt x="2766" y="10148"/>
                  </a:cubicBezTo>
                  <a:cubicBezTo>
                    <a:pt x="2766" y="10130"/>
                    <a:pt x="2767" y="10113"/>
                    <a:pt x="2770" y="10094"/>
                  </a:cubicBezTo>
                  <a:cubicBezTo>
                    <a:pt x="2772" y="10084"/>
                    <a:pt x="2772" y="10076"/>
                    <a:pt x="2773" y="10064"/>
                  </a:cubicBezTo>
                  <a:cubicBezTo>
                    <a:pt x="2774" y="10057"/>
                    <a:pt x="2774" y="10052"/>
                    <a:pt x="2777" y="10045"/>
                  </a:cubicBezTo>
                  <a:lnTo>
                    <a:pt x="2777" y="10045"/>
                  </a:lnTo>
                  <a:cubicBezTo>
                    <a:pt x="2774" y="10050"/>
                    <a:pt x="2774" y="10056"/>
                    <a:pt x="2773" y="10062"/>
                  </a:cubicBezTo>
                  <a:cubicBezTo>
                    <a:pt x="2779" y="10013"/>
                    <a:pt x="2791" y="9965"/>
                    <a:pt x="2794" y="9917"/>
                  </a:cubicBezTo>
                  <a:cubicBezTo>
                    <a:pt x="2796" y="9893"/>
                    <a:pt x="2794" y="9870"/>
                    <a:pt x="2794" y="9845"/>
                  </a:cubicBezTo>
                  <a:cubicBezTo>
                    <a:pt x="2837" y="9839"/>
                    <a:pt x="2879" y="9836"/>
                    <a:pt x="2915" y="9832"/>
                  </a:cubicBezTo>
                  <a:cubicBezTo>
                    <a:pt x="2993" y="9823"/>
                    <a:pt x="3075" y="9818"/>
                    <a:pt x="3153" y="9818"/>
                  </a:cubicBezTo>
                  <a:cubicBezTo>
                    <a:pt x="3160" y="9818"/>
                    <a:pt x="3166" y="9817"/>
                    <a:pt x="3173" y="9817"/>
                  </a:cubicBezTo>
                  <a:cubicBezTo>
                    <a:pt x="3192" y="9817"/>
                    <a:pt x="3211" y="9819"/>
                    <a:pt x="3226" y="9830"/>
                  </a:cubicBezTo>
                  <a:cubicBezTo>
                    <a:pt x="3226" y="9832"/>
                    <a:pt x="3227" y="9835"/>
                    <a:pt x="3227" y="9839"/>
                  </a:cubicBezTo>
                  <a:cubicBezTo>
                    <a:pt x="3228" y="9836"/>
                    <a:pt x="3228" y="9835"/>
                    <a:pt x="3228" y="9835"/>
                  </a:cubicBezTo>
                  <a:lnTo>
                    <a:pt x="3228" y="9835"/>
                  </a:lnTo>
                  <a:cubicBezTo>
                    <a:pt x="3229" y="9835"/>
                    <a:pt x="3226" y="9861"/>
                    <a:pt x="3226" y="9864"/>
                  </a:cubicBezTo>
                  <a:cubicBezTo>
                    <a:pt x="3224" y="9881"/>
                    <a:pt x="3197" y="9935"/>
                    <a:pt x="3184" y="9962"/>
                  </a:cubicBezTo>
                  <a:cubicBezTo>
                    <a:pt x="3163" y="10009"/>
                    <a:pt x="3153" y="10052"/>
                    <a:pt x="3146" y="10104"/>
                  </a:cubicBezTo>
                  <a:cubicBezTo>
                    <a:pt x="3138" y="10164"/>
                    <a:pt x="3196" y="10208"/>
                    <a:pt x="3251" y="10208"/>
                  </a:cubicBezTo>
                  <a:cubicBezTo>
                    <a:pt x="3275" y="10208"/>
                    <a:pt x="3299" y="10199"/>
                    <a:pt x="3316" y="10179"/>
                  </a:cubicBezTo>
                  <a:cubicBezTo>
                    <a:pt x="3394" y="10098"/>
                    <a:pt x="3460" y="10008"/>
                    <a:pt x="3477" y="9890"/>
                  </a:cubicBezTo>
                  <a:cubicBezTo>
                    <a:pt x="3491" y="9798"/>
                    <a:pt x="3465" y="9700"/>
                    <a:pt x="3394" y="9636"/>
                  </a:cubicBezTo>
                  <a:cubicBezTo>
                    <a:pt x="3320" y="9568"/>
                    <a:pt x="3224" y="9559"/>
                    <a:pt x="3130" y="9559"/>
                  </a:cubicBezTo>
                  <a:cubicBezTo>
                    <a:pt x="3121" y="9559"/>
                    <a:pt x="3112" y="9559"/>
                    <a:pt x="3104" y="9559"/>
                  </a:cubicBezTo>
                  <a:cubicBezTo>
                    <a:pt x="3013" y="9561"/>
                    <a:pt x="2921" y="9568"/>
                    <a:pt x="2830" y="9578"/>
                  </a:cubicBezTo>
                  <a:cubicBezTo>
                    <a:pt x="2738" y="9586"/>
                    <a:pt x="2642" y="9595"/>
                    <a:pt x="2557" y="9637"/>
                  </a:cubicBezTo>
                  <a:cubicBezTo>
                    <a:pt x="2545" y="9644"/>
                    <a:pt x="2537" y="9654"/>
                    <a:pt x="2525" y="9662"/>
                  </a:cubicBezTo>
                  <a:cubicBezTo>
                    <a:pt x="2566" y="9602"/>
                    <a:pt x="2614" y="9547"/>
                    <a:pt x="2678" y="9508"/>
                  </a:cubicBezTo>
                  <a:cubicBezTo>
                    <a:pt x="2796" y="9436"/>
                    <a:pt x="2945" y="9387"/>
                    <a:pt x="3089" y="9387"/>
                  </a:cubicBezTo>
                  <a:close/>
                  <a:moveTo>
                    <a:pt x="1598" y="9529"/>
                  </a:moveTo>
                  <a:cubicBezTo>
                    <a:pt x="1802" y="9529"/>
                    <a:pt x="2007" y="9558"/>
                    <a:pt x="2203" y="9603"/>
                  </a:cubicBezTo>
                  <a:cubicBezTo>
                    <a:pt x="2210" y="9605"/>
                    <a:pt x="2218" y="9606"/>
                    <a:pt x="2225" y="9606"/>
                  </a:cubicBezTo>
                  <a:cubicBezTo>
                    <a:pt x="2237" y="9606"/>
                    <a:pt x="2249" y="9604"/>
                    <a:pt x="2261" y="9599"/>
                  </a:cubicBezTo>
                  <a:lnTo>
                    <a:pt x="2261" y="9599"/>
                  </a:lnTo>
                  <a:cubicBezTo>
                    <a:pt x="2204" y="9713"/>
                    <a:pt x="2176" y="9837"/>
                    <a:pt x="2170" y="9964"/>
                  </a:cubicBezTo>
                  <a:cubicBezTo>
                    <a:pt x="2048" y="10001"/>
                    <a:pt x="1923" y="10032"/>
                    <a:pt x="1795" y="10047"/>
                  </a:cubicBezTo>
                  <a:cubicBezTo>
                    <a:pt x="1610" y="10070"/>
                    <a:pt x="1421" y="10074"/>
                    <a:pt x="1239" y="10110"/>
                  </a:cubicBezTo>
                  <a:cubicBezTo>
                    <a:pt x="1198" y="10118"/>
                    <a:pt x="1173" y="10159"/>
                    <a:pt x="1177" y="10198"/>
                  </a:cubicBezTo>
                  <a:cubicBezTo>
                    <a:pt x="1181" y="10242"/>
                    <a:pt x="1217" y="10267"/>
                    <a:pt x="1256" y="10273"/>
                  </a:cubicBezTo>
                  <a:cubicBezTo>
                    <a:pt x="1294" y="10278"/>
                    <a:pt x="1332" y="10280"/>
                    <a:pt x="1370" y="10280"/>
                  </a:cubicBezTo>
                  <a:cubicBezTo>
                    <a:pt x="1529" y="10280"/>
                    <a:pt x="1690" y="10242"/>
                    <a:pt x="1842" y="10198"/>
                  </a:cubicBezTo>
                  <a:cubicBezTo>
                    <a:pt x="1953" y="10164"/>
                    <a:pt x="2065" y="10124"/>
                    <a:pt x="2176" y="10083"/>
                  </a:cubicBezTo>
                  <a:cubicBezTo>
                    <a:pt x="2179" y="10120"/>
                    <a:pt x="2183" y="10157"/>
                    <a:pt x="2191" y="10195"/>
                  </a:cubicBezTo>
                  <a:cubicBezTo>
                    <a:pt x="2214" y="10289"/>
                    <a:pt x="2257" y="10375"/>
                    <a:pt x="2306" y="10457"/>
                  </a:cubicBezTo>
                  <a:cubicBezTo>
                    <a:pt x="2180" y="10531"/>
                    <a:pt x="2055" y="10604"/>
                    <a:pt x="1932" y="10682"/>
                  </a:cubicBezTo>
                  <a:cubicBezTo>
                    <a:pt x="1736" y="10808"/>
                    <a:pt x="1527" y="10933"/>
                    <a:pt x="1364" y="11100"/>
                  </a:cubicBezTo>
                  <a:cubicBezTo>
                    <a:pt x="1319" y="11147"/>
                    <a:pt x="1357" y="11224"/>
                    <a:pt x="1412" y="11224"/>
                  </a:cubicBezTo>
                  <a:cubicBezTo>
                    <a:pt x="1423" y="11224"/>
                    <a:pt x="1434" y="11221"/>
                    <a:pt x="1446" y="11214"/>
                  </a:cubicBezTo>
                  <a:cubicBezTo>
                    <a:pt x="1646" y="11099"/>
                    <a:pt x="1822" y="10944"/>
                    <a:pt x="2008" y="10808"/>
                  </a:cubicBezTo>
                  <a:cubicBezTo>
                    <a:pt x="2127" y="10721"/>
                    <a:pt x="2248" y="10636"/>
                    <a:pt x="2373" y="10557"/>
                  </a:cubicBezTo>
                  <a:cubicBezTo>
                    <a:pt x="2469" y="10680"/>
                    <a:pt x="2591" y="10784"/>
                    <a:pt x="2730" y="10855"/>
                  </a:cubicBezTo>
                  <a:cubicBezTo>
                    <a:pt x="2823" y="10900"/>
                    <a:pt x="2922" y="10930"/>
                    <a:pt x="3023" y="10951"/>
                  </a:cubicBezTo>
                  <a:cubicBezTo>
                    <a:pt x="2969" y="11148"/>
                    <a:pt x="2913" y="11347"/>
                    <a:pt x="2858" y="11544"/>
                  </a:cubicBezTo>
                  <a:cubicBezTo>
                    <a:pt x="2787" y="11798"/>
                    <a:pt x="2711" y="12049"/>
                    <a:pt x="2664" y="12309"/>
                  </a:cubicBezTo>
                  <a:cubicBezTo>
                    <a:pt x="2655" y="12357"/>
                    <a:pt x="2692" y="12390"/>
                    <a:pt x="2728" y="12390"/>
                  </a:cubicBezTo>
                  <a:cubicBezTo>
                    <a:pt x="2752" y="12390"/>
                    <a:pt x="2775" y="12377"/>
                    <a:pt x="2786" y="12346"/>
                  </a:cubicBezTo>
                  <a:cubicBezTo>
                    <a:pt x="2874" y="12098"/>
                    <a:pt x="2935" y="11842"/>
                    <a:pt x="3000" y="11587"/>
                  </a:cubicBezTo>
                  <a:lnTo>
                    <a:pt x="3160" y="10975"/>
                  </a:lnTo>
                  <a:cubicBezTo>
                    <a:pt x="3168" y="10976"/>
                    <a:pt x="3175" y="10976"/>
                    <a:pt x="3183" y="10976"/>
                  </a:cubicBezTo>
                  <a:cubicBezTo>
                    <a:pt x="3222" y="10976"/>
                    <a:pt x="3262" y="10971"/>
                    <a:pt x="3302" y="10968"/>
                  </a:cubicBezTo>
                  <a:lnTo>
                    <a:pt x="3302" y="10968"/>
                  </a:lnTo>
                  <a:cubicBezTo>
                    <a:pt x="3297" y="11126"/>
                    <a:pt x="3298" y="11285"/>
                    <a:pt x="3312" y="11443"/>
                  </a:cubicBezTo>
                  <a:cubicBezTo>
                    <a:pt x="3332" y="11656"/>
                    <a:pt x="3352" y="11880"/>
                    <a:pt x="3437" y="12079"/>
                  </a:cubicBezTo>
                  <a:cubicBezTo>
                    <a:pt x="3445" y="12100"/>
                    <a:pt x="3465" y="12109"/>
                    <a:pt x="3485" y="12109"/>
                  </a:cubicBezTo>
                  <a:cubicBezTo>
                    <a:pt x="3515" y="12109"/>
                    <a:pt x="3546" y="12088"/>
                    <a:pt x="3545" y="12055"/>
                  </a:cubicBezTo>
                  <a:cubicBezTo>
                    <a:pt x="3526" y="11845"/>
                    <a:pt x="3472" y="11639"/>
                    <a:pt x="3451" y="11431"/>
                  </a:cubicBezTo>
                  <a:cubicBezTo>
                    <a:pt x="3434" y="11270"/>
                    <a:pt x="3431" y="11111"/>
                    <a:pt x="3434" y="10951"/>
                  </a:cubicBezTo>
                  <a:cubicBezTo>
                    <a:pt x="3497" y="10937"/>
                    <a:pt x="3559" y="10921"/>
                    <a:pt x="3617" y="10893"/>
                  </a:cubicBezTo>
                  <a:cubicBezTo>
                    <a:pt x="3760" y="10822"/>
                    <a:pt x="3878" y="10709"/>
                    <a:pt x="3962" y="10575"/>
                  </a:cubicBezTo>
                  <a:cubicBezTo>
                    <a:pt x="4111" y="10713"/>
                    <a:pt x="4257" y="10848"/>
                    <a:pt x="4410" y="10978"/>
                  </a:cubicBezTo>
                  <a:cubicBezTo>
                    <a:pt x="4512" y="11065"/>
                    <a:pt x="4617" y="11150"/>
                    <a:pt x="4722" y="11234"/>
                  </a:cubicBezTo>
                  <a:cubicBezTo>
                    <a:pt x="4827" y="11317"/>
                    <a:pt x="4934" y="11424"/>
                    <a:pt x="5063" y="11462"/>
                  </a:cubicBezTo>
                  <a:cubicBezTo>
                    <a:pt x="5067" y="11463"/>
                    <a:pt x="5071" y="11464"/>
                    <a:pt x="5075" y="11464"/>
                  </a:cubicBezTo>
                  <a:cubicBezTo>
                    <a:pt x="5106" y="11464"/>
                    <a:pt x="5133" y="11428"/>
                    <a:pt x="5114" y="11398"/>
                  </a:cubicBezTo>
                  <a:cubicBezTo>
                    <a:pt x="5043" y="11289"/>
                    <a:pt x="4921" y="11214"/>
                    <a:pt x="4820" y="11133"/>
                  </a:cubicBezTo>
                  <a:cubicBezTo>
                    <a:pt x="4715" y="11049"/>
                    <a:pt x="4612" y="10964"/>
                    <a:pt x="4508" y="10879"/>
                  </a:cubicBezTo>
                  <a:cubicBezTo>
                    <a:pt x="4341" y="10744"/>
                    <a:pt x="4179" y="10604"/>
                    <a:pt x="4019" y="10462"/>
                  </a:cubicBezTo>
                  <a:cubicBezTo>
                    <a:pt x="4021" y="10455"/>
                    <a:pt x="4023" y="10448"/>
                    <a:pt x="4027" y="10440"/>
                  </a:cubicBezTo>
                  <a:cubicBezTo>
                    <a:pt x="4227" y="10479"/>
                    <a:pt x="4426" y="10518"/>
                    <a:pt x="4624" y="10571"/>
                  </a:cubicBezTo>
                  <a:cubicBezTo>
                    <a:pt x="4751" y="10602"/>
                    <a:pt x="4878" y="10636"/>
                    <a:pt x="5005" y="10666"/>
                  </a:cubicBezTo>
                  <a:cubicBezTo>
                    <a:pt x="5137" y="10699"/>
                    <a:pt x="5269" y="10734"/>
                    <a:pt x="5405" y="10743"/>
                  </a:cubicBezTo>
                  <a:cubicBezTo>
                    <a:pt x="5406" y="10743"/>
                    <a:pt x="5407" y="10743"/>
                    <a:pt x="5408" y="10743"/>
                  </a:cubicBezTo>
                  <a:cubicBezTo>
                    <a:pt x="5455" y="10743"/>
                    <a:pt x="5474" y="10674"/>
                    <a:pt x="5433" y="10650"/>
                  </a:cubicBezTo>
                  <a:cubicBezTo>
                    <a:pt x="5201" y="10514"/>
                    <a:pt x="4907" y="10457"/>
                    <a:pt x="4644" y="10405"/>
                  </a:cubicBezTo>
                  <a:cubicBezTo>
                    <a:pt x="4454" y="10368"/>
                    <a:pt x="4263" y="10340"/>
                    <a:pt x="4073" y="10310"/>
                  </a:cubicBezTo>
                  <a:cubicBezTo>
                    <a:pt x="4083" y="10280"/>
                    <a:pt x="4090" y="10249"/>
                    <a:pt x="4094" y="10218"/>
                  </a:cubicBezTo>
                  <a:cubicBezTo>
                    <a:pt x="4100" y="10181"/>
                    <a:pt x="4097" y="10142"/>
                    <a:pt x="4097" y="10106"/>
                  </a:cubicBezTo>
                  <a:cubicBezTo>
                    <a:pt x="4304" y="10077"/>
                    <a:pt x="4505" y="10042"/>
                    <a:pt x="4695" y="9982"/>
                  </a:cubicBezTo>
                  <a:cubicBezTo>
                    <a:pt x="4814" y="9965"/>
                    <a:pt x="4933" y="9955"/>
                    <a:pt x="5051" y="9955"/>
                  </a:cubicBezTo>
                  <a:cubicBezTo>
                    <a:pt x="5308" y="9955"/>
                    <a:pt x="5559" y="10004"/>
                    <a:pt x="5788" y="10142"/>
                  </a:cubicBezTo>
                  <a:cubicBezTo>
                    <a:pt x="6290" y="10448"/>
                    <a:pt x="6469" y="11188"/>
                    <a:pt x="6214" y="11706"/>
                  </a:cubicBezTo>
                  <a:cubicBezTo>
                    <a:pt x="6038" y="12061"/>
                    <a:pt x="5648" y="12274"/>
                    <a:pt x="5257" y="12274"/>
                  </a:cubicBezTo>
                  <a:cubicBezTo>
                    <a:pt x="5154" y="12274"/>
                    <a:pt x="5051" y="12259"/>
                    <a:pt x="4952" y="12228"/>
                  </a:cubicBezTo>
                  <a:cubicBezTo>
                    <a:pt x="4674" y="12142"/>
                    <a:pt x="4458" y="11940"/>
                    <a:pt x="4307" y="11693"/>
                  </a:cubicBezTo>
                  <a:cubicBezTo>
                    <a:pt x="4246" y="11411"/>
                    <a:pt x="4134" y="11134"/>
                    <a:pt x="4054" y="10862"/>
                  </a:cubicBezTo>
                  <a:cubicBezTo>
                    <a:pt x="4040" y="10813"/>
                    <a:pt x="3993" y="10788"/>
                    <a:pt x="3948" y="10788"/>
                  </a:cubicBezTo>
                  <a:cubicBezTo>
                    <a:pt x="3898" y="10788"/>
                    <a:pt x="3850" y="10820"/>
                    <a:pt x="3856" y="10883"/>
                  </a:cubicBezTo>
                  <a:cubicBezTo>
                    <a:pt x="3856" y="10892"/>
                    <a:pt x="3857" y="10900"/>
                    <a:pt x="3858" y="10909"/>
                  </a:cubicBezTo>
                  <a:lnTo>
                    <a:pt x="3858" y="10911"/>
                  </a:lnTo>
                  <a:cubicBezTo>
                    <a:pt x="3881" y="11182"/>
                    <a:pt x="3959" y="11462"/>
                    <a:pt x="4092" y="11709"/>
                  </a:cubicBezTo>
                  <a:cubicBezTo>
                    <a:pt x="4118" y="11829"/>
                    <a:pt x="4136" y="11950"/>
                    <a:pt x="4134" y="12072"/>
                  </a:cubicBezTo>
                  <a:cubicBezTo>
                    <a:pt x="4126" y="12482"/>
                    <a:pt x="3858" y="12841"/>
                    <a:pt x="3467" y="12962"/>
                  </a:cubicBezTo>
                  <a:cubicBezTo>
                    <a:pt x="3372" y="12991"/>
                    <a:pt x="3273" y="13005"/>
                    <a:pt x="3174" y="13005"/>
                  </a:cubicBezTo>
                  <a:cubicBezTo>
                    <a:pt x="2861" y="13005"/>
                    <a:pt x="2546" y="12865"/>
                    <a:pt x="2345" y="12628"/>
                  </a:cubicBezTo>
                  <a:cubicBezTo>
                    <a:pt x="2032" y="12264"/>
                    <a:pt x="2349" y="11652"/>
                    <a:pt x="2635" y="11373"/>
                  </a:cubicBezTo>
                  <a:cubicBezTo>
                    <a:pt x="2713" y="11290"/>
                    <a:pt x="2638" y="11171"/>
                    <a:pt x="2553" y="11171"/>
                  </a:cubicBezTo>
                  <a:cubicBezTo>
                    <a:pt x="2528" y="11171"/>
                    <a:pt x="2502" y="11181"/>
                    <a:pt x="2479" y="11205"/>
                  </a:cubicBezTo>
                  <a:cubicBezTo>
                    <a:pt x="2229" y="11460"/>
                    <a:pt x="1888" y="11616"/>
                    <a:pt x="1534" y="11616"/>
                  </a:cubicBezTo>
                  <a:cubicBezTo>
                    <a:pt x="1458" y="11616"/>
                    <a:pt x="1382" y="11609"/>
                    <a:pt x="1306" y="11594"/>
                  </a:cubicBezTo>
                  <a:cubicBezTo>
                    <a:pt x="870" y="11509"/>
                    <a:pt x="426" y="11168"/>
                    <a:pt x="330" y="10716"/>
                  </a:cubicBezTo>
                  <a:cubicBezTo>
                    <a:pt x="235" y="10277"/>
                    <a:pt x="538" y="9852"/>
                    <a:pt x="921" y="9666"/>
                  </a:cubicBezTo>
                  <a:cubicBezTo>
                    <a:pt x="1133" y="9567"/>
                    <a:pt x="1365" y="9529"/>
                    <a:pt x="1598" y="9529"/>
                  </a:cubicBezTo>
                  <a:close/>
                  <a:moveTo>
                    <a:pt x="14161" y="13329"/>
                  </a:moveTo>
                  <a:cubicBezTo>
                    <a:pt x="14202" y="13329"/>
                    <a:pt x="14244" y="13352"/>
                    <a:pt x="14278" y="13369"/>
                  </a:cubicBezTo>
                  <a:cubicBezTo>
                    <a:pt x="14337" y="13399"/>
                    <a:pt x="14394" y="13434"/>
                    <a:pt x="14448" y="13474"/>
                  </a:cubicBezTo>
                  <a:cubicBezTo>
                    <a:pt x="14526" y="13532"/>
                    <a:pt x="14591" y="13610"/>
                    <a:pt x="14635" y="13696"/>
                  </a:cubicBezTo>
                  <a:cubicBezTo>
                    <a:pt x="14596" y="13696"/>
                    <a:pt x="14567" y="13729"/>
                    <a:pt x="14563" y="13767"/>
                  </a:cubicBezTo>
                  <a:cubicBezTo>
                    <a:pt x="14563" y="13775"/>
                    <a:pt x="14562" y="13786"/>
                    <a:pt x="14554" y="13800"/>
                  </a:cubicBezTo>
                  <a:cubicBezTo>
                    <a:pt x="14554" y="13800"/>
                    <a:pt x="14546" y="13816"/>
                    <a:pt x="14540" y="13824"/>
                  </a:cubicBezTo>
                  <a:cubicBezTo>
                    <a:pt x="14540" y="13824"/>
                    <a:pt x="14528" y="13837"/>
                    <a:pt x="14520" y="13845"/>
                  </a:cubicBezTo>
                  <a:cubicBezTo>
                    <a:pt x="14512" y="13855"/>
                    <a:pt x="14511" y="13855"/>
                    <a:pt x="14496" y="13862"/>
                  </a:cubicBezTo>
                  <a:cubicBezTo>
                    <a:pt x="14489" y="13865"/>
                    <a:pt x="14484" y="13870"/>
                    <a:pt x="14476" y="13871"/>
                  </a:cubicBezTo>
                  <a:cubicBezTo>
                    <a:pt x="14472" y="13872"/>
                    <a:pt x="14472" y="13872"/>
                    <a:pt x="14471" y="13872"/>
                  </a:cubicBezTo>
                  <a:lnTo>
                    <a:pt x="14468" y="13872"/>
                  </a:lnTo>
                  <a:cubicBezTo>
                    <a:pt x="14454" y="13877"/>
                    <a:pt x="14440" y="13881"/>
                    <a:pt x="14425" y="13884"/>
                  </a:cubicBezTo>
                  <a:cubicBezTo>
                    <a:pt x="14423" y="13884"/>
                    <a:pt x="14419" y="13885"/>
                    <a:pt x="14416" y="13885"/>
                  </a:cubicBezTo>
                  <a:lnTo>
                    <a:pt x="14416" y="13885"/>
                  </a:lnTo>
                  <a:cubicBezTo>
                    <a:pt x="14410" y="13886"/>
                    <a:pt x="14404" y="13887"/>
                    <a:pt x="14398" y="13887"/>
                  </a:cubicBezTo>
                  <a:cubicBezTo>
                    <a:pt x="14384" y="13887"/>
                    <a:pt x="14370" y="13885"/>
                    <a:pt x="14356" y="13885"/>
                  </a:cubicBezTo>
                  <a:cubicBezTo>
                    <a:pt x="14354" y="13885"/>
                    <a:pt x="14354" y="13885"/>
                    <a:pt x="14352" y="13884"/>
                  </a:cubicBezTo>
                  <a:cubicBezTo>
                    <a:pt x="14347" y="13881"/>
                    <a:pt x="14342" y="13880"/>
                    <a:pt x="14336" y="13880"/>
                  </a:cubicBezTo>
                  <a:cubicBezTo>
                    <a:pt x="14340" y="13870"/>
                    <a:pt x="14345" y="13860"/>
                    <a:pt x="14349" y="13850"/>
                  </a:cubicBezTo>
                  <a:cubicBezTo>
                    <a:pt x="14369" y="13760"/>
                    <a:pt x="14326" y="13692"/>
                    <a:pt x="14264" y="13653"/>
                  </a:cubicBezTo>
                  <a:lnTo>
                    <a:pt x="14327" y="13600"/>
                  </a:lnTo>
                  <a:cubicBezTo>
                    <a:pt x="14349" y="13582"/>
                    <a:pt x="14349" y="13550"/>
                    <a:pt x="14335" y="13529"/>
                  </a:cubicBezTo>
                  <a:cubicBezTo>
                    <a:pt x="14325" y="13515"/>
                    <a:pt x="14307" y="13505"/>
                    <a:pt x="14289" y="13505"/>
                  </a:cubicBezTo>
                  <a:cubicBezTo>
                    <a:pt x="14281" y="13505"/>
                    <a:pt x="14272" y="13507"/>
                    <a:pt x="14265" y="13512"/>
                  </a:cubicBezTo>
                  <a:cubicBezTo>
                    <a:pt x="14205" y="13550"/>
                    <a:pt x="14144" y="13586"/>
                    <a:pt x="14085" y="13623"/>
                  </a:cubicBezTo>
                  <a:cubicBezTo>
                    <a:pt x="14079" y="13609"/>
                    <a:pt x="14074" y="13593"/>
                    <a:pt x="14071" y="13579"/>
                  </a:cubicBezTo>
                  <a:cubicBezTo>
                    <a:pt x="14049" y="13505"/>
                    <a:pt x="14035" y="13355"/>
                    <a:pt x="14139" y="13332"/>
                  </a:cubicBezTo>
                  <a:cubicBezTo>
                    <a:pt x="14146" y="13330"/>
                    <a:pt x="14154" y="13329"/>
                    <a:pt x="14161" y="13329"/>
                  </a:cubicBezTo>
                  <a:close/>
                  <a:moveTo>
                    <a:pt x="13838" y="13380"/>
                  </a:moveTo>
                  <a:cubicBezTo>
                    <a:pt x="13832" y="13401"/>
                    <a:pt x="13825" y="13420"/>
                    <a:pt x="13824" y="13441"/>
                  </a:cubicBezTo>
                  <a:cubicBezTo>
                    <a:pt x="13817" y="13523"/>
                    <a:pt x="13834" y="13609"/>
                    <a:pt x="13859" y="13685"/>
                  </a:cubicBezTo>
                  <a:cubicBezTo>
                    <a:pt x="13865" y="13699"/>
                    <a:pt x="13869" y="13715"/>
                    <a:pt x="13876" y="13731"/>
                  </a:cubicBezTo>
                  <a:cubicBezTo>
                    <a:pt x="13875" y="13753"/>
                    <a:pt x="13881" y="13775"/>
                    <a:pt x="13895" y="13794"/>
                  </a:cubicBezTo>
                  <a:cubicBezTo>
                    <a:pt x="13900" y="13800"/>
                    <a:pt x="13905" y="13807"/>
                    <a:pt x="13909" y="13813"/>
                  </a:cubicBezTo>
                  <a:cubicBezTo>
                    <a:pt x="13925" y="13845"/>
                    <a:pt x="13940" y="13880"/>
                    <a:pt x="13964" y="13908"/>
                  </a:cubicBezTo>
                  <a:cubicBezTo>
                    <a:pt x="13995" y="13948"/>
                    <a:pt x="14039" y="13973"/>
                    <a:pt x="14085" y="13987"/>
                  </a:cubicBezTo>
                  <a:cubicBezTo>
                    <a:pt x="14093" y="13993"/>
                    <a:pt x="14100" y="14002"/>
                    <a:pt x="14109" y="14007"/>
                  </a:cubicBezTo>
                  <a:cubicBezTo>
                    <a:pt x="14123" y="14016"/>
                    <a:pt x="14139" y="14020"/>
                    <a:pt x="14156" y="14027"/>
                  </a:cubicBezTo>
                  <a:cubicBezTo>
                    <a:pt x="14143" y="14048"/>
                    <a:pt x="14130" y="14070"/>
                    <a:pt x="14118" y="14092"/>
                  </a:cubicBezTo>
                  <a:cubicBezTo>
                    <a:pt x="14010" y="14043"/>
                    <a:pt x="13909" y="13966"/>
                    <a:pt x="13845" y="13865"/>
                  </a:cubicBezTo>
                  <a:cubicBezTo>
                    <a:pt x="13751" y="13716"/>
                    <a:pt x="13742" y="13523"/>
                    <a:pt x="13838" y="13380"/>
                  </a:cubicBezTo>
                  <a:close/>
                  <a:moveTo>
                    <a:pt x="14691" y="13853"/>
                  </a:moveTo>
                  <a:lnTo>
                    <a:pt x="14691" y="13853"/>
                  </a:lnTo>
                  <a:cubicBezTo>
                    <a:pt x="14699" y="13918"/>
                    <a:pt x="14696" y="13987"/>
                    <a:pt x="14667" y="14046"/>
                  </a:cubicBezTo>
                  <a:cubicBezTo>
                    <a:pt x="14664" y="14050"/>
                    <a:pt x="14662" y="14050"/>
                    <a:pt x="14661" y="14053"/>
                  </a:cubicBezTo>
                  <a:cubicBezTo>
                    <a:pt x="14652" y="14060"/>
                    <a:pt x="14645" y="14065"/>
                    <a:pt x="14640" y="14077"/>
                  </a:cubicBezTo>
                  <a:cubicBezTo>
                    <a:pt x="14581" y="14138"/>
                    <a:pt x="14478" y="14156"/>
                    <a:pt x="14400" y="14156"/>
                  </a:cubicBezTo>
                  <a:cubicBezTo>
                    <a:pt x="14356" y="14156"/>
                    <a:pt x="14313" y="14149"/>
                    <a:pt x="14269" y="14141"/>
                  </a:cubicBezTo>
                  <a:cubicBezTo>
                    <a:pt x="14281" y="14115"/>
                    <a:pt x="14293" y="14092"/>
                    <a:pt x="14306" y="14070"/>
                  </a:cubicBezTo>
                  <a:cubicBezTo>
                    <a:pt x="14331" y="14072"/>
                    <a:pt x="14355" y="14077"/>
                    <a:pt x="14382" y="14077"/>
                  </a:cubicBezTo>
                  <a:cubicBezTo>
                    <a:pt x="14387" y="14077"/>
                    <a:pt x="14392" y="14077"/>
                    <a:pt x="14397" y="14077"/>
                  </a:cubicBezTo>
                  <a:cubicBezTo>
                    <a:pt x="14525" y="14063"/>
                    <a:pt x="14648" y="13976"/>
                    <a:pt x="14691" y="13853"/>
                  </a:cubicBezTo>
                  <a:close/>
                  <a:moveTo>
                    <a:pt x="13846" y="10667"/>
                  </a:moveTo>
                  <a:cubicBezTo>
                    <a:pt x="13856" y="10667"/>
                    <a:pt x="13865" y="10667"/>
                    <a:pt x="13875" y="10667"/>
                  </a:cubicBezTo>
                  <a:cubicBezTo>
                    <a:pt x="14376" y="10689"/>
                    <a:pt x="14705" y="11134"/>
                    <a:pt x="14797" y="11588"/>
                  </a:cubicBezTo>
                  <a:cubicBezTo>
                    <a:pt x="14896" y="12078"/>
                    <a:pt x="14767" y="12579"/>
                    <a:pt x="14634" y="13048"/>
                  </a:cubicBezTo>
                  <a:cubicBezTo>
                    <a:pt x="14529" y="12997"/>
                    <a:pt x="14414" y="12972"/>
                    <a:pt x="14296" y="12970"/>
                  </a:cubicBezTo>
                  <a:cubicBezTo>
                    <a:pt x="14301" y="12849"/>
                    <a:pt x="14323" y="12730"/>
                    <a:pt x="14326" y="12610"/>
                  </a:cubicBezTo>
                  <a:cubicBezTo>
                    <a:pt x="14327" y="12495"/>
                    <a:pt x="14313" y="12380"/>
                    <a:pt x="14296" y="12266"/>
                  </a:cubicBezTo>
                  <a:cubicBezTo>
                    <a:pt x="14266" y="12037"/>
                    <a:pt x="14207" y="11794"/>
                    <a:pt x="14091" y="11594"/>
                  </a:cubicBezTo>
                  <a:cubicBezTo>
                    <a:pt x="14078" y="11571"/>
                    <a:pt x="14058" y="11561"/>
                    <a:pt x="14038" y="11561"/>
                  </a:cubicBezTo>
                  <a:cubicBezTo>
                    <a:pt x="14002" y="11561"/>
                    <a:pt x="13966" y="11593"/>
                    <a:pt x="13974" y="11638"/>
                  </a:cubicBezTo>
                  <a:cubicBezTo>
                    <a:pt x="14017" y="11859"/>
                    <a:pt x="14081" y="12076"/>
                    <a:pt x="14125" y="12298"/>
                  </a:cubicBezTo>
                  <a:cubicBezTo>
                    <a:pt x="14147" y="12410"/>
                    <a:pt x="14161" y="12523"/>
                    <a:pt x="14180" y="12635"/>
                  </a:cubicBezTo>
                  <a:cubicBezTo>
                    <a:pt x="14197" y="12746"/>
                    <a:pt x="14225" y="12857"/>
                    <a:pt x="14224" y="12970"/>
                  </a:cubicBezTo>
                  <a:cubicBezTo>
                    <a:pt x="14224" y="12972"/>
                    <a:pt x="14225" y="12972"/>
                    <a:pt x="14225" y="12973"/>
                  </a:cubicBezTo>
                  <a:cubicBezTo>
                    <a:pt x="14201" y="12976"/>
                    <a:pt x="14174" y="12976"/>
                    <a:pt x="14150" y="12979"/>
                  </a:cubicBezTo>
                  <a:cubicBezTo>
                    <a:pt x="14135" y="12926"/>
                    <a:pt x="14119" y="12872"/>
                    <a:pt x="14102" y="12820"/>
                  </a:cubicBezTo>
                  <a:cubicBezTo>
                    <a:pt x="14058" y="12692"/>
                    <a:pt x="14008" y="12566"/>
                    <a:pt x="13960" y="12439"/>
                  </a:cubicBezTo>
                  <a:cubicBezTo>
                    <a:pt x="13910" y="12306"/>
                    <a:pt x="13858" y="12177"/>
                    <a:pt x="13804" y="12046"/>
                  </a:cubicBezTo>
                  <a:cubicBezTo>
                    <a:pt x="13753" y="11922"/>
                    <a:pt x="13705" y="11793"/>
                    <a:pt x="13631" y="11679"/>
                  </a:cubicBezTo>
                  <a:cubicBezTo>
                    <a:pt x="13609" y="11646"/>
                    <a:pt x="13576" y="11631"/>
                    <a:pt x="13544" y="11631"/>
                  </a:cubicBezTo>
                  <a:cubicBezTo>
                    <a:pt x="13486" y="11631"/>
                    <a:pt x="13432" y="11677"/>
                    <a:pt x="13449" y="11749"/>
                  </a:cubicBezTo>
                  <a:cubicBezTo>
                    <a:pt x="13480" y="11885"/>
                    <a:pt x="13543" y="12014"/>
                    <a:pt x="13598" y="12143"/>
                  </a:cubicBezTo>
                  <a:cubicBezTo>
                    <a:pt x="13649" y="12264"/>
                    <a:pt x="13699" y="12387"/>
                    <a:pt x="13751" y="12508"/>
                  </a:cubicBezTo>
                  <a:cubicBezTo>
                    <a:pt x="13804" y="12631"/>
                    <a:pt x="13858" y="12756"/>
                    <a:pt x="13909" y="12881"/>
                  </a:cubicBezTo>
                  <a:cubicBezTo>
                    <a:pt x="13929" y="12929"/>
                    <a:pt x="13953" y="12977"/>
                    <a:pt x="13976" y="13023"/>
                  </a:cubicBezTo>
                  <a:cubicBezTo>
                    <a:pt x="13932" y="13041"/>
                    <a:pt x="13889" y="13055"/>
                    <a:pt x="13848" y="13082"/>
                  </a:cubicBezTo>
                  <a:cubicBezTo>
                    <a:pt x="13774" y="13129"/>
                    <a:pt x="13715" y="13191"/>
                    <a:pt x="13668" y="13260"/>
                  </a:cubicBezTo>
                  <a:cubicBezTo>
                    <a:pt x="13664" y="13257"/>
                    <a:pt x="13664" y="13252"/>
                    <a:pt x="13658" y="13252"/>
                  </a:cubicBezTo>
                  <a:cubicBezTo>
                    <a:pt x="13452" y="13177"/>
                    <a:pt x="13249" y="13099"/>
                    <a:pt x="13048" y="13013"/>
                  </a:cubicBezTo>
                  <a:cubicBezTo>
                    <a:pt x="12848" y="12926"/>
                    <a:pt x="12650" y="12831"/>
                    <a:pt x="12445" y="12756"/>
                  </a:cubicBezTo>
                  <a:cubicBezTo>
                    <a:pt x="12436" y="12752"/>
                    <a:pt x="12427" y="12751"/>
                    <a:pt x="12418" y="12751"/>
                  </a:cubicBezTo>
                  <a:cubicBezTo>
                    <a:pt x="12347" y="12751"/>
                    <a:pt x="12307" y="12863"/>
                    <a:pt x="12378" y="12901"/>
                  </a:cubicBezTo>
                  <a:cubicBezTo>
                    <a:pt x="12763" y="13105"/>
                    <a:pt x="13192" y="13235"/>
                    <a:pt x="13607" y="13369"/>
                  </a:cubicBezTo>
                  <a:cubicBezTo>
                    <a:pt x="13547" y="13509"/>
                    <a:pt x="13536" y="13667"/>
                    <a:pt x="13584" y="13820"/>
                  </a:cubicBezTo>
                  <a:cubicBezTo>
                    <a:pt x="13373" y="13983"/>
                    <a:pt x="13147" y="14128"/>
                    <a:pt x="12910" y="14248"/>
                  </a:cubicBezTo>
                  <a:cubicBezTo>
                    <a:pt x="12705" y="14353"/>
                    <a:pt x="12479" y="14464"/>
                    <a:pt x="12245" y="14464"/>
                  </a:cubicBezTo>
                  <a:cubicBezTo>
                    <a:pt x="12231" y="14464"/>
                    <a:pt x="12217" y="14463"/>
                    <a:pt x="12204" y="14463"/>
                  </a:cubicBezTo>
                  <a:cubicBezTo>
                    <a:pt x="11784" y="14439"/>
                    <a:pt x="11415" y="14068"/>
                    <a:pt x="11398" y="13647"/>
                  </a:cubicBezTo>
                  <a:cubicBezTo>
                    <a:pt x="11395" y="13614"/>
                    <a:pt x="11382" y="13587"/>
                    <a:pt x="11362" y="13569"/>
                  </a:cubicBezTo>
                  <a:cubicBezTo>
                    <a:pt x="11489" y="13335"/>
                    <a:pt x="11479" y="13076"/>
                    <a:pt x="11362" y="12848"/>
                  </a:cubicBezTo>
                  <a:cubicBezTo>
                    <a:pt x="11553" y="12568"/>
                    <a:pt x="11831" y="12463"/>
                    <a:pt x="12128" y="12463"/>
                  </a:cubicBezTo>
                  <a:cubicBezTo>
                    <a:pt x="12477" y="12463"/>
                    <a:pt x="12852" y="12607"/>
                    <a:pt x="13141" y="12781"/>
                  </a:cubicBezTo>
                  <a:cubicBezTo>
                    <a:pt x="13157" y="12791"/>
                    <a:pt x="13173" y="12795"/>
                    <a:pt x="13188" y="12795"/>
                  </a:cubicBezTo>
                  <a:cubicBezTo>
                    <a:pt x="13253" y="12795"/>
                    <a:pt x="13311" y="12726"/>
                    <a:pt x="13272" y="12659"/>
                  </a:cubicBezTo>
                  <a:cubicBezTo>
                    <a:pt x="13052" y="12281"/>
                    <a:pt x="12895" y="11819"/>
                    <a:pt x="13017" y="11381"/>
                  </a:cubicBezTo>
                  <a:cubicBezTo>
                    <a:pt x="13120" y="11012"/>
                    <a:pt x="13442" y="10667"/>
                    <a:pt x="13846" y="10667"/>
                  </a:cubicBezTo>
                  <a:close/>
                  <a:moveTo>
                    <a:pt x="8097" y="9507"/>
                  </a:moveTo>
                  <a:cubicBezTo>
                    <a:pt x="8359" y="9507"/>
                    <a:pt x="8629" y="9582"/>
                    <a:pt x="8766" y="9801"/>
                  </a:cubicBezTo>
                  <a:cubicBezTo>
                    <a:pt x="8982" y="10147"/>
                    <a:pt x="8864" y="10570"/>
                    <a:pt x="8760" y="10931"/>
                  </a:cubicBezTo>
                  <a:cubicBezTo>
                    <a:pt x="8743" y="10998"/>
                    <a:pt x="8766" y="11048"/>
                    <a:pt x="8807" y="11076"/>
                  </a:cubicBezTo>
                  <a:cubicBezTo>
                    <a:pt x="8824" y="11115"/>
                    <a:pt x="8869" y="11143"/>
                    <a:pt x="8914" y="11143"/>
                  </a:cubicBezTo>
                  <a:cubicBezTo>
                    <a:pt x="8945" y="11143"/>
                    <a:pt x="8976" y="11130"/>
                    <a:pt x="8999" y="11099"/>
                  </a:cubicBezTo>
                  <a:cubicBezTo>
                    <a:pt x="9272" y="10721"/>
                    <a:pt x="9644" y="10409"/>
                    <a:pt x="10073" y="10219"/>
                  </a:cubicBezTo>
                  <a:cubicBezTo>
                    <a:pt x="10227" y="10151"/>
                    <a:pt x="10404" y="10095"/>
                    <a:pt x="10578" y="10095"/>
                  </a:cubicBezTo>
                  <a:cubicBezTo>
                    <a:pt x="10642" y="10095"/>
                    <a:pt x="10705" y="10103"/>
                    <a:pt x="10766" y="10120"/>
                  </a:cubicBezTo>
                  <a:cubicBezTo>
                    <a:pt x="11000" y="10184"/>
                    <a:pt x="11145" y="10384"/>
                    <a:pt x="11250" y="10589"/>
                  </a:cubicBezTo>
                  <a:cubicBezTo>
                    <a:pt x="11453" y="10988"/>
                    <a:pt x="11534" y="11513"/>
                    <a:pt x="11134" y="11821"/>
                  </a:cubicBezTo>
                  <a:cubicBezTo>
                    <a:pt x="10912" y="11990"/>
                    <a:pt x="10639" y="12045"/>
                    <a:pt x="10362" y="12045"/>
                  </a:cubicBezTo>
                  <a:cubicBezTo>
                    <a:pt x="10229" y="12045"/>
                    <a:pt x="10095" y="12032"/>
                    <a:pt x="9965" y="12014"/>
                  </a:cubicBezTo>
                  <a:cubicBezTo>
                    <a:pt x="9878" y="11995"/>
                    <a:pt x="9789" y="11981"/>
                    <a:pt x="9704" y="11971"/>
                  </a:cubicBezTo>
                  <a:cubicBezTo>
                    <a:pt x="9699" y="11971"/>
                    <a:pt x="9695" y="11971"/>
                    <a:pt x="9691" y="11971"/>
                  </a:cubicBezTo>
                  <a:cubicBezTo>
                    <a:pt x="9592" y="11971"/>
                    <a:pt x="9587" y="12115"/>
                    <a:pt x="9675" y="12149"/>
                  </a:cubicBezTo>
                  <a:cubicBezTo>
                    <a:pt x="9675" y="12150"/>
                    <a:pt x="9675" y="12150"/>
                    <a:pt x="9674" y="12151"/>
                  </a:cubicBezTo>
                  <a:cubicBezTo>
                    <a:pt x="10092" y="12229"/>
                    <a:pt x="10535" y="12357"/>
                    <a:pt x="10883" y="12611"/>
                  </a:cubicBezTo>
                  <a:cubicBezTo>
                    <a:pt x="11144" y="12803"/>
                    <a:pt x="11376" y="13187"/>
                    <a:pt x="11252" y="13513"/>
                  </a:cubicBezTo>
                  <a:cubicBezTo>
                    <a:pt x="11215" y="13513"/>
                    <a:pt x="11178" y="13532"/>
                    <a:pt x="11158" y="13574"/>
                  </a:cubicBezTo>
                  <a:cubicBezTo>
                    <a:pt x="11012" y="13929"/>
                    <a:pt x="10597" y="14253"/>
                    <a:pt x="10188" y="14253"/>
                  </a:cubicBezTo>
                  <a:cubicBezTo>
                    <a:pt x="10095" y="14253"/>
                    <a:pt x="10002" y="14236"/>
                    <a:pt x="9912" y="14199"/>
                  </a:cubicBezTo>
                  <a:cubicBezTo>
                    <a:pt x="9803" y="14152"/>
                    <a:pt x="9718" y="14046"/>
                    <a:pt x="9648" y="13921"/>
                  </a:cubicBezTo>
                  <a:cubicBezTo>
                    <a:pt x="9556" y="13505"/>
                    <a:pt x="9348" y="13113"/>
                    <a:pt x="9234" y="12703"/>
                  </a:cubicBezTo>
                  <a:cubicBezTo>
                    <a:pt x="9236" y="12703"/>
                    <a:pt x="9236" y="12702"/>
                    <a:pt x="9237" y="12702"/>
                  </a:cubicBezTo>
                  <a:cubicBezTo>
                    <a:pt x="9299" y="12651"/>
                    <a:pt x="9343" y="12587"/>
                    <a:pt x="9375" y="12516"/>
                  </a:cubicBezTo>
                  <a:cubicBezTo>
                    <a:pt x="9414" y="12588"/>
                    <a:pt x="9454" y="12662"/>
                    <a:pt x="9499" y="12733"/>
                  </a:cubicBezTo>
                  <a:cubicBezTo>
                    <a:pt x="9566" y="12835"/>
                    <a:pt x="9634" y="12935"/>
                    <a:pt x="9705" y="13031"/>
                  </a:cubicBezTo>
                  <a:cubicBezTo>
                    <a:pt x="9780" y="13133"/>
                    <a:pt x="9857" y="13233"/>
                    <a:pt x="9938" y="13328"/>
                  </a:cubicBezTo>
                  <a:cubicBezTo>
                    <a:pt x="10010" y="13413"/>
                    <a:pt x="10088" y="13518"/>
                    <a:pt x="10195" y="13560"/>
                  </a:cubicBezTo>
                  <a:cubicBezTo>
                    <a:pt x="10200" y="13562"/>
                    <a:pt x="10205" y="13563"/>
                    <a:pt x="10211" y="13563"/>
                  </a:cubicBezTo>
                  <a:cubicBezTo>
                    <a:pt x="10244" y="13563"/>
                    <a:pt x="10275" y="13528"/>
                    <a:pt x="10264" y="13496"/>
                  </a:cubicBezTo>
                  <a:cubicBezTo>
                    <a:pt x="10229" y="13389"/>
                    <a:pt x="10131" y="13301"/>
                    <a:pt x="10058" y="13216"/>
                  </a:cubicBezTo>
                  <a:cubicBezTo>
                    <a:pt x="9982" y="13128"/>
                    <a:pt x="9907" y="13037"/>
                    <a:pt x="9833" y="12943"/>
                  </a:cubicBezTo>
                  <a:cubicBezTo>
                    <a:pt x="9760" y="12849"/>
                    <a:pt x="9690" y="12753"/>
                    <a:pt x="9623" y="12655"/>
                  </a:cubicBezTo>
                  <a:cubicBezTo>
                    <a:pt x="9585" y="12601"/>
                    <a:pt x="9546" y="12547"/>
                    <a:pt x="9506" y="12495"/>
                  </a:cubicBezTo>
                  <a:lnTo>
                    <a:pt x="9506" y="12495"/>
                  </a:lnTo>
                  <a:lnTo>
                    <a:pt x="9907" y="12723"/>
                  </a:lnTo>
                  <a:cubicBezTo>
                    <a:pt x="10051" y="12807"/>
                    <a:pt x="10200" y="12915"/>
                    <a:pt x="10363" y="12956"/>
                  </a:cubicBezTo>
                  <a:cubicBezTo>
                    <a:pt x="10369" y="12957"/>
                    <a:pt x="10374" y="12958"/>
                    <a:pt x="10380" y="12958"/>
                  </a:cubicBezTo>
                  <a:cubicBezTo>
                    <a:pt x="10436" y="12958"/>
                    <a:pt x="10485" y="12887"/>
                    <a:pt x="10434" y="12840"/>
                  </a:cubicBezTo>
                  <a:cubicBezTo>
                    <a:pt x="10308" y="12726"/>
                    <a:pt x="10141" y="12661"/>
                    <a:pt x="9989" y="12587"/>
                  </a:cubicBezTo>
                  <a:cubicBezTo>
                    <a:pt x="9834" y="12509"/>
                    <a:pt x="9682" y="12432"/>
                    <a:pt x="9528" y="12354"/>
                  </a:cubicBezTo>
                  <a:cubicBezTo>
                    <a:pt x="9517" y="12349"/>
                    <a:pt x="9506" y="12347"/>
                    <a:pt x="9496" y="12347"/>
                  </a:cubicBezTo>
                  <a:cubicBezTo>
                    <a:pt x="9469" y="12347"/>
                    <a:pt x="9446" y="12364"/>
                    <a:pt x="9434" y="12386"/>
                  </a:cubicBezTo>
                  <a:cubicBezTo>
                    <a:pt x="9427" y="12376"/>
                    <a:pt x="9419" y="12364"/>
                    <a:pt x="9413" y="12353"/>
                  </a:cubicBezTo>
                  <a:cubicBezTo>
                    <a:pt x="9413" y="12353"/>
                    <a:pt x="9411" y="12353"/>
                    <a:pt x="9411" y="12350"/>
                  </a:cubicBezTo>
                  <a:cubicBezTo>
                    <a:pt x="9416" y="12296"/>
                    <a:pt x="9414" y="12239"/>
                    <a:pt x="9404" y="12184"/>
                  </a:cubicBezTo>
                  <a:cubicBezTo>
                    <a:pt x="9406" y="12143"/>
                    <a:pt x="9404" y="12105"/>
                    <a:pt x="9397" y="12065"/>
                  </a:cubicBezTo>
                  <a:cubicBezTo>
                    <a:pt x="9375" y="11917"/>
                    <a:pt x="9277" y="11795"/>
                    <a:pt x="9163" y="11703"/>
                  </a:cubicBezTo>
                  <a:cubicBezTo>
                    <a:pt x="9024" y="11591"/>
                    <a:pt x="8847" y="11532"/>
                    <a:pt x="8670" y="11532"/>
                  </a:cubicBezTo>
                  <a:cubicBezTo>
                    <a:pt x="8576" y="11532"/>
                    <a:pt x="8481" y="11549"/>
                    <a:pt x="8393" y="11584"/>
                  </a:cubicBezTo>
                  <a:cubicBezTo>
                    <a:pt x="8142" y="11686"/>
                    <a:pt x="7964" y="11980"/>
                    <a:pt x="8044" y="12249"/>
                  </a:cubicBezTo>
                  <a:cubicBezTo>
                    <a:pt x="8115" y="12491"/>
                    <a:pt x="8322" y="12647"/>
                    <a:pt x="8545" y="12743"/>
                  </a:cubicBezTo>
                  <a:cubicBezTo>
                    <a:pt x="8650" y="12788"/>
                    <a:pt x="8766" y="12817"/>
                    <a:pt x="8880" y="12817"/>
                  </a:cubicBezTo>
                  <a:cubicBezTo>
                    <a:pt x="8945" y="12817"/>
                    <a:pt x="9010" y="12808"/>
                    <a:pt x="9071" y="12787"/>
                  </a:cubicBezTo>
                  <a:cubicBezTo>
                    <a:pt x="9148" y="13105"/>
                    <a:pt x="9241" y="13417"/>
                    <a:pt x="9372" y="13716"/>
                  </a:cubicBezTo>
                  <a:cubicBezTo>
                    <a:pt x="9379" y="13733"/>
                    <a:pt x="9389" y="13752"/>
                    <a:pt x="9396" y="13769"/>
                  </a:cubicBezTo>
                  <a:cubicBezTo>
                    <a:pt x="9420" y="13854"/>
                    <a:pt x="9444" y="13939"/>
                    <a:pt x="9460" y="14028"/>
                  </a:cubicBezTo>
                  <a:cubicBezTo>
                    <a:pt x="9535" y="14497"/>
                    <a:pt x="9390" y="15053"/>
                    <a:pt x="8852" y="15137"/>
                  </a:cubicBezTo>
                  <a:cubicBezTo>
                    <a:pt x="8809" y="15143"/>
                    <a:pt x="8767" y="15147"/>
                    <a:pt x="8725" y="15147"/>
                  </a:cubicBezTo>
                  <a:cubicBezTo>
                    <a:pt x="8257" y="15147"/>
                    <a:pt x="7871" y="14742"/>
                    <a:pt x="7760" y="14301"/>
                  </a:cubicBezTo>
                  <a:cubicBezTo>
                    <a:pt x="7638" y="13816"/>
                    <a:pt x="7839" y="13306"/>
                    <a:pt x="8258" y="13034"/>
                  </a:cubicBezTo>
                  <a:cubicBezTo>
                    <a:pt x="8345" y="12974"/>
                    <a:pt x="8296" y="12843"/>
                    <a:pt x="8215" y="12843"/>
                  </a:cubicBezTo>
                  <a:cubicBezTo>
                    <a:pt x="8199" y="12843"/>
                    <a:pt x="8182" y="12848"/>
                    <a:pt x="8164" y="12859"/>
                  </a:cubicBezTo>
                  <a:cubicBezTo>
                    <a:pt x="7840" y="13084"/>
                    <a:pt x="7466" y="13338"/>
                    <a:pt x="7062" y="13338"/>
                  </a:cubicBezTo>
                  <a:cubicBezTo>
                    <a:pt x="6991" y="13338"/>
                    <a:pt x="6919" y="13331"/>
                    <a:pt x="6846" y="13313"/>
                  </a:cubicBezTo>
                  <a:cubicBezTo>
                    <a:pt x="6421" y="13218"/>
                    <a:pt x="5850" y="12800"/>
                    <a:pt x="5894" y="12306"/>
                  </a:cubicBezTo>
                  <a:cubicBezTo>
                    <a:pt x="5921" y="12292"/>
                    <a:pt x="5950" y="12278"/>
                    <a:pt x="5977" y="12261"/>
                  </a:cubicBezTo>
                  <a:cubicBezTo>
                    <a:pt x="6265" y="12072"/>
                    <a:pt x="6438" y="11777"/>
                    <a:pt x="6497" y="11452"/>
                  </a:cubicBezTo>
                  <a:cubicBezTo>
                    <a:pt x="6506" y="11449"/>
                    <a:pt x="6516" y="11449"/>
                    <a:pt x="6526" y="11446"/>
                  </a:cubicBezTo>
                  <a:cubicBezTo>
                    <a:pt x="6577" y="11424"/>
                    <a:pt x="6633" y="11415"/>
                    <a:pt x="6688" y="11415"/>
                  </a:cubicBezTo>
                  <a:cubicBezTo>
                    <a:pt x="6787" y="11415"/>
                    <a:pt x="6888" y="11442"/>
                    <a:pt x="6980" y="11470"/>
                  </a:cubicBezTo>
                  <a:cubicBezTo>
                    <a:pt x="7170" y="11531"/>
                    <a:pt x="7354" y="11605"/>
                    <a:pt x="7546" y="11662"/>
                  </a:cubicBezTo>
                  <a:cubicBezTo>
                    <a:pt x="7557" y="11665"/>
                    <a:pt x="7567" y="11667"/>
                    <a:pt x="7577" y="11667"/>
                  </a:cubicBezTo>
                  <a:cubicBezTo>
                    <a:pt x="7663" y="11667"/>
                    <a:pt x="7699" y="11547"/>
                    <a:pt x="7624" y="11492"/>
                  </a:cubicBezTo>
                  <a:cubicBezTo>
                    <a:pt x="7377" y="11312"/>
                    <a:pt x="7173" y="11097"/>
                    <a:pt x="7073" y="10809"/>
                  </a:cubicBezTo>
                  <a:cubicBezTo>
                    <a:pt x="7035" y="10626"/>
                    <a:pt x="7025" y="10439"/>
                    <a:pt x="7066" y="10267"/>
                  </a:cubicBezTo>
                  <a:cubicBezTo>
                    <a:pt x="7150" y="9917"/>
                    <a:pt x="7411" y="9626"/>
                    <a:pt x="7764" y="9545"/>
                  </a:cubicBezTo>
                  <a:cubicBezTo>
                    <a:pt x="7865" y="9522"/>
                    <a:pt x="7980" y="9507"/>
                    <a:pt x="8097" y="9507"/>
                  </a:cubicBezTo>
                  <a:close/>
                  <a:moveTo>
                    <a:pt x="16077" y="11332"/>
                  </a:moveTo>
                  <a:cubicBezTo>
                    <a:pt x="16248" y="11332"/>
                    <a:pt x="16414" y="11398"/>
                    <a:pt x="16544" y="11558"/>
                  </a:cubicBezTo>
                  <a:cubicBezTo>
                    <a:pt x="16869" y="11959"/>
                    <a:pt x="16698" y="12509"/>
                    <a:pt x="16390" y="12859"/>
                  </a:cubicBezTo>
                  <a:cubicBezTo>
                    <a:pt x="16073" y="13220"/>
                    <a:pt x="15633" y="13468"/>
                    <a:pt x="15192" y="13638"/>
                  </a:cubicBezTo>
                  <a:cubicBezTo>
                    <a:pt x="15078" y="13681"/>
                    <a:pt x="15157" y="13825"/>
                    <a:pt x="15252" y="13825"/>
                  </a:cubicBezTo>
                  <a:cubicBezTo>
                    <a:pt x="15255" y="13825"/>
                    <a:pt x="15259" y="13825"/>
                    <a:pt x="15262" y="13824"/>
                  </a:cubicBezTo>
                  <a:cubicBezTo>
                    <a:pt x="15321" y="13818"/>
                    <a:pt x="15380" y="13815"/>
                    <a:pt x="15439" y="13815"/>
                  </a:cubicBezTo>
                  <a:cubicBezTo>
                    <a:pt x="15811" y="13815"/>
                    <a:pt x="16180" y="13937"/>
                    <a:pt x="16480" y="14160"/>
                  </a:cubicBezTo>
                  <a:cubicBezTo>
                    <a:pt x="16813" y="14406"/>
                    <a:pt x="17215" y="14880"/>
                    <a:pt x="16934" y="15293"/>
                  </a:cubicBezTo>
                  <a:cubicBezTo>
                    <a:pt x="16760" y="15548"/>
                    <a:pt x="16488" y="15663"/>
                    <a:pt x="16207" y="15663"/>
                  </a:cubicBezTo>
                  <a:cubicBezTo>
                    <a:pt x="16037" y="15663"/>
                    <a:pt x="15864" y="15622"/>
                    <a:pt x="15707" y="15544"/>
                  </a:cubicBezTo>
                  <a:cubicBezTo>
                    <a:pt x="15271" y="15327"/>
                    <a:pt x="15004" y="14893"/>
                    <a:pt x="14808" y="14463"/>
                  </a:cubicBezTo>
                  <a:cubicBezTo>
                    <a:pt x="14791" y="14424"/>
                    <a:pt x="14762" y="14408"/>
                    <a:pt x="14732" y="14408"/>
                  </a:cubicBezTo>
                  <a:cubicBezTo>
                    <a:pt x="14675" y="14408"/>
                    <a:pt x="14615" y="14467"/>
                    <a:pt x="14621" y="14534"/>
                  </a:cubicBezTo>
                  <a:cubicBezTo>
                    <a:pt x="14677" y="15036"/>
                    <a:pt x="14664" y="15579"/>
                    <a:pt x="14371" y="16012"/>
                  </a:cubicBezTo>
                  <a:cubicBezTo>
                    <a:pt x="14186" y="16287"/>
                    <a:pt x="13868" y="16490"/>
                    <a:pt x="13540" y="16490"/>
                  </a:cubicBezTo>
                  <a:cubicBezTo>
                    <a:pt x="13426" y="16490"/>
                    <a:pt x="13311" y="16466"/>
                    <a:pt x="13200" y="16411"/>
                  </a:cubicBezTo>
                  <a:cubicBezTo>
                    <a:pt x="12746" y="16186"/>
                    <a:pt x="12712" y="15608"/>
                    <a:pt x="12858" y="15185"/>
                  </a:cubicBezTo>
                  <a:cubicBezTo>
                    <a:pt x="13008" y="14728"/>
                    <a:pt x="13320" y="14325"/>
                    <a:pt x="13678" y="14006"/>
                  </a:cubicBezTo>
                  <a:cubicBezTo>
                    <a:pt x="13696" y="14033"/>
                    <a:pt x="13717" y="14057"/>
                    <a:pt x="13739" y="14082"/>
                  </a:cubicBezTo>
                  <a:cubicBezTo>
                    <a:pt x="13776" y="14129"/>
                    <a:pt x="13818" y="14172"/>
                    <a:pt x="13865" y="14212"/>
                  </a:cubicBezTo>
                  <a:cubicBezTo>
                    <a:pt x="13590" y="14522"/>
                    <a:pt x="13343" y="14856"/>
                    <a:pt x="13134" y="15215"/>
                  </a:cubicBezTo>
                  <a:cubicBezTo>
                    <a:pt x="13108" y="15261"/>
                    <a:pt x="13148" y="15305"/>
                    <a:pt x="13188" y="15305"/>
                  </a:cubicBezTo>
                  <a:cubicBezTo>
                    <a:pt x="13205" y="15305"/>
                    <a:pt x="13222" y="15297"/>
                    <a:pt x="13234" y="15277"/>
                  </a:cubicBezTo>
                  <a:cubicBezTo>
                    <a:pt x="13434" y="14917"/>
                    <a:pt x="13662" y="14573"/>
                    <a:pt x="13922" y="14253"/>
                  </a:cubicBezTo>
                  <a:cubicBezTo>
                    <a:pt x="13950" y="14274"/>
                    <a:pt x="13978" y="14295"/>
                    <a:pt x="14008" y="14312"/>
                  </a:cubicBezTo>
                  <a:cubicBezTo>
                    <a:pt x="13803" y="14739"/>
                    <a:pt x="13655" y="15206"/>
                    <a:pt x="13627" y="15673"/>
                  </a:cubicBezTo>
                  <a:cubicBezTo>
                    <a:pt x="13624" y="15713"/>
                    <a:pt x="13661" y="15737"/>
                    <a:pt x="13696" y="15737"/>
                  </a:cubicBezTo>
                  <a:cubicBezTo>
                    <a:pt x="13721" y="15737"/>
                    <a:pt x="13745" y="15724"/>
                    <a:pt x="13751" y="15694"/>
                  </a:cubicBezTo>
                  <a:cubicBezTo>
                    <a:pt x="13805" y="15402"/>
                    <a:pt x="13862" y="15112"/>
                    <a:pt x="13960" y="14829"/>
                  </a:cubicBezTo>
                  <a:cubicBezTo>
                    <a:pt x="14013" y="14673"/>
                    <a:pt x="14078" y="14522"/>
                    <a:pt x="14149" y="14375"/>
                  </a:cubicBezTo>
                  <a:cubicBezTo>
                    <a:pt x="14228" y="14404"/>
                    <a:pt x="14309" y="14426"/>
                    <a:pt x="14394" y="14431"/>
                  </a:cubicBezTo>
                  <a:cubicBezTo>
                    <a:pt x="14410" y="14432"/>
                    <a:pt x="14427" y="14433"/>
                    <a:pt x="14443" y="14433"/>
                  </a:cubicBezTo>
                  <a:cubicBezTo>
                    <a:pt x="14586" y="14433"/>
                    <a:pt x="14726" y="14393"/>
                    <a:pt x="14838" y="14299"/>
                  </a:cubicBezTo>
                  <a:cubicBezTo>
                    <a:pt x="14947" y="14386"/>
                    <a:pt x="15060" y="14475"/>
                    <a:pt x="15170" y="14562"/>
                  </a:cubicBezTo>
                  <a:cubicBezTo>
                    <a:pt x="15338" y="14695"/>
                    <a:pt x="15502" y="14839"/>
                    <a:pt x="15685" y="14956"/>
                  </a:cubicBezTo>
                  <a:cubicBezTo>
                    <a:pt x="15694" y="14962"/>
                    <a:pt x="15703" y="14964"/>
                    <a:pt x="15711" y="14964"/>
                  </a:cubicBezTo>
                  <a:cubicBezTo>
                    <a:pt x="15752" y="14964"/>
                    <a:pt x="15787" y="14910"/>
                    <a:pt x="15752" y="14877"/>
                  </a:cubicBezTo>
                  <a:cubicBezTo>
                    <a:pt x="15596" y="14725"/>
                    <a:pt x="15416" y="14597"/>
                    <a:pt x="15248" y="14463"/>
                  </a:cubicBezTo>
                  <a:cubicBezTo>
                    <a:pt x="15142" y="14378"/>
                    <a:pt x="15033" y="14292"/>
                    <a:pt x="14926" y="14207"/>
                  </a:cubicBezTo>
                  <a:cubicBezTo>
                    <a:pt x="14962" y="14162"/>
                    <a:pt x="14989" y="14112"/>
                    <a:pt x="15011" y="14058"/>
                  </a:cubicBezTo>
                  <a:cubicBezTo>
                    <a:pt x="15118" y="14098"/>
                    <a:pt x="15224" y="14136"/>
                    <a:pt x="15331" y="14172"/>
                  </a:cubicBezTo>
                  <a:cubicBezTo>
                    <a:pt x="15518" y="14236"/>
                    <a:pt x="15702" y="14298"/>
                    <a:pt x="15898" y="14326"/>
                  </a:cubicBezTo>
                  <a:cubicBezTo>
                    <a:pt x="15901" y="14327"/>
                    <a:pt x="15904" y="14327"/>
                    <a:pt x="15906" y="14327"/>
                  </a:cubicBezTo>
                  <a:cubicBezTo>
                    <a:pt x="15965" y="14327"/>
                    <a:pt x="15967" y="14239"/>
                    <a:pt x="15917" y="14219"/>
                  </a:cubicBezTo>
                  <a:cubicBezTo>
                    <a:pt x="15735" y="14143"/>
                    <a:pt x="15548" y="14098"/>
                    <a:pt x="15362" y="14038"/>
                  </a:cubicBezTo>
                  <a:cubicBezTo>
                    <a:pt x="15258" y="14007"/>
                    <a:pt x="15157" y="13966"/>
                    <a:pt x="15057" y="13929"/>
                  </a:cubicBezTo>
                  <a:cubicBezTo>
                    <a:pt x="15065" y="13889"/>
                    <a:pt x="15072" y="13851"/>
                    <a:pt x="15074" y="13810"/>
                  </a:cubicBezTo>
                  <a:cubicBezTo>
                    <a:pt x="15087" y="13631"/>
                    <a:pt x="15037" y="13452"/>
                    <a:pt x="14939" y="13305"/>
                  </a:cubicBezTo>
                  <a:lnTo>
                    <a:pt x="14939" y="13305"/>
                  </a:lnTo>
                  <a:cubicBezTo>
                    <a:pt x="14941" y="13305"/>
                    <a:pt x="14944" y="13305"/>
                    <a:pt x="14946" y="13305"/>
                  </a:cubicBezTo>
                  <a:cubicBezTo>
                    <a:pt x="14963" y="13305"/>
                    <a:pt x="14981" y="13300"/>
                    <a:pt x="14994" y="13284"/>
                  </a:cubicBezTo>
                  <a:cubicBezTo>
                    <a:pt x="15129" y="13118"/>
                    <a:pt x="15251" y="12942"/>
                    <a:pt x="15362" y="12757"/>
                  </a:cubicBezTo>
                  <a:cubicBezTo>
                    <a:pt x="15470" y="12576"/>
                    <a:pt x="15572" y="12390"/>
                    <a:pt x="15634" y="12187"/>
                  </a:cubicBezTo>
                  <a:cubicBezTo>
                    <a:pt x="15645" y="12154"/>
                    <a:pt x="15616" y="12128"/>
                    <a:pt x="15587" y="12128"/>
                  </a:cubicBezTo>
                  <a:cubicBezTo>
                    <a:pt x="15573" y="12128"/>
                    <a:pt x="15559" y="12134"/>
                    <a:pt x="15550" y="12149"/>
                  </a:cubicBezTo>
                  <a:cubicBezTo>
                    <a:pt x="15447" y="12329"/>
                    <a:pt x="15358" y="12519"/>
                    <a:pt x="15250" y="12701"/>
                  </a:cubicBezTo>
                  <a:cubicBezTo>
                    <a:pt x="15142" y="12881"/>
                    <a:pt x="15021" y="13054"/>
                    <a:pt x="14889" y="13217"/>
                  </a:cubicBezTo>
                  <a:cubicBezTo>
                    <a:pt x="14884" y="13224"/>
                    <a:pt x="14886" y="13228"/>
                    <a:pt x="14884" y="13235"/>
                  </a:cubicBezTo>
                  <a:cubicBezTo>
                    <a:pt x="14860" y="13207"/>
                    <a:pt x="14838" y="13177"/>
                    <a:pt x="14810" y="13153"/>
                  </a:cubicBezTo>
                  <a:cubicBezTo>
                    <a:pt x="14823" y="13142"/>
                    <a:pt x="14833" y="13128"/>
                    <a:pt x="14838" y="13108"/>
                  </a:cubicBezTo>
                  <a:cubicBezTo>
                    <a:pt x="14989" y="12644"/>
                    <a:pt x="15060" y="12127"/>
                    <a:pt x="15356" y="11724"/>
                  </a:cubicBezTo>
                  <a:cubicBezTo>
                    <a:pt x="15522" y="11500"/>
                    <a:pt x="15806" y="11332"/>
                    <a:pt x="16077" y="11332"/>
                  </a:cubicBezTo>
                  <a:close/>
                  <a:moveTo>
                    <a:pt x="5935" y="1"/>
                  </a:moveTo>
                  <a:cubicBezTo>
                    <a:pt x="5916" y="1"/>
                    <a:pt x="5896" y="4"/>
                    <a:pt x="5874" y="10"/>
                  </a:cubicBezTo>
                  <a:cubicBezTo>
                    <a:pt x="5821" y="24"/>
                    <a:pt x="5786" y="61"/>
                    <a:pt x="5768" y="103"/>
                  </a:cubicBezTo>
                  <a:cubicBezTo>
                    <a:pt x="5667" y="212"/>
                    <a:pt x="5615" y="378"/>
                    <a:pt x="5747" y="492"/>
                  </a:cubicBezTo>
                  <a:cubicBezTo>
                    <a:pt x="5790" y="529"/>
                    <a:pt x="5833" y="542"/>
                    <a:pt x="5876" y="542"/>
                  </a:cubicBezTo>
                  <a:cubicBezTo>
                    <a:pt x="5882" y="542"/>
                    <a:pt x="5888" y="542"/>
                    <a:pt x="5894" y="542"/>
                  </a:cubicBezTo>
                  <a:cubicBezTo>
                    <a:pt x="6066" y="1322"/>
                    <a:pt x="5927" y="2142"/>
                    <a:pt x="6038" y="2934"/>
                  </a:cubicBezTo>
                  <a:cubicBezTo>
                    <a:pt x="6035" y="2971"/>
                    <a:pt x="6033" y="3010"/>
                    <a:pt x="6029" y="3047"/>
                  </a:cubicBezTo>
                  <a:cubicBezTo>
                    <a:pt x="6008" y="2836"/>
                    <a:pt x="5985" y="2627"/>
                    <a:pt x="5955" y="2416"/>
                  </a:cubicBezTo>
                  <a:cubicBezTo>
                    <a:pt x="5877" y="1851"/>
                    <a:pt x="5808" y="967"/>
                    <a:pt x="5127" y="798"/>
                  </a:cubicBezTo>
                  <a:cubicBezTo>
                    <a:pt x="5068" y="784"/>
                    <a:pt x="5012" y="777"/>
                    <a:pt x="4958" y="777"/>
                  </a:cubicBezTo>
                  <a:cubicBezTo>
                    <a:pt x="4546" y="777"/>
                    <a:pt x="4261" y="1171"/>
                    <a:pt x="4192" y="1570"/>
                  </a:cubicBezTo>
                  <a:lnTo>
                    <a:pt x="4064" y="1017"/>
                  </a:lnTo>
                  <a:cubicBezTo>
                    <a:pt x="4037" y="901"/>
                    <a:pt x="4010" y="786"/>
                    <a:pt x="3982" y="671"/>
                  </a:cubicBezTo>
                  <a:cubicBezTo>
                    <a:pt x="4014" y="601"/>
                    <a:pt x="4027" y="502"/>
                    <a:pt x="4010" y="411"/>
                  </a:cubicBezTo>
                  <a:cubicBezTo>
                    <a:pt x="4010" y="408"/>
                    <a:pt x="4013" y="404"/>
                    <a:pt x="4013" y="401"/>
                  </a:cubicBezTo>
                  <a:cubicBezTo>
                    <a:pt x="4023" y="289"/>
                    <a:pt x="3970" y="180"/>
                    <a:pt x="3843" y="180"/>
                  </a:cubicBezTo>
                  <a:cubicBezTo>
                    <a:pt x="3816" y="180"/>
                    <a:pt x="3792" y="190"/>
                    <a:pt x="3768" y="203"/>
                  </a:cubicBezTo>
                  <a:cubicBezTo>
                    <a:pt x="3762" y="204"/>
                    <a:pt x="3758" y="204"/>
                    <a:pt x="3752" y="208"/>
                  </a:cubicBezTo>
                  <a:cubicBezTo>
                    <a:pt x="3751" y="210"/>
                    <a:pt x="3748" y="211"/>
                    <a:pt x="3745" y="212"/>
                  </a:cubicBezTo>
                  <a:cubicBezTo>
                    <a:pt x="3644" y="268"/>
                    <a:pt x="3597" y="432"/>
                    <a:pt x="3626" y="543"/>
                  </a:cubicBezTo>
                  <a:cubicBezTo>
                    <a:pt x="3638" y="588"/>
                    <a:pt x="3665" y="624"/>
                    <a:pt x="3698" y="652"/>
                  </a:cubicBezTo>
                  <a:cubicBezTo>
                    <a:pt x="3702" y="664"/>
                    <a:pt x="3705" y="676"/>
                    <a:pt x="3711" y="686"/>
                  </a:cubicBezTo>
                  <a:cubicBezTo>
                    <a:pt x="3741" y="736"/>
                    <a:pt x="3797" y="763"/>
                    <a:pt x="3851" y="763"/>
                  </a:cubicBezTo>
                  <a:cubicBezTo>
                    <a:pt x="3858" y="763"/>
                    <a:pt x="3865" y="763"/>
                    <a:pt x="3873" y="762"/>
                  </a:cubicBezTo>
                  <a:cubicBezTo>
                    <a:pt x="3902" y="871"/>
                    <a:pt x="3931" y="983"/>
                    <a:pt x="3959" y="1092"/>
                  </a:cubicBezTo>
                  <a:cubicBezTo>
                    <a:pt x="4026" y="1343"/>
                    <a:pt x="4088" y="1592"/>
                    <a:pt x="4151" y="1841"/>
                  </a:cubicBezTo>
                  <a:cubicBezTo>
                    <a:pt x="4151" y="1843"/>
                    <a:pt x="4155" y="1844"/>
                    <a:pt x="4155" y="1847"/>
                  </a:cubicBezTo>
                  <a:cubicBezTo>
                    <a:pt x="3975" y="1730"/>
                    <a:pt x="3771" y="1638"/>
                    <a:pt x="3580" y="1638"/>
                  </a:cubicBezTo>
                  <a:cubicBezTo>
                    <a:pt x="3407" y="1638"/>
                    <a:pt x="3245" y="1713"/>
                    <a:pt x="3122" y="1912"/>
                  </a:cubicBezTo>
                  <a:cubicBezTo>
                    <a:pt x="2867" y="2324"/>
                    <a:pt x="3099" y="2793"/>
                    <a:pt x="3362" y="3134"/>
                  </a:cubicBezTo>
                  <a:cubicBezTo>
                    <a:pt x="3716" y="3599"/>
                    <a:pt x="4192" y="3955"/>
                    <a:pt x="4654" y="4306"/>
                  </a:cubicBezTo>
                  <a:cubicBezTo>
                    <a:pt x="4900" y="4493"/>
                    <a:pt x="5144" y="4679"/>
                    <a:pt x="5385" y="4869"/>
                  </a:cubicBezTo>
                  <a:cubicBezTo>
                    <a:pt x="5416" y="4893"/>
                    <a:pt x="5447" y="4919"/>
                    <a:pt x="5479" y="4941"/>
                  </a:cubicBezTo>
                  <a:cubicBezTo>
                    <a:pt x="5446" y="4965"/>
                    <a:pt x="5426" y="5004"/>
                    <a:pt x="5439" y="5049"/>
                  </a:cubicBezTo>
                  <a:cubicBezTo>
                    <a:pt x="5500" y="5263"/>
                    <a:pt x="5598" y="5461"/>
                    <a:pt x="5737" y="5638"/>
                  </a:cubicBezTo>
                  <a:cubicBezTo>
                    <a:pt x="5819" y="5744"/>
                    <a:pt x="5928" y="5852"/>
                    <a:pt x="6053" y="5915"/>
                  </a:cubicBezTo>
                  <a:cubicBezTo>
                    <a:pt x="6053" y="5933"/>
                    <a:pt x="6053" y="5951"/>
                    <a:pt x="6056" y="5970"/>
                  </a:cubicBezTo>
                  <a:cubicBezTo>
                    <a:pt x="6063" y="6142"/>
                    <a:pt x="6074" y="6313"/>
                    <a:pt x="6086" y="6486"/>
                  </a:cubicBezTo>
                  <a:cubicBezTo>
                    <a:pt x="6087" y="6503"/>
                    <a:pt x="6097" y="6516"/>
                    <a:pt x="6101" y="6532"/>
                  </a:cubicBezTo>
                  <a:cubicBezTo>
                    <a:pt x="5733" y="6533"/>
                    <a:pt x="5443" y="6806"/>
                    <a:pt x="5419" y="7196"/>
                  </a:cubicBezTo>
                  <a:cubicBezTo>
                    <a:pt x="5389" y="7681"/>
                    <a:pt x="5680" y="8176"/>
                    <a:pt x="5957" y="8553"/>
                  </a:cubicBezTo>
                  <a:cubicBezTo>
                    <a:pt x="6113" y="8766"/>
                    <a:pt x="6290" y="8955"/>
                    <a:pt x="6484" y="9121"/>
                  </a:cubicBezTo>
                  <a:cubicBezTo>
                    <a:pt x="6483" y="9135"/>
                    <a:pt x="6483" y="9149"/>
                    <a:pt x="6486" y="9168"/>
                  </a:cubicBezTo>
                  <a:cubicBezTo>
                    <a:pt x="6555" y="9419"/>
                    <a:pt x="6751" y="9610"/>
                    <a:pt x="6981" y="9730"/>
                  </a:cubicBezTo>
                  <a:cubicBezTo>
                    <a:pt x="6954" y="9775"/>
                    <a:pt x="6936" y="9825"/>
                    <a:pt x="6914" y="9874"/>
                  </a:cubicBezTo>
                  <a:cubicBezTo>
                    <a:pt x="6845" y="9945"/>
                    <a:pt x="6790" y="10033"/>
                    <a:pt x="6767" y="10121"/>
                  </a:cubicBezTo>
                  <a:cubicBezTo>
                    <a:pt x="6719" y="10314"/>
                    <a:pt x="6753" y="10527"/>
                    <a:pt x="6795" y="10718"/>
                  </a:cubicBezTo>
                  <a:cubicBezTo>
                    <a:pt x="6839" y="10916"/>
                    <a:pt x="6914" y="11106"/>
                    <a:pt x="7043" y="11262"/>
                  </a:cubicBezTo>
                  <a:cubicBezTo>
                    <a:pt x="7049" y="11268"/>
                    <a:pt x="7055" y="11272"/>
                    <a:pt x="7059" y="11279"/>
                  </a:cubicBezTo>
                  <a:cubicBezTo>
                    <a:pt x="7032" y="11270"/>
                    <a:pt x="7007" y="11258"/>
                    <a:pt x="6978" y="11251"/>
                  </a:cubicBezTo>
                  <a:cubicBezTo>
                    <a:pt x="6883" y="11223"/>
                    <a:pt x="6787" y="11206"/>
                    <a:pt x="6693" y="11206"/>
                  </a:cubicBezTo>
                  <a:cubicBezTo>
                    <a:pt x="6634" y="11206"/>
                    <a:pt x="6575" y="11212"/>
                    <a:pt x="6517" y="11226"/>
                  </a:cubicBezTo>
                  <a:cubicBezTo>
                    <a:pt x="6519" y="11170"/>
                    <a:pt x="6517" y="11113"/>
                    <a:pt x="6510" y="11055"/>
                  </a:cubicBezTo>
                  <a:cubicBezTo>
                    <a:pt x="6460" y="10538"/>
                    <a:pt x="6160" y="10077"/>
                    <a:pt x="5672" y="9884"/>
                  </a:cubicBezTo>
                  <a:cubicBezTo>
                    <a:pt x="5498" y="9816"/>
                    <a:pt x="5320" y="9786"/>
                    <a:pt x="5141" y="9775"/>
                  </a:cubicBezTo>
                  <a:cubicBezTo>
                    <a:pt x="5267" y="9688"/>
                    <a:pt x="5384" y="9581"/>
                    <a:pt x="5483" y="9437"/>
                  </a:cubicBezTo>
                  <a:cubicBezTo>
                    <a:pt x="5752" y="9056"/>
                    <a:pt x="5813" y="8555"/>
                    <a:pt x="5649" y="8119"/>
                  </a:cubicBezTo>
                  <a:cubicBezTo>
                    <a:pt x="5474" y="7645"/>
                    <a:pt x="5093" y="7391"/>
                    <a:pt x="4592" y="7376"/>
                  </a:cubicBezTo>
                  <a:cubicBezTo>
                    <a:pt x="4573" y="7375"/>
                    <a:pt x="4555" y="7375"/>
                    <a:pt x="4536" y="7375"/>
                  </a:cubicBezTo>
                  <a:cubicBezTo>
                    <a:pt x="4113" y="7375"/>
                    <a:pt x="3676" y="7529"/>
                    <a:pt x="3392" y="7850"/>
                  </a:cubicBezTo>
                  <a:cubicBezTo>
                    <a:pt x="3343" y="7902"/>
                    <a:pt x="3305" y="7962"/>
                    <a:pt x="3268" y="8020"/>
                  </a:cubicBezTo>
                  <a:cubicBezTo>
                    <a:pt x="3237" y="7885"/>
                    <a:pt x="3184" y="7758"/>
                    <a:pt x="3106" y="7637"/>
                  </a:cubicBezTo>
                  <a:cubicBezTo>
                    <a:pt x="3108" y="7636"/>
                    <a:pt x="3112" y="7633"/>
                    <a:pt x="3113" y="7631"/>
                  </a:cubicBezTo>
                  <a:cubicBezTo>
                    <a:pt x="3365" y="7349"/>
                    <a:pt x="3620" y="7072"/>
                    <a:pt x="3867" y="6787"/>
                  </a:cubicBezTo>
                  <a:cubicBezTo>
                    <a:pt x="4077" y="6543"/>
                    <a:pt x="4270" y="6268"/>
                    <a:pt x="4294" y="5936"/>
                  </a:cubicBezTo>
                  <a:cubicBezTo>
                    <a:pt x="4315" y="5653"/>
                    <a:pt x="4180" y="5348"/>
                    <a:pt x="3911" y="5235"/>
                  </a:cubicBezTo>
                  <a:cubicBezTo>
                    <a:pt x="3852" y="5210"/>
                    <a:pt x="3790" y="5198"/>
                    <a:pt x="3728" y="5198"/>
                  </a:cubicBezTo>
                  <a:cubicBezTo>
                    <a:pt x="3557" y="5198"/>
                    <a:pt x="3388" y="5289"/>
                    <a:pt x="3299" y="5445"/>
                  </a:cubicBezTo>
                  <a:cubicBezTo>
                    <a:pt x="3289" y="5212"/>
                    <a:pt x="3206" y="5004"/>
                    <a:pt x="3088" y="4802"/>
                  </a:cubicBezTo>
                  <a:cubicBezTo>
                    <a:pt x="2973" y="4604"/>
                    <a:pt x="2844" y="4391"/>
                    <a:pt x="2633" y="4283"/>
                  </a:cubicBezTo>
                  <a:cubicBezTo>
                    <a:pt x="2525" y="4228"/>
                    <a:pt x="2409" y="4204"/>
                    <a:pt x="2292" y="4204"/>
                  </a:cubicBezTo>
                  <a:cubicBezTo>
                    <a:pt x="2002" y="4204"/>
                    <a:pt x="1706" y="4355"/>
                    <a:pt x="1523" y="4572"/>
                  </a:cubicBezTo>
                  <a:cubicBezTo>
                    <a:pt x="1517" y="4578"/>
                    <a:pt x="1513" y="4585"/>
                    <a:pt x="1509" y="4592"/>
                  </a:cubicBezTo>
                  <a:cubicBezTo>
                    <a:pt x="1408" y="4388"/>
                    <a:pt x="1240" y="4212"/>
                    <a:pt x="1027" y="4212"/>
                  </a:cubicBezTo>
                  <a:cubicBezTo>
                    <a:pt x="964" y="4212"/>
                    <a:pt x="896" y="4228"/>
                    <a:pt x="825" y="4263"/>
                  </a:cubicBezTo>
                  <a:cubicBezTo>
                    <a:pt x="459" y="4442"/>
                    <a:pt x="353" y="4940"/>
                    <a:pt x="387" y="5319"/>
                  </a:cubicBezTo>
                  <a:cubicBezTo>
                    <a:pt x="425" y="5747"/>
                    <a:pt x="581" y="6180"/>
                    <a:pt x="737" y="6577"/>
                  </a:cubicBezTo>
                  <a:cubicBezTo>
                    <a:pt x="890" y="6964"/>
                    <a:pt x="1075" y="7322"/>
                    <a:pt x="1367" y="7620"/>
                  </a:cubicBezTo>
                  <a:cubicBezTo>
                    <a:pt x="1177" y="7882"/>
                    <a:pt x="1096" y="8226"/>
                    <a:pt x="1143" y="8545"/>
                  </a:cubicBezTo>
                  <a:cubicBezTo>
                    <a:pt x="1192" y="8868"/>
                    <a:pt x="1377" y="9135"/>
                    <a:pt x="1628" y="9327"/>
                  </a:cubicBezTo>
                  <a:cubicBezTo>
                    <a:pt x="1607" y="9326"/>
                    <a:pt x="1587" y="9326"/>
                    <a:pt x="1566" y="9326"/>
                  </a:cubicBezTo>
                  <a:cubicBezTo>
                    <a:pt x="1272" y="9326"/>
                    <a:pt x="982" y="9384"/>
                    <a:pt x="724" y="9535"/>
                  </a:cubicBezTo>
                  <a:cubicBezTo>
                    <a:pt x="301" y="9785"/>
                    <a:pt x="1" y="10282"/>
                    <a:pt x="107" y="10780"/>
                  </a:cubicBezTo>
                  <a:cubicBezTo>
                    <a:pt x="221" y="11313"/>
                    <a:pt x="720" y="11722"/>
                    <a:pt x="1239" y="11827"/>
                  </a:cubicBezTo>
                  <a:cubicBezTo>
                    <a:pt x="1334" y="11845"/>
                    <a:pt x="1429" y="11855"/>
                    <a:pt x="1524" y="11855"/>
                  </a:cubicBezTo>
                  <a:cubicBezTo>
                    <a:pt x="1728" y="11855"/>
                    <a:pt x="1931" y="11812"/>
                    <a:pt x="2120" y="11731"/>
                  </a:cubicBezTo>
                  <a:lnTo>
                    <a:pt x="2120" y="11731"/>
                  </a:lnTo>
                  <a:cubicBezTo>
                    <a:pt x="1978" y="12028"/>
                    <a:pt x="1919" y="12364"/>
                    <a:pt x="2061" y="12647"/>
                  </a:cubicBezTo>
                  <a:cubicBezTo>
                    <a:pt x="2259" y="13037"/>
                    <a:pt x="2747" y="13256"/>
                    <a:pt x="3178" y="13256"/>
                  </a:cubicBezTo>
                  <a:cubicBezTo>
                    <a:pt x="3226" y="13256"/>
                    <a:pt x="3272" y="13253"/>
                    <a:pt x="3318" y="13248"/>
                  </a:cubicBezTo>
                  <a:cubicBezTo>
                    <a:pt x="3796" y="13191"/>
                    <a:pt x="4227" y="12830"/>
                    <a:pt x="4331" y="12353"/>
                  </a:cubicBezTo>
                  <a:cubicBezTo>
                    <a:pt x="4352" y="12258"/>
                    <a:pt x="4356" y="12164"/>
                    <a:pt x="4355" y="12072"/>
                  </a:cubicBezTo>
                  <a:lnTo>
                    <a:pt x="4355" y="12072"/>
                  </a:lnTo>
                  <a:cubicBezTo>
                    <a:pt x="4460" y="12181"/>
                    <a:pt x="4579" y="12273"/>
                    <a:pt x="4715" y="12342"/>
                  </a:cubicBezTo>
                  <a:cubicBezTo>
                    <a:pt x="4884" y="12428"/>
                    <a:pt x="5072" y="12469"/>
                    <a:pt x="5260" y="12469"/>
                  </a:cubicBezTo>
                  <a:cubicBezTo>
                    <a:pt x="5423" y="12469"/>
                    <a:pt x="5586" y="12438"/>
                    <a:pt x="5738" y="12380"/>
                  </a:cubicBezTo>
                  <a:lnTo>
                    <a:pt x="5738" y="12380"/>
                  </a:lnTo>
                  <a:cubicBezTo>
                    <a:pt x="5640" y="12864"/>
                    <a:pt x="6263" y="13308"/>
                    <a:pt x="6646" y="13458"/>
                  </a:cubicBezTo>
                  <a:cubicBezTo>
                    <a:pt x="6786" y="13512"/>
                    <a:pt x="6923" y="13536"/>
                    <a:pt x="7057" y="13536"/>
                  </a:cubicBezTo>
                  <a:cubicBezTo>
                    <a:pt x="7279" y="13536"/>
                    <a:pt x="7492" y="13472"/>
                    <a:pt x="7696" y="13376"/>
                  </a:cubicBezTo>
                  <a:lnTo>
                    <a:pt x="7696" y="13376"/>
                  </a:lnTo>
                  <a:cubicBezTo>
                    <a:pt x="7544" y="13653"/>
                    <a:pt x="7485" y="13977"/>
                    <a:pt x="7553" y="14305"/>
                  </a:cubicBezTo>
                  <a:cubicBezTo>
                    <a:pt x="7661" y="14840"/>
                    <a:pt x="8105" y="15327"/>
                    <a:pt x="8668" y="15365"/>
                  </a:cubicBezTo>
                  <a:cubicBezTo>
                    <a:pt x="8692" y="15367"/>
                    <a:pt x="8716" y="15368"/>
                    <a:pt x="8740" y="15368"/>
                  </a:cubicBezTo>
                  <a:cubicBezTo>
                    <a:pt x="9268" y="15368"/>
                    <a:pt x="9636" y="14952"/>
                    <a:pt x="9688" y="14439"/>
                  </a:cubicBezTo>
                  <a:cubicBezTo>
                    <a:pt x="9695" y="14376"/>
                    <a:pt x="9694" y="14314"/>
                    <a:pt x="9691" y="14251"/>
                  </a:cubicBezTo>
                  <a:lnTo>
                    <a:pt x="9691" y="14251"/>
                  </a:lnTo>
                  <a:cubicBezTo>
                    <a:pt x="9768" y="14325"/>
                    <a:pt x="9860" y="14379"/>
                    <a:pt x="9979" y="14403"/>
                  </a:cubicBezTo>
                  <a:cubicBezTo>
                    <a:pt x="10049" y="14417"/>
                    <a:pt x="10119" y="14424"/>
                    <a:pt x="10189" y="14424"/>
                  </a:cubicBezTo>
                  <a:cubicBezTo>
                    <a:pt x="10599" y="14424"/>
                    <a:pt x="10988" y="14191"/>
                    <a:pt x="11216" y="13853"/>
                  </a:cubicBezTo>
                  <a:cubicBezTo>
                    <a:pt x="11325" y="14254"/>
                    <a:pt x="11663" y="14578"/>
                    <a:pt x="12084" y="14648"/>
                  </a:cubicBezTo>
                  <a:cubicBezTo>
                    <a:pt x="12135" y="14657"/>
                    <a:pt x="12185" y="14661"/>
                    <a:pt x="12234" y="14661"/>
                  </a:cubicBezTo>
                  <a:cubicBezTo>
                    <a:pt x="12465" y="14661"/>
                    <a:pt x="12687" y="14576"/>
                    <a:pt x="12897" y="14475"/>
                  </a:cubicBezTo>
                  <a:cubicBezTo>
                    <a:pt x="12954" y="14448"/>
                    <a:pt x="13008" y="14413"/>
                    <a:pt x="13065" y="14383"/>
                  </a:cubicBezTo>
                  <a:lnTo>
                    <a:pt x="13065" y="14383"/>
                  </a:lnTo>
                  <a:cubicBezTo>
                    <a:pt x="12836" y="14690"/>
                    <a:pt x="12659" y="15036"/>
                    <a:pt x="12597" y="15403"/>
                  </a:cubicBezTo>
                  <a:cubicBezTo>
                    <a:pt x="12517" y="15874"/>
                    <a:pt x="12690" y="16412"/>
                    <a:pt x="13160" y="16606"/>
                  </a:cubicBezTo>
                  <a:cubicBezTo>
                    <a:pt x="13284" y="16658"/>
                    <a:pt x="13412" y="16682"/>
                    <a:pt x="13539" y="16682"/>
                  </a:cubicBezTo>
                  <a:cubicBezTo>
                    <a:pt x="13896" y="16682"/>
                    <a:pt x="14243" y="16493"/>
                    <a:pt x="14468" y="16208"/>
                  </a:cubicBezTo>
                  <a:cubicBezTo>
                    <a:pt x="14753" y="15847"/>
                    <a:pt x="14838" y="15406"/>
                    <a:pt x="14838" y="14961"/>
                  </a:cubicBezTo>
                  <a:cubicBezTo>
                    <a:pt x="15064" y="15334"/>
                    <a:pt x="15363" y="15656"/>
                    <a:pt x="15787" y="15805"/>
                  </a:cubicBezTo>
                  <a:cubicBezTo>
                    <a:pt x="15924" y="15853"/>
                    <a:pt x="16066" y="15877"/>
                    <a:pt x="16207" y="15877"/>
                  </a:cubicBezTo>
                  <a:cubicBezTo>
                    <a:pt x="16581" y="15877"/>
                    <a:pt x="16943" y="15706"/>
                    <a:pt x="17145" y="15362"/>
                  </a:cubicBezTo>
                  <a:cubicBezTo>
                    <a:pt x="17430" y="14874"/>
                    <a:pt x="17057" y="14351"/>
                    <a:pt x="16674" y="14041"/>
                  </a:cubicBezTo>
                  <a:cubicBezTo>
                    <a:pt x="16386" y="13809"/>
                    <a:pt x="16044" y="13665"/>
                    <a:pt x="15684" y="13624"/>
                  </a:cubicBezTo>
                  <a:cubicBezTo>
                    <a:pt x="16092" y="13404"/>
                    <a:pt x="16477" y="13105"/>
                    <a:pt x="16704" y="12712"/>
                  </a:cubicBezTo>
                  <a:cubicBezTo>
                    <a:pt x="16938" y="12308"/>
                    <a:pt x="16961" y="11768"/>
                    <a:pt x="16627" y="11409"/>
                  </a:cubicBezTo>
                  <a:cubicBezTo>
                    <a:pt x="16471" y="11240"/>
                    <a:pt x="16266" y="11166"/>
                    <a:pt x="16057" y="11166"/>
                  </a:cubicBezTo>
                  <a:cubicBezTo>
                    <a:pt x="15831" y="11166"/>
                    <a:pt x="15599" y="11252"/>
                    <a:pt x="15416" y="11395"/>
                  </a:cubicBezTo>
                  <a:cubicBezTo>
                    <a:pt x="15248" y="11526"/>
                    <a:pt x="15128" y="11690"/>
                    <a:pt x="15031" y="11871"/>
                  </a:cubicBezTo>
                  <a:cubicBezTo>
                    <a:pt x="15026" y="11696"/>
                    <a:pt x="15001" y="11523"/>
                    <a:pt x="14943" y="11354"/>
                  </a:cubicBezTo>
                  <a:cubicBezTo>
                    <a:pt x="14786" y="10887"/>
                    <a:pt x="14373" y="10474"/>
                    <a:pt x="13856" y="10474"/>
                  </a:cubicBezTo>
                  <a:cubicBezTo>
                    <a:pt x="13847" y="10474"/>
                    <a:pt x="13838" y="10474"/>
                    <a:pt x="13829" y="10474"/>
                  </a:cubicBezTo>
                  <a:cubicBezTo>
                    <a:pt x="13366" y="10489"/>
                    <a:pt x="12990" y="10852"/>
                    <a:pt x="12853" y="11277"/>
                  </a:cubicBezTo>
                  <a:cubicBezTo>
                    <a:pt x="12724" y="11676"/>
                    <a:pt x="12808" y="12102"/>
                    <a:pt x="12975" y="12481"/>
                  </a:cubicBezTo>
                  <a:cubicBezTo>
                    <a:pt x="12727" y="12358"/>
                    <a:pt x="12458" y="12271"/>
                    <a:pt x="12180" y="12271"/>
                  </a:cubicBezTo>
                  <a:cubicBezTo>
                    <a:pt x="12136" y="12271"/>
                    <a:pt x="12091" y="12273"/>
                    <a:pt x="12046" y="12278"/>
                  </a:cubicBezTo>
                  <a:cubicBezTo>
                    <a:pt x="11733" y="12312"/>
                    <a:pt x="11454" y="12461"/>
                    <a:pt x="11286" y="12718"/>
                  </a:cubicBezTo>
                  <a:cubicBezTo>
                    <a:pt x="11256" y="12675"/>
                    <a:pt x="11220" y="12634"/>
                    <a:pt x="11183" y="12596"/>
                  </a:cubicBezTo>
                  <a:cubicBezTo>
                    <a:pt x="11023" y="12435"/>
                    <a:pt x="10826" y="12312"/>
                    <a:pt x="10613" y="12218"/>
                  </a:cubicBezTo>
                  <a:cubicBezTo>
                    <a:pt x="10815" y="12197"/>
                    <a:pt x="11009" y="12143"/>
                    <a:pt x="11191" y="12025"/>
                  </a:cubicBezTo>
                  <a:cubicBezTo>
                    <a:pt x="11535" y="11797"/>
                    <a:pt x="11674" y="11426"/>
                    <a:pt x="11613" y="11025"/>
                  </a:cubicBezTo>
                  <a:cubicBezTo>
                    <a:pt x="11557" y="10639"/>
                    <a:pt x="11348" y="10178"/>
                    <a:pt x="10993" y="9986"/>
                  </a:cubicBezTo>
                  <a:cubicBezTo>
                    <a:pt x="10864" y="9917"/>
                    <a:pt x="10725" y="9888"/>
                    <a:pt x="10584" y="9888"/>
                  </a:cubicBezTo>
                  <a:cubicBezTo>
                    <a:pt x="10324" y="9888"/>
                    <a:pt x="10057" y="9987"/>
                    <a:pt x="9831" y="10106"/>
                  </a:cubicBezTo>
                  <a:cubicBezTo>
                    <a:pt x="9582" y="10236"/>
                    <a:pt x="9358" y="10408"/>
                    <a:pt x="9157" y="10604"/>
                  </a:cubicBezTo>
                  <a:cubicBezTo>
                    <a:pt x="9226" y="10317"/>
                    <a:pt x="9233" y="10019"/>
                    <a:pt x="9109" y="9737"/>
                  </a:cubicBezTo>
                  <a:cubicBezTo>
                    <a:pt x="9051" y="9603"/>
                    <a:pt x="8972" y="9503"/>
                    <a:pt x="8874" y="9422"/>
                  </a:cubicBezTo>
                  <a:cubicBezTo>
                    <a:pt x="9485" y="9156"/>
                    <a:pt x="10023" y="8688"/>
                    <a:pt x="10271" y="8078"/>
                  </a:cubicBezTo>
                  <a:cubicBezTo>
                    <a:pt x="10420" y="7712"/>
                    <a:pt x="10468" y="7112"/>
                    <a:pt x="10085" y="6861"/>
                  </a:cubicBezTo>
                  <a:cubicBezTo>
                    <a:pt x="9982" y="6792"/>
                    <a:pt x="9878" y="6764"/>
                    <a:pt x="9777" y="6764"/>
                  </a:cubicBezTo>
                  <a:cubicBezTo>
                    <a:pt x="9733" y="6764"/>
                    <a:pt x="9690" y="6769"/>
                    <a:pt x="9648" y="6779"/>
                  </a:cubicBezTo>
                  <a:cubicBezTo>
                    <a:pt x="9594" y="6447"/>
                    <a:pt x="9325" y="6170"/>
                    <a:pt x="8991" y="6110"/>
                  </a:cubicBezTo>
                  <a:cubicBezTo>
                    <a:pt x="8941" y="6101"/>
                    <a:pt x="8891" y="6097"/>
                    <a:pt x="8841" y="6097"/>
                  </a:cubicBezTo>
                  <a:cubicBezTo>
                    <a:pt x="8550" y="6097"/>
                    <a:pt x="8269" y="6246"/>
                    <a:pt x="8105" y="6489"/>
                  </a:cubicBezTo>
                  <a:cubicBezTo>
                    <a:pt x="8069" y="6486"/>
                    <a:pt x="8032" y="6484"/>
                    <a:pt x="7996" y="6484"/>
                  </a:cubicBezTo>
                  <a:cubicBezTo>
                    <a:pt x="7976" y="6484"/>
                    <a:pt x="7957" y="6484"/>
                    <a:pt x="7937" y="6486"/>
                  </a:cubicBezTo>
                  <a:cubicBezTo>
                    <a:pt x="7845" y="6493"/>
                    <a:pt x="7761" y="6516"/>
                    <a:pt x="7682" y="6549"/>
                  </a:cubicBezTo>
                  <a:cubicBezTo>
                    <a:pt x="7698" y="6381"/>
                    <a:pt x="7560" y="6197"/>
                    <a:pt x="7461" y="6081"/>
                  </a:cubicBezTo>
                  <a:cubicBezTo>
                    <a:pt x="7322" y="5919"/>
                    <a:pt x="7129" y="5811"/>
                    <a:pt x="6917" y="5791"/>
                  </a:cubicBezTo>
                  <a:cubicBezTo>
                    <a:pt x="6898" y="5789"/>
                    <a:pt x="6879" y="5788"/>
                    <a:pt x="6861" y="5788"/>
                  </a:cubicBezTo>
                  <a:cubicBezTo>
                    <a:pt x="6670" y="5788"/>
                    <a:pt x="6497" y="5879"/>
                    <a:pt x="6374" y="6027"/>
                  </a:cubicBezTo>
                  <a:cubicBezTo>
                    <a:pt x="6374" y="6017"/>
                    <a:pt x="6375" y="6007"/>
                    <a:pt x="6375" y="5997"/>
                  </a:cubicBezTo>
                  <a:cubicBezTo>
                    <a:pt x="6375" y="5974"/>
                    <a:pt x="6371" y="5950"/>
                    <a:pt x="6371" y="5926"/>
                  </a:cubicBezTo>
                  <a:cubicBezTo>
                    <a:pt x="6416" y="5896"/>
                    <a:pt x="6449" y="5849"/>
                    <a:pt x="6466" y="5791"/>
                  </a:cubicBezTo>
                  <a:cubicBezTo>
                    <a:pt x="6494" y="5690"/>
                    <a:pt x="6509" y="5581"/>
                    <a:pt x="6523" y="5478"/>
                  </a:cubicBezTo>
                  <a:cubicBezTo>
                    <a:pt x="6534" y="5375"/>
                    <a:pt x="6541" y="5275"/>
                    <a:pt x="6544" y="5174"/>
                  </a:cubicBezTo>
                  <a:cubicBezTo>
                    <a:pt x="6546" y="5120"/>
                    <a:pt x="6541" y="5066"/>
                    <a:pt x="6538" y="5012"/>
                  </a:cubicBezTo>
                  <a:cubicBezTo>
                    <a:pt x="6534" y="4963"/>
                    <a:pt x="6533" y="4911"/>
                    <a:pt x="6509" y="4867"/>
                  </a:cubicBezTo>
                  <a:cubicBezTo>
                    <a:pt x="6481" y="4819"/>
                    <a:pt x="6440" y="4802"/>
                    <a:pt x="6397" y="4802"/>
                  </a:cubicBezTo>
                  <a:cubicBezTo>
                    <a:pt x="6390" y="4802"/>
                    <a:pt x="6382" y="4803"/>
                    <a:pt x="6375" y="4804"/>
                  </a:cubicBezTo>
                  <a:cubicBezTo>
                    <a:pt x="6750" y="4280"/>
                    <a:pt x="7085" y="3732"/>
                    <a:pt x="7332" y="3134"/>
                  </a:cubicBezTo>
                  <a:cubicBezTo>
                    <a:pt x="7537" y="2636"/>
                    <a:pt x="7703" y="2055"/>
                    <a:pt x="7560" y="1518"/>
                  </a:cubicBezTo>
                  <a:cubicBezTo>
                    <a:pt x="7497" y="1288"/>
                    <a:pt x="7371" y="1024"/>
                    <a:pt x="7154" y="906"/>
                  </a:cubicBezTo>
                  <a:cubicBezTo>
                    <a:pt x="7088" y="871"/>
                    <a:pt x="7021" y="855"/>
                    <a:pt x="6956" y="855"/>
                  </a:cubicBezTo>
                  <a:cubicBezTo>
                    <a:pt x="6800" y="855"/>
                    <a:pt x="6652" y="946"/>
                    <a:pt x="6544" y="1074"/>
                  </a:cubicBezTo>
                  <a:cubicBezTo>
                    <a:pt x="6336" y="1316"/>
                    <a:pt x="6256" y="1637"/>
                    <a:pt x="6191" y="1942"/>
                  </a:cubicBezTo>
                  <a:cubicBezTo>
                    <a:pt x="6185" y="1963"/>
                    <a:pt x="6184" y="1986"/>
                    <a:pt x="6178" y="2007"/>
                  </a:cubicBezTo>
                  <a:cubicBezTo>
                    <a:pt x="6192" y="1467"/>
                    <a:pt x="6199" y="925"/>
                    <a:pt x="6066" y="404"/>
                  </a:cubicBezTo>
                  <a:cubicBezTo>
                    <a:pt x="6073" y="393"/>
                    <a:pt x="6080" y="380"/>
                    <a:pt x="6087" y="366"/>
                  </a:cubicBezTo>
                  <a:cubicBezTo>
                    <a:pt x="6149" y="233"/>
                    <a:pt x="6104" y="1"/>
                    <a:pt x="5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5201475" y="3729725"/>
              <a:ext cx="35575" cy="4100"/>
            </a:xfrm>
            <a:custGeom>
              <a:avLst/>
              <a:gdLst/>
              <a:ahLst/>
              <a:cxnLst/>
              <a:rect l="l" t="t" r="r" b="b"/>
              <a:pathLst>
                <a:path w="1423" h="164" extrusionOk="0">
                  <a:moveTo>
                    <a:pt x="1381" y="0"/>
                  </a:moveTo>
                  <a:cubicBezTo>
                    <a:pt x="1381" y="0"/>
                    <a:pt x="1381" y="0"/>
                    <a:pt x="1380" y="0"/>
                  </a:cubicBezTo>
                  <a:cubicBezTo>
                    <a:pt x="1160" y="7"/>
                    <a:pt x="939" y="14"/>
                    <a:pt x="719" y="20"/>
                  </a:cubicBezTo>
                  <a:cubicBezTo>
                    <a:pt x="499" y="26"/>
                    <a:pt x="282" y="31"/>
                    <a:pt x="65" y="54"/>
                  </a:cubicBezTo>
                  <a:cubicBezTo>
                    <a:pt x="0" y="61"/>
                    <a:pt x="13" y="163"/>
                    <a:pt x="74" y="163"/>
                  </a:cubicBezTo>
                  <a:cubicBezTo>
                    <a:pt x="75" y="163"/>
                    <a:pt x="75" y="163"/>
                    <a:pt x="76" y="163"/>
                  </a:cubicBezTo>
                  <a:cubicBezTo>
                    <a:pt x="295" y="162"/>
                    <a:pt x="509" y="141"/>
                    <a:pt x="727" y="121"/>
                  </a:cubicBezTo>
                  <a:cubicBezTo>
                    <a:pt x="944" y="102"/>
                    <a:pt x="1162" y="84"/>
                    <a:pt x="1379" y="67"/>
                  </a:cubicBezTo>
                  <a:cubicBezTo>
                    <a:pt x="1419" y="63"/>
                    <a:pt x="1423" y="0"/>
                    <a:pt x="1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5275950" y="3704275"/>
              <a:ext cx="23350" cy="24975"/>
            </a:xfrm>
            <a:custGeom>
              <a:avLst/>
              <a:gdLst/>
              <a:ahLst/>
              <a:cxnLst/>
              <a:rect l="l" t="t" r="r" b="b"/>
              <a:pathLst>
                <a:path w="934" h="999" extrusionOk="0">
                  <a:moveTo>
                    <a:pt x="870" y="0"/>
                  </a:moveTo>
                  <a:cubicBezTo>
                    <a:pt x="856" y="0"/>
                    <a:pt x="841" y="6"/>
                    <a:pt x="830" y="21"/>
                  </a:cubicBezTo>
                  <a:cubicBezTo>
                    <a:pt x="586" y="326"/>
                    <a:pt x="341" y="625"/>
                    <a:pt x="47" y="888"/>
                  </a:cubicBezTo>
                  <a:cubicBezTo>
                    <a:pt x="0" y="931"/>
                    <a:pt x="43" y="998"/>
                    <a:pt x="94" y="998"/>
                  </a:cubicBezTo>
                  <a:cubicBezTo>
                    <a:pt x="108" y="998"/>
                    <a:pt x="123" y="993"/>
                    <a:pt x="136" y="981"/>
                  </a:cubicBezTo>
                  <a:cubicBezTo>
                    <a:pt x="433" y="717"/>
                    <a:pt x="712" y="418"/>
                    <a:pt x="911" y="72"/>
                  </a:cubicBezTo>
                  <a:cubicBezTo>
                    <a:pt x="934" y="33"/>
                    <a:pt x="903" y="0"/>
                    <a:pt x="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5186125" y="3536550"/>
              <a:ext cx="119875" cy="166075"/>
            </a:xfrm>
            <a:custGeom>
              <a:avLst/>
              <a:gdLst/>
              <a:ahLst/>
              <a:cxnLst/>
              <a:rect l="l" t="t" r="r" b="b"/>
              <a:pathLst>
                <a:path w="4795" h="6643" extrusionOk="0">
                  <a:moveTo>
                    <a:pt x="2497" y="214"/>
                  </a:moveTo>
                  <a:cubicBezTo>
                    <a:pt x="2630" y="214"/>
                    <a:pt x="2761" y="244"/>
                    <a:pt x="2872" y="325"/>
                  </a:cubicBezTo>
                  <a:cubicBezTo>
                    <a:pt x="3335" y="667"/>
                    <a:pt x="3094" y="1319"/>
                    <a:pt x="2799" y="1680"/>
                  </a:cubicBezTo>
                  <a:lnTo>
                    <a:pt x="2776" y="1707"/>
                  </a:lnTo>
                  <a:cubicBezTo>
                    <a:pt x="2766" y="1722"/>
                    <a:pt x="2760" y="1737"/>
                    <a:pt x="2759" y="1753"/>
                  </a:cubicBezTo>
                  <a:cubicBezTo>
                    <a:pt x="2745" y="1624"/>
                    <a:pt x="2703" y="1496"/>
                    <a:pt x="2617" y="1375"/>
                  </a:cubicBezTo>
                  <a:cubicBezTo>
                    <a:pt x="2431" y="1118"/>
                    <a:pt x="2140" y="985"/>
                    <a:pt x="1838" y="985"/>
                  </a:cubicBezTo>
                  <a:cubicBezTo>
                    <a:pt x="1776" y="985"/>
                    <a:pt x="1713" y="991"/>
                    <a:pt x="1651" y="1002"/>
                  </a:cubicBezTo>
                  <a:cubicBezTo>
                    <a:pt x="1679" y="902"/>
                    <a:pt x="1668" y="792"/>
                    <a:pt x="1610" y="697"/>
                  </a:cubicBezTo>
                  <a:cubicBezTo>
                    <a:pt x="1588" y="665"/>
                    <a:pt x="1560" y="639"/>
                    <a:pt x="1532" y="615"/>
                  </a:cubicBezTo>
                  <a:cubicBezTo>
                    <a:pt x="1658" y="404"/>
                    <a:pt x="1942" y="324"/>
                    <a:pt x="2167" y="263"/>
                  </a:cubicBezTo>
                  <a:cubicBezTo>
                    <a:pt x="2272" y="235"/>
                    <a:pt x="2386" y="214"/>
                    <a:pt x="2497" y="214"/>
                  </a:cubicBezTo>
                  <a:close/>
                  <a:moveTo>
                    <a:pt x="3859" y="1202"/>
                  </a:moveTo>
                  <a:cubicBezTo>
                    <a:pt x="3990" y="1202"/>
                    <a:pt x="4119" y="1254"/>
                    <a:pt x="4236" y="1382"/>
                  </a:cubicBezTo>
                  <a:cubicBezTo>
                    <a:pt x="4603" y="1787"/>
                    <a:pt x="4338" y="2300"/>
                    <a:pt x="3963" y="2580"/>
                  </a:cubicBezTo>
                  <a:cubicBezTo>
                    <a:pt x="3907" y="2329"/>
                    <a:pt x="3759" y="2100"/>
                    <a:pt x="3532" y="1981"/>
                  </a:cubicBezTo>
                  <a:cubicBezTo>
                    <a:pt x="3429" y="1928"/>
                    <a:pt x="3322" y="1904"/>
                    <a:pt x="3217" y="1904"/>
                  </a:cubicBezTo>
                  <a:cubicBezTo>
                    <a:pt x="3048" y="1904"/>
                    <a:pt x="2882" y="1967"/>
                    <a:pt x="2742" y="2069"/>
                  </a:cubicBezTo>
                  <a:cubicBezTo>
                    <a:pt x="2760" y="1973"/>
                    <a:pt x="2766" y="1878"/>
                    <a:pt x="2760" y="1783"/>
                  </a:cubicBezTo>
                  <a:lnTo>
                    <a:pt x="2760" y="1783"/>
                  </a:lnTo>
                  <a:cubicBezTo>
                    <a:pt x="2774" y="1834"/>
                    <a:pt x="2826" y="1875"/>
                    <a:pt x="2877" y="1875"/>
                  </a:cubicBezTo>
                  <a:cubicBezTo>
                    <a:pt x="2901" y="1875"/>
                    <a:pt x="2924" y="1866"/>
                    <a:pt x="2943" y="1844"/>
                  </a:cubicBezTo>
                  <a:cubicBezTo>
                    <a:pt x="2949" y="1836"/>
                    <a:pt x="2955" y="1829"/>
                    <a:pt x="2962" y="1822"/>
                  </a:cubicBezTo>
                  <a:cubicBezTo>
                    <a:pt x="2972" y="1808"/>
                    <a:pt x="2983" y="1794"/>
                    <a:pt x="2994" y="1780"/>
                  </a:cubicBezTo>
                  <a:cubicBezTo>
                    <a:pt x="3004" y="1768"/>
                    <a:pt x="3013" y="1757"/>
                    <a:pt x="3021" y="1746"/>
                  </a:cubicBezTo>
                  <a:cubicBezTo>
                    <a:pt x="3222" y="1500"/>
                    <a:pt x="3546" y="1202"/>
                    <a:pt x="3859" y="1202"/>
                  </a:cubicBezTo>
                  <a:close/>
                  <a:moveTo>
                    <a:pt x="1216" y="666"/>
                  </a:moveTo>
                  <a:cubicBezTo>
                    <a:pt x="1405" y="666"/>
                    <a:pt x="1644" y="847"/>
                    <a:pt x="1505" y="1041"/>
                  </a:cubicBezTo>
                  <a:cubicBezTo>
                    <a:pt x="1055" y="1191"/>
                    <a:pt x="746" y="1584"/>
                    <a:pt x="616" y="2034"/>
                  </a:cubicBezTo>
                  <a:cubicBezTo>
                    <a:pt x="514" y="2384"/>
                    <a:pt x="514" y="2781"/>
                    <a:pt x="612" y="3143"/>
                  </a:cubicBezTo>
                  <a:cubicBezTo>
                    <a:pt x="560" y="3076"/>
                    <a:pt x="511" y="3003"/>
                    <a:pt x="469" y="2928"/>
                  </a:cubicBezTo>
                  <a:cubicBezTo>
                    <a:pt x="282" y="2584"/>
                    <a:pt x="272" y="2205"/>
                    <a:pt x="341" y="1829"/>
                  </a:cubicBezTo>
                  <a:cubicBezTo>
                    <a:pt x="402" y="1496"/>
                    <a:pt x="507" y="1141"/>
                    <a:pt x="746" y="894"/>
                  </a:cubicBezTo>
                  <a:cubicBezTo>
                    <a:pt x="866" y="772"/>
                    <a:pt x="1029" y="672"/>
                    <a:pt x="1205" y="666"/>
                  </a:cubicBezTo>
                  <a:cubicBezTo>
                    <a:pt x="1209" y="666"/>
                    <a:pt x="1212" y="666"/>
                    <a:pt x="1216" y="666"/>
                  </a:cubicBezTo>
                  <a:close/>
                  <a:moveTo>
                    <a:pt x="1846" y="1150"/>
                  </a:moveTo>
                  <a:cubicBezTo>
                    <a:pt x="1898" y="1150"/>
                    <a:pt x="1951" y="1155"/>
                    <a:pt x="2004" y="1165"/>
                  </a:cubicBezTo>
                  <a:cubicBezTo>
                    <a:pt x="2369" y="1236"/>
                    <a:pt x="2651" y="1587"/>
                    <a:pt x="2583" y="1963"/>
                  </a:cubicBezTo>
                  <a:cubicBezTo>
                    <a:pt x="2512" y="2356"/>
                    <a:pt x="2259" y="2757"/>
                    <a:pt x="2028" y="3076"/>
                  </a:cubicBezTo>
                  <a:cubicBezTo>
                    <a:pt x="1872" y="3294"/>
                    <a:pt x="1693" y="3495"/>
                    <a:pt x="1502" y="3679"/>
                  </a:cubicBezTo>
                  <a:cubicBezTo>
                    <a:pt x="1278" y="3549"/>
                    <a:pt x="1062" y="3407"/>
                    <a:pt x="843" y="3271"/>
                  </a:cubicBezTo>
                  <a:cubicBezTo>
                    <a:pt x="625" y="2752"/>
                    <a:pt x="677" y="2098"/>
                    <a:pt x="987" y="1644"/>
                  </a:cubicBezTo>
                  <a:cubicBezTo>
                    <a:pt x="1178" y="1363"/>
                    <a:pt x="1501" y="1150"/>
                    <a:pt x="1846" y="1150"/>
                  </a:cubicBezTo>
                  <a:close/>
                  <a:moveTo>
                    <a:pt x="3208" y="2133"/>
                  </a:moveTo>
                  <a:cubicBezTo>
                    <a:pt x="3382" y="2133"/>
                    <a:pt x="3553" y="2220"/>
                    <a:pt x="3665" y="2417"/>
                  </a:cubicBezTo>
                  <a:cubicBezTo>
                    <a:pt x="3908" y="2842"/>
                    <a:pt x="3675" y="3301"/>
                    <a:pt x="3331" y="3587"/>
                  </a:cubicBezTo>
                  <a:cubicBezTo>
                    <a:pt x="3043" y="3824"/>
                    <a:pt x="2640" y="4007"/>
                    <a:pt x="2238" y="4058"/>
                  </a:cubicBezTo>
                  <a:cubicBezTo>
                    <a:pt x="2035" y="3966"/>
                    <a:pt x="1838" y="3867"/>
                    <a:pt x="1644" y="3760"/>
                  </a:cubicBezTo>
                  <a:cubicBezTo>
                    <a:pt x="1961" y="3477"/>
                    <a:pt x="2232" y="3145"/>
                    <a:pt x="2441" y="2774"/>
                  </a:cubicBezTo>
                  <a:cubicBezTo>
                    <a:pt x="2489" y="2691"/>
                    <a:pt x="2536" y="2603"/>
                    <a:pt x="2580" y="2512"/>
                  </a:cubicBezTo>
                  <a:cubicBezTo>
                    <a:pt x="2610" y="2512"/>
                    <a:pt x="2642" y="2499"/>
                    <a:pt x="2664" y="2464"/>
                  </a:cubicBezTo>
                  <a:cubicBezTo>
                    <a:pt x="2790" y="2255"/>
                    <a:pt x="3002" y="2133"/>
                    <a:pt x="3208" y="2133"/>
                  </a:cubicBezTo>
                  <a:close/>
                  <a:moveTo>
                    <a:pt x="4397" y="2420"/>
                  </a:moveTo>
                  <a:cubicBezTo>
                    <a:pt x="4562" y="2454"/>
                    <a:pt x="4624" y="2661"/>
                    <a:pt x="4623" y="2810"/>
                  </a:cubicBezTo>
                  <a:cubicBezTo>
                    <a:pt x="4623" y="2960"/>
                    <a:pt x="4575" y="3109"/>
                    <a:pt x="4508" y="3244"/>
                  </a:cubicBezTo>
                  <a:cubicBezTo>
                    <a:pt x="4373" y="3506"/>
                    <a:pt x="4146" y="3716"/>
                    <a:pt x="3898" y="3871"/>
                  </a:cubicBezTo>
                  <a:cubicBezTo>
                    <a:pt x="3654" y="4023"/>
                    <a:pt x="3389" y="4133"/>
                    <a:pt x="3108" y="4197"/>
                  </a:cubicBezTo>
                  <a:cubicBezTo>
                    <a:pt x="2970" y="4229"/>
                    <a:pt x="2830" y="4248"/>
                    <a:pt x="2688" y="4255"/>
                  </a:cubicBezTo>
                  <a:cubicBezTo>
                    <a:pt x="2624" y="4258"/>
                    <a:pt x="2559" y="4258"/>
                    <a:pt x="2495" y="4258"/>
                  </a:cubicBezTo>
                  <a:cubicBezTo>
                    <a:pt x="2491" y="4250"/>
                    <a:pt x="2493" y="4241"/>
                    <a:pt x="2491" y="4233"/>
                  </a:cubicBezTo>
                  <a:cubicBezTo>
                    <a:pt x="2652" y="4194"/>
                    <a:pt x="2813" y="4145"/>
                    <a:pt x="2962" y="4078"/>
                  </a:cubicBezTo>
                  <a:cubicBezTo>
                    <a:pt x="3397" y="3880"/>
                    <a:pt x="3841" y="3535"/>
                    <a:pt x="3963" y="3050"/>
                  </a:cubicBezTo>
                  <a:cubicBezTo>
                    <a:pt x="3983" y="2971"/>
                    <a:pt x="3990" y="2889"/>
                    <a:pt x="3990" y="2808"/>
                  </a:cubicBezTo>
                  <a:cubicBezTo>
                    <a:pt x="4148" y="2709"/>
                    <a:pt x="4288" y="2574"/>
                    <a:pt x="4397" y="2420"/>
                  </a:cubicBezTo>
                  <a:close/>
                  <a:moveTo>
                    <a:pt x="2512" y="1"/>
                  </a:moveTo>
                  <a:cubicBezTo>
                    <a:pt x="2362" y="1"/>
                    <a:pt x="2209" y="32"/>
                    <a:pt x="2066" y="79"/>
                  </a:cubicBezTo>
                  <a:cubicBezTo>
                    <a:pt x="1817" y="161"/>
                    <a:pt x="1541" y="300"/>
                    <a:pt x="1424" y="543"/>
                  </a:cubicBezTo>
                  <a:cubicBezTo>
                    <a:pt x="1347" y="510"/>
                    <a:pt x="1263" y="493"/>
                    <a:pt x="1180" y="493"/>
                  </a:cubicBezTo>
                  <a:cubicBezTo>
                    <a:pt x="1152" y="493"/>
                    <a:pt x="1124" y="495"/>
                    <a:pt x="1096" y="499"/>
                  </a:cubicBezTo>
                  <a:cubicBezTo>
                    <a:pt x="659" y="561"/>
                    <a:pt x="389" y="960"/>
                    <a:pt x="248" y="1346"/>
                  </a:cubicBezTo>
                  <a:cubicBezTo>
                    <a:pt x="84" y="1783"/>
                    <a:pt x="1" y="2315"/>
                    <a:pt x="154" y="2769"/>
                  </a:cubicBezTo>
                  <a:cubicBezTo>
                    <a:pt x="239" y="3021"/>
                    <a:pt x="391" y="3254"/>
                    <a:pt x="571" y="3464"/>
                  </a:cubicBezTo>
                  <a:cubicBezTo>
                    <a:pt x="540" y="3861"/>
                    <a:pt x="737" y="4271"/>
                    <a:pt x="1069" y="4492"/>
                  </a:cubicBezTo>
                  <a:cubicBezTo>
                    <a:pt x="1032" y="4575"/>
                    <a:pt x="998" y="4656"/>
                    <a:pt x="964" y="4736"/>
                  </a:cubicBezTo>
                  <a:cubicBezTo>
                    <a:pt x="883" y="4932"/>
                    <a:pt x="809" y="5134"/>
                    <a:pt x="743" y="5335"/>
                  </a:cubicBezTo>
                  <a:cubicBezTo>
                    <a:pt x="675" y="5538"/>
                    <a:pt x="621" y="5744"/>
                    <a:pt x="572" y="5951"/>
                  </a:cubicBezTo>
                  <a:cubicBezTo>
                    <a:pt x="528" y="6141"/>
                    <a:pt x="453" y="6358"/>
                    <a:pt x="473" y="6554"/>
                  </a:cubicBezTo>
                  <a:cubicBezTo>
                    <a:pt x="479" y="6611"/>
                    <a:pt x="536" y="6643"/>
                    <a:pt x="591" y="6643"/>
                  </a:cubicBezTo>
                  <a:cubicBezTo>
                    <a:pt x="631" y="6643"/>
                    <a:pt x="670" y="6626"/>
                    <a:pt x="687" y="6589"/>
                  </a:cubicBezTo>
                  <a:cubicBezTo>
                    <a:pt x="771" y="6408"/>
                    <a:pt x="780" y="6176"/>
                    <a:pt x="824" y="5981"/>
                  </a:cubicBezTo>
                  <a:cubicBezTo>
                    <a:pt x="866" y="5788"/>
                    <a:pt x="919" y="5596"/>
                    <a:pt x="970" y="5405"/>
                  </a:cubicBezTo>
                  <a:cubicBezTo>
                    <a:pt x="1021" y="5213"/>
                    <a:pt x="1079" y="5024"/>
                    <a:pt x="1143" y="4837"/>
                  </a:cubicBezTo>
                  <a:cubicBezTo>
                    <a:pt x="1171" y="4752"/>
                    <a:pt x="1205" y="4667"/>
                    <a:pt x="1238" y="4582"/>
                  </a:cubicBezTo>
                  <a:cubicBezTo>
                    <a:pt x="1377" y="4641"/>
                    <a:pt x="1525" y="4670"/>
                    <a:pt x="1672" y="4670"/>
                  </a:cubicBezTo>
                  <a:cubicBezTo>
                    <a:pt x="1903" y="4670"/>
                    <a:pt x="2134" y="4599"/>
                    <a:pt x="2326" y="4467"/>
                  </a:cubicBezTo>
                  <a:cubicBezTo>
                    <a:pt x="2390" y="4472"/>
                    <a:pt x="2455" y="4475"/>
                    <a:pt x="2519" y="4475"/>
                  </a:cubicBezTo>
                  <a:cubicBezTo>
                    <a:pt x="3145" y="4475"/>
                    <a:pt x="3808" y="4226"/>
                    <a:pt x="4264" y="3817"/>
                  </a:cubicBezTo>
                  <a:cubicBezTo>
                    <a:pt x="4518" y="3590"/>
                    <a:pt x="4728" y="3289"/>
                    <a:pt x="4768" y="2945"/>
                  </a:cubicBezTo>
                  <a:cubicBezTo>
                    <a:pt x="4795" y="2712"/>
                    <a:pt x="4717" y="2377"/>
                    <a:pt x="4461" y="2325"/>
                  </a:cubicBezTo>
                  <a:cubicBezTo>
                    <a:pt x="4661" y="1987"/>
                    <a:pt x="4695" y="1577"/>
                    <a:pt x="4389" y="1241"/>
                  </a:cubicBezTo>
                  <a:cubicBezTo>
                    <a:pt x="4243" y="1081"/>
                    <a:pt x="4043" y="1005"/>
                    <a:pt x="3838" y="1005"/>
                  </a:cubicBezTo>
                  <a:cubicBezTo>
                    <a:pt x="3749" y="1005"/>
                    <a:pt x="3659" y="1019"/>
                    <a:pt x="3572" y="1048"/>
                  </a:cubicBezTo>
                  <a:cubicBezTo>
                    <a:pt x="3481" y="1076"/>
                    <a:pt x="3397" y="1119"/>
                    <a:pt x="3319" y="1165"/>
                  </a:cubicBezTo>
                  <a:cubicBezTo>
                    <a:pt x="3342" y="1073"/>
                    <a:pt x="3356" y="978"/>
                    <a:pt x="3353" y="880"/>
                  </a:cubicBezTo>
                  <a:cubicBezTo>
                    <a:pt x="3346" y="596"/>
                    <a:pt x="3224" y="306"/>
                    <a:pt x="2987" y="141"/>
                  </a:cubicBezTo>
                  <a:cubicBezTo>
                    <a:pt x="2844" y="40"/>
                    <a:pt x="2680" y="1"/>
                    <a:pt x="2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5193500" y="3905125"/>
              <a:ext cx="24975" cy="6675"/>
            </a:xfrm>
            <a:custGeom>
              <a:avLst/>
              <a:gdLst/>
              <a:ahLst/>
              <a:cxnLst/>
              <a:rect l="l" t="t" r="r" b="b"/>
              <a:pathLst>
                <a:path w="999" h="267" extrusionOk="0">
                  <a:moveTo>
                    <a:pt x="936" y="1"/>
                  </a:moveTo>
                  <a:cubicBezTo>
                    <a:pt x="932" y="1"/>
                    <a:pt x="927" y="1"/>
                    <a:pt x="922" y="3"/>
                  </a:cubicBezTo>
                  <a:cubicBezTo>
                    <a:pt x="642" y="77"/>
                    <a:pt x="355" y="114"/>
                    <a:pt x="67" y="140"/>
                  </a:cubicBezTo>
                  <a:cubicBezTo>
                    <a:pt x="35" y="145"/>
                    <a:pt x="4" y="163"/>
                    <a:pt x="2" y="200"/>
                  </a:cubicBezTo>
                  <a:cubicBezTo>
                    <a:pt x="1" y="233"/>
                    <a:pt x="28" y="267"/>
                    <a:pt x="61" y="267"/>
                  </a:cubicBezTo>
                  <a:cubicBezTo>
                    <a:pt x="62" y="267"/>
                    <a:pt x="63" y="267"/>
                    <a:pt x="63" y="267"/>
                  </a:cubicBezTo>
                  <a:cubicBezTo>
                    <a:pt x="364" y="255"/>
                    <a:pt x="659" y="190"/>
                    <a:pt x="944" y="98"/>
                  </a:cubicBezTo>
                  <a:cubicBezTo>
                    <a:pt x="999" y="80"/>
                    <a:pt x="986" y="1"/>
                    <a:pt x="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5251025" y="3900925"/>
              <a:ext cx="26800" cy="12150"/>
            </a:xfrm>
            <a:custGeom>
              <a:avLst/>
              <a:gdLst/>
              <a:ahLst/>
              <a:cxnLst/>
              <a:rect l="l" t="t" r="r" b="b"/>
              <a:pathLst>
                <a:path w="1072" h="486" extrusionOk="0">
                  <a:moveTo>
                    <a:pt x="47" y="1"/>
                  </a:moveTo>
                  <a:cubicBezTo>
                    <a:pt x="13" y="1"/>
                    <a:pt x="0" y="54"/>
                    <a:pt x="37" y="66"/>
                  </a:cubicBezTo>
                  <a:cubicBezTo>
                    <a:pt x="353" y="174"/>
                    <a:pt x="654" y="316"/>
                    <a:pt x="945" y="477"/>
                  </a:cubicBezTo>
                  <a:cubicBezTo>
                    <a:pt x="955" y="483"/>
                    <a:pt x="965" y="486"/>
                    <a:pt x="975" y="486"/>
                  </a:cubicBezTo>
                  <a:cubicBezTo>
                    <a:pt x="1031" y="486"/>
                    <a:pt x="1072" y="404"/>
                    <a:pt x="1011" y="372"/>
                  </a:cubicBezTo>
                  <a:cubicBezTo>
                    <a:pt x="709" y="211"/>
                    <a:pt x="387" y="90"/>
                    <a:pt x="56" y="2"/>
                  </a:cubicBezTo>
                  <a:cubicBezTo>
                    <a:pt x="53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4823325" y="3873300"/>
              <a:ext cx="14350" cy="16150"/>
            </a:xfrm>
            <a:custGeom>
              <a:avLst/>
              <a:gdLst/>
              <a:ahLst/>
              <a:cxnLst/>
              <a:rect l="l" t="t" r="r" b="b"/>
              <a:pathLst>
                <a:path w="574" h="646" extrusionOk="0">
                  <a:moveTo>
                    <a:pt x="492" y="1"/>
                  </a:moveTo>
                  <a:cubicBezTo>
                    <a:pt x="481" y="1"/>
                    <a:pt x="470" y="4"/>
                    <a:pt x="460" y="13"/>
                  </a:cubicBezTo>
                  <a:cubicBezTo>
                    <a:pt x="436" y="34"/>
                    <a:pt x="410" y="56"/>
                    <a:pt x="386" y="74"/>
                  </a:cubicBezTo>
                  <a:cubicBezTo>
                    <a:pt x="362" y="93"/>
                    <a:pt x="338" y="108"/>
                    <a:pt x="316" y="128"/>
                  </a:cubicBezTo>
                  <a:cubicBezTo>
                    <a:pt x="274" y="166"/>
                    <a:pt x="233" y="212"/>
                    <a:pt x="196" y="256"/>
                  </a:cubicBezTo>
                  <a:cubicBezTo>
                    <a:pt x="159" y="301"/>
                    <a:pt x="119" y="351"/>
                    <a:pt x="88" y="403"/>
                  </a:cubicBezTo>
                  <a:cubicBezTo>
                    <a:pt x="60" y="457"/>
                    <a:pt x="35" y="517"/>
                    <a:pt x="14" y="575"/>
                  </a:cubicBezTo>
                  <a:cubicBezTo>
                    <a:pt x="1" y="615"/>
                    <a:pt x="37" y="646"/>
                    <a:pt x="70" y="646"/>
                  </a:cubicBezTo>
                  <a:cubicBezTo>
                    <a:pt x="87" y="646"/>
                    <a:pt x="104" y="638"/>
                    <a:pt x="114" y="620"/>
                  </a:cubicBezTo>
                  <a:cubicBezTo>
                    <a:pt x="172" y="521"/>
                    <a:pt x="237" y="427"/>
                    <a:pt x="302" y="335"/>
                  </a:cubicBezTo>
                  <a:cubicBezTo>
                    <a:pt x="367" y="244"/>
                    <a:pt x="443" y="156"/>
                    <a:pt x="531" y="88"/>
                  </a:cubicBezTo>
                  <a:cubicBezTo>
                    <a:pt x="574" y="57"/>
                    <a:pt x="536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4870650" y="3877100"/>
              <a:ext cx="16125" cy="20775"/>
            </a:xfrm>
            <a:custGeom>
              <a:avLst/>
              <a:gdLst/>
              <a:ahLst/>
              <a:cxnLst/>
              <a:rect l="l" t="t" r="r" b="b"/>
              <a:pathLst>
                <a:path w="645" h="831" extrusionOk="0">
                  <a:moveTo>
                    <a:pt x="80" y="0"/>
                  </a:moveTo>
                  <a:cubicBezTo>
                    <a:pt x="38" y="0"/>
                    <a:pt x="1" y="53"/>
                    <a:pt x="35" y="95"/>
                  </a:cubicBezTo>
                  <a:cubicBezTo>
                    <a:pt x="218" y="311"/>
                    <a:pt x="373" y="549"/>
                    <a:pt x="503" y="798"/>
                  </a:cubicBezTo>
                  <a:cubicBezTo>
                    <a:pt x="516" y="821"/>
                    <a:pt x="536" y="831"/>
                    <a:pt x="556" y="831"/>
                  </a:cubicBezTo>
                  <a:cubicBezTo>
                    <a:pt x="600" y="831"/>
                    <a:pt x="645" y="786"/>
                    <a:pt x="620" y="735"/>
                  </a:cubicBezTo>
                  <a:cubicBezTo>
                    <a:pt x="488" y="473"/>
                    <a:pt x="316" y="234"/>
                    <a:pt x="119" y="19"/>
                  </a:cubicBezTo>
                  <a:cubicBezTo>
                    <a:pt x="107" y="6"/>
                    <a:pt x="93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4392650" y="3693400"/>
              <a:ext cx="907925" cy="569650"/>
            </a:xfrm>
            <a:custGeom>
              <a:avLst/>
              <a:gdLst/>
              <a:ahLst/>
              <a:cxnLst/>
              <a:rect l="l" t="t" r="r" b="b"/>
              <a:pathLst>
                <a:path w="36317" h="22786" extrusionOk="0">
                  <a:moveTo>
                    <a:pt x="19459" y="323"/>
                  </a:moveTo>
                  <a:cubicBezTo>
                    <a:pt x="19589" y="323"/>
                    <a:pt x="19779" y="425"/>
                    <a:pt x="19866" y="460"/>
                  </a:cubicBezTo>
                  <a:cubicBezTo>
                    <a:pt x="20956" y="897"/>
                    <a:pt x="21841" y="1679"/>
                    <a:pt x="22377" y="2726"/>
                  </a:cubicBezTo>
                  <a:cubicBezTo>
                    <a:pt x="22384" y="2739"/>
                    <a:pt x="22397" y="2744"/>
                    <a:pt x="22410" y="2744"/>
                  </a:cubicBezTo>
                  <a:cubicBezTo>
                    <a:pt x="22422" y="2744"/>
                    <a:pt x="22435" y="2739"/>
                    <a:pt x="22444" y="2730"/>
                  </a:cubicBezTo>
                  <a:lnTo>
                    <a:pt x="22444" y="2730"/>
                  </a:lnTo>
                  <a:cubicBezTo>
                    <a:pt x="22424" y="2906"/>
                    <a:pt x="22433" y="3088"/>
                    <a:pt x="22471" y="3261"/>
                  </a:cubicBezTo>
                  <a:cubicBezTo>
                    <a:pt x="22460" y="3259"/>
                    <a:pt x="22450" y="3259"/>
                    <a:pt x="22439" y="3259"/>
                  </a:cubicBezTo>
                  <a:cubicBezTo>
                    <a:pt x="22428" y="3259"/>
                    <a:pt x="22418" y="3259"/>
                    <a:pt x="22407" y="3259"/>
                  </a:cubicBezTo>
                  <a:cubicBezTo>
                    <a:pt x="22360" y="3249"/>
                    <a:pt x="22313" y="3244"/>
                    <a:pt x="22267" y="3244"/>
                  </a:cubicBezTo>
                  <a:cubicBezTo>
                    <a:pt x="22190" y="3244"/>
                    <a:pt x="22114" y="3257"/>
                    <a:pt x="22040" y="3279"/>
                  </a:cubicBezTo>
                  <a:cubicBezTo>
                    <a:pt x="21970" y="3232"/>
                    <a:pt x="21875" y="3211"/>
                    <a:pt x="21798" y="3181"/>
                  </a:cubicBezTo>
                  <a:cubicBezTo>
                    <a:pt x="21713" y="3147"/>
                    <a:pt x="21628" y="3112"/>
                    <a:pt x="21546" y="3073"/>
                  </a:cubicBezTo>
                  <a:cubicBezTo>
                    <a:pt x="21448" y="3028"/>
                    <a:pt x="21356" y="2977"/>
                    <a:pt x="21263" y="2924"/>
                  </a:cubicBezTo>
                  <a:cubicBezTo>
                    <a:pt x="21299" y="2885"/>
                    <a:pt x="21305" y="2825"/>
                    <a:pt x="21245" y="2787"/>
                  </a:cubicBezTo>
                  <a:cubicBezTo>
                    <a:pt x="21163" y="2737"/>
                    <a:pt x="21083" y="2685"/>
                    <a:pt x="21004" y="2634"/>
                  </a:cubicBezTo>
                  <a:cubicBezTo>
                    <a:pt x="20987" y="2619"/>
                    <a:pt x="20970" y="2608"/>
                    <a:pt x="20954" y="2594"/>
                  </a:cubicBezTo>
                  <a:cubicBezTo>
                    <a:pt x="20940" y="2580"/>
                    <a:pt x="20922" y="2574"/>
                    <a:pt x="20906" y="2571"/>
                  </a:cubicBezTo>
                  <a:cubicBezTo>
                    <a:pt x="20426" y="2258"/>
                    <a:pt x="19972" y="1907"/>
                    <a:pt x="19551" y="1521"/>
                  </a:cubicBezTo>
                  <a:cubicBezTo>
                    <a:pt x="19445" y="1423"/>
                    <a:pt x="19315" y="1323"/>
                    <a:pt x="19249" y="1189"/>
                  </a:cubicBezTo>
                  <a:cubicBezTo>
                    <a:pt x="19174" y="1033"/>
                    <a:pt x="19202" y="853"/>
                    <a:pt x="19240" y="690"/>
                  </a:cubicBezTo>
                  <a:cubicBezTo>
                    <a:pt x="19262" y="602"/>
                    <a:pt x="19296" y="395"/>
                    <a:pt x="19379" y="342"/>
                  </a:cubicBezTo>
                  <a:cubicBezTo>
                    <a:pt x="19401" y="329"/>
                    <a:pt x="19428" y="323"/>
                    <a:pt x="19459" y="323"/>
                  </a:cubicBezTo>
                  <a:close/>
                  <a:moveTo>
                    <a:pt x="19201" y="1457"/>
                  </a:moveTo>
                  <a:cubicBezTo>
                    <a:pt x="19308" y="1584"/>
                    <a:pt x="19443" y="1693"/>
                    <a:pt x="19559" y="1797"/>
                  </a:cubicBezTo>
                  <a:cubicBezTo>
                    <a:pt x="19977" y="2163"/>
                    <a:pt x="20422" y="2492"/>
                    <a:pt x="20886" y="2793"/>
                  </a:cubicBezTo>
                  <a:cubicBezTo>
                    <a:pt x="20964" y="2855"/>
                    <a:pt x="21046" y="2910"/>
                    <a:pt x="21139" y="2954"/>
                  </a:cubicBezTo>
                  <a:cubicBezTo>
                    <a:pt x="21154" y="2961"/>
                    <a:pt x="21168" y="2963"/>
                    <a:pt x="21182" y="2963"/>
                  </a:cubicBezTo>
                  <a:cubicBezTo>
                    <a:pt x="21186" y="2963"/>
                    <a:pt x="21190" y="2963"/>
                    <a:pt x="21194" y="2963"/>
                  </a:cubicBezTo>
                  <a:cubicBezTo>
                    <a:pt x="21296" y="3035"/>
                    <a:pt x="21400" y="3110"/>
                    <a:pt x="21506" y="3180"/>
                  </a:cubicBezTo>
                  <a:cubicBezTo>
                    <a:pt x="21587" y="3231"/>
                    <a:pt x="21671" y="3281"/>
                    <a:pt x="21756" y="3329"/>
                  </a:cubicBezTo>
                  <a:cubicBezTo>
                    <a:pt x="21783" y="3343"/>
                    <a:pt x="21808" y="3359"/>
                    <a:pt x="21835" y="3373"/>
                  </a:cubicBezTo>
                  <a:cubicBezTo>
                    <a:pt x="21801" y="3393"/>
                    <a:pt x="21770" y="3408"/>
                    <a:pt x="21737" y="3431"/>
                  </a:cubicBezTo>
                  <a:cubicBezTo>
                    <a:pt x="21737" y="3388"/>
                    <a:pt x="21711" y="3343"/>
                    <a:pt x="21657" y="3343"/>
                  </a:cubicBezTo>
                  <a:cubicBezTo>
                    <a:pt x="21654" y="3343"/>
                    <a:pt x="21652" y="3343"/>
                    <a:pt x="21649" y="3343"/>
                  </a:cubicBezTo>
                  <a:cubicBezTo>
                    <a:pt x="21576" y="3346"/>
                    <a:pt x="21502" y="3347"/>
                    <a:pt x="21428" y="3347"/>
                  </a:cubicBezTo>
                  <a:cubicBezTo>
                    <a:pt x="20661" y="3347"/>
                    <a:pt x="19902" y="3206"/>
                    <a:pt x="19186" y="2926"/>
                  </a:cubicBezTo>
                  <a:cubicBezTo>
                    <a:pt x="18842" y="2791"/>
                    <a:pt x="18416" y="2567"/>
                    <a:pt x="18403" y="2144"/>
                  </a:cubicBezTo>
                  <a:cubicBezTo>
                    <a:pt x="18390" y="1738"/>
                    <a:pt x="18726" y="1461"/>
                    <a:pt x="19103" y="1461"/>
                  </a:cubicBezTo>
                  <a:cubicBezTo>
                    <a:pt x="19128" y="1461"/>
                    <a:pt x="19153" y="1462"/>
                    <a:pt x="19178" y="1465"/>
                  </a:cubicBezTo>
                  <a:cubicBezTo>
                    <a:pt x="19180" y="1465"/>
                    <a:pt x="19181" y="1465"/>
                    <a:pt x="19183" y="1465"/>
                  </a:cubicBezTo>
                  <a:cubicBezTo>
                    <a:pt x="19190" y="1465"/>
                    <a:pt x="19196" y="1462"/>
                    <a:pt x="19201" y="1457"/>
                  </a:cubicBezTo>
                  <a:close/>
                  <a:moveTo>
                    <a:pt x="23720" y="1678"/>
                  </a:moveTo>
                  <a:cubicBezTo>
                    <a:pt x="24036" y="1678"/>
                    <a:pt x="24347" y="1817"/>
                    <a:pt x="24515" y="2097"/>
                  </a:cubicBezTo>
                  <a:cubicBezTo>
                    <a:pt x="24715" y="2431"/>
                    <a:pt x="24703" y="2845"/>
                    <a:pt x="24693" y="3220"/>
                  </a:cubicBezTo>
                  <a:cubicBezTo>
                    <a:pt x="24690" y="3282"/>
                    <a:pt x="24740" y="3317"/>
                    <a:pt x="24790" y="3317"/>
                  </a:cubicBezTo>
                  <a:cubicBezTo>
                    <a:pt x="24828" y="3317"/>
                    <a:pt x="24866" y="3297"/>
                    <a:pt x="24880" y="3252"/>
                  </a:cubicBezTo>
                  <a:cubicBezTo>
                    <a:pt x="24996" y="2882"/>
                    <a:pt x="25203" y="2531"/>
                    <a:pt x="25500" y="2275"/>
                  </a:cubicBezTo>
                  <a:cubicBezTo>
                    <a:pt x="25604" y="2184"/>
                    <a:pt x="25733" y="2104"/>
                    <a:pt x="25868" y="2104"/>
                  </a:cubicBezTo>
                  <a:cubicBezTo>
                    <a:pt x="25918" y="2104"/>
                    <a:pt x="25970" y="2115"/>
                    <a:pt x="26021" y="2141"/>
                  </a:cubicBezTo>
                  <a:cubicBezTo>
                    <a:pt x="26178" y="2221"/>
                    <a:pt x="26319" y="2418"/>
                    <a:pt x="26402" y="2571"/>
                  </a:cubicBezTo>
                  <a:cubicBezTo>
                    <a:pt x="26597" y="2920"/>
                    <a:pt x="26483" y="3317"/>
                    <a:pt x="26223" y="3600"/>
                  </a:cubicBezTo>
                  <a:cubicBezTo>
                    <a:pt x="25984" y="3864"/>
                    <a:pt x="25645" y="4020"/>
                    <a:pt x="25320" y="4169"/>
                  </a:cubicBezTo>
                  <a:cubicBezTo>
                    <a:pt x="25297" y="4180"/>
                    <a:pt x="25284" y="4199"/>
                    <a:pt x="25277" y="4220"/>
                  </a:cubicBezTo>
                  <a:cubicBezTo>
                    <a:pt x="25266" y="4082"/>
                    <a:pt x="25227" y="3935"/>
                    <a:pt x="25166" y="3800"/>
                  </a:cubicBezTo>
                  <a:cubicBezTo>
                    <a:pt x="25306" y="3676"/>
                    <a:pt x="25480" y="3598"/>
                    <a:pt x="25635" y="3495"/>
                  </a:cubicBezTo>
                  <a:cubicBezTo>
                    <a:pt x="25795" y="3388"/>
                    <a:pt x="25987" y="3231"/>
                    <a:pt x="25957" y="3017"/>
                  </a:cubicBezTo>
                  <a:cubicBezTo>
                    <a:pt x="25952" y="2984"/>
                    <a:pt x="25917" y="2962"/>
                    <a:pt x="25884" y="2962"/>
                  </a:cubicBezTo>
                  <a:cubicBezTo>
                    <a:pt x="25867" y="2962"/>
                    <a:pt x="25851" y="2968"/>
                    <a:pt x="25840" y="2981"/>
                  </a:cubicBezTo>
                  <a:cubicBezTo>
                    <a:pt x="25781" y="3049"/>
                    <a:pt x="25738" y="3130"/>
                    <a:pt x="25680" y="3198"/>
                  </a:cubicBezTo>
                  <a:cubicBezTo>
                    <a:pt x="25622" y="3268"/>
                    <a:pt x="25559" y="3329"/>
                    <a:pt x="25489" y="3386"/>
                  </a:cubicBezTo>
                  <a:cubicBezTo>
                    <a:pt x="25361" y="3486"/>
                    <a:pt x="25223" y="3574"/>
                    <a:pt x="25110" y="3692"/>
                  </a:cubicBezTo>
                  <a:cubicBezTo>
                    <a:pt x="25015" y="3535"/>
                    <a:pt x="24884" y="3407"/>
                    <a:pt x="24712" y="3352"/>
                  </a:cubicBezTo>
                  <a:cubicBezTo>
                    <a:pt x="24659" y="3334"/>
                    <a:pt x="24603" y="3327"/>
                    <a:pt x="24548" y="3327"/>
                  </a:cubicBezTo>
                  <a:cubicBezTo>
                    <a:pt x="24446" y="3327"/>
                    <a:pt x="24343" y="3352"/>
                    <a:pt x="24249" y="3393"/>
                  </a:cubicBezTo>
                  <a:cubicBezTo>
                    <a:pt x="24175" y="3244"/>
                    <a:pt x="24097" y="3098"/>
                    <a:pt x="24012" y="2954"/>
                  </a:cubicBezTo>
                  <a:cubicBezTo>
                    <a:pt x="23922" y="2805"/>
                    <a:pt x="23827" y="2651"/>
                    <a:pt x="23699" y="2531"/>
                  </a:cubicBezTo>
                  <a:cubicBezTo>
                    <a:pt x="23685" y="2519"/>
                    <a:pt x="23669" y="2514"/>
                    <a:pt x="23654" y="2514"/>
                  </a:cubicBezTo>
                  <a:cubicBezTo>
                    <a:pt x="23612" y="2514"/>
                    <a:pt x="23575" y="2556"/>
                    <a:pt x="23599" y="2605"/>
                  </a:cubicBezTo>
                  <a:cubicBezTo>
                    <a:pt x="23671" y="2758"/>
                    <a:pt x="23778" y="2898"/>
                    <a:pt x="23873" y="3038"/>
                  </a:cubicBezTo>
                  <a:cubicBezTo>
                    <a:pt x="23965" y="3173"/>
                    <a:pt x="24053" y="3309"/>
                    <a:pt x="24135" y="3449"/>
                  </a:cubicBezTo>
                  <a:cubicBezTo>
                    <a:pt x="24057" y="3499"/>
                    <a:pt x="23993" y="3560"/>
                    <a:pt x="23936" y="3630"/>
                  </a:cubicBezTo>
                  <a:cubicBezTo>
                    <a:pt x="23847" y="3544"/>
                    <a:pt x="23758" y="3458"/>
                    <a:pt x="23673" y="3367"/>
                  </a:cubicBezTo>
                  <a:cubicBezTo>
                    <a:pt x="23566" y="3255"/>
                    <a:pt x="23471" y="3134"/>
                    <a:pt x="23360" y="3027"/>
                  </a:cubicBezTo>
                  <a:cubicBezTo>
                    <a:pt x="23343" y="3010"/>
                    <a:pt x="23321" y="3002"/>
                    <a:pt x="23300" y="3002"/>
                  </a:cubicBezTo>
                  <a:cubicBezTo>
                    <a:pt x="23237" y="3002"/>
                    <a:pt x="23176" y="3065"/>
                    <a:pt x="23219" y="3130"/>
                  </a:cubicBezTo>
                  <a:cubicBezTo>
                    <a:pt x="23380" y="3373"/>
                    <a:pt x="23614" y="3570"/>
                    <a:pt x="23851" y="3742"/>
                  </a:cubicBezTo>
                  <a:cubicBezTo>
                    <a:pt x="23847" y="3750"/>
                    <a:pt x="23840" y="3757"/>
                    <a:pt x="23834" y="3766"/>
                  </a:cubicBezTo>
                  <a:cubicBezTo>
                    <a:pt x="23816" y="3783"/>
                    <a:pt x="23802" y="3801"/>
                    <a:pt x="23785" y="3818"/>
                  </a:cubicBezTo>
                  <a:cubicBezTo>
                    <a:pt x="23770" y="3811"/>
                    <a:pt x="23755" y="3804"/>
                    <a:pt x="23741" y="3798"/>
                  </a:cubicBezTo>
                  <a:cubicBezTo>
                    <a:pt x="23394" y="3635"/>
                    <a:pt x="23040" y="3493"/>
                    <a:pt x="22698" y="3319"/>
                  </a:cubicBezTo>
                  <a:cubicBezTo>
                    <a:pt x="22691" y="3316"/>
                    <a:pt x="22685" y="3316"/>
                    <a:pt x="22678" y="3313"/>
                  </a:cubicBezTo>
                  <a:cubicBezTo>
                    <a:pt x="22503" y="2628"/>
                    <a:pt x="22804" y="1780"/>
                    <a:pt x="23592" y="1686"/>
                  </a:cubicBezTo>
                  <a:cubicBezTo>
                    <a:pt x="23634" y="1681"/>
                    <a:pt x="23677" y="1678"/>
                    <a:pt x="23720" y="1678"/>
                  </a:cubicBezTo>
                  <a:close/>
                  <a:moveTo>
                    <a:pt x="18613" y="2814"/>
                  </a:moveTo>
                  <a:cubicBezTo>
                    <a:pt x="18626" y="2822"/>
                    <a:pt x="18636" y="2834"/>
                    <a:pt x="18647" y="2842"/>
                  </a:cubicBezTo>
                  <a:cubicBezTo>
                    <a:pt x="19054" y="3125"/>
                    <a:pt x="19595" y="3255"/>
                    <a:pt x="20070" y="3357"/>
                  </a:cubicBezTo>
                  <a:cubicBezTo>
                    <a:pt x="20578" y="3465"/>
                    <a:pt x="21090" y="3522"/>
                    <a:pt x="21608" y="3527"/>
                  </a:cubicBezTo>
                  <a:cubicBezTo>
                    <a:pt x="21486" y="3634"/>
                    <a:pt x="21378" y="3762"/>
                    <a:pt x="21296" y="3889"/>
                  </a:cubicBezTo>
                  <a:cubicBezTo>
                    <a:pt x="21290" y="3898"/>
                    <a:pt x="21283" y="3911"/>
                    <a:pt x="21279" y="3919"/>
                  </a:cubicBezTo>
                  <a:cubicBezTo>
                    <a:pt x="21234" y="3933"/>
                    <a:pt x="21190" y="3955"/>
                    <a:pt x="21149" y="3963"/>
                  </a:cubicBezTo>
                  <a:cubicBezTo>
                    <a:pt x="21075" y="3979"/>
                    <a:pt x="20998" y="3986"/>
                    <a:pt x="20924" y="3998"/>
                  </a:cubicBezTo>
                  <a:cubicBezTo>
                    <a:pt x="20761" y="4027"/>
                    <a:pt x="20601" y="4074"/>
                    <a:pt x="20445" y="4123"/>
                  </a:cubicBezTo>
                  <a:cubicBezTo>
                    <a:pt x="20282" y="4174"/>
                    <a:pt x="20120" y="4230"/>
                    <a:pt x="19957" y="4275"/>
                  </a:cubicBezTo>
                  <a:cubicBezTo>
                    <a:pt x="19870" y="4299"/>
                    <a:pt x="19773" y="4323"/>
                    <a:pt x="19681" y="4323"/>
                  </a:cubicBezTo>
                  <a:cubicBezTo>
                    <a:pt x="19601" y="4323"/>
                    <a:pt x="19523" y="4305"/>
                    <a:pt x="19457" y="4251"/>
                  </a:cubicBezTo>
                  <a:cubicBezTo>
                    <a:pt x="19308" y="3832"/>
                    <a:pt x="18921" y="3571"/>
                    <a:pt x="18501" y="3539"/>
                  </a:cubicBezTo>
                  <a:cubicBezTo>
                    <a:pt x="18500" y="3536"/>
                    <a:pt x="18500" y="3532"/>
                    <a:pt x="18498" y="3530"/>
                  </a:cubicBezTo>
                  <a:cubicBezTo>
                    <a:pt x="18476" y="3499"/>
                    <a:pt x="18456" y="3465"/>
                    <a:pt x="18437" y="3430"/>
                  </a:cubicBezTo>
                  <a:cubicBezTo>
                    <a:pt x="18433" y="3422"/>
                    <a:pt x="18430" y="3415"/>
                    <a:pt x="18427" y="3407"/>
                  </a:cubicBezTo>
                  <a:cubicBezTo>
                    <a:pt x="18425" y="3405"/>
                    <a:pt x="18419" y="3390"/>
                    <a:pt x="18420" y="3390"/>
                  </a:cubicBezTo>
                  <a:lnTo>
                    <a:pt x="18420" y="3390"/>
                  </a:lnTo>
                  <a:cubicBezTo>
                    <a:pt x="18420" y="3390"/>
                    <a:pt x="18420" y="3391"/>
                    <a:pt x="18422" y="3394"/>
                  </a:cubicBezTo>
                  <a:cubicBezTo>
                    <a:pt x="18423" y="3397"/>
                    <a:pt x="18423" y="3398"/>
                    <a:pt x="18423" y="3398"/>
                  </a:cubicBezTo>
                  <a:cubicBezTo>
                    <a:pt x="18423" y="3398"/>
                    <a:pt x="18416" y="3378"/>
                    <a:pt x="18415" y="3374"/>
                  </a:cubicBezTo>
                  <a:cubicBezTo>
                    <a:pt x="18413" y="3367"/>
                    <a:pt x="18409" y="3359"/>
                    <a:pt x="18407" y="3352"/>
                  </a:cubicBezTo>
                  <a:cubicBezTo>
                    <a:pt x="18399" y="3317"/>
                    <a:pt x="18392" y="3281"/>
                    <a:pt x="18386" y="3245"/>
                  </a:cubicBezTo>
                  <a:lnTo>
                    <a:pt x="18386" y="3238"/>
                  </a:lnTo>
                  <a:lnTo>
                    <a:pt x="18386" y="3208"/>
                  </a:lnTo>
                  <a:cubicBezTo>
                    <a:pt x="18386" y="3191"/>
                    <a:pt x="18386" y="3174"/>
                    <a:pt x="18388" y="3159"/>
                  </a:cubicBezTo>
                  <a:cubicBezTo>
                    <a:pt x="18395" y="3095"/>
                    <a:pt x="18424" y="3018"/>
                    <a:pt x="18464" y="2960"/>
                  </a:cubicBezTo>
                  <a:cubicBezTo>
                    <a:pt x="18484" y="2932"/>
                    <a:pt x="18507" y="2903"/>
                    <a:pt x="18529" y="2876"/>
                  </a:cubicBezTo>
                  <a:cubicBezTo>
                    <a:pt x="18542" y="2862"/>
                    <a:pt x="18558" y="2848"/>
                    <a:pt x="18572" y="2835"/>
                  </a:cubicBezTo>
                  <a:cubicBezTo>
                    <a:pt x="18572" y="2835"/>
                    <a:pt x="18573" y="2834"/>
                    <a:pt x="18576" y="2834"/>
                  </a:cubicBezTo>
                  <a:cubicBezTo>
                    <a:pt x="18578" y="2834"/>
                    <a:pt x="18578" y="2835"/>
                    <a:pt x="18579" y="2835"/>
                  </a:cubicBezTo>
                  <a:cubicBezTo>
                    <a:pt x="18593" y="2835"/>
                    <a:pt x="18602" y="2825"/>
                    <a:pt x="18613" y="2814"/>
                  </a:cubicBezTo>
                  <a:close/>
                  <a:moveTo>
                    <a:pt x="24195" y="3831"/>
                  </a:moveTo>
                  <a:cubicBezTo>
                    <a:pt x="24257" y="3831"/>
                    <a:pt x="24321" y="3851"/>
                    <a:pt x="24383" y="3878"/>
                  </a:cubicBezTo>
                  <a:cubicBezTo>
                    <a:pt x="24493" y="3925"/>
                    <a:pt x="24575" y="4021"/>
                    <a:pt x="24630" y="4123"/>
                  </a:cubicBezTo>
                  <a:cubicBezTo>
                    <a:pt x="24693" y="4234"/>
                    <a:pt x="24738" y="4372"/>
                    <a:pt x="24742" y="4499"/>
                  </a:cubicBezTo>
                  <a:cubicBezTo>
                    <a:pt x="24744" y="4570"/>
                    <a:pt x="24730" y="4631"/>
                    <a:pt x="24700" y="4687"/>
                  </a:cubicBezTo>
                  <a:cubicBezTo>
                    <a:pt x="24679" y="4677"/>
                    <a:pt x="24658" y="4673"/>
                    <a:pt x="24638" y="4673"/>
                  </a:cubicBezTo>
                  <a:cubicBezTo>
                    <a:pt x="24595" y="4673"/>
                    <a:pt x="24552" y="4691"/>
                    <a:pt x="24510" y="4715"/>
                  </a:cubicBezTo>
                  <a:cubicBezTo>
                    <a:pt x="24503" y="4719"/>
                    <a:pt x="24497" y="4722"/>
                    <a:pt x="24490" y="4723"/>
                  </a:cubicBezTo>
                  <a:cubicBezTo>
                    <a:pt x="24488" y="4723"/>
                    <a:pt x="24483" y="4726"/>
                    <a:pt x="24483" y="4726"/>
                  </a:cubicBezTo>
                  <a:cubicBezTo>
                    <a:pt x="24477" y="4728"/>
                    <a:pt x="24441" y="4731"/>
                    <a:pt x="24461" y="4731"/>
                  </a:cubicBezTo>
                  <a:cubicBezTo>
                    <a:pt x="24449" y="4731"/>
                    <a:pt x="24439" y="4731"/>
                    <a:pt x="24427" y="4729"/>
                  </a:cubicBezTo>
                  <a:cubicBezTo>
                    <a:pt x="24426" y="4729"/>
                    <a:pt x="24409" y="4726"/>
                    <a:pt x="24402" y="4723"/>
                  </a:cubicBezTo>
                  <a:cubicBezTo>
                    <a:pt x="24481" y="4651"/>
                    <a:pt x="24474" y="4513"/>
                    <a:pt x="24447" y="4417"/>
                  </a:cubicBezTo>
                  <a:cubicBezTo>
                    <a:pt x="24420" y="4326"/>
                    <a:pt x="24366" y="4224"/>
                    <a:pt x="24278" y="4176"/>
                  </a:cubicBezTo>
                  <a:cubicBezTo>
                    <a:pt x="24264" y="4167"/>
                    <a:pt x="24246" y="4163"/>
                    <a:pt x="24228" y="4163"/>
                  </a:cubicBezTo>
                  <a:cubicBezTo>
                    <a:pt x="24197" y="4163"/>
                    <a:pt x="24166" y="4176"/>
                    <a:pt x="24151" y="4206"/>
                  </a:cubicBezTo>
                  <a:cubicBezTo>
                    <a:pt x="24139" y="4231"/>
                    <a:pt x="24135" y="4260"/>
                    <a:pt x="24128" y="4286"/>
                  </a:cubicBezTo>
                  <a:cubicBezTo>
                    <a:pt x="24107" y="4255"/>
                    <a:pt x="24075" y="4240"/>
                    <a:pt x="24043" y="4240"/>
                  </a:cubicBezTo>
                  <a:cubicBezTo>
                    <a:pt x="23984" y="4240"/>
                    <a:pt x="23924" y="4289"/>
                    <a:pt x="23936" y="4367"/>
                  </a:cubicBezTo>
                  <a:cubicBezTo>
                    <a:pt x="23944" y="4417"/>
                    <a:pt x="23956" y="4467"/>
                    <a:pt x="23972" y="4516"/>
                  </a:cubicBezTo>
                  <a:cubicBezTo>
                    <a:pt x="23953" y="4507"/>
                    <a:pt x="23933" y="4501"/>
                    <a:pt x="23914" y="4501"/>
                  </a:cubicBezTo>
                  <a:cubicBezTo>
                    <a:pt x="23893" y="4501"/>
                    <a:pt x="23872" y="4507"/>
                    <a:pt x="23854" y="4523"/>
                  </a:cubicBezTo>
                  <a:cubicBezTo>
                    <a:pt x="23834" y="4430"/>
                    <a:pt x="23829" y="4330"/>
                    <a:pt x="23843" y="4241"/>
                  </a:cubicBezTo>
                  <a:cubicBezTo>
                    <a:pt x="23871" y="4078"/>
                    <a:pt x="24007" y="3962"/>
                    <a:pt x="24114" y="3844"/>
                  </a:cubicBezTo>
                  <a:cubicBezTo>
                    <a:pt x="24140" y="3835"/>
                    <a:pt x="24167" y="3831"/>
                    <a:pt x="24195" y="3831"/>
                  </a:cubicBezTo>
                  <a:close/>
                  <a:moveTo>
                    <a:pt x="24528" y="3572"/>
                  </a:moveTo>
                  <a:cubicBezTo>
                    <a:pt x="24599" y="3572"/>
                    <a:pt x="24669" y="3590"/>
                    <a:pt x="24730" y="3631"/>
                  </a:cubicBezTo>
                  <a:cubicBezTo>
                    <a:pt x="24958" y="3784"/>
                    <a:pt x="25062" y="4132"/>
                    <a:pt x="25040" y="4393"/>
                  </a:cubicBezTo>
                  <a:cubicBezTo>
                    <a:pt x="25029" y="4536"/>
                    <a:pt x="24971" y="4678"/>
                    <a:pt x="24880" y="4793"/>
                  </a:cubicBezTo>
                  <a:cubicBezTo>
                    <a:pt x="24928" y="4714"/>
                    <a:pt x="24954" y="4610"/>
                    <a:pt x="24954" y="4522"/>
                  </a:cubicBezTo>
                  <a:cubicBezTo>
                    <a:pt x="24951" y="4348"/>
                    <a:pt x="24894" y="4164"/>
                    <a:pt x="24808" y="4017"/>
                  </a:cubicBezTo>
                  <a:cubicBezTo>
                    <a:pt x="24724" y="3871"/>
                    <a:pt x="24599" y="3747"/>
                    <a:pt x="24432" y="3703"/>
                  </a:cubicBezTo>
                  <a:cubicBezTo>
                    <a:pt x="24400" y="3696"/>
                    <a:pt x="24369" y="3692"/>
                    <a:pt x="24337" y="3692"/>
                  </a:cubicBezTo>
                  <a:cubicBezTo>
                    <a:pt x="24273" y="3692"/>
                    <a:pt x="24209" y="3707"/>
                    <a:pt x="24148" y="3733"/>
                  </a:cubicBezTo>
                  <a:lnTo>
                    <a:pt x="24148" y="3722"/>
                  </a:lnTo>
                  <a:cubicBezTo>
                    <a:pt x="24199" y="3688"/>
                    <a:pt x="24250" y="3652"/>
                    <a:pt x="24305" y="3627"/>
                  </a:cubicBezTo>
                  <a:cubicBezTo>
                    <a:pt x="24374" y="3593"/>
                    <a:pt x="24452" y="3572"/>
                    <a:pt x="24528" y="3572"/>
                  </a:cubicBezTo>
                  <a:close/>
                  <a:moveTo>
                    <a:pt x="13341" y="2374"/>
                  </a:moveTo>
                  <a:cubicBezTo>
                    <a:pt x="13630" y="2374"/>
                    <a:pt x="13922" y="2525"/>
                    <a:pt x="14162" y="2669"/>
                  </a:cubicBezTo>
                  <a:cubicBezTo>
                    <a:pt x="14431" y="2829"/>
                    <a:pt x="14672" y="3034"/>
                    <a:pt x="14882" y="3265"/>
                  </a:cubicBezTo>
                  <a:cubicBezTo>
                    <a:pt x="15316" y="3742"/>
                    <a:pt x="15585" y="4322"/>
                    <a:pt x="15770" y="4933"/>
                  </a:cubicBezTo>
                  <a:cubicBezTo>
                    <a:pt x="15778" y="4955"/>
                    <a:pt x="15791" y="4968"/>
                    <a:pt x="15804" y="4972"/>
                  </a:cubicBezTo>
                  <a:cubicBezTo>
                    <a:pt x="15790" y="4992"/>
                    <a:pt x="15777" y="5011"/>
                    <a:pt x="15764" y="5033"/>
                  </a:cubicBezTo>
                  <a:cubicBezTo>
                    <a:pt x="15757" y="5024"/>
                    <a:pt x="15757" y="5013"/>
                    <a:pt x="15744" y="5007"/>
                  </a:cubicBezTo>
                  <a:cubicBezTo>
                    <a:pt x="15102" y="4648"/>
                    <a:pt x="14443" y="4301"/>
                    <a:pt x="13833" y="3884"/>
                  </a:cubicBezTo>
                  <a:cubicBezTo>
                    <a:pt x="13542" y="3685"/>
                    <a:pt x="13219" y="3457"/>
                    <a:pt x="13023" y="3159"/>
                  </a:cubicBezTo>
                  <a:cubicBezTo>
                    <a:pt x="12815" y="2844"/>
                    <a:pt x="12878" y="2385"/>
                    <a:pt x="13321" y="2374"/>
                  </a:cubicBezTo>
                  <a:cubicBezTo>
                    <a:pt x="13328" y="2374"/>
                    <a:pt x="13334" y="2374"/>
                    <a:pt x="13341" y="2374"/>
                  </a:cubicBezTo>
                  <a:close/>
                  <a:moveTo>
                    <a:pt x="23934" y="4756"/>
                  </a:moveTo>
                  <a:lnTo>
                    <a:pt x="23934" y="4756"/>
                  </a:lnTo>
                  <a:cubicBezTo>
                    <a:pt x="24041" y="4851"/>
                    <a:pt x="24159" y="4941"/>
                    <a:pt x="24301" y="4976"/>
                  </a:cubicBezTo>
                  <a:cubicBezTo>
                    <a:pt x="24347" y="4988"/>
                    <a:pt x="24395" y="4994"/>
                    <a:pt x="24443" y="4994"/>
                  </a:cubicBezTo>
                  <a:cubicBezTo>
                    <a:pt x="24520" y="4994"/>
                    <a:pt x="24597" y="4978"/>
                    <a:pt x="24666" y="4943"/>
                  </a:cubicBezTo>
                  <a:cubicBezTo>
                    <a:pt x="24705" y="4941"/>
                    <a:pt x="24738" y="4926"/>
                    <a:pt x="24769" y="4906"/>
                  </a:cubicBezTo>
                  <a:lnTo>
                    <a:pt x="24769" y="4906"/>
                  </a:lnTo>
                  <a:cubicBezTo>
                    <a:pt x="24708" y="4955"/>
                    <a:pt x="24643" y="4996"/>
                    <a:pt x="24568" y="5017"/>
                  </a:cubicBezTo>
                  <a:cubicBezTo>
                    <a:pt x="24516" y="5032"/>
                    <a:pt x="24463" y="5040"/>
                    <a:pt x="24412" y="5040"/>
                  </a:cubicBezTo>
                  <a:cubicBezTo>
                    <a:pt x="24214" y="5040"/>
                    <a:pt x="24030" y="4933"/>
                    <a:pt x="23934" y="4756"/>
                  </a:cubicBezTo>
                  <a:close/>
                  <a:moveTo>
                    <a:pt x="12649" y="3422"/>
                  </a:moveTo>
                  <a:cubicBezTo>
                    <a:pt x="12765" y="3422"/>
                    <a:pt x="12883" y="3437"/>
                    <a:pt x="12988" y="3458"/>
                  </a:cubicBezTo>
                  <a:cubicBezTo>
                    <a:pt x="12989" y="3458"/>
                    <a:pt x="12991" y="3458"/>
                    <a:pt x="12993" y="3458"/>
                  </a:cubicBezTo>
                  <a:cubicBezTo>
                    <a:pt x="13003" y="3458"/>
                    <a:pt x="13010" y="3455"/>
                    <a:pt x="13019" y="3452"/>
                  </a:cubicBezTo>
                  <a:cubicBezTo>
                    <a:pt x="13245" y="3706"/>
                    <a:pt x="13555" y="3915"/>
                    <a:pt x="13796" y="4077"/>
                  </a:cubicBezTo>
                  <a:cubicBezTo>
                    <a:pt x="14381" y="4468"/>
                    <a:pt x="15019" y="4787"/>
                    <a:pt x="15631" y="5138"/>
                  </a:cubicBezTo>
                  <a:cubicBezTo>
                    <a:pt x="15472" y="5182"/>
                    <a:pt x="15309" y="5198"/>
                    <a:pt x="15146" y="5198"/>
                  </a:cubicBezTo>
                  <a:cubicBezTo>
                    <a:pt x="14988" y="5198"/>
                    <a:pt x="14829" y="5183"/>
                    <a:pt x="14672" y="5163"/>
                  </a:cubicBezTo>
                  <a:cubicBezTo>
                    <a:pt x="14296" y="5118"/>
                    <a:pt x="13923" y="5054"/>
                    <a:pt x="13550" y="4979"/>
                  </a:cubicBezTo>
                  <a:cubicBezTo>
                    <a:pt x="13372" y="4943"/>
                    <a:pt x="13128" y="4864"/>
                    <a:pt x="12900" y="4841"/>
                  </a:cubicBezTo>
                  <a:cubicBezTo>
                    <a:pt x="12867" y="4827"/>
                    <a:pt x="12833" y="4814"/>
                    <a:pt x="12800" y="4799"/>
                  </a:cubicBezTo>
                  <a:cubicBezTo>
                    <a:pt x="12439" y="4627"/>
                    <a:pt x="12009" y="4345"/>
                    <a:pt x="12034" y="3889"/>
                  </a:cubicBezTo>
                  <a:cubicBezTo>
                    <a:pt x="12058" y="3523"/>
                    <a:pt x="12348" y="3422"/>
                    <a:pt x="12649" y="3422"/>
                  </a:cubicBezTo>
                  <a:close/>
                  <a:moveTo>
                    <a:pt x="22244" y="3428"/>
                  </a:moveTo>
                  <a:cubicBezTo>
                    <a:pt x="22356" y="3428"/>
                    <a:pt x="22469" y="3464"/>
                    <a:pt x="22580" y="3550"/>
                  </a:cubicBezTo>
                  <a:cubicBezTo>
                    <a:pt x="22594" y="3561"/>
                    <a:pt x="22610" y="3566"/>
                    <a:pt x="22627" y="3566"/>
                  </a:cubicBezTo>
                  <a:cubicBezTo>
                    <a:pt x="22650" y="3566"/>
                    <a:pt x="22673" y="3557"/>
                    <a:pt x="22692" y="3542"/>
                  </a:cubicBezTo>
                  <a:cubicBezTo>
                    <a:pt x="23007" y="3708"/>
                    <a:pt x="23329" y="3872"/>
                    <a:pt x="23665" y="3993"/>
                  </a:cubicBezTo>
                  <a:cubicBezTo>
                    <a:pt x="23623" y="4077"/>
                    <a:pt x="23590" y="4167"/>
                    <a:pt x="23585" y="4261"/>
                  </a:cubicBezTo>
                  <a:cubicBezTo>
                    <a:pt x="23582" y="4286"/>
                    <a:pt x="23586" y="4315"/>
                    <a:pt x="23586" y="4340"/>
                  </a:cubicBezTo>
                  <a:cubicBezTo>
                    <a:pt x="23440" y="4302"/>
                    <a:pt x="23297" y="4260"/>
                    <a:pt x="23153" y="4208"/>
                  </a:cubicBezTo>
                  <a:cubicBezTo>
                    <a:pt x="22990" y="4152"/>
                    <a:pt x="22833" y="4082"/>
                    <a:pt x="22667" y="4033"/>
                  </a:cubicBezTo>
                  <a:cubicBezTo>
                    <a:pt x="22659" y="4030"/>
                    <a:pt x="22652" y="4029"/>
                    <a:pt x="22645" y="4029"/>
                  </a:cubicBezTo>
                  <a:cubicBezTo>
                    <a:pt x="22576" y="4029"/>
                    <a:pt x="22532" y="4134"/>
                    <a:pt x="22603" y="4169"/>
                  </a:cubicBezTo>
                  <a:cubicBezTo>
                    <a:pt x="22762" y="4251"/>
                    <a:pt x="22928" y="4301"/>
                    <a:pt x="23099" y="4348"/>
                  </a:cubicBezTo>
                  <a:cubicBezTo>
                    <a:pt x="23261" y="4393"/>
                    <a:pt x="23424" y="4428"/>
                    <a:pt x="23587" y="4458"/>
                  </a:cubicBezTo>
                  <a:cubicBezTo>
                    <a:pt x="23594" y="4529"/>
                    <a:pt x="23609" y="4600"/>
                    <a:pt x="23630" y="4667"/>
                  </a:cubicBezTo>
                  <a:cubicBezTo>
                    <a:pt x="23630" y="4667"/>
                    <a:pt x="23629" y="4667"/>
                    <a:pt x="23629" y="4670"/>
                  </a:cubicBezTo>
                  <a:cubicBezTo>
                    <a:pt x="23558" y="4721"/>
                    <a:pt x="23504" y="4792"/>
                    <a:pt x="23446" y="4857"/>
                  </a:cubicBezTo>
                  <a:cubicBezTo>
                    <a:pt x="23376" y="4935"/>
                    <a:pt x="23309" y="5013"/>
                    <a:pt x="23244" y="5095"/>
                  </a:cubicBezTo>
                  <a:cubicBezTo>
                    <a:pt x="23240" y="5098"/>
                    <a:pt x="23237" y="5104"/>
                    <a:pt x="23233" y="5109"/>
                  </a:cubicBezTo>
                  <a:cubicBezTo>
                    <a:pt x="23231" y="5110"/>
                    <a:pt x="23230" y="5110"/>
                    <a:pt x="23229" y="5110"/>
                  </a:cubicBezTo>
                  <a:cubicBezTo>
                    <a:pt x="23227" y="5110"/>
                    <a:pt x="23226" y="5110"/>
                    <a:pt x="23226" y="5111"/>
                  </a:cubicBezTo>
                  <a:cubicBezTo>
                    <a:pt x="22903" y="5284"/>
                    <a:pt x="22550" y="5370"/>
                    <a:pt x="22196" y="5370"/>
                  </a:cubicBezTo>
                  <a:cubicBezTo>
                    <a:pt x="21911" y="5370"/>
                    <a:pt x="21624" y="5315"/>
                    <a:pt x="21353" y="5204"/>
                  </a:cubicBezTo>
                  <a:cubicBezTo>
                    <a:pt x="20988" y="4942"/>
                    <a:pt x="21168" y="4445"/>
                    <a:pt x="21373" y="4103"/>
                  </a:cubicBezTo>
                  <a:cubicBezTo>
                    <a:pt x="21408" y="4082"/>
                    <a:pt x="21437" y="4052"/>
                    <a:pt x="21451" y="4011"/>
                  </a:cubicBezTo>
                  <a:cubicBezTo>
                    <a:pt x="21456" y="3998"/>
                    <a:pt x="21456" y="3986"/>
                    <a:pt x="21454" y="3974"/>
                  </a:cubicBezTo>
                  <a:cubicBezTo>
                    <a:pt x="21632" y="3715"/>
                    <a:pt x="21930" y="3428"/>
                    <a:pt x="22244" y="3428"/>
                  </a:cubicBezTo>
                  <a:close/>
                  <a:moveTo>
                    <a:pt x="21147" y="4160"/>
                  </a:moveTo>
                  <a:lnTo>
                    <a:pt x="21147" y="4160"/>
                  </a:lnTo>
                  <a:cubicBezTo>
                    <a:pt x="21024" y="4433"/>
                    <a:pt x="20943" y="4752"/>
                    <a:pt x="21038" y="5006"/>
                  </a:cubicBezTo>
                  <a:cubicBezTo>
                    <a:pt x="20877" y="4903"/>
                    <a:pt x="20678" y="4851"/>
                    <a:pt x="20483" y="4851"/>
                  </a:cubicBezTo>
                  <a:cubicBezTo>
                    <a:pt x="20445" y="4851"/>
                    <a:pt x="20408" y="4853"/>
                    <a:pt x="20371" y="4857"/>
                  </a:cubicBezTo>
                  <a:cubicBezTo>
                    <a:pt x="19998" y="4898"/>
                    <a:pt x="19694" y="5125"/>
                    <a:pt x="19432" y="5386"/>
                  </a:cubicBezTo>
                  <a:cubicBezTo>
                    <a:pt x="19516" y="5063"/>
                    <a:pt x="19565" y="4729"/>
                    <a:pt x="19501" y="4403"/>
                  </a:cubicBezTo>
                  <a:lnTo>
                    <a:pt x="19501" y="4403"/>
                  </a:lnTo>
                  <a:cubicBezTo>
                    <a:pt x="19579" y="4440"/>
                    <a:pt x="19664" y="4455"/>
                    <a:pt x="19753" y="4455"/>
                  </a:cubicBezTo>
                  <a:cubicBezTo>
                    <a:pt x="19983" y="4455"/>
                    <a:pt x="20234" y="4357"/>
                    <a:pt x="20431" y="4301"/>
                  </a:cubicBezTo>
                  <a:cubicBezTo>
                    <a:pt x="20616" y="4247"/>
                    <a:pt x="20805" y="4196"/>
                    <a:pt x="20997" y="4174"/>
                  </a:cubicBezTo>
                  <a:cubicBezTo>
                    <a:pt x="21039" y="4169"/>
                    <a:pt x="21092" y="4167"/>
                    <a:pt x="21147" y="4160"/>
                  </a:cubicBezTo>
                  <a:close/>
                  <a:moveTo>
                    <a:pt x="12741" y="5047"/>
                  </a:moveTo>
                  <a:cubicBezTo>
                    <a:pt x="12853" y="5047"/>
                    <a:pt x="12981" y="5097"/>
                    <a:pt x="13071" y="5116"/>
                  </a:cubicBezTo>
                  <a:cubicBezTo>
                    <a:pt x="13159" y="5134"/>
                    <a:pt x="13249" y="5149"/>
                    <a:pt x="13337" y="5168"/>
                  </a:cubicBezTo>
                  <a:cubicBezTo>
                    <a:pt x="13501" y="5212"/>
                    <a:pt x="13664" y="5251"/>
                    <a:pt x="13821" y="5284"/>
                  </a:cubicBezTo>
                  <a:cubicBezTo>
                    <a:pt x="14160" y="5355"/>
                    <a:pt x="14502" y="5389"/>
                    <a:pt x="14846" y="5400"/>
                  </a:cubicBezTo>
                  <a:cubicBezTo>
                    <a:pt x="14942" y="5408"/>
                    <a:pt x="15039" y="5412"/>
                    <a:pt x="15135" y="5412"/>
                  </a:cubicBezTo>
                  <a:cubicBezTo>
                    <a:pt x="15214" y="5412"/>
                    <a:pt x="15293" y="5409"/>
                    <a:pt x="15371" y="5403"/>
                  </a:cubicBezTo>
                  <a:lnTo>
                    <a:pt x="15371" y="5403"/>
                  </a:lnTo>
                  <a:cubicBezTo>
                    <a:pt x="15217" y="5941"/>
                    <a:pt x="14502" y="6164"/>
                    <a:pt x="13997" y="6164"/>
                  </a:cubicBezTo>
                  <a:cubicBezTo>
                    <a:pt x="13992" y="6164"/>
                    <a:pt x="13987" y="6164"/>
                    <a:pt x="13982" y="6164"/>
                  </a:cubicBezTo>
                  <a:cubicBezTo>
                    <a:pt x="13497" y="6161"/>
                    <a:pt x="12817" y="5963"/>
                    <a:pt x="12559" y="5508"/>
                  </a:cubicBezTo>
                  <a:cubicBezTo>
                    <a:pt x="12491" y="5382"/>
                    <a:pt x="12466" y="5187"/>
                    <a:pt x="12599" y="5088"/>
                  </a:cubicBezTo>
                  <a:cubicBezTo>
                    <a:pt x="12639" y="5058"/>
                    <a:pt x="12688" y="5047"/>
                    <a:pt x="12741" y="5047"/>
                  </a:cubicBezTo>
                  <a:close/>
                  <a:moveTo>
                    <a:pt x="25284" y="4304"/>
                  </a:moveTo>
                  <a:cubicBezTo>
                    <a:pt x="25296" y="4326"/>
                    <a:pt x="25313" y="4346"/>
                    <a:pt x="25340" y="4353"/>
                  </a:cubicBezTo>
                  <a:cubicBezTo>
                    <a:pt x="25723" y="4451"/>
                    <a:pt x="26141" y="4563"/>
                    <a:pt x="26438" y="4837"/>
                  </a:cubicBezTo>
                  <a:cubicBezTo>
                    <a:pt x="26757" y="5134"/>
                    <a:pt x="26800" y="5624"/>
                    <a:pt x="26682" y="6027"/>
                  </a:cubicBezTo>
                  <a:cubicBezTo>
                    <a:pt x="26620" y="6240"/>
                    <a:pt x="26470" y="6315"/>
                    <a:pt x="26292" y="6315"/>
                  </a:cubicBezTo>
                  <a:cubicBezTo>
                    <a:pt x="26025" y="6315"/>
                    <a:pt x="25695" y="6147"/>
                    <a:pt x="25508" y="6026"/>
                  </a:cubicBezTo>
                  <a:cubicBezTo>
                    <a:pt x="25306" y="5893"/>
                    <a:pt x="25134" y="5728"/>
                    <a:pt x="24992" y="5535"/>
                  </a:cubicBezTo>
                  <a:cubicBezTo>
                    <a:pt x="24907" y="5419"/>
                    <a:pt x="24826" y="5319"/>
                    <a:pt x="24694" y="5284"/>
                  </a:cubicBezTo>
                  <a:cubicBezTo>
                    <a:pt x="24684" y="5280"/>
                    <a:pt x="24671" y="5275"/>
                    <a:pt x="24659" y="5275"/>
                  </a:cubicBezTo>
                  <a:cubicBezTo>
                    <a:pt x="24649" y="5274"/>
                    <a:pt x="24639" y="5268"/>
                    <a:pt x="24627" y="5268"/>
                  </a:cubicBezTo>
                  <a:cubicBezTo>
                    <a:pt x="24626" y="5268"/>
                    <a:pt x="24624" y="5268"/>
                    <a:pt x="24622" y="5268"/>
                  </a:cubicBezTo>
                  <a:cubicBezTo>
                    <a:pt x="24576" y="5268"/>
                    <a:pt x="24537" y="5303"/>
                    <a:pt x="24522" y="5343"/>
                  </a:cubicBezTo>
                  <a:cubicBezTo>
                    <a:pt x="24333" y="5852"/>
                    <a:pt x="24147" y="6806"/>
                    <a:pt x="23443" y="6806"/>
                  </a:cubicBezTo>
                  <a:cubicBezTo>
                    <a:pt x="23428" y="6806"/>
                    <a:pt x="23413" y="6806"/>
                    <a:pt x="23397" y="6805"/>
                  </a:cubicBezTo>
                  <a:cubicBezTo>
                    <a:pt x="23053" y="6785"/>
                    <a:pt x="22887" y="6497"/>
                    <a:pt x="22936" y="6175"/>
                  </a:cubicBezTo>
                  <a:cubicBezTo>
                    <a:pt x="22989" y="5840"/>
                    <a:pt x="23220" y="5559"/>
                    <a:pt x="23366" y="5261"/>
                  </a:cubicBezTo>
                  <a:cubicBezTo>
                    <a:pt x="23376" y="5238"/>
                    <a:pt x="23380" y="5213"/>
                    <a:pt x="23376" y="5190"/>
                  </a:cubicBezTo>
                  <a:cubicBezTo>
                    <a:pt x="23433" y="5143"/>
                    <a:pt x="23488" y="5099"/>
                    <a:pt x="23543" y="5051"/>
                  </a:cubicBezTo>
                  <a:cubicBezTo>
                    <a:pt x="23603" y="5000"/>
                    <a:pt x="23663" y="4948"/>
                    <a:pt x="23724" y="4895"/>
                  </a:cubicBezTo>
                  <a:lnTo>
                    <a:pt x="23735" y="4916"/>
                  </a:lnTo>
                  <a:cubicBezTo>
                    <a:pt x="23816" y="5048"/>
                    <a:pt x="23935" y="5143"/>
                    <a:pt x="24068" y="5203"/>
                  </a:cubicBezTo>
                  <a:cubicBezTo>
                    <a:pt x="23915" y="5451"/>
                    <a:pt x="23758" y="5708"/>
                    <a:pt x="23677" y="5989"/>
                  </a:cubicBezTo>
                  <a:cubicBezTo>
                    <a:pt x="23661" y="6041"/>
                    <a:pt x="23699" y="6073"/>
                    <a:pt x="23740" y="6073"/>
                  </a:cubicBezTo>
                  <a:cubicBezTo>
                    <a:pt x="23766" y="6073"/>
                    <a:pt x="23793" y="6060"/>
                    <a:pt x="23807" y="6029"/>
                  </a:cubicBezTo>
                  <a:cubicBezTo>
                    <a:pt x="23926" y="5765"/>
                    <a:pt x="24022" y="5492"/>
                    <a:pt x="24173" y="5244"/>
                  </a:cubicBezTo>
                  <a:cubicBezTo>
                    <a:pt x="24247" y="5265"/>
                    <a:pt x="24323" y="5276"/>
                    <a:pt x="24400" y="5276"/>
                  </a:cubicBezTo>
                  <a:cubicBezTo>
                    <a:pt x="24509" y="5276"/>
                    <a:pt x="24619" y="5255"/>
                    <a:pt x="24722" y="5212"/>
                  </a:cubicBezTo>
                  <a:cubicBezTo>
                    <a:pt x="25077" y="5063"/>
                    <a:pt x="25291" y="4679"/>
                    <a:pt x="25284" y="4304"/>
                  </a:cubicBezTo>
                  <a:close/>
                  <a:moveTo>
                    <a:pt x="18452" y="5801"/>
                  </a:moveTo>
                  <a:cubicBezTo>
                    <a:pt x="18622" y="5801"/>
                    <a:pt x="18791" y="5847"/>
                    <a:pt x="18928" y="5948"/>
                  </a:cubicBezTo>
                  <a:cubicBezTo>
                    <a:pt x="19175" y="6131"/>
                    <a:pt x="19279" y="6470"/>
                    <a:pt x="19223" y="6765"/>
                  </a:cubicBezTo>
                  <a:cubicBezTo>
                    <a:pt x="19191" y="6937"/>
                    <a:pt x="19105" y="7113"/>
                    <a:pt x="18959" y="7213"/>
                  </a:cubicBezTo>
                  <a:cubicBezTo>
                    <a:pt x="18851" y="7288"/>
                    <a:pt x="18720" y="7320"/>
                    <a:pt x="18590" y="7320"/>
                  </a:cubicBezTo>
                  <a:cubicBezTo>
                    <a:pt x="18563" y="7320"/>
                    <a:pt x="18535" y="7318"/>
                    <a:pt x="18508" y="7316"/>
                  </a:cubicBezTo>
                  <a:cubicBezTo>
                    <a:pt x="18141" y="7280"/>
                    <a:pt x="17834" y="7001"/>
                    <a:pt x="17753" y="6643"/>
                  </a:cubicBezTo>
                  <a:cubicBezTo>
                    <a:pt x="17714" y="6474"/>
                    <a:pt x="17708" y="6267"/>
                    <a:pt x="17847" y="6142"/>
                  </a:cubicBezTo>
                  <a:cubicBezTo>
                    <a:pt x="17918" y="6078"/>
                    <a:pt x="18024" y="6007"/>
                    <a:pt x="18132" y="5975"/>
                  </a:cubicBezTo>
                  <a:cubicBezTo>
                    <a:pt x="18140" y="5988"/>
                    <a:pt x="18154" y="5997"/>
                    <a:pt x="18171" y="5997"/>
                  </a:cubicBezTo>
                  <a:cubicBezTo>
                    <a:pt x="18178" y="5997"/>
                    <a:pt x="18186" y="5996"/>
                    <a:pt x="18195" y="5992"/>
                  </a:cubicBezTo>
                  <a:cubicBezTo>
                    <a:pt x="18224" y="5979"/>
                    <a:pt x="18256" y="5975"/>
                    <a:pt x="18287" y="5972"/>
                  </a:cubicBezTo>
                  <a:lnTo>
                    <a:pt x="18287" y="5972"/>
                  </a:lnTo>
                  <a:cubicBezTo>
                    <a:pt x="18283" y="5979"/>
                    <a:pt x="18275" y="5985"/>
                    <a:pt x="18274" y="5993"/>
                  </a:cubicBezTo>
                  <a:cubicBezTo>
                    <a:pt x="18251" y="6080"/>
                    <a:pt x="18230" y="6168"/>
                    <a:pt x="18209" y="6254"/>
                  </a:cubicBezTo>
                  <a:cubicBezTo>
                    <a:pt x="18190" y="6328"/>
                    <a:pt x="18251" y="6378"/>
                    <a:pt x="18309" y="6378"/>
                  </a:cubicBezTo>
                  <a:cubicBezTo>
                    <a:pt x="18336" y="6378"/>
                    <a:pt x="18362" y="6367"/>
                    <a:pt x="18379" y="6344"/>
                  </a:cubicBezTo>
                  <a:cubicBezTo>
                    <a:pt x="18450" y="6440"/>
                    <a:pt x="18531" y="6552"/>
                    <a:pt x="18539" y="6674"/>
                  </a:cubicBezTo>
                  <a:cubicBezTo>
                    <a:pt x="18542" y="6704"/>
                    <a:pt x="18537" y="6737"/>
                    <a:pt x="18528" y="6769"/>
                  </a:cubicBezTo>
                  <a:cubicBezTo>
                    <a:pt x="18515" y="6770"/>
                    <a:pt x="18502" y="6771"/>
                    <a:pt x="18489" y="6771"/>
                  </a:cubicBezTo>
                  <a:cubicBezTo>
                    <a:pt x="18465" y="6771"/>
                    <a:pt x="18440" y="6769"/>
                    <a:pt x="18417" y="6767"/>
                  </a:cubicBezTo>
                  <a:cubicBezTo>
                    <a:pt x="18359" y="6761"/>
                    <a:pt x="18305" y="6751"/>
                    <a:pt x="18247" y="6731"/>
                  </a:cubicBezTo>
                  <a:cubicBezTo>
                    <a:pt x="18212" y="6718"/>
                    <a:pt x="18196" y="6714"/>
                    <a:pt x="18169" y="6700"/>
                  </a:cubicBezTo>
                  <a:cubicBezTo>
                    <a:pt x="18156" y="6693"/>
                    <a:pt x="18125" y="6673"/>
                    <a:pt x="18118" y="6666"/>
                  </a:cubicBezTo>
                  <a:cubicBezTo>
                    <a:pt x="18111" y="6659"/>
                    <a:pt x="18092" y="6639"/>
                    <a:pt x="18091" y="6637"/>
                  </a:cubicBezTo>
                  <a:cubicBezTo>
                    <a:pt x="18091" y="6637"/>
                    <a:pt x="18091" y="6637"/>
                    <a:pt x="18091" y="6637"/>
                  </a:cubicBezTo>
                  <a:cubicBezTo>
                    <a:pt x="18090" y="6637"/>
                    <a:pt x="18081" y="6617"/>
                    <a:pt x="18077" y="6610"/>
                  </a:cubicBezTo>
                  <a:cubicBezTo>
                    <a:pt x="18076" y="6609"/>
                    <a:pt x="18076" y="6609"/>
                    <a:pt x="18076" y="6609"/>
                  </a:cubicBezTo>
                  <a:cubicBezTo>
                    <a:pt x="18075" y="6609"/>
                    <a:pt x="18075" y="6609"/>
                    <a:pt x="18075" y="6609"/>
                  </a:cubicBezTo>
                  <a:cubicBezTo>
                    <a:pt x="18074" y="6602"/>
                    <a:pt x="18071" y="6596"/>
                    <a:pt x="18070" y="6589"/>
                  </a:cubicBezTo>
                  <a:cubicBezTo>
                    <a:pt x="18068" y="6581"/>
                    <a:pt x="18067" y="6569"/>
                    <a:pt x="18066" y="6559"/>
                  </a:cubicBezTo>
                  <a:lnTo>
                    <a:pt x="18066" y="6551"/>
                  </a:lnTo>
                  <a:cubicBezTo>
                    <a:pt x="18066" y="6540"/>
                    <a:pt x="18067" y="6530"/>
                    <a:pt x="18067" y="6518"/>
                  </a:cubicBezTo>
                  <a:cubicBezTo>
                    <a:pt x="18067" y="6512"/>
                    <a:pt x="18071" y="6489"/>
                    <a:pt x="18070" y="6489"/>
                  </a:cubicBezTo>
                  <a:lnTo>
                    <a:pt x="18070" y="6489"/>
                  </a:lnTo>
                  <a:cubicBezTo>
                    <a:pt x="18070" y="6489"/>
                    <a:pt x="18070" y="6489"/>
                    <a:pt x="18070" y="6490"/>
                  </a:cubicBezTo>
                  <a:lnTo>
                    <a:pt x="18070" y="6490"/>
                  </a:lnTo>
                  <a:cubicBezTo>
                    <a:pt x="18071" y="6485"/>
                    <a:pt x="18074" y="6467"/>
                    <a:pt x="18075" y="6461"/>
                  </a:cubicBezTo>
                  <a:cubicBezTo>
                    <a:pt x="18080" y="6449"/>
                    <a:pt x="18081" y="6435"/>
                    <a:pt x="18084" y="6423"/>
                  </a:cubicBezTo>
                  <a:cubicBezTo>
                    <a:pt x="18098" y="6369"/>
                    <a:pt x="18115" y="6318"/>
                    <a:pt x="18132" y="6264"/>
                  </a:cubicBezTo>
                  <a:cubicBezTo>
                    <a:pt x="18155" y="6198"/>
                    <a:pt x="18112" y="6122"/>
                    <a:pt x="18047" y="6101"/>
                  </a:cubicBezTo>
                  <a:cubicBezTo>
                    <a:pt x="18035" y="6097"/>
                    <a:pt x="18022" y="6096"/>
                    <a:pt x="18010" y="6096"/>
                  </a:cubicBezTo>
                  <a:cubicBezTo>
                    <a:pt x="17954" y="6096"/>
                    <a:pt x="17906" y="6134"/>
                    <a:pt x="17884" y="6186"/>
                  </a:cubicBezTo>
                  <a:cubicBezTo>
                    <a:pt x="17841" y="6297"/>
                    <a:pt x="17807" y="6416"/>
                    <a:pt x="17807" y="6532"/>
                  </a:cubicBezTo>
                  <a:lnTo>
                    <a:pt x="17807" y="6579"/>
                  </a:lnTo>
                  <a:cubicBezTo>
                    <a:pt x="17807" y="6588"/>
                    <a:pt x="17807" y="6595"/>
                    <a:pt x="17810" y="6603"/>
                  </a:cubicBezTo>
                  <a:cubicBezTo>
                    <a:pt x="17812" y="6629"/>
                    <a:pt x="17812" y="6654"/>
                    <a:pt x="17814" y="6680"/>
                  </a:cubicBezTo>
                  <a:cubicBezTo>
                    <a:pt x="17847" y="6850"/>
                    <a:pt x="17973" y="6978"/>
                    <a:pt x="18125" y="7055"/>
                  </a:cubicBezTo>
                  <a:cubicBezTo>
                    <a:pt x="18197" y="7090"/>
                    <a:pt x="18278" y="7114"/>
                    <a:pt x="18356" y="7114"/>
                  </a:cubicBezTo>
                  <a:cubicBezTo>
                    <a:pt x="18437" y="7114"/>
                    <a:pt x="18515" y="7089"/>
                    <a:pt x="18579" y="7028"/>
                  </a:cubicBezTo>
                  <a:cubicBezTo>
                    <a:pt x="18607" y="6999"/>
                    <a:pt x="18630" y="6967"/>
                    <a:pt x="18650" y="6931"/>
                  </a:cubicBezTo>
                  <a:cubicBezTo>
                    <a:pt x="18697" y="6906"/>
                    <a:pt x="18737" y="6870"/>
                    <a:pt x="18764" y="6816"/>
                  </a:cubicBezTo>
                  <a:cubicBezTo>
                    <a:pt x="18808" y="6728"/>
                    <a:pt x="18799" y="6627"/>
                    <a:pt x="18776" y="6532"/>
                  </a:cubicBezTo>
                  <a:cubicBezTo>
                    <a:pt x="18754" y="6439"/>
                    <a:pt x="18727" y="6345"/>
                    <a:pt x="18698" y="6253"/>
                  </a:cubicBezTo>
                  <a:cubicBezTo>
                    <a:pt x="18690" y="6222"/>
                    <a:pt x="18677" y="6190"/>
                    <a:pt x="18664" y="6158"/>
                  </a:cubicBezTo>
                  <a:lnTo>
                    <a:pt x="18664" y="6158"/>
                  </a:lnTo>
                  <a:cubicBezTo>
                    <a:pt x="18751" y="6261"/>
                    <a:pt x="18820" y="6389"/>
                    <a:pt x="18861" y="6513"/>
                  </a:cubicBezTo>
                  <a:cubicBezTo>
                    <a:pt x="18905" y="6644"/>
                    <a:pt x="18928" y="6799"/>
                    <a:pt x="18861" y="6928"/>
                  </a:cubicBezTo>
                  <a:cubicBezTo>
                    <a:pt x="18833" y="6984"/>
                    <a:pt x="18791" y="7037"/>
                    <a:pt x="18739" y="7076"/>
                  </a:cubicBezTo>
                  <a:cubicBezTo>
                    <a:pt x="18684" y="7116"/>
                    <a:pt x="18622" y="7123"/>
                    <a:pt x="18559" y="7144"/>
                  </a:cubicBezTo>
                  <a:cubicBezTo>
                    <a:pt x="18515" y="7158"/>
                    <a:pt x="18491" y="7229"/>
                    <a:pt x="18542" y="7255"/>
                  </a:cubicBezTo>
                  <a:cubicBezTo>
                    <a:pt x="18576" y="7271"/>
                    <a:pt x="18611" y="7279"/>
                    <a:pt x="18647" y="7279"/>
                  </a:cubicBezTo>
                  <a:cubicBezTo>
                    <a:pt x="18770" y="7279"/>
                    <a:pt x="18897" y="7192"/>
                    <a:pt x="18969" y="7101"/>
                  </a:cubicBezTo>
                  <a:cubicBezTo>
                    <a:pt x="19172" y="6845"/>
                    <a:pt x="19077" y="6488"/>
                    <a:pt x="18927" y="6226"/>
                  </a:cubicBezTo>
                  <a:cubicBezTo>
                    <a:pt x="18842" y="6078"/>
                    <a:pt x="18721" y="5928"/>
                    <a:pt x="18559" y="5866"/>
                  </a:cubicBezTo>
                  <a:cubicBezTo>
                    <a:pt x="18517" y="5850"/>
                    <a:pt x="18471" y="5841"/>
                    <a:pt x="18424" y="5837"/>
                  </a:cubicBezTo>
                  <a:cubicBezTo>
                    <a:pt x="18424" y="5826"/>
                    <a:pt x="18427" y="5813"/>
                    <a:pt x="18422" y="5802"/>
                  </a:cubicBezTo>
                  <a:cubicBezTo>
                    <a:pt x="18432" y="5801"/>
                    <a:pt x="18442" y="5801"/>
                    <a:pt x="18452" y="5801"/>
                  </a:cubicBezTo>
                  <a:close/>
                  <a:moveTo>
                    <a:pt x="32414" y="5700"/>
                  </a:moveTo>
                  <a:cubicBezTo>
                    <a:pt x="32637" y="5700"/>
                    <a:pt x="32857" y="5781"/>
                    <a:pt x="33002" y="5956"/>
                  </a:cubicBezTo>
                  <a:cubicBezTo>
                    <a:pt x="33184" y="6173"/>
                    <a:pt x="33255" y="6483"/>
                    <a:pt x="33332" y="6749"/>
                  </a:cubicBezTo>
                  <a:cubicBezTo>
                    <a:pt x="33388" y="6948"/>
                    <a:pt x="33438" y="7147"/>
                    <a:pt x="33489" y="7345"/>
                  </a:cubicBezTo>
                  <a:cubicBezTo>
                    <a:pt x="33485" y="7345"/>
                    <a:pt x="33482" y="7345"/>
                    <a:pt x="33478" y="7347"/>
                  </a:cubicBezTo>
                  <a:cubicBezTo>
                    <a:pt x="33303" y="7382"/>
                    <a:pt x="33161" y="7493"/>
                    <a:pt x="33059" y="7635"/>
                  </a:cubicBezTo>
                  <a:cubicBezTo>
                    <a:pt x="32964" y="7496"/>
                    <a:pt x="32872" y="7354"/>
                    <a:pt x="32768" y="7221"/>
                  </a:cubicBezTo>
                  <a:cubicBezTo>
                    <a:pt x="32639" y="7056"/>
                    <a:pt x="32511" y="6886"/>
                    <a:pt x="32350" y="6751"/>
                  </a:cubicBezTo>
                  <a:cubicBezTo>
                    <a:pt x="32336" y="6739"/>
                    <a:pt x="32321" y="6735"/>
                    <a:pt x="32308" y="6735"/>
                  </a:cubicBezTo>
                  <a:cubicBezTo>
                    <a:pt x="32264" y="6735"/>
                    <a:pt x="32230" y="6785"/>
                    <a:pt x="32265" y="6830"/>
                  </a:cubicBezTo>
                  <a:cubicBezTo>
                    <a:pt x="32385" y="6994"/>
                    <a:pt x="32533" y="7135"/>
                    <a:pt x="32666" y="7289"/>
                  </a:cubicBezTo>
                  <a:cubicBezTo>
                    <a:pt x="32782" y="7423"/>
                    <a:pt x="32903" y="7558"/>
                    <a:pt x="33014" y="7700"/>
                  </a:cubicBezTo>
                  <a:cubicBezTo>
                    <a:pt x="32984" y="7753"/>
                    <a:pt x="32957" y="7808"/>
                    <a:pt x="32939" y="7865"/>
                  </a:cubicBezTo>
                  <a:cubicBezTo>
                    <a:pt x="32690" y="7772"/>
                    <a:pt x="32414" y="7694"/>
                    <a:pt x="32133" y="7657"/>
                  </a:cubicBezTo>
                  <a:cubicBezTo>
                    <a:pt x="31934" y="7540"/>
                    <a:pt x="31765" y="7379"/>
                    <a:pt x="31655" y="7164"/>
                  </a:cubicBezTo>
                  <a:cubicBezTo>
                    <a:pt x="31452" y="6767"/>
                    <a:pt x="31487" y="6198"/>
                    <a:pt x="31845" y="5898"/>
                  </a:cubicBezTo>
                  <a:cubicBezTo>
                    <a:pt x="32000" y="5769"/>
                    <a:pt x="32208" y="5700"/>
                    <a:pt x="32414" y="5700"/>
                  </a:cubicBezTo>
                  <a:close/>
                  <a:moveTo>
                    <a:pt x="34426" y="5951"/>
                  </a:moveTo>
                  <a:cubicBezTo>
                    <a:pt x="34668" y="5951"/>
                    <a:pt x="34907" y="6069"/>
                    <a:pt x="35084" y="6254"/>
                  </a:cubicBezTo>
                  <a:cubicBezTo>
                    <a:pt x="35335" y="6521"/>
                    <a:pt x="35481" y="6935"/>
                    <a:pt x="35342" y="7289"/>
                  </a:cubicBezTo>
                  <a:cubicBezTo>
                    <a:pt x="35285" y="7433"/>
                    <a:pt x="35184" y="7543"/>
                    <a:pt x="35062" y="7628"/>
                  </a:cubicBezTo>
                  <a:cubicBezTo>
                    <a:pt x="34826" y="7650"/>
                    <a:pt x="34596" y="7745"/>
                    <a:pt x="34411" y="7926"/>
                  </a:cubicBezTo>
                  <a:cubicBezTo>
                    <a:pt x="34404" y="7933"/>
                    <a:pt x="34398" y="7941"/>
                    <a:pt x="34396" y="7948"/>
                  </a:cubicBezTo>
                  <a:cubicBezTo>
                    <a:pt x="34396" y="7940"/>
                    <a:pt x="34397" y="7930"/>
                    <a:pt x="34396" y="7920"/>
                  </a:cubicBezTo>
                  <a:cubicBezTo>
                    <a:pt x="34367" y="7799"/>
                    <a:pt x="34303" y="7699"/>
                    <a:pt x="34223" y="7608"/>
                  </a:cubicBezTo>
                  <a:cubicBezTo>
                    <a:pt x="34248" y="7589"/>
                    <a:pt x="34272" y="7572"/>
                    <a:pt x="34296" y="7553"/>
                  </a:cubicBezTo>
                  <a:cubicBezTo>
                    <a:pt x="34363" y="7497"/>
                    <a:pt x="34425" y="7438"/>
                    <a:pt x="34491" y="7381"/>
                  </a:cubicBezTo>
                  <a:cubicBezTo>
                    <a:pt x="34624" y="7263"/>
                    <a:pt x="34759" y="7148"/>
                    <a:pt x="34875" y="7015"/>
                  </a:cubicBezTo>
                  <a:cubicBezTo>
                    <a:pt x="34916" y="6970"/>
                    <a:pt x="34882" y="6916"/>
                    <a:pt x="34835" y="6916"/>
                  </a:cubicBezTo>
                  <a:cubicBezTo>
                    <a:pt x="34822" y="6916"/>
                    <a:pt x="34809" y="6920"/>
                    <a:pt x="34796" y="6930"/>
                  </a:cubicBezTo>
                  <a:cubicBezTo>
                    <a:pt x="34652" y="7035"/>
                    <a:pt x="34526" y="7158"/>
                    <a:pt x="34398" y="7279"/>
                  </a:cubicBezTo>
                  <a:cubicBezTo>
                    <a:pt x="34315" y="7357"/>
                    <a:pt x="34225" y="7435"/>
                    <a:pt x="34149" y="7524"/>
                  </a:cubicBezTo>
                  <a:cubicBezTo>
                    <a:pt x="34108" y="7490"/>
                    <a:pt x="34062" y="7466"/>
                    <a:pt x="34015" y="7440"/>
                  </a:cubicBezTo>
                  <a:cubicBezTo>
                    <a:pt x="34095" y="7338"/>
                    <a:pt x="34159" y="7225"/>
                    <a:pt x="34228" y="7114"/>
                  </a:cubicBezTo>
                  <a:cubicBezTo>
                    <a:pt x="34325" y="6964"/>
                    <a:pt x="34417" y="6810"/>
                    <a:pt x="34499" y="6653"/>
                  </a:cubicBezTo>
                  <a:cubicBezTo>
                    <a:pt x="34528" y="6600"/>
                    <a:pt x="34485" y="6551"/>
                    <a:pt x="34439" y="6551"/>
                  </a:cubicBezTo>
                  <a:cubicBezTo>
                    <a:pt x="34420" y="6551"/>
                    <a:pt x="34399" y="6560"/>
                    <a:pt x="34384" y="6582"/>
                  </a:cubicBezTo>
                  <a:cubicBezTo>
                    <a:pt x="34285" y="6730"/>
                    <a:pt x="34194" y="6884"/>
                    <a:pt x="34106" y="7037"/>
                  </a:cubicBezTo>
                  <a:cubicBezTo>
                    <a:pt x="34041" y="7154"/>
                    <a:pt x="33966" y="7269"/>
                    <a:pt x="33913" y="7391"/>
                  </a:cubicBezTo>
                  <a:cubicBezTo>
                    <a:pt x="33858" y="7369"/>
                    <a:pt x="33801" y="7348"/>
                    <a:pt x="33740" y="7340"/>
                  </a:cubicBezTo>
                  <a:cubicBezTo>
                    <a:pt x="33730" y="7286"/>
                    <a:pt x="33723" y="7232"/>
                    <a:pt x="33712" y="7178"/>
                  </a:cubicBezTo>
                  <a:cubicBezTo>
                    <a:pt x="33766" y="7155"/>
                    <a:pt x="33804" y="7094"/>
                    <a:pt x="33773" y="7028"/>
                  </a:cubicBezTo>
                  <a:cubicBezTo>
                    <a:pt x="33610" y="6683"/>
                    <a:pt x="33715" y="6264"/>
                    <a:pt x="34042" y="6061"/>
                  </a:cubicBezTo>
                  <a:cubicBezTo>
                    <a:pt x="34165" y="5985"/>
                    <a:pt x="34296" y="5951"/>
                    <a:pt x="34426" y="5951"/>
                  </a:cubicBezTo>
                  <a:close/>
                  <a:moveTo>
                    <a:pt x="33604" y="7594"/>
                  </a:moveTo>
                  <a:cubicBezTo>
                    <a:pt x="33613" y="7594"/>
                    <a:pt x="33623" y="7595"/>
                    <a:pt x="33632" y="7595"/>
                  </a:cubicBezTo>
                  <a:cubicBezTo>
                    <a:pt x="33634" y="7599"/>
                    <a:pt x="33637" y="7601"/>
                    <a:pt x="33638" y="7602"/>
                  </a:cubicBezTo>
                  <a:cubicBezTo>
                    <a:pt x="33620" y="7621"/>
                    <a:pt x="33635" y="7658"/>
                    <a:pt x="33660" y="7658"/>
                  </a:cubicBezTo>
                  <a:cubicBezTo>
                    <a:pt x="33663" y="7658"/>
                    <a:pt x="33666" y="7657"/>
                    <a:pt x="33669" y="7656"/>
                  </a:cubicBezTo>
                  <a:cubicBezTo>
                    <a:pt x="33689" y="7649"/>
                    <a:pt x="33709" y="7646"/>
                    <a:pt x="33727" y="7645"/>
                  </a:cubicBezTo>
                  <a:lnTo>
                    <a:pt x="33727" y="7645"/>
                  </a:lnTo>
                  <a:cubicBezTo>
                    <a:pt x="33726" y="7656"/>
                    <a:pt x="33727" y="7667"/>
                    <a:pt x="33742" y="7675"/>
                  </a:cubicBezTo>
                  <a:cubicBezTo>
                    <a:pt x="33848" y="7740"/>
                    <a:pt x="33939" y="7842"/>
                    <a:pt x="34003" y="7950"/>
                  </a:cubicBezTo>
                  <a:cubicBezTo>
                    <a:pt x="34045" y="8022"/>
                    <a:pt x="34072" y="8104"/>
                    <a:pt x="34088" y="8187"/>
                  </a:cubicBezTo>
                  <a:cubicBezTo>
                    <a:pt x="34058" y="8194"/>
                    <a:pt x="34032" y="8219"/>
                    <a:pt x="34044" y="8256"/>
                  </a:cubicBezTo>
                  <a:cubicBezTo>
                    <a:pt x="34054" y="8292"/>
                    <a:pt x="34075" y="8317"/>
                    <a:pt x="34102" y="8339"/>
                  </a:cubicBezTo>
                  <a:cubicBezTo>
                    <a:pt x="34007" y="8483"/>
                    <a:pt x="33844" y="8570"/>
                    <a:pt x="33668" y="8588"/>
                  </a:cubicBezTo>
                  <a:lnTo>
                    <a:pt x="33668" y="8581"/>
                  </a:lnTo>
                  <a:cubicBezTo>
                    <a:pt x="33705" y="8563"/>
                    <a:pt x="33740" y="8543"/>
                    <a:pt x="33770" y="8516"/>
                  </a:cubicBezTo>
                  <a:cubicBezTo>
                    <a:pt x="33925" y="8384"/>
                    <a:pt x="33981" y="8153"/>
                    <a:pt x="33915" y="7964"/>
                  </a:cubicBezTo>
                  <a:cubicBezTo>
                    <a:pt x="33907" y="7944"/>
                    <a:pt x="33890" y="7935"/>
                    <a:pt x="33873" y="7935"/>
                  </a:cubicBezTo>
                  <a:cubicBezTo>
                    <a:pt x="33851" y="7935"/>
                    <a:pt x="33829" y="7952"/>
                    <a:pt x="33837" y="7984"/>
                  </a:cubicBezTo>
                  <a:cubicBezTo>
                    <a:pt x="33869" y="8140"/>
                    <a:pt x="33805" y="8312"/>
                    <a:pt x="33676" y="8405"/>
                  </a:cubicBezTo>
                  <a:cubicBezTo>
                    <a:pt x="33673" y="8409"/>
                    <a:pt x="33668" y="8409"/>
                    <a:pt x="33662" y="8412"/>
                  </a:cubicBezTo>
                  <a:cubicBezTo>
                    <a:pt x="33656" y="8397"/>
                    <a:pt x="33640" y="8389"/>
                    <a:pt x="33625" y="8389"/>
                  </a:cubicBezTo>
                  <a:cubicBezTo>
                    <a:pt x="33608" y="8389"/>
                    <a:pt x="33593" y="8399"/>
                    <a:pt x="33593" y="8421"/>
                  </a:cubicBezTo>
                  <a:lnTo>
                    <a:pt x="33593" y="8448"/>
                  </a:lnTo>
                  <a:cubicBezTo>
                    <a:pt x="33545" y="8466"/>
                    <a:pt x="33495" y="8474"/>
                    <a:pt x="33444" y="8474"/>
                  </a:cubicBezTo>
                  <a:cubicBezTo>
                    <a:pt x="33376" y="8474"/>
                    <a:pt x="33308" y="8460"/>
                    <a:pt x="33244" y="8436"/>
                  </a:cubicBezTo>
                  <a:cubicBezTo>
                    <a:pt x="33248" y="8429"/>
                    <a:pt x="33252" y="8424"/>
                    <a:pt x="33252" y="8417"/>
                  </a:cubicBezTo>
                  <a:cubicBezTo>
                    <a:pt x="33251" y="8182"/>
                    <a:pt x="33343" y="7963"/>
                    <a:pt x="33534" y="7822"/>
                  </a:cubicBezTo>
                  <a:cubicBezTo>
                    <a:pt x="33580" y="7789"/>
                    <a:pt x="33540" y="7722"/>
                    <a:pt x="33494" y="7722"/>
                  </a:cubicBezTo>
                  <a:cubicBezTo>
                    <a:pt x="33486" y="7722"/>
                    <a:pt x="33476" y="7724"/>
                    <a:pt x="33468" y="7730"/>
                  </a:cubicBezTo>
                  <a:cubicBezTo>
                    <a:pt x="33300" y="7838"/>
                    <a:pt x="33170" y="8016"/>
                    <a:pt x="33124" y="8212"/>
                  </a:cubicBezTo>
                  <a:cubicBezTo>
                    <a:pt x="33114" y="8130"/>
                    <a:pt x="33114" y="8049"/>
                    <a:pt x="33137" y="7972"/>
                  </a:cubicBezTo>
                  <a:cubicBezTo>
                    <a:pt x="33171" y="7858"/>
                    <a:pt x="33235" y="7758"/>
                    <a:pt x="33330" y="7682"/>
                  </a:cubicBezTo>
                  <a:cubicBezTo>
                    <a:pt x="33409" y="7622"/>
                    <a:pt x="33505" y="7594"/>
                    <a:pt x="33604" y="7594"/>
                  </a:cubicBezTo>
                  <a:close/>
                  <a:moveTo>
                    <a:pt x="18441" y="3727"/>
                  </a:moveTo>
                  <a:cubicBezTo>
                    <a:pt x="18461" y="3727"/>
                    <a:pt x="18481" y="3728"/>
                    <a:pt x="18501" y="3729"/>
                  </a:cubicBezTo>
                  <a:cubicBezTo>
                    <a:pt x="18938" y="3756"/>
                    <a:pt x="19250" y="4064"/>
                    <a:pt x="19317" y="4489"/>
                  </a:cubicBezTo>
                  <a:cubicBezTo>
                    <a:pt x="19385" y="4905"/>
                    <a:pt x="19253" y="5332"/>
                    <a:pt x="19130" y="5722"/>
                  </a:cubicBezTo>
                  <a:cubicBezTo>
                    <a:pt x="19109" y="5788"/>
                    <a:pt x="19169" y="5852"/>
                    <a:pt x="19228" y="5852"/>
                  </a:cubicBezTo>
                  <a:cubicBezTo>
                    <a:pt x="19250" y="5852"/>
                    <a:pt x="19272" y="5843"/>
                    <a:pt x="19290" y="5823"/>
                  </a:cubicBezTo>
                  <a:cubicBezTo>
                    <a:pt x="19565" y="5517"/>
                    <a:pt x="19876" y="5165"/>
                    <a:pt x="20294" y="5068"/>
                  </a:cubicBezTo>
                  <a:cubicBezTo>
                    <a:pt x="20358" y="5053"/>
                    <a:pt x="20425" y="5046"/>
                    <a:pt x="20494" y="5046"/>
                  </a:cubicBezTo>
                  <a:cubicBezTo>
                    <a:pt x="20801" y="5046"/>
                    <a:pt x="21124" y="5199"/>
                    <a:pt x="21180" y="5525"/>
                  </a:cubicBezTo>
                  <a:cubicBezTo>
                    <a:pt x="21246" y="5922"/>
                    <a:pt x="20924" y="6291"/>
                    <a:pt x="20616" y="6496"/>
                  </a:cubicBezTo>
                  <a:cubicBezTo>
                    <a:pt x="20321" y="6693"/>
                    <a:pt x="19974" y="6781"/>
                    <a:pt x="19622" y="6801"/>
                  </a:cubicBezTo>
                  <a:cubicBezTo>
                    <a:pt x="19606" y="6792"/>
                    <a:pt x="19590" y="6788"/>
                    <a:pt x="19575" y="6788"/>
                  </a:cubicBezTo>
                  <a:cubicBezTo>
                    <a:pt x="19553" y="6788"/>
                    <a:pt x="19531" y="6796"/>
                    <a:pt x="19514" y="6809"/>
                  </a:cubicBezTo>
                  <a:cubicBezTo>
                    <a:pt x="19481" y="6810"/>
                    <a:pt x="19466" y="6830"/>
                    <a:pt x="19460" y="6853"/>
                  </a:cubicBezTo>
                  <a:cubicBezTo>
                    <a:pt x="19447" y="6857"/>
                    <a:pt x="19439" y="6870"/>
                    <a:pt x="19429" y="6877"/>
                  </a:cubicBezTo>
                  <a:cubicBezTo>
                    <a:pt x="19437" y="6839"/>
                    <a:pt x="19449" y="6802"/>
                    <a:pt x="19453" y="6765"/>
                  </a:cubicBezTo>
                  <a:cubicBezTo>
                    <a:pt x="19476" y="6603"/>
                    <a:pt x="19462" y="6437"/>
                    <a:pt x="19415" y="6278"/>
                  </a:cubicBezTo>
                  <a:cubicBezTo>
                    <a:pt x="19557" y="6199"/>
                    <a:pt x="19701" y="6134"/>
                    <a:pt x="19850" y="6071"/>
                  </a:cubicBezTo>
                  <a:cubicBezTo>
                    <a:pt x="20002" y="6009"/>
                    <a:pt x="20153" y="5949"/>
                    <a:pt x="20304" y="5893"/>
                  </a:cubicBezTo>
                  <a:cubicBezTo>
                    <a:pt x="20366" y="5869"/>
                    <a:pt x="20354" y="5784"/>
                    <a:pt x="20294" y="5784"/>
                  </a:cubicBezTo>
                  <a:cubicBezTo>
                    <a:pt x="20289" y="5784"/>
                    <a:pt x="20284" y="5785"/>
                    <a:pt x="20279" y="5786"/>
                  </a:cubicBezTo>
                  <a:cubicBezTo>
                    <a:pt x="20110" y="5822"/>
                    <a:pt x="19948" y="5878"/>
                    <a:pt x="19795" y="5958"/>
                  </a:cubicBezTo>
                  <a:cubicBezTo>
                    <a:pt x="19653" y="6030"/>
                    <a:pt x="19521" y="6125"/>
                    <a:pt x="19393" y="6220"/>
                  </a:cubicBezTo>
                  <a:cubicBezTo>
                    <a:pt x="19317" y="6015"/>
                    <a:pt x="19181" y="5832"/>
                    <a:pt x="18989" y="5718"/>
                  </a:cubicBezTo>
                  <a:cubicBezTo>
                    <a:pt x="18908" y="5671"/>
                    <a:pt x="18820" y="5636"/>
                    <a:pt x="18730" y="5612"/>
                  </a:cubicBezTo>
                  <a:cubicBezTo>
                    <a:pt x="18730" y="5562"/>
                    <a:pt x="18724" y="5511"/>
                    <a:pt x="18721" y="5460"/>
                  </a:cubicBezTo>
                  <a:cubicBezTo>
                    <a:pt x="18715" y="5368"/>
                    <a:pt x="18708" y="5275"/>
                    <a:pt x="18703" y="5183"/>
                  </a:cubicBezTo>
                  <a:cubicBezTo>
                    <a:pt x="18691" y="4993"/>
                    <a:pt x="18680" y="4802"/>
                    <a:pt x="18671" y="4611"/>
                  </a:cubicBezTo>
                  <a:cubicBezTo>
                    <a:pt x="18669" y="4570"/>
                    <a:pt x="18634" y="4548"/>
                    <a:pt x="18601" y="4548"/>
                  </a:cubicBezTo>
                  <a:cubicBezTo>
                    <a:pt x="18570" y="4548"/>
                    <a:pt x="18541" y="4568"/>
                    <a:pt x="18544" y="4609"/>
                  </a:cubicBezTo>
                  <a:cubicBezTo>
                    <a:pt x="18554" y="4802"/>
                    <a:pt x="18561" y="4994"/>
                    <a:pt x="18566" y="5190"/>
                  </a:cubicBezTo>
                  <a:cubicBezTo>
                    <a:pt x="18568" y="5285"/>
                    <a:pt x="18572" y="5380"/>
                    <a:pt x="18575" y="5475"/>
                  </a:cubicBezTo>
                  <a:cubicBezTo>
                    <a:pt x="18578" y="5512"/>
                    <a:pt x="18578" y="5551"/>
                    <a:pt x="18579" y="5586"/>
                  </a:cubicBezTo>
                  <a:cubicBezTo>
                    <a:pt x="18549" y="5583"/>
                    <a:pt x="18518" y="5581"/>
                    <a:pt x="18488" y="5581"/>
                  </a:cubicBezTo>
                  <a:cubicBezTo>
                    <a:pt x="18466" y="5581"/>
                    <a:pt x="18444" y="5582"/>
                    <a:pt x="18423" y="5583"/>
                  </a:cubicBezTo>
                  <a:cubicBezTo>
                    <a:pt x="18325" y="5590"/>
                    <a:pt x="18226" y="5609"/>
                    <a:pt x="18135" y="5650"/>
                  </a:cubicBezTo>
                  <a:cubicBezTo>
                    <a:pt x="18064" y="5683"/>
                    <a:pt x="18013" y="5728"/>
                    <a:pt x="17962" y="5778"/>
                  </a:cubicBezTo>
                  <a:cubicBezTo>
                    <a:pt x="17875" y="5815"/>
                    <a:pt x="17795" y="5867"/>
                    <a:pt x="17724" y="5929"/>
                  </a:cubicBezTo>
                  <a:cubicBezTo>
                    <a:pt x="17559" y="5877"/>
                    <a:pt x="17403" y="5803"/>
                    <a:pt x="17247" y="5725"/>
                  </a:cubicBezTo>
                  <a:cubicBezTo>
                    <a:pt x="17082" y="5644"/>
                    <a:pt x="16928" y="5532"/>
                    <a:pt x="16756" y="5468"/>
                  </a:cubicBezTo>
                  <a:cubicBezTo>
                    <a:pt x="16750" y="5466"/>
                    <a:pt x="16745" y="5465"/>
                    <a:pt x="16740" y="5465"/>
                  </a:cubicBezTo>
                  <a:cubicBezTo>
                    <a:pt x="16701" y="5465"/>
                    <a:pt x="16676" y="5519"/>
                    <a:pt x="16705" y="5551"/>
                  </a:cubicBezTo>
                  <a:cubicBezTo>
                    <a:pt x="16834" y="5688"/>
                    <a:pt x="17021" y="5768"/>
                    <a:pt x="17194" y="5841"/>
                  </a:cubicBezTo>
                  <a:cubicBezTo>
                    <a:pt x="17343" y="5905"/>
                    <a:pt x="17501" y="5948"/>
                    <a:pt x="17657" y="5990"/>
                  </a:cubicBezTo>
                  <a:cubicBezTo>
                    <a:pt x="17472" y="6186"/>
                    <a:pt x="17463" y="6480"/>
                    <a:pt x="17529" y="6728"/>
                  </a:cubicBezTo>
                  <a:cubicBezTo>
                    <a:pt x="17614" y="7050"/>
                    <a:pt x="17844" y="7311"/>
                    <a:pt x="18139" y="7448"/>
                  </a:cubicBezTo>
                  <a:cubicBezTo>
                    <a:pt x="18132" y="7452"/>
                    <a:pt x="18125" y="7452"/>
                    <a:pt x="18119" y="7459"/>
                  </a:cubicBezTo>
                  <a:cubicBezTo>
                    <a:pt x="18031" y="7572"/>
                    <a:pt x="17944" y="7687"/>
                    <a:pt x="17856" y="7801"/>
                  </a:cubicBezTo>
                  <a:cubicBezTo>
                    <a:pt x="17766" y="7916"/>
                    <a:pt x="17678" y="8026"/>
                    <a:pt x="17609" y="8154"/>
                  </a:cubicBezTo>
                  <a:cubicBezTo>
                    <a:pt x="17593" y="8183"/>
                    <a:pt x="17616" y="8215"/>
                    <a:pt x="17644" y="8215"/>
                  </a:cubicBezTo>
                  <a:cubicBezTo>
                    <a:pt x="17652" y="8215"/>
                    <a:pt x="17661" y="8211"/>
                    <a:pt x="17670" y="8204"/>
                  </a:cubicBezTo>
                  <a:cubicBezTo>
                    <a:pt x="17773" y="8100"/>
                    <a:pt x="17857" y="7984"/>
                    <a:pt x="17944" y="7866"/>
                  </a:cubicBezTo>
                  <a:cubicBezTo>
                    <a:pt x="18031" y="7747"/>
                    <a:pt x="18118" y="7631"/>
                    <a:pt x="18205" y="7511"/>
                  </a:cubicBezTo>
                  <a:cubicBezTo>
                    <a:pt x="18214" y="7499"/>
                    <a:pt x="18214" y="7489"/>
                    <a:pt x="18212" y="7479"/>
                  </a:cubicBezTo>
                  <a:lnTo>
                    <a:pt x="18212" y="7479"/>
                  </a:lnTo>
                  <a:cubicBezTo>
                    <a:pt x="18311" y="7516"/>
                    <a:pt x="18417" y="7540"/>
                    <a:pt x="18528" y="7547"/>
                  </a:cubicBezTo>
                  <a:cubicBezTo>
                    <a:pt x="18547" y="7548"/>
                    <a:pt x="18567" y="7549"/>
                    <a:pt x="18586" y="7549"/>
                  </a:cubicBezTo>
                  <a:cubicBezTo>
                    <a:pt x="18782" y="7549"/>
                    <a:pt x="18980" y="7489"/>
                    <a:pt x="19134" y="7367"/>
                  </a:cubicBezTo>
                  <a:cubicBezTo>
                    <a:pt x="19253" y="7270"/>
                    <a:pt x="19334" y="7140"/>
                    <a:pt x="19388" y="6998"/>
                  </a:cubicBezTo>
                  <a:cubicBezTo>
                    <a:pt x="19395" y="7033"/>
                    <a:pt x="19415" y="7069"/>
                    <a:pt x="19457" y="7084"/>
                  </a:cubicBezTo>
                  <a:cubicBezTo>
                    <a:pt x="20076" y="7333"/>
                    <a:pt x="20659" y="8177"/>
                    <a:pt x="20006" y="8722"/>
                  </a:cubicBezTo>
                  <a:cubicBezTo>
                    <a:pt x="19879" y="8828"/>
                    <a:pt x="19723" y="8889"/>
                    <a:pt x="19571" y="8889"/>
                  </a:cubicBezTo>
                  <a:cubicBezTo>
                    <a:pt x="19415" y="8889"/>
                    <a:pt x="19264" y="8825"/>
                    <a:pt x="19149" y="8683"/>
                  </a:cubicBezTo>
                  <a:cubicBezTo>
                    <a:pt x="18924" y="8402"/>
                    <a:pt x="18928" y="7985"/>
                    <a:pt x="18959" y="7643"/>
                  </a:cubicBezTo>
                  <a:cubicBezTo>
                    <a:pt x="18965" y="7571"/>
                    <a:pt x="18900" y="7529"/>
                    <a:pt x="18839" y="7529"/>
                  </a:cubicBezTo>
                  <a:cubicBezTo>
                    <a:pt x="18794" y="7529"/>
                    <a:pt x="18751" y="7553"/>
                    <a:pt x="18741" y="7605"/>
                  </a:cubicBezTo>
                  <a:cubicBezTo>
                    <a:pt x="18621" y="8216"/>
                    <a:pt x="18122" y="8886"/>
                    <a:pt x="17483" y="8886"/>
                  </a:cubicBezTo>
                  <a:cubicBezTo>
                    <a:pt x="17362" y="8886"/>
                    <a:pt x="17237" y="8862"/>
                    <a:pt x="17108" y="8810"/>
                  </a:cubicBezTo>
                  <a:cubicBezTo>
                    <a:pt x="16799" y="8683"/>
                    <a:pt x="16518" y="8398"/>
                    <a:pt x="16505" y="8050"/>
                  </a:cubicBezTo>
                  <a:cubicBezTo>
                    <a:pt x="16485" y="7540"/>
                    <a:pt x="16983" y="7203"/>
                    <a:pt x="17387" y="7005"/>
                  </a:cubicBezTo>
                  <a:cubicBezTo>
                    <a:pt x="17487" y="6955"/>
                    <a:pt x="17436" y="6807"/>
                    <a:pt x="17338" y="6807"/>
                  </a:cubicBezTo>
                  <a:cubicBezTo>
                    <a:pt x="17329" y="6807"/>
                    <a:pt x="17321" y="6808"/>
                    <a:pt x="17312" y="6810"/>
                  </a:cubicBezTo>
                  <a:cubicBezTo>
                    <a:pt x="17213" y="6835"/>
                    <a:pt x="17114" y="6847"/>
                    <a:pt x="17017" y="6847"/>
                  </a:cubicBezTo>
                  <a:cubicBezTo>
                    <a:pt x="16283" y="6847"/>
                    <a:pt x="15665" y="6172"/>
                    <a:pt x="15841" y="5399"/>
                  </a:cubicBezTo>
                  <a:cubicBezTo>
                    <a:pt x="15932" y="4999"/>
                    <a:pt x="16231" y="4766"/>
                    <a:pt x="16603" y="4766"/>
                  </a:cubicBezTo>
                  <a:cubicBezTo>
                    <a:pt x="16669" y="4766"/>
                    <a:pt x="16737" y="4774"/>
                    <a:pt x="16807" y="4789"/>
                  </a:cubicBezTo>
                  <a:cubicBezTo>
                    <a:pt x="17077" y="4845"/>
                    <a:pt x="17301" y="5006"/>
                    <a:pt x="17495" y="5197"/>
                  </a:cubicBezTo>
                  <a:cubicBezTo>
                    <a:pt x="17586" y="5369"/>
                    <a:pt x="17715" y="5519"/>
                    <a:pt x="17880" y="5629"/>
                  </a:cubicBezTo>
                  <a:cubicBezTo>
                    <a:pt x="17899" y="5641"/>
                    <a:pt x="17917" y="5646"/>
                    <a:pt x="17935" y="5646"/>
                  </a:cubicBezTo>
                  <a:cubicBezTo>
                    <a:pt x="18011" y="5646"/>
                    <a:pt x="18063" y="5543"/>
                    <a:pt x="18007" y="5474"/>
                  </a:cubicBezTo>
                  <a:cubicBezTo>
                    <a:pt x="17900" y="5338"/>
                    <a:pt x="17782" y="5200"/>
                    <a:pt x="17655" y="5075"/>
                  </a:cubicBezTo>
                  <a:cubicBezTo>
                    <a:pt x="17541" y="4844"/>
                    <a:pt x="17508" y="4573"/>
                    <a:pt x="17582" y="4323"/>
                  </a:cubicBezTo>
                  <a:cubicBezTo>
                    <a:pt x="17698" y="3945"/>
                    <a:pt x="18057" y="3727"/>
                    <a:pt x="18441" y="3727"/>
                  </a:cubicBezTo>
                  <a:close/>
                  <a:moveTo>
                    <a:pt x="35194" y="7841"/>
                  </a:moveTo>
                  <a:cubicBezTo>
                    <a:pt x="35358" y="7841"/>
                    <a:pt x="35521" y="7883"/>
                    <a:pt x="35663" y="7972"/>
                  </a:cubicBezTo>
                  <a:cubicBezTo>
                    <a:pt x="36002" y="8190"/>
                    <a:pt x="36110" y="8636"/>
                    <a:pt x="35979" y="9005"/>
                  </a:cubicBezTo>
                  <a:cubicBezTo>
                    <a:pt x="35858" y="9343"/>
                    <a:pt x="35531" y="9536"/>
                    <a:pt x="35185" y="9536"/>
                  </a:cubicBezTo>
                  <a:cubicBezTo>
                    <a:pt x="35139" y="9536"/>
                    <a:pt x="35092" y="9533"/>
                    <a:pt x="35045" y="9526"/>
                  </a:cubicBezTo>
                  <a:cubicBezTo>
                    <a:pt x="34668" y="9468"/>
                    <a:pt x="34464" y="9203"/>
                    <a:pt x="34326" y="8888"/>
                  </a:cubicBezTo>
                  <a:cubicBezTo>
                    <a:pt x="34286" y="8777"/>
                    <a:pt x="34244" y="8668"/>
                    <a:pt x="34201" y="8564"/>
                  </a:cubicBezTo>
                  <a:cubicBezTo>
                    <a:pt x="34197" y="8551"/>
                    <a:pt x="34190" y="8543"/>
                    <a:pt x="34180" y="8533"/>
                  </a:cubicBezTo>
                  <a:cubicBezTo>
                    <a:pt x="34293" y="8412"/>
                    <a:pt x="34367" y="8259"/>
                    <a:pt x="34363" y="8076"/>
                  </a:cubicBezTo>
                  <a:cubicBezTo>
                    <a:pt x="34363" y="8063"/>
                    <a:pt x="34359" y="8053"/>
                    <a:pt x="34359" y="8042"/>
                  </a:cubicBezTo>
                  <a:cubicBezTo>
                    <a:pt x="34369" y="8033"/>
                    <a:pt x="34376" y="8022"/>
                    <a:pt x="34383" y="8012"/>
                  </a:cubicBezTo>
                  <a:cubicBezTo>
                    <a:pt x="34386" y="8066"/>
                    <a:pt x="34425" y="8119"/>
                    <a:pt x="34481" y="8119"/>
                  </a:cubicBezTo>
                  <a:cubicBezTo>
                    <a:pt x="34491" y="8119"/>
                    <a:pt x="34502" y="8117"/>
                    <a:pt x="34513" y="8113"/>
                  </a:cubicBezTo>
                  <a:cubicBezTo>
                    <a:pt x="34719" y="8043"/>
                    <a:pt x="34936" y="7961"/>
                    <a:pt x="35122" y="7843"/>
                  </a:cubicBezTo>
                  <a:cubicBezTo>
                    <a:pt x="35146" y="7842"/>
                    <a:pt x="35170" y="7841"/>
                    <a:pt x="35194" y="7841"/>
                  </a:cubicBezTo>
                  <a:close/>
                  <a:moveTo>
                    <a:pt x="31736" y="7880"/>
                  </a:moveTo>
                  <a:cubicBezTo>
                    <a:pt x="31866" y="7880"/>
                    <a:pt x="31997" y="7891"/>
                    <a:pt x="32127" y="7907"/>
                  </a:cubicBezTo>
                  <a:cubicBezTo>
                    <a:pt x="32364" y="8031"/>
                    <a:pt x="32632" y="8104"/>
                    <a:pt x="32903" y="8119"/>
                  </a:cubicBezTo>
                  <a:cubicBezTo>
                    <a:pt x="32907" y="8289"/>
                    <a:pt x="32967" y="8448"/>
                    <a:pt x="33080" y="8577"/>
                  </a:cubicBezTo>
                  <a:cubicBezTo>
                    <a:pt x="33207" y="8721"/>
                    <a:pt x="33398" y="8781"/>
                    <a:pt x="33586" y="8781"/>
                  </a:cubicBezTo>
                  <a:cubicBezTo>
                    <a:pt x="33588" y="8781"/>
                    <a:pt x="33590" y="8781"/>
                    <a:pt x="33593" y="8781"/>
                  </a:cubicBezTo>
                  <a:lnTo>
                    <a:pt x="33593" y="8781"/>
                  </a:lnTo>
                  <a:cubicBezTo>
                    <a:pt x="33591" y="9035"/>
                    <a:pt x="33587" y="9289"/>
                    <a:pt x="33590" y="9542"/>
                  </a:cubicBezTo>
                  <a:cubicBezTo>
                    <a:pt x="33590" y="9572"/>
                    <a:pt x="33614" y="9588"/>
                    <a:pt x="33638" y="9588"/>
                  </a:cubicBezTo>
                  <a:cubicBezTo>
                    <a:pt x="33660" y="9588"/>
                    <a:pt x="33682" y="9574"/>
                    <a:pt x="33682" y="9546"/>
                  </a:cubicBezTo>
                  <a:cubicBezTo>
                    <a:pt x="33683" y="9290"/>
                    <a:pt x="33676" y="9035"/>
                    <a:pt x="33673" y="8778"/>
                  </a:cubicBezTo>
                  <a:cubicBezTo>
                    <a:pt x="33787" y="8766"/>
                    <a:pt x="33895" y="8732"/>
                    <a:pt x="33993" y="8680"/>
                  </a:cubicBezTo>
                  <a:cubicBezTo>
                    <a:pt x="34028" y="8785"/>
                    <a:pt x="34066" y="8892"/>
                    <a:pt x="34112" y="8993"/>
                  </a:cubicBezTo>
                  <a:cubicBezTo>
                    <a:pt x="34225" y="9313"/>
                    <a:pt x="34305" y="9661"/>
                    <a:pt x="34215" y="9984"/>
                  </a:cubicBezTo>
                  <a:cubicBezTo>
                    <a:pt x="34114" y="10349"/>
                    <a:pt x="33788" y="10562"/>
                    <a:pt x="33420" y="10562"/>
                  </a:cubicBezTo>
                  <a:cubicBezTo>
                    <a:pt x="33402" y="10562"/>
                    <a:pt x="33383" y="10561"/>
                    <a:pt x="33364" y="10560"/>
                  </a:cubicBezTo>
                  <a:cubicBezTo>
                    <a:pt x="32995" y="10538"/>
                    <a:pt x="32703" y="10278"/>
                    <a:pt x="32666" y="9906"/>
                  </a:cubicBezTo>
                  <a:cubicBezTo>
                    <a:pt x="32652" y="9767"/>
                    <a:pt x="32673" y="9627"/>
                    <a:pt x="32723" y="9502"/>
                  </a:cubicBezTo>
                  <a:cubicBezTo>
                    <a:pt x="32920" y="9383"/>
                    <a:pt x="33083" y="9207"/>
                    <a:pt x="33175" y="8987"/>
                  </a:cubicBezTo>
                  <a:cubicBezTo>
                    <a:pt x="33212" y="8899"/>
                    <a:pt x="33129" y="8827"/>
                    <a:pt x="33048" y="8827"/>
                  </a:cubicBezTo>
                  <a:cubicBezTo>
                    <a:pt x="33029" y="8827"/>
                    <a:pt x="33011" y="8831"/>
                    <a:pt x="32994" y="8839"/>
                  </a:cubicBezTo>
                  <a:cubicBezTo>
                    <a:pt x="32781" y="8943"/>
                    <a:pt x="32624" y="9119"/>
                    <a:pt x="32526" y="9326"/>
                  </a:cubicBezTo>
                  <a:cubicBezTo>
                    <a:pt x="32398" y="9387"/>
                    <a:pt x="32254" y="9420"/>
                    <a:pt x="32112" y="9420"/>
                  </a:cubicBezTo>
                  <a:cubicBezTo>
                    <a:pt x="32069" y="9420"/>
                    <a:pt x="32026" y="9417"/>
                    <a:pt x="31984" y="9411"/>
                  </a:cubicBezTo>
                  <a:cubicBezTo>
                    <a:pt x="31559" y="9350"/>
                    <a:pt x="31216" y="9021"/>
                    <a:pt x="31036" y="8648"/>
                  </a:cubicBezTo>
                  <a:cubicBezTo>
                    <a:pt x="31008" y="8588"/>
                    <a:pt x="30983" y="8524"/>
                    <a:pt x="30969" y="8461"/>
                  </a:cubicBezTo>
                  <a:cubicBezTo>
                    <a:pt x="31033" y="8432"/>
                    <a:pt x="31093" y="8400"/>
                    <a:pt x="31157" y="8374"/>
                  </a:cubicBezTo>
                  <a:cubicBezTo>
                    <a:pt x="31325" y="8303"/>
                    <a:pt x="31223" y="8077"/>
                    <a:pt x="31066" y="8077"/>
                  </a:cubicBezTo>
                  <a:cubicBezTo>
                    <a:pt x="31063" y="8077"/>
                    <a:pt x="31059" y="8077"/>
                    <a:pt x="31056" y="8077"/>
                  </a:cubicBezTo>
                  <a:cubicBezTo>
                    <a:pt x="31063" y="8070"/>
                    <a:pt x="31066" y="8063"/>
                    <a:pt x="31073" y="8058"/>
                  </a:cubicBezTo>
                  <a:cubicBezTo>
                    <a:pt x="31215" y="7934"/>
                    <a:pt x="31432" y="7893"/>
                    <a:pt x="31615" y="7883"/>
                  </a:cubicBezTo>
                  <a:cubicBezTo>
                    <a:pt x="31655" y="7881"/>
                    <a:pt x="31695" y="7880"/>
                    <a:pt x="31736" y="7880"/>
                  </a:cubicBezTo>
                  <a:close/>
                  <a:moveTo>
                    <a:pt x="21361" y="5454"/>
                  </a:moveTo>
                  <a:cubicBezTo>
                    <a:pt x="21614" y="5544"/>
                    <a:pt x="21876" y="5586"/>
                    <a:pt x="22139" y="5589"/>
                  </a:cubicBezTo>
                  <a:cubicBezTo>
                    <a:pt x="21769" y="6064"/>
                    <a:pt x="21559" y="6639"/>
                    <a:pt x="21559" y="7240"/>
                  </a:cubicBezTo>
                  <a:cubicBezTo>
                    <a:pt x="21557" y="7806"/>
                    <a:pt x="21744" y="8340"/>
                    <a:pt x="22010" y="8835"/>
                  </a:cubicBezTo>
                  <a:cubicBezTo>
                    <a:pt x="22276" y="9339"/>
                    <a:pt x="22616" y="9798"/>
                    <a:pt x="22887" y="10301"/>
                  </a:cubicBezTo>
                  <a:cubicBezTo>
                    <a:pt x="23098" y="10695"/>
                    <a:pt x="23240" y="11107"/>
                    <a:pt x="23294" y="11538"/>
                  </a:cubicBezTo>
                  <a:cubicBezTo>
                    <a:pt x="22631" y="9723"/>
                    <a:pt x="21346" y="8092"/>
                    <a:pt x="19818" y="6942"/>
                  </a:cubicBezTo>
                  <a:cubicBezTo>
                    <a:pt x="20182" y="6927"/>
                    <a:pt x="20538" y="6788"/>
                    <a:pt x="20832" y="6565"/>
                  </a:cubicBezTo>
                  <a:cubicBezTo>
                    <a:pt x="21158" y="6314"/>
                    <a:pt x="21458" y="5887"/>
                    <a:pt x="21361" y="5454"/>
                  </a:cubicBezTo>
                  <a:close/>
                  <a:moveTo>
                    <a:pt x="24660" y="5582"/>
                  </a:moveTo>
                  <a:cubicBezTo>
                    <a:pt x="24776" y="5778"/>
                    <a:pt x="24893" y="5969"/>
                    <a:pt x="24982" y="6181"/>
                  </a:cubicBezTo>
                  <a:cubicBezTo>
                    <a:pt x="25090" y="6439"/>
                    <a:pt x="25169" y="6710"/>
                    <a:pt x="25225" y="6985"/>
                  </a:cubicBezTo>
                  <a:cubicBezTo>
                    <a:pt x="25334" y="7544"/>
                    <a:pt x="25340" y="8126"/>
                    <a:pt x="25246" y="8686"/>
                  </a:cubicBezTo>
                  <a:cubicBezTo>
                    <a:pt x="25135" y="9343"/>
                    <a:pt x="24890" y="9974"/>
                    <a:pt x="24556" y="10552"/>
                  </a:cubicBezTo>
                  <a:cubicBezTo>
                    <a:pt x="24329" y="10943"/>
                    <a:pt x="24056" y="11294"/>
                    <a:pt x="23770" y="11637"/>
                  </a:cubicBezTo>
                  <a:cubicBezTo>
                    <a:pt x="24369" y="10164"/>
                    <a:pt x="24311" y="8445"/>
                    <a:pt x="23673" y="6992"/>
                  </a:cubicBezTo>
                  <a:cubicBezTo>
                    <a:pt x="24226" y="6847"/>
                    <a:pt x="24473" y="6118"/>
                    <a:pt x="24660" y="5582"/>
                  </a:cubicBezTo>
                  <a:close/>
                  <a:moveTo>
                    <a:pt x="23031" y="5430"/>
                  </a:moveTo>
                  <a:lnTo>
                    <a:pt x="23031" y="5430"/>
                  </a:lnTo>
                  <a:cubicBezTo>
                    <a:pt x="22871" y="5708"/>
                    <a:pt x="22709" y="5989"/>
                    <a:pt x="22719" y="6318"/>
                  </a:cubicBezTo>
                  <a:cubicBezTo>
                    <a:pt x="22729" y="6650"/>
                    <a:pt x="22933" y="6925"/>
                    <a:pt x="23262" y="6994"/>
                  </a:cubicBezTo>
                  <a:cubicBezTo>
                    <a:pt x="23334" y="7009"/>
                    <a:pt x="23402" y="7014"/>
                    <a:pt x="23468" y="7014"/>
                  </a:cubicBezTo>
                  <a:cubicBezTo>
                    <a:pt x="23478" y="7014"/>
                    <a:pt x="23489" y="7014"/>
                    <a:pt x="23499" y="7013"/>
                  </a:cubicBezTo>
                  <a:cubicBezTo>
                    <a:pt x="24227" y="8475"/>
                    <a:pt x="24199" y="10191"/>
                    <a:pt x="23532" y="11658"/>
                  </a:cubicBezTo>
                  <a:cubicBezTo>
                    <a:pt x="23501" y="11234"/>
                    <a:pt x="23387" y="10824"/>
                    <a:pt x="23204" y="10434"/>
                  </a:cubicBezTo>
                  <a:cubicBezTo>
                    <a:pt x="22969" y="9935"/>
                    <a:pt x="22651" y="9481"/>
                    <a:pt x="22367" y="9008"/>
                  </a:cubicBezTo>
                  <a:cubicBezTo>
                    <a:pt x="22072" y="8522"/>
                    <a:pt x="21813" y="7998"/>
                    <a:pt x="21769" y="7422"/>
                  </a:cubicBezTo>
                  <a:cubicBezTo>
                    <a:pt x="21720" y="6799"/>
                    <a:pt x="21891" y="6159"/>
                    <a:pt x="22240" y="5641"/>
                  </a:cubicBezTo>
                  <a:cubicBezTo>
                    <a:pt x="22254" y="5622"/>
                    <a:pt x="22251" y="5603"/>
                    <a:pt x="22241" y="5588"/>
                  </a:cubicBezTo>
                  <a:cubicBezTo>
                    <a:pt x="22509" y="5579"/>
                    <a:pt x="22777" y="5528"/>
                    <a:pt x="23031" y="5430"/>
                  </a:cubicBezTo>
                  <a:close/>
                  <a:moveTo>
                    <a:pt x="11987" y="5528"/>
                  </a:moveTo>
                  <a:cubicBezTo>
                    <a:pt x="12609" y="6944"/>
                    <a:pt x="14149" y="7758"/>
                    <a:pt x="15665" y="7758"/>
                  </a:cubicBezTo>
                  <a:cubicBezTo>
                    <a:pt x="15898" y="7758"/>
                    <a:pt x="16130" y="7739"/>
                    <a:pt x="16357" y="7700"/>
                  </a:cubicBezTo>
                  <a:lnTo>
                    <a:pt x="16357" y="7700"/>
                  </a:lnTo>
                  <a:cubicBezTo>
                    <a:pt x="16316" y="7808"/>
                    <a:pt x="16291" y="7923"/>
                    <a:pt x="16295" y="8049"/>
                  </a:cubicBezTo>
                  <a:cubicBezTo>
                    <a:pt x="16305" y="8448"/>
                    <a:pt x="16591" y="8795"/>
                    <a:pt x="16940" y="8970"/>
                  </a:cubicBezTo>
                  <a:cubicBezTo>
                    <a:pt x="17122" y="9060"/>
                    <a:pt x="17301" y="9100"/>
                    <a:pt x="17473" y="9100"/>
                  </a:cubicBezTo>
                  <a:cubicBezTo>
                    <a:pt x="17901" y="9100"/>
                    <a:pt x="18288" y="8853"/>
                    <a:pt x="18564" y="8503"/>
                  </a:cubicBezTo>
                  <a:cubicBezTo>
                    <a:pt x="18565" y="8517"/>
                    <a:pt x="18572" y="8531"/>
                    <a:pt x="18585" y="8537"/>
                  </a:cubicBezTo>
                  <a:cubicBezTo>
                    <a:pt x="18605" y="8547"/>
                    <a:pt x="18622" y="8560"/>
                    <a:pt x="18642" y="8568"/>
                  </a:cubicBezTo>
                  <a:cubicBezTo>
                    <a:pt x="18650" y="8573"/>
                    <a:pt x="18659" y="8575"/>
                    <a:pt x="18670" y="8580"/>
                  </a:cubicBezTo>
                  <a:cubicBezTo>
                    <a:pt x="18674" y="8581"/>
                    <a:pt x="18676" y="8582"/>
                    <a:pt x="18676" y="8582"/>
                  </a:cubicBezTo>
                  <a:cubicBezTo>
                    <a:pt x="18677" y="8582"/>
                    <a:pt x="18675" y="8581"/>
                    <a:pt x="18671" y="8580"/>
                  </a:cubicBezTo>
                  <a:lnTo>
                    <a:pt x="18671" y="8580"/>
                  </a:lnTo>
                  <a:cubicBezTo>
                    <a:pt x="18676" y="8581"/>
                    <a:pt x="18680" y="8583"/>
                    <a:pt x="18684" y="8587"/>
                  </a:cubicBezTo>
                  <a:cubicBezTo>
                    <a:pt x="18693" y="8590"/>
                    <a:pt x="18701" y="8595"/>
                    <a:pt x="18708" y="8601"/>
                  </a:cubicBezTo>
                  <a:cubicBezTo>
                    <a:pt x="18718" y="8607"/>
                    <a:pt x="18727" y="8611"/>
                    <a:pt x="18735" y="8615"/>
                  </a:cubicBezTo>
                  <a:cubicBezTo>
                    <a:pt x="18739" y="8617"/>
                    <a:pt x="18742" y="8617"/>
                    <a:pt x="18741" y="8617"/>
                  </a:cubicBezTo>
                  <a:cubicBezTo>
                    <a:pt x="18741" y="8617"/>
                    <a:pt x="18739" y="8617"/>
                    <a:pt x="18734" y="8615"/>
                  </a:cubicBezTo>
                  <a:lnTo>
                    <a:pt x="18734" y="8615"/>
                  </a:lnTo>
                  <a:cubicBezTo>
                    <a:pt x="18749" y="8624"/>
                    <a:pt x="18768" y="8631"/>
                    <a:pt x="18783" y="8642"/>
                  </a:cubicBezTo>
                  <a:cubicBezTo>
                    <a:pt x="18799" y="8652"/>
                    <a:pt x="18815" y="8661"/>
                    <a:pt x="18829" y="8673"/>
                  </a:cubicBezTo>
                  <a:cubicBezTo>
                    <a:pt x="18836" y="8679"/>
                    <a:pt x="18846" y="8686"/>
                    <a:pt x="18853" y="8692"/>
                  </a:cubicBezTo>
                  <a:cubicBezTo>
                    <a:pt x="18854" y="8693"/>
                    <a:pt x="18860" y="8696"/>
                    <a:pt x="18863" y="8700"/>
                  </a:cubicBezTo>
                  <a:lnTo>
                    <a:pt x="18905" y="8732"/>
                  </a:lnTo>
                  <a:cubicBezTo>
                    <a:pt x="18948" y="8802"/>
                    <a:pt x="18998" y="8871"/>
                    <a:pt x="19061" y="8929"/>
                  </a:cubicBezTo>
                  <a:cubicBezTo>
                    <a:pt x="19210" y="9065"/>
                    <a:pt x="19388" y="9125"/>
                    <a:pt x="19569" y="9125"/>
                  </a:cubicBezTo>
                  <a:cubicBezTo>
                    <a:pt x="19594" y="9125"/>
                    <a:pt x="19618" y="9124"/>
                    <a:pt x="19643" y="9122"/>
                  </a:cubicBezTo>
                  <a:cubicBezTo>
                    <a:pt x="19652" y="9132"/>
                    <a:pt x="19662" y="9139"/>
                    <a:pt x="19673" y="9143"/>
                  </a:cubicBezTo>
                  <a:cubicBezTo>
                    <a:pt x="20523" y="9515"/>
                    <a:pt x="21357" y="10027"/>
                    <a:pt x="22005" y="10694"/>
                  </a:cubicBezTo>
                  <a:cubicBezTo>
                    <a:pt x="22539" y="11241"/>
                    <a:pt x="22877" y="11935"/>
                    <a:pt x="22821" y="12694"/>
                  </a:cubicBezTo>
                  <a:cubicBezTo>
                    <a:pt x="22367" y="11924"/>
                    <a:pt x="21649" y="11226"/>
                    <a:pt x="20814" y="10950"/>
                  </a:cubicBezTo>
                  <a:cubicBezTo>
                    <a:pt x="20804" y="10947"/>
                    <a:pt x="20795" y="10946"/>
                    <a:pt x="20786" y="10946"/>
                  </a:cubicBezTo>
                  <a:cubicBezTo>
                    <a:pt x="20708" y="10946"/>
                    <a:pt x="20666" y="11062"/>
                    <a:pt x="20741" y="11108"/>
                  </a:cubicBezTo>
                  <a:cubicBezTo>
                    <a:pt x="21170" y="11380"/>
                    <a:pt x="21591" y="11644"/>
                    <a:pt x="21953" y="12007"/>
                  </a:cubicBezTo>
                  <a:cubicBezTo>
                    <a:pt x="22238" y="12293"/>
                    <a:pt x="22478" y="12616"/>
                    <a:pt x="22672" y="12967"/>
                  </a:cubicBezTo>
                  <a:cubicBezTo>
                    <a:pt x="22330" y="12838"/>
                    <a:pt x="21977" y="12789"/>
                    <a:pt x="21619" y="12789"/>
                  </a:cubicBezTo>
                  <a:cubicBezTo>
                    <a:pt x="20824" y="12789"/>
                    <a:pt x="20006" y="13032"/>
                    <a:pt x="19239" y="13179"/>
                  </a:cubicBezTo>
                  <a:cubicBezTo>
                    <a:pt x="18778" y="13268"/>
                    <a:pt x="18307" y="13313"/>
                    <a:pt x="17836" y="13313"/>
                  </a:cubicBezTo>
                  <a:cubicBezTo>
                    <a:pt x="16091" y="13313"/>
                    <a:pt x="14336" y="12706"/>
                    <a:pt x="13042" y="11518"/>
                  </a:cubicBezTo>
                  <a:cubicBezTo>
                    <a:pt x="11428" y="10040"/>
                    <a:pt x="11287" y="7504"/>
                    <a:pt x="11987" y="5528"/>
                  </a:cubicBezTo>
                  <a:close/>
                  <a:moveTo>
                    <a:pt x="20507" y="7913"/>
                  </a:moveTo>
                  <a:lnTo>
                    <a:pt x="20507" y="7913"/>
                  </a:lnTo>
                  <a:cubicBezTo>
                    <a:pt x="20879" y="8280"/>
                    <a:pt x="21232" y="8665"/>
                    <a:pt x="21553" y="9075"/>
                  </a:cubicBezTo>
                  <a:cubicBezTo>
                    <a:pt x="22624" y="10445"/>
                    <a:pt x="23362" y="12118"/>
                    <a:pt x="23419" y="13873"/>
                  </a:cubicBezTo>
                  <a:cubicBezTo>
                    <a:pt x="23426" y="14065"/>
                    <a:pt x="23421" y="14255"/>
                    <a:pt x="23411" y="14445"/>
                  </a:cubicBezTo>
                  <a:cubicBezTo>
                    <a:pt x="23358" y="13984"/>
                    <a:pt x="23234" y="13531"/>
                    <a:pt x="23043" y="13107"/>
                  </a:cubicBezTo>
                  <a:cubicBezTo>
                    <a:pt x="23007" y="13030"/>
                    <a:pt x="22967" y="12955"/>
                    <a:pt x="22926" y="12879"/>
                  </a:cubicBezTo>
                  <a:cubicBezTo>
                    <a:pt x="23184" y="12085"/>
                    <a:pt x="22763" y="11231"/>
                    <a:pt x="22230" y="10650"/>
                  </a:cubicBezTo>
                  <a:cubicBezTo>
                    <a:pt x="21598" y="9962"/>
                    <a:pt x="20775" y="9437"/>
                    <a:pt x="19927" y="9042"/>
                  </a:cubicBezTo>
                  <a:cubicBezTo>
                    <a:pt x="19999" y="9011"/>
                    <a:pt x="20069" y="8971"/>
                    <a:pt x="20133" y="8922"/>
                  </a:cubicBezTo>
                  <a:cubicBezTo>
                    <a:pt x="20449" y="8678"/>
                    <a:pt x="20585" y="8292"/>
                    <a:pt x="20507" y="7913"/>
                  </a:cubicBezTo>
                  <a:close/>
                  <a:moveTo>
                    <a:pt x="17591" y="0"/>
                  </a:moveTo>
                  <a:cubicBezTo>
                    <a:pt x="17443" y="0"/>
                    <a:pt x="17349" y="156"/>
                    <a:pt x="17434" y="295"/>
                  </a:cubicBezTo>
                  <a:cubicBezTo>
                    <a:pt x="17477" y="366"/>
                    <a:pt x="17552" y="430"/>
                    <a:pt x="17634" y="457"/>
                  </a:cubicBezTo>
                  <a:cubicBezTo>
                    <a:pt x="17661" y="483"/>
                    <a:pt x="17696" y="497"/>
                    <a:pt x="17731" y="497"/>
                  </a:cubicBezTo>
                  <a:cubicBezTo>
                    <a:pt x="17742" y="497"/>
                    <a:pt x="17754" y="496"/>
                    <a:pt x="17765" y="493"/>
                  </a:cubicBezTo>
                  <a:cubicBezTo>
                    <a:pt x="17875" y="654"/>
                    <a:pt x="18034" y="776"/>
                    <a:pt x="18212" y="881"/>
                  </a:cubicBezTo>
                  <a:cubicBezTo>
                    <a:pt x="18510" y="1059"/>
                    <a:pt x="18815" y="1219"/>
                    <a:pt x="19117" y="1388"/>
                  </a:cubicBezTo>
                  <a:cubicBezTo>
                    <a:pt x="19066" y="1378"/>
                    <a:pt x="19016" y="1373"/>
                    <a:pt x="18966" y="1373"/>
                  </a:cubicBezTo>
                  <a:cubicBezTo>
                    <a:pt x="18673" y="1373"/>
                    <a:pt x="18402" y="1544"/>
                    <a:pt x="18285" y="1833"/>
                  </a:cubicBezTo>
                  <a:cubicBezTo>
                    <a:pt x="18152" y="2161"/>
                    <a:pt x="18268" y="2493"/>
                    <a:pt x="18507" y="2723"/>
                  </a:cubicBezTo>
                  <a:cubicBezTo>
                    <a:pt x="18494" y="2727"/>
                    <a:pt x="18484" y="2733"/>
                    <a:pt x="18474" y="2736"/>
                  </a:cubicBezTo>
                  <a:cubicBezTo>
                    <a:pt x="18365" y="2785"/>
                    <a:pt x="18275" y="2872"/>
                    <a:pt x="18219" y="2978"/>
                  </a:cubicBezTo>
                  <a:cubicBezTo>
                    <a:pt x="18124" y="3154"/>
                    <a:pt x="18118" y="3373"/>
                    <a:pt x="18209" y="3550"/>
                  </a:cubicBezTo>
                  <a:cubicBezTo>
                    <a:pt x="18067" y="3577"/>
                    <a:pt x="17926" y="3623"/>
                    <a:pt x="17797" y="3709"/>
                  </a:cubicBezTo>
                  <a:cubicBezTo>
                    <a:pt x="17413" y="3964"/>
                    <a:pt x="17285" y="4413"/>
                    <a:pt x="17365" y="4830"/>
                  </a:cubicBezTo>
                  <a:cubicBezTo>
                    <a:pt x="17160" y="4685"/>
                    <a:pt x="16930" y="4582"/>
                    <a:pt x="16665" y="4565"/>
                  </a:cubicBezTo>
                  <a:cubicBezTo>
                    <a:pt x="16640" y="4563"/>
                    <a:pt x="16615" y="4562"/>
                    <a:pt x="16590" y="4562"/>
                  </a:cubicBezTo>
                  <a:cubicBezTo>
                    <a:pt x="16300" y="4562"/>
                    <a:pt x="16050" y="4676"/>
                    <a:pt x="15875" y="4872"/>
                  </a:cubicBezTo>
                  <a:cubicBezTo>
                    <a:pt x="15746" y="4257"/>
                    <a:pt x="15448" y="3671"/>
                    <a:pt x="15039" y="3193"/>
                  </a:cubicBezTo>
                  <a:cubicBezTo>
                    <a:pt x="14689" y="2781"/>
                    <a:pt x="14228" y="2434"/>
                    <a:pt x="13707" y="2265"/>
                  </a:cubicBezTo>
                  <a:cubicBezTo>
                    <a:pt x="13596" y="2228"/>
                    <a:pt x="13477" y="2209"/>
                    <a:pt x="13361" y="2209"/>
                  </a:cubicBezTo>
                  <a:cubicBezTo>
                    <a:pt x="13019" y="2209"/>
                    <a:pt x="12708" y="2382"/>
                    <a:pt x="12720" y="2805"/>
                  </a:cubicBezTo>
                  <a:cubicBezTo>
                    <a:pt x="12721" y="2882"/>
                    <a:pt x="12738" y="2953"/>
                    <a:pt x="12761" y="3024"/>
                  </a:cubicBezTo>
                  <a:cubicBezTo>
                    <a:pt x="12501" y="2841"/>
                    <a:pt x="12251" y="2648"/>
                    <a:pt x="12010" y="2442"/>
                  </a:cubicBezTo>
                  <a:cubicBezTo>
                    <a:pt x="12002" y="2383"/>
                    <a:pt x="11982" y="2326"/>
                    <a:pt x="11958" y="2285"/>
                  </a:cubicBezTo>
                  <a:cubicBezTo>
                    <a:pt x="11905" y="2200"/>
                    <a:pt x="11821" y="2143"/>
                    <a:pt x="11720" y="2143"/>
                  </a:cubicBezTo>
                  <a:cubicBezTo>
                    <a:pt x="11717" y="2143"/>
                    <a:pt x="11715" y="2143"/>
                    <a:pt x="11712" y="2143"/>
                  </a:cubicBezTo>
                  <a:cubicBezTo>
                    <a:pt x="11600" y="2147"/>
                    <a:pt x="11498" y="2224"/>
                    <a:pt x="11485" y="2339"/>
                  </a:cubicBezTo>
                  <a:cubicBezTo>
                    <a:pt x="11472" y="2442"/>
                    <a:pt x="11556" y="2574"/>
                    <a:pt x="11661" y="2642"/>
                  </a:cubicBezTo>
                  <a:cubicBezTo>
                    <a:pt x="11694" y="2699"/>
                    <a:pt x="11746" y="2739"/>
                    <a:pt x="11822" y="2739"/>
                  </a:cubicBezTo>
                  <a:cubicBezTo>
                    <a:pt x="11832" y="2739"/>
                    <a:pt x="11842" y="2739"/>
                    <a:pt x="11853" y="2737"/>
                  </a:cubicBezTo>
                  <a:cubicBezTo>
                    <a:pt x="11915" y="2729"/>
                    <a:pt x="11955" y="2696"/>
                    <a:pt x="11980" y="2655"/>
                  </a:cubicBezTo>
                  <a:cubicBezTo>
                    <a:pt x="12267" y="2858"/>
                    <a:pt x="12561" y="3054"/>
                    <a:pt x="12860" y="3237"/>
                  </a:cubicBezTo>
                  <a:cubicBezTo>
                    <a:pt x="12876" y="3262"/>
                    <a:pt x="12891" y="3289"/>
                    <a:pt x="12911" y="3316"/>
                  </a:cubicBezTo>
                  <a:cubicBezTo>
                    <a:pt x="12795" y="3291"/>
                    <a:pt x="12671" y="3273"/>
                    <a:pt x="12550" y="3273"/>
                  </a:cubicBezTo>
                  <a:cubicBezTo>
                    <a:pt x="12300" y="3273"/>
                    <a:pt x="12061" y="3349"/>
                    <a:pt x="11931" y="3593"/>
                  </a:cubicBezTo>
                  <a:cubicBezTo>
                    <a:pt x="11718" y="3991"/>
                    <a:pt x="11943" y="4452"/>
                    <a:pt x="12277" y="4698"/>
                  </a:cubicBezTo>
                  <a:cubicBezTo>
                    <a:pt x="12317" y="4728"/>
                    <a:pt x="12363" y="4750"/>
                    <a:pt x="12406" y="4777"/>
                  </a:cubicBezTo>
                  <a:cubicBezTo>
                    <a:pt x="12365" y="4772"/>
                    <a:pt x="12324" y="4765"/>
                    <a:pt x="12285" y="4759"/>
                  </a:cubicBezTo>
                  <a:cubicBezTo>
                    <a:pt x="12257" y="4756"/>
                    <a:pt x="12227" y="4752"/>
                    <a:pt x="12199" y="4750"/>
                  </a:cubicBezTo>
                  <a:cubicBezTo>
                    <a:pt x="12016" y="4692"/>
                    <a:pt x="11830" y="4641"/>
                    <a:pt x="11641" y="4607"/>
                  </a:cubicBezTo>
                  <a:cubicBezTo>
                    <a:pt x="11624" y="4603"/>
                    <a:pt x="11606" y="4600"/>
                    <a:pt x="11589" y="4599"/>
                  </a:cubicBezTo>
                  <a:cubicBezTo>
                    <a:pt x="11577" y="4580"/>
                    <a:pt x="11565" y="4565"/>
                    <a:pt x="11549" y="4553"/>
                  </a:cubicBezTo>
                  <a:cubicBezTo>
                    <a:pt x="11480" y="4510"/>
                    <a:pt x="11399" y="4487"/>
                    <a:pt x="11319" y="4487"/>
                  </a:cubicBezTo>
                  <a:cubicBezTo>
                    <a:pt x="11242" y="4487"/>
                    <a:pt x="11166" y="4507"/>
                    <a:pt x="11099" y="4549"/>
                  </a:cubicBezTo>
                  <a:cubicBezTo>
                    <a:pt x="11024" y="4594"/>
                    <a:pt x="11014" y="4681"/>
                    <a:pt x="11067" y="4749"/>
                  </a:cubicBezTo>
                  <a:cubicBezTo>
                    <a:pt x="11068" y="4750"/>
                    <a:pt x="11072" y="4752"/>
                    <a:pt x="11074" y="4755"/>
                  </a:cubicBezTo>
                  <a:cubicBezTo>
                    <a:pt x="11051" y="4827"/>
                    <a:pt x="11115" y="4897"/>
                    <a:pt x="11186" y="4908"/>
                  </a:cubicBezTo>
                  <a:cubicBezTo>
                    <a:pt x="11204" y="4911"/>
                    <a:pt x="11222" y="4912"/>
                    <a:pt x="11240" y="4912"/>
                  </a:cubicBezTo>
                  <a:cubicBezTo>
                    <a:pt x="11316" y="4912"/>
                    <a:pt x="11388" y="4888"/>
                    <a:pt x="11451" y="4848"/>
                  </a:cubicBezTo>
                  <a:cubicBezTo>
                    <a:pt x="11465" y="4843"/>
                    <a:pt x="11480" y="4843"/>
                    <a:pt x="11494" y="4836"/>
                  </a:cubicBezTo>
                  <a:cubicBezTo>
                    <a:pt x="11522" y="4821"/>
                    <a:pt x="11543" y="4794"/>
                    <a:pt x="11555" y="4763"/>
                  </a:cubicBezTo>
                  <a:cubicBezTo>
                    <a:pt x="11610" y="4765"/>
                    <a:pt x="11663" y="4770"/>
                    <a:pt x="11702" y="4773"/>
                  </a:cubicBezTo>
                  <a:cubicBezTo>
                    <a:pt x="11778" y="4779"/>
                    <a:pt x="11851" y="4790"/>
                    <a:pt x="11925" y="4802"/>
                  </a:cubicBezTo>
                  <a:cubicBezTo>
                    <a:pt x="11931" y="4816"/>
                    <a:pt x="11939" y="4828"/>
                    <a:pt x="11961" y="4833"/>
                  </a:cubicBezTo>
                  <a:cubicBezTo>
                    <a:pt x="12060" y="4850"/>
                    <a:pt x="12153" y="4884"/>
                    <a:pt x="12251" y="4906"/>
                  </a:cubicBezTo>
                  <a:cubicBezTo>
                    <a:pt x="12308" y="4921"/>
                    <a:pt x="12366" y="4933"/>
                    <a:pt x="12423" y="4948"/>
                  </a:cubicBezTo>
                  <a:cubicBezTo>
                    <a:pt x="12358" y="5007"/>
                    <a:pt x="12308" y="5092"/>
                    <a:pt x="12287" y="5219"/>
                  </a:cubicBezTo>
                  <a:cubicBezTo>
                    <a:pt x="12203" y="5694"/>
                    <a:pt x="12738" y="6039"/>
                    <a:pt x="13108" y="6198"/>
                  </a:cubicBezTo>
                  <a:cubicBezTo>
                    <a:pt x="13382" y="6315"/>
                    <a:pt x="13681" y="6376"/>
                    <a:pt x="13981" y="6376"/>
                  </a:cubicBezTo>
                  <a:cubicBezTo>
                    <a:pt x="14186" y="6376"/>
                    <a:pt x="14392" y="6347"/>
                    <a:pt x="14590" y="6288"/>
                  </a:cubicBezTo>
                  <a:cubicBezTo>
                    <a:pt x="15038" y="6154"/>
                    <a:pt x="15471" y="5851"/>
                    <a:pt x="15573" y="5379"/>
                  </a:cubicBezTo>
                  <a:cubicBezTo>
                    <a:pt x="15594" y="5375"/>
                    <a:pt x="15618" y="5369"/>
                    <a:pt x="15639" y="5366"/>
                  </a:cubicBezTo>
                  <a:lnTo>
                    <a:pt x="15639" y="5366"/>
                  </a:lnTo>
                  <a:cubicBezTo>
                    <a:pt x="15455" y="6220"/>
                    <a:pt x="16095" y="6986"/>
                    <a:pt x="16902" y="7055"/>
                  </a:cubicBezTo>
                  <a:cubicBezTo>
                    <a:pt x="16729" y="7177"/>
                    <a:pt x="16573" y="7323"/>
                    <a:pt x="16462" y="7493"/>
                  </a:cubicBezTo>
                  <a:cubicBezTo>
                    <a:pt x="16440" y="7462"/>
                    <a:pt x="16408" y="7441"/>
                    <a:pt x="16367" y="7441"/>
                  </a:cubicBezTo>
                  <a:cubicBezTo>
                    <a:pt x="16357" y="7441"/>
                    <a:pt x="16347" y="7442"/>
                    <a:pt x="16336" y="7445"/>
                  </a:cubicBezTo>
                  <a:cubicBezTo>
                    <a:pt x="16062" y="7506"/>
                    <a:pt x="15781" y="7537"/>
                    <a:pt x="15501" y="7537"/>
                  </a:cubicBezTo>
                  <a:cubicBezTo>
                    <a:pt x="14882" y="7537"/>
                    <a:pt x="14265" y="7388"/>
                    <a:pt x="13718" y="7096"/>
                  </a:cubicBezTo>
                  <a:cubicBezTo>
                    <a:pt x="12976" y="6700"/>
                    <a:pt x="12450" y="6090"/>
                    <a:pt x="12046" y="5373"/>
                  </a:cubicBezTo>
                  <a:cubicBezTo>
                    <a:pt x="12058" y="5341"/>
                    <a:pt x="12068" y="5308"/>
                    <a:pt x="12081" y="5275"/>
                  </a:cubicBezTo>
                  <a:cubicBezTo>
                    <a:pt x="12119" y="5182"/>
                    <a:pt x="12040" y="5118"/>
                    <a:pt x="11961" y="5118"/>
                  </a:cubicBezTo>
                  <a:cubicBezTo>
                    <a:pt x="11911" y="5118"/>
                    <a:pt x="11861" y="5143"/>
                    <a:pt x="11839" y="5202"/>
                  </a:cubicBezTo>
                  <a:cubicBezTo>
                    <a:pt x="11386" y="6374"/>
                    <a:pt x="11257" y="7666"/>
                    <a:pt x="11470" y="8906"/>
                  </a:cubicBezTo>
                  <a:cubicBezTo>
                    <a:pt x="11563" y="9454"/>
                    <a:pt x="11719" y="10000"/>
                    <a:pt x="11976" y="10496"/>
                  </a:cubicBezTo>
                  <a:cubicBezTo>
                    <a:pt x="12239" y="11006"/>
                    <a:pt x="12619" y="11441"/>
                    <a:pt x="13054" y="11809"/>
                  </a:cubicBezTo>
                  <a:cubicBezTo>
                    <a:pt x="13896" y="12518"/>
                    <a:pt x="14906" y="13022"/>
                    <a:pt x="15973" y="13291"/>
                  </a:cubicBezTo>
                  <a:cubicBezTo>
                    <a:pt x="16574" y="13444"/>
                    <a:pt x="17190" y="13520"/>
                    <a:pt x="17806" y="13520"/>
                  </a:cubicBezTo>
                  <a:cubicBezTo>
                    <a:pt x="18303" y="13520"/>
                    <a:pt x="18800" y="13470"/>
                    <a:pt x="19290" y="13371"/>
                  </a:cubicBezTo>
                  <a:cubicBezTo>
                    <a:pt x="20095" y="13209"/>
                    <a:pt x="20916" y="12961"/>
                    <a:pt x="21734" y="12961"/>
                  </a:cubicBezTo>
                  <a:cubicBezTo>
                    <a:pt x="22076" y="12961"/>
                    <a:pt x="22418" y="13005"/>
                    <a:pt x="22757" y="13116"/>
                  </a:cubicBezTo>
                  <a:cubicBezTo>
                    <a:pt x="22773" y="13147"/>
                    <a:pt x="22791" y="13175"/>
                    <a:pt x="22806" y="13205"/>
                  </a:cubicBezTo>
                  <a:cubicBezTo>
                    <a:pt x="23011" y="13632"/>
                    <a:pt x="23140" y="14097"/>
                    <a:pt x="23196" y="14568"/>
                  </a:cubicBezTo>
                  <a:cubicBezTo>
                    <a:pt x="23223" y="14804"/>
                    <a:pt x="23230" y="15042"/>
                    <a:pt x="23217" y="15279"/>
                  </a:cubicBezTo>
                  <a:cubicBezTo>
                    <a:pt x="23204" y="15506"/>
                    <a:pt x="23163" y="15732"/>
                    <a:pt x="23169" y="15959"/>
                  </a:cubicBezTo>
                  <a:cubicBezTo>
                    <a:pt x="23169" y="15960"/>
                    <a:pt x="23170" y="15960"/>
                    <a:pt x="23170" y="15963"/>
                  </a:cubicBezTo>
                  <a:cubicBezTo>
                    <a:pt x="23133" y="16101"/>
                    <a:pt x="23096" y="16241"/>
                    <a:pt x="23050" y="16377"/>
                  </a:cubicBezTo>
                  <a:cubicBezTo>
                    <a:pt x="22913" y="16782"/>
                    <a:pt x="22733" y="17169"/>
                    <a:pt x="22516" y="17535"/>
                  </a:cubicBezTo>
                  <a:cubicBezTo>
                    <a:pt x="21974" y="18066"/>
                    <a:pt x="21387" y="18549"/>
                    <a:pt x="20744" y="18957"/>
                  </a:cubicBezTo>
                  <a:cubicBezTo>
                    <a:pt x="19879" y="19504"/>
                    <a:pt x="18938" y="19928"/>
                    <a:pt x="17976" y="20283"/>
                  </a:cubicBezTo>
                  <a:cubicBezTo>
                    <a:pt x="16197" y="20937"/>
                    <a:pt x="14323" y="21344"/>
                    <a:pt x="12427" y="21437"/>
                  </a:cubicBezTo>
                  <a:cubicBezTo>
                    <a:pt x="12198" y="21448"/>
                    <a:pt x="11969" y="21452"/>
                    <a:pt x="11740" y="21452"/>
                  </a:cubicBezTo>
                  <a:cubicBezTo>
                    <a:pt x="11572" y="21452"/>
                    <a:pt x="11405" y="21450"/>
                    <a:pt x="11237" y="21447"/>
                  </a:cubicBezTo>
                  <a:cubicBezTo>
                    <a:pt x="11199" y="21506"/>
                    <a:pt x="11135" y="21552"/>
                    <a:pt x="11064" y="21552"/>
                  </a:cubicBezTo>
                  <a:cubicBezTo>
                    <a:pt x="11049" y="21552"/>
                    <a:pt x="11034" y="21550"/>
                    <a:pt x="11018" y="21546"/>
                  </a:cubicBezTo>
                  <a:cubicBezTo>
                    <a:pt x="10791" y="21478"/>
                    <a:pt x="10564" y="21407"/>
                    <a:pt x="10333" y="21357"/>
                  </a:cubicBezTo>
                  <a:cubicBezTo>
                    <a:pt x="10323" y="21371"/>
                    <a:pt x="10315" y="21387"/>
                    <a:pt x="10306" y="21401"/>
                  </a:cubicBezTo>
                  <a:cubicBezTo>
                    <a:pt x="8951" y="21292"/>
                    <a:pt x="7611" y="21014"/>
                    <a:pt x="6332" y="20561"/>
                  </a:cubicBezTo>
                  <a:cubicBezTo>
                    <a:pt x="6316" y="20565"/>
                    <a:pt x="6299" y="20568"/>
                    <a:pt x="6282" y="20568"/>
                  </a:cubicBezTo>
                  <a:cubicBezTo>
                    <a:pt x="6269" y="20568"/>
                    <a:pt x="6255" y="20566"/>
                    <a:pt x="6241" y="20563"/>
                  </a:cubicBezTo>
                  <a:cubicBezTo>
                    <a:pt x="5965" y="20490"/>
                    <a:pt x="5704" y="20368"/>
                    <a:pt x="5447" y="20243"/>
                  </a:cubicBezTo>
                  <a:cubicBezTo>
                    <a:pt x="5421" y="20231"/>
                    <a:pt x="5399" y="20212"/>
                    <a:pt x="5382" y="20188"/>
                  </a:cubicBezTo>
                  <a:cubicBezTo>
                    <a:pt x="5136" y="20085"/>
                    <a:pt x="4894" y="19974"/>
                    <a:pt x="4655" y="19855"/>
                  </a:cubicBezTo>
                  <a:cubicBezTo>
                    <a:pt x="3503" y="19279"/>
                    <a:pt x="2590" y="18222"/>
                    <a:pt x="1481" y="17670"/>
                  </a:cubicBezTo>
                  <a:cubicBezTo>
                    <a:pt x="1276" y="17569"/>
                    <a:pt x="1088" y="17524"/>
                    <a:pt x="924" y="17524"/>
                  </a:cubicBezTo>
                  <a:cubicBezTo>
                    <a:pt x="920" y="17524"/>
                    <a:pt x="915" y="17524"/>
                    <a:pt x="910" y="17524"/>
                  </a:cubicBezTo>
                  <a:cubicBezTo>
                    <a:pt x="253" y="17532"/>
                    <a:pt x="0" y="18250"/>
                    <a:pt x="751" y="18854"/>
                  </a:cubicBezTo>
                  <a:cubicBezTo>
                    <a:pt x="2065" y="19914"/>
                    <a:pt x="3533" y="20775"/>
                    <a:pt x="5091" y="21422"/>
                  </a:cubicBezTo>
                  <a:lnTo>
                    <a:pt x="5064" y="21486"/>
                  </a:lnTo>
                  <a:cubicBezTo>
                    <a:pt x="5090" y="21475"/>
                    <a:pt x="5118" y="21467"/>
                    <a:pt x="5148" y="21467"/>
                  </a:cubicBezTo>
                  <a:cubicBezTo>
                    <a:pt x="5173" y="21467"/>
                    <a:pt x="5200" y="21473"/>
                    <a:pt x="5228" y="21486"/>
                  </a:cubicBezTo>
                  <a:lnTo>
                    <a:pt x="5301" y="21522"/>
                  </a:lnTo>
                  <a:lnTo>
                    <a:pt x="5306" y="21512"/>
                  </a:lnTo>
                  <a:cubicBezTo>
                    <a:pt x="6481" y="21981"/>
                    <a:pt x="7703" y="22332"/>
                    <a:pt x="8950" y="22553"/>
                  </a:cubicBezTo>
                  <a:cubicBezTo>
                    <a:pt x="9848" y="22712"/>
                    <a:pt x="10700" y="22785"/>
                    <a:pt x="11529" y="22785"/>
                  </a:cubicBezTo>
                  <a:cubicBezTo>
                    <a:pt x="13669" y="22785"/>
                    <a:pt x="15648" y="22294"/>
                    <a:pt x="17829" y="21503"/>
                  </a:cubicBezTo>
                  <a:cubicBezTo>
                    <a:pt x="19544" y="20880"/>
                    <a:pt x="21123" y="19880"/>
                    <a:pt x="22423" y="18600"/>
                  </a:cubicBezTo>
                  <a:cubicBezTo>
                    <a:pt x="22482" y="18541"/>
                    <a:pt x="22542" y="18478"/>
                    <a:pt x="22600" y="18419"/>
                  </a:cubicBezTo>
                  <a:cubicBezTo>
                    <a:pt x="22912" y="18032"/>
                    <a:pt x="23248" y="17663"/>
                    <a:pt x="23617" y="17314"/>
                  </a:cubicBezTo>
                  <a:cubicBezTo>
                    <a:pt x="23712" y="17189"/>
                    <a:pt x="23813" y="17071"/>
                    <a:pt x="23911" y="16950"/>
                  </a:cubicBezTo>
                  <a:lnTo>
                    <a:pt x="23911" y="16950"/>
                  </a:lnTo>
                  <a:cubicBezTo>
                    <a:pt x="23863" y="16983"/>
                    <a:pt x="23814" y="17014"/>
                    <a:pt x="23769" y="17050"/>
                  </a:cubicBezTo>
                  <a:cubicBezTo>
                    <a:pt x="25184" y="15184"/>
                    <a:pt x="26270" y="13026"/>
                    <a:pt x="27730" y="11203"/>
                  </a:cubicBezTo>
                  <a:cubicBezTo>
                    <a:pt x="28569" y="10155"/>
                    <a:pt x="29533" y="9157"/>
                    <a:pt x="30745" y="8558"/>
                  </a:cubicBezTo>
                  <a:cubicBezTo>
                    <a:pt x="30765" y="8627"/>
                    <a:pt x="30792" y="8696"/>
                    <a:pt x="30822" y="8760"/>
                  </a:cubicBezTo>
                  <a:cubicBezTo>
                    <a:pt x="31044" y="9227"/>
                    <a:pt x="31496" y="9617"/>
                    <a:pt x="32026" y="9659"/>
                  </a:cubicBezTo>
                  <a:cubicBezTo>
                    <a:pt x="32054" y="9661"/>
                    <a:pt x="32081" y="9662"/>
                    <a:pt x="32108" y="9662"/>
                  </a:cubicBezTo>
                  <a:cubicBezTo>
                    <a:pt x="32218" y="9662"/>
                    <a:pt x="32326" y="9647"/>
                    <a:pt x="32429" y="9618"/>
                  </a:cubicBezTo>
                  <a:lnTo>
                    <a:pt x="32429" y="9618"/>
                  </a:lnTo>
                  <a:cubicBezTo>
                    <a:pt x="32412" y="9719"/>
                    <a:pt x="32407" y="9824"/>
                    <a:pt x="32418" y="9928"/>
                  </a:cubicBezTo>
                  <a:cubicBezTo>
                    <a:pt x="32463" y="10389"/>
                    <a:pt x="32808" y="10732"/>
                    <a:pt x="33265" y="10794"/>
                  </a:cubicBezTo>
                  <a:cubicBezTo>
                    <a:pt x="33316" y="10801"/>
                    <a:pt x="33368" y="10805"/>
                    <a:pt x="33420" y="10805"/>
                  </a:cubicBezTo>
                  <a:cubicBezTo>
                    <a:pt x="33828" y="10805"/>
                    <a:pt x="34223" y="10588"/>
                    <a:pt x="34393" y="10204"/>
                  </a:cubicBezTo>
                  <a:cubicBezTo>
                    <a:pt x="34491" y="9981"/>
                    <a:pt x="34506" y="9750"/>
                    <a:pt x="34482" y="9518"/>
                  </a:cubicBezTo>
                  <a:lnTo>
                    <a:pt x="34482" y="9518"/>
                  </a:lnTo>
                  <a:cubicBezTo>
                    <a:pt x="34589" y="9610"/>
                    <a:pt x="34713" y="9683"/>
                    <a:pt x="34867" y="9726"/>
                  </a:cubicBezTo>
                  <a:cubicBezTo>
                    <a:pt x="34969" y="9754"/>
                    <a:pt x="35075" y="9769"/>
                    <a:pt x="35181" y="9769"/>
                  </a:cubicBezTo>
                  <a:cubicBezTo>
                    <a:pt x="35459" y="9769"/>
                    <a:pt x="35737" y="9672"/>
                    <a:pt x="35939" y="9481"/>
                  </a:cubicBezTo>
                  <a:cubicBezTo>
                    <a:pt x="36220" y="9212"/>
                    <a:pt x="36317" y="8793"/>
                    <a:pt x="36230" y="8421"/>
                  </a:cubicBezTo>
                  <a:cubicBezTo>
                    <a:pt x="36125" y="7980"/>
                    <a:pt x="35768" y="7707"/>
                    <a:pt x="35370" y="7638"/>
                  </a:cubicBezTo>
                  <a:cubicBezTo>
                    <a:pt x="35468" y="7531"/>
                    <a:pt x="35546" y="7406"/>
                    <a:pt x="35583" y="7250"/>
                  </a:cubicBezTo>
                  <a:cubicBezTo>
                    <a:pt x="35695" y="6789"/>
                    <a:pt x="35482" y="6291"/>
                    <a:pt x="35123" y="5995"/>
                  </a:cubicBezTo>
                  <a:cubicBezTo>
                    <a:pt x="34921" y="5828"/>
                    <a:pt x="34674" y="5736"/>
                    <a:pt x="34428" y="5736"/>
                  </a:cubicBezTo>
                  <a:cubicBezTo>
                    <a:pt x="34227" y="5736"/>
                    <a:pt x="34027" y="5797"/>
                    <a:pt x="33851" y="5929"/>
                  </a:cubicBezTo>
                  <a:cubicBezTo>
                    <a:pt x="33590" y="6127"/>
                    <a:pt x="33469" y="6432"/>
                    <a:pt x="33485" y="6738"/>
                  </a:cubicBezTo>
                  <a:cubicBezTo>
                    <a:pt x="33476" y="6697"/>
                    <a:pt x="33469" y="6659"/>
                    <a:pt x="33461" y="6618"/>
                  </a:cubicBezTo>
                  <a:cubicBezTo>
                    <a:pt x="33393" y="6354"/>
                    <a:pt x="33326" y="6071"/>
                    <a:pt x="33157" y="5850"/>
                  </a:cubicBezTo>
                  <a:cubicBezTo>
                    <a:pt x="32975" y="5610"/>
                    <a:pt x="32682" y="5495"/>
                    <a:pt x="32389" y="5495"/>
                  </a:cubicBezTo>
                  <a:cubicBezTo>
                    <a:pt x="32296" y="5495"/>
                    <a:pt x="32202" y="5506"/>
                    <a:pt x="32113" y="5529"/>
                  </a:cubicBezTo>
                  <a:cubicBezTo>
                    <a:pt x="31716" y="5630"/>
                    <a:pt x="31420" y="5948"/>
                    <a:pt x="31330" y="6345"/>
                  </a:cubicBezTo>
                  <a:cubicBezTo>
                    <a:pt x="31213" y="6864"/>
                    <a:pt x="31401" y="7313"/>
                    <a:pt x="31738" y="7631"/>
                  </a:cubicBezTo>
                  <a:cubicBezTo>
                    <a:pt x="31581" y="7633"/>
                    <a:pt x="31425" y="7652"/>
                    <a:pt x="31277" y="7694"/>
                  </a:cubicBezTo>
                  <a:cubicBezTo>
                    <a:pt x="31064" y="7754"/>
                    <a:pt x="30856" y="7873"/>
                    <a:pt x="30759" y="8083"/>
                  </a:cubicBezTo>
                  <a:cubicBezTo>
                    <a:pt x="30739" y="8127"/>
                    <a:pt x="30730" y="8173"/>
                    <a:pt x="30722" y="8218"/>
                  </a:cubicBezTo>
                  <a:cubicBezTo>
                    <a:pt x="30044" y="8533"/>
                    <a:pt x="29428" y="8967"/>
                    <a:pt x="28879" y="9475"/>
                  </a:cubicBezTo>
                  <a:cubicBezTo>
                    <a:pt x="28186" y="10115"/>
                    <a:pt x="27573" y="10847"/>
                    <a:pt x="27000" y="11609"/>
                  </a:cubicBezTo>
                  <a:cubicBezTo>
                    <a:pt x="27747" y="10397"/>
                    <a:pt x="28506" y="9193"/>
                    <a:pt x="29282" y="7998"/>
                  </a:cubicBezTo>
                  <a:cubicBezTo>
                    <a:pt x="29946" y="6971"/>
                    <a:pt x="30612" y="5941"/>
                    <a:pt x="31307" y="4931"/>
                  </a:cubicBezTo>
                  <a:cubicBezTo>
                    <a:pt x="31977" y="3959"/>
                    <a:pt x="32696" y="3021"/>
                    <a:pt x="33540" y="2195"/>
                  </a:cubicBezTo>
                  <a:cubicBezTo>
                    <a:pt x="33578" y="2158"/>
                    <a:pt x="33544" y="2108"/>
                    <a:pt x="33504" y="2108"/>
                  </a:cubicBezTo>
                  <a:cubicBezTo>
                    <a:pt x="33493" y="2108"/>
                    <a:pt x="33481" y="2111"/>
                    <a:pt x="33471" y="2120"/>
                  </a:cubicBezTo>
                  <a:cubicBezTo>
                    <a:pt x="32446" y="2959"/>
                    <a:pt x="31647" y="4027"/>
                    <a:pt x="30900" y="5108"/>
                  </a:cubicBezTo>
                  <a:cubicBezTo>
                    <a:pt x="29999" y="6413"/>
                    <a:pt x="29122" y="7738"/>
                    <a:pt x="28264" y="9072"/>
                  </a:cubicBezTo>
                  <a:cubicBezTo>
                    <a:pt x="28354" y="8879"/>
                    <a:pt x="28445" y="8688"/>
                    <a:pt x="28530" y="8492"/>
                  </a:cubicBezTo>
                  <a:cubicBezTo>
                    <a:pt x="29426" y="6453"/>
                    <a:pt x="29969" y="4250"/>
                    <a:pt x="29875" y="2012"/>
                  </a:cubicBezTo>
                  <a:cubicBezTo>
                    <a:pt x="29874" y="1968"/>
                    <a:pt x="29840" y="1946"/>
                    <a:pt x="29807" y="1946"/>
                  </a:cubicBezTo>
                  <a:cubicBezTo>
                    <a:pt x="29776" y="1946"/>
                    <a:pt x="29746" y="1966"/>
                    <a:pt x="29743" y="2008"/>
                  </a:cubicBezTo>
                  <a:cubicBezTo>
                    <a:pt x="29675" y="3241"/>
                    <a:pt x="29516" y="4474"/>
                    <a:pt x="29206" y="5671"/>
                  </a:cubicBezTo>
                  <a:cubicBezTo>
                    <a:pt x="28634" y="7879"/>
                    <a:pt x="27574" y="9893"/>
                    <a:pt x="26448" y="11861"/>
                  </a:cubicBezTo>
                  <a:cubicBezTo>
                    <a:pt x="26219" y="12263"/>
                    <a:pt x="25985" y="12659"/>
                    <a:pt x="25754" y="13057"/>
                  </a:cubicBezTo>
                  <a:cubicBezTo>
                    <a:pt x="25435" y="13577"/>
                    <a:pt x="25118" y="14099"/>
                    <a:pt x="24803" y="14621"/>
                  </a:cubicBezTo>
                  <a:cubicBezTo>
                    <a:pt x="24707" y="14784"/>
                    <a:pt x="24609" y="14950"/>
                    <a:pt x="24511" y="15115"/>
                  </a:cubicBezTo>
                  <a:cubicBezTo>
                    <a:pt x="24097" y="15718"/>
                    <a:pt x="23651" y="16299"/>
                    <a:pt x="23165" y="16847"/>
                  </a:cubicBezTo>
                  <a:cubicBezTo>
                    <a:pt x="23255" y="16653"/>
                    <a:pt x="23338" y="16455"/>
                    <a:pt x="23407" y="16252"/>
                  </a:cubicBezTo>
                  <a:cubicBezTo>
                    <a:pt x="23880" y="14893"/>
                    <a:pt x="23863" y="13504"/>
                    <a:pt x="23504" y="12188"/>
                  </a:cubicBezTo>
                  <a:cubicBezTo>
                    <a:pt x="23508" y="12183"/>
                    <a:pt x="23514" y="12183"/>
                    <a:pt x="23516" y="12178"/>
                  </a:cubicBezTo>
                  <a:cubicBezTo>
                    <a:pt x="23535" y="12144"/>
                    <a:pt x="23551" y="12108"/>
                    <a:pt x="23568" y="12074"/>
                  </a:cubicBezTo>
                  <a:cubicBezTo>
                    <a:pt x="23963" y="11718"/>
                    <a:pt x="24304" y="11290"/>
                    <a:pt x="24589" y="10845"/>
                  </a:cubicBezTo>
                  <a:cubicBezTo>
                    <a:pt x="25155" y="9964"/>
                    <a:pt x="25511" y="8939"/>
                    <a:pt x="25518" y="7887"/>
                  </a:cubicBezTo>
                  <a:cubicBezTo>
                    <a:pt x="25523" y="7425"/>
                    <a:pt x="25459" y="6957"/>
                    <a:pt x="25324" y="6513"/>
                  </a:cubicBezTo>
                  <a:cubicBezTo>
                    <a:pt x="25274" y="6348"/>
                    <a:pt x="25212" y="6178"/>
                    <a:pt x="25140" y="6012"/>
                  </a:cubicBezTo>
                  <a:lnTo>
                    <a:pt x="25140" y="6012"/>
                  </a:lnTo>
                  <a:cubicBezTo>
                    <a:pt x="25159" y="6029"/>
                    <a:pt x="25178" y="6049"/>
                    <a:pt x="25199" y="6064"/>
                  </a:cubicBezTo>
                  <a:cubicBezTo>
                    <a:pt x="25398" y="6227"/>
                    <a:pt x="25625" y="6354"/>
                    <a:pt x="25869" y="6435"/>
                  </a:cubicBezTo>
                  <a:cubicBezTo>
                    <a:pt x="26009" y="6483"/>
                    <a:pt x="26175" y="6530"/>
                    <a:pt x="26334" y="6530"/>
                  </a:cubicBezTo>
                  <a:cubicBezTo>
                    <a:pt x="26404" y="6530"/>
                    <a:pt x="26473" y="6521"/>
                    <a:pt x="26538" y="6498"/>
                  </a:cubicBezTo>
                  <a:cubicBezTo>
                    <a:pt x="26744" y="6430"/>
                    <a:pt x="26853" y="6234"/>
                    <a:pt x="26900" y="6034"/>
                  </a:cubicBezTo>
                  <a:cubicBezTo>
                    <a:pt x="27005" y="5583"/>
                    <a:pt x="26967" y="5064"/>
                    <a:pt x="26631" y="4721"/>
                  </a:cubicBezTo>
                  <a:cubicBezTo>
                    <a:pt x="26371" y="4455"/>
                    <a:pt x="26012" y="4321"/>
                    <a:pt x="25655" y="4225"/>
                  </a:cubicBezTo>
                  <a:cubicBezTo>
                    <a:pt x="26002" y="4050"/>
                    <a:pt x="26343" y="3838"/>
                    <a:pt x="26544" y="3495"/>
                  </a:cubicBezTo>
                  <a:cubicBezTo>
                    <a:pt x="26765" y="3115"/>
                    <a:pt x="26746" y="2702"/>
                    <a:pt x="26494" y="2346"/>
                  </a:cubicBezTo>
                  <a:cubicBezTo>
                    <a:pt x="26370" y="2170"/>
                    <a:pt x="26211" y="1977"/>
                    <a:pt x="25992" y="1921"/>
                  </a:cubicBezTo>
                  <a:cubicBezTo>
                    <a:pt x="25954" y="1912"/>
                    <a:pt x="25916" y="1907"/>
                    <a:pt x="25879" y="1907"/>
                  </a:cubicBezTo>
                  <a:cubicBezTo>
                    <a:pt x="25743" y="1907"/>
                    <a:pt x="25610" y="1964"/>
                    <a:pt x="25496" y="2039"/>
                  </a:cubicBezTo>
                  <a:cubicBezTo>
                    <a:pt x="25242" y="2209"/>
                    <a:pt x="25043" y="2465"/>
                    <a:pt x="24894" y="2741"/>
                  </a:cubicBezTo>
                  <a:cubicBezTo>
                    <a:pt x="24880" y="2434"/>
                    <a:pt x="24822" y="2133"/>
                    <a:pt x="24636" y="1880"/>
                  </a:cubicBezTo>
                  <a:cubicBezTo>
                    <a:pt x="24425" y="1596"/>
                    <a:pt x="24079" y="1458"/>
                    <a:pt x="23733" y="1458"/>
                  </a:cubicBezTo>
                  <a:cubicBezTo>
                    <a:pt x="23686" y="1458"/>
                    <a:pt x="23639" y="1461"/>
                    <a:pt x="23592" y="1466"/>
                  </a:cubicBezTo>
                  <a:cubicBezTo>
                    <a:pt x="22915" y="1537"/>
                    <a:pt x="22520" y="2077"/>
                    <a:pt x="22444" y="2683"/>
                  </a:cubicBezTo>
                  <a:cubicBezTo>
                    <a:pt x="22248" y="2124"/>
                    <a:pt x="21899" y="1649"/>
                    <a:pt x="21461" y="1253"/>
                  </a:cubicBezTo>
                  <a:cubicBezTo>
                    <a:pt x="21075" y="901"/>
                    <a:pt x="20634" y="618"/>
                    <a:pt x="20160" y="399"/>
                  </a:cubicBezTo>
                  <a:cubicBezTo>
                    <a:pt x="20035" y="342"/>
                    <a:pt x="19911" y="288"/>
                    <a:pt x="19784" y="240"/>
                  </a:cubicBezTo>
                  <a:cubicBezTo>
                    <a:pt x="19681" y="202"/>
                    <a:pt x="19553" y="138"/>
                    <a:pt x="19437" y="138"/>
                  </a:cubicBezTo>
                  <a:cubicBezTo>
                    <a:pt x="19433" y="138"/>
                    <a:pt x="19428" y="138"/>
                    <a:pt x="19423" y="138"/>
                  </a:cubicBezTo>
                  <a:cubicBezTo>
                    <a:pt x="19230" y="148"/>
                    <a:pt x="19147" y="345"/>
                    <a:pt x="19097" y="505"/>
                  </a:cubicBezTo>
                  <a:cubicBezTo>
                    <a:pt x="19026" y="728"/>
                    <a:pt x="18966" y="981"/>
                    <a:pt x="19044" y="1211"/>
                  </a:cubicBezTo>
                  <a:lnTo>
                    <a:pt x="19044" y="1212"/>
                  </a:lnTo>
                  <a:cubicBezTo>
                    <a:pt x="18832" y="1084"/>
                    <a:pt x="18620" y="957"/>
                    <a:pt x="18406" y="832"/>
                  </a:cubicBezTo>
                  <a:cubicBezTo>
                    <a:pt x="18222" y="723"/>
                    <a:pt x="17982" y="585"/>
                    <a:pt x="17864" y="386"/>
                  </a:cubicBezTo>
                  <a:cubicBezTo>
                    <a:pt x="17918" y="310"/>
                    <a:pt x="17895" y="229"/>
                    <a:pt x="17839" y="168"/>
                  </a:cubicBezTo>
                  <a:cubicBezTo>
                    <a:pt x="17803" y="94"/>
                    <a:pt x="17739" y="33"/>
                    <a:pt x="17651" y="9"/>
                  </a:cubicBezTo>
                  <a:cubicBezTo>
                    <a:pt x="17630" y="3"/>
                    <a:pt x="17610" y="0"/>
                    <a:pt x="17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5234550" y="3512100"/>
              <a:ext cx="51350" cy="75375"/>
            </a:xfrm>
            <a:custGeom>
              <a:avLst/>
              <a:gdLst/>
              <a:ahLst/>
              <a:cxnLst/>
              <a:rect l="l" t="t" r="r" b="b"/>
              <a:pathLst>
                <a:path w="2054" h="3015" extrusionOk="0">
                  <a:moveTo>
                    <a:pt x="339" y="0"/>
                  </a:moveTo>
                  <a:cubicBezTo>
                    <a:pt x="305" y="0"/>
                    <a:pt x="272" y="7"/>
                    <a:pt x="240" y="19"/>
                  </a:cubicBezTo>
                  <a:cubicBezTo>
                    <a:pt x="0" y="119"/>
                    <a:pt x="107" y="495"/>
                    <a:pt x="312" y="561"/>
                  </a:cubicBezTo>
                  <a:cubicBezTo>
                    <a:pt x="321" y="597"/>
                    <a:pt x="327" y="632"/>
                    <a:pt x="328" y="671"/>
                  </a:cubicBezTo>
                  <a:cubicBezTo>
                    <a:pt x="331" y="758"/>
                    <a:pt x="403" y="802"/>
                    <a:pt x="470" y="802"/>
                  </a:cubicBezTo>
                  <a:cubicBezTo>
                    <a:pt x="516" y="802"/>
                    <a:pt x="560" y="782"/>
                    <a:pt x="581" y="742"/>
                  </a:cubicBezTo>
                  <a:cubicBezTo>
                    <a:pt x="681" y="1013"/>
                    <a:pt x="755" y="1295"/>
                    <a:pt x="798" y="1574"/>
                  </a:cubicBezTo>
                  <a:cubicBezTo>
                    <a:pt x="870" y="2041"/>
                    <a:pt x="839" y="2501"/>
                    <a:pt x="798" y="2966"/>
                  </a:cubicBezTo>
                  <a:cubicBezTo>
                    <a:pt x="794" y="2998"/>
                    <a:pt x="820" y="3015"/>
                    <a:pt x="845" y="3015"/>
                  </a:cubicBezTo>
                  <a:cubicBezTo>
                    <a:pt x="865" y="3015"/>
                    <a:pt x="884" y="3005"/>
                    <a:pt x="890" y="2983"/>
                  </a:cubicBezTo>
                  <a:cubicBezTo>
                    <a:pt x="905" y="2980"/>
                    <a:pt x="921" y="2976"/>
                    <a:pt x="934" y="2958"/>
                  </a:cubicBezTo>
                  <a:cubicBezTo>
                    <a:pt x="1040" y="2792"/>
                    <a:pt x="1134" y="2619"/>
                    <a:pt x="1246" y="2456"/>
                  </a:cubicBezTo>
                  <a:cubicBezTo>
                    <a:pt x="1354" y="2297"/>
                    <a:pt x="1453" y="2132"/>
                    <a:pt x="1545" y="1963"/>
                  </a:cubicBezTo>
                  <a:cubicBezTo>
                    <a:pt x="1684" y="1704"/>
                    <a:pt x="1799" y="1437"/>
                    <a:pt x="1900" y="1162"/>
                  </a:cubicBezTo>
                  <a:cubicBezTo>
                    <a:pt x="1937" y="1142"/>
                    <a:pt x="1975" y="1112"/>
                    <a:pt x="1999" y="1076"/>
                  </a:cubicBezTo>
                  <a:cubicBezTo>
                    <a:pt x="2053" y="1004"/>
                    <a:pt x="2049" y="901"/>
                    <a:pt x="2006" y="828"/>
                  </a:cubicBezTo>
                  <a:cubicBezTo>
                    <a:pt x="1997" y="781"/>
                    <a:pt x="1955" y="748"/>
                    <a:pt x="1907" y="748"/>
                  </a:cubicBezTo>
                  <a:cubicBezTo>
                    <a:pt x="1904" y="748"/>
                    <a:pt x="1902" y="749"/>
                    <a:pt x="1899" y="749"/>
                  </a:cubicBezTo>
                  <a:cubicBezTo>
                    <a:pt x="1887" y="746"/>
                    <a:pt x="1873" y="744"/>
                    <a:pt x="1860" y="744"/>
                  </a:cubicBezTo>
                  <a:cubicBezTo>
                    <a:pt x="1847" y="744"/>
                    <a:pt x="1834" y="745"/>
                    <a:pt x="1821" y="749"/>
                  </a:cubicBezTo>
                  <a:cubicBezTo>
                    <a:pt x="1777" y="759"/>
                    <a:pt x="1744" y="786"/>
                    <a:pt x="1723" y="817"/>
                  </a:cubicBezTo>
                  <a:cubicBezTo>
                    <a:pt x="1638" y="876"/>
                    <a:pt x="1584" y="963"/>
                    <a:pt x="1630" y="1079"/>
                  </a:cubicBezTo>
                  <a:cubicBezTo>
                    <a:pt x="1643" y="1112"/>
                    <a:pt x="1662" y="1135"/>
                    <a:pt x="1684" y="1153"/>
                  </a:cubicBezTo>
                  <a:cubicBezTo>
                    <a:pt x="1584" y="1420"/>
                    <a:pt x="1473" y="1685"/>
                    <a:pt x="1334" y="1935"/>
                  </a:cubicBezTo>
                  <a:cubicBezTo>
                    <a:pt x="1242" y="2101"/>
                    <a:pt x="1141" y="2267"/>
                    <a:pt x="1036" y="2426"/>
                  </a:cubicBezTo>
                  <a:cubicBezTo>
                    <a:pt x="1015" y="2461"/>
                    <a:pt x="991" y="2497"/>
                    <a:pt x="968" y="2532"/>
                  </a:cubicBezTo>
                  <a:cubicBezTo>
                    <a:pt x="1001" y="2207"/>
                    <a:pt x="986" y="1877"/>
                    <a:pt x="941" y="1557"/>
                  </a:cubicBezTo>
                  <a:cubicBezTo>
                    <a:pt x="884" y="1156"/>
                    <a:pt x="762" y="784"/>
                    <a:pt x="602" y="420"/>
                  </a:cubicBezTo>
                  <a:cubicBezTo>
                    <a:pt x="630" y="319"/>
                    <a:pt x="633" y="214"/>
                    <a:pt x="573" y="122"/>
                  </a:cubicBezTo>
                  <a:cubicBezTo>
                    <a:pt x="523" y="46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5122150" y="3525225"/>
              <a:ext cx="21025" cy="51750"/>
            </a:xfrm>
            <a:custGeom>
              <a:avLst/>
              <a:gdLst/>
              <a:ahLst/>
              <a:cxnLst/>
              <a:rect l="l" t="t" r="r" b="b"/>
              <a:pathLst>
                <a:path w="841" h="2070" extrusionOk="0">
                  <a:moveTo>
                    <a:pt x="722" y="419"/>
                  </a:moveTo>
                  <a:lnTo>
                    <a:pt x="722" y="419"/>
                  </a:lnTo>
                  <a:cubicBezTo>
                    <a:pt x="720" y="422"/>
                    <a:pt x="719" y="423"/>
                    <a:pt x="719" y="423"/>
                  </a:cubicBezTo>
                  <a:cubicBezTo>
                    <a:pt x="719" y="423"/>
                    <a:pt x="722" y="419"/>
                    <a:pt x="722" y="419"/>
                  </a:cubicBezTo>
                  <a:close/>
                  <a:moveTo>
                    <a:pt x="591" y="1"/>
                  </a:moveTo>
                  <a:cubicBezTo>
                    <a:pt x="574" y="1"/>
                    <a:pt x="557" y="2"/>
                    <a:pt x="537" y="5"/>
                  </a:cubicBezTo>
                  <a:cubicBezTo>
                    <a:pt x="508" y="8"/>
                    <a:pt x="480" y="19"/>
                    <a:pt x="457" y="34"/>
                  </a:cubicBezTo>
                  <a:cubicBezTo>
                    <a:pt x="439" y="44"/>
                    <a:pt x="422" y="56"/>
                    <a:pt x="407" y="71"/>
                  </a:cubicBezTo>
                  <a:cubicBezTo>
                    <a:pt x="402" y="76"/>
                    <a:pt x="396" y="83"/>
                    <a:pt x="393" y="89"/>
                  </a:cubicBezTo>
                  <a:cubicBezTo>
                    <a:pt x="379" y="103"/>
                    <a:pt x="368" y="120"/>
                    <a:pt x="368" y="134"/>
                  </a:cubicBezTo>
                  <a:cubicBezTo>
                    <a:pt x="366" y="141"/>
                    <a:pt x="366" y="149"/>
                    <a:pt x="365" y="156"/>
                  </a:cubicBezTo>
                  <a:cubicBezTo>
                    <a:pt x="361" y="178"/>
                    <a:pt x="361" y="200"/>
                    <a:pt x="366" y="224"/>
                  </a:cubicBezTo>
                  <a:cubicBezTo>
                    <a:pt x="369" y="238"/>
                    <a:pt x="375" y="254"/>
                    <a:pt x="382" y="268"/>
                  </a:cubicBezTo>
                  <a:cubicBezTo>
                    <a:pt x="382" y="271"/>
                    <a:pt x="383" y="273"/>
                    <a:pt x="386" y="276"/>
                  </a:cubicBezTo>
                  <a:cubicBezTo>
                    <a:pt x="393" y="289"/>
                    <a:pt x="403" y="302"/>
                    <a:pt x="412" y="312"/>
                  </a:cubicBezTo>
                  <a:cubicBezTo>
                    <a:pt x="412" y="326"/>
                    <a:pt x="409" y="339"/>
                    <a:pt x="412" y="353"/>
                  </a:cubicBezTo>
                  <a:cubicBezTo>
                    <a:pt x="417" y="380"/>
                    <a:pt x="432" y="404"/>
                    <a:pt x="450" y="425"/>
                  </a:cubicBezTo>
                  <a:cubicBezTo>
                    <a:pt x="338" y="664"/>
                    <a:pt x="240" y="906"/>
                    <a:pt x="163" y="1157"/>
                  </a:cubicBezTo>
                  <a:cubicBezTo>
                    <a:pt x="121" y="1296"/>
                    <a:pt x="88" y="1437"/>
                    <a:pt x="61" y="1579"/>
                  </a:cubicBezTo>
                  <a:cubicBezTo>
                    <a:pt x="34" y="1722"/>
                    <a:pt x="27" y="1867"/>
                    <a:pt x="6" y="2011"/>
                  </a:cubicBezTo>
                  <a:cubicBezTo>
                    <a:pt x="0" y="2050"/>
                    <a:pt x="28" y="2069"/>
                    <a:pt x="58" y="2069"/>
                  </a:cubicBezTo>
                  <a:cubicBezTo>
                    <a:pt x="87" y="2069"/>
                    <a:pt x="119" y="2051"/>
                    <a:pt x="125" y="2014"/>
                  </a:cubicBezTo>
                  <a:cubicBezTo>
                    <a:pt x="146" y="1877"/>
                    <a:pt x="196" y="1735"/>
                    <a:pt x="233" y="1600"/>
                  </a:cubicBezTo>
                  <a:cubicBezTo>
                    <a:pt x="271" y="1472"/>
                    <a:pt x="308" y="1342"/>
                    <a:pt x="349" y="1217"/>
                  </a:cubicBezTo>
                  <a:cubicBezTo>
                    <a:pt x="430" y="964"/>
                    <a:pt x="529" y="717"/>
                    <a:pt x="644" y="479"/>
                  </a:cubicBezTo>
                  <a:cubicBezTo>
                    <a:pt x="664" y="469"/>
                    <a:pt x="684" y="459"/>
                    <a:pt x="700" y="445"/>
                  </a:cubicBezTo>
                  <a:cubicBezTo>
                    <a:pt x="707" y="438"/>
                    <a:pt x="714" y="429"/>
                    <a:pt x="721" y="420"/>
                  </a:cubicBezTo>
                  <a:cubicBezTo>
                    <a:pt x="721" y="419"/>
                    <a:pt x="722" y="419"/>
                    <a:pt x="722" y="419"/>
                  </a:cubicBezTo>
                  <a:lnTo>
                    <a:pt x="722" y="419"/>
                  </a:lnTo>
                  <a:cubicBezTo>
                    <a:pt x="722" y="419"/>
                    <a:pt x="722" y="419"/>
                    <a:pt x="722" y="419"/>
                  </a:cubicBezTo>
                  <a:lnTo>
                    <a:pt x="722" y="419"/>
                  </a:lnTo>
                  <a:cubicBezTo>
                    <a:pt x="722" y="419"/>
                    <a:pt x="722" y="418"/>
                    <a:pt x="722" y="418"/>
                  </a:cubicBezTo>
                  <a:cubicBezTo>
                    <a:pt x="725" y="417"/>
                    <a:pt x="727" y="412"/>
                    <a:pt x="728" y="411"/>
                  </a:cubicBezTo>
                  <a:cubicBezTo>
                    <a:pt x="729" y="408"/>
                    <a:pt x="734" y="404"/>
                    <a:pt x="735" y="401"/>
                  </a:cubicBezTo>
                  <a:cubicBezTo>
                    <a:pt x="744" y="383"/>
                    <a:pt x="749" y="366"/>
                    <a:pt x="749" y="346"/>
                  </a:cubicBezTo>
                  <a:cubicBezTo>
                    <a:pt x="749" y="339"/>
                    <a:pt x="746" y="334"/>
                    <a:pt x="741" y="333"/>
                  </a:cubicBezTo>
                  <a:cubicBezTo>
                    <a:pt x="751" y="329"/>
                    <a:pt x="764" y="329"/>
                    <a:pt x="772" y="322"/>
                  </a:cubicBezTo>
                  <a:cubicBezTo>
                    <a:pt x="819" y="289"/>
                    <a:pt x="840" y="232"/>
                    <a:pt x="827" y="176"/>
                  </a:cubicBezTo>
                  <a:cubicBezTo>
                    <a:pt x="822" y="156"/>
                    <a:pt x="815" y="136"/>
                    <a:pt x="806" y="119"/>
                  </a:cubicBezTo>
                  <a:cubicBezTo>
                    <a:pt x="800" y="105"/>
                    <a:pt x="790" y="92"/>
                    <a:pt x="779" y="79"/>
                  </a:cubicBezTo>
                  <a:cubicBezTo>
                    <a:pt x="778" y="76"/>
                    <a:pt x="775" y="73"/>
                    <a:pt x="771" y="71"/>
                  </a:cubicBezTo>
                  <a:cubicBezTo>
                    <a:pt x="737" y="42"/>
                    <a:pt x="703" y="18"/>
                    <a:pt x="660" y="8"/>
                  </a:cubicBezTo>
                  <a:cubicBezTo>
                    <a:pt x="633" y="3"/>
                    <a:pt x="613" y="1"/>
                    <a:pt x="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5072375" y="3516550"/>
              <a:ext cx="37875" cy="60450"/>
            </a:xfrm>
            <a:custGeom>
              <a:avLst/>
              <a:gdLst/>
              <a:ahLst/>
              <a:cxnLst/>
              <a:rect l="l" t="t" r="r" b="b"/>
              <a:pathLst>
                <a:path w="1515" h="2418" extrusionOk="0">
                  <a:moveTo>
                    <a:pt x="1257" y="0"/>
                  </a:moveTo>
                  <a:cubicBezTo>
                    <a:pt x="1175" y="0"/>
                    <a:pt x="1119" y="35"/>
                    <a:pt x="1082" y="86"/>
                  </a:cubicBezTo>
                  <a:cubicBezTo>
                    <a:pt x="1014" y="120"/>
                    <a:pt x="957" y="189"/>
                    <a:pt x="968" y="284"/>
                  </a:cubicBezTo>
                  <a:cubicBezTo>
                    <a:pt x="971" y="304"/>
                    <a:pt x="978" y="322"/>
                    <a:pt x="982" y="338"/>
                  </a:cubicBezTo>
                  <a:cubicBezTo>
                    <a:pt x="788" y="635"/>
                    <a:pt x="605" y="940"/>
                    <a:pt x="446" y="1255"/>
                  </a:cubicBezTo>
                  <a:cubicBezTo>
                    <a:pt x="263" y="1618"/>
                    <a:pt x="67" y="1998"/>
                    <a:pt x="2" y="2398"/>
                  </a:cubicBezTo>
                  <a:cubicBezTo>
                    <a:pt x="0" y="2410"/>
                    <a:pt x="11" y="2417"/>
                    <a:pt x="22" y="2417"/>
                  </a:cubicBezTo>
                  <a:cubicBezTo>
                    <a:pt x="28" y="2417"/>
                    <a:pt x="34" y="2415"/>
                    <a:pt x="38" y="2409"/>
                  </a:cubicBezTo>
                  <a:cubicBezTo>
                    <a:pt x="256" y="2055"/>
                    <a:pt x="404" y="1658"/>
                    <a:pt x="604" y="1291"/>
                  </a:cubicBezTo>
                  <a:cubicBezTo>
                    <a:pt x="760" y="1006"/>
                    <a:pt x="937" y="734"/>
                    <a:pt x="1121" y="467"/>
                  </a:cubicBezTo>
                  <a:cubicBezTo>
                    <a:pt x="1148" y="477"/>
                    <a:pt x="1177" y="481"/>
                    <a:pt x="1205" y="481"/>
                  </a:cubicBezTo>
                  <a:cubicBezTo>
                    <a:pt x="1276" y="481"/>
                    <a:pt x="1348" y="452"/>
                    <a:pt x="1400" y="395"/>
                  </a:cubicBezTo>
                  <a:cubicBezTo>
                    <a:pt x="1514" y="263"/>
                    <a:pt x="1471" y="15"/>
                    <a:pt x="1272" y="0"/>
                  </a:cubicBezTo>
                  <a:cubicBezTo>
                    <a:pt x="1267" y="0"/>
                    <a:pt x="1262" y="0"/>
                    <a:pt x="1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4934300" y="3470850"/>
              <a:ext cx="9200" cy="43200"/>
            </a:xfrm>
            <a:custGeom>
              <a:avLst/>
              <a:gdLst/>
              <a:ahLst/>
              <a:cxnLst/>
              <a:rect l="l" t="t" r="r" b="b"/>
              <a:pathLst>
                <a:path w="368" h="1728" extrusionOk="0">
                  <a:moveTo>
                    <a:pt x="258" y="0"/>
                  </a:moveTo>
                  <a:cubicBezTo>
                    <a:pt x="219" y="0"/>
                    <a:pt x="179" y="25"/>
                    <a:pt x="181" y="69"/>
                  </a:cubicBezTo>
                  <a:cubicBezTo>
                    <a:pt x="185" y="334"/>
                    <a:pt x="185" y="600"/>
                    <a:pt x="161" y="862"/>
                  </a:cubicBezTo>
                  <a:cubicBezTo>
                    <a:pt x="135" y="1123"/>
                    <a:pt x="95" y="1399"/>
                    <a:pt x="15" y="1648"/>
                  </a:cubicBezTo>
                  <a:cubicBezTo>
                    <a:pt x="1" y="1695"/>
                    <a:pt x="40" y="1727"/>
                    <a:pt x="77" y="1727"/>
                  </a:cubicBezTo>
                  <a:cubicBezTo>
                    <a:pt x="101" y="1727"/>
                    <a:pt x="124" y="1715"/>
                    <a:pt x="134" y="1685"/>
                  </a:cubicBezTo>
                  <a:cubicBezTo>
                    <a:pt x="178" y="1549"/>
                    <a:pt x="230" y="1414"/>
                    <a:pt x="260" y="1274"/>
                  </a:cubicBezTo>
                  <a:cubicBezTo>
                    <a:pt x="288" y="1145"/>
                    <a:pt x="311" y="1013"/>
                    <a:pt x="327" y="882"/>
                  </a:cubicBezTo>
                  <a:cubicBezTo>
                    <a:pt x="361" y="607"/>
                    <a:pt x="368" y="330"/>
                    <a:pt x="327" y="55"/>
                  </a:cubicBezTo>
                  <a:cubicBezTo>
                    <a:pt x="322" y="18"/>
                    <a:pt x="290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4950325" y="3465800"/>
              <a:ext cx="13000" cy="35100"/>
            </a:xfrm>
            <a:custGeom>
              <a:avLst/>
              <a:gdLst/>
              <a:ahLst/>
              <a:cxnLst/>
              <a:rect l="l" t="t" r="r" b="b"/>
              <a:pathLst>
                <a:path w="520" h="1404" extrusionOk="0">
                  <a:moveTo>
                    <a:pt x="284" y="0"/>
                  </a:moveTo>
                  <a:cubicBezTo>
                    <a:pt x="265" y="2"/>
                    <a:pt x="243" y="2"/>
                    <a:pt x="223" y="9"/>
                  </a:cubicBezTo>
                  <a:cubicBezTo>
                    <a:pt x="192" y="20"/>
                    <a:pt x="172" y="30"/>
                    <a:pt x="145" y="51"/>
                  </a:cubicBezTo>
                  <a:cubicBezTo>
                    <a:pt x="138" y="57"/>
                    <a:pt x="133" y="64"/>
                    <a:pt x="128" y="71"/>
                  </a:cubicBezTo>
                  <a:cubicBezTo>
                    <a:pt x="118" y="75"/>
                    <a:pt x="108" y="78"/>
                    <a:pt x="100" y="82"/>
                  </a:cubicBezTo>
                  <a:cubicBezTo>
                    <a:pt x="94" y="85"/>
                    <a:pt x="90" y="87"/>
                    <a:pt x="86" y="91"/>
                  </a:cubicBezTo>
                  <a:cubicBezTo>
                    <a:pt x="73" y="98"/>
                    <a:pt x="60" y="107"/>
                    <a:pt x="50" y="115"/>
                  </a:cubicBezTo>
                  <a:cubicBezTo>
                    <a:pt x="36" y="128"/>
                    <a:pt x="25" y="142"/>
                    <a:pt x="16" y="165"/>
                  </a:cubicBezTo>
                  <a:cubicBezTo>
                    <a:pt x="15" y="170"/>
                    <a:pt x="11" y="176"/>
                    <a:pt x="9" y="182"/>
                  </a:cubicBezTo>
                  <a:cubicBezTo>
                    <a:pt x="5" y="190"/>
                    <a:pt x="3" y="212"/>
                    <a:pt x="2" y="220"/>
                  </a:cubicBezTo>
                  <a:cubicBezTo>
                    <a:pt x="1" y="226"/>
                    <a:pt x="1" y="229"/>
                    <a:pt x="1" y="234"/>
                  </a:cubicBezTo>
                  <a:cubicBezTo>
                    <a:pt x="1" y="250"/>
                    <a:pt x="3" y="268"/>
                    <a:pt x="5" y="285"/>
                  </a:cubicBezTo>
                  <a:cubicBezTo>
                    <a:pt x="8" y="290"/>
                    <a:pt x="8" y="295"/>
                    <a:pt x="9" y="299"/>
                  </a:cubicBezTo>
                  <a:cubicBezTo>
                    <a:pt x="22" y="342"/>
                    <a:pt x="40" y="378"/>
                    <a:pt x="72" y="412"/>
                  </a:cubicBezTo>
                  <a:cubicBezTo>
                    <a:pt x="86" y="427"/>
                    <a:pt x="103" y="441"/>
                    <a:pt x="121" y="454"/>
                  </a:cubicBezTo>
                  <a:cubicBezTo>
                    <a:pt x="130" y="460"/>
                    <a:pt x="138" y="465"/>
                    <a:pt x="150" y="470"/>
                  </a:cubicBezTo>
                  <a:cubicBezTo>
                    <a:pt x="152" y="473"/>
                    <a:pt x="157" y="473"/>
                    <a:pt x="160" y="474"/>
                  </a:cubicBezTo>
                  <a:cubicBezTo>
                    <a:pt x="157" y="597"/>
                    <a:pt x="157" y="722"/>
                    <a:pt x="158" y="844"/>
                  </a:cubicBezTo>
                  <a:cubicBezTo>
                    <a:pt x="160" y="938"/>
                    <a:pt x="157" y="1034"/>
                    <a:pt x="158" y="1128"/>
                  </a:cubicBezTo>
                  <a:cubicBezTo>
                    <a:pt x="158" y="1172"/>
                    <a:pt x="158" y="1215"/>
                    <a:pt x="161" y="1257"/>
                  </a:cubicBezTo>
                  <a:cubicBezTo>
                    <a:pt x="165" y="1298"/>
                    <a:pt x="165" y="1349"/>
                    <a:pt x="188" y="1385"/>
                  </a:cubicBezTo>
                  <a:cubicBezTo>
                    <a:pt x="196" y="1396"/>
                    <a:pt x="209" y="1404"/>
                    <a:pt x="223" y="1404"/>
                  </a:cubicBezTo>
                  <a:cubicBezTo>
                    <a:pt x="230" y="1404"/>
                    <a:pt x="238" y="1401"/>
                    <a:pt x="245" y="1395"/>
                  </a:cubicBezTo>
                  <a:cubicBezTo>
                    <a:pt x="274" y="1364"/>
                    <a:pt x="282" y="1320"/>
                    <a:pt x="293" y="1278"/>
                  </a:cubicBezTo>
                  <a:cubicBezTo>
                    <a:pt x="303" y="1232"/>
                    <a:pt x="309" y="1182"/>
                    <a:pt x="316" y="1134"/>
                  </a:cubicBezTo>
                  <a:cubicBezTo>
                    <a:pt x="327" y="1040"/>
                    <a:pt x="328" y="944"/>
                    <a:pt x="331" y="850"/>
                  </a:cubicBezTo>
                  <a:cubicBezTo>
                    <a:pt x="335" y="736"/>
                    <a:pt x="334" y="616"/>
                    <a:pt x="320" y="498"/>
                  </a:cubicBezTo>
                  <a:lnTo>
                    <a:pt x="324" y="498"/>
                  </a:lnTo>
                  <a:cubicBezTo>
                    <a:pt x="330" y="497"/>
                    <a:pt x="334" y="497"/>
                    <a:pt x="338" y="495"/>
                  </a:cubicBezTo>
                  <a:cubicBezTo>
                    <a:pt x="358" y="490"/>
                    <a:pt x="381" y="483"/>
                    <a:pt x="399" y="470"/>
                  </a:cubicBezTo>
                  <a:cubicBezTo>
                    <a:pt x="431" y="451"/>
                    <a:pt x="449" y="433"/>
                    <a:pt x="472" y="403"/>
                  </a:cubicBezTo>
                  <a:cubicBezTo>
                    <a:pt x="486" y="385"/>
                    <a:pt x="494" y="363"/>
                    <a:pt x="501" y="342"/>
                  </a:cubicBezTo>
                  <a:cubicBezTo>
                    <a:pt x="511" y="321"/>
                    <a:pt x="514" y="297"/>
                    <a:pt x="516" y="275"/>
                  </a:cubicBezTo>
                  <a:cubicBezTo>
                    <a:pt x="520" y="253"/>
                    <a:pt x="516" y="227"/>
                    <a:pt x="513" y="204"/>
                  </a:cubicBezTo>
                  <a:cubicBezTo>
                    <a:pt x="511" y="186"/>
                    <a:pt x="506" y="170"/>
                    <a:pt x="499" y="155"/>
                  </a:cubicBezTo>
                  <a:cubicBezTo>
                    <a:pt x="494" y="143"/>
                    <a:pt x="492" y="134"/>
                    <a:pt x="486" y="122"/>
                  </a:cubicBezTo>
                  <a:cubicBezTo>
                    <a:pt x="479" y="108"/>
                    <a:pt x="467" y="94"/>
                    <a:pt x="458" y="82"/>
                  </a:cubicBezTo>
                  <a:cubicBezTo>
                    <a:pt x="445" y="64"/>
                    <a:pt x="428" y="50"/>
                    <a:pt x="409" y="37"/>
                  </a:cubicBezTo>
                  <a:cubicBezTo>
                    <a:pt x="404" y="34"/>
                    <a:pt x="399" y="33"/>
                    <a:pt x="394" y="29"/>
                  </a:cubicBezTo>
                  <a:cubicBezTo>
                    <a:pt x="379" y="21"/>
                    <a:pt x="365" y="14"/>
                    <a:pt x="350" y="9"/>
                  </a:cubicBezTo>
                  <a:cubicBezTo>
                    <a:pt x="333" y="4"/>
                    <a:pt x="316" y="2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4936400" y="3467825"/>
              <a:ext cx="7850" cy="9050"/>
            </a:xfrm>
            <a:custGeom>
              <a:avLst/>
              <a:gdLst/>
              <a:ahLst/>
              <a:cxnLst/>
              <a:rect l="l" t="t" r="r" b="b"/>
              <a:pathLst>
                <a:path w="314" h="362" extrusionOk="0">
                  <a:moveTo>
                    <a:pt x="9" y="119"/>
                  </a:moveTo>
                  <a:lnTo>
                    <a:pt x="9" y="119"/>
                  </a:lnTo>
                  <a:cubicBezTo>
                    <a:pt x="8" y="123"/>
                    <a:pt x="8" y="126"/>
                    <a:pt x="7" y="130"/>
                  </a:cubicBezTo>
                  <a:lnTo>
                    <a:pt x="7" y="130"/>
                  </a:lnTo>
                  <a:cubicBezTo>
                    <a:pt x="8" y="126"/>
                    <a:pt x="8" y="122"/>
                    <a:pt x="9" y="119"/>
                  </a:cubicBezTo>
                  <a:close/>
                  <a:moveTo>
                    <a:pt x="222" y="253"/>
                  </a:moveTo>
                  <a:cubicBezTo>
                    <a:pt x="221" y="253"/>
                    <a:pt x="221" y="253"/>
                    <a:pt x="220" y="253"/>
                  </a:cubicBezTo>
                  <a:lnTo>
                    <a:pt x="221" y="253"/>
                  </a:lnTo>
                  <a:cubicBezTo>
                    <a:pt x="221" y="253"/>
                    <a:pt x="222" y="253"/>
                    <a:pt x="222" y="253"/>
                  </a:cubicBezTo>
                  <a:close/>
                  <a:moveTo>
                    <a:pt x="136" y="1"/>
                  </a:moveTo>
                  <a:cubicBezTo>
                    <a:pt x="116" y="1"/>
                    <a:pt x="95" y="5"/>
                    <a:pt x="77" y="16"/>
                  </a:cubicBezTo>
                  <a:cubicBezTo>
                    <a:pt x="55" y="27"/>
                    <a:pt x="40" y="45"/>
                    <a:pt x="27" y="67"/>
                  </a:cubicBezTo>
                  <a:cubicBezTo>
                    <a:pt x="27" y="68"/>
                    <a:pt x="26" y="70"/>
                    <a:pt x="26" y="71"/>
                  </a:cubicBezTo>
                  <a:cubicBezTo>
                    <a:pt x="20" y="81"/>
                    <a:pt x="14" y="89"/>
                    <a:pt x="11" y="99"/>
                  </a:cubicBezTo>
                  <a:lnTo>
                    <a:pt x="10" y="107"/>
                  </a:lnTo>
                  <a:lnTo>
                    <a:pt x="10" y="107"/>
                  </a:lnTo>
                  <a:cubicBezTo>
                    <a:pt x="9" y="110"/>
                    <a:pt x="9" y="114"/>
                    <a:pt x="8" y="117"/>
                  </a:cubicBezTo>
                  <a:lnTo>
                    <a:pt x="8" y="117"/>
                  </a:lnTo>
                  <a:cubicBezTo>
                    <a:pt x="9" y="114"/>
                    <a:pt x="9" y="111"/>
                    <a:pt x="10" y="107"/>
                  </a:cubicBezTo>
                  <a:lnTo>
                    <a:pt x="10" y="107"/>
                  </a:lnTo>
                  <a:lnTo>
                    <a:pt x="6" y="130"/>
                  </a:lnTo>
                  <a:lnTo>
                    <a:pt x="6" y="130"/>
                  </a:lnTo>
                  <a:cubicBezTo>
                    <a:pt x="7" y="126"/>
                    <a:pt x="7" y="121"/>
                    <a:pt x="8" y="117"/>
                  </a:cubicBezTo>
                  <a:lnTo>
                    <a:pt x="8" y="117"/>
                  </a:lnTo>
                  <a:cubicBezTo>
                    <a:pt x="7" y="122"/>
                    <a:pt x="6" y="126"/>
                    <a:pt x="6" y="132"/>
                  </a:cubicBezTo>
                  <a:lnTo>
                    <a:pt x="6" y="130"/>
                  </a:lnTo>
                  <a:lnTo>
                    <a:pt x="6" y="130"/>
                  </a:lnTo>
                  <a:cubicBezTo>
                    <a:pt x="6" y="134"/>
                    <a:pt x="5" y="138"/>
                    <a:pt x="5" y="142"/>
                  </a:cubicBezTo>
                  <a:lnTo>
                    <a:pt x="5" y="142"/>
                  </a:lnTo>
                  <a:cubicBezTo>
                    <a:pt x="3" y="155"/>
                    <a:pt x="1" y="168"/>
                    <a:pt x="1" y="182"/>
                  </a:cubicBezTo>
                  <a:cubicBezTo>
                    <a:pt x="4" y="201"/>
                    <a:pt x="6" y="220"/>
                    <a:pt x="11" y="240"/>
                  </a:cubicBezTo>
                  <a:cubicBezTo>
                    <a:pt x="16" y="260"/>
                    <a:pt x="23" y="277"/>
                    <a:pt x="34" y="294"/>
                  </a:cubicBezTo>
                  <a:cubicBezTo>
                    <a:pt x="43" y="309"/>
                    <a:pt x="54" y="323"/>
                    <a:pt x="67" y="336"/>
                  </a:cubicBezTo>
                  <a:cubicBezTo>
                    <a:pt x="80" y="348"/>
                    <a:pt x="92" y="355"/>
                    <a:pt x="109" y="359"/>
                  </a:cubicBezTo>
                  <a:cubicBezTo>
                    <a:pt x="114" y="360"/>
                    <a:pt x="119" y="361"/>
                    <a:pt x="124" y="361"/>
                  </a:cubicBezTo>
                  <a:cubicBezTo>
                    <a:pt x="130" y="361"/>
                    <a:pt x="135" y="360"/>
                    <a:pt x="141" y="359"/>
                  </a:cubicBezTo>
                  <a:cubicBezTo>
                    <a:pt x="145" y="358"/>
                    <a:pt x="153" y="353"/>
                    <a:pt x="158" y="352"/>
                  </a:cubicBezTo>
                  <a:cubicBezTo>
                    <a:pt x="165" y="346"/>
                    <a:pt x="172" y="343"/>
                    <a:pt x="177" y="338"/>
                  </a:cubicBezTo>
                  <a:cubicBezTo>
                    <a:pt x="183" y="332"/>
                    <a:pt x="185" y="329"/>
                    <a:pt x="192" y="319"/>
                  </a:cubicBezTo>
                  <a:cubicBezTo>
                    <a:pt x="193" y="318"/>
                    <a:pt x="194" y="315"/>
                    <a:pt x="197" y="312"/>
                  </a:cubicBezTo>
                  <a:cubicBezTo>
                    <a:pt x="202" y="302"/>
                    <a:pt x="207" y="292"/>
                    <a:pt x="211" y="281"/>
                  </a:cubicBezTo>
                  <a:lnTo>
                    <a:pt x="211" y="281"/>
                  </a:lnTo>
                  <a:cubicBezTo>
                    <a:pt x="211" y="282"/>
                    <a:pt x="210" y="283"/>
                    <a:pt x="209" y="285"/>
                  </a:cubicBezTo>
                  <a:lnTo>
                    <a:pt x="209" y="285"/>
                  </a:lnTo>
                  <a:cubicBezTo>
                    <a:pt x="212" y="274"/>
                    <a:pt x="214" y="263"/>
                    <a:pt x="216" y="253"/>
                  </a:cubicBezTo>
                  <a:lnTo>
                    <a:pt x="220" y="253"/>
                  </a:lnTo>
                  <a:cubicBezTo>
                    <a:pt x="221" y="252"/>
                    <a:pt x="223" y="252"/>
                    <a:pt x="224" y="252"/>
                  </a:cubicBezTo>
                  <a:lnTo>
                    <a:pt x="224" y="252"/>
                  </a:lnTo>
                  <a:cubicBezTo>
                    <a:pt x="223" y="252"/>
                    <a:pt x="222" y="253"/>
                    <a:pt x="222" y="253"/>
                  </a:cubicBezTo>
                  <a:lnTo>
                    <a:pt x="222" y="253"/>
                  </a:lnTo>
                  <a:cubicBezTo>
                    <a:pt x="225" y="253"/>
                    <a:pt x="227" y="252"/>
                    <a:pt x="230" y="252"/>
                  </a:cubicBezTo>
                  <a:lnTo>
                    <a:pt x="230" y="252"/>
                  </a:lnTo>
                  <a:cubicBezTo>
                    <a:pt x="228" y="252"/>
                    <a:pt x="226" y="252"/>
                    <a:pt x="224" y="252"/>
                  </a:cubicBezTo>
                  <a:lnTo>
                    <a:pt x="224" y="252"/>
                  </a:lnTo>
                  <a:cubicBezTo>
                    <a:pt x="226" y="252"/>
                    <a:pt x="228" y="251"/>
                    <a:pt x="231" y="251"/>
                  </a:cubicBezTo>
                  <a:cubicBezTo>
                    <a:pt x="231" y="251"/>
                    <a:pt x="230" y="251"/>
                    <a:pt x="230" y="252"/>
                  </a:cubicBezTo>
                  <a:lnTo>
                    <a:pt x="230" y="252"/>
                  </a:lnTo>
                  <a:cubicBezTo>
                    <a:pt x="250" y="249"/>
                    <a:pt x="269" y="242"/>
                    <a:pt x="284" y="228"/>
                  </a:cubicBezTo>
                  <a:cubicBezTo>
                    <a:pt x="295" y="218"/>
                    <a:pt x="302" y="210"/>
                    <a:pt x="305" y="197"/>
                  </a:cubicBezTo>
                  <a:cubicBezTo>
                    <a:pt x="311" y="187"/>
                    <a:pt x="314" y="175"/>
                    <a:pt x="314" y="162"/>
                  </a:cubicBezTo>
                  <a:cubicBezTo>
                    <a:pt x="311" y="123"/>
                    <a:pt x="307" y="89"/>
                    <a:pt x="278" y="60"/>
                  </a:cubicBezTo>
                  <a:cubicBezTo>
                    <a:pt x="257" y="37"/>
                    <a:pt x="227" y="24"/>
                    <a:pt x="199" y="11"/>
                  </a:cubicBezTo>
                  <a:cubicBezTo>
                    <a:pt x="185" y="4"/>
                    <a:pt x="167" y="1"/>
                    <a:pt x="150" y="1"/>
                  </a:cubicBezTo>
                  <a:cubicBezTo>
                    <a:pt x="146" y="1"/>
                    <a:pt x="141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4990450" y="3792275"/>
              <a:ext cx="15850" cy="20975"/>
            </a:xfrm>
            <a:custGeom>
              <a:avLst/>
              <a:gdLst/>
              <a:ahLst/>
              <a:cxnLst/>
              <a:rect l="l" t="t" r="r" b="b"/>
              <a:pathLst>
                <a:path w="634" h="839" extrusionOk="0">
                  <a:moveTo>
                    <a:pt x="152" y="1"/>
                  </a:moveTo>
                  <a:cubicBezTo>
                    <a:pt x="126" y="1"/>
                    <a:pt x="101" y="12"/>
                    <a:pt x="85" y="38"/>
                  </a:cubicBezTo>
                  <a:cubicBezTo>
                    <a:pt x="71" y="62"/>
                    <a:pt x="57" y="86"/>
                    <a:pt x="39" y="114"/>
                  </a:cubicBezTo>
                  <a:cubicBezTo>
                    <a:pt x="22" y="153"/>
                    <a:pt x="14" y="194"/>
                    <a:pt x="9" y="236"/>
                  </a:cubicBezTo>
                  <a:cubicBezTo>
                    <a:pt x="0" y="299"/>
                    <a:pt x="3" y="361"/>
                    <a:pt x="13" y="422"/>
                  </a:cubicBezTo>
                  <a:cubicBezTo>
                    <a:pt x="30" y="529"/>
                    <a:pt x="74" y="634"/>
                    <a:pt x="148" y="716"/>
                  </a:cubicBezTo>
                  <a:cubicBezTo>
                    <a:pt x="207" y="783"/>
                    <a:pt x="295" y="838"/>
                    <a:pt x="384" y="838"/>
                  </a:cubicBezTo>
                  <a:cubicBezTo>
                    <a:pt x="419" y="838"/>
                    <a:pt x="455" y="830"/>
                    <a:pt x="488" y="810"/>
                  </a:cubicBezTo>
                  <a:cubicBezTo>
                    <a:pt x="585" y="753"/>
                    <a:pt x="633" y="635"/>
                    <a:pt x="619" y="526"/>
                  </a:cubicBezTo>
                  <a:cubicBezTo>
                    <a:pt x="603" y="411"/>
                    <a:pt x="528" y="316"/>
                    <a:pt x="456" y="229"/>
                  </a:cubicBezTo>
                  <a:cubicBezTo>
                    <a:pt x="445" y="216"/>
                    <a:pt x="429" y="210"/>
                    <a:pt x="412" y="210"/>
                  </a:cubicBezTo>
                  <a:cubicBezTo>
                    <a:pt x="398" y="210"/>
                    <a:pt x="384" y="214"/>
                    <a:pt x="372" y="222"/>
                  </a:cubicBezTo>
                  <a:cubicBezTo>
                    <a:pt x="348" y="238"/>
                    <a:pt x="335" y="278"/>
                    <a:pt x="354" y="305"/>
                  </a:cubicBezTo>
                  <a:cubicBezTo>
                    <a:pt x="385" y="347"/>
                    <a:pt x="415" y="391"/>
                    <a:pt x="439" y="439"/>
                  </a:cubicBezTo>
                  <a:cubicBezTo>
                    <a:pt x="456" y="475"/>
                    <a:pt x="468" y="519"/>
                    <a:pt x="467" y="554"/>
                  </a:cubicBezTo>
                  <a:cubicBezTo>
                    <a:pt x="467" y="560"/>
                    <a:pt x="464" y="567"/>
                    <a:pt x="464" y="571"/>
                  </a:cubicBezTo>
                  <a:cubicBezTo>
                    <a:pt x="464" y="571"/>
                    <a:pt x="465" y="571"/>
                    <a:pt x="465" y="571"/>
                  </a:cubicBezTo>
                  <a:lnTo>
                    <a:pt x="465" y="571"/>
                  </a:lnTo>
                  <a:cubicBezTo>
                    <a:pt x="466" y="571"/>
                    <a:pt x="466" y="572"/>
                    <a:pt x="464" y="574"/>
                  </a:cubicBezTo>
                  <a:cubicBezTo>
                    <a:pt x="463" y="581"/>
                    <a:pt x="460" y="590"/>
                    <a:pt x="457" y="597"/>
                  </a:cubicBezTo>
                  <a:cubicBezTo>
                    <a:pt x="457" y="598"/>
                    <a:pt x="457" y="602"/>
                    <a:pt x="456" y="604"/>
                  </a:cubicBezTo>
                  <a:cubicBezTo>
                    <a:pt x="454" y="605"/>
                    <a:pt x="453" y="610"/>
                    <a:pt x="453" y="610"/>
                  </a:cubicBezTo>
                  <a:cubicBezTo>
                    <a:pt x="449" y="615"/>
                    <a:pt x="443" y="622"/>
                    <a:pt x="440" y="629"/>
                  </a:cubicBezTo>
                  <a:cubicBezTo>
                    <a:pt x="437" y="632"/>
                    <a:pt x="437" y="631"/>
                    <a:pt x="437" y="632"/>
                  </a:cubicBezTo>
                  <a:lnTo>
                    <a:pt x="436" y="634"/>
                  </a:lnTo>
                  <a:lnTo>
                    <a:pt x="429" y="641"/>
                  </a:lnTo>
                  <a:cubicBezTo>
                    <a:pt x="426" y="642"/>
                    <a:pt x="423" y="645"/>
                    <a:pt x="420" y="648"/>
                  </a:cubicBezTo>
                  <a:cubicBezTo>
                    <a:pt x="416" y="651"/>
                    <a:pt x="412" y="653"/>
                    <a:pt x="407" y="655"/>
                  </a:cubicBezTo>
                  <a:lnTo>
                    <a:pt x="407" y="655"/>
                  </a:lnTo>
                  <a:cubicBezTo>
                    <a:pt x="408" y="654"/>
                    <a:pt x="408" y="654"/>
                    <a:pt x="407" y="654"/>
                  </a:cubicBezTo>
                  <a:cubicBezTo>
                    <a:pt x="405" y="654"/>
                    <a:pt x="401" y="655"/>
                    <a:pt x="398" y="656"/>
                  </a:cubicBezTo>
                  <a:cubicBezTo>
                    <a:pt x="395" y="659"/>
                    <a:pt x="392" y="659"/>
                    <a:pt x="388" y="659"/>
                  </a:cubicBezTo>
                  <a:cubicBezTo>
                    <a:pt x="388" y="659"/>
                    <a:pt x="386" y="659"/>
                    <a:pt x="384" y="659"/>
                  </a:cubicBezTo>
                  <a:lnTo>
                    <a:pt x="384" y="659"/>
                  </a:lnTo>
                  <a:cubicBezTo>
                    <a:pt x="380" y="656"/>
                    <a:pt x="366" y="651"/>
                    <a:pt x="363" y="651"/>
                  </a:cubicBezTo>
                  <a:cubicBezTo>
                    <a:pt x="363" y="651"/>
                    <a:pt x="363" y="652"/>
                    <a:pt x="363" y="652"/>
                  </a:cubicBezTo>
                  <a:cubicBezTo>
                    <a:pt x="351" y="645"/>
                    <a:pt x="337" y="634"/>
                    <a:pt x="327" y="624"/>
                  </a:cubicBezTo>
                  <a:cubicBezTo>
                    <a:pt x="320" y="617"/>
                    <a:pt x="310" y="608"/>
                    <a:pt x="302" y="598"/>
                  </a:cubicBezTo>
                  <a:cubicBezTo>
                    <a:pt x="300" y="594"/>
                    <a:pt x="295" y="590"/>
                    <a:pt x="293" y="587"/>
                  </a:cubicBezTo>
                  <a:cubicBezTo>
                    <a:pt x="291" y="584"/>
                    <a:pt x="288" y="581"/>
                    <a:pt x="287" y="580"/>
                  </a:cubicBezTo>
                  <a:lnTo>
                    <a:pt x="287" y="577"/>
                  </a:lnTo>
                  <a:cubicBezTo>
                    <a:pt x="284" y="574"/>
                    <a:pt x="280" y="568"/>
                    <a:pt x="278" y="566"/>
                  </a:cubicBezTo>
                  <a:cubicBezTo>
                    <a:pt x="273" y="556"/>
                    <a:pt x="270" y="547"/>
                    <a:pt x="264" y="539"/>
                  </a:cubicBezTo>
                  <a:cubicBezTo>
                    <a:pt x="259" y="530"/>
                    <a:pt x="256" y="519"/>
                    <a:pt x="250" y="509"/>
                  </a:cubicBezTo>
                  <a:cubicBezTo>
                    <a:pt x="250" y="503"/>
                    <a:pt x="249" y="499"/>
                    <a:pt x="246" y="496"/>
                  </a:cubicBezTo>
                  <a:cubicBezTo>
                    <a:pt x="241" y="478"/>
                    <a:pt x="236" y="461"/>
                    <a:pt x="233" y="441"/>
                  </a:cubicBezTo>
                  <a:cubicBezTo>
                    <a:pt x="230" y="431"/>
                    <a:pt x="229" y="418"/>
                    <a:pt x="227" y="407"/>
                  </a:cubicBezTo>
                  <a:cubicBezTo>
                    <a:pt x="226" y="404"/>
                    <a:pt x="226" y="402"/>
                    <a:pt x="226" y="398"/>
                  </a:cubicBezTo>
                  <a:cubicBezTo>
                    <a:pt x="227" y="393"/>
                    <a:pt x="223" y="374"/>
                    <a:pt x="223" y="368"/>
                  </a:cubicBezTo>
                  <a:lnTo>
                    <a:pt x="223" y="336"/>
                  </a:lnTo>
                  <a:cubicBezTo>
                    <a:pt x="226" y="293"/>
                    <a:pt x="226" y="251"/>
                    <a:pt x="230" y="208"/>
                  </a:cubicBezTo>
                  <a:cubicBezTo>
                    <a:pt x="236" y="168"/>
                    <a:pt x="233" y="126"/>
                    <a:pt x="234" y="85"/>
                  </a:cubicBezTo>
                  <a:cubicBezTo>
                    <a:pt x="238" y="33"/>
                    <a:pt x="195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5017675" y="3817600"/>
              <a:ext cx="17625" cy="12500"/>
            </a:xfrm>
            <a:custGeom>
              <a:avLst/>
              <a:gdLst/>
              <a:ahLst/>
              <a:cxnLst/>
              <a:rect l="l" t="t" r="r" b="b"/>
              <a:pathLst>
                <a:path w="705" h="500" extrusionOk="0">
                  <a:moveTo>
                    <a:pt x="99" y="0"/>
                  </a:moveTo>
                  <a:cubicBezTo>
                    <a:pt x="41" y="0"/>
                    <a:pt x="1" y="84"/>
                    <a:pt x="62" y="120"/>
                  </a:cubicBezTo>
                  <a:cubicBezTo>
                    <a:pt x="238" y="224"/>
                    <a:pt x="404" y="343"/>
                    <a:pt x="558" y="476"/>
                  </a:cubicBezTo>
                  <a:cubicBezTo>
                    <a:pt x="576" y="491"/>
                    <a:pt x="597" y="500"/>
                    <a:pt x="617" y="500"/>
                  </a:cubicBezTo>
                  <a:cubicBezTo>
                    <a:pt x="638" y="500"/>
                    <a:pt x="657" y="491"/>
                    <a:pt x="672" y="472"/>
                  </a:cubicBezTo>
                  <a:cubicBezTo>
                    <a:pt x="705" y="434"/>
                    <a:pt x="690" y="390"/>
                    <a:pt x="655" y="361"/>
                  </a:cubicBezTo>
                  <a:cubicBezTo>
                    <a:pt x="489" y="229"/>
                    <a:pt x="316" y="110"/>
                    <a:pt x="131" y="9"/>
                  </a:cubicBezTo>
                  <a:cubicBezTo>
                    <a:pt x="120" y="3"/>
                    <a:pt x="109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4818375" y="3751500"/>
              <a:ext cx="36675" cy="11650"/>
            </a:xfrm>
            <a:custGeom>
              <a:avLst/>
              <a:gdLst/>
              <a:ahLst/>
              <a:cxnLst/>
              <a:rect l="l" t="t" r="r" b="b"/>
              <a:pathLst>
                <a:path w="1467" h="466" extrusionOk="0">
                  <a:moveTo>
                    <a:pt x="190" y="0"/>
                  </a:moveTo>
                  <a:cubicBezTo>
                    <a:pt x="168" y="0"/>
                    <a:pt x="145" y="3"/>
                    <a:pt x="121" y="7"/>
                  </a:cubicBezTo>
                  <a:cubicBezTo>
                    <a:pt x="33" y="26"/>
                    <a:pt x="1" y="111"/>
                    <a:pt x="9" y="190"/>
                  </a:cubicBezTo>
                  <a:cubicBezTo>
                    <a:pt x="16" y="249"/>
                    <a:pt x="52" y="297"/>
                    <a:pt x="96" y="334"/>
                  </a:cubicBezTo>
                  <a:cubicBezTo>
                    <a:pt x="155" y="417"/>
                    <a:pt x="237" y="466"/>
                    <a:pt x="333" y="466"/>
                  </a:cubicBezTo>
                  <a:cubicBezTo>
                    <a:pt x="358" y="466"/>
                    <a:pt x="383" y="462"/>
                    <a:pt x="409" y="456"/>
                  </a:cubicBezTo>
                  <a:cubicBezTo>
                    <a:pt x="469" y="442"/>
                    <a:pt x="523" y="383"/>
                    <a:pt x="520" y="321"/>
                  </a:cubicBezTo>
                  <a:cubicBezTo>
                    <a:pt x="520" y="317"/>
                    <a:pt x="517" y="312"/>
                    <a:pt x="517" y="307"/>
                  </a:cubicBezTo>
                  <a:lnTo>
                    <a:pt x="517" y="307"/>
                  </a:lnTo>
                  <a:cubicBezTo>
                    <a:pt x="592" y="314"/>
                    <a:pt x="666" y="324"/>
                    <a:pt x="741" y="334"/>
                  </a:cubicBezTo>
                  <a:cubicBezTo>
                    <a:pt x="946" y="364"/>
                    <a:pt x="1147" y="405"/>
                    <a:pt x="1349" y="454"/>
                  </a:cubicBezTo>
                  <a:cubicBezTo>
                    <a:pt x="1356" y="456"/>
                    <a:pt x="1362" y="457"/>
                    <a:pt x="1369" y="457"/>
                  </a:cubicBezTo>
                  <a:cubicBezTo>
                    <a:pt x="1441" y="457"/>
                    <a:pt x="1467" y="347"/>
                    <a:pt x="1388" y="321"/>
                  </a:cubicBezTo>
                  <a:cubicBezTo>
                    <a:pt x="1160" y="247"/>
                    <a:pt x="930" y="179"/>
                    <a:pt x="695" y="125"/>
                  </a:cubicBezTo>
                  <a:cubicBezTo>
                    <a:pt x="601" y="101"/>
                    <a:pt x="493" y="73"/>
                    <a:pt x="388" y="70"/>
                  </a:cubicBezTo>
                  <a:cubicBezTo>
                    <a:pt x="332" y="26"/>
                    <a:pt x="264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4695375" y="3865275"/>
              <a:ext cx="206350" cy="100950"/>
            </a:xfrm>
            <a:custGeom>
              <a:avLst/>
              <a:gdLst/>
              <a:ahLst/>
              <a:cxnLst/>
              <a:rect l="l" t="t" r="r" b="b"/>
              <a:pathLst>
                <a:path w="8254" h="4038" extrusionOk="0">
                  <a:moveTo>
                    <a:pt x="139" y="0"/>
                  </a:moveTo>
                  <a:cubicBezTo>
                    <a:pt x="77" y="0"/>
                    <a:pt x="15" y="40"/>
                    <a:pt x="15" y="123"/>
                  </a:cubicBezTo>
                  <a:cubicBezTo>
                    <a:pt x="0" y="736"/>
                    <a:pt x="418" y="1273"/>
                    <a:pt x="771" y="1740"/>
                  </a:cubicBezTo>
                  <a:cubicBezTo>
                    <a:pt x="1158" y="2255"/>
                    <a:pt x="1638" y="2641"/>
                    <a:pt x="2241" y="2877"/>
                  </a:cubicBezTo>
                  <a:cubicBezTo>
                    <a:pt x="2844" y="3111"/>
                    <a:pt x="3491" y="3193"/>
                    <a:pt x="4129" y="3254"/>
                  </a:cubicBezTo>
                  <a:cubicBezTo>
                    <a:pt x="5490" y="3389"/>
                    <a:pt x="6815" y="3609"/>
                    <a:pt x="8117" y="4033"/>
                  </a:cubicBezTo>
                  <a:cubicBezTo>
                    <a:pt x="8127" y="4036"/>
                    <a:pt x="8136" y="4038"/>
                    <a:pt x="8145" y="4038"/>
                  </a:cubicBezTo>
                  <a:cubicBezTo>
                    <a:pt x="8224" y="4038"/>
                    <a:pt x="8254" y="3910"/>
                    <a:pt x="8166" y="3878"/>
                  </a:cubicBezTo>
                  <a:cubicBezTo>
                    <a:pt x="7497" y="3643"/>
                    <a:pt x="6816" y="3451"/>
                    <a:pt x="6123" y="3309"/>
                  </a:cubicBezTo>
                  <a:cubicBezTo>
                    <a:pt x="5521" y="3184"/>
                    <a:pt x="4915" y="3106"/>
                    <a:pt x="4305" y="3045"/>
                  </a:cubicBezTo>
                  <a:cubicBezTo>
                    <a:pt x="3674" y="2980"/>
                    <a:pt x="3038" y="2909"/>
                    <a:pt x="2439" y="2692"/>
                  </a:cubicBezTo>
                  <a:cubicBezTo>
                    <a:pt x="1824" y="2468"/>
                    <a:pt x="1343" y="2085"/>
                    <a:pt x="955" y="1564"/>
                  </a:cubicBezTo>
                  <a:cubicBezTo>
                    <a:pt x="647" y="1151"/>
                    <a:pt x="274" y="669"/>
                    <a:pt x="271" y="130"/>
                  </a:cubicBezTo>
                  <a:cubicBezTo>
                    <a:pt x="271" y="44"/>
                    <a:pt x="205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4898250" y="2213225"/>
              <a:ext cx="400" cy="175"/>
            </a:xfrm>
            <a:custGeom>
              <a:avLst/>
              <a:gdLst/>
              <a:ahLst/>
              <a:cxnLst/>
              <a:rect l="l" t="t" r="r" b="b"/>
              <a:pathLst>
                <a:path w="16" h="7" extrusionOk="0">
                  <a:moveTo>
                    <a:pt x="15" y="1"/>
                  </a:moveTo>
                  <a:cubicBezTo>
                    <a:pt x="9" y="3"/>
                    <a:pt x="5" y="5"/>
                    <a:pt x="1" y="6"/>
                  </a:cubicBezTo>
                  <a:cubicBezTo>
                    <a:pt x="8" y="5"/>
                    <a:pt x="14" y="3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4902525" y="2213700"/>
              <a:ext cx="325" cy="225"/>
            </a:xfrm>
            <a:custGeom>
              <a:avLst/>
              <a:gdLst/>
              <a:ahLst/>
              <a:cxnLst/>
              <a:rect l="l" t="t" r="r" b="b"/>
              <a:pathLst>
                <a:path w="13" h="9" extrusionOk="0">
                  <a:moveTo>
                    <a:pt x="0" y="0"/>
                  </a:moveTo>
                  <a:cubicBezTo>
                    <a:pt x="2" y="2"/>
                    <a:pt x="6" y="6"/>
                    <a:pt x="13" y="9"/>
                  </a:cubicBezTo>
                  <a:cubicBezTo>
                    <a:pt x="9" y="6"/>
                    <a:pt x="4" y="3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4808025" y="2190375"/>
              <a:ext cx="250900" cy="760475"/>
            </a:xfrm>
            <a:custGeom>
              <a:avLst/>
              <a:gdLst/>
              <a:ahLst/>
              <a:cxnLst/>
              <a:rect l="l" t="t" r="r" b="b"/>
              <a:pathLst>
                <a:path w="10036" h="30419" extrusionOk="0">
                  <a:moveTo>
                    <a:pt x="4006" y="905"/>
                  </a:moveTo>
                  <a:cubicBezTo>
                    <a:pt x="3966" y="908"/>
                    <a:pt x="4014" y="910"/>
                    <a:pt x="4041" y="912"/>
                  </a:cubicBezTo>
                  <a:cubicBezTo>
                    <a:pt x="4048" y="913"/>
                    <a:pt x="4065" y="919"/>
                    <a:pt x="4071" y="920"/>
                  </a:cubicBezTo>
                  <a:cubicBezTo>
                    <a:pt x="4074" y="921"/>
                    <a:pt x="4075" y="921"/>
                    <a:pt x="4076" y="921"/>
                  </a:cubicBezTo>
                  <a:cubicBezTo>
                    <a:pt x="4076" y="921"/>
                    <a:pt x="4077" y="921"/>
                    <a:pt x="4078" y="922"/>
                  </a:cubicBezTo>
                  <a:lnTo>
                    <a:pt x="4099" y="939"/>
                  </a:lnTo>
                  <a:cubicBezTo>
                    <a:pt x="4099" y="938"/>
                    <a:pt x="4099" y="937"/>
                    <a:pt x="4099" y="937"/>
                  </a:cubicBezTo>
                  <a:lnTo>
                    <a:pt x="4099" y="937"/>
                  </a:lnTo>
                  <a:cubicBezTo>
                    <a:pt x="4101" y="937"/>
                    <a:pt x="4107" y="941"/>
                    <a:pt x="4112" y="947"/>
                  </a:cubicBezTo>
                  <a:cubicBezTo>
                    <a:pt x="4112" y="947"/>
                    <a:pt x="4112" y="947"/>
                    <a:pt x="4112" y="947"/>
                  </a:cubicBezTo>
                  <a:lnTo>
                    <a:pt x="4112" y="947"/>
                  </a:lnTo>
                  <a:cubicBezTo>
                    <a:pt x="4112" y="949"/>
                    <a:pt x="4112" y="949"/>
                    <a:pt x="4113" y="949"/>
                  </a:cubicBezTo>
                  <a:lnTo>
                    <a:pt x="4113" y="949"/>
                  </a:lnTo>
                  <a:cubicBezTo>
                    <a:pt x="4113" y="948"/>
                    <a:pt x="4112" y="948"/>
                    <a:pt x="4112" y="947"/>
                  </a:cubicBezTo>
                  <a:lnTo>
                    <a:pt x="4112" y="947"/>
                  </a:lnTo>
                  <a:lnTo>
                    <a:pt x="4114" y="949"/>
                  </a:lnTo>
                  <a:cubicBezTo>
                    <a:pt x="4113" y="949"/>
                    <a:pt x="4113" y="949"/>
                    <a:pt x="4113" y="949"/>
                  </a:cubicBezTo>
                  <a:lnTo>
                    <a:pt x="4113" y="949"/>
                  </a:lnTo>
                  <a:cubicBezTo>
                    <a:pt x="4119" y="956"/>
                    <a:pt x="4131" y="975"/>
                    <a:pt x="4132" y="976"/>
                  </a:cubicBezTo>
                  <a:lnTo>
                    <a:pt x="4132" y="976"/>
                  </a:lnTo>
                  <a:cubicBezTo>
                    <a:pt x="4133" y="981"/>
                    <a:pt x="4135" y="986"/>
                    <a:pt x="4139" y="990"/>
                  </a:cubicBezTo>
                  <a:cubicBezTo>
                    <a:pt x="4141" y="993"/>
                    <a:pt x="4141" y="991"/>
                    <a:pt x="4142" y="993"/>
                  </a:cubicBezTo>
                  <a:cubicBezTo>
                    <a:pt x="4142" y="1005"/>
                    <a:pt x="4148" y="1025"/>
                    <a:pt x="4149" y="1038"/>
                  </a:cubicBezTo>
                  <a:cubicBezTo>
                    <a:pt x="4149" y="1042"/>
                    <a:pt x="4150" y="1042"/>
                    <a:pt x="4150" y="1045"/>
                  </a:cubicBezTo>
                  <a:cubicBezTo>
                    <a:pt x="4150" y="1047"/>
                    <a:pt x="4149" y="1047"/>
                    <a:pt x="4149" y="1055"/>
                  </a:cubicBezTo>
                  <a:cubicBezTo>
                    <a:pt x="4148" y="1069"/>
                    <a:pt x="4146" y="1085"/>
                    <a:pt x="4143" y="1102"/>
                  </a:cubicBezTo>
                  <a:cubicBezTo>
                    <a:pt x="4143" y="1106"/>
                    <a:pt x="4141" y="1119"/>
                    <a:pt x="4139" y="1125"/>
                  </a:cubicBezTo>
                  <a:cubicBezTo>
                    <a:pt x="4136" y="1132"/>
                    <a:pt x="4133" y="1139"/>
                    <a:pt x="4132" y="1146"/>
                  </a:cubicBezTo>
                  <a:lnTo>
                    <a:pt x="4119" y="1170"/>
                  </a:lnTo>
                  <a:cubicBezTo>
                    <a:pt x="4091" y="1143"/>
                    <a:pt x="4058" y="1131"/>
                    <a:pt x="4025" y="1131"/>
                  </a:cubicBezTo>
                  <a:cubicBezTo>
                    <a:pt x="3981" y="1131"/>
                    <a:pt x="3937" y="1152"/>
                    <a:pt x="3908" y="1187"/>
                  </a:cubicBezTo>
                  <a:lnTo>
                    <a:pt x="3892" y="1154"/>
                  </a:lnTo>
                  <a:cubicBezTo>
                    <a:pt x="3888" y="1147"/>
                    <a:pt x="3887" y="1140"/>
                    <a:pt x="3884" y="1133"/>
                  </a:cubicBezTo>
                  <a:cubicBezTo>
                    <a:pt x="3884" y="1132"/>
                    <a:pt x="3877" y="1102"/>
                    <a:pt x="3874" y="1096"/>
                  </a:cubicBezTo>
                  <a:cubicBezTo>
                    <a:pt x="3877" y="1082"/>
                    <a:pt x="3877" y="1071"/>
                    <a:pt x="3874" y="1062"/>
                  </a:cubicBezTo>
                  <a:cubicBezTo>
                    <a:pt x="3874" y="1059"/>
                    <a:pt x="3877" y="1035"/>
                    <a:pt x="3877" y="1031"/>
                  </a:cubicBezTo>
                  <a:cubicBezTo>
                    <a:pt x="3879" y="997"/>
                    <a:pt x="3878" y="1000"/>
                    <a:pt x="3895" y="963"/>
                  </a:cubicBezTo>
                  <a:lnTo>
                    <a:pt x="3895" y="963"/>
                  </a:lnTo>
                  <a:cubicBezTo>
                    <a:pt x="3893" y="968"/>
                    <a:pt x="3892" y="971"/>
                    <a:pt x="3893" y="971"/>
                  </a:cubicBezTo>
                  <a:cubicBezTo>
                    <a:pt x="3894" y="971"/>
                    <a:pt x="3903" y="955"/>
                    <a:pt x="3909" y="943"/>
                  </a:cubicBezTo>
                  <a:cubicBezTo>
                    <a:pt x="3913" y="942"/>
                    <a:pt x="3924" y="930"/>
                    <a:pt x="3929" y="924"/>
                  </a:cubicBezTo>
                  <a:lnTo>
                    <a:pt x="3929" y="924"/>
                  </a:lnTo>
                  <a:cubicBezTo>
                    <a:pt x="3930" y="923"/>
                    <a:pt x="3931" y="922"/>
                    <a:pt x="3931" y="922"/>
                  </a:cubicBezTo>
                  <a:lnTo>
                    <a:pt x="3931" y="922"/>
                  </a:lnTo>
                  <a:cubicBezTo>
                    <a:pt x="3931" y="922"/>
                    <a:pt x="3931" y="922"/>
                    <a:pt x="3931" y="922"/>
                  </a:cubicBezTo>
                  <a:cubicBezTo>
                    <a:pt x="3936" y="917"/>
                    <a:pt x="3942" y="915"/>
                    <a:pt x="3944" y="915"/>
                  </a:cubicBezTo>
                  <a:cubicBezTo>
                    <a:pt x="3946" y="915"/>
                    <a:pt x="3946" y="916"/>
                    <a:pt x="3943" y="917"/>
                  </a:cubicBezTo>
                  <a:cubicBezTo>
                    <a:pt x="3950" y="913"/>
                    <a:pt x="3959" y="912"/>
                    <a:pt x="3965" y="908"/>
                  </a:cubicBezTo>
                  <a:lnTo>
                    <a:pt x="3970" y="908"/>
                  </a:lnTo>
                  <a:cubicBezTo>
                    <a:pt x="3980" y="908"/>
                    <a:pt x="3993" y="905"/>
                    <a:pt x="4006" y="905"/>
                  </a:cubicBezTo>
                  <a:close/>
                  <a:moveTo>
                    <a:pt x="4026" y="417"/>
                  </a:moveTo>
                  <a:cubicBezTo>
                    <a:pt x="4057" y="418"/>
                    <a:pt x="4089" y="420"/>
                    <a:pt x="4121" y="425"/>
                  </a:cubicBezTo>
                  <a:cubicBezTo>
                    <a:pt x="4133" y="427"/>
                    <a:pt x="4145" y="429"/>
                    <a:pt x="4158" y="432"/>
                  </a:cubicBezTo>
                  <a:cubicBezTo>
                    <a:pt x="4160" y="433"/>
                    <a:pt x="4162" y="433"/>
                    <a:pt x="4163" y="433"/>
                  </a:cubicBezTo>
                  <a:cubicBezTo>
                    <a:pt x="4164" y="433"/>
                    <a:pt x="4165" y="433"/>
                    <a:pt x="4167" y="434"/>
                  </a:cubicBezTo>
                  <a:cubicBezTo>
                    <a:pt x="4169" y="434"/>
                    <a:pt x="4167" y="434"/>
                    <a:pt x="4170" y="437"/>
                  </a:cubicBezTo>
                  <a:cubicBezTo>
                    <a:pt x="4199" y="445"/>
                    <a:pt x="4226" y="454"/>
                    <a:pt x="4253" y="465"/>
                  </a:cubicBezTo>
                  <a:cubicBezTo>
                    <a:pt x="4267" y="469"/>
                    <a:pt x="4278" y="476"/>
                    <a:pt x="4292" y="482"/>
                  </a:cubicBezTo>
                  <a:cubicBezTo>
                    <a:pt x="4297" y="486"/>
                    <a:pt x="4325" y="502"/>
                    <a:pt x="4326" y="503"/>
                  </a:cubicBezTo>
                  <a:cubicBezTo>
                    <a:pt x="4353" y="522"/>
                    <a:pt x="4377" y="540"/>
                    <a:pt x="4403" y="560"/>
                  </a:cubicBezTo>
                  <a:cubicBezTo>
                    <a:pt x="4407" y="564"/>
                    <a:pt x="4406" y="564"/>
                    <a:pt x="4407" y="564"/>
                  </a:cubicBezTo>
                  <a:cubicBezTo>
                    <a:pt x="4412" y="567"/>
                    <a:pt x="4412" y="567"/>
                    <a:pt x="4417" y="574"/>
                  </a:cubicBezTo>
                  <a:cubicBezTo>
                    <a:pt x="4417" y="578"/>
                    <a:pt x="4423" y="581"/>
                    <a:pt x="4426" y="587"/>
                  </a:cubicBezTo>
                  <a:cubicBezTo>
                    <a:pt x="4380" y="564"/>
                    <a:pt x="4332" y="544"/>
                    <a:pt x="4284" y="529"/>
                  </a:cubicBezTo>
                  <a:cubicBezTo>
                    <a:pt x="4279" y="527"/>
                    <a:pt x="4275" y="526"/>
                    <a:pt x="4270" y="526"/>
                  </a:cubicBezTo>
                  <a:cubicBezTo>
                    <a:pt x="4263" y="526"/>
                    <a:pt x="4256" y="529"/>
                    <a:pt x="4248" y="532"/>
                  </a:cubicBezTo>
                  <a:cubicBezTo>
                    <a:pt x="4174" y="498"/>
                    <a:pt x="4093" y="477"/>
                    <a:pt x="4007" y="477"/>
                  </a:cubicBezTo>
                  <a:cubicBezTo>
                    <a:pt x="4001" y="477"/>
                    <a:pt x="3996" y="478"/>
                    <a:pt x="3990" y="478"/>
                  </a:cubicBezTo>
                  <a:cubicBezTo>
                    <a:pt x="3766" y="482"/>
                    <a:pt x="3574" y="615"/>
                    <a:pt x="3491" y="821"/>
                  </a:cubicBezTo>
                  <a:cubicBezTo>
                    <a:pt x="3403" y="1035"/>
                    <a:pt x="3451" y="1275"/>
                    <a:pt x="3577" y="1461"/>
                  </a:cubicBezTo>
                  <a:cubicBezTo>
                    <a:pt x="3594" y="1485"/>
                    <a:pt x="3616" y="1506"/>
                    <a:pt x="3635" y="1526"/>
                  </a:cubicBezTo>
                  <a:cubicBezTo>
                    <a:pt x="3586" y="1489"/>
                    <a:pt x="3539" y="1447"/>
                    <a:pt x="3495" y="1387"/>
                  </a:cubicBezTo>
                  <a:cubicBezTo>
                    <a:pt x="3489" y="1380"/>
                    <a:pt x="3488" y="1376"/>
                    <a:pt x="3486" y="1374"/>
                  </a:cubicBezTo>
                  <a:cubicBezTo>
                    <a:pt x="3486" y="1373"/>
                    <a:pt x="3484" y="1369"/>
                    <a:pt x="3481" y="1362"/>
                  </a:cubicBezTo>
                  <a:cubicBezTo>
                    <a:pt x="3474" y="1347"/>
                    <a:pt x="3465" y="1333"/>
                    <a:pt x="3460" y="1319"/>
                  </a:cubicBezTo>
                  <a:cubicBezTo>
                    <a:pt x="3447" y="1293"/>
                    <a:pt x="3437" y="1267"/>
                    <a:pt x="3425" y="1238"/>
                  </a:cubicBezTo>
                  <a:cubicBezTo>
                    <a:pt x="3423" y="1230"/>
                    <a:pt x="3423" y="1227"/>
                    <a:pt x="3420" y="1225"/>
                  </a:cubicBezTo>
                  <a:cubicBezTo>
                    <a:pt x="3420" y="1223"/>
                    <a:pt x="3420" y="1223"/>
                    <a:pt x="3418" y="1211"/>
                  </a:cubicBezTo>
                  <a:cubicBezTo>
                    <a:pt x="3416" y="1198"/>
                    <a:pt x="3413" y="1187"/>
                    <a:pt x="3410" y="1173"/>
                  </a:cubicBezTo>
                  <a:cubicBezTo>
                    <a:pt x="3403" y="1140"/>
                    <a:pt x="3398" y="1109"/>
                    <a:pt x="3396" y="1075"/>
                  </a:cubicBezTo>
                  <a:cubicBezTo>
                    <a:pt x="3396" y="1075"/>
                    <a:pt x="3394" y="1041"/>
                    <a:pt x="3394" y="1038"/>
                  </a:cubicBezTo>
                  <a:cubicBezTo>
                    <a:pt x="3394" y="1025"/>
                    <a:pt x="3394" y="1011"/>
                    <a:pt x="3396" y="998"/>
                  </a:cubicBezTo>
                  <a:cubicBezTo>
                    <a:pt x="3397" y="969"/>
                    <a:pt x="3401" y="940"/>
                    <a:pt x="3406" y="912"/>
                  </a:cubicBezTo>
                  <a:cubicBezTo>
                    <a:pt x="3413" y="871"/>
                    <a:pt x="3427" y="820"/>
                    <a:pt x="3455" y="756"/>
                  </a:cubicBezTo>
                  <a:cubicBezTo>
                    <a:pt x="3458" y="750"/>
                    <a:pt x="3474" y="722"/>
                    <a:pt x="3474" y="722"/>
                  </a:cubicBezTo>
                  <a:lnTo>
                    <a:pt x="3474" y="722"/>
                  </a:lnTo>
                  <a:cubicBezTo>
                    <a:pt x="3474" y="722"/>
                    <a:pt x="3473" y="723"/>
                    <a:pt x="3470" y="727"/>
                  </a:cubicBezTo>
                  <a:lnTo>
                    <a:pt x="3470" y="727"/>
                  </a:lnTo>
                  <a:cubicBezTo>
                    <a:pt x="3476" y="718"/>
                    <a:pt x="3482" y="707"/>
                    <a:pt x="3488" y="699"/>
                  </a:cubicBezTo>
                  <a:cubicBezTo>
                    <a:pt x="3505" y="672"/>
                    <a:pt x="3525" y="645"/>
                    <a:pt x="3546" y="621"/>
                  </a:cubicBezTo>
                  <a:cubicBezTo>
                    <a:pt x="3550" y="617"/>
                    <a:pt x="3550" y="617"/>
                    <a:pt x="3552" y="614"/>
                  </a:cubicBezTo>
                  <a:cubicBezTo>
                    <a:pt x="3564" y="601"/>
                    <a:pt x="3576" y="588"/>
                    <a:pt x="3590" y="576"/>
                  </a:cubicBezTo>
                  <a:cubicBezTo>
                    <a:pt x="3611" y="557"/>
                    <a:pt x="3635" y="539"/>
                    <a:pt x="3660" y="523"/>
                  </a:cubicBezTo>
                  <a:lnTo>
                    <a:pt x="3675" y="513"/>
                  </a:lnTo>
                  <a:lnTo>
                    <a:pt x="3687" y="507"/>
                  </a:lnTo>
                  <a:cubicBezTo>
                    <a:pt x="3699" y="502"/>
                    <a:pt x="3709" y="495"/>
                    <a:pt x="3721" y="489"/>
                  </a:cubicBezTo>
                  <a:cubicBezTo>
                    <a:pt x="3749" y="475"/>
                    <a:pt x="3779" y="462"/>
                    <a:pt x="3809" y="452"/>
                  </a:cubicBezTo>
                  <a:cubicBezTo>
                    <a:pt x="3816" y="449"/>
                    <a:pt x="3823" y="446"/>
                    <a:pt x="3831" y="445"/>
                  </a:cubicBezTo>
                  <a:cubicBezTo>
                    <a:pt x="3837" y="444"/>
                    <a:pt x="3851" y="439"/>
                    <a:pt x="3858" y="438"/>
                  </a:cubicBezTo>
                  <a:cubicBezTo>
                    <a:pt x="3887" y="431"/>
                    <a:pt x="3915" y="425"/>
                    <a:pt x="3943" y="422"/>
                  </a:cubicBezTo>
                  <a:cubicBezTo>
                    <a:pt x="3966" y="418"/>
                    <a:pt x="3987" y="417"/>
                    <a:pt x="4010" y="417"/>
                  </a:cubicBezTo>
                  <a:close/>
                  <a:moveTo>
                    <a:pt x="1415" y="3518"/>
                  </a:moveTo>
                  <a:cubicBezTo>
                    <a:pt x="1507" y="3518"/>
                    <a:pt x="1577" y="3621"/>
                    <a:pt x="1614" y="3712"/>
                  </a:cubicBezTo>
                  <a:cubicBezTo>
                    <a:pt x="1556" y="3698"/>
                    <a:pt x="1496" y="3691"/>
                    <a:pt x="1437" y="3691"/>
                  </a:cubicBezTo>
                  <a:cubicBezTo>
                    <a:pt x="1335" y="3691"/>
                    <a:pt x="1233" y="3711"/>
                    <a:pt x="1138" y="3751"/>
                  </a:cubicBezTo>
                  <a:cubicBezTo>
                    <a:pt x="1199" y="3653"/>
                    <a:pt x="1277" y="3568"/>
                    <a:pt x="1361" y="3529"/>
                  </a:cubicBezTo>
                  <a:cubicBezTo>
                    <a:pt x="1380" y="3521"/>
                    <a:pt x="1398" y="3518"/>
                    <a:pt x="1415" y="3518"/>
                  </a:cubicBezTo>
                  <a:close/>
                  <a:moveTo>
                    <a:pt x="7839" y="3467"/>
                  </a:moveTo>
                  <a:cubicBezTo>
                    <a:pt x="7842" y="3545"/>
                    <a:pt x="7853" y="3623"/>
                    <a:pt x="7873" y="3695"/>
                  </a:cubicBezTo>
                  <a:cubicBezTo>
                    <a:pt x="7852" y="3769"/>
                    <a:pt x="7859" y="3844"/>
                    <a:pt x="7886" y="3914"/>
                  </a:cubicBezTo>
                  <a:cubicBezTo>
                    <a:pt x="7885" y="3915"/>
                    <a:pt x="7885" y="3918"/>
                    <a:pt x="7882" y="3920"/>
                  </a:cubicBezTo>
                  <a:cubicBezTo>
                    <a:pt x="7780" y="3771"/>
                    <a:pt x="7773" y="3603"/>
                    <a:pt x="7839" y="3467"/>
                  </a:cubicBezTo>
                  <a:close/>
                  <a:moveTo>
                    <a:pt x="1113" y="4298"/>
                  </a:moveTo>
                  <a:cubicBezTo>
                    <a:pt x="1150" y="4367"/>
                    <a:pt x="1197" y="4425"/>
                    <a:pt x="1253" y="4466"/>
                  </a:cubicBezTo>
                  <a:cubicBezTo>
                    <a:pt x="1340" y="4528"/>
                    <a:pt x="1431" y="4554"/>
                    <a:pt x="1516" y="4554"/>
                  </a:cubicBezTo>
                  <a:cubicBezTo>
                    <a:pt x="1516" y="4565"/>
                    <a:pt x="1513" y="4574"/>
                    <a:pt x="1513" y="4585"/>
                  </a:cubicBezTo>
                  <a:cubicBezTo>
                    <a:pt x="1459" y="4611"/>
                    <a:pt x="1408" y="4622"/>
                    <a:pt x="1361" y="4622"/>
                  </a:cubicBezTo>
                  <a:cubicBezTo>
                    <a:pt x="1253" y="4622"/>
                    <a:pt x="1163" y="4561"/>
                    <a:pt x="1099" y="4472"/>
                  </a:cubicBezTo>
                  <a:cubicBezTo>
                    <a:pt x="1090" y="4412"/>
                    <a:pt x="1096" y="4354"/>
                    <a:pt x="1113" y="4298"/>
                  </a:cubicBezTo>
                  <a:close/>
                  <a:moveTo>
                    <a:pt x="5200" y="8997"/>
                  </a:moveTo>
                  <a:lnTo>
                    <a:pt x="5200" y="8997"/>
                  </a:lnTo>
                  <a:cubicBezTo>
                    <a:pt x="5192" y="9203"/>
                    <a:pt x="5183" y="9407"/>
                    <a:pt x="5175" y="9612"/>
                  </a:cubicBezTo>
                  <a:cubicBezTo>
                    <a:pt x="5091" y="9612"/>
                    <a:pt x="5006" y="9611"/>
                    <a:pt x="4921" y="9611"/>
                  </a:cubicBezTo>
                  <a:cubicBezTo>
                    <a:pt x="4879" y="9611"/>
                    <a:pt x="4837" y="9611"/>
                    <a:pt x="4795" y="9612"/>
                  </a:cubicBezTo>
                  <a:cubicBezTo>
                    <a:pt x="4759" y="9413"/>
                    <a:pt x="4717" y="9219"/>
                    <a:pt x="4668" y="9024"/>
                  </a:cubicBezTo>
                  <a:cubicBezTo>
                    <a:pt x="4844" y="9022"/>
                    <a:pt x="5022" y="9012"/>
                    <a:pt x="5200" y="8997"/>
                  </a:cubicBezTo>
                  <a:close/>
                  <a:moveTo>
                    <a:pt x="5782" y="8943"/>
                  </a:moveTo>
                  <a:lnTo>
                    <a:pt x="5782" y="8943"/>
                  </a:lnTo>
                  <a:cubicBezTo>
                    <a:pt x="5747" y="9169"/>
                    <a:pt x="5718" y="9396"/>
                    <a:pt x="5703" y="9623"/>
                  </a:cubicBezTo>
                  <a:cubicBezTo>
                    <a:pt x="5592" y="9617"/>
                    <a:pt x="5483" y="9615"/>
                    <a:pt x="5373" y="9615"/>
                  </a:cubicBezTo>
                  <a:lnTo>
                    <a:pt x="5354" y="9615"/>
                  </a:lnTo>
                  <a:cubicBezTo>
                    <a:pt x="5375" y="9403"/>
                    <a:pt x="5392" y="9193"/>
                    <a:pt x="5409" y="8982"/>
                  </a:cubicBezTo>
                  <a:cubicBezTo>
                    <a:pt x="5532" y="8969"/>
                    <a:pt x="5659" y="8956"/>
                    <a:pt x="5782" y="8943"/>
                  </a:cubicBezTo>
                  <a:close/>
                  <a:moveTo>
                    <a:pt x="4942" y="9812"/>
                  </a:moveTo>
                  <a:cubicBezTo>
                    <a:pt x="5018" y="9812"/>
                    <a:pt x="5093" y="9813"/>
                    <a:pt x="5168" y="9813"/>
                  </a:cubicBezTo>
                  <a:cubicBezTo>
                    <a:pt x="5162" y="9975"/>
                    <a:pt x="5156" y="10138"/>
                    <a:pt x="5151" y="10304"/>
                  </a:cubicBezTo>
                  <a:cubicBezTo>
                    <a:pt x="5063" y="10298"/>
                    <a:pt x="4972" y="10297"/>
                    <a:pt x="4884" y="10294"/>
                  </a:cubicBezTo>
                  <a:cubicBezTo>
                    <a:pt x="4873" y="10134"/>
                    <a:pt x="4853" y="9972"/>
                    <a:pt x="4829" y="9813"/>
                  </a:cubicBezTo>
                  <a:cubicBezTo>
                    <a:pt x="4866" y="9812"/>
                    <a:pt x="4904" y="9812"/>
                    <a:pt x="4942" y="9812"/>
                  </a:cubicBezTo>
                  <a:close/>
                  <a:moveTo>
                    <a:pt x="5470" y="9812"/>
                  </a:moveTo>
                  <a:cubicBezTo>
                    <a:pt x="5493" y="9812"/>
                    <a:pt x="5516" y="9812"/>
                    <a:pt x="5539" y="9813"/>
                  </a:cubicBezTo>
                  <a:cubicBezTo>
                    <a:pt x="5591" y="9815"/>
                    <a:pt x="5642" y="9819"/>
                    <a:pt x="5694" y="9822"/>
                  </a:cubicBezTo>
                  <a:cubicBezTo>
                    <a:pt x="5686" y="9996"/>
                    <a:pt x="5683" y="10174"/>
                    <a:pt x="5688" y="10348"/>
                  </a:cubicBezTo>
                  <a:cubicBezTo>
                    <a:pt x="5591" y="10334"/>
                    <a:pt x="5491" y="10330"/>
                    <a:pt x="5410" y="10321"/>
                  </a:cubicBezTo>
                  <a:cubicBezTo>
                    <a:pt x="5364" y="10315"/>
                    <a:pt x="5318" y="10314"/>
                    <a:pt x="5271" y="10311"/>
                  </a:cubicBezTo>
                  <a:cubicBezTo>
                    <a:pt x="5293" y="10147"/>
                    <a:pt x="5311" y="9979"/>
                    <a:pt x="5331" y="9813"/>
                  </a:cubicBezTo>
                  <a:cubicBezTo>
                    <a:pt x="5376" y="9813"/>
                    <a:pt x="5423" y="9812"/>
                    <a:pt x="5470" y="9812"/>
                  </a:cubicBezTo>
                  <a:close/>
                  <a:moveTo>
                    <a:pt x="7476" y="10033"/>
                  </a:moveTo>
                  <a:cubicBezTo>
                    <a:pt x="7597" y="10073"/>
                    <a:pt x="7712" y="10122"/>
                    <a:pt x="7807" y="10198"/>
                  </a:cubicBezTo>
                  <a:cubicBezTo>
                    <a:pt x="7994" y="10348"/>
                    <a:pt x="7984" y="10562"/>
                    <a:pt x="7882" y="10745"/>
                  </a:cubicBezTo>
                  <a:cubicBezTo>
                    <a:pt x="7892" y="10694"/>
                    <a:pt x="7893" y="10643"/>
                    <a:pt x="7886" y="10589"/>
                  </a:cubicBezTo>
                  <a:cubicBezTo>
                    <a:pt x="7852" y="10349"/>
                    <a:pt x="7672" y="10162"/>
                    <a:pt x="7476" y="10033"/>
                  </a:cubicBezTo>
                  <a:close/>
                  <a:moveTo>
                    <a:pt x="4887" y="10483"/>
                  </a:moveTo>
                  <a:cubicBezTo>
                    <a:pt x="4973" y="10484"/>
                    <a:pt x="5058" y="10491"/>
                    <a:pt x="5146" y="10496"/>
                  </a:cubicBezTo>
                  <a:lnTo>
                    <a:pt x="5146" y="10511"/>
                  </a:lnTo>
                  <a:cubicBezTo>
                    <a:pt x="5145" y="10546"/>
                    <a:pt x="5173" y="10566"/>
                    <a:pt x="5199" y="10566"/>
                  </a:cubicBezTo>
                  <a:cubicBezTo>
                    <a:pt x="5222" y="10566"/>
                    <a:pt x="5243" y="10552"/>
                    <a:pt x="5247" y="10523"/>
                  </a:cubicBezTo>
                  <a:cubicBezTo>
                    <a:pt x="5249" y="10515"/>
                    <a:pt x="5249" y="10507"/>
                    <a:pt x="5249" y="10501"/>
                  </a:cubicBezTo>
                  <a:cubicBezTo>
                    <a:pt x="5274" y="10503"/>
                    <a:pt x="5300" y="10503"/>
                    <a:pt x="5325" y="10504"/>
                  </a:cubicBezTo>
                  <a:cubicBezTo>
                    <a:pt x="5419" y="10513"/>
                    <a:pt x="5511" y="10524"/>
                    <a:pt x="5605" y="10537"/>
                  </a:cubicBezTo>
                  <a:cubicBezTo>
                    <a:pt x="5636" y="10540"/>
                    <a:pt x="5694" y="10542"/>
                    <a:pt x="5747" y="10551"/>
                  </a:cubicBezTo>
                  <a:cubicBezTo>
                    <a:pt x="5785" y="10555"/>
                    <a:pt x="5820" y="10565"/>
                    <a:pt x="5836" y="10582"/>
                  </a:cubicBezTo>
                  <a:cubicBezTo>
                    <a:pt x="5886" y="10637"/>
                    <a:pt x="5871" y="10735"/>
                    <a:pt x="5823" y="10781"/>
                  </a:cubicBezTo>
                  <a:cubicBezTo>
                    <a:pt x="5795" y="10808"/>
                    <a:pt x="5761" y="10830"/>
                    <a:pt x="5728" y="10850"/>
                  </a:cubicBezTo>
                  <a:cubicBezTo>
                    <a:pt x="5664" y="10886"/>
                    <a:pt x="5595" y="10914"/>
                    <a:pt x="5524" y="10933"/>
                  </a:cubicBezTo>
                  <a:cubicBezTo>
                    <a:pt x="5446" y="10954"/>
                    <a:pt x="5367" y="10964"/>
                    <a:pt x="5289" y="10964"/>
                  </a:cubicBezTo>
                  <a:cubicBezTo>
                    <a:pt x="5123" y="10964"/>
                    <a:pt x="4960" y="10919"/>
                    <a:pt x="4814" y="10838"/>
                  </a:cubicBezTo>
                  <a:cubicBezTo>
                    <a:pt x="4882" y="10803"/>
                    <a:pt x="4955" y="10785"/>
                    <a:pt x="5029" y="10785"/>
                  </a:cubicBezTo>
                  <a:cubicBezTo>
                    <a:pt x="5106" y="10785"/>
                    <a:pt x="5183" y="10804"/>
                    <a:pt x="5254" y="10845"/>
                  </a:cubicBezTo>
                  <a:cubicBezTo>
                    <a:pt x="5267" y="10852"/>
                    <a:pt x="5279" y="10855"/>
                    <a:pt x="5291" y="10855"/>
                  </a:cubicBezTo>
                  <a:cubicBezTo>
                    <a:pt x="5355" y="10855"/>
                    <a:pt x="5405" y="10769"/>
                    <a:pt x="5338" y="10730"/>
                  </a:cubicBezTo>
                  <a:cubicBezTo>
                    <a:pt x="5235" y="10666"/>
                    <a:pt x="5124" y="10637"/>
                    <a:pt x="5013" y="10637"/>
                  </a:cubicBezTo>
                  <a:cubicBezTo>
                    <a:pt x="4972" y="10637"/>
                    <a:pt x="4931" y="10641"/>
                    <a:pt x="4891" y="10649"/>
                  </a:cubicBezTo>
                  <a:cubicBezTo>
                    <a:pt x="4891" y="10595"/>
                    <a:pt x="4888" y="10538"/>
                    <a:pt x="4887" y="10483"/>
                  </a:cubicBezTo>
                  <a:close/>
                  <a:moveTo>
                    <a:pt x="3581" y="10381"/>
                  </a:moveTo>
                  <a:cubicBezTo>
                    <a:pt x="3601" y="10381"/>
                    <a:pt x="3620" y="10381"/>
                    <a:pt x="3640" y="10382"/>
                  </a:cubicBezTo>
                  <a:cubicBezTo>
                    <a:pt x="3658" y="10382"/>
                    <a:pt x="3674" y="10385"/>
                    <a:pt x="3692" y="10385"/>
                  </a:cubicBezTo>
                  <a:cubicBezTo>
                    <a:pt x="3539" y="10412"/>
                    <a:pt x="3389" y="10442"/>
                    <a:pt x="3240" y="10480"/>
                  </a:cubicBezTo>
                  <a:cubicBezTo>
                    <a:pt x="3198" y="10491"/>
                    <a:pt x="3162" y="10520"/>
                    <a:pt x="3157" y="10565"/>
                  </a:cubicBezTo>
                  <a:cubicBezTo>
                    <a:pt x="3142" y="10764"/>
                    <a:pt x="3211" y="10944"/>
                    <a:pt x="3335" y="11090"/>
                  </a:cubicBezTo>
                  <a:cubicBezTo>
                    <a:pt x="3234" y="11036"/>
                    <a:pt x="3147" y="10969"/>
                    <a:pt x="3091" y="10879"/>
                  </a:cubicBezTo>
                  <a:cubicBezTo>
                    <a:pt x="2998" y="10733"/>
                    <a:pt x="3068" y="10576"/>
                    <a:pt x="3198" y="10481"/>
                  </a:cubicBezTo>
                  <a:cubicBezTo>
                    <a:pt x="3310" y="10401"/>
                    <a:pt x="3447" y="10381"/>
                    <a:pt x="3581" y="10381"/>
                  </a:cubicBezTo>
                  <a:close/>
                  <a:moveTo>
                    <a:pt x="5934" y="9837"/>
                  </a:moveTo>
                  <a:cubicBezTo>
                    <a:pt x="6137" y="9853"/>
                    <a:pt x="6340" y="9874"/>
                    <a:pt x="6540" y="9913"/>
                  </a:cubicBezTo>
                  <a:cubicBezTo>
                    <a:pt x="6838" y="9966"/>
                    <a:pt x="7150" y="10042"/>
                    <a:pt x="7402" y="10220"/>
                  </a:cubicBezTo>
                  <a:cubicBezTo>
                    <a:pt x="7602" y="10362"/>
                    <a:pt x="7790" y="10611"/>
                    <a:pt x="7641" y="10859"/>
                  </a:cubicBezTo>
                  <a:cubicBezTo>
                    <a:pt x="7516" y="11069"/>
                    <a:pt x="7232" y="11130"/>
                    <a:pt x="7006" y="11164"/>
                  </a:cubicBezTo>
                  <a:cubicBezTo>
                    <a:pt x="6822" y="11191"/>
                    <a:pt x="6633" y="11208"/>
                    <a:pt x="6446" y="11223"/>
                  </a:cubicBezTo>
                  <a:cubicBezTo>
                    <a:pt x="6324" y="11219"/>
                    <a:pt x="6201" y="11214"/>
                    <a:pt x="6079" y="11214"/>
                  </a:cubicBezTo>
                  <a:cubicBezTo>
                    <a:pt x="6005" y="11214"/>
                    <a:pt x="5931" y="11216"/>
                    <a:pt x="5857" y="11221"/>
                  </a:cubicBezTo>
                  <a:cubicBezTo>
                    <a:pt x="5724" y="11229"/>
                    <a:pt x="5591" y="11248"/>
                    <a:pt x="5460" y="11265"/>
                  </a:cubicBezTo>
                  <a:cubicBezTo>
                    <a:pt x="5293" y="11269"/>
                    <a:pt x="5127" y="11269"/>
                    <a:pt x="4962" y="11270"/>
                  </a:cubicBezTo>
                  <a:cubicBezTo>
                    <a:pt x="4825" y="11271"/>
                    <a:pt x="4685" y="11276"/>
                    <a:pt x="4544" y="11276"/>
                  </a:cubicBezTo>
                  <a:cubicBezTo>
                    <a:pt x="4347" y="11276"/>
                    <a:pt x="4150" y="11267"/>
                    <a:pt x="3962" y="11229"/>
                  </a:cubicBezTo>
                  <a:cubicBezTo>
                    <a:pt x="3671" y="11170"/>
                    <a:pt x="3367" y="10968"/>
                    <a:pt x="3352" y="10655"/>
                  </a:cubicBezTo>
                  <a:cubicBezTo>
                    <a:pt x="3779" y="10554"/>
                    <a:pt x="4214" y="10498"/>
                    <a:pt x="4653" y="10489"/>
                  </a:cubicBezTo>
                  <a:cubicBezTo>
                    <a:pt x="4665" y="10568"/>
                    <a:pt x="4680" y="10647"/>
                    <a:pt x="4692" y="10728"/>
                  </a:cubicBezTo>
                  <a:cubicBezTo>
                    <a:pt x="4661" y="10745"/>
                    <a:pt x="4631" y="10758"/>
                    <a:pt x="4603" y="10779"/>
                  </a:cubicBezTo>
                  <a:cubicBezTo>
                    <a:pt x="4560" y="10815"/>
                    <a:pt x="4566" y="10877"/>
                    <a:pt x="4607" y="10910"/>
                  </a:cubicBezTo>
                  <a:cubicBezTo>
                    <a:pt x="4803" y="11064"/>
                    <a:pt x="5046" y="11146"/>
                    <a:pt x="5292" y="11146"/>
                  </a:cubicBezTo>
                  <a:cubicBezTo>
                    <a:pt x="5403" y="11146"/>
                    <a:pt x="5514" y="11130"/>
                    <a:pt x="5622" y="11096"/>
                  </a:cubicBezTo>
                  <a:cubicBezTo>
                    <a:pt x="5852" y="11025"/>
                    <a:pt x="6297" y="10703"/>
                    <a:pt x="5979" y="10453"/>
                  </a:cubicBezTo>
                  <a:cubicBezTo>
                    <a:pt x="5951" y="10429"/>
                    <a:pt x="5915" y="10415"/>
                    <a:pt x="5880" y="10401"/>
                  </a:cubicBezTo>
                  <a:cubicBezTo>
                    <a:pt x="5896" y="10212"/>
                    <a:pt x="5914" y="10023"/>
                    <a:pt x="5934" y="9837"/>
                  </a:cubicBezTo>
                  <a:close/>
                  <a:moveTo>
                    <a:pt x="7467" y="8822"/>
                  </a:moveTo>
                  <a:cubicBezTo>
                    <a:pt x="7963" y="8822"/>
                    <a:pt x="8462" y="8880"/>
                    <a:pt x="8916" y="9088"/>
                  </a:cubicBezTo>
                  <a:cubicBezTo>
                    <a:pt x="9352" y="9290"/>
                    <a:pt x="9718" y="9659"/>
                    <a:pt x="9748" y="10159"/>
                  </a:cubicBezTo>
                  <a:cubicBezTo>
                    <a:pt x="9783" y="10733"/>
                    <a:pt x="9379" y="11269"/>
                    <a:pt x="8896" y="11548"/>
                  </a:cubicBezTo>
                  <a:cubicBezTo>
                    <a:pt x="8363" y="11859"/>
                    <a:pt x="7731" y="11943"/>
                    <a:pt x="7127" y="11987"/>
                  </a:cubicBezTo>
                  <a:cubicBezTo>
                    <a:pt x="6838" y="12008"/>
                    <a:pt x="6549" y="12018"/>
                    <a:pt x="6259" y="12018"/>
                  </a:cubicBezTo>
                  <a:cubicBezTo>
                    <a:pt x="5857" y="12018"/>
                    <a:pt x="5456" y="11998"/>
                    <a:pt x="5056" y="11958"/>
                  </a:cubicBezTo>
                  <a:cubicBezTo>
                    <a:pt x="4399" y="11893"/>
                    <a:pt x="3729" y="11792"/>
                    <a:pt x="3101" y="11588"/>
                  </a:cubicBezTo>
                  <a:cubicBezTo>
                    <a:pt x="2813" y="11494"/>
                    <a:pt x="2529" y="11371"/>
                    <a:pt x="2276" y="11198"/>
                  </a:cubicBezTo>
                  <a:cubicBezTo>
                    <a:pt x="2044" y="11038"/>
                    <a:pt x="1734" y="10794"/>
                    <a:pt x="1774" y="10476"/>
                  </a:cubicBezTo>
                  <a:cubicBezTo>
                    <a:pt x="1815" y="10147"/>
                    <a:pt x="2154" y="9962"/>
                    <a:pt x="2448" y="9905"/>
                  </a:cubicBezTo>
                  <a:cubicBezTo>
                    <a:pt x="2773" y="9843"/>
                    <a:pt x="3113" y="9857"/>
                    <a:pt x="3441" y="9850"/>
                  </a:cubicBezTo>
                  <a:cubicBezTo>
                    <a:pt x="3807" y="9842"/>
                    <a:pt x="4172" y="9827"/>
                    <a:pt x="4539" y="9817"/>
                  </a:cubicBezTo>
                  <a:cubicBezTo>
                    <a:pt x="4566" y="9965"/>
                    <a:pt x="4590" y="10114"/>
                    <a:pt x="4616" y="10263"/>
                  </a:cubicBezTo>
                  <a:cubicBezTo>
                    <a:pt x="4387" y="10208"/>
                    <a:pt x="4148" y="10192"/>
                    <a:pt x="3914" y="10165"/>
                  </a:cubicBezTo>
                  <a:cubicBezTo>
                    <a:pt x="3805" y="10153"/>
                    <a:pt x="3694" y="10141"/>
                    <a:pt x="3584" y="10141"/>
                  </a:cubicBezTo>
                  <a:cubicBezTo>
                    <a:pt x="3479" y="10141"/>
                    <a:pt x="3374" y="10152"/>
                    <a:pt x="3271" y="10182"/>
                  </a:cubicBezTo>
                  <a:cubicBezTo>
                    <a:pt x="2963" y="10271"/>
                    <a:pt x="2703" y="10594"/>
                    <a:pt x="2838" y="10920"/>
                  </a:cubicBezTo>
                  <a:cubicBezTo>
                    <a:pt x="2956" y="11206"/>
                    <a:pt x="3289" y="11336"/>
                    <a:pt x="3564" y="11419"/>
                  </a:cubicBezTo>
                  <a:cubicBezTo>
                    <a:pt x="3891" y="11518"/>
                    <a:pt x="4233" y="11566"/>
                    <a:pt x="4575" y="11566"/>
                  </a:cubicBezTo>
                  <a:cubicBezTo>
                    <a:pt x="4646" y="11566"/>
                    <a:pt x="4718" y="11564"/>
                    <a:pt x="4789" y="11560"/>
                  </a:cubicBezTo>
                  <a:cubicBezTo>
                    <a:pt x="5087" y="11541"/>
                    <a:pt x="5382" y="11483"/>
                    <a:pt x="5676" y="11448"/>
                  </a:cubicBezTo>
                  <a:cubicBezTo>
                    <a:pt x="5871" y="11441"/>
                    <a:pt x="6066" y="11432"/>
                    <a:pt x="6262" y="11419"/>
                  </a:cubicBezTo>
                  <a:cubicBezTo>
                    <a:pt x="6416" y="11423"/>
                    <a:pt x="6573" y="11431"/>
                    <a:pt x="6729" y="11431"/>
                  </a:cubicBezTo>
                  <a:cubicBezTo>
                    <a:pt x="6918" y="11431"/>
                    <a:pt x="7107" y="11419"/>
                    <a:pt x="7292" y="11372"/>
                  </a:cubicBezTo>
                  <a:cubicBezTo>
                    <a:pt x="7587" y="11297"/>
                    <a:pt x="7875" y="11141"/>
                    <a:pt x="8034" y="10872"/>
                  </a:cubicBezTo>
                  <a:cubicBezTo>
                    <a:pt x="8181" y="10618"/>
                    <a:pt x="8180" y="10308"/>
                    <a:pt x="7949" y="10113"/>
                  </a:cubicBezTo>
                  <a:cubicBezTo>
                    <a:pt x="7710" y="9910"/>
                    <a:pt x="7350" y="9860"/>
                    <a:pt x="7055" y="9805"/>
                  </a:cubicBezTo>
                  <a:cubicBezTo>
                    <a:pt x="6943" y="9783"/>
                    <a:pt x="6831" y="9766"/>
                    <a:pt x="6718" y="9751"/>
                  </a:cubicBezTo>
                  <a:cubicBezTo>
                    <a:pt x="6655" y="9737"/>
                    <a:pt x="6594" y="9724"/>
                    <a:pt x="6530" y="9712"/>
                  </a:cubicBezTo>
                  <a:cubicBezTo>
                    <a:pt x="6340" y="9680"/>
                    <a:pt x="6147" y="9656"/>
                    <a:pt x="5952" y="9640"/>
                  </a:cubicBezTo>
                  <a:cubicBezTo>
                    <a:pt x="5979" y="9399"/>
                    <a:pt x="6012" y="9158"/>
                    <a:pt x="6049" y="8918"/>
                  </a:cubicBezTo>
                  <a:cubicBezTo>
                    <a:pt x="6490" y="8873"/>
                    <a:pt x="6931" y="8829"/>
                    <a:pt x="7375" y="8823"/>
                  </a:cubicBezTo>
                  <a:cubicBezTo>
                    <a:pt x="7406" y="8822"/>
                    <a:pt x="7436" y="8822"/>
                    <a:pt x="7467" y="8822"/>
                  </a:cubicBezTo>
                  <a:close/>
                  <a:moveTo>
                    <a:pt x="2771" y="8995"/>
                  </a:moveTo>
                  <a:cubicBezTo>
                    <a:pt x="2939" y="8995"/>
                    <a:pt x="3108" y="9001"/>
                    <a:pt x="3274" y="9009"/>
                  </a:cubicBezTo>
                  <a:cubicBezTo>
                    <a:pt x="3616" y="9023"/>
                    <a:pt x="3958" y="9034"/>
                    <a:pt x="4298" y="9034"/>
                  </a:cubicBezTo>
                  <a:cubicBezTo>
                    <a:pt x="4318" y="9034"/>
                    <a:pt x="4339" y="9034"/>
                    <a:pt x="4359" y="9034"/>
                  </a:cubicBezTo>
                  <a:cubicBezTo>
                    <a:pt x="4377" y="9105"/>
                    <a:pt x="4403" y="9176"/>
                    <a:pt x="4420" y="9247"/>
                  </a:cubicBezTo>
                  <a:cubicBezTo>
                    <a:pt x="4453" y="9371"/>
                    <a:pt x="4480" y="9495"/>
                    <a:pt x="4504" y="9619"/>
                  </a:cubicBezTo>
                  <a:cubicBezTo>
                    <a:pt x="3994" y="9630"/>
                    <a:pt x="3484" y="9647"/>
                    <a:pt x="2976" y="9660"/>
                  </a:cubicBezTo>
                  <a:cubicBezTo>
                    <a:pt x="2645" y="9668"/>
                    <a:pt x="2295" y="9681"/>
                    <a:pt x="2001" y="9853"/>
                  </a:cubicBezTo>
                  <a:cubicBezTo>
                    <a:pt x="1764" y="9993"/>
                    <a:pt x="1571" y="10242"/>
                    <a:pt x="1567" y="10524"/>
                  </a:cubicBezTo>
                  <a:cubicBezTo>
                    <a:pt x="1564" y="10818"/>
                    <a:pt x="1767" y="11052"/>
                    <a:pt x="1980" y="11231"/>
                  </a:cubicBezTo>
                  <a:cubicBezTo>
                    <a:pt x="2241" y="11449"/>
                    <a:pt x="2550" y="11609"/>
                    <a:pt x="2866" y="11726"/>
                  </a:cubicBezTo>
                  <a:cubicBezTo>
                    <a:pt x="3271" y="11876"/>
                    <a:pt x="3701" y="11975"/>
                    <a:pt x="4133" y="12049"/>
                  </a:cubicBezTo>
                  <a:cubicBezTo>
                    <a:pt x="3638" y="12089"/>
                    <a:pt x="3120" y="12161"/>
                    <a:pt x="2617" y="12161"/>
                  </a:cubicBezTo>
                  <a:cubicBezTo>
                    <a:pt x="2040" y="12161"/>
                    <a:pt x="1483" y="12067"/>
                    <a:pt x="1005" y="11720"/>
                  </a:cubicBezTo>
                  <a:cubicBezTo>
                    <a:pt x="577" y="11411"/>
                    <a:pt x="267" y="10903"/>
                    <a:pt x="379" y="10359"/>
                  </a:cubicBezTo>
                  <a:cubicBezTo>
                    <a:pt x="483" y="9846"/>
                    <a:pt x="926" y="9458"/>
                    <a:pt x="1382" y="9246"/>
                  </a:cubicBezTo>
                  <a:cubicBezTo>
                    <a:pt x="1817" y="9044"/>
                    <a:pt x="2295" y="8995"/>
                    <a:pt x="2771" y="8995"/>
                  </a:cubicBezTo>
                  <a:close/>
                  <a:moveTo>
                    <a:pt x="8950" y="11770"/>
                  </a:moveTo>
                  <a:lnTo>
                    <a:pt x="8950" y="11770"/>
                  </a:lnTo>
                  <a:cubicBezTo>
                    <a:pt x="8330" y="12668"/>
                    <a:pt x="8103" y="13791"/>
                    <a:pt x="7876" y="14846"/>
                  </a:cubicBezTo>
                  <a:cubicBezTo>
                    <a:pt x="7642" y="15932"/>
                    <a:pt x="7337" y="17137"/>
                    <a:pt x="6464" y="17904"/>
                  </a:cubicBezTo>
                  <a:cubicBezTo>
                    <a:pt x="6071" y="18251"/>
                    <a:pt x="5581" y="18500"/>
                    <a:pt x="5051" y="18543"/>
                  </a:cubicBezTo>
                  <a:cubicBezTo>
                    <a:pt x="5006" y="18547"/>
                    <a:pt x="4960" y="18548"/>
                    <a:pt x="4915" y="18548"/>
                  </a:cubicBezTo>
                  <a:cubicBezTo>
                    <a:pt x="4450" y="18548"/>
                    <a:pt x="4015" y="18359"/>
                    <a:pt x="3667" y="18052"/>
                  </a:cubicBezTo>
                  <a:cubicBezTo>
                    <a:pt x="2801" y="17289"/>
                    <a:pt x="2598" y="16107"/>
                    <a:pt x="2383" y="15033"/>
                  </a:cubicBezTo>
                  <a:cubicBezTo>
                    <a:pt x="2263" y="14444"/>
                    <a:pt x="2123" y="13860"/>
                    <a:pt x="1885" y="13306"/>
                  </a:cubicBezTo>
                  <a:cubicBezTo>
                    <a:pt x="1714" y="12910"/>
                    <a:pt x="1503" y="12539"/>
                    <a:pt x="1255" y="12191"/>
                  </a:cubicBezTo>
                  <a:lnTo>
                    <a:pt x="1255" y="12191"/>
                  </a:lnTo>
                  <a:cubicBezTo>
                    <a:pt x="1675" y="12380"/>
                    <a:pt x="2141" y="12436"/>
                    <a:pt x="2605" y="12436"/>
                  </a:cubicBezTo>
                  <a:cubicBezTo>
                    <a:pt x="2823" y="12436"/>
                    <a:pt x="3042" y="12424"/>
                    <a:pt x="3255" y="12407"/>
                  </a:cubicBezTo>
                  <a:cubicBezTo>
                    <a:pt x="3744" y="12369"/>
                    <a:pt x="4233" y="12310"/>
                    <a:pt x="4720" y="12310"/>
                  </a:cubicBezTo>
                  <a:cubicBezTo>
                    <a:pt x="5012" y="12310"/>
                    <a:pt x="5304" y="12331"/>
                    <a:pt x="5595" y="12390"/>
                  </a:cubicBezTo>
                  <a:lnTo>
                    <a:pt x="5596" y="12390"/>
                  </a:lnTo>
                  <a:cubicBezTo>
                    <a:pt x="5724" y="12449"/>
                    <a:pt x="5852" y="12505"/>
                    <a:pt x="5992" y="12534"/>
                  </a:cubicBezTo>
                  <a:cubicBezTo>
                    <a:pt x="6060" y="12549"/>
                    <a:pt x="6130" y="12556"/>
                    <a:pt x="6201" y="12556"/>
                  </a:cubicBezTo>
                  <a:cubicBezTo>
                    <a:pt x="6275" y="12556"/>
                    <a:pt x="6349" y="12548"/>
                    <a:pt x="6422" y="12533"/>
                  </a:cubicBezTo>
                  <a:cubicBezTo>
                    <a:pt x="6548" y="12505"/>
                    <a:pt x="6747" y="12455"/>
                    <a:pt x="6822" y="12343"/>
                  </a:cubicBezTo>
                  <a:cubicBezTo>
                    <a:pt x="6848" y="12302"/>
                    <a:pt x="6846" y="12256"/>
                    <a:pt x="6832" y="12215"/>
                  </a:cubicBezTo>
                  <a:cubicBezTo>
                    <a:pt x="7002" y="12208"/>
                    <a:pt x="7172" y="12204"/>
                    <a:pt x="7343" y="12190"/>
                  </a:cubicBezTo>
                  <a:cubicBezTo>
                    <a:pt x="7889" y="12141"/>
                    <a:pt x="8462" y="12038"/>
                    <a:pt x="8950" y="11770"/>
                  </a:cubicBezTo>
                  <a:close/>
                  <a:moveTo>
                    <a:pt x="1130" y="19847"/>
                  </a:moveTo>
                  <a:cubicBezTo>
                    <a:pt x="1132" y="19847"/>
                    <a:pt x="1135" y="19847"/>
                    <a:pt x="1138" y="19847"/>
                  </a:cubicBezTo>
                  <a:cubicBezTo>
                    <a:pt x="1363" y="19854"/>
                    <a:pt x="1588" y="19945"/>
                    <a:pt x="1780" y="20058"/>
                  </a:cubicBezTo>
                  <a:cubicBezTo>
                    <a:pt x="2170" y="20292"/>
                    <a:pt x="2481" y="20648"/>
                    <a:pt x="2750" y="21010"/>
                  </a:cubicBezTo>
                  <a:cubicBezTo>
                    <a:pt x="3305" y="21759"/>
                    <a:pt x="3650" y="22618"/>
                    <a:pt x="3851" y="23516"/>
                  </a:cubicBezTo>
                  <a:cubicBezTo>
                    <a:pt x="3789" y="23368"/>
                    <a:pt x="3725" y="23222"/>
                    <a:pt x="3657" y="23076"/>
                  </a:cubicBezTo>
                  <a:cubicBezTo>
                    <a:pt x="3481" y="22704"/>
                    <a:pt x="3282" y="22342"/>
                    <a:pt x="3086" y="21979"/>
                  </a:cubicBezTo>
                  <a:cubicBezTo>
                    <a:pt x="2895" y="21624"/>
                    <a:pt x="2710" y="21267"/>
                    <a:pt x="2461" y="20951"/>
                  </a:cubicBezTo>
                  <a:cubicBezTo>
                    <a:pt x="2442" y="20926"/>
                    <a:pt x="2417" y="20916"/>
                    <a:pt x="2393" y="20916"/>
                  </a:cubicBezTo>
                  <a:cubicBezTo>
                    <a:pt x="2332" y="20916"/>
                    <a:pt x="2271" y="20981"/>
                    <a:pt x="2302" y="21050"/>
                  </a:cubicBezTo>
                  <a:cubicBezTo>
                    <a:pt x="2465" y="21419"/>
                    <a:pt x="2693" y="21749"/>
                    <a:pt x="2901" y="22095"/>
                  </a:cubicBezTo>
                  <a:cubicBezTo>
                    <a:pt x="3102" y="22433"/>
                    <a:pt x="3286" y="22778"/>
                    <a:pt x="3462" y="23130"/>
                  </a:cubicBezTo>
                  <a:cubicBezTo>
                    <a:pt x="3530" y="23265"/>
                    <a:pt x="3596" y="23405"/>
                    <a:pt x="3660" y="23544"/>
                  </a:cubicBezTo>
                  <a:cubicBezTo>
                    <a:pt x="3387" y="23169"/>
                    <a:pt x="3089" y="22813"/>
                    <a:pt x="2787" y="22460"/>
                  </a:cubicBezTo>
                  <a:cubicBezTo>
                    <a:pt x="2221" y="21799"/>
                    <a:pt x="1632" y="21142"/>
                    <a:pt x="1195" y="20386"/>
                  </a:cubicBezTo>
                  <a:cubicBezTo>
                    <a:pt x="1126" y="20269"/>
                    <a:pt x="839" y="19847"/>
                    <a:pt x="1130" y="19847"/>
                  </a:cubicBezTo>
                  <a:close/>
                  <a:moveTo>
                    <a:pt x="7536" y="22297"/>
                  </a:moveTo>
                  <a:cubicBezTo>
                    <a:pt x="7840" y="22297"/>
                    <a:pt x="8145" y="22427"/>
                    <a:pt x="8063" y="22779"/>
                  </a:cubicBezTo>
                  <a:cubicBezTo>
                    <a:pt x="7992" y="23082"/>
                    <a:pt x="7695" y="23239"/>
                    <a:pt x="7433" y="23360"/>
                  </a:cubicBezTo>
                  <a:cubicBezTo>
                    <a:pt x="6798" y="23650"/>
                    <a:pt x="6165" y="23941"/>
                    <a:pt x="5549" y="24275"/>
                  </a:cubicBezTo>
                  <a:cubicBezTo>
                    <a:pt x="5410" y="24353"/>
                    <a:pt x="5254" y="24434"/>
                    <a:pt x="5100" y="24517"/>
                  </a:cubicBezTo>
                  <a:cubicBezTo>
                    <a:pt x="5327" y="24289"/>
                    <a:pt x="5562" y="24069"/>
                    <a:pt x="5796" y="23848"/>
                  </a:cubicBezTo>
                  <a:cubicBezTo>
                    <a:pt x="6037" y="23619"/>
                    <a:pt x="6286" y="23394"/>
                    <a:pt x="6567" y="23215"/>
                  </a:cubicBezTo>
                  <a:cubicBezTo>
                    <a:pt x="6852" y="23032"/>
                    <a:pt x="7174" y="22921"/>
                    <a:pt x="7462" y="22742"/>
                  </a:cubicBezTo>
                  <a:cubicBezTo>
                    <a:pt x="7537" y="22696"/>
                    <a:pt x="7476" y="22593"/>
                    <a:pt x="7402" y="22593"/>
                  </a:cubicBezTo>
                  <a:cubicBezTo>
                    <a:pt x="7392" y="22593"/>
                    <a:pt x="7382" y="22595"/>
                    <a:pt x="7372" y="22599"/>
                  </a:cubicBezTo>
                  <a:cubicBezTo>
                    <a:pt x="7036" y="22737"/>
                    <a:pt x="6703" y="22843"/>
                    <a:pt x="6396" y="23049"/>
                  </a:cubicBezTo>
                  <a:cubicBezTo>
                    <a:pt x="6120" y="23233"/>
                    <a:pt x="5871" y="23460"/>
                    <a:pt x="5633" y="23692"/>
                  </a:cubicBezTo>
                  <a:lnTo>
                    <a:pt x="5632" y="23693"/>
                  </a:lnTo>
                  <a:cubicBezTo>
                    <a:pt x="5732" y="23551"/>
                    <a:pt x="5836" y="23411"/>
                    <a:pt x="5944" y="23274"/>
                  </a:cubicBezTo>
                  <a:cubicBezTo>
                    <a:pt x="6330" y="22785"/>
                    <a:pt x="6867" y="22303"/>
                    <a:pt x="7531" y="22297"/>
                  </a:cubicBezTo>
                  <a:cubicBezTo>
                    <a:pt x="7533" y="22297"/>
                    <a:pt x="7535" y="22297"/>
                    <a:pt x="7536" y="22297"/>
                  </a:cubicBezTo>
                  <a:close/>
                  <a:moveTo>
                    <a:pt x="4018" y="0"/>
                  </a:moveTo>
                  <a:cubicBezTo>
                    <a:pt x="3979" y="0"/>
                    <a:pt x="3939" y="2"/>
                    <a:pt x="3899" y="7"/>
                  </a:cubicBezTo>
                  <a:cubicBezTo>
                    <a:pt x="3526" y="49"/>
                    <a:pt x="3176" y="296"/>
                    <a:pt x="3057" y="658"/>
                  </a:cubicBezTo>
                  <a:cubicBezTo>
                    <a:pt x="2942" y="1007"/>
                    <a:pt x="3013" y="1430"/>
                    <a:pt x="3276" y="1695"/>
                  </a:cubicBezTo>
                  <a:cubicBezTo>
                    <a:pt x="3456" y="1875"/>
                    <a:pt x="3699" y="1969"/>
                    <a:pt x="3946" y="1969"/>
                  </a:cubicBezTo>
                  <a:cubicBezTo>
                    <a:pt x="4040" y="1969"/>
                    <a:pt x="4135" y="1955"/>
                    <a:pt x="4227" y="1928"/>
                  </a:cubicBezTo>
                  <a:cubicBezTo>
                    <a:pt x="4424" y="2325"/>
                    <a:pt x="4580" y="2751"/>
                    <a:pt x="4711" y="3161"/>
                  </a:cubicBezTo>
                  <a:cubicBezTo>
                    <a:pt x="5068" y="4281"/>
                    <a:pt x="5215" y="5460"/>
                    <a:pt x="5250" y="6634"/>
                  </a:cubicBezTo>
                  <a:cubicBezTo>
                    <a:pt x="5271" y="7342"/>
                    <a:pt x="5247" y="8048"/>
                    <a:pt x="5217" y="8755"/>
                  </a:cubicBezTo>
                  <a:cubicBezTo>
                    <a:pt x="5129" y="8762"/>
                    <a:pt x="5043" y="8773"/>
                    <a:pt x="4956" y="8779"/>
                  </a:cubicBezTo>
                  <a:cubicBezTo>
                    <a:pt x="4841" y="8786"/>
                    <a:pt x="4725" y="8786"/>
                    <a:pt x="4610" y="8787"/>
                  </a:cubicBezTo>
                  <a:cubicBezTo>
                    <a:pt x="4172" y="7207"/>
                    <a:pt x="3302" y="5750"/>
                    <a:pt x="2136" y="4595"/>
                  </a:cubicBezTo>
                  <a:cubicBezTo>
                    <a:pt x="2204" y="4491"/>
                    <a:pt x="2256" y="4378"/>
                    <a:pt x="2290" y="4263"/>
                  </a:cubicBezTo>
                  <a:cubicBezTo>
                    <a:pt x="2464" y="3676"/>
                    <a:pt x="2120" y="2829"/>
                    <a:pt x="1431" y="2800"/>
                  </a:cubicBezTo>
                  <a:cubicBezTo>
                    <a:pt x="1417" y="2800"/>
                    <a:pt x="1404" y="2799"/>
                    <a:pt x="1391" y="2799"/>
                  </a:cubicBezTo>
                  <a:cubicBezTo>
                    <a:pt x="673" y="2799"/>
                    <a:pt x="336" y="3661"/>
                    <a:pt x="459" y="4269"/>
                  </a:cubicBezTo>
                  <a:cubicBezTo>
                    <a:pt x="530" y="4622"/>
                    <a:pt x="750" y="4955"/>
                    <a:pt x="1106" y="5070"/>
                  </a:cubicBezTo>
                  <a:cubicBezTo>
                    <a:pt x="1196" y="5099"/>
                    <a:pt x="1291" y="5114"/>
                    <a:pt x="1386" y="5114"/>
                  </a:cubicBezTo>
                  <a:cubicBezTo>
                    <a:pt x="1602" y="5114"/>
                    <a:pt x="1816" y="5035"/>
                    <a:pt x="1961" y="4867"/>
                  </a:cubicBezTo>
                  <a:cubicBezTo>
                    <a:pt x="2079" y="4987"/>
                    <a:pt x="2197" y="5109"/>
                    <a:pt x="2309" y="5235"/>
                  </a:cubicBezTo>
                  <a:cubicBezTo>
                    <a:pt x="2987" y="5995"/>
                    <a:pt x="3538" y="6864"/>
                    <a:pt x="3938" y="7800"/>
                  </a:cubicBezTo>
                  <a:cubicBezTo>
                    <a:pt x="4077" y="8123"/>
                    <a:pt x="4190" y="8457"/>
                    <a:pt x="4291" y="8795"/>
                  </a:cubicBezTo>
                  <a:cubicBezTo>
                    <a:pt x="3800" y="8787"/>
                    <a:pt x="3311" y="8748"/>
                    <a:pt x="2820" y="8748"/>
                  </a:cubicBezTo>
                  <a:cubicBezTo>
                    <a:pt x="2735" y="8748"/>
                    <a:pt x="2650" y="8749"/>
                    <a:pt x="2564" y="8752"/>
                  </a:cubicBezTo>
                  <a:cubicBezTo>
                    <a:pt x="1905" y="8772"/>
                    <a:pt x="1252" y="8925"/>
                    <a:pt x="734" y="9356"/>
                  </a:cubicBezTo>
                  <a:cubicBezTo>
                    <a:pt x="290" y="9715"/>
                    <a:pt x="1" y="10263"/>
                    <a:pt x="100" y="10839"/>
                  </a:cubicBezTo>
                  <a:cubicBezTo>
                    <a:pt x="171" y="11250"/>
                    <a:pt x="416" y="11604"/>
                    <a:pt x="734" y="11868"/>
                  </a:cubicBezTo>
                  <a:cubicBezTo>
                    <a:pt x="703" y="11916"/>
                    <a:pt x="700" y="11980"/>
                    <a:pt x="744" y="12038"/>
                  </a:cubicBezTo>
                  <a:cubicBezTo>
                    <a:pt x="1170" y="12584"/>
                    <a:pt x="1514" y="13190"/>
                    <a:pt x="1746" y="13842"/>
                  </a:cubicBezTo>
                  <a:cubicBezTo>
                    <a:pt x="1990" y="14531"/>
                    <a:pt x="2086" y="15257"/>
                    <a:pt x="2254" y="15966"/>
                  </a:cubicBezTo>
                  <a:cubicBezTo>
                    <a:pt x="2387" y="16535"/>
                    <a:pt x="2590" y="17123"/>
                    <a:pt x="2909" y="17624"/>
                  </a:cubicBezTo>
                  <a:cubicBezTo>
                    <a:pt x="2481" y="17781"/>
                    <a:pt x="2181" y="18241"/>
                    <a:pt x="2422" y="18688"/>
                  </a:cubicBezTo>
                  <a:cubicBezTo>
                    <a:pt x="2534" y="18897"/>
                    <a:pt x="2748" y="19022"/>
                    <a:pt x="2985" y="19022"/>
                  </a:cubicBezTo>
                  <a:cubicBezTo>
                    <a:pt x="2999" y="19022"/>
                    <a:pt x="3013" y="19022"/>
                    <a:pt x="3027" y="19021"/>
                  </a:cubicBezTo>
                  <a:cubicBezTo>
                    <a:pt x="3218" y="19008"/>
                    <a:pt x="3391" y="18923"/>
                    <a:pt x="3550" y="18817"/>
                  </a:cubicBezTo>
                  <a:cubicBezTo>
                    <a:pt x="3564" y="19039"/>
                    <a:pt x="3564" y="19264"/>
                    <a:pt x="3645" y="19472"/>
                  </a:cubicBezTo>
                  <a:cubicBezTo>
                    <a:pt x="3736" y="19703"/>
                    <a:pt x="3942" y="19919"/>
                    <a:pt x="4197" y="19955"/>
                  </a:cubicBezTo>
                  <a:cubicBezTo>
                    <a:pt x="4221" y="19958"/>
                    <a:pt x="4245" y="19960"/>
                    <a:pt x="4268" y="19960"/>
                  </a:cubicBezTo>
                  <a:cubicBezTo>
                    <a:pt x="4520" y="19960"/>
                    <a:pt x="4723" y="19765"/>
                    <a:pt x="4867" y="19570"/>
                  </a:cubicBezTo>
                  <a:cubicBezTo>
                    <a:pt x="4934" y="19482"/>
                    <a:pt x="4983" y="19384"/>
                    <a:pt x="5027" y="19283"/>
                  </a:cubicBezTo>
                  <a:lnTo>
                    <a:pt x="5027" y="19283"/>
                  </a:lnTo>
                  <a:cubicBezTo>
                    <a:pt x="4997" y="19811"/>
                    <a:pt x="4959" y="20342"/>
                    <a:pt x="4936" y="20873"/>
                  </a:cubicBezTo>
                  <a:cubicBezTo>
                    <a:pt x="4909" y="21498"/>
                    <a:pt x="4874" y="22122"/>
                    <a:pt x="4813" y="22747"/>
                  </a:cubicBezTo>
                  <a:cubicBezTo>
                    <a:pt x="4749" y="23381"/>
                    <a:pt x="4653" y="24015"/>
                    <a:pt x="4498" y="24637"/>
                  </a:cubicBezTo>
                  <a:cubicBezTo>
                    <a:pt x="4481" y="24707"/>
                    <a:pt x="4460" y="24777"/>
                    <a:pt x="4441" y="24848"/>
                  </a:cubicBezTo>
                  <a:cubicBezTo>
                    <a:pt x="4370" y="24692"/>
                    <a:pt x="4292" y="24540"/>
                    <a:pt x="4209" y="24391"/>
                  </a:cubicBezTo>
                  <a:cubicBezTo>
                    <a:pt x="4160" y="23870"/>
                    <a:pt x="4064" y="23357"/>
                    <a:pt x="3916" y="22859"/>
                  </a:cubicBezTo>
                  <a:cubicBezTo>
                    <a:pt x="3645" y="21944"/>
                    <a:pt x="3193" y="21068"/>
                    <a:pt x="2539" y="20366"/>
                  </a:cubicBezTo>
                  <a:cubicBezTo>
                    <a:pt x="2218" y="20023"/>
                    <a:pt x="1828" y="19711"/>
                    <a:pt x="1355" y="19607"/>
                  </a:cubicBezTo>
                  <a:cubicBezTo>
                    <a:pt x="1281" y="19591"/>
                    <a:pt x="1198" y="19577"/>
                    <a:pt x="1116" y="19577"/>
                  </a:cubicBezTo>
                  <a:cubicBezTo>
                    <a:pt x="985" y="19577"/>
                    <a:pt x="857" y="19612"/>
                    <a:pt x="779" y="19730"/>
                  </a:cubicBezTo>
                  <a:cubicBezTo>
                    <a:pt x="672" y="19894"/>
                    <a:pt x="735" y="20109"/>
                    <a:pt x="813" y="20270"/>
                  </a:cubicBezTo>
                  <a:cubicBezTo>
                    <a:pt x="1626" y="21925"/>
                    <a:pt x="3197" y="23066"/>
                    <a:pt x="4044" y="24698"/>
                  </a:cubicBezTo>
                  <a:cubicBezTo>
                    <a:pt x="4084" y="25082"/>
                    <a:pt x="4497" y="25024"/>
                    <a:pt x="4173" y="25991"/>
                  </a:cubicBezTo>
                  <a:cubicBezTo>
                    <a:pt x="4115" y="26133"/>
                    <a:pt x="2966" y="30097"/>
                    <a:pt x="2949" y="30252"/>
                  </a:cubicBezTo>
                  <a:cubicBezTo>
                    <a:pt x="2936" y="30360"/>
                    <a:pt x="3015" y="30419"/>
                    <a:pt x="3099" y="30419"/>
                  </a:cubicBezTo>
                  <a:cubicBezTo>
                    <a:pt x="3147" y="30419"/>
                    <a:pt x="3197" y="30400"/>
                    <a:pt x="3232" y="30360"/>
                  </a:cubicBezTo>
                  <a:cubicBezTo>
                    <a:pt x="3335" y="30246"/>
                    <a:pt x="3381" y="30085"/>
                    <a:pt x="3434" y="29946"/>
                  </a:cubicBezTo>
                  <a:cubicBezTo>
                    <a:pt x="3491" y="29797"/>
                    <a:pt x="4512" y="25774"/>
                    <a:pt x="4562" y="25621"/>
                  </a:cubicBezTo>
                  <a:cubicBezTo>
                    <a:pt x="4606" y="25484"/>
                    <a:pt x="4647" y="25343"/>
                    <a:pt x="4687" y="25203"/>
                  </a:cubicBezTo>
                  <a:cubicBezTo>
                    <a:pt x="4853" y="24998"/>
                    <a:pt x="5107" y="24861"/>
                    <a:pt x="5332" y="24730"/>
                  </a:cubicBezTo>
                  <a:cubicBezTo>
                    <a:pt x="5722" y="24503"/>
                    <a:pt x="6120" y="24290"/>
                    <a:pt x="6524" y="24089"/>
                  </a:cubicBezTo>
                  <a:cubicBezTo>
                    <a:pt x="6876" y="23913"/>
                    <a:pt x="7238" y="23757"/>
                    <a:pt x="7595" y="23589"/>
                  </a:cubicBezTo>
                  <a:cubicBezTo>
                    <a:pt x="7858" y="23465"/>
                    <a:pt x="8124" y="23303"/>
                    <a:pt x="8259" y="23038"/>
                  </a:cubicBezTo>
                  <a:cubicBezTo>
                    <a:pt x="8380" y="22799"/>
                    <a:pt x="8394" y="22487"/>
                    <a:pt x="8219" y="22274"/>
                  </a:cubicBezTo>
                  <a:cubicBezTo>
                    <a:pt x="8059" y="22081"/>
                    <a:pt x="7793" y="22026"/>
                    <a:pt x="7546" y="22026"/>
                  </a:cubicBezTo>
                  <a:cubicBezTo>
                    <a:pt x="7493" y="22026"/>
                    <a:pt x="7441" y="22029"/>
                    <a:pt x="7391" y="22033"/>
                  </a:cubicBezTo>
                  <a:cubicBezTo>
                    <a:pt x="6703" y="22094"/>
                    <a:pt x="6152" y="22584"/>
                    <a:pt x="5744" y="23101"/>
                  </a:cubicBezTo>
                  <a:cubicBezTo>
                    <a:pt x="5510" y="23397"/>
                    <a:pt x="5300" y="23713"/>
                    <a:pt x="5087" y="24024"/>
                  </a:cubicBezTo>
                  <a:cubicBezTo>
                    <a:pt x="5020" y="24120"/>
                    <a:pt x="4953" y="24219"/>
                    <a:pt x="4887" y="24319"/>
                  </a:cubicBezTo>
                  <a:cubicBezTo>
                    <a:pt x="4980" y="23821"/>
                    <a:pt x="5046" y="23317"/>
                    <a:pt x="5094" y="22812"/>
                  </a:cubicBezTo>
                  <a:cubicBezTo>
                    <a:pt x="5155" y="22168"/>
                    <a:pt x="5183" y="21521"/>
                    <a:pt x="5202" y="20875"/>
                  </a:cubicBezTo>
                  <a:cubicBezTo>
                    <a:pt x="5213" y="20543"/>
                    <a:pt x="5219" y="20211"/>
                    <a:pt x="5219" y="19881"/>
                  </a:cubicBezTo>
                  <a:cubicBezTo>
                    <a:pt x="5219" y="19720"/>
                    <a:pt x="5212" y="19563"/>
                    <a:pt x="5205" y="19406"/>
                  </a:cubicBezTo>
                  <a:cubicBezTo>
                    <a:pt x="5202" y="19363"/>
                    <a:pt x="5196" y="19322"/>
                    <a:pt x="5192" y="19279"/>
                  </a:cubicBezTo>
                  <a:lnTo>
                    <a:pt x="5192" y="19279"/>
                  </a:lnTo>
                  <a:cubicBezTo>
                    <a:pt x="5240" y="19327"/>
                    <a:pt x="5291" y="19371"/>
                    <a:pt x="5346" y="19414"/>
                  </a:cubicBezTo>
                  <a:cubicBezTo>
                    <a:pt x="5499" y="19531"/>
                    <a:pt x="5726" y="19681"/>
                    <a:pt x="5931" y="19681"/>
                  </a:cubicBezTo>
                  <a:cubicBezTo>
                    <a:pt x="5947" y="19681"/>
                    <a:pt x="5962" y="19680"/>
                    <a:pt x="5978" y="19678"/>
                  </a:cubicBezTo>
                  <a:cubicBezTo>
                    <a:pt x="6368" y="19635"/>
                    <a:pt x="6399" y="19161"/>
                    <a:pt x="6350" y="18778"/>
                  </a:cubicBezTo>
                  <a:lnTo>
                    <a:pt x="6350" y="18778"/>
                  </a:lnTo>
                  <a:cubicBezTo>
                    <a:pt x="6467" y="18848"/>
                    <a:pt x="6588" y="18909"/>
                    <a:pt x="6716" y="18956"/>
                  </a:cubicBezTo>
                  <a:cubicBezTo>
                    <a:pt x="6803" y="18989"/>
                    <a:pt x="6908" y="19024"/>
                    <a:pt x="7007" y="19024"/>
                  </a:cubicBezTo>
                  <a:cubicBezTo>
                    <a:pt x="7086" y="19024"/>
                    <a:pt x="7162" y="19001"/>
                    <a:pt x="7222" y="18937"/>
                  </a:cubicBezTo>
                  <a:cubicBezTo>
                    <a:pt x="7348" y="18800"/>
                    <a:pt x="7285" y="18570"/>
                    <a:pt x="7218" y="18421"/>
                  </a:cubicBezTo>
                  <a:cubicBezTo>
                    <a:pt x="7133" y="18231"/>
                    <a:pt x="6977" y="18076"/>
                    <a:pt x="6778" y="18009"/>
                  </a:cubicBezTo>
                  <a:cubicBezTo>
                    <a:pt x="6774" y="18008"/>
                    <a:pt x="6770" y="18008"/>
                    <a:pt x="6766" y="18008"/>
                  </a:cubicBezTo>
                  <a:cubicBezTo>
                    <a:pt x="6759" y="18008"/>
                    <a:pt x="6753" y="18009"/>
                    <a:pt x="6745" y="18009"/>
                  </a:cubicBezTo>
                  <a:cubicBezTo>
                    <a:pt x="6760" y="17995"/>
                    <a:pt x="6775" y="17982"/>
                    <a:pt x="6788" y="17968"/>
                  </a:cubicBezTo>
                  <a:cubicBezTo>
                    <a:pt x="7601" y="17140"/>
                    <a:pt x="7893" y="15972"/>
                    <a:pt x="8123" y="14874"/>
                  </a:cubicBezTo>
                  <a:cubicBezTo>
                    <a:pt x="8255" y="14244"/>
                    <a:pt x="8367" y="13607"/>
                    <a:pt x="8570" y="12995"/>
                  </a:cubicBezTo>
                  <a:cubicBezTo>
                    <a:pt x="8752" y="12451"/>
                    <a:pt x="9017" y="11967"/>
                    <a:pt x="9342" y="11503"/>
                  </a:cubicBezTo>
                  <a:cubicBezTo>
                    <a:pt x="9752" y="11144"/>
                    <a:pt x="10036" y="10602"/>
                    <a:pt x="9970" y="10053"/>
                  </a:cubicBezTo>
                  <a:cubicBezTo>
                    <a:pt x="9906" y="9527"/>
                    <a:pt x="9526" y="9134"/>
                    <a:pt x="9067" y="8904"/>
                  </a:cubicBezTo>
                  <a:cubicBezTo>
                    <a:pt x="8565" y="8653"/>
                    <a:pt x="8000" y="8589"/>
                    <a:pt x="7443" y="8589"/>
                  </a:cubicBezTo>
                  <a:cubicBezTo>
                    <a:pt x="7399" y="8589"/>
                    <a:pt x="7355" y="8589"/>
                    <a:pt x="7311" y="8590"/>
                  </a:cubicBezTo>
                  <a:cubicBezTo>
                    <a:pt x="6906" y="8597"/>
                    <a:pt x="6499" y="8634"/>
                    <a:pt x="6094" y="8674"/>
                  </a:cubicBezTo>
                  <a:cubicBezTo>
                    <a:pt x="6155" y="8329"/>
                    <a:pt x="6229" y="7989"/>
                    <a:pt x="6328" y="7648"/>
                  </a:cubicBezTo>
                  <a:cubicBezTo>
                    <a:pt x="6561" y="6838"/>
                    <a:pt x="6884" y="6049"/>
                    <a:pt x="7293" y="5310"/>
                  </a:cubicBezTo>
                  <a:cubicBezTo>
                    <a:pt x="7475" y="4984"/>
                    <a:pt x="7673" y="4669"/>
                    <a:pt x="7885" y="4362"/>
                  </a:cubicBezTo>
                  <a:cubicBezTo>
                    <a:pt x="7956" y="4398"/>
                    <a:pt x="8029" y="4426"/>
                    <a:pt x="8113" y="4437"/>
                  </a:cubicBezTo>
                  <a:cubicBezTo>
                    <a:pt x="8138" y="4440"/>
                    <a:pt x="8163" y="4442"/>
                    <a:pt x="8188" y="4442"/>
                  </a:cubicBezTo>
                  <a:cubicBezTo>
                    <a:pt x="8312" y="4442"/>
                    <a:pt x="8435" y="4408"/>
                    <a:pt x="8547" y="4352"/>
                  </a:cubicBezTo>
                  <a:cubicBezTo>
                    <a:pt x="8571" y="4356"/>
                    <a:pt x="8594" y="4357"/>
                    <a:pt x="8618" y="4357"/>
                  </a:cubicBezTo>
                  <a:cubicBezTo>
                    <a:pt x="8730" y="4357"/>
                    <a:pt x="8840" y="4318"/>
                    <a:pt x="8929" y="4218"/>
                  </a:cubicBezTo>
                  <a:cubicBezTo>
                    <a:pt x="9286" y="3810"/>
                    <a:pt x="9085" y="3108"/>
                    <a:pt x="8611" y="2895"/>
                  </a:cubicBezTo>
                  <a:cubicBezTo>
                    <a:pt x="8510" y="2850"/>
                    <a:pt x="8401" y="2829"/>
                    <a:pt x="8292" y="2829"/>
                  </a:cubicBezTo>
                  <a:cubicBezTo>
                    <a:pt x="7932" y="2829"/>
                    <a:pt x="7570" y="3057"/>
                    <a:pt x="7468" y="3412"/>
                  </a:cubicBezTo>
                  <a:cubicBezTo>
                    <a:pt x="7385" y="3694"/>
                    <a:pt x="7480" y="4006"/>
                    <a:pt x="7679" y="4212"/>
                  </a:cubicBezTo>
                  <a:cubicBezTo>
                    <a:pt x="7083" y="5076"/>
                    <a:pt x="6609" y="6024"/>
                    <a:pt x="6272" y="7017"/>
                  </a:cubicBezTo>
                  <a:cubicBezTo>
                    <a:pt x="6090" y="7559"/>
                    <a:pt x="5934" y="8126"/>
                    <a:pt x="5827" y="8701"/>
                  </a:cubicBezTo>
                  <a:cubicBezTo>
                    <a:pt x="5695" y="8715"/>
                    <a:pt x="5562" y="8724"/>
                    <a:pt x="5430" y="8736"/>
                  </a:cubicBezTo>
                  <a:cubicBezTo>
                    <a:pt x="5440" y="8577"/>
                    <a:pt x="5456" y="8421"/>
                    <a:pt x="5463" y="8262"/>
                  </a:cubicBezTo>
                  <a:cubicBezTo>
                    <a:pt x="5525" y="7005"/>
                    <a:pt x="5511" y="5738"/>
                    <a:pt x="5300" y="4496"/>
                  </a:cubicBezTo>
                  <a:cubicBezTo>
                    <a:pt x="5205" y="3928"/>
                    <a:pt x="5068" y="3368"/>
                    <a:pt x="4885" y="2823"/>
                  </a:cubicBezTo>
                  <a:cubicBezTo>
                    <a:pt x="4766" y="2474"/>
                    <a:pt x="4619" y="2142"/>
                    <a:pt x="4460" y="1816"/>
                  </a:cubicBezTo>
                  <a:cubicBezTo>
                    <a:pt x="4536" y="1763"/>
                    <a:pt x="4603" y="1699"/>
                    <a:pt x="4657" y="1624"/>
                  </a:cubicBezTo>
                  <a:cubicBezTo>
                    <a:pt x="4661" y="1621"/>
                    <a:pt x="4667" y="1618"/>
                    <a:pt x="4671" y="1616"/>
                  </a:cubicBezTo>
                  <a:cubicBezTo>
                    <a:pt x="5007" y="1362"/>
                    <a:pt x="5100" y="886"/>
                    <a:pt x="4901" y="523"/>
                  </a:cubicBezTo>
                  <a:cubicBezTo>
                    <a:pt x="4720" y="191"/>
                    <a:pt x="4386" y="0"/>
                    <a:pt x="4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4865625" y="2518625"/>
              <a:ext cx="27925" cy="110625"/>
            </a:xfrm>
            <a:custGeom>
              <a:avLst/>
              <a:gdLst/>
              <a:ahLst/>
              <a:cxnLst/>
              <a:rect l="l" t="t" r="r" b="b"/>
              <a:pathLst>
                <a:path w="1117" h="4425" extrusionOk="0">
                  <a:moveTo>
                    <a:pt x="256" y="0"/>
                  </a:moveTo>
                  <a:cubicBezTo>
                    <a:pt x="241" y="0"/>
                    <a:pt x="227" y="9"/>
                    <a:pt x="222" y="29"/>
                  </a:cubicBezTo>
                  <a:cubicBezTo>
                    <a:pt x="62" y="837"/>
                    <a:pt x="1" y="1714"/>
                    <a:pt x="125" y="2530"/>
                  </a:cubicBezTo>
                  <a:cubicBezTo>
                    <a:pt x="228" y="3207"/>
                    <a:pt x="477" y="3920"/>
                    <a:pt x="984" y="4404"/>
                  </a:cubicBezTo>
                  <a:cubicBezTo>
                    <a:pt x="998" y="4418"/>
                    <a:pt x="1014" y="4424"/>
                    <a:pt x="1030" y="4424"/>
                  </a:cubicBezTo>
                  <a:cubicBezTo>
                    <a:pt x="1076" y="4424"/>
                    <a:pt x="1117" y="4374"/>
                    <a:pt x="1079" y="4326"/>
                  </a:cubicBezTo>
                  <a:cubicBezTo>
                    <a:pt x="628" y="3781"/>
                    <a:pt x="361" y="3154"/>
                    <a:pt x="259" y="2455"/>
                  </a:cubicBezTo>
                  <a:cubicBezTo>
                    <a:pt x="142" y="1646"/>
                    <a:pt x="269" y="846"/>
                    <a:pt x="290" y="36"/>
                  </a:cubicBezTo>
                  <a:cubicBezTo>
                    <a:pt x="290" y="13"/>
                    <a:pt x="273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4928400" y="2598000"/>
              <a:ext cx="22525" cy="25300"/>
            </a:xfrm>
            <a:custGeom>
              <a:avLst/>
              <a:gdLst/>
              <a:ahLst/>
              <a:cxnLst/>
              <a:rect l="l" t="t" r="r" b="b"/>
              <a:pathLst>
                <a:path w="901" h="1012" extrusionOk="0">
                  <a:moveTo>
                    <a:pt x="832" y="0"/>
                  </a:moveTo>
                  <a:cubicBezTo>
                    <a:pt x="819" y="0"/>
                    <a:pt x="805" y="7"/>
                    <a:pt x="795" y="23"/>
                  </a:cubicBezTo>
                  <a:cubicBezTo>
                    <a:pt x="594" y="364"/>
                    <a:pt x="333" y="660"/>
                    <a:pt x="38" y="924"/>
                  </a:cubicBezTo>
                  <a:cubicBezTo>
                    <a:pt x="0" y="958"/>
                    <a:pt x="31" y="1012"/>
                    <a:pt x="70" y="1012"/>
                  </a:cubicBezTo>
                  <a:cubicBezTo>
                    <a:pt x="80" y="1012"/>
                    <a:pt x="90" y="1008"/>
                    <a:pt x="100" y="1001"/>
                  </a:cubicBezTo>
                  <a:cubicBezTo>
                    <a:pt x="414" y="748"/>
                    <a:pt x="675" y="429"/>
                    <a:pt x="878" y="81"/>
                  </a:cubicBezTo>
                  <a:cubicBezTo>
                    <a:pt x="901" y="42"/>
                    <a:pt x="866" y="0"/>
                    <a:pt x="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4910325" y="2592775"/>
              <a:ext cx="3950" cy="35675"/>
            </a:xfrm>
            <a:custGeom>
              <a:avLst/>
              <a:gdLst/>
              <a:ahLst/>
              <a:cxnLst/>
              <a:rect l="l" t="t" r="r" b="b"/>
              <a:pathLst>
                <a:path w="158" h="1427" extrusionOk="0">
                  <a:moveTo>
                    <a:pt x="85" y="1"/>
                  </a:moveTo>
                  <a:cubicBezTo>
                    <a:pt x="59" y="1"/>
                    <a:pt x="35" y="16"/>
                    <a:pt x="33" y="49"/>
                  </a:cubicBezTo>
                  <a:cubicBezTo>
                    <a:pt x="20" y="273"/>
                    <a:pt x="12" y="499"/>
                    <a:pt x="9" y="723"/>
                  </a:cubicBezTo>
                  <a:cubicBezTo>
                    <a:pt x="6" y="946"/>
                    <a:pt x="0" y="1170"/>
                    <a:pt x="44" y="1386"/>
                  </a:cubicBezTo>
                  <a:cubicBezTo>
                    <a:pt x="51" y="1413"/>
                    <a:pt x="75" y="1427"/>
                    <a:pt x="99" y="1427"/>
                  </a:cubicBezTo>
                  <a:cubicBezTo>
                    <a:pt x="122" y="1427"/>
                    <a:pt x="144" y="1413"/>
                    <a:pt x="146" y="1383"/>
                  </a:cubicBezTo>
                  <a:cubicBezTo>
                    <a:pt x="158" y="1167"/>
                    <a:pt x="135" y="950"/>
                    <a:pt x="129" y="734"/>
                  </a:cubicBezTo>
                  <a:cubicBezTo>
                    <a:pt x="124" y="509"/>
                    <a:pt x="132" y="286"/>
                    <a:pt x="146" y="62"/>
                  </a:cubicBezTo>
                  <a:cubicBezTo>
                    <a:pt x="148" y="23"/>
                    <a:pt x="11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4885350" y="2580475"/>
              <a:ext cx="15675" cy="41225"/>
            </a:xfrm>
            <a:custGeom>
              <a:avLst/>
              <a:gdLst/>
              <a:ahLst/>
              <a:cxnLst/>
              <a:rect l="l" t="t" r="r" b="b"/>
              <a:pathLst>
                <a:path w="627" h="1649" extrusionOk="0">
                  <a:moveTo>
                    <a:pt x="163" y="1"/>
                  </a:moveTo>
                  <a:cubicBezTo>
                    <a:pt x="134" y="1"/>
                    <a:pt x="105" y="18"/>
                    <a:pt x="98" y="55"/>
                  </a:cubicBezTo>
                  <a:cubicBezTo>
                    <a:pt x="0" y="608"/>
                    <a:pt x="127" y="1197"/>
                    <a:pt x="497" y="1625"/>
                  </a:cubicBezTo>
                  <a:cubicBezTo>
                    <a:pt x="511" y="1642"/>
                    <a:pt x="528" y="1649"/>
                    <a:pt x="543" y="1649"/>
                  </a:cubicBezTo>
                  <a:cubicBezTo>
                    <a:pt x="587" y="1649"/>
                    <a:pt x="626" y="1594"/>
                    <a:pt x="595" y="1546"/>
                  </a:cubicBezTo>
                  <a:cubicBezTo>
                    <a:pt x="311" y="1110"/>
                    <a:pt x="159" y="587"/>
                    <a:pt x="223" y="66"/>
                  </a:cubicBezTo>
                  <a:cubicBezTo>
                    <a:pt x="228" y="23"/>
                    <a:pt x="196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4939175" y="2526775"/>
              <a:ext cx="15100" cy="72200"/>
            </a:xfrm>
            <a:custGeom>
              <a:avLst/>
              <a:gdLst/>
              <a:ahLst/>
              <a:cxnLst/>
              <a:rect l="l" t="t" r="r" b="b"/>
              <a:pathLst>
                <a:path w="604" h="2888" extrusionOk="0">
                  <a:moveTo>
                    <a:pt x="551" y="0"/>
                  </a:moveTo>
                  <a:cubicBezTo>
                    <a:pt x="529" y="0"/>
                    <a:pt x="508" y="13"/>
                    <a:pt x="505" y="42"/>
                  </a:cubicBezTo>
                  <a:cubicBezTo>
                    <a:pt x="391" y="984"/>
                    <a:pt x="193" y="1900"/>
                    <a:pt x="8" y="2827"/>
                  </a:cubicBezTo>
                  <a:cubicBezTo>
                    <a:pt x="1" y="2863"/>
                    <a:pt x="35" y="2887"/>
                    <a:pt x="68" y="2887"/>
                  </a:cubicBezTo>
                  <a:cubicBezTo>
                    <a:pt x="89" y="2887"/>
                    <a:pt x="110" y="2877"/>
                    <a:pt x="116" y="2852"/>
                  </a:cubicBezTo>
                  <a:cubicBezTo>
                    <a:pt x="369" y="1943"/>
                    <a:pt x="499" y="989"/>
                    <a:pt x="600" y="53"/>
                  </a:cubicBezTo>
                  <a:cubicBezTo>
                    <a:pt x="604" y="19"/>
                    <a:pt x="577" y="0"/>
                    <a:pt x="5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4953575" y="2505725"/>
              <a:ext cx="30700" cy="79525"/>
            </a:xfrm>
            <a:custGeom>
              <a:avLst/>
              <a:gdLst/>
              <a:ahLst/>
              <a:cxnLst/>
              <a:rect l="l" t="t" r="r" b="b"/>
              <a:pathLst>
                <a:path w="1228" h="3181" extrusionOk="0">
                  <a:moveTo>
                    <a:pt x="1168" y="0"/>
                  </a:moveTo>
                  <a:cubicBezTo>
                    <a:pt x="1144" y="0"/>
                    <a:pt x="1120" y="15"/>
                    <a:pt x="1118" y="47"/>
                  </a:cubicBezTo>
                  <a:cubicBezTo>
                    <a:pt x="1071" y="591"/>
                    <a:pt x="953" y="1126"/>
                    <a:pt x="763" y="1641"/>
                  </a:cubicBezTo>
                  <a:cubicBezTo>
                    <a:pt x="573" y="2159"/>
                    <a:pt x="301" y="2629"/>
                    <a:pt x="22" y="3103"/>
                  </a:cubicBezTo>
                  <a:cubicBezTo>
                    <a:pt x="0" y="3142"/>
                    <a:pt x="31" y="3181"/>
                    <a:pt x="64" y="3181"/>
                  </a:cubicBezTo>
                  <a:cubicBezTo>
                    <a:pt x="78" y="3181"/>
                    <a:pt x="92" y="3175"/>
                    <a:pt x="103" y="3159"/>
                  </a:cubicBezTo>
                  <a:cubicBezTo>
                    <a:pt x="790" y="2304"/>
                    <a:pt x="1135" y="1132"/>
                    <a:pt x="1224" y="58"/>
                  </a:cubicBezTo>
                  <a:cubicBezTo>
                    <a:pt x="1227" y="21"/>
                    <a:pt x="1197" y="0"/>
                    <a:pt x="1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4"/>
            <p:cNvSpPr/>
            <p:nvPr/>
          </p:nvSpPr>
          <p:spPr>
            <a:xfrm>
              <a:off x="4912600" y="2549425"/>
              <a:ext cx="5250" cy="28800"/>
            </a:xfrm>
            <a:custGeom>
              <a:avLst/>
              <a:gdLst/>
              <a:ahLst/>
              <a:cxnLst/>
              <a:rect l="l" t="t" r="r" b="b"/>
              <a:pathLst>
                <a:path w="210" h="1152" extrusionOk="0">
                  <a:moveTo>
                    <a:pt x="144" y="1"/>
                  </a:moveTo>
                  <a:cubicBezTo>
                    <a:pt x="126" y="1"/>
                    <a:pt x="109" y="10"/>
                    <a:pt x="102" y="34"/>
                  </a:cubicBezTo>
                  <a:cubicBezTo>
                    <a:pt x="53" y="208"/>
                    <a:pt x="16" y="391"/>
                    <a:pt x="7" y="577"/>
                  </a:cubicBezTo>
                  <a:cubicBezTo>
                    <a:pt x="0" y="764"/>
                    <a:pt x="34" y="945"/>
                    <a:pt x="92" y="1121"/>
                  </a:cubicBezTo>
                  <a:cubicBezTo>
                    <a:pt x="100" y="1142"/>
                    <a:pt x="119" y="1152"/>
                    <a:pt x="138" y="1152"/>
                  </a:cubicBezTo>
                  <a:cubicBezTo>
                    <a:pt x="171" y="1152"/>
                    <a:pt x="207" y="1126"/>
                    <a:pt x="199" y="1088"/>
                  </a:cubicBezTo>
                  <a:cubicBezTo>
                    <a:pt x="135" y="759"/>
                    <a:pt x="109" y="397"/>
                    <a:pt x="199" y="71"/>
                  </a:cubicBezTo>
                  <a:cubicBezTo>
                    <a:pt x="210" y="30"/>
                    <a:pt x="175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4"/>
            <p:cNvSpPr/>
            <p:nvPr/>
          </p:nvSpPr>
          <p:spPr>
            <a:xfrm>
              <a:off x="4891700" y="2538450"/>
              <a:ext cx="3775" cy="17700"/>
            </a:xfrm>
            <a:custGeom>
              <a:avLst/>
              <a:gdLst/>
              <a:ahLst/>
              <a:cxnLst/>
              <a:rect l="l" t="t" r="r" b="b"/>
              <a:pathLst>
                <a:path w="151" h="708" extrusionOk="0">
                  <a:moveTo>
                    <a:pt x="81" y="0"/>
                  </a:moveTo>
                  <a:cubicBezTo>
                    <a:pt x="45" y="0"/>
                    <a:pt x="5" y="29"/>
                    <a:pt x="5" y="66"/>
                  </a:cubicBezTo>
                  <a:cubicBezTo>
                    <a:pt x="2" y="253"/>
                    <a:pt x="2" y="439"/>
                    <a:pt x="0" y="623"/>
                  </a:cubicBezTo>
                  <a:cubicBezTo>
                    <a:pt x="0" y="664"/>
                    <a:pt x="23" y="701"/>
                    <a:pt x="69" y="707"/>
                  </a:cubicBezTo>
                  <a:cubicBezTo>
                    <a:pt x="70" y="707"/>
                    <a:pt x="72" y="707"/>
                    <a:pt x="73" y="707"/>
                  </a:cubicBezTo>
                  <a:cubicBezTo>
                    <a:pt x="109" y="707"/>
                    <a:pt x="151" y="678"/>
                    <a:pt x="151" y="639"/>
                  </a:cubicBezTo>
                  <a:lnTo>
                    <a:pt x="151" y="83"/>
                  </a:lnTo>
                  <a:cubicBezTo>
                    <a:pt x="151" y="42"/>
                    <a:pt x="128" y="6"/>
                    <a:pt x="86" y="0"/>
                  </a:cubicBezTo>
                  <a:cubicBezTo>
                    <a:pt x="84" y="0"/>
                    <a:pt x="82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4"/>
            <p:cNvSpPr/>
            <p:nvPr/>
          </p:nvSpPr>
          <p:spPr>
            <a:xfrm>
              <a:off x="4876400" y="2549750"/>
              <a:ext cx="2925" cy="23350"/>
            </a:xfrm>
            <a:custGeom>
              <a:avLst/>
              <a:gdLst/>
              <a:ahLst/>
              <a:cxnLst/>
              <a:rect l="l" t="t" r="r" b="b"/>
              <a:pathLst>
                <a:path w="117" h="934" extrusionOk="0">
                  <a:moveTo>
                    <a:pt x="55" y="0"/>
                  </a:moveTo>
                  <a:cubicBezTo>
                    <a:pt x="35" y="0"/>
                    <a:pt x="17" y="12"/>
                    <a:pt x="17" y="38"/>
                  </a:cubicBezTo>
                  <a:cubicBezTo>
                    <a:pt x="11" y="315"/>
                    <a:pt x="5" y="593"/>
                    <a:pt x="1" y="872"/>
                  </a:cubicBezTo>
                  <a:cubicBezTo>
                    <a:pt x="0" y="912"/>
                    <a:pt x="34" y="933"/>
                    <a:pt x="65" y="933"/>
                  </a:cubicBezTo>
                  <a:cubicBezTo>
                    <a:pt x="92" y="933"/>
                    <a:pt x="117" y="918"/>
                    <a:pt x="116" y="883"/>
                  </a:cubicBezTo>
                  <a:cubicBezTo>
                    <a:pt x="112" y="604"/>
                    <a:pt x="109" y="326"/>
                    <a:pt x="106" y="46"/>
                  </a:cubicBezTo>
                  <a:cubicBezTo>
                    <a:pt x="104" y="17"/>
                    <a:pt x="78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4"/>
            <p:cNvSpPr/>
            <p:nvPr/>
          </p:nvSpPr>
          <p:spPr>
            <a:xfrm>
              <a:off x="4921825" y="2553425"/>
              <a:ext cx="12500" cy="66250"/>
            </a:xfrm>
            <a:custGeom>
              <a:avLst/>
              <a:gdLst/>
              <a:ahLst/>
              <a:cxnLst/>
              <a:rect l="l" t="t" r="r" b="b"/>
              <a:pathLst>
                <a:path w="500" h="2650" extrusionOk="0">
                  <a:moveTo>
                    <a:pt x="460" y="1"/>
                  </a:moveTo>
                  <a:cubicBezTo>
                    <a:pt x="447" y="1"/>
                    <a:pt x="436" y="8"/>
                    <a:pt x="436" y="24"/>
                  </a:cubicBezTo>
                  <a:cubicBezTo>
                    <a:pt x="428" y="453"/>
                    <a:pt x="390" y="880"/>
                    <a:pt x="319" y="1303"/>
                  </a:cubicBezTo>
                  <a:cubicBezTo>
                    <a:pt x="247" y="1741"/>
                    <a:pt x="123" y="2161"/>
                    <a:pt x="10" y="2587"/>
                  </a:cubicBezTo>
                  <a:cubicBezTo>
                    <a:pt x="1" y="2623"/>
                    <a:pt x="31" y="2650"/>
                    <a:pt x="59" y="2650"/>
                  </a:cubicBezTo>
                  <a:cubicBezTo>
                    <a:pt x="75" y="2650"/>
                    <a:pt x="90" y="2641"/>
                    <a:pt x="98" y="2621"/>
                  </a:cubicBezTo>
                  <a:cubicBezTo>
                    <a:pt x="410" y="1809"/>
                    <a:pt x="499" y="887"/>
                    <a:pt x="491" y="28"/>
                  </a:cubicBezTo>
                  <a:cubicBezTo>
                    <a:pt x="491" y="11"/>
                    <a:pt x="475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4"/>
            <p:cNvSpPr/>
            <p:nvPr/>
          </p:nvSpPr>
          <p:spPr>
            <a:xfrm>
              <a:off x="4898200" y="2580750"/>
              <a:ext cx="67825" cy="73900"/>
            </a:xfrm>
            <a:custGeom>
              <a:avLst/>
              <a:gdLst/>
              <a:ahLst/>
              <a:cxnLst/>
              <a:rect l="l" t="t" r="r" b="b"/>
              <a:pathLst>
                <a:path w="2713" h="2956" extrusionOk="0">
                  <a:moveTo>
                    <a:pt x="106" y="0"/>
                  </a:moveTo>
                  <a:cubicBezTo>
                    <a:pt x="80" y="0"/>
                    <a:pt x="52" y="17"/>
                    <a:pt x="47" y="46"/>
                  </a:cubicBezTo>
                  <a:cubicBezTo>
                    <a:pt x="0" y="358"/>
                    <a:pt x="43" y="669"/>
                    <a:pt x="95" y="981"/>
                  </a:cubicBezTo>
                  <a:cubicBezTo>
                    <a:pt x="143" y="1251"/>
                    <a:pt x="190" y="1523"/>
                    <a:pt x="264" y="1789"/>
                  </a:cubicBezTo>
                  <a:cubicBezTo>
                    <a:pt x="387" y="2237"/>
                    <a:pt x="607" y="2641"/>
                    <a:pt x="1030" y="2853"/>
                  </a:cubicBezTo>
                  <a:cubicBezTo>
                    <a:pt x="1017" y="2864"/>
                    <a:pt x="1010" y="2882"/>
                    <a:pt x="1019" y="2902"/>
                  </a:cubicBezTo>
                  <a:cubicBezTo>
                    <a:pt x="1039" y="2942"/>
                    <a:pt x="1073" y="2955"/>
                    <a:pt x="1110" y="2955"/>
                  </a:cubicBezTo>
                  <a:cubicBezTo>
                    <a:pt x="1134" y="2955"/>
                    <a:pt x="1159" y="2950"/>
                    <a:pt x="1183" y="2942"/>
                  </a:cubicBezTo>
                  <a:cubicBezTo>
                    <a:pt x="1276" y="2914"/>
                    <a:pt x="1368" y="2874"/>
                    <a:pt x="1457" y="2833"/>
                  </a:cubicBezTo>
                  <a:cubicBezTo>
                    <a:pt x="1629" y="2753"/>
                    <a:pt x="1793" y="2655"/>
                    <a:pt x="1947" y="2543"/>
                  </a:cubicBezTo>
                  <a:cubicBezTo>
                    <a:pt x="2256" y="2318"/>
                    <a:pt x="2517" y="2027"/>
                    <a:pt x="2694" y="1689"/>
                  </a:cubicBezTo>
                  <a:cubicBezTo>
                    <a:pt x="2712" y="1655"/>
                    <a:pt x="2679" y="1626"/>
                    <a:pt x="2648" y="1626"/>
                  </a:cubicBezTo>
                  <a:cubicBezTo>
                    <a:pt x="2634" y="1626"/>
                    <a:pt x="2621" y="1631"/>
                    <a:pt x="2612" y="1644"/>
                  </a:cubicBezTo>
                  <a:cubicBezTo>
                    <a:pt x="2425" y="1918"/>
                    <a:pt x="2209" y="2167"/>
                    <a:pt x="1949" y="2375"/>
                  </a:cubicBezTo>
                  <a:cubicBezTo>
                    <a:pt x="1820" y="2480"/>
                    <a:pt x="1683" y="2573"/>
                    <a:pt x="1537" y="2654"/>
                  </a:cubicBezTo>
                  <a:cubicBezTo>
                    <a:pt x="1466" y="2692"/>
                    <a:pt x="1392" y="2729"/>
                    <a:pt x="1317" y="2762"/>
                  </a:cubicBezTo>
                  <a:cubicBezTo>
                    <a:pt x="1302" y="2766"/>
                    <a:pt x="1212" y="2806"/>
                    <a:pt x="1154" y="2831"/>
                  </a:cubicBezTo>
                  <a:cubicBezTo>
                    <a:pt x="1152" y="2827"/>
                    <a:pt x="1152" y="2821"/>
                    <a:pt x="1146" y="2820"/>
                  </a:cubicBezTo>
                  <a:cubicBezTo>
                    <a:pt x="691" y="2568"/>
                    <a:pt x="482" y="2119"/>
                    <a:pt x="373" y="1630"/>
                  </a:cubicBezTo>
                  <a:cubicBezTo>
                    <a:pt x="258" y="1109"/>
                    <a:pt x="187" y="577"/>
                    <a:pt x="153" y="45"/>
                  </a:cubicBezTo>
                  <a:cubicBezTo>
                    <a:pt x="152" y="14"/>
                    <a:pt x="13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4"/>
            <p:cNvSpPr/>
            <p:nvPr/>
          </p:nvSpPr>
          <p:spPr>
            <a:xfrm>
              <a:off x="4969300" y="2542700"/>
              <a:ext cx="25400" cy="69075"/>
            </a:xfrm>
            <a:custGeom>
              <a:avLst/>
              <a:gdLst/>
              <a:ahLst/>
              <a:cxnLst/>
              <a:rect l="l" t="t" r="r" b="b"/>
              <a:pathLst>
                <a:path w="1016" h="2763" extrusionOk="0">
                  <a:moveTo>
                    <a:pt x="957" y="0"/>
                  </a:moveTo>
                  <a:cubicBezTo>
                    <a:pt x="931" y="0"/>
                    <a:pt x="904" y="16"/>
                    <a:pt x="897" y="49"/>
                  </a:cubicBezTo>
                  <a:cubicBezTo>
                    <a:pt x="710" y="975"/>
                    <a:pt x="448" y="1871"/>
                    <a:pt x="12" y="2716"/>
                  </a:cubicBezTo>
                  <a:cubicBezTo>
                    <a:pt x="0" y="2741"/>
                    <a:pt x="24" y="2762"/>
                    <a:pt x="47" y="2762"/>
                  </a:cubicBezTo>
                  <a:cubicBezTo>
                    <a:pt x="57" y="2762"/>
                    <a:pt x="67" y="2758"/>
                    <a:pt x="73" y="2747"/>
                  </a:cubicBezTo>
                  <a:cubicBezTo>
                    <a:pt x="537" y="1922"/>
                    <a:pt x="892" y="1002"/>
                    <a:pt x="1011" y="62"/>
                  </a:cubicBezTo>
                  <a:cubicBezTo>
                    <a:pt x="1015" y="21"/>
                    <a:pt x="987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4935850" y="2592975"/>
              <a:ext cx="32475" cy="43225"/>
            </a:xfrm>
            <a:custGeom>
              <a:avLst/>
              <a:gdLst/>
              <a:ahLst/>
              <a:cxnLst/>
              <a:rect l="l" t="t" r="r" b="b"/>
              <a:pathLst>
                <a:path w="1299" h="1729" extrusionOk="0">
                  <a:moveTo>
                    <a:pt x="1250" y="0"/>
                  </a:moveTo>
                  <a:cubicBezTo>
                    <a:pt x="1236" y="0"/>
                    <a:pt x="1222" y="7"/>
                    <a:pt x="1214" y="23"/>
                  </a:cubicBezTo>
                  <a:cubicBezTo>
                    <a:pt x="1058" y="322"/>
                    <a:pt x="893" y="616"/>
                    <a:pt x="703" y="897"/>
                  </a:cubicBezTo>
                  <a:cubicBezTo>
                    <a:pt x="609" y="1033"/>
                    <a:pt x="509" y="1168"/>
                    <a:pt x="397" y="1290"/>
                  </a:cubicBezTo>
                  <a:cubicBezTo>
                    <a:pt x="285" y="1413"/>
                    <a:pt x="158" y="1517"/>
                    <a:pt x="36" y="1629"/>
                  </a:cubicBezTo>
                  <a:cubicBezTo>
                    <a:pt x="1" y="1663"/>
                    <a:pt x="26" y="1729"/>
                    <a:pt x="68" y="1729"/>
                  </a:cubicBezTo>
                  <a:cubicBezTo>
                    <a:pt x="77" y="1729"/>
                    <a:pt x="85" y="1726"/>
                    <a:pt x="94" y="1721"/>
                  </a:cubicBezTo>
                  <a:cubicBezTo>
                    <a:pt x="385" y="1549"/>
                    <a:pt x="611" y="1257"/>
                    <a:pt x="794" y="976"/>
                  </a:cubicBezTo>
                  <a:cubicBezTo>
                    <a:pt x="985" y="684"/>
                    <a:pt x="1132" y="362"/>
                    <a:pt x="1285" y="48"/>
                  </a:cubicBezTo>
                  <a:cubicBezTo>
                    <a:pt x="1298" y="20"/>
                    <a:pt x="1275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4887975" y="2628625"/>
              <a:ext cx="38525" cy="24325"/>
            </a:xfrm>
            <a:custGeom>
              <a:avLst/>
              <a:gdLst/>
              <a:ahLst/>
              <a:cxnLst/>
              <a:rect l="l" t="t" r="r" b="b"/>
              <a:pathLst>
                <a:path w="1541" h="973" extrusionOk="0">
                  <a:moveTo>
                    <a:pt x="93" y="0"/>
                  </a:moveTo>
                  <a:cubicBezTo>
                    <a:pt x="46" y="0"/>
                    <a:pt x="0" y="60"/>
                    <a:pt x="34" y="112"/>
                  </a:cubicBezTo>
                  <a:cubicBezTo>
                    <a:pt x="368" y="609"/>
                    <a:pt x="945" y="790"/>
                    <a:pt x="1484" y="970"/>
                  </a:cubicBezTo>
                  <a:cubicBezTo>
                    <a:pt x="1488" y="972"/>
                    <a:pt x="1492" y="972"/>
                    <a:pt x="1495" y="972"/>
                  </a:cubicBezTo>
                  <a:cubicBezTo>
                    <a:pt x="1524" y="972"/>
                    <a:pt x="1540" y="926"/>
                    <a:pt x="1506" y="914"/>
                  </a:cubicBezTo>
                  <a:cubicBezTo>
                    <a:pt x="1005" y="721"/>
                    <a:pt x="459" y="478"/>
                    <a:pt x="139" y="27"/>
                  </a:cubicBezTo>
                  <a:cubicBezTo>
                    <a:pt x="126" y="8"/>
                    <a:pt x="109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4917825" y="2520275"/>
              <a:ext cx="4900" cy="16000"/>
            </a:xfrm>
            <a:custGeom>
              <a:avLst/>
              <a:gdLst/>
              <a:ahLst/>
              <a:cxnLst/>
              <a:rect l="l" t="t" r="r" b="b"/>
              <a:pathLst>
                <a:path w="196" h="640" extrusionOk="0">
                  <a:moveTo>
                    <a:pt x="132" y="0"/>
                  </a:moveTo>
                  <a:cubicBezTo>
                    <a:pt x="105" y="0"/>
                    <a:pt x="78" y="16"/>
                    <a:pt x="73" y="51"/>
                  </a:cubicBezTo>
                  <a:cubicBezTo>
                    <a:pt x="46" y="228"/>
                    <a:pt x="18" y="405"/>
                    <a:pt x="4" y="584"/>
                  </a:cubicBezTo>
                  <a:cubicBezTo>
                    <a:pt x="1" y="620"/>
                    <a:pt x="27" y="639"/>
                    <a:pt x="55" y="639"/>
                  </a:cubicBezTo>
                  <a:cubicBezTo>
                    <a:pt x="78" y="639"/>
                    <a:pt x="102" y="625"/>
                    <a:pt x="109" y="594"/>
                  </a:cubicBezTo>
                  <a:cubicBezTo>
                    <a:pt x="146" y="419"/>
                    <a:pt x="166" y="239"/>
                    <a:pt x="190" y="62"/>
                  </a:cubicBezTo>
                  <a:cubicBezTo>
                    <a:pt x="196" y="22"/>
                    <a:pt x="16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4"/>
            <p:cNvSpPr/>
            <p:nvPr/>
          </p:nvSpPr>
          <p:spPr>
            <a:xfrm>
              <a:off x="4921450" y="2624150"/>
              <a:ext cx="6900" cy="31150"/>
            </a:xfrm>
            <a:custGeom>
              <a:avLst/>
              <a:gdLst/>
              <a:ahLst/>
              <a:cxnLst/>
              <a:rect l="l" t="t" r="r" b="b"/>
              <a:pathLst>
                <a:path w="276" h="1246" extrusionOk="0">
                  <a:moveTo>
                    <a:pt x="60" y="0"/>
                  </a:moveTo>
                  <a:cubicBezTo>
                    <a:pt x="36" y="0"/>
                    <a:pt x="13" y="15"/>
                    <a:pt x="11" y="47"/>
                  </a:cubicBezTo>
                  <a:cubicBezTo>
                    <a:pt x="1" y="246"/>
                    <a:pt x="8" y="443"/>
                    <a:pt x="28" y="640"/>
                  </a:cubicBezTo>
                  <a:cubicBezTo>
                    <a:pt x="49" y="829"/>
                    <a:pt x="72" y="1049"/>
                    <a:pt x="165" y="1215"/>
                  </a:cubicBezTo>
                  <a:cubicBezTo>
                    <a:pt x="178" y="1236"/>
                    <a:pt x="198" y="1245"/>
                    <a:pt x="217" y="1245"/>
                  </a:cubicBezTo>
                  <a:cubicBezTo>
                    <a:pt x="247" y="1245"/>
                    <a:pt x="275" y="1222"/>
                    <a:pt x="272" y="1183"/>
                  </a:cubicBezTo>
                  <a:cubicBezTo>
                    <a:pt x="265" y="1090"/>
                    <a:pt x="236" y="995"/>
                    <a:pt x="214" y="902"/>
                  </a:cubicBezTo>
                  <a:cubicBezTo>
                    <a:pt x="192" y="813"/>
                    <a:pt x="174" y="722"/>
                    <a:pt x="160" y="630"/>
                  </a:cubicBezTo>
                  <a:cubicBezTo>
                    <a:pt x="131" y="440"/>
                    <a:pt x="117" y="250"/>
                    <a:pt x="120" y="58"/>
                  </a:cubicBezTo>
                  <a:cubicBezTo>
                    <a:pt x="121" y="21"/>
                    <a:pt x="89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4"/>
            <p:cNvSpPr/>
            <p:nvPr/>
          </p:nvSpPr>
          <p:spPr>
            <a:xfrm>
              <a:off x="3993075" y="1942525"/>
              <a:ext cx="782450" cy="503675"/>
            </a:xfrm>
            <a:custGeom>
              <a:avLst/>
              <a:gdLst/>
              <a:ahLst/>
              <a:cxnLst/>
              <a:rect l="l" t="t" r="r" b="b"/>
              <a:pathLst>
                <a:path w="31298" h="20147" extrusionOk="0">
                  <a:moveTo>
                    <a:pt x="9392" y="242"/>
                  </a:moveTo>
                  <a:cubicBezTo>
                    <a:pt x="9556" y="242"/>
                    <a:pt x="9721" y="443"/>
                    <a:pt x="9799" y="574"/>
                  </a:cubicBezTo>
                  <a:cubicBezTo>
                    <a:pt x="9945" y="819"/>
                    <a:pt x="10058" y="1087"/>
                    <a:pt x="10129" y="1364"/>
                  </a:cubicBezTo>
                  <a:cubicBezTo>
                    <a:pt x="10165" y="1503"/>
                    <a:pt x="10190" y="1645"/>
                    <a:pt x="10209" y="1787"/>
                  </a:cubicBezTo>
                  <a:cubicBezTo>
                    <a:pt x="10224" y="1926"/>
                    <a:pt x="10217" y="2073"/>
                    <a:pt x="10246" y="2212"/>
                  </a:cubicBezTo>
                  <a:cubicBezTo>
                    <a:pt x="10251" y="2242"/>
                    <a:pt x="10277" y="2259"/>
                    <a:pt x="10304" y="2271"/>
                  </a:cubicBezTo>
                  <a:cubicBezTo>
                    <a:pt x="10339" y="2546"/>
                    <a:pt x="10395" y="2824"/>
                    <a:pt x="10493" y="3078"/>
                  </a:cubicBezTo>
                  <a:cubicBezTo>
                    <a:pt x="10437" y="3102"/>
                    <a:pt x="10385" y="3136"/>
                    <a:pt x="10332" y="3189"/>
                  </a:cubicBezTo>
                  <a:cubicBezTo>
                    <a:pt x="10173" y="3357"/>
                    <a:pt x="10073" y="3586"/>
                    <a:pt x="10005" y="3830"/>
                  </a:cubicBezTo>
                  <a:cubicBezTo>
                    <a:pt x="10000" y="3749"/>
                    <a:pt x="10000" y="3671"/>
                    <a:pt x="9992" y="3592"/>
                  </a:cubicBezTo>
                  <a:cubicBezTo>
                    <a:pt x="9959" y="3189"/>
                    <a:pt x="9890" y="2783"/>
                    <a:pt x="9721" y="2415"/>
                  </a:cubicBezTo>
                  <a:cubicBezTo>
                    <a:pt x="9627" y="2214"/>
                    <a:pt x="9487" y="1974"/>
                    <a:pt x="9294" y="1829"/>
                  </a:cubicBezTo>
                  <a:cubicBezTo>
                    <a:pt x="9211" y="1554"/>
                    <a:pt x="9140" y="1276"/>
                    <a:pt x="9112" y="992"/>
                  </a:cubicBezTo>
                  <a:cubicBezTo>
                    <a:pt x="9091" y="781"/>
                    <a:pt x="9077" y="500"/>
                    <a:pt x="9226" y="327"/>
                  </a:cubicBezTo>
                  <a:cubicBezTo>
                    <a:pt x="9278" y="266"/>
                    <a:pt x="9335" y="242"/>
                    <a:pt x="9392" y="242"/>
                  </a:cubicBezTo>
                  <a:close/>
                  <a:moveTo>
                    <a:pt x="5559" y="1057"/>
                  </a:moveTo>
                  <a:cubicBezTo>
                    <a:pt x="5709" y="1057"/>
                    <a:pt x="5976" y="1448"/>
                    <a:pt x="6029" y="1520"/>
                  </a:cubicBezTo>
                  <a:cubicBezTo>
                    <a:pt x="6476" y="2123"/>
                    <a:pt x="6865" y="2760"/>
                    <a:pt x="7228" y="3413"/>
                  </a:cubicBezTo>
                  <a:cubicBezTo>
                    <a:pt x="7295" y="3589"/>
                    <a:pt x="7368" y="3762"/>
                    <a:pt x="7448" y="3932"/>
                  </a:cubicBezTo>
                  <a:cubicBezTo>
                    <a:pt x="7276" y="3725"/>
                    <a:pt x="7103" y="3518"/>
                    <a:pt x="6936" y="3306"/>
                  </a:cubicBezTo>
                  <a:cubicBezTo>
                    <a:pt x="6574" y="2854"/>
                    <a:pt x="6223" y="2391"/>
                    <a:pt x="5886" y="1922"/>
                  </a:cubicBezTo>
                  <a:cubicBezTo>
                    <a:pt x="5795" y="1795"/>
                    <a:pt x="5704" y="1670"/>
                    <a:pt x="5618" y="1543"/>
                  </a:cubicBezTo>
                  <a:cubicBezTo>
                    <a:pt x="5550" y="1443"/>
                    <a:pt x="5440" y="1287"/>
                    <a:pt x="5469" y="1160"/>
                  </a:cubicBezTo>
                  <a:cubicBezTo>
                    <a:pt x="5486" y="1086"/>
                    <a:pt x="5518" y="1057"/>
                    <a:pt x="5559" y="1057"/>
                  </a:cubicBezTo>
                  <a:close/>
                  <a:moveTo>
                    <a:pt x="17038" y="2191"/>
                  </a:moveTo>
                  <a:cubicBezTo>
                    <a:pt x="17248" y="2191"/>
                    <a:pt x="17175" y="2504"/>
                    <a:pt x="17132" y="2632"/>
                  </a:cubicBezTo>
                  <a:cubicBezTo>
                    <a:pt x="17047" y="2886"/>
                    <a:pt x="16864" y="3102"/>
                    <a:pt x="16697" y="3306"/>
                  </a:cubicBezTo>
                  <a:cubicBezTo>
                    <a:pt x="16512" y="3532"/>
                    <a:pt x="16321" y="3749"/>
                    <a:pt x="16122" y="3965"/>
                  </a:cubicBezTo>
                  <a:cubicBezTo>
                    <a:pt x="15822" y="4291"/>
                    <a:pt x="15512" y="4606"/>
                    <a:pt x="15207" y="4929"/>
                  </a:cubicBezTo>
                  <a:cubicBezTo>
                    <a:pt x="15226" y="4890"/>
                    <a:pt x="15245" y="4853"/>
                    <a:pt x="15265" y="4816"/>
                  </a:cubicBezTo>
                  <a:cubicBezTo>
                    <a:pt x="15376" y="4583"/>
                    <a:pt x="15526" y="4217"/>
                    <a:pt x="15325" y="4044"/>
                  </a:cubicBezTo>
                  <a:cubicBezTo>
                    <a:pt x="15358" y="4007"/>
                    <a:pt x="15386" y="3967"/>
                    <a:pt x="15416" y="3929"/>
                  </a:cubicBezTo>
                  <a:cubicBezTo>
                    <a:pt x="15508" y="3804"/>
                    <a:pt x="15594" y="3678"/>
                    <a:pt x="15685" y="3553"/>
                  </a:cubicBezTo>
                  <a:cubicBezTo>
                    <a:pt x="15846" y="3330"/>
                    <a:pt x="16006" y="3109"/>
                    <a:pt x="16173" y="2893"/>
                  </a:cubicBezTo>
                  <a:cubicBezTo>
                    <a:pt x="16321" y="2702"/>
                    <a:pt x="16478" y="2513"/>
                    <a:pt x="16673" y="2370"/>
                  </a:cubicBezTo>
                  <a:cubicBezTo>
                    <a:pt x="16765" y="2302"/>
                    <a:pt x="16893" y="2207"/>
                    <a:pt x="17010" y="2193"/>
                  </a:cubicBezTo>
                  <a:cubicBezTo>
                    <a:pt x="17020" y="2191"/>
                    <a:pt x="17030" y="2191"/>
                    <a:pt x="17038" y="2191"/>
                  </a:cubicBezTo>
                  <a:close/>
                  <a:moveTo>
                    <a:pt x="15332" y="735"/>
                  </a:moveTo>
                  <a:cubicBezTo>
                    <a:pt x="15512" y="735"/>
                    <a:pt x="15443" y="1000"/>
                    <a:pt x="15421" y="1130"/>
                  </a:cubicBezTo>
                  <a:cubicBezTo>
                    <a:pt x="15393" y="1293"/>
                    <a:pt x="15358" y="1456"/>
                    <a:pt x="15316" y="1618"/>
                  </a:cubicBezTo>
                  <a:cubicBezTo>
                    <a:pt x="15243" y="1913"/>
                    <a:pt x="15148" y="2203"/>
                    <a:pt x="15034" y="2486"/>
                  </a:cubicBezTo>
                  <a:cubicBezTo>
                    <a:pt x="14796" y="3086"/>
                    <a:pt x="14472" y="3643"/>
                    <a:pt x="14076" y="4152"/>
                  </a:cubicBezTo>
                  <a:cubicBezTo>
                    <a:pt x="14074" y="4158"/>
                    <a:pt x="14072" y="4163"/>
                    <a:pt x="14069" y="4168"/>
                  </a:cubicBezTo>
                  <a:cubicBezTo>
                    <a:pt x="13998" y="4206"/>
                    <a:pt x="13932" y="4243"/>
                    <a:pt x="13868" y="4285"/>
                  </a:cubicBezTo>
                  <a:cubicBezTo>
                    <a:pt x="13449" y="4556"/>
                    <a:pt x="13130" y="4952"/>
                    <a:pt x="12861" y="5366"/>
                  </a:cubicBezTo>
                  <a:cubicBezTo>
                    <a:pt x="12733" y="5564"/>
                    <a:pt x="12614" y="5768"/>
                    <a:pt x="12499" y="5974"/>
                  </a:cubicBezTo>
                  <a:cubicBezTo>
                    <a:pt x="12615" y="5705"/>
                    <a:pt x="12720" y="5433"/>
                    <a:pt x="12824" y="5159"/>
                  </a:cubicBezTo>
                  <a:cubicBezTo>
                    <a:pt x="12828" y="5176"/>
                    <a:pt x="12844" y="5187"/>
                    <a:pt x="12858" y="5187"/>
                  </a:cubicBezTo>
                  <a:cubicBezTo>
                    <a:pt x="12868" y="5187"/>
                    <a:pt x="12877" y="5181"/>
                    <a:pt x="12880" y="5166"/>
                  </a:cubicBezTo>
                  <a:cubicBezTo>
                    <a:pt x="12886" y="5141"/>
                    <a:pt x="12864" y="5123"/>
                    <a:pt x="12845" y="5123"/>
                  </a:cubicBezTo>
                  <a:cubicBezTo>
                    <a:pt x="12842" y="5123"/>
                    <a:pt x="12838" y="5124"/>
                    <a:pt x="12835" y="5125"/>
                  </a:cubicBezTo>
                  <a:cubicBezTo>
                    <a:pt x="12994" y="4698"/>
                    <a:pt x="13144" y="4267"/>
                    <a:pt x="13303" y="3841"/>
                  </a:cubicBezTo>
                  <a:cubicBezTo>
                    <a:pt x="13522" y="3257"/>
                    <a:pt x="13767" y="2672"/>
                    <a:pt x="14084" y="2133"/>
                  </a:cubicBezTo>
                  <a:cubicBezTo>
                    <a:pt x="14235" y="1876"/>
                    <a:pt x="14403" y="1629"/>
                    <a:pt x="14591" y="1398"/>
                  </a:cubicBezTo>
                  <a:cubicBezTo>
                    <a:pt x="14696" y="1268"/>
                    <a:pt x="14807" y="1146"/>
                    <a:pt x="14925" y="1029"/>
                  </a:cubicBezTo>
                  <a:cubicBezTo>
                    <a:pt x="15016" y="938"/>
                    <a:pt x="15158" y="764"/>
                    <a:pt x="15288" y="740"/>
                  </a:cubicBezTo>
                  <a:cubicBezTo>
                    <a:pt x="15304" y="737"/>
                    <a:pt x="15319" y="735"/>
                    <a:pt x="15332" y="735"/>
                  </a:cubicBezTo>
                  <a:close/>
                  <a:moveTo>
                    <a:pt x="8930" y="1881"/>
                  </a:moveTo>
                  <a:cubicBezTo>
                    <a:pt x="9022" y="1881"/>
                    <a:pt x="9120" y="1922"/>
                    <a:pt x="9203" y="1988"/>
                  </a:cubicBezTo>
                  <a:cubicBezTo>
                    <a:pt x="9498" y="2227"/>
                    <a:pt x="9647" y="2648"/>
                    <a:pt x="9726" y="3004"/>
                  </a:cubicBezTo>
                  <a:cubicBezTo>
                    <a:pt x="9809" y="3372"/>
                    <a:pt x="9827" y="3749"/>
                    <a:pt x="9840" y="4125"/>
                  </a:cubicBezTo>
                  <a:cubicBezTo>
                    <a:pt x="9861" y="4797"/>
                    <a:pt x="9880" y="5470"/>
                    <a:pt x="9897" y="6140"/>
                  </a:cubicBezTo>
                  <a:cubicBezTo>
                    <a:pt x="9648" y="5301"/>
                    <a:pt x="9326" y="4491"/>
                    <a:pt x="8915" y="3723"/>
                  </a:cubicBezTo>
                  <a:cubicBezTo>
                    <a:pt x="8777" y="3336"/>
                    <a:pt x="8635" y="2940"/>
                    <a:pt x="8600" y="2529"/>
                  </a:cubicBezTo>
                  <a:cubicBezTo>
                    <a:pt x="8586" y="2360"/>
                    <a:pt x="8596" y="2160"/>
                    <a:pt x="8692" y="2015"/>
                  </a:cubicBezTo>
                  <a:cubicBezTo>
                    <a:pt x="8755" y="1921"/>
                    <a:pt x="8840" y="1881"/>
                    <a:pt x="8930" y="1881"/>
                  </a:cubicBezTo>
                  <a:close/>
                  <a:moveTo>
                    <a:pt x="3460" y="2550"/>
                  </a:moveTo>
                  <a:cubicBezTo>
                    <a:pt x="3493" y="2550"/>
                    <a:pt x="3531" y="2563"/>
                    <a:pt x="3559" y="2573"/>
                  </a:cubicBezTo>
                  <a:cubicBezTo>
                    <a:pt x="3640" y="2601"/>
                    <a:pt x="3718" y="2649"/>
                    <a:pt x="3795" y="2691"/>
                  </a:cubicBezTo>
                  <a:cubicBezTo>
                    <a:pt x="3921" y="2760"/>
                    <a:pt x="4043" y="2834"/>
                    <a:pt x="4162" y="2912"/>
                  </a:cubicBezTo>
                  <a:cubicBezTo>
                    <a:pt x="4436" y="3099"/>
                    <a:pt x="4697" y="3308"/>
                    <a:pt x="4944" y="3532"/>
                  </a:cubicBezTo>
                  <a:cubicBezTo>
                    <a:pt x="5012" y="3593"/>
                    <a:pt x="5079" y="3660"/>
                    <a:pt x="5144" y="3725"/>
                  </a:cubicBezTo>
                  <a:cubicBezTo>
                    <a:pt x="5161" y="3746"/>
                    <a:pt x="5179" y="3763"/>
                    <a:pt x="5196" y="3782"/>
                  </a:cubicBezTo>
                  <a:cubicBezTo>
                    <a:pt x="5351" y="3941"/>
                    <a:pt x="5507" y="4097"/>
                    <a:pt x="5663" y="4255"/>
                  </a:cubicBezTo>
                  <a:cubicBezTo>
                    <a:pt x="6310" y="4956"/>
                    <a:pt x="6909" y="5710"/>
                    <a:pt x="7654" y="6308"/>
                  </a:cubicBezTo>
                  <a:cubicBezTo>
                    <a:pt x="7660" y="6313"/>
                    <a:pt x="7666" y="6316"/>
                    <a:pt x="7672" y="6316"/>
                  </a:cubicBezTo>
                  <a:cubicBezTo>
                    <a:pt x="7682" y="6316"/>
                    <a:pt x="7691" y="6311"/>
                    <a:pt x="7699" y="6303"/>
                  </a:cubicBezTo>
                  <a:cubicBezTo>
                    <a:pt x="7838" y="6439"/>
                    <a:pt x="7973" y="6578"/>
                    <a:pt x="8110" y="6714"/>
                  </a:cubicBezTo>
                  <a:cubicBezTo>
                    <a:pt x="7482" y="6181"/>
                    <a:pt x="6846" y="5650"/>
                    <a:pt x="6198" y="5138"/>
                  </a:cubicBezTo>
                  <a:cubicBezTo>
                    <a:pt x="6028" y="5003"/>
                    <a:pt x="5857" y="4870"/>
                    <a:pt x="5684" y="4736"/>
                  </a:cubicBezTo>
                  <a:cubicBezTo>
                    <a:pt x="5538" y="4614"/>
                    <a:pt x="5392" y="4492"/>
                    <a:pt x="5245" y="4370"/>
                  </a:cubicBezTo>
                  <a:cubicBezTo>
                    <a:pt x="4932" y="4114"/>
                    <a:pt x="4620" y="3857"/>
                    <a:pt x="4311" y="3600"/>
                  </a:cubicBezTo>
                  <a:cubicBezTo>
                    <a:pt x="4022" y="3363"/>
                    <a:pt x="3691" y="3138"/>
                    <a:pt x="3470" y="2832"/>
                  </a:cubicBezTo>
                  <a:cubicBezTo>
                    <a:pt x="3441" y="2791"/>
                    <a:pt x="3369" y="2706"/>
                    <a:pt x="3375" y="2649"/>
                  </a:cubicBezTo>
                  <a:cubicBezTo>
                    <a:pt x="3381" y="2571"/>
                    <a:pt x="3418" y="2550"/>
                    <a:pt x="3460" y="2550"/>
                  </a:cubicBezTo>
                  <a:close/>
                  <a:moveTo>
                    <a:pt x="2704" y="5117"/>
                  </a:moveTo>
                  <a:cubicBezTo>
                    <a:pt x="2982" y="5117"/>
                    <a:pt x="3261" y="5234"/>
                    <a:pt x="3505" y="5352"/>
                  </a:cubicBezTo>
                  <a:cubicBezTo>
                    <a:pt x="4175" y="5674"/>
                    <a:pt x="4822" y="6059"/>
                    <a:pt x="5436" y="6473"/>
                  </a:cubicBezTo>
                  <a:cubicBezTo>
                    <a:pt x="5745" y="6680"/>
                    <a:pt x="6048" y="6900"/>
                    <a:pt x="6341" y="7130"/>
                  </a:cubicBezTo>
                  <a:cubicBezTo>
                    <a:pt x="6597" y="7327"/>
                    <a:pt x="6843" y="7537"/>
                    <a:pt x="7103" y="7726"/>
                  </a:cubicBezTo>
                  <a:lnTo>
                    <a:pt x="7099" y="7753"/>
                  </a:lnTo>
                  <a:cubicBezTo>
                    <a:pt x="6300" y="7551"/>
                    <a:pt x="5514" y="7287"/>
                    <a:pt x="4762" y="6954"/>
                  </a:cubicBezTo>
                  <a:cubicBezTo>
                    <a:pt x="4066" y="6646"/>
                    <a:pt x="3396" y="6279"/>
                    <a:pt x="2759" y="5859"/>
                  </a:cubicBezTo>
                  <a:cubicBezTo>
                    <a:pt x="2611" y="5761"/>
                    <a:pt x="2442" y="5669"/>
                    <a:pt x="2320" y="5539"/>
                  </a:cubicBezTo>
                  <a:cubicBezTo>
                    <a:pt x="2244" y="5457"/>
                    <a:pt x="2193" y="5373"/>
                    <a:pt x="2258" y="5271"/>
                  </a:cubicBezTo>
                  <a:cubicBezTo>
                    <a:pt x="2315" y="5185"/>
                    <a:pt x="2438" y="5151"/>
                    <a:pt x="2533" y="5132"/>
                  </a:cubicBezTo>
                  <a:cubicBezTo>
                    <a:pt x="2590" y="5121"/>
                    <a:pt x="2647" y="5117"/>
                    <a:pt x="2704" y="5117"/>
                  </a:cubicBezTo>
                  <a:close/>
                  <a:moveTo>
                    <a:pt x="7260" y="1920"/>
                  </a:moveTo>
                  <a:cubicBezTo>
                    <a:pt x="7321" y="1920"/>
                    <a:pt x="7387" y="1949"/>
                    <a:pt x="7437" y="1977"/>
                  </a:cubicBezTo>
                  <a:cubicBezTo>
                    <a:pt x="7652" y="2095"/>
                    <a:pt x="7790" y="2322"/>
                    <a:pt x="7929" y="2513"/>
                  </a:cubicBezTo>
                  <a:cubicBezTo>
                    <a:pt x="8258" y="2974"/>
                    <a:pt x="8555" y="3461"/>
                    <a:pt x="8816" y="3965"/>
                  </a:cubicBezTo>
                  <a:cubicBezTo>
                    <a:pt x="9102" y="4789"/>
                    <a:pt x="9404" y="5608"/>
                    <a:pt x="9705" y="6428"/>
                  </a:cubicBezTo>
                  <a:cubicBezTo>
                    <a:pt x="9804" y="6697"/>
                    <a:pt x="9902" y="6968"/>
                    <a:pt x="10000" y="7238"/>
                  </a:cubicBezTo>
                  <a:cubicBezTo>
                    <a:pt x="10067" y="7472"/>
                    <a:pt x="10135" y="7707"/>
                    <a:pt x="10210" y="7941"/>
                  </a:cubicBezTo>
                  <a:cubicBezTo>
                    <a:pt x="10171" y="7878"/>
                    <a:pt x="10131" y="7814"/>
                    <a:pt x="10092" y="7750"/>
                  </a:cubicBezTo>
                  <a:cubicBezTo>
                    <a:pt x="9732" y="7182"/>
                    <a:pt x="9355" y="6626"/>
                    <a:pt x="8962" y="6080"/>
                  </a:cubicBezTo>
                  <a:cubicBezTo>
                    <a:pt x="8831" y="5877"/>
                    <a:pt x="8699" y="5676"/>
                    <a:pt x="8570" y="5471"/>
                  </a:cubicBezTo>
                  <a:cubicBezTo>
                    <a:pt x="8450" y="5280"/>
                    <a:pt x="8330" y="5087"/>
                    <a:pt x="8214" y="4891"/>
                  </a:cubicBezTo>
                  <a:cubicBezTo>
                    <a:pt x="8223" y="4866"/>
                    <a:pt x="8223" y="4834"/>
                    <a:pt x="8198" y="4806"/>
                  </a:cubicBezTo>
                  <a:cubicBezTo>
                    <a:pt x="8160" y="4765"/>
                    <a:pt x="8125" y="4721"/>
                    <a:pt x="8089" y="4681"/>
                  </a:cubicBezTo>
                  <a:cubicBezTo>
                    <a:pt x="7685" y="3987"/>
                    <a:pt x="7334" y="3264"/>
                    <a:pt x="7160" y="2472"/>
                  </a:cubicBezTo>
                  <a:cubicBezTo>
                    <a:pt x="7130" y="2337"/>
                    <a:pt x="7038" y="2079"/>
                    <a:pt x="7156" y="1961"/>
                  </a:cubicBezTo>
                  <a:cubicBezTo>
                    <a:pt x="7186" y="1931"/>
                    <a:pt x="7222" y="1920"/>
                    <a:pt x="7260" y="1920"/>
                  </a:cubicBezTo>
                  <a:close/>
                  <a:moveTo>
                    <a:pt x="6307" y="7710"/>
                  </a:moveTo>
                  <a:cubicBezTo>
                    <a:pt x="6570" y="7790"/>
                    <a:pt x="6835" y="7866"/>
                    <a:pt x="7103" y="7930"/>
                  </a:cubicBezTo>
                  <a:cubicBezTo>
                    <a:pt x="7126" y="8041"/>
                    <a:pt x="7187" y="8146"/>
                    <a:pt x="7259" y="8237"/>
                  </a:cubicBezTo>
                  <a:cubicBezTo>
                    <a:pt x="6946" y="8055"/>
                    <a:pt x="6626" y="7880"/>
                    <a:pt x="6307" y="7710"/>
                  </a:cubicBezTo>
                  <a:close/>
                  <a:moveTo>
                    <a:pt x="11069" y="173"/>
                  </a:moveTo>
                  <a:cubicBezTo>
                    <a:pt x="11189" y="173"/>
                    <a:pt x="11307" y="222"/>
                    <a:pt x="11401" y="326"/>
                  </a:cubicBezTo>
                  <a:cubicBezTo>
                    <a:pt x="11548" y="486"/>
                    <a:pt x="11609" y="716"/>
                    <a:pt x="11656" y="924"/>
                  </a:cubicBezTo>
                  <a:cubicBezTo>
                    <a:pt x="11714" y="1181"/>
                    <a:pt x="11755" y="1442"/>
                    <a:pt x="11782" y="1705"/>
                  </a:cubicBezTo>
                  <a:cubicBezTo>
                    <a:pt x="11795" y="1841"/>
                    <a:pt x="11805" y="1978"/>
                    <a:pt x="11811" y="2116"/>
                  </a:cubicBezTo>
                  <a:cubicBezTo>
                    <a:pt x="11816" y="2241"/>
                    <a:pt x="11804" y="2370"/>
                    <a:pt x="11835" y="2491"/>
                  </a:cubicBezTo>
                  <a:cubicBezTo>
                    <a:pt x="11840" y="2508"/>
                    <a:pt x="11852" y="2522"/>
                    <a:pt x="11866" y="2533"/>
                  </a:cubicBezTo>
                  <a:cubicBezTo>
                    <a:pt x="11608" y="3557"/>
                    <a:pt x="11516" y="4619"/>
                    <a:pt x="11447" y="5671"/>
                  </a:cubicBezTo>
                  <a:cubicBezTo>
                    <a:pt x="11391" y="6547"/>
                    <a:pt x="11344" y="7421"/>
                    <a:pt x="11296" y="8295"/>
                  </a:cubicBezTo>
                  <a:cubicBezTo>
                    <a:pt x="11320" y="7622"/>
                    <a:pt x="11344" y="6953"/>
                    <a:pt x="11364" y="6280"/>
                  </a:cubicBezTo>
                  <a:cubicBezTo>
                    <a:pt x="11378" y="5784"/>
                    <a:pt x="11384" y="5286"/>
                    <a:pt x="11350" y="4789"/>
                  </a:cubicBezTo>
                  <a:cubicBezTo>
                    <a:pt x="11334" y="4535"/>
                    <a:pt x="11306" y="4284"/>
                    <a:pt x="11266" y="4031"/>
                  </a:cubicBezTo>
                  <a:cubicBezTo>
                    <a:pt x="11232" y="3816"/>
                    <a:pt x="11201" y="3586"/>
                    <a:pt x="11110" y="3384"/>
                  </a:cubicBezTo>
                  <a:cubicBezTo>
                    <a:pt x="11016" y="3176"/>
                    <a:pt x="10840" y="3041"/>
                    <a:pt x="10653" y="3041"/>
                  </a:cubicBezTo>
                  <a:cubicBezTo>
                    <a:pt x="10631" y="3041"/>
                    <a:pt x="10609" y="3043"/>
                    <a:pt x="10586" y="3047"/>
                  </a:cubicBezTo>
                  <a:cubicBezTo>
                    <a:pt x="10535" y="2584"/>
                    <a:pt x="10434" y="2129"/>
                    <a:pt x="10419" y="1661"/>
                  </a:cubicBezTo>
                  <a:cubicBezTo>
                    <a:pt x="10402" y="1209"/>
                    <a:pt x="10352" y="564"/>
                    <a:pt x="10775" y="270"/>
                  </a:cubicBezTo>
                  <a:cubicBezTo>
                    <a:pt x="10867" y="206"/>
                    <a:pt x="10969" y="173"/>
                    <a:pt x="11069" y="173"/>
                  </a:cubicBezTo>
                  <a:close/>
                  <a:moveTo>
                    <a:pt x="17275" y="3612"/>
                  </a:moveTo>
                  <a:cubicBezTo>
                    <a:pt x="17302" y="3612"/>
                    <a:pt x="17327" y="3616"/>
                    <a:pt x="17344" y="3628"/>
                  </a:cubicBezTo>
                  <a:cubicBezTo>
                    <a:pt x="17388" y="3661"/>
                    <a:pt x="17406" y="3749"/>
                    <a:pt x="17408" y="3797"/>
                  </a:cubicBezTo>
                  <a:cubicBezTo>
                    <a:pt x="17408" y="3897"/>
                    <a:pt x="17352" y="4030"/>
                    <a:pt x="17314" y="4121"/>
                  </a:cubicBezTo>
                  <a:cubicBezTo>
                    <a:pt x="17145" y="4522"/>
                    <a:pt x="16832" y="4840"/>
                    <a:pt x="16531" y="5149"/>
                  </a:cubicBezTo>
                  <a:cubicBezTo>
                    <a:pt x="16226" y="5463"/>
                    <a:pt x="15911" y="5768"/>
                    <a:pt x="15592" y="6069"/>
                  </a:cubicBezTo>
                  <a:cubicBezTo>
                    <a:pt x="15353" y="6293"/>
                    <a:pt x="15115" y="6514"/>
                    <a:pt x="14875" y="6736"/>
                  </a:cubicBezTo>
                  <a:cubicBezTo>
                    <a:pt x="14579" y="6972"/>
                    <a:pt x="14292" y="7216"/>
                    <a:pt x="14011" y="7452"/>
                  </a:cubicBezTo>
                  <a:cubicBezTo>
                    <a:pt x="13557" y="7835"/>
                    <a:pt x="13106" y="8225"/>
                    <a:pt x="12665" y="8627"/>
                  </a:cubicBezTo>
                  <a:cubicBezTo>
                    <a:pt x="13011" y="8252"/>
                    <a:pt x="13343" y="7862"/>
                    <a:pt x="13651" y="7456"/>
                  </a:cubicBezTo>
                  <a:cubicBezTo>
                    <a:pt x="14068" y="6907"/>
                    <a:pt x="14442" y="6330"/>
                    <a:pt x="14782" y="5732"/>
                  </a:cubicBezTo>
                  <a:cubicBezTo>
                    <a:pt x="15087" y="5355"/>
                    <a:pt x="15410" y="4990"/>
                    <a:pt x="15751" y="4647"/>
                  </a:cubicBezTo>
                  <a:cubicBezTo>
                    <a:pt x="16019" y="4378"/>
                    <a:pt x="16293" y="4095"/>
                    <a:pt x="16605" y="3877"/>
                  </a:cubicBezTo>
                  <a:cubicBezTo>
                    <a:pt x="16765" y="3766"/>
                    <a:pt x="16948" y="3667"/>
                    <a:pt x="17141" y="3631"/>
                  </a:cubicBezTo>
                  <a:cubicBezTo>
                    <a:pt x="17174" y="3625"/>
                    <a:pt x="17228" y="3612"/>
                    <a:pt x="17275" y="3612"/>
                  </a:cubicBezTo>
                  <a:close/>
                  <a:moveTo>
                    <a:pt x="17938" y="7130"/>
                  </a:moveTo>
                  <a:cubicBezTo>
                    <a:pt x="17978" y="7130"/>
                    <a:pt x="18019" y="7131"/>
                    <a:pt x="18059" y="7133"/>
                  </a:cubicBezTo>
                  <a:cubicBezTo>
                    <a:pt x="18218" y="7143"/>
                    <a:pt x="18836" y="7277"/>
                    <a:pt x="18544" y="7513"/>
                  </a:cubicBezTo>
                  <a:cubicBezTo>
                    <a:pt x="18411" y="7621"/>
                    <a:pt x="18184" y="7676"/>
                    <a:pt x="18023" y="7739"/>
                  </a:cubicBezTo>
                  <a:cubicBezTo>
                    <a:pt x="17643" y="7882"/>
                    <a:pt x="17249" y="7988"/>
                    <a:pt x="16854" y="8076"/>
                  </a:cubicBezTo>
                  <a:cubicBezTo>
                    <a:pt x="16073" y="8251"/>
                    <a:pt x="15278" y="8357"/>
                    <a:pt x="14494" y="8522"/>
                  </a:cubicBezTo>
                  <a:cubicBezTo>
                    <a:pt x="14259" y="8571"/>
                    <a:pt x="14020" y="8627"/>
                    <a:pt x="13783" y="8689"/>
                  </a:cubicBezTo>
                  <a:cubicBezTo>
                    <a:pt x="14252" y="8462"/>
                    <a:pt x="14719" y="8228"/>
                    <a:pt x="15176" y="7977"/>
                  </a:cubicBezTo>
                  <a:cubicBezTo>
                    <a:pt x="15360" y="7876"/>
                    <a:pt x="15542" y="7771"/>
                    <a:pt x="15724" y="7668"/>
                  </a:cubicBezTo>
                  <a:cubicBezTo>
                    <a:pt x="16057" y="7554"/>
                    <a:pt x="16395" y="7443"/>
                    <a:pt x="16734" y="7348"/>
                  </a:cubicBezTo>
                  <a:cubicBezTo>
                    <a:pt x="17123" y="7236"/>
                    <a:pt x="17529" y="7130"/>
                    <a:pt x="17938" y="7130"/>
                  </a:cubicBezTo>
                  <a:close/>
                  <a:moveTo>
                    <a:pt x="12955" y="845"/>
                  </a:moveTo>
                  <a:cubicBezTo>
                    <a:pt x="12986" y="845"/>
                    <a:pt x="13018" y="850"/>
                    <a:pt x="13052" y="859"/>
                  </a:cubicBezTo>
                  <a:cubicBezTo>
                    <a:pt x="13693" y="1035"/>
                    <a:pt x="13414" y="1926"/>
                    <a:pt x="13307" y="2360"/>
                  </a:cubicBezTo>
                  <a:cubicBezTo>
                    <a:pt x="12899" y="4026"/>
                    <a:pt x="12416" y="5674"/>
                    <a:pt x="11869" y="7300"/>
                  </a:cubicBezTo>
                  <a:cubicBezTo>
                    <a:pt x="11743" y="7612"/>
                    <a:pt x="11632" y="7930"/>
                    <a:pt x="11535" y="8254"/>
                  </a:cubicBezTo>
                  <a:cubicBezTo>
                    <a:pt x="11484" y="8400"/>
                    <a:pt x="11433" y="8544"/>
                    <a:pt x="11379" y="8692"/>
                  </a:cubicBezTo>
                  <a:cubicBezTo>
                    <a:pt x="11412" y="8323"/>
                    <a:pt x="11445" y="7956"/>
                    <a:pt x="11470" y="7587"/>
                  </a:cubicBezTo>
                  <a:cubicBezTo>
                    <a:pt x="11518" y="6910"/>
                    <a:pt x="11562" y="6232"/>
                    <a:pt x="11613" y="5557"/>
                  </a:cubicBezTo>
                  <a:cubicBezTo>
                    <a:pt x="11703" y="4370"/>
                    <a:pt x="11823" y="3170"/>
                    <a:pt x="12185" y="2031"/>
                  </a:cubicBezTo>
                  <a:cubicBezTo>
                    <a:pt x="12267" y="1768"/>
                    <a:pt x="12357" y="1499"/>
                    <a:pt x="12480" y="1252"/>
                  </a:cubicBezTo>
                  <a:cubicBezTo>
                    <a:pt x="12574" y="1064"/>
                    <a:pt x="12733" y="845"/>
                    <a:pt x="12955" y="845"/>
                  </a:cubicBezTo>
                  <a:close/>
                  <a:moveTo>
                    <a:pt x="17643" y="5592"/>
                  </a:moveTo>
                  <a:cubicBezTo>
                    <a:pt x="17753" y="5592"/>
                    <a:pt x="17852" y="5614"/>
                    <a:pt x="17910" y="5683"/>
                  </a:cubicBezTo>
                  <a:cubicBezTo>
                    <a:pt x="18089" y="5897"/>
                    <a:pt x="17794" y="6145"/>
                    <a:pt x="17640" y="6257"/>
                  </a:cubicBezTo>
                  <a:cubicBezTo>
                    <a:pt x="17435" y="6405"/>
                    <a:pt x="17222" y="6543"/>
                    <a:pt x="17009" y="6682"/>
                  </a:cubicBezTo>
                  <a:cubicBezTo>
                    <a:pt x="16508" y="7009"/>
                    <a:pt x="15995" y="7313"/>
                    <a:pt x="15474" y="7604"/>
                  </a:cubicBezTo>
                  <a:cubicBezTo>
                    <a:pt x="15392" y="7634"/>
                    <a:pt x="15308" y="7662"/>
                    <a:pt x="15224" y="7693"/>
                  </a:cubicBezTo>
                  <a:cubicBezTo>
                    <a:pt x="14435" y="7998"/>
                    <a:pt x="13668" y="8357"/>
                    <a:pt x="12923" y="8760"/>
                  </a:cubicBezTo>
                  <a:cubicBezTo>
                    <a:pt x="13320" y="8405"/>
                    <a:pt x="13705" y="8035"/>
                    <a:pt x="14096" y="7676"/>
                  </a:cubicBezTo>
                  <a:cubicBezTo>
                    <a:pt x="14387" y="7408"/>
                    <a:pt x="14679" y="7143"/>
                    <a:pt x="14970" y="6875"/>
                  </a:cubicBezTo>
                  <a:cubicBezTo>
                    <a:pt x="15460" y="6491"/>
                    <a:pt x="15975" y="6137"/>
                    <a:pt x="16535" y="5884"/>
                  </a:cubicBezTo>
                  <a:cubicBezTo>
                    <a:pt x="16742" y="5792"/>
                    <a:pt x="16957" y="5717"/>
                    <a:pt x="17181" y="5666"/>
                  </a:cubicBezTo>
                  <a:cubicBezTo>
                    <a:pt x="17291" y="5642"/>
                    <a:pt x="17479" y="5592"/>
                    <a:pt x="17643" y="5592"/>
                  </a:cubicBezTo>
                  <a:close/>
                  <a:moveTo>
                    <a:pt x="5227" y="2849"/>
                  </a:moveTo>
                  <a:cubicBezTo>
                    <a:pt x="5373" y="2849"/>
                    <a:pt x="5537" y="2890"/>
                    <a:pt x="5636" y="2919"/>
                  </a:cubicBezTo>
                  <a:cubicBezTo>
                    <a:pt x="6192" y="3082"/>
                    <a:pt x="6641" y="3485"/>
                    <a:pt x="7022" y="3902"/>
                  </a:cubicBezTo>
                  <a:cubicBezTo>
                    <a:pt x="7547" y="4477"/>
                    <a:pt x="8030" y="5097"/>
                    <a:pt x="8491" y="5728"/>
                  </a:cubicBezTo>
                  <a:cubicBezTo>
                    <a:pt x="9075" y="6605"/>
                    <a:pt x="9654" y="7492"/>
                    <a:pt x="10260" y="8357"/>
                  </a:cubicBezTo>
                  <a:cubicBezTo>
                    <a:pt x="10365" y="8526"/>
                    <a:pt x="10466" y="8696"/>
                    <a:pt x="10566" y="8868"/>
                  </a:cubicBezTo>
                  <a:cubicBezTo>
                    <a:pt x="9726" y="8076"/>
                    <a:pt x="8891" y="7280"/>
                    <a:pt x="8066" y="6473"/>
                  </a:cubicBezTo>
                  <a:cubicBezTo>
                    <a:pt x="7320" y="5745"/>
                    <a:pt x="6580" y="5009"/>
                    <a:pt x="5846" y="4267"/>
                  </a:cubicBezTo>
                  <a:cubicBezTo>
                    <a:pt x="5606" y="4004"/>
                    <a:pt x="5362" y="3748"/>
                    <a:pt x="5103" y="3504"/>
                  </a:cubicBezTo>
                  <a:cubicBezTo>
                    <a:pt x="5018" y="3393"/>
                    <a:pt x="4948" y="3274"/>
                    <a:pt x="4927" y="3135"/>
                  </a:cubicBezTo>
                  <a:cubicBezTo>
                    <a:pt x="4893" y="2912"/>
                    <a:pt x="5046" y="2849"/>
                    <a:pt x="5227" y="2849"/>
                  </a:cubicBezTo>
                  <a:close/>
                  <a:moveTo>
                    <a:pt x="10681" y="3206"/>
                  </a:moveTo>
                  <a:cubicBezTo>
                    <a:pt x="11001" y="3206"/>
                    <a:pt x="11098" y="4004"/>
                    <a:pt x="11128" y="4214"/>
                  </a:cubicBezTo>
                  <a:cubicBezTo>
                    <a:pt x="11260" y="5145"/>
                    <a:pt x="11201" y="6094"/>
                    <a:pt x="11165" y="7029"/>
                  </a:cubicBezTo>
                  <a:cubicBezTo>
                    <a:pt x="11142" y="7649"/>
                    <a:pt x="11117" y="8272"/>
                    <a:pt x="11094" y="8892"/>
                  </a:cubicBezTo>
                  <a:cubicBezTo>
                    <a:pt x="11087" y="8868"/>
                    <a:pt x="11080" y="8845"/>
                    <a:pt x="11073" y="8820"/>
                  </a:cubicBezTo>
                  <a:cubicBezTo>
                    <a:pt x="11067" y="8790"/>
                    <a:pt x="11064" y="8760"/>
                    <a:pt x="11059" y="8729"/>
                  </a:cubicBezTo>
                  <a:cubicBezTo>
                    <a:pt x="11053" y="8438"/>
                    <a:pt x="11060" y="8146"/>
                    <a:pt x="11052" y="7855"/>
                  </a:cubicBezTo>
                  <a:cubicBezTo>
                    <a:pt x="11044" y="7584"/>
                    <a:pt x="11025" y="7310"/>
                    <a:pt x="10966" y="7045"/>
                  </a:cubicBezTo>
                  <a:cubicBezTo>
                    <a:pt x="10915" y="6814"/>
                    <a:pt x="10852" y="6564"/>
                    <a:pt x="10657" y="6412"/>
                  </a:cubicBezTo>
                  <a:cubicBezTo>
                    <a:pt x="10642" y="6399"/>
                    <a:pt x="10625" y="6394"/>
                    <a:pt x="10609" y="6394"/>
                  </a:cubicBezTo>
                  <a:cubicBezTo>
                    <a:pt x="10566" y="6394"/>
                    <a:pt x="10525" y="6433"/>
                    <a:pt x="10518" y="6477"/>
                  </a:cubicBezTo>
                  <a:cubicBezTo>
                    <a:pt x="10433" y="6982"/>
                    <a:pt x="10576" y="7514"/>
                    <a:pt x="10690" y="8005"/>
                  </a:cubicBezTo>
                  <a:cubicBezTo>
                    <a:pt x="10700" y="8048"/>
                    <a:pt x="10712" y="8090"/>
                    <a:pt x="10724" y="8133"/>
                  </a:cubicBezTo>
                  <a:cubicBezTo>
                    <a:pt x="10727" y="8159"/>
                    <a:pt x="10731" y="8181"/>
                    <a:pt x="10734" y="8205"/>
                  </a:cubicBezTo>
                  <a:lnTo>
                    <a:pt x="10738" y="8227"/>
                  </a:lnTo>
                  <a:cubicBezTo>
                    <a:pt x="10619" y="7886"/>
                    <a:pt x="10507" y="7544"/>
                    <a:pt x="10412" y="7197"/>
                  </a:cubicBezTo>
                  <a:cubicBezTo>
                    <a:pt x="10179" y="6357"/>
                    <a:pt x="10030" y="5470"/>
                    <a:pt x="10085" y="4595"/>
                  </a:cubicBezTo>
                  <a:cubicBezTo>
                    <a:pt x="10101" y="4328"/>
                    <a:pt x="10139" y="4060"/>
                    <a:pt x="10223" y="3804"/>
                  </a:cubicBezTo>
                  <a:cubicBezTo>
                    <a:pt x="10280" y="3626"/>
                    <a:pt x="10359" y="3373"/>
                    <a:pt x="10525" y="3262"/>
                  </a:cubicBezTo>
                  <a:cubicBezTo>
                    <a:pt x="10537" y="3252"/>
                    <a:pt x="10548" y="3250"/>
                    <a:pt x="10558" y="3244"/>
                  </a:cubicBezTo>
                  <a:cubicBezTo>
                    <a:pt x="10563" y="3251"/>
                    <a:pt x="10571" y="3254"/>
                    <a:pt x="10578" y="3254"/>
                  </a:cubicBezTo>
                  <a:cubicBezTo>
                    <a:pt x="10592" y="3254"/>
                    <a:pt x="10607" y="3241"/>
                    <a:pt x="10606" y="3223"/>
                  </a:cubicBezTo>
                  <a:lnTo>
                    <a:pt x="10606" y="3220"/>
                  </a:lnTo>
                  <a:cubicBezTo>
                    <a:pt x="10632" y="3211"/>
                    <a:pt x="10657" y="3206"/>
                    <a:pt x="10681" y="3206"/>
                  </a:cubicBezTo>
                  <a:close/>
                  <a:moveTo>
                    <a:pt x="14477" y="8143"/>
                  </a:moveTo>
                  <a:lnTo>
                    <a:pt x="14477" y="8143"/>
                  </a:lnTo>
                  <a:cubicBezTo>
                    <a:pt x="13957" y="8408"/>
                    <a:pt x="13435" y="8661"/>
                    <a:pt x="12904" y="8898"/>
                  </a:cubicBezTo>
                  <a:cubicBezTo>
                    <a:pt x="13417" y="8622"/>
                    <a:pt x="13940" y="8370"/>
                    <a:pt x="14477" y="8143"/>
                  </a:cubicBezTo>
                  <a:close/>
                  <a:moveTo>
                    <a:pt x="14960" y="4125"/>
                  </a:moveTo>
                  <a:cubicBezTo>
                    <a:pt x="15030" y="4125"/>
                    <a:pt x="15098" y="4133"/>
                    <a:pt x="15153" y="4156"/>
                  </a:cubicBezTo>
                  <a:cubicBezTo>
                    <a:pt x="15153" y="4163"/>
                    <a:pt x="15158" y="4166"/>
                    <a:pt x="15164" y="4166"/>
                  </a:cubicBezTo>
                  <a:cubicBezTo>
                    <a:pt x="15165" y="4166"/>
                    <a:pt x="15166" y="4166"/>
                    <a:pt x="15167" y="4166"/>
                  </a:cubicBezTo>
                  <a:cubicBezTo>
                    <a:pt x="15169" y="4166"/>
                    <a:pt x="15172" y="4165"/>
                    <a:pt x="15173" y="4163"/>
                  </a:cubicBezTo>
                  <a:cubicBezTo>
                    <a:pt x="15230" y="4192"/>
                    <a:pt x="15268" y="4236"/>
                    <a:pt x="15274" y="4308"/>
                  </a:cubicBezTo>
                  <a:cubicBezTo>
                    <a:pt x="15287" y="4495"/>
                    <a:pt x="15126" y="4731"/>
                    <a:pt x="15047" y="4891"/>
                  </a:cubicBezTo>
                  <a:cubicBezTo>
                    <a:pt x="14938" y="5114"/>
                    <a:pt x="14821" y="5331"/>
                    <a:pt x="14704" y="5548"/>
                  </a:cubicBezTo>
                  <a:cubicBezTo>
                    <a:pt x="14257" y="6351"/>
                    <a:pt x="13734" y="7111"/>
                    <a:pt x="13151" y="7821"/>
                  </a:cubicBezTo>
                  <a:cubicBezTo>
                    <a:pt x="12861" y="8174"/>
                    <a:pt x="12551" y="8512"/>
                    <a:pt x="12229" y="8835"/>
                  </a:cubicBezTo>
                  <a:cubicBezTo>
                    <a:pt x="12363" y="8652"/>
                    <a:pt x="12490" y="8466"/>
                    <a:pt x="12611" y="8276"/>
                  </a:cubicBezTo>
                  <a:cubicBezTo>
                    <a:pt x="12754" y="8049"/>
                    <a:pt x="12887" y="7815"/>
                    <a:pt x="13011" y="7577"/>
                  </a:cubicBezTo>
                  <a:cubicBezTo>
                    <a:pt x="13112" y="7381"/>
                    <a:pt x="13268" y="7148"/>
                    <a:pt x="13307" y="6931"/>
                  </a:cubicBezTo>
                  <a:cubicBezTo>
                    <a:pt x="13338" y="6768"/>
                    <a:pt x="13223" y="6651"/>
                    <a:pt x="13073" y="6651"/>
                  </a:cubicBezTo>
                  <a:cubicBezTo>
                    <a:pt x="13055" y="6651"/>
                    <a:pt x="13037" y="6653"/>
                    <a:pt x="13018" y="6656"/>
                  </a:cubicBezTo>
                  <a:cubicBezTo>
                    <a:pt x="12825" y="6690"/>
                    <a:pt x="12655" y="6863"/>
                    <a:pt x="12526" y="6999"/>
                  </a:cubicBezTo>
                  <a:cubicBezTo>
                    <a:pt x="12216" y="7326"/>
                    <a:pt x="12015" y="7733"/>
                    <a:pt x="11848" y="8144"/>
                  </a:cubicBezTo>
                  <a:cubicBezTo>
                    <a:pt x="11725" y="8447"/>
                    <a:pt x="11606" y="8757"/>
                    <a:pt x="11504" y="9069"/>
                  </a:cubicBezTo>
                  <a:cubicBezTo>
                    <a:pt x="11717" y="8283"/>
                    <a:pt x="11979" y="7514"/>
                    <a:pt x="12324" y="6775"/>
                  </a:cubicBezTo>
                  <a:cubicBezTo>
                    <a:pt x="12533" y="6330"/>
                    <a:pt x="12768" y="5896"/>
                    <a:pt x="13034" y="5484"/>
                  </a:cubicBezTo>
                  <a:cubicBezTo>
                    <a:pt x="13295" y="5081"/>
                    <a:pt x="13604" y="4690"/>
                    <a:pt x="14013" y="4429"/>
                  </a:cubicBezTo>
                  <a:cubicBezTo>
                    <a:pt x="14207" y="4307"/>
                    <a:pt x="14420" y="4210"/>
                    <a:pt x="14644" y="4165"/>
                  </a:cubicBezTo>
                  <a:cubicBezTo>
                    <a:pt x="14718" y="4149"/>
                    <a:pt x="14842" y="4125"/>
                    <a:pt x="14960" y="4125"/>
                  </a:cubicBezTo>
                  <a:close/>
                  <a:moveTo>
                    <a:pt x="1742" y="6279"/>
                  </a:moveTo>
                  <a:cubicBezTo>
                    <a:pt x="1835" y="6279"/>
                    <a:pt x="1931" y="6290"/>
                    <a:pt x="2010" y="6296"/>
                  </a:cubicBezTo>
                  <a:cubicBezTo>
                    <a:pt x="2133" y="6306"/>
                    <a:pt x="2255" y="6323"/>
                    <a:pt x="2377" y="6345"/>
                  </a:cubicBezTo>
                  <a:cubicBezTo>
                    <a:pt x="2665" y="6401"/>
                    <a:pt x="2946" y="6487"/>
                    <a:pt x="3226" y="6578"/>
                  </a:cubicBezTo>
                  <a:cubicBezTo>
                    <a:pt x="5115" y="7188"/>
                    <a:pt x="6859" y="8151"/>
                    <a:pt x="8567" y="9155"/>
                  </a:cubicBezTo>
                  <a:cubicBezTo>
                    <a:pt x="8292" y="9069"/>
                    <a:pt x="8017" y="8987"/>
                    <a:pt x="7746" y="8898"/>
                  </a:cubicBezTo>
                  <a:cubicBezTo>
                    <a:pt x="7109" y="8689"/>
                    <a:pt x="6470" y="8479"/>
                    <a:pt x="5833" y="8272"/>
                  </a:cubicBezTo>
                  <a:cubicBezTo>
                    <a:pt x="4732" y="7912"/>
                    <a:pt x="3617" y="7587"/>
                    <a:pt x="2523" y="7207"/>
                  </a:cubicBezTo>
                  <a:cubicBezTo>
                    <a:pt x="2293" y="7126"/>
                    <a:pt x="2066" y="7033"/>
                    <a:pt x="1864" y="6899"/>
                  </a:cubicBezTo>
                  <a:cubicBezTo>
                    <a:pt x="1753" y="6826"/>
                    <a:pt x="1652" y="6741"/>
                    <a:pt x="1567" y="6642"/>
                  </a:cubicBezTo>
                  <a:cubicBezTo>
                    <a:pt x="1471" y="6533"/>
                    <a:pt x="1354" y="6365"/>
                    <a:pt x="1554" y="6303"/>
                  </a:cubicBezTo>
                  <a:cubicBezTo>
                    <a:pt x="1609" y="6285"/>
                    <a:pt x="1675" y="6279"/>
                    <a:pt x="1742" y="6279"/>
                  </a:cubicBezTo>
                  <a:close/>
                  <a:moveTo>
                    <a:pt x="3559" y="3763"/>
                  </a:moveTo>
                  <a:lnTo>
                    <a:pt x="3559" y="3763"/>
                  </a:lnTo>
                  <a:cubicBezTo>
                    <a:pt x="4232" y="3853"/>
                    <a:pt x="4791" y="4287"/>
                    <a:pt x="5323" y="4684"/>
                  </a:cubicBezTo>
                  <a:cubicBezTo>
                    <a:pt x="5413" y="4752"/>
                    <a:pt x="5503" y="4820"/>
                    <a:pt x="5592" y="4890"/>
                  </a:cubicBezTo>
                  <a:cubicBezTo>
                    <a:pt x="5772" y="5037"/>
                    <a:pt x="5951" y="5185"/>
                    <a:pt x="6131" y="5331"/>
                  </a:cubicBezTo>
                  <a:cubicBezTo>
                    <a:pt x="6486" y="5620"/>
                    <a:pt x="6834" y="5930"/>
                    <a:pt x="7211" y="6186"/>
                  </a:cubicBezTo>
                  <a:cubicBezTo>
                    <a:pt x="7222" y="6194"/>
                    <a:pt x="7231" y="6194"/>
                    <a:pt x="7242" y="6194"/>
                  </a:cubicBezTo>
                  <a:cubicBezTo>
                    <a:pt x="8004" y="6816"/>
                    <a:pt x="8755" y="7451"/>
                    <a:pt x="9508" y="8083"/>
                  </a:cubicBezTo>
                  <a:cubicBezTo>
                    <a:pt x="9918" y="8481"/>
                    <a:pt x="10329" y="8876"/>
                    <a:pt x="10742" y="9271"/>
                  </a:cubicBezTo>
                  <a:cubicBezTo>
                    <a:pt x="10761" y="9316"/>
                    <a:pt x="10776" y="9363"/>
                    <a:pt x="10793" y="9408"/>
                  </a:cubicBezTo>
                  <a:cubicBezTo>
                    <a:pt x="10430" y="9010"/>
                    <a:pt x="10043" y="8632"/>
                    <a:pt x="9626" y="8286"/>
                  </a:cubicBezTo>
                  <a:cubicBezTo>
                    <a:pt x="9115" y="7862"/>
                    <a:pt x="8512" y="7360"/>
                    <a:pt x="7814" y="7336"/>
                  </a:cubicBezTo>
                  <a:cubicBezTo>
                    <a:pt x="7808" y="7320"/>
                    <a:pt x="7797" y="7306"/>
                    <a:pt x="7778" y="7295"/>
                  </a:cubicBezTo>
                  <a:cubicBezTo>
                    <a:pt x="6880" y="6771"/>
                    <a:pt x="5988" y="6260"/>
                    <a:pt x="5148" y="5643"/>
                  </a:cubicBezTo>
                  <a:cubicBezTo>
                    <a:pt x="4766" y="5364"/>
                    <a:pt x="4365" y="5090"/>
                    <a:pt x="4034" y="4749"/>
                  </a:cubicBezTo>
                  <a:cubicBezTo>
                    <a:pt x="3768" y="4478"/>
                    <a:pt x="3552" y="4149"/>
                    <a:pt x="3559" y="3763"/>
                  </a:cubicBezTo>
                  <a:close/>
                  <a:moveTo>
                    <a:pt x="2726" y="7923"/>
                  </a:moveTo>
                  <a:cubicBezTo>
                    <a:pt x="3477" y="7923"/>
                    <a:pt x="4204" y="8049"/>
                    <a:pt x="4921" y="8237"/>
                  </a:cubicBezTo>
                  <a:cubicBezTo>
                    <a:pt x="5240" y="8337"/>
                    <a:pt x="5561" y="8441"/>
                    <a:pt x="5882" y="8542"/>
                  </a:cubicBezTo>
                  <a:cubicBezTo>
                    <a:pt x="6092" y="8607"/>
                    <a:pt x="6300" y="8672"/>
                    <a:pt x="6511" y="8739"/>
                  </a:cubicBezTo>
                  <a:cubicBezTo>
                    <a:pt x="7316" y="9024"/>
                    <a:pt x="8115" y="9335"/>
                    <a:pt x="8926" y="9577"/>
                  </a:cubicBezTo>
                  <a:cubicBezTo>
                    <a:pt x="8709" y="9580"/>
                    <a:pt x="8492" y="9582"/>
                    <a:pt x="8275" y="9582"/>
                  </a:cubicBezTo>
                  <a:cubicBezTo>
                    <a:pt x="7447" y="9582"/>
                    <a:pt x="6619" y="9561"/>
                    <a:pt x="5789" y="9526"/>
                  </a:cubicBezTo>
                  <a:cubicBezTo>
                    <a:pt x="4521" y="9472"/>
                    <a:pt x="3207" y="9487"/>
                    <a:pt x="1967" y="9187"/>
                  </a:cubicBezTo>
                  <a:cubicBezTo>
                    <a:pt x="1698" y="9122"/>
                    <a:pt x="1411" y="9052"/>
                    <a:pt x="1163" y="8930"/>
                  </a:cubicBezTo>
                  <a:cubicBezTo>
                    <a:pt x="1052" y="8876"/>
                    <a:pt x="914" y="8790"/>
                    <a:pt x="886" y="8662"/>
                  </a:cubicBezTo>
                  <a:cubicBezTo>
                    <a:pt x="851" y="8505"/>
                    <a:pt x="994" y="8384"/>
                    <a:pt x="1113" y="8308"/>
                  </a:cubicBezTo>
                  <a:cubicBezTo>
                    <a:pt x="1577" y="8012"/>
                    <a:pt x="2162" y="7924"/>
                    <a:pt x="2701" y="7923"/>
                  </a:cubicBezTo>
                  <a:cubicBezTo>
                    <a:pt x="2709" y="7923"/>
                    <a:pt x="2717" y="7923"/>
                    <a:pt x="2726" y="7923"/>
                  </a:cubicBezTo>
                  <a:close/>
                  <a:moveTo>
                    <a:pt x="18792" y="8587"/>
                  </a:moveTo>
                  <a:cubicBezTo>
                    <a:pt x="18941" y="8587"/>
                    <a:pt x="19089" y="8597"/>
                    <a:pt x="19235" y="8625"/>
                  </a:cubicBezTo>
                  <a:cubicBezTo>
                    <a:pt x="19384" y="8654"/>
                    <a:pt x="19532" y="8701"/>
                    <a:pt x="19659" y="8784"/>
                  </a:cubicBezTo>
                  <a:cubicBezTo>
                    <a:pt x="19715" y="8820"/>
                    <a:pt x="19786" y="8867"/>
                    <a:pt x="19821" y="8923"/>
                  </a:cubicBezTo>
                  <a:cubicBezTo>
                    <a:pt x="19905" y="9048"/>
                    <a:pt x="19778" y="9112"/>
                    <a:pt x="19692" y="9160"/>
                  </a:cubicBezTo>
                  <a:cubicBezTo>
                    <a:pt x="19190" y="9441"/>
                    <a:pt x="18584" y="9448"/>
                    <a:pt x="18025" y="9495"/>
                  </a:cubicBezTo>
                  <a:cubicBezTo>
                    <a:pt x="17161" y="9569"/>
                    <a:pt x="16294" y="9628"/>
                    <a:pt x="15428" y="9705"/>
                  </a:cubicBezTo>
                  <a:cubicBezTo>
                    <a:pt x="15487" y="9689"/>
                    <a:pt x="15545" y="9677"/>
                    <a:pt x="15602" y="9658"/>
                  </a:cubicBezTo>
                  <a:cubicBezTo>
                    <a:pt x="15926" y="9559"/>
                    <a:pt x="16297" y="9420"/>
                    <a:pt x="16527" y="9155"/>
                  </a:cubicBezTo>
                  <a:cubicBezTo>
                    <a:pt x="16572" y="9102"/>
                    <a:pt x="16606" y="9037"/>
                    <a:pt x="16627" y="8970"/>
                  </a:cubicBezTo>
                  <a:cubicBezTo>
                    <a:pt x="16881" y="8899"/>
                    <a:pt x="17131" y="8814"/>
                    <a:pt x="17389" y="8756"/>
                  </a:cubicBezTo>
                  <a:cubicBezTo>
                    <a:pt x="17713" y="8685"/>
                    <a:pt x="18040" y="8635"/>
                    <a:pt x="18371" y="8607"/>
                  </a:cubicBezTo>
                  <a:cubicBezTo>
                    <a:pt x="18510" y="8596"/>
                    <a:pt x="18651" y="8587"/>
                    <a:pt x="18792" y="8587"/>
                  </a:cubicBezTo>
                  <a:close/>
                  <a:moveTo>
                    <a:pt x="9607" y="9772"/>
                  </a:moveTo>
                  <a:cubicBezTo>
                    <a:pt x="9663" y="9786"/>
                    <a:pt x="9719" y="9799"/>
                    <a:pt x="9775" y="9813"/>
                  </a:cubicBezTo>
                  <a:cubicBezTo>
                    <a:pt x="9704" y="9820"/>
                    <a:pt x="9631" y="9828"/>
                    <a:pt x="9560" y="9836"/>
                  </a:cubicBezTo>
                  <a:cubicBezTo>
                    <a:pt x="9537" y="9835"/>
                    <a:pt x="9513" y="9835"/>
                    <a:pt x="9489" y="9835"/>
                  </a:cubicBezTo>
                  <a:cubicBezTo>
                    <a:pt x="9441" y="9835"/>
                    <a:pt x="9392" y="9836"/>
                    <a:pt x="9345" y="9836"/>
                  </a:cubicBezTo>
                  <a:cubicBezTo>
                    <a:pt x="9338" y="9826"/>
                    <a:pt x="9326" y="9818"/>
                    <a:pt x="9308" y="9818"/>
                  </a:cubicBezTo>
                  <a:cubicBezTo>
                    <a:pt x="9212" y="9819"/>
                    <a:pt x="9116" y="9820"/>
                    <a:pt x="9020" y="9820"/>
                  </a:cubicBezTo>
                  <a:cubicBezTo>
                    <a:pt x="8655" y="9820"/>
                    <a:pt x="8289" y="9814"/>
                    <a:pt x="7924" y="9808"/>
                  </a:cubicBezTo>
                  <a:lnTo>
                    <a:pt x="7924" y="9808"/>
                  </a:lnTo>
                  <a:cubicBezTo>
                    <a:pt x="7987" y="9808"/>
                    <a:pt x="8049" y="9809"/>
                    <a:pt x="8112" y="9809"/>
                  </a:cubicBezTo>
                  <a:cubicBezTo>
                    <a:pt x="8611" y="9809"/>
                    <a:pt x="9110" y="9798"/>
                    <a:pt x="9607" y="9772"/>
                  </a:cubicBezTo>
                  <a:close/>
                  <a:moveTo>
                    <a:pt x="7770" y="7514"/>
                  </a:moveTo>
                  <a:cubicBezTo>
                    <a:pt x="7983" y="7514"/>
                    <a:pt x="8206" y="7585"/>
                    <a:pt x="8387" y="7665"/>
                  </a:cubicBezTo>
                  <a:cubicBezTo>
                    <a:pt x="8952" y="7913"/>
                    <a:pt x="9458" y="8357"/>
                    <a:pt x="9918" y="8763"/>
                  </a:cubicBezTo>
                  <a:cubicBezTo>
                    <a:pt x="10301" y="9103"/>
                    <a:pt x="10661" y="9471"/>
                    <a:pt x="11002" y="9854"/>
                  </a:cubicBezTo>
                  <a:cubicBezTo>
                    <a:pt x="10968" y="9836"/>
                    <a:pt x="10932" y="9818"/>
                    <a:pt x="10900" y="9797"/>
                  </a:cubicBezTo>
                  <a:cubicBezTo>
                    <a:pt x="10870" y="9779"/>
                    <a:pt x="10842" y="9757"/>
                    <a:pt x="10812" y="9739"/>
                  </a:cubicBezTo>
                  <a:cubicBezTo>
                    <a:pt x="10799" y="9721"/>
                    <a:pt x="10781" y="9706"/>
                    <a:pt x="10755" y="9701"/>
                  </a:cubicBezTo>
                  <a:cubicBezTo>
                    <a:pt x="10732" y="9685"/>
                    <a:pt x="10707" y="9671"/>
                    <a:pt x="10684" y="9655"/>
                  </a:cubicBezTo>
                  <a:cubicBezTo>
                    <a:pt x="10537" y="9555"/>
                    <a:pt x="10393" y="9448"/>
                    <a:pt x="10246" y="9346"/>
                  </a:cubicBezTo>
                  <a:cubicBezTo>
                    <a:pt x="9934" y="9136"/>
                    <a:pt x="9606" y="8954"/>
                    <a:pt x="9231" y="8891"/>
                  </a:cubicBezTo>
                  <a:cubicBezTo>
                    <a:pt x="9226" y="8890"/>
                    <a:pt x="9220" y="8889"/>
                    <a:pt x="9215" y="8889"/>
                  </a:cubicBezTo>
                  <a:cubicBezTo>
                    <a:pt x="9139" y="8889"/>
                    <a:pt x="9064" y="8976"/>
                    <a:pt x="9087" y="9051"/>
                  </a:cubicBezTo>
                  <a:cubicBezTo>
                    <a:pt x="9115" y="9146"/>
                    <a:pt x="9166" y="9225"/>
                    <a:pt x="9231" y="9295"/>
                  </a:cubicBezTo>
                  <a:cubicBezTo>
                    <a:pt x="9186" y="9272"/>
                    <a:pt x="9138" y="9250"/>
                    <a:pt x="9089" y="9225"/>
                  </a:cubicBezTo>
                  <a:cubicBezTo>
                    <a:pt x="8807" y="9081"/>
                    <a:pt x="8533" y="8925"/>
                    <a:pt x="8264" y="8757"/>
                  </a:cubicBezTo>
                  <a:cubicBezTo>
                    <a:pt x="8010" y="8601"/>
                    <a:pt x="7727" y="8448"/>
                    <a:pt x="7512" y="8242"/>
                  </a:cubicBezTo>
                  <a:cubicBezTo>
                    <a:pt x="7316" y="8058"/>
                    <a:pt x="7136" y="7717"/>
                    <a:pt x="7476" y="7570"/>
                  </a:cubicBezTo>
                  <a:cubicBezTo>
                    <a:pt x="7568" y="7530"/>
                    <a:pt x="7668" y="7514"/>
                    <a:pt x="7770" y="7514"/>
                  </a:cubicBezTo>
                  <a:close/>
                  <a:moveTo>
                    <a:pt x="15525" y="8716"/>
                  </a:moveTo>
                  <a:cubicBezTo>
                    <a:pt x="15766" y="8716"/>
                    <a:pt x="16008" y="8728"/>
                    <a:pt x="16249" y="8752"/>
                  </a:cubicBezTo>
                  <a:cubicBezTo>
                    <a:pt x="16361" y="8763"/>
                    <a:pt x="16493" y="8763"/>
                    <a:pt x="16471" y="8905"/>
                  </a:cubicBezTo>
                  <a:cubicBezTo>
                    <a:pt x="16440" y="8919"/>
                    <a:pt x="16409" y="8932"/>
                    <a:pt x="16379" y="8947"/>
                  </a:cubicBezTo>
                  <a:cubicBezTo>
                    <a:pt x="16340" y="8968"/>
                    <a:pt x="16356" y="9027"/>
                    <a:pt x="16396" y="9027"/>
                  </a:cubicBezTo>
                  <a:cubicBezTo>
                    <a:pt x="16399" y="9027"/>
                    <a:pt x="16401" y="9027"/>
                    <a:pt x="16403" y="9027"/>
                  </a:cubicBezTo>
                  <a:lnTo>
                    <a:pt x="16403" y="9027"/>
                  </a:lnTo>
                  <a:cubicBezTo>
                    <a:pt x="16386" y="9048"/>
                    <a:pt x="16366" y="9068"/>
                    <a:pt x="16348" y="9084"/>
                  </a:cubicBezTo>
                  <a:cubicBezTo>
                    <a:pt x="16224" y="9200"/>
                    <a:pt x="16075" y="9282"/>
                    <a:pt x="15921" y="9352"/>
                  </a:cubicBezTo>
                  <a:cubicBezTo>
                    <a:pt x="15593" y="9499"/>
                    <a:pt x="15234" y="9577"/>
                    <a:pt x="14885" y="9655"/>
                  </a:cubicBezTo>
                  <a:cubicBezTo>
                    <a:pt x="14511" y="9738"/>
                    <a:pt x="14132" y="9806"/>
                    <a:pt x="13752" y="9861"/>
                  </a:cubicBezTo>
                  <a:cubicBezTo>
                    <a:pt x="13297" y="9926"/>
                    <a:pt x="12841" y="9966"/>
                    <a:pt x="12382" y="9986"/>
                  </a:cubicBezTo>
                  <a:cubicBezTo>
                    <a:pt x="12548" y="9958"/>
                    <a:pt x="12713" y="9931"/>
                    <a:pt x="12876" y="9904"/>
                  </a:cubicBezTo>
                  <a:cubicBezTo>
                    <a:pt x="13085" y="9871"/>
                    <a:pt x="13300" y="9851"/>
                    <a:pt x="13506" y="9799"/>
                  </a:cubicBezTo>
                  <a:cubicBezTo>
                    <a:pt x="13659" y="9760"/>
                    <a:pt x="13811" y="9691"/>
                    <a:pt x="13891" y="9548"/>
                  </a:cubicBezTo>
                  <a:cubicBezTo>
                    <a:pt x="13936" y="9464"/>
                    <a:pt x="13896" y="9372"/>
                    <a:pt x="13800" y="9355"/>
                  </a:cubicBezTo>
                  <a:cubicBezTo>
                    <a:pt x="13698" y="9339"/>
                    <a:pt x="13596" y="9331"/>
                    <a:pt x="13494" y="9331"/>
                  </a:cubicBezTo>
                  <a:cubicBezTo>
                    <a:pt x="13206" y="9331"/>
                    <a:pt x="12922" y="9390"/>
                    <a:pt x="12645" y="9479"/>
                  </a:cubicBezTo>
                  <a:cubicBezTo>
                    <a:pt x="12365" y="9570"/>
                    <a:pt x="12097" y="9698"/>
                    <a:pt x="11826" y="9807"/>
                  </a:cubicBezTo>
                  <a:cubicBezTo>
                    <a:pt x="11785" y="9814"/>
                    <a:pt x="11744" y="9821"/>
                    <a:pt x="11704" y="9831"/>
                  </a:cubicBezTo>
                  <a:cubicBezTo>
                    <a:pt x="12187" y="9529"/>
                    <a:pt x="12699" y="9279"/>
                    <a:pt x="13238" y="9096"/>
                  </a:cubicBezTo>
                  <a:cubicBezTo>
                    <a:pt x="13882" y="8878"/>
                    <a:pt x="14557" y="8749"/>
                    <a:pt x="15237" y="8722"/>
                  </a:cubicBezTo>
                  <a:cubicBezTo>
                    <a:pt x="15333" y="8718"/>
                    <a:pt x="15429" y="8716"/>
                    <a:pt x="15525" y="8716"/>
                  </a:cubicBezTo>
                  <a:close/>
                  <a:moveTo>
                    <a:pt x="7746" y="9932"/>
                  </a:moveTo>
                  <a:cubicBezTo>
                    <a:pt x="7537" y="9967"/>
                    <a:pt x="7334" y="10019"/>
                    <a:pt x="7137" y="10089"/>
                  </a:cubicBezTo>
                  <a:cubicBezTo>
                    <a:pt x="6255" y="10187"/>
                    <a:pt x="5369" y="10285"/>
                    <a:pt x="4484" y="10370"/>
                  </a:cubicBezTo>
                  <a:cubicBezTo>
                    <a:pt x="3814" y="10436"/>
                    <a:pt x="3140" y="10485"/>
                    <a:pt x="2467" y="10509"/>
                  </a:cubicBezTo>
                  <a:cubicBezTo>
                    <a:pt x="2346" y="10514"/>
                    <a:pt x="2226" y="10517"/>
                    <a:pt x="2105" y="10517"/>
                  </a:cubicBezTo>
                  <a:cubicBezTo>
                    <a:pt x="1626" y="10517"/>
                    <a:pt x="1147" y="10470"/>
                    <a:pt x="709" y="10275"/>
                  </a:cubicBezTo>
                  <a:cubicBezTo>
                    <a:pt x="932" y="10008"/>
                    <a:pt x="1336" y="9973"/>
                    <a:pt x="1704" y="9973"/>
                  </a:cubicBezTo>
                  <a:cubicBezTo>
                    <a:pt x="1838" y="9973"/>
                    <a:pt x="1968" y="9977"/>
                    <a:pt x="2083" y="9977"/>
                  </a:cubicBezTo>
                  <a:cubicBezTo>
                    <a:pt x="2091" y="9977"/>
                    <a:pt x="2099" y="9977"/>
                    <a:pt x="2108" y="9977"/>
                  </a:cubicBezTo>
                  <a:cubicBezTo>
                    <a:pt x="3299" y="9973"/>
                    <a:pt x="4491" y="9966"/>
                    <a:pt x="5683" y="9960"/>
                  </a:cubicBezTo>
                  <a:cubicBezTo>
                    <a:pt x="6371" y="9955"/>
                    <a:pt x="7058" y="9942"/>
                    <a:pt x="7746" y="9932"/>
                  </a:cubicBezTo>
                  <a:close/>
                  <a:moveTo>
                    <a:pt x="16971" y="9894"/>
                  </a:moveTo>
                  <a:cubicBezTo>
                    <a:pt x="17281" y="9894"/>
                    <a:pt x="17590" y="9909"/>
                    <a:pt x="17899" y="9948"/>
                  </a:cubicBezTo>
                  <a:cubicBezTo>
                    <a:pt x="18138" y="9977"/>
                    <a:pt x="18378" y="10020"/>
                    <a:pt x="18609" y="10082"/>
                  </a:cubicBezTo>
                  <a:cubicBezTo>
                    <a:pt x="18733" y="10116"/>
                    <a:pt x="19167" y="10299"/>
                    <a:pt x="18907" y="10453"/>
                  </a:cubicBezTo>
                  <a:cubicBezTo>
                    <a:pt x="18817" y="10508"/>
                    <a:pt x="18663" y="10507"/>
                    <a:pt x="18560" y="10521"/>
                  </a:cubicBezTo>
                  <a:cubicBezTo>
                    <a:pt x="18436" y="10536"/>
                    <a:pt x="18311" y="10551"/>
                    <a:pt x="18189" y="10563"/>
                  </a:cubicBezTo>
                  <a:cubicBezTo>
                    <a:pt x="17950" y="10586"/>
                    <a:pt x="17708" y="10602"/>
                    <a:pt x="17467" y="10613"/>
                  </a:cubicBezTo>
                  <a:cubicBezTo>
                    <a:pt x="17275" y="10620"/>
                    <a:pt x="17083" y="10624"/>
                    <a:pt x="16891" y="10624"/>
                  </a:cubicBezTo>
                  <a:cubicBezTo>
                    <a:pt x="15392" y="10624"/>
                    <a:pt x="13901" y="10410"/>
                    <a:pt x="12424" y="10168"/>
                  </a:cubicBezTo>
                  <a:cubicBezTo>
                    <a:pt x="12479" y="10166"/>
                    <a:pt x="12534" y="10162"/>
                    <a:pt x="12591" y="10159"/>
                  </a:cubicBezTo>
                  <a:cubicBezTo>
                    <a:pt x="12692" y="10162"/>
                    <a:pt x="12794" y="10164"/>
                    <a:pt x="12895" y="10164"/>
                  </a:cubicBezTo>
                  <a:cubicBezTo>
                    <a:pt x="13671" y="10164"/>
                    <a:pt x="14444" y="10078"/>
                    <a:pt x="15216" y="10004"/>
                  </a:cubicBezTo>
                  <a:cubicBezTo>
                    <a:pt x="15800" y="9949"/>
                    <a:pt x="16386" y="9894"/>
                    <a:pt x="16971" y="9894"/>
                  </a:cubicBezTo>
                  <a:close/>
                  <a:moveTo>
                    <a:pt x="6604" y="10351"/>
                  </a:moveTo>
                  <a:cubicBezTo>
                    <a:pt x="6519" y="10406"/>
                    <a:pt x="6435" y="10465"/>
                    <a:pt x="6357" y="10534"/>
                  </a:cubicBezTo>
                  <a:cubicBezTo>
                    <a:pt x="6304" y="10579"/>
                    <a:pt x="6236" y="10640"/>
                    <a:pt x="6172" y="10705"/>
                  </a:cubicBezTo>
                  <a:cubicBezTo>
                    <a:pt x="5801" y="10630"/>
                    <a:pt x="5433" y="10559"/>
                    <a:pt x="5057" y="10519"/>
                  </a:cubicBezTo>
                  <a:cubicBezTo>
                    <a:pt x="5574" y="10465"/>
                    <a:pt x="6089" y="10407"/>
                    <a:pt x="6604" y="10351"/>
                  </a:cubicBezTo>
                  <a:close/>
                  <a:moveTo>
                    <a:pt x="9590" y="10019"/>
                  </a:moveTo>
                  <a:cubicBezTo>
                    <a:pt x="9915" y="10023"/>
                    <a:pt x="10241" y="10044"/>
                    <a:pt x="10561" y="10105"/>
                  </a:cubicBezTo>
                  <a:lnTo>
                    <a:pt x="10480" y="10126"/>
                  </a:lnTo>
                  <a:cubicBezTo>
                    <a:pt x="10419" y="10139"/>
                    <a:pt x="10355" y="10150"/>
                    <a:pt x="10293" y="10160"/>
                  </a:cubicBezTo>
                  <a:cubicBezTo>
                    <a:pt x="10094" y="10160"/>
                    <a:pt x="9897" y="10162"/>
                    <a:pt x="9698" y="10175"/>
                  </a:cubicBezTo>
                  <a:cubicBezTo>
                    <a:pt x="9394" y="10194"/>
                    <a:pt x="9053" y="10196"/>
                    <a:pt x="8780" y="10346"/>
                  </a:cubicBezTo>
                  <a:cubicBezTo>
                    <a:pt x="8677" y="10403"/>
                    <a:pt x="8564" y="10507"/>
                    <a:pt x="8660" y="10629"/>
                  </a:cubicBezTo>
                  <a:cubicBezTo>
                    <a:pt x="8707" y="10689"/>
                    <a:pt x="8781" y="10705"/>
                    <a:pt x="8857" y="10705"/>
                  </a:cubicBezTo>
                  <a:cubicBezTo>
                    <a:pt x="8915" y="10705"/>
                    <a:pt x="8975" y="10695"/>
                    <a:pt x="9026" y="10691"/>
                  </a:cubicBezTo>
                  <a:cubicBezTo>
                    <a:pt x="9457" y="10651"/>
                    <a:pt x="9883" y="10559"/>
                    <a:pt x="10305" y="10457"/>
                  </a:cubicBezTo>
                  <a:cubicBezTo>
                    <a:pt x="10352" y="10448"/>
                    <a:pt x="10400" y="10441"/>
                    <a:pt x="10447" y="10431"/>
                  </a:cubicBezTo>
                  <a:lnTo>
                    <a:pt x="10447" y="10431"/>
                  </a:lnTo>
                  <a:cubicBezTo>
                    <a:pt x="10412" y="10448"/>
                    <a:pt x="10373" y="10463"/>
                    <a:pt x="10338" y="10480"/>
                  </a:cubicBezTo>
                  <a:cubicBezTo>
                    <a:pt x="9881" y="10677"/>
                    <a:pt x="9416" y="10850"/>
                    <a:pt x="8929" y="10975"/>
                  </a:cubicBezTo>
                  <a:cubicBezTo>
                    <a:pt x="8298" y="11137"/>
                    <a:pt x="7649" y="11239"/>
                    <a:pt x="6997" y="11267"/>
                  </a:cubicBezTo>
                  <a:cubicBezTo>
                    <a:pt x="6863" y="11273"/>
                    <a:pt x="6729" y="11276"/>
                    <a:pt x="6596" y="11276"/>
                  </a:cubicBezTo>
                  <a:cubicBezTo>
                    <a:pt x="6560" y="11276"/>
                    <a:pt x="6525" y="11276"/>
                    <a:pt x="6489" y="11276"/>
                  </a:cubicBezTo>
                  <a:cubicBezTo>
                    <a:pt x="6323" y="11274"/>
                    <a:pt x="6025" y="11274"/>
                    <a:pt x="6174" y="11024"/>
                  </a:cubicBezTo>
                  <a:cubicBezTo>
                    <a:pt x="6333" y="10761"/>
                    <a:pt x="6609" y="10552"/>
                    <a:pt x="6876" y="10410"/>
                  </a:cubicBezTo>
                  <a:cubicBezTo>
                    <a:pt x="6961" y="10366"/>
                    <a:pt x="7049" y="10328"/>
                    <a:pt x="7137" y="10292"/>
                  </a:cubicBezTo>
                  <a:cubicBezTo>
                    <a:pt x="7954" y="10202"/>
                    <a:pt x="8773" y="10109"/>
                    <a:pt x="9590" y="10019"/>
                  </a:cubicBezTo>
                  <a:close/>
                  <a:moveTo>
                    <a:pt x="15159" y="10712"/>
                  </a:moveTo>
                  <a:lnTo>
                    <a:pt x="15308" y="10728"/>
                  </a:lnTo>
                  <a:cubicBezTo>
                    <a:pt x="15742" y="10765"/>
                    <a:pt x="16176" y="10786"/>
                    <a:pt x="16613" y="10792"/>
                  </a:cubicBezTo>
                  <a:cubicBezTo>
                    <a:pt x="17081" y="10840"/>
                    <a:pt x="17550" y="10824"/>
                    <a:pt x="18023" y="10834"/>
                  </a:cubicBezTo>
                  <a:cubicBezTo>
                    <a:pt x="18323" y="10841"/>
                    <a:pt x="18626" y="10864"/>
                    <a:pt x="18920" y="10932"/>
                  </a:cubicBezTo>
                  <a:cubicBezTo>
                    <a:pt x="19078" y="10969"/>
                    <a:pt x="19232" y="11019"/>
                    <a:pt x="19381" y="11084"/>
                  </a:cubicBezTo>
                  <a:cubicBezTo>
                    <a:pt x="19507" y="11141"/>
                    <a:pt x="19813" y="11251"/>
                    <a:pt x="19628" y="11422"/>
                  </a:cubicBezTo>
                  <a:cubicBezTo>
                    <a:pt x="19447" y="11588"/>
                    <a:pt x="19141" y="11616"/>
                    <a:pt x="18893" y="11616"/>
                  </a:cubicBezTo>
                  <a:cubicBezTo>
                    <a:pt x="18855" y="11616"/>
                    <a:pt x="18819" y="11616"/>
                    <a:pt x="18784" y="11615"/>
                  </a:cubicBezTo>
                  <a:cubicBezTo>
                    <a:pt x="18479" y="11605"/>
                    <a:pt x="18180" y="11549"/>
                    <a:pt x="17887" y="11473"/>
                  </a:cubicBezTo>
                  <a:cubicBezTo>
                    <a:pt x="17372" y="11338"/>
                    <a:pt x="16870" y="11146"/>
                    <a:pt x="16346" y="11034"/>
                  </a:cubicBezTo>
                  <a:cubicBezTo>
                    <a:pt x="15959" y="10905"/>
                    <a:pt x="15562" y="10800"/>
                    <a:pt x="15159" y="10712"/>
                  </a:cubicBezTo>
                  <a:close/>
                  <a:moveTo>
                    <a:pt x="4478" y="10623"/>
                  </a:moveTo>
                  <a:cubicBezTo>
                    <a:pt x="4667" y="10623"/>
                    <a:pt x="4856" y="10628"/>
                    <a:pt x="5044" y="10640"/>
                  </a:cubicBezTo>
                  <a:cubicBezTo>
                    <a:pt x="5405" y="10661"/>
                    <a:pt x="5775" y="10685"/>
                    <a:pt x="6131" y="10749"/>
                  </a:cubicBezTo>
                  <a:cubicBezTo>
                    <a:pt x="6110" y="10772"/>
                    <a:pt x="6092" y="10797"/>
                    <a:pt x="6072" y="10824"/>
                  </a:cubicBezTo>
                  <a:cubicBezTo>
                    <a:pt x="6063" y="10819"/>
                    <a:pt x="6055" y="10816"/>
                    <a:pt x="6044" y="10816"/>
                  </a:cubicBezTo>
                  <a:cubicBezTo>
                    <a:pt x="6040" y="10816"/>
                    <a:pt x="6036" y="10817"/>
                    <a:pt x="6032" y="10817"/>
                  </a:cubicBezTo>
                  <a:cubicBezTo>
                    <a:pt x="5805" y="10856"/>
                    <a:pt x="5591" y="10956"/>
                    <a:pt x="5374" y="11033"/>
                  </a:cubicBezTo>
                  <a:cubicBezTo>
                    <a:pt x="5149" y="11111"/>
                    <a:pt x="4924" y="11188"/>
                    <a:pt x="4697" y="11259"/>
                  </a:cubicBezTo>
                  <a:cubicBezTo>
                    <a:pt x="4249" y="11398"/>
                    <a:pt x="3795" y="11522"/>
                    <a:pt x="3338" y="11630"/>
                  </a:cubicBezTo>
                  <a:cubicBezTo>
                    <a:pt x="2543" y="11820"/>
                    <a:pt x="1737" y="11962"/>
                    <a:pt x="926" y="12057"/>
                  </a:cubicBezTo>
                  <a:cubicBezTo>
                    <a:pt x="827" y="12069"/>
                    <a:pt x="664" y="12106"/>
                    <a:pt x="517" y="12106"/>
                  </a:cubicBezTo>
                  <a:cubicBezTo>
                    <a:pt x="390" y="12106"/>
                    <a:pt x="276" y="12079"/>
                    <a:pt x="223" y="11984"/>
                  </a:cubicBezTo>
                  <a:cubicBezTo>
                    <a:pt x="121" y="11801"/>
                    <a:pt x="292" y="11609"/>
                    <a:pt x="435" y="11517"/>
                  </a:cubicBezTo>
                  <a:cubicBezTo>
                    <a:pt x="767" y="11308"/>
                    <a:pt x="1184" y="11183"/>
                    <a:pt x="1554" y="11064"/>
                  </a:cubicBezTo>
                  <a:cubicBezTo>
                    <a:pt x="2291" y="10831"/>
                    <a:pt x="3055" y="10691"/>
                    <a:pt x="3823" y="10643"/>
                  </a:cubicBezTo>
                  <a:cubicBezTo>
                    <a:pt x="4041" y="10630"/>
                    <a:pt x="4259" y="10623"/>
                    <a:pt x="4478" y="10623"/>
                  </a:cubicBezTo>
                  <a:close/>
                  <a:moveTo>
                    <a:pt x="12087" y="10275"/>
                  </a:moveTo>
                  <a:cubicBezTo>
                    <a:pt x="12842" y="10420"/>
                    <a:pt x="13600" y="10558"/>
                    <a:pt x="14353" y="10711"/>
                  </a:cubicBezTo>
                  <a:cubicBezTo>
                    <a:pt x="14908" y="10822"/>
                    <a:pt x="15467" y="10941"/>
                    <a:pt x="16010" y="11104"/>
                  </a:cubicBezTo>
                  <a:cubicBezTo>
                    <a:pt x="16020" y="11132"/>
                    <a:pt x="16043" y="11159"/>
                    <a:pt x="16083" y="11166"/>
                  </a:cubicBezTo>
                  <a:cubicBezTo>
                    <a:pt x="16226" y="11196"/>
                    <a:pt x="16368" y="11233"/>
                    <a:pt x="16510" y="11271"/>
                  </a:cubicBezTo>
                  <a:cubicBezTo>
                    <a:pt x="16664" y="11328"/>
                    <a:pt x="16819" y="11388"/>
                    <a:pt x="16969" y="11456"/>
                  </a:cubicBezTo>
                  <a:cubicBezTo>
                    <a:pt x="17178" y="11549"/>
                    <a:pt x="17408" y="11649"/>
                    <a:pt x="17591" y="11791"/>
                  </a:cubicBezTo>
                  <a:cubicBezTo>
                    <a:pt x="17806" y="11959"/>
                    <a:pt x="17869" y="12304"/>
                    <a:pt x="17520" y="12335"/>
                  </a:cubicBezTo>
                  <a:cubicBezTo>
                    <a:pt x="17491" y="12338"/>
                    <a:pt x="17462" y="12339"/>
                    <a:pt x="17432" y="12339"/>
                  </a:cubicBezTo>
                  <a:cubicBezTo>
                    <a:pt x="17251" y="12339"/>
                    <a:pt x="17061" y="12299"/>
                    <a:pt x="16886" y="12273"/>
                  </a:cubicBezTo>
                  <a:cubicBezTo>
                    <a:pt x="16684" y="12243"/>
                    <a:pt x="16483" y="12209"/>
                    <a:pt x="16283" y="12169"/>
                  </a:cubicBezTo>
                  <a:cubicBezTo>
                    <a:pt x="14814" y="11883"/>
                    <a:pt x="13395" y="11303"/>
                    <a:pt x="12140" y="10480"/>
                  </a:cubicBezTo>
                  <a:lnTo>
                    <a:pt x="12140" y="10480"/>
                  </a:lnTo>
                  <a:cubicBezTo>
                    <a:pt x="12273" y="10529"/>
                    <a:pt x="12408" y="10578"/>
                    <a:pt x="12540" y="10633"/>
                  </a:cubicBezTo>
                  <a:cubicBezTo>
                    <a:pt x="12726" y="10711"/>
                    <a:pt x="12906" y="10793"/>
                    <a:pt x="13088" y="10881"/>
                  </a:cubicBezTo>
                  <a:cubicBezTo>
                    <a:pt x="13265" y="10966"/>
                    <a:pt x="13442" y="11039"/>
                    <a:pt x="13641" y="11046"/>
                  </a:cubicBezTo>
                  <a:cubicBezTo>
                    <a:pt x="13642" y="11046"/>
                    <a:pt x="13643" y="11046"/>
                    <a:pt x="13643" y="11046"/>
                  </a:cubicBezTo>
                  <a:cubicBezTo>
                    <a:pt x="13694" y="11046"/>
                    <a:pt x="13724" y="11005"/>
                    <a:pt x="13720" y="10956"/>
                  </a:cubicBezTo>
                  <a:cubicBezTo>
                    <a:pt x="13713" y="10813"/>
                    <a:pt x="13583" y="10734"/>
                    <a:pt x="13462" y="10687"/>
                  </a:cubicBezTo>
                  <a:cubicBezTo>
                    <a:pt x="13261" y="10609"/>
                    <a:pt x="13048" y="10552"/>
                    <a:pt x="12842" y="10491"/>
                  </a:cubicBezTo>
                  <a:cubicBezTo>
                    <a:pt x="12626" y="10424"/>
                    <a:pt x="12409" y="10368"/>
                    <a:pt x="12192" y="10315"/>
                  </a:cubicBezTo>
                  <a:cubicBezTo>
                    <a:pt x="12158" y="10301"/>
                    <a:pt x="12123" y="10288"/>
                    <a:pt x="12087" y="10275"/>
                  </a:cubicBezTo>
                  <a:close/>
                  <a:moveTo>
                    <a:pt x="5982" y="10968"/>
                  </a:moveTo>
                  <a:lnTo>
                    <a:pt x="5982" y="10968"/>
                  </a:lnTo>
                  <a:cubicBezTo>
                    <a:pt x="5938" y="11061"/>
                    <a:pt x="5921" y="11159"/>
                    <a:pt x="5957" y="11253"/>
                  </a:cubicBezTo>
                  <a:cubicBezTo>
                    <a:pt x="6026" y="11438"/>
                    <a:pt x="6251" y="11472"/>
                    <a:pt x="6465" y="11472"/>
                  </a:cubicBezTo>
                  <a:cubicBezTo>
                    <a:pt x="6583" y="11472"/>
                    <a:pt x="6698" y="11462"/>
                    <a:pt x="6781" y="11460"/>
                  </a:cubicBezTo>
                  <a:cubicBezTo>
                    <a:pt x="6868" y="11459"/>
                    <a:pt x="6957" y="11453"/>
                    <a:pt x="7045" y="11450"/>
                  </a:cubicBezTo>
                  <a:lnTo>
                    <a:pt x="7045" y="11450"/>
                  </a:lnTo>
                  <a:cubicBezTo>
                    <a:pt x="6174" y="11863"/>
                    <a:pt x="5304" y="12274"/>
                    <a:pt x="4432" y="12686"/>
                  </a:cubicBezTo>
                  <a:cubicBezTo>
                    <a:pt x="3655" y="13049"/>
                    <a:pt x="2875" y="13416"/>
                    <a:pt x="2045" y="13636"/>
                  </a:cubicBezTo>
                  <a:cubicBezTo>
                    <a:pt x="1835" y="13693"/>
                    <a:pt x="1556" y="13781"/>
                    <a:pt x="1301" y="13781"/>
                  </a:cubicBezTo>
                  <a:cubicBezTo>
                    <a:pt x="1163" y="13781"/>
                    <a:pt x="1032" y="13755"/>
                    <a:pt x="923" y="13685"/>
                  </a:cubicBezTo>
                  <a:cubicBezTo>
                    <a:pt x="455" y="13382"/>
                    <a:pt x="1083" y="12897"/>
                    <a:pt x="1343" y="12737"/>
                  </a:cubicBezTo>
                  <a:cubicBezTo>
                    <a:pt x="2698" y="11910"/>
                    <a:pt x="4314" y="11642"/>
                    <a:pt x="5853" y="11359"/>
                  </a:cubicBezTo>
                  <a:cubicBezTo>
                    <a:pt x="5894" y="11352"/>
                    <a:pt x="5884" y="11292"/>
                    <a:pt x="5846" y="11292"/>
                  </a:cubicBezTo>
                  <a:cubicBezTo>
                    <a:pt x="5844" y="11292"/>
                    <a:pt x="5842" y="11292"/>
                    <a:pt x="5840" y="11293"/>
                  </a:cubicBezTo>
                  <a:cubicBezTo>
                    <a:pt x="5358" y="11354"/>
                    <a:pt x="4878" y="11423"/>
                    <a:pt x="4403" y="11510"/>
                  </a:cubicBezTo>
                  <a:cubicBezTo>
                    <a:pt x="4531" y="11473"/>
                    <a:pt x="4660" y="11436"/>
                    <a:pt x="4788" y="11396"/>
                  </a:cubicBezTo>
                  <a:cubicBezTo>
                    <a:pt x="5009" y="11328"/>
                    <a:pt x="5229" y="11254"/>
                    <a:pt x="5447" y="11176"/>
                  </a:cubicBezTo>
                  <a:cubicBezTo>
                    <a:pt x="5626" y="11112"/>
                    <a:pt x="5815" y="11056"/>
                    <a:pt x="5982" y="10968"/>
                  </a:cubicBezTo>
                  <a:close/>
                  <a:moveTo>
                    <a:pt x="9058" y="11176"/>
                  </a:moveTo>
                  <a:cubicBezTo>
                    <a:pt x="9051" y="11181"/>
                    <a:pt x="9043" y="11183"/>
                    <a:pt x="9035" y="11189"/>
                  </a:cubicBezTo>
                  <a:cubicBezTo>
                    <a:pt x="8501" y="11500"/>
                    <a:pt x="7980" y="11832"/>
                    <a:pt x="7471" y="12179"/>
                  </a:cubicBezTo>
                  <a:cubicBezTo>
                    <a:pt x="7391" y="12233"/>
                    <a:pt x="7313" y="12290"/>
                    <a:pt x="7235" y="12345"/>
                  </a:cubicBezTo>
                  <a:cubicBezTo>
                    <a:pt x="7004" y="12482"/>
                    <a:pt x="6775" y="12621"/>
                    <a:pt x="6550" y="12765"/>
                  </a:cubicBezTo>
                  <a:cubicBezTo>
                    <a:pt x="5774" y="13262"/>
                    <a:pt x="5027" y="13811"/>
                    <a:pt x="4307" y="14387"/>
                  </a:cubicBezTo>
                  <a:cubicBezTo>
                    <a:pt x="4276" y="14414"/>
                    <a:pt x="4241" y="14439"/>
                    <a:pt x="4207" y="14466"/>
                  </a:cubicBezTo>
                  <a:cubicBezTo>
                    <a:pt x="4200" y="14471"/>
                    <a:pt x="4195" y="14473"/>
                    <a:pt x="4188" y="14475"/>
                  </a:cubicBezTo>
                  <a:cubicBezTo>
                    <a:pt x="4063" y="14526"/>
                    <a:pt x="3867" y="14605"/>
                    <a:pt x="3697" y="14605"/>
                  </a:cubicBezTo>
                  <a:cubicBezTo>
                    <a:pt x="3574" y="14605"/>
                    <a:pt x="3466" y="14563"/>
                    <a:pt x="3410" y="14438"/>
                  </a:cubicBezTo>
                  <a:cubicBezTo>
                    <a:pt x="3407" y="14432"/>
                    <a:pt x="3406" y="14428"/>
                    <a:pt x="3404" y="14424"/>
                  </a:cubicBezTo>
                  <a:cubicBezTo>
                    <a:pt x="3477" y="14373"/>
                    <a:pt x="3441" y="14261"/>
                    <a:pt x="3370" y="14259"/>
                  </a:cubicBezTo>
                  <a:cubicBezTo>
                    <a:pt x="3365" y="13878"/>
                    <a:pt x="3812" y="13492"/>
                    <a:pt x="4071" y="13307"/>
                  </a:cubicBezTo>
                  <a:cubicBezTo>
                    <a:pt x="4483" y="13012"/>
                    <a:pt x="4965" y="12829"/>
                    <a:pt x="5432" y="12643"/>
                  </a:cubicBezTo>
                  <a:cubicBezTo>
                    <a:pt x="5994" y="12418"/>
                    <a:pt x="6555" y="12194"/>
                    <a:pt x="7120" y="11967"/>
                  </a:cubicBezTo>
                  <a:cubicBezTo>
                    <a:pt x="7767" y="11707"/>
                    <a:pt x="8413" y="11443"/>
                    <a:pt x="9058" y="11176"/>
                  </a:cubicBezTo>
                  <a:close/>
                  <a:moveTo>
                    <a:pt x="8418" y="11290"/>
                  </a:moveTo>
                  <a:lnTo>
                    <a:pt x="8418" y="11290"/>
                  </a:lnTo>
                  <a:cubicBezTo>
                    <a:pt x="7712" y="11565"/>
                    <a:pt x="7004" y="11839"/>
                    <a:pt x="6299" y="12117"/>
                  </a:cubicBezTo>
                  <a:cubicBezTo>
                    <a:pt x="5731" y="12342"/>
                    <a:pt x="5149" y="12548"/>
                    <a:pt x="4598" y="12808"/>
                  </a:cubicBezTo>
                  <a:cubicBezTo>
                    <a:pt x="4152" y="13018"/>
                    <a:pt x="3719" y="13287"/>
                    <a:pt x="3424" y="13690"/>
                  </a:cubicBezTo>
                  <a:cubicBezTo>
                    <a:pt x="3299" y="13856"/>
                    <a:pt x="3192" y="14110"/>
                    <a:pt x="3206" y="14336"/>
                  </a:cubicBezTo>
                  <a:cubicBezTo>
                    <a:pt x="2965" y="14475"/>
                    <a:pt x="2719" y="14604"/>
                    <a:pt x="2462" y="14710"/>
                  </a:cubicBezTo>
                  <a:cubicBezTo>
                    <a:pt x="2332" y="14766"/>
                    <a:pt x="2198" y="14817"/>
                    <a:pt x="2064" y="14861"/>
                  </a:cubicBezTo>
                  <a:cubicBezTo>
                    <a:pt x="1974" y="14889"/>
                    <a:pt x="1878" y="14913"/>
                    <a:pt x="1783" y="14913"/>
                  </a:cubicBezTo>
                  <a:cubicBezTo>
                    <a:pt x="1753" y="14913"/>
                    <a:pt x="1723" y="14910"/>
                    <a:pt x="1693" y="14905"/>
                  </a:cubicBezTo>
                  <a:cubicBezTo>
                    <a:pt x="1560" y="14878"/>
                    <a:pt x="1483" y="14769"/>
                    <a:pt x="1495" y="14635"/>
                  </a:cubicBezTo>
                  <a:cubicBezTo>
                    <a:pt x="1505" y="14496"/>
                    <a:pt x="1590" y="14380"/>
                    <a:pt x="1683" y="14283"/>
                  </a:cubicBezTo>
                  <a:cubicBezTo>
                    <a:pt x="1866" y="14095"/>
                    <a:pt x="2081" y="13936"/>
                    <a:pt x="2306" y="13800"/>
                  </a:cubicBezTo>
                  <a:cubicBezTo>
                    <a:pt x="2452" y="13712"/>
                    <a:pt x="2610" y="13629"/>
                    <a:pt x="2772" y="13560"/>
                  </a:cubicBezTo>
                  <a:cubicBezTo>
                    <a:pt x="2843" y="13536"/>
                    <a:pt x="2913" y="13509"/>
                    <a:pt x="2984" y="13482"/>
                  </a:cubicBezTo>
                  <a:cubicBezTo>
                    <a:pt x="3003" y="13478"/>
                    <a:pt x="3021" y="13468"/>
                    <a:pt x="3041" y="13463"/>
                  </a:cubicBezTo>
                  <a:cubicBezTo>
                    <a:pt x="3043" y="13463"/>
                    <a:pt x="3043" y="13459"/>
                    <a:pt x="3045" y="13459"/>
                  </a:cubicBezTo>
                  <a:cubicBezTo>
                    <a:pt x="3539" y="13268"/>
                    <a:pt x="4022" y="13048"/>
                    <a:pt x="4500" y="12825"/>
                  </a:cubicBezTo>
                  <a:cubicBezTo>
                    <a:pt x="5449" y="12381"/>
                    <a:pt x="6397" y="11935"/>
                    <a:pt x="7343" y="11488"/>
                  </a:cubicBezTo>
                  <a:cubicBezTo>
                    <a:pt x="7371" y="11474"/>
                    <a:pt x="7384" y="11452"/>
                    <a:pt x="7385" y="11427"/>
                  </a:cubicBezTo>
                  <a:cubicBezTo>
                    <a:pt x="7730" y="11399"/>
                    <a:pt x="8075" y="11354"/>
                    <a:pt x="8418" y="11290"/>
                  </a:cubicBezTo>
                  <a:close/>
                  <a:moveTo>
                    <a:pt x="11967" y="11446"/>
                  </a:moveTo>
                  <a:lnTo>
                    <a:pt x="11967" y="11446"/>
                  </a:lnTo>
                  <a:cubicBezTo>
                    <a:pt x="12118" y="11676"/>
                    <a:pt x="12275" y="11900"/>
                    <a:pt x="12431" y="12125"/>
                  </a:cubicBezTo>
                  <a:cubicBezTo>
                    <a:pt x="12853" y="12728"/>
                    <a:pt x="13276" y="13340"/>
                    <a:pt x="13566" y="14021"/>
                  </a:cubicBezTo>
                  <a:cubicBezTo>
                    <a:pt x="13713" y="14368"/>
                    <a:pt x="13878" y="14794"/>
                    <a:pt x="13864" y="15180"/>
                  </a:cubicBezTo>
                  <a:cubicBezTo>
                    <a:pt x="13861" y="15255"/>
                    <a:pt x="13839" y="15346"/>
                    <a:pt x="13794" y="15417"/>
                  </a:cubicBezTo>
                  <a:cubicBezTo>
                    <a:pt x="13793" y="15345"/>
                    <a:pt x="13733" y="15306"/>
                    <a:pt x="13677" y="15306"/>
                  </a:cubicBezTo>
                  <a:cubicBezTo>
                    <a:pt x="13628" y="15306"/>
                    <a:pt x="13583" y="15336"/>
                    <a:pt x="13584" y="15400"/>
                  </a:cubicBezTo>
                  <a:cubicBezTo>
                    <a:pt x="13584" y="15438"/>
                    <a:pt x="13587" y="15479"/>
                    <a:pt x="13591" y="15521"/>
                  </a:cubicBezTo>
                  <a:cubicBezTo>
                    <a:pt x="13502" y="15508"/>
                    <a:pt x="13417" y="15447"/>
                    <a:pt x="13350" y="15401"/>
                  </a:cubicBezTo>
                  <a:cubicBezTo>
                    <a:pt x="13202" y="15302"/>
                    <a:pt x="13073" y="15181"/>
                    <a:pt x="12956" y="15047"/>
                  </a:cubicBezTo>
                  <a:cubicBezTo>
                    <a:pt x="12720" y="14771"/>
                    <a:pt x="12546" y="14449"/>
                    <a:pt x="12407" y="14109"/>
                  </a:cubicBezTo>
                  <a:cubicBezTo>
                    <a:pt x="12255" y="13578"/>
                    <a:pt x="12103" y="13048"/>
                    <a:pt x="11952" y="12520"/>
                  </a:cubicBezTo>
                  <a:lnTo>
                    <a:pt x="11952" y="12520"/>
                  </a:lnTo>
                  <a:cubicBezTo>
                    <a:pt x="11977" y="12585"/>
                    <a:pt x="12006" y="12649"/>
                    <a:pt x="12048" y="12700"/>
                  </a:cubicBezTo>
                  <a:cubicBezTo>
                    <a:pt x="12095" y="12760"/>
                    <a:pt x="12168" y="12798"/>
                    <a:pt x="12242" y="12798"/>
                  </a:cubicBezTo>
                  <a:cubicBezTo>
                    <a:pt x="12280" y="12798"/>
                    <a:pt x="12319" y="12788"/>
                    <a:pt x="12354" y="12764"/>
                  </a:cubicBezTo>
                  <a:cubicBezTo>
                    <a:pt x="12463" y="12690"/>
                    <a:pt x="12446" y="12531"/>
                    <a:pt x="12416" y="12421"/>
                  </a:cubicBezTo>
                  <a:cubicBezTo>
                    <a:pt x="12378" y="12276"/>
                    <a:pt x="12302" y="12144"/>
                    <a:pt x="12238" y="12010"/>
                  </a:cubicBezTo>
                  <a:lnTo>
                    <a:pt x="12019" y="11558"/>
                  </a:lnTo>
                  <a:lnTo>
                    <a:pt x="11967" y="11446"/>
                  </a:lnTo>
                  <a:close/>
                  <a:moveTo>
                    <a:pt x="12072" y="10841"/>
                  </a:moveTo>
                  <a:lnTo>
                    <a:pt x="12072" y="10841"/>
                  </a:lnTo>
                  <a:cubicBezTo>
                    <a:pt x="12618" y="11240"/>
                    <a:pt x="13164" y="11637"/>
                    <a:pt x="13710" y="12035"/>
                  </a:cubicBezTo>
                  <a:cubicBezTo>
                    <a:pt x="13889" y="12174"/>
                    <a:pt x="14068" y="12314"/>
                    <a:pt x="14247" y="12452"/>
                  </a:cubicBezTo>
                  <a:cubicBezTo>
                    <a:pt x="14651" y="12765"/>
                    <a:pt x="15062" y="13073"/>
                    <a:pt x="15491" y="13357"/>
                  </a:cubicBezTo>
                  <a:cubicBezTo>
                    <a:pt x="15934" y="13705"/>
                    <a:pt x="16363" y="14066"/>
                    <a:pt x="16762" y="14464"/>
                  </a:cubicBezTo>
                  <a:cubicBezTo>
                    <a:pt x="16934" y="14635"/>
                    <a:pt x="17131" y="14823"/>
                    <a:pt x="17191" y="15067"/>
                  </a:cubicBezTo>
                  <a:cubicBezTo>
                    <a:pt x="17240" y="15269"/>
                    <a:pt x="17175" y="15521"/>
                    <a:pt x="16955" y="15587"/>
                  </a:cubicBezTo>
                  <a:cubicBezTo>
                    <a:pt x="16911" y="15601"/>
                    <a:pt x="16865" y="15607"/>
                    <a:pt x="16818" y="15607"/>
                  </a:cubicBezTo>
                  <a:cubicBezTo>
                    <a:pt x="16632" y="15607"/>
                    <a:pt x="16434" y="15513"/>
                    <a:pt x="16280" y="15440"/>
                  </a:cubicBezTo>
                  <a:cubicBezTo>
                    <a:pt x="16060" y="15333"/>
                    <a:pt x="15854" y="15196"/>
                    <a:pt x="15661" y="15042"/>
                  </a:cubicBezTo>
                  <a:cubicBezTo>
                    <a:pt x="15278" y="14740"/>
                    <a:pt x="14948" y="14378"/>
                    <a:pt x="14614" y="14024"/>
                  </a:cubicBezTo>
                  <a:cubicBezTo>
                    <a:pt x="14289" y="13678"/>
                    <a:pt x="13967" y="13331"/>
                    <a:pt x="13655" y="12975"/>
                  </a:cubicBezTo>
                  <a:cubicBezTo>
                    <a:pt x="13076" y="12316"/>
                    <a:pt x="12502" y="11613"/>
                    <a:pt x="12072" y="10841"/>
                  </a:cubicBezTo>
                  <a:close/>
                  <a:moveTo>
                    <a:pt x="10270" y="10897"/>
                  </a:moveTo>
                  <a:lnTo>
                    <a:pt x="10270" y="10897"/>
                  </a:lnTo>
                  <a:cubicBezTo>
                    <a:pt x="10203" y="10956"/>
                    <a:pt x="10139" y="11019"/>
                    <a:pt x="10075" y="11076"/>
                  </a:cubicBezTo>
                  <a:cubicBezTo>
                    <a:pt x="9860" y="11273"/>
                    <a:pt x="9641" y="11467"/>
                    <a:pt x="9426" y="11664"/>
                  </a:cubicBezTo>
                  <a:cubicBezTo>
                    <a:pt x="9065" y="11992"/>
                    <a:pt x="8711" y="12331"/>
                    <a:pt x="8418" y="12723"/>
                  </a:cubicBezTo>
                  <a:cubicBezTo>
                    <a:pt x="8313" y="12863"/>
                    <a:pt x="8164" y="13053"/>
                    <a:pt x="8291" y="13228"/>
                  </a:cubicBezTo>
                  <a:cubicBezTo>
                    <a:pt x="8338" y="13293"/>
                    <a:pt x="8393" y="13318"/>
                    <a:pt x="8450" y="13318"/>
                  </a:cubicBezTo>
                  <a:cubicBezTo>
                    <a:pt x="8533" y="13318"/>
                    <a:pt x="8618" y="13266"/>
                    <a:pt x="8688" y="13204"/>
                  </a:cubicBezTo>
                  <a:cubicBezTo>
                    <a:pt x="9231" y="12717"/>
                    <a:pt x="9729" y="12178"/>
                    <a:pt x="10185" y="11603"/>
                  </a:cubicBezTo>
                  <a:lnTo>
                    <a:pt x="10185" y="11603"/>
                  </a:lnTo>
                  <a:cubicBezTo>
                    <a:pt x="9894" y="12084"/>
                    <a:pt x="9587" y="12554"/>
                    <a:pt x="9265" y="13015"/>
                  </a:cubicBezTo>
                  <a:cubicBezTo>
                    <a:pt x="8719" y="13792"/>
                    <a:pt x="8130" y="14552"/>
                    <a:pt x="7397" y="15160"/>
                  </a:cubicBezTo>
                  <a:cubicBezTo>
                    <a:pt x="7210" y="15315"/>
                    <a:pt x="6811" y="15689"/>
                    <a:pt x="6515" y="15689"/>
                  </a:cubicBezTo>
                  <a:cubicBezTo>
                    <a:pt x="6400" y="15689"/>
                    <a:pt x="6301" y="15633"/>
                    <a:pt x="6235" y="15486"/>
                  </a:cubicBezTo>
                  <a:cubicBezTo>
                    <a:pt x="6028" y="15024"/>
                    <a:pt x="6302" y="14489"/>
                    <a:pt x="6568" y="14119"/>
                  </a:cubicBezTo>
                  <a:cubicBezTo>
                    <a:pt x="6845" y="13734"/>
                    <a:pt x="7184" y="13388"/>
                    <a:pt x="7520" y="13056"/>
                  </a:cubicBezTo>
                  <a:cubicBezTo>
                    <a:pt x="7848" y="12730"/>
                    <a:pt x="8191" y="12421"/>
                    <a:pt x="8549" y="12125"/>
                  </a:cubicBezTo>
                  <a:cubicBezTo>
                    <a:pt x="9094" y="11677"/>
                    <a:pt x="9670" y="11267"/>
                    <a:pt x="10270" y="10897"/>
                  </a:cubicBezTo>
                  <a:close/>
                  <a:moveTo>
                    <a:pt x="11249" y="12032"/>
                  </a:moveTo>
                  <a:cubicBezTo>
                    <a:pt x="11250" y="12077"/>
                    <a:pt x="11252" y="12124"/>
                    <a:pt x="11253" y="12168"/>
                  </a:cubicBezTo>
                  <a:cubicBezTo>
                    <a:pt x="11181" y="13239"/>
                    <a:pt x="11147" y="14310"/>
                    <a:pt x="11196" y="15387"/>
                  </a:cubicBezTo>
                  <a:cubicBezTo>
                    <a:pt x="11205" y="15600"/>
                    <a:pt x="11222" y="15813"/>
                    <a:pt x="11237" y="16026"/>
                  </a:cubicBezTo>
                  <a:cubicBezTo>
                    <a:pt x="11233" y="16044"/>
                    <a:pt x="11233" y="16063"/>
                    <a:pt x="11230" y="16082"/>
                  </a:cubicBezTo>
                  <a:cubicBezTo>
                    <a:pt x="11189" y="16282"/>
                    <a:pt x="11110" y="16534"/>
                    <a:pt x="10947" y="16671"/>
                  </a:cubicBezTo>
                  <a:cubicBezTo>
                    <a:pt x="10909" y="16702"/>
                    <a:pt x="10878" y="16715"/>
                    <a:pt x="10852" y="16715"/>
                  </a:cubicBezTo>
                  <a:cubicBezTo>
                    <a:pt x="10785" y="16715"/>
                    <a:pt x="10748" y="16634"/>
                    <a:pt x="10704" y="16559"/>
                  </a:cubicBezTo>
                  <a:cubicBezTo>
                    <a:pt x="10659" y="16482"/>
                    <a:pt x="10620" y="16404"/>
                    <a:pt x="10585" y="16326"/>
                  </a:cubicBezTo>
                  <a:cubicBezTo>
                    <a:pt x="10454" y="16036"/>
                    <a:pt x="10385" y="15723"/>
                    <a:pt x="10356" y="15408"/>
                  </a:cubicBezTo>
                  <a:cubicBezTo>
                    <a:pt x="10412" y="15111"/>
                    <a:pt x="10470" y="14813"/>
                    <a:pt x="10522" y="14513"/>
                  </a:cubicBezTo>
                  <a:cubicBezTo>
                    <a:pt x="10612" y="14012"/>
                    <a:pt x="10703" y="13513"/>
                    <a:pt x="10789" y="13012"/>
                  </a:cubicBezTo>
                  <a:cubicBezTo>
                    <a:pt x="10813" y="13039"/>
                    <a:pt x="10842" y="13062"/>
                    <a:pt x="10884" y="13069"/>
                  </a:cubicBezTo>
                  <a:cubicBezTo>
                    <a:pt x="10898" y="13072"/>
                    <a:pt x="10910" y="13073"/>
                    <a:pt x="10923" y="13073"/>
                  </a:cubicBezTo>
                  <a:cubicBezTo>
                    <a:pt x="11104" y="13073"/>
                    <a:pt x="11175" y="12803"/>
                    <a:pt x="11199" y="12663"/>
                  </a:cubicBezTo>
                  <a:cubicBezTo>
                    <a:pt x="11232" y="12457"/>
                    <a:pt x="11239" y="12243"/>
                    <a:pt x="11249" y="12032"/>
                  </a:cubicBezTo>
                  <a:close/>
                  <a:moveTo>
                    <a:pt x="10837" y="10460"/>
                  </a:moveTo>
                  <a:lnTo>
                    <a:pt x="10837" y="10463"/>
                  </a:lnTo>
                  <a:cubicBezTo>
                    <a:pt x="10835" y="10465"/>
                    <a:pt x="10833" y="10467"/>
                    <a:pt x="10832" y="10471"/>
                  </a:cubicBezTo>
                  <a:cubicBezTo>
                    <a:pt x="9812" y="10990"/>
                    <a:pt x="8865" y="11627"/>
                    <a:pt x="8003" y="12379"/>
                  </a:cubicBezTo>
                  <a:cubicBezTo>
                    <a:pt x="7618" y="12714"/>
                    <a:pt x="7252" y="13073"/>
                    <a:pt x="6909" y="13451"/>
                  </a:cubicBezTo>
                  <a:cubicBezTo>
                    <a:pt x="6577" y="13812"/>
                    <a:pt x="6233" y="14201"/>
                    <a:pt x="6073" y="14674"/>
                  </a:cubicBezTo>
                  <a:cubicBezTo>
                    <a:pt x="6045" y="14759"/>
                    <a:pt x="6021" y="14861"/>
                    <a:pt x="6006" y="14964"/>
                  </a:cubicBezTo>
                  <a:cubicBezTo>
                    <a:pt x="5990" y="14952"/>
                    <a:pt x="5970" y="14945"/>
                    <a:pt x="5949" y="14945"/>
                  </a:cubicBezTo>
                  <a:cubicBezTo>
                    <a:pt x="5928" y="14945"/>
                    <a:pt x="5906" y="14953"/>
                    <a:pt x="5886" y="14971"/>
                  </a:cubicBezTo>
                  <a:cubicBezTo>
                    <a:pt x="5382" y="15433"/>
                    <a:pt x="4837" y="15847"/>
                    <a:pt x="4256" y="16203"/>
                  </a:cubicBezTo>
                  <a:cubicBezTo>
                    <a:pt x="3959" y="16384"/>
                    <a:pt x="3405" y="16766"/>
                    <a:pt x="2960" y="16766"/>
                  </a:cubicBezTo>
                  <a:cubicBezTo>
                    <a:pt x="2811" y="16766"/>
                    <a:pt x="2674" y="16723"/>
                    <a:pt x="2563" y="16614"/>
                  </a:cubicBezTo>
                  <a:cubicBezTo>
                    <a:pt x="2787" y="16036"/>
                    <a:pt x="3209" y="15574"/>
                    <a:pt x="3667" y="15167"/>
                  </a:cubicBezTo>
                  <a:cubicBezTo>
                    <a:pt x="3885" y="14974"/>
                    <a:pt x="4102" y="14787"/>
                    <a:pt x="4327" y="14605"/>
                  </a:cubicBezTo>
                  <a:cubicBezTo>
                    <a:pt x="4503" y="14530"/>
                    <a:pt x="4673" y="14447"/>
                    <a:pt x="4836" y="14350"/>
                  </a:cubicBezTo>
                  <a:cubicBezTo>
                    <a:pt x="5308" y="14063"/>
                    <a:pt x="5731" y="13705"/>
                    <a:pt x="6164" y="13361"/>
                  </a:cubicBezTo>
                  <a:cubicBezTo>
                    <a:pt x="6634" y="12989"/>
                    <a:pt x="7116" y="12635"/>
                    <a:pt x="7611" y="12297"/>
                  </a:cubicBezTo>
                  <a:cubicBezTo>
                    <a:pt x="7678" y="12252"/>
                    <a:pt x="7746" y="12209"/>
                    <a:pt x="7813" y="12165"/>
                  </a:cubicBezTo>
                  <a:cubicBezTo>
                    <a:pt x="8299" y="11869"/>
                    <a:pt x="8791" y="11586"/>
                    <a:pt x="9298" y="11329"/>
                  </a:cubicBezTo>
                  <a:cubicBezTo>
                    <a:pt x="9336" y="11310"/>
                    <a:pt x="9324" y="11260"/>
                    <a:pt x="9294" y="11246"/>
                  </a:cubicBezTo>
                  <a:cubicBezTo>
                    <a:pt x="9515" y="11120"/>
                    <a:pt x="9738" y="10995"/>
                    <a:pt x="9961" y="10875"/>
                  </a:cubicBezTo>
                  <a:lnTo>
                    <a:pt x="10146" y="10779"/>
                  </a:lnTo>
                  <a:cubicBezTo>
                    <a:pt x="10383" y="10684"/>
                    <a:pt x="10613" y="10579"/>
                    <a:pt x="10837" y="10460"/>
                  </a:cubicBezTo>
                  <a:close/>
                  <a:moveTo>
                    <a:pt x="11664" y="10545"/>
                  </a:moveTo>
                  <a:lnTo>
                    <a:pt x="11664" y="10545"/>
                  </a:lnTo>
                  <a:cubicBezTo>
                    <a:pt x="11741" y="10602"/>
                    <a:pt x="11818" y="10657"/>
                    <a:pt x="11894" y="10712"/>
                  </a:cubicBezTo>
                  <a:cubicBezTo>
                    <a:pt x="12435" y="11755"/>
                    <a:pt x="13133" y="12659"/>
                    <a:pt x="13923" y="13530"/>
                  </a:cubicBezTo>
                  <a:cubicBezTo>
                    <a:pt x="14281" y="13926"/>
                    <a:pt x="14641" y="14322"/>
                    <a:pt x="15017" y="14699"/>
                  </a:cubicBezTo>
                  <a:cubicBezTo>
                    <a:pt x="15024" y="14706"/>
                    <a:pt x="15031" y="14712"/>
                    <a:pt x="15038" y="14719"/>
                  </a:cubicBezTo>
                  <a:cubicBezTo>
                    <a:pt x="15024" y="14744"/>
                    <a:pt x="15020" y="14777"/>
                    <a:pt x="15044" y="14811"/>
                  </a:cubicBezTo>
                  <a:cubicBezTo>
                    <a:pt x="15274" y="15174"/>
                    <a:pt x="15467" y="15563"/>
                    <a:pt x="15600" y="15972"/>
                  </a:cubicBezTo>
                  <a:cubicBezTo>
                    <a:pt x="15664" y="16167"/>
                    <a:pt x="15712" y="16369"/>
                    <a:pt x="15732" y="16573"/>
                  </a:cubicBezTo>
                  <a:cubicBezTo>
                    <a:pt x="15746" y="16726"/>
                    <a:pt x="15776" y="17063"/>
                    <a:pt x="15629" y="17162"/>
                  </a:cubicBezTo>
                  <a:cubicBezTo>
                    <a:pt x="15595" y="17185"/>
                    <a:pt x="15561" y="17195"/>
                    <a:pt x="15527" y="17195"/>
                  </a:cubicBezTo>
                  <a:cubicBezTo>
                    <a:pt x="15388" y="17195"/>
                    <a:pt x="15256" y="17027"/>
                    <a:pt x="15187" y="16929"/>
                  </a:cubicBezTo>
                  <a:cubicBezTo>
                    <a:pt x="15055" y="16742"/>
                    <a:pt x="14932" y="16548"/>
                    <a:pt x="14800" y="16360"/>
                  </a:cubicBezTo>
                  <a:cubicBezTo>
                    <a:pt x="14665" y="16167"/>
                    <a:pt x="14533" y="15972"/>
                    <a:pt x="14398" y="15779"/>
                  </a:cubicBezTo>
                  <a:cubicBezTo>
                    <a:pt x="14330" y="15688"/>
                    <a:pt x="14268" y="15596"/>
                    <a:pt x="14207" y="15508"/>
                  </a:cubicBezTo>
                  <a:cubicBezTo>
                    <a:pt x="14157" y="15437"/>
                    <a:pt x="14109" y="15359"/>
                    <a:pt x="14047" y="15296"/>
                  </a:cubicBezTo>
                  <a:cubicBezTo>
                    <a:pt x="14096" y="15000"/>
                    <a:pt x="13970" y="14648"/>
                    <a:pt x="13891" y="14388"/>
                  </a:cubicBezTo>
                  <a:cubicBezTo>
                    <a:pt x="13656" y="13636"/>
                    <a:pt x="13238" y="12964"/>
                    <a:pt x="12802" y="12316"/>
                  </a:cubicBezTo>
                  <a:cubicBezTo>
                    <a:pt x="12571" y="11974"/>
                    <a:pt x="12334" y="11635"/>
                    <a:pt x="12109" y="11288"/>
                  </a:cubicBezTo>
                  <a:cubicBezTo>
                    <a:pt x="11996" y="11117"/>
                    <a:pt x="11889" y="10941"/>
                    <a:pt x="11785" y="10763"/>
                  </a:cubicBezTo>
                  <a:cubicBezTo>
                    <a:pt x="11743" y="10691"/>
                    <a:pt x="11704" y="10619"/>
                    <a:pt x="11664" y="10545"/>
                  </a:cubicBezTo>
                  <a:close/>
                  <a:moveTo>
                    <a:pt x="5561" y="15552"/>
                  </a:moveTo>
                  <a:lnTo>
                    <a:pt x="5561" y="15552"/>
                  </a:lnTo>
                  <a:cubicBezTo>
                    <a:pt x="5315" y="15965"/>
                    <a:pt x="5067" y="16375"/>
                    <a:pt x="4788" y="16770"/>
                  </a:cubicBezTo>
                  <a:cubicBezTo>
                    <a:pt x="4592" y="17046"/>
                    <a:pt x="4389" y="17312"/>
                    <a:pt x="4176" y="17575"/>
                  </a:cubicBezTo>
                  <a:cubicBezTo>
                    <a:pt x="4080" y="17693"/>
                    <a:pt x="3986" y="17816"/>
                    <a:pt x="3880" y="17924"/>
                  </a:cubicBezTo>
                  <a:cubicBezTo>
                    <a:pt x="3815" y="17991"/>
                    <a:pt x="3712" y="18048"/>
                    <a:pt x="3637" y="18048"/>
                  </a:cubicBezTo>
                  <a:cubicBezTo>
                    <a:pt x="3565" y="18048"/>
                    <a:pt x="3518" y="17996"/>
                    <a:pt x="3553" y="17853"/>
                  </a:cubicBezTo>
                  <a:cubicBezTo>
                    <a:pt x="3620" y="17576"/>
                    <a:pt x="3814" y="17304"/>
                    <a:pt x="3980" y="17078"/>
                  </a:cubicBezTo>
                  <a:cubicBezTo>
                    <a:pt x="4169" y="16820"/>
                    <a:pt x="4392" y="16590"/>
                    <a:pt x="4622" y="16372"/>
                  </a:cubicBezTo>
                  <a:cubicBezTo>
                    <a:pt x="4832" y="16170"/>
                    <a:pt x="5052" y="15982"/>
                    <a:pt x="5273" y="15793"/>
                  </a:cubicBezTo>
                  <a:cubicBezTo>
                    <a:pt x="5367" y="15713"/>
                    <a:pt x="5464" y="15631"/>
                    <a:pt x="5561" y="15552"/>
                  </a:cubicBezTo>
                  <a:close/>
                  <a:moveTo>
                    <a:pt x="8335" y="14486"/>
                  </a:moveTo>
                  <a:lnTo>
                    <a:pt x="8335" y="14486"/>
                  </a:lnTo>
                  <a:cubicBezTo>
                    <a:pt x="8274" y="14624"/>
                    <a:pt x="8217" y="14764"/>
                    <a:pt x="8160" y="14905"/>
                  </a:cubicBezTo>
                  <a:cubicBezTo>
                    <a:pt x="8049" y="15084"/>
                    <a:pt x="7936" y="15262"/>
                    <a:pt x="7820" y="15443"/>
                  </a:cubicBezTo>
                  <a:cubicBezTo>
                    <a:pt x="7139" y="16487"/>
                    <a:pt x="6422" y="17646"/>
                    <a:pt x="5364" y="18351"/>
                  </a:cubicBezTo>
                  <a:cubicBezTo>
                    <a:pt x="5281" y="18405"/>
                    <a:pt x="5145" y="18505"/>
                    <a:pt x="5029" y="18505"/>
                  </a:cubicBezTo>
                  <a:cubicBezTo>
                    <a:pt x="4984" y="18505"/>
                    <a:pt x="4942" y="18490"/>
                    <a:pt x="4907" y="18452"/>
                  </a:cubicBezTo>
                  <a:cubicBezTo>
                    <a:pt x="4833" y="18372"/>
                    <a:pt x="4844" y="18226"/>
                    <a:pt x="4860" y="18128"/>
                  </a:cubicBezTo>
                  <a:cubicBezTo>
                    <a:pt x="4904" y="17836"/>
                    <a:pt x="5052" y="17539"/>
                    <a:pt x="5171" y="17273"/>
                  </a:cubicBezTo>
                  <a:cubicBezTo>
                    <a:pt x="5429" y="16691"/>
                    <a:pt x="5768" y="16167"/>
                    <a:pt x="6120" y="15638"/>
                  </a:cubicBezTo>
                  <a:cubicBezTo>
                    <a:pt x="6160" y="15705"/>
                    <a:pt x="6212" y="15765"/>
                    <a:pt x="6280" y="15807"/>
                  </a:cubicBezTo>
                  <a:cubicBezTo>
                    <a:pt x="6354" y="15854"/>
                    <a:pt x="6432" y="15873"/>
                    <a:pt x="6511" y="15873"/>
                  </a:cubicBezTo>
                  <a:cubicBezTo>
                    <a:pt x="6832" y="15873"/>
                    <a:pt x="7181" y="15552"/>
                    <a:pt x="7398" y="15381"/>
                  </a:cubicBezTo>
                  <a:cubicBezTo>
                    <a:pt x="7739" y="15112"/>
                    <a:pt x="8047" y="14808"/>
                    <a:pt x="8335" y="14486"/>
                  </a:cubicBezTo>
                  <a:close/>
                  <a:moveTo>
                    <a:pt x="12670" y="15014"/>
                  </a:moveTo>
                  <a:lnTo>
                    <a:pt x="12670" y="15014"/>
                  </a:lnTo>
                  <a:cubicBezTo>
                    <a:pt x="12785" y="15173"/>
                    <a:pt x="12917" y="15319"/>
                    <a:pt x="13072" y="15450"/>
                  </a:cubicBezTo>
                  <a:cubicBezTo>
                    <a:pt x="13228" y="15582"/>
                    <a:pt x="13431" y="15712"/>
                    <a:pt x="13621" y="15716"/>
                  </a:cubicBezTo>
                  <a:cubicBezTo>
                    <a:pt x="13698" y="16095"/>
                    <a:pt x="13875" y="16457"/>
                    <a:pt x="13974" y="16827"/>
                  </a:cubicBezTo>
                  <a:cubicBezTo>
                    <a:pt x="14045" y="17090"/>
                    <a:pt x="14096" y="17355"/>
                    <a:pt x="14132" y="17625"/>
                  </a:cubicBezTo>
                  <a:cubicBezTo>
                    <a:pt x="14159" y="17843"/>
                    <a:pt x="14198" y="18080"/>
                    <a:pt x="14145" y="18297"/>
                  </a:cubicBezTo>
                  <a:cubicBezTo>
                    <a:pt x="14123" y="18382"/>
                    <a:pt x="14084" y="18480"/>
                    <a:pt x="13998" y="18521"/>
                  </a:cubicBezTo>
                  <a:cubicBezTo>
                    <a:pt x="13970" y="18535"/>
                    <a:pt x="13942" y="18540"/>
                    <a:pt x="13914" y="18540"/>
                  </a:cubicBezTo>
                  <a:cubicBezTo>
                    <a:pt x="13802" y="18540"/>
                    <a:pt x="13699" y="18446"/>
                    <a:pt x="13642" y="18355"/>
                  </a:cubicBezTo>
                  <a:cubicBezTo>
                    <a:pt x="13505" y="18132"/>
                    <a:pt x="13449" y="17837"/>
                    <a:pt x="13366" y="17591"/>
                  </a:cubicBezTo>
                  <a:cubicBezTo>
                    <a:pt x="13272" y="17311"/>
                    <a:pt x="13180" y="17032"/>
                    <a:pt x="13083" y="16752"/>
                  </a:cubicBezTo>
                  <a:cubicBezTo>
                    <a:pt x="13005" y="16165"/>
                    <a:pt x="12839" y="15584"/>
                    <a:pt x="12670" y="15014"/>
                  </a:cubicBezTo>
                  <a:close/>
                  <a:moveTo>
                    <a:pt x="11442" y="11450"/>
                  </a:moveTo>
                  <a:cubicBezTo>
                    <a:pt x="11491" y="11623"/>
                    <a:pt x="11542" y="11798"/>
                    <a:pt x="11592" y="11971"/>
                  </a:cubicBezTo>
                  <a:cubicBezTo>
                    <a:pt x="11699" y="12445"/>
                    <a:pt x="11819" y="12917"/>
                    <a:pt x="11955" y="13382"/>
                  </a:cubicBezTo>
                  <a:cubicBezTo>
                    <a:pt x="12039" y="13666"/>
                    <a:pt x="12131" y="13957"/>
                    <a:pt x="12246" y="14238"/>
                  </a:cubicBezTo>
                  <a:cubicBezTo>
                    <a:pt x="12280" y="14353"/>
                    <a:pt x="12314" y="14468"/>
                    <a:pt x="12345" y="14583"/>
                  </a:cubicBezTo>
                  <a:cubicBezTo>
                    <a:pt x="12472" y="15020"/>
                    <a:pt x="12614" y="15465"/>
                    <a:pt x="12727" y="15916"/>
                  </a:cubicBezTo>
                  <a:cubicBezTo>
                    <a:pt x="12712" y="15926"/>
                    <a:pt x="12699" y="15940"/>
                    <a:pt x="12704" y="15962"/>
                  </a:cubicBezTo>
                  <a:cubicBezTo>
                    <a:pt x="12754" y="16149"/>
                    <a:pt x="12809" y="16335"/>
                    <a:pt x="12862" y="16524"/>
                  </a:cubicBezTo>
                  <a:cubicBezTo>
                    <a:pt x="12931" y="16912"/>
                    <a:pt x="12967" y="17303"/>
                    <a:pt x="12940" y="17694"/>
                  </a:cubicBezTo>
                  <a:cubicBezTo>
                    <a:pt x="12922" y="17959"/>
                    <a:pt x="12873" y="18225"/>
                    <a:pt x="12782" y="18476"/>
                  </a:cubicBezTo>
                  <a:cubicBezTo>
                    <a:pt x="12707" y="18687"/>
                    <a:pt x="12603" y="18880"/>
                    <a:pt x="12406" y="18880"/>
                  </a:cubicBezTo>
                  <a:cubicBezTo>
                    <a:pt x="12353" y="18880"/>
                    <a:pt x="12292" y="18866"/>
                    <a:pt x="12223" y="18833"/>
                  </a:cubicBezTo>
                  <a:cubicBezTo>
                    <a:pt x="11839" y="18646"/>
                    <a:pt x="11683" y="18189"/>
                    <a:pt x="11601" y="17799"/>
                  </a:cubicBezTo>
                  <a:cubicBezTo>
                    <a:pt x="11555" y="17579"/>
                    <a:pt x="11523" y="17355"/>
                    <a:pt x="11498" y="17132"/>
                  </a:cubicBezTo>
                  <a:cubicBezTo>
                    <a:pt x="11486" y="16942"/>
                    <a:pt x="11466" y="16753"/>
                    <a:pt x="11442" y="16568"/>
                  </a:cubicBezTo>
                  <a:cubicBezTo>
                    <a:pt x="11435" y="16481"/>
                    <a:pt x="11426" y="16393"/>
                    <a:pt x="11419" y="16305"/>
                  </a:cubicBezTo>
                  <a:cubicBezTo>
                    <a:pt x="11415" y="16260"/>
                    <a:pt x="11413" y="16211"/>
                    <a:pt x="11408" y="16165"/>
                  </a:cubicBezTo>
                  <a:cubicBezTo>
                    <a:pt x="11498" y="15783"/>
                    <a:pt x="11486" y="15377"/>
                    <a:pt x="11487" y="14987"/>
                  </a:cubicBezTo>
                  <a:cubicBezTo>
                    <a:pt x="11490" y="14476"/>
                    <a:pt x="11487" y="13966"/>
                    <a:pt x="11483" y="13455"/>
                  </a:cubicBezTo>
                  <a:cubicBezTo>
                    <a:pt x="11476" y="12805"/>
                    <a:pt x="11457" y="12155"/>
                    <a:pt x="11436" y="11504"/>
                  </a:cubicBezTo>
                  <a:cubicBezTo>
                    <a:pt x="11437" y="11487"/>
                    <a:pt x="11440" y="11467"/>
                    <a:pt x="11442" y="11450"/>
                  </a:cubicBezTo>
                  <a:close/>
                  <a:moveTo>
                    <a:pt x="10983" y="10790"/>
                  </a:moveTo>
                  <a:cubicBezTo>
                    <a:pt x="10983" y="10797"/>
                    <a:pt x="10982" y="10806"/>
                    <a:pt x="10982" y="10813"/>
                  </a:cubicBezTo>
                  <a:cubicBezTo>
                    <a:pt x="10975" y="10864"/>
                    <a:pt x="10966" y="10914"/>
                    <a:pt x="10959" y="10966"/>
                  </a:cubicBezTo>
                  <a:cubicBezTo>
                    <a:pt x="10931" y="10978"/>
                    <a:pt x="10905" y="11002"/>
                    <a:pt x="10901" y="11039"/>
                  </a:cubicBezTo>
                  <a:cubicBezTo>
                    <a:pt x="10819" y="11495"/>
                    <a:pt x="10745" y="11955"/>
                    <a:pt x="10670" y="12413"/>
                  </a:cubicBezTo>
                  <a:cubicBezTo>
                    <a:pt x="10590" y="12720"/>
                    <a:pt x="10507" y="13023"/>
                    <a:pt x="10427" y="13330"/>
                  </a:cubicBezTo>
                  <a:cubicBezTo>
                    <a:pt x="10256" y="13985"/>
                    <a:pt x="10118" y="14674"/>
                    <a:pt x="10165" y="15353"/>
                  </a:cubicBezTo>
                  <a:cubicBezTo>
                    <a:pt x="10024" y="16118"/>
                    <a:pt x="9880" y="16880"/>
                    <a:pt x="9725" y="17640"/>
                  </a:cubicBezTo>
                  <a:cubicBezTo>
                    <a:pt x="9670" y="17915"/>
                    <a:pt x="9614" y="18192"/>
                    <a:pt x="9556" y="18466"/>
                  </a:cubicBezTo>
                  <a:cubicBezTo>
                    <a:pt x="9532" y="18577"/>
                    <a:pt x="9508" y="18700"/>
                    <a:pt x="9443" y="18795"/>
                  </a:cubicBezTo>
                  <a:cubicBezTo>
                    <a:pt x="9394" y="18866"/>
                    <a:pt x="9307" y="18922"/>
                    <a:pt x="9227" y="18922"/>
                  </a:cubicBezTo>
                  <a:cubicBezTo>
                    <a:pt x="9170" y="18922"/>
                    <a:pt x="9116" y="18893"/>
                    <a:pt x="9082" y="18822"/>
                  </a:cubicBezTo>
                  <a:cubicBezTo>
                    <a:pt x="8986" y="18615"/>
                    <a:pt x="9000" y="18297"/>
                    <a:pt x="8997" y="18076"/>
                  </a:cubicBezTo>
                  <a:cubicBezTo>
                    <a:pt x="8993" y="17852"/>
                    <a:pt x="9004" y="17627"/>
                    <a:pt x="9026" y="17403"/>
                  </a:cubicBezTo>
                  <a:cubicBezTo>
                    <a:pt x="9043" y="17233"/>
                    <a:pt x="9067" y="17063"/>
                    <a:pt x="9092" y="16892"/>
                  </a:cubicBezTo>
                  <a:cubicBezTo>
                    <a:pt x="9831" y="14956"/>
                    <a:pt x="10284" y="12921"/>
                    <a:pt x="10887" y="10939"/>
                  </a:cubicBezTo>
                  <a:cubicBezTo>
                    <a:pt x="10918" y="10890"/>
                    <a:pt x="10952" y="10840"/>
                    <a:pt x="10983" y="10790"/>
                  </a:cubicBezTo>
                  <a:close/>
                  <a:moveTo>
                    <a:pt x="10521" y="11501"/>
                  </a:moveTo>
                  <a:lnTo>
                    <a:pt x="10521" y="11501"/>
                  </a:lnTo>
                  <a:cubicBezTo>
                    <a:pt x="10449" y="11751"/>
                    <a:pt x="10375" y="12003"/>
                    <a:pt x="10304" y="12253"/>
                  </a:cubicBezTo>
                  <a:cubicBezTo>
                    <a:pt x="10273" y="12371"/>
                    <a:pt x="10239" y="12487"/>
                    <a:pt x="10207" y="12605"/>
                  </a:cubicBezTo>
                  <a:cubicBezTo>
                    <a:pt x="10119" y="12815"/>
                    <a:pt x="10033" y="13026"/>
                    <a:pt x="9953" y="13241"/>
                  </a:cubicBezTo>
                  <a:cubicBezTo>
                    <a:pt x="9728" y="13844"/>
                    <a:pt x="9511" y="14451"/>
                    <a:pt x="9333" y="15069"/>
                  </a:cubicBezTo>
                  <a:cubicBezTo>
                    <a:pt x="9167" y="15641"/>
                    <a:pt x="9014" y="16231"/>
                    <a:pt x="8913" y="16827"/>
                  </a:cubicBezTo>
                  <a:cubicBezTo>
                    <a:pt x="8613" y="17616"/>
                    <a:pt x="8264" y="18386"/>
                    <a:pt x="7834" y="19120"/>
                  </a:cubicBezTo>
                  <a:cubicBezTo>
                    <a:pt x="7441" y="18744"/>
                    <a:pt x="7554" y="18071"/>
                    <a:pt x="7659" y="17595"/>
                  </a:cubicBezTo>
                  <a:cubicBezTo>
                    <a:pt x="8139" y="15387"/>
                    <a:pt x="9295" y="13395"/>
                    <a:pt x="10521" y="11501"/>
                  </a:cubicBezTo>
                  <a:close/>
                  <a:moveTo>
                    <a:pt x="7769" y="15871"/>
                  </a:moveTo>
                  <a:lnTo>
                    <a:pt x="7769" y="15871"/>
                  </a:lnTo>
                  <a:cubicBezTo>
                    <a:pt x="7682" y="16094"/>
                    <a:pt x="7593" y="16316"/>
                    <a:pt x="7506" y="16539"/>
                  </a:cubicBezTo>
                  <a:cubicBezTo>
                    <a:pt x="7242" y="17217"/>
                    <a:pt x="6978" y="17894"/>
                    <a:pt x="6713" y="18571"/>
                  </a:cubicBezTo>
                  <a:cubicBezTo>
                    <a:pt x="6646" y="18743"/>
                    <a:pt x="6584" y="18920"/>
                    <a:pt x="6511" y="19090"/>
                  </a:cubicBezTo>
                  <a:cubicBezTo>
                    <a:pt x="6466" y="19191"/>
                    <a:pt x="6405" y="19320"/>
                    <a:pt x="6307" y="19381"/>
                  </a:cubicBezTo>
                  <a:cubicBezTo>
                    <a:pt x="6270" y="19405"/>
                    <a:pt x="6238" y="19415"/>
                    <a:pt x="6210" y="19415"/>
                  </a:cubicBezTo>
                  <a:cubicBezTo>
                    <a:pt x="6113" y="19415"/>
                    <a:pt x="6069" y="19293"/>
                    <a:pt x="6079" y="19180"/>
                  </a:cubicBezTo>
                  <a:cubicBezTo>
                    <a:pt x="6089" y="19062"/>
                    <a:pt x="6136" y="18951"/>
                    <a:pt x="6185" y="18845"/>
                  </a:cubicBezTo>
                  <a:cubicBezTo>
                    <a:pt x="6482" y="18195"/>
                    <a:pt x="6804" y="17558"/>
                    <a:pt x="7139" y="16927"/>
                  </a:cubicBezTo>
                  <a:cubicBezTo>
                    <a:pt x="7252" y="16714"/>
                    <a:pt x="7370" y="16504"/>
                    <a:pt x="7486" y="16295"/>
                  </a:cubicBezTo>
                  <a:cubicBezTo>
                    <a:pt x="7583" y="16155"/>
                    <a:pt x="7676" y="16013"/>
                    <a:pt x="7769" y="15871"/>
                  </a:cubicBezTo>
                  <a:close/>
                  <a:moveTo>
                    <a:pt x="11230" y="16624"/>
                  </a:moveTo>
                  <a:cubicBezTo>
                    <a:pt x="11262" y="17152"/>
                    <a:pt x="11324" y="17674"/>
                    <a:pt x="11330" y="18203"/>
                  </a:cubicBezTo>
                  <a:cubicBezTo>
                    <a:pt x="11331" y="18504"/>
                    <a:pt x="11317" y="18808"/>
                    <a:pt x="11267" y="19106"/>
                  </a:cubicBezTo>
                  <a:cubicBezTo>
                    <a:pt x="11243" y="19255"/>
                    <a:pt x="11143" y="19936"/>
                    <a:pt x="10910" y="19936"/>
                  </a:cubicBezTo>
                  <a:cubicBezTo>
                    <a:pt x="10901" y="19936"/>
                    <a:pt x="10893" y="19935"/>
                    <a:pt x="10884" y="19933"/>
                  </a:cubicBezTo>
                  <a:cubicBezTo>
                    <a:pt x="10643" y="19880"/>
                    <a:pt x="10549" y="19429"/>
                    <a:pt x="10515" y="19232"/>
                  </a:cubicBezTo>
                  <a:cubicBezTo>
                    <a:pt x="10471" y="18977"/>
                    <a:pt x="10476" y="18716"/>
                    <a:pt x="10491" y="18457"/>
                  </a:cubicBezTo>
                  <a:cubicBezTo>
                    <a:pt x="10525" y="17890"/>
                    <a:pt x="10575" y="17325"/>
                    <a:pt x="10593" y="16758"/>
                  </a:cubicBezTo>
                  <a:cubicBezTo>
                    <a:pt x="10636" y="16822"/>
                    <a:pt x="10683" y="16878"/>
                    <a:pt x="10742" y="16911"/>
                  </a:cubicBezTo>
                  <a:cubicBezTo>
                    <a:pt x="10781" y="16932"/>
                    <a:pt x="10819" y="16941"/>
                    <a:pt x="10856" y="16941"/>
                  </a:cubicBezTo>
                  <a:cubicBezTo>
                    <a:pt x="11003" y="16941"/>
                    <a:pt x="11134" y="16791"/>
                    <a:pt x="11230" y="16624"/>
                  </a:cubicBezTo>
                  <a:close/>
                  <a:moveTo>
                    <a:pt x="11073" y="1"/>
                  </a:moveTo>
                  <a:cubicBezTo>
                    <a:pt x="10785" y="1"/>
                    <a:pt x="10520" y="209"/>
                    <a:pt x="10393" y="465"/>
                  </a:cubicBezTo>
                  <a:cubicBezTo>
                    <a:pt x="10302" y="648"/>
                    <a:pt x="10263" y="850"/>
                    <a:pt x="10244" y="1059"/>
                  </a:cubicBezTo>
                  <a:cubicBezTo>
                    <a:pt x="10145" y="772"/>
                    <a:pt x="10009" y="456"/>
                    <a:pt x="9792" y="243"/>
                  </a:cubicBezTo>
                  <a:cubicBezTo>
                    <a:pt x="9688" y="140"/>
                    <a:pt x="9557" y="57"/>
                    <a:pt x="9406" y="57"/>
                  </a:cubicBezTo>
                  <a:cubicBezTo>
                    <a:pt x="9400" y="57"/>
                    <a:pt x="9394" y="57"/>
                    <a:pt x="9387" y="57"/>
                  </a:cubicBezTo>
                  <a:cubicBezTo>
                    <a:pt x="9258" y="63"/>
                    <a:pt x="9145" y="124"/>
                    <a:pt x="9064" y="226"/>
                  </a:cubicBezTo>
                  <a:cubicBezTo>
                    <a:pt x="8888" y="446"/>
                    <a:pt x="8898" y="760"/>
                    <a:pt x="8931" y="1022"/>
                  </a:cubicBezTo>
                  <a:cubicBezTo>
                    <a:pt x="8960" y="1270"/>
                    <a:pt x="9018" y="1513"/>
                    <a:pt x="9115" y="1740"/>
                  </a:cubicBezTo>
                  <a:cubicBezTo>
                    <a:pt x="9075" y="1726"/>
                    <a:pt x="9037" y="1717"/>
                    <a:pt x="8994" y="1712"/>
                  </a:cubicBezTo>
                  <a:cubicBezTo>
                    <a:pt x="8974" y="1709"/>
                    <a:pt x="8954" y="1708"/>
                    <a:pt x="8935" y="1708"/>
                  </a:cubicBezTo>
                  <a:cubicBezTo>
                    <a:pt x="8622" y="1708"/>
                    <a:pt x="8456" y="2013"/>
                    <a:pt x="8425" y="2299"/>
                  </a:cubicBezTo>
                  <a:cubicBezTo>
                    <a:pt x="8398" y="2542"/>
                    <a:pt x="8440" y="2794"/>
                    <a:pt x="8505" y="3037"/>
                  </a:cubicBezTo>
                  <a:cubicBezTo>
                    <a:pt x="8491" y="3015"/>
                    <a:pt x="8479" y="2993"/>
                    <a:pt x="8465" y="2972"/>
                  </a:cubicBezTo>
                  <a:cubicBezTo>
                    <a:pt x="8305" y="2719"/>
                    <a:pt x="8136" y="2472"/>
                    <a:pt x="7959" y="2234"/>
                  </a:cubicBezTo>
                  <a:cubicBezTo>
                    <a:pt x="7825" y="2052"/>
                    <a:pt x="7683" y="1879"/>
                    <a:pt x="7472" y="1783"/>
                  </a:cubicBezTo>
                  <a:cubicBezTo>
                    <a:pt x="7402" y="1752"/>
                    <a:pt x="7327" y="1733"/>
                    <a:pt x="7254" y="1733"/>
                  </a:cubicBezTo>
                  <a:cubicBezTo>
                    <a:pt x="7157" y="1733"/>
                    <a:pt x="7064" y="1766"/>
                    <a:pt x="6992" y="1848"/>
                  </a:cubicBezTo>
                  <a:cubicBezTo>
                    <a:pt x="6815" y="2052"/>
                    <a:pt x="6916" y="2376"/>
                    <a:pt x="6971" y="2607"/>
                  </a:cubicBezTo>
                  <a:lnTo>
                    <a:pt x="6975" y="2624"/>
                  </a:lnTo>
                  <a:cubicBezTo>
                    <a:pt x="6929" y="2543"/>
                    <a:pt x="6880" y="2462"/>
                    <a:pt x="6831" y="2383"/>
                  </a:cubicBezTo>
                  <a:cubicBezTo>
                    <a:pt x="6666" y="2120"/>
                    <a:pt x="6492" y="1862"/>
                    <a:pt x="6311" y="1611"/>
                  </a:cubicBezTo>
                  <a:cubicBezTo>
                    <a:pt x="6153" y="1391"/>
                    <a:pt x="5992" y="1099"/>
                    <a:pt x="5758" y="951"/>
                  </a:cubicBezTo>
                  <a:cubicBezTo>
                    <a:pt x="5695" y="911"/>
                    <a:pt x="5623" y="889"/>
                    <a:pt x="5555" y="889"/>
                  </a:cubicBezTo>
                  <a:cubicBezTo>
                    <a:pt x="5458" y="889"/>
                    <a:pt x="5367" y="935"/>
                    <a:pt x="5320" y="1043"/>
                  </a:cubicBezTo>
                  <a:cubicBezTo>
                    <a:pt x="5216" y="1276"/>
                    <a:pt x="5392" y="1529"/>
                    <a:pt x="5518" y="1712"/>
                  </a:cubicBezTo>
                  <a:cubicBezTo>
                    <a:pt x="5924" y="2300"/>
                    <a:pt x="6350" y="2875"/>
                    <a:pt x="6795" y="3435"/>
                  </a:cubicBezTo>
                  <a:cubicBezTo>
                    <a:pt x="6690" y="3342"/>
                    <a:pt x="6582" y="3252"/>
                    <a:pt x="6469" y="3170"/>
                  </a:cubicBezTo>
                  <a:cubicBezTo>
                    <a:pt x="6242" y="3004"/>
                    <a:pt x="5992" y="2868"/>
                    <a:pt x="5723" y="2787"/>
                  </a:cubicBezTo>
                  <a:cubicBezTo>
                    <a:pt x="5582" y="2745"/>
                    <a:pt x="5408" y="2699"/>
                    <a:pt x="5245" y="2699"/>
                  </a:cubicBezTo>
                  <a:cubicBezTo>
                    <a:pt x="5159" y="2699"/>
                    <a:pt x="5075" y="2712"/>
                    <a:pt x="5000" y="2746"/>
                  </a:cubicBezTo>
                  <a:cubicBezTo>
                    <a:pt x="4758" y="2855"/>
                    <a:pt x="4754" y="3061"/>
                    <a:pt x="4837" y="3267"/>
                  </a:cubicBezTo>
                  <a:cubicBezTo>
                    <a:pt x="4715" y="3160"/>
                    <a:pt x="4590" y="3058"/>
                    <a:pt x="4461" y="2960"/>
                  </a:cubicBezTo>
                  <a:cubicBezTo>
                    <a:pt x="4202" y="2766"/>
                    <a:pt x="3901" y="2536"/>
                    <a:pt x="3590" y="2434"/>
                  </a:cubicBezTo>
                  <a:cubicBezTo>
                    <a:pt x="3547" y="2419"/>
                    <a:pt x="3505" y="2412"/>
                    <a:pt x="3467" y="2412"/>
                  </a:cubicBezTo>
                  <a:cubicBezTo>
                    <a:pt x="3269" y="2412"/>
                    <a:pt x="3160" y="2596"/>
                    <a:pt x="3262" y="2811"/>
                  </a:cubicBezTo>
                  <a:cubicBezTo>
                    <a:pt x="3419" y="3139"/>
                    <a:pt x="3753" y="3384"/>
                    <a:pt x="4027" y="3610"/>
                  </a:cubicBezTo>
                  <a:lnTo>
                    <a:pt x="4240" y="3784"/>
                  </a:lnTo>
                  <a:cubicBezTo>
                    <a:pt x="4000" y="3677"/>
                    <a:pt x="3748" y="3600"/>
                    <a:pt x="3481" y="3577"/>
                  </a:cubicBezTo>
                  <a:cubicBezTo>
                    <a:pt x="3479" y="3577"/>
                    <a:pt x="3477" y="3577"/>
                    <a:pt x="3476" y="3577"/>
                  </a:cubicBezTo>
                  <a:cubicBezTo>
                    <a:pt x="3428" y="3577"/>
                    <a:pt x="3389" y="3613"/>
                    <a:pt x="3383" y="3660"/>
                  </a:cubicBezTo>
                  <a:cubicBezTo>
                    <a:pt x="3272" y="4569"/>
                    <a:pt x="4214" y="5222"/>
                    <a:pt x="4840" y="5705"/>
                  </a:cubicBezTo>
                  <a:cubicBezTo>
                    <a:pt x="5652" y="6334"/>
                    <a:pt x="6536" y="6927"/>
                    <a:pt x="7461" y="7387"/>
                  </a:cubicBezTo>
                  <a:cubicBezTo>
                    <a:pt x="7329" y="7429"/>
                    <a:pt x="7212" y="7504"/>
                    <a:pt x="7144" y="7629"/>
                  </a:cubicBezTo>
                  <a:cubicBezTo>
                    <a:pt x="7143" y="7634"/>
                    <a:pt x="7141" y="7639"/>
                    <a:pt x="7139" y="7642"/>
                  </a:cubicBezTo>
                  <a:cubicBezTo>
                    <a:pt x="6868" y="7351"/>
                    <a:pt x="6547" y="7100"/>
                    <a:pt x="6235" y="6860"/>
                  </a:cubicBezTo>
                  <a:cubicBezTo>
                    <a:pt x="5857" y="6571"/>
                    <a:pt x="5467" y="6296"/>
                    <a:pt x="5064" y="6043"/>
                  </a:cubicBezTo>
                  <a:cubicBezTo>
                    <a:pt x="4695" y="5810"/>
                    <a:pt x="4318" y="5593"/>
                    <a:pt x="3932" y="5393"/>
                  </a:cubicBezTo>
                  <a:cubicBezTo>
                    <a:pt x="3619" y="5230"/>
                    <a:pt x="3298" y="5057"/>
                    <a:pt x="2949" y="4989"/>
                  </a:cubicBezTo>
                  <a:cubicBezTo>
                    <a:pt x="2873" y="4974"/>
                    <a:pt x="2782" y="4965"/>
                    <a:pt x="2687" y="4965"/>
                  </a:cubicBezTo>
                  <a:cubicBezTo>
                    <a:pt x="2459" y="4965"/>
                    <a:pt x="2210" y="5023"/>
                    <a:pt x="2102" y="5215"/>
                  </a:cubicBezTo>
                  <a:cubicBezTo>
                    <a:pt x="1944" y="5494"/>
                    <a:pt x="2265" y="5720"/>
                    <a:pt x="2462" y="5856"/>
                  </a:cubicBezTo>
                  <a:cubicBezTo>
                    <a:pt x="2738" y="6046"/>
                    <a:pt x="3020" y="6223"/>
                    <a:pt x="3306" y="6394"/>
                  </a:cubicBezTo>
                  <a:cubicBezTo>
                    <a:pt x="3007" y="6293"/>
                    <a:pt x="2703" y="6203"/>
                    <a:pt x="2397" y="6142"/>
                  </a:cubicBezTo>
                  <a:cubicBezTo>
                    <a:pt x="2270" y="6117"/>
                    <a:pt x="2014" y="6069"/>
                    <a:pt x="1772" y="6069"/>
                  </a:cubicBezTo>
                  <a:cubicBezTo>
                    <a:pt x="1458" y="6069"/>
                    <a:pt x="1168" y="6150"/>
                    <a:pt x="1221" y="6469"/>
                  </a:cubicBezTo>
                  <a:cubicBezTo>
                    <a:pt x="1299" y="6934"/>
                    <a:pt x="1902" y="7229"/>
                    <a:pt x="2291" y="7385"/>
                  </a:cubicBezTo>
                  <a:cubicBezTo>
                    <a:pt x="2689" y="7544"/>
                    <a:pt x="3101" y="7675"/>
                    <a:pt x="3512" y="7802"/>
                  </a:cubicBezTo>
                  <a:cubicBezTo>
                    <a:pt x="3238" y="7769"/>
                    <a:pt x="2961" y="7746"/>
                    <a:pt x="2684" y="7746"/>
                  </a:cubicBezTo>
                  <a:cubicBezTo>
                    <a:pt x="2403" y="7746"/>
                    <a:pt x="2123" y="7769"/>
                    <a:pt x="1849" y="7828"/>
                  </a:cubicBezTo>
                  <a:cubicBezTo>
                    <a:pt x="1466" y="7910"/>
                    <a:pt x="646" y="8139"/>
                    <a:pt x="693" y="8657"/>
                  </a:cubicBezTo>
                  <a:cubicBezTo>
                    <a:pt x="710" y="8859"/>
                    <a:pt x="873" y="8997"/>
                    <a:pt x="1041" y="9088"/>
                  </a:cubicBezTo>
                  <a:cubicBezTo>
                    <a:pt x="1305" y="9231"/>
                    <a:pt x="1612" y="9309"/>
                    <a:pt x="1903" y="9382"/>
                  </a:cubicBezTo>
                  <a:cubicBezTo>
                    <a:pt x="3221" y="9712"/>
                    <a:pt x="4620" y="9704"/>
                    <a:pt x="5971" y="9757"/>
                  </a:cubicBezTo>
                  <a:cubicBezTo>
                    <a:pt x="6408" y="9775"/>
                    <a:pt x="6846" y="9791"/>
                    <a:pt x="7283" y="9800"/>
                  </a:cubicBezTo>
                  <a:lnTo>
                    <a:pt x="7283" y="9800"/>
                  </a:lnTo>
                  <a:cubicBezTo>
                    <a:pt x="7239" y="9799"/>
                    <a:pt x="7195" y="9799"/>
                    <a:pt x="7151" y="9799"/>
                  </a:cubicBezTo>
                  <a:cubicBezTo>
                    <a:pt x="6807" y="9797"/>
                    <a:pt x="6462" y="9796"/>
                    <a:pt x="6118" y="9796"/>
                  </a:cubicBezTo>
                  <a:cubicBezTo>
                    <a:pt x="5192" y="9796"/>
                    <a:pt x="4266" y="9801"/>
                    <a:pt x="3341" y="9803"/>
                  </a:cubicBezTo>
                  <a:cubicBezTo>
                    <a:pt x="2977" y="9803"/>
                    <a:pt x="2612" y="9796"/>
                    <a:pt x="2247" y="9796"/>
                  </a:cubicBezTo>
                  <a:cubicBezTo>
                    <a:pt x="1999" y="9796"/>
                    <a:pt x="1751" y="9799"/>
                    <a:pt x="1505" y="9810"/>
                  </a:cubicBezTo>
                  <a:cubicBezTo>
                    <a:pt x="1123" y="9826"/>
                    <a:pt x="690" y="9906"/>
                    <a:pt x="487" y="10267"/>
                  </a:cubicBezTo>
                  <a:cubicBezTo>
                    <a:pt x="463" y="10307"/>
                    <a:pt x="463" y="10372"/>
                    <a:pt x="511" y="10396"/>
                  </a:cubicBezTo>
                  <a:cubicBezTo>
                    <a:pt x="1033" y="10667"/>
                    <a:pt x="1608" y="10725"/>
                    <a:pt x="2186" y="10725"/>
                  </a:cubicBezTo>
                  <a:cubicBezTo>
                    <a:pt x="2207" y="10725"/>
                    <a:pt x="2228" y="10725"/>
                    <a:pt x="2249" y="10725"/>
                  </a:cubicBezTo>
                  <a:lnTo>
                    <a:pt x="2249" y="10725"/>
                  </a:lnTo>
                  <a:cubicBezTo>
                    <a:pt x="1757" y="10836"/>
                    <a:pt x="1271" y="10983"/>
                    <a:pt x="802" y="11172"/>
                  </a:cubicBezTo>
                  <a:cubicBezTo>
                    <a:pt x="503" y="11293"/>
                    <a:pt x="84" y="11437"/>
                    <a:pt x="40" y="11813"/>
                  </a:cubicBezTo>
                  <a:cubicBezTo>
                    <a:pt x="0" y="12154"/>
                    <a:pt x="279" y="12259"/>
                    <a:pt x="555" y="12259"/>
                  </a:cubicBezTo>
                  <a:cubicBezTo>
                    <a:pt x="590" y="12259"/>
                    <a:pt x="624" y="12257"/>
                    <a:pt x="658" y="12255"/>
                  </a:cubicBezTo>
                  <a:cubicBezTo>
                    <a:pt x="1371" y="12191"/>
                    <a:pt x="2085" y="12076"/>
                    <a:pt x="2789" y="11927"/>
                  </a:cubicBezTo>
                  <a:lnTo>
                    <a:pt x="2789" y="11927"/>
                  </a:lnTo>
                  <a:cubicBezTo>
                    <a:pt x="2440" y="12045"/>
                    <a:pt x="2098" y="12179"/>
                    <a:pt x="1767" y="12342"/>
                  </a:cubicBezTo>
                  <a:cubicBezTo>
                    <a:pt x="1418" y="12516"/>
                    <a:pt x="1005" y="12716"/>
                    <a:pt x="764" y="13035"/>
                  </a:cubicBezTo>
                  <a:cubicBezTo>
                    <a:pt x="580" y="13282"/>
                    <a:pt x="560" y="13629"/>
                    <a:pt x="842" y="13814"/>
                  </a:cubicBezTo>
                  <a:cubicBezTo>
                    <a:pt x="974" y="13900"/>
                    <a:pt x="1129" y="13930"/>
                    <a:pt x="1288" y="13930"/>
                  </a:cubicBezTo>
                  <a:cubicBezTo>
                    <a:pt x="1498" y="13930"/>
                    <a:pt x="1716" y="13878"/>
                    <a:pt x="1902" y="13834"/>
                  </a:cubicBezTo>
                  <a:cubicBezTo>
                    <a:pt x="1960" y="13819"/>
                    <a:pt x="2020" y="13800"/>
                    <a:pt x="2078" y="13784"/>
                  </a:cubicBezTo>
                  <a:lnTo>
                    <a:pt x="2078" y="13784"/>
                  </a:lnTo>
                  <a:cubicBezTo>
                    <a:pt x="2076" y="13785"/>
                    <a:pt x="2074" y="13785"/>
                    <a:pt x="2072" y="13787"/>
                  </a:cubicBezTo>
                  <a:cubicBezTo>
                    <a:pt x="1824" y="13947"/>
                    <a:pt x="1527" y="14149"/>
                    <a:pt x="1390" y="14421"/>
                  </a:cubicBezTo>
                  <a:cubicBezTo>
                    <a:pt x="1269" y="14658"/>
                    <a:pt x="1333" y="14977"/>
                    <a:pt x="1610" y="15067"/>
                  </a:cubicBezTo>
                  <a:cubicBezTo>
                    <a:pt x="1671" y="15086"/>
                    <a:pt x="1735" y="15095"/>
                    <a:pt x="1800" y="15095"/>
                  </a:cubicBezTo>
                  <a:cubicBezTo>
                    <a:pt x="2039" y="15095"/>
                    <a:pt x="2292" y="14980"/>
                    <a:pt x="2502" y="14898"/>
                  </a:cubicBezTo>
                  <a:cubicBezTo>
                    <a:pt x="2765" y="14793"/>
                    <a:pt x="3016" y="14665"/>
                    <a:pt x="3257" y="14520"/>
                  </a:cubicBezTo>
                  <a:cubicBezTo>
                    <a:pt x="3289" y="14588"/>
                    <a:pt x="3335" y="14655"/>
                    <a:pt x="3410" y="14705"/>
                  </a:cubicBezTo>
                  <a:cubicBezTo>
                    <a:pt x="3499" y="14765"/>
                    <a:pt x="3599" y="14788"/>
                    <a:pt x="3702" y="14788"/>
                  </a:cubicBezTo>
                  <a:cubicBezTo>
                    <a:pt x="3749" y="14788"/>
                    <a:pt x="3796" y="14783"/>
                    <a:pt x="3843" y="14776"/>
                  </a:cubicBezTo>
                  <a:lnTo>
                    <a:pt x="3843" y="14776"/>
                  </a:lnTo>
                  <a:cubicBezTo>
                    <a:pt x="3325" y="15204"/>
                    <a:pt x="2824" y="15674"/>
                    <a:pt x="2516" y="16268"/>
                  </a:cubicBezTo>
                  <a:cubicBezTo>
                    <a:pt x="2447" y="16402"/>
                    <a:pt x="2298" y="16609"/>
                    <a:pt x="2417" y="16744"/>
                  </a:cubicBezTo>
                  <a:cubicBezTo>
                    <a:pt x="2516" y="16856"/>
                    <a:pt x="2654" y="16921"/>
                    <a:pt x="2801" y="16946"/>
                  </a:cubicBezTo>
                  <a:cubicBezTo>
                    <a:pt x="2854" y="16955"/>
                    <a:pt x="2906" y="16959"/>
                    <a:pt x="2958" y="16959"/>
                  </a:cubicBezTo>
                  <a:cubicBezTo>
                    <a:pt x="3267" y="16959"/>
                    <a:pt x="3573" y="16820"/>
                    <a:pt x="3839" y="16680"/>
                  </a:cubicBezTo>
                  <a:cubicBezTo>
                    <a:pt x="4030" y="16579"/>
                    <a:pt x="4216" y="16471"/>
                    <a:pt x="4400" y="16358"/>
                  </a:cubicBezTo>
                  <a:lnTo>
                    <a:pt x="4400" y="16358"/>
                  </a:lnTo>
                  <a:cubicBezTo>
                    <a:pt x="4017" y="16728"/>
                    <a:pt x="3673" y="17146"/>
                    <a:pt x="3455" y="17637"/>
                  </a:cubicBezTo>
                  <a:cubicBezTo>
                    <a:pt x="3383" y="17805"/>
                    <a:pt x="3280" y="18028"/>
                    <a:pt x="3454" y="18169"/>
                  </a:cubicBezTo>
                  <a:cubicBezTo>
                    <a:pt x="3513" y="18217"/>
                    <a:pt x="3581" y="18237"/>
                    <a:pt x="3650" y="18237"/>
                  </a:cubicBezTo>
                  <a:cubicBezTo>
                    <a:pt x="3748" y="18237"/>
                    <a:pt x="3849" y="18196"/>
                    <a:pt x="3928" y="18132"/>
                  </a:cubicBezTo>
                  <a:cubicBezTo>
                    <a:pt x="4145" y="17958"/>
                    <a:pt x="4315" y="17700"/>
                    <a:pt x="4485" y="17483"/>
                  </a:cubicBezTo>
                  <a:cubicBezTo>
                    <a:pt x="4676" y="17244"/>
                    <a:pt x="4859" y="16997"/>
                    <a:pt x="5032" y="16748"/>
                  </a:cubicBezTo>
                  <a:cubicBezTo>
                    <a:pt x="5378" y="16251"/>
                    <a:pt x="5717" y="15735"/>
                    <a:pt x="5982" y="15190"/>
                  </a:cubicBezTo>
                  <a:cubicBezTo>
                    <a:pt x="5987" y="15183"/>
                    <a:pt x="5987" y="15176"/>
                    <a:pt x="5988" y="15169"/>
                  </a:cubicBezTo>
                  <a:cubicBezTo>
                    <a:pt x="5994" y="15166"/>
                    <a:pt x="5999" y="15160"/>
                    <a:pt x="6002" y="15156"/>
                  </a:cubicBezTo>
                  <a:lnTo>
                    <a:pt x="6002" y="15156"/>
                  </a:lnTo>
                  <a:cubicBezTo>
                    <a:pt x="6001" y="15279"/>
                    <a:pt x="6018" y="15401"/>
                    <a:pt x="6057" y="15511"/>
                  </a:cubicBezTo>
                  <a:cubicBezTo>
                    <a:pt x="5514" y="16109"/>
                    <a:pt x="5114" y="16857"/>
                    <a:pt x="4823" y="17603"/>
                  </a:cubicBezTo>
                  <a:cubicBezTo>
                    <a:pt x="4727" y="17850"/>
                    <a:pt x="4606" y="18128"/>
                    <a:pt x="4669" y="18398"/>
                  </a:cubicBezTo>
                  <a:cubicBezTo>
                    <a:pt x="4714" y="18589"/>
                    <a:pt x="4860" y="18707"/>
                    <a:pt x="5039" y="18707"/>
                  </a:cubicBezTo>
                  <a:cubicBezTo>
                    <a:pt x="5079" y="18707"/>
                    <a:pt x="5121" y="18701"/>
                    <a:pt x="5164" y="18689"/>
                  </a:cubicBezTo>
                  <a:cubicBezTo>
                    <a:pt x="5447" y="18608"/>
                    <a:pt x="5720" y="18359"/>
                    <a:pt x="5938" y="18171"/>
                  </a:cubicBezTo>
                  <a:cubicBezTo>
                    <a:pt x="6202" y="17942"/>
                    <a:pt x="6441" y="17687"/>
                    <a:pt x="6663" y="17419"/>
                  </a:cubicBezTo>
                  <a:cubicBezTo>
                    <a:pt x="6682" y="17398"/>
                    <a:pt x="6699" y="17375"/>
                    <a:pt x="6717" y="17352"/>
                  </a:cubicBezTo>
                  <a:lnTo>
                    <a:pt x="6717" y="17352"/>
                  </a:lnTo>
                  <a:cubicBezTo>
                    <a:pt x="6713" y="17358"/>
                    <a:pt x="6710" y="17365"/>
                    <a:pt x="6709" y="17369"/>
                  </a:cubicBezTo>
                  <a:cubicBezTo>
                    <a:pt x="6524" y="17721"/>
                    <a:pt x="6344" y="18074"/>
                    <a:pt x="6172" y="18430"/>
                  </a:cubicBezTo>
                  <a:cubicBezTo>
                    <a:pt x="6046" y="18691"/>
                    <a:pt x="5853" y="18989"/>
                    <a:pt x="5887" y="19292"/>
                  </a:cubicBezTo>
                  <a:cubicBezTo>
                    <a:pt x="5901" y="19470"/>
                    <a:pt x="6036" y="19618"/>
                    <a:pt x="6213" y="19618"/>
                  </a:cubicBezTo>
                  <a:cubicBezTo>
                    <a:pt x="6239" y="19618"/>
                    <a:pt x="6266" y="19615"/>
                    <a:pt x="6293" y="19608"/>
                  </a:cubicBezTo>
                  <a:cubicBezTo>
                    <a:pt x="6555" y="19544"/>
                    <a:pt x="6670" y="19235"/>
                    <a:pt x="6758" y="19014"/>
                  </a:cubicBezTo>
                  <a:cubicBezTo>
                    <a:pt x="7280" y="17678"/>
                    <a:pt x="7830" y="16348"/>
                    <a:pt x="8319" y="15000"/>
                  </a:cubicBezTo>
                  <a:cubicBezTo>
                    <a:pt x="8383" y="14896"/>
                    <a:pt x="8450" y="14793"/>
                    <a:pt x="8512" y="14688"/>
                  </a:cubicBezTo>
                  <a:lnTo>
                    <a:pt x="8512" y="14688"/>
                  </a:lnTo>
                  <a:cubicBezTo>
                    <a:pt x="8271" y="15184"/>
                    <a:pt x="8052" y="15692"/>
                    <a:pt x="7869" y="16213"/>
                  </a:cubicBezTo>
                  <a:cubicBezTo>
                    <a:pt x="7659" y="16814"/>
                    <a:pt x="7451" y="17457"/>
                    <a:pt x="7387" y="18096"/>
                  </a:cubicBezTo>
                  <a:cubicBezTo>
                    <a:pt x="7341" y="18552"/>
                    <a:pt x="7402" y="19060"/>
                    <a:pt x="7800" y="19351"/>
                  </a:cubicBezTo>
                  <a:cubicBezTo>
                    <a:pt x="7815" y="19362"/>
                    <a:pt x="7833" y="19367"/>
                    <a:pt x="7851" y="19367"/>
                  </a:cubicBezTo>
                  <a:cubicBezTo>
                    <a:pt x="7883" y="19367"/>
                    <a:pt x="7915" y="19352"/>
                    <a:pt x="7932" y="19326"/>
                  </a:cubicBezTo>
                  <a:cubicBezTo>
                    <a:pt x="8272" y="18760"/>
                    <a:pt x="8564" y="18168"/>
                    <a:pt x="8824" y="17561"/>
                  </a:cubicBezTo>
                  <a:lnTo>
                    <a:pt x="8824" y="17561"/>
                  </a:lnTo>
                  <a:cubicBezTo>
                    <a:pt x="8807" y="17793"/>
                    <a:pt x="8800" y="18025"/>
                    <a:pt x="8811" y="18255"/>
                  </a:cubicBezTo>
                  <a:cubicBezTo>
                    <a:pt x="8824" y="18538"/>
                    <a:pt x="8836" y="19122"/>
                    <a:pt x="9209" y="19122"/>
                  </a:cubicBezTo>
                  <a:cubicBezTo>
                    <a:pt x="9246" y="19122"/>
                    <a:pt x="9285" y="19116"/>
                    <a:pt x="9329" y="19104"/>
                  </a:cubicBezTo>
                  <a:cubicBezTo>
                    <a:pt x="9522" y="19050"/>
                    <a:pt x="9636" y="18887"/>
                    <a:pt x="9694" y="18706"/>
                  </a:cubicBezTo>
                  <a:cubicBezTo>
                    <a:pt x="9776" y="18453"/>
                    <a:pt x="9812" y="18182"/>
                    <a:pt x="9864" y="17923"/>
                  </a:cubicBezTo>
                  <a:cubicBezTo>
                    <a:pt x="9999" y="17267"/>
                    <a:pt x="10127" y="16609"/>
                    <a:pt x="10253" y="15949"/>
                  </a:cubicBezTo>
                  <a:cubicBezTo>
                    <a:pt x="10301" y="16139"/>
                    <a:pt x="10366" y="16326"/>
                    <a:pt x="10451" y="16502"/>
                  </a:cubicBezTo>
                  <a:cubicBezTo>
                    <a:pt x="10471" y="16543"/>
                    <a:pt x="10494" y="16592"/>
                    <a:pt x="10520" y="16639"/>
                  </a:cubicBezTo>
                  <a:cubicBezTo>
                    <a:pt x="10517" y="16643"/>
                    <a:pt x="10514" y="16644"/>
                    <a:pt x="10512" y="16650"/>
                  </a:cubicBezTo>
                  <a:cubicBezTo>
                    <a:pt x="10413" y="17287"/>
                    <a:pt x="10322" y="17930"/>
                    <a:pt x="10290" y="18575"/>
                  </a:cubicBezTo>
                  <a:cubicBezTo>
                    <a:pt x="10268" y="19012"/>
                    <a:pt x="10293" y="19500"/>
                    <a:pt x="10529" y="19883"/>
                  </a:cubicBezTo>
                  <a:cubicBezTo>
                    <a:pt x="10613" y="20017"/>
                    <a:pt x="10751" y="20146"/>
                    <a:pt x="10915" y="20146"/>
                  </a:cubicBezTo>
                  <a:cubicBezTo>
                    <a:pt x="10936" y="20146"/>
                    <a:pt x="10957" y="20144"/>
                    <a:pt x="10978" y="20140"/>
                  </a:cubicBezTo>
                  <a:cubicBezTo>
                    <a:pt x="11169" y="20100"/>
                    <a:pt x="11252" y="19905"/>
                    <a:pt x="11314" y="19741"/>
                  </a:cubicBezTo>
                  <a:cubicBezTo>
                    <a:pt x="11496" y="19253"/>
                    <a:pt x="11541" y="18728"/>
                    <a:pt x="11535" y="18211"/>
                  </a:cubicBezTo>
                  <a:lnTo>
                    <a:pt x="11535" y="18211"/>
                  </a:lnTo>
                  <a:cubicBezTo>
                    <a:pt x="11569" y="18306"/>
                    <a:pt x="11608" y="18402"/>
                    <a:pt x="11657" y="18493"/>
                  </a:cubicBezTo>
                  <a:cubicBezTo>
                    <a:pt x="11796" y="18744"/>
                    <a:pt x="12094" y="19061"/>
                    <a:pt x="12411" y="19061"/>
                  </a:cubicBezTo>
                  <a:cubicBezTo>
                    <a:pt x="12462" y="19061"/>
                    <a:pt x="12513" y="19053"/>
                    <a:pt x="12564" y="19035"/>
                  </a:cubicBezTo>
                  <a:cubicBezTo>
                    <a:pt x="12758" y="18968"/>
                    <a:pt x="12855" y="18770"/>
                    <a:pt x="12924" y="18588"/>
                  </a:cubicBezTo>
                  <a:cubicBezTo>
                    <a:pt x="13018" y="18344"/>
                    <a:pt x="13076" y="18084"/>
                    <a:pt x="13103" y="17823"/>
                  </a:cubicBezTo>
                  <a:cubicBezTo>
                    <a:pt x="13117" y="17691"/>
                    <a:pt x="13123" y="17556"/>
                    <a:pt x="13123" y="17423"/>
                  </a:cubicBezTo>
                  <a:cubicBezTo>
                    <a:pt x="13154" y="17525"/>
                    <a:pt x="13184" y="17630"/>
                    <a:pt x="13215" y="17735"/>
                  </a:cubicBezTo>
                  <a:cubicBezTo>
                    <a:pt x="13316" y="18076"/>
                    <a:pt x="13400" y="18643"/>
                    <a:pt x="13821" y="18734"/>
                  </a:cubicBezTo>
                  <a:cubicBezTo>
                    <a:pt x="13854" y="18741"/>
                    <a:pt x="13886" y="18744"/>
                    <a:pt x="13916" y="18744"/>
                  </a:cubicBezTo>
                  <a:cubicBezTo>
                    <a:pt x="14219" y="18744"/>
                    <a:pt x="14360" y="18406"/>
                    <a:pt x="14373" y="18131"/>
                  </a:cubicBezTo>
                  <a:cubicBezTo>
                    <a:pt x="14394" y="17680"/>
                    <a:pt x="14288" y="17196"/>
                    <a:pt x="14169" y="16765"/>
                  </a:cubicBezTo>
                  <a:cubicBezTo>
                    <a:pt x="14069" y="16403"/>
                    <a:pt x="13882" y="16040"/>
                    <a:pt x="13814" y="15665"/>
                  </a:cubicBezTo>
                  <a:cubicBezTo>
                    <a:pt x="13869" y="15631"/>
                    <a:pt x="13920" y="15587"/>
                    <a:pt x="13964" y="15515"/>
                  </a:cubicBezTo>
                  <a:cubicBezTo>
                    <a:pt x="13971" y="15504"/>
                    <a:pt x="13976" y="15492"/>
                    <a:pt x="13981" y="15479"/>
                  </a:cubicBezTo>
                  <a:cubicBezTo>
                    <a:pt x="14011" y="15529"/>
                    <a:pt x="14042" y="15574"/>
                    <a:pt x="14074" y="15621"/>
                  </a:cubicBezTo>
                  <a:lnTo>
                    <a:pt x="14265" y="15919"/>
                  </a:lnTo>
                  <a:lnTo>
                    <a:pt x="14674" y="16552"/>
                  </a:lnTo>
                  <a:cubicBezTo>
                    <a:pt x="14786" y="16726"/>
                    <a:pt x="14899" y="16900"/>
                    <a:pt x="15017" y="17070"/>
                  </a:cubicBezTo>
                  <a:cubicBezTo>
                    <a:pt x="15106" y="17199"/>
                    <a:pt x="15217" y="17329"/>
                    <a:pt x="15373" y="17381"/>
                  </a:cubicBezTo>
                  <a:cubicBezTo>
                    <a:pt x="15422" y="17397"/>
                    <a:pt x="15475" y="17406"/>
                    <a:pt x="15527" y="17406"/>
                  </a:cubicBezTo>
                  <a:cubicBezTo>
                    <a:pt x="15616" y="17406"/>
                    <a:pt x="15704" y="17380"/>
                    <a:pt x="15773" y="17320"/>
                  </a:cubicBezTo>
                  <a:cubicBezTo>
                    <a:pt x="15901" y="17210"/>
                    <a:pt x="15929" y="17026"/>
                    <a:pt x="15942" y="16868"/>
                  </a:cubicBezTo>
                  <a:cubicBezTo>
                    <a:pt x="15975" y="16494"/>
                    <a:pt x="15884" y="16125"/>
                    <a:pt x="15758" y="15776"/>
                  </a:cubicBezTo>
                  <a:cubicBezTo>
                    <a:pt x="15674" y="15546"/>
                    <a:pt x="15572" y="15326"/>
                    <a:pt x="15458" y="15112"/>
                  </a:cubicBezTo>
                  <a:lnTo>
                    <a:pt x="15458" y="15112"/>
                  </a:lnTo>
                  <a:cubicBezTo>
                    <a:pt x="15691" y="15308"/>
                    <a:pt x="15939" y="15485"/>
                    <a:pt x="16215" y="15617"/>
                  </a:cubicBezTo>
                  <a:cubicBezTo>
                    <a:pt x="16392" y="15704"/>
                    <a:pt x="16622" y="15790"/>
                    <a:pt x="16833" y="15790"/>
                  </a:cubicBezTo>
                  <a:cubicBezTo>
                    <a:pt x="17013" y="15790"/>
                    <a:pt x="17180" y="15728"/>
                    <a:pt x="17291" y="15550"/>
                  </a:cubicBezTo>
                  <a:cubicBezTo>
                    <a:pt x="17530" y="15173"/>
                    <a:pt x="17279" y="14749"/>
                    <a:pt x="17012" y="14471"/>
                  </a:cubicBezTo>
                  <a:cubicBezTo>
                    <a:pt x="16833" y="14282"/>
                    <a:pt x="16644" y="14103"/>
                    <a:pt x="16451" y="13929"/>
                  </a:cubicBezTo>
                  <a:lnTo>
                    <a:pt x="16451" y="13929"/>
                  </a:lnTo>
                  <a:cubicBezTo>
                    <a:pt x="16739" y="14073"/>
                    <a:pt x="17035" y="14198"/>
                    <a:pt x="17342" y="14298"/>
                  </a:cubicBezTo>
                  <a:cubicBezTo>
                    <a:pt x="17578" y="14372"/>
                    <a:pt x="17829" y="14444"/>
                    <a:pt x="18078" y="14444"/>
                  </a:cubicBezTo>
                  <a:cubicBezTo>
                    <a:pt x="18137" y="14444"/>
                    <a:pt x="18196" y="14440"/>
                    <a:pt x="18255" y="14431"/>
                  </a:cubicBezTo>
                  <a:cubicBezTo>
                    <a:pt x="18479" y="14397"/>
                    <a:pt x="18805" y="14248"/>
                    <a:pt x="18807" y="13983"/>
                  </a:cubicBezTo>
                  <a:cubicBezTo>
                    <a:pt x="18808" y="13693"/>
                    <a:pt x="18414" y="13456"/>
                    <a:pt x="18216" y="13307"/>
                  </a:cubicBezTo>
                  <a:cubicBezTo>
                    <a:pt x="17595" y="12836"/>
                    <a:pt x="16881" y="12508"/>
                    <a:pt x="16122" y="12337"/>
                  </a:cubicBezTo>
                  <a:cubicBezTo>
                    <a:pt x="16120" y="12336"/>
                    <a:pt x="16118" y="12336"/>
                    <a:pt x="16116" y="12336"/>
                  </a:cubicBezTo>
                  <a:cubicBezTo>
                    <a:pt x="16089" y="12336"/>
                    <a:pt x="16075" y="12375"/>
                    <a:pt x="16104" y="12385"/>
                  </a:cubicBezTo>
                  <a:cubicBezTo>
                    <a:pt x="16863" y="12616"/>
                    <a:pt x="17581" y="12991"/>
                    <a:pt x="18201" y="13492"/>
                  </a:cubicBezTo>
                  <a:cubicBezTo>
                    <a:pt x="18328" y="13594"/>
                    <a:pt x="18479" y="13700"/>
                    <a:pt x="18577" y="13835"/>
                  </a:cubicBezTo>
                  <a:cubicBezTo>
                    <a:pt x="18719" y="14031"/>
                    <a:pt x="18523" y="14176"/>
                    <a:pt x="18344" y="14231"/>
                  </a:cubicBezTo>
                  <a:cubicBezTo>
                    <a:pt x="18259" y="14257"/>
                    <a:pt x="18171" y="14267"/>
                    <a:pt x="18083" y="14267"/>
                  </a:cubicBezTo>
                  <a:cubicBezTo>
                    <a:pt x="17882" y="14267"/>
                    <a:pt x="17678" y="14213"/>
                    <a:pt x="17491" y="14156"/>
                  </a:cubicBezTo>
                  <a:cubicBezTo>
                    <a:pt x="16819" y="13950"/>
                    <a:pt x="16196" y="13615"/>
                    <a:pt x="15612" y="13231"/>
                  </a:cubicBezTo>
                  <a:cubicBezTo>
                    <a:pt x="15226" y="12928"/>
                    <a:pt x="14831" y="12640"/>
                    <a:pt x="14438" y="12352"/>
                  </a:cubicBezTo>
                  <a:cubicBezTo>
                    <a:pt x="14143" y="12137"/>
                    <a:pt x="13845" y="11918"/>
                    <a:pt x="13549" y="11701"/>
                  </a:cubicBezTo>
                  <a:cubicBezTo>
                    <a:pt x="13271" y="11480"/>
                    <a:pt x="12991" y="11259"/>
                    <a:pt x="12713" y="11039"/>
                  </a:cubicBezTo>
                  <a:lnTo>
                    <a:pt x="12713" y="11039"/>
                  </a:lnTo>
                  <a:cubicBezTo>
                    <a:pt x="13205" y="11318"/>
                    <a:pt x="13717" y="11569"/>
                    <a:pt x="14247" y="11775"/>
                  </a:cubicBezTo>
                  <a:cubicBezTo>
                    <a:pt x="15146" y="12124"/>
                    <a:pt x="16090" y="12367"/>
                    <a:pt x="17046" y="12487"/>
                  </a:cubicBezTo>
                  <a:cubicBezTo>
                    <a:pt x="17156" y="12501"/>
                    <a:pt x="17295" y="12521"/>
                    <a:pt x="17431" y="12521"/>
                  </a:cubicBezTo>
                  <a:cubicBezTo>
                    <a:pt x="17664" y="12521"/>
                    <a:pt x="17888" y="12461"/>
                    <a:pt x="17940" y="12201"/>
                  </a:cubicBezTo>
                  <a:cubicBezTo>
                    <a:pt x="17992" y="11927"/>
                    <a:pt x="17811" y="11737"/>
                    <a:pt x="17592" y="11598"/>
                  </a:cubicBezTo>
                  <a:lnTo>
                    <a:pt x="17592" y="11598"/>
                  </a:lnTo>
                  <a:cubicBezTo>
                    <a:pt x="17727" y="11635"/>
                    <a:pt x="17862" y="11671"/>
                    <a:pt x="17998" y="11704"/>
                  </a:cubicBezTo>
                  <a:cubicBezTo>
                    <a:pt x="18263" y="11765"/>
                    <a:pt x="18551" y="11814"/>
                    <a:pt x="18835" y="11814"/>
                  </a:cubicBezTo>
                  <a:cubicBezTo>
                    <a:pt x="19056" y="11814"/>
                    <a:pt x="19274" y="11784"/>
                    <a:pt x="19476" y="11707"/>
                  </a:cubicBezTo>
                  <a:cubicBezTo>
                    <a:pt x="19632" y="11647"/>
                    <a:pt x="19881" y="11514"/>
                    <a:pt x="19895" y="11322"/>
                  </a:cubicBezTo>
                  <a:cubicBezTo>
                    <a:pt x="19902" y="11215"/>
                    <a:pt x="19821" y="11134"/>
                    <a:pt x="19722" y="11074"/>
                  </a:cubicBezTo>
                  <a:lnTo>
                    <a:pt x="19722" y="11074"/>
                  </a:lnTo>
                  <a:cubicBezTo>
                    <a:pt x="19781" y="11084"/>
                    <a:pt x="19842" y="11095"/>
                    <a:pt x="19900" y="11105"/>
                  </a:cubicBezTo>
                  <a:cubicBezTo>
                    <a:pt x="20401" y="11202"/>
                    <a:pt x="20899" y="11303"/>
                    <a:pt x="21394" y="11420"/>
                  </a:cubicBezTo>
                  <a:cubicBezTo>
                    <a:pt x="21570" y="11463"/>
                    <a:pt x="21743" y="11513"/>
                    <a:pt x="21919" y="11556"/>
                  </a:cubicBezTo>
                  <a:cubicBezTo>
                    <a:pt x="21714" y="11602"/>
                    <a:pt x="21509" y="11676"/>
                    <a:pt x="21318" y="11764"/>
                  </a:cubicBezTo>
                  <a:cubicBezTo>
                    <a:pt x="21114" y="11857"/>
                    <a:pt x="20921" y="11975"/>
                    <a:pt x="20742" y="12108"/>
                  </a:cubicBezTo>
                  <a:cubicBezTo>
                    <a:pt x="20559" y="12243"/>
                    <a:pt x="20410" y="12411"/>
                    <a:pt x="20244" y="12562"/>
                  </a:cubicBezTo>
                  <a:cubicBezTo>
                    <a:pt x="20176" y="12588"/>
                    <a:pt x="20120" y="12645"/>
                    <a:pt x="20098" y="12713"/>
                  </a:cubicBezTo>
                  <a:cubicBezTo>
                    <a:pt x="20085" y="12751"/>
                    <a:pt x="20074" y="12789"/>
                    <a:pt x="20074" y="12829"/>
                  </a:cubicBezTo>
                  <a:cubicBezTo>
                    <a:pt x="20075" y="12970"/>
                    <a:pt x="20176" y="13082"/>
                    <a:pt x="20304" y="13082"/>
                  </a:cubicBezTo>
                  <a:cubicBezTo>
                    <a:pt x="20336" y="13082"/>
                    <a:pt x="20371" y="13075"/>
                    <a:pt x="20406" y="13059"/>
                  </a:cubicBezTo>
                  <a:cubicBezTo>
                    <a:pt x="20444" y="13042"/>
                    <a:pt x="20475" y="13019"/>
                    <a:pt x="20503" y="12991"/>
                  </a:cubicBezTo>
                  <a:cubicBezTo>
                    <a:pt x="20553" y="12945"/>
                    <a:pt x="20589" y="12882"/>
                    <a:pt x="20593" y="12812"/>
                  </a:cubicBezTo>
                  <a:cubicBezTo>
                    <a:pt x="20677" y="12642"/>
                    <a:pt x="20857" y="12496"/>
                    <a:pt x="20999" y="12382"/>
                  </a:cubicBezTo>
                  <a:cubicBezTo>
                    <a:pt x="21153" y="12259"/>
                    <a:pt x="21319" y="12152"/>
                    <a:pt x="21497" y="12062"/>
                  </a:cubicBezTo>
                  <a:cubicBezTo>
                    <a:pt x="21680" y="11969"/>
                    <a:pt x="21871" y="11896"/>
                    <a:pt x="22067" y="11836"/>
                  </a:cubicBezTo>
                  <a:cubicBezTo>
                    <a:pt x="22210" y="11793"/>
                    <a:pt x="22368" y="11769"/>
                    <a:pt x="22508" y="11707"/>
                  </a:cubicBezTo>
                  <a:cubicBezTo>
                    <a:pt x="22737" y="11771"/>
                    <a:pt x="22964" y="11836"/>
                    <a:pt x="23189" y="11904"/>
                  </a:cubicBezTo>
                  <a:cubicBezTo>
                    <a:pt x="23132" y="11921"/>
                    <a:pt x="23076" y="11942"/>
                    <a:pt x="23022" y="11968"/>
                  </a:cubicBezTo>
                  <a:cubicBezTo>
                    <a:pt x="22792" y="12077"/>
                    <a:pt x="22589" y="12253"/>
                    <a:pt x="22338" y="12317"/>
                  </a:cubicBezTo>
                  <a:cubicBezTo>
                    <a:pt x="22216" y="12348"/>
                    <a:pt x="22241" y="12528"/>
                    <a:pt x="22347" y="12528"/>
                  </a:cubicBezTo>
                  <a:cubicBezTo>
                    <a:pt x="22356" y="12528"/>
                    <a:pt x="22366" y="12527"/>
                    <a:pt x="22376" y="12524"/>
                  </a:cubicBezTo>
                  <a:cubicBezTo>
                    <a:pt x="22617" y="12460"/>
                    <a:pt x="22816" y="12316"/>
                    <a:pt x="23030" y="12195"/>
                  </a:cubicBezTo>
                  <a:cubicBezTo>
                    <a:pt x="23137" y="12134"/>
                    <a:pt x="23247" y="12089"/>
                    <a:pt x="23368" y="12060"/>
                  </a:cubicBezTo>
                  <a:cubicBezTo>
                    <a:pt x="23428" y="12046"/>
                    <a:pt x="23493" y="12035"/>
                    <a:pt x="23557" y="12035"/>
                  </a:cubicBezTo>
                  <a:cubicBezTo>
                    <a:pt x="23583" y="12035"/>
                    <a:pt x="23607" y="12036"/>
                    <a:pt x="23632" y="12040"/>
                  </a:cubicBezTo>
                  <a:cubicBezTo>
                    <a:pt x="23750" y="12077"/>
                    <a:pt x="23866" y="12113"/>
                    <a:pt x="23984" y="12152"/>
                  </a:cubicBezTo>
                  <a:cubicBezTo>
                    <a:pt x="23524" y="12237"/>
                    <a:pt x="23083" y="12409"/>
                    <a:pt x="22673" y="12643"/>
                  </a:cubicBezTo>
                  <a:cubicBezTo>
                    <a:pt x="22609" y="12679"/>
                    <a:pt x="22551" y="12723"/>
                    <a:pt x="22488" y="12761"/>
                  </a:cubicBezTo>
                  <a:cubicBezTo>
                    <a:pt x="22476" y="12768"/>
                    <a:pt x="22461" y="12775"/>
                    <a:pt x="22449" y="12782"/>
                  </a:cubicBezTo>
                  <a:cubicBezTo>
                    <a:pt x="22146" y="12948"/>
                    <a:pt x="21853" y="13140"/>
                    <a:pt x="21583" y="13357"/>
                  </a:cubicBezTo>
                  <a:cubicBezTo>
                    <a:pt x="21444" y="13468"/>
                    <a:pt x="21311" y="13587"/>
                    <a:pt x="21183" y="13713"/>
                  </a:cubicBezTo>
                  <a:cubicBezTo>
                    <a:pt x="21119" y="13775"/>
                    <a:pt x="21051" y="13835"/>
                    <a:pt x="20992" y="13899"/>
                  </a:cubicBezTo>
                  <a:cubicBezTo>
                    <a:pt x="20972" y="13919"/>
                    <a:pt x="20968" y="13924"/>
                    <a:pt x="20967" y="13924"/>
                  </a:cubicBezTo>
                  <a:cubicBezTo>
                    <a:pt x="20967" y="13924"/>
                    <a:pt x="20972" y="13917"/>
                    <a:pt x="20967" y="13917"/>
                  </a:cubicBezTo>
                  <a:cubicBezTo>
                    <a:pt x="20963" y="13917"/>
                    <a:pt x="20952" y="13922"/>
                    <a:pt x="20925" y="13940"/>
                  </a:cubicBezTo>
                  <a:cubicBezTo>
                    <a:pt x="20879" y="13970"/>
                    <a:pt x="20848" y="14002"/>
                    <a:pt x="20814" y="14045"/>
                  </a:cubicBezTo>
                  <a:cubicBezTo>
                    <a:pt x="20691" y="14200"/>
                    <a:pt x="20837" y="14359"/>
                    <a:pt x="20993" y="14359"/>
                  </a:cubicBezTo>
                  <a:cubicBezTo>
                    <a:pt x="21052" y="14359"/>
                    <a:pt x="21112" y="14337"/>
                    <a:pt x="21160" y="14282"/>
                  </a:cubicBezTo>
                  <a:cubicBezTo>
                    <a:pt x="21197" y="14238"/>
                    <a:pt x="21203" y="14200"/>
                    <a:pt x="21223" y="14153"/>
                  </a:cubicBezTo>
                  <a:lnTo>
                    <a:pt x="21223" y="14153"/>
                  </a:lnTo>
                  <a:cubicBezTo>
                    <a:pt x="21222" y="14156"/>
                    <a:pt x="21221" y="14157"/>
                    <a:pt x="21222" y="14157"/>
                  </a:cubicBezTo>
                  <a:cubicBezTo>
                    <a:pt x="21225" y="14157"/>
                    <a:pt x="21267" y="14085"/>
                    <a:pt x="21268" y="14085"/>
                  </a:cubicBezTo>
                  <a:cubicBezTo>
                    <a:pt x="21268" y="14085"/>
                    <a:pt x="21268" y="14085"/>
                    <a:pt x="21268" y="14085"/>
                  </a:cubicBezTo>
                  <a:cubicBezTo>
                    <a:pt x="21316" y="14018"/>
                    <a:pt x="21376" y="13957"/>
                    <a:pt x="21433" y="13897"/>
                  </a:cubicBezTo>
                  <a:cubicBezTo>
                    <a:pt x="21546" y="13778"/>
                    <a:pt x="21664" y="13663"/>
                    <a:pt x="21787" y="13556"/>
                  </a:cubicBezTo>
                  <a:cubicBezTo>
                    <a:pt x="22037" y="13336"/>
                    <a:pt x="22304" y="13134"/>
                    <a:pt x="22589" y="12962"/>
                  </a:cubicBezTo>
                  <a:cubicBezTo>
                    <a:pt x="22877" y="12789"/>
                    <a:pt x="23179" y="12642"/>
                    <a:pt x="23494" y="12523"/>
                  </a:cubicBezTo>
                  <a:cubicBezTo>
                    <a:pt x="23728" y="12435"/>
                    <a:pt x="23962" y="12368"/>
                    <a:pt x="24201" y="12310"/>
                  </a:cubicBezTo>
                  <a:cubicBezTo>
                    <a:pt x="24270" y="12303"/>
                    <a:pt x="24338" y="12297"/>
                    <a:pt x="24408" y="12296"/>
                  </a:cubicBezTo>
                  <a:cubicBezTo>
                    <a:pt x="24692" y="12395"/>
                    <a:pt x="24973" y="12501"/>
                    <a:pt x="25254" y="12612"/>
                  </a:cubicBezTo>
                  <a:cubicBezTo>
                    <a:pt x="24695" y="12642"/>
                    <a:pt x="24150" y="12836"/>
                    <a:pt x="23734" y="13219"/>
                  </a:cubicBezTo>
                  <a:cubicBezTo>
                    <a:pt x="23670" y="13278"/>
                    <a:pt x="23723" y="13366"/>
                    <a:pt x="23790" y="13366"/>
                  </a:cubicBezTo>
                  <a:cubicBezTo>
                    <a:pt x="23807" y="13366"/>
                    <a:pt x="23826" y="13360"/>
                    <a:pt x="23843" y="13346"/>
                  </a:cubicBezTo>
                  <a:cubicBezTo>
                    <a:pt x="24304" y="12977"/>
                    <a:pt x="24876" y="12720"/>
                    <a:pt x="25469" y="12699"/>
                  </a:cubicBezTo>
                  <a:cubicBezTo>
                    <a:pt x="25661" y="12775"/>
                    <a:pt x="25852" y="12850"/>
                    <a:pt x="26042" y="12931"/>
                  </a:cubicBezTo>
                  <a:cubicBezTo>
                    <a:pt x="25800" y="12985"/>
                    <a:pt x="25564" y="13063"/>
                    <a:pt x="25333" y="13170"/>
                  </a:cubicBezTo>
                  <a:cubicBezTo>
                    <a:pt x="25183" y="13241"/>
                    <a:pt x="25041" y="13329"/>
                    <a:pt x="24905" y="13421"/>
                  </a:cubicBezTo>
                  <a:cubicBezTo>
                    <a:pt x="24533" y="13605"/>
                    <a:pt x="24189" y="13828"/>
                    <a:pt x="23886" y="14116"/>
                  </a:cubicBezTo>
                  <a:cubicBezTo>
                    <a:pt x="23788" y="14205"/>
                    <a:pt x="23792" y="14367"/>
                    <a:pt x="23904" y="14444"/>
                  </a:cubicBezTo>
                  <a:cubicBezTo>
                    <a:pt x="23939" y="14468"/>
                    <a:pt x="23979" y="14479"/>
                    <a:pt x="24018" y="14479"/>
                  </a:cubicBezTo>
                  <a:cubicBezTo>
                    <a:pt x="24102" y="14479"/>
                    <a:pt x="24184" y="14427"/>
                    <a:pt x="24218" y="14343"/>
                  </a:cubicBezTo>
                  <a:cubicBezTo>
                    <a:pt x="24296" y="14144"/>
                    <a:pt x="24523" y="14007"/>
                    <a:pt x="24692" y="13889"/>
                  </a:cubicBezTo>
                  <a:cubicBezTo>
                    <a:pt x="24872" y="13763"/>
                    <a:pt x="25063" y="13649"/>
                    <a:pt x="25259" y="13548"/>
                  </a:cubicBezTo>
                  <a:cubicBezTo>
                    <a:pt x="25446" y="13451"/>
                    <a:pt x="25642" y="13364"/>
                    <a:pt x="25841" y="13287"/>
                  </a:cubicBezTo>
                  <a:cubicBezTo>
                    <a:pt x="26103" y="13229"/>
                    <a:pt x="26367" y="13191"/>
                    <a:pt x="26623" y="13180"/>
                  </a:cubicBezTo>
                  <a:cubicBezTo>
                    <a:pt x="27000" y="13347"/>
                    <a:pt x="27376" y="13524"/>
                    <a:pt x="27746" y="13709"/>
                  </a:cubicBezTo>
                  <a:cubicBezTo>
                    <a:pt x="27718" y="13709"/>
                    <a:pt x="27689" y="13708"/>
                    <a:pt x="27660" y="13708"/>
                  </a:cubicBezTo>
                  <a:cubicBezTo>
                    <a:pt x="27646" y="13708"/>
                    <a:pt x="27631" y="13708"/>
                    <a:pt x="27617" y="13709"/>
                  </a:cubicBezTo>
                  <a:cubicBezTo>
                    <a:pt x="27448" y="13722"/>
                    <a:pt x="27281" y="13761"/>
                    <a:pt x="27121" y="13811"/>
                  </a:cubicBezTo>
                  <a:cubicBezTo>
                    <a:pt x="26782" y="13919"/>
                    <a:pt x="26469" y="14103"/>
                    <a:pt x="26241" y="14376"/>
                  </a:cubicBezTo>
                  <a:cubicBezTo>
                    <a:pt x="26176" y="14453"/>
                    <a:pt x="26256" y="14547"/>
                    <a:pt x="26339" y="14547"/>
                  </a:cubicBezTo>
                  <a:cubicBezTo>
                    <a:pt x="26362" y="14547"/>
                    <a:pt x="26385" y="14540"/>
                    <a:pt x="26406" y="14523"/>
                  </a:cubicBezTo>
                  <a:cubicBezTo>
                    <a:pt x="26651" y="14319"/>
                    <a:pt x="26906" y="14139"/>
                    <a:pt x="27199" y="14011"/>
                  </a:cubicBezTo>
                  <a:cubicBezTo>
                    <a:pt x="27345" y="13947"/>
                    <a:pt x="27494" y="13905"/>
                    <a:pt x="27646" y="13869"/>
                  </a:cubicBezTo>
                  <a:cubicBezTo>
                    <a:pt x="27724" y="13851"/>
                    <a:pt x="27802" y="13829"/>
                    <a:pt x="27881" y="13819"/>
                  </a:cubicBezTo>
                  <a:cubicBezTo>
                    <a:pt x="27905" y="13815"/>
                    <a:pt x="27929" y="13815"/>
                    <a:pt x="27952" y="13815"/>
                  </a:cubicBezTo>
                  <a:cubicBezTo>
                    <a:pt x="28257" y="13970"/>
                    <a:pt x="28561" y="14126"/>
                    <a:pt x="28859" y="14293"/>
                  </a:cubicBezTo>
                  <a:cubicBezTo>
                    <a:pt x="28930" y="14332"/>
                    <a:pt x="28999" y="14376"/>
                    <a:pt x="29070" y="14417"/>
                  </a:cubicBezTo>
                  <a:cubicBezTo>
                    <a:pt x="28843" y="14417"/>
                    <a:pt x="28612" y="14439"/>
                    <a:pt x="28566" y="14445"/>
                  </a:cubicBezTo>
                  <a:cubicBezTo>
                    <a:pt x="28136" y="14495"/>
                    <a:pt x="27717" y="14595"/>
                    <a:pt x="27316" y="14756"/>
                  </a:cubicBezTo>
                  <a:cubicBezTo>
                    <a:pt x="26940" y="14905"/>
                    <a:pt x="26586" y="15116"/>
                    <a:pt x="26276" y="15376"/>
                  </a:cubicBezTo>
                  <a:cubicBezTo>
                    <a:pt x="26133" y="15499"/>
                    <a:pt x="26000" y="15634"/>
                    <a:pt x="25878" y="15777"/>
                  </a:cubicBezTo>
                  <a:cubicBezTo>
                    <a:pt x="25744" y="15933"/>
                    <a:pt x="25649" y="16114"/>
                    <a:pt x="25523" y="16274"/>
                  </a:cubicBezTo>
                  <a:cubicBezTo>
                    <a:pt x="25383" y="16452"/>
                    <a:pt x="25555" y="16640"/>
                    <a:pt x="25731" y="16640"/>
                  </a:cubicBezTo>
                  <a:cubicBezTo>
                    <a:pt x="25814" y="16640"/>
                    <a:pt x="25898" y="16598"/>
                    <a:pt x="25950" y="16492"/>
                  </a:cubicBezTo>
                  <a:cubicBezTo>
                    <a:pt x="25973" y="16457"/>
                    <a:pt x="25998" y="16421"/>
                    <a:pt x="26023" y="16386"/>
                  </a:cubicBezTo>
                  <a:cubicBezTo>
                    <a:pt x="26051" y="16346"/>
                    <a:pt x="26058" y="16304"/>
                    <a:pt x="26057" y="16263"/>
                  </a:cubicBezTo>
                  <a:cubicBezTo>
                    <a:pt x="26196" y="16036"/>
                    <a:pt x="26416" y="15830"/>
                    <a:pt x="26601" y="15672"/>
                  </a:cubicBezTo>
                  <a:cubicBezTo>
                    <a:pt x="26864" y="15451"/>
                    <a:pt x="27158" y="15277"/>
                    <a:pt x="27472" y="15139"/>
                  </a:cubicBezTo>
                  <a:cubicBezTo>
                    <a:pt x="27824" y="14984"/>
                    <a:pt x="28199" y="14885"/>
                    <a:pt x="28579" y="14815"/>
                  </a:cubicBezTo>
                  <a:cubicBezTo>
                    <a:pt x="28772" y="14780"/>
                    <a:pt x="28966" y="14752"/>
                    <a:pt x="29162" y="14726"/>
                  </a:cubicBezTo>
                  <a:cubicBezTo>
                    <a:pt x="29260" y="14713"/>
                    <a:pt x="29388" y="14709"/>
                    <a:pt x="29470" y="14652"/>
                  </a:cubicBezTo>
                  <a:cubicBezTo>
                    <a:pt x="29643" y="14754"/>
                    <a:pt x="29816" y="14851"/>
                    <a:pt x="29987" y="14956"/>
                  </a:cubicBezTo>
                  <a:cubicBezTo>
                    <a:pt x="30361" y="15189"/>
                    <a:pt x="30726" y="15467"/>
                    <a:pt x="31134" y="15638"/>
                  </a:cubicBezTo>
                  <a:cubicBezTo>
                    <a:pt x="31146" y="15643"/>
                    <a:pt x="31157" y="15646"/>
                    <a:pt x="31168" y="15646"/>
                  </a:cubicBezTo>
                  <a:cubicBezTo>
                    <a:pt x="31240" y="15646"/>
                    <a:pt x="31297" y="15544"/>
                    <a:pt x="31239" y="15485"/>
                  </a:cubicBezTo>
                  <a:cubicBezTo>
                    <a:pt x="30892" y="15126"/>
                    <a:pt x="30418" y="14872"/>
                    <a:pt x="29995" y="14614"/>
                  </a:cubicBezTo>
                  <a:cubicBezTo>
                    <a:pt x="29938" y="14580"/>
                    <a:pt x="29882" y="14549"/>
                    <a:pt x="29828" y="14515"/>
                  </a:cubicBezTo>
                  <a:cubicBezTo>
                    <a:pt x="29825" y="14473"/>
                    <a:pt x="29804" y="14437"/>
                    <a:pt x="29764" y="14425"/>
                  </a:cubicBezTo>
                  <a:cubicBezTo>
                    <a:pt x="29487" y="14360"/>
                    <a:pt x="29435" y="13849"/>
                    <a:pt x="29385" y="13631"/>
                  </a:cubicBezTo>
                  <a:cubicBezTo>
                    <a:pt x="29298" y="13251"/>
                    <a:pt x="29203" y="12872"/>
                    <a:pt x="29125" y="12489"/>
                  </a:cubicBezTo>
                  <a:cubicBezTo>
                    <a:pt x="29049" y="12108"/>
                    <a:pt x="28992" y="11721"/>
                    <a:pt x="29013" y="11331"/>
                  </a:cubicBezTo>
                  <a:cubicBezTo>
                    <a:pt x="29023" y="11148"/>
                    <a:pt x="29044" y="10961"/>
                    <a:pt x="29098" y="10783"/>
                  </a:cubicBezTo>
                  <a:cubicBezTo>
                    <a:pt x="29123" y="10698"/>
                    <a:pt x="29151" y="10604"/>
                    <a:pt x="29198" y="10529"/>
                  </a:cubicBezTo>
                  <a:cubicBezTo>
                    <a:pt x="29253" y="10443"/>
                    <a:pt x="29290" y="10393"/>
                    <a:pt x="29306" y="10285"/>
                  </a:cubicBezTo>
                  <a:cubicBezTo>
                    <a:pt x="29326" y="10149"/>
                    <a:pt x="29197" y="10042"/>
                    <a:pt x="29073" y="10042"/>
                  </a:cubicBezTo>
                  <a:cubicBezTo>
                    <a:pt x="29024" y="10042"/>
                    <a:pt x="28975" y="10059"/>
                    <a:pt x="28937" y="10097"/>
                  </a:cubicBezTo>
                  <a:cubicBezTo>
                    <a:pt x="28788" y="10244"/>
                    <a:pt x="28751" y="10502"/>
                    <a:pt x="28704" y="10705"/>
                  </a:cubicBezTo>
                  <a:cubicBezTo>
                    <a:pt x="28654" y="10919"/>
                    <a:pt x="28625" y="11137"/>
                    <a:pt x="28619" y="11358"/>
                  </a:cubicBezTo>
                  <a:cubicBezTo>
                    <a:pt x="28610" y="11805"/>
                    <a:pt x="28683" y="12246"/>
                    <a:pt x="28782" y="12679"/>
                  </a:cubicBezTo>
                  <a:cubicBezTo>
                    <a:pt x="28886" y="13131"/>
                    <a:pt x="28993" y="13587"/>
                    <a:pt x="29121" y="14032"/>
                  </a:cubicBezTo>
                  <a:cubicBezTo>
                    <a:pt x="29130" y="14061"/>
                    <a:pt x="29140" y="14090"/>
                    <a:pt x="29148" y="14119"/>
                  </a:cubicBezTo>
                  <a:cubicBezTo>
                    <a:pt x="28999" y="14035"/>
                    <a:pt x="28849" y="13950"/>
                    <a:pt x="28697" y="13869"/>
                  </a:cubicBezTo>
                  <a:cubicBezTo>
                    <a:pt x="28515" y="13771"/>
                    <a:pt x="28331" y="13679"/>
                    <a:pt x="28146" y="13585"/>
                  </a:cubicBezTo>
                  <a:cubicBezTo>
                    <a:pt x="28091" y="13465"/>
                    <a:pt x="28056" y="13329"/>
                    <a:pt x="28020" y="13201"/>
                  </a:cubicBezTo>
                  <a:cubicBezTo>
                    <a:pt x="27983" y="13062"/>
                    <a:pt x="27955" y="12920"/>
                    <a:pt x="27934" y="12779"/>
                  </a:cubicBezTo>
                  <a:cubicBezTo>
                    <a:pt x="27912" y="12640"/>
                    <a:pt x="27901" y="12499"/>
                    <a:pt x="27901" y="12354"/>
                  </a:cubicBezTo>
                  <a:cubicBezTo>
                    <a:pt x="27901" y="12280"/>
                    <a:pt x="27902" y="12205"/>
                    <a:pt x="27908" y="12133"/>
                  </a:cubicBezTo>
                  <a:cubicBezTo>
                    <a:pt x="27909" y="12096"/>
                    <a:pt x="27914" y="12059"/>
                    <a:pt x="27919" y="12023"/>
                  </a:cubicBezTo>
                  <a:cubicBezTo>
                    <a:pt x="27919" y="12016"/>
                    <a:pt x="27921" y="12009"/>
                    <a:pt x="27921" y="11999"/>
                  </a:cubicBezTo>
                  <a:cubicBezTo>
                    <a:pt x="27963" y="11984"/>
                    <a:pt x="27995" y="11942"/>
                    <a:pt x="27988" y="11883"/>
                  </a:cubicBezTo>
                  <a:cubicBezTo>
                    <a:pt x="27979" y="11808"/>
                    <a:pt x="27916" y="11759"/>
                    <a:pt x="27848" y="11759"/>
                  </a:cubicBezTo>
                  <a:cubicBezTo>
                    <a:pt x="27824" y="11759"/>
                    <a:pt x="27800" y="11765"/>
                    <a:pt x="27778" y="11778"/>
                  </a:cubicBezTo>
                  <a:cubicBezTo>
                    <a:pt x="27690" y="11826"/>
                    <a:pt x="27681" y="11928"/>
                    <a:pt x="27673" y="12016"/>
                  </a:cubicBezTo>
                  <a:cubicBezTo>
                    <a:pt x="27653" y="12208"/>
                    <a:pt x="27653" y="12399"/>
                    <a:pt x="27673" y="12588"/>
                  </a:cubicBezTo>
                  <a:cubicBezTo>
                    <a:pt x="27692" y="12784"/>
                    <a:pt x="27732" y="12974"/>
                    <a:pt x="27795" y="13160"/>
                  </a:cubicBezTo>
                  <a:cubicBezTo>
                    <a:pt x="27824" y="13252"/>
                    <a:pt x="27858" y="13343"/>
                    <a:pt x="27901" y="13431"/>
                  </a:cubicBezTo>
                  <a:cubicBezTo>
                    <a:pt x="27908" y="13445"/>
                    <a:pt x="27917" y="13459"/>
                    <a:pt x="27926" y="13473"/>
                  </a:cubicBezTo>
                  <a:cubicBezTo>
                    <a:pt x="27565" y="13293"/>
                    <a:pt x="27199" y="13119"/>
                    <a:pt x="26830" y="12953"/>
                  </a:cubicBezTo>
                  <a:cubicBezTo>
                    <a:pt x="26823" y="12934"/>
                    <a:pt x="26814" y="12917"/>
                    <a:pt x="26800" y="12900"/>
                  </a:cubicBezTo>
                  <a:cubicBezTo>
                    <a:pt x="26391" y="12403"/>
                    <a:pt x="26337" y="11700"/>
                    <a:pt x="26342" y="11081"/>
                  </a:cubicBezTo>
                  <a:cubicBezTo>
                    <a:pt x="26346" y="10721"/>
                    <a:pt x="26381" y="10360"/>
                    <a:pt x="26447" y="10006"/>
                  </a:cubicBezTo>
                  <a:cubicBezTo>
                    <a:pt x="26481" y="9824"/>
                    <a:pt x="26526" y="9643"/>
                    <a:pt x="26581" y="9465"/>
                  </a:cubicBezTo>
                  <a:cubicBezTo>
                    <a:pt x="26631" y="9308"/>
                    <a:pt x="26730" y="9169"/>
                    <a:pt x="26652" y="9006"/>
                  </a:cubicBezTo>
                  <a:cubicBezTo>
                    <a:pt x="26627" y="8954"/>
                    <a:pt x="26573" y="8923"/>
                    <a:pt x="26518" y="8923"/>
                  </a:cubicBezTo>
                  <a:cubicBezTo>
                    <a:pt x="26496" y="8923"/>
                    <a:pt x="26474" y="8927"/>
                    <a:pt x="26454" y="8937"/>
                  </a:cubicBezTo>
                  <a:cubicBezTo>
                    <a:pt x="26271" y="9025"/>
                    <a:pt x="26264" y="9257"/>
                    <a:pt x="26218" y="9435"/>
                  </a:cubicBezTo>
                  <a:cubicBezTo>
                    <a:pt x="26170" y="9626"/>
                    <a:pt x="26127" y="9817"/>
                    <a:pt x="26093" y="10009"/>
                  </a:cubicBezTo>
                  <a:cubicBezTo>
                    <a:pt x="26025" y="10395"/>
                    <a:pt x="25993" y="10786"/>
                    <a:pt x="25998" y="11179"/>
                  </a:cubicBezTo>
                  <a:cubicBezTo>
                    <a:pt x="26005" y="11704"/>
                    <a:pt x="26061" y="12252"/>
                    <a:pt x="26292" y="12723"/>
                  </a:cubicBezTo>
                  <a:cubicBezTo>
                    <a:pt x="26122" y="12650"/>
                    <a:pt x="25950" y="12584"/>
                    <a:pt x="25778" y="12513"/>
                  </a:cubicBezTo>
                  <a:cubicBezTo>
                    <a:pt x="25770" y="12499"/>
                    <a:pt x="25760" y="12486"/>
                    <a:pt x="25750" y="12473"/>
                  </a:cubicBezTo>
                  <a:cubicBezTo>
                    <a:pt x="25722" y="12439"/>
                    <a:pt x="25692" y="12408"/>
                    <a:pt x="25664" y="12374"/>
                  </a:cubicBezTo>
                  <a:cubicBezTo>
                    <a:pt x="25608" y="12310"/>
                    <a:pt x="25554" y="12247"/>
                    <a:pt x="25505" y="12181"/>
                  </a:cubicBezTo>
                  <a:cubicBezTo>
                    <a:pt x="25410" y="12052"/>
                    <a:pt x="25319" y="11917"/>
                    <a:pt x="25242" y="11772"/>
                  </a:cubicBezTo>
                  <a:cubicBezTo>
                    <a:pt x="25099" y="11500"/>
                    <a:pt x="25022" y="11207"/>
                    <a:pt x="25027" y="10897"/>
                  </a:cubicBezTo>
                  <a:cubicBezTo>
                    <a:pt x="25027" y="10826"/>
                    <a:pt x="24976" y="10789"/>
                    <a:pt x="24924" y="10789"/>
                  </a:cubicBezTo>
                  <a:cubicBezTo>
                    <a:pt x="24879" y="10789"/>
                    <a:pt x="24833" y="10818"/>
                    <a:pt x="24822" y="10878"/>
                  </a:cubicBezTo>
                  <a:cubicBezTo>
                    <a:pt x="24763" y="11209"/>
                    <a:pt x="24879" y="11558"/>
                    <a:pt x="25049" y="11840"/>
                  </a:cubicBezTo>
                  <a:cubicBezTo>
                    <a:pt x="25141" y="11992"/>
                    <a:pt x="25248" y="12133"/>
                    <a:pt x="25368" y="12266"/>
                  </a:cubicBezTo>
                  <a:cubicBezTo>
                    <a:pt x="25408" y="12308"/>
                    <a:pt x="25446" y="12351"/>
                    <a:pt x="25486" y="12395"/>
                  </a:cubicBezTo>
                  <a:cubicBezTo>
                    <a:pt x="25228" y="12294"/>
                    <a:pt x="24971" y="12196"/>
                    <a:pt x="24710" y="12104"/>
                  </a:cubicBezTo>
                  <a:cubicBezTo>
                    <a:pt x="24191" y="11537"/>
                    <a:pt x="23826" y="10826"/>
                    <a:pt x="23656" y="10077"/>
                  </a:cubicBezTo>
                  <a:cubicBezTo>
                    <a:pt x="23571" y="9704"/>
                    <a:pt x="23531" y="9318"/>
                    <a:pt x="23545" y="8933"/>
                  </a:cubicBezTo>
                  <a:cubicBezTo>
                    <a:pt x="23560" y="8530"/>
                    <a:pt x="23621" y="8160"/>
                    <a:pt x="23802" y="7798"/>
                  </a:cubicBezTo>
                  <a:cubicBezTo>
                    <a:pt x="23885" y="7637"/>
                    <a:pt x="23732" y="7513"/>
                    <a:pt x="23586" y="7513"/>
                  </a:cubicBezTo>
                  <a:cubicBezTo>
                    <a:pt x="23489" y="7513"/>
                    <a:pt x="23395" y="7568"/>
                    <a:pt x="23375" y="7705"/>
                  </a:cubicBezTo>
                  <a:cubicBezTo>
                    <a:pt x="23313" y="8117"/>
                    <a:pt x="23239" y="8537"/>
                    <a:pt x="23235" y="8956"/>
                  </a:cubicBezTo>
                  <a:cubicBezTo>
                    <a:pt x="23232" y="9359"/>
                    <a:pt x="23277" y="9763"/>
                    <a:pt x="23375" y="10153"/>
                  </a:cubicBezTo>
                  <a:cubicBezTo>
                    <a:pt x="23542" y="10822"/>
                    <a:pt x="23855" y="11436"/>
                    <a:pt x="24294" y="11957"/>
                  </a:cubicBezTo>
                  <a:cubicBezTo>
                    <a:pt x="24150" y="11910"/>
                    <a:pt x="24005" y="11862"/>
                    <a:pt x="23859" y="11815"/>
                  </a:cubicBezTo>
                  <a:cubicBezTo>
                    <a:pt x="23758" y="11725"/>
                    <a:pt x="23667" y="11620"/>
                    <a:pt x="23582" y="11517"/>
                  </a:cubicBezTo>
                  <a:cubicBezTo>
                    <a:pt x="23487" y="11402"/>
                    <a:pt x="23402" y="11278"/>
                    <a:pt x="23330" y="11146"/>
                  </a:cubicBezTo>
                  <a:cubicBezTo>
                    <a:pt x="23181" y="10877"/>
                    <a:pt x="23076" y="10585"/>
                    <a:pt x="23020" y="10281"/>
                  </a:cubicBezTo>
                  <a:cubicBezTo>
                    <a:pt x="23010" y="10221"/>
                    <a:pt x="22966" y="10194"/>
                    <a:pt x="22920" y="10194"/>
                  </a:cubicBezTo>
                  <a:cubicBezTo>
                    <a:pt x="22858" y="10194"/>
                    <a:pt x="22794" y="10242"/>
                    <a:pt x="22805" y="10322"/>
                  </a:cubicBezTo>
                  <a:cubicBezTo>
                    <a:pt x="22849" y="10656"/>
                    <a:pt x="22965" y="10976"/>
                    <a:pt x="23145" y="11260"/>
                  </a:cubicBezTo>
                  <a:cubicBezTo>
                    <a:pt x="23235" y="11402"/>
                    <a:pt x="23337" y="11537"/>
                    <a:pt x="23452" y="11661"/>
                  </a:cubicBezTo>
                  <a:cubicBezTo>
                    <a:pt x="23467" y="11677"/>
                    <a:pt x="23486" y="11691"/>
                    <a:pt x="23501" y="11707"/>
                  </a:cubicBezTo>
                  <a:cubicBezTo>
                    <a:pt x="23195" y="11615"/>
                    <a:pt x="22886" y="11527"/>
                    <a:pt x="22578" y="11444"/>
                  </a:cubicBezTo>
                  <a:cubicBezTo>
                    <a:pt x="22531" y="11186"/>
                    <a:pt x="22361" y="11017"/>
                    <a:pt x="22205" y="10817"/>
                  </a:cubicBezTo>
                  <a:cubicBezTo>
                    <a:pt x="22053" y="10620"/>
                    <a:pt x="21919" y="10409"/>
                    <a:pt x="21813" y="10183"/>
                  </a:cubicBezTo>
                  <a:cubicBezTo>
                    <a:pt x="21708" y="9960"/>
                    <a:pt x="21630" y="9726"/>
                    <a:pt x="21580" y="9485"/>
                  </a:cubicBezTo>
                  <a:cubicBezTo>
                    <a:pt x="21556" y="9359"/>
                    <a:pt x="21535" y="9231"/>
                    <a:pt x="21525" y="9103"/>
                  </a:cubicBezTo>
                  <a:cubicBezTo>
                    <a:pt x="21516" y="8981"/>
                    <a:pt x="21539" y="8862"/>
                    <a:pt x="21536" y="8742"/>
                  </a:cubicBezTo>
                  <a:lnTo>
                    <a:pt x="21529" y="8742"/>
                  </a:lnTo>
                  <a:cubicBezTo>
                    <a:pt x="21542" y="8584"/>
                    <a:pt x="21408" y="8493"/>
                    <a:pt x="21279" y="8493"/>
                  </a:cubicBezTo>
                  <a:cubicBezTo>
                    <a:pt x="21171" y="8493"/>
                    <a:pt x="21068" y="8558"/>
                    <a:pt x="21061" y="8701"/>
                  </a:cubicBezTo>
                  <a:cubicBezTo>
                    <a:pt x="21061" y="8722"/>
                    <a:pt x="21064" y="8743"/>
                    <a:pt x="21064" y="8764"/>
                  </a:cubicBezTo>
                  <a:lnTo>
                    <a:pt x="21064" y="8769"/>
                  </a:lnTo>
                  <a:cubicBezTo>
                    <a:pt x="21068" y="8888"/>
                    <a:pt x="21089" y="9011"/>
                    <a:pt x="21105" y="9126"/>
                  </a:cubicBezTo>
                  <a:cubicBezTo>
                    <a:pt x="21125" y="9259"/>
                    <a:pt x="21149" y="9391"/>
                    <a:pt x="21184" y="9521"/>
                  </a:cubicBezTo>
                  <a:cubicBezTo>
                    <a:pt x="21251" y="9772"/>
                    <a:pt x="21343" y="10019"/>
                    <a:pt x="21464" y="10250"/>
                  </a:cubicBezTo>
                  <a:cubicBezTo>
                    <a:pt x="21585" y="10481"/>
                    <a:pt x="21731" y="10707"/>
                    <a:pt x="21905" y="10904"/>
                  </a:cubicBezTo>
                  <a:cubicBezTo>
                    <a:pt x="21990" y="11002"/>
                    <a:pt x="22084" y="11090"/>
                    <a:pt x="22178" y="11179"/>
                  </a:cubicBezTo>
                  <a:cubicBezTo>
                    <a:pt x="22253" y="11247"/>
                    <a:pt x="22332" y="11317"/>
                    <a:pt x="22395" y="11396"/>
                  </a:cubicBezTo>
                  <a:cubicBezTo>
                    <a:pt x="21970" y="11288"/>
                    <a:pt x="21545" y="11189"/>
                    <a:pt x="21118" y="11098"/>
                  </a:cubicBezTo>
                  <a:cubicBezTo>
                    <a:pt x="20671" y="11006"/>
                    <a:pt x="20223" y="10924"/>
                    <a:pt x="19771" y="10857"/>
                  </a:cubicBezTo>
                  <a:cubicBezTo>
                    <a:pt x="19446" y="10810"/>
                    <a:pt x="19102" y="10746"/>
                    <a:pt x="18765" y="10739"/>
                  </a:cubicBezTo>
                  <a:cubicBezTo>
                    <a:pt x="18663" y="10722"/>
                    <a:pt x="18558" y="10711"/>
                    <a:pt x="18453" y="10704"/>
                  </a:cubicBezTo>
                  <a:cubicBezTo>
                    <a:pt x="18720" y="10675"/>
                    <a:pt x="19316" y="10613"/>
                    <a:pt x="19109" y="10223"/>
                  </a:cubicBezTo>
                  <a:cubicBezTo>
                    <a:pt x="18940" y="9905"/>
                    <a:pt x="18416" y="9870"/>
                    <a:pt x="18109" y="9820"/>
                  </a:cubicBezTo>
                  <a:cubicBezTo>
                    <a:pt x="17751" y="9765"/>
                    <a:pt x="17395" y="9742"/>
                    <a:pt x="17040" y="9740"/>
                  </a:cubicBezTo>
                  <a:cubicBezTo>
                    <a:pt x="17649" y="9692"/>
                    <a:pt x="18262" y="9655"/>
                    <a:pt x="18863" y="9562"/>
                  </a:cubicBezTo>
                  <a:cubicBezTo>
                    <a:pt x="19113" y="9522"/>
                    <a:pt x="20269" y="9289"/>
                    <a:pt x="19939" y="8859"/>
                  </a:cubicBezTo>
                  <a:cubicBezTo>
                    <a:pt x="19684" y="8528"/>
                    <a:pt x="19245" y="8453"/>
                    <a:pt x="18828" y="8453"/>
                  </a:cubicBezTo>
                  <a:cubicBezTo>
                    <a:pt x="18658" y="8453"/>
                    <a:pt x="18493" y="8465"/>
                    <a:pt x="18344" y="8478"/>
                  </a:cubicBezTo>
                  <a:cubicBezTo>
                    <a:pt x="17995" y="8508"/>
                    <a:pt x="17647" y="8563"/>
                    <a:pt x="17304" y="8644"/>
                  </a:cubicBezTo>
                  <a:cubicBezTo>
                    <a:pt x="17090" y="8696"/>
                    <a:pt x="16860" y="8753"/>
                    <a:pt x="16644" y="8832"/>
                  </a:cubicBezTo>
                  <a:cubicBezTo>
                    <a:pt x="16637" y="8729"/>
                    <a:pt x="16578" y="8641"/>
                    <a:pt x="16442" y="8607"/>
                  </a:cubicBezTo>
                  <a:cubicBezTo>
                    <a:pt x="16238" y="8557"/>
                    <a:pt x="16014" y="8544"/>
                    <a:pt x="15791" y="8544"/>
                  </a:cubicBezTo>
                  <a:cubicBezTo>
                    <a:pt x="15625" y="8544"/>
                    <a:pt x="15459" y="8551"/>
                    <a:pt x="15304" y="8557"/>
                  </a:cubicBezTo>
                  <a:cubicBezTo>
                    <a:pt x="15281" y="8559"/>
                    <a:pt x="15260" y="8561"/>
                    <a:pt x="15237" y="8563"/>
                  </a:cubicBezTo>
                  <a:cubicBezTo>
                    <a:pt x="16075" y="8410"/>
                    <a:pt x="16921" y="8281"/>
                    <a:pt x="17734" y="8018"/>
                  </a:cubicBezTo>
                  <a:cubicBezTo>
                    <a:pt x="17928" y="7954"/>
                    <a:pt x="18123" y="7885"/>
                    <a:pt x="18310" y="7805"/>
                  </a:cubicBezTo>
                  <a:cubicBezTo>
                    <a:pt x="18456" y="7743"/>
                    <a:pt x="18736" y="7669"/>
                    <a:pt x="18808" y="7513"/>
                  </a:cubicBezTo>
                  <a:cubicBezTo>
                    <a:pt x="18882" y="7356"/>
                    <a:pt x="18729" y="7201"/>
                    <a:pt x="18608" y="7123"/>
                  </a:cubicBezTo>
                  <a:cubicBezTo>
                    <a:pt x="18443" y="7016"/>
                    <a:pt x="18239" y="6981"/>
                    <a:pt x="18046" y="6974"/>
                  </a:cubicBezTo>
                  <a:cubicBezTo>
                    <a:pt x="18015" y="6973"/>
                    <a:pt x="17984" y="6972"/>
                    <a:pt x="17953" y="6972"/>
                  </a:cubicBezTo>
                  <a:cubicBezTo>
                    <a:pt x="17497" y="6972"/>
                    <a:pt x="17052" y="7095"/>
                    <a:pt x="16619" y="7224"/>
                  </a:cubicBezTo>
                  <a:cubicBezTo>
                    <a:pt x="16517" y="7253"/>
                    <a:pt x="16416" y="7289"/>
                    <a:pt x="16315" y="7321"/>
                  </a:cubicBezTo>
                  <a:cubicBezTo>
                    <a:pt x="16400" y="7270"/>
                    <a:pt x="16485" y="7221"/>
                    <a:pt x="16569" y="7168"/>
                  </a:cubicBezTo>
                  <a:cubicBezTo>
                    <a:pt x="17001" y="6899"/>
                    <a:pt x="17459" y="6635"/>
                    <a:pt x="17856" y="6314"/>
                  </a:cubicBezTo>
                  <a:cubicBezTo>
                    <a:pt x="18005" y="6195"/>
                    <a:pt x="18130" y="6033"/>
                    <a:pt x="18130" y="5835"/>
                  </a:cubicBezTo>
                  <a:cubicBezTo>
                    <a:pt x="18131" y="5660"/>
                    <a:pt x="18029" y="5513"/>
                    <a:pt x="17862" y="5459"/>
                  </a:cubicBezTo>
                  <a:cubicBezTo>
                    <a:pt x="17793" y="5437"/>
                    <a:pt x="17718" y="5429"/>
                    <a:pt x="17642" y="5429"/>
                  </a:cubicBezTo>
                  <a:cubicBezTo>
                    <a:pt x="17492" y="5429"/>
                    <a:pt x="17335" y="5461"/>
                    <a:pt x="17201" y="5487"/>
                  </a:cubicBezTo>
                  <a:cubicBezTo>
                    <a:pt x="16981" y="5532"/>
                    <a:pt x="16764" y="5603"/>
                    <a:pt x="16556" y="5688"/>
                  </a:cubicBezTo>
                  <a:cubicBezTo>
                    <a:pt x="16317" y="5788"/>
                    <a:pt x="16088" y="5906"/>
                    <a:pt x="15863" y="6040"/>
                  </a:cubicBezTo>
                  <a:cubicBezTo>
                    <a:pt x="16013" y="5897"/>
                    <a:pt x="16169" y="5755"/>
                    <a:pt x="16318" y="5610"/>
                  </a:cubicBezTo>
                  <a:cubicBezTo>
                    <a:pt x="16650" y="5284"/>
                    <a:pt x="16999" y="4954"/>
                    <a:pt x="17259" y="4568"/>
                  </a:cubicBezTo>
                  <a:cubicBezTo>
                    <a:pt x="17385" y="4379"/>
                    <a:pt x="17487" y="4175"/>
                    <a:pt x="17541" y="3955"/>
                  </a:cubicBezTo>
                  <a:cubicBezTo>
                    <a:pt x="17571" y="3827"/>
                    <a:pt x="17609" y="3664"/>
                    <a:pt x="17508" y="3556"/>
                  </a:cubicBezTo>
                  <a:cubicBezTo>
                    <a:pt x="17443" y="3487"/>
                    <a:pt x="17357" y="3460"/>
                    <a:pt x="17263" y="3460"/>
                  </a:cubicBezTo>
                  <a:cubicBezTo>
                    <a:pt x="17033" y="3460"/>
                    <a:pt x="16753" y="3619"/>
                    <a:pt x="16608" y="3716"/>
                  </a:cubicBezTo>
                  <a:cubicBezTo>
                    <a:pt x="16857" y="3437"/>
                    <a:pt x="17108" y="3139"/>
                    <a:pt x="17254" y="2806"/>
                  </a:cubicBezTo>
                  <a:cubicBezTo>
                    <a:pt x="17366" y="2556"/>
                    <a:pt x="17427" y="2019"/>
                    <a:pt x="17081" y="2019"/>
                  </a:cubicBezTo>
                  <a:cubicBezTo>
                    <a:pt x="17044" y="2019"/>
                    <a:pt x="17002" y="2025"/>
                    <a:pt x="16955" y="2038"/>
                  </a:cubicBezTo>
                  <a:cubicBezTo>
                    <a:pt x="16541" y="2157"/>
                    <a:pt x="16233" y="2542"/>
                    <a:pt x="15987" y="2872"/>
                  </a:cubicBezTo>
                  <a:cubicBezTo>
                    <a:pt x="15826" y="3086"/>
                    <a:pt x="15668" y="3305"/>
                    <a:pt x="15512" y="3525"/>
                  </a:cubicBezTo>
                  <a:cubicBezTo>
                    <a:pt x="15420" y="3654"/>
                    <a:pt x="15265" y="3817"/>
                    <a:pt x="15193" y="3986"/>
                  </a:cubicBezTo>
                  <a:cubicBezTo>
                    <a:pt x="15172" y="3979"/>
                    <a:pt x="15153" y="3969"/>
                    <a:pt x="15129" y="3965"/>
                  </a:cubicBezTo>
                  <a:cubicBezTo>
                    <a:pt x="15059" y="3953"/>
                    <a:pt x="14989" y="3947"/>
                    <a:pt x="14918" y="3947"/>
                  </a:cubicBezTo>
                  <a:cubicBezTo>
                    <a:pt x="14746" y="3947"/>
                    <a:pt x="14573" y="3980"/>
                    <a:pt x="14406" y="4036"/>
                  </a:cubicBezTo>
                  <a:cubicBezTo>
                    <a:pt x="14806" y="3444"/>
                    <a:pt x="15125" y="2801"/>
                    <a:pt x="15336" y="2117"/>
                  </a:cubicBezTo>
                  <a:cubicBezTo>
                    <a:pt x="15437" y="1791"/>
                    <a:pt x="15514" y="1458"/>
                    <a:pt x="15565" y="1120"/>
                  </a:cubicBezTo>
                  <a:cubicBezTo>
                    <a:pt x="15593" y="931"/>
                    <a:pt x="15634" y="616"/>
                    <a:pt x="15365" y="591"/>
                  </a:cubicBezTo>
                  <a:cubicBezTo>
                    <a:pt x="15355" y="590"/>
                    <a:pt x="15345" y="589"/>
                    <a:pt x="15335" y="589"/>
                  </a:cubicBezTo>
                  <a:cubicBezTo>
                    <a:pt x="15076" y="589"/>
                    <a:pt x="14820" y="922"/>
                    <a:pt x="14664" y="1087"/>
                  </a:cubicBezTo>
                  <a:cubicBezTo>
                    <a:pt x="14444" y="1326"/>
                    <a:pt x="14247" y="1583"/>
                    <a:pt x="14069" y="1854"/>
                  </a:cubicBezTo>
                  <a:cubicBezTo>
                    <a:pt x="13584" y="2603"/>
                    <a:pt x="13268" y="3430"/>
                    <a:pt x="12983" y="4271"/>
                  </a:cubicBezTo>
                  <a:cubicBezTo>
                    <a:pt x="13083" y="3904"/>
                    <a:pt x="13183" y="3536"/>
                    <a:pt x="13278" y="3170"/>
                  </a:cubicBezTo>
                  <a:cubicBezTo>
                    <a:pt x="13357" y="2858"/>
                    <a:pt x="13435" y="2543"/>
                    <a:pt x="13509" y="2229"/>
                  </a:cubicBezTo>
                  <a:cubicBezTo>
                    <a:pt x="13571" y="1968"/>
                    <a:pt x="13641" y="1703"/>
                    <a:pt x="13622" y="1434"/>
                  </a:cubicBezTo>
                  <a:cubicBezTo>
                    <a:pt x="13598" y="1082"/>
                    <a:pt x="13329" y="684"/>
                    <a:pt x="12964" y="684"/>
                  </a:cubicBezTo>
                  <a:cubicBezTo>
                    <a:pt x="12905" y="684"/>
                    <a:pt x="12844" y="695"/>
                    <a:pt x="12781" y="717"/>
                  </a:cubicBezTo>
                  <a:cubicBezTo>
                    <a:pt x="12341" y="873"/>
                    <a:pt x="12181" y="1497"/>
                    <a:pt x="12052" y="1886"/>
                  </a:cubicBezTo>
                  <a:cubicBezTo>
                    <a:pt x="12036" y="1936"/>
                    <a:pt x="12022" y="1985"/>
                    <a:pt x="12008" y="2035"/>
                  </a:cubicBezTo>
                  <a:cubicBezTo>
                    <a:pt x="11996" y="1922"/>
                    <a:pt x="11982" y="1810"/>
                    <a:pt x="11972" y="1709"/>
                  </a:cubicBezTo>
                  <a:cubicBezTo>
                    <a:pt x="11941" y="1426"/>
                    <a:pt x="11894" y="1148"/>
                    <a:pt x="11828" y="873"/>
                  </a:cubicBezTo>
                  <a:cubicBezTo>
                    <a:pt x="11748" y="534"/>
                    <a:pt x="11601" y="117"/>
                    <a:pt x="11225" y="20"/>
                  </a:cubicBezTo>
                  <a:cubicBezTo>
                    <a:pt x="11174" y="7"/>
                    <a:pt x="11123" y="1"/>
                    <a:pt x="1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4"/>
            <p:cNvSpPr/>
            <p:nvPr/>
          </p:nvSpPr>
          <p:spPr>
            <a:xfrm>
              <a:off x="5497125" y="2673025"/>
              <a:ext cx="620800" cy="1066825"/>
            </a:xfrm>
            <a:custGeom>
              <a:avLst/>
              <a:gdLst/>
              <a:ahLst/>
              <a:cxnLst/>
              <a:rect l="l" t="t" r="r" b="b"/>
              <a:pathLst>
                <a:path w="24832" h="42673" extrusionOk="0">
                  <a:moveTo>
                    <a:pt x="17127" y="7063"/>
                  </a:moveTo>
                  <a:lnTo>
                    <a:pt x="17127" y="7063"/>
                  </a:lnTo>
                  <a:cubicBezTo>
                    <a:pt x="16949" y="7379"/>
                    <a:pt x="16778" y="7697"/>
                    <a:pt x="16609" y="8016"/>
                  </a:cubicBezTo>
                  <a:cubicBezTo>
                    <a:pt x="16428" y="8064"/>
                    <a:pt x="16237" y="8082"/>
                    <a:pt x="16043" y="8082"/>
                  </a:cubicBezTo>
                  <a:cubicBezTo>
                    <a:pt x="15803" y="8082"/>
                    <a:pt x="15559" y="8054"/>
                    <a:pt x="15329" y="8018"/>
                  </a:cubicBezTo>
                  <a:cubicBezTo>
                    <a:pt x="14932" y="7955"/>
                    <a:pt x="14536" y="7890"/>
                    <a:pt x="14139" y="7826"/>
                  </a:cubicBezTo>
                  <a:cubicBezTo>
                    <a:pt x="13961" y="7798"/>
                    <a:pt x="13780" y="7764"/>
                    <a:pt x="13601" y="7732"/>
                  </a:cubicBezTo>
                  <a:cubicBezTo>
                    <a:pt x="13861" y="7653"/>
                    <a:pt x="14119" y="7576"/>
                    <a:pt x="14380" y="7505"/>
                  </a:cubicBezTo>
                  <a:cubicBezTo>
                    <a:pt x="15098" y="7313"/>
                    <a:pt x="15823" y="7182"/>
                    <a:pt x="16568" y="7122"/>
                  </a:cubicBezTo>
                  <a:cubicBezTo>
                    <a:pt x="16752" y="7108"/>
                    <a:pt x="16942" y="7091"/>
                    <a:pt x="17127" y="7063"/>
                  </a:cubicBezTo>
                  <a:close/>
                  <a:moveTo>
                    <a:pt x="15308" y="5255"/>
                  </a:moveTo>
                  <a:cubicBezTo>
                    <a:pt x="15333" y="5255"/>
                    <a:pt x="15357" y="5255"/>
                    <a:pt x="15381" y="5255"/>
                  </a:cubicBezTo>
                  <a:cubicBezTo>
                    <a:pt x="15723" y="5258"/>
                    <a:pt x="16064" y="5295"/>
                    <a:pt x="16400" y="5366"/>
                  </a:cubicBezTo>
                  <a:cubicBezTo>
                    <a:pt x="16770" y="5444"/>
                    <a:pt x="17131" y="5563"/>
                    <a:pt x="17503" y="5628"/>
                  </a:cubicBezTo>
                  <a:cubicBezTo>
                    <a:pt x="17650" y="5655"/>
                    <a:pt x="17800" y="5675"/>
                    <a:pt x="17951" y="5681"/>
                  </a:cubicBezTo>
                  <a:cubicBezTo>
                    <a:pt x="17854" y="5837"/>
                    <a:pt x="17755" y="5990"/>
                    <a:pt x="17660" y="6146"/>
                  </a:cubicBezTo>
                  <a:cubicBezTo>
                    <a:pt x="17651" y="6149"/>
                    <a:pt x="17643" y="6149"/>
                    <a:pt x="17634" y="6151"/>
                  </a:cubicBezTo>
                  <a:cubicBezTo>
                    <a:pt x="17585" y="6214"/>
                    <a:pt x="17529" y="6274"/>
                    <a:pt x="17473" y="6329"/>
                  </a:cubicBezTo>
                  <a:cubicBezTo>
                    <a:pt x="17501" y="6326"/>
                    <a:pt x="17531" y="6324"/>
                    <a:pt x="17559" y="6319"/>
                  </a:cubicBezTo>
                  <a:lnTo>
                    <a:pt x="17559" y="6319"/>
                  </a:lnTo>
                  <a:cubicBezTo>
                    <a:pt x="17460" y="6485"/>
                    <a:pt x="17365" y="6653"/>
                    <a:pt x="17268" y="6819"/>
                  </a:cubicBezTo>
                  <a:cubicBezTo>
                    <a:pt x="16900" y="6884"/>
                    <a:pt x="16508" y="6888"/>
                    <a:pt x="16139" y="6918"/>
                  </a:cubicBezTo>
                  <a:cubicBezTo>
                    <a:pt x="15386" y="6982"/>
                    <a:pt x="14645" y="7156"/>
                    <a:pt x="13922" y="7359"/>
                  </a:cubicBezTo>
                  <a:cubicBezTo>
                    <a:pt x="13605" y="7450"/>
                    <a:pt x="13287" y="7548"/>
                    <a:pt x="12970" y="7649"/>
                  </a:cubicBezTo>
                  <a:cubicBezTo>
                    <a:pt x="12943" y="7647"/>
                    <a:pt x="12917" y="7643"/>
                    <a:pt x="12890" y="7642"/>
                  </a:cubicBezTo>
                  <a:cubicBezTo>
                    <a:pt x="12889" y="7642"/>
                    <a:pt x="12887" y="7642"/>
                    <a:pt x="12886" y="7642"/>
                  </a:cubicBezTo>
                  <a:cubicBezTo>
                    <a:pt x="12832" y="7642"/>
                    <a:pt x="12797" y="7670"/>
                    <a:pt x="12782" y="7707"/>
                  </a:cubicBezTo>
                  <a:cubicBezTo>
                    <a:pt x="11840" y="8005"/>
                    <a:pt x="10897" y="8309"/>
                    <a:pt x="9913" y="8445"/>
                  </a:cubicBezTo>
                  <a:cubicBezTo>
                    <a:pt x="9829" y="8456"/>
                    <a:pt x="9731" y="8466"/>
                    <a:pt x="9632" y="8466"/>
                  </a:cubicBezTo>
                  <a:cubicBezTo>
                    <a:pt x="9368" y="8466"/>
                    <a:pt x="9089" y="8400"/>
                    <a:pt x="8996" y="8135"/>
                  </a:cubicBezTo>
                  <a:cubicBezTo>
                    <a:pt x="8878" y="7802"/>
                    <a:pt x="9414" y="7419"/>
                    <a:pt x="9647" y="7246"/>
                  </a:cubicBezTo>
                  <a:cubicBezTo>
                    <a:pt x="10202" y="6834"/>
                    <a:pt x="10850" y="6541"/>
                    <a:pt x="11480" y="6256"/>
                  </a:cubicBezTo>
                  <a:cubicBezTo>
                    <a:pt x="12675" y="5712"/>
                    <a:pt x="13967" y="5255"/>
                    <a:pt x="15308" y="5255"/>
                  </a:cubicBezTo>
                  <a:close/>
                  <a:moveTo>
                    <a:pt x="12996" y="7923"/>
                  </a:moveTo>
                  <a:cubicBezTo>
                    <a:pt x="13428" y="8025"/>
                    <a:pt x="13883" y="8066"/>
                    <a:pt x="14317" y="8135"/>
                  </a:cubicBezTo>
                  <a:cubicBezTo>
                    <a:pt x="14752" y="8202"/>
                    <a:pt x="15187" y="8282"/>
                    <a:pt x="15624" y="8330"/>
                  </a:cubicBezTo>
                  <a:cubicBezTo>
                    <a:pt x="15736" y="8342"/>
                    <a:pt x="15851" y="8349"/>
                    <a:pt x="15967" y="8349"/>
                  </a:cubicBezTo>
                  <a:cubicBezTo>
                    <a:pt x="16133" y="8349"/>
                    <a:pt x="16301" y="8335"/>
                    <a:pt x="16464" y="8303"/>
                  </a:cubicBezTo>
                  <a:lnTo>
                    <a:pt x="16464" y="8303"/>
                  </a:lnTo>
                  <a:cubicBezTo>
                    <a:pt x="16325" y="8564"/>
                    <a:pt x="16190" y="8832"/>
                    <a:pt x="16057" y="9100"/>
                  </a:cubicBezTo>
                  <a:cubicBezTo>
                    <a:pt x="15981" y="9120"/>
                    <a:pt x="15900" y="9128"/>
                    <a:pt x="15816" y="9128"/>
                  </a:cubicBezTo>
                  <a:cubicBezTo>
                    <a:pt x="15531" y="9128"/>
                    <a:pt x="15213" y="9036"/>
                    <a:pt x="14986" y="8988"/>
                  </a:cubicBezTo>
                  <a:cubicBezTo>
                    <a:pt x="14542" y="8892"/>
                    <a:pt x="14103" y="8764"/>
                    <a:pt x="13665" y="8643"/>
                  </a:cubicBezTo>
                  <a:cubicBezTo>
                    <a:pt x="13218" y="8520"/>
                    <a:pt x="12769" y="8399"/>
                    <a:pt x="12311" y="8324"/>
                  </a:cubicBezTo>
                  <a:cubicBezTo>
                    <a:pt x="12172" y="8301"/>
                    <a:pt x="12027" y="8282"/>
                    <a:pt x="11881" y="8266"/>
                  </a:cubicBezTo>
                  <a:cubicBezTo>
                    <a:pt x="12253" y="8157"/>
                    <a:pt x="12626" y="8039"/>
                    <a:pt x="12996" y="7923"/>
                  </a:cubicBezTo>
                  <a:close/>
                  <a:moveTo>
                    <a:pt x="19216" y="5252"/>
                  </a:moveTo>
                  <a:cubicBezTo>
                    <a:pt x="19964" y="6067"/>
                    <a:pt x="21176" y="6358"/>
                    <a:pt x="22108" y="6898"/>
                  </a:cubicBezTo>
                  <a:cubicBezTo>
                    <a:pt x="22986" y="7408"/>
                    <a:pt x="23700" y="8185"/>
                    <a:pt x="24140" y="9083"/>
                  </a:cubicBezTo>
                  <a:cubicBezTo>
                    <a:pt x="24342" y="9502"/>
                    <a:pt x="24598" y="10072"/>
                    <a:pt x="24391" y="10523"/>
                  </a:cubicBezTo>
                  <a:cubicBezTo>
                    <a:pt x="24295" y="10730"/>
                    <a:pt x="24105" y="10887"/>
                    <a:pt x="23876" y="10887"/>
                  </a:cubicBezTo>
                  <a:cubicBezTo>
                    <a:pt x="23838" y="10887"/>
                    <a:pt x="23799" y="10883"/>
                    <a:pt x="23759" y="10874"/>
                  </a:cubicBezTo>
                  <a:cubicBezTo>
                    <a:pt x="23491" y="10813"/>
                    <a:pt x="23276" y="10598"/>
                    <a:pt x="23093" y="10407"/>
                  </a:cubicBezTo>
                  <a:cubicBezTo>
                    <a:pt x="22316" y="9588"/>
                    <a:pt x="21689" y="8643"/>
                    <a:pt x="20876" y="7860"/>
                  </a:cubicBezTo>
                  <a:cubicBezTo>
                    <a:pt x="20184" y="7192"/>
                    <a:pt x="19260" y="6565"/>
                    <a:pt x="18269" y="6478"/>
                  </a:cubicBezTo>
                  <a:cubicBezTo>
                    <a:pt x="18419" y="6237"/>
                    <a:pt x="18575" y="6000"/>
                    <a:pt x="18734" y="5762"/>
                  </a:cubicBezTo>
                  <a:cubicBezTo>
                    <a:pt x="18750" y="5804"/>
                    <a:pt x="18772" y="5844"/>
                    <a:pt x="18798" y="5881"/>
                  </a:cubicBezTo>
                  <a:lnTo>
                    <a:pt x="18836" y="5782"/>
                  </a:lnTo>
                  <a:cubicBezTo>
                    <a:pt x="18838" y="5776"/>
                    <a:pt x="18843" y="5770"/>
                    <a:pt x="18848" y="5766"/>
                  </a:cubicBezTo>
                  <a:cubicBezTo>
                    <a:pt x="18826" y="5733"/>
                    <a:pt x="18808" y="5699"/>
                    <a:pt x="18795" y="5663"/>
                  </a:cubicBezTo>
                  <a:cubicBezTo>
                    <a:pt x="18823" y="5620"/>
                    <a:pt x="18849" y="5577"/>
                    <a:pt x="18877" y="5536"/>
                  </a:cubicBezTo>
                  <a:cubicBezTo>
                    <a:pt x="18886" y="5522"/>
                    <a:pt x="18897" y="5508"/>
                    <a:pt x="18907" y="5494"/>
                  </a:cubicBezTo>
                  <a:cubicBezTo>
                    <a:pt x="19012" y="5437"/>
                    <a:pt x="19111" y="5370"/>
                    <a:pt x="19198" y="5279"/>
                  </a:cubicBezTo>
                  <a:cubicBezTo>
                    <a:pt x="19206" y="5271"/>
                    <a:pt x="19211" y="5262"/>
                    <a:pt x="19216" y="5252"/>
                  </a:cubicBezTo>
                  <a:close/>
                  <a:moveTo>
                    <a:pt x="8961" y="7463"/>
                  </a:moveTo>
                  <a:lnTo>
                    <a:pt x="8961" y="7463"/>
                  </a:lnTo>
                  <a:cubicBezTo>
                    <a:pt x="8811" y="7626"/>
                    <a:pt x="8685" y="7815"/>
                    <a:pt x="8686" y="8025"/>
                  </a:cubicBezTo>
                  <a:cubicBezTo>
                    <a:pt x="8689" y="8287"/>
                    <a:pt x="8875" y="8520"/>
                    <a:pt x="9108" y="8639"/>
                  </a:cubicBezTo>
                  <a:cubicBezTo>
                    <a:pt x="9264" y="8719"/>
                    <a:pt x="9433" y="8746"/>
                    <a:pt x="9605" y="8746"/>
                  </a:cubicBezTo>
                  <a:cubicBezTo>
                    <a:pt x="9772" y="8746"/>
                    <a:pt x="9941" y="8720"/>
                    <a:pt x="10101" y="8693"/>
                  </a:cubicBezTo>
                  <a:cubicBezTo>
                    <a:pt x="10424" y="8641"/>
                    <a:pt x="10743" y="8568"/>
                    <a:pt x="11061" y="8487"/>
                  </a:cubicBezTo>
                  <a:cubicBezTo>
                    <a:pt x="11593" y="8494"/>
                    <a:pt x="12090" y="8500"/>
                    <a:pt x="12613" y="8608"/>
                  </a:cubicBezTo>
                  <a:cubicBezTo>
                    <a:pt x="13106" y="8710"/>
                    <a:pt x="13588" y="8849"/>
                    <a:pt x="14075" y="8978"/>
                  </a:cubicBezTo>
                  <a:cubicBezTo>
                    <a:pt x="14560" y="9109"/>
                    <a:pt x="15049" y="9231"/>
                    <a:pt x="15549" y="9292"/>
                  </a:cubicBezTo>
                  <a:cubicBezTo>
                    <a:pt x="15637" y="9303"/>
                    <a:pt x="15743" y="9313"/>
                    <a:pt x="15850" y="9313"/>
                  </a:cubicBezTo>
                  <a:cubicBezTo>
                    <a:pt x="15882" y="9313"/>
                    <a:pt x="15915" y="9312"/>
                    <a:pt x="15948" y="9310"/>
                  </a:cubicBezTo>
                  <a:lnTo>
                    <a:pt x="15948" y="9310"/>
                  </a:lnTo>
                  <a:cubicBezTo>
                    <a:pt x="15887" y="9435"/>
                    <a:pt x="15826" y="9557"/>
                    <a:pt x="15765" y="9682"/>
                  </a:cubicBezTo>
                  <a:cubicBezTo>
                    <a:pt x="15615" y="10003"/>
                    <a:pt x="14246" y="13117"/>
                    <a:pt x="14189" y="13117"/>
                  </a:cubicBezTo>
                  <a:cubicBezTo>
                    <a:pt x="14189" y="13117"/>
                    <a:pt x="14188" y="13117"/>
                    <a:pt x="14188" y="13117"/>
                  </a:cubicBezTo>
                  <a:cubicBezTo>
                    <a:pt x="12677" y="12641"/>
                    <a:pt x="11110" y="12403"/>
                    <a:pt x="9545" y="12187"/>
                  </a:cubicBezTo>
                  <a:cubicBezTo>
                    <a:pt x="8805" y="12084"/>
                    <a:pt x="8066" y="11983"/>
                    <a:pt x="7328" y="11857"/>
                  </a:cubicBezTo>
                  <a:cubicBezTo>
                    <a:pt x="6961" y="11796"/>
                    <a:pt x="6594" y="11728"/>
                    <a:pt x="6229" y="11651"/>
                  </a:cubicBezTo>
                  <a:cubicBezTo>
                    <a:pt x="5890" y="11580"/>
                    <a:pt x="5511" y="11529"/>
                    <a:pt x="5189" y="11399"/>
                  </a:cubicBezTo>
                  <a:cubicBezTo>
                    <a:pt x="5102" y="11363"/>
                    <a:pt x="4909" y="11268"/>
                    <a:pt x="4897" y="11159"/>
                  </a:cubicBezTo>
                  <a:cubicBezTo>
                    <a:pt x="4884" y="11027"/>
                    <a:pt x="5175" y="10946"/>
                    <a:pt x="5274" y="10905"/>
                  </a:cubicBezTo>
                  <a:cubicBezTo>
                    <a:pt x="5572" y="10781"/>
                    <a:pt x="5884" y="10685"/>
                    <a:pt x="6201" y="10614"/>
                  </a:cubicBezTo>
                  <a:cubicBezTo>
                    <a:pt x="6759" y="10487"/>
                    <a:pt x="7337" y="10442"/>
                    <a:pt x="7915" y="10442"/>
                  </a:cubicBezTo>
                  <a:cubicBezTo>
                    <a:pt x="8007" y="10442"/>
                    <a:pt x="8100" y="10443"/>
                    <a:pt x="8193" y="10445"/>
                  </a:cubicBezTo>
                  <a:cubicBezTo>
                    <a:pt x="9677" y="10485"/>
                    <a:pt x="11134" y="10827"/>
                    <a:pt x="12609" y="10984"/>
                  </a:cubicBezTo>
                  <a:cubicBezTo>
                    <a:pt x="12946" y="11022"/>
                    <a:pt x="13288" y="11058"/>
                    <a:pt x="13626" y="11058"/>
                  </a:cubicBezTo>
                  <a:cubicBezTo>
                    <a:pt x="13632" y="11058"/>
                    <a:pt x="13638" y="11058"/>
                    <a:pt x="13645" y="11058"/>
                  </a:cubicBezTo>
                  <a:cubicBezTo>
                    <a:pt x="13913" y="11055"/>
                    <a:pt x="14198" y="11011"/>
                    <a:pt x="14404" y="10835"/>
                  </a:cubicBezTo>
                  <a:cubicBezTo>
                    <a:pt x="14594" y="10672"/>
                    <a:pt x="14659" y="10370"/>
                    <a:pt x="14561" y="10147"/>
                  </a:cubicBezTo>
                  <a:cubicBezTo>
                    <a:pt x="14568" y="10122"/>
                    <a:pt x="14564" y="10090"/>
                    <a:pt x="14536" y="10079"/>
                  </a:cubicBezTo>
                  <a:cubicBezTo>
                    <a:pt x="14530" y="10076"/>
                    <a:pt x="14526" y="10075"/>
                    <a:pt x="14522" y="10073"/>
                  </a:cubicBezTo>
                  <a:cubicBezTo>
                    <a:pt x="14465" y="9991"/>
                    <a:pt x="14381" y="9927"/>
                    <a:pt x="14265" y="9898"/>
                  </a:cubicBezTo>
                  <a:cubicBezTo>
                    <a:pt x="14258" y="9896"/>
                    <a:pt x="14252" y="9895"/>
                    <a:pt x="14246" y="9895"/>
                  </a:cubicBezTo>
                  <a:cubicBezTo>
                    <a:pt x="14219" y="9895"/>
                    <a:pt x="14199" y="9909"/>
                    <a:pt x="14183" y="9927"/>
                  </a:cubicBezTo>
                  <a:cubicBezTo>
                    <a:pt x="13520" y="9649"/>
                    <a:pt x="12829" y="9458"/>
                    <a:pt x="12120" y="9314"/>
                  </a:cubicBezTo>
                  <a:cubicBezTo>
                    <a:pt x="10633" y="9015"/>
                    <a:pt x="9119" y="8911"/>
                    <a:pt x="7618" y="8717"/>
                  </a:cubicBezTo>
                  <a:cubicBezTo>
                    <a:pt x="7336" y="8679"/>
                    <a:pt x="7002" y="8646"/>
                    <a:pt x="6774" y="8457"/>
                  </a:cubicBezTo>
                  <a:cubicBezTo>
                    <a:pt x="6443" y="8186"/>
                    <a:pt x="6740" y="7863"/>
                    <a:pt x="7031" y="7737"/>
                  </a:cubicBezTo>
                  <a:cubicBezTo>
                    <a:pt x="7608" y="7487"/>
                    <a:pt x="8316" y="7477"/>
                    <a:pt x="8961" y="7463"/>
                  </a:cubicBezTo>
                  <a:close/>
                  <a:moveTo>
                    <a:pt x="17566" y="7646"/>
                  </a:moveTo>
                  <a:cubicBezTo>
                    <a:pt x="17756" y="8499"/>
                    <a:pt x="18588" y="9072"/>
                    <a:pt x="19310" y="9513"/>
                  </a:cubicBezTo>
                  <a:cubicBezTo>
                    <a:pt x="20149" y="10025"/>
                    <a:pt x="21041" y="10458"/>
                    <a:pt x="21820" y="11060"/>
                  </a:cubicBezTo>
                  <a:cubicBezTo>
                    <a:pt x="22219" y="11367"/>
                    <a:pt x="22582" y="11721"/>
                    <a:pt x="22860" y="12139"/>
                  </a:cubicBezTo>
                  <a:cubicBezTo>
                    <a:pt x="23002" y="12353"/>
                    <a:pt x="23183" y="12626"/>
                    <a:pt x="23107" y="12890"/>
                  </a:cubicBezTo>
                  <a:cubicBezTo>
                    <a:pt x="23057" y="13060"/>
                    <a:pt x="22947" y="13120"/>
                    <a:pt x="22820" y="13120"/>
                  </a:cubicBezTo>
                  <a:cubicBezTo>
                    <a:pt x="22693" y="13120"/>
                    <a:pt x="22549" y="13060"/>
                    <a:pt x="22431" y="12990"/>
                  </a:cubicBezTo>
                  <a:cubicBezTo>
                    <a:pt x="21933" y="12693"/>
                    <a:pt x="21455" y="12351"/>
                    <a:pt x="20971" y="12030"/>
                  </a:cubicBezTo>
                  <a:cubicBezTo>
                    <a:pt x="20475" y="11701"/>
                    <a:pt x="19978" y="11373"/>
                    <a:pt x="19480" y="11047"/>
                  </a:cubicBezTo>
                  <a:cubicBezTo>
                    <a:pt x="18557" y="10442"/>
                    <a:pt x="17525" y="9885"/>
                    <a:pt x="16790" y="9051"/>
                  </a:cubicBezTo>
                  <a:cubicBezTo>
                    <a:pt x="16928" y="8789"/>
                    <a:pt x="17075" y="8534"/>
                    <a:pt x="17219" y="8274"/>
                  </a:cubicBezTo>
                  <a:cubicBezTo>
                    <a:pt x="17230" y="8307"/>
                    <a:pt x="17244" y="8337"/>
                    <a:pt x="17256" y="8370"/>
                  </a:cubicBezTo>
                  <a:cubicBezTo>
                    <a:pt x="17273" y="8284"/>
                    <a:pt x="17295" y="8199"/>
                    <a:pt x="17332" y="8116"/>
                  </a:cubicBezTo>
                  <a:cubicBezTo>
                    <a:pt x="17338" y="8104"/>
                    <a:pt x="17345" y="8097"/>
                    <a:pt x="17351" y="8089"/>
                  </a:cubicBezTo>
                  <a:cubicBezTo>
                    <a:pt x="17341" y="8086"/>
                    <a:pt x="17337" y="8080"/>
                    <a:pt x="17327" y="8080"/>
                  </a:cubicBezTo>
                  <a:cubicBezTo>
                    <a:pt x="17409" y="7937"/>
                    <a:pt x="17486" y="7789"/>
                    <a:pt x="17566" y="7646"/>
                  </a:cubicBezTo>
                  <a:close/>
                  <a:moveTo>
                    <a:pt x="15926" y="10735"/>
                  </a:moveTo>
                  <a:cubicBezTo>
                    <a:pt x="16318" y="11833"/>
                    <a:pt x="17379" y="12566"/>
                    <a:pt x="18340" y="13212"/>
                  </a:cubicBezTo>
                  <a:cubicBezTo>
                    <a:pt x="19441" y="13952"/>
                    <a:pt x="20383" y="14805"/>
                    <a:pt x="21051" y="15950"/>
                  </a:cubicBezTo>
                  <a:cubicBezTo>
                    <a:pt x="21360" y="16479"/>
                    <a:pt x="21695" y="17111"/>
                    <a:pt x="21728" y="17726"/>
                  </a:cubicBezTo>
                  <a:cubicBezTo>
                    <a:pt x="21739" y="17957"/>
                    <a:pt x="21665" y="18436"/>
                    <a:pt x="21407" y="18436"/>
                  </a:cubicBezTo>
                  <a:cubicBezTo>
                    <a:pt x="21354" y="18436"/>
                    <a:pt x="21293" y="18416"/>
                    <a:pt x="21224" y="18369"/>
                  </a:cubicBezTo>
                  <a:cubicBezTo>
                    <a:pt x="20964" y="18195"/>
                    <a:pt x="20737" y="17946"/>
                    <a:pt x="20523" y="17721"/>
                  </a:cubicBezTo>
                  <a:cubicBezTo>
                    <a:pt x="19625" y="16773"/>
                    <a:pt x="18926" y="15656"/>
                    <a:pt x="17925" y="14804"/>
                  </a:cubicBezTo>
                  <a:cubicBezTo>
                    <a:pt x="16961" y="13975"/>
                    <a:pt x="15723" y="13286"/>
                    <a:pt x="15296" y="12027"/>
                  </a:cubicBezTo>
                  <a:cubicBezTo>
                    <a:pt x="15503" y="11594"/>
                    <a:pt x="15713" y="11164"/>
                    <a:pt x="15926" y="10735"/>
                  </a:cubicBezTo>
                  <a:close/>
                  <a:moveTo>
                    <a:pt x="8637" y="14204"/>
                  </a:moveTo>
                  <a:cubicBezTo>
                    <a:pt x="8842" y="14204"/>
                    <a:pt x="9047" y="14208"/>
                    <a:pt x="9251" y="14216"/>
                  </a:cubicBezTo>
                  <a:cubicBezTo>
                    <a:pt x="10219" y="14255"/>
                    <a:pt x="11182" y="14381"/>
                    <a:pt x="12138" y="14538"/>
                  </a:cubicBezTo>
                  <a:cubicBezTo>
                    <a:pt x="12425" y="14586"/>
                    <a:pt x="12819" y="14670"/>
                    <a:pt x="13186" y="14670"/>
                  </a:cubicBezTo>
                  <a:cubicBezTo>
                    <a:pt x="13298" y="14670"/>
                    <a:pt x="13407" y="14662"/>
                    <a:pt x="13510" y="14643"/>
                  </a:cubicBezTo>
                  <a:lnTo>
                    <a:pt x="13510" y="14643"/>
                  </a:lnTo>
                  <a:cubicBezTo>
                    <a:pt x="13459" y="14654"/>
                    <a:pt x="13326" y="15114"/>
                    <a:pt x="13303" y="15171"/>
                  </a:cubicBezTo>
                  <a:cubicBezTo>
                    <a:pt x="13208" y="15394"/>
                    <a:pt x="13107" y="15611"/>
                    <a:pt x="13011" y="15831"/>
                  </a:cubicBezTo>
                  <a:cubicBezTo>
                    <a:pt x="12812" y="16278"/>
                    <a:pt x="12613" y="16727"/>
                    <a:pt x="12405" y="17169"/>
                  </a:cubicBezTo>
                  <a:cubicBezTo>
                    <a:pt x="12196" y="17628"/>
                    <a:pt x="12087" y="18131"/>
                    <a:pt x="11849" y="18579"/>
                  </a:cubicBezTo>
                  <a:cubicBezTo>
                    <a:pt x="11779" y="18709"/>
                    <a:pt x="11414" y="19164"/>
                    <a:pt x="11476" y="19294"/>
                  </a:cubicBezTo>
                  <a:lnTo>
                    <a:pt x="11476" y="19294"/>
                  </a:lnTo>
                  <a:cubicBezTo>
                    <a:pt x="11421" y="19184"/>
                    <a:pt x="11339" y="19085"/>
                    <a:pt x="11243" y="19015"/>
                  </a:cubicBezTo>
                  <a:cubicBezTo>
                    <a:pt x="10891" y="18762"/>
                    <a:pt x="10382" y="18745"/>
                    <a:pt x="9967" y="18701"/>
                  </a:cubicBezTo>
                  <a:cubicBezTo>
                    <a:pt x="9479" y="18649"/>
                    <a:pt x="8990" y="18628"/>
                    <a:pt x="8501" y="18628"/>
                  </a:cubicBezTo>
                  <a:cubicBezTo>
                    <a:pt x="7988" y="18628"/>
                    <a:pt x="7475" y="18651"/>
                    <a:pt x="6962" y="18687"/>
                  </a:cubicBezTo>
                  <a:cubicBezTo>
                    <a:pt x="6463" y="18722"/>
                    <a:pt x="5962" y="18771"/>
                    <a:pt x="5463" y="18819"/>
                  </a:cubicBezTo>
                  <a:cubicBezTo>
                    <a:pt x="5105" y="18853"/>
                    <a:pt x="4746" y="18889"/>
                    <a:pt x="4387" y="18889"/>
                  </a:cubicBezTo>
                  <a:cubicBezTo>
                    <a:pt x="4263" y="18889"/>
                    <a:pt x="4138" y="18884"/>
                    <a:pt x="4014" y="18874"/>
                  </a:cubicBezTo>
                  <a:cubicBezTo>
                    <a:pt x="3774" y="18856"/>
                    <a:pt x="2519" y="18641"/>
                    <a:pt x="2879" y="18234"/>
                  </a:cubicBezTo>
                  <a:cubicBezTo>
                    <a:pt x="3166" y="17909"/>
                    <a:pt x="3654" y="17753"/>
                    <a:pt x="4067" y="17654"/>
                  </a:cubicBezTo>
                  <a:cubicBezTo>
                    <a:pt x="5027" y="17423"/>
                    <a:pt x="6013" y="17336"/>
                    <a:pt x="7003" y="17336"/>
                  </a:cubicBezTo>
                  <a:cubicBezTo>
                    <a:pt x="7988" y="17336"/>
                    <a:pt x="8976" y="17422"/>
                    <a:pt x="9948" y="17538"/>
                  </a:cubicBezTo>
                  <a:cubicBezTo>
                    <a:pt x="10247" y="17574"/>
                    <a:pt x="10552" y="17605"/>
                    <a:pt x="10854" y="17605"/>
                  </a:cubicBezTo>
                  <a:cubicBezTo>
                    <a:pt x="11018" y="17605"/>
                    <a:pt x="11181" y="17596"/>
                    <a:pt x="11342" y="17573"/>
                  </a:cubicBezTo>
                  <a:cubicBezTo>
                    <a:pt x="11640" y="17531"/>
                    <a:pt x="12052" y="17309"/>
                    <a:pt x="11860" y="16952"/>
                  </a:cubicBezTo>
                  <a:cubicBezTo>
                    <a:pt x="11670" y="16597"/>
                    <a:pt x="11124" y="16388"/>
                    <a:pt x="10765" y="16262"/>
                  </a:cubicBezTo>
                  <a:cubicBezTo>
                    <a:pt x="10299" y="16099"/>
                    <a:pt x="9806" y="16005"/>
                    <a:pt x="9318" y="15936"/>
                  </a:cubicBezTo>
                  <a:cubicBezTo>
                    <a:pt x="8828" y="15866"/>
                    <a:pt x="8335" y="15832"/>
                    <a:pt x="7843" y="15832"/>
                  </a:cubicBezTo>
                  <a:cubicBezTo>
                    <a:pt x="7366" y="15832"/>
                    <a:pt x="6890" y="15864"/>
                    <a:pt x="6416" y="15927"/>
                  </a:cubicBezTo>
                  <a:cubicBezTo>
                    <a:pt x="5954" y="15990"/>
                    <a:pt x="5491" y="16071"/>
                    <a:pt x="5020" y="16081"/>
                  </a:cubicBezTo>
                  <a:cubicBezTo>
                    <a:pt x="4994" y="16081"/>
                    <a:pt x="4967" y="16081"/>
                    <a:pt x="4941" y="16081"/>
                  </a:cubicBezTo>
                  <a:cubicBezTo>
                    <a:pt x="4724" y="16081"/>
                    <a:pt x="4507" y="16065"/>
                    <a:pt x="4294" y="16018"/>
                  </a:cubicBezTo>
                  <a:cubicBezTo>
                    <a:pt x="4203" y="15998"/>
                    <a:pt x="4105" y="15974"/>
                    <a:pt x="4027" y="15919"/>
                  </a:cubicBezTo>
                  <a:cubicBezTo>
                    <a:pt x="3850" y="15793"/>
                    <a:pt x="3994" y="15629"/>
                    <a:pt x="4094" y="15514"/>
                  </a:cubicBezTo>
                  <a:cubicBezTo>
                    <a:pt x="4657" y="14852"/>
                    <a:pt x="5552" y="14574"/>
                    <a:pt x="6392" y="14409"/>
                  </a:cubicBezTo>
                  <a:cubicBezTo>
                    <a:pt x="7129" y="14263"/>
                    <a:pt x="7883" y="14204"/>
                    <a:pt x="8637" y="14204"/>
                  </a:cubicBezTo>
                  <a:close/>
                  <a:moveTo>
                    <a:pt x="14764" y="13162"/>
                  </a:moveTo>
                  <a:cubicBezTo>
                    <a:pt x="15054" y="13769"/>
                    <a:pt x="15567" y="14239"/>
                    <a:pt x="16092" y="14662"/>
                  </a:cubicBezTo>
                  <a:cubicBezTo>
                    <a:pt x="16709" y="15158"/>
                    <a:pt x="17327" y="15645"/>
                    <a:pt x="17887" y="16204"/>
                  </a:cubicBezTo>
                  <a:cubicBezTo>
                    <a:pt x="18916" y="17230"/>
                    <a:pt x="19788" y="18404"/>
                    <a:pt x="20468" y="19677"/>
                  </a:cubicBezTo>
                  <a:cubicBezTo>
                    <a:pt x="20641" y="20003"/>
                    <a:pt x="20803" y="20334"/>
                    <a:pt x="20950" y="20673"/>
                  </a:cubicBezTo>
                  <a:cubicBezTo>
                    <a:pt x="21017" y="20829"/>
                    <a:pt x="21088" y="20994"/>
                    <a:pt x="21091" y="21168"/>
                  </a:cubicBezTo>
                  <a:cubicBezTo>
                    <a:pt x="21092" y="21336"/>
                    <a:pt x="21001" y="21428"/>
                    <a:pt x="20871" y="21428"/>
                  </a:cubicBezTo>
                  <a:cubicBezTo>
                    <a:pt x="20821" y="21428"/>
                    <a:pt x="20766" y="21414"/>
                    <a:pt x="20708" y="21387"/>
                  </a:cubicBezTo>
                  <a:cubicBezTo>
                    <a:pt x="20420" y="21249"/>
                    <a:pt x="20160" y="20989"/>
                    <a:pt x="19927" y="20778"/>
                  </a:cubicBezTo>
                  <a:cubicBezTo>
                    <a:pt x="19686" y="20560"/>
                    <a:pt x="19456" y="20327"/>
                    <a:pt x="19238" y="20089"/>
                  </a:cubicBezTo>
                  <a:cubicBezTo>
                    <a:pt x="18338" y="19111"/>
                    <a:pt x="17600" y="18006"/>
                    <a:pt x="16763" y="16981"/>
                  </a:cubicBezTo>
                  <a:cubicBezTo>
                    <a:pt x="16011" y="16061"/>
                    <a:pt x="15167" y="15154"/>
                    <a:pt x="14088" y="14615"/>
                  </a:cubicBezTo>
                  <a:cubicBezTo>
                    <a:pt x="14151" y="14474"/>
                    <a:pt x="14215" y="14335"/>
                    <a:pt x="14280" y="14195"/>
                  </a:cubicBezTo>
                  <a:cubicBezTo>
                    <a:pt x="14439" y="13850"/>
                    <a:pt x="14603" y="13507"/>
                    <a:pt x="14764" y="13162"/>
                  </a:cubicBezTo>
                  <a:close/>
                  <a:moveTo>
                    <a:pt x="6325" y="19845"/>
                  </a:moveTo>
                  <a:cubicBezTo>
                    <a:pt x="7203" y="19845"/>
                    <a:pt x="8074" y="19988"/>
                    <a:pt x="8947" y="20089"/>
                  </a:cubicBezTo>
                  <a:cubicBezTo>
                    <a:pt x="9387" y="20138"/>
                    <a:pt x="9829" y="20178"/>
                    <a:pt x="10272" y="20178"/>
                  </a:cubicBezTo>
                  <a:cubicBezTo>
                    <a:pt x="10301" y="20178"/>
                    <a:pt x="10329" y="20178"/>
                    <a:pt x="10358" y="20178"/>
                  </a:cubicBezTo>
                  <a:cubicBezTo>
                    <a:pt x="10587" y="20177"/>
                    <a:pt x="10881" y="20184"/>
                    <a:pt x="11125" y="20106"/>
                  </a:cubicBezTo>
                  <a:lnTo>
                    <a:pt x="11125" y="20106"/>
                  </a:lnTo>
                  <a:cubicBezTo>
                    <a:pt x="11059" y="20260"/>
                    <a:pt x="10610" y="21424"/>
                    <a:pt x="10556" y="21424"/>
                  </a:cubicBezTo>
                  <a:cubicBezTo>
                    <a:pt x="10556" y="21424"/>
                    <a:pt x="10556" y="21424"/>
                    <a:pt x="10556" y="21424"/>
                  </a:cubicBezTo>
                  <a:cubicBezTo>
                    <a:pt x="10105" y="21391"/>
                    <a:pt x="9657" y="21361"/>
                    <a:pt x="9204" y="21344"/>
                  </a:cubicBezTo>
                  <a:cubicBezTo>
                    <a:pt x="8587" y="21319"/>
                    <a:pt x="7969" y="21306"/>
                    <a:pt x="7352" y="21306"/>
                  </a:cubicBezTo>
                  <a:cubicBezTo>
                    <a:pt x="6940" y="21306"/>
                    <a:pt x="6528" y="21312"/>
                    <a:pt x="6117" y="21323"/>
                  </a:cubicBezTo>
                  <a:cubicBezTo>
                    <a:pt x="5603" y="21337"/>
                    <a:pt x="5088" y="21360"/>
                    <a:pt x="4576" y="21394"/>
                  </a:cubicBezTo>
                  <a:cubicBezTo>
                    <a:pt x="4149" y="21421"/>
                    <a:pt x="3720" y="21464"/>
                    <a:pt x="3292" y="21464"/>
                  </a:cubicBezTo>
                  <a:cubicBezTo>
                    <a:pt x="3235" y="21464"/>
                    <a:pt x="3178" y="21464"/>
                    <a:pt x="3120" y="21462"/>
                  </a:cubicBezTo>
                  <a:cubicBezTo>
                    <a:pt x="2869" y="21455"/>
                    <a:pt x="2620" y="21425"/>
                    <a:pt x="2377" y="21361"/>
                  </a:cubicBezTo>
                  <a:cubicBezTo>
                    <a:pt x="2278" y="21334"/>
                    <a:pt x="2151" y="21312"/>
                    <a:pt x="2068" y="21246"/>
                  </a:cubicBezTo>
                  <a:cubicBezTo>
                    <a:pt x="1886" y="21106"/>
                    <a:pt x="2079" y="20958"/>
                    <a:pt x="2201" y="20883"/>
                  </a:cubicBezTo>
                  <a:cubicBezTo>
                    <a:pt x="2576" y="20650"/>
                    <a:pt x="3017" y="20487"/>
                    <a:pt x="3434" y="20341"/>
                  </a:cubicBezTo>
                  <a:cubicBezTo>
                    <a:pt x="4278" y="20047"/>
                    <a:pt x="5166" y="19879"/>
                    <a:pt x="6067" y="19849"/>
                  </a:cubicBezTo>
                  <a:cubicBezTo>
                    <a:pt x="6153" y="19846"/>
                    <a:pt x="6239" y="19845"/>
                    <a:pt x="6325" y="19845"/>
                  </a:cubicBezTo>
                  <a:close/>
                  <a:moveTo>
                    <a:pt x="11576" y="20944"/>
                  </a:moveTo>
                  <a:lnTo>
                    <a:pt x="11576" y="20944"/>
                  </a:lnTo>
                  <a:cubicBezTo>
                    <a:pt x="11670" y="21007"/>
                    <a:pt x="11764" y="21106"/>
                    <a:pt x="11808" y="21148"/>
                  </a:cubicBezTo>
                  <a:cubicBezTo>
                    <a:pt x="11935" y="21268"/>
                    <a:pt x="12059" y="21390"/>
                    <a:pt x="12176" y="21516"/>
                  </a:cubicBezTo>
                  <a:cubicBezTo>
                    <a:pt x="12728" y="22099"/>
                    <a:pt x="13267" y="22692"/>
                    <a:pt x="13811" y="23281"/>
                  </a:cubicBezTo>
                  <a:cubicBezTo>
                    <a:pt x="13302" y="22864"/>
                    <a:pt x="12777" y="22458"/>
                    <a:pt x="12308" y="21998"/>
                  </a:cubicBezTo>
                  <a:cubicBezTo>
                    <a:pt x="12003" y="21699"/>
                    <a:pt x="11728" y="21344"/>
                    <a:pt x="11576" y="20944"/>
                  </a:cubicBezTo>
                  <a:close/>
                  <a:moveTo>
                    <a:pt x="13443" y="16045"/>
                  </a:moveTo>
                  <a:cubicBezTo>
                    <a:pt x="14061" y="16421"/>
                    <a:pt x="14523" y="16939"/>
                    <a:pt x="14963" y="17499"/>
                  </a:cubicBezTo>
                  <a:cubicBezTo>
                    <a:pt x="15418" y="18081"/>
                    <a:pt x="15871" y="18649"/>
                    <a:pt x="16438" y="19132"/>
                  </a:cubicBezTo>
                  <a:cubicBezTo>
                    <a:pt x="17459" y="20003"/>
                    <a:pt x="18659" y="20645"/>
                    <a:pt x="19665" y="21536"/>
                  </a:cubicBezTo>
                  <a:cubicBezTo>
                    <a:pt x="20136" y="21954"/>
                    <a:pt x="20706" y="22482"/>
                    <a:pt x="20807" y="23128"/>
                  </a:cubicBezTo>
                  <a:cubicBezTo>
                    <a:pt x="20845" y="23378"/>
                    <a:pt x="20748" y="23794"/>
                    <a:pt x="20474" y="23794"/>
                  </a:cubicBezTo>
                  <a:cubicBezTo>
                    <a:pt x="20422" y="23794"/>
                    <a:pt x="20364" y="23779"/>
                    <a:pt x="20299" y="23745"/>
                  </a:cubicBezTo>
                  <a:cubicBezTo>
                    <a:pt x="19961" y="23566"/>
                    <a:pt x="19639" y="23339"/>
                    <a:pt x="19313" y="23139"/>
                  </a:cubicBezTo>
                  <a:cubicBezTo>
                    <a:pt x="18650" y="22730"/>
                    <a:pt x="17965" y="22340"/>
                    <a:pt x="17337" y="21880"/>
                  </a:cubicBezTo>
                  <a:cubicBezTo>
                    <a:pt x="16755" y="21455"/>
                    <a:pt x="16267" y="20943"/>
                    <a:pt x="15800" y="20401"/>
                  </a:cubicBezTo>
                  <a:cubicBezTo>
                    <a:pt x="14946" y="19405"/>
                    <a:pt x="14088" y="18329"/>
                    <a:pt x="12792" y="17922"/>
                  </a:cubicBezTo>
                  <a:cubicBezTo>
                    <a:pt x="12777" y="17905"/>
                    <a:pt x="12757" y="17890"/>
                    <a:pt x="12733" y="17890"/>
                  </a:cubicBezTo>
                  <a:cubicBezTo>
                    <a:pt x="12724" y="17890"/>
                    <a:pt x="12715" y="17892"/>
                    <a:pt x="12706" y="17897"/>
                  </a:cubicBezTo>
                  <a:cubicBezTo>
                    <a:pt x="12704" y="17897"/>
                    <a:pt x="12702" y="17898"/>
                    <a:pt x="12700" y="17898"/>
                  </a:cubicBezTo>
                  <a:cubicBezTo>
                    <a:pt x="12680" y="17898"/>
                    <a:pt x="12632" y="17875"/>
                    <a:pt x="12622" y="17870"/>
                  </a:cubicBezTo>
                  <a:cubicBezTo>
                    <a:pt x="12771" y="17217"/>
                    <a:pt x="13101" y="16601"/>
                    <a:pt x="13443" y="16045"/>
                  </a:cubicBezTo>
                  <a:close/>
                  <a:moveTo>
                    <a:pt x="3259" y="22159"/>
                  </a:moveTo>
                  <a:cubicBezTo>
                    <a:pt x="3333" y="22159"/>
                    <a:pt x="3406" y="22161"/>
                    <a:pt x="3479" y="22163"/>
                  </a:cubicBezTo>
                  <a:cubicBezTo>
                    <a:pt x="4045" y="22178"/>
                    <a:pt x="4607" y="22252"/>
                    <a:pt x="5172" y="22305"/>
                  </a:cubicBezTo>
                  <a:cubicBezTo>
                    <a:pt x="5813" y="22366"/>
                    <a:pt x="6456" y="22422"/>
                    <a:pt x="7100" y="22465"/>
                  </a:cubicBezTo>
                  <a:cubicBezTo>
                    <a:pt x="7770" y="22509"/>
                    <a:pt x="8442" y="22546"/>
                    <a:pt x="9115" y="22576"/>
                  </a:cubicBezTo>
                  <a:cubicBezTo>
                    <a:pt x="9263" y="22582"/>
                    <a:pt x="9418" y="22594"/>
                    <a:pt x="9573" y="22594"/>
                  </a:cubicBezTo>
                  <a:cubicBezTo>
                    <a:pt x="9749" y="22594"/>
                    <a:pt x="9924" y="22579"/>
                    <a:pt x="10084" y="22526"/>
                  </a:cubicBezTo>
                  <a:lnTo>
                    <a:pt x="10084" y="22526"/>
                  </a:lnTo>
                  <a:cubicBezTo>
                    <a:pt x="9885" y="22993"/>
                    <a:pt x="9689" y="23460"/>
                    <a:pt x="9492" y="23926"/>
                  </a:cubicBezTo>
                  <a:cubicBezTo>
                    <a:pt x="8210" y="23545"/>
                    <a:pt x="6877" y="23340"/>
                    <a:pt x="5544" y="23333"/>
                  </a:cubicBezTo>
                  <a:cubicBezTo>
                    <a:pt x="5532" y="23333"/>
                    <a:pt x="5521" y="23333"/>
                    <a:pt x="5509" y="23333"/>
                  </a:cubicBezTo>
                  <a:cubicBezTo>
                    <a:pt x="4684" y="23333"/>
                    <a:pt x="3835" y="23470"/>
                    <a:pt x="2998" y="23470"/>
                  </a:cubicBezTo>
                  <a:cubicBezTo>
                    <a:pt x="2607" y="23470"/>
                    <a:pt x="2219" y="23440"/>
                    <a:pt x="1838" y="23353"/>
                  </a:cubicBezTo>
                  <a:cubicBezTo>
                    <a:pt x="1557" y="23289"/>
                    <a:pt x="1059" y="23034"/>
                    <a:pt x="1371" y="22708"/>
                  </a:cubicBezTo>
                  <a:cubicBezTo>
                    <a:pt x="1526" y="22546"/>
                    <a:pt x="1774" y="22432"/>
                    <a:pt x="1983" y="22354"/>
                  </a:cubicBezTo>
                  <a:cubicBezTo>
                    <a:pt x="2389" y="22204"/>
                    <a:pt x="2826" y="22159"/>
                    <a:pt x="3259" y="22159"/>
                  </a:cubicBezTo>
                  <a:close/>
                  <a:moveTo>
                    <a:pt x="9322" y="24334"/>
                  </a:moveTo>
                  <a:lnTo>
                    <a:pt x="9322" y="24334"/>
                  </a:lnTo>
                  <a:cubicBezTo>
                    <a:pt x="9210" y="24602"/>
                    <a:pt x="9096" y="24867"/>
                    <a:pt x="8984" y="25135"/>
                  </a:cubicBezTo>
                  <a:cubicBezTo>
                    <a:pt x="8805" y="25568"/>
                    <a:pt x="8628" y="26001"/>
                    <a:pt x="8451" y="26435"/>
                  </a:cubicBezTo>
                  <a:cubicBezTo>
                    <a:pt x="8161" y="26107"/>
                    <a:pt x="7629" y="26042"/>
                    <a:pt x="7223" y="26040"/>
                  </a:cubicBezTo>
                  <a:cubicBezTo>
                    <a:pt x="7209" y="26040"/>
                    <a:pt x="7195" y="26040"/>
                    <a:pt x="7180" y="26040"/>
                  </a:cubicBezTo>
                  <a:cubicBezTo>
                    <a:pt x="6614" y="26040"/>
                    <a:pt x="6046" y="26094"/>
                    <a:pt x="5481" y="26125"/>
                  </a:cubicBezTo>
                  <a:cubicBezTo>
                    <a:pt x="4890" y="26157"/>
                    <a:pt x="4299" y="26189"/>
                    <a:pt x="3706" y="26220"/>
                  </a:cubicBezTo>
                  <a:cubicBezTo>
                    <a:pt x="3396" y="26236"/>
                    <a:pt x="3086" y="26255"/>
                    <a:pt x="2777" y="26270"/>
                  </a:cubicBezTo>
                  <a:cubicBezTo>
                    <a:pt x="2638" y="26277"/>
                    <a:pt x="2496" y="26286"/>
                    <a:pt x="2356" y="26293"/>
                  </a:cubicBezTo>
                  <a:cubicBezTo>
                    <a:pt x="2285" y="26297"/>
                    <a:pt x="2190" y="26312"/>
                    <a:pt x="2101" y="26312"/>
                  </a:cubicBezTo>
                  <a:cubicBezTo>
                    <a:pt x="2041" y="26312"/>
                    <a:pt x="1983" y="26305"/>
                    <a:pt x="1937" y="26283"/>
                  </a:cubicBezTo>
                  <a:cubicBezTo>
                    <a:pt x="1555" y="26093"/>
                    <a:pt x="2647" y="25425"/>
                    <a:pt x="2824" y="25334"/>
                  </a:cubicBezTo>
                  <a:cubicBezTo>
                    <a:pt x="3235" y="25122"/>
                    <a:pt x="3685" y="24988"/>
                    <a:pt x="4140" y="24895"/>
                  </a:cubicBezTo>
                  <a:cubicBezTo>
                    <a:pt x="5844" y="24548"/>
                    <a:pt x="7660" y="24843"/>
                    <a:pt x="9322" y="24334"/>
                  </a:cubicBezTo>
                  <a:close/>
                  <a:moveTo>
                    <a:pt x="12381" y="18400"/>
                  </a:moveTo>
                  <a:lnTo>
                    <a:pt x="12381" y="18400"/>
                  </a:lnTo>
                  <a:cubicBezTo>
                    <a:pt x="12374" y="18610"/>
                    <a:pt x="12467" y="18807"/>
                    <a:pt x="12594" y="18979"/>
                  </a:cubicBezTo>
                  <a:cubicBezTo>
                    <a:pt x="12795" y="19256"/>
                    <a:pt x="13032" y="19514"/>
                    <a:pt x="13252" y="19778"/>
                  </a:cubicBezTo>
                  <a:cubicBezTo>
                    <a:pt x="13709" y="20324"/>
                    <a:pt x="14168" y="20872"/>
                    <a:pt x="14632" y="21412"/>
                  </a:cubicBezTo>
                  <a:cubicBezTo>
                    <a:pt x="15085" y="21940"/>
                    <a:pt x="15546" y="22461"/>
                    <a:pt x="16000" y="22986"/>
                  </a:cubicBezTo>
                  <a:cubicBezTo>
                    <a:pt x="16419" y="23469"/>
                    <a:pt x="16858" y="23943"/>
                    <a:pt x="17240" y="24458"/>
                  </a:cubicBezTo>
                  <a:cubicBezTo>
                    <a:pt x="17576" y="24912"/>
                    <a:pt x="17881" y="25405"/>
                    <a:pt x="18030" y="25951"/>
                  </a:cubicBezTo>
                  <a:cubicBezTo>
                    <a:pt x="18093" y="26179"/>
                    <a:pt x="18219" y="26633"/>
                    <a:pt x="18019" y="26823"/>
                  </a:cubicBezTo>
                  <a:cubicBezTo>
                    <a:pt x="17974" y="26864"/>
                    <a:pt x="17924" y="26881"/>
                    <a:pt x="17871" y="26881"/>
                  </a:cubicBezTo>
                  <a:cubicBezTo>
                    <a:pt x="17863" y="26881"/>
                    <a:pt x="17855" y="26881"/>
                    <a:pt x="17847" y="26880"/>
                  </a:cubicBezTo>
                  <a:cubicBezTo>
                    <a:pt x="17772" y="26693"/>
                    <a:pt x="17647" y="26516"/>
                    <a:pt x="17510" y="26369"/>
                  </a:cubicBezTo>
                  <a:cubicBezTo>
                    <a:pt x="17422" y="26277"/>
                    <a:pt x="17325" y="26191"/>
                    <a:pt x="17227" y="26106"/>
                  </a:cubicBezTo>
                  <a:cubicBezTo>
                    <a:pt x="17205" y="26098"/>
                    <a:pt x="17182" y="26087"/>
                    <a:pt x="17159" y="26069"/>
                  </a:cubicBezTo>
                  <a:cubicBezTo>
                    <a:pt x="17070" y="25995"/>
                    <a:pt x="16986" y="25920"/>
                    <a:pt x="16907" y="25839"/>
                  </a:cubicBezTo>
                  <a:lnTo>
                    <a:pt x="16831" y="25781"/>
                  </a:lnTo>
                  <a:cubicBezTo>
                    <a:pt x="16836" y="25781"/>
                    <a:pt x="16837" y="25778"/>
                    <a:pt x="16841" y="25778"/>
                  </a:cubicBezTo>
                  <a:cubicBezTo>
                    <a:pt x="16770" y="25707"/>
                    <a:pt x="16702" y="25632"/>
                    <a:pt x="16637" y="25558"/>
                  </a:cubicBezTo>
                  <a:lnTo>
                    <a:pt x="16637" y="25558"/>
                  </a:lnTo>
                  <a:cubicBezTo>
                    <a:pt x="16660" y="25598"/>
                    <a:pt x="16684" y="25637"/>
                    <a:pt x="16704" y="25679"/>
                  </a:cubicBezTo>
                  <a:cubicBezTo>
                    <a:pt x="16396" y="25423"/>
                    <a:pt x="16089" y="25168"/>
                    <a:pt x="15780" y="24912"/>
                  </a:cubicBezTo>
                  <a:cubicBezTo>
                    <a:pt x="15652" y="24806"/>
                    <a:pt x="15523" y="24700"/>
                    <a:pt x="15396" y="24593"/>
                  </a:cubicBezTo>
                  <a:cubicBezTo>
                    <a:pt x="15000" y="24186"/>
                    <a:pt x="14604" y="23780"/>
                    <a:pt x="14214" y="23367"/>
                  </a:cubicBezTo>
                  <a:cubicBezTo>
                    <a:pt x="13730" y="22855"/>
                    <a:pt x="13252" y="22334"/>
                    <a:pt x="12779" y="21812"/>
                  </a:cubicBezTo>
                  <a:cubicBezTo>
                    <a:pt x="12557" y="21564"/>
                    <a:pt x="12334" y="21313"/>
                    <a:pt x="12093" y="21079"/>
                  </a:cubicBezTo>
                  <a:cubicBezTo>
                    <a:pt x="11935" y="20927"/>
                    <a:pt x="11720" y="20670"/>
                    <a:pt x="11485" y="20621"/>
                  </a:cubicBezTo>
                  <a:cubicBezTo>
                    <a:pt x="11480" y="20595"/>
                    <a:pt x="11474" y="20572"/>
                    <a:pt x="11468" y="20550"/>
                  </a:cubicBezTo>
                  <a:cubicBezTo>
                    <a:pt x="11467" y="20533"/>
                    <a:pt x="11460" y="20518"/>
                    <a:pt x="11454" y="20504"/>
                  </a:cubicBezTo>
                  <a:cubicBezTo>
                    <a:pt x="11616" y="20134"/>
                    <a:pt x="11779" y="19765"/>
                    <a:pt x="11942" y="19395"/>
                  </a:cubicBezTo>
                  <a:cubicBezTo>
                    <a:pt x="11951" y="19339"/>
                    <a:pt x="11968" y="19284"/>
                    <a:pt x="11992" y="19232"/>
                  </a:cubicBezTo>
                  <a:cubicBezTo>
                    <a:pt x="12003" y="19206"/>
                    <a:pt x="12022" y="19188"/>
                    <a:pt x="12042" y="19169"/>
                  </a:cubicBezTo>
                  <a:cubicBezTo>
                    <a:pt x="12155" y="18912"/>
                    <a:pt x="12267" y="18656"/>
                    <a:pt x="12381" y="18400"/>
                  </a:cubicBezTo>
                  <a:close/>
                  <a:moveTo>
                    <a:pt x="11054" y="21082"/>
                  </a:moveTo>
                  <a:cubicBezTo>
                    <a:pt x="11342" y="21358"/>
                    <a:pt x="11515" y="21668"/>
                    <a:pt x="11724" y="21991"/>
                  </a:cubicBezTo>
                  <a:cubicBezTo>
                    <a:pt x="11955" y="22346"/>
                    <a:pt x="12325" y="22666"/>
                    <a:pt x="12629" y="22962"/>
                  </a:cubicBezTo>
                  <a:cubicBezTo>
                    <a:pt x="13536" y="23844"/>
                    <a:pt x="14543" y="24616"/>
                    <a:pt x="15532" y="25405"/>
                  </a:cubicBezTo>
                  <a:cubicBezTo>
                    <a:pt x="16028" y="25801"/>
                    <a:pt x="16522" y="26201"/>
                    <a:pt x="16997" y="26622"/>
                  </a:cubicBezTo>
                  <a:cubicBezTo>
                    <a:pt x="17156" y="26761"/>
                    <a:pt x="17389" y="26931"/>
                    <a:pt x="17501" y="27136"/>
                  </a:cubicBezTo>
                  <a:cubicBezTo>
                    <a:pt x="17521" y="27282"/>
                    <a:pt x="17473" y="27424"/>
                    <a:pt x="17338" y="27513"/>
                  </a:cubicBezTo>
                  <a:cubicBezTo>
                    <a:pt x="17222" y="27591"/>
                    <a:pt x="17075" y="27619"/>
                    <a:pt x="16927" y="27625"/>
                  </a:cubicBezTo>
                  <a:cubicBezTo>
                    <a:pt x="16841" y="27611"/>
                    <a:pt x="16763" y="27594"/>
                    <a:pt x="16700" y="27581"/>
                  </a:cubicBezTo>
                  <a:cubicBezTo>
                    <a:pt x="16219" y="27483"/>
                    <a:pt x="15772" y="27299"/>
                    <a:pt x="15352" y="27062"/>
                  </a:cubicBezTo>
                  <a:cubicBezTo>
                    <a:pt x="15258" y="26999"/>
                    <a:pt x="15164" y="26936"/>
                    <a:pt x="15078" y="26872"/>
                  </a:cubicBezTo>
                  <a:cubicBezTo>
                    <a:pt x="14092" y="26147"/>
                    <a:pt x="13351" y="25171"/>
                    <a:pt x="12504" y="24305"/>
                  </a:cubicBezTo>
                  <a:cubicBezTo>
                    <a:pt x="12125" y="23916"/>
                    <a:pt x="11722" y="23548"/>
                    <a:pt x="11281" y="23228"/>
                  </a:cubicBezTo>
                  <a:cubicBezTo>
                    <a:pt x="11118" y="23076"/>
                    <a:pt x="10951" y="22928"/>
                    <a:pt x="10778" y="22786"/>
                  </a:cubicBezTo>
                  <a:cubicBezTo>
                    <a:pt x="10565" y="22611"/>
                    <a:pt x="10559" y="22622"/>
                    <a:pt x="10658" y="22369"/>
                  </a:cubicBezTo>
                  <a:cubicBezTo>
                    <a:pt x="10826" y="21950"/>
                    <a:pt x="10962" y="21523"/>
                    <a:pt x="11054" y="21082"/>
                  </a:cubicBezTo>
                  <a:close/>
                  <a:moveTo>
                    <a:pt x="4411" y="27003"/>
                  </a:moveTo>
                  <a:cubicBezTo>
                    <a:pt x="5064" y="27003"/>
                    <a:pt x="5717" y="27024"/>
                    <a:pt x="6371" y="27045"/>
                  </a:cubicBezTo>
                  <a:cubicBezTo>
                    <a:pt x="6930" y="27063"/>
                    <a:pt x="7490" y="27080"/>
                    <a:pt x="8048" y="27086"/>
                  </a:cubicBezTo>
                  <a:cubicBezTo>
                    <a:pt x="8090" y="27087"/>
                    <a:pt x="8136" y="27087"/>
                    <a:pt x="8180" y="27087"/>
                  </a:cubicBezTo>
                  <a:cubicBezTo>
                    <a:pt x="8147" y="27214"/>
                    <a:pt x="8045" y="27303"/>
                    <a:pt x="7988" y="27418"/>
                  </a:cubicBezTo>
                  <a:cubicBezTo>
                    <a:pt x="7903" y="27594"/>
                    <a:pt x="7869" y="27808"/>
                    <a:pt x="7812" y="27994"/>
                  </a:cubicBezTo>
                  <a:cubicBezTo>
                    <a:pt x="7790" y="28071"/>
                    <a:pt x="7514" y="28637"/>
                    <a:pt x="7550" y="28674"/>
                  </a:cubicBezTo>
                  <a:cubicBezTo>
                    <a:pt x="7543" y="28666"/>
                    <a:pt x="7540" y="28658"/>
                    <a:pt x="7533" y="28651"/>
                  </a:cubicBezTo>
                  <a:cubicBezTo>
                    <a:pt x="7350" y="28475"/>
                    <a:pt x="7087" y="28462"/>
                    <a:pt x="6849" y="28461"/>
                  </a:cubicBezTo>
                  <a:cubicBezTo>
                    <a:pt x="6192" y="28456"/>
                    <a:pt x="5535" y="28462"/>
                    <a:pt x="4877" y="28441"/>
                  </a:cubicBezTo>
                  <a:cubicBezTo>
                    <a:pt x="4217" y="28420"/>
                    <a:pt x="3557" y="28388"/>
                    <a:pt x="2900" y="28329"/>
                  </a:cubicBezTo>
                  <a:cubicBezTo>
                    <a:pt x="2571" y="28299"/>
                    <a:pt x="2242" y="28271"/>
                    <a:pt x="1914" y="28238"/>
                  </a:cubicBezTo>
                  <a:cubicBezTo>
                    <a:pt x="1619" y="28210"/>
                    <a:pt x="1233" y="28222"/>
                    <a:pt x="954" y="28112"/>
                  </a:cubicBezTo>
                  <a:cubicBezTo>
                    <a:pt x="706" y="28011"/>
                    <a:pt x="704" y="27730"/>
                    <a:pt x="838" y="27537"/>
                  </a:cubicBezTo>
                  <a:cubicBezTo>
                    <a:pt x="975" y="27336"/>
                    <a:pt x="1243" y="27262"/>
                    <a:pt x="1475" y="27214"/>
                  </a:cubicBezTo>
                  <a:cubicBezTo>
                    <a:pt x="2004" y="27104"/>
                    <a:pt x="2560" y="27066"/>
                    <a:pt x="3101" y="27036"/>
                  </a:cubicBezTo>
                  <a:cubicBezTo>
                    <a:pt x="3537" y="27012"/>
                    <a:pt x="3974" y="27003"/>
                    <a:pt x="4411" y="27003"/>
                  </a:cubicBezTo>
                  <a:close/>
                  <a:moveTo>
                    <a:pt x="10131" y="23635"/>
                  </a:moveTo>
                  <a:cubicBezTo>
                    <a:pt x="10231" y="23800"/>
                    <a:pt x="10314" y="23973"/>
                    <a:pt x="10434" y="24129"/>
                  </a:cubicBezTo>
                  <a:cubicBezTo>
                    <a:pt x="11294" y="25646"/>
                    <a:pt x="12642" y="26884"/>
                    <a:pt x="13652" y="28300"/>
                  </a:cubicBezTo>
                  <a:cubicBezTo>
                    <a:pt x="14170" y="29028"/>
                    <a:pt x="14614" y="29809"/>
                    <a:pt x="14861" y="30661"/>
                  </a:cubicBezTo>
                  <a:cubicBezTo>
                    <a:pt x="14925" y="30883"/>
                    <a:pt x="14976" y="31110"/>
                    <a:pt x="15004" y="31339"/>
                  </a:cubicBezTo>
                  <a:cubicBezTo>
                    <a:pt x="15021" y="31480"/>
                    <a:pt x="15066" y="31667"/>
                    <a:pt x="14855" y="31667"/>
                  </a:cubicBezTo>
                  <a:cubicBezTo>
                    <a:pt x="14851" y="31667"/>
                    <a:pt x="14846" y="31667"/>
                    <a:pt x="14841" y="31667"/>
                  </a:cubicBezTo>
                  <a:cubicBezTo>
                    <a:pt x="14740" y="31663"/>
                    <a:pt x="14651" y="31603"/>
                    <a:pt x="14570" y="31545"/>
                  </a:cubicBezTo>
                  <a:cubicBezTo>
                    <a:pt x="13695" y="30904"/>
                    <a:pt x="13055" y="29987"/>
                    <a:pt x="12459" y="29108"/>
                  </a:cubicBezTo>
                  <a:cubicBezTo>
                    <a:pt x="11810" y="28151"/>
                    <a:pt x="11202" y="27164"/>
                    <a:pt x="10451" y="26277"/>
                  </a:cubicBezTo>
                  <a:cubicBezTo>
                    <a:pt x="10302" y="26101"/>
                    <a:pt x="10150" y="25930"/>
                    <a:pt x="9989" y="25764"/>
                  </a:cubicBezTo>
                  <a:cubicBezTo>
                    <a:pt x="9864" y="25633"/>
                    <a:pt x="9736" y="25473"/>
                    <a:pt x="9570" y="25392"/>
                  </a:cubicBezTo>
                  <a:cubicBezTo>
                    <a:pt x="9520" y="25369"/>
                    <a:pt x="9464" y="25354"/>
                    <a:pt x="9407" y="25352"/>
                  </a:cubicBezTo>
                  <a:cubicBezTo>
                    <a:pt x="9452" y="25242"/>
                    <a:pt x="9499" y="25132"/>
                    <a:pt x="9543" y="25020"/>
                  </a:cubicBezTo>
                  <a:cubicBezTo>
                    <a:pt x="9650" y="24654"/>
                    <a:pt x="9784" y="24291"/>
                    <a:pt x="9994" y="23972"/>
                  </a:cubicBezTo>
                  <a:cubicBezTo>
                    <a:pt x="10037" y="23848"/>
                    <a:pt x="10074" y="23723"/>
                    <a:pt x="10131" y="23635"/>
                  </a:cubicBezTo>
                  <a:close/>
                  <a:moveTo>
                    <a:pt x="5346" y="29182"/>
                  </a:moveTo>
                  <a:cubicBezTo>
                    <a:pt x="6000" y="29182"/>
                    <a:pt x="6654" y="29220"/>
                    <a:pt x="7306" y="29294"/>
                  </a:cubicBezTo>
                  <a:cubicBezTo>
                    <a:pt x="7036" y="29982"/>
                    <a:pt x="6771" y="30674"/>
                    <a:pt x="6508" y="31368"/>
                  </a:cubicBezTo>
                  <a:cubicBezTo>
                    <a:pt x="6408" y="31637"/>
                    <a:pt x="6367" y="31890"/>
                    <a:pt x="6256" y="32138"/>
                  </a:cubicBezTo>
                  <a:cubicBezTo>
                    <a:pt x="6229" y="32198"/>
                    <a:pt x="6199" y="32257"/>
                    <a:pt x="6161" y="32316"/>
                  </a:cubicBezTo>
                  <a:cubicBezTo>
                    <a:pt x="6047" y="32499"/>
                    <a:pt x="5993" y="32740"/>
                    <a:pt x="5918" y="32943"/>
                  </a:cubicBezTo>
                  <a:cubicBezTo>
                    <a:pt x="5876" y="32811"/>
                    <a:pt x="5785" y="32684"/>
                    <a:pt x="5653" y="32591"/>
                  </a:cubicBezTo>
                  <a:cubicBezTo>
                    <a:pt x="5380" y="32398"/>
                    <a:pt x="5052" y="32342"/>
                    <a:pt x="4716" y="32342"/>
                  </a:cubicBezTo>
                  <a:cubicBezTo>
                    <a:pt x="4392" y="32342"/>
                    <a:pt x="4060" y="32395"/>
                    <a:pt x="3766" y="32428"/>
                  </a:cubicBezTo>
                  <a:cubicBezTo>
                    <a:pt x="3007" y="32513"/>
                    <a:pt x="2245" y="32596"/>
                    <a:pt x="1486" y="32682"/>
                  </a:cubicBezTo>
                  <a:cubicBezTo>
                    <a:pt x="1317" y="32701"/>
                    <a:pt x="1114" y="32742"/>
                    <a:pt x="919" y="32742"/>
                  </a:cubicBezTo>
                  <a:cubicBezTo>
                    <a:pt x="771" y="32742"/>
                    <a:pt x="627" y="32718"/>
                    <a:pt x="510" y="32640"/>
                  </a:cubicBezTo>
                  <a:cubicBezTo>
                    <a:pt x="98" y="32369"/>
                    <a:pt x="552" y="32064"/>
                    <a:pt x="836" y="31981"/>
                  </a:cubicBezTo>
                  <a:cubicBezTo>
                    <a:pt x="1510" y="31783"/>
                    <a:pt x="2258" y="31722"/>
                    <a:pt x="2959" y="31673"/>
                  </a:cubicBezTo>
                  <a:cubicBezTo>
                    <a:pt x="3614" y="31626"/>
                    <a:pt x="4277" y="31661"/>
                    <a:pt x="4931" y="31613"/>
                  </a:cubicBezTo>
                  <a:cubicBezTo>
                    <a:pt x="5222" y="31592"/>
                    <a:pt x="5514" y="31549"/>
                    <a:pt x="5791" y="31460"/>
                  </a:cubicBezTo>
                  <a:cubicBezTo>
                    <a:pt x="6012" y="31386"/>
                    <a:pt x="6317" y="31284"/>
                    <a:pt x="6413" y="31057"/>
                  </a:cubicBezTo>
                  <a:cubicBezTo>
                    <a:pt x="6660" y="30477"/>
                    <a:pt x="5671" y="30460"/>
                    <a:pt x="5358" y="30434"/>
                  </a:cubicBezTo>
                  <a:cubicBezTo>
                    <a:pt x="4933" y="30400"/>
                    <a:pt x="4507" y="30383"/>
                    <a:pt x="4082" y="30383"/>
                  </a:cubicBezTo>
                  <a:cubicBezTo>
                    <a:pt x="3799" y="30383"/>
                    <a:pt x="3517" y="30391"/>
                    <a:pt x="3235" y="30406"/>
                  </a:cubicBezTo>
                  <a:cubicBezTo>
                    <a:pt x="2715" y="30434"/>
                    <a:pt x="2168" y="30549"/>
                    <a:pt x="1636" y="30549"/>
                  </a:cubicBezTo>
                  <a:cubicBezTo>
                    <a:pt x="1494" y="30549"/>
                    <a:pt x="1353" y="30541"/>
                    <a:pt x="1214" y="30521"/>
                  </a:cubicBezTo>
                  <a:cubicBezTo>
                    <a:pt x="1043" y="30497"/>
                    <a:pt x="874" y="30447"/>
                    <a:pt x="733" y="30349"/>
                  </a:cubicBezTo>
                  <a:cubicBezTo>
                    <a:pt x="603" y="30261"/>
                    <a:pt x="379" y="30055"/>
                    <a:pt x="552" y="29911"/>
                  </a:cubicBezTo>
                  <a:cubicBezTo>
                    <a:pt x="667" y="29816"/>
                    <a:pt x="886" y="29793"/>
                    <a:pt x="1029" y="29753"/>
                  </a:cubicBezTo>
                  <a:cubicBezTo>
                    <a:pt x="1184" y="29711"/>
                    <a:pt x="1340" y="29672"/>
                    <a:pt x="1496" y="29634"/>
                  </a:cubicBezTo>
                  <a:cubicBezTo>
                    <a:pt x="2156" y="29477"/>
                    <a:pt x="2825" y="29357"/>
                    <a:pt x="3503" y="29284"/>
                  </a:cubicBezTo>
                  <a:cubicBezTo>
                    <a:pt x="4116" y="29215"/>
                    <a:pt x="4731" y="29182"/>
                    <a:pt x="5346" y="29182"/>
                  </a:cubicBezTo>
                  <a:close/>
                  <a:moveTo>
                    <a:pt x="9231" y="25781"/>
                  </a:moveTo>
                  <a:cubicBezTo>
                    <a:pt x="9237" y="25793"/>
                    <a:pt x="9244" y="25808"/>
                    <a:pt x="9250" y="25820"/>
                  </a:cubicBezTo>
                  <a:cubicBezTo>
                    <a:pt x="9637" y="26636"/>
                    <a:pt x="10140" y="27391"/>
                    <a:pt x="10665" y="28130"/>
                  </a:cubicBezTo>
                  <a:cubicBezTo>
                    <a:pt x="11193" y="28874"/>
                    <a:pt x="11742" y="29599"/>
                    <a:pt x="12237" y="30363"/>
                  </a:cubicBezTo>
                  <a:cubicBezTo>
                    <a:pt x="12489" y="30752"/>
                    <a:pt x="12726" y="31149"/>
                    <a:pt x="12938" y="31558"/>
                  </a:cubicBezTo>
                  <a:cubicBezTo>
                    <a:pt x="13052" y="31776"/>
                    <a:pt x="13160" y="32001"/>
                    <a:pt x="13258" y="32226"/>
                  </a:cubicBezTo>
                  <a:cubicBezTo>
                    <a:pt x="13300" y="32327"/>
                    <a:pt x="13358" y="32513"/>
                    <a:pt x="13357" y="32670"/>
                  </a:cubicBezTo>
                  <a:cubicBezTo>
                    <a:pt x="13354" y="32673"/>
                    <a:pt x="13353" y="32674"/>
                    <a:pt x="13353" y="32676"/>
                  </a:cubicBezTo>
                  <a:cubicBezTo>
                    <a:pt x="13333" y="32801"/>
                    <a:pt x="13225" y="32886"/>
                    <a:pt x="13104" y="32928"/>
                  </a:cubicBezTo>
                  <a:cubicBezTo>
                    <a:pt x="13095" y="32928"/>
                    <a:pt x="13087" y="32930"/>
                    <a:pt x="13078" y="32930"/>
                  </a:cubicBezTo>
                  <a:cubicBezTo>
                    <a:pt x="13073" y="32930"/>
                    <a:pt x="13068" y="32929"/>
                    <a:pt x="13062" y="32928"/>
                  </a:cubicBezTo>
                  <a:cubicBezTo>
                    <a:pt x="13059" y="32928"/>
                    <a:pt x="13056" y="32928"/>
                    <a:pt x="13054" y="32928"/>
                  </a:cubicBezTo>
                  <a:cubicBezTo>
                    <a:pt x="13037" y="32928"/>
                    <a:pt x="13027" y="32939"/>
                    <a:pt x="13019" y="32951"/>
                  </a:cubicBezTo>
                  <a:cubicBezTo>
                    <a:pt x="12983" y="32958"/>
                    <a:pt x="12946" y="32962"/>
                    <a:pt x="12910" y="32962"/>
                  </a:cubicBezTo>
                  <a:cubicBezTo>
                    <a:pt x="12895" y="32962"/>
                    <a:pt x="12879" y="32961"/>
                    <a:pt x="12865" y="32960"/>
                  </a:cubicBezTo>
                  <a:cubicBezTo>
                    <a:pt x="12676" y="32940"/>
                    <a:pt x="12517" y="32823"/>
                    <a:pt x="12385" y="32694"/>
                  </a:cubicBezTo>
                  <a:cubicBezTo>
                    <a:pt x="12149" y="32463"/>
                    <a:pt x="11955" y="32185"/>
                    <a:pt x="11755" y="31928"/>
                  </a:cubicBezTo>
                  <a:cubicBezTo>
                    <a:pt x="11368" y="31433"/>
                    <a:pt x="10996" y="30928"/>
                    <a:pt x="10640" y="30412"/>
                  </a:cubicBezTo>
                  <a:cubicBezTo>
                    <a:pt x="9918" y="29370"/>
                    <a:pt x="9271" y="28285"/>
                    <a:pt x="8675" y="27171"/>
                  </a:cubicBezTo>
                  <a:cubicBezTo>
                    <a:pt x="8756" y="26971"/>
                    <a:pt x="8835" y="26768"/>
                    <a:pt x="8918" y="26567"/>
                  </a:cubicBezTo>
                  <a:cubicBezTo>
                    <a:pt x="8927" y="26531"/>
                    <a:pt x="8942" y="26496"/>
                    <a:pt x="8960" y="26459"/>
                  </a:cubicBezTo>
                  <a:cubicBezTo>
                    <a:pt x="9051" y="26233"/>
                    <a:pt x="9139" y="26006"/>
                    <a:pt x="9231" y="25781"/>
                  </a:cubicBezTo>
                  <a:close/>
                  <a:moveTo>
                    <a:pt x="7682" y="29668"/>
                  </a:moveTo>
                  <a:cubicBezTo>
                    <a:pt x="8547" y="30507"/>
                    <a:pt x="9096" y="31569"/>
                    <a:pt x="9536" y="32670"/>
                  </a:cubicBezTo>
                  <a:cubicBezTo>
                    <a:pt x="9620" y="32880"/>
                    <a:pt x="9698" y="33089"/>
                    <a:pt x="9777" y="33300"/>
                  </a:cubicBezTo>
                  <a:cubicBezTo>
                    <a:pt x="9112" y="32219"/>
                    <a:pt x="8275" y="31236"/>
                    <a:pt x="7451" y="30264"/>
                  </a:cubicBezTo>
                  <a:cubicBezTo>
                    <a:pt x="7529" y="30065"/>
                    <a:pt x="7604" y="29867"/>
                    <a:pt x="7682" y="29668"/>
                  </a:cubicBezTo>
                  <a:close/>
                  <a:moveTo>
                    <a:pt x="5714" y="33496"/>
                  </a:moveTo>
                  <a:lnTo>
                    <a:pt x="5714" y="33496"/>
                  </a:lnTo>
                  <a:cubicBezTo>
                    <a:pt x="5610" y="33895"/>
                    <a:pt x="5436" y="34272"/>
                    <a:pt x="5298" y="34661"/>
                  </a:cubicBezTo>
                  <a:cubicBezTo>
                    <a:pt x="5120" y="34465"/>
                    <a:pt x="4820" y="34392"/>
                    <a:pt x="4539" y="34392"/>
                  </a:cubicBezTo>
                  <a:cubicBezTo>
                    <a:pt x="4451" y="34392"/>
                    <a:pt x="4364" y="34400"/>
                    <a:pt x="4284" y="34412"/>
                  </a:cubicBezTo>
                  <a:cubicBezTo>
                    <a:pt x="3716" y="34503"/>
                    <a:pt x="3177" y="34709"/>
                    <a:pt x="2625" y="34859"/>
                  </a:cubicBezTo>
                  <a:cubicBezTo>
                    <a:pt x="2269" y="34957"/>
                    <a:pt x="1881" y="35045"/>
                    <a:pt x="1499" y="35045"/>
                  </a:cubicBezTo>
                  <a:cubicBezTo>
                    <a:pt x="1299" y="35045"/>
                    <a:pt x="1100" y="35021"/>
                    <a:pt x="907" y="34962"/>
                  </a:cubicBezTo>
                  <a:cubicBezTo>
                    <a:pt x="784" y="34925"/>
                    <a:pt x="630" y="34858"/>
                    <a:pt x="561" y="34744"/>
                  </a:cubicBezTo>
                  <a:cubicBezTo>
                    <a:pt x="446" y="34556"/>
                    <a:pt x="653" y="34421"/>
                    <a:pt x="804" y="34349"/>
                  </a:cubicBezTo>
                  <a:cubicBezTo>
                    <a:pt x="1089" y="34212"/>
                    <a:pt x="1397" y="34109"/>
                    <a:pt x="1699" y="34015"/>
                  </a:cubicBezTo>
                  <a:cubicBezTo>
                    <a:pt x="2334" y="33818"/>
                    <a:pt x="2988" y="33680"/>
                    <a:pt x="3654" y="33609"/>
                  </a:cubicBezTo>
                  <a:cubicBezTo>
                    <a:pt x="3980" y="33574"/>
                    <a:pt x="4306" y="33554"/>
                    <a:pt x="4634" y="33553"/>
                  </a:cubicBezTo>
                  <a:cubicBezTo>
                    <a:pt x="4646" y="33553"/>
                    <a:pt x="4657" y="33552"/>
                    <a:pt x="4669" y="33552"/>
                  </a:cubicBezTo>
                  <a:cubicBezTo>
                    <a:pt x="4855" y="33552"/>
                    <a:pt x="5050" y="33573"/>
                    <a:pt x="5240" y="33573"/>
                  </a:cubicBezTo>
                  <a:cubicBezTo>
                    <a:pt x="5340" y="33573"/>
                    <a:pt x="5439" y="33567"/>
                    <a:pt x="5535" y="33550"/>
                  </a:cubicBezTo>
                  <a:cubicBezTo>
                    <a:pt x="5598" y="33540"/>
                    <a:pt x="5657" y="33519"/>
                    <a:pt x="5714" y="33496"/>
                  </a:cubicBezTo>
                  <a:close/>
                  <a:moveTo>
                    <a:pt x="8519" y="27573"/>
                  </a:moveTo>
                  <a:cubicBezTo>
                    <a:pt x="8899" y="28632"/>
                    <a:pt x="9458" y="29623"/>
                    <a:pt x="9967" y="30630"/>
                  </a:cubicBezTo>
                  <a:cubicBezTo>
                    <a:pt x="10446" y="31576"/>
                    <a:pt x="10895" y="32548"/>
                    <a:pt x="11179" y="33568"/>
                  </a:cubicBezTo>
                  <a:cubicBezTo>
                    <a:pt x="11318" y="34072"/>
                    <a:pt x="11478" y="34657"/>
                    <a:pt x="11443" y="35180"/>
                  </a:cubicBezTo>
                  <a:cubicBezTo>
                    <a:pt x="11432" y="35339"/>
                    <a:pt x="11372" y="35542"/>
                    <a:pt x="11195" y="35593"/>
                  </a:cubicBezTo>
                  <a:cubicBezTo>
                    <a:pt x="11171" y="35599"/>
                    <a:pt x="11149" y="35602"/>
                    <a:pt x="11129" y="35602"/>
                  </a:cubicBezTo>
                  <a:cubicBezTo>
                    <a:pt x="10965" y="35602"/>
                    <a:pt x="10899" y="35420"/>
                    <a:pt x="10841" y="35285"/>
                  </a:cubicBezTo>
                  <a:cubicBezTo>
                    <a:pt x="10748" y="35065"/>
                    <a:pt x="10660" y="34841"/>
                    <a:pt x="10576" y="34620"/>
                  </a:cubicBezTo>
                  <a:cubicBezTo>
                    <a:pt x="9875" y="32795"/>
                    <a:pt x="9311" y="30758"/>
                    <a:pt x="7795" y="29389"/>
                  </a:cubicBezTo>
                  <a:cubicBezTo>
                    <a:pt x="7892" y="29142"/>
                    <a:pt x="7990" y="28896"/>
                    <a:pt x="8088" y="28651"/>
                  </a:cubicBezTo>
                  <a:cubicBezTo>
                    <a:pt x="8107" y="28681"/>
                    <a:pt x="8126" y="28710"/>
                    <a:pt x="8147" y="28743"/>
                  </a:cubicBezTo>
                  <a:cubicBezTo>
                    <a:pt x="8150" y="28716"/>
                    <a:pt x="8151" y="28689"/>
                    <a:pt x="8154" y="28665"/>
                  </a:cubicBezTo>
                  <a:cubicBezTo>
                    <a:pt x="8157" y="28645"/>
                    <a:pt x="8166" y="28624"/>
                    <a:pt x="8168" y="28603"/>
                  </a:cubicBezTo>
                  <a:cubicBezTo>
                    <a:pt x="8158" y="28590"/>
                    <a:pt x="8149" y="28577"/>
                    <a:pt x="8140" y="28566"/>
                  </a:cubicBezTo>
                  <a:cubicBezTo>
                    <a:pt x="8137" y="28560"/>
                    <a:pt x="8132" y="28560"/>
                    <a:pt x="8126" y="28559"/>
                  </a:cubicBezTo>
                  <a:cubicBezTo>
                    <a:pt x="8258" y="28229"/>
                    <a:pt x="8387" y="27900"/>
                    <a:pt x="8519" y="27573"/>
                  </a:cubicBezTo>
                  <a:close/>
                  <a:moveTo>
                    <a:pt x="7355" y="30512"/>
                  </a:moveTo>
                  <a:cubicBezTo>
                    <a:pt x="7899" y="31145"/>
                    <a:pt x="8431" y="31789"/>
                    <a:pt x="8920" y="32467"/>
                  </a:cubicBezTo>
                  <a:cubicBezTo>
                    <a:pt x="9386" y="33109"/>
                    <a:pt x="9811" y="33783"/>
                    <a:pt x="10145" y="34498"/>
                  </a:cubicBezTo>
                  <a:cubicBezTo>
                    <a:pt x="10308" y="34847"/>
                    <a:pt x="10447" y="35207"/>
                    <a:pt x="10558" y="35574"/>
                  </a:cubicBezTo>
                  <a:cubicBezTo>
                    <a:pt x="10616" y="35767"/>
                    <a:pt x="10694" y="35979"/>
                    <a:pt x="10699" y="36180"/>
                  </a:cubicBezTo>
                  <a:cubicBezTo>
                    <a:pt x="10699" y="36207"/>
                    <a:pt x="10701" y="36311"/>
                    <a:pt x="10674" y="36342"/>
                  </a:cubicBezTo>
                  <a:cubicBezTo>
                    <a:pt x="10636" y="36384"/>
                    <a:pt x="10600" y="36400"/>
                    <a:pt x="10565" y="36400"/>
                  </a:cubicBezTo>
                  <a:cubicBezTo>
                    <a:pt x="10514" y="36400"/>
                    <a:pt x="10467" y="36366"/>
                    <a:pt x="10426" y="36329"/>
                  </a:cubicBezTo>
                  <a:cubicBezTo>
                    <a:pt x="10348" y="36263"/>
                    <a:pt x="10294" y="36173"/>
                    <a:pt x="10234" y="36089"/>
                  </a:cubicBezTo>
                  <a:cubicBezTo>
                    <a:pt x="9721" y="35333"/>
                    <a:pt x="9187" y="34590"/>
                    <a:pt x="8621" y="33868"/>
                  </a:cubicBezTo>
                  <a:cubicBezTo>
                    <a:pt x="8344" y="33514"/>
                    <a:pt x="8062" y="33165"/>
                    <a:pt x="7768" y="32826"/>
                  </a:cubicBezTo>
                  <a:cubicBezTo>
                    <a:pt x="7477" y="32491"/>
                    <a:pt x="7188" y="32123"/>
                    <a:pt x="6839" y="31843"/>
                  </a:cubicBezTo>
                  <a:cubicBezTo>
                    <a:pt x="6910" y="31659"/>
                    <a:pt x="6982" y="31474"/>
                    <a:pt x="7053" y="31290"/>
                  </a:cubicBezTo>
                  <a:cubicBezTo>
                    <a:pt x="7073" y="31315"/>
                    <a:pt x="7097" y="31341"/>
                    <a:pt x="7119" y="31368"/>
                  </a:cubicBezTo>
                  <a:cubicBezTo>
                    <a:pt x="7116" y="31286"/>
                    <a:pt x="7130" y="31207"/>
                    <a:pt x="7161" y="31131"/>
                  </a:cubicBezTo>
                  <a:cubicBezTo>
                    <a:pt x="7151" y="31120"/>
                    <a:pt x="7138" y="31107"/>
                    <a:pt x="7128" y="31095"/>
                  </a:cubicBezTo>
                  <a:cubicBezTo>
                    <a:pt x="7204" y="30901"/>
                    <a:pt x="7279" y="30705"/>
                    <a:pt x="7355" y="30512"/>
                  </a:cubicBezTo>
                  <a:close/>
                  <a:moveTo>
                    <a:pt x="4996" y="35515"/>
                  </a:moveTo>
                  <a:lnTo>
                    <a:pt x="4996" y="35515"/>
                  </a:lnTo>
                  <a:cubicBezTo>
                    <a:pt x="4915" y="35752"/>
                    <a:pt x="4831" y="35987"/>
                    <a:pt x="4752" y="36224"/>
                  </a:cubicBezTo>
                  <a:cubicBezTo>
                    <a:pt x="4194" y="36321"/>
                    <a:pt x="3655" y="36603"/>
                    <a:pt x="3156" y="36817"/>
                  </a:cubicBezTo>
                  <a:cubicBezTo>
                    <a:pt x="2623" y="37046"/>
                    <a:pt x="2049" y="37256"/>
                    <a:pt x="1454" y="37256"/>
                  </a:cubicBezTo>
                  <a:cubicBezTo>
                    <a:pt x="1441" y="37256"/>
                    <a:pt x="1427" y="37256"/>
                    <a:pt x="1414" y="37256"/>
                  </a:cubicBezTo>
                  <a:cubicBezTo>
                    <a:pt x="1287" y="37253"/>
                    <a:pt x="1053" y="37266"/>
                    <a:pt x="950" y="37180"/>
                  </a:cubicBezTo>
                  <a:cubicBezTo>
                    <a:pt x="774" y="37037"/>
                    <a:pt x="1016" y="36861"/>
                    <a:pt x="1134" y="36799"/>
                  </a:cubicBezTo>
                  <a:cubicBezTo>
                    <a:pt x="1401" y="36657"/>
                    <a:pt x="1685" y="36539"/>
                    <a:pt x="1961" y="36414"/>
                  </a:cubicBezTo>
                  <a:cubicBezTo>
                    <a:pt x="2527" y="36160"/>
                    <a:pt x="3108" y="35933"/>
                    <a:pt x="3705" y="35762"/>
                  </a:cubicBezTo>
                  <a:cubicBezTo>
                    <a:pt x="4132" y="35640"/>
                    <a:pt x="4562" y="35567"/>
                    <a:pt x="4996" y="35515"/>
                  </a:cubicBezTo>
                  <a:close/>
                  <a:moveTo>
                    <a:pt x="6550" y="32585"/>
                  </a:moveTo>
                  <a:cubicBezTo>
                    <a:pt x="6771" y="32865"/>
                    <a:pt x="7023" y="33127"/>
                    <a:pt x="7256" y="33394"/>
                  </a:cubicBezTo>
                  <a:cubicBezTo>
                    <a:pt x="7554" y="33740"/>
                    <a:pt x="7852" y="34085"/>
                    <a:pt x="8150" y="34430"/>
                  </a:cubicBezTo>
                  <a:cubicBezTo>
                    <a:pt x="8658" y="35021"/>
                    <a:pt x="9187" y="35603"/>
                    <a:pt x="9594" y="36267"/>
                  </a:cubicBezTo>
                  <a:cubicBezTo>
                    <a:pt x="9774" y="36560"/>
                    <a:pt x="9992" y="36901"/>
                    <a:pt x="10072" y="37236"/>
                  </a:cubicBezTo>
                  <a:cubicBezTo>
                    <a:pt x="10102" y="37361"/>
                    <a:pt x="10069" y="37450"/>
                    <a:pt x="9960" y="37450"/>
                  </a:cubicBezTo>
                  <a:cubicBezTo>
                    <a:pt x="9931" y="37450"/>
                    <a:pt x="9897" y="37443"/>
                    <a:pt x="9857" y="37430"/>
                  </a:cubicBezTo>
                  <a:cubicBezTo>
                    <a:pt x="9777" y="37405"/>
                    <a:pt x="9696" y="37342"/>
                    <a:pt x="9627" y="37300"/>
                  </a:cubicBezTo>
                  <a:cubicBezTo>
                    <a:pt x="9474" y="37203"/>
                    <a:pt x="9332" y="37093"/>
                    <a:pt x="9197" y="36973"/>
                  </a:cubicBezTo>
                  <a:cubicBezTo>
                    <a:pt x="8614" y="36458"/>
                    <a:pt x="8140" y="35823"/>
                    <a:pt x="7641" y="35231"/>
                  </a:cubicBezTo>
                  <a:cubicBezTo>
                    <a:pt x="7167" y="34671"/>
                    <a:pt x="6713" y="34063"/>
                    <a:pt x="6191" y="33540"/>
                  </a:cubicBezTo>
                  <a:cubicBezTo>
                    <a:pt x="6291" y="33277"/>
                    <a:pt x="6386" y="33016"/>
                    <a:pt x="6484" y="32755"/>
                  </a:cubicBezTo>
                  <a:cubicBezTo>
                    <a:pt x="6506" y="32699"/>
                    <a:pt x="6528" y="32642"/>
                    <a:pt x="6550" y="32585"/>
                  </a:cubicBezTo>
                  <a:close/>
                  <a:moveTo>
                    <a:pt x="5853" y="34471"/>
                  </a:moveTo>
                  <a:cubicBezTo>
                    <a:pt x="6327" y="34974"/>
                    <a:pt x="6838" y="35441"/>
                    <a:pt x="7350" y="35905"/>
                  </a:cubicBezTo>
                  <a:cubicBezTo>
                    <a:pt x="7632" y="36160"/>
                    <a:pt x="7912" y="36420"/>
                    <a:pt x="8183" y="36685"/>
                  </a:cubicBezTo>
                  <a:cubicBezTo>
                    <a:pt x="8315" y="36813"/>
                    <a:pt x="8444" y="36945"/>
                    <a:pt x="8570" y="37078"/>
                  </a:cubicBezTo>
                  <a:cubicBezTo>
                    <a:pt x="8700" y="37216"/>
                    <a:pt x="8878" y="37366"/>
                    <a:pt x="8970" y="37535"/>
                  </a:cubicBezTo>
                  <a:cubicBezTo>
                    <a:pt x="9037" y="37657"/>
                    <a:pt x="9015" y="37751"/>
                    <a:pt x="8923" y="37751"/>
                  </a:cubicBezTo>
                  <a:cubicBezTo>
                    <a:pt x="8893" y="37751"/>
                    <a:pt x="8856" y="37741"/>
                    <a:pt x="8813" y="37720"/>
                  </a:cubicBezTo>
                  <a:cubicBezTo>
                    <a:pt x="8719" y="37673"/>
                    <a:pt x="8628" y="37583"/>
                    <a:pt x="8547" y="37518"/>
                  </a:cubicBezTo>
                  <a:cubicBezTo>
                    <a:pt x="8405" y="37406"/>
                    <a:pt x="8268" y="37288"/>
                    <a:pt x="8132" y="37171"/>
                  </a:cubicBezTo>
                  <a:cubicBezTo>
                    <a:pt x="7841" y="36915"/>
                    <a:pt x="7558" y="36650"/>
                    <a:pt x="7263" y="36402"/>
                  </a:cubicBezTo>
                  <a:cubicBezTo>
                    <a:pt x="7001" y="36182"/>
                    <a:pt x="6724" y="35973"/>
                    <a:pt x="6429" y="35796"/>
                  </a:cubicBezTo>
                  <a:cubicBezTo>
                    <a:pt x="6171" y="35640"/>
                    <a:pt x="5876" y="35522"/>
                    <a:pt x="5627" y="35347"/>
                  </a:cubicBezTo>
                  <a:cubicBezTo>
                    <a:pt x="5627" y="35301"/>
                    <a:pt x="5608" y="35258"/>
                    <a:pt x="5569" y="35234"/>
                  </a:cubicBezTo>
                  <a:cubicBezTo>
                    <a:pt x="5663" y="34979"/>
                    <a:pt x="5756" y="34725"/>
                    <a:pt x="5852" y="34471"/>
                  </a:cubicBezTo>
                  <a:close/>
                  <a:moveTo>
                    <a:pt x="4454" y="37029"/>
                  </a:moveTo>
                  <a:cubicBezTo>
                    <a:pt x="4457" y="37039"/>
                    <a:pt x="4468" y="37047"/>
                    <a:pt x="4475" y="37057"/>
                  </a:cubicBezTo>
                  <a:cubicBezTo>
                    <a:pt x="4413" y="37249"/>
                    <a:pt x="4394" y="37514"/>
                    <a:pt x="4298" y="37686"/>
                  </a:cubicBezTo>
                  <a:cubicBezTo>
                    <a:pt x="4192" y="37874"/>
                    <a:pt x="3919" y="38002"/>
                    <a:pt x="3721" y="38066"/>
                  </a:cubicBezTo>
                  <a:cubicBezTo>
                    <a:pt x="3420" y="38161"/>
                    <a:pt x="3118" y="38257"/>
                    <a:pt x="2815" y="38345"/>
                  </a:cubicBezTo>
                  <a:cubicBezTo>
                    <a:pt x="2747" y="38366"/>
                    <a:pt x="2655" y="38383"/>
                    <a:pt x="2570" y="38383"/>
                  </a:cubicBezTo>
                  <a:cubicBezTo>
                    <a:pt x="2407" y="38383"/>
                    <a:pt x="2269" y="38321"/>
                    <a:pt x="2361" y="38103"/>
                  </a:cubicBezTo>
                  <a:cubicBezTo>
                    <a:pt x="2434" y="37931"/>
                    <a:pt x="2641" y="37839"/>
                    <a:pt x="2795" y="37754"/>
                  </a:cubicBezTo>
                  <a:cubicBezTo>
                    <a:pt x="3323" y="37464"/>
                    <a:pt x="3881" y="37223"/>
                    <a:pt x="4454" y="37029"/>
                  </a:cubicBezTo>
                  <a:close/>
                  <a:moveTo>
                    <a:pt x="5345" y="35847"/>
                  </a:moveTo>
                  <a:lnTo>
                    <a:pt x="5373" y="35875"/>
                  </a:lnTo>
                  <a:cubicBezTo>
                    <a:pt x="5483" y="35975"/>
                    <a:pt x="5593" y="36072"/>
                    <a:pt x="5700" y="36172"/>
                  </a:cubicBezTo>
                  <a:cubicBezTo>
                    <a:pt x="5931" y="36386"/>
                    <a:pt x="6154" y="36610"/>
                    <a:pt x="6369" y="36839"/>
                  </a:cubicBezTo>
                  <a:cubicBezTo>
                    <a:pt x="6782" y="37278"/>
                    <a:pt x="7204" y="37741"/>
                    <a:pt x="7506" y="38263"/>
                  </a:cubicBezTo>
                  <a:cubicBezTo>
                    <a:pt x="7540" y="38321"/>
                    <a:pt x="7573" y="38381"/>
                    <a:pt x="7604" y="38443"/>
                  </a:cubicBezTo>
                  <a:cubicBezTo>
                    <a:pt x="7626" y="38490"/>
                    <a:pt x="7704" y="38613"/>
                    <a:pt x="7693" y="38672"/>
                  </a:cubicBezTo>
                  <a:cubicBezTo>
                    <a:pt x="7682" y="38730"/>
                    <a:pt x="7645" y="38751"/>
                    <a:pt x="7596" y="38751"/>
                  </a:cubicBezTo>
                  <a:cubicBezTo>
                    <a:pt x="7487" y="38751"/>
                    <a:pt x="7322" y="38648"/>
                    <a:pt x="7260" y="38613"/>
                  </a:cubicBezTo>
                  <a:cubicBezTo>
                    <a:pt x="7239" y="38601"/>
                    <a:pt x="7221" y="38589"/>
                    <a:pt x="7199" y="38577"/>
                  </a:cubicBezTo>
                  <a:cubicBezTo>
                    <a:pt x="6809" y="38307"/>
                    <a:pt x="6429" y="38018"/>
                    <a:pt x="6079" y="37700"/>
                  </a:cubicBezTo>
                  <a:cubicBezTo>
                    <a:pt x="5873" y="37514"/>
                    <a:pt x="5676" y="37320"/>
                    <a:pt x="5485" y="37117"/>
                  </a:cubicBezTo>
                  <a:cubicBezTo>
                    <a:pt x="5395" y="37019"/>
                    <a:pt x="5305" y="36919"/>
                    <a:pt x="5217" y="36819"/>
                  </a:cubicBezTo>
                  <a:cubicBezTo>
                    <a:pt x="5166" y="36755"/>
                    <a:pt x="5117" y="36691"/>
                    <a:pt x="5066" y="36627"/>
                  </a:cubicBezTo>
                  <a:cubicBezTo>
                    <a:pt x="5044" y="36600"/>
                    <a:pt x="5308" y="35948"/>
                    <a:pt x="5345" y="35847"/>
                  </a:cubicBezTo>
                  <a:close/>
                  <a:moveTo>
                    <a:pt x="4819" y="37314"/>
                  </a:moveTo>
                  <a:cubicBezTo>
                    <a:pt x="4888" y="37379"/>
                    <a:pt x="4956" y="37444"/>
                    <a:pt x="5024" y="37512"/>
                  </a:cubicBezTo>
                  <a:cubicBezTo>
                    <a:pt x="5179" y="37670"/>
                    <a:pt x="5322" y="37837"/>
                    <a:pt x="5457" y="38010"/>
                  </a:cubicBezTo>
                  <a:cubicBezTo>
                    <a:pt x="5717" y="38350"/>
                    <a:pt x="5954" y="38724"/>
                    <a:pt x="6118" y="39116"/>
                  </a:cubicBezTo>
                  <a:cubicBezTo>
                    <a:pt x="6151" y="39194"/>
                    <a:pt x="6188" y="39287"/>
                    <a:pt x="6175" y="39372"/>
                  </a:cubicBezTo>
                  <a:cubicBezTo>
                    <a:pt x="6166" y="39430"/>
                    <a:pt x="6134" y="39449"/>
                    <a:pt x="6093" y="39449"/>
                  </a:cubicBezTo>
                  <a:cubicBezTo>
                    <a:pt x="6066" y="39449"/>
                    <a:pt x="6034" y="39441"/>
                    <a:pt x="6003" y="39431"/>
                  </a:cubicBezTo>
                  <a:cubicBezTo>
                    <a:pt x="5798" y="39364"/>
                    <a:pt x="5609" y="39224"/>
                    <a:pt x="5449" y="39086"/>
                  </a:cubicBezTo>
                  <a:cubicBezTo>
                    <a:pt x="5276" y="38937"/>
                    <a:pt x="5124" y="38768"/>
                    <a:pt x="4983" y="38591"/>
                  </a:cubicBezTo>
                  <a:cubicBezTo>
                    <a:pt x="4912" y="38501"/>
                    <a:pt x="4847" y="38409"/>
                    <a:pt x="4779" y="38320"/>
                  </a:cubicBezTo>
                  <a:cubicBezTo>
                    <a:pt x="4746" y="38274"/>
                    <a:pt x="4711" y="38230"/>
                    <a:pt x="4677" y="38186"/>
                  </a:cubicBezTo>
                  <a:cubicBezTo>
                    <a:pt x="4663" y="38167"/>
                    <a:pt x="4647" y="38147"/>
                    <a:pt x="4630" y="38128"/>
                  </a:cubicBezTo>
                  <a:cubicBezTo>
                    <a:pt x="4629" y="38115"/>
                    <a:pt x="4626" y="38110"/>
                    <a:pt x="4621" y="38103"/>
                  </a:cubicBezTo>
                  <a:cubicBezTo>
                    <a:pt x="4647" y="38094"/>
                    <a:pt x="4664" y="38060"/>
                    <a:pt x="4644" y="38037"/>
                  </a:cubicBezTo>
                  <a:cubicBezTo>
                    <a:pt x="4626" y="38015"/>
                    <a:pt x="4599" y="38003"/>
                    <a:pt x="4575" y="37996"/>
                  </a:cubicBezTo>
                  <a:cubicBezTo>
                    <a:pt x="4656" y="37769"/>
                    <a:pt x="4738" y="37542"/>
                    <a:pt x="4819" y="37314"/>
                  </a:cubicBezTo>
                  <a:close/>
                  <a:moveTo>
                    <a:pt x="4118" y="39277"/>
                  </a:moveTo>
                  <a:cubicBezTo>
                    <a:pt x="4308" y="39476"/>
                    <a:pt x="4499" y="39675"/>
                    <a:pt x="4690" y="39873"/>
                  </a:cubicBezTo>
                  <a:cubicBezTo>
                    <a:pt x="4865" y="40055"/>
                    <a:pt x="5068" y="40246"/>
                    <a:pt x="5144" y="40493"/>
                  </a:cubicBezTo>
                  <a:cubicBezTo>
                    <a:pt x="5172" y="40584"/>
                    <a:pt x="5199" y="40753"/>
                    <a:pt x="5094" y="40807"/>
                  </a:cubicBezTo>
                  <a:cubicBezTo>
                    <a:pt x="5076" y="40817"/>
                    <a:pt x="5057" y="40821"/>
                    <a:pt x="5036" y="40821"/>
                  </a:cubicBezTo>
                  <a:cubicBezTo>
                    <a:pt x="4963" y="40821"/>
                    <a:pt x="4880" y="40765"/>
                    <a:pt x="4827" y="40726"/>
                  </a:cubicBezTo>
                  <a:cubicBezTo>
                    <a:pt x="4614" y="40564"/>
                    <a:pt x="4434" y="40346"/>
                    <a:pt x="4288" y="40126"/>
                  </a:cubicBezTo>
                  <a:cubicBezTo>
                    <a:pt x="4214" y="40014"/>
                    <a:pt x="4146" y="39899"/>
                    <a:pt x="4087" y="39781"/>
                  </a:cubicBezTo>
                  <a:cubicBezTo>
                    <a:pt x="4057" y="39722"/>
                    <a:pt x="4031" y="39662"/>
                    <a:pt x="4003" y="39601"/>
                  </a:cubicBezTo>
                  <a:cubicBezTo>
                    <a:pt x="4043" y="39493"/>
                    <a:pt x="4079" y="39385"/>
                    <a:pt x="4118" y="39277"/>
                  </a:cubicBezTo>
                  <a:close/>
                  <a:moveTo>
                    <a:pt x="4108" y="38216"/>
                  </a:moveTo>
                  <a:lnTo>
                    <a:pt x="4108" y="38216"/>
                  </a:lnTo>
                  <a:cubicBezTo>
                    <a:pt x="3804" y="39211"/>
                    <a:pt x="3529" y="40214"/>
                    <a:pt x="3295" y="41225"/>
                  </a:cubicBezTo>
                  <a:cubicBezTo>
                    <a:pt x="3211" y="41457"/>
                    <a:pt x="3122" y="41685"/>
                    <a:pt x="3017" y="41906"/>
                  </a:cubicBezTo>
                  <a:cubicBezTo>
                    <a:pt x="2961" y="42028"/>
                    <a:pt x="2775" y="42409"/>
                    <a:pt x="2597" y="42409"/>
                  </a:cubicBezTo>
                  <a:cubicBezTo>
                    <a:pt x="2545" y="42409"/>
                    <a:pt x="2495" y="42378"/>
                    <a:pt x="2448" y="42299"/>
                  </a:cubicBezTo>
                  <a:cubicBezTo>
                    <a:pt x="2323" y="42091"/>
                    <a:pt x="2513" y="41678"/>
                    <a:pt x="2594" y="41488"/>
                  </a:cubicBezTo>
                  <a:cubicBezTo>
                    <a:pt x="2693" y="41251"/>
                    <a:pt x="2807" y="41018"/>
                    <a:pt x="2918" y="40784"/>
                  </a:cubicBezTo>
                  <a:cubicBezTo>
                    <a:pt x="3152" y="40285"/>
                    <a:pt x="3384" y="39784"/>
                    <a:pt x="3620" y="39285"/>
                  </a:cubicBezTo>
                  <a:cubicBezTo>
                    <a:pt x="3667" y="39185"/>
                    <a:pt x="3590" y="39103"/>
                    <a:pt x="3503" y="39103"/>
                  </a:cubicBezTo>
                  <a:cubicBezTo>
                    <a:pt x="3473" y="39103"/>
                    <a:pt x="3441" y="39113"/>
                    <a:pt x="3413" y="39137"/>
                  </a:cubicBezTo>
                  <a:cubicBezTo>
                    <a:pt x="3197" y="39321"/>
                    <a:pt x="2937" y="39448"/>
                    <a:pt x="2655" y="39500"/>
                  </a:cubicBezTo>
                  <a:cubicBezTo>
                    <a:pt x="2602" y="39510"/>
                    <a:pt x="2537" y="39527"/>
                    <a:pt x="2486" y="39527"/>
                  </a:cubicBezTo>
                  <a:cubicBezTo>
                    <a:pt x="2427" y="39527"/>
                    <a:pt x="2387" y="39505"/>
                    <a:pt x="2405" y="39422"/>
                  </a:cubicBezTo>
                  <a:cubicBezTo>
                    <a:pt x="2427" y="39316"/>
                    <a:pt x="2539" y="39231"/>
                    <a:pt x="2612" y="39164"/>
                  </a:cubicBezTo>
                  <a:cubicBezTo>
                    <a:pt x="3047" y="38770"/>
                    <a:pt x="3581" y="38494"/>
                    <a:pt x="4098" y="38223"/>
                  </a:cubicBezTo>
                  <a:cubicBezTo>
                    <a:pt x="4102" y="38222"/>
                    <a:pt x="4104" y="38218"/>
                    <a:pt x="4108" y="38216"/>
                  </a:cubicBezTo>
                  <a:close/>
                  <a:moveTo>
                    <a:pt x="22800" y="0"/>
                  </a:moveTo>
                  <a:cubicBezTo>
                    <a:pt x="22341" y="427"/>
                    <a:pt x="21874" y="847"/>
                    <a:pt x="21434" y="1297"/>
                  </a:cubicBezTo>
                  <a:cubicBezTo>
                    <a:pt x="21189" y="1549"/>
                    <a:pt x="20952" y="1812"/>
                    <a:pt x="20732" y="2089"/>
                  </a:cubicBezTo>
                  <a:cubicBezTo>
                    <a:pt x="20730" y="2093"/>
                    <a:pt x="20729" y="2094"/>
                    <a:pt x="20725" y="2099"/>
                  </a:cubicBezTo>
                  <a:cubicBezTo>
                    <a:pt x="20681" y="2103"/>
                    <a:pt x="20635" y="2121"/>
                    <a:pt x="20595" y="2165"/>
                  </a:cubicBezTo>
                  <a:cubicBezTo>
                    <a:pt x="20374" y="2408"/>
                    <a:pt x="20156" y="2655"/>
                    <a:pt x="19947" y="2907"/>
                  </a:cubicBezTo>
                  <a:cubicBezTo>
                    <a:pt x="19302" y="3678"/>
                    <a:pt x="18714" y="4492"/>
                    <a:pt x="18169" y="5333"/>
                  </a:cubicBezTo>
                  <a:cubicBezTo>
                    <a:pt x="18128" y="5336"/>
                    <a:pt x="18086" y="5337"/>
                    <a:pt x="18045" y="5337"/>
                  </a:cubicBezTo>
                  <a:cubicBezTo>
                    <a:pt x="17557" y="5337"/>
                    <a:pt x="17054" y="5178"/>
                    <a:pt x="16553" y="5067"/>
                  </a:cubicBezTo>
                  <a:cubicBezTo>
                    <a:pt x="16150" y="4978"/>
                    <a:pt x="15742" y="4938"/>
                    <a:pt x="15334" y="4938"/>
                  </a:cubicBezTo>
                  <a:cubicBezTo>
                    <a:pt x="14947" y="4938"/>
                    <a:pt x="14560" y="4974"/>
                    <a:pt x="14177" y="5040"/>
                  </a:cubicBezTo>
                  <a:cubicBezTo>
                    <a:pt x="12764" y="5284"/>
                    <a:pt x="11395" y="5895"/>
                    <a:pt x="10158" y="6579"/>
                  </a:cubicBezTo>
                  <a:cubicBezTo>
                    <a:pt x="9843" y="6754"/>
                    <a:pt x="9542" y="6946"/>
                    <a:pt x="9272" y="7179"/>
                  </a:cubicBezTo>
                  <a:cubicBezTo>
                    <a:pt x="9267" y="7182"/>
                    <a:pt x="9264" y="7188"/>
                    <a:pt x="9258" y="7192"/>
                  </a:cubicBezTo>
                  <a:cubicBezTo>
                    <a:pt x="9247" y="7189"/>
                    <a:pt x="9237" y="7186"/>
                    <a:pt x="9224" y="7186"/>
                  </a:cubicBezTo>
                  <a:cubicBezTo>
                    <a:pt x="8733" y="7203"/>
                    <a:pt x="8242" y="7223"/>
                    <a:pt x="7756" y="7296"/>
                  </a:cubicBezTo>
                  <a:cubicBezTo>
                    <a:pt x="7367" y="7355"/>
                    <a:pt x="6941" y="7422"/>
                    <a:pt x="6632" y="7670"/>
                  </a:cubicBezTo>
                  <a:cubicBezTo>
                    <a:pt x="6419" y="7840"/>
                    <a:pt x="6303" y="8108"/>
                    <a:pt x="6405" y="8377"/>
                  </a:cubicBezTo>
                  <a:cubicBezTo>
                    <a:pt x="6499" y="8626"/>
                    <a:pt x="6755" y="8768"/>
                    <a:pt x="6998" y="8852"/>
                  </a:cubicBezTo>
                  <a:cubicBezTo>
                    <a:pt x="7344" y="8970"/>
                    <a:pt x="7726" y="8988"/>
                    <a:pt x="8088" y="9031"/>
                  </a:cubicBezTo>
                  <a:cubicBezTo>
                    <a:pt x="8527" y="9082"/>
                    <a:pt x="8969" y="9130"/>
                    <a:pt x="9408" y="9178"/>
                  </a:cubicBezTo>
                  <a:cubicBezTo>
                    <a:pt x="11068" y="9360"/>
                    <a:pt x="12701" y="9594"/>
                    <a:pt x="14295" y="10117"/>
                  </a:cubicBezTo>
                  <a:cubicBezTo>
                    <a:pt x="14383" y="10210"/>
                    <a:pt x="14393" y="10350"/>
                    <a:pt x="14346" y="10474"/>
                  </a:cubicBezTo>
                  <a:cubicBezTo>
                    <a:pt x="14288" y="10634"/>
                    <a:pt x="14139" y="10713"/>
                    <a:pt x="13977" y="10753"/>
                  </a:cubicBezTo>
                  <a:cubicBezTo>
                    <a:pt x="13850" y="10783"/>
                    <a:pt x="13715" y="10794"/>
                    <a:pt x="13579" y="10794"/>
                  </a:cubicBezTo>
                  <a:cubicBezTo>
                    <a:pt x="13318" y="10794"/>
                    <a:pt x="13048" y="10754"/>
                    <a:pt x="12804" y="10729"/>
                  </a:cubicBezTo>
                  <a:cubicBezTo>
                    <a:pt x="11940" y="10644"/>
                    <a:pt x="11083" y="10491"/>
                    <a:pt x="10223" y="10366"/>
                  </a:cubicBezTo>
                  <a:cubicBezTo>
                    <a:pt x="9434" y="10251"/>
                    <a:pt x="8632" y="10159"/>
                    <a:pt x="7835" y="10159"/>
                  </a:cubicBezTo>
                  <a:cubicBezTo>
                    <a:pt x="7292" y="10159"/>
                    <a:pt x="6751" y="10201"/>
                    <a:pt x="6216" y="10309"/>
                  </a:cubicBezTo>
                  <a:cubicBezTo>
                    <a:pt x="5897" y="10373"/>
                    <a:pt x="5585" y="10462"/>
                    <a:pt x="5281" y="10577"/>
                  </a:cubicBezTo>
                  <a:cubicBezTo>
                    <a:pt x="5054" y="10664"/>
                    <a:pt x="4709" y="10760"/>
                    <a:pt x="4617" y="11008"/>
                  </a:cubicBezTo>
                  <a:cubicBezTo>
                    <a:pt x="4421" y="11528"/>
                    <a:pt x="5241" y="11726"/>
                    <a:pt x="5582" y="11807"/>
                  </a:cubicBezTo>
                  <a:cubicBezTo>
                    <a:pt x="8385" y="12477"/>
                    <a:pt x="11307" y="12527"/>
                    <a:pt x="14068" y="13389"/>
                  </a:cubicBezTo>
                  <a:cubicBezTo>
                    <a:pt x="13917" y="13728"/>
                    <a:pt x="13768" y="14069"/>
                    <a:pt x="13619" y="14409"/>
                  </a:cubicBezTo>
                  <a:cubicBezTo>
                    <a:pt x="13496" y="14451"/>
                    <a:pt x="13356" y="14466"/>
                    <a:pt x="13216" y="14466"/>
                  </a:cubicBezTo>
                  <a:cubicBezTo>
                    <a:pt x="13040" y="14466"/>
                    <a:pt x="12862" y="14442"/>
                    <a:pt x="12711" y="14415"/>
                  </a:cubicBezTo>
                  <a:cubicBezTo>
                    <a:pt x="11322" y="14169"/>
                    <a:pt x="9914" y="13955"/>
                    <a:pt x="8507" y="13955"/>
                  </a:cubicBezTo>
                  <a:cubicBezTo>
                    <a:pt x="7996" y="13955"/>
                    <a:pt x="7484" y="13983"/>
                    <a:pt x="6974" y="14049"/>
                  </a:cubicBezTo>
                  <a:cubicBezTo>
                    <a:pt x="6124" y="14160"/>
                    <a:pt x="5239" y="14347"/>
                    <a:pt x="4514" y="14804"/>
                  </a:cubicBezTo>
                  <a:cubicBezTo>
                    <a:pt x="4214" y="14992"/>
                    <a:pt x="3791" y="15296"/>
                    <a:pt x="3685" y="15649"/>
                  </a:cubicBezTo>
                  <a:cubicBezTo>
                    <a:pt x="3572" y="16025"/>
                    <a:pt x="3955" y="16225"/>
                    <a:pt x="4272" y="16289"/>
                  </a:cubicBezTo>
                  <a:cubicBezTo>
                    <a:pt x="4504" y="16337"/>
                    <a:pt x="4736" y="16355"/>
                    <a:pt x="4968" y="16355"/>
                  </a:cubicBezTo>
                  <a:cubicBezTo>
                    <a:pt x="5674" y="16355"/>
                    <a:pt x="6382" y="16184"/>
                    <a:pt x="7080" y="16132"/>
                  </a:cubicBezTo>
                  <a:cubicBezTo>
                    <a:pt x="7330" y="16113"/>
                    <a:pt x="7581" y="16103"/>
                    <a:pt x="7832" y="16103"/>
                  </a:cubicBezTo>
                  <a:cubicBezTo>
                    <a:pt x="8595" y="16103"/>
                    <a:pt x="9358" y="16191"/>
                    <a:pt x="10104" y="16366"/>
                  </a:cubicBezTo>
                  <a:cubicBezTo>
                    <a:pt x="10370" y="16428"/>
                    <a:pt x="10636" y="16500"/>
                    <a:pt x="10888" y="16607"/>
                  </a:cubicBezTo>
                  <a:cubicBezTo>
                    <a:pt x="11091" y="16693"/>
                    <a:pt x="11407" y="16821"/>
                    <a:pt x="11541" y="17006"/>
                  </a:cubicBezTo>
                  <a:cubicBezTo>
                    <a:pt x="11762" y="17312"/>
                    <a:pt x="11080" y="17309"/>
                    <a:pt x="10919" y="17311"/>
                  </a:cubicBezTo>
                  <a:cubicBezTo>
                    <a:pt x="10895" y="17311"/>
                    <a:pt x="10871" y="17311"/>
                    <a:pt x="10847" y="17311"/>
                  </a:cubicBezTo>
                  <a:cubicBezTo>
                    <a:pt x="10621" y="17311"/>
                    <a:pt x="10393" y="17294"/>
                    <a:pt x="10167" y="17269"/>
                  </a:cubicBezTo>
                  <a:cubicBezTo>
                    <a:pt x="9191" y="17162"/>
                    <a:pt x="8231" y="17034"/>
                    <a:pt x="7247" y="17034"/>
                  </a:cubicBezTo>
                  <a:cubicBezTo>
                    <a:pt x="7241" y="17034"/>
                    <a:pt x="7236" y="17034"/>
                    <a:pt x="7231" y="17034"/>
                  </a:cubicBezTo>
                  <a:cubicBezTo>
                    <a:pt x="6252" y="17034"/>
                    <a:pt x="5270" y="17119"/>
                    <a:pt x="4309" y="17298"/>
                  </a:cubicBezTo>
                  <a:cubicBezTo>
                    <a:pt x="3887" y="17379"/>
                    <a:pt x="3461" y="17492"/>
                    <a:pt x="3088" y="17706"/>
                  </a:cubicBezTo>
                  <a:cubicBezTo>
                    <a:pt x="2805" y="17868"/>
                    <a:pt x="2361" y="18176"/>
                    <a:pt x="2543" y="18556"/>
                  </a:cubicBezTo>
                  <a:cubicBezTo>
                    <a:pt x="2705" y="18890"/>
                    <a:pt x="3210" y="19029"/>
                    <a:pt x="3543" y="19103"/>
                  </a:cubicBezTo>
                  <a:cubicBezTo>
                    <a:pt x="3817" y="19161"/>
                    <a:pt x="4097" y="19182"/>
                    <a:pt x="4376" y="19182"/>
                  </a:cubicBezTo>
                  <a:cubicBezTo>
                    <a:pt x="4579" y="19182"/>
                    <a:pt x="4782" y="19171"/>
                    <a:pt x="4983" y="19155"/>
                  </a:cubicBezTo>
                  <a:cubicBezTo>
                    <a:pt x="5993" y="19077"/>
                    <a:pt x="6995" y="18954"/>
                    <a:pt x="8008" y="18922"/>
                  </a:cubicBezTo>
                  <a:cubicBezTo>
                    <a:pt x="8184" y="18917"/>
                    <a:pt x="8360" y="18914"/>
                    <a:pt x="8536" y="18914"/>
                  </a:cubicBezTo>
                  <a:cubicBezTo>
                    <a:pt x="8874" y="18914"/>
                    <a:pt x="9212" y="18925"/>
                    <a:pt x="9549" y="18948"/>
                  </a:cubicBezTo>
                  <a:cubicBezTo>
                    <a:pt x="9838" y="18969"/>
                    <a:pt x="10126" y="18999"/>
                    <a:pt x="10414" y="19043"/>
                  </a:cubicBezTo>
                  <a:cubicBezTo>
                    <a:pt x="10644" y="19078"/>
                    <a:pt x="10919" y="19110"/>
                    <a:pt x="11104" y="19267"/>
                  </a:cubicBezTo>
                  <a:cubicBezTo>
                    <a:pt x="11332" y="19461"/>
                    <a:pt x="11307" y="19758"/>
                    <a:pt x="11006" y="19837"/>
                  </a:cubicBezTo>
                  <a:cubicBezTo>
                    <a:pt x="10799" y="19893"/>
                    <a:pt x="10562" y="19886"/>
                    <a:pt x="10346" y="19887"/>
                  </a:cubicBezTo>
                  <a:cubicBezTo>
                    <a:pt x="10320" y="19887"/>
                    <a:pt x="10294" y="19888"/>
                    <a:pt x="10268" y="19888"/>
                  </a:cubicBezTo>
                  <a:cubicBezTo>
                    <a:pt x="9774" y="19888"/>
                    <a:pt x="9280" y="19837"/>
                    <a:pt x="8788" y="19776"/>
                  </a:cubicBezTo>
                  <a:cubicBezTo>
                    <a:pt x="7966" y="19674"/>
                    <a:pt x="7147" y="19554"/>
                    <a:pt x="6322" y="19554"/>
                  </a:cubicBezTo>
                  <a:cubicBezTo>
                    <a:pt x="6211" y="19554"/>
                    <a:pt x="6099" y="19556"/>
                    <a:pt x="5988" y="19561"/>
                  </a:cubicBezTo>
                  <a:cubicBezTo>
                    <a:pt x="5088" y="19601"/>
                    <a:pt x="4192" y="19772"/>
                    <a:pt x="3349" y="20072"/>
                  </a:cubicBezTo>
                  <a:cubicBezTo>
                    <a:pt x="2990" y="20199"/>
                    <a:pt x="1229" y="20765"/>
                    <a:pt x="1832" y="21381"/>
                  </a:cubicBezTo>
                  <a:cubicBezTo>
                    <a:pt x="2096" y="21651"/>
                    <a:pt x="2632" y="21682"/>
                    <a:pt x="2986" y="21703"/>
                  </a:cubicBezTo>
                  <a:cubicBezTo>
                    <a:pt x="3095" y="21710"/>
                    <a:pt x="3204" y="21713"/>
                    <a:pt x="3314" y="21713"/>
                  </a:cubicBezTo>
                  <a:cubicBezTo>
                    <a:pt x="3687" y="21713"/>
                    <a:pt x="4059" y="21678"/>
                    <a:pt x="4430" y="21652"/>
                  </a:cubicBezTo>
                  <a:cubicBezTo>
                    <a:pt x="5360" y="21589"/>
                    <a:pt x="6292" y="21558"/>
                    <a:pt x="7223" y="21558"/>
                  </a:cubicBezTo>
                  <a:cubicBezTo>
                    <a:pt x="8298" y="21558"/>
                    <a:pt x="9374" y="21599"/>
                    <a:pt x="10448" y="21680"/>
                  </a:cubicBezTo>
                  <a:cubicBezTo>
                    <a:pt x="10356" y="21895"/>
                    <a:pt x="10265" y="22107"/>
                    <a:pt x="10173" y="22323"/>
                  </a:cubicBezTo>
                  <a:cubicBezTo>
                    <a:pt x="10037" y="22373"/>
                    <a:pt x="9886" y="22387"/>
                    <a:pt x="9736" y="22387"/>
                  </a:cubicBezTo>
                  <a:cubicBezTo>
                    <a:pt x="9647" y="22387"/>
                    <a:pt x="9558" y="22382"/>
                    <a:pt x="9472" y="22377"/>
                  </a:cubicBezTo>
                  <a:cubicBezTo>
                    <a:pt x="9069" y="22354"/>
                    <a:pt x="8668" y="22325"/>
                    <a:pt x="8266" y="22295"/>
                  </a:cubicBezTo>
                  <a:cubicBezTo>
                    <a:pt x="7469" y="22234"/>
                    <a:pt x="6670" y="22164"/>
                    <a:pt x="5874" y="22090"/>
                  </a:cubicBezTo>
                  <a:cubicBezTo>
                    <a:pt x="5234" y="22029"/>
                    <a:pt x="4593" y="21950"/>
                    <a:pt x="3952" y="21895"/>
                  </a:cubicBezTo>
                  <a:cubicBezTo>
                    <a:pt x="3706" y="21874"/>
                    <a:pt x="3460" y="21859"/>
                    <a:pt x="3214" y="21859"/>
                  </a:cubicBezTo>
                  <a:cubicBezTo>
                    <a:pt x="2927" y="21859"/>
                    <a:pt x="2641" y="21879"/>
                    <a:pt x="2359" y="21930"/>
                  </a:cubicBezTo>
                  <a:cubicBezTo>
                    <a:pt x="1914" y="22012"/>
                    <a:pt x="1306" y="22207"/>
                    <a:pt x="1046" y="22600"/>
                  </a:cubicBezTo>
                  <a:cubicBezTo>
                    <a:pt x="720" y="23096"/>
                    <a:pt x="1280" y="23538"/>
                    <a:pt x="1733" y="23645"/>
                  </a:cubicBezTo>
                  <a:cubicBezTo>
                    <a:pt x="2092" y="23731"/>
                    <a:pt x="2462" y="23759"/>
                    <a:pt x="2832" y="23759"/>
                  </a:cubicBezTo>
                  <a:cubicBezTo>
                    <a:pt x="3101" y="23759"/>
                    <a:pt x="3370" y="23744"/>
                    <a:pt x="3634" y="23725"/>
                  </a:cubicBezTo>
                  <a:cubicBezTo>
                    <a:pt x="4259" y="23681"/>
                    <a:pt x="4884" y="23624"/>
                    <a:pt x="5513" y="23624"/>
                  </a:cubicBezTo>
                  <a:cubicBezTo>
                    <a:pt x="5541" y="23624"/>
                    <a:pt x="5570" y="23624"/>
                    <a:pt x="5599" y="23624"/>
                  </a:cubicBezTo>
                  <a:cubicBezTo>
                    <a:pt x="6768" y="23633"/>
                    <a:pt x="7931" y="23807"/>
                    <a:pt x="9061" y="24114"/>
                  </a:cubicBezTo>
                  <a:cubicBezTo>
                    <a:pt x="7195" y="24658"/>
                    <a:pt x="5094" y="24196"/>
                    <a:pt x="3238" y="24858"/>
                  </a:cubicBezTo>
                  <a:cubicBezTo>
                    <a:pt x="2815" y="25009"/>
                    <a:pt x="2412" y="25215"/>
                    <a:pt x="2063" y="25491"/>
                  </a:cubicBezTo>
                  <a:cubicBezTo>
                    <a:pt x="1825" y="25681"/>
                    <a:pt x="1372" y="26043"/>
                    <a:pt x="1631" y="26391"/>
                  </a:cubicBezTo>
                  <a:cubicBezTo>
                    <a:pt x="1747" y="26548"/>
                    <a:pt x="1958" y="26577"/>
                    <a:pt x="2141" y="26577"/>
                  </a:cubicBezTo>
                  <a:cubicBezTo>
                    <a:pt x="2442" y="26577"/>
                    <a:pt x="2747" y="26545"/>
                    <a:pt x="3047" y="26527"/>
                  </a:cubicBezTo>
                  <a:cubicBezTo>
                    <a:pt x="3640" y="26496"/>
                    <a:pt x="4230" y="26462"/>
                    <a:pt x="4823" y="26430"/>
                  </a:cubicBezTo>
                  <a:cubicBezTo>
                    <a:pt x="5443" y="26396"/>
                    <a:pt x="6062" y="26361"/>
                    <a:pt x="6683" y="26327"/>
                  </a:cubicBezTo>
                  <a:cubicBezTo>
                    <a:pt x="6866" y="26317"/>
                    <a:pt x="7052" y="26304"/>
                    <a:pt x="7237" y="26304"/>
                  </a:cubicBezTo>
                  <a:cubicBezTo>
                    <a:pt x="7356" y="26304"/>
                    <a:pt x="7475" y="26309"/>
                    <a:pt x="7592" y="26325"/>
                  </a:cubicBezTo>
                  <a:cubicBezTo>
                    <a:pt x="7729" y="26343"/>
                    <a:pt x="7868" y="26375"/>
                    <a:pt x="7995" y="26433"/>
                  </a:cubicBezTo>
                  <a:cubicBezTo>
                    <a:pt x="8080" y="26473"/>
                    <a:pt x="8309" y="26581"/>
                    <a:pt x="8320" y="26697"/>
                  </a:cubicBezTo>
                  <a:cubicBezTo>
                    <a:pt x="8330" y="26808"/>
                    <a:pt x="8123" y="26833"/>
                    <a:pt x="7912" y="26833"/>
                  </a:cubicBezTo>
                  <a:cubicBezTo>
                    <a:pt x="7730" y="26833"/>
                    <a:pt x="7545" y="26814"/>
                    <a:pt x="7493" y="26814"/>
                  </a:cubicBezTo>
                  <a:cubicBezTo>
                    <a:pt x="7221" y="26808"/>
                    <a:pt x="6947" y="26799"/>
                    <a:pt x="6674" y="26792"/>
                  </a:cubicBezTo>
                  <a:cubicBezTo>
                    <a:pt x="6128" y="26775"/>
                    <a:pt x="5582" y="26758"/>
                    <a:pt x="5036" y="26751"/>
                  </a:cubicBezTo>
                  <a:cubicBezTo>
                    <a:pt x="4863" y="26749"/>
                    <a:pt x="4690" y="26747"/>
                    <a:pt x="4518" y="26747"/>
                  </a:cubicBezTo>
                  <a:cubicBezTo>
                    <a:pt x="3575" y="26747"/>
                    <a:pt x="2635" y="26788"/>
                    <a:pt x="1703" y="26920"/>
                  </a:cubicBezTo>
                  <a:cubicBezTo>
                    <a:pt x="1297" y="26977"/>
                    <a:pt x="805" y="27056"/>
                    <a:pt x="582" y="27435"/>
                  </a:cubicBezTo>
                  <a:cubicBezTo>
                    <a:pt x="418" y="27717"/>
                    <a:pt x="440" y="28129"/>
                    <a:pt x="751" y="28312"/>
                  </a:cubicBezTo>
                  <a:cubicBezTo>
                    <a:pt x="972" y="28441"/>
                    <a:pt x="1272" y="28435"/>
                    <a:pt x="1520" y="28462"/>
                  </a:cubicBezTo>
                  <a:cubicBezTo>
                    <a:pt x="1794" y="28491"/>
                    <a:pt x="2068" y="28517"/>
                    <a:pt x="2341" y="28540"/>
                  </a:cubicBezTo>
                  <a:cubicBezTo>
                    <a:pt x="2930" y="28590"/>
                    <a:pt x="3520" y="28618"/>
                    <a:pt x="4109" y="28641"/>
                  </a:cubicBezTo>
                  <a:cubicBezTo>
                    <a:pt x="4667" y="28664"/>
                    <a:pt x="5225" y="28675"/>
                    <a:pt x="5783" y="28675"/>
                  </a:cubicBezTo>
                  <a:cubicBezTo>
                    <a:pt x="5816" y="28675"/>
                    <a:pt x="5849" y="28675"/>
                    <a:pt x="5881" y="28675"/>
                  </a:cubicBezTo>
                  <a:cubicBezTo>
                    <a:pt x="6182" y="28674"/>
                    <a:pt x="6484" y="28668"/>
                    <a:pt x="6788" y="28661"/>
                  </a:cubicBezTo>
                  <a:cubicBezTo>
                    <a:pt x="6800" y="28661"/>
                    <a:pt x="6812" y="28661"/>
                    <a:pt x="6825" y="28661"/>
                  </a:cubicBezTo>
                  <a:cubicBezTo>
                    <a:pt x="7025" y="28661"/>
                    <a:pt x="7347" y="28685"/>
                    <a:pt x="7487" y="28842"/>
                  </a:cubicBezTo>
                  <a:cubicBezTo>
                    <a:pt x="7466" y="28896"/>
                    <a:pt x="7443" y="28950"/>
                    <a:pt x="7422" y="29006"/>
                  </a:cubicBezTo>
                  <a:cubicBezTo>
                    <a:pt x="7153" y="28977"/>
                    <a:pt x="6884" y="28949"/>
                    <a:pt x="6615" y="28932"/>
                  </a:cubicBezTo>
                  <a:cubicBezTo>
                    <a:pt x="6258" y="28909"/>
                    <a:pt x="5900" y="28898"/>
                    <a:pt x="5543" y="28898"/>
                  </a:cubicBezTo>
                  <a:cubicBezTo>
                    <a:pt x="4562" y="28898"/>
                    <a:pt x="3584" y="28982"/>
                    <a:pt x="2618" y="29137"/>
                  </a:cubicBezTo>
                  <a:cubicBezTo>
                    <a:pt x="1961" y="29244"/>
                    <a:pt x="1302" y="29379"/>
                    <a:pt x="667" y="29573"/>
                  </a:cubicBezTo>
                  <a:cubicBezTo>
                    <a:pt x="455" y="29638"/>
                    <a:pt x="223" y="29750"/>
                    <a:pt x="213" y="29999"/>
                  </a:cubicBezTo>
                  <a:cubicBezTo>
                    <a:pt x="205" y="30233"/>
                    <a:pt x="412" y="30450"/>
                    <a:pt x="598" y="30573"/>
                  </a:cubicBezTo>
                  <a:cubicBezTo>
                    <a:pt x="875" y="30755"/>
                    <a:pt x="1199" y="30808"/>
                    <a:pt x="1528" y="30808"/>
                  </a:cubicBezTo>
                  <a:cubicBezTo>
                    <a:pt x="1835" y="30808"/>
                    <a:pt x="2147" y="30762"/>
                    <a:pt x="2432" y="30732"/>
                  </a:cubicBezTo>
                  <a:cubicBezTo>
                    <a:pt x="2990" y="30671"/>
                    <a:pt x="3552" y="30643"/>
                    <a:pt x="4113" y="30643"/>
                  </a:cubicBezTo>
                  <a:cubicBezTo>
                    <a:pt x="4259" y="30643"/>
                    <a:pt x="4405" y="30645"/>
                    <a:pt x="4551" y="30648"/>
                  </a:cubicBezTo>
                  <a:cubicBezTo>
                    <a:pt x="4905" y="30660"/>
                    <a:pt x="5260" y="30680"/>
                    <a:pt x="5613" y="30715"/>
                  </a:cubicBezTo>
                  <a:cubicBezTo>
                    <a:pt x="5741" y="30727"/>
                    <a:pt x="5975" y="30732"/>
                    <a:pt x="6083" y="30826"/>
                  </a:cubicBezTo>
                  <a:cubicBezTo>
                    <a:pt x="6266" y="30985"/>
                    <a:pt x="5887" y="31115"/>
                    <a:pt x="5768" y="31158"/>
                  </a:cubicBezTo>
                  <a:cubicBezTo>
                    <a:pt x="5185" y="31365"/>
                    <a:pt x="4548" y="31341"/>
                    <a:pt x="3932" y="31344"/>
                  </a:cubicBezTo>
                  <a:cubicBezTo>
                    <a:pt x="3220" y="31349"/>
                    <a:pt x="2507" y="31403"/>
                    <a:pt x="1804" y="31503"/>
                  </a:cubicBezTo>
                  <a:cubicBezTo>
                    <a:pt x="1472" y="31549"/>
                    <a:pt x="1134" y="31596"/>
                    <a:pt x="811" y="31677"/>
                  </a:cubicBezTo>
                  <a:cubicBezTo>
                    <a:pt x="564" y="31740"/>
                    <a:pt x="294" y="31850"/>
                    <a:pt x="145" y="32060"/>
                  </a:cubicBezTo>
                  <a:cubicBezTo>
                    <a:pt x="1" y="32269"/>
                    <a:pt x="16" y="32535"/>
                    <a:pt x="178" y="32734"/>
                  </a:cubicBezTo>
                  <a:cubicBezTo>
                    <a:pt x="344" y="32940"/>
                    <a:pt x="602" y="33022"/>
                    <a:pt x="859" y="33032"/>
                  </a:cubicBezTo>
                  <a:cubicBezTo>
                    <a:pt x="894" y="33034"/>
                    <a:pt x="929" y="33034"/>
                    <a:pt x="964" y="33034"/>
                  </a:cubicBezTo>
                  <a:cubicBezTo>
                    <a:pt x="1285" y="33034"/>
                    <a:pt x="1613" y="32970"/>
                    <a:pt x="1929" y="32936"/>
                  </a:cubicBezTo>
                  <a:lnTo>
                    <a:pt x="3066" y="32808"/>
                  </a:lnTo>
                  <a:cubicBezTo>
                    <a:pt x="3442" y="32765"/>
                    <a:pt x="3818" y="32723"/>
                    <a:pt x="4196" y="32682"/>
                  </a:cubicBezTo>
                  <a:cubicBezTo>
                    <a:pt x="4368" y="32664"/>
                    <a:pt x="4546" y="32645"/>
                    <a:pt x="4723" y="32645"/>
                  </a:cubicBezTo>
                  <a:cubicBezTo>
                    <a:pt x="4908" y="32645"/>
                    <a:pt x="5092" y="32665"/>
                    <a:pt x="5267" y="32727"/>
                  </a:cubicBezTo>
                  <a:cubicBezTo>
                    <a:pt x="5409" y="32777"/>
                    <a:pt x="5612" y="32880"/>
                    <a:pt x="5654" y="33039"/>
                  </a:cubicBezTo>
                  <a:cubicBezTo>
                    <a:pt x="5705" y="33228"/>
                    <a:pt x="5507" y="33272"/>
                    <a:pt x="5356" y="33279"/>
                  </a:cubicBezTo>
                  <a:cubicBezTo>
                    <a:pt x="5269" y="33283"/>
                    <a:pt x="5181" y="33284"/>
                    <a:pt x="5094" y="33284"/>
                  </a:cubicBezTo>
                  <a:cubicBezTo>
                    <a:pt x="4952" y="33284"/>
                    <a:pt x="4811" y="33281"/>
                    <a:pt x="4669" y="33281"/>
                  </a:cubicBezTo>
                  <a:cubicBezTo>
                    <a:pt x="4581" y="33281"/>
                    <a:pt x="4494" y="33282"/>
                    <a:pt x="4406" y="33286"/>
                  </a:cubicBezTo>
                  <a:cubicBezTo>
                    <a:pt x="3762" y="33314"/>
                    <a:pt x="3123" y="33398"/>
                    <a:pt x="2498" y="33539"/>
                  </a:cubicBezTo>
                  <a:cubicBezTo>
                    <a:pt x="1873" y="33678"/>
                    <a:pt x="1222" y="33859"/>
                    <a:pt x="649" y="34136"/>
                  </a:cubicBezTo>
                  <a:cubicBezTo>
                    <a:pt x="433" y="34241"/>
                    <a:pt x="230" y="34422"/>
                    <a:pt x="264" y="34683"/>
                  </a:cubicBezTo>
                  <a:cubicBezTo>
                    <a:pt x="291" y="34889"/>
                    <a:pt x="464" y="35044"/>
                    <a:pt x="645" y="35136"/>
                  </a:cubicBezTo>
                  <a:cubicBezTo>
                    <a:pt x="897" y="35265"/>
                    <a:pt x="1186" y="35312"/>
                    <a:pt x="1477" y="35312"/>
                  </a:cubicBezTo>
                  <a:cubicBezTo>
                    <a:pt x="1719" y="35312"/>
                    <a:pt x="1962" y="35279"/>
                    <a:pt x="2185" y="35234"/>
                  </a:cubicBezTo>
                  <a:cubicBezTo>
                    <a:pt x="2767" y="35115"/>
                    <a:pt x="3313" y="34886"/>
                    <a:pt x="3882" y="34727"/>
                  </a:cubicBezTo>
                  <a:cubicBezTo>
                    <a:pt x="4108" y="34665"/>
                    <a:pt x="4362" y="34590"/>
                    <a:pt x="4608" y="34590"/>
                  </a:cubicBezTo>
                  <a:cubicBezTo>
                    <a:pt x="4699" y="34590"/>
                    <a:pt x="4789" y="34600"/>
                    <a:pt x="4875" y="34625"/>
                  </a:cubicBezTo>
                  <a:cubicBezTo>
                    <a:pt x="5019" y="34666"/>
                    <a:pt x="5149" y="34759"/>
                    <a:pt x="5217" y="34886"/>
                  </a:cubicBezTo>
                  <a:cubicBezTo>
                    <a:pt x="5188" y="34973"/>
                    <a:pt x="5156" y="35059"/>
                    <a:pt x="5125" y="35149"/>
                  </a:cubicBezTo>
                  <a:cubicBezTo>
                    <a:pt x="5102" y="35164"/>
                    <a:pt x="5091" y="35193"/>
                    <a:pt x="5101" y="35217"/>
                  </a:cubicBezTo>
                  <a:cubicBezTo>
                    <a:pt x="5101" y="35220"/>
                    <a:pt x="5098" y="35223"/>
                    <a:pt x="5098" y="35224"/>
                  </a:cubicBezTo>
                  <a:cubicBezTo>
                    <a:pt x="4444" y="35269"/>
                    <a:pt x="3789" y="35450"/>
                    <a:pt x="3186" y="35662"/>
                  </a:cubicBezTo>
                  <a:cubicBezTo>
                    <a:pt x="2513" y="35898"/>
                    <a:pt x="1866" y="36193"/>
                    <a:pt x="1221" y="36485"/>
                  </a:cubicBezTo>
                  <a:cubicBezTo>
                    <a:pt x="968" y="36600"/>
                    <a:pt x="656" y="36732"/>
                    <a:pt x="632" y="37046"/>
                  </a:cubicBezTo>
                  <a:cubicBezTo>
                    <a:pt x="605" y="37369"/>
                    <a:pt x="911" y="37477"/>
                    <a:pt x="1184" y="37508"/>
                  </a:cubicBezTo>
                  <a:cubicBezTo>
                    <a:pt x="1289" y="37521"/>
                    <a:pt x="1393" y="37527"/>
                    <a:pt x="1497" y="37527"/>
                  </a:cubicBezTo>
                  <a:cubicBezTo>
                    <a:pt x="2065" y="37527"/>
                    <a:pt x="2616" y="37347"/>
                    <a:pt x="3132" y="37125"/>
                  </a:cubicBezTo>
                  <a:cubicBezTo>
                    <a:pt x="3465" y="36982"/>
                    <a:pt x="3786" y="36817"/>
                    <a:pt x="4118" y="36670"/>
                  </a:cubicBezTo>
                  <a:cubicBezTo>
                    <a:pt x="4302" y="36589"/>
                    <a:pt x="4491" y="36519"/>
                    <a:pt x="4678" y="36451"/>
                  </a:cubicBezTo>
                  <a:lnTo>
                    <a:pt x="4678" y="36451"/>
                  </a:lnTo>
                  <a:cubicBezTo>
                    <a:pt x="4653" y="36532"/>
                    <a:pt x="4626" y="36610"/>
                    <a:pt x="4599" y="36690"/>
                  </a:cubicBezTo>
                  <a:cubicBezTo>
                    <a:pt x="4175" y="36824"/>
                    <a:pt x="3759" y="36979"/>
                    <a:pt x="3353" y="37163"/>
                  </a:cubicBezTo>
                  <a:cubicBezTo>
                    <a:pt x="3112" y="37273"/>
                    <a:pt x="2876" y="37390"/>
                    <a:pt x="2644" y="37515"/>
                  </a:cubicBezTo>
                  <a:cubicBezTo>
                    <a:pt x="2458" y="37617"/>
                    <a:pt x="2251" y="37728"/>
                    <a:pt x="2141" y="37917"/>
                  </a:cubicBezTo>
                  <a:cubicBezTo>
                    <a:pt x="1951" y="38242"/>
                    <a:pt x="2127" y="38660"/>
                    <a:pt x="2536" y="38665"/>
                  </a:cubicBezTo>
                  <a:cubicBezTo>
                    <a:pt x="2542" y="38665"/>
                    <a:pt x="2548" y="38665"/>
                    <a:pt x="2553" y="38665"/>
                  </a:cubicBezTo>
                  <a:cubicBezTo>
                    <a:pt x="2663" y="38665"/>
                    <a:pt x="2773" y="38640"/>
                    <a:pt x="2881" y="38611"/>
                  </a:cubicBezTo>
                  <a:lnTo>
                    <a:pt x="2881" y="38611"/>
                  </a:lnTo>
                  <a:cubicBezTo>
                    <a:pt x="2849" y="38632"/>
                    <a:pt x="2818" y="38650"/>
                    <a:pt x="2786" y="38672"/>
                  </a:cubicBezTo>
                  <a:cubicBezTo>
                    <a:pt x="2536" y="38852"/>
                    <a:pt x="2183" y="39079"/>
                    <a:pt x="2123" y="39401"/>
                  </a:cubicBezTo>
                  <a:cubicBezTo>
                    <a:pt x="2070" y="39682"/>
                    <a:pt x="2287" y="39774"/>
                    <a:pt x="2513" y="39774"/>
                  </a:cubicBezTo>
                  <a:cubicBezTo>
                    <a:pt x="2561" y="39774"/>
                    <a:pt x="2610" y="39770"/>
                    <a:pt x="2656" y="39763"/>
                  </a:cubicBezTo>
                  <a:cubicBezTo>
                    <a:pt x="2851" y="39731"/>
                    <a:pt x="3030" y="39668"/>
                    <a:pt x="3198" y="39580"/>
                  </a:cubicBezTo>
                  <a:lnTo>
                    <a:pt x="3198" y="39580"/>
                  </a:lnTo>
                  <a:cubicBezTo>
                    <a:pt x="2950" y="40115"/>
                    <a:pt x="2702" y="40648"/>
                    <a:pt x="2451" y="41181"/>
                  </a:cubicBezTo>
                  <a:cubicBezTo>
                    <a:pt x="2292" y="41522"/>
                    <a:pt x="1870" y="42386"/>
                    <a:pt x="2418" y="42627"/>
                  </a:cubicBezTo>
                  <a:cubicBezTo>
                    <a:pt x="2488" y="42658"/>
                    <a:pt x="2554" y="42672"/>
                    <a:pt x="2616" y="42672"/>
                  </a:cubicBezTo>
                  <a:cubicBezTo>
                    <a:pt x="3076" y="42672"/>
                    <a:pt x="3317" y="41902"/>
                    <a:pt x="3442" y="41583"/>
                  </a:cubicBezTo>
                  <a:cubicBezTo>
                    <a:pt x="3640" y="41081"/>
                    <a:pt x="3801" y="40543"/>
                    <a:pt x="3867" y="40001"/>
                  </a:cubicBezTo>
                  <a:cubicBezTo>
                    <a:pt x="3875" y="40017"/>
                    <a:pt x="3882" y="40032"/>
                    <a:pt x="3889" y="40046"/>
                  </a:cubicBezTo>
                  <a:cubicBezTo>
                    <a:pt x="3889" y="40029"/>
                    <a:pt x="3891" y="40011"/>
                    <a:pt x="3891" y="39994"/>
                  </a:cubicBezTo>
                  <a:cubicBezTo>
                    <a:pt x="3895" y="39988"/>
                    <a:pt x="3896" y="39981"/>
                    <a:pt x="3899" y="39974"/>
                  </a:cubicBezTo>
                  <a:cubicBezTo>
                    <a:pt x="3918" y="39937"/>
                    <a:pt x="3916" y="39902"/>
                    <a:pt x="3906" y="39869"/>
                  </a:cubicBezTo>
                  <a:cubicBezTo>
                    <a:pt x="3909" y="39862"/>
                    <a:pt x="3912" y="39855"/>
                    <a:pt x="3913" y="39848"/>
                  </a:cubicBezTo>
                  <a:cubicBezTo>
                    <a:pt x="3942" y="39919"/>
                    <a:pt x="3973" y="39990"/>
                    <a:pt x="4009" y="40058"/>
                  </a:cubicBezTo>
                  <a:cubicBezTo>
                    <a:pt x="4169" y="40364"/>
                    <a:pt x="4402" y="40676"/>
                    <a:pt x="4682" y="40891"/>
                  </a:cubicBezTo>
                  <a:cubicBezTo>
                    <a:pt x="4786" y="40970"/>
                    <a:pt x="4913" y="41040"/>
                    <a:pt x="5048" y="41040"/>
                  </a:cubicBezTo>
                  <a:cubicBezTo>
                    <a:pt x="5061" y="41040"/>
                    <a:pt x="5074" y="41040"/>
                    <a:pt x="5087" y="41038"/>
                  </a:cubicBezTo>
                  <a:cubicBezTo>
                    <a:pt x="5266" y="41018"/>
                    <a:pt x="5378" y="40868"/>
                    <a:pt x="5396" y="40700"/>
                  </a:cubicBezTo>
                  <a:cubicBezTo>
                    <a:pt x="5436" y="40359"/>
                    <a:pt x="5193" y="40061"/>
                    <a:pt x="4969" y="39821"/>
                  </a:cubicBezTo>
                  <a:cubicBezTo>
                    <a:pt x="4718" y="39551"/>
                    <a:pt x="4463" y="39286"/>
                    <a:pt x="4209" y="39018"/>
                  </a:cubicBezTo>
                  <a:cubicBezTo>
                    <a:pt x="4295" y="38775"/>
                    <a:pt x="4379" y="38534"/>
                    <a:pt x="4465" y="38291"/>
                  </a:cubicBezTo>
                  <a:cubicBezTo>
                    <a:pt x="4585" y="38516"/>
                    <a:pt x="4749" y="38733"/>
                    <a:pt x="4909" y="38930"/>
                  </a:cubicBezTo>
                  <a:cubicBezTo>
                    <a:pt x="5060" y="39117"/>
                    <a:pt x="5224" y="39296"/>
                    <a:pt x="5422" y="39441"/>
                  </a:cubicBezTo>
                  <a:cubicBezTo>
                    <a:pt x="5599" y="39571"/>
                    <a:pt x="5817" y="39714"/>
                    <a:pt x="6042" y="39746"/>
                  </a:cubicBezTo>
                  <a:cubicBezTo>
                    <a:pt x="6062" y="39748"/>
                    <a:pt x="6082" y="39749"/>
                    <a:pt x="6101" y="39749"/>
                  </a:cubicBezTo>
                  <a:cubicBezTo>
                    <a:pt x="6306" y="39749"/>
                    <a:pt x="6465" y="39610"/>
                    <a:pt x="6486" y="39402"/>
                  </a:cubicBezTo>
                  <a:cubicBezTo>
                    <a:pt x="6508" y="39175"/>
                    <a:pt x="6396" y="38965"/>
                    <a:pt x="6300" y="38767"/>
                  </a:cubicBezTo>
                  <a:cubicBezTo>
                    <a:pt x="6088" y="38337"/>
                    <a:pt x="5819" y="37938"/>
                    <a:pt x="5505" y="37571"/>
                  </a:cubicBezTo>
                  <a:cubicBezTo>
                    <a:pt x="5349" y="37388"/>
                    <a:pt x="5182" y="37215"/>
                    <a:pt x="5003" y="37051"/>
                  </a:cubicBezTo>
                  <a:cubicBezTo>
                    <a:pt x="4985" y="37036"/>
                    <a:pt x="4962" y="37012"/>
                    <a:pt x="4935" y="36988"/>
                  </a:cubicBezTo>
                  <a:cubicBezTo>
                    <a:pt x="4949" y="36946"/>
                    <a:pt x="4966" y="36904"/>
                    <a:pt x="4980" y="36863"/>
                  </a:cubicBezTo>
                  <a:cubicBezTo>
                    <a:pt x="5101" y="37002"/>
                    <a:pt x="5236" y="37132"/>
                    <a:pt x="5352" y="37253"/>
                  </a:cubicBezTo>
                  <a:cubicBezTo>
                    <a:pt x="5385" y="37285"/>
                    <a:pt x="5417" y="37314"/>
                    <a:pt x="5450" y="37345"/>
                  </a:cubicBezTo>
                  <a:cubicBezTo>
                    <a:pt x="5691" y="37661"/>
                    <a:pt x="5962" y="37952"/>
                    <a:pt x="6279" y="38211"/>
                  </a:cubicBezTo>
                  <a:cubicBezTo>
                    <a:pt x="6477" y="38372"/>
                    <a:pt x="6684" y="38521"/>
                    <a:pt x="6900" y="38657"/>
                  </a:cubicBezTo>
                  <a:cubicBezTo>
                    <a:pt x="7092" y="38781"/>
                    <a:pt x="7331" y="38955"/>
                    <a:pt x="7568" y="38970"/>
                  </a:cubicBezTo>
                  <a:cubicBezTo>
                    <a:pt x="7576" y="38970"/>
                    <a:pt x="7584" y="38970"/>
                    <a:pt x="7592" y="38970"/>
                  </a:cubicBezTo>
                  <a:cubicBezTo>
                    <a:pt x="7770" y="38970"/>
                    <a:pt x="7941" y="38848"/>
                    <a:pt x="7934" y="38660"/>
                  </a:cubicBezTo>
                  <a:cubicBezTo>
                    <a:pt x="7926" y="38457"/>
                    <a:pt x="7770" y="38229"/>
                    <a:pt x="7665" y="38059"/>
                  </a:cubicBezTo>
                  <a:cubicBezTo>
                    <a:pt x="7388" y="37603"/>
                    <a:pt x="7025" y="37193"/>
                    <a:pt x="6664" y="36799"/>
                  </a:cubicBezTo>
                  <a:cubicBezTo>
                    <a:pt x="6473" y="36590"/>
                    <a:pt x="6277" y="36386"/>
                    <a:pt x="6074" y="36189"/>
                  </a:cubicBezTo>
                  <a:cubicBezTo>
                    <a:pt x="5969" y="36087"/>
                    <a:pt x="5863" y="35986"/>
                    <a:pt x="5755" y="35887"/>
                  </a:cubicBezTo>
                  <a:cubicBezTo>
                    <a:pt x="5721" y="35854"/>
                    <a:pt x="5578" y="35749"/>
                    <a:pt x="5522" y="35691"/>
                  </a:cubicBezTo>
                  <a:cubicBezTo>
                    <a:pt x="5525" y="35675"/>
                    <a:pt x="5528" y="35661"/>
                    <a:pt x="5522" y="35647"/>
                  </a:cubicBezTo>
                  <a:cubicBezTo>
                    <a:pt x="5508" y="35604"/>
                    <a:pt x="5484" y="35576"/>
                    <a:pt x="5451" y="35560"/>
                  </a:cubicBezTo>
                  <a:cubicBezTo>
                    <a:pt x="5464" y="35528"/>
                    <a:pt x="5476" y="35496"/>
                    <a:pt x="5485" y="35464"/>
                  </a:cubicBezTo>
                  <a:cubicBezTo>
                    <a:pt x="5647" y="35660"/>
                    <a:pt x="5881" y="35763"/>
                    <a:pt x="6114" y="35891"/>
                  </a:cubicBezTo>
                  <a:cubicBezTo>
                    <a:pt x="6474" y="36092"/>
                    <a:pt x="6799" y="36343"/>
                    <a:pt x="7113" y="36612"/>
                  </a:cubicBezTo>
                  <a:cubicBezTo>
                    <a:pt x="7388" y="36846"/>
                    <a:pt x="7655" y="37090"/>
                    <a:pt x="7926" y="37328"/>
                  </a:cubicBezTo>
                  <a:cubicBezTo>
                    <a:pt x="8174" y="37544"/>
                    <a:pt x="8429" y="37791"/>
                    <a:pt x="8719" y="37955"/>
                  </a:cubicBezTo>
                  <a:cubicBezTo>
                    <a:pt x="8795" y="37999"/>
                    <a:pt x="8879" y="38023"/>
                    <a:pt x="8958" y="38023"/>
                  </a:cubicBezTo>
                  <a:cubicBezTo>
                    <a:pt x="9083" y="38023"/>
                    <a:pt x="9197" y="37964"/>
                    <a:pt x="9252" y="37826"/>
                  </a:cubicBezTo>
                  <a:cubicBezTo>
                    <a:pt x="9357" y="37565"/>
                    <a:pt x="9147" y="37338"/>
                    <a:pt x="8983" y="37152"/>
                  </a:cubicBezTo>
                  <a:cubicBezTo>
                    <a:pt x="8049" y="36092"/>
                    <a:pt x="6918" y="35221"/>
                    <a:pt x="5955" y="34187"/>
                  </a:cubicBezTo>
                  <a:cubicBezTo>
                    <a:pt x="6016" y="34025"/>
                    <a:pt x="6074" y="33865"/>
                    <a:pt x="6132" y="33703"/>
                  </a:cubicBezTo>
                  <a:cubicBezTo>
                    <a:pt x="6403" y="34073"/>
                    <a:pt x="6716" y="34422"/>
                    <a:pt x="7009" y="34776"/>
                  </a:cubicBezTo>
                  <a:cubicBezTo>
                    <a:pt x="7344" y="35180"/>
                    <a:pt x="7678" y="35586"/>
                    <a:pt x="8012" y="35990"/>
                  </a:cubicBezTo>
                  <a:cubicBezTo>
                    <a:pt x="8513" y="36597"/>
                    <a:pt x="9038" y="37300"/>
                    <a:pt x="9777" y="37640"/>
                  </a:cubicBezTo>
                  <a:cubicBezTo>
                    <a:pt x="9852" y="37675"/>
                    <a:pt x="9930" y="37693"/>
                    <a:pt x="10002" y="37693"/>
                  </a:cubicBezTo>
                  <a:cubicBezTo>
                    <a:pt x="10163" y="37693"/>
                    <a:pt x="10296" y="37603"/>
                    <a:pt x="10318" y="37402"/>
                  </a:cubicBezTo>
                  <a:cubicBezTo>
                    <a:pt x="10355" y="37071"/>
                    <a:pt x="10102" y="36691"/>
                    <a:pt x="9948" y="36407"/>
                  </a:cubicBezTo>
                  <a:cubicBezTo>
                    <a:pt x="9535" y="35654"/>
                    <a:pt x="8957" y="35007"/>
                    <a:pt x="8395" y="34354"/>
                  </a:cubicBezTo>
                  <a:lnTo>
                    <a:pt x="7502" y="33316"/>
                  </a:lnTo>
                  <a:cubicBezTo>
                    <a:pt x="7222" y="32992"/>
                    <a:pt x="6953" y="32638"/>
                    <a:pt x="6649" y="32330"/>
                  </a:cubicBezTo>
                  <a:cubicBezTo>
                    <a:pt x="6693" y="32216"/>
                    <a:pt x="6737" y="32103"/>
                    <a:pt x="6779" y="31989"/>
                  </a:cubicBezTo>
                  <a:cubicBezTo>
                    <a:pt x="7090" y="32442"/>
                    <a:pt x="7492" y="32853"/>
                    <a:pt x="7841" y="33276"/>
                  </a:cubicBezTo>
                  <a:cubicBezTo>
                    <a:pt x="8212" y="33726"/>
                    <a:pt x="8574" y="34185"/>
                    <a:pt x="8926" y="34652"/>
                  </a:cubicBezTo>
                  <a:cubicBezTo>
                    <a:pt x="9238" y="35065"/>
                    <a:pt x="9539" y="35485"/>
                    <a:pt x="9833" y="35912"/>
                  </a:cubicBezTo>
                  <a:cubicBezTo>
                    <a:pt x="9992" y="36144"/>
                    <a:pt x="10223" y="36635"/>
                    <a:pt x="10571" y="36635"/>
                  </a:cubicBezTo>
                  <a:cubicBezTo>
                    <a:pt x="10596" y="36635"/>
                    <a:pt x="10620" y="36632"/>
                    <a:pt x="10646" y="36627"/>
                  </a:cubicBezTo>
                  <a:cubicBezTo>
                    <a:pt x="11031" y="36551"/>
                    <a:pt x="10939" y="36080"/>
                    <a:pt x="10871" y="35809"/>
                  </a:cubicBezTo>
                  <a:lnTo>
                    <a:pt x="10871" y="35809"/>
                  </a:lnTo>
                  <a:cubicBezTo>
                    <a:pt x="10951" y="35857"/>
                    <a:pt x="11040" y="35882"/>
                    <a:pt x="11131" y="35882"/>
                  </a:cubicBezTo>
                  <a:cubicBezTo>
                    <a:pt x="11211" y="35882"/>
                    <a:pt x="11292" y="35863"/>
                    <a:pt x="11369" y="35823"/>
                  </a:cubicBezTo>
                  <a:cubicBezTo>
                    <a:pt x="11593" y="35705"/>
                    <a:pt x="11698" y="35478"/>
                    <a:pt x="11718" y="35237"/>
                  </a:cubicBezTo>
                  <a:cubicBezTo>
                    <a:pt x="11759" y="34702"/>
                    <a:pt x="11592" y="34099"/>
                    <a:pt x="11447" y="33584"/>
                  </a:cubicBezTo>
                  <a:cubicBezTo>
                    <a:pt x="11148" y="32500"/>
                    <a:pt x="10650" y="31483"/>
                    <a:pt x="10131" y="30482"/>
                  </a:cubicBezTo>
                  <a:cubicBezTo>
                    <a:pt x="9674" y="29604"/>
                    <a:pt x="9215" y="28729"/>
                    <a:pt x="8771" y="27845"/>
                  </a:cubicBezTo>
                  <a:lnTo>
                    <a:pt x="8771" y="27845"/>
                  </a:lnTo>
                  <a:cubicBezTo>
                    <a:pt x="9397" y="28971"/>
                    <a:pt x="10095" y="30063"/>
                    <a:pt x="10857" y="31105"/>
                  </a:cubicBezTo>
                  <a:cubicBezTo>
                    <a:pt x="11280" y="31681"/>
                    <a:pt x="11707" y="32307"/>
                    <a:pt x="12218" y="32812"/>
                  </a:cubicBezTo>
                  <a:cubicBezTo>
                    <a:pt x="12396" y="32989"/>
                    <a:pt x="12617" y="33140"/>
                    <a:pt x="12869" y="33140"/>
                  </a:cubicBezTo>
                  <a:cubicBezTo>
                    <a:pt x="12906" y="33140"/>
                    <a:pt x="12944" y="33137"/>
                    <a:pt x="12982" y="33130"/>
                  </a:cubicBezTo>
                  <a:cubicBezTo>
                    <a:pt x="13126" y="33103"/>
                    <a:pt x="13226" y="33046"/>
                    <a:pt x="13296" y="32961"/>
                  </a:cubicBezTo>
                  <a:cubicBezTo>
                    <a:pt x="13477" y="32845"/>
                    <a:pt x="13516" y="32550"/>
                    <a:pt x="13453" y="32335"/>
                  </a:cubicBezTo>
                  <a:cubicBezTo>
                    <a:pt x="13317" y="31853"/>
                    <a:pt x="13067" y="31379"/>
                    <a:pt x="12821" y="30942"/>
                  </a:cubicBezTo>
                  <a:cubicBezTo>
                    <a:pt x="12289" y="30000"/>
                    <a:pt x="11640" y="29129"/>
                    <a:pt x="11016" y="28246"/>
                  </a:cubicBezTo>
                  <a:cubicBezTo>
                    <a:pt x="10515" y="27539"/>
                    <a:pt x="10037" y="26816"/>
                    <a:pt x="9637" y="26050"/>
                  </a:cubicBezTo>
                  <a:lnTo>
                    <a:pt x="9637" y="26050"/>
                  </a:lnTo>
                  <a:cubicBezTo>
                    <a:pt x="9685" y="26091"/>
                    <a:pt x="9735" y="26128"/>
                    <a:pt x="9782" y="26171"/>
                  </a:cubicBezTo>
                  <a:cubicBezTo>
                    <a:pt x="11500" y="27710"/>
                    <a:pt x="12188" y="30063"/>
                    <a:pt x="13984" y="31535"/>
                  </a:cubicBezTo>
                  <a:cubicBezTo>
                    <a:pt x="14223" y="31732"/>
                    <a:pt x="14666" y="32093"/>
                    <a:pt x="15019" y="32093"/>
                  </a:cubicBezTo>
                  <a:cubicBezTo>
                    <a:pt x="15185" y="32093"/>
                    <a:pt x="15332" y="32013"/>
                    <a:pt x="15428" y="31798"/>
                  </a:cubicBezTo>
                  <a:cubicBezTo>
                    <a:pt x="15542" y="31545"/>
                    <a:pt x="15513" y="31220"/>
                    <a:pt x="15478" y="30951"/>
                  </a:cubicBezTo>
                  <a:cubicBezTo>
                    <a:pt x="15438" y="30660"/>
                    <a:pt x="15362" y="30375"/>
                    <a:pt x="15255" y="30099"/>
                  </a:cubicBezTo>
                  <a:cubicBezTo>
                    <a:pt x="15034" y="29532"/>
                    <a:pt x="14702" y="29013"/>
                    <a:pt x="14343" y="28520"/>
                  </a:cubicBezTo>
                  <a:cubicBezTo>
                    <a:pt x="13899" y="27913"/>
                    <a:pt x="13426" y="27326"/>
                    <a:pt x="12965" y="26730"/>
                  </a:cubicBezTo>
                  <a:cubicBezTo>
                    <a:pt x="12474" y="26093"/>
                    <a:pt x="11983" y="25456"/>
                    <a:pt x="11493" y="24817"/>
                  </a:cubicBezTo>
                  <a:cubicBezTo>
                    <a:pt x="11246" y="24498"/>
                    <a:pt x="11000" y="24182"/>
                    <a:pt x="10752" y="23864"/>
                  </a:cubicBezTo>
                  <a:cubicBezTo>
                    <a:pt x="10653" y="23738"/>
                    <a:pt x="10563" y="23617"/>
                    <a:pt x="10515" y="23462"/>
                  </a:cubicBezTo>
                  <a:cubicBezTo>
                    <a:pt x="10501" y="23418"/>
                    <a:pt x="10454" y="23267"/>
                    <a:pt x="10507" y="23228"/>
                  </a:cubicBezTo>
                  <a:cubicBezTo>
                    <a:pt x="10519" y="23219"/>
                    <a:pt x="10536" y="23215"/>
                    <a:pt x="10554" y="23215"/>
                  </a:cubicBezTo>
                  <a:cubicBezTo>
                    <a:pt x="10671" y="23215"/>
                    <a:pt x="10880" y="23377"/>
                    <a:pt x="10948" y="23420"/>
                  </a:cubicBezTo>
                  <a:cubicBezTo>
                    <a:pt x="11071" y="23498"/>
                    <a:pt x="11192" y="23582"/>
                    <a:pt x="11310" y="23671"/>
                  </a:cubicBezTo>
                  <a:cubicBezTo>
                    <a:pt x="11439" y="23767"/>
                    <a:pt x="11564" y="23871"/>
                    <a:pt x="11684" y="23976"/>
                  </a:cubicBezTo>
                  <a:cubicBezTo>
                    <a:pt x="12408" y="24728"/>
                    <a:pt x="13069" y="25539"/>
                    <a:pt x="13844" y="26243"/>
                  </a:cubicBezTo>
                  <a:cubicBezTo>
                    <a:pt x="14512" y="26936"/>
                    <a:pt x="15245" y="27565"/>
                    <a:pt x="16167" y="27903"/>
                  </a:cubicBezTo>
                  <a:cubicBezTo>
                    <a:pt x="16389" y="27985"/>
                    <a:pt x="16647" y="28041"/>
                    <a:pt x="16899" y="28041"/>
                  </a:cubicBezTo>
                  <a:cubicBezTo>
                    <a:pt x="17187" y="28041"/>
                    <a:pt x="17469" y="27967"/>
                    <a:pt x="17680" y="27774"/>
                  </a:cubicBezTo>
                  <a:cubicBezTo>
                    <a:pt x="17886" y="27587"/>
                    <a:pt x="17942" y="27360"/>
                    <a:pt x="17913" y="27130"/>
                  </a:cubicBezTo>
                  <a:cubicBezTo>
                    <a:pt x="17934" y="27129"/>
                    <a:pt x="17955" y="27130"/>
                    <a:pt x="17976" y="27127"/>
                  </a:cubicBezTo>
                  <a:cubicBezTo>
                    <a:pt x="18508" y="27012"/>
                    <a:pt x="18375" y="26290"/>
                    <a:pt x="18270" y="25914"/>
                  </a:cubicBezTo>
                  <a:cubicBezTo>
                    <a:pt x="18125" y="25382"/>
                    <a:pt x="17832" y="24898"/>
                    <a:pt x="17497" y="24456"/>
                  </a:cubicBezTo>
                  <a:cubicBezTo>
                    <a:pt x="17132" y="23976"/>
                    <a:pt x="16721" y="23526"/>
                    <a:pt x="16324" y="23069"/>
                  </a:cubicBezTo>
                  <a:cubicBezTo>
                    <a:pt x="15834" y="22505"/>
                    <a:pt x="15352" y="21936"/>
                    <a:pt x="14871" y="21363"/>
                  </a:cubicBezTo>
                  <a:cubicBezTo>
                    <a:pt x="14403" y="20806"/>
                    <a:pt x="13929" y="20253"/>
                    <a:pt x="13462" y="19696"/>
                  </a:cubicBezTo>
                  <a:cubicBezTo>
                    <a:pt x="13241" y="19430"/>
                    <a:pt x="13005" y="19171"/>
                    <a:pt x="12798" y="18894"/>
                  </a:cubicBezTo>
                  <a:cubicBezTo>
                    <a:pt x="12618" y="18657"/>
                    <a:pt x="12433" y="18240"/>
                    <a:pt x="12779" y="18063"/>
                  </a:cubicBezTo>
                  <a:lnTo>
                    <a:pt x="12779" y="18063"/>
                  </a:lnTo>
                  <a:cubicBezTo>
                    <a:pt x="14390" y="18685"/>
                    <a:pt x="15276" y="20341"/>
                    <a:pt x="16465" y="21486"/>
                  </a:cubicBezTo>
                  <a:cubicBezTo>
                    <a:pt x="17029" y="22029"/>
                    <a:pt x="17694" y="22452"/>
                    <a:pt x="18355" y="22869"/>
                  </a:cubicBezTo>
                  <a:cubicBezTo>
                    <a:pt x="18714" y="23094"/>
                    <a:pt x="19072" y="23321"/>
                    <a:pt x="19431" y="23546"/>
                  </a:cubicBezTo>
                  <a:cubicBezTo>
                    <a:pt x="19609" y="23658"/>
                    <a:pt x="19788" y="23772"/>
                    <a:pt x="19967" y="23884"/>
                  </a:cubicBezTo>
                  <a:cubicBezTo>
                    <a:pt x="20106" y="23970"/>
                    <a:pt x="20248" y="24071"/>
                    <a:pt x="20412" y="24097"/>
                  </a:cubicBezTo>
                  <a:cubicBezTo>
                    <a:pt x="20437" y="24100"/>
                    <a:pt x="20461" y="24102"/>
                    <a:pt x="20484" y="24102"/>
                  </a:cubicBezTo>
                  <a:cubicBezTo>
                    <a:pt x="20726" y="24102"/>
                    <a:pt x="20920" y="23911"/>
                    <a:pt x="21023" y="23708"/>
                  </a:cubicBezTo>
                  <a:cubicBezTo>
                    <a:pt x="21149" y="23451"/>
                    <a:pt x="21135" y="23153"/>
                    <a:pt x="21055" y="22881"/>
                  </a:cubicBezTo>
                  <a:cubicBezTo>
                    <a:pt x="20865" y="22247"/>
                    <a:pt x="20339" y="21724"/>
                    <a:pt x="19849" y="21290"/>
                  </a:cubicBezTo>
                  <a:cubicBezTo>
                    <a:pt x="18764" y="20330"/>
                    <a:pt x="17449" y="19656"/>
                    <a:pt x="16390" y="18663"/>
                  </a:cubicBezTo>
                  <a:cubicBezTo>
                    <a:pt x="15407" y="17733"/>
                    <a:pt x="14800" y="16403"/>
                    <a:pt x="13577" y="15736"/>
                  </a:cubicBezTo>
                  <a:cubicBezTo>
                    <a:pt x="13729" y="15402"/>
                    <a:pt x="13878" y="15069"/>
                    <a:pt x="14032" y="14736"/>
                  </a:cubicBezTo>
                  <a:cubicBezTo>
                    <a:pt x="15308" y="15578"/>
                    <a:pt x="16272" y="16698"/>
                    <a:pt x="17183" y="17905"/>
                  </a:cubicBezTo>
                  <a:cubicBezTo>
                    <a:pt x="18010" y="18999"/>
                    <a:pt x="18809" y="20133"/>
                    <a:pt x="19844" y="21053"/>
                  </a:cubicBezTo>
                  <a:cubicBezTo>
                    <a:pt x="20069" y="21254"/>
                    <a:pt x="20548" y="21711"/>
                    <a:pt x="20928" y="21711"/>
                  </a:cubicBezTo>
                  <a:cubicBezTo>
                    <a:pt x="21072" y="21711"/>
                    <a:pt x="21202" y="21646"/>
                    <a:pt x="21298" y="21476"/>
                  </a:cubicBezTo>
                  <a:cubicBezTo>
                    <a:pt x="21452" y="21207"/>
                    <a:pt x="21332" y="20858"/>
                    <a:pt x="21218" y="20592"/>
                  </a:cubicBezTo>
                  <a:cubicBezTo>
                    <a:pt x="21078" y="20263"/>
                    <a:pt x="20923" y="19941"/>
                    <a:pt x="20759" y="19622"/>
                  </a:cubicBezTo>
                  <a:cubicBezTo>
                    <a:pt x="20068" y="18287"/>
                    <a:pt x="19164" y="17055"/>
                    <a:pt x="18097" y="15983"/>
                  </a:cubicBezTo>
                  <a:cubicBezTo>
                    <a:pt x="17571" y="15452"/>
                    <a:pt x="16999" y="14982"/>
                    <a:pt x="16414" y="14520"/>
                  </a:cubicBezTo>
                  <a:cubicBezTo>
                    <a:pt x="15840" y="14063"/>
                    <a:pt x="15279" y="13578"/>
                    <a:pt x="14977" y="12902"/>
                  </a:cubicBezTo>
                  <a:cubicBezTo>
                    <a:pt x="14963" y="12871"/>
                    <a:pt x="14942" y="12850"/>
                    <a:pt x="14919" y="12834"/>
                  </a:cubicBezTo>
                  <a:cubicBezTo>
                    <a:pt x="15024" y="12612"/>
                    <a:pt x="15126" y="12389"/>
                    <a:pt x="15232" y="12166"/>
                  </a:cubicBezTo>
                  <a:cubicBezTo>
                    <a:pt x="15637" y="13606"/>
                    <a:pt x="17202" y="14331"/>
                    <a:pt x="18199" y="15343"/>
                  </a:cubicBezTo>
                  <a:cubicBezTo>
                    <a:pt x="19182" y="16336"/>
                    <a:pt x="19879" y="17587"/>
                    <a:pt x="20957" y="18490"/>
                  </a:cubicBezTo>
                  <a:cubicBezTo>
                    <a:pt x="21096" y="18605"/>
                    <a:pt x="21266" y="18713"/>
                    <a:pt x="21440" y="18713"/>
                  </a:cubicBezTo>
                  <a:cubicBezTo>
                    <a:pt x="21511" y="18713"/>
                    <a:pt x="21583" y="18696"/>
                    <a:pt x="21654" y="18653"/>
                  </a:cubicBezTo>
                  <a:cubicBezTo>
                    <a:pt x="21885" y="18515"/>
                    <a:pt x="21980" y="18204"/>
                    <a:pt x="22006" y="17955"/>
                  </a:cubicBezTo>
                  <a:cubicBezTo>
                    <a:pt x="22068" y="17338"/>
                    <a:pt x="21777" y="16709"/>
                    <a:pt x="21502" y="16163"/>
                  </a:cubicBezTo>
                  <a:cubicBezTo>
                    <a:pt x="20895" y="14955"/>
                    <a:pt x="19970" y="13971"/>
                    <a:pt x="18855" y="13195"/>
                  </a:cubicBezTo>
                  <a:cubicBezTo>
                    <a:pt x="17785" y="12451"/>
                    <a:pt x="16417" y="11677"/>
                    <a:pt x="16135" y="10316"/>
                  </a:cubicBezTo>
                  <a:cubicBezTo>
                    <a:pt x="16332" y="9924"/>
                    <a:pt x="16532" y="9534"/>
                    <a:pt x="16738" y="9147"/>
                  </a:cubicBezTo>
                  <a:cubicBezTo>
                    <a:pt x="17056" y="9628"/>
                    <a:pt x="17525" y="9994"/>
                    <a:pt x="18001" y="10317"/>
                  </a:cubicBezTo>
                  <a:cubicBezTo>
                    <a:pt x="18596" y="10728"/>
                    <a:pt x="19199" y="11126"/>
                    <a:pt x="19801" y="11529"/>
                  </a:cubicBezTo>
                  <a:cubicBezTo>
                    <a:pt x="20341" y="11892"/>
                    <a:pt x="20886" y="12254"/>
                    <a:pt x="21430" y="12616"/>
                  </a:cubicBezTo>
                  <a:cubicBezTo>
                    <a:pt x="21706" y="12800"/>
                    <a:pt x="21980" y="12995"/>
                    <a:pt x="22263" y="13172"/>
                  </a:cubicBezTo>
                  <a:cubicBezTo>
                    <a:pt x="22431" y="13279"/>
                    <a:pt x="22623" y="13380"/>
                    <a:pt x="22828" y="13380"/>
                  </a:cubicBezTo>
                  <a:cubicBezTo>
                    <a:pt x="22840" y="13380"/>
                    <a:pt x="22852" y="13380"/>
                    <a:pt x="22864" y="13379"/>
                  </a:cubicBezTo>
                  <a:cubicBezTo>
                    <a:pt x="23342" y="13352"/>
                    <a:pt x="23476" y="12820"/>
                    <a:pt x="23352" y="12441"/>
                  </a:cubicBezTo>
                  <a:cubicBezTo>
                    <a:pt x="23203" y="11983"/>
                    <a:pt x="22837" y="11565"/>
                    <a:pt x="22495" y="11231"/>
                  </a:cubicBezTo>
                  <a:cubicBezTo>
                    <a:pt x="21736" y="10488"/>
                    <a:pt x="20766" y="9998"/>
                    <a:pt x="19855" y="9466"/>
                  </a:cubicBezTo>
                  <a:cubicBezTo>
                    <a:pt x="19063" y="9005"/>
                    <a:pt x="17907" y="8394"/>
                    <a:pt x="17850" y="7374"/>
                  </a:cubicBezTo>
                  <a:cubicBezTo>
                    <a:pt x="17847" y="7324"/>
                    <a:pt x="17826" y="7287"/>
                    <a:pt x="17795" y="7263"/>
                  </a:cubicBezTo>
                  <a:cubicBezTo>
                    <a:pt x="17918" y="7054"/>
                    <a:pt x="18040" y="6847"/>
                    <a:pt x="18168" y="6641"/>
                  </a:cubicBezTo>
                  <a:cubicBezTo>
                    <a:pt x="18176" y="6633"/>
                    <a:pt x="18188" y="6626"/>
                    <a:pt x="18196" y="6617"/>
                  </a:cubicBezTo>
                  <a:cubicBezTo>
                    <a:pt x="18884" y="6771"/>
                    <a:pt x="19502" y="7044"/>
                    <a:pt x="20068" y="7477"/>
                  </a:cubicBezTo>
                  <a:cubicBezTo>
                    <a:pt x="20618" y="7901"/>
                    <a:pt x="21089" y="8415"/>
                    <a:pt x="21529" y="8946"/>
                  </a:cubicBezTo>
                  <a:cubicBezTo>
                    <a:pt x="21905" y="9398"/>
                    <a:pt x="22263" y="9862"/>
                    <a:pt x="22651" y="10306"/>
                  </a:cubicBezTo>
                  <a:cubicBezTo>
                    <a:pt x="22963" y="10662"/>
                    <a:pt x="23346" y="11139"/>
                    <a:pt x="23867" y="11157"/>
                  </a:cubicBezTo>
                  <a:cubicBezTo>
                    <a:pt x="23876" y="11158"/>
                    <a:pt x="23885" y="11158"/>
                    <a:pt x="23894" y="11158"/>
                  </a:cubicBezTo>
                  <a:cubicBezTo>
                    <a:pt x="24326" y="11158"/>
                    <a:pt x="24653" y="10797"/>
                    <a:pt x="24733" y="10400"/>
                  </a:cubicBezTo>
                  <a:cubicBezTo>
                    <a:pt x="24832" y="9903"/>
                    <a:pt x="24615" y="9371"/>
                    <a:pt x="24399" y="8924"/>
                  </a:cubicBezTo>
                  <a:cubicBezTo>
                    <a:pt x="23951" y="7994"/>
                    <a:pt x="23222" y="7199"/>
                    <a:pt x="22325" y="6660"/>
                  </a:cubicBezTo>
                  <a:cubicBezTo>
                    <a:pt x="21835" y="6365"/>
                    <a:pt x="21303" y="6152"/>
                    <a:pt x="20788" y="5908"/>
                  </a:cubicBezTo>
                  <a:cubicBezTo>
                    <a:pt x="20238" y="5645"/>
                    <a:pt x="19764" y="5340"/>
                    <a:pt x="19317" y="4926"/>
                  </a:cubicBezTo>
                  <a:cubicBezTo>
                    <a:pt x="20479" y="3307"/>
                    <a:pt x="21810" y="1839"/>
                    <a:pt x="23232" y="449"/>
                  </a:cubicBezTo>
                  <a:cubicBezTo>
                    <a:pt x="23094" y="291"/>
                    <a:pt x="22951" y="141"/>
                    <a:pt x="22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4"/>
            <p:cNvSpPr/>
            <p:nvPr/>
          </p:nvSpPr>
          <p:spPr>
            <a:xfrm>
              <a:off x="3994675" y="2455725"/>
              <a:ext cx="153150" cy="409525"/>
            </a:xfrm>
            <a:custGeom>
              <a:avLst/>
              <a:gdLst/>
              <a:ahLst/>
              <a:cxnLst/>
              <a:rect l="l" t="t" r="r" b="b"/>
              <a:pathLst>
                <a:path w="6126" h="16381" extrusionOk="0">
                  <a:moveTo>
                    <a:pt x="5307" y="353"/>
                  </a:moveTo>
                  <a:cubicBezTo>
                    <a:pt x="5179" y="479"/>
                    <a:pt x="5070" y="621"/>
                    <a:pt x="4965" y="768"/>
                  </a:cubicBezTo>
                  <a:cubicBezTo>
                    <a:pt x="4793" y="1011"/>
                    <a:pt x="4634" y="1265"/>
                    <a:pt x="4477" y="1516"/>
                  </a:cubicBezTo>
                  <a:cubicBezTo>
                    <a:pt x="4363" y="1273"/>
                    <a:pt x="4282" y="1022"/>
                    <a:pt x="4243" y="754"/>
                  </a:cubicBezTo>
                  <a:cubicBezTo>
                    <a:pt x="4243" y="748"/>
                    <a:pt x="4238" y="744"/>
                    <a:pt x="4237" y="741"/>
                  </a:cubicBezTo>
                  <a:cubicBezTo>
                    <a:pt x="4582" y="578"/>
                    <a:pt x="4938" y="443"/>
                    <a:pt x="5307" y="353"/>
                  </a:cubicBezTo>
                  <a:close/>
                  <a:moveTo>
                    <a:pt x="5586" y="300"/>
                  </a:moveTo>
                  <a:cubicBezTo>
                    <a:pt x="5670" y="635"/>
                    <a:pt x="5728" y="975"/>
                    <a:pt x="5768" y="1317"/>
                  </a:cubicBezTo>
                  <a:cubicBezTo>
                    <a:pt x="5568" y="1371"/>
                    <a:pt x="5372" y="1437"/>
                    <a:pt x="5169" y="1478"/>
                  </a:cubicBezTo>
                  <a:cubicBezTo>
                    <a:pt x="5017" y="1509"/>
                    <a:pt x="4866" y="1530"/>
                    <a:pt x="4712" y="1546"/>
                  </a:cubicBezTo>
                  <a:cubicBezTo>
                    <a:pt x="4853" y="1322"/>
                    <a:pt x="4992" y="1090"/>
                    <a:pt x="5141" y="872"/>
                  </a:cubicBezTo>
                  <a:cubicBezTo>
                    <a:pt x="5278" y="672"/>
                    <a:pt x="5433" y="486"/>
                    <a:pt x="5586" y="300"/>
                  </a:cubicBezTo>
                  <a:close/>
                  <a:moveTo>
                    <a:pt x="4115" y="800"/>
                  </a:moveTo>
                  <a:cubicBezTo>
                    <a:pt x="4143" y="1098"/>
                    <a:pt x="4236" y="1394"/>
                    <a:pt x="4393" y="1649"/>
                  </a:cubicBezTo>
                  <a:cubicBezTo>
                    <a:pt x="4238" y="1895"/>
                    <a:pt x="4085" y="2140"/>
                    <a:pt x="3932" y="2387"/>
                  </a:cubicBezTo>
                  <a:cubicBezTo>
                    <a:pt x="3804" y="2217"/>
                    <a:pt x="3696" y="2031"/>
                    <a:pt x="3611" y="1834"/>
                  </a:cubicBezTo>
                  <a:cubicBezTo>
                    <a:pt x="3556" y="1705"/>
                    <a:pt x="3511" y="1569"/>
                    <a:pt x="3477" y="1431"/>
                  </a:cubicBezTo>
                  <a:cubicBezTo>
                    <a:pt x="3458" y="1363"/>
                    <a:pt x="3445" y="1293"/>
                    <a:pt x="3433" y="1224"/>
                  </a:cubicBezTo>
                  <a:cubicBezTo>
                    <a:pt x="3430" y="1211"/>
                    <a:pt x="3428" y="1201"/>
                    <a:pt x="3427" y="1188"/>
                  </a:cubicBezTo>
                  <a:cubicBezTo>
                    <a:pt x="3653" y="1046"/>
                    <a:pt x="3881" y="916"/>
                    <a:pt x="4115" y="800"/>
                  </a:cubicBezTo>
                  <a:close/>
                  <a:moveTo>
                    <a:pt x="5776" y="1395"/>
                  </a:moveTo>
                  <a:cubicBezTo>
                    <a:pt x="5799" y="1625"/>
                    <a:pt x="5818" y="1855"/>
                    <a:pt x="5823" y="2088"/>
                  </a:cubicBezTo>
                  <a:cubicBezTo>
                    <a:pt x="5684" y="2125"/>
                    <a:pt x="5548" y="2174"/>
                    <a:pt x="5410" y="2217"/>
                  </a:cubicBezTo>
                  <a:cubicBezTo>
                    <a:pt x="5256" y="2267"/>
                    <a:pt x="5098" y="2311"/>
                    <a:pt x="4942" y="2352"/>
                  </a:cubicBezTo>
                  <a:cubicBezTo>
                    <a:pt x="4666" y="2424"/>
                    <a:pt x="4385" y="2474"/>
                    <a:pt x="4105" y="2530"/>
                  </a:cubicBezTo>
                  <a:cubicBezTo>
                    <a:pt x="4278" y="2247"/>
                    <a:pt x="4454" y="1963"/>
                    <a:pt x="4630" y="1682"/>
                  </a:cubicBezTo>
                  <a:cubicBezTo>
                    <a:pt x="4814" y="1662"/>
                    <a:pt x="4999" y="1635"/>
                    <a:pt x="5181" y="1593"/>
                  </a:cubicBezTo>
                  <a:cubicBezTo>
                    <a:pt x="5382" y="1544"/>
                    <a:pt x="5589" y="1486"/>
                    <a:pt x="5776" y="1395"/>
                  </a:cubicBezTo>
                  <a:close/>
                  <a:moveTo>
                    <a:pt x="3346" y="1239"/>
                  </a:moveTo>
                  <a:lnTo>
                    <a:pt x="3346" y="1245"/>
                  </a:lnTo>
                  <a:cubicBezTo>
                    <a:pt x="3357" y="1320"/>
                    <a:pt x="3374" y="1393"/>
                    <a:pt x="3391" y="1465"/>
                  </a:cubicBezTo>
                  <a:cubicBezTo>
                    <a:pt x="3427" y="1601"/>
                    <a:pt x="3474" y="1735"/>
                    <a:pt x="3528" y="1866"/>
                  </a:cubicBezTo>
                  <a:cubicBezTo>
                    <a:pt x="3620" y="2081"/>
                    <a:pt x="3740" y="2282"/>
                    <a:pt x="3882" y="2467"/>
                  </a:cubicBezTo>
                  <a:cubicBezTo>
                    <a:pt x="3722" y="2729"/>
                    <a:pt x="3560" y="2994"/>
                    <a:pt x="3404" y="3260"/>
                  </a:cubicBezTo>
                  <a:cubicBezTo>
                    <a:pt x="3218" y="3060"/>
                    <a:pt x="3042" y="2847"/>
                    <a:pt x="2895" y="2616"/>
                  </a:cubicBezTo>
                  <a:cubicBezTo>
                    <a:pt x="2818" y="2498"/>
                    <a:pt x="2746" y="2374"/>
                    <a:pt x="2681" y="2251"/>
                  </a:cubicBezTo>
                  <a:cubicBezTo>
                    <a:pt x="2617" y="2132"/>
                    <a:pt x="2569" y="1997"/>
                    <a:pt x="2492" y="1886"/>
                  </a:cubicBezTo>
                  <a:cubicBezTo>
                    <a:pt x="2488" y="1878"/>
                    <a:pt x="2479" y="1875"/>
                    <a:pt x="2472" y="1872"/>
                  </a:cubicBezTo>
                  <a:cubicBezTo>
                    <a:pt x="2749" y="1648"/>
                    <a:pt x="3040" y="1438"/>
                    <a:pt x="3336" y="1246"/>
                  </a:cubicBezTo>
                  <a:cubicBezTo>
                    <a:pt x="3340" y="1244"/>
                    <a:pt x="3342" y="1241"/>
                    <a:pt x="3346" y="1239"/>
                  </a:cubicBezTo>
                  <a:close/>
                  <a:moveTo>
                    <a:pt x="5825" y="2159"/>
                  </a:moveTo>
                  <a:lnTo>
                    <a:pt x="5825" y="2159"/>
                  </a:lnTo>
                  <a:cubicBezTo>
                    <a:pt x="5826" y="2299"/>
                    <a:pt x="5825" y="2438"/>
                    <a:pt x="5819" y="2579"/>
                  </a:cubicBezTo>
                  <a:cubicBezTo>
                    <a:pt x="5819" y="2587"/>
                    <a:pt x="5818" y="2597"/>
                    <a:pt x="5818" y="2606"/>
                  </a:cubicBezTo>
                  <a:cubicBezTo>
                    <a:pt x="5450" y="2763"/>
                    <a:pt x="5084" y="2919"/>
                    <a:pt x="4705" y="3045"/>
                  </a:cubicBezTo>
                  <a:cubicBezTo>
                    <a:pt x="4508" y="3111"/>
                    <a:pt x="4309" y="3169"/>
                    <a:pt x="4109" y="3223"/>
                  </a:cubicBezTo>
                  <a:cubicBezTo>
                    <a:pt x="4003" y="3251"/>
                    <a:pt x="3895" y="3278"/>
                    <a:pt x="3787" y="3302"/>
                  </a:cubicBezTo>
                  <a:cubicBezTo>
                    <a:pt x="3763" y="3308"/>
                    <a:pt x="3691" y="3331"/>
                    <a:pt x="3618" y="3349"/>
                  </a:cubicBezTo>
                  <a:cubicBezTo>
                    <a:pt x="3675" y="3251"/>
                    <a:pt x="3732" y="3150"/>
                    <a:pt x="3790" y="3053"/>
                  </a:cubicBezTo>
                  <a:cubicBezTo>
                    <a:pt x="3872" y="2916"/>
                    <a:pt x="3955" y="2779"/>
                    <a:pt x="4038" y="2643"/>
                  </a:cubicBezTo>
                  <a:cubicBezTo>
                    <a:pt x="4351" y="2607"/>
                    <a:pt x="4664" y="2533"/>
                    <a:pt x="4966" y="2451"/>
                  </a:cubicBezTo>
                  <a:cubicBezTo>
                    <a:pt x="5250" y="2374"/>
                    <a:pt x="5557" y="2294"/>
                    <a:pt x="5825" y="2159"/>
                  </a:cubicBezTo>
                  <a:close/>
                  <a:moveTo>
                    <a:pt x="5813" y="2689"/>
                  </a:moveTo>
                  <a:cubicBezTo>
                    <a:pt x="5798" y="2948"/>
                    <a:pt x="5769" y="3204"/>
                    <a:pt x="5732" y="3463"/>
                  </a:cubicBezTo>
                  <a:cubicBezTo>
                    <a:pt x="5734" y="3450"/>
                    <a:pt x="5728" y="3436"/>
                    <a:pt x="5717" y="3430"/>
                  </a:cubicBezTo>
                  <a:cubicBezTo>
                    <a:pt x="5685" y="3416"/>
                    <a:pt x="5653" y="3410"/>
                    <a:pt x="5621" y="3410"/>
                  </a:cubicBezTo>
                  <a:cubicBezTo>
                    <a:pt x="5463" y="3410"/>
                    <a:pt x="5307" y="3557"/>
                    <a:pt x="5173" y="3619"/>
                  </a:cubicBezTo>
                  <a:cubicBezTo>
                    <a:pt x="4942" y="3725"/>
                    <a:pt x="4688" y="3782"/>
                    <a:pt x="4443" y="3849"/>
                  </a:cubicBezTo>
                  <a:cubicBezTo>
                    <a:pt x="4004" y="3969"/>
                    <a:pt x="3567" y="4091"/>
                    <a:pt x="3129" y="4212"/>
                  </a:cubicBezTo>
                  <a:cubicBezTo>
                    <a:pt x="3269" y="3959"/>
                    <a:pt x="3411" y="3707"/>
                    <a:pt x="3559" y="3456"/>
                  </a:cubicBezTo>
                  <a:cubicBezTo>
                    <a:pt x="3677" y="3431"/>
                    <a:pt x="3796" y="3406"/>
                    <a:pt x="3915" y="3377"/>
                  </a:cubicBezTo>
                  <a:cubicBezTo>
                    <a:pt x="4150" y="3321"/>
                    <a:pt x="4383" y="3254"/>
                    <a:pt x="4612" y="3180"/>
                  </a:cubicBezTo>
                  <a:cubicBezTo>
                    <a:pt x="5023" y="3047"/>
                    <a:pt x="5429" y="2889"/>
                    <a:pt x="5813" y="2689"/>
                  </a:cubicBezTo>
                  <a:close/>
                  <a:moveTo>
                    <a:pt x="2438" y="1899"/>
                  </a:moveTo>
                  <a:cubicBezTo>
                    <a:pt x="2438" y="1903"/>
                    <a:pt x="2435" y="1905"/>
                    <a:pt x="2435" y="1906"/>
                  </a:cubicBezTo>
                  <a:cubicBezTo>
                    <a:pt x="2454" y="2045"/>
                    <a:pt x="2527" y="2189"/>
                    <a:pt x="2590" y="2312"/>
                  </a:cubicBezTo>
                  <a:cubicBezTo>
                    <a:pt x="2654" y="2440"/>
                    <a:pt x="2725" y="2560"/>
                    <a:pt x="2804" y="2678"/>
                  </a:cubicBezTo>
                  <a:cubicBezTo>
                    <a:pt x="2967" y="2915"/>
                    <a:pt x="3152" y="3128"/>
                    <a:pt x="3370" y="3315"/>
                  </a:cubicBezTo>
                  <a:cubicBezTo>
                    <a:pt x="3187" y="3623"/>
                    <a:pt x="3014" y="3936"/>
                    <a:pt x="2842" y="4253"/>
                  </a:cubicBezTo>
                  <a:cubicBezTo>
                    <a:pt x="2807" y="4205"/>
                    <a:pt x="2769" y="4161"/>
                    <a:pt x="2733" y="4112"/>
                  </a:cubicBezTo>
                  <a:cubicBezTo>
                    <a:pt x="2679" y="4039"/>
                    <a:pt x="2627" y="3962"/>
                    <a:pt x="2576" y="3885"/>
                  </a:cubicBezTo>
                  <a:cubicBezTo>
                    <a:pt x="2474" y="3734"/>
                    <a:pt x="2374" y="3578"/>
                    <a:pt x="2279" y="3417"/>
                  </a:cubicBezTo>
                  <a:cubicBezTo>
                    <a:pt x="2102" y="3119"/>
                    <a:pt x="1946" y="2807"/>
                    <a:pt x="1801" y="2489"/>
                  </a:cubicBezTo>
                  <a:cubicBezTo>
                    <a:pt x="2002" y="2282"/>
                    <a:pt x="2214" y="2084"/>
                    <a:pt x="2438" y="1899"/>
                  </a:cubicBezTo>
                  <a:close/>
                  <a:moveTo>
                    <a:pt x="1768" y="2529"/>
                  </a:moveTo>
                  <a:cubicBezTo>
                    <a:pt x="1889" y="2853"/>
                    <a:pt x="2034" y="3165"/>
                    <a:pt x="2200" y="3465"/>
                  </a:cubicBezTo>
                  <a:cubicBezTo>
                    <a:pt x="2292" y="3633"/>
                    <a:pt x="2391" y="3796"/>
                    <a:pt x="2496" y="3955"/>
                  </a:cubicBezTo>
                  <a:cubicBezTo>
                    <a:pt x="2549" y="4037"/>
                    <a:pt x="2605" y="4118"/>
                    <a:pt x="2662" y="4198"/>
                  </a:cubicBezTo>
                  <a:cubicBezTo>
                    <a:pt x="2702" y="4253"/>
                    <a:pt x="2740" y="4310"/>
                    <a:pt x="2784" y="4364"/>
                  </a:cubicBezTo>
                  <a:cubicBezTo>
                    <a:pt x="2718" y="4487"/>
                    <a:pt x="2655" y="4615"/>
                    <a:pt x="2590" y="4741"/>
                  </a:cubicBezTo>
                  <a:cubicBezTo>
                    <a:pt x="2308" y="4541"/>
                    <a:pt x="2058" y="4295"/>
                    <a:pt x="1853" y="4016"/>
                  </a:cubicBezTo>
                  <a:cubicBezTo>
                    <a:pt x="1737" y="3854"/>
                    <a:pt x="1638" y="3683"/>
                    <a:pt x="1553" y="3502"/>
                  </a:cubicBezTo>
                  <a:cubicBezTo>
                    <a:pt x="1478" y="3349"/>
                    <a:pt x="1431" y="3183"/>
                    <a:pt x="1365" y="3026"/>
                  </a:cubicBezTo>
                  <a:cubicBezTo>
                    <a:pt x="1428" y="2939"/>
                    <a:pt x="1495" y="2853"/>
                    <a:pt x="1561" y="2769"/>
                  </a:cubicBezTo>
                  <a:cubicBezTo>
                    <a:pt x="1629" y="2687"/>
                    <a:pt x="1697" y="2607"/>
                    <a:pt x="1768" y="2529"/>
                  </a:cubicBezTo>
                  <a:close/>
                  <a:moveTo>
                    <a:pt x="5732" y="3467"/>
                  </a:moveTo>
                  <a:cubicBezTo>
                    <a:pt x="5701" y="3677"/>
                    <a:pt x="5661" y="3884"/>
                    <a:pt x="5616" y="4090"/>
                  </a:cubicBezTo>
                  <a:cubicBezTo>
                    <a:pt x="5385" y="4146"/>
                    <a:pt x="5161" y="4239"/>
                    <a:pt x="4936" y="4311"/>
                  </a:cubicBezTo>
                  <a:cubicBezTo>
                    <a:pt x="4702" y="4386"/>
                    <a:pt x="4468" y="4459"/>
                    <a:pt x="4233" y="4527"/>
                  </a:cubicBezTo>
                  <a:cubicBezTo>
                    <a:pt x="3748" y="4666"/>
                    <a:pt x="3258" y="4786"/>
                    <a:pt x="2766" y="4893"/>
                  </a:cubicBezTo>
                  <a:cubicBezTo>
                    <a:pt x="2865" y="4698"/>
                    <a:pt x="2969" y="4505"/>
                    <a:pt x="3074" y="4314"/>
                  </a:cubicBezTo>
                  <a:cubicBezTo>
                    <a:pt x="3518" y="4196"/>
                    <a:pt x="3959" y="4077"/>
                    <a:pt x="4402" y="3961"/>
                  </a:cubicBezTo>
                  <a:cubicBezTo>
                    <a:pt x="4641" y="3897"/>
                    <a:pt x="4888" y="3843"/>
                    <a:pt x="5121" y="3755"/>
                  </a:cubicBezTo>
                  <a:cubicBezTo>
                    <a:pt x="5322" y="3677"/>
                    <a:pt x="5493" y="3531"/>
                    <a:pt x="5707" y="3494"/>
                  </a:cubicBezTo>
                  <a:cubicBezTo>
                    <a:pt x="5720" y="3492"/>
                    <a:pt x="5728" y="3480"/>
                    <a:pt x="5732" y="3467"/>
                  </a:cubicBezTo>
                  <a:close/>
                  <a:moveTo>
                    <a:pt x="1293" y="3131"/>
                  </a:moveTo>
                  <a:cubicBezTo>
                    <a:pt x="1334" y="3287"/>
                    <a:pt x="1404" y="3440"/>
                    <a:pt x="1473" y="3582"/>
                  </a:cubicBezTo>
                  <a:cubicBezTo>
                    <a:pt x="1560" y="3759"/>
                    <a:pt x="1666" y="3928"/>
                    <a:pt x="1785" y="4085"/>
                  </a:cubicBezTo>
                  <a:cubicBezTo>
                    <a:pt x="2000" y="4369"/>
                    <a:pt x="2262" y="4609"/>
                    <a:pt x="2556" y="4805"/>
                  </a:cubicBezTo>
                  <a:cubicBezTo>
                    <a:pt x="2471" y="4968"/>
                    <a:pt x="2390" y="5132"/>
                    <a:pt x="2308" y="5297"/>
                  </a:cubicBezTo>
                  <a:cubicBezTo>
                    <a:pt x="2157" y="5203"/>
                    <a:pt x="2024" y="5057"/>
                    <a:pt x="1906" y="4928"/>
                  </a:cubicBezTo>
                  <a:cubicBezTo>
                    <a:pt x="1778" y="4791"/>
                    <a:pt x="1659" y="4644"/>
                    <a:pt x="1553" y="4488"/>
                  </a:cubicBezTo>
                  <a:cubicBezTo>
                    <a:pt x="1446" y="4334"/>
                    <a:pt x="1353" y="4171"/>
                    <a:pt x="1270" y="4000"/>
                  </a:cubicBezTo>
                  <a:cubicBezTo>
                    <a:pt x="1191" y="3836"/>
                    <a:pt x="1140" y="3660"/>
                    <a:pt x="1066" y="3494"/>
                  </a:cubicBezTo>
                  <a:cubicBezTo>
                    <a:pt x="1137" y="3369"/>
                    <a:pt x="1212" y="3250"/>
                    <a:pt x="1293" y="3131"/>
                  </a:cubicBezTo>
                  <a:close/>
                  <a:moveTo>
                    <a:pt x="5583" y="4202"/>
                  </a:moveTo>
                  <a:cubicBezTo>
                    <a:pt x="5557" y="4311"/>
                    <a:pt x="5531" y="4422"/>
                    <a:pt x="5500" y="4530"/>
                  </a:cubicBezTo>
                  <a:cubicBezTo>
                    <a:pt x="5015" y="4697"/>
                    <a:pt x="4532" y="4877"/>
                    <a:pt x="4034" y="5013"/>
                  </a:cubicBezTo>
                  <a:cubicBezTo>
                    <a:pt x="3755" y="5090"/>
                    <a:pt x="3475" y="5158"/>
                    <a:pt x="3191" y="5218"/>
                  </a:cubicBezTo>
                  <a:cubicBezTo>
                    <a:pt x="3045" y="5247"/>
                    <a:pt x="2901" y="5276"/>
                    <a:pt x="2754" y="5303"/>
                  </a:cubicBezTo>
                  <a:cubicBezTo>
                    <a:pt x="2686" y="5316"/>
                    <a:pt x="2615" y="5324"/>
                    <a:pt x="2542" y="5335"/>
                  </a:cubicBezTo>
                  <a:cubicBezTo>
                    <a:pt x="2610" y="5196"/>
                    <a:pt x="2679" y="5060"/>
                    <a:pt x="2747" y="4924"/>
                  </a:cubicBezTo>
                  <a:cubicBezTo>
                    <a:pt x="2751" y="4930"/>
                    <a:pt x="2757" y="4934"/>
                    <a:pt x="2764" y="4934"/>
                  </a:cubicBezTo>
                  <a:cubicBezTo>
                    <a:pt x="2765" y="4934"/>
                    <a:pt x="2766" y="4934"/>
                    <a:pt x="2767" y="4934"/>
                  </a:cubicBezTo>
                  <a:cubicBezTo>
                    <a:pt x="3269" y="4835"/>
                    <a:pt x="3769" y="4720"/>
                    <a:pt x="4265" y="4591"/>
                  </a:cubicBezTo>
                  <a:cubicBezTo>
                    <a:pt x="4518" y="4524"/>
                    <a:pt x="4768" y="4456"/>
                    <a:pt x="5016" y="4381"/>
                  </a:cubicBezTo>
                  <a:cubicBezTo>
                    <a:pt x="5205" y="4325"/>
                    <a:pt x="5399" y="4274"/>
                    <a:pt x="5583" y="4202"/>
                  </a:cubicBezTo>
                  <a:close/>
                  <a:moveTo>
                    <a:pt x="998" y="3617"/>
                  </a:moveTo>
                  <a:cubicBezTo>
                    <a:pt x="1042" y="3779"/>
                    <a:pt x="1116" y="3939"/>
                    <a:pt x="1188" y="4085"/>
                  </a:cubicBezTo>
                  <a:cubicBezTo>
                    <a:pt x="1273" y="4260"/>
                    <a:pt x="1375" y="4425"/>
                    <a:pt x="1486" y="4582"/>
                  </a:cubicBezTo>
                  <a:cubicBezTo>
                    <a:pt x="1697" y="4879"/>
                    <a:pt x="1960" y="5178"/>
                    <a:pt x="2279" y="5359"/>
                  </a:cubicBezTo>
                  <a:cubicBezTo>
                    <a:pt x="2173" y="5575"/>
                    <a:pt x="2072" y="5794"/>
                    <a:pt x="1974" y="6014"/>
                  </a:cubicBezTo>
                  <a:cubicBezTo>
                    <a:pt x="1720" y="5728"/>
                    <a:pt x="1456" y="5452"/>
                    <a:pt x="1243" y="5132"/>
                  </a:cubicBezTo>
                  <a:cubicBezTo>
                    <a:pt x="1022" y="4799"/>
                    <a:pt x="873" y="4425"/>
                    <a:pt x="794" y="4033"/>
                  </a:cubicBezTo>
                  <a:cubicBezTo>
                    <a:pt x="853" y="3891"/>
                    <a:pt x="923" y="3753"/>
                    <a:pt x="998" y="3617"/>
                  </a:cubicBezTo>
                  <a:close/>
                  <a:moveTo>
                    <a:pt x="5469" y="4644"/>
                  </a:moveTo>
                  <a:lnTo>
                    <a:pt x="5469" y="4644"/>
                  </a:lnTo>
                  <a:cubicBezTo>
                    <a:pt x="5417" y="4813"/>
                    <a:pt x="5362" y="4981"/>
                    <a:pt x="5300" y="5145"/>
                  </a:cubicBezTo>
                  <a:cubicBezTo>
                    <a:pt x="5070" y="5237"/>
                    <a:pt x="4843" y="5337"/>
                    <a:pt x="4610" y="5423"/>
                  </a:cubicBezTo>
                  <a:cubicBezTo>
                    <a:pt x="4329" y="5528"/>
                    <a:pt x="4048" y="5623"/>
                    <a:pt x="3760" y="5709"/>
                  </a:cubicBezTo>
                  <a:cubicBezTo>
                    <a:pt x="3251" y="5860"/>
                    <a:pt x="2732" y="5981"/>
                    <a:pt x="2207" y="6066"/>
                  </a:cubicBezTo>
                  <a:cubicBezTo>
                    <a:pt x="2298" y="5857"/>
                    <a:pt x="2395" y="5652"/>
                    <a:pt x="2492" y="5446"/>
                  </a:cubicBezTo>
                  <a:cubicBezTo>
                    <a:pt x="2729" y="5422"/>
                    <a:pt x="2966" y="5364"/>
                    <a:pt x="3193" y="5316"/>
                  </a:cubicBezTo>
                  <a:cubicBezTo>
                    <a:pt x="3482" y="5255"/>
                    <a:pt x="3772" y="5188"/>
                    <a:pt x="4057" y="5110"/>
                  </a:cubicBezTo>
                  <a:cubicBezTo>
                    <a:pt x="4531" y="4982"/>
                    <a:pt x="5013" y="4839"/>
                    <a:pt x="5469" y="4644"/>
                  </a:cubicBezTo>
                  <a:close/>
                  <a:moveTo>
                    <a:pt x="740" y="4159"/>
                  </a:moveTo>
                  <a:cubicBezTo>
                    <a:pt x="924" y="4914"/>
                    <a:pt x="1390" y="5530"/>
                    <a:pt x="1956" y="6056"/>
                  </a:cubicBezTo>
                  <a:cubicBezTo>
                    <a:pt x="1907" y="6165"/>
                    <a:pt x="1858" y="6273"/>
                    <a:pt x="1811" y="6381"/>
                  </a:cubicBezTo>
                  <a:cubicBezTo>
                    <a:pt x="1798" y="6414"/>
                    <a:pt x="1787" y="6445"/>
                    <a:pt x="1774" y="6475"/>
                  </a:cubicBezTo>
                  <a:cubicBezTo>
                    <a:pt x="1495" y="6293"/>
                    <a:pt x="1236" y="6089"/>
                    <a:pt x="1016" y="5829"/>
                  </a:cubicBezTo>
                  <a:cubicBezTo>
                    <a:pt x="889" y="5680"/>
                    <a:pt x="779" y="5520"/>
                    <a:pt x="683" y="5347"/>
                  </a:cubicBezTo>
                  <a:cubicBezTo>
                    <a:pt x="638" y="5264"/>
                    <a:pt x="596" y="5176"/>
                    <a:pt x="557" y="5090"/>
                  </a:cubicBezTo>
                  <a:cubicBezTo>
                    <a:pt x="533" y="5032"/>
                    <a:pt x="513" y="4974"/>
                    <a:pt x="486" y="4918"/>
                  </a:cubicBezTo>
                  <a:cubicBezTo>
                    <a:pt x="554" y="4661"/>
                    <a:pt x="639" y="4407"/>
                    <a:pt x="740" y="4159"/>
                  </a:cubicBezTo>
                  <a:close/>
                  <a:moveTo>
                    <a:pt x="5259" y="5245"/>
                  </a:moveTo>
                  <a:cubicBezTo>
                    <a:pt x="5209" y="5372"/>
                    <a:pt x="5156" y="5497"/>
                    <a:pt x="5100" y="5623"/>
                  </a:cubicBezTo>
                  <a:cubicBezTo>
                    <a:pt x="4122" y="6092"/>
                    <a:pt x="3075" y="6404"/>
                    <a:pt x="2004" y="6550"/>
                  </a:cubicBezTo>
                  <a:cubicBezTo>
                    <a:pt x="2059" y="6411"/>
                    <a:pt x="2115" y="6275"/>
                    <a:pt x="2173" y="6138"/>
                  </a:cubicBezTo>
                  <a:cubicBezTo>
                    <a:pt x="2723" y="6053"/>
                    <a:pt x="3265" y="5940"/>
                    <a:pt x="3800" y="5781"/>
                  </a:cubicBezTo>
                  <a:cubicBezTo>
                    <a:pt x="4291" y="5636"/>
                    <a:pt x="4795" y="5472"/>
                    <a:pt x="5259" y="5245"/>
                  </a:cubicBezTo>
                  <a:close/>
                  <a:moveTo>
                    <a:pt x="446" y="5110"/>
                  </a:moveTo>
                  <a:cubicBezTo>
                    <a:pt x="489" y="5212"/>
                    <a:pt x="541" y="5314"/>
                    <a:pt x="591" y="5402"/>
                  </a:cubicBezTo>
                  <a:cubicBezTo>
                    <a:pt x="687" y="5578"/>
                    <a:pt x="802" y="5744"/>
                    <a:pt x="931" y="5897"/>
                  </a:cubicBezTo>
                  <a:cubicBezTo>
                    <a:pt x="1154" y="6161"/>
                    <a:pt x="1434" y="6399"/>
                    <a:pt x="1747" y="6551"/>
                  </a:cubicBezTo>
                  <a:cubicBezTo>
                    <a:pt x="1695" y="6682"/>
                    <a:pt x="1641" y="6814"/>
                    <a:pt x="1594" y="6947"/>
                  </a:cubicBezTo>
                  <a:cubicBezTo>
                    <a:pt x="1583" y="6941"/>
                    <a:pt x="1570" y="6936"/>
                    <a:pt x="1560" y="6931"/>
                  </a:cubicBezTo>
                  <a:cubicBezTo>
                    <a:pt x="1483" y="6892"/>
                    <a:pt x="1411" y="6845"/>
                    <a:pt x="1340" y="6795"/>
                  </a:cubicBezTo>
                  <a:cubicBezTo>
                    <a:pt x="1198" y="6696"/>
                    <a:pt x="1066" y="6581"/>
                    <a:pt x="938" y="6465"/>
                  </a:cubicBezTo>
                  <a:cubicBezTo>
                    <a:pt x="811" y="6346"/>
                    <a:pt x="687" y="6219"/>
                    <a:pt x="582" y="6080"/>
                  </a:cubicBezTo>
                  <a:cubicBezTo>
                    <a:pt x="482" y="5943"/>
                    <a:pt x="416" y="5798"/>
                    <a:pt x="355" y="5642"/>
                  </a:cubicBezTo>
                  <a:cubicBezTo>
                    <a:pt x="372" y="5464"/>
                    <a:pt x="406" y="5287"/>
                    <a:pt x="446" y="5110"/>
                  </a:cubicBezTo>
                  <a:close/>
                  <a:moveTo>
                    <a:pt x="5037" y="5754"/>
                  </a:moveTo>
                  <a:lnTo>
                    <a:pt x="5037" y="5754"/>
                  </a:lnTo>
                  <a:cubicBezTo>
                    <a:pt x="4917" y="6016"/>
                    <a:pt x="4782" y="6273"/>
                    <a:pt x="4631" y="6520"/>
                  </a:cubicBezTo>
                  <a:cubicBezTo>
                    <a:pt x="3714" y="6835"/>
                    <a:pt x="2766" y="7061"/>
                    <a:pt x="1795" y="7097"/>
                  </a:cubicBezTo>
                  <a:cubicBezTo>
                    <a:pt x="1846" y="6956"/>
                    <a:pt x="1900" y="6815"/>
                    <a:pt x="1953" y="6673"/>
                  </a:cubicBezTo>
                  <a:cubicBezTo>
                    <a:pt x="3023" y="6529"/>
                    <a:pt x="4061" y="6218"/>
                    <a:pt x="5037" y="5754"/>
                  </a:cubicBezTo>
                  <a:close/>
                  <a:moveTo>
                    <a:pt x="327" y="5887"/>
                  </a:moveTo>
                  <a:cubicBezTo>
                    <a:pt x="453" y="6133"/>
                    <a:pt x="666" y="6348"/>
                    <a:pt x="856" y="6526"/>
                  </a:cubicBezTo>
                  <a:cubicBezTo>
                    <a:pt x="988" y="6651"/>
                    <a:pt x="1127" y="6771"/>
                    <a:pt x="1276" y="6876"/>
                  </a:cubicBezTo>
                  <a:cubicBezTo>
                    <a:pt x="1350" y="6927"/>
                    <a:pt x="1426" y="6975"/>
                    <a:pt x="1509" y="7015"/>
                  </a:cubicBezTo>
                  <a:cubicBezTo>
                    <a:pt x="1524" y="7025"/>
                    <a:pt x="1541" y="7032"/>
                    <a:pt x="1558" y="7041"/>
                  </a:cubicBezTo>
                  <a:cubicBezTo>
                    <a:pt x="1502" y="7197"/>
                    <a:pt x="1445" y="7353"/>
                    <a:pt x="1391" y="7509"/>
                  </a:cubicBezTo>
                  <a:lnTo>
                    <a:pt x="1364" y="7488"/>
                  </a:lnTo>
                  <a:cubicBezTo>
                    <a:pt x="1300" y="7441"/>
                    <a:pt x="1239" y="7395"/>
                    <a:pt x="1175" y="7347"/>
                  </a:cubicBezTo>
                  <a:cubicBezTo>
                    <a:pt x="1049" y="7254"/>
                    <a:pt x="927" y="7150"/>
                    <a:pt x="814" y="7041"/>
                  </a:cubicBezTo>
                  <a:cubicBezTo>
                    <a:pt x="622" y="6856"/>
                    <a:pt x="460" y="6652"/>
                    <a:pt x="311" y="6436"/>
                  </a:cubicBezTo>
                  <a:cubicBezTo>
                    <a:pt x="307" y="6253"/>
                    <a:pt x="314" y="6070"/>
                    <a:pt x="327" y="5887"/>
                  </a:cubicBezTo>
                  <a:close/>
                  <a:moveTo>
                    <a:pt x="4563" y="6635"/>
                  </a:moveTo>
                  <a:lnTo>
                    <a:pt x="4563" y="6635"/>
                  </a:lnTo>
                  <a:cubicBezTo>
                    <a:pt x="4545" y="6665"/>
                    <a:pt x="4526" y="6699"/>
                    <a:pt x="4507" y="6729"/>
                  </a:cubicBezTo>
                  <a:cubicBezTo>
                    <a:pt x="4464" y="6792"/>
                    <a:pt x="4419" y="6856"/>
                    <a:pt x="4375" y="6922"/>
                  </a:cubicBezTo>
                  <a:cubicBezTo>
                    <a:pt x="4150" y="7019"/>
                    <a:pt x="3938" y="7137"/>
                    <a:pt x="3711" y="7227"/>
                  </a:cubicBezTo>
                  <a:cubicBezTo>
                    <a:pt x="3482" y="7317"/>
                    <a:pt x="3248" y="7395"/>
                    <a:pt x="3010" y="7459"/>
                  </a:cubicBezTo>
                  <a:cubicBezTo>
                    <a:pt x="2771" y="7523"/>
                    <a:pt x="2526" y="7573"/>
                    <a:pt x="2282" y="7608"/>
                  </a:cubicBezTo>
                  <a:cubicBezTo>
                    <a:pt x="2052" y="7641"/>
                    <a:pt x="1822" y="7655"/>
                    <a:pt x="1594" y="7682"/>
                  </a:cubicBezTo>
                  <a:cubicBezTo>
                    <a:pt x="1645" y="7523"/>
                    <a:pt x="1703" y="7363"/>
                    <a:pt x="1760" y="7205"/>
                  </a:cubicBezTo>
                  <a:cubicBezTo>
                    <a:pt x="2716" y="7141"/>
                    <a:pt x="3667" y="6977"/>
                    <a:pt x="4563" y="6635"/>
                  </a:cubicBezTo>
                  <a:close/>
                  <a:moveTo>
                    <a:pt x="325" y="6712"/>
                  </a:moveTo>
                  <a:cubicBezTo>
                    <a:pt x="445" y="6865"/>
                    <a:pt x="575" y="7010"/>
                    <a:pt x="714" y="7140"/>
                  </a:cubicBezTo>
                  <a:cubicBezTo>
                    <a:pt x="833" y="7254"/>
                    <a:pt x="963" y="7360"/>
                    <a:pt x="1099" y="7456"/>
                  </a:cubicBezTo>
                  <a:cubicBezTo>
                    <a:pt x="1163" y="7500"/>
                    <a:pt x="1228" y="7543"/>
                    <a:pt x="1297" y="7580"/>
                  </a:cubicBezTo>
                  <a:cubicBezTo>
                    <a:pt x="1317" y="7591"/>
                    <a:pt x="1338" y="7600"/>
                    <a:pt x="1357" y="7608"/>
                  </a:cubicBezTo>
                  <a:cubicBezTo>
                    <a:pt x="1296" y="7798"/>
                    <a:pt x="1235" y="7988"/>
                    <a:pt x="1180" y="8177"/>
                  </a:cubicBezTo>
                  <a:cubicBezTo>
                    <a:pt x="1014" y="8064"/>
                    <a:pt x="856" y="7935"/>
                    <a:pt x="717" y="7786"/>
                  </a:cubicBezTo>
                  <a:cubicBezTo>
                    <a:pt x="640" y="7702"/>
                    <a:pt x="568" y="7615"/>
                    <a:pt x="503" y="7525"/>
                  </a:cubicBezTo>
                  <a:cubicBezTo>
                    <a:pt x="476" y="7488"/>
                    <a:pt x="452" y="7451"/>
                    <a:pt x="428" y="7411"/>
                  </a:cubicBezTo>
                  <a:cubicBezTo>
                    <a:pt x="377" y="7183"/>
                    <a:pt x="342" y="6949"/>
                    <a:pt x="325" y="6712"/>
                  </a:cubicBezTo>
                  <a:close/>
                  <a:moveTo>
                    <a:pt x="4223" y="7126"/>
                  </a:moveTo>
                  <a:cubicBezTo>
                    <a:pt x="4116" y="7262"/>
                    <a:pt x="4006" y="7395"/>
                    <a:pt x="3888" y="7525"/>
                  </a:cubicBezTo>
                  <a:cubicBezTo>
                    <a:pt x="3886" y="7525"/>
                    <a:pt x="3884" y="7524"/>
                    <a:pt x="3882" y="7524"/>
                  </a:cubicBezTo>
                  <a:cubicBezTo>
                    <a:pt x="3879" y="7524"/>
                    <a:pt x="3876" y="7525"/>
                    <a:pt x="3872" y="7527"/>
                  </a:cubicBezTo>
                  <a:cubicBezTo>
                    <a:pt x="3668" y="7630"/>
                    <a:pt x="3478" y="7752"/>
                    <a:pt x="3269" y="7844"/>
                  </a:cubicBezTo>
                  <a:cubicBezTo>
                    <a:pt x="3065" y="7936"/>
                    <a:pt x="2852" y="8001"/>
                    <a:pt x="2638" y="8061"/>
                  </a:cubicBezTo>
                  <a:cubicBezTo>
                    <a:pt x="2244" y="8167"/>
                    <a:pt x="1835" y="8211"/>
                    <a:pt x="1426" y="8227"/>
                  </a:cubicBezTo>
                  <a:cubicBezTo>
                    <a:pt x="1473" y="8069"/>
                    <a:pt x="1523" y="7912"/>
                    <a:pt x="1573" y="7756"/>
                  </a:cubicBezTo>
                  <a:cubicBezTo>
                    <a:pt x="1640" y="7761"/>
                    <a:pt x="1707" y="7763"/>
                    <a:pt x="1775" y="7763"/>
                  </a:cubicBezTo>
                  <a:cubicBezTo>
                    <a:pt x="2205" y="7763"/>
                    <a:pt x="2649" y="7669"/>
                    <a:pt x="3057" y="7560"/>
                  </a:cubicBezTo>
                  <a:cubicBezTo>
                    <a:pt x="3303" y="7495"/>
                    <a:pt x="3546" y="7412"/>
                    <a:pt x="3782" y="7319"/>
                  </a:cubicBezTo>
                  <a:cubicBezTo>
                    <a:pt x="3928" y="7261"/>
                    <a:pt x="4080" y="7198"/>
                    <a:pt x="4223" y="7126"/>
                  </a:cubicBezTo>
                  <a:close/>
                  <a:moveTo>
                    <a:pt x="479" y="7628"/>
                  </a:moveTo>
                  <a:lnTo>
                    <a:pt x="479" y="7628"/>
                  </a:lnTo>
                  <a:cubicBezTo>
                    <a:pt x="534" y="7700"/>
                    <a:pt x="592" y="7771"/>
                    <a:pt x="659" y="7835"/>
                  </a:cubicBezTo>
                  <a:cubicBezTo>
                    <a:pt x="811" y="7986"/>
                    <a:pt x="981" y="8113"/>
                    <a:pt x="1170" y="8218"/>
                  </a:cubicBezTo>
                  <a:cubicBezTo>
                    <a:pt x="1113" y="8411"/>
                    <a:pt x="1058" y="8607"/>
                    <a:pt x="1006" y="8804"/>
                  </a:cubicBezTo>
                  <a:cubicBezTo>
                    <a:pt x="761" y="8441"/>
                    <a:pt x="591" y="8045"/>
                    <a:pt x="479" y="7628"/>
                  </a:cubicBezTo>
                  <a:close/>
                  <a:moveTo>
                    <a:pt x="3679" y="7740"/>
                  </a:moveTo>
                  <a:lnTo>
                    <a:pt x="3679" y="7740"/>
                  </a:lnTo>
                  <a:cubicBezTo>
                    <a:pt x="3013" y="8394"/>
                    <a:pt x="2176" y="8878"/>
                    <a:pt x="1246" y="8879"/>
                  </a:cubicBezTo>
                  <a:cubicBezTo>
                    <a:pt x="1294" y="8685"/>
                    <a:pt x="1348" y="8494"/>
                    <a:pt x="1405" y="8301"/>
                  </a:cubicBezTo>
                  <a:cubicBezTo>
                    <a:pt x="1494" y="8308"/>
                    <a:pt x="1582" y="8312"/>
                    <a:pt x="1670" y="8312"/>
                  </a:cubicBezTo>
                  <a:cubicBezTo>
                    <a:pt x="2012" y="8312"/>
                    <a:pt x="2350" y="8257"/>
                    <a:pt x="2682" y="8166"/>
                  </a:cubicBezTo>
                  <a:cubicBezTo>
                    <a:pt x="2903" y="8103"/>
                    <a:pt x="3122" y="8014"/>
                    <a:pt x="3332" y="7919"/>
                  </a:cubicBezTo>
                  <a:cubicBezTo>
                    <a:pt x="3447" y="7865"/>
                    <a:pt x="3566" y="7807"/>
                    <a:pt x="3679" y="7740"/>
                  </a:cubicBezTo>
                  <a:close/>
                  <a:moveTo>
                    <a:pt x="5636" y="0"/>
                  </a:moveTo>
                  <a:cubicBezTo>
                    <a:pt x="5629" y="0"/>
                    <a:pt x="5621" y="1"/>
                    <a:pt x="5613" y="4"/>
                  </a:cubicBezTo>
                  <a:cubicBezTo>
                    <a:pt x="4748" y="243"/>
                    <a:pt x="3912" y="600"/>
                    <a:pt x="3153" y="1083"/>
                  </a:cubicBezTo>
                  <a:cubicBezTo>
                    <a:pt x="1819" y="1933"/>
                    <a:pt x="720" y="3189"/>
                    <a:pt x="277" y="4735"/>
                  </a:cubicBezTo>
                  <a:cubicBezTo>
                    <a:pt x="60" y="5493"/>
                    <a:pt x="1" y="6296"/>
                    <a:pt x="113" y="7076"/>
                  </a:cubicBezTo>
                  <a:cubicBezTo>
                    <a:pt x="208" y="7742"/>
                    <a:pt x="463" y="8374"/>
                    <a:pt x="833" y="8931"/>
                  </a:cubicBezTo>
                  <a:cubicBezTo>
                    <a:pt x="818" y="8992"/>
                    <a:pt x="850" y="9070"/>
                    <a:pt x="930" y="9078"/>
                  </a:cubicBezTo>
                  <a:lnTo>
                    <a:pt x="937" y="9078"/>
                  </a:lnTo>
                  <a:cubicBezTo>
                    <a:pt x="894" y="9253"/>
                    <a:pt x="850" y="9426"/>
                    <a:pt x="812" y="9602"/>
                  </a:cubicBezTo>
                  <a:cubicBezTo>
                    <a:pt x="578" y="10694"/>
                    <a:pt x="439" y="11808"/>
                    <a:pt x="399" y="12923"/>
                  </a:cubicBezTo>
                  <a:cubicBezTo>
                    <a:pt x="379" y="13489"/>
                    <a:pt x="385" y="14057"/>
                    <a:pt x="415" y="14623"/>
                  </a:cubicBezTo>
                  <a:cubicBezTo>
                    <a:pt x="432" y="14899"/>
                    <a:pt x="453" y="15175"/>
                    <a:pt x="479" y="15450"/>
                  </a:cubicBezTo>
                  <a:cubicBezTo>
                    <a:pt x="507" y="15736"/>
                    <a:pt x="524" y="16029"/>
                    <a:pt x="612" y="16302"/>
                  </a:cubicBezTo>
                  <a:cubicBezTo>
                    <a:pt x="628" y="16355"/>
                    <a:pt x="674" y="16381"/>
                    <a:pt x="719" y="16381"/>
                  </a:cubicBezTo>
                  <a:cubicBezTo>
                    <a:pt x="771" y="16381"/>
                    <a:pt x="821" y="16346"/>
                    <a:pt x="822" y="16278"/>
                  </a:cubicBezTo>
                  <a:cubicBezTo>
                    <a:pt x="829" y="15965"/>
                    <a:pt x="767" y="15651"/>
                    <a:pt x="737" y="15338"/>
                  </a:cubicBezTo>
                  <a:cubicBezTo>
                    <a:pt x="709" y="15028"/>
                    <a:pt x="686" y="14719"/>
                    <a:pt x="673" y="14411"/>
                  </a:cubicBezTo>
                  <a:cubicBezTo>
                    <a:pt x="646" y="13800"/>
                    <a:pt x="648" y="13185"/>
                    <a:pt x="680" y="12574"/>
                  </a:cubicBezTo>
                  <a:cubicBezTo>
                    <a:pt x="743" y="11401"/>
                    <a:pt x="916" y="10232"/>
                    <a:pt x="1192" y="9087"/>
                  </a:cubicBezTo>
                  <a:cubicBezTo>
                    <a:pt x="1208" y="9087"/>
                    <a:pt x="1224" y="9087"/>
                    <a:pt x="1240" y="9087"/>
                  </a:cubicBezTo>
                  <a:cubicBezTo>
                    <a:pt x="1974" y="9087"/>
                    <a:pt x="2679" y="8801"/>
                    <a:pt x="3268" y="8366"/>
                  </a:cubicBezTo>
                  <a:cubicBezTo>
                    <a:pt x="4491" y="7464"/>
                    <a:pt x="5291" y="6033"/>
                    <a:pt x="5703" y="4585"/>
                  </a:cubicBezTo>
                  <a:cubicBezTo>
                    <a:pt x="5707" y="4569"/>
                    <a:pt x="5711" y="4551"/>
                    <a:pt x="5717" y="4534"/>
                  </a:cubicBezTo>
                  <a:cubicBezTo>
                    <a:pt x="5718" y="4531"/>
                    <a:pt x="5721" y="4531"/>
                    <a:pt x="5724" y="4530"/>
                  </a:cubicBezTo>
                  <a:cubicBezTo>
                    <a:pt x="5747" y="4520"/>
                    <a:pt x="5745" y="4493"/>
                    <a:pt x="5732" y="4474"/>
                  </a:cubicBezTo>
                  <a:cubicBezTo>
                    <a:pt x="6118" y="3041"/>
                    <a:pt x="6125" y="1508"/>
                    <a:pt x="5731" y="75"/>
                  </a:cubicBezTo>
                  <a:cubicBezTo>
                    <a:pt x="5719" y="32"/>
                    <a:pt x="5679" y="0"/>
                    <a:pt x="5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4"/>
            <p:cNvSpPr/>
            <p:nvPr/>
          </p:nvSpPr>
          <p:spPr>
            <a:xfrm>
              <a:off x="5295900" y="3344950"/>
              <a:ext cx="277450" cy="476925"/>
            </a:xfrm>
            <a:custGeom>
              <a:avLst/>
              <a:gdLst/>
              <a:ahLst/>
              <a:cxnLst/>
              <a:rect l="l" t="t" r="r" b="b"/>
              <a:pathLst>
                <a:path w="11098" h="19077" extrusionOk="0">
                  <a:moveTo>
                    <a:pt x="2072" y="342"/>
                  </a:moveTo>
                  <a:cubicBezTo>
                    <a:pt x="2427" y="578"/>
                    <a:pt x="2765" y="840"/>
                    <a:pt x="3085" y="1118"/>
                  </a:cubicBezTo>
                  <a:cubicBezTo>
                    <a:pt x="2948" y="1334"/>
                    <a:pt x="2823" y="1557"/>
                    <a:pt x="2672" y="1762"/>
                  </a:cubicBezTo>
                  <a:cubicBezTo>
                    <a:pt x="2560" y="1917"/>
                    <a:pt x="2440" y="2062"/>
                    <a:pt x="2313" y="2204"/>
                  </a:cubicBezTo>
                  <a:cubicBezTo>
                    <a:pt x="2254" y="1882"/>
                    <a:pt x="2189" y="1558"/>
                    <a:pt x="2143" y="1235"/>
                  </a:cubicBezTo>
                  <a:cubicBezTo>
                    <a:pt x="2101" y="938"/>
                    <a:pt x="2089" y="640"/>
                    <a:pt x="2072" y="342"/>
                  </a:cubicBezTo>
                  <a:close/>
                  <a:moveTo>
                    <a:pt x="1862" y="622"/>
                  </a:moveTo>
                  <a:lnTo>
                    <a:pt x="1862" y="622"/>
                  </a:lnTo>
                  <a:cubicBezTo>
                    <a:pt x="1849" y="842"/>
                    <a:pt x="1866" y="1064"/>
                    <a:pt x="1893" y="1286"/>
                  </a:cubicBezTo>
                  <a:cubicBezTo>
                    <a:pt x="1937" y="1649"/>
                    <a:pt x="2007" y="2011"/>
                    <a:pt x="2072" y="2373"/>
                  </a:cubicBezTo>
                  <a:cubicBezTo>
                    <a:pt x="1767" y="2245"/>
                    <a:pt x="1483" y="2083"/>
                    <a:pt x="1225" y="1873"/>
                  </a:cubicBezTo>
                  <a:cubicBezTo>
                    <a:pt x="1220" y="1869"/>
                    <a:pt x="1214" y="1867"/>
                    <a:pt x="1211" y="1866"/>
                  </a:cubicBezTo>
                  <a:cubicBezTo>
                    <a:pt x="1388" y="1433"/>
                    <a:pt x="1601" y="1015"/>
                    <a:pt x="1862" y="622"/>
                  </a:cubicBezTo>
                  <a:close/>
                  <a:moveTo>
                    <a:pt x="3156" y="1182"/>
                  </a:moveTo>
                  <a:cubicBezTo>
                    <a:pt x="3369" y="1372"/>
                    <a:pt x="3576" y="1568"/>
                    <a:pt x="3773" y="1775"/>
                  </a:cubicBezTo>
                  <a:cubicBezTo>
                    <a:pt x="3678" y="1924"/>
                    <a:pt x="3595" y="2083"/>
                    <a:pt x="3505" y="2236"/>
                  </a:cubicBezTo>
                  <a:cubicBezTo>
                    <a:pt x="3404" y="2409"/>
                    <a:pt x="3299" y="2580"/>
                    <a:pt x="3192" y="2749"/>
                  </a:cubicBezTo>
                  <a:cubicBezTo>
                    <a:pt x="3000" y="3046"/>
                    <a:pt x="2787" y="3323"/>
                    <a:pt x="2577" y="3607"/>
                  </a:cubicBezTo>
                  <a:cubicBezTo>
                    <a:pt x="2499" y="3204"/>
                    <a:pt x="2424" y="2800"/>
                    <a:pt x="2349" y="2395"/>
                  </a:cubicBezTo>
                  <a:cubicBezTo>
                    <a:pt x="2502" y="2224"/>
                    <a:pt x="2648" y="2048"/>
                    <a:pt x="2777" y="1856"/>
                  </a:cubicBezTo>
                  <a:cubicBezTo>
                    <a:pt x="2921" y="1646"/>
                    <a:pt x="3061" y="1422"/>
                    <a:pt x="3156" y="1182"/>
                  </a:cubicBezTo>
                  <a:close/>
                  <a:moveTo>
                    <a:pt x="1147" y="2019"/>
                  </a:moveTo>
                  <a:cubicBezTo>
                    <a:pt x="1422" y="2268"/>
                    <a:pt x="1750" y="2461"/>
                    <a:pt x="2106" y="2563"/>
                  </a:cubicBezTo>
                  <a:cubicBezTo>
                    <a:pt x="2170" y="2913"/>
                    <a:pt x="2234" y="3266"/>
                    <a:pt x="2299" y="3618"/>
                  </a:cubicBezTo>
                  <a:cubicBezTo>
                    <a:pt x="2041" y="3569"/>
                    <a:pt x="1788" y="3491"/>
                    <a:pt x="1547" y="3380"/>
                  </a:cubicBezTo>
                  <a:cubicBezTo>
                    <a:pt x="1388" y="3308"/>
                    <a:pt x="1235" y="3222"/>
                    <a:pt x="1090" y="3125"/>
                  </a:cubicBezTo>
                  <a:cubicBezTo>
                    <a:pt x="1018" y="3076"/>
                    <a:pt x="947" y="3025"/>
                    <a:pt x="878" y="2973"/>
                  </a:cubicBezTo>
                  <a:cubicBezTo>
                    <a:pt x="865" y="2963"/>
                    <a:pt x="855" y="2953"/>
                    <a:pt x="844" y="2944"/>
                  </a:cubicBezTo>
                  <a:cubicBezTo>
                    <a:pt x="930" y="2632"/>
                    <a:pt x="1032" y="2323"/>
                    <a:pt x="1147" y="2019"/>
                  </a:cubicBezTo>
                  <a:close/>
                  <a:moveTo>
                    <a:pt x="3836" y="1839"/>
                  </a:moveTo>
                  <a:cubicBezTo>
                    <a:pt x="3955" y="1965"/>
                    <a:pt x="4070" y="2094"/>
                    <a:pt x="4182" y="2228"/>
                  </a:cubicBezTo>
                  <a:cubicBezTo>
                    <a:pt x="4186" y="2235"/>
                    <a:pt x="4192" y="2243"/>
                    <a:pt x="4199" y="2252"/>
                  </a:cubicBezTo>
                  <a:cubicBezTo>
                    <a:pt x="3997" y="2700"/>
                    <a:pt x="3792" y="3147"/>
                    <a:pt x="3552" y="3579"/>
                  </a:cubicBezTo>
                  <a:cubicBezTo>
                    <a:pt x="3427" y="3803"/>
                    <a:pt x="3295" y="4020"/>
                    <a:pt x="3156" y="4235"/>
                  </a:cubicBezTo>
                  <a:cubicBezTo>
                    <a:pt x="3082" y="4350"/>
                    <a:pt x="3007" y="4462"/>
                    <a:pt x="2929" y="4573"/>
                  </a:cubicBezTo>
                  <a:cubicBezTo>
                    <a:pt x="2912" y="4599"/>
                    <a:pt x="2865" y="4679"/>
                    <a:pt x="2814" y="4755"/>
                  </a:cubicBezTo>
                  <a:cubicBezTo>
                    <a:pt x="2784" y="4616"/>
                    <a:pt x="2752" y="4479"/>
                    <a:pt x="2723" y="4343"/>
                  </a:cubicBezTo>
                  <a:cubicBezTo>
                    <a:pt x="2685" y="4150"/>
                    <a:pt x="2647" y="3956"/>
                    <a:pt x="2610" y="3763"/>
                  </a:cubicBezTo>
                  <a:cubicBezTo>
                    <a:pt x="2865" y="3472"/>
                    <a:pt x="3089" y="3143"/>
                    <a:pt x="3297" y="2818"/>
                  </a:cubicBezTo>
                  <a:cubicBezTo>
                    <a:pt x="3491" y="2513"/>
                    <a:pt x="3704" y="2182"/>
                    <a:pt x="3836" y="1839"/>
                  </a:cubicBezTo>
                  <a:close/>
                  <a:moveTo>
                    <a:pt x="812" y="3062"/>
                  </a:moveTo>
                  <a:cubicBezTo>
                    <a:pt x="814" y="3065"/>
                    <a:pt x="815" y="3065"/>
                    <a:pt x="817" y="3066"/>
                  </a:cubicBezTo>
                  <a:cubicBezTo>
                    <a:pt x="890" y="3125"/>
                    <a:pt x="966" y="3178"/>
                    <a:pt x="1042" y="3228"/>
                  </a:cubicBezTo>
                  <a:cubicBezTo>
                    <a:pt x="1188" y="3323"/>
                    <a:pt x="1342" y="3407"/>
                    <a:pt x="1500" y="3478"/>
                  </a:cubicBezTo>
                  <a:cubicBezTo>
                    <a:pt x="1761" y="3597"/>
                    <a:pt x="2038" y="3679"/>
                    <a:pt x="2322" y="3729"/>
                  </a:cubicBezTo>
                  <a:cubicBezTo>
                    <a:pt x="2393" y="4103"/>
                    <a:pt x="2467" y="4478"/>
                    <a:pt x="2545" y="4850"/>
                  </a:cubicBezTo>
                  <a:cubicBezTo>
                    <a:pt x="2210" y="4824"/>
                    <a:pt x="1871" y="4775"/>
                    <a:pt x="1546" y="4687"/>
                  </a:cubicBezTo>
                  <a:cubicBezTo>
                    <a:pt x="1377" y="4643"/>
                    <a:pt x="1211" y="4592"/>
                    <a:pt x="1045" y="4533"/>
                  </a:cubicBezTo>
                  <a:cubicBezTo>
                    <a:pt x="890" y="4478"/>
                    <a:pt x="733" y="4396"/>
                    <a:pt x="571" y="4357"/>
                  </a:cubicBezTo>
                  <a:cubicBezTo>
                    <a:pt x="567" y="4356"/>
                    <a:pt x="564" y="4356"/>
                    <a:pt x="560" y="4356"/>
                  </a:cubicBezTo>
                  <a:cubicBezTo>
                    <a:pt x="552" y="4356"/>
                    <a:pt x="546" y="4358"/>
                    <a:pt x="540" y="4360"/>
                  </a:cubicBezTo>
                  <a:cubicBezTo>
                    <a:pt x="604" y="3925"/>
                    <a:pt x="696" y="3493"/>
                    <a:pt x="807" y="3072"/>
                  </a:cubicBezTo>
                  <a:cubicBezTo>
                    <a:pt x="809" y="3069"/>
                    <a:pt x="812" y="3066"/>
                    <a:pt x="812" y="3062"/>
                  </a:cubicBezTo>
                  <a:close/>
                  <a:moveTo>
                    <a:pt x="4263" y="2330"/>
                  </a:moveTo>
                  <a:cubicBezTo>
                    <a:pt x="4466" y="2578"/>
                    <a:pt x="4654" y="2838"/>
                    <a:pt x="4835" y="3102"/>
                  </a:cubicBezTo>
                  <a:cubicBezTo>
                    <a:pt x="4826" y="3092"/>
                    <a:pt x="4815" y="3084"/>
                    <a:pt x="4803" y="3084"/>
                  </a:cubicBezTo>
                  <a:cubicBezTo>
                    <a:pt x="4800" y="3084"/>
                    <a:pt x="4797" y="3085"/>
                    <a:pt x="4793" y="3086"/>
                  </a:cubicBezTo>
                  <a:cubicBezTo>
                    <a:pt x="4554" y="3166"/>
                    <a:pt x="4539" y="3509"/>
                    <a:pt x="4454" y="3708"/>
                  </a:cubicBezTo>
                  <a:cubicBezTo>
                    <a:pt x="4332" y="3997"/>
                    <a:pt x="4146" y="4261"/>
                    <a:pt x="3979" y="4526"/>
                  </a:cubicBezTo>
                  <a:cubicBezTo>
                    <a:pt x="3681" y="5002"/>
                    <a:pt x="3383" y="5474"/>
                    <a:pt x="3085" y="5949"/>
                  </a:cubicBezTo>
                  <a:cubicBezTo>
                    <a:pt x="3002" y="5602"/>
                    <a:pt x="2922" y="5253"/>
                    <a:pt x="2845" y="4904"/>
                  </a:cubicBezTo>
                  <a:cubicBezTo>
                    <a:pt x="2935" y="4783"/>
                    <a:pt x="3021" y="4661"/>
                    <a:pt x="3105" y="4536"/>
                  </a:cubicBezTo>
                  <a:cubicBezTo>
                    <a:pt x="3271" y="4289"/>
                    <a:pt x="3430" y="4037"/>
                    <a:pt x="3576" y="3777"/>
                  </a:cubicBezTo>
                  <a:cubicBezTo>
                    <a:pt x="3841" y="3315"/>
                    <a:pt x="4080" y="2832"/>
                    <a:pt x="4263" y="2330"/>
                  </a:cubicBezTo>
                  <a:close/>
                  <a:moveTo>
                    <a:pt x="536" y="4417"/>
                  </a:moveTo>
                  <a:cubicBezTo>
                    <a:pt x="537" y="4421"/>
                    <a:pt x="537" y="4423"/>
                    <a:pt x="540" y="4427"/>
                  </a:cubicBezTo>
                  <a:cubicBezTo>
                    <a:pt x="673" y="4538"/>
                    <a:pt x="859" y="4607"/>
                    <a:pt x="1019" y="4670"/>
                  </a:cubicBezTo>
                  <a:cubicBezTo>
                    <a:pt x="1183" y="4733"/>
                    <a:pt x="1349" y="4783"/>
                    <a:pt x="1519" y="4824"/>
                  </a:cubicBezTo>
                  <a:cubicBezTo>
                    <a:pt x="1822" y="4895"/>
                    <a:pt x="2125" y="4934"/>
                    <a:pt x="2434" y="4934"/>
                  </a:cubicBezTo>
                  <a:cubicBezTo>
                    <a:pt x="2477" y="4934"/>
                    <a:pt x="2521" y="4934"/>
                    <a:pt x="2565" y="4932"/>
                  </a:cubicBezTo>
                  <a:cubicBezTo>
                    <a:pt x="2654" y="5365"/>
                    <a:pt x="2755" y="5796"/>
                    <a:pt x="2861" y="6225"/>
                  </a:cubicBezTo>
                  <a:cubicBezTo>
                    <a:pt x="2790" y="6210"/>
                    <a:pt x="2718" y="6202"/>
                    <a:pt x="2647" y="6188"/>
                  </a:cubicBezTo>
                  <a:cubicBezTo>
                    <a:pt x="2535" y="6165"/>
                    <a:pt x="2425" y="6139"/>
                    <a:pt x="2313" y="6112"/>
                  </a:cubicBezTo>
                  <a:cubicBezTo>
                    <a:pt x="2092" y="6060"/>
                    <a:pt x="1874" y="5999"/>
                    <a:pt x="1655" y="5932"/>
                  </a:cubicBezTo>
                  <a:cubicBezTo>
                    <a:pt x="1246" y="5806"/>
                    <a:pt x="844" y="5654"/>
                    <a:pt x="449" y="5485"/>
                  </a:cubicBezTo>
                  <a:cubicBezTo>
                    <a:pt x="455" y="5129"/>
                    <a:pt x="483" y="4772"/>
                    <a:pt x="536" y="4417"/>
                  </a:cubicBezTo>
                  <a:close/>
                  <a:moveTo>
                    <a:pt x="4837" y="3107"/>
                  </a:moveTo>
                  <a:lnTo>
                    <a:pt x="4837" y="3107"/>
                  </a:lnTo>
                  <a:cubicBezTo>
                    <a:pt x="4984" y="3325"/>
                    <a:pt x="5121" y="3544"/>
                    <a:pt x="5249" y="3771"/>
                  </a:cubicBezTo>
                  <a:cubicBezTo>
                    <a:pt x="5087" y="4016"/>
                    <a:pt x="4958" y="4286"/>
                    <a:pt x="4815" y="4538"/>
                  </a:cubicBezTo>
                  <a:cubicBezTo>
                    <a:pt x="4664" y="4800"/>
                    <a:pt x="4510" y="5061"/>
                    <a:pt x="4352" y="5321"/>
                  </a:cubicBezTo>
                  <a:cubicBezTo>
                    <a:pt x="4027" y="5850"/>
                    <a:pt x="3681" y="6366"/>
                    <a:pt x="3321" y="6874"/>
                  </a:cubicBezTo>
                  <a:cubicBezTo>
                    <a:pt x="3250" y="6613"/>
                    <a:pt x="3185" y="6351"/>
                    <a:pt x="3121" y="6088"/>
                  </a:cubicBezTo>
                  <a:cubicBezTo>
                    <a:pt x="3426" y="5613"/>
                    <a:pt x="3732" y="5138"/>
                    <a:pt x="4037" y="4662"/>
                  </a:cubicBezTo>
                  <a:cubicBezTo>
                    <a:pt x="4203" y="4406"/>
                    <a:pt x="4383" y="4152"/>
                    <a:pt x="4520" y="3876"/>
                  </a:cubicBezTo>
                  <a:cubicBezTo>
                    <a:pt x="4640" y="3637"/>
                    <a:pt x="4674" y="3366"/>
                    <a:pt x="4837" y="3151"/>
                  </a:cubicBezTo>
                  <a:cubicBezTo>
                    <a:pt x="4849" y="3139"/>
                    <a:pt x="4846" y="3122"/>
                    <a:pt x="4837" y="3107"/>
                  </a:cubicBezTo>
                  <a:close/>
                  <a:moveTo>
                    <a:pt x="448" y="5548"/>
                  </a:moveTo>
                  <a:lnTo>
                    <a:pt x="448" y="5548"/>
                  </a:lnTo>
                  <a:cubicBezTo>
                    <a:pt x="828" y="5741"/>
                    <a:pt x="1217" y="5905"/>
                    <a:pt x="1618" y="6042"/>
                  </a:cubicBezTo>
                  <a:cubicBezTo>
                    <a:pt x="1841" y="6118"/>
                    <a:pt x="2065" y="6183"/>
                    <a:pt x="2295" y="6243"/>
                  </a:cubicBezTo>
                  <a:cubicBezTo>
                    <a:pt x="2411" y="6273"/>
                    <a:pt x="2530" y="6300"/>
                    <a:pt x="2647" y="6325"/>
                  </a:cubicBezTo>
                  <a:cubicBezTo>
                    <a:pt x="2728" y="6344"/>
                    <a:pt x="2813" y="6364"/>
                    <a:pt x="2895" y="6374"/>
                  </a:cubicBezTo>
                  <a:cubicBezTo>
                    <a:pt x="2938" y="6544"/>
                    <a:pt x="2986" y="6713"/>
                    <a:pt x="3033" y="6881"/>
                  </a:cubicBezTo>
                  <a:cubicBezTo>
                    <a:pt x="2870" y="6901"/>
                    <a:pt x="2706" y="6911"/>
                    <a:pt x="2543" y="6911"/>
                  </a:cubicBezTo>
                  <a:cubicBezTo>
                    <a:pt x="2280" y="6911"/>
                    <a:pt x="2017" y="6885"/>
                    <a:pt x="1759" y="6832"/>
                  </a:cubicBezTo>
                  <a:cubicBezTo>
                    <a:pt x="1519" y="6782"/>
                    <a:pt x="1285" y="6707"/>
                    <a:pt x="1058" y="6615"/>
                  </a:cubicBezTo>
                  <a:cubicBezTo>
                    <a:pt x="862" y="6535"/>
                    <a:pt x="682" y="6427"/>
                    <a:pt x="493" y="6335"/>
                  </a:cubicBezTo>
                  <a:cubicBezTo>
                    <a:pt x="476" y="6203"/>
                    <a:pt x="465" y="6073"/>
                    <a:pt x="458" y="5939"/>
                  </a:cubicBezTo>
                  <a:cubicBezTo>
                    <a:pt x="451" y="5807"/>
                    <a:pt x="448" y="5677"/>
                    <a:pt x="448" y="5548"/>
                  </a:cubicBezTo>
                  <a:close/>
                  <a:moveTo>
                    <a:pt x="5314" y="3898"/>
                  </a:moveTo>
                  <a:cubicBezTo>
                    <a:pt x="5382" y="4020"/>
                    <a:pt x="5449" y="4140"/>
                    <a:pt x="5511" y="4267"/>
                  </a:cubicBezTo>
                  <a:cubicBezTo>
                    <a:pt x="5206" y="4824"/>
                    <a:pt x="4917" y="5389"/>
                    <a:pt x="4575" y="5928"/>
                  </a:cubicBezTo>
                  <a:cubicBezTo>
                    <a:pt x="4385" y="6230"/>
                    <a:pt x="4185" y="6524"/>
                    <a:pt x="3978" y="6813"/>
                  </a:cubicBezTo>
                  <a:cubicBezTo>
                    <a:pt x="3871" y="6961"/>
                    <a:pt x="3761" y="7108"/>
                    <a:pt x="3651" y="7253"/>
                  </a:cubicBezTo>
                  <a:cubicBezTo>
                    <a:pt x="3597" y="7323"/>
                    <a:pt x="3541" y="7389"/>
                    <a:pt x="3484" y="7459"/>
                  </a:cubicBezTo>
                  <a:cubicBezTo>
                    <a:pt x="3431" y="7279"/>
                    <a:pt x="3382" y="7096"/>
                    <a:pt x="3331" y="6913"/>
                  </a:cubicBezTo>
                  <a:lnTo>
                    <a:pt x="3331" y="6913"/>
                  </a:lnTo>
                  <a:cubicBezTo>
                    <a:pt x="3333" y="6914"/>
                    <a:pt x="3336" y="6915"/>
                    <a:pt x="3339" y="6915"/>
                  </a:cubicBezTo>
                  <a:cubicBezTo>
                    <a:pt x="3345" y="6915"/>
                    <a:pt x="3351" y="6911"/>
                    <a:pt x="3356" y="6906"/>
                  </a:cubicBezTo>
                  <a:cubicBezTo>
                    <a:pt x="3732" y="6396"/>
                    <a:pt x="4093" y="5877"/>
                    <a:pt x="4437" y="5346"/>
                  </a:cubicBezTo>
                  <a:cubicBezTo>
                    <a:pt x="4612" y="5080"/>
                    <a:pt x="4782" y="4807"/>
                    <a:pt x="4947" y="4533"/>
                  </a:cubicBezTo>
                  <a:cubicBezTo>
                    <a:pt x="5071" y="4325"/>
                    <a:pt x="5208" y="4118"/>
                    <a:pt x="5314" y="3898"/>
                  </a:cubicBezTo>
                  <a:close/>
                  <a:moveTo>
                    <a:pt x="514" y="6491"/>
                  </a:moveTo>
                  <a:lnTo>
                    <a:pt x="514" y="6491"/>
                  </a:lnTo>
                  <a:cubicBezTo>
                    <a:pt x="680" y="6601"/>
                    <a:pt x="872" y="6683"/>
                    <a:pt x="1054" y="6754"/>
                  </a:cubicBezTo>
                  <a:cubicBezTo>
                    <a:pt x="1281" y="6842"/>
                    <a:pt x="1516" y="6907"/>
                    <a:pt x="1756" y="6952"/>
                  </a:cubicBezTo>
                  <a:cubicBezTo>
                    <a:pt x="1979" y="6994"/>
                    <a:pt x="2205" y="7013"/>
                    <a:pt x="2430" y="7013"/>
                  </a:cubicBezTo>
                  <a:cubicBezTo>
                    <a:pt x="2639" y="7013"/>
                    <a:pt x="2848" y="6996"/>
                    <a:pt x="3055" y="6964"/>
                  </a:cubicBezTo>
                  <a:cubicBezTo>
                    <a:pt x="3114" y="7184"/>
                    <a:pt x="3176" y="7402"/>
                    <a:pt x="3240" y="7621"/>
                  </a:cubicBezTo>
                  <a:cubicBezTo>
                    <a:pt x="3152" y="7637"/>
                    <a:pt x="3060" y="7643"/>
                    <a:pt x="2968" y="7643"/>
                  </a:cubicBezTo>
                  <a:cubicBezTo>
                    <a:pt x="2831" y="7643"/>
                    <a:pt x="2694" y="7630"/>
                    <a:pt x="2566" y="7619"/>
                  </a:cubicBezTo>
                  <a:cubicBezTo>
                    <a:pt x="2335" y="7599"/>
                    <a:pt x="2105" y="7565"/>
                    <a:pt x="1878" y="7513"/>
                  </a:cubicBezTo>
                  <a:cubicBezTo>
                    <a:pt x="1652" y="7459"/>
                    <a:pt x="1431" y="7388"/>
                    <a:pt x="1217" y="7301"/>
                  </a:cubicBezTo>
                  <a:cubicBezTo>
                    <a:pt x="1007" y="7216"/>
                    <a:pt x="814" y="7101"/>
                    <a:pt x="608" y="7011"/>
                  </a:cubicBezTo>
                  <a:lnTo>
                    <a:pt x="607" y="7011"/>
                  </a:lnTo>
                  <a:cubicBezTo>
                    <a:pt x="573" y="6839"/>
                    <a:pt x="539" y="6664"/>
                    <a:pt x="514" y="6491"/>
                  </a:cubicBezTo>
                  <a:close/>
                  <a:moveTo>
                    <a:pt x="5575" y="4400"/>
                  </a:moveTo>
                  <a:cubicBezTo>
                    <a:pt x="5669" y="4597"/>
                    <a:pt x="5758" y="4793"/>
                    <a:pt x="5838" y="4996"/>
                  </a:cubicBezTo>
                  <a:cubicBezTo>
                    <a:pt x="5704" y="5271"/>
                    <a:pt x="5579" y="5551"/>
                    <a:pt x="5440" y="5822"/>
                  </a:cubicBezTo>
                  <a:cubicBezTo>
                    <a:pt x="5274" y="6151"/>
                    <a:pt x="5094" y="6473"/>
                    <a:pt x="4905" y="6789"/>
                  </a:cubicBezTo>
                  <a:cubicBezTo>
                    <a:pt x="4566" y="7350"/>
                    <a:pt x="4192" y="7890"/>
                    <a:pt x="3783" y="8404"/>
                  </a:cubicBezTo>
                  <a:cubicBezTo>
                    <a:pt x="3694" y="8138"/>
                    <a:pt x="3612" y="7870"/>
                    <a:pt x="3531" y="7602"/>
                  </a:cubicBezTo>
                  <a:cubicBezTo>
                    <a:pt x="3724" y="7385"/>
                    <a:pt x="3892" y="7133"/>
                    <a:pt x="4060" y="6900"/>
                  </a:cubicBezTo>
                  <a:cubicBezTo>
                    <a:pt x="4276" y="6606"/>
                    <a:pt x="4481" y="6303"/>
                    <a:pt x="4676" y="5996"/>
                  </a:cubicBezTo>
                  <a:cubicBezTo>
                    <a:pt x="5001" y="5487"/>
                    <a:pt x="5321" y="4955"/>
                    <a:pt x="5575" y="4400"/>
                  </a:cubicBezTo>
                  <a:close/>
                  <a:moveTo>
                    <a:pt x="649" y="7181"/>
                  </a:moveTo>
                  <a:lnTo>
                    <a:pt x="649" y="7181"/>
                  </a:lnTo>
                  <a:cubicBezTo>
                    <a:pt x="822" y="7290"/>
                    <a:pt x="1025" y="7374"/>
                    <a:pt x="1211" y="7446"/>
                  </a:cubicBezTo>
                  <a:cubicBezTo>
                    <a:pt x="1432" y="7533"/>
                    <a:pt x="1664" y="7601"/>
                    <a:pt x="1895" y="7652"/>
                  </a:cubicBezTo>
                  <a:cubicBezTo>
                    <a:pt x="2169" y="7711"/>
                    <a:pt x="2462" y="7754"/>
                    <a:pt x="2751" y="7754"/>
                  </a:cubicBezTo>
                  <a:cubicBezTo>
                    <a:pt x="2925" y="7754"/>
                    <a:pt x="3098" y="7739"/>
                    <a:pt x="3264" y="7701"/>
                  </a:cubicBezTo>
                  <a:cubicBezTo>
                    <a:pt x="3348" y="7988"/>
                    <a:pt x="3437" y="8272"/>
                    <a:pt x="3531" y="8551"/>
                  </a:cubicBezTo>
                  <a:cubicBezTo>
                    <a:pt x="3063" y="8502"/>
                    <a:pt x="2590" y="8470"/>
                    <a:pt x="2133" y="8357"/>
                  </a:cubicBezTo>
                  <a:cubicBezTo>
                    <a:pt x="1652" y="8238"/>
                    <a:pt x="1207" y="8021"/>
                    <a:pt x="808" y="7728"/>
                  </a:cubicBezTo>
                  <a:cubicBezTo>
                    <a:pt x="746" y="7550"/>
                    <a:pt x="695" y="7365"/>
                    <a:pt x="649" y="7181"/>
                  </a:cubicBezTo>
                  <a:close/>
                  <a:moveTo>
                    <a:pt x="5883" y="5119"/>
                  </a:moveTo>
                  <a:cubicBezTo>
                    <a:pt x="5944" y="5278"/>
                    <a:pt x="6001" y="5437"/>
                    <a:pt x="6055" y="5599"/>
                  </a:cubicBezTo>
                  <a:cubicBezTo>
                    <a:pt x="5554" y="6839"/>
                    <a:pt x="4860" y="7991"/>
                    <a:pt x="4005" y="9014"/>
                  </a:cubicBezTo>
                  <a:cubicBezTo>
                    <a:pt x="3938" y="8844"/>
                    <a:pt x="3874" y="8672"/>
                    <a:pt x="3816" y="8500"/>
                  </a:cubicBezTo>
                  <a:cubicBezTo>
                    <a:pt x="4247" y="7967"/>
                    <a:pt x="4646" y="7411"/>
                    <a:pt x="5001" y="6822"/>
                  </a:cubicBezTo>
                  <a:cubicBezTo>
                    <a:pt x="5327" y="6283"/>
                    <a:pt x="5648" y="5712"/>
                    <a:pt x="5883" y="5119"/>
                  </a:cubicBezTo>
                  <a:close/>
                  <a:moveTo>
                    <a:pt x="866" y="7889"/>
                  </a:moveTo>
                  <a:cubicBezTo>
                    <a:pt x="1664" y="8424"/>
                    <a:pt x="2597" y="8598"/>
                    <a:pt x="3551" y="8607"/>
                  </a:cubicBezTo>
                  <a:cubicBezTo>
                    <a:pt x="3597" y="8744"/>
                    <a:pt x="3640" y="8885"/>
                    <a:pt x="3690" y="9021"/>
                  </a:cubicBezTo>
                  <a:cubicBezTo>
                    <a:pt x="3704" y="9061"/>
                    <a:pt x="3721" y="9099"/>
                    <a:pt x="3735" y="9139"/>
                  </a:cubicBezTo>
                  <a:cubicBezTo>
                    <a:pt x="3472" y="9181"/>
                    <a:pt x="3210" y="9208"/>
                    <a:pt x="2946" y="9208"/>
                  </a:cubicBezTo>
                  <a:cubicBezTo>
                    <a:pt x="2801" y="9208"/>
                    <a:pt x="2655" y="9199"/>
                    <a:pt x="2506" y="9181"/>
                  </a:cubicBezTo>
                  <a:cubicBezTo>
                    <a:pt x="2268" y="9151"/>
                    <a:pt x="2032" y="9096"/>
                    <a:pt x="1803" y="9018"/>
                  </a:cubicBezTo>
                  <a:cubicBezTo>
                    <a:pt x="1691" y="8981"/>
                    <a:pt x="1581" y="8936"/>
                    <a:pt x="1475" y="8886"/>
                  </a:cubicBezTo>
                  <a:cubicBezTo>
                    <a:pt x="1404" y="8855"/>
                    <a:pt x="1336" y="8818"/>
                    <a:pt x="1268" y="8787"/>
                  </a:cubicBezTo>
                  <a:cubicBezTo>
                    <a:pt x="1113" y="8499"/>
                    <a:pt x="980" y="8197"/>
                    <a:pt x="866" y="7889"/>
                  </a:cubicBezTo>
                  <a:close/>
                  <a:moveTo>
                    <a:pt x="6109" y="5765"/>
                  </a:moveTo>
                  <a:cubicBezTo>
                    <a:pt x="6214" y="6108"/>
                    <a:pt x="6304" y="6452"/>
                    <a:pt x="6374" y="6803"/>
                  </a:cubicBezTo>
                  <a:cubicBezTo>
                    <a:pt x="5801" y="7850"/>
                    <a:pt x="5125" y="8846"/>
                    <a:pt x="4271" y="9686"/>
                  </a:cubicBezTo>
                  <a:cubicBezTo>
                    <a:pt x="4200" y="9515"/>
                    <a:pt x="4132" y="9343"/>
                    <a:pt x="4064" y="9168"/>
                  </a:cubicBezTo>
                  <a:cubicBezTo>
                    <a:pt x="4917" y="8147"/>
                    <a:pt x="5608" y="6999"/>
                    <a:pt x="6109" y="5765"/>
                  </a:cubicBezTo>
                  <a:close/>
                  <a:moveTo>
                    <a:pt x="1387" y="8998"/>
                  </a:moveTo>
                  <a:lnTo>
                    <a:pt x="1387" y="8998"/>
                  </a:lnTo>
                  <a:cubicBezTo>
                    <a:pt x="1510" y="9056"/>
                    <a:pt x="1644" y="9103"/>
                    <a:pt x="1760" y="9144"/>
                  </a:cubicBezTo>
                  <a:cubicBezTo>
                    <a:pt x="1994" y="9224"/>
                    <a:pt x="2238" y="9281"/>
                    <a:pt x="2482" y="9312"/>
                  </a:cubicBezTo>
                  <a:cubicBezTo>
                    <a:pt x="2634" y="9332"/>
                    <a:pt x="2789" y="9343"/>
                    <a:pt x="2945" y="9343"/>
                  </a:cubicBezTo>
                  <a:cubicBezTo>
                    <a:pt x="3224" y="9343"/>
                    <a:pt x="3504" y="9308"/>
                    <a:pt x="3768" y="9231"/>
                  </a:cubicBezTo>
                  <a:cubicBezTo>
                    <a:pt x="3830" y="9394"/>
                    <a:pt x="3891" y="9559"/>
                    <a:pt x="3956" y="9720"/>
                  </a:cubicBezTo>
                  <a:cubicBezTo>
                    <a:pt x="3942" y="9726"/>
                    <a:pt x="3927" y="9730"/>
                    <a:pt x="3912" y="9735"/>
                  </a:cubicBezTo>
                  <a:cubicBezTo>
                    <a:pt x="3809" y="9762"/>
                    <a:pt x="3704" y="9780"/>
                    <a:pt x="3600" y="9794"/>
                  </a:cubicBezTo>
                  <a:cubicBezTo>
                    <a:pt x="3423" y="9818"/>
                    <a:pt x="3244" y="9825"/>
                    <a:pt x="3066" y="9825"/>
                  </a:cubicBezTo>
                  <a:cubicBezTo>
                    <a:pt x="3030" y="9825"/>
                    <a:pt x="2994" y="9824"/>
                    <a:pt x="2959" y="9824"/>
                  </a:cubicBezTo>
                  <a:cubicBezTo>
                    <a:pt x="2745" y="9823"/>
                    <a:pt x="2526" y="9813"/>
                    <a:pt x="2316" y="9770"/>
                  </a:cubicBezTo>
                  <a:cubicBezTo>
                    <a:pt x="2111" y="9729"/>
                    <a:pt x="1930" y="9651"/>
                    <a:pt x="1744" y="9560"/>
                  </a:cubicBezTo>
                  <a:cubicBezTo>
                    <a:pt x="1617" y="9381"/>
                    <a:pt x="1498" y="9191"/>
                    <a:pt x="1387" y="8998"/>
                  </a:cubicBezTo>
                  <a:close/>
                  <a:moveTo>
                    <a:pt x="6404" y="6962"/>
                  </a:moveTo>
                  <a:cubicBezTo>
                    <a:pt x="6411" y="7006"/>
                    <a:pt x="6424" y="7052"/>
                    <a:pt x="6431" y="7096"/>
                  </a:cubicBezTo>
                  <a:cubicBezTo>
                    <a:pt x="6446" y="7191"/>
                    <a:pt x="6460" y="7287"/>
                    <a:pt x="6470" y="7385"/>
                  </a:cubicBezTo>
                  <a:cubicBezTo>
                    <a:pt x="6348" y="7659"/>
                    <a:pt x="6250" y="7943"/>
                    <a:pt x="6120" y="8215"/>
                  </a:cubicBezTo>
                  <a:cubicBezTo>
                    <a:pt x="5987" y="8487"/>
                    <a:pt x="5838" y="8751"/>
                    <a:pt x="5674" y="9007"/>
                  </a:cubicBezTo>
                  <a:cubicBezTo>
                    <a:pt x="5510" y="9265"/>
                    <a:pt x="5328" y="9513"/>
                    <a:pt x="5134" y="9750"/>
                  </a:cubicBezTo>
                  <a:cubicBezTo>
                    <a:pt x="4952" y="9970"/>
                    <a:pt x="4754" y="10174"/>
                    <a:pt x="4568" y="10389"/>
                  </a:cubicBezTo>
                  <a:cubicBezTo>
                    <a:pt x="4483" y="10199"/>
                    <a:pt x="4403" y="10007"/>
                    <a:pt x="4324" y="9814"/>
                  </a:cubicBezTo>
                  <a:cubicBezTo>
                    <a:pt x="5141" y="8963"/>
                    <a:pt x="5872" y="8021"/>
                    <a:pt x="6404" y="6962"/>
                  </a:cubicBezTo>
                  <a:close/>
                  <a:moveTo>
                    <a:pt x="1927" y="9806"/>
                  </a:moveTo>
                  <a:cubicBezTo>
                    <a:pt x="2247" y="9925"/>
                    <a:pt x="2618" y="9943"/>
                    <a:pt x="2938" y="9947"/>
                  </a:cubicBezTo>
                  <a:cubicBezTo>
                    <a:pt x="2958" y="9948"/>
                    <a:pt x="2979" y="9948"/>
                    <a:pt x="2999" y="9948"/>
                  </a:cubicBezTo>
                  <a:cubicBezTo>
                    <a:pt x="3204" y="9948"/>
                    <a:pt x="3409" y="9941"/>
                    <a:pt x="3610" y="9915"/>
                  </a:cubicBezTo>
                  <a:cubicBezTo>
                    <a:pt x="3721" y="9901"/>
                    <a:pt x="3830" y="9882"/>
                    <a:pt x="3938" y="9849"/>
                  </a:cubicBezTo>
                  <a:cubicBezTo>
                    <a:pt x="3959" y="9844"/>
                    <a:pt x="3983" y="9837"/>
                    <a:pt x="4006" y="9830"/>
                  </a:cubicBezTo>
                  <a:cubicBezTo>
                    <a:pt x="4084" y="10020"/>
                    <a:pt x="4162" y="10208"/>
                    <a:pt x="4243" y="10394"/>
                  </a:cubicBezTo>
                  <a:cubicBezTo>
                    <a:pt x="4229" y="10396"/>
                    <a:pt x="4215" y="10396"/>
                    <a:pt x="4200" y="10397"/>
                  </a:cubicBezTo>
                  <a:cubicBezTo>
                    <a:pt x="4105" y="10408"/>
                    <a:pt x="4009" y="10418"/>
                    <a:pt x="3912" y="10427"/>
                  </a:cubicBezTo>
                  <a:cubicBezTo>
                    <a:pt x="3761" y="10442"/>
                    <a:pt x="3609" y="10450"/>
                    <a:pt x="3458" y="10450"/>
                  </a:cubicBezTo>
                  <a:cubicBezTo>
                    <a:pt x="3414" y="10450"/>
                    <a:pt x="3371" y="10449"/>
                    <a:pt x="3328" y="10448"/>
                  </a:cubicBezTo>
                  <a:cubicBezTo>
                    <a:pt x="3000" y="10440"/>
                    <a:pt x="2685" y="10389"/>
                    <a:pt x="2369" y="10313"/>
                  </a:cubicBezTo>
                  <a:cubicBezTo>
                    <a:pt x="2213" y="10155"/>
                    <a:pt x="2065" y="9983"/>
                    <a:pt x="1927" y="9806"/>
                  </a:cubicBezTo>
                  <a:close/>
                  <a:moveTo>
                    <a:pt x="6504" y="7693"/>
                  </a:moveTo>
                  <a:cubicBezTo>
                    <a:pt x="6523" y="7906"/>
                    <a:pt x="6531" y="8123"/>
                    <a:pt x="6531" y="8337"/>
                  </a:cubicBezTo>
                  <a:cubicBezTo>
                    <a:pt x="6526" y="8340"/>
                    <a:pt x="6520" y="8344"/>
                    <a:pt x="6517" y="8351"/>
                  </a:cubicBezTo>
                  <a:cubicBezTo>
                    <a:pt x="6416" y="8614"/>
                    <a:pt x="6346" y="8883"/>
                    <a:pt x="6232" y="9142"/>
                  </a:cubicBezTo>
                  <a:cubicBezTo>
                    <a:pt x="6121" y="9395"/>
                    <a:pt x="5984" y="9631"/>
                    <a:pt x="5836" y="9864"/>
                  </a:cubicBezTo>
                  <a:cubicBezTo>
                    <a:pt x="5567" y="10289"/>
                    <a:pt x="5229" y="10670"/>
                    <a:pt x="4870" y="11021"/>
                  </a:cubicBezTo>
                  <a:cubicBezTo>
                    <a:pt x="4781" y="10840"/>
                    <a:pt x="4694" y="10655"/>
                    <a:pt x="4609" y="10471"/>
                  </a:cubicBezTo>
                  <a:cubicBezTo>
                    <a:pt x="5087" y="10096"/>
                    <a:pt x="5474" y="9566"/>
                    <a:pt x="5801" y="9059"/>
                  </a:cubicBezTo>
                  <a:cubicBezTo>
                    <a:pt x="5971" y="8794"/>
                    <a:pt x="6123" y="8520"/>
                    <a:pt x="6262" y="8236"/>
                  </a:cubicBezTo>
                  <a:cubicBezTo>
                    <a:pt x="6347" y="8060"/>
                    <a:pt x="6432" y="7879"/>
                    <a:pt x="6504" y="7693"/>
                  </a:cubicBezTo>
                  <a:close/>
                  <a:moveTo>
                    <a:pt x="4297" y="10516"/>
                  </a:moveTo>
                  <a:cubicBezTo>
                    <a:pt x="4396" y="10740"/>
                    <a:pt x="4501" y="10963"/>
                    <a:pt x="4609" y="11183"/>
                  </a:cubicBezTo>
                  <a:cubicBezTo>
                    <a:pt x="4441" y="11207"/>
                    <a:pt x="4272" y="11222"/>
                    <a:pt x="4102" y="11222"/>
                  </a:cubicBezTo>
                  <a:cubicBezTo>
                    <a:pt x="4022" y="11222"/>
                    <a:pt x="3942" y="11218"/>
                    <a:pt x="3863" y="11212"/>
                  </a:cubicBezTo>
                  <a:cubicBezTo>
                    <a:pt x="3724" y="11199"/>
                    <a:pt x="3586" y="11182"/>
                    <a:pt x="3448" y="11153"/>
                  </a:cubicBezTo>
                  <a:cubicBezTo>
                    <a:pt x="3395" y="11141"/>
                    <a:pt x="3341" y="11126"/>
                    <a:pt x="3285" y="11112"/>
                  </a:cubicBezTo>
                  <a:cubicBezTo>
                    <a:pt x="3048" y="10943"/>
                    <a:pt x="2821" y="10759"/>
                    <a:pt x="2609" y="10557"/>
                  </a:cubicBezTo>
                  <a:lnTo>
                    <a:pt x="2609" y="10557"/>
                  </a:lnTo>
                  <a:cubicBezTo>
                    <a:pt x="2844" y="10599"/>
                    <a:pt x="3084" y="10621"/>
                    <a:pt x="3319" y="10624"/>
                  </a:cubicBezTo>
                  <a:cubicBezTo>
                    <a:pt x="3352" y="10625"/>
                    <a:pt x="3385" y="10625"/>
                    <a:pt x="3419" y="10625"/>
                  </a:cubicBezTo>
                  <a:cubicBezTo>
                    <a:pt x="3591" y="10625"/>
                    <a:pt x="3762" y="10616"/>
                    <a:pt x="3934" y="10593"/>
                  </a:cubicBezTo>
                  <a:cubicBezTo>
                    <a:pt x="4029" y="10580"/>
                    <a:pt x="4122" y="10565"/>
                    <a:pt x="4217" y="10542"/>
                  </a:cubicBezTo>
                  <a:cubicBezTo>
                    <a:pt x="4243" y="10535"/>
                    <a:pt x="4270" y="10525"/>
                    <a:pt x="4297" y="10516"/>
                  </a:cubicBezTo>
                  <a:close/>
                  <a:moveTo>
                    <a:pt x="6520" y="8706"/>
                  </a:moveTo>
                  <a:lnTo>
                    <a:pt x="6520" y="8706"/>
                  </a:lnTo>
                  <a:cubicBezTo>
                    <a:pt x="6455" y="9857"/>
                    <a:pt x="6094" y="10993"/>
                    <a:pt x="5250" y="11769"/>
                  </a:cubicBezTo>
                  <a:cubicBezTo>
                    <a:pt x="5134" y="11551"/>
                    <a:pt x="5023" y="11329"/>
                    <a:pt x="4914" y="11107"/>
                  </a:cubicBezTo>
                  <a:cubicBezTo>
                    <a:pt x="5335" y="10783"/>
                    <a:pt x="5682" y="10374"/>
                    <a:pt x="5965" y="9922"/>
                  </a:cubicBezTo>
                  <a:cubicBezTo>
                    <a:pt x="6116" y="9681"/>
                    <a:pt x="6241" y="9418"/>
                    <a:pt x="6353" y="9159"/>
                  </a:cubicBezTo>
                  <a:cubicBezTo>
                    <a:pt x="6414" y="9012"/>
                    <a:pt x="6472" y="8862"/>
                    <a:pt x="6520" y="8706"/>
                  </a:cubicBezTo>
                  <a:close/>
                  <a:moveTo>
                    <a:pt x="4629" y="11231"/>
                  </a:moveTo>
                  <a:cubicBezTo>
                    <a:pt x="4738" y="11454"/>
                    <a:pt x="4850" y="11678"/>
                    <a:pt x="4967" y="11898"/>
                  </a:cubicBezTo>
                  <a:cubicBezTo>
                    <a:pt x="4444" y="11771"/>
                    <a:pt x="3958" y="11551"/>
                    <a:pt x="3511" y="11265"/>
                  </a:cubicBezTo>
                  <a:lnTo>
                    <a:pt x="3511" y="11265"/>
                  </a:lnTo>
                  <a:cubicBezTo>
                    <a:pt x="3623" y="11284"/>
                    <a:pt x="3735" y="11301"/>
                    <a:pt x="3846" y="11305"/>
                  </a:cubicBezTo>
                  <a:cubicBezTo>
                    <a:pt x="3889" y="11307"/>
                    <a:pt x="3932" y="11308"/>
                    <a:pt x="3975" y="11308"/>
                  </a:cubicBezTo>
                  <a:cubicBezTo>
                    <a:pt x="4196" y="11308"/>
                    <a:pt x="4415" y="11281"/>
                    <a:pt x="4629" y="11231"/>
                  </a:cubicBezTo>
                  <a:close/>
                  <a:moveTo>
                    <a:pt x="1952" y="0"/>
                  </a:moveTo>
                  <a:cubicBezTo>
                    <a:pt x="1913" y="0"/>
                    <a:pt x="1875" y="17"/>
                    <a:pt x="1855" y="51"/>
                  </a:cubicBezTo>
                  <a:cubicBezTo>
                    <a:pt x="1265" y="988"/>
                    <a:pt x="801" y="2009"/>
                    <a:pt x="510" y="3079"/>
                  </a:cubicBezTo>
                  <a:cubicBezTo>
                    <a:pt x="1" y="4962"/>
                    <a:pt x="42" y="7019"/>
                    <a:pt x="923" y="8797"/>
                  </a:cubicBezTo>
                  <a:cubicBezTo>
                    <a:pt x="1354" y="9665"/>
                    <a:pt x="1967" y="10447"/>
                    <a:pt x="2718" y="11067"/>
                  </a:cubicBezTo>
                  <a:cubicBezTo>
                    <a:pt x="3359" y="11593"/>
                    <a:pt x="4118" y="11956"/>
                    <a:pt x="4917" y="12155"/>
                  </a:cubicBezTo>
                  <a:cubicBezTo>
                    <a:pt x="4941" y="12201"/>
                    <a:pt x="4991" y="12237"/>
                    <a:pt x="5047" y="12237"/>
                  </a:cubicBezTo>
                  <a:cubicBezTo>
                    <a:pt x="5073" y="12237"/>
                    <a:pt x="5100" y="12229"/>
                    <a:pt x="5127" y="12210"/>
                  </a:cubicBezTo>
                  <a:cubicBezTo>
                    <a:pt x="5128" y="12209"/>
                    <a:pt x="5131" y="12206"/>
                    <a:pt x="5134" y="12205"/>
                  </a:cubicBezTo>
                  <a:cubicBezTo>
                    <a:pt x="5240" y="12398"/>
                    <a:pt x="5342" y="12593"/>
                    <a:pt x="5455" y="12785"/>
                  </a:cubicBezTo>
                  <a:cubicBezTo>
                    <a:pt x="6150" y="13975"/>
                    <a:pt x="6949" y="15105"/>
                    <a:pt x="7840" y="16156"/>
                  </a:cubicBezTo>
                  <a:cubicBezTo>
                    <a:pt x="8292" y="16688"/>
                    <a:pt x="8767" y="17200"/>
                    <a:pt x="9265" y="17690"/>
                  </a:cubicBezTo>
                  <a:cubicBezTo>
                    <a:pt x="9509" y="17929"/>
                    <a:pt x="9758" y="18163"/>
                    <a:pt x="10013" y="18390"/>
                  </a:cubicBezTo>
                  <a:cubicBezTo>
                    <a:pt x="10274" y="18626"/>
                    <a:pt x="10534" y="18880"/>
                    <a:pt x="10840" y="19057"/>
                  </a:cubicBezTo>
                  <a:cubicBezTo>
                    <a:pt x="10863" y="19070"/>
                    <a:pt x="10887" y="19076"/>
                    <a:pt x="10910" y="19076"/>
                  </a:cubicBezTo>
                  <a:cubicBezTo>
                    <a:pt x="11013" y="19076"/>
                    <a:pt x="11097" y="18957"/>
                    <a:pt x="11015" y="18860"/>
                  </a:cubicBezTo>
                  <a:cubicBezTo>
                    <a:pt x="10759" y="18569"/>
                    <a:pt x="10442" y="18334"/>
                    <a:pt x="10155" y="18073"/>
                  </a:cubicBezTo>
                  <a:cubicBezTo>
                    <a:pt x="9873" y="17816"/>
                    <a:pt x="9596" y="17553"/>
                    <a:pt x="9326" y="17282"/>
                  </a:cubicBezTo>
                  <a:cubicBezTo>
                    <a:pt x="8793" y="16746"/>
                    <a:pt x="8285" y="16186"/>
                    <a:pt x="7807" y="15603"/>
                  </a:cubicBezTo>
                  <a:cubicBezTo>
                    <a:pt x="6886" y="14482"/>
                    <a:pt x="6073" y="13273"/>
                    <a:pt x="5375" y="12000"/>
                  </a:cubicBezTo>
                  <a:cubicBezTo>
                    <a:pt x="6069" y="11389"/>
                    <a:pt x="6487" y="10525"/>
                    <a:pt x="6666" y="9617"/>
                  </a:cubicBezTo>
                  <a:cubicBezTo>
                    <a:pt x="7029" y="7778"/>
                    <a:pt x="6573" y="5812"/>
                    <a:pt x="5741" y="4150"/>
                  </a:cubicBezTo>
                  <a:cubicBezTo>
                    <a:pt x="5733" y="4130"/>
                    <a:pt x="5723" y="4111"/>
                    <a:pt x="5711" y="4094"/>
                  </a:cubicBezTo>
                  <a:cubicBezTo>
                    <a:pt x="5713" y="4089"/>
                    <a:pt x="5713" y="4088"/>
                    <a:pt x="5716" y="4084"/>
                  </a:cubicBezTo>
                  <a:cubicBezTo>
                    <a:pt x="5727" y="4055"/>
                    <a:pt x="5703" y="4033"/>
                    <a:pt x="5677" y="4027"/>
                  </a:cubicBezTo>
                  <a:cubicBezTo>
                    <a:pt x="4839" y="2401"/>
                    <a:pt x="3569" y="996"/>
                    <a:pt x="2020" y="19"/>
                  </a:cubicBezTo>
                  <a:cubicBezTo>
                    <a:pt x="1999" y="6"/>
                    <a:pt x="1975" y="0"/>
                    <a:pt x="19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4"/>
            <p:cNvSpPr/>
            <p:nvPr/>
          </p:nvSpPr>
          <p:spPr>
            <a:xfrm>
              <a:off x="4027800" y="1514000"/>
              <a:ext cx="141375" cy="422750"/>
            </a:xfrm>
            <a:custGeom>
              <a:avLst/>
              <a:gdLst/>
              <a:ahLst/>
              <a:cxnLst/>
              <a:rect l="l" t="t" r="r" b="b"/>
              <a:pathLst>
                <a:path w="5655" h="16910" extrusionOk="0">
                  <a:moveTo>
                    <a:pt x="1400" y="7545"/>
                  </a:moveTo>
                  <a:cubicBezTo>
                    <a:pt x="1422" y="7745"/>
                    <a:pt x="1449" y="7947"/>
                    <a:pt x="1479" y="8147"/>
                  </a:cubicBezTo>
                  <a:cubicBezTo>
                    <a:pt x="1279" y="8223"/>
                    <a:pt x="1093" y="8325"/>
                    <a:pt x="921" y="8453"/>
                  </a:cubicBezTo>
                  <a:cubicBezTo>
                    <a:pt x="848" y="8508"/>
                    <a:pt x="781" y="8571"/>
                    <a:pt x="714" y="8635"/>
                  </a:cubicBezTo>
                  <a:cubicBezTo>
                    <a:pt x="882" y="8239"/>
                    <a:pt x="1107" y="7870"/>
                    <a:pt x="1400" y="7545"/>
                  </a:cubicBezTo>
                  <a:close/>
                  <a:moveTo>
                    <a:pt x="1648" y="7504"/>
                  </a:moveTo>
                  <a:lnTo>
                    <a:pt x="1648" y="7504"/>
                  </a:lnTo>
                  <a:cubicBezTo>
                    <a:pt x="2569" y="7634"/>
                    <a:pt x="3329" y="8232"/>
                    <a:pt x="3898" y="8972"/>
                  </a:cubicBezTo>
                  <a:cubicBezTo>
                    <a:pt x="3796" y="8891"/>
                    <a:pt x="3685" y="8816"/>
                    <a:pt x="3579" y="8748"/>
                  </a:cubicBezTo>
                  <a:cubicBezTo>
                    <a:pt x="3386" y="8623"/>
                    <a:pt x="3182" y="8504"/>
                    <a:pt x="2972" y="8412"/>
                  </a:cubicBezTo>
                  <a:cubicBezTo>
                    <a:pt x="2574" y="8239"/>
                    <a:pt x="2157" y="8124"/>
                    <a:pt x="1725" y="8100"/>
                  </a:cubicBezTo>
                  <a:cubicBezTo>
                    <a:pt x="1696" y="7901"/>
                    <a:pt x="1669" y="7703"/>
                    <a:pt x="1648" y="7504"/>
                  </a:cubicBezTo>
                  <a:close/>
                  <a:moveTo>
                    <a:pt x="1485" y="8188"/>
                  </a:moveTo>
                  <a:cubicBezTo>
                    <a:pt x="1515" y="8384"/>
                    <a:pt x="1547" y="8581"/>
                    <a:pt x="1583" y="8777"/>
                  </a:cubicBezTo>
                  <a:cubicBezTo>
                    <a:pt x="1561" y="8784"/>
                    <a:pt x="1540" y="8788"/>
                    <a:pt x="1519" y="8795"/>
                  </a:cubicBezTo>
                  <a:cubicBezTo>
                    <a:pt x="1446" y="8822"/>
                    <a:pt x="1376" y="8855"/>
                    <a:pt x="1306" y="8891"/>
                  </a:cubicBezTo>
                  <a:cubicBezTo>
                    <a:pt x="1158" y="8968"/>
                    <a:pt x="1017" y="9055"/>
                    <a:pt x="880" y="9150"/>
                  </a:cubicBezTo>
                  <a:cubicBezTo>
                    <a:pt x="724" y="9260"/>
                    <a:pt x="575" y="9387"/>
                    <a:pt x="435" y="9521"/>
                  </a:cubicBezTo>
                  <a:cubicBezTo>
                    <a:pt x="483" y="9289"/>
                    <a:pt x="550" y="9062"/>
                    <a:pt x="632" y="8840"/>
                  </a:cubicBezTo>
                  <a:cubicBezTo>
                    <a:pt x="660" y="8806"/>
                    <a:pt x="690" y="8771"/>
                    <a:pt x="723" y="8738"/>
                  </a:cubicBezTo>
                  <a:cubicBezTo>
                    <a:pt x="801" y="8657"/>
                    <a:pt x="886" y="8581"/>
                    <a:pt x="973" y="8510"/>
                  </a:cubicBezTo>
                  <a:cubicBezTo>
                    <a:pt x="1129" y="8382"/>
                    <a:pt x="1302" y="8276"/>
                    <a:pt x="1485" y="8188"/>
                  </a:cubicBezTo>
                  <a:close/>
                  <a:moveTo>
                    <a:pt x="1733" y="8174"/>
                  </a:moveTo>
                  <a:cubicBezTo>
                    <a:pt x="2133" y="8246"/>
                    <a:pt x="2535" y="8345"/>
                    <a:pt x="2909" y="8507"/>
                  </a:cubicBezTo>
                  <a:cubicBezTo>
                    <a:pt x="3115" y="8595"/>
                    <a:pt x="3315" y="8689"/>
                    <a:pt x="3505" y="8809"/>
                  </a:cubicBezTo>
                  <a:cubicBezTo>
                    <a:pt x="3698" y="8933"/>
                    <a:pt x="3870" y="9079"/>
                    <a:pt x="4058" y="9209"/>
                  </a:cubicBezTo>
                  <a:cubicBezTo>
                    <a:pt x="4063" y="9212"/>
                    <a:pt x="4068" y="9212"/>
                    <a:pt x="4074" y="9212"/>
                  </a:cubicBezTo>
                  <a:cubicBezTo>
                    <a:pt x="4173" y="9358"/>
                    <a:pt x="4266" y="9507"/>
                    <a:pt x="4351" y="9656"/>
                  </a:cubicBezTo>
                  <a:cubicBezTo>
                    <a:pt x="4217" y="9564"/>
                    <a:pt x="4075" y="9480"/>
                    <a:pt x="3939" y="9402"/>
                  </a:cubicBezTo>
                  <a:cubicBezTo>
                    <a:pt x="3718" y="9275"/>
                    <a:pt x="3488" y="9161"/>
                    <a:pt x="3254" y="9062"/>
                  </a:cubicBezTo>
                  <a:cubicBezTo>
                    <a:pt x="2804" y="8872"/>
                    <a:pt x="2302" y="8693"/>
                    <a:pt x="1811" y="8660"/>
                  </a:cubicBezTo>
                  <a:cubicBezTo>
                    <a:pt x="1783" y="8497"/>
                    <a:pt x="1756" y="8337"/>
                    <a:pt x="1733" y="8174"/>
                  </a:cubicBezTo>
                  <a:close/>
                  <a:moveTo>
                    <a:pt x="1825" y="8737"/>
                  </a:moveTo>
                  <a:lnTo>
                    <a:pt x="1825" y="8737"/>
                  </a:lnTo>
                  <a:cubicBezTo>
                    <a:pt x="2047" y="8798"/>
                    <a:pt x="2274" y="8842"/>
                    <a:pt x="2495" y="8907"/>
                  </a:cubicBezTo>
                  <a:cubicBezTo>
                    <a:pt x="2733" y="8977"/>
                    <a:pt x="2969" y="9060"/>
                    <a:pt x="3197" y="9157"/>
                  </a:cubicBezTo>
                  <a:cubicBezTo>
                    <a:pt x="3424" y="9253"/>
                    <a:pt x="3646" y="9362"/>
                    <a:pt x="3860" y="9486"/>
                  </a:cubicBezTo>
                  <a:cubicBezTo>
                    <a:pt x="4073" y="9607"/>
                    <a:pt x="4267" y="9753"/>
                    <a:pt x="4474" y="9880"/>
                  </a:cubicBezTo>
                  <a:cubicBezTo>
                    <a:pt x="4507" y="9950"/>
                    <a:pt x="4542" y="10021"/>
                    <a:pt x="4576" y="10090"/>
                  </a:cubicBezTo>
                  <a:cubicBezTo>
                    <a:pt x="4592" y="10124"/>
                    <a:pt x="4605" y="10157"/>
                    <a:pt x="4619" y="10191"/>
                  </a:cubicBezTo>
                  <a:cubicBezTo>
                    <a:pt x="3777" y="9727"/>
                    <a:pt x="2860" y="9431"/>
                    <a:pt x="1923" y="9233"/>
                  </a:cubicBezTo>
                  <a:cubicBezTo>
                    <a:pt x="1889" y="9069"/>
                    <a:pt x="1854" y="8904"/>
                    <a:pt x="1825" y="8737"/>
                  </a:cubicBezTo>
                  <a:close/>
                  <a:moveTo>
                    <a:pt x="1603" y="8879"/>
                  </a:moveTo>
                  <a:cubicBezTo>
                    <a:pt x="1632" y="9042"/>
                    <a:pt x="1666" y="9204"/>
                    <a:pt x="1702" y="9367"/>
                  </a:cubicBezTo>
                  <a:cubicBezTo>
                    <a:pt x="1683" y="9372"/>
                    <a:pt x="1666" y="9378"/>
                    <a:pt x="1648" y="9384"/>
                  </a:cubicBezTo>
                  <a:cubicBezTo>
                    <a:pt x="1563" y="9412"/>
                    <a:pt x="1479" y="9449"/>
                    <a:pt x="1400" y="9490"/>
                  </a:cubicBezTo>
                  <a:cubicBezTo>
                    <a:pt x="1238" y="9574"/>
                    <a:pt x="1085" y="9673"/>
                    <a:pt x="936" y="9778"/>
                  </a:cubicBezTo>
                  <a:cubicBezTo>
                    <a:pt x="723" y="9927"/>
                    <a:pt x="483" y="10112"/>
                    <a:pt x="323" y="10336"/>
                  </a:cubicBezTo>
                  <a:cubicBezTo>
                    <a:pt x="333" y="10154"/>
                    <a:pt x="351" y="9971"/>
                    <a:pt x="382" y="9791"/>
                  </a:cubicBezTo>
                  <a:cubicBezTo>
                    <a:pt x="560" y="9597"/>
                    <a:pt x="747" y="9416"/>
                    <a:pt x="963" y="9262"/>
                  </a:cubicBezTo>
                  <a:cubicBezTo>
                    <a:pt x="1092" y="9170"/>
                    <a:pt x="1225" y="9084"/>
                    <a:pt x="1364" y="9008"/>
                  </a:cubicBezTo>
                  <a:lnTo>
                    <a:pt x="1571" y="8896"/>
                  </a:lnTo>
                  <a:cubicBezTo>
                    <a:pt x="1583" y="8891"/>
                    <a:pt x="1591" y="8886"/>
                    <a:pt x="1603" y="8879"/>
                  </a:cubicBezTo>
                  <a:close/>
                  <a:moveTo>
                    <a:pt x="1720" y="9465"/>
                  </a:moveTo>
                  <a:cubicBezTo>
                    <a:pt x="1751" y="9602"/>
                    <a:pt x="1784" y="9741"/>
                    <a:pt x="1818" y="9877"/>
                  </a:cubicBezTo>
                  <a:cubicBezTo>
                    <a:pt x="1486" y="9984"/>
                    <a:pt x="1175" y="10181"/>
                    <a:pt x="919" y="10411"/>
                  </a:cubicBezTo>
                  <a:cubicBezTo>
                    <a:pt x="770" y="10544"/>
                    <a:pt x="633" y="10693"/>
                    <a:pt x="513" y="10855"/>
                  </a:cubicBezTo>
                  <a:cubicBezTo>
                    <a:pt x="453" y="10936"/>
                    <a:pt x="385" y="11027"/>
                    <a:pt x="328" y="11125"/>
                  </a:cubicBezTo>
                  <a:cubicBezTo>
                    <a:pt x="314" y="10943"/>
                    <a:pt x="307" y="10763"/>
                    <a:pt x="311" y="10583"/>
                  </a:cubicBezTo>
                  <a:cubicBezTo>
                    <a:pt x="392" y="10438"/>
                    <a:pt x="477" y="10303"/>
                    <a:pt x="598" y="10183"/>
                  </a:cubicBezTo>
                  <a:cubicBezTo>
                    <a:pt x="720" y="10056"/>
                    <a:pt x="860" y="9950"/>
                    <a:pt x="1004" y="9851"/>
                  </a:cubicBezTo>
                  <a:cubicBezTo>
                    <a:pt x="1146" y="9751"/>
                    <a:pt x="1293" y="9658"/>
                    <a:pt x="1448" y="9578"/>
                  </a:cubicBezTo>
                  <a:cubicBezTo>
                    <a:pt x="1524" y="9538"/>
                    <a:pt x="1604" y="9503"/>
                    <a:pt x="1683" y="9475"/>
                  </a:cubicBezTo>
                  <a:lnTo>
                    <a:pt x="1720" y="9465"/>
                  </a:lnTo>
                  <a:close/>
                  <a:moveTo>
                    <a:pt x="1943" y="9344"/>
                  </a:moveTo>
                  <a:lnTo>
                    <a:pt x="1943" y="9344"/>
                  </a:lnTo>
                  <a:cubicBezTo>
                    <a:pt x="2898" y="9516"/>
                    <a:pt x="3806" y="9873"/>
                    <a:pt x="4670" y="10313"/>
                  </a:cubicBezTo>
                  <a:cubicBezTo>
                    <a:pt x="4785" y="10580"/>
                    <a:pt x="4883" y="10852"/>
                    <a:pt x="4966" y="11127"/>
                  </a:cubicBezTo>
                  <a:cubicBezTo>
                    <a:pt x="4066" y="10532"/>
                    <a:pt x="3079" y="10078"/>
                    <a:pt x="2039" y="9785"/>
                  </a:cubicBezTo>
                  <a:cubicBezTo>
                    <a:pt x="2007" y="9638"/>
                    <a:pt x="1973" y="9490"/>
                    <a:pt x="1943" y="9344"/>
                  </a:cubicBezTo>
                  <a:close/>
                  <a:moveTo>
                    <a:pt x="2072" y="9914"/>
                  </a:moveTo>
                  <a:lnTo>
                    <a:pt x="2072" y="9914"/>
                  </a:lnTo>
                  <a:cubicBezTo>
                    <a:pt x="3114" y="10207"/>
                    <a:pt x="4107" y="10662"/>
                    <a:pt x="5006" y="11264"/>
                  </a:cubicBezTo>
                  <a:cubicBezTo>
                    <a:pt x="5046" y="11397"/>
                    <a:pt x="5081" y="11530"/>
                    <a:pt x="5113" y="11664"/>
                  </a:cubicBezTo>
                  <a:cubicBezTo>
                    <a:pt x="4684" y="11374"/>
                    <a:pt x="4209" y="11140"/>
                    <a:pt x="3742" y="10927"/>
                  </a:cubicBezTo>
                  <a:cubicBezTo>
                    <a:pt x="3236" y="10696"/>
                    <a:pt x="2713" y="10507"/>
                    <a:pt x="2181" y="10346"/>
                  </a:cubicBezTo>
                  <a:cubicBezTo>
                    <a:pt x="2143" y="10202"/>
                    <a:pt x="2108" y="10058"/>
                    <a:pt x="2072" y="9914"/>
                  </a:cubicBezTo>
                  <a:close/>
                  <a:moveTo>
                    <a:pt x="1835" y="9957"/>
                  </a:moveTo>
                  <a:cubicBezTo>
                    <a:pt x="1845" y="9991"/>
                    <a:pt x="1849" y="10022"/>
                    <a:pt x="1859" y="10056"/>
                  </a:cubicBezTo>
                  <a:cubicBezTo>
                    <a:pt x="1889" y="10171"/>
                    <a:pt x="1925" y="10285"/>
                    <a:pt x="1954" y="10398"/>
                  </a:cubicBezTo>
                  <a:cubicBezTo>
                    <a:pt x="1322" y="10841"/>
                    <a:pt x="775" y="11384"/>
                    <a:pt x="486" y="12106"/>
                  </a:cubicBezTo>
                  <a:cubicBezTo>
                    <a:pt x="422" y="11848"/>
                    <a:pt x="372" y="11586"/>
                    <a:pt x="344" y="11319"/>
                  </a:cubicBezTo>
                  <a:cubicBezTo>
                    <a:pt x="378" y="11268"/>
                    <a:pt x="405" y="11213"/>
                    <a:pt x="438" y="11157"/>
                  </a:cubicBezTo>
                  <a:cubicBezTo>
                    <a:pt x="487" y="11076"/>
                    <a:pt x="541" y="10997"/>
                    <a:pt x="598" y="10920"/>
                  </a:cubicBezTo>
                  <a:cubicBezTo>
                    <a:pt x="714" y="10764"/>
                    <a:pt x="848" y="10618"/>
                    <a:pt x="995" y="10489"/>
                  </a:cubicBezTo>
                  <a:cubicBezTo>
                    <a:pt x="1249" y="10263"/>
                    <a:pt x="1533" y="10099"/>
                    <a:pt x="1835" y="9957"/>
                  </a:cubicBezTo>
                  <a:close/>
                  <a:moveTo>
                    <a:pt x="2204" y="10425"/>
                  </a:moveTo>
                  <a:cubicBezTo>
                    <a:pt x="2712" y="10583"/>
                    <a:pt x="3210" y="10774"/>
                    <a:pt x="3694" y="10994"/>
                  </a:cubicBezTo>
                  <a:cubicBezTo>
                    <a:pt x="3966" y="11119"/>
                    <a:pt x="4233" y="11254"/>
                    <a:pt x="4497" y="11396"/>
                  </a:cubicBezTo>
                  <a:cubicBezTo>
                    <a:pt x="4714" y="11513"/>
                    <a:pt x="4925" y="11644"/>
                    <a:pt x="5140" y="11767"/>
                  </a:cubicBezTo>
                  <a:cubicBezTo>
                    <a:pt x="5178" y="11940"/>
                    <a:pt x="5209" y="12113"/>
                    <a:pt x="5236" y="12288"/>
                  </a:cubicBezTo>
                  <a:cubicBezTo>
                    <a:pt x="4812" y="12033"/>
                    <a:pt x="4355" y="11823"/>
                    <a:pt x="3904" y="11630"/>
                  </a:cubicBezTo>
                  <a:cubicBezTo>
                    <a:pt x="3633" y="11512"/>
                    <a:pt x="3356" y="11404"/>
                    <a:pt x="3078" y="11305"/>
                  </a:cubicBezTo>
                  <a:cubicBezTo>
                    <a:pt x="2860" y="11227"/>
                    <a:pt x="2630" y="11135"/>
                    <a:pt x="2401" y="11078"/>
                  </a:cubicBezTo>
                  <a:cubicBezTo>
                    <a:pt x="2335" y="10862"/>
                    <a:pt x="2265" y="10645"/>
                    <a:pt x="2204" y="10425"/>
                  </a:cubicBezTo>
                  <a:close/>
                  <a:moveTo>
                    <a:pt x="1969" y="10441"/>
                  </a:moveTo>
                  <a:cubicBezTo>
                    <a:pt x="2034" y="10673"/>
                    <a:pt x="2105" y="10905"/>
                    <a:pt x="2180" y="11133"/>
                  </a:cubicBezTo>
                  <a:cubicBezTo>
                    <a:pt x="1838" y="11269"/>
                    <a:pt x="1536" y="11529"/>
                    <a:pt x="1286" y="11793"/>
                  </a:cubicBezTo>
                  <a:cubicBezTo>
                    <a:pt x="1153" y="11933"/>
                    <a:pt x="1031" y="12084"/>
                    <a:pt x="923" y="12243"/>
                  </a:cubicBezTo>
                  <a:cubicBezTo>
                    <a:pt x="831" y="12377"/>
                    <a:pt x="734" y="12525"/>
                    <a:pt x="668" y="12680"/>
                  </a:cubicBezTo>
                  <a:cubicBezTo>
                    <a:pt x="612" y="12533"/>
                    <a:pt x="563" y="12387"/>
                    <a:pt x="521" y="12238"/>
                  </a:cubicBezTo>
                  <a:cubicBezTo>
                    <a:pt x="655" y="11860"/>
                    <a:pt x="855" y="11511"/>
                    <a:pt x="1122" y="11211"/>
                  </a:cubicBezTo>
                  <a:cubicBezTo>
                    <a:pt x="1377" y="10923"/>
                    <a:pt x="1678" y="10688"/>
                    <a:pt x="1969" y="10441"/>
                  </a:cubicBezTo>
                  <a:close/>
                  <a:moveTo>
                    <a:pt x="2437" y="11196"/>
                  </a:moveTo>
                  <a:lnTo>
                    <a:pt x="2437" y="11196"/>
                  </a:lnTo>
                  <a:cubicBezTo>
                    <a:pt x="2506" y="11217"/>
                    <a:pt x="2576" y="11234"/>
                    <a:pt x="2642" y="11257"/>
                  </a:cubicBezTo>
                  <a:cubicBezTo>
                    <a:pt x="2783" y="11303"/>
                    <a:pt x="2923" y="11352"/>
                    <a:pt x="3064" y="11401"/>
                  </a:cubicBezTo>
                  <a:cubicBezTo>
                    <a:pt x="3335" y="11498"/>
                    <a:pt x="3604" y="11604"/>
                    <a:pt x="3868" y="11720"/>
                  </a:cubicBezTo>
                  <a:cubicBezTo>
                    <a:pt x="4342" y="11926"/>
                    <a:pt x="4793" y="12172"/>
                    <a:pt x="5254" y="12406"/>
                  </a:cubicBezTo>
                  <a:cubicBezTo>
                    <a:pt x="5271" y="12518"/>
                    <a:pt x="5281" y="12630"/>
                    <a:pt x="5293" y="12743"/>
                  </a:cubicBezTo>
                  <a:cubicBezTo>
                    <a:pt x="5120" y="12646"/>
                    <a:pt x="4934" y="12567"/>
                    <a:pt x="4756" y="12487"/>
                  </a:cubicBezTo>
                  <a:cubicBezTo>
                    <a:pt x="4521" y="12377"/>
                    <a:pt x="4281" y="12275"/>
                    <a:pt x="4043" y="12174"/>
                  </a:cubicBezTo>
                  <a:cubicBezTo>
                    <a:pt x="3569" y="11977"/>
                    <a:pt x="3089" y="11793"/>
                    <a:pt x="2606" y="11624"/>
                  </a:cubicBezTo>
                  <a:cubicBezTo>
                    <a:pt x="2604" y="11623"/>
                    <a:pt x="2602" y="11623"/>
                    <a:pt x="2600" y="11623"/>
                  </a:cubicBezTo>
                  <a:cubicBezTo>
                    <a:pt x="2594" y="11623"/>
                    <a:pt x="2589" y="11627"/>
                    <a:pt x="2584" y="11631"/>
                  </a:cubicBezTo>
                  <a:cubicBezTo>
                    <a:pt x="2535" y="11486"/>
                    <a:pt x="2485" y="11340"/>
                    <a:pt x="2437" y="11196"/>
                  </a:cubicBezTo>
                  <a:close/>
                  <a:moveTo>
                    <a:pt x="2201" y="11200"/>
                  </a:moveTo>
                  <a:cubicBezTo>
                    <a:pt x="2258" y="11376"/>
                    <a:pt x="2316" y="11550"/>
                    <a:pt x="2377" y="11723"/>
                  </a:cubicBezTo>
                  <a:cubicBezTo>
                    <a:pt x="2058" y="11874"/>
                    <a:pt x="1763" y="12077"/>
                    <a:pt x="1512" y="12326"/>
                  </a:cubicBezTo>
                  <a:cubicBezTo>
                    <a:pt x="1371" y="12467"/>
                    <a:pt x="1242" y="12617"/>
                    <a:pt x="1131" y="12780"/>
                  </a:cubicBezTo>
                  <a:cubicBezTo>
                    <a:pt x="1044" y="12909"/>
                    <a:pt x="953" y="13054"/>
                    <a:pt x="890" y="13203"/>
                  </a:cubicBezTo>
                  <a:cubicBezTo>
                    <a:pt x="826" y="13075"/>
                    <a:pt x="770" y="12943"/>
                    <a:pt x="717" y="12813"/>
                  </a:cubicBezTo>
                  <a:cubicBezTo>
                    <a:pt x="717" y="12812"/>
                    <a:pt x="718" y="12811"/>
                    <a:pt x="718" y="12811"/>
                  </a:cubicBezTo>
                  <a:lnTo>
                    <a:pt x="718" y="12811"/>
                  </a:lnTo>
                  <a:cubicBezTo>
                    <a:pt x="718" y="12811"/>
                    <a:pt x="718" y="12812"/>
                    <a:pt x="717" y="12813"/>
                  </a:cubicBezTo>
                  <a:cubicBezTo>
                    <a:pt x="812" y="12657"/>
                    <a:pt x="890" y="12491"/>
                    <a:pt x="992" y="12339"/>
                  </a:cubicBezTo>
                  <a:cubicBezTo>
                    <a:pt x="1096" y="12183"/>
                    <a:pt x="1211" y="12034"/>
                    <a:pt x="1340" y="11895"/>
                  </a:cubicBezTo>
                  <a:cubicBezTo>
                    <a:pt x="1468" y="11757"/>
                    <a:pt x="1605" y="11628"/>
                    <a:pt x="1751" y="11509"/>
                  </a:cubicBezTo>
                  <a:cubicBezTo>
                    <a:pt x="1886" y="11398"/>
                    <a:pt x="2038" y="11271"/>
                    <a:pt x="2201" y="11200"/>
                  </a:cubicBezTo>
                  <a:close/>
                  <a:moveTo>
                    <a:pt x="2593" y="11659"/>
                  </a:moveTo>
                  <a:cubicBezTo>
                    <a:pt x="3067" y="11834"/>
                    <a:pt x="3533" y="12021"/>
                    <a:pt x="3995" y="12228"/>
                  </a:cubicBezTo>
                  <a:cubicBezTo>
                    <a:pt x="4217" y="12331"/>
                    <a:pt x="4441" y="12433"/>
                    <a:pt x="4663" y="12541"/>
                  </a:cubicBezTo>
                  <a:cubicBezTo>
                    <a:pt x="4876" y="12644"/>
                    <a:pt x="5084" y="12766"/>
                    <a:pt x="5306" y="12855"/>
                  </a:cubicBezTo>
                  <a:cubicBezTo>
                    <a:pt x="5323" y="13068"/>
                    <a:pt x="5331" y="13277"/>
                    <a:pt x="5334" y="13488"/>
                  </a:cubicBezTo>
                  <a:cubicBezTo>
                    <a:pt x="5331" y="13475"/>
                    <a:pt x="5327" y="13463"/>
                    <a:pt x="5313" y="13458"/>
                  </a:cubicBezTo>
                  <a:cubicBezTo>
                    <a:pt x="5104" y="13390"/>
                    <a:pt x="4958" y="13222"/>
                    <a:pt x="4768" y="13118"/>
                  </a:cubicBezTo>
                  <a:cubicBezTo>
                    <a:pt x="4549" y="12997"/>
                    <a:pt x="4314" y="12909"/>
                    <a:pt x="4084" y="12813"/>
                  </a:cubicBezTo>
                  <a:cubicBezTo>
                    <a:pt x="3663" y="12636"/>
                    <a:pt x="3240" y="12455"/>
                    <a:pt x="2818" y="12277"/>
                  </a:cubicBezTo>
                  <a:cubicBezTo>
                    <a:pt x="2742" y="12071"/>
                    <a:pt x="2664" y="11867"/>
                    <a:pt x="2593" y="11659"/>
                  </a:cubicBezTo>
                  <a:close/>
                  <a:moveTo>
                    <a:pt x="2398" y="11791"/>
                  </a:moveTo>
                  <a:cubicBezTo>
                    <a:pt x="2447" y="11923"/>
                    <a:pt x="2491" y="12058"/>
                    <a:pt x="2537" y="12193"/>
                  </a:cubicBezTo>
                  <a:cubicBezTo>
                    <a:pt x="2486" y="12240"/>
                    <a:pt x="2438" y="12291"/>
                    <a:pt x="2393" y="12339"/>
                  </a:cubicBezTo>
                  <a:cubicBezTo>
                    <a:pt x="2325" y="12410"/>
                    <a:pt x="2258" y="12482"/>
                    <a:pt x="2194" y="12558"/>
                  </a:cubicBezTo>
                  <a:cubicBezTo>
                    <a:pt x="2068" y="12701"/>
                    <a:pt x="1947" y="12848"/>
                    <a:pt x="1834" y="13000"/>
                  </a:cubicBezTo>
                  <a:cubicBezTo>
                    <a:pt x="1627" y="13277"/>
                    <a:pt x="1442" y="13565"/>
                    <a:pt x="1278" y="13867"/>
                  </a:cubicBezTo>
                  <a:cubicBezTo>
                    <a:pt x="1219" y="13778"/>
                    <a:pt x="1160" y="13688"/>
                    <a:pt x="1105" y="13598"/>
                  </a:cubicBezTo>
                  <a:cubicBezTo>
                    <a:pt x="1051" y="13505"/>
                    <a:pt x="998" y="13412"/>
                    <a:pt x="947" y="13318"/>
                  </a:cubicBezTo>
                  <a:cubicBezTo>
                    <a:pt x="1032" y="13169"/>
                    <a:pt x="1103" y="13014"/>
                    <a:pt x="1198" y="12871"/>
                  </a:cubicBezTo>
                  <a:cubicBezTo>
                    <a:pt x="1307" y="12707"/>
                    <a:pt x="1429" y="12548"/>
                    <a:pt x="1568" y="12406"/>
                  </a:cubicBezTo>
                  <a:cubicBezTo>
                    <a:pt x="1810" y="12156"/>
                    <a:pt x="2092" y="11949"/>
                    <a:pt x="2398" y="11791"/>
                  </a:cubicBezTo>
                  <a:close/>
                  <a:moveTo>
                    <a:pt x="2858" y="12389"/>
                  </a:moveTo>
                  <a:cubicBezTo>
                    <a:pt x="3274" y="12569"/>
                    <a:pt x="3691" y="12751"/>
                    <a:pt x="4108" y="12934"/>
                  </a:cubicBezTo>
                  <a:cubicBezTo>
                    <a:pt x="4341" y="13034"/>
                    <a:pt x="4585" y="13125"/>
                    <a:pt x="4799" y="13263"/>
                  </a:cubicBezTo>
                  <a:cubicBezTo>
                    <a:pt x="4930" y="13349"/>
                    <a:pt x="5077" y="13534"/>
                    <a:pt x="5246" y="13534"/>
                  </a:cubicBezTo>
                  <a:cubicBezTo>
                    <a:pt x="5267" y="13534"/>
                    <a:pt x="5288" y="13531"/>
                    <a:pt x="5310" y="13525"/>
                  </a:cubicBezTo>
                  <a:cubicBezTo>
                    <a:pt x="5324" y="13522"/>
                    <a:pt x="5330" y="13510"/>
                    <a:pt x="5331" y="13495"/>
                  </a:cubicBezTo>
                  <a:lnTo>
                    <a:pt x="5331" y="13495"/>
                  </a:lnTo>
                  <a:cubicBezTo>
                    <a:pt x="5335" y="13754"/>
                    <a:pt x="5325" y="14015"/>
                    <a:pt x="5303" y="14271"/>
                  </a:cubicBezTo>
                  <a:cubicBezTo>
                    <a:pt x="4951" y="14020"/>
                    <a:pt x="4569" y="13806"/>
                    <a:pt x="4182" y="13617"/>
                  </a:cubicBezTo>
                  <a:cubicBezTo>
                    <a:pt x="3965" y="13511"/>
                    <a:pt x="3743" y="13413"/>
                    <a:pt x="3519" y="13325"/>
                  </a:cubicBezTo>
                  <a:cubicBezTo>
                    <a:pt x="3406" y="13281"/>
                    <a:pt x="3292" y="13239"/>
                    <a:pt x="3177" y="13197"/>
                  </a:cubicBezTo>
                  <a:cubicBezTo>
                    <a:pt x="3067" y="12929"/>
                    <a:pt x="2962" y="12658"/>
                    <a:pt x="2858" y="12389"/>
                  </a:cubicBezTo>
                  <a:close/>
                  <a:moveTo>
                    <a:pt x="2583" y="12306"/>
                  </a:moveTo>
                  <a:cubicBezTo>
                    <a:pt x="2709" y="12643"/>
                    <a:pt x="2838" y="12978"/>
                    <a:pt x="2974" y="13310"/>
                  </a:cubicBezTo>
                  <a:cubicBezTo>
                    <a:pt x="2732" y="13463"/>
                    <a:pt x="2519" y="13647"/>
                    <a:pt x="2326" y="13860"/>
                  </a:cubicBezTo>
                  <a:cubicBezTo>
                    <a:pt x="2230" y="13965"/>
                    <a:pt x="2142" y="14074"/>
                    <a:pt x="2061" y="14192"/>
                  </a:cubicBezTo>
                  <a:cubicBezTo>
                    <a:pt x="1983" y="14305"/>
                    <a:pt x="1889" y="14439"/>
                    <a:pt x="1852" y="14574"/>
                  </a:cubicBezTo>
                  <a:lnTo>
                    <a:pt x="1852" y="14581"/>
                  </a:lnTo>
                  <a:cubicBezTo>
                    <a:pt x="1656" y="14368"/>
                    <a:pt x="1475" y="14142"/>
                    <a:pt x="1307" y="13905"/>
                  </a:cubicBezTo>
                  <a:cubicBezTo>
                    <a:pt x="1493" y="13612"/>
                    <a:pt x="1695" y="13325"/>
                    <a:pt x="1910" y="13054"/>
                  </a:cubicBezTo>
                  <a:cubicBezTo>
                    <a:pt x="2025" y="12909"/>
                    <a:pt x="2144" y="12768"/>
                    <a:pt x="2269" y="12631"/>
                  </a:cubicBezTo>
                  <a:cubicBezTo>
                    <a:pt x="2330" y="12562"/>
                    <a:pt x="2393" y="12495"/>
                    <a:pt x="2457" y="12430"/>
                  </a:cubicBezTo>
                  <a:cubicBezTo>
                    <a:pt x="2498" y="12389"/>
                    <a:pt x="2542" y="12348"/>
                    <a:pt x="2583" y="12306"/>
                  </a:cubicBezTo>
                  <a:close/>
                  <a:moveTo>
                    <a:pt x="3227" y="13312"/>
                  </a:moveTo>
                  <a:lnTo>
                    <a:pt x="3227" y="13312"/>
                  </a:lnTo>
                  <a:cubicBezTo>
                    <a:pt x="3295" y="13339"/>
                    <a:pt x="3365" y="13372"/>
                    <a:pt x="3386" y="13382"/>
                  </a:cubicBezTo>
                  <a:cubicBezTo>
                    <a:pt x="3488" y="13420"/>
                    <a:pt x="3592" y="13461"/>
                    <a:pt x="3694" y="13504"/>
                  </a:cubicBezTo>
                  <a:cubicBezTo>
                    <a:pt x="3885" y="13583"/>
                    <a:pt x="4074" y="13671"/>
                    <a:pt x="4260" y="13762"/>
                  </a:cubicBezTo>
                  <a:cubicBezTo>
                    <a:pt x="4619" y="13939"/>
                    <a:pt x="4959" y="14145"/>
                    <a:pt x="5301" y="14354"/>
                  </a:cubicBezTo>
                  <a:cubicBezTo>
                    <a:pt x="5296" y="14364"/>
                    <a:pt x="5296" y="14374"/>
                    <a:pt x="5296" y="14381"/>
                  </a:cubicBezTo>
                  <a:cubicBezTo>
                    <a:pt x="5281" y="14520"/>
                    <a:pt x="5264" y="14659"/>
                    <a:pt x="5243" y="14799"/>
                  </a:cubicBezTo>
                  <a:cubicBezTo>
                    <a:pt x="4998" y="14629"/>
                    <a:pt x="4705" y="14504"/>
                    <a:pt x="4434" y="14389"/>
                  </a:cubicBezTo>
                  <a:cubicBezTo>
                    <a:pt x="4146" y="14267"/>
                    <a:pt x="3846" y="14148"/>
                    <a:pt x="3542" y="14070"/>
                  </a:cubicBezTo>
                  <a:cubicBezTo>
                    <a:pt x="3478" y="13922"/>
                    <a:pt x="3414" y="13778"/>
                    <a:pt x="3355" y="13630"/>
                  </a:cubicBezTo>
                  <a:cubicBezTo>
                    <a:pt x="3309" y="13525"/>
                    <a:pt x="3270" y="13419"/>
                    <a:pt x="3227" y="13312"/>
                  </a:cubicBezTo>
                  <a:close/>
                  <a:moveTo>
                    <a:pt x="3000" y="13372"/>
                  </a:moveTo>
                  <a:cubicBezTo>
                    <a:pt x="3118" y="13659"/>
                    <a:pt x="3241" y="13942"/>
                    <a:pt x="3363" y="14223"/>
                  </a:cubicBezTo>
                  <a:cubicBezTo>
                    <a:pt x="3196" y="14386"/>
                    <a:pt x="3050" y="14569"/>
                    <a:pt x="2926" y="14768"/>
                  </a:cubicBezTo>
                  <a:cubicBezTo>
                    <a:pt x="2854" y="14889"/>
                    <a:pt x="2789" y="15015"/>
                    <a:pt x="2735" y="15145"/>
                  </a:cubicBezTo>
                  <a:cubicBezTo>
                    <a:pt x="2706" y="15215"/>
                    <a:pt x="2681" y="15286"/>
                    <a:pt x="2659" y="15357"/>
                  </a:cubicBezTo>
                  <a:cubicBezTo>
                    <a:pt x="2659" y="15358"/>
                    <a:pt x="2657" y="15361"/>
                    <a:pt x="2657" y="15362"/>
                  </a:cubicBezTo>
                  <a:cubicBezTo>
                    <a:pt x="2655" y="15360"/>
                    <a:pt x="2654" y="15357"/>
                    <a:pt x="2650" y="15355"/>
                  </a:cubicBezTo>
                  <a:cubicBezTo>
                    <a:pt x="2384" y="15123"/>
                    <a:pt x="2125" y="14877"/>
                    <a:pt x="1882" y="14613"/>
                  </a:cubicBezTo>
                  <a:cubicBezTo>
                    <a:pt x="1889" y="14613"/>
                    <a:pt x="1896" y="14611"/>
                    <a:pt x="1903" y="14603"/>
                  </a:cubicBezTo>
                  <a:cubicBezTo>
                    <a:pt x="1994" y="14504"/>
                    <a:pt x="2061" y="14378"/>
                    <a:pt x="2142" y="14270"/>
                  </a:cubicBezTo>
                  <a:cubicBezTo>
                    <a:pt x="2224" y="14157"/>
                    <a:pt x="2313" y="14044"/>
                    <a:pt x="2406" y="13938"/>
                  </a:cubicBezTo>
                  <a:cubicBezTo>
                    <a:pt x="2584" y="13732"/>
                    <a:pt x="2789" y="13545"/>
                    <a:pt x="3000" y="13372"/>
                  </a:cubicBezTo>
                  <a:close/>
                  <a:moveTo>
                    <a:pt x="3592" y="14189"/>
                  </a:moveTo>
                  <a:cubicBezTo>
                    <a:pt x="3861" y="14283"/>
                    <a:pt x="4131" y="14371"/>
                    <a:pt x="4395" y="14483"/>
                  </a:cubicBezTo>
                  <a:cubicBezTo>
                    <a:pt x="4544" y="14547"/>
                    <a:pt x="4693" y="14612"/>
                    <a:pt x="4840" y="14681"/>
                  </a:cubicBezTo>
                  <a:cubicBezTo>
                    <a:pt x="4969" y="14744"/>
                    <a:pt x="5097" y="14811"/>
                    <a:pt x="5230" y="14867"/>
                  </a:cubicBezTo>
                  <a:cubicBezTo>
                    <a:pt x="5193" y="15097"/>
                    <a:pt x="5144" y="15324"/>
                    <a:pt x="5088" y="15547"/>
                  </a:cubicBezTo>
                  <a:cubicBezTo>
                    <a:pt x="4915" y="15431"/>
                    <a:pt x="4718" y="15345"/>
                    <a:pt x="4527" y="15269"/>
                  </a:cubicBezTo>
                  <a:cubicBezTo>
                    <a:pt x="4352" y="15201"/>
                    <a:pt x="4173" y="15150"/>
                    <a:pt x="3992" y="15104"/>
                  </a:cubicBezTo>
                  <a:cubicBezTo>
                    <a:pt x="3857" y="14799"/>
                    <a:pt x="3722" y="14494"/>
                    <a:pt x="3592" y="14189"/>
                  </a:cubicBezTo>
                  <a:close/>
                  <a:moveTo>
                    <a:pt x="3402" y="14310"/>
                  </a:moveTo>
                  <a:cubicBezTo>
                    <a:pt x="3519" y="14575"/>
                    <a:pt x="3636" y="14839"/>
                    <a:pt x="3755" y="15104"/>
                  </a:cubicBezTo>
                  <a:cubicBezTo>
                    <a:pt x="3562" y="15334"/>
                    <a:pt x="3430" y="15615"/>
                    <a:pt x="3359" y="15906"/>
                  </a:cubicBezTo>
                  <a:cubicBezTo>
                    <a:pt x="3143" y="15757"/>
                    <a:pt x="2936" y="15597"/>
                    <a:pt x="2735" y="15426"/>
                  </a:cubicBezTo>
                  <a:cubicBezTo>
                    <a:pt x="2739" y="15414"/>
                    <a:pt x="2742" y="15404"/>
                    <a:pt x="2746" y="15391"/>
                  </a:cubicBezTo>
                  <a:cubicBezTo>
                    <a:pt x="2767" y="15323"/>
                    <a:pt x="2791" y="15257"/>
                    <a:pt x="2818" y="15192"/>
                  </a:cubicBezTo>
                  <a:cubicBezTo>
                    <a:pt x="2872" y="15062"/>
                    <a:pt x="2936" y="14934"/>
                    <a:pt x="3009" y="14813"/>
                  </a:cubicBezTo>
                  <a:cubicBezTo>
                    <a:pt x="3121" y="14630"/>
                    <a:pt x="3251" y="14460"/>
                    <a:pt x="3402" y="14310"/>
                  </a:cubicBezTo>
                  <a:close/>
                  <a:moveTo>
                    <a:pt x="3819" y="15246"/>
                  </a:moveTo>
                  <a:cubicBezTo>
                    <a:pt x="3939" y="15517"/>
                    <a:pt x="4060" y="15790"/>
                    <a:pt x="4196" y="16055"/>
                  </a:cubicBezTo>
                  <a:cubicBezTo>
                    <a:pt x="4280" y="16214"/>
                    <a:pt x="4371" y="16371"/>
                    <a:pt x="4478" y="16513"/>
                  </a:cubicBezTo>
                  <a:cubicBezTo>
                    <a:pt x="4124" y="16371"/>
                    <a:pt x="3790" y="16190"/>
                    <a:pt x="3472" y="15980"/>
                  </a:cubicBezTo>
                  <a:cubicBezTo>
                    <a:pt x="3475" y="15977"/>
                    <a:pt x="3478" y="15973"/>
                    <a:pt x="3480" y="15967"/>
                  </a:cubicBezTo>
                  <a:cubicBezTo>
                    <a:pt x="3558" y="15707"/>
                    <a:pt x="3673" y="15470"/>
                    <a:pt x="3819" y="15246"/>
                  </a:cubicBezTo>
                  <a:close/>
                  <a:moveTo>
                    <a:pt x="4054" y="15249"/>
                  </a:moveTo>
                  <a:lnTo>
                    <a:pt x="4054" y="15249"/>
                  </a:lnTo>
                  <a:cubicBezTo>
                    <a:pt x="4203" y="15286"/>
                    <a:pt x="4351" y="15328"/>
                    <a:pt x="4497" y="15381"/>
                  </a:cubicBezTo>
                  <a:cubicBezTo>
                    <a:pt x="4691" y="15449"/>
                    <a:pt x="4876" y="15544"/>
                    <a:pt x="5067" y="15624"/>
                  </a:cubicBezTo>
                  <a:cubicBezTo>
                    <a:pt x="4981" y="15957"/>
                    <a:pt x="4874" y="16286"/>
                    <a:pt x="4745" y="16605"/>
                  </a:cubicBezTo>
                  <a:cubicBezTo>
                    <a:pt x="4620" y="16398"/>
                    <a:pt x="4493" y="16194"/>
                    <a:pt x="4385" y="15977"/>
                  </a:cubicBezTo>
                  <a:cubicBezTo>
                    <a:pt x="4266" y="15738"/>
                    <a:pt x="4163" y="15492"/>
                    <a:pt x="4054" y="15249"/>
                  </a:cubicBezTo>
                  <a:close/>
                  <a:moveTo>
                    <a:pt x="2158" y="0"/>
                  </a:moveTo>
                  <a:cubicBezTo>
                    <a:pt x="2119" y="0"/>
                    <a:pt x="2079" y="21"/>
                    <a:pt x="2058" y="65"/>
                  </a:cubicBezTo>
                  <a:cubicBezTo>
                    <a:pt x="1933" y="323"/>
                    <a:pt x="1875" y="612"/>
                    <a:pt x="1808" y="890"/>
                  </a:cubicBezTo>
                  <a:cubicBezTo>
                    <a:pt x="1742" y="1159"/>
                    <a:pt x="1682" y="1429"/>
                    <a:pt x="1628" y="1700"/>
                  </a:cubicBezTo>
                  <a:cubicBezTo>
                    <a:pt x="1519" y="2254"/>
                    <a:pt x="1434" y="2815"/>
                    <a:pt x="1376" y="3380"/>
                  </a:cubicBezTo>
                  <a:cubicBezTo>
                    <a:pt x="1258" y="4490"/>
                    <a:pt x="1241" y="5611"/>
                    <a:pt x="1320" y="6728"/>
                  </a:cubicBezTo>
                  <a:cubicBezTo>
                    <a:pt x="1333" y="6907"/>
                    <a:pt x="1351" y="7084"/>
                    <a:pt x="1370" y="7263"/>
                  </a:cubicBezTo>
                  <a:lnTo>
                    <a:pt x="1363" y="7263"/>
                  </a:lnTo>
                  <a:cubicBezTo>
                    <a:pt x="1362" y="7263"/>
                    <a:pt x="1361" y="7263"/>
                    <a:pt x="1360" y="7263"/>
                  </a:cubicBezTo>
                  <a:cubicBezTo>
                    <a:pt x="1281" y="7263"/>
                    <a:pt x="1241" y="7334"/>
                    <a:pt x="1246" y="7395"/>
                  </a:cubicBezTo>
                  <a:cubicBezTo>
                    <a:pt x="802" y="7894"/>
                    <a:pt x="462" y="8486"/>
                    <a:pt x="273" y="9131"/>
                  </a:cubicBezTo>
                  <a:cubicBezTo>
                    <a:pt x="53" y="9887"/>
                    <a:pt x="1" y="10692"/>
                    <a:pt x="109" y="11472"/>
                  </a:cubicBezTo>
                  <a:cubicBezTo>
                    <a:pt x="330" y="13065"/>
                    <a:pt x="1244" y="14462"/>
                    <a:pt x="2447" y="15489"/>
                  </a:cubicBezTo>
                  <a:cubicBezTo>
                    <a:pt x="3129" y="16073"/>
                    <a:pt x="3907" y="16544"/>
                    <a:pt x="4729" y="16902"/>
                  </a:cubicBezTo>
                  <a:cubicBezTo>
                    <a:pt x="4741" y="16907"/>
                    <a:pt x="4752" y="16909"/>
                    <a:pt x="4764" y="16909"/>
                  </a:cubicBezTo>
                  <a:cubicBezTo>
                    <a:pt x="4802" y="16909"/>
                    <a:pt x="4839" y="16884"/>
                    <a:pt x="4856" y="16848"/>
                  </a:cubicBezTo>
                  <a:cubicBezTo>
                    <a:pt x="5449" y="15484"/>
                    <a:pt x="5655" y="13965"/>
                    <a:pt x="5473" y="12491"/>
                  </a:cubicBezTo>
                  <a:cubicBezTo>
                    <a:pt x="5487" y="12475"/>
                    <a:pt x="5493" y="12450"/>
                    <a:pt x="5472" y="12437"/>
                  </a:cubicBezTo>
                  <a:cubicBezTo>
                    <a:pt x="5470" y="12434"/>
                    <a:pt x="5467" y="12434"/>
                    <a:pt x="5466" y="12433"/>
                  </a:cubicBezTo>
                  <a:cubicBezTo>
                    <a:pt x="5464" y="12416"/>
                    <a:pt x="5463" y="12397"/>
                    <a:pt x="5459" y="12382"/>
                  </a:cubicBezTo>
                  <a:cubicBezTo>
                    <a:pt x="5254" y="10888"/>
                    <a:pt x="4661" y="9362"/>
                    <a:pt x="3577" y="8297"/>
                  </a:cubicBezTo>
                  <a:cubicBezTo>
                    <a:pt x="3044" y="7772"/>
                    <a:pt x="2367" y="7386"/>
                    <a:pt x="1622" y="7294"/>
                  </a:cubicBezTo>
                  <a:cubicBezTo>
                    <a:pt x="1507" y="6123"/>
                    <a:pt x="1500" y="4942"/>
                    <a:pt x="1604" y="3770"/>
                  </a:cubicBezTo>
                  <a:cubicBezTo>
                    <a:pt x="1656" y="3160"/>
                    <a:pt x="1740" y="2551"/>
                    <a:pt x="1852" y="1949"/>
                  </a:cubicBezTo>
                  <a:cubicBezTo>
                    <a:pt x="1909" y="1644"/>
                    <a:pt x="1973" y="1344"/>
                    <a:pt x="2045" y="1041"/>
                  </a:cubicBezTo>
                  <a:cubicBezTo>
                    <a:pt x="2118" y="736"/>
                    <a:pt x="2223" y="434"/>
                    <a:pt x="2261" y="122"/>
                  </a:cubicBezTo>
                  <a:cubicBezTo>
                    <a:pt x="2271" y="44"/>
                    <a:pt x="2215" y="0"/>
                    <a:pt x="2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4"/>
            <p:cNvSpPr/>
            <p:nvPr/>
          </p:nvSpPr>
          <p:spPr>
            <a:xfrm>
              <a:off x="4381375" y="3212350"/>
              <a:ext cx="177775" cy="419900"/>
            </a:xfrm>
            <a:custGeom>
              <a:avLst/>
              <a:gdLst/>
              <a:ahLst/>
              <a:cxnLst/>
              <a:rect l="l" t="t" r="r" b="b"/>
              <a:pathLst>
                <a:path w="7111" h="16796" extrusionOk="0">
                  <a:moveTo>
                    <a:pt x="763" y="343"/>
                  </a:moveTo>
                  <a:lnTo>
                    <a:pt x="763" y="343"/>
                  </a:lnTo>
                  <a:cubicBezTo>
                    <a:pt x="1161" y="407"/>
                    <a:pt x="1545" y="519"/>
                    <a:pt x="1920" y="661"/>
                  </a:cubicBezTo>
                  <a:cubicBezTo>
                    <a:pt x="1918" y="666"/>
                    <a:pt x="1917" y="669"/>
                    <a:pt x="1917" y="675"/>
                  </a:cubicBezTo>
                  <a:cubicBezTo>
                    <a:pt x="1897" y="960"/>
                    <a:pt x="1833" y="1230"/>
                    <a:pt x="1734" y="1496"/>
                  </a:cubicBezTo>
                  <a:cubicBezTo>
                    <a:pt x="1545" y="1244"/>
                    <a:pt x="1361" y="991"/>
                    <a:pt x="1159" y="752"/>
                  </a:cubicBezTo>
                  <a:cubicBezTo>
                    <a:pt x="1037" y="605"/>
                    <a:pt x="907" y="464"/>
                    <a:pt x="763" y="343"/>
                  </a:cubicBezTo>
                  <a:close/>
                  <a:moveTo>
                    <a:pt x="465" y="310"/>
                  </a:moveTo>
                  <a:cubicBezTo>
                    <a:pt x="643" y="495"/>
                    <a:pt x="822" y="675"/>
                    <a:pt x="982" y="875"/>
                  </a:cubicBezTo>
                  <a:cubicBezTo>
                    <a:pt x="1159" y="1093"/>
                    <a:pt x="1322" y="1322"/>
                    <a:pt x="1488" y="1547"/>
                  </a:cubicBezTo>
                  <a:cubicBezTo>
                    <a:pt x="1327" y="1545"/>
                    <a:pt x="1165" y="1533"/>
                    <a:pt x="1005" y="1513"/>
                  </a:cubicBezTo>
                  <a:cubicBezTo>
                    <a:pt x="789" y="1488"/>
                    <a:pt x="576" y="1434"/>
                    <a:pt x="360" y="1396"/>
                  </a:cubicBezTo>
                  <a:cubicBezTo>
                    <a:pt x="373" y="1031"/>
                    <a:pt x="407" y="669"/>
                    <a:pt x="465" y="310"/>
                  </a:cubicBezTo>
                  <a:close/>
                  <a:moveTo>
                    <a:pt x="2054" y="712"/>
                  </a:moveTo>
                  <a:cubicBezTo>
                    <a:pt x="2310" y="815"/>
                    <a:pt x="2562" y="932"/>
                    <a:pt x="2806" y="1062"/>
                  </a:cubicBezTo>
                  <a:cubicBezTo>
                    <a:pt x="2806" y="1074"/>
                    <a:pt x="2805" y="1086"/>
                    <a:pt x="2805" y="1099"/>
                  </a:cubicBezTo>
                  <a:cubicBezTo>
                    <a:pt x="2798" y="1173"/>
                    <a:pt x="2789" y="1248"/>
                    <a:pt x="2777" y="1320"/>
                  </a:cubicBezTo>
                  <a:cubicBezTo>
                    <a:pt x="2751" y="1468"/>
                    <a:pt x="2716" y="1613"/>
                    <a:pt x="2669" y="1755"/>
                  </a:cubicBezTo>
                  <a:cubicBezTo>
                    <a:pt x="2595" y="1970"/>
                    <a:pt x="2497" y="2173"/>
                    <a:pt x="2379" y="2363"/>
                  </a:cubicBezTo>
                  <a:cubicBezTo>
                    <a:pt x="2198" y="2116"/>
                    <a:pt x="2016" y="1872"/>
                    <a:pt x="1833" y="1627"/>
                  </a:cubicBezTo>
                  <a:cubicBezTo>
                    <a:pt x="1978" y="1346"/>
                    <a:pt x="2049" y="1028"/>
                    <a:pt x="2054" y="712"/>
                  </a:cubicBezTo>
                  <a:close/>
                  <a:moveTo>
                    <a:pt x="359" y="1478"/>
                  </a:moveTo>
                  <a:lnTo>
                    <a:pt x="359" y="1478"/>
                  </a:lnTo>
                  <a:cubicBezTo>
                    <a:pt x="565" y="1559"/>
                    <a:pt x="786" y="1601"/>
                    <a:pt x="1002" y="1634"/>
                  </a:cubicBezTo>
                  <a:cubicBezTo>
                    <a:pt x="1195" y="1665"/>
                    <a:pt x="1392" y="1677"/>
                    <a:pt x="1586" y="1681"/>
                  </a:cubicBezTo>
                  <a:cubicBezTo>
                    <a:pt x="1796" y="1963"/>
                    <a:pt x="2003" y="2247"/>
                    <a:pt x="2209" y="2531"/>
                  </a:cubicBezTo>
                  <a:cubicBezTo>
                    <a:pt x="1911" y="2495"/>
                    <a:pt x="1613" y="2467"/>
                    <a:pt x="1315" y="2413"/>
                  </a:cubicBezTo>
                  <a:cubicBezTo>
                    <a:pt x="1146" y="2383"/>
                    <a:pt x="978" y="2349"/>
                    <a:pt x="812" y="2311"/>
                  </a:cubicBezTo>
                  <a:cubicBezTo>
                    <a:pt x="664" y="2277"/>
                    <a:pt x="517" y="2236"/>
                    <a:pt x="366" y="2209"/>
                  </a:cubicBezTo>
                  <a:cubicBezTo>
                    <a:pt x="353" y="1965"/>
                    <a:pt x="352" y="1722"/>
                    <a:pt x="359" y="1478"/>
                  </a:cubicBezTo>
                  <a:close/>
                  <a:moveTo>
                    <a:pt x="2897" y="1109"/>
                  </a:moveTo>
                  <a:cubicBezTo>
                    <a:pt x="2903" y="1112"/>
                    <a:pt x="2906" y="1113"/>
                    <a:pt x="2910" y="1115"/>
                  </a:cubicBezTo>
                  <a:cubicBezTo>
                    <a:pt x="3238" y="1292"/>
                    <a:pt x="3560" y="1488"/>
                    <a:pt x="3869" y="1701"/>
                  </a:cubicBezTo>
                  <a:cubicBezTo>
                    <a:pt x="3862" y="1702"/>
                    <a:pt x="3855" y="1708"/>
                    <a:pt x="3849" y="1716"/>
                  </a:cubicBezTo>
                  <a:cubicBezTo>
                    <a:pt x="3778" y="1838"/>
                    <a:pt x="3737" y="1984"/>
                    <a:pt x="3680" y="2115"/>
                  </a:cubicBezTo>
                  <a:cubicBezTo>
                    <a:pt x="3622" y="2251"/>
                    <a:pt x="3557" y="2386"/>
                    <a:pt x="3486" y="2518"/>
                  </a:cubicBezTo>
                  <a:cubicBezTo>
                    <a:pt x="3348" y="2772"/>
                    <a:pt x="3182" y="3010"/>
                    <a:pt x="3005" y="3236"/>
                  </a:cubicBezTo>
                  <a:cubicBezTo>
                    <a:pt x="2816" y="2971"/>
                    <a:pt x="2628" y="2705"/>
                    <a:pt x="2433" y="2443"/>
                  </a:cubicBezTo>
                  <a:cubicBezTo>
                    <a:pt x="2568" y="2237"/>
                    <a:pt x="2679" y="2016"/>
                    <a:pt x="2757" y="1782"/>
                  </a:cubicBezTo>
                  <a:cubicBezTo>
                    <a:pt x="2805" y="1641"/>
                    <a:pt x="2842" y="1496"/>
                    <a:pt x="2867" y="1350"/>
                  </a:cubicBezTo>
                  <a:cubicBezTo>
                    <a:pt x="2882" y="1272"/>
                    <a:pt x="2892" y="1194"/>
                    <a:pt x="2897" y="1115"/>
                  </a:cubicBezTo>
                  <a:lnTo>
                    <a:pt x="2897" y="1109"/>
                  </a:lnTo>
                  <a:close/>
                  <a:moveTo>
                    <a:pt x="373" y="2284"/>
                  </a:moveTo>
                  <a:cubicBezTo>
                    <a:pt x="664" y="2403"/>
                    <a:pt x="995" y="2463"/>
                    <a:pt x="1300" y="2518"/>
                  </a:cubicBezTo>
                  <a:cubicBezTo>
                    <a:pt x="1623" y="2576"/>
                    <a:pt x="1959" y="2630"/>
                    <a:pt x="2290" y="2640"/>
                  </a:cubicBezTo>
                  <a:cubicBezTo>
                    <a:pt x="2389" y="2776"/>
                    <a:pt x="2489" y="2911"/>
                    <a:pt x="2586" y="3050"/>
                  </a:cubicBezTo>
                  <a:cubicBezTo>
                    <a:pt x="2656" y="3148"/>
                    <a:pt x="2723" y="3249"/>
                    <a:pt x="2791" y="3346"/>
                  </a:cubicBezTo>
                  <a:cubicBezTo>
                    <a:pt x="2714" y="3334"/>
                    <a:pt x="2635" y="3315"/>
                    <a:pt x="2609" y="3312"/>
                  </a:cubicBezTo>
                  <a:cubicBezTo>
                    <a:pt x="2494" y="3297"/>
                    <a:pt x="2379" y="3277"/>
                    <a:pt x="2266" y="3256"/>
                  </a:cubicBezTo>
                  <a:cubicBezTo>
                    <a:pt x="2052" y="3216"/>
                    <a:pt x="1836" y="3172"/>
                    <a:pt x="1626" y="3119"/>
                  </a:cubicBezTo>
                  <a:cubicBezTo>
                    <a:pt x="1216" y="3017"/>
                    <a:pt x="819" y="2887"/>
                    <a:pt x="420" y="2751"/>
                  </a:cubicBezTo>
                  <a:cubicBezTo>
                    <a:pt x="416" y="2744"/>
                    <a:pt x="414" y="2734"/>
                    <a:pt x="414" y="2725"/>
                  </a:cubicBezTo>
                  <a:cubicBezTo>
                    <a:pt x="396" y="2578"/>
                    <a:pt x="383" y="2431"/>
                    <a:pt x="373" y="2284"/>
                  </a:cubicBezTo>
                  <a:close/>
                  <a:moveTo>
                    <a:pt x="430" y="2839"/>
                  </a:moveTo>
                  <a:lnTo>
                    <a:pt x="430" y="2839"/>
                  </a:lnTo>
                  <a:cubicBezTo>
                    <a:pt x="850" y="3016"/>
                    <a:pt x="1293" y="3149"/>
                    <a:pt x="1734" y="3254"/>
                  </a:cubicBezTo>
                  <a:cubicBezTo>
                    <a:pt x="1982" y="3312"/>
                    <a:pt x="2232" y="3362"/>
                    <a:pt x="2484" y="3402"/>
                  </a:cubicBezTo>
                  <a:cubicBezTo>
                    <a:pt x="2609" y="3422"/>
                    <a:pt x="2737" y="3440"/>
                    <a:pt x="2865" y="3456"/>
                  </a:cubicBezTo>
                  <a:cubicBezTo>
                    <a:pt x="3039" y="3707"/>
                    <a:pt x="3211" y="3959"/>
                    <a:pt x="3380" y="4215"/>
                  </a:cubicBezTo>
                  <a:cubicBezTo>
                    <a:pt x="2910" y="4124"/>
                    <a:pt x="2439" y="4035"/>
                    <a:pt x="1968" y="3944"/>
                  </a:cubicBezTo>
                  <a:cubicBezTo>
                    <a:pt x="1705" y="3893"/>
                    <a:pt x="1432" y="3857"/>
                    <a:pt x="1180" y="3762"/>
                  </a:cubicBezTo>
                  <a:cubicBezTo>
                    <a:pt x="1042" y="3711"/>
                    <a:pt x="873" y="3580"/>
                    <a:pt x="714" y="3580"/>
                  </a:cubicBezTo>
                  <a:cubicBezTo>
                    <a:pt x="673" y="3580"/>
                    <a:pt x="632" y="3589"/>
                    <a:pt x="593" y="3610"/>
                  </a:cubicBezTo>
                  <a:cubicBezTo>
                    <a:pt x="580" y="3617"/>
                    <a:pt x="578" y="3632"/>
                    <a:pt x="579" y="3646"/>
                  </a:cubicBezTo>
                  <a:cubicBezTo>
                    <a:pt x="517" y="3378"/>
                    <a:pt x="467" y="3110"/>
                    <a:pt x="430" y="2839"/>
                  </a:cubicBezTo>
                  <a:close/>
                  <a:moveTo>
                    <a:pt x="3910" y="1726"/>
                  </a:moveTo>
                  <a:cubicBezTo>
                    <a:pt x="4159" y="1902"/>
                    <a:pt x="4400" y="2092"/>
                    <a:pt x="4624" y="2297"/>
                  </a:cubicBezTo>
                  <a:cubicBezTo>
                    <a:pt x="4500" y="2640"/>
                    <a:pt x="4360" y="2980"/>
                    <a:pt x="4201" y="3311"/>
                  </a:cubicBezTo>
                  <a:cubicBezTo>
                    <a:pt x="4116" y="3484"/>
                    <a:pt x="4025" y="3659"/>
                    <a:pt x="3929" y="3826"/>
                  </a:cubicBezTo>
                  <a:cubicBezTo>
                    <a:pt x="3882" y="3911"/>
                    <a:pt x="3832" y="3995"/>
                    <a:pt x="3783" y="4079"/>
                  </a:cubicBezTo>
                  <a:cubicBezTo>
                    <a:pt x="3750" y="4130"/>
                    <a:pt x="3714" y="4181"/>
                    <a:pt x="3680" y="4235"/>
                  </a:cubicBezTo>
                  <a:cubicBezTo>
                    <a:pt x="3475" y="3917"/>
                    <a:pt x="3265" y="3603"/>
                    <a:pt x="3048" y="3294"/>
                  </a:cubicBezTo>
                  <a:cubicBezTo>
                    <a:pt x="3262" y="3080"/>
                    <a:pt x="3438" y="2840"/>
                    <a:pt x="3588" y="2578"/>
                  </a:cubicBezTo>
                  <a:cubicBezTo>
                    <a:pt x="3663" y="2448"/>
                    <a:pt x="3729" y="2315"/>
                    <a:pt x="3784" y="2176"/>
                  </a:cubicBezTo>
                  <a:cubicBezTo>
                    <a:pt x="3839" y="2038"/>
                    <a:pt x="3905" y="1882"/>
                    <a:pt x="3912" y="1736"/>
                  </a:cubicBezTo>
                  <a:cubicBezTo>
                    <a:pt x="3912" y="1732"/>
                    <a:pt x="3910" y="1730"/>
                    <a:pt x="3910" y="1726"/>
                  </a:cubicBezTo>
                  <a:close/>
                  <a:moveTo>
                    <a:pt x="4664" y="2332"/>
                  </a:moveTo>
                  <a:cubicBezTo>
                    <a:pt x="4744" y="2407"/>
                    <a:pt x="4825" y="2485"/>
                    <a:pt x="4903" y="2566"/>
                  </a:cubicBezTo>
                  <a:cubicBezTo>
                    <a:pt x="4980" y="2647"/>
                    <a:pt x="5055" y="2732"/>
                    <a:pt x="5129" y="2819"/>
                  </a:cubicBezTo>
                  <a:cubicBezTo>
                    <a:pt x="5076" y="2992"/>
                    <a:pt x="5040" y="3166"/>
                    <a:pt x="4976" y="3335"/>
                  </a:cubicBezTo>
                  <a:cubicBezTo>
                    <a:pt x="4901" y="3531"/>
                    <a:pt x="4810" y="3720"/>
                    <a:pt x="4700" y="3900"/>
                  </a:cubicBezTo>
                  <a:cubicBezTo>
                    <a:pt x="4510" y="4212"/>
                    <a:pt x="4268" y="4490"/>
                    <a:pt x="3987" y="4724"/>
                  </a:cubicBezTo>
                  <a:cubicBezTo>
                    <a:pt x="3907" y="4596"/>
                    <a:pt x="3831" y="4469"/>
                    <a:pt x="3750" y="4342"/>
                  </a:cubicBezTo>
                  <a:cubicBezTo>
                    <a:pt x="3792" y="4284"/>
                    <a:pt x="3829" y="4220"/>
                    <a:pt x="3865" y="4159"/>
                  </a:cubicBezTo>
                  <a:cubicBezTo>
                    <a:pt x="3919" y="4071"/>
                    <a:pt x="3970" y="3981"/>
                    <a:pt x="4019" y="3890"/>
                  </a:cubicBezTo>
                  <a:cubicBezTo>
                    <a:pt x="4117" y="3715"/>
                    <a:pt x="4205" y="3535"/>
                    <a:pt x="4289" y="3351"/>
                  </a:cubicBezTo>
                  <a:cubicBezTo>
                    <a:pt x="4438" y="3020"/>
                    <a:pt x="4561" y="2681"/>
                    <a:pt x="4664" y="2332"/>
                  </a:cubicBezTo>
                  <a:close/>
                  <a:moveTo>
                    <a:pt x="580" y="3652"/>
                  </a:moveTo>
                  <a:lnTo>
                    <a:pt x="580" y="3652"/>
                  </a:lnTo>
                  <a:cubicBezTo>
                    <a:pt x="585" y="3663"/>
                    <a:pt x="595" y="3676"/>
                    <a:pt x="609" y="3677"/>
                  </a:cubicBezTo>
                  <a:cubicBezTo>
                    <a:pt x="839" y="3701"/>
                    <a:pt x="1027" y="3837"/>
                    <a:pt x="1247" y="3903"/>
                  </a:cubicBezTo>
                  <a:cubicBezTo>
                    <a:pt x="1500" y="3978"/>
                    <a:pt x="1762" y="4013"/>
                    <a:pt x="2019" y="4059"/>
                  </a:cubicBezTo>
                  <a:cubicBezTo>
                    <a:pt x="2494" y="4145"/>
                    <a:pt x="2970" y="4230"/>
                    <a:pt x="3445" y="4318"/>
                  </a:cubicBezTo>
                  <a:cubicBezTo>
                    <a:pt x="3571" y="4511"/>
                    <a:pt x="3697" y="4704"/>
                    <a:pt x="3819" y="4901"/>
                  </a:cubicBezTo>
                  <a:cubicBezTo>
                    <a:pt x="3293" y="4831"/>
                    <a:pt x="2768" y="4745"/>
                    <a:pt x="2247" y="4639"/>
                  </a:cubicBezTo>
                  <a:cubicBezTo>
                    <a:pt x="1995" y="4588"/>
                    <a:pt x="1741" y="4531"/>
                    <a:pt x="1488" y="4472"/>
                  </a:cubicBezTo>
                  <a:cubicBezTo>
                    <a:pt x="1246" y="4415"/>
                    <a:pt x="1003" y="4337"/>
                    <a:pt x="756" y="4297"/>
                  </a:cubicBezTo>
                  <a:cubicBezTo>
                    <a:pt x="688" y="4081"/>
                    <a:pt x="630" y="3867"/>
                    <a:pt x="580" y="3652"/>
                  </a:cubicBezTo>
                  <a:close/>
                  <a:moveTo>
                    <a:pt x="5213" y="2922"/>
                  </a:moveTo>
                  <a:cubicBezTo>
                    <a:pt x="5309" y="3041"/>
                    <a:pt x="5397" y="3162"/>
                    <a:pt x="5482" y="3285"/>
                  </a:cubicBezTo>
                  <a:cubicBezTo>
                    <a:pt x="5418" y="3468"/>
                    <a:pt x="5379" y="3656"/>
                    <a:pt x="5309" y="3836"/>
                  </a:cubicBezTo>
                  <a:cubicBezTo>
                    <a:pt x="5238" y="4020"/>
                    <a:pt x="5153" y="4199"/>
                    <a:pt x="5054" y="4371"/>
                  </a:cubicBezTo>
                  <a:cubicBezTo>
                    <a:pt x="4954" y="4543"/>
                    <a:pt x="4842" y="4706"/>
                    <a:pt x="4720" y="4862"/>
                  </a:cubicBezTo>
                  <a:cubicBezTo>
                    <a:pt x="4607" y="5008"/>
                    <a:pt x="4479" y="5172"/>
                    <a:pt x="4329" y="5285"/>
                  </a:cubicBezTo>
                  <a:cubicBezTo>
                    <a:pt x="4229" y="5117"/>
                    <a:pt x="4130" y="4951"/>
                    <a:pt x="4027" y="4785"/>
                  </a:cubicBezTo>
                  <a:cubicBezTo>
                    <a:pt x="4319" y="4557"/>
                    <a:pt x="4577" y="4283"/>
                    <a:pt x="4777" y="3966"/>
                  </a:cubicBezTo>
                  <a:cubicBezTo>
                    <a:pt x="4889" y="3791"/>
                    <a:pt x="4986" y="3605"/>
                    <a:pt x="5062" y="3412"/>
                  </a:cubicBezTo>
                  <a:cubicBezTo>
                    <a:pt x="5123" y="3257"/>
                    <a:pt x="5184" y="3090"/>
                    <a:pt x="5213" y="2922"/>
                  </a:cubicBezTo>
                  <a:close/>
                  <a:moveTo>
                    <a:pt x="795" y="4411"/>
                  </a:moveTo>
                  <a:cubicBezTo>
                    <a:pt x="995" y="4470"/>
                    <a:pt x="1203" y="4507"/>
                    <a:pt x="1405" y="4550"/>
                  </a:cubicBezTo>
                  <a:cubicBezTo>
                    <a:pt x="1673" y="4606"/>
                    <a:pt x="1942" y="4659"/>
                    <a:pt x="2212" y="4706"/>
                  </a:cubicBezTo>
                  <a:cubicBezTo>
                    <a:pt x="2744" y="4801"/>
                    <a:pt x="3280" y="4879"/>
                    <a:pt x="3815" y="4940"/>
                  </a:cubicBezTo>
                  <a:cubicBezTo>
                    <a:pt x="3817" y="4940"/>
                    <a:pt x="3819" y="4940"/>
                    <a:pt x="3820" y="4940"/>
                  </a:cubicBezTo>
                  <a:cubicBezTo>
                    <a:pt x="3828" y="4940"/>
                    <a:pt x="3831" y="4934"/>
                    <a:pt x="3835" y="4928"/>
                  </a:cubicBezTo>
                  <a:cubicBezTo>
                    <a:pt x="3920" y="5066"/>
                    <a:pt x="4005" y="5202"/>
                    <a:pt x="4088" y="5343"/>
                  </a:cubicBezTo>
                  <a:cubicBezTo>
                    <a:pt x="4011" y="5337"/>
                    <a:pt x="3936" y="5334"/>
                    <a:pt x="3862" y="5327"/>
                  </a:cubicBezTo>
                  <a:cubicBezTo>
                    <a:pt x="3707" y="5311"/>
                    <a:pt x="3551" y="5294"/>
                    <a:pt x="3397" y="5276"/>
                  </a:cubicBezTo>
                  <a:cubicBezTo>
                    <a:pt x="3096" y="5236"/>
                    <a:pt x="2794" y="5188"/>
                    <a:pt x="2496" y="5134"/>
                  </a:cubicBezTo>
                  <a:cubicBezTo>
                    <a:pt x="1959" y="5031"/>
                    <a:pt x="1437" y="4882"/>
                    <a:pt x="911" y="4747"/>
                  </a:cubicBezTo>
                  <a:cubicBezTo>
                    <a:pt x="868" y="4635"/>
                    <a:pt x="833" y="4521"/>
                    <a:pt x="795" y="4411"/>
                  </a:cubicBezTo>
                  <a:close/>
                  <a:moveTo>
                    <a:pt x="5566" y="3412"/>
                  </a:moveTo>
                  <a:cubicBezTo>
                    <a:pt x="5657" y="3547"/>
                    <a:pt x="5740" y="3687"/>
                    <a:pt x="5816" y="3830"/>
                  </a:cubicBezTo>
                  <a:cubicBezTo>
                    <a:pt x="5766" y="4249"/>
                    <a:pt x="5641" y="4653"/>
                    <a:pt x="5435" y="5023"/>
                  </a:cubicBezTo>
                  <a:cubicBezTo>
                    <a:pt x="5238" y="5377"/>
                    <a:pt x="4983" y="5689"/>
                    <a:pt x="4742" y="6011"/>
                  </a:cubicBezTo>
                  <a:cubicBezTo>
                    <a:pt x="4621" y="5788"/>
                    <a:pt x="4495" y="5568"/>
                    <a:pt x="4366" y="5348"/>
                  </a:cubicBezTo>
                  <a:cubicBezTo>
                    <a:pt x="4686" y="5130"/>
                    <a:pt x="4936" y="4794"/>
                    <a:pt x="5133" y="4464"/>
                  </a:cubicBezTo>
                  <a:cubicBezTo>
                    <a:pt x="5238" y="4290"/>
                    <a:pt x="5328" y="4107"/>
                    <a:pt x="5404" y="3918"/>
                  </a:cubicBezTo>
                  <a:cubicBezTo>
                    <a:pt x="5468" y="3759"/>
                    <a:pt x="5533" y="3585"/>
                    <a:pt x="5566" y="3412"/>
                  </a:cubicBezTo>
                  <a:close/>
                  <a:moveTo>
                    <a:pt x="956" y="4866"/>
                  </a:moveTo>
                  <a:cubicBezTo>
                    <a:pt x="1451" y="5031"/>
                    <a:pt x="1971" y="5141"/>
                    <a:pt x="2479" y="5235"/>
                  </a:cubicBezTo>
                  <a:cubicBezTo>
                    <a:pt x="2785" y="5292"/>
                    <a:pt x="3094" y="5340"/>
                    <a:pt x="3402" y="5378"/>
                  </a:cubicBezTo>
                  <a:cubicBezTo>
                    <a:pt x="3645" y="5408"/>
                    <a:pt x="3900" y="5449"/>
                    <a:pt x="4151" y="5456"/>
                  </a:cubicBezTo>
                  <a:cubicBezTo>
                    <a:pt x="4271" y="5663"/>
                    <a:pt x="4390" y="5872"/>
                    <a:pt x="4503" y="6082"/>
                  </a:cubicBezTo>
                  <a:cubicBezTo>
                    <a:pt x="3946" y="6036"/>
                    <a:pt x="3388" y="5954"/>
                    <a:pt x="2842" y="5839"/>
                  </a:cubicBezTo>
                  <a:cubicBezTo>
                    <a:pt x="2533" y="5774"/>
                    <a:pt x="2228" y="5697"/>
                    <a:pt x="1925" y="5611"/>
                  </a:cubicBezTo>
                  <a:cubicBezTo>
                    <a:pt x="1673" y="5538"/>
                    <a:pt x="1426" y="5455"/>
                    <a:pt x="1176" y="5377"/>
                  </a:cubicBezTo>
                  <a:cubicBezTo>
                    <a:pt x="1097" y="5208"/>
                    <a:pt x="1024" y="5038"/>
                    <a:pt x="956" y="4866"/>
                  </a:cubicBezTo>
                  <a:close/>
                  <a:moveTo>
                    <a:pt x="5885" y="3959"/>
                  </a:moveTo>
                  <a:cubicBezTo>
                    <a:pt x="6009" y="4209"/>
                    <a:pt x="6119" y="4469"/>
                    <a:pt x="6210" y="4734"/>
                  </a:cubicBezTo>
                  <a:cubicBezTo>
                    <a:pt x="6189" y="4796"/>
                    <a:pt x="6173" y="4859"/>
                    <a:pt x="6152" y="4923"/>
                  </a:cubicBezTo>
                  <a:cubicBezTo>
                    <a:pt x="6119" y="5018"/>
                    <a:pt x="6082" y="5113"/>
                    <a:pt x="6041" y="5205"/>
                  </a:cubicBezTo>
                  <a:cubicBezTo>
                    <a:pt x="5956" y="5392"/>
                    <a:pt x="5854" y="5571"/>
                    <a:pt x="5733" y="5739"/>
                  </a:cubicBezTo>
                  <a:cubicBezTo>
                    <a:pt x="5523" y="6028"/>
                    <a:pt x="5269" y="6263"/>
                    <a:pt x="4991" y="6479"/>
                  </a:cubicBezTo>
                  <a:cubicBezTo>
                    <a:pt x="4976" y="6448"/>
                    <a:pt x="4962" y="6415"/>
                    <a:pt x="4946" y="6384"/>
                  </a:cubicBezTo>
                  <a:cubicBezTo>
                    <a:pt x="4889" y="6272"/>
                    <a:pt x="4827" y="6164"/>
                    <a:pt x="4769" y="6053"/>
                  </a:cubicBezTo>
                  <a:cubicBezTo>
                    <a:pt x="5318" y="5455"/>
                    <a:pt x="5755" y="4768"/>
                    <a:pt x="5885" y="3959"/>
                  </a:cubicBezTo>
                  <a:close/>
                  <a:moveTo>
                    <a:pt x="1226" y="5477"/>
                  </a:moveTo>
                  <a:lnTo>
                    <a:pt x="1226" y="5477"/>
                  </a:lnTo>
                  <a:cubicBezTo>
                    <a:pt x="1734" y="5676"/>
                    <a:pt x="2279" y="5808"/>
                    <a:pt x="2805" y="5919"/>
                  </a:cubicBezTo>
                  <a:cubicBezTo>
                    <a:pt x="3380" y="6039"/>
                    <a:pt x="3960" y="6115"/>
                    <a:pt x="4544" y="6157"/>
                  </a:cubicBezTo>
                  <a:cubicBezTo>
                    <a:pt x="4617" y="6295"/>
                    <a:pt x="4686" y="6435"/>
                    <a:pt x="4756" y="6576"/>
                  </a:cubicBezTo>
                  <a:cubicBezTo>
                    <a:pt x="3617" y="6513"/>
                    <a:pt x="2491" y="6273"/>
                    <a:pt x="1427" y="5865"/>
                  </a:cubicBezTo>
                  <a:cubicBezTo>
                    <a:pt x="1356" y="5737"/>
                    <a:pt x="1290" y="5607"/>
                    <a:pt x="1226" y="5477"/>
                  </a:cubicBezTo>
                  <a:close/>
                  <a:moveTo>
                    <a:pt x="6272" y="4933"/>
                  </a:moveTo>
                  <a:cubicBezTo>
                    <a:pt x="6326" y="5114"/>
                    <a:pt x="6376" y="5299"/>
                    <a:pt x="6416" y="5485"/>
                  </a:cubicBezTo>
                  <a:cubicBezTo>
                    <a:pt x="6365" y="5653"/>
                    <a:pt x="6308" y="5811"/>
                    <a:pt x="6213" y="5964"/>
                  </a:cubicBezTo>
                  <a:cubicBezTo>
                    <a:pt x="6116" y="6120"/>
                    <a:pt x="5997" y="6263"/>
                    <a:pt x="5872" y="6398"/>
                  </a:cubicBezTo>
                  <a:cubicBezTo>
                    <a:pt x="5749" y="6533"/>
                    <a:pt x="5621" y="6664"/>
                    <a:pt x="5479" y="6781"/>
                  </a:cubicBezTo>
                  <a:cubicBezTo>
                    <a:pt x="5410" y="6838"/>
                    <a:pt x="5335" y="6893"/>
                    <a:pt x="5259" y="6940"/>
                  </a:cubicBezTo>
                  <a:cubicBezTo>
                    <a:pt x="5248" y="6947"/>
                    <a:pt x="5237" y="6953"/>
                    <a:pt x="5224" y="6960"/>
                  </a:cubicBezTo>
                  <a:cubicBezTo>
                    <a:pt x="5160" y="6825"/>
                    <a:pt x="5095" y="6691"/>
                    <a:pt x="5027" y="6557"/>
                  </a:cubicBezTo>
                  <a:cubicBezTo>
                    <a:pt x="5342" y="6371"/>
                    <a:pt x="5617" y="6099"/>
                    <a:pt x="5828" y="5802"/>
                  </a:cubicBezTo>
                  <a:cubicBezTo>
                    <a:pt x="5950" y="5631"/>
                    <a:pt x="6057" y="5446"/>
                    <a:pt x="6145" y="5252"/>
                  </a:cubicBezTo>
                  <a:cubicBezTo>
                    <a:pt x="6189" y="5155"/>
                    <a:pt x="6237" y="5045"/>
                    <a:pt x="6272" y="4933"/>
                  </a:cubicBezTo>
                  <a:close/>
                  <a:moveTo>
                    <a:pt x="1500" y="5995"/>
                  </a:moveTo>
                  <a:cubicBezTo>
                    <a:pt x="2564" y="6401"/>
                    <a:pt x="3680" y="6641"/>
                    <a:pt x="4818" y="6703"/>
                  </a:cubicBezTo>
                  <a:cubicBezTo>
                    <a:pt x="4886" y="6847"/>
                    <a:pt x="4954" y="6990"/>
                    <a:pt x="5020" y="7135"/>
                  </a:cubicBezTo>
                  <a:cubicBezTo>
                    <a:pt x="4908" y="7139"/>
                    <a:pt x="4797" y="7141"/>
                    <a:pt x="4686" y="7141"/>
                  </a:cubicBezTo>
                  <a:cubicBezTo>
                    <a:pt x="3776" y="7141"/>
                    <a:pt x="2875" y="6991"/>
                    <a:pt x="1992" y="6766"/>
                  </a:cubicBezTo>
                  <a:cubicBezTo>
                    <a:pt x="1813" y="6517"/>
                    <a:pt x="1650" y="6259"/>
                    <a:pt x="1500" y="5995"/>
                  </a:cubicBezTo>
                  <a:close/>
                  <a:moveTo>
                    <a:pt x="6464" y="5740"/>
                  </a:moveTo>
                  <a:cubicBezTo>
                    <a:pt x="6492" y="5930"/>
                    <a:pt x="6514" y="6122"/>
                    <a:pt x="6524" y="6315"/>
                  </a:cubicBezTo>
                  <a:cubicBezTo>
                    <a:pt x="6386" y="6556"/>
                    <a:pt x="6234" y="6783"/>
                    <a:pt x="6048" y="6993"/>
                  </a:cubicBezTo>
                  <a:cubicBezTo>
                    <a:pt x="5938" y="7116"/>
                    <a:pt x="5820" y="7235"/>
                    <a:pt x="5694" y="7345"/>
                  </a:cubicBezTo>
                  <a:cubicBezTo>
                    <a:pt x="5631" y="7400"/>
                    <a:pt x="5570" y="7454"/>
                    <a:pt x="5508" y="7508"/>
                  </a:cubicBezTo>
                  <a:cubicBezTo>
                    <a:pt x="5499" y="7515"/>
                    <a:pt x="5489" y="7523"/>
                    <a:pt x="5481" y="7533"/>
                  </a:cubicBezTo>
                  <a:cubicBezTo>
                    <a:pt x="5411" y="7372"/>
                    <a:pt x="5340" y="7214"/>
                    <a:pt x="5268" y="7054"/>
                  </a:cubicBezTo>
                  <a:cubicBezTo>
                    <a:pt x="5286" y="7044"/>
                    <a:pt x="5302" y="7032"/>
                    <a:pt x="5319" y="7024"/>
                  </a:cubicBezTo>
                  <a:cubicBezTo>
                    <a:pt x="5401" y="6974"/>
                    <a:pt x="5477" y="6918"/>
                    <a:pt x="5552" y="6858"/>
                  </a:cubicBezTo>
                  <a:cubicBezTo>
                    <a:pt x="5699" y="6735"/>
                    <a:pt x="5834" y="6597"/>
                    <a:pt x="5963" y="6455"/>
                  </a:cubicBezTo>
                  <a:cubicBezTo>
                    <a:pt x="6148" y="6252"/>
                    <a:pt x="6353" y="6008"/>
                    <a:pt x="6464" y="5740"/>
                  </a:cubicBezTo>
                  <a:close/>
                  <a:moveTo>
                    <a:pt x="2074" y="6879"/>
                  </a:moveTo>
                  <a:lnTo>
                    <a:pt x="2074" y="6879"/>
                  </a:lnTo>
                  <a:cubicBezTo>
                    <a:pt x="2987" y="7147"/>
                    <a:pt x="3939" y="7245"/>
                    <a:pt x="4888" y="7245"/>
                  </a:cubicBezTo>
                  <a:cubicBezTo>
                    <a:pt x="4948" y="7245"/>
                    <a:pt x="5008" y="7245"/>
                    <a:pt x="5068" y="7244"/>
                  </a:cubicBezTo>
                  <a:cubicBezTo>
                    <a:pt x="5140" y="7406"/>
                    <a:pt x="5215" y="7567"/>
                    <a:pt x="5282" y="7732"/>
                  </a:cubicBezTo>
                  <a:cubicBezTo>
                    <a:pt x="5040" y="7721"/>
                    <a:pt x="4797" y="7726"/>
                    <a:pt x="4553" y="7712"/>
                  </a:cubicBezTo>
                  <a:cubicBezTo>
                    <a:pt x="4293" y="7696"/>
                    <a:pt x="4032" y="7664"/>
                    <a:pt x="3775" y="7617"/>
                  </a:cubicBezTo>
                  <a:cubicBezTo>
                    <a:pt x="3520" y="7570"/>
                    <a:pt x="3268" y="7508"/>
                    <a:pt x="3019" y="7433"/>
                  </a:cubicBezTo>
                  <a:cubicBezTo>
                    <a:pt x="2772" y="7356"/>
                    <a:pt x="2538" y="7251"/>
                    <a:pt x="2296" y="7166"/>
                  </a:cubicBezTo>
                  <a:cubicBezTo>
                    <a:pt x="2245" y="7102"/>
                    <a:pt x="2191" y="7037"/>
                    <a:pt x="2141" y="6973"/>
                  </a:cubicBezTo>
                  <a:cubicBezTo>
                    <a:pt x="2118" y="6943"/>
                    <a:pt x="2097" y="6910"/>
                    <a:pt x="2074" y="6879"/>
                  </a:cubicBezTo>
                  <a:close/>
                  <a:moveTo>
                    <a:pt x="6532" y="6605"/>
                  </a:moveTo>
                  <a:lnTo>
                    <a:pt x="6532" y="6605"/>
                  </a:lnTo>
                  <a:cubicBezTo>
                    <a:pt x="6535" y="6855"/>
                    <a:pt x="6518" y="7103"/>
                    <a:pt x="6485" y="7350"/>
                  </a:cubicBezTo>
                  <a:cubicBezTo>
                    <a:pt x="6464" y="7393"/>
                    <a:pt x="6440" y="7434"/>
                    <a:pt x="6416" y="7477"/>
                  </a:cubicBezTo>
                  <a:cubicBezTo>
                    <a:pt x="6353" y="7579"/>
                    <a:pt x="6284" y="7675"/>
                    <a:pt x="6211" y="7769"/>
                  </a:cubicBezTo>
                  <a:cubicBezTo>
                    <a:pt x="6081" y="7938"/>
                    <a:pt x="5926" y="8087"/>
                    <a:pt x="5759" y="8220"/>
                  </a:cubicBezTo>
                  <a:cubicBezTo>
                    <a:pt x="5684" y="8024"/>
                    <a:pt x="5606" y="7830"/>
                    <a:pt x="5523" y="7635"/>
                  </a:cubicBezTo>
                  <a:cubicBezTo>
                    <a:pt x="5545" y="7625"/>
                    <a:pt x="5566" y="7614"/>
                    <a:pt x="5586" y="7600"/>
                  </a:cubicBezTo>
                  <a:cubicBezTo>
                    <a:pt x="5655" y="7556"/>
                    <a:pt x="5721" y="7506"/>
                    <a:pt x="5783" y="7454"/>
                  </a:cubicBezTo>
                  <a:cubicBezTo>
                    <a:pt x="5918" y="7342"/>
                    <a:pt x="6043" y="7220"/>
                    <a:pt x="6160" y="7089"/>
                  </a:cubicBezTo>
                  <a:cubicBezTo>
                    <a:pt x="6295" y="6940"/>
                    <a:pt x="6421" y="6777"/>
                    <a:pt x="6532" y="6605"/>
                  </a:cubicBezTo>
                  <a:close/>
                  <a:moveTo>
                    <a:pt x="2473" y="7366"/>
                  </a:moveTo>
                  <a:cubicBezTo>
                    <a:pt x="2630" y="7430"/>
                    <a:pt x="2796" y="7484"/>
                    <a:pt x="2954" y="7532"/>
                  </a:cubicBezTo>
                  <a:cubicBezTo>
                    <a:pt x="3211" y="7611"/>
                    <a:pt x="3472" y="7675"/>
                    <a:pt x="3736" y="7723"/>
                  </a:cubicBezTo>
                  <a:cubicBezTo>
                    <a:pt x="4085" y="7787"/>
                    <a:pt x="4457" y="7838"/>
                    <a:pt x="4823" y="7838"/>
                  </a:cubicBezTo>
                  <a:cubicBezTo>
                    <a:pt x="4988" y="7838"/>
                    <a:pt x="5152" y="7828"/>
                    <a:pt x="5312" y="7803"/>
                  </a:cubicBezTo>
                  <a:cubicBezTo>
                    <a:pt x="5379" y="7965"/>
                    <a:pt x="5444" y="8123"/>
                    <a:pt x="5504" y="8287"/>
                  </a:cubicBezTo>
                  <a:cubicBezTo>
                    <a:pt x="5390" y="8292"/>
                    <a:pt x="5276" y="8294"/>
                    <a:pt x="5162" y="8294"/>
                  </a:cubicBezTo>
                  <a:cubicBezTo>
                    <a:pt x="4845" y="8294"/>
                    <a:pt x="4528" y="8273"/>
                    <a:pt x="4217" y="8214"/>
                  </a:cubicBezTo>
                  <a:cubicBezTo>
                    <a:pt x="3984" y="8170"/>
                    <a:pt x="3757" y="8118"/>
                    <a:pt x="3533" y="8040"/>
                  </a:cubicBezTo>
                  <a:cubicBezTo>
                    <a:pt x="3307" y="7960"/>
                    <a:pt x="3096" y="7847"/>
                    <a:pt x="2873" y="7756"/>
                  </a:cubicBezTo>
                  <a:cubicBezTo>
                    <a:pt x="2872" y="7756"/>
                    <a:pt x="2870" y="7755"/>
                    <a:pt x="2868" y="7755"/>
                  </a:cubicBezTo>
                  <a:cubicBezTo>
                    <a:pt x="2864" y="7755"/>
                    <a:pt x="2860" y="7756"/>
                    <a:pt x="2856" y="7756"/>
                  </a:cubicBezTo>
                  <a:cubicBezTo>
                    <a:pt x="2723" y="7633"/>
                    <a:pt x="2595" y="7501"/>
                    <a:pt x="2473" y="7366"/>
                  </a:cubicBezTo>
                  <a:close/>
                  <a:moveTo>
                    <a:pt x="6450" y="7579"/>
                  </a:moveTo>
                  <a:lnTo>
                    <a:pt x="6450" y="7579"/>
                  </a:lnTo>
                  <a:cubicBezTo>
                    <a:pt x="6366" y="8026"/>
                    <a:pt x="6220" y="8458"/>
                    <a:pt x="5996" y="8858"/>
                  </a:cubicBezTo>
                  <a:cubicBezTo>
                    <a:pt x="5926" y="8656"/>
                    <a:pt x="5851" y="8457"/>
                    <a:pt x="5776" y="8257"/>
                  </a:cubicBezTo>
                  <a:cubicBezTo>
                    <a:pt x="5963" y="8132"/>
                    <a:pt x="6132" y="7983"/>
                    <a:pt x="6280" y="7811"/>
                  </a:cubicBezTo>
                  <a:cubicBezTo>
                    <a:pt x="6341" y="7739"/>
                    <a:pt x="6396" y="7658"/>
                    <a:pt x="6450" y="7579"/>
                  </a:cubicBezTo>
                  <a:close/>
                  <a:moveTo>
                    <a:pt x="3096" y="7966"/>
                  </a:moveTo>
                  <a:lnTo>
                    <a:pt x="3096" y="7966"/>
                  </a:lnTo>
                  <a:cubicBezTo>
                    <a:pt x="3219" y="8026"/>
                    <a:pt x="3348" y="8078"/>
                    <a:pt x="3477" y="8123"/>
                  </a:cubicBezTo>
                  <a:cubicBezTo>
                    <a:pt x="3706" y="8207"/>
                    <a:pt x="3941" y="8284"/>
                    <a:pt x="4181" y="8329"/>
                  </a:cubicBezTo>
                  <a:cubicBezTo>
                    <a:pt x="4445" y="8380"/>
                    <a:pt x="4710" y="8409"/>
                    <a:pt x="4976" y="8409"/>
                  </a:cubicBezTo>
                  <a:cubicBezTo>
                    <a:pt x="5163" y="8409"/>
                    <a:pt x="5349" y="8395"/>
                    <a:pt x="5535" y="8363"/>
                  </a:cubicBezTo>
                  <a:cubicBezTo>
                    <a:pt x="5608" y="8562"/>
                    <a:pt x="5681" y="8759"/>
                    <a:pt x="5750" y="8959"/>
                  </a:cubicBezTo>
                  <a:cubicBezTo>
                    <a:pt x="5676" y="8965"/>
                    <a:pt x="5602" y="8968"/>
                    <a:pt x="5528" y="8968"/>
                  </a:cubicBezTo>
                  <a:cubicBezTo>
                    <a:pt x="4632" y="8968"/>
                    <a:pt x="3793" y="8549"/>
                    <a:pt x="3096" y="7966"/>
                  </a:cubicBezTo>
                  <a:close/>
                  <a:moveTo>
                    <a:pt x="398" y="1"/>
                  </a:moveTo>
                  <a:cubicBezTo>
                    <a:pt x="349" y="1"/>
                    <a:pt x="307" y="40"/>
                    <a:pt x="297" y="88"/>
                  </a:cubicBezTo>
                  <a:cubicBezTo>
                    <a:pt x="0" y="1626"/>
                    <a:pt x="139" y="3237"/>
                    <a:pt x="665" y="4711"/>
                  </a:cubicBezTo>
                  <a:cubicBezTo>
                    <a:pt x="653" y="4731"/>
                    <a:pt x="656" y="4760"/>
                    <a:pt x="680" y="4768"/>
                  </a:cubicBezTo>
                  <a:cubicBezTo>
                    <a:pt x="681" y="4770"/>
                    <a:pt x="685" y="4770"/>
                    <a:pt x="687" y="4770"/>
                  </a:cubicBezTo>
                  <a:cubicBezTo>
                    <a:pt x="694" y="4788"/>
                    <a:pt x="700" y="4805"/>
                    <a:pt x="705" y="4821"/>
                  </a:cubicBezTo>
                  <a:cubicBezTo>
                    <a:pt x="1259" y="6309"/>
                    <a:pt x="2219" y="7742"/>
                    <a:pt x="3581" y="8587"/>
                  </a:cubicBezTo>
                  <a:cubicBezTo>
                    <a:pt x="4171" y="8954"/>
                    <a:pt x="4846" y="9186"/>
                    <a:pt x="5536" y="9186"/>
                  </a:cubicBezTo>
                  <a:cubicBezTo>
                    <a:pt x="5631" y="9186"/>
                    <a:pt x="5727" y="9181"/>
                    <a:pt x="5823" y="9172"/>
                  </a:cubicBezTo>
                  <a:cubicBezTo>
                    <a:pt x="6210" y="10350"/>
                    <a:pt x="6490" y="11563"/>
                    <a:pt x="6654" y="12791"/>
                  </a:cubicBezTo>
                  <a:cubicBezTo>
                    <a:pt x="6739" y="13431"/>
                    <a:pt x="6795" y="14075"/>
                    <a:pt x="6817" y="14721"/>
                  </a:cubicBezTo>
                  <a:cubicBezTo>
                    <a:pt x="6830" y="15047"/>
                    <a:pt x="6831" y="15373"/>
                    <a:pt x="6829" y="15700"/>
                  </a:cubicBezTo>
                  <a:cubicBezTo>
                    <a:pt x="6823" y="16032"/>
                    <a:pt x="6786" y="16367"/>
                    <a:pt x="6817" y="16696"/>
                  </a:cubicBezTo>
                  <a:cubicBezTo>
                    <a:pt x="6823" y="16763"/>
                    <a:pt x="6872" y="16796"/>
                    <a:pt x="6923" y="16796"/>
                  </a:cubicBezTo>
                  <a:cubicBezTo>
                    <a:pt x="6973" y="16796"/>
                    <a:pt x="7024" y="16765"/>
                    <a:pt x="7037" y="16704"/>
                  </a:cubicBezTo>
                  <a:cubicBezTo>
                    <a:pt x="7107" y="16409"/>
                    <a:pt x="7100" y="16098"/>
                    <a:pt x="7105" y="15798"/>
                  </a:cubicBezTo>
                  <a:cubicBezTo>
                    <a:pt x="7111" y="15507"/>
                    <a:pt x="7111" y="15214"/>
                    <a:pt x="7104" y="14924"/>
                  </a:cubicBezTo>
                  <a:cubicBezTo>
                    <a:pt x="7090" y="14325"/>
                    <a:pt x="7047" y="13729"/>
                    <a:pt x="6978" y="13137"/>
                  </a:cubicBezTo>
                  <a:cubicBezTo>
                    <a:pt x="6843" y="11967"/>
                    <a:pt x="6602" y="10809"/>
                    <a:pt x="6264" y="9681"/>
                  </a:cubicBezTo>
                  <a:cubicBezTo>
                    <a:pt x="6210" y="9500"/>
                    <a:pt x="6149" y="9321"/>
                    <a:pt x="6091" y="9142"/>
                  </a:cubicBezTo>
                  <a:cubicBezTo>
                    <a:pt x="6092" y="9142"/>
                    <a:pt x="6097" y="9142"/>
                    <a:pt x="6098" y="9139"/>
                  </a:cubicBezTo>
                  <a:cubicBezTo>
                    <a:pt x="6182" y="9124"/>
                    <a:pt x="6206" y="9039"/>
                    <a:pt x="6185" y="8979"/>
                  </a:cubicBezTo>
                  <a:cubicBezTo>
                    <a:pt x="6526" y="8363"/>
                    <a:pt x="6744" y="7677"/>
                    <a:pt x="6787" y="6969"/>
                  </a:cubicBezTo>
                  <a:cubicBezTo>
                    <a:pt x="6839" y="6139"/>
                    <a:pt x="6709" y="5300"/>
                    <a:pt x="6417" y="4524"/>
                  </a:cubicBezTo>
                  <a:cubicBezTo>
                    <a:pt x="5821" y="2936"/>
                    <a:pt x="4560" y="1711"/>
                    <a:pt x="3089" y="930"/>
                  </a:cubicBezTo>
                  <a:cubicBezTo>
                    <a:pt x="2252" y="488"/>
                    <a:pt x="1341" y="183"/>
                    <a:pt x="414" y="2"/>
                  </a:cubicBezTo>
                  <a:cubicBezTo>
                    <a:pt x="409" y="1"/>
                    <a:pt x="403" y="1"/>
                    <a:pt x="3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4"/>
            <p:cNvSpPr/>
            <p:nvPr/>
          </p:nvSpPr>
          <p:spPr>
            <a:xfrm>
              <a:off x="5623750" y="1553825"/>
              <a:ext cx="450" cy="200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0"/>
                  </a:moveTo>
                  <a:cubicBezTo>
                    <a:pt x="13" y="2"/>
                    <a:pt x="8" y="3"/>
                    <a:pt x="3" y="3"/>
                  </a:cubicBezTo>
                  <a:cubicBezTo>
                    <a:pt x="2" y="6"/>
                    <a:pt x="1" y="7"/>
                    <a:pt x="1" y="7"/>
                  </a:cubicBezTo>
                  <a:lnTo>
                    <a:pt x="1" y="7"/>
                  </a:lnTo>
                  <a:lnTo>
                    <a:pt x="16" y="2"/>
                  </a:lnTo>
                  <a:cubicBezTo>
                    <a:pt x="16" y="2"/>
                    <a:pt x="18" y="2"/>
                    <a:pt x="18" y="0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4"/>
            <p:cNvSpPr/>
            <p:nvPr/>
          </p:nvSpPr>
          <p:spPr>
            <a:xfrm>
              <a:off x="5622925" y="1553950"/>
              <a:ext cx="175" cy="75"/>
            </a:xfrm>
            <a:custGeom>
              <a:avLst/>
              <a:gdLst/>
              <a:ahLst/>
              <a:cxnLst/>
              <a:rect l="l" t="t" r="r" b="b"/>
              <a:pathLst>
                <a:path w="7" h="3" extrusionOk="0">
                  <a:moveTo>
                    <a:pt x="1" y="1"/>
                  </a:moveTo>
                  <a:cubicBezTo>
                    <a:pt x="4" y="1"/>
                    <a:pt x="4" y="1"/>
                    <a:pt x="7" y="2"/>
                  </a:cubicBezTo>
                  <a:cubicBezTo>
                    <a:pt x="5" y="1"/>
                    <a:pt x="4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4"/>
            <p:cNvSpPr/>
            <p:nvPr/>
          </p:nvSpPr>
          <p:spPr>
            <a:xfrm>
              <a:off x="5530350" y="1582325"/>
              <a:ext cx="350" cy="550"/>
            </a:xfrm>
            <a:custGeom>
              <a:avLst/>
              <a:gdLst/>
              <a:ahLst/>
              <a:cxnLst/>
              <a:rect l="l" t="t" r="r" b="b"/>
              <a:pathLst>
                <a:path w="14" h="22" extrusionOk="0">
                  <a:moveTo>
                    <a:pt x="14" y="1"/>
                  </a:moveTo>
                  <a:lnTo>
                    <a:pt x="12" y="2"/>
                  </a:lnTo>
                  <a:cubicBezTo>
                    <a:pt x="8" y="5"/>
                    <a:pt x="7" y="9"/>
                    <a:pt x="5" y="12"/>
                  </a:cubicBezTo>
                  <a:cubicBezTo>
                    <a:pt x="5" y="15"/>
                    <a:pt x="4" y="15"/>
                    <a:pt x="4" y="17"/>
                  </a:cubicBezTo>
                  <a:cubicBezTo>
                    <a:pt x="2" y="20"/>
                    <a:pt x="0" y="22"/>
                    <a:pt x="1" y="22"/>
                  </a:cubicBezTo>
                  <a:cubicBezTo>
                    <a:pt x="1" y="22"/>
                    <a:pt x="5" y="16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4"/>
            <p:cNvSpPr/>
            <p:nvPr/>
          </p:nvSpPr>
          <p:spPr>
            <a:xfrm>
              <a:off x="5531875" y="1598650"/>
              <a:ext cx="525" cy="225"/>
            </a:xfrm>
            <a:custGeom>
              <a:avLst/>
              <a:gdLst/>
              <a:ahLst/>
              <a:cxnLst/>
              <a:rect l="l" t="t" r="r" b="b"/>
              <a:pathLst>
                <a:path w="21" h="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" y="1"/>
                    <a:pt x="2" y="1"/>
                  </a:cubicBezTo>
                  <a:lnTo>
                    <a:pt x="2" y="1"/>
                  </a:lnTo>
                  <a:cubicBezTo>
                    <a:pt x="2" y="1"/>
                    <a:pt x="1" y="1"/>
                    <a:pt x="1" y="1"/>
                  </a:cubicBezTo>
                  <a:close/>
                  <a:moveTo>
                    <a:pt x="2" y="1"/>
                  </a:moveTo>
                  <a:cubicBezTo>
                    <a:pt x="2" y="1"/>
                    <a:pt x="3" y="2"/>
                    <a:pt x="4" y="2"/>
                  </a:cubicBezTo>
                  <a:cubicBezTo>
                    <a:pt x="8" y="3"/>
                    <a:pt x="14" y="6"/>
                    <a:pt x="15" y="8"/>
                  </a:cubicBezTo>
                  <a:cubicBezTo>
                    <a:pt x="16" y="8"/>
                    <a:pt x="17" y="8"/>
                    <a:pt x="18" y="8"/>
                  </a:cubicBezTo>
                  <a:cubicBezTo>
                    <a:pt x="20" y="8"/>
                    <a:pt x="15" y="5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>
              <a:off x="5534000" y="1579325"/>
              <a:ext cx="525" cy="250"/>
            </a:xfrm>
            <a:custGeom>
              <a:avLst/>
              <a:gdLst/>
              <a:ahLst/>
              <a:cxnLst/>
              <a:rect l="l" t="t" r="r" b="b"/>
              <a:pathLst>
                <a:path w="21" h="10" extrusionOk="0">
                  <a:moveTo>
                    <a:pt x="21" y="0"/>
                  </a:moveTo>
                  <a:cubicBezTo>
                    <a:pt x="18" y="0"/>
                    <a:pt x="17" y="2"/>
                    <a:pt x="15" y="2"/>
                  </a:cubicBezTo>
                  <a:cubicBezTo>
                    <a:pt x="14" y="2"/>
                    <a:pt x="14" y="3"/>
                    <a:pt x="11" y="3"/>
                  </a:cubicBezTo>
                  <a:cubicBezTo>
                    <a:pt x="2" y="7"/>
                    <a:pt x="0" y="9"/>
                    <a:pt x="3" y="9"/>
                  </a:cubicBezTo>
                  <a:cubicBezTo>
                    <a:pt x="5" y="9"/>
                    <a:pt x="12" y="7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5528350" y="1591000"/>
              <a:ext cx="50" cy="650"/>
            </a:xfrm>
            <a:custGeom>
              <a:avLst/>
              <a:gdLst/>
              <a:ahLst/>
              <a:cxnLst/>
              <a:rect l="l" t="t" r="r" b="b"/>
              <a:pathLst>
                <a:path w="2" h="26" extrusionOk="0">
                  <a:moveTo>
                    <a:pt x="0" y="0"/>
                  </a:moveTo>
                  <a:lnTo>
                    <a:pt x="0" y="2"/>
                  </a:lnTo>
                  <a:lnTo>
                    <a:pt x="0" y="10"/>
                  </a:lnTo>
                  <a:cubicBezTo>
                    <a:pt x="0" y="17"/>
                    <a:pt x="1" y="20"/>
                    <a:pt x="1" y="26"/>
                  </a:cubicBezTo>
                  <a:cubicBezTo>
                    <a:pt x="1" y="24"/>
                    <a:pt x="1" y="1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5534900" y="1599100"/>
              <a:ext cx="575" cy="150"/>
            </a:xfrm>
            <a:custGeom>
              <a:avLst/>
              <a:gdLst/>
              <a:ahLst/>
              <a:cxnLst/>
              <a:rect l="l" t="t" r="r" b="b"/>
              <a:pathLst>
                <a:path w="23" h="6" extrusionOk="0">
                  <a:moveTo>
                    <a:pt x="20" y="0"/>
                  </a:moveTo>
                  <a:cubicBezTo>
                    <a:pt x="17" y="0"/>
                    <a:pt x="11" y="2"/>
                    <a:pt x="1" y="5"/>
                  </a:cubicBezTo>
                  <a:lnTo>
                    <a:pt x="2" y="5"/>
                  </a:lnTo>
                  <a:cubicBezTo>
                    <a:pt x="8" y="4"/>
                    <a:pt x="13" y="2"/>
                    <a:pt x="20" y="2"/>
                  </a:cubicBezTo>
                  <a:cubicBezTo>
                    <a:pt x="22" y="1"/>
                    <a:pt x="22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5513700" y="1522700"/>
              <a:ext cx="455900" cy="692300"/>
            </a:xfrm>
            <a:custGeom>
              <a:avLst/>
              <a:gdLst/>
              <a:ahLst/>
              <a:cxnLst/>
              <a:rect l="l" t="t" r="r" b="b"/>
              <a:pathLst>
                <a:path w="18236" h="27692" extrusionOk="0">
                  <a:moveTo>
                    <a:pt x="601" y="2848"/>
                  </a:moveTo>
                  <a:lnTo>
                    <a:pt x="601" y="2848"/>
                  </a:lnTo>
                  <a:cubicBezTo>
                    <a:pt x="601" y="2849"/>
                    <a:pt x="602" y="2849"/>
                    <a:pt x="602" y="2850"/>
                  </a:cubicBezTo>
                  <a:cubicBezTo>
                    <a:pt x="602" y="2850"/>
                    <a:pt x="602" y="2851"/>
                    <a:pt x="602" y="2851"/>
                  </a:cubicBezTo>
                  <a:lnTo>
                    <a:pt x="602" y="2851"/>
                  </a:lnTo>
                  <a:cubicBezTo>
                    <a:pt x="602" y="2850"/>
                    <a:pt x="601" y="2849"/>
                    <a:pt x="601" y="2848"/>
                  </a:cubicBezTo>
                  <a:close/>
                  <a:moveTo>
                    <a:pt x="686" y="3005"/>
                  </a:moveTo>
                  <a:cubicBezTo>
                    <a:pt x="685" y="3005"/>
                    <a:pt x="686" y="3007"/>
                    <a:pt x="692" y="3013"/>
                  </a:cubicBezTo>
                  <a:lnTo>
                    <a:pt x="692" y="3013"/>
                  </a:lnTo>
                  <a:cubicBezTo>
                    <a:pt x="690" y="3008"/>
                    <a:pt x="687" y="3005"/>
                    <a:pt x="686" y="3005"/>
                  </a:cubicBezTo>
                  <a:close/>
                  <a:moveTo>
                    <a:pt x="720" y="3035"/>
                  </a:moveTo>
                  <a:cubicBezTo>
                    <a:pt x="721" y="3035"/>
                    <a:pt x="722" y="3036"/>
                    <a:pt x="722" y="3036"/>
                  </a:cubicBezTo>
                  <a:lnTo>
                    <a:pt x="722" y="3036"/>
                  </a:lnTo>
                  <a:cubicBezTo>
                    <a:pt x="722" y="3036"/>
                    <a:pt x="721" y="3035"/>
                    <a:pt x="720" y="3035"/>
                  </a:cubicBezTo>
                  <a:close/>
                  <a:moveTo>
                    <a:pt x="722" y="3036"/>
                  </a:moveTo>
                  <a:cubicBezTo>
                    <a:pt x="724" y="3037"/>
                    <a:pt x="725" y="3038"/>
                    <a:pt x="726" y="3039"/>
                  </a:cubicBezTo>
                  <a:cubicBezTo>
                    <a:pt x="725" y="3038"/>
                    <a:pt x="724" y="3037"/>
                    <a:pt x="722" y="3036"/>
                  </a:cubicBezTo>
                  <a:close/>
                  <a:moveTo>
                    <a:pt x="843" y="2257"/>
                  </a:moveTo>
                  <a:lnTo>
                    <a:pt x="843" y="2257"/>
                  </a:lnTo>
                  <a:cubicBezTo>
                    <a:pt x="836" y="2264"/>
                    <a:pt x="834" y="2261"/>
                    <a:pt x="829" y="2265"/>
                  </a:cubicBezTo>
                  <a:cubicBezTo>
                    <a:pt x="836" y="2265"/>
                    <a:pt x="837" y="2264"/>
                    <a:pt x="841" y="2264"/>
                  </a:cubicBezTo>
                  <a:lnTo>
                    <a:pt x="841" y="2264"/>
                  </a:lnTo>
                  <a:cubicBezTo>
                    <a:pt x="701" y="2409"/>
                    <a:pt x="617" y="2634"/>
                    <a:pt x="707" y="2836"/>
                  </a:cubicBezTo>
                  <a:cubicBezTo>
                    <a:pt x="742" y="2918"/>
                    <a:pt x="807" y="2976"/>
                    <a:pt x="875" y="3017"/>
                  </a:cubicBezTo>
                  <a:cubicBezTo>
                    <a:pt x="892" y="3027"/>
                    <a:pt x="907" y="3034"/>
                    <a:pt x="921" y="3041"/>
                  </a:cubicBezTo>
                  <a:cubicBezTo>
                    <a:pt x="914" y="3044"/>
                    <a:pt x="907" y="3047"/>
                    <a:pt x="898" y="3049"/>
                  </a:cubicBezTo>
                  <a:cubicBezTo>
                    <a:pt x="890" y="3051"/>
                    <a:pt x="878" y="3054"/>
                    <a:pt x="868" y="3056"/>
                  </a:cubicBezTo>
                  <a:cubicBezTo>
                    <a:pt x="866" y="3058"/>
                    <a:pt x="868" y="3060"/>
                    <a:pt x="861" y="3060"/>
                  </a:cubicBezTo>
                  <a:lnTo>
                    <a:pt x="850" y="3060"/>
                  </a:lnTo>
                  <a:cubicBezTo>
                    <a:pt x="844" y="3061"/>
                    <a:pt x="840" y="3061"/>
                    <a:pt x="834" y="3063"/>
                  </a:cubicBezTo>
                  <a:cubicBezTo>
                    <a:pt x="841" y="3060"/>
                    <a:pt x="841" y="3061"/>
                    <a:pt x="847" y="3060"/>
                  </a:cubicBezTo>
                  <a:lnTo>
                    <a:pt x="827" y="3060"/>
                  </a:lnTo>
                  <a:cubicBezTo>
                    <a:pt x="819" y="3060"/>
                    <a:pt x="787" y="3056"/>
                    <a:pt x="776" y="3054"/>
                  </a:cubicBezTo>
                  <a:cubicBezTo>
                    <a:pt x="762" y="3051"/>
                    <a:pt x="748" y="3046"/>
                    <a:pt x="742" y="3044"/>
                  </a:cubicBezTo>
                  <a:lnTo>
                    <a:pt x="741" y="3044"/>
                  </a:lnTo>
                  <a:cubicBezTo>
                    <a:pt x="739" y="3044"/>
                    <a:pt x="739" y="3046"/>
                    <a:pt x="738" y="3046"/>
                  </a:cubicBezTo>
                  <a:cubicBezTo>
                    <a:pt x="738" y="3046"/>
                    <a:pt x="737" y="3045"/>
                    <a:pt x="735" y="3044"/>
                  </a:cubicBezTo>
                  <a:cubicBezTo>
                    <a:pt x="734" y="3041"/>
                    <a:pt x="731" y="3041"/>
                    <a:pt x="729" y="3040"/>
                  </a:cubicBezTo>
                  <a:cubicBezTo>
                    <a:pt x="722" y="3037"/>
                    <a:pt x="717" y="3033"/>
                    <a:pt x="712" y="3033"/>
                  </a:cubicBezTo>
                  <a:lnTo>
                    <a:pt x="712" y="3033"/>
                  </a:lnTo>
                  <a:cubicBezTo>
                    <a:pt x="716" y="3033"/>
                    <a:pt x="718" y="3034"/>
                    <a:pt x="720" y="3035"/>
                  </a:cubicBezTo>
                  <a:lnTo>
                    <a:pt x="720" y="3035"/>
                  </a:lnTo>
                  <a:cubicBezTo>
                    <a:pt x="713" y="3030"/>
                    <a:pt x="706" y="3026"/>
                    <a:pt x="701" y="3020"/>
                  </a:cubicBezTo>
                  <a:cubicBezTo>
                    <a:pt x="697" y="3017"/>
                    <a:pt x="694" y="3015"/>
                    <a:pt x="692" y="3013"/>
                  </a:cubicBezTo>
                  <a:lnTo>
                    <a:pt x="692" y="3013"/>
                  </a:lnTo>
                  <a:cubicBezTo>
                    <a:pt x="692" y="3014"/>
                    <a:pt x="692" y="3015"/>
                    <a:pt x="692" y="3016"/>
                  </a:cubicBezTo>
                  <a:lnTo>
                    <a:pt x="687" y="3010"/>
                  </a:lnTo>
                  <a:cubicBezTo>
                    <a:pt x="678" y="3000"/>
                    <a:pt x="670" y="2990"/>
                    <a:pt x="663" y="2980"/>
                  </a:cubicBezTo>
                  <a:cubicBezTo>
                    <a:pt x="656" y="2971"/>
                    <a:pt x="648" y="2961"/>
                    <a:pt x="641" y="2952"/>
                  </a:cubicBezTo>
                  <a:cubicBezTo>
                    <a:pt x="629" y="2927"/>
                    <a:pt x="617" y="2902"/>
                    <a:pt x="609" y="2877"/>
                  </a:cubicBezTo>
                  <a:cubicBezTo>
                    <a:pt x="607" y="2873"/>
                    <a:pt x="606" y="2868"/>
                    <a:pt x="604" y="2863"/>
                  </a:cubicBezTo>
                  <a:lnTo>
                    <a:pt x="604" y="2863"/>
                  </a:lnTo>
                  <a:cubicBezTo>
                    <a:pt x="605" y="2865"/>
                    <a:pt x="605" y="2867"/>
                    <a:pt x="606" y="2870"/>
                  </a:cubicBezTo>
                  <a:cubicBezTo>
                    <a:pt x="609" y="2887"/>
                    <a:pt x="610" y="2893"/>
                    <a:pt x="610" y="2893"/>
                  </a:cubicBezTo>
                  <a:cubicBezTo>
                    <a:pt x="609" y="2893"/>
                    <a:pt x="603" y="2861"/>
                    <a:pt x="602" y="2851"/>
                  </a:cubicBezTo>
                  <a:lnTo>
                    <a:pt x="602" y="2851"/>
                  </a:lnTo>
                  <a:cubicBezTo>
                    <a:pt x="602" y="2854"/>
                    <a:pt x="603" y="2858"/>
                    <a:pt x="604" y="2863"/>
                  </a:cubicBezTo>
                  <a:lnTo>
                    <a:pt x="604" y="2863"/>
                  </a:lnTo>
                  <a:cubicBezTo>
                    <a:pt x="602" y="2851"/>
                    <a:pt x="601" y="2846"/>
                    <a:pt x="601" y="2846"/>
                  </a:cubicBezTo>
                  <a:lnTo>
                    <a:pt x="601" y="2846"/>
                  </a:lnTo>
                  <a:cubicBezTo>
                    <a:pt x="601" y="2846"/>
                    <a:pt x="601" y="2847"/>
                    <a:pt x="601" y="2848"/>
                  </a:cubicBezTo>
                  <a:lnTo>
                    <a:pt x="601" y="2848"/>
                  </a:lnTo>
                  <a:cubicBezTo>
                    <a:pt x="594" y="2821"/>
                    <a:pt x="592" y="2793"/>
                    <a:pt x="587" y="2765"/>
                  </a:cubicBezTo>
                  <a:lnTo>
                    <a:pt x="587" y="2758"/>
                  </a:lnTo>
                  <a:cubicBezTo>
                    <a:pt x="587" y="2758"/>
                    <a:pt x="587" y="2758"/>
                    <a:pt x="587" y="2758"/>
                  </a:cubicBezTo>
                  <a:cubicBezTo>
                    <a:pt x="587" y="2758"/>
                    <a:pt x="586" y="2753"/>
                    <a:pt x="586" y="2742"/>
                  </a:cubicBezTo>
                  <a:cubicBezTo>
                    <a:pt x="586" y="2735"/>
                    <a:pt x="586" y="2728"/>
                    <a:pt x="585" y="2722"/>
                  </a:cubicBezTo>
                  <a:lnTo>
                    <a:pt x="585" y="2722"/>
                  </a:lnTo>
                  <a:cubicBezTo>
                    <a:pt x="586" y="2725"/>
                    <a:pt x="586" y="2728"/>
                    <a:pt x="586" y="2732"/>
                  </a:cubicBezTo>
                  <a:cubicBezTo>
                    <a:pt x="586" y="2700"/>
                    <a:pt x="587" y="2668"/>
                    <a:pt x="589" y="2634"/>
                  </a:cubicBezTo>
                  <a:cubicBezTo>
                    <a:pt x="589" y="2626"/>
                    <a:pt x="593" y="2610"/>
                    <a:pt x="593" y="2600"/>
                  </a:cubicBezTo>
                  <a:cubicBezTo>
                    <a:pt x="599" y="2575"/>
                    <a:pt x="603" y="2549"/>
                    <a:pt x="610" y="2524"/>
                  </a:cubicBezTo>
                  <a:cubicBezTo>
                    <a:pt x="614" y="2509"/>
                    <a:pt x="620" y="2495"/>
                    <a:pt x="623" y="2482"/>
                  </a:cubicBezTo>
                  <a:lnTo>
                    <a:pt x="623" y="2481"/>
                  </a:lnTo>
                  <a:cubicBezTo>
                    <a:pt x="636" y="2457"/>
                    <a:pt x="648" y="2430"/>
                    <a:pt x="663" y="2404"/>
                  </a:cubicBezTo>
                  <a:cubicBezTo>
                    <a:pt x="663" y="2403"/>
                    <a:pt x="664" y="2403"/>
                    <a:pt x="664" y="2402"/>
                  </a:cubicBezTo>
                  <a:cubicBezTo>
                    <a:pt x="664" y="2400"/>
                    <a:pt x="665" y="2400"/>
                    <a:pt x="665" y="2397"/>
                  </a:cubicBezTo>
                  <a:cubicBezTo>
                    <a:pt x="673" y="2389"/>
                    <a:pt x="678" y="2379"/>
                    <a:pt x="684" y="2370"/>
                  </a:cubicBezTo>
                  <a:lnTo>
                    <a:pt x="684" y="2370"/>
                  </a:lnTo>
                  <a:cubicBezTo>
                    <a:pt x="680" y="2377"/>
                    <a:pt x="678" y="2380"/>
                    <a:pt x="674" y="2386"/>
                  </a:cubicBezTo>
                  <a:cubicBezTo>
                    <a:pt x="691" y="2368"/>
                    <a:pt x="707" y="2349"/>
                    <a:pt x="724" y="2331"/>
                  </a:cubicBezTo>
                  <a:cubicBezTo>
                    <a:pt x="726" y="2329"/>
                    <a:pt x="728" y="2328"/>
                    <a:pt x="731" y="2325"/>
                  </a:cubicBezTo>
                  <a:cubicBezTo>
                    <a:pt x="736" y="2322"/>
                    <a:pt x="742" y="2316"/>
                    <a:pt x="749" y="2314"/>
                  </a:cubicBezTo>
                  <a:cubicBezTo>
                    <a:pt x="769" y="2299"/>
                    <a:pt x="790" y="2287"/>
                    <a:pt x="812" y="2274"/>
                  </a:cubicBezTo>
                  <a:cubicBezTo>
                    <a:pt x="813" y="2272"/>
                    <a:pt x="816" y="2271"/>
                    <a:pt x="820" y="2268"/>
                  </a:cubicBezTo>
                  <a:cubicBezTo>
                    <a:pt x="822" y="2268"/>
                    <a:pt x="820" y="2268"/>
                    <a:pt x="822" y="2267"/>
                  </a:cubicBezTo>
                  <a:lnTo>
                    <a:pt x="823" y="2267"/>
                  </a:lnTo>
                  <a:cubicBezTo>
                    <a:pt x="830" y="2264"/>
                    <a:pt x="840" y="2260"/>
                    <a:pt x="843" y="2257"/>
                  </a:cubicBezTo>
                  <a:close/>
                  <a:moveTo>
                    <a:pt x="8013" y="4068"/>
                  </a:moveTo>
                  <a:cubicBezTo>
                    <a:pt x="8080" y="4068"/>
                    <a:pt x="8148" y="4076"/>
                    <a:pt x="8213" y="4089"/>
                  </a:cubicBezTo>
                  <a:cubicBezTo>
                    <a:pt x="8709" y="4181"/>
                    <a:pt x="9175" y="4535"/>
                    <a:pt x="9565" y="4880"/>
                  </a:cubicBezTo>
                  <a:cubicBezTo>
                    <a:pt x="9998" y="5263"/>
                    <a:pt x="10374" y="5722"/>
                    <a:pt x="10705" y="6225"/>
                  </a:cubicBezTo>
                  <a:cubicBezTo>
                    <a:pt x="11381" y="7252"/>
                    <a:pt x="11867" y="8438"/>
                    <a:pt x="12280" y="9646"/>
                  </a:cubicBezTo>
                  <a:cubicBezTo>
                    <a:pt x="12758" y="11043"/>
                    <a:pt x="13149" y="12476"/>
                    <a:pt x="13505" y="13926"/>
                  </a:cubicBezTo>
                  <a:cubicBezTo>
                    <a:pt x="13483" y="13933"/>
                    <a:pt x="13460" y="13938"/>
                    <a:pt x="13434" y="13948"/>
                  </a:cubicBezTo>
                  <a:cubicBezTo>
                    <a:pt x="13236" y="13363"/>
                    <a:pt x="13013" y="12793"/>
                    <a:pt x="12758" y="12238"/>
                  </a:cubicBezTo>
                  <a:cubicBezTo>
                    <a:pt x="12454" y="11581"/>
                    <a:pt x="12121" y="10944"/>
                    <a:pt x="11757" y="10334"/>
                  </a:cubicBezTo>
                  <a:cubicBezTo>
                    <a:pt x="11404" y="9744"/>
                    <a:pt x="11031" y="9075"/>
                    <a:pt x="10556" y="8616"/>
                  </a:cubicBezTo>
                  <a:cubicBezTo>
                    <a:pt x="10536" y="8597"/>
                    <a:pt x="10516" y="8589"/>
                    <a:pt x="10496" y="8589"/>
                  </a:cubicBezTo>
                  <a:cubicBezTo>
                    <a:pt x="10423" y="8589"/>
                    <a:pt x="10363" y="8701"/>
                    <a:pt x="10411" y="8786"/>
                  </a:cubicBezTo>
                  <a:cubicBezTo>
                    <a:pt x="10590" y="9112"/>
                    <a:pt x="10822" y="9395"/>
                    <a:pt x="11025" y="9698"/>
                  </a:cubicBezTo>
                  <a:cubicBezTo>
                    <a:pt x="11215" y="9978"/>
                    <a:pt x="11399" y="10266"/>
                    <a:pt x="11574" y="10560"/>
                  </a:cubicBezTo>
                  <a:cubicBezTo>
                    <a:pt x="11933" y="11161"/>
                    <a:pt x="12265" y="11787"/>
                    <a:pt x="12565" y="12434"/>
                  </a:cubicBezTo>
                  <a:cubicBezTo>
                    <a:pt x="12806" y="12956"/>
                    <a:pt x="13023" y="13496"/>
                    <a:pt x="13227" y="14044"/>
                  </a:cubicBezTo>
                  <a:cubicBezTo>
                    <a:pt x="13179" y="14071"/>
                    <a:pt x="13132" y="14099"/>
                    <a:pt x="13085" y="14128"/>
                  </a:cubicBezTo>
                  <a:cubicBezTo>
                    <a:pt x="12697" y="13489"/>
                    <a:pt x="12285" y="12871"/>
                    <a:pt x="11848" y="12275"/>
                  </a:cubicBezTo>
                  <a:cubicBezTo>
                    <a:pt x="11096" y="11249"/>
                    <a:pt x="10271" y="10338"/>
                    <a:pt x="9404" y="9454"/>
                  </a:cubicBezTo>
                  <a:cubicBezTo>
                    <a:pt x="9388" y="9438"/>
                    <a:pt x="9371" y="9432"/>
                    <a:pt x="9355" y="9432"/>
                  </a:cubicBezTo>
                  <a:cubicBezTo>
                    <a:pt x="9290" y="9432"/>
                    <a:pt x="9237" y="9545"/>
                    <a:pt x="9299" y="9610"/>
                  </a:cubicBezTo>
                  <a:cubicBezTo>
                    <a:pt x="10334" y="10699"/>
                    <a:pt x="11269" y="11964"/>
                    <a:pt x="12114" y="13264"/>
                  </a:cubicBezTo>
                  <a:cubicBezTo>
                    <a:pt x="12342" y="13617"/>
                    <a:pt x="12560" y="13980"/>
                    <a:pt x="12775" y="14345"/>
                  </a:cubicBezTo>
                  <a:lnTo>
                    <a:pt x="12626" y="14461"/>
                  </a:lnTo>
                  <a:cubicBezTo>
                    <a:pt x="12377" y="14129"/>
                    <a:pt x="12124" y="13803"/>
                    <a:pt x="11862" y="13488"/>
                  </a:cubicBezTo>
                  <a:cubicBezTo>
                    <a:pt x="11377" y="12900"/>
                    <a:pt x="10875" y="12334"/>
                    <a:pt x="10356" y="11792"/>
                  </a:cubicBezTo>
                  <a:cubicBezTo>
                    <a:pt x="9831" y="11243"/>
                    <a:pt x="9294" y="10666"/>
                    <a:pt x="8709" y="10212"/>
                  </a:cubicBezTo>
                  <a:cubicBezTo>
                    <a:pt x="8679" y="10189"/>
                    <a:pt x="8649" y="10180"/>
                    <a:pt x="8621" y="10180"/>
                  </a:cubicBezTo>
                  <a:cubicBezTo>
                    <a:pt x="8495" y="10180"/>
                    <a:pt x="8401" y="10374"/>
                    <a:pt x="8518" y="10497"/>
                  </a:cubicBezTo>
                  <a:cubicBezTo>
                    <a:pt x="9036" y="11040"/>
                    <a:pt x="9600" y="11524"/>
                    <a:pt x="10122" y="12063"/>
                  </a:cubicBezTo>
                  <a:cubicBezTo>
                    <a:pt x="10632" y="12594"/>
                    <a:pt x="11130" y="13140"/>
                    <a:pt x="11611" y="13709"/>
                  </a:cubicBezTo>
                  <a:cubicBezTo>
                    <a:pt x="11875" y="14021"/>
                    <a:pt x="12139" y="14341"/>
                    <a:pt x="12400" y="14661"/>
                  </a:cubicBezTo>
                  <a:cubicBezTo>
                    <a:pt x="12358" y="14702"/>
                    <a:pt x="12316" y="14746"/>
                    <a:pt x="12278" y="14792"/>
                  </a:cubicBezTo>
                  <a:cubicBezTo>
                    <a:pt x="12002" y="14515"/>
                    <a:pt x="11728" y="14234"/>
                    <a:pt x="11451" y="13957"/>
                  </a:cubicBezTo>
                  <a:cubicBezTo>
                    <a:pt x="10491" y="12998"/>
                    <a:pt x="9529" y="12025"/>
                    <a:pt x="8442" y="11266"/>
                  </a:cubicBezTo>
                  <a:cubicBezTo>
                    <a:pt x="8430" y="11258"/>
                    <a:pt x="8419" y="11254"/>
                    <a:pt x="8407" y="11254"/>
                  </a:cubicBezTo>
                  <a:cubicBezTo>
                    <a:pt x="8352" y="11254"/>
                    <a:pt x="8306" y="11340"/>
                    <a:pt x="8362" y="11387"/>
                  </a:cubicBezTo>
                  <a:cubicBezTo>
                    <a:pt x="9669" y="12512"/>
                    <a:pt x="10905" y="13745"/>
                    <a:pt x="12146" y="14966"/>
                  </a:cubicBezTo>
                  <a:cubicBezTo>
                    <a:pt x="12118" y="15009"/>
                    <a:pt x="12092" y="15051"/>
                    <a:pt x="12067" y="15098"/>
                  </a:cubicBezTo>
                  <a:cubicBezTo>
                    <a:pt x="12051" y="15128"/>
                    <a:pt x="12040" y="15162"/>
                    <a:pt x="12030" y="15196"/>
                  </a:cubicBezTo>
                  <a:cubicBezTo>
                    <a:pt x="12023" y="15206"/>
                    <a:pt x="12016" y="15215"/>
                    <a:pt x="12009" y="15224"/>
                  </a:cubicBezTo>
                  <a:cubicBezTo>
                    <a:pt x="11816" y="15071"/>
                    <a:pt x="11621" y="14922"/>
                    <a:pt x="11430" y="14766"/>
                  </a:cubicBezTo>
                  <a:cubicBezTo>
                    <a:pt x="9625" y="13306"/>
                    <a:pt x="7833" y="11794"/>
                    <a:pt x="6152" y="10140"/>
                  </a:cubicBezTo>
                  <a:cubicBezTo>
                    <a:pt x="5769" y="9764"/>
                    <a:pt x="5399" y="9358"/>
                    <a:pt x="5122" y="8863"/>
                  </a:cubicBezTo>
                  <a:cubicBezTo>
                    <a:pt x="4885" y="8438"/>
                    <a:pt x="4655" y="7835"/>
                    <a:pt x="4769" y="7303"/>
                  </a:cubicBezTo>
                  <a:cubicBezTo>
                    <a:pt x="4875" y="6809"/>
                    <a:pt x="5289" y="6675"/>
                    <a:pt x="5673" y="6675"/>
                  </a:cubicBezTo>
                  <a:cubicBezTo>
                    <a:pt x="5773" y="6675"/>
                    <a:pt x="5870" y="6684"/>
                    <a:pt x="5959" y="6698"/>
                  </a:cubicBezTo>
                  <a:cubicBezTo>
                    <a:pt x="6478" y="6778"/>
                    <a:pt x="6968" y="7011"/>
                    <a:pt x="7393" y="7362"/>
                  </a:cubicBezTo>
                  <a:cubicBezTo>
                    <a:pt x="7426" y="7388"/>
                    <a:pt x="7462" y="7401"/>
                    <a:pt x="7497" y="7401"/>
                  </a:cubicBezTo>
                  <a:cubicBezTo>
                    <a:pt x="7598" y="7401"/>
                    <a:pt x="7693" y="7301"/>
                    <a:pt x="7683" y="7162"/>
                  </a:cubicBezTo>
                  <a:cubicBezTo>
                    <a:pt x="7627" y="6479"/>
                    <a:pt x="7294" y="5885"/>
                    <a:pt x="7259" y="5204"/>
                  </a:cubicBezTo>
                  <a:cubicBezTo>
                    <a:pt x="7243" y="4890"/>
                    <a:pt x="7291" y="4517"/>
                    <a:pt x="7498" y="4286"/>
                  </a:cubicBezTo>
                  <a:cubicBezTo>
                    <a:pt x="7643" y="4125"/>
                    <a:pt x="7828" y="4068"/>
                    <a:pt x="8013" y="4068"/>
                  </a:cubicBezTo>
                  <a:close/>
                  <a:moveTo>
                    <a:pt x="13952" y="14366"/>
                  </a:moveTo>
                  <a:lnTo>
                    <a:pt x="13952" y="14366"/>
                  </a:lnTo>
                  <a:cubicBezTo>
                    <a:pt x="14020" y="14376"/>
                    <a:pt x="14084" y="14399"/>
                    <a:pt x="14142" y="14437"/>
                  </a:cubicBezTo>
                  <a:cubicBezTo>
                    <a:pt x="14121" y="14482"/>
                    <a:pt x="14108" y="14533"/>
                    <a:pt x="14114" y="14600"/>
                  </a:cubicBezTo>
                  <a:cubicBezTo>
                    <a:pt x="14138" y="14874"/>
                    <a:pt x="14155" y="15146"/>
                    <a:pt x="14165" y="15416"/>
                  </a:cubicBezTo>
                  <a:cubicBezTo>
                    <a:pt x="14100" y="15064"/>
                    <a:pt x="14029" y="14715"/>
                    <a:pt x="13952" y="14366"/>
                  </a:cubicBezTo>
                  <a:close/>
                  <a:moveTo>
                    <a:pt x="12700" y="15033"/>
                  </a:moveTo>
                  <a:cubicBezTo>
                    <a:pt x="12922" y="15310"/>
                    <a:pt x="13142" y="15586"/>
                    <a:pt x="13355" y="15870"/>
                  </a:cubicBezTo>
                  <a:cubicBezTo>
                    <a:pt x="13110" y="15619"/>
                    <a:pt x="12861" y="15373"/>
                    <a:pt x="12616" y="15125"/>
                  </a:cubicBezTo>
                  <a:cubicBezTo>
                    <a:pt x="12644" y="15092"/>
                    <a:pt x="12670" y="15061"/>
                    <a:pt x="12700" y="15033"/>
                  </a:cubicBezTo>
                  <a:close/>
                  <a:moveTo>
                    <a:pt x="13024" y="14759"/>
                  </a:moveTo>
                  <a:cubicBezTo>
                    <a:pt x="13277" y="15197"/>
                    <a:pt x="13524" y="15640"/>
                    <a:pt x="13758" y="16093"/>
                  </a:cubicBezTo>
                  <a:cubicBezTo>
                    <a:pt x="13583" y="15817"/>
                    <a:pt x="13408" y="15545"/>
                    <a:pt x="13223" y="15281"/>
                  </a:cubicBezTo>
                  <a:cubicBezTo>
                    <a:pt x="13121" y="15135"/>
                    <a:pt x="13015" y="14993"/>
                    <a:pt x="12910" y="14850"/>
                  </a:cubicBezTo>
                  <a:cubicBezTo>
                    <a:pt x="12949" y="14820"/>
                    <a:pt x="12986" y="14789"/>
                    <a:pt x="13024" y="14759"/>
                  </a:cubicBezTo>
                  <a:close/>
                  <a:moveTo>
                    <a:pt x="14762" y="14770"/>
                  </a:moveTo>
                  <a:cubicBezTo>
                    <a:pt x="14768" y="14792"/>
                    <a:pt x="14774" y="14813"/>
                    <a:pt x="14789" y="14830"/>
                  </a:cubicBezTo>
                  <a:cubicBezTo>
                    <a:pt x="14798" y="14839"/>
                    <a:pt x="14808" y="14848"/>
                    <a:pt x="14816" y="14858"/>
                  </a:cubicBezTo>
                  <a:cubicBezTo>
                    <a:pt x="14853" y="14935"/>
                    <a:pt x="14883" y="15016"/>
                    <a:pt x="14897" y="15115"/>
                  </a:cubicBezTo>
                  <a:cubicBezTo>
                    <a:pt x="14947" y="15480"/>
                    <a:pt x="14865" y="15844"/>
                    <a:pt x="14772" y="16193"/>
                  </a:cubicBezTo>
                  <a:cubicBezTo>
                    <a:pt x="14767" y="16212"/>
                    <a:pt x="14761" y="16233"/>
                    <a:pt x="14755" y="16250"/>
                  </a:cubicBezTo>
                  <a:lnTo>
                    <a:pt x="14777" y="15803"/>
                  </a:lnTo>
                  <a:cubicBezTo>
                    <a:pt x="14789" y="15467"/>
                    <a:pt x="14812" y="15105"/>
                    <a:pt x="14762" y="14770"/>
                  </a:cubicBezTo>
                  <a:close/>
                  <a:moveTo>
                    <a:pt x="12485" y="15297"/>
                  </a:moveTo>
                  <a:cubicBezTo>
                    <a:pt x="12979" y="15779"/>
                    <a:pt x="13471" y="16257"/>
                    <a:pt x="13972" y="16726"/>
                  </a:cubicBezTo>
                  <a:cubicBezTo>
                    <a:pt x="13964" y="16724"/>
                    <a:pt x="13957" y="16721"/>
                    <a:pt x="13947" y="16717"/>
                  </a:cubicBezTo>
                  <a:cubicBezTo>
                    <a:pt x="13427" y="16327"/>
                    <a:pt x="12911" y="15930"/>
                    <a:pt x="12399" y="15529"/>
                  </a:cubicBezTo>
                  <a:cubicBezTo>
                    <a:pt x="12412" y="15447"/>
                    <a:pt x="12443" y="15368"/>
                    <a:pt x="12485" y="15297"/>
                  </a:cubicBezTo>
                  <a:close/>
                  <a:moveTo>
                    <a:pt x="15212" y="15290"/>
                  </a:moveTo>
                  <a:lnTo>
                    <a:pt x="15212" y="15290"/>
                  </a:lnTo>
                  <a:cubicBezTo>
                    <a:pt x="15241" y="15327"/>
                    <a:pt x="15269" y="15362"/>
                    <a:pt x="15293" y="15405"/>
                  </a:cubicBezTo>
                  <a:cubicBezTo>
                    <a:pt x="15415" y="15609"/>
                    <a:pt x="15382" y="15860"/>
                    <a:pt x="15319" y="16093"/>
                  </a:cubicBezTo>
                  <a:cubicBezTo>
                    <a:pt x="15235" y="16396"/>
                    <a:pt x="15092" y="16669"/>
                    <a:pt x="14931" y="16930"/>
                  </a:cubicBezTo>
                  <a:cubicBezTo>
                    <a:pt x="14944" y="16821"/>
                    <a:pt x="14958" y="16710"/>
                    <a:pt x="14985" y="16601"/>
                  </a:cubicBezTo>
                  <a:cubicBezTo>
                    <a:pt x="15036" y="16385"/>
                    <a:pt x="15096" y="16175"/>
                    <a:pt x="15144" y="15959"/>
                  </a:cubicBezTo>
                  <a:cubicBezTo>
                    <a:pt x="15191" y="15744"/>
                    <a:pt x="15219" y="15515"/>
                    <a:pt x="15212" y="15290"/>
                  </a:cubicBezTo>
                  <a:close/>
                  <a:moveTo>
                    <a:pt x="12030" y="16036"/>
                  </a:moveTo>
                  <a:cubicBezTo>
                    <a:pt x="12145" y="16303"/>
                    <a:pt x="12348" y="16496"/>
                    <a:pt x="12563" y="16645"/>
                  </a:cubicBezTo>
                  <a:cubicBezTo>
                    <a:pt x="12917" y="16887"/>
                    <a:pt x="13294" y="17072"/>
                    <a:pt x="13687" y="17211"/>
                  </a:cubicBezTo>
                  <a:cubicBezTo>
                    <a:pt x="13626" y="17199"/>
                    <a:pt x="13566" y="17192"/>
                    <a:pt x="13505" y="17180"/>
                  </a:cubicBezTo>
                  <a:cubicBezTo>
                    <a:pt x="13198" y="17123"/>
                    <a:pt x="12890" y="17042"/>
                    <a:pt x="12596" y="16914"/>
                  </a:cubicBezTo>
                  <a:cubicBezTo>
                    <a:pt x="12360" y="16811"/>
                    <a:pt x="12028" y="16630"/>
                    <a:pt x="12006" y="16286"/>
                  </a:cubicBezTo>
                  <a:cubicBezTo>
                    <a:pt x="12000" y="16203"/>
                    <a:pt x="12010" y="16120"/>
                    <a:pt x="12030" y="16036"/>
                  </a:cubicBezTo>
                  <a:close/>
                  <a:moveTo>
                    <a:pt x="11838" y="16801"/>
                  </a:moveTo>
                  <a:lnTo>
                    <a:pt x="11838" y="16801"/>
                  </a:lnTo>
                  <a:cubicBezTo>
                    <a:pt x="11935" y="16935"/>
                    <a:pt x="12060" y="17045"/>
                    <a:pt x="12199" y="17130"/>
                  </a:cubicBezTo>
                  <a:cubicBezTo>
                    <a:pt x="12528" y="17333"/>
                    <a:pt x="12922" y="17421"/>
                    <a:pt x="13290" y="17489"/>
                  </a:cubicBezTo>
                  <a:cubicBezTo>
                    <a:pt x="13461" y="17519"/>
                    <a:pt x="13642" y="17551"/>
                    <a:pt x="13825" y="17567"/>
                  </a:cubicBezTo>
                  <a:cubicBezTo>
                    <a:pt x="13556" y="17612"/>
                    <a:pt x="13286" y="17647"/>
                    <a:pt x="13014" y="17647"/>
                  </a:cubicBezTo>
                  <a:cubicBezTo>
                    <a:pt x="12900" y="17647"/>
                    <a:pt x="12785" y="17641"/>
                    <a:pt x="12670" y="17626"/>
                  </a:cubicBezTo>
                  <a:cubicBezTo>
                    <a:pt x="12365" y="17590"/>
                    <a:pt x="12021" y="17480"/>
                    <a:pt x="11879" y="17127"/>
                  </a:cubicBezTo>
                  <a:cubicBezTo>
                    <a:pt x="11837" y="17019"/>
                    <a:pt x="11830" y="16910"/>
                    <a:pt x="11838" y="16801"/>
                  </a:cubicBezTo>
                  <a:close/>
                  <a:moveTo>
                    <a:pt x="4547" y="1"/>
                  </a:moveTo>
                  <a:cubicBezTo>
                    <a:pt x="4496" y="1"/>
                    <a:pt x="4446" y="7"/>
                    <a:pt x="4395" y="18"/>
                  </a:cubicBezTo>
                  <a:cubicBezTo>
                    <a:pt x="4144" y="75"/>
                    <a:pt x="3907" y="286"/>
                    <a:pt x="3785" y="553"/>
                  </a:cubicBezTo>
                  <a:cubicBezTo>
                    <a:pt x="3645" y="858"/>
                    <a:pt x="3624" y="1227"/>
                    <a:pt x="3780" y="1521"/>
                  </a:cubicBezTo>
                  <a:cubicBezTo>
                    <a:pt x="3873" y="1699"/>
                    <a:pt x="4004" y="1833"/>
                    <a:pt x="4171" y="1905"/>
                  </a:cubicBezTo>
                  <a:cubicBezTo>
                    <a:pt x="4233" y="1932"/>
                    <a:pt x="4298" y="1944"/>
                    <a:pt x="4362" y="1944"/>
                  </a:cubicBezTo>
                  <a:cubicBezTo>
                    <a:pt x="4408" y="1944"/>
                    <a:pt x="4454" y="1937"/>
                    <a:pt x="4500" y="1926"/>
                  </a:cubicBezTo>
                  <a:cubicBezTo>
                    <a:pt x="4513" y="1926"/>
                    <a:pt x="4525" y="1928"/>
                    <a:pt x="4539" y="1928"/>
                  </a:cubicBezTo>
                  <a:cubicBezTo>
                    <a:pt x="4543" y="1928"/>
                    <a:pt x="4546" y="1928"/>
                    <a:pt x="4550" y="1928"/>
                  </a:cubicBezTo>
                  <a:cubicBezTo>
                    <a:pt x="4638" y="2263"/>
                    <a:pt x="4764" y="2595"/>
                    <a:pt x="4871" y="2891"/>
                  </a:cubicBezTo>
                  <a:cubicBezTo>
                    <a:pt x="5055" y="3398"/>
                    <a:pt x="5269" y="3887"/>
                    <a:pt x="5516" y="4354"/>
                  </a:cubicBezTo>
                  <a:cubicBezTo>
                    <a:pt x="5746" y="4794"/>
                    <a:pt x="6006" y="5211"/>
                    <a:pt x="6290" y="5604"/>
                  </a:cubicBezTo>
                  <a:cubicBezTo>
                    <a:pt x="6438" y="5812"/>
                    <a:pt x="6596" y="6028"/>
                    <a:pt x="6765" y="6228"/>
                  </a:cubicBezTo>
                  <a:cubicBezTo>
                    <a:pt x="5928" y="5524"/>
                    <a:pt x="5061" y="4866"/>
                    <a:pt x="4188" y="4230"/>
                  </a:cubicBezTo>
                  <a:cubicBezTo>
                    <a:pt x="3649" y="3836"/>
                    <a:pt x="3110" y="3439"/>
                    <a:pt x="2554" y="3078"/>
                  </a:cubicBezTo>
                  <a:cubicBezTo>
                    <a:pt x="2361" y="2953"/>
                    <a:pt x="2152" y="2822"/>
                    <a:pt x="1937" y="2700"/>
                  </a:cubicBezTo>
                  <a:cubicBezTo>
                    <a:pt x="1937" y="2681"/>
                    <a:pt x="1942" y="2663"/>
                    <a:pt x="1942" y="2644"/>
                  </a:cubicBezTo>
                  <a:cubicBezTo>
                    <a:pt x="1941" y="2253"/>
                    <a:pt x="1776" y="1882"/>
                    <a:pt x="1478" y="1705"/>
                  </a:cubicBezTo>
                  <a:cubicBezTo>
                    <a:pt x="1328" y="1615"/>
                    <a:pt x="1159" y="1566"/>
                    <a:pt x="990" y="1566"/>
                  </a:cubicBezTo>
                  <a:cubicBezTo>
                    <a:pt x="825" y="1566"/>
                    <a:pt x="659" y="1613"/>
                    <a:pt x="508" y="1715"/>
                  </a:cubicBezTo>
                  <a:cubicBezTo>
                    <a:pt x="192" y="1926"/>
                    <a:pt x="0" y="2345"/>
                    <a:pt x="19" y="2766"/>
                  </a:cubicBezTo>
                  <a:cubicBezTo>
                    <a:pt x="36" y="3198"/>
                    <a:pt x="248" y="3632"/>
                    <a:pt x="626" y="3720"/>
                  </a:cubicBezTo>
                  <a:cubicBezTo>
                    <a:pt x="631" y="3720"/>
                    <a:pt x="635" y="3720"/>
                    <a:pt x="639" y="3720"/>
                  </a:cubicBezTo>
                  <a:cubicBezTo>
                    <a:pt x="643" y="3720"/>
                    <a:pt x="647" y="3720"/>
                    <a:pt x="651" y="3721"/>
                  </a:cubicBezTo>
                  <a:cubicBezTo>
                    <a:pt x="671" y="3731"/>
                    <a:pt x="688" y="3745"/>
                    <a:pt x="708" y="3755"/>
                  </a:cubicBezTo>
                  <a:cubicBezTo>
                    <a:pt x="807" y="3800"/>
                    <a:pt x="910" y="3821"/>
                    <a:pt x="1013" y="3821"/>
                  </a:cubicBezTo>
                  <a:cubicBezTo>
                    <a:pt x="1215" y="3821"/>
                    <a:pt x="1416" y="3737"/>
                    <a:pt x="1581" y="3575"/>
                  </a:cubicBezTo>
                  <a:cubicBezTo>
                    <a:pt x="1721" y="3439"/>
                    <a:pt x="1820" y="3244"/>
                    <a:pt x="1880" y="3034"/>
                  </a:cubicBezTo>
                  <a:cubicBezTo>
                    <a:pt x="2108" y="3161"/>
                    <a:pt x="2334" y="3298"/>
                    <a:pt x="2554" y="3444"/>
                  </a:cubicBezTo>
                  <a:cubicBezTo>
                    <a:pt x="3099" y="3802"/>
                    <a:pt x="3632" y="4185"/>
                    <a:pt x="4164" y="4568"/>
                  </a:cubicBezTo>
                  <a:cubicBezTo>
                    <a:pt x="5013" y="5181"/>
                    <a:pt x="5845" y="5819"/>
                    <a:pt x="6684" y="6447"/>
                  </a:cubicBezTo>
                  <a:cubicBezTo>
                    <a:pt x="6447" y="6347"/>
                    <a:pt x="6199" y="6276"/>
                    <a:pt x="5945" y="6242"/>
                  </a:cubicBezTo>
                  <a:cubicBezTo>
                    <a:pt x="5862" y="6232"/>
                    <a:pt x="5777" y="6226"/>
                    <a:pt x="5691" y="6226"/>
                  </a:cubicBezTo>
                  <a:cubicBezTo>
                    <a:pt x="5247" y="6226"/>
                    <a:pt x="4777" y="6382"/>
                    <a:pt x="4530" y="6862"/>
                  </a:cubicBezTo>
                  <a:cubicBezTo>
                    <a:pt x="4269" y="7367"/>
                    <a:pt x="4367" y="8013"/>
                    <a:pt x="4537" y="8518"/>
                  </a:cubicBezTo>
                  <a:cubicBezTo>
                    <a:pt x="4732" y="9095"/>
                    <a:pt x="5067" y="9576"/>
                    <a:pt x="5435" y="10005"/>
                  </a:cubicBezTo>
                  <a:cubicBezTo>
                    <a:pt x="5826" y="10459"/>
                    <a:pt x="6264" y="10856"/>
                    <a:pt x="6691" y="11259"/>
                  </a:cubicBezTo>
                  <a:cubicBezTo>
                    <a:pt x="7183" y="11720"/>
                    <a:pt x="7680" y="12173"/>
                    <a:pt x="8181" y="12618"/>
                  </a:cubicBezTo>
                  <a:cubicBezTo>
                    <a:pt x="9358" y="13662"/>
                    <a:pt x="10567" y="14660"/>
                    <a:pt x="11799" y="15612"/>
                  </a:cubicBezTo>
                  <a:cubicBezTo>
                    <a:pt x="11738" y="15761"/>
                    <a:pt x="11698" y="15921"/>
                    <a:pt x="11678" y="16083"/>
                  </a:cubicBezTo>
                  <a:cubicBezTo>
                    <a:pt x="11508" y="16418"/>
                    <a:pt x="11420" y="16850"/>
                    <a:pt x="11529" y="17215"/>
                  </a:cubicBezTo>
                  <a:cubicBezTo>
                    <a:pt x="11658" y="17641"/>
                    <a:pt x="12009" y="17883"/>
                    <a:pt x="12368" y="17974"/>
                  </a:cubicBezTo>
                  <a:cubicBezTo>
                    <a:pt x="12526" y="18015"/>
                    <a:pt x="12693" y="18031"/>
                    <a:pt x="12862" y="18031"/>
                  </a:cubicBezTo>
                  <a:cubicBezTo>
                    <a:pt x="13088" y="18031"/>
                    <a:pt x="13317" y="18002"/>
                    <a:pt x="13532" y="17966"/>
                  </a:cubicBezTo>
                  <a:cubicBezTo>
                    <a:pt x="13866" y="17909"/>
                    <a:pt x="14208" y="17814"/>
                    <a:pt x="14518" y="17643"/>
                  </a:cubicBezTo>
                  <a:cubicBezTo>
                    <a:pt x="14989" y="18665"/>
                    <a:pt x="15425" y="19711"/>
                    <a:pt x="15811" y="20787"/>
                  </a:cubicBezTo>
                  <a:cubicBezTo>
                    <a:pt x="16300" y="22144"/>
                    <a:pt x="16726" y="23536"/>
                    <a:pt x="17093" y="24952"/>
                  </a:cubicBezTo>
                  <a:cubicBezTo>
                    <a:pt x="17272" y="25642"/>
                    <a:pt x="17440" y="26341"/>
                    <a:pt x="17590" y="27043"/>
                  </a:cubicBezTo>
                  <a:cubicBezTo>
                    <a:pt x="17637" y="27258"/>
                    <a:pt x="17677" y="27691"/>
                    <a:pt x="17925" y="27691"/>
                  </a:cubicBezTo>
                  <a:cubicBezTo>
                    <a:pt x="17942" y="27691"/>
                    <a:pt x="17959" y="27689"/>
                    <a:pt x="17977" y="27686"/>
                  </a:cubicBezTo>
                  <a:cubicBezTo>
                    <a:pt x="18166" y="27646"/>
                    <a:pt x="18236" y="27409"/>
                    <a:pt x="18145" y="27234"/>
                  </a:cubicBezTo>
                  <a:cubicBezTo>
                    <a:pt x="18116" y="27178"/>
                    <a:pt x="18072" y="27154"/>
                    <a:pt x="18027" y="27154"/>
                  </a:cubicBezTo>
                  <a:cubicBezTo>
                    <a:pt x="18017" y="27154"/>
                    <a:pt x="18006" y="27155"/>
                    <a:pt x="17996" y="27158"/>
                  </a:cubicBezTo>
                  <a:cubicBezTo>
                    <a:pt x="17987" y="27121"/>
                    <a:pt x="17980" y="27081"/>
                    <a:pt x="17972" y="27044"/>
                  </a:cubicBezTo>
                  <a:cubicBezTo>
                    <a:pt x="17952" y="26958"/>
                    <a:pt x="17933" y="26868"/>
                    <a:pt x="17914" y="26782"/>
                  </a:cubicBezTo>
                  <a:cubicBezTo>
                    <a:pt x="17875" y="26606"/>
                    <a:pt x="17836" y="26433"/>
                    <a:pt x="17797" y="26257"/>
                  </a:cubicBezTo>
                  <a:cubicBezTo>
                    <a:pt x="17711" y="25879"/>
                    <a:pt x="17620" y="25501"/>
                    <a:pt x="17523" y="25125"/>
                  </a:cubicBezTo>
                  <a:cubicBezTo>
                    <a:pt x="17335" y="24373"/>
                    <a:pt x="17126" y="23626"/>
                    <a:pt x="16903" y="22889"/>
                  </a:cubicBezTo>
                  <a:cubicBezTo>
                    <a:pt x="16336" y="21013"/>
                    <a:pt x="15649" y="19187"/>
                    <a:pt x="14845" y="17446"/>
                  </a:cubicBezTo>
                  <a:cubicBezTo>
                    <a:pt x="15168" y="17043"/>
                    <a:pt x="15473" y="16603"/>
                    <a:pt x="15605" y="16062"/>
                  </a:cubicBezTo>
                  <a:cubicBezTo>
                    <a:pt x="15682" y="15749"/>
                    <a:pt x="15679" y="15459"/>
                    <a:pt x="15534" y="15183"/>
                  </a:cubicBezTo>
                  <a:cubicBezTo>
                    <a:pt x="15421" y="14970"/>
                    <a:pt x="15256" y="14772"/>
                    <a:pt x="15060" y="14657"/>
                  </a:cubicBezTo>
                  <a:cubicBezTo>
                    <a:pt x="14933" y="14416"/>
                    <a:pt x="14738" y="14267"/>
                    <a:pt x="14520" y="14165"/>
                  </a:cubicBezTo>
                  <a:cubicBezTo>
                    <a:pt x="14344" y="13965"/>
                    <a:pt x="14097" y="13872"/>
                    <a:pt x="13840" y="13872"/>
                  </a:cubicBezTo>
                  <a:cubicBezTo>
                    <a:pt x="13731" y="13398"/>
                    <a:pt x="13615" y="12927"/>
                    <a:pt x="13490" y="12459"/>
                  </a:cubicBezTo>
                  <a:cubicBezTo>
                    <a:pt x="13114" y="11056"/>
                    <a:pt x="12698" y="9653"/>
                    <a:pt x="12167" y="8325"/>
                  </a:cubicBezTo>
                  <a:cubicBezTo>
                    <a:pt x="11675" y="7088"/>
                    <a:pt x="11059" y="5896"/>
                    <a:pt x="10205" y="4971"/>
                  </a:cubicBezTo>
                  <a:cubicBezTo>
                    <a:pt x="9788" y="4521"/>
                    <a:pt x="9304" y="4123"/>
                    <a:pt x="8777" y="3863"/>
                  </a:cubicBezTo>
                  <a:cubicBezTo>
                    <a:pt x="8546" y="3750"/>
                    <a:pt x="8283" y="3664"/>
                    <a:pt x="8023" y="3664"/>
                  </a:cubicBezTo>
                  <a:cubicBezTo>
                    <a:pt x="7824" y="3664"/>
                    <a:pt x="7628" y="3714"/>
                    <a:pt x="7449" y="3840"/>
                  </a:cubicBezTo>
                  <a:cubicBezTo>
                    <a:pt x="7046" y="4124"/>
                    <a:pt x="6910" y="4676"/>
                    <a:pt x="6925" y="5194"/>
                  </a:cubicBezTo>
                  <a:cubicBezTo>
                    <a:pt x="6805" y="4640"/>
                    <a:pt x="6695" y="4083"/>
                    <a:pt x="6674" y="3503"/>
                  </a:cubicBezTo>
                  <a:cubicBezTo>
                    <a:pt x="6658" y="3068"/>
                    <a:pt x="6688" y="2604"/>
                    <a:pt x="6786" y="2165"/>
                  </a:cubicBezTo>
                  <a:cubicBezTo>
                    <a:pt x="6873" y="2207"/>
                    <a:pt x="6969" y="2231"/>
                    <a:pt x="7068" y="2231"/>
                  </a:cubicBezTo>
                  <a:cubicBezTo>
                    <a:pt x="7157" y="2231"/>
                    <a:pt x="7250" y="2211"/>
                    <a:pt x="7342" y="2169"/>
                  </a:cubicBezTo>
                  <a:cubicBezTo>
                    <a:pt x="7639" y="2037"/>
                    <a:pt x="7837" y="1746"/>
                    <a:pt x="7914" y="1417"/>
                  </a:cubicBezTo>
                  <a:cubicBezTo>
                    <a:pt x="8045" y="1098"/>
                    <a:pt x="7986" y="657"/>
                    <a:pt x="7772" y="401"/>
                  </a:cubicBezTo>
                  <a:cubicBezTo>
                    <a:pt x="7676" y="288"/>
                    <a:pt x="7566" y="224"/>
                    <a:pt x="7453" y="191"/>
                  </a:cubicBezTo>
                  <a:cubicBezTo>
                    <a:pt x="7304" y="98"/>
                    <a:pt x="7137" y="48"/>
                    <a:pt x="6970" y="48"/>
                  </a:cubicBezTo>
                  <a:cubicBezTo>
                    <a:pt x="6686" y="48"/>
                    <a:pt x="6402" y="191"/>
                    <a:pt x="6207" y="499"/>
                  </a:cubicBezTo>
                  <a:cubicBezTo>
                    <a:pt x="5922" y="953"/>
                    <a:pt x="6070" y="1574"/>
                    <a:pt x="6427" y="1811"/>
                  </a:cubicBezTo>
                  <a:cubicBezTo>
                    <a:pt x="6446" y="1845"/>
                    <a:pt x="6463" y="1877"/>
                    <a:pt x="6485" y="1906"/>
                  </a:cubicBezTo>
                  <a:cubicBezTo>
                    <a:pt x="6379" y="2397"/>
                    <a:pt x="6339" y="2904"/>
                    <a:pt x="6376" y="3432"/>
                  </a:cubicBezTo>
                  <a:cubicBezTo>
                    <a:pt x="6443" y="4365"/>
                    <a:pt x="6695" y="5276"/>
                    <a:pt x="7016" y="6119"/>
                  </a:cubicBezTo>
                  <a:cubicBezTo>
                    <a:pt x="6837" y="5897"/>
                    <a:pt x="6657" y="5679"/>
                    <a:pt x="6492" y="5443"/>
                  </a:cubicBezTo>
                  <a:cubicBezTo>
                    <a:pt x="6207" y="5028"/>
                    <a:pt x="5945" y="4588"/>
                    <a:pt x="5711" y="4130"/>
                  </a:cubicBezTo>
                  <a:cubicBezTo>
                    <a:pt x="5491" y="3698"/>
                    <a:pt x="5296" y="3246"/>
                    <a:pt x="5129" y="2782"/>
                  </a:cubicBezTo>
                  <a:cubicBezTo>
                    <a:pt x="5037" y="2526"/>
                    <a:pt x="4954" y="2267"/>
                    <a:pt x="4879" y="2004"/>
                  </a:cubicBezTo>
                  <a:cubicBezTo>
                    <a:pt x="4865" y="1952"/>
                    <a:pt x="4852" y="1898"/>
                    <a:pt x="4838" y="1843"/>
                  </a:cubicBezTo>
                  <a:cubicBezTo>
                    <a:pt x="5065" y="1725"/>
                    <a:pt x="5259" y="1501"/>
                    <a:pt x="5311" y="1204"/>
                  </a:cubicBezTo>
                  <a:cubicBezTo>
                    <a:pt x="5367" y="882"/>
                    <a:pt x="5298" y="564"/>
                    <a:pt x="5126" y="316"/>
                  </a:cubicBezTo>
                  <a:cubicBezTo>
                    <a:pt x="4983" y="111"/>
                    <a:pt x="4769" y="1"/>
                    <a:pt x="4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5779175" y="1967675"/>
              <a:ext cx="1100" cy="425"/>
            </a:xfrm>
            <a:custGeom>
              <a:avLst/>
              <a:gdLst/>
              <a:ahLst/>
              <a:cxnLst/>
              <a:rect l="l" t="t" r="r" b="b"/>
              <a:pathLst>
                <a:path w="44" h="17" extrusionOk="0">
                  <a:moveTo>
                    <a:pt x="1" y="1"/>
                  </a:moveTo>
                  <a:cubicBezTo>
                    <a:pt x="4" y="2"/>
                    <a:pt x="6" y="2"/>
                    <a:pt x="9" y="3"/>
                  </a:cubicBezTo>
                  <a:lnTo>
                    <a:pt x="9" y="3"/>
                  </a:lnTo>
                  <a:cubicBezTo>
                    <a:pt x="6" y="2"/>
                    <a:pt x="3" y="1"/>
                    <a:pt x="1" y="1"/>
                  </a:cubicBezTo>
                  <a:close/>
                  <a:moveTo>
                    <a:pt x="9" y="3"/>
                  </a:moveTo>
                  <a:cubicBezTo>
                    <a:pt x="12" y="3"/>
                    <a:pt x="14" y="4"/>
                    <a:pt x="17" y="5"/>
                  </a:cubicBezTo>
                  <a:lnTo>
                    <a:pt x="17" y="5"/>
                  </a:lnTo>
                  <a:cubicBezTo>
                    <a:pt x="15" y="4"/>
                    <a:pt x="14" y="4"/>
                    <a:pt x="12" y="3"/>
                  </a:cubicBezTo>
                  <a:cubicBezTo>
                    <a:pt x="11" y="3"/>
                    <a:pt x="10" y="3"/>
                    <a:pt x="9" y="3"/>
                  </a:cubicBezTo>
                  <a:close/>
                  <a:moveTo>
                    <a:pt x="17" y="5"/>
                  </a:moveTo>
                  <a:cubicBezTo>
                    <a:pt x="25" y="8"/>
                    <a:pt x="35" y="13"/>
                    <a:pt x="43" y="16"/>
                  </a:cubicBezTo>
                  <a:cubicBezTo>
                    <a:pt x="34" y="12"/>
                    <a:pt x="26" y="8"/>
                    <a:pt x="17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5719650" y="2125625"/>
              <a:ext cx="575" cy="650"/>
            </a:xfrm>
            <a:custGeom>
              <a:avLst/>
              <a:gdLst/>
              <a:ahLst/>
              <a:cxnLst/>
              <a:rect l="l" t="t" r="r" b="b"/>
              <a:pathLst>
                <a:path w="23" h="26" extrusionOk="0">
                  <a:moveTo>
                    <a:pt x="1" y="0"/>
                  </a:moveTo>
                  <a:cubicBezTo>
                    <a:pt x="5" y="10"/>
                    <a:pt x="12" y="17"/>
                    <a:pt x="19" y="24"/>
                  </a:cubicBezTo>
                  <a:lnTo>
                    <a:pt x="22" y="26"/>
                  </a:lnTo>
                  <a:cubicBezTo>
                    <a:pt x="15" y="17"/>
                    <a:pt x="8" y="1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5585875" y="1889650"/>
              <a:ext cx="204150" cy="422575"/>
            </a:xfrm>
            <a:custGeom>
              <a:avLst/>
              <a:gdLst/>
              <a:ahLst/>
              <a:cxnLst/>
              <a:rect l="l" t="t" r="r" b="b"/>
              <a:pathLst>
                <a:path w="8166" h="16903" extrusionOk="0">
                  <a:moveTo>
                    <a:pt x="5091" y="1376"/>
                  </a:moveTo>
                  <a:lnTo>
                    <a:pt x="5091" y="1376"/>
                  </a:lnTo>
                  <a:cubicBezTo>
                    <a:pt x="5094" y="1378"/>
                    <a:pt x="5099" y="1378"/>
                    <a:pt x="5104" y="1378"/>
                  </a:cubicBezTo>
                  <a:cubicBezTo>
                    <a:pt x="5204" y="1406"/>
                    <a:pt x="5299" y="1456"/>
                    <a:pt x="5382" y="1521"/>
                  </a:cubicBezTo>
                  <a:cubicBezTo>
                    <a:pt x="5562" y="1670"/>
                    <a:pt x="5671" y="1883"/>
                    <a:pt x="5714" y="2110"/>
                  </a:cubicBezTo>
                  <a:cubicBezTo>
                    <a:pt x="5807" y="2599"/>
                    <a:pt x="5650" y="3143"/>
                    <a:pt x="5491" y="3605"/>
                  </a:cubicBezTo>
                  <a:cubicBezTo>
                    <a:pt x="5312" y="4129"/>
                    <a:pt x="5061" y="4620"/>
                    <a:pt x="4782" y="5096"/>
                  </a:cubicBezTo>
                  <a:cubicBezTo>
                    <a:pt x="4938" y="4686"/>
                    <a:pt x="5077" y="4272"/>
                    <a:pt x="5179" y="3845"/>
                  </a:cubicBezTo>
                  <a:cubicBezTo>
                    <a:pt x="5353" y="3129"/>
                    <a:pt x="5511" y="2296"/>
                    <a:pt x="5204" y="1593"/>
                  </a:cubicBezTo>
                  <a:cubicBezTo>
                    <a:pt x="5173" y="1523"/>
                    <a:pt x="5135" y="1450"/>
                    <a:pt x="5091" y="1376"/>
                  </a:cubicBezTo>
                  <a:close/>
                  <a:moveTo>
                    <a:pt x="3234" y="1483"/>
                  </a:moveTo>
                  <a:cubicBezTo>
                    <a:pt x="3239" y="1494"/>
                    <a:pt x="3246" y="1506"/>
                    <a:pt x="3252" y="1518"/>
                  </a:cubicBezTo>
                  <a:cubicBezTo>
                    <a:pt x="3255" y="1528"/>
                    <a:pt x="3263" y="1532"/>
                    <a:pt x="3271" y="1537"/>
                  </a:cubicBezTo>
                  <a:cubicBezTo>
                    <a:pt x="3259" y="1767"/>
                    <a:pt x="3324" y="2009"/>
                    <a:pt x="3359" y="2235"/>
                  </a:cubicBezTo>
                  <a:cubicBezTo>
                    <a:pt x="3401" y="2509"/>
                    <a:pt x="3444" y="2785"/>
                    <a:pt x="3488" y="3061"/>
                  </a:cubicBezTo>
                  <a:cubicBezTo>
                    <a:pt x="3574" y="3612"/>
                    <a:pt x="3664" y="4161"/>
                    <a:pt x="3750" y="4713"/>
                  </a:cubicBezTo>
                  <a:cubicBezTo>
                    <a:pt x="3778" y="4891"/>
                    <a:pt x="3807" y="5067"/>
                    <a:pt x="3835" y="5244"/>
                  </a:cubicBezTo>
                  <a:cubicBezTo>
                    <a:pt x="3607" y="4668"/>
                    <a:pt x="3377" y="4089"/>
                    <a:pt x="3149" y="3513"/>
                  </a:cubicBezTo>
                  <a:cubicBezTo>
                    <a:pt x="2983" y="3090"/>
                    <a:pt x="2792" y="2672"/>
                    <a:pt x="2651" y="2242"/>
                  </a:cubicBezTo>
                  <a:cubicBezTo>
                    <a:pt x="2588" y="2055"/>
                    <a:pt x="2560" y="1859"/>
                    <a:pt x="2724" y="1713"/>
                  </a:cubicBezTo>
                  <a:cubicBezTo>
                    <a:pt x="2862" y="1593"/>
                    <a:pt x="3051" y="1520"/>
                    <a:pt x="3234" y="1483"/>
                  </a:cubicBezTo>
                  <a:close/>
                  <a:moveTo>
                    <a:pt x="2402" y="2001"/>
                  </a:moveTo>
                  <a:cubicBezTo>
                    <a:pt x="2404" y="2147"/>
                    <a:pt x="2453" y="2293"/>
                    <a:pt x="2504" y="2429"/>
                  </a:cubicBezTo>
                  <a:cubicBezTo>
                    <a:pt x="2601" y="2679"/>
                    <a:pt x="2700" y="2930"/>
                    <a:pt x="2800" y="3180"/>
                  </a:cubicBezTo>
                  <a:lnTo>
                    <a:pt x="3622" y="5272"/>
                  </a:lnTo>
                  <a:cubicBezTo>
                    <a:pt x="3569" y="5187"/>
                    <a:pt x="3517" y="5104"/>
                    <a:pt x="3462" y="5020"/>
                  </a:cubicBezTo>
                  <a:cubicBezTo>
                    <a:pt x="3231" y="4664"/>
                    <a:pt x="2964" y="4336"/>
                    <a:pt x="2700" y="4003"/>
                  </a:cubicBezTo>
                  <a:cubicBezTo>
                    <a:pt x="2439" y="3672"/>
                    <a:pt x="2164" y="3320"/>
                    <a:pt x="2021" y="2920"/>
                  </a:cubicBezTo>
                  <a:cubicBezTo>
                    <a:pt x="1943" y="2700"/>
                    <a:pt x="1948" y="2494"/>
                    <a:pt x="2093" y="2303"/>
                  </a:cubicBezTo>
                  <a:cubicBezTo>
                    <a:pt x="2178" y="2192"/>
                    <a:pt x="2290" y="2093"/>
                    <a:pt x="2402" y="2001"/>
                  </a:cubicBezTo>
                  <a:close/>
                  <a:moveTo>
                    <a:pt x="5885" y="1968"/>
                  </a:moveTo>
                  <a:cubicBezTo>
                    <a:pt x="6206" y="2206"/>
                    <a:pt x="6558" y="2452"/>
                    <a:pt x="6430" y="2913"/>
                  </a:cubicBezTo>
                  <a:cubicBezTo>
                    <a:pt x="6317" y="3322"/>
                    <a:pt x="6056" y="3720"/>
                    <a:pt x="5827" y="4075"/>
                  </a:cubicBezTo>
                  <a:cubicBezTo>
                    <a:pt x="5553" y="4495"/>
                    <a:pt x="5247" y="4891"/>
                    <a:pt x="4923" y="5275"/>
                  </a:cubicBezTo>
                  <a:cubicBezTo>
                    <a:pt x="4973" y="5190"/>
                    <a:pt x="5027" y="5105"/>
                    <a:pt x="5077" y="5018"/>
                  </a:cubicBezTo>
                  <a:cubicBezTo>
                    <a:pt x="5488" y="4279"/>
                    <a:pt x="5850" y="3465"/>
                    <a:pt x="5929" y="2615"/>
                  </a:cubicBezTo>
                  <a:cubicBezTo>
                    <a:pt x="5949" y="2401"/>
                    <a:pt x="5942" y="2178"/>
                    <a:pt x="5885" y="1968"/>
                  </a:cubicBezTo>
                  <a:close/>
                  <a:moveTo>
                    <a:pt x="3943" y="1173"/>
                  </a:moveTo>
                  <a:cubicBezTo>
                    <a:pt x="3986" y="1173"/>
                    <a:pt x="4029" y="1174"/>
                    <a:pt x="4071" y="1174"/>
                  </a:cubicBezTo>
                  <a:cubicBezTo>
                    <a:pt x="4037" y="1239"/>
                    <a:pt x="4011" y="1313"/>
                    <a:pt x="3994" y="1379"/>
                  </a:cubicBezTo>
                  <a:cubicBezTo>
                    <a:pt x="3908" y="1751"/>
                    <a:pt x="3937" y="2157"/>
                    <a:pt x="3949" y="2534"/>
                  </a:cubicBezTo>
                  <a:cubicBezTo>
                    <a:pt x="3962" y="2961"/>
                    <a:pt x="3986" y="3391"/>
                    <a:pt x="4004" y="3818"/>
                  </a:cubicBezTo>
                  <a:cubicBezTo>
                    <a:pt x="4021" y="4225"/>
                    <a:pt x="4030" y="4635"/>
                    <a:pt x="4014" y="5043"/>
                  </a:cubicBezTo>
                  <a:lnTo>
                    <a:pt x="4004" y="5304"/>
                  </a:lnTo>
                  <a:cubicBezTo>
                    <a:pt x="3977" y="5140"/>
                    <a:pt x="3952" y="4979"/>
                    <a:pt x="3926" y="4816"/>
                  </a:cubicBezTo>
                  <a:cubicBezTo>
                    <a:pt x="3851" y="4344"/>
                    <a:pt x="3774" y="3872"/>
                    <a:pt x="3700" y="3400"/>
                  </a:cubicBezTo>
                  <a:cubicBezTo>
                    <a:pt x="3624" y="2917"/>
                    <a:pt x="3544" y="2436"/>
                    <a:pt x="3466" y="1954"/>
                  </a:cubicBezTo>
                  <a:cubicBezTo>
                    <a:pt x="3437" y="1750"/>
                    <a:pt x="3347" y="1462"/>
                    <a:pt x="3525" y="1294"/>
                  </a:cubicBezTo>
                  <a:cubicBezTo>
                    <a:pt x="3642" y="1185"/>
                    <a:pt x="3792" y="1173"/>
                    <a:pt x="3943" y="1173"/>
                  </a:cubicBezTo>
                  <a:close/>
                  <a:moveTo>
                    <a:pt x="6625" y="2799"/>
                  </a:moveTo>
                  <a:cubicBezTo>
                    <a:pt x="6955" y="2954"/>
                    <a:pt x="7059" y="3322"/>
                    <a:pt x="6880" y="3655"/>
                  </a:cubicBezTo>
                  <a:cubicBezTo>
                    <a:pt x="6697" y="3995"/>
                    <a:pt x="6345" y="4257"/>
                    <a:pt x="6066" y="4516"/>
                  </a:cubicBezTo>
                  <a:cubicBezTo>
                    <a:pt x="5743" y="4820"/>
                    <a:pt x="5417" y="5118"/>
                    <a:pt x="5080" y="5404"/>
                  </a:cubicBezTo>
                  <a:cubicBezTo>
                    <a:pt x="5050" y="5431"/>
                    <a:pt x="5018" y="5457"/>
                    <a:pt x="4986" y="5481"/>
                  </a:cubicBezTo>
                  <a:cubicBezTo>
                    <a:pt x="5396" y="4989"/>
                    <a:pt x="5792" y="4486"/>
                    <a:pt x="6121" y="3937"/>
                  </a:cubicBezTo>
                  <a:cubicBezTo>
                    <a:pt x="6250" y="3720"/>
                    <a:pt x="6369" y="3499"/>
                    <a:pt x="6474" y="3270"/>
                  </a:cubicBezTo>
                  <a:cubicBezTo>
                    <a:pt x="6544" y="3119"/>
                    <a:pt x="6609" y="2963"/>
                    <a:pt x="6625" y="2799"/>
                  </a:cubicBezTo>
                  <a:close/>
                  <a:moveTo>
                    <a:pt x="7093" y="3614"/>
                  </a:moveTo>
                  <a:cubicBezTo>
                    <a:pt x="7169" y="3776"/>
                    <a:pt x="7331" y="3898"/>
                    <a:pt x="7333" y="4093"/>
                  </a:cubicBezTo>
                  <a:cubicBezTo>
                    <a:pt x="7334" y="4295"/>
                    <a:pt x="7125" y="4428"/>
                    <a:pt x="6984" y="4537"/>
                  </a:cubicBezTo>
                  <a:cubicBezTo>
                    <a:pt x="6673" y="4781"/>
                    <a:pt x="6345" y="5003"/>
                    <a:pt x="6002" y="5200"/>
                  </a:cubicBezTo>
                  <a:cubicBezTo>
                    <a:pt x="5724" y="5360"/>
                    <a:pt x="5437" y="5501"/>
                    <a:pt x="5142" y="5630"/>
                  </a:cubicBezTo>
                  <a:cubicBezTo>
                    <a:pt x="5214" y="5566"/>
                    <a:pt x="5289" y="5502"/>
                    <a:pt x="5362" y="5438"/>
                  </a:cubicBezTo>
                  <a:cubicBezTo>
                    <a:pt x="5758" y="5091"/>
                    <a:pt x="6142" y="4729"/>
                    <a:pt x="6518" y="4360"/>
                  </a:cubicBezTo>
                  <a:cubicBezTo>
                    <a:pt x="6732" y="4150"/>
                    <a:pt x="6986" y="3905"/>
                    <a:pt x="7093" y="3614"/>
                  </a:cubicBezTo>
                  <a:close/>
                  <a:moveTo>
                    <a:pt x="4444" y="1114"/>
                  </a:moveTo>
                  <a:cubicBezTo>
                    <a:pt x="4516" y="1508"/>
                    <a:pt x="4526" y="1924"/>
                    <a:pt x="4532" y="2324"/>
                  </a:cubicBezTo>
                  <a:cubicBezTo>
                    <a:pt x="4539" y="2743"/>
                    <a:pt x="4519" y="3160"/>
                    <a:pt x="4482" y="3577"/>
                  </a:cubicBezTo>
                  <a:cubicBezTo>
                    <a:pt x="4423" y="4278"/>
                    <a:pt x="4330" y="4984"/>
                    <a:pt x="4217" y="5684"/>
                  </a:cubicBezTo>
                  <a:cubicBezTo>
                    <a:pt x="4213" y="5450"/>
                    <a:pt x="4227" y="5216"/>
                    <a:pt x="4234" y="4982"/>
                  </a:cubicBezTo>
                  <a:cubicBezTo>
                    <a:pt x="4248" y="4573"/>
                    <a:pt x="4235" y="4164"/>
                    <a:pt x="4218" y="3756"/>
                  </a:cubicBezTo>
                  <a:cubicBezTo>
                    <a:pt x="4203" y="3387"/>
                    <a:pt x="4181" y="3017"/>
                    <a:pt x="4169" y="2648"/>
                  </a:cubicBezTo>
                  <a:cubicBezTo>
                    <a:pt x="4156" y="2307"/>
                    <a:pt x="4136" y="1958"/>
                    <a:pt x="4171" y="1619"/>
                  </a:cubicBezTo>
                  <a:cubicBezTo>
                    <a:pt x="4189" y="1464"/>
                    <a:pt x="4221" y="1216"/>
                    <a:pt x="4377" y="1131"/>
                  </a:cubicBezTo>
                  <a:cubicBezTo>
                    <a:pt x="4398" y="1118"/>
                    <a:pt x="4423" y="1115"/>
                    <a:pt x="4444" y="1114"/>
                  </a:cubicBezTo>
                  <a:close/>
                  <a:moveTo>
                    <a:pt x="1293" y="3981"/>
                  </a:moveTo>
                  <a:cubicBezTo>
                    <a:pt x="1296" y="3983"/>
                    <a:pt x="1298" y="3983"/>
                    <a:pt x="1301" y="3984"/>
                  </a:cubicBezTo>
                  <a:cubicBezTo>
                    <a:pt x="1425" y="4231"/>
                    <a:pt x="1650" y="4437"/>
                    <a:pt x="1840" y="4620"/>
                  </a:cubicBezTo>
                  <a:cubicBezTo>
                    <a:pt x="2171" y="4938"/>
                    <a:pt x="2521" y="5237"/>
                    <a:pt x="2876" y="5528"/>
                  </a:cubicBezTo>
                  <a:cubicBezTo>
                    <a:pt x="2984" y="5616"/>
                    <a:pt x="3096" y="5704"/>
                    <a:pt x="3205" y="5790"/>
                  </a:cubicBezTo>
                  <a:cubicBezTo>
                    <a:pt x="2828" y="5602"/>
                    <a:pt x="2452" y="5409"/>
                    <a:pt x="2076" y="5217"/>
                  </a:cubicBezTo>
                  <a:cubicBezTo>
                    <a:pt x="1789" y="5072"/>
                    <a:pt x="1398" y="4919"/>
                    <a:pt x="1222" y="4635"/>
                  </a:cubicBezTo>
                  <a:cubicBezTo>
                    <a:pt x="1094" y="4428"/>
                    <a:pt x="1216" y="4201"/>
                    <a:pt x="1293" y="3981"/>
                  </a:cubicBezTo>
                  <a:close/>
                  <a:moveTo>
                    <a:pt x="4689" y="1239"/>
                  </a:moveTo>
                  <a:lnTo>
                    <a:pt x="4689" y="1239"/>
                  </a:lnTo>
                  <a:cubicBezTo>
                    <a:pt x="4725" y="1274"/>
                    <a:pt x="4757" y="1310"/>
                    <a:pt x="4784" y="1338"/>
                  </a:cubicBezTo>
                  <a:cubicBezTo>
                    <a:pt x="5001" y="1589"/>
                    <a:pt x="5108" y="1924"/>
                    <a:pt x="5136" y="2249"/>
                  </a:cubicBezTo>
                  <a:cubicBezTo>
                    <a:pt x="5197" y="2930"/>
                    <a:pt x="5023" y="3644"/>
                    <a:pt x="4835" y="4295"/>
                  </a:cubicBezTo>
                  <a:cubicBezTo>
                    <a:pt x="4687" y="4804"/>
                    <a:pt x="4508" y="5301"/>
                    <a:pt x="4311" y="5792"/>
                  </a:cubicBezTo>
                  <a:cubicBezTo>
                    <a:pt x="4440" y="5065"/>
                    <a:pt x="4569" y="4339"/>
                    <a:pt x="4640" y="3601"/>
                  </a:cubicBezTo>
                  <a:cubicBezTo>
                    <a:pt x="4681" y="3175"/>
                    <a:pt x="4708" y="2748"/>
                    <a:pt x="4718" y="2321"/>
                  </a:cubicBezTo>
                  <a:cubicBezTo>
                    <a:pt x="4728" y="1960"/>
                    <a:pt x="4704" y="1599"/>
                    <a:pt x="4689" y="1239"/>
                  </a:cubicBezTo>
                  <a:close/>
                  <a:moveTo>
                    <a:pt x="1765" y="2804"/>
                  </a:moveTo>
                  <a:cubicBezTo>
                    <a:pt x="1823" y="3202"/>
                    <a:pt x="2099" y="3587"/>
                    <a:pt x="2331" y="3896"/>
                  </a:cubicBezTo>
                  <a:cubicBezTo>
                    <a:pt x="2621" y="4281"/>
                    <a:pt x="2937" y="4642"/>
                    <a:pt x="3204" y="5045"/>
                  </a:cubicBezTo>
                  <a:cubicBezTo>
                    <a:pt x="3398" y="5336"/>
                    <a:pt x="3576" y="5637"/>
                    <a:pt x="3764" y="5934"/>
                  </a:cubicBezTo>
                  <a:cubicBezTo>
                    <a:pt x="3727" y="5905"/>
                    <a:pt x="3689" y="5878"/>
                    <a:pt x="3652" y="5850"/>
                  </a:cubicBezTo>
                  <a:cubicBezTo>
                    <a:pt x="3489" y="5722"/>
                    <a:pt x="3327" y="5594"/>
                    <a:pt x="3167" y="5465"/>
                  </a:cubicBezTo>
                  <a:cubicBezTo>
                    <a:pt x="2845" y="5207"/>
                    <a:pt x="2529" y="4942"/>
                    <a:pt x="2224" y="4665"/>
                  </a:cubicBezTo>
                  <a:cubicBezTo>
                    <a:pt x="2072" y="4529"/>
                    <a:pt x="1921" y="4388"/>
                    <a:pt x="1778" y="4244"/>
                  </a:cubicBezTo>
                  <a:cubicBezTo>
                    <a:pt x="1636" y="4100"/>
                    <a:pt x="1486" y="3933"/>
                    <a:pt x="1440" y="3732"/>
                  </a:cubicBezTo>
                  <a:cubicBezTo>
                    <a:pt x="1395" y="3516"/>
                    <a:pt x="1504" y="3320"/>
                    <a:pt x="1594" y="3131"/>
                  </a:cubicBezTo>
                  <a:cubicBezTo>
                    <a:pt x="1646" y="3022"/>
                    <a:pt x="1708" y="2913"/>
                    <a:pt x="1765" y="2804"/>
                  </a:cubicBezTo>
                  <a:close/>
                  <a:moveTo>
                    <a:pt x="7315" y="4479"/>
                  </a:moveTo>
                  <a:cubicBezTo>
                    <a:pt x="7375" y="4584"/>
                    <a:pt x="7413" y="4678"/>
                    <a:pt x="7378" y="4813"/>
                  </a:cubicBezTo>
                  <a:cubicBezTo>
                    <a:pt x="7340" y="4967"/>
                    <a:pt x="7216" y="5075"/>
                    <a:pt x="7086" y="5155"/>
                  </a:cubicBezTo>
                  <a:cubicBezTo>
                    <a:pt x="6786" y="5336"/>
                    <a:pt x="6434" y="5450"/>
                    <a:pt x="6110" y="5576"/>
                  </a:cubicBezTo>
                  <a:cubicBezTo>
                    <a:pt x="5752" y="5715"/>
                    <a:pt x="5392" y="5848"/>
                    <a:pt x="5028" y="5975"/>
                  </a:cubicBezTo>
                  <a:cubicBezTo>
                    <a:pt x="4862" y="6033"/>
                    <a:pt x="4695" y="6087"/>
                    <a:pt x="4529" y="6138"/>
                  </a:cubicBezTo>
                  <a:cubicBezTo>
                    <a:pt x="4530" y="6136"/>
                    <a:pt x="4532" y="6136"/>
                    <a:pt x="4533" y="6134"/>
                  </a:cubicBezTo>
                  <a:cubicBezTo>
                    <a:pt x="4777" y="6002"/>
                    <a:pt x="5044" y="5905"/>
                    <a:pt x="5292" y="5789"/>
                  </a:cubicBezTo>
                  <a:cubicBezTo>
                    <a:pt x="5691" y="5602"/>
                    <a:pt x="6077" y="5387"/>
                    <a:pt x="6442" y="5145"/>
                  </a:cubicBezTo>
                  <a:cubicBezTo>
                    <a:pt x="6627" y="5020"/>
                    <a:pt x="6810" y="4889"/>
                    <a:pt x="6988" y="4750"/>
                  </a:cubicBezTo>
                  <a:cubicBezTo>
                    <a:pt x="7096" y="4665"/>
                    <a:pt x="7216" y="4580"/>
                    <a:pt x="7315" y="4479"/>
                  </a:cubicBezTo>
                  <a:close/>
                  <a:moveTo>
                    <a:pt x="1510" y="5174"/>
                  </a:moveTo>
                  <a:cubicBezTo>
                    <a:pt x="1575" y="5214"/>
                    <a:pt x="1643" y="5250"/>
                    <a:pt x="1703" y="5282"/>
                  </a:cubicBezTo>
                  <a:cubicBezTo>
                    <a:pt x="2363" y="5640"/>
                    <a:pt x="3046" y="5952"/>
                    <a:pt x="3712" y="6295"/>
                  </a:cubicBezTo>
                  <a:cubicBezTo>
                    <a:pt x="3525" y="6288"/>
                    <a:pt x="3334" y="6288"/>
                    <a:pt x="3149" y="6268"/>
                  </a:cubicBezTo>
                  <a:cubicBezTo>
                    <a:pt x="2844" y="6237"/>
                    <a:pt x="2538" y="6183"/>
                    <a:pt x="2241" y="6109"/>
                  </a:cubicBezTo>
                  <a:cubicBezTo>
                    <a:pt x="1955" y="6039"/>
                    <a:pt x="1660" y="5956"/>
                    <a:pt x="1409" y="5803"/>
                  </a:cubicBezTo>
                  <a:cubicBezTo>
                    <a:pt x="1345" y="5763"/>
                    <a:pt x="1276" y="5719"/>
                    <a:pt x="1226" y="5664"/>
                  </a:cubicBezTo>
                  <a:cubicBezTo>
                    <a:pt x="1155" y="5583"/>
                    <a:pt x="1219" y="5508"/>
                    <a:pt x="1270" y="5436"/>
                  </a:cubicBezTo>
                  <a:cubicBezTo>
                    <a:pt x="1340" y="5339"/>
                    <a:pt x="1422" y="5254"/>
                    <a:pt x="1510" y="5174"/>
                  </a:cubicBezTo>
                  <a:close/>
                  <a:moveTo>
                    <a:pt x="5050" y="0"/>
                  </a:moveTo>
                  <a:cubicBezTo>
                    <a:pt x="4982" y="0"/>
                    <a:pt x="4913" y="18"/>
                    <a:pt x="4855" y="57"/>
                  </a:cubicBezTo>
                  <a:cubicBezTo>
                    <a:pt x="4713" y="152"/>
                    <a:pt x="4633" y="331"/>
                    <a:pt x="4688" y="498"/>
                  </a:cubicBezTo>
                  <a:cubicBezTo>
                    <a:pt x="4729" y="620"/>
                    <a:pt x="4828" y="732"/>
                    <a:pt x="4956" y="766"/>
                  </a:cubicBezTo>
                  <a:cubicBezTo>
                    <a:pt x="4938" y="898"/>
                    <a:pt x="4928" y="1030"/>
                    <a:pt x="4923" y="1165"/>
                  </a:cubicBezTo>
                  <a:cubicBezTo>
                    <a:pt x="4843" y="1074"/>
                    <a:pt x="4750" y="996"/>
                    <a:pt x="4647" y="948"/>
                  </a:cubicBezTo>
                  <a:cubicBezTo>
                    <a:pt x="4625" y="921"/>
                    <a:pt x="4592" y="907"/>
                    <a:pt x="4557" y="907"/>
                  </a:cubicBezTo>
                  <a:cubicBezTo>
                    <a:pt x="4551" y="907"/>
                    <a:pt x="4545" y="907"/>
                    <a:pt x="4539" y="908"/>
                  </a:cubicBezTo>
                  <a:cubicBezTo>
                    <a:pt x="4510" y="902"/>
                    <a:pt x="4482" y="898"/>
                    <a:pt x="4455" y="898"/>
                  </a:cubicBezTo>
                  <a:cubicBezTo>
                    <a:pt x="4320" y="898"/>
                    <a:pt x="4210" y="976"/>
                    <a:pt x="4129" y="1086"/>
                  </a:cubicBezTo>
                  <a:cubicBezTo>
                    <a:pt x="4053" y="1066"/>
                    <a:pt x="3971" y="1056"/>
                    <a:pt x="3890" y="1056"/>
                  </a:cubicBezTo>
                  <a:cubicBezTo>
                    <a:pt x="3647" y="1056"/>
                    <a:pt x="3406" y="1148"/>
                    <a:pt x="3310" y="1365"/>
                  </a:cubicBezTo>
                  <a:lnTo>
                    <a:pt x="3275" y="1365"/>
                  </a:lnTo>
                  <a:cubicBezTo>
                    <a:pt x="3217" y="1237"/>
                    <a:pt x="3143" y="1121"/>
                    <a:pt x="3056" y="1010"/>
                  </a:cubicBezTo>
                  <a:lnTo>
                    <a:pt x="3072" y="989"/>
                  </a:lnTo>
                  <a:cubicBezTo>
                    <a:pt x="3093" y="954"/>
                    <a:pt x="3103" y="912"/>
                    <a:pt x="3105" y="870"/>
                  </a:cubicBezTo>
                  <a:cubicBezTo>
                    <a:pt x="3119" y="834"/>
                    <a:pt x="3127" y="798"/>
                    <a:pt x="3129" y="761"/>
                  </a:cubicBezTo>
                  <a:cubicBezTo>
                    <a:pt x="3132" y="710"/>
                    <a:pt x="3113" y="657"/>
                    <a:pt x="3089" y="613"/>
                  </a:cubicBezTo>
                  <a:cubicBezTo>
                    <a:pt x="3063" y="568"/>
                    <a:pt x="3022" y="534"/>
                    <a:pt x="2980" y="505"/>
                  </a:cubicBezTo>
                  <a:cubicBezTo>
                    <a:pt x="2964" y="494"/>
                    <a:pt x="2949" y="490"/>
                    <a:pt x="2933" y="483"/>
                  </a:cubicBezTo>
                  <a:cubicBezTo>
                    <a:pt x="2916" y="477"/>
                    <a:pt x="2900" y="470"/>
                    <a:pt x="2885" y="466"/>
                  </a:cubicBezTo>
                  <a:cubicBezTo>
                    <a:pt x="2861" y="461"/>
                    <a:pt x="2838" y="459"/>
                    <a:pt x="2815" y="459"/>
                  </a:cubicBezTo>
                  <a:cubicBezTo>
                    <a:pt x="2789" y="459"/>
                    <a:pt x="2764" y="462"/>
                    <a:pt x="2739" y="468"/>
                  </a:cubicBezTo>
                  <a:cubicBezTo>
                    <a:pt x="2656" y="487"/>
                    <a:pt x="2582" y="549"/>
                    <a:pt x="2544" y="624"/>
                  </a:cubicBezTo>
                  <a:cubicBezTo>
                    <a:pt x="2504" y="697"/>
                    <a:pt x="2490" y="790"/>
                    <a:pt x="2516" y="870"/>
                  </a:cubicBezTo>
                  <a:cubicBezTo>
                    <a:pt x="2540" y="951"/>
                    <a:pt x="2592" y="1016"/>
                    <a:pt x="2659" y="1066"/>
                  </a:cubicBezTo>
                  <a:cubicBezTo>
                    <a:pt x="2715" y="1106"/>
                    <a:pt x="2777" y="1127"/>
                    <a:pt x="2843" y="1127"/>
                  </a:cubicBezTo>
                  <a:cubicBezTo>
                    <a:pt x="2862" y="1127"/>
                    <a:pt x="2880" y="1126"/>
                    <a:pt x="2899" y="1122"/>
                  </a:cubicBezTo>
                  <a:cubicBezTo>
                    <a:pt x="2927" y="1117"/>
                    <a:pt x="2951" y="1104"/>
                    <a:pt x="2977" y="1088"/>
                  </a:cubicBezTo>
                  <a:cubicBezTo>
                    <a:pt x="3049" y="1175"/>
                    <a:pt x="3114" y="1267"/>
                    <a:pt x="3170" y="1366"/>
                  </a:cubicBezTo>
                  <a:cubicBezTo>
                    <a:pt x="2866" y="1391"/>
                    <a:pt x="2530" y="1532"/>
                    <a:pt x="2431" y="1825"/>
                  </a:cubicBezTo>
                  <a:cubicBezTo>
                    <a:pt x="2429" y="1825"/>
                    <a:pt x="2426" y="1825"/>
                    <a:pt x="2424" y="1825"/>
                  </a:cubicBezTo>
                  <a:cubicBezTo>
                    <a:pt x="2422" y="1825"/>
                    <a:pt x="2420" y="1825"/>
                    <a:pt x="2418" y="1826"/>
                  </a:cubicBezTo>
                  <a:lnTo>
                    <a:pt x="2408" y="1832"/>
                  </a:lnTo>
                  <a:cubicBezTo>
                    <a:pt x="2408" y="1830"/>
                    <a:pt x="2405" y="1828"/>
                    <a:pt x="2405" y="1826"/>
                  </a:cubicBezTo>
                  <a:cubicBezTo>
                    <a:pt x="2390" y="1789"/>
                    <a:pt x="2374" y="1752"/>
                    <a:pt x="2353" y="1717"/>
                  </a:cubicBezTo>
                  <a:cubicBezTo>
                    <a:pt x="2309" y="1646"/>
                    <a:pt x="2259" y="1578"/>
                    <a:pt x="2204" y="1515"/>
                  </a:cubicBezTo>
                  <a:cubicBezTo>
                    <a:pt x="2157" y="1464"/>
                    <a:pt x="2106" y="1422"/>
                    <a:pt x="2053" y="1379"/>
                  </a:cubicBezTo>
                  <a:cubicBezTo>
                    <a:pt x="2065" y="1348"/>
                    <a:pt x="2075" y="1314"/>
                    <a:pt x="2077" y="1280"/>
                  </a:cubicBezTo>
                  <a:cubicBezTo>
                    <a:pt x="2100" y="1220"/>
                    <a:pt x="2110" y="1154"/>
                    <a:pt x="2096" y="1090"/>
                  </a:cubicBezTo>
                  <a:cubicBezTo>
                    <a:pt x="2060" y="932"/>
                    <a:pt x="1901" y="827"/>
                    <a:pt x="1745" y="825"/>
                  </a:cubicBezTo>
                  <a:cubicBezTo>
                    <a:pt x="1742" y="824"/>
                    <a:pt x="1740" y="824"/>
                    <a:pt x="1737" y="824"/>
                  </a:cubicBezTo>
                  <a:cubicBezTo>
                    <a:pt x="1576" y="824"/>
                    <a:pt x="1432" y="939"/>
                    <a:pt x="1379" y="1086"/>
                  </a:cubicBezTo>
                  <a:cubicBezTo>
                    <a:pt x="1327" y="1222"/>
                    <a:pt x="1376" y="1379"/>
                    <a:pt x="1476" y="1480"/>
                  </a:cubicBezTo>
                  <a:cubicBezTo>
                    <a:pt x="1545" y="1549"/>
                    <a:pt x="1639" y="1584"/>
                    <a:pt x="1734" y="1584"/>
                  </a:cubicBezTo>
                  <a:cubicBezTo>
                    <a:pt x="1793" y="1584"/>
                    <a:pt x="1853" y="1570"/>
                    <a:pt x="1907" y="1542"/>
                  </a:cubicBezTo>
                  <a:cubicBezTo>
                    <a:pt x="1930" y="1530"/>
                    <a:pt x="1951" y="1513"/>
                    <a:pt x="1971" y="1494"/>
                  </a:cubicBezTo>
                  <a:cubicBezTo>
                    <a:pt x="2018" y="1532"/>
                    <a:pt x="2063" y="1571"/>
                    <a:pt x="2104" y="1613"/>
                  </a:cubicBezTo>
                  <a:cubicBezTo>
                    <a:pt x="2157" y="1669"/>
                    <a:pt x="2209" y="1724"/>
                    <a:pt x="2253" y="1785"/>
                  </a:cubicBezTo>
                  <a:cubicBezTo>
                    <a:pt x="2275" y="1816"/>
                    <a:pt x="2299" y="1846"/>
                    <a:pt x="2320" y="1877"/>
                  </a:cubicBezTo>
                  <a:cubicBezTo>
                    <a:pt x="2320" y="1880"/>
                    <a:pt x="2323" y="1880"/>
                    <a:pt x="2323" y="1882"/>
                  </a:cubicBezTo>
                  <a:cubicBezTo>
                    <a:pt x="2049" y="2043"/>
                    <a:pt x="1799" y="2267"/>
                    <a:pt x="1760" y="2589"/>
                  </a:cubicBezTo>
                  <a:cubicBezTo>
                    <a:pt x="1606" y="2736"/>
                    <a:pt x="1489" y="2940"/>
                    <a:pt x="1384" y="3123"/>
                  </a:cubicBezTo>
                  <a:cubicBezTo>
                    <a:pt x="1293" y="3285"/>
                    <a:pt x="1203" y="3465"/>
                    <a:pt x="1206" y="3654"/>
                  </a:cubicBezTo>
                  <a:cubicBezTo>
                    <a:pt x="1206" y="3668"/>
                    <a:pt x="1211" y="3679"/>
                    <a:pt x="1212" y="3692"/>
                  </a:cubicBezTo>
                  <a:cubicBezTo>
                    <a:pt x="1098" y="3563"/>
                    <a:pt x="951" y="3462"/>
                    <a:pt x="795" y="3377"/>
                  </a:cubicBezTo>
                  <a:cubicBezTo>
                    <a:pt x="796" y="3373"/>
                    <a:pt x="800" y="3370"/>
                    <a:pt x="802" y="3366"/>
                  </a:cubicBezTo>
                  <a:cubicBezTo>
                    <a:pt x="839" y="3296"/>
                    <a:pt x="853" y="3209"/>
                    <a:pt x="827" y="3136"/>
                  </a:cubicBezTo>
                  <a:cubicBezTo>
                    <a:pt x="822" y="3119"/>
                    <a:pt x="810" y="3104"/>
                    <a:pt x="802" y="3090"/>
                  </a:cubicBezTo>
                  <a:cubicBezTo>
                    <a:pt x="800" y="3089"/>
                    <a:pt x="800" y="3086"/>
                    <a:pt x="799" y="3082"/>
                  </a:cubicBezTo>
                  <a:cubicBezTo>
                    <a:pt x="796" y="3079"/>
                    <a:pt x="795" y="3076"/>
                    <a:pt x="793" y="3075"/>
                  </a:cubicBezTo>
                  <a:cubicBezTo>
                    <a:pt x="765" y="3026"/>
                    <a:pt x="730" y="2984"/>
                    <a:pt x="680" y="2958"/>
                  </a:cubicBezTo>
                  <a:cubicBezTo>
                    <a:pt x="635" y="2934"/>
                    <a:pt x="584" y="2921"/>
                    <a:pt x="533" y="2921"/>
                  </a:cubicBezTo>
                  <a:cubicBezTo>
                    <a:pt x="504" y="2921"/>
                    <a:pt x="476" y="2925"/>
                    <a:pt x="449" y="2933"/>
                  </a:cubicBezTo>
                  <a:cubicBezTo>
                    <a:pt x="371" y="2956"/>
                    <a:pt x="312" y="3005"/>
                    <a:pt x="267" y="3072"/>
                  </a:cubicBezTo>
                  <a:cubicBezTo>
                    <a:pt x="182" y="3195"/>
                    <a:pt x="210" y="3370"/>
                    <a:pt x="307" y="3476"/>
                  </a:cubicBezTo>
                  <a:cubicBezTo>
                    <a:pt x="311" y="3479"/>
                    <a:pt x="317" y="3480"/>
                    <a:pt x="321" y="3485"/>
                  </a:cubicBezTo>
                  <a:cubicBezTo>
                    <a:pt x="339" y="3506"/>
                    <a:pt x="359" y="3526"/>
                    <a:pt x="385" y="3540"/>
                  </a:cubicBezTo>
                  <a:cubicBezTo>
                    <a:pt x="420" y="3558"/>
                    <a:pt x="459" y="3566"/>
                    <a:pt x="495" y="3566"/>
                  </a:cubicBezTo>
                  <a:cubicBezTo>
                    <a:pt x="501" y="3566"/>
                    <a:pt x="507" y="3570"/>
                    <a:pt x="512" y="3570"/>
                  </a:cubicBezTo>
                  <a:cubicBezTo>
                    <a:pt x="515" y="3570"/>
                    <a:pt x="518" y="3570"/>
                    <a:pt x="521" y="3570"/>
                  </a:cubicBezTo>
                  <a:cubicBezTo>
                    <a:pt x="586" y="3570"/>
                    <a:pt x="644" y="3541"/>
                    <a:pt x="690" y="3500"/>
                  </a:cubicBezTo>
                  <a:cubicBezTo>
                    <a:pt x="871" y="3607"/>
                    <a:pt x="1047" y="3722"/>
                    <a:pt x="1189" y="3876"/>
                  </a:cubicBezTo>
                  <a:cubicBezTo>
                    <a:pt x="1062" y="4108"/>
                    <a:pt x="894" y="4342"/>
                    <a:pt x="968" y="4615"/>
                  </a:cubicBezTo>
                  <a:cubicBezTo>
                    <a:pt x="1013" y="4784"/>
                    <a:pt x="1134" y="4919"/>
                    <a:pt x="1277" y="5031"/>
                  </a:cubicBezTo>
                  <a:cubicBezTo>
                    <a:pt x="1098" y="4976"/>
                    <a:pt x="920" y="4918"/>
                    <a:pt x="742" y="4857"/>
                  </a:cubicBezTo>
                  <a:cubicBezTo>
                    <a:pt x="742" y="4848"/>
                    <a:pt x="745" y="4842"/>
                    <a:pt x="745" y="4834"/>
                  </a:cubicBezTo>
                  <a:cubicBezTo>
                    <a:pt x="741" y="4689"/>
                    <a:pt x="617" y="4573"/>
                    <a:pt x="481" y="4547"/>
                  </a:cubicBezTo>
                  <a:cubicBezTo>
                    <a:pt x="455" y="4541"/>
                    <a:pt x="429" y="4538"/>
                    <a:pt x="403" y="4538"/>
                  </a:cubicBezTo>
                  <a:cubicBezTo>
                    <a:pt x="186" y="4538"/>
                    <a:pt x="1" y="4756"/>
                    <a:pt x="75" y="4980"/>
                  </a:cubicBezTo>
                  <a:cubicBezTo>
                    <a:pt x="114" y="5094"/>
                    <a:pt x="210" y="5186"/>
                    <a:pt x="332" y="5204"/>
                  </a:cubicBezTo>
                  <a:cubicBezTo>
                    <a:pt x="349" y="5207"/>
                    <a:pt x="366" y="5208"/>
                    <a:pt x="383" y="5208"/>
                  </a:cubicBezTo>
                  <a:cubicBezTo>
                    <a:pt x="485" y="5208"/>
                    <a:pt x="585" y="5160"/>
                    <a:pt x="644" y="5074"/>
                  </a:cubicBezTo>
                  <a:cubicBezTo>
                    <a:pt x="653" y="5060"/>
                    <a:pt x="659" y="5044"/>
                    <a:pt x="666" y="5030"/>
                  </a:cubicBezTo>
                  <a:cubicBezTo>
                    <a:pt x="674" y="5020"/>
                    <a:pt x="684" y="5011"/>
                    <a:pt x="691" y="5003"/>
                  </a:cubicBezTo>
                  <a:cubicBezTo>
                    <a:pt x="871" y="5034"/>
                    <a:pt x="1054" y="5068"/>
                    <a:pt x="1235" y="5104"/>
                  </a:cubicBezTo>
                  <a:cubicBezTo>
                    <a:pt x="1057" y="5281"/>
                    <a:pt x="871" y="5528"/>
                    <a:pt x="992" y="5736"/>
                  </a:cubicBezTo>
                  <a:cubicBezTo>
                    <a:pt x="1148" y="6007"/>
                    <a:pt x="1557" y="6139"/>
                    <a:pt x="1838" y="6223"/>
                  </a:cubicBezTo>
                  <a:cubicBezTo>
                    <a:pt x="2198" y="6329"/>
                    <a:pt x="2568" y="6400"/>
                    <a:pt x="2943" y="6437"/>
                  </a:cubicBezTo>
                  <a:cubicBezTo>
                    <a:pt x="3128" y="6455"/>
                    <a:pt x="3324" y="6472"/>
                    <a:pt x="3519" y="6472"/>
                  </a:cubicBezTo>
                  <a:cubicBezTo>
                    <a:pt x="3664" y="6472"/>
                    <a:pt x="3808" y="6463"/>
                    <a:pt x="3947" y="6437"/>
                  </a:cubicBezTo>
                  <a:cubicBezTo>
                    <a:pt x="3947" y="6742"/>
                    <a:pt x="3990" y="7053"/>
                    <a:pt x="4007" y="7352"/>
                  </a:cubicBezTo>
                  <a:cubicBezTo>
                    <a:pt x="4030" y="7742"/>
                    <a:pt x="4048" y="8134"/>
                    <a:pt x="4062" y="8526"/>
                  </a:cubicBezTo>
                  <a:cubicBezTo>
                    <a:pt x="4078" y="8937"/>
                    <a:pt x="4086" y="9348"/>
                    <a:pt x="4093" y="9763"/>
                  </a:cubicBezTo>
                  <a:cubicBezTo>
                    <a:pt x="4011" y="9404"/>
                    <a:pt x="3923" y="9049"/>
                    <a:pt x="3814" y="8696"/>
                  </a:cubicBezTo>
                  <a:cubicBezTo>
                    <a:pt x="3679" y="8266"/>
                    <a:pt x="3543" y="7819"/>
                    <a:pt x="3356" y="7402"/>
                  </a:cubicBezTo>
                  <a:cubicBezTo>
                    <a:pt x="3360" y="7396"/>
                    <a:pt x="3366" y="7391"/>
                    <a:pt x="3368" y="7383"/>
                  </a:cubicBezTo>
                  <a:cubicBezTo>
                    <a:pt x="3380" y="7368"/>
                    <a:pt x="3387" y="7351"/>
                    <a:pt x="3390" y="7331"/>
                  </a:cubicBezTo>
                  <a:cubicBezTo>
                    <a:pt x="3398" y="7294"/>
                    <a:pt x="3398" y="7254"/>
                    <a:pt x="3388" y="7218"/>
                  </a:cubicBezTo>
                  <a:cubicBezTo>
                    <a:pt x="3380" y="7182"/>
                    <a:pt x="3356" y="7142"/>
                    <a:pt x="3327" y="7120"/>
                  </a:cubicBezTo>
                  <a:cubicBezTo>
                    <a:pt x="3313" y="7105"/>
                    <a:pt x="3299" y="7097"/>
                    <a:pt x="3280" y="7091"/>
                  </a:cubicBezTo>
                  <a:cubicBezTo>
                    <a:pt x="3269" y="7086"/>
                    <a:pt x="3256" y="7083"/>
                    <a:pt x="3245" y="7083"/>
                  </a:cubicBezTo>
                  <a:cubicBezTo>
                    <a:pt x="3239" y="7081"/>
                    <a:pt x="3232" y="7081"/>
                    <a:pt x="3225" y="7081"/>
                  </a:cubicBezTo>
                  <a:cubicBezTo>
                    <a:pt x="3213" y="7081"/>
                    <a:pt x="3201" y="7083"/>
                    <a:pt x="3190" y="7086"/>
                  </a:cubicBezTo>
                  <a:cubicBezTo>
                    <a:pt x="3177" y="7091"/>
                    <a:pt x="3167" y="7097"/>
                    <a:pt x="3154" y="7103"/>
                  </a:cubicBezTo>
                  <a:cubicBezTo>
                    <a:pt x="3110" y="7127"/>
                    <a:pt x="3083" y="7169"/>
                    <a:pt x="3069" y="7218"/>
                  </a:cubicBezTo>
                  <a:cubicBezTo>
                    <a:pt x="3068" y="7220"/>
                    <a:pt x="3068" y="7225"/>
                    <a:pt x="3068" y="7227"/>
                  </a:cubicBezTo>
                  <a:lnTo>
                    <a:pt x="3062" y="7270"/>
                  </a:lnTo>
                  <a:cubicBezTo>
                    <a:pt x="3062" y="7288"/>
                    <a:pt x="3065" y="7305"/>
                    <a:pt x="3068" y="7322"/>
                  </a:cubicBezTo>
                  <a:cubicBezTo>
                    <a:pt x="3071" y="7337"/>
                    <a:pt x="3076" y="7351"/>
                    <a:pt x="3083" y="7362"/>
                  </a:cubicBezTo>
                  <a:cubicBezTo>
                    <a:pt x="3083" y="7369"/>
                    <a:pt x="3083" y="7379"/>
                    <a:pt x="3085" y="7386"/>
                  </a:cubicBezTo>
                  <a:cubicBezTo>
                    <a:pt x="3089" y="7402"/>
                    <a:pt x="3096" y="7416"/>
                    <a:pt x="3107" y="7426"/>
                  </a:cubicBezTo>
                  <a:cubicBezTo>
                    <a:pt x="3117" y="7439"/>
                    <a:pt x="3127" y="7450"/>
                    <a:pt x="3141" y="7457"/>
                  </a:cubicBezTo>
                  <a:cubicBezTo>
                    <a:pt x="3156" y="7464"/>
                    <a:pt x="3170" y="7471"/>
                    <a:pt x="3185" y="7473"/>
                  </a:cubicBezTo>
                  <a:cubicBezTo>
                    <a:pt x="3190" y="7473"/>
                    <a:pt x="3195" y="7474"/>
                    <a:pt x="3199" y="7474"/>
                  </a:cubicBezTo>
                  <a:cubicBezTo>
                    <a:pt x="3207" y="7474"/>
                    <a:pt x="3215" y="7473"/>
                    <a:pt x="3224" y="7473"/>
                  </a:cubicBezTo>
                  <a:cubicBezTo>
                    <a:pt x="3373" y="7904"/>
                    <a:pt x="3551" y="8327"/>
                    <a:pt x="3695" y="8760"/>
                  </a:cubicBezTo>
                  <a:cubicBezTo>
                    <a:pt x="3834" y="9175"/>
                    <a:pt x="3976" y="9595"/>
                    <a:pt x="4096" y="10018"/>
                  </a:cubicBezTo>
                  <a:cubicBezTo>
                    <a:pt x="4105" y="10709"/>
                    <a:pt x="4106" y="11401"/>
                    <a:pt x="4105" y="12092"/>
                  </a:cubicBezTo>
                  <a:cubicBezTo>
                    <a:pt x="4035" y="11660"/>
                    <a:pt x="3950" y="11233"/>
                    <a:pt x="3834" y="10804"/>
                  </a:cubicBezTo>
                  <a:cubicBezTo>
                    <a:pt x="3682" y="10252"/>
                    <a:pt x="3512" y="9685"/>
                    <a:pt x="3283" y="9156"/>
                  </a:cubicBezTo>
                  <a:cubicBezTo>
                    <a:pt x="3285" y="9154"/>
                    <a:pt x="3288" y="9150"/>
                    <a:pt x="3289" y="9148"/>
                  </a:cubicBezTo>
                  <a:cubicBezTo>
                    <a:pt x="3290" y="9146"/>
                    <a:pt x="3290" y="9141"/>
                    <a:pt x="3292" y="9137"/>
                  </a:cubicBezTo>
                  <a:cubicBezTo>
                    <a:pt x="3299" y="9127"/>
                    <a:pt x="3309" y="9117"/>
                    <a:pt x="3313" y="9106"/>
                  </a:cubicBezTo>
                  <a:cubicBezTo>
                    <a:pt x="3320" y="9095"/>
                    <a:pt x="3327" y="9075"/>
                    <a:pt x="3332" y="9063"/>
                  </a:cubicBezTo>
                  <a:cubicBezTo>
                    <a:pt x="3333" y="9058"/>
                    <a:pt x="3334" y="9055"/>
                    <a:pt x="3334" y="9049"/>
                  </a:cubicBezTo>
                  <a:cubicBezTo>
                    <a:pt x="3337" y="9035"/>
                    <a:pt x="3342" y="9014"/>
                    <a:pt x="3339" y="8998"/>
                  </a:cubicBezTo>
                  <a:cubicBezTo>
                    <a:pt x="3334" y="8963"/>
                    <a:pt x="3332" y="8941"/>
                    <a:pt x="3312" y="8912"/>
                  </a:cubicBezTo>
                  <a:cubicBezTo>
                    <a:pt x="3303" y="8897"/>
                    <a:pt x="3292" y="8880"/>
                    <a:pt x="3278" y="8870"/>
                  </a:cubicBezTo>
                  <a:cubicBezTo>
                    <a:pt x="3255" y="8851"/>
                    <a:pt x="3238" y="8838"/>
                    <a:pt x="3207" y="8831"/>
                  </a:cubicBezTo>
                  <a:cubicBezTo>
                    <a:pt x="3196" y="8828"/>
                    <a:pt x="3184" y="8827"/>
                    <a:pt x="3172" y="8827"/>
                  </a:cubicBezTo>
                  <a:cubicBezTo>
                    <a:pt x="3144" y="8827"/>
                    <a:pt x="3116" y="8834"/>
                    <a:pt x="3092" y="8851"/>
                  </a:cubicBezTo>
                  <a:cubicBezTo>
                    <a:pt x="3078" y="8859"/>
                    <a:pt x="3063" y="8870"/>
                    <a:pt x="3053" y="8883"/>
                  </a:cubicBezTo>
                  <a:cubicBezTo>
                    <a:pt x="3029" y="8909"/>
                    <a:pt x="3014" y="8937"/>
                    <a:pt x="3005" y="8971"/>
                  </a:cubicBezTo>
                  <a:cubicBezTo>
                    <a:pt x="2998" y="9004"/>
                    <a:pt x="2998" y="9039"/>
                    <a:pt x="3008" y="9070"/>
                  </a:cubicBezTo>
                  <a:cubicBezTo>
                    <a:pt x="3014" y="9086"/>
                    <a:pt x="3021" y="9100"/>
                    <a:pt x="3028" y="9117"/>
                  </a:cubicBezTo>
                  <a:cubicBezTo>
                    <a:pt x="3029" y="9120"/>
                    <a:pt x="3034" y="9126"/>
                    <a:pt x="3035" y="9129"/>
                  </a:cubicBezTo>
                  <a:cubicBezTo>
                    <a:pt x="3055" y="9156"/>
                    <a:pt x="3075" y="9177"/>
                    <a:pt x="3105" y="9192"/>
                  </a:cubicBezTo>
                  <a:cubicBezTo>
                    <a:pt x="3119" y="9200"/>
                    <a:pt x="3134" y="9205"/>
                    <a:pt x="3153" y="9209"/>
                  </a:cubicBezTo>
                  <a:cubicBezTo>
                    <a:pt x="3349" y="9750"/>
                    <a:pt x="3557" y="10283"/>
                    <a:pt x="3713" y="10841"/>
                  </a:cubicBezTo>
                  <a:cubicBezTo>
                    <a:pt x="3864" y="11383"/>
                    <a:pt x="4004" y="11941"/>
                    <a:pt x="4106" y="12495"/>
                  </a:cubicBezTo>
                  <a:cubicBezTo>
                    <a:pt x="4105" y="13107"/>
                    <a:pt x="4105" y="13721"/>
                    <a:pt x="4108" y="14333"/>
                  </a:cubicBezTo>
                  <a:cubicBezTo>
                    <a:pt x="3858" y="13242"/>
                    <a:pt x="3566" y="12160"/>
                    <a:pt x="3254" y="11085"/>
                  </a:cubicBezTo>
                  <a:cubicBezTo>
                    <a:pt x="3255" y="11082"/>
                    <a:pt x="3261" y="11079"/>
                    <a:pt x="3262" y="11077"/>
                  </a:cubicBezTo>
                  <a:cubicBezTo>
                    <a:pt x="3263" y="11075"/>
                    <a:pt x="3262" y="11072"/>
                    <a:pt x="3263" y="11069"/>
                  </a:cubicBezTo>
                  <a:cubicBezTo>
                    <a:pt x="3280" y="11051"/>
                    <a:pt x="3292" y="11033"/>
                    <a:pt x="3299" y="11008"/>
                  </a:cubicBezTo>
                  <a:cubicBezTo>
                    <a:pt x="3303" y="10997"/>
                    <a:pt x="3303" y="10984"/>
                    <a:pt x="3305" y="10970"/>
                  </a:cubicBezTo>
                  <a:lnTo>
                    <a:pt x="3305" y="10969"/>
                  </a:lnTo>
                  <a:cubicBezTo>
                    <a:pt x="3305" y="10964"/>
                    <a:pt x="3299" y="10935"/>
                    <a:pt x="3299" y="10930"/>
                  </a:cubicBezTo>
                  <a:cubicBezTo>
                    <a:pt x="3296" y="10919"/>
                    <a:pt x="3290" y="10905"/>
                    <a:pt x="3283" y="10894"/>
                  </a:cubicBezTo>
                  <a:cubicBezTo>
                    <a:pt x="3276" y="10882"/>
                    <a:pt x="3268" y="10869"/>
                    <a:pt x="3255" y="10859"/>
                  </a:cubicBezTo>
                  <a:lnTo>
                    <a:pt x="3255" y="10859"/>
                  </a:lnTo>
                  <a:cubicBezTo>
                    <a:pt x="3255" y="10860"/>
                    <a:pt x="3255" y="10860"/>
                    <a:pt x="3255" y="10860"/>
                  </a:cubicBezTo>
                  <a:cubicBezTo>
                    <a:pt x="3253" y="10860"/>
                    <a:pt x="3233" y="10842"/>
                    <a:pt x="3224" y="10837"/>
                  </a:cubicBezTo>
                  <a:cubicBezTo>
                    <a:pt x="3205" y="10828"/>
                    <a:pt x="3182" y="10819"/>
                    <a:pt x="3159" y="10819"/>
                  </a:cubicBezTo>
                  <a:cubicBezTo>
                    <a:pt x="3156" y="10819"/>
                    <a:pt x="3153" y="10819"/>
                    <a:pt x="3150" y="10820"/>
                  </a:cubicBezTo>
                  <a:cubicBezTo>
                    <a:pt x="3136" y="10821"/>
                    <a:pt x="3122" y="10821"/>
                    <a:pt x="3107" y="10827"/>
                  </a:cubicBezTo>
                  <a:cubicBezTo>
                    <a:pt x="3075" y="10838"/>
                    <a:pt x="3065" y="10844"/>
                    <a:pt x="3039" y="10867"/>
                  </a:cubicBezTo>
                  <a:cubicBezTo>
                    <a:pt x="3034" y="10872"/>
                    <a:pt x="3029" y="10878"/>
                    <a:pt x="3027" y="10885"/>
                  </a:cubicBezTo>
                  <a:cubicBezTo>
                    <a:pt x="3022" y="10888"/>
                    <a:pt x="3018" y="10895"/>
                    <a:pt x="3014" y="10902"/>
                  </a:cubicBezTo>
                  <a:cubicBezTo>
                    <a:pt x="3001" y="10928"/>
                    <a:pt x="2997" y="10949"/>
                    <a:pt x="2997" y="10977"/>
                  </a:cubicBezTo>
                  <a:lnTo>
                    <a:pt x="2997" y="10983"/>
                  </a:lnTo>
                  <a:cubicBezTo>
                    <a:pt x="2998" y="10993"/>
                    <a:pt x="3000" y="11007"/>
                    <a:pt x="3001" y="11018"/>
                  </a:cubicBezTo>
                  <a:lnTo>
                    <a:pt x="3001" y="11020"/>
                  </a:lnTo>
                  <a:cubicBezTo>
                    <a:pt x="3001" y="11021"/>
                    <a:pt x="3004" y="11025"/>
                    <a:pt x="3004" y="11027"/>
                  </a:cubicBezTo>
                  <a:cubicBezTo>
                    <a:pt x="3015" y="11057"/>
                    <a:pt x="3019" y="11071"/>
                    <a:pt x="3044" y="11092"/>
                  </a:cubicBezTo>
                  <a:cubicBezTo>
                    <a:pt x="3053" y="11101"/>
                    <a:pt x="3068" y="11111"/>
                    <a:pt x="3076" y="11115"/>
                  </a:cubicBezTo>
                  <a:cubicBezTo>
                    <a:pt x="3078" y="11118"/>
                    <a:pt x="3079" y="11118"/>
                    <a:pt x="3083" y="11119"/>
                  </a:cubicBezTo>
                  <a:cubicBezTo>
                    <a:pt x="3096" y="11125"/>
                    <a:pt x="3106" y="11129"/>
                    <a:pt x="3119" y="11133"/>
                  </a:cubicBezTo>
                  <a:lnTo>
                    <a:pt x="3124" y="11133"/>
                  </a:lnTo>
                  <a:cubicBezTo>
                    <a:pt x="3479" y="12345"/>
                    <a:pt x="3798" y="13567"/>
                    <a:pt x="4113" y="14788"/>
                  </a:cubicBezTo>
                  <a:cubicBezTo>
                    <a:pt x="4119" y="15198"/>
                    <a:pt x="4125" y="15608"/>
                    <a:pt x="4136" y="16018"/>
                  </a:cubicBezTo>
                  <a:cubicBezTo>
                    <a:pt x="4103" y="15886"/>
                    <a:pt x="4068" y="15754"/>
                    <a:pt x="4034" y="15625"/>
                  </a:cubicBezTo>
                  <a:cubicBezTo>
                    <a:pt x="3942" y="15276"/>
                    <a:pt x="3837" y="14929"/>
                    <a:pt x="3729" y="14585"/>
                  </a:cubicBezTo>
                  <a:cubicBezTo>
                    <a:pt x="3523" y="13927"/>
                    <a:pt x="3296" y="13274"/>
                    <a:pt x="3049" y="12630"/>
                  </a:cubicBezTo>
                  <a:cubicBezTo>
                    <a:pt x="3062" y="12623"/>
                    <a:pt x="3072" y="12615"/>
                    <a:pt x="3079" y="12602"/>
                  </a:cubicBezTo>
                  <a:cubicBezTo>
                    <a:pt x="3086" y="12595"/>
                    <a:pt x="3092" y="12586"/>
                    <a:pt x="3093" y="12578"/>
                  </a:cubicBezTo>
                  <a:cubicBezTo>
                    <a:pt x="3099" y="12568"/>
                    <a:pt x="3099" y="12558"/>
                    <a:pt x="3099" y="12546"/>
                  </a:cubicBezTo>
                  <a:cubicBezTo>
                    <a:pt x="3103" y="12538"/>
                    <a:pt x="3106" y="12528"/>
                    <a:pt x="3110" y="12521"/>
                  </a:cubicBezTo>
                  <a:lnTo>
                    <a:pt x="3110" y="12518"/>
                  </a:lnTo>
                  <a:cubicBezTo>
                    <a:pt x="3112" y="12507"/>
                    <a:pt x="3113" y="12494"/>
                    <a:pt x="3113" y="12481"/>
                  </a:cubicBezTo>
                  <a:cubicBezTo>
                    <a:pt x="3113" y="12454"/>
                    <a:pt x="3106" y="12429"/>
                    <a:pt x="3092" y="12403"/>
                  </a:cubicBezTo>
                  <a:cubicBezTo>
                    <a:pt x="3071" y="12368"/>
                    <a:pt x="3034" y="12341"/>
                    <a:pt x="2992" y="12332"/>
                  </a:cubicBezTo>
                  <a:cubicBezTo>
                    <a:pt x="2979" y="12329"/>
                    <a:pt x="2967" y="12328"/>
                    <a:pt x="2956" y="12328"/>
                  </a:cubicBezTo>
                  <a:cubicBezTo>
                    <a:pt x="2942" y="12328"/>
                    <a:pt x="2928" y="12330"/>
                    <a:pt x="2912" y="12334"/>
                  </a:cubicBezTo>
                  <a:cubicBezTo>
                    <a:pt x="2897" y="12338"/>
                    <a:pt x="2880" y="12345"/>
                    <a:pt x="2869" y="12352"/>
                  </a:cubicBezTo>
                  <a:cubicBezTo>
                    <a:pt x="2866" y="12353"/>
                    <a:pt x="2863" y="12355"/>
                    <a:pt x="2862" y="12358"/>
                  </a:cubicBezTo>
                  <a:cubicBezTo>
                    <a:pt x="2849" y="12366"/>
                    <a:pt x="2835" y="12375"/>
                    <a:pt x="2824" y="12388"/>
                  </a:cubicBezTo>
                  <a:cubicBezTo>
                    <a:pt x="2807" y="12407"/>
                    <a:pt x="2792" y="12429"/>
                    <a:pt x="2785" y="12454"/>
                  </a:cubicBezTo>
                  <a:cubicBezTo>
                    <a:pt x="2778" y="12481"/>
                    <a:pt x="2780" y="12508"/>
                    <a:pt x="2788" y="12535"/>
                  </a:cubicBezTo>
                  <a:cubicBezTo>
                    <a:pt x="2794" y="12549"/>
                    <a:pt x="2798" y="12565"/>
                    <a:pt x="2802" y="12579"/>
                  </a:cubicBezTo>
                  <a:cubicBezTo>
                    <a:pt x="2809" y="12602"/>
                    <a:pt x="2822" y="12622"/>
                    <a:pt x="2838" y="12637"/>
                  </a:cubicBezTo>
                  <a:cubicBezTo>
                    <a:pt x="2848" y="12644"/>
                    <a:pt x="2856" y="12650"/>
                    <a:pt x="2865" y="12657"/>
                  </a:cubicBezTo>
                  <a:cubicBezTo>
                    <a:pt x="2876" y="12663"/>
                    <a:pt x="2886" y="12664"/>
                    <a:pt x="2899" y="12666"/>
                  </a:cubicBezTo>
                  <a:cubicBezTo>
                    <a:pt x="3139" y="13304"/>
                    <a:pt x="3363" y="13947"/>
                    <a:pt x="3567" y="14597"/>
                  </a:cubicBezTo>
                  <a:cubicBezTo>
                    <a:pt x="3675" y="14943"/>
                    <a:pt x="3777" y="15290"/>
                    <a:pt x="3879" y="15636"/>
                  </a:cubicBezTo>
                  <a:cubicBezTo>
                    <a:pt x="3969" y="15936"/>
                    <a:pt x="4041" y="16245"/>
                    <a:pt x="4150" y="16537"/>
                  </a:cubicBezTo>
                  <a:cubicBezTo>
                    <a:pt x="4150" y="16554"/>
                    <a:pt x="4153" y="16573"/>
                    <a:pt x="4153" y="16590"/>
                  </a:cubicBezTo>
                  <a:cubicBezTo>
                    <a:pt x="4149" y="16593"/>
                    <a:pt x="4149" y="16597"/>
                    <a:pt x="4153" y="16597"/>
                  </a:cubicBezTo>
                  <a:cubicBezTo>
                    <a:pt x="4156" y="16671"/>
                    <a:pt x="4156" y="16745"/>
                    <a:pt x="4160" y="16817"/>
                  </a:cubicBezTo>
                  <a:cubicBezTo>
                    <a:pt x="4162" y="16874"/>
                    <a:pt x="4207" y="16903"/>
                    <a:pt x="4252" y="16903"/>
                  </a:cubicBezTo>
                  <a:cubicBezTo>
                    <a:pt x="4297" y="16903"/>
                    <a:pt x="4342" y="16873"/>
                    <a:pt x="4340" y="16814"/>
                  </a:cubicBezTo>
                  <a:cubicBezTo>
                    <a:pt x="4339" y="16745"/>
                    <a:pt x="4339" y="16674"/>
                    <a:pt x="4335" y="16604"/>
                  </a:cubicBezTo>
                  <a:cubicBezTo>
                    <a:pt x="4482" y="16005"/>
                    <a:pt x="4603" y="15398"/>
                    <a:pt x="4756" y="14801"/>
                  </a:cubicBezTo>
                  <a:cubicBezTo>
                    <a:pt x="4844" y="14459"/>
                    <a:pt x="4936" y="14118"/>
                    <a:pt x="5037" y="13779"/>
                  </a:cubicBezTo>
                  <a:cubicBezTo>
                    <a:pt x="5126" y="13479"/>
                    <a:pt x="5210" y="13169"/>
                    <a:pt x="5318" y="12876"/>
                  </a:cubicBezTo>
                  <a:cubicBezTo>
                    <a:pt x="5333" y="12870"/>
                    <a:pt x="5342" y="12864"/>
                    <a:pt x="5355" y="12854"/>
                  </a:cubicBezTo>
                  <a:cubicBezTo>
                    <a:pt x="5360" y="12850"/>
                    <a:pt x="5362" y="12844"/>
                    <a:pt x="5368" y="12842"/>
                  </a:cubicBezTo>
                  <a:cubicBezTo>
                    <a:pt x="5370" y="12840"/>
                    <a:pt x="5373" y="12840"/>
                    <a:pt x="5376" y="12837"/>
                  </a:cubicBezTo>
                  <a:cubicBezTo>
                    <a:pt x="5404" y="12822"/>
                    <a:pt x="5424" y="12799"/>
                    <a:pt x="5441" y="12772"/>
                  </a:cubicBezTo>
                  <a:cubicBezTo>
                    <a:pt x="5453" y="12756"/>
                    <a:pt x="5460" y="12737"/>
                    <a:pt x="5463" y="12717"/>
                  </a:cubicBezTo>
                  <a:cubicBezTo>
                    <a:pt x="5465" y="12705"/>
                    <a:pt x="5468" y="12685"/>
                    <a:pt x="5467" y="12671"/>
                  </a:cubicBezTo>
                  <a:cubicBezTo>
                    <a:pt x="5465" y="12658"/>
                    <a:pt x="5463" y="12643"/>
                    <a:pt x="5461" y="12630"/>
                  </a:cubicBezTo>
                  <a:cubicBezTo>
                    <a:pt x="5461" y="12629"/>
                    <a:pt x="5460" y="12627"/>
                    <a:pt x="5460" y="12624"/>
                  </a:cubicBezTo>
                  <a:cubicBezTo>
                    <a:pt x="5455" y="12616"/>
                    <a:pt x="5448" y="12596"/>
                    <a:pt x="5444" y="12588"/>
                  </a:cubicBezTo>
                  <a:cubicBezTo>
                    <a:pt x="5444" y="12586"/>
                    <a:pt x="5441" y="12586"/>
                    <a:pt x="5441" y="12585"/>
                  </a:cubicBezTo>
                  <a:cubicBezTo>
                    <a:pt x="5441" y="12582"/>
                    <a:pt x="5440" y="12582"/>
                    <a:pt x="5440" y="12580"/>
                  </a:cubicBezTo>
                  <a:cubicBezTo>
                    <a:pt x="5431" y="12571"/>
                    <a:pt x="5423" y="12558"/>
                    <a:pt x="5413" y="12546"/>
                  </a:cubicBezTo>
                  <a:lnTo>
                    <a:pt x="5411" y="12545"/>
                  </a:lnTo>
                  <a:cubicBezTo>
                    <a:pt x="5409" y="12542"/>
                    <a:pt x="5385" y="12525"/>
                    <a:pt x="5380" y="12522"/>
                  </a:cubicBezTo>
                  <a:cubicBezTo>
                    <a:pt x="5375" y="12518"/>
                    <a:pt x="5362" y="12515"/>
                    <a:pt x="5360" y="12515"/>
                  </a:cubicBezTo>
                  <a:cubicBezTo>
                    <a:pt x="5356" y="12514"/>
                    <a:pt x="5346" y="12510"/>
                    <a:pt x="5341" y="12508"/>
                  </a:cubicBezTo>
                  <a:cubicBezTo>
                    <a:pt x="5339" y="12508"/>
                    <a:pt x="5338" y="12507"/>
                    <a:pt x="5335" y="12507"/>
                  </a:cubicBezTo>
                  <a:cubicBezTo>
                    <a:pt x="5324" y="12502"/>
                    <a:pt x="5307" y="12502"/>
                    <a:pt x="5295" y="12501"/>
                  </a:cubicBezTo>
                  <a:lnTo>
                    <a:pt x="5289" y="12501"/>
                  </a:lnTo>
                  <a:cubicBezTo>
                    <a:pt x="5281" y="12501"/>
                    <a:pt x="5274" y="12502"/>
                    <a:pt x="5264" y="12504"/>
                  </a:cubicBezTo>
                  <a:cubicBezTo>
                    <a:pt x="5257" y="12507"/>
                    <a:pt x="5248" y="12507"/>
                    <a:pt x="5241" y="12508"/>
                  </a:cubicBezTo>
                  <a:cubicBezTo>
                    <a:pt x="5233" y="12510"/>
                    <a:pt x="5221" y="12515"/>
                    <a:pt x="5214" y="12518"/>
                  </a:cubicBezTo>
                  <a:cubicBezTo>
                    <a:pt x="5206" y="12522"/>
                    <a:pt x="5196" y="12525"/>
                    <a:pt x="5186" y="12532"/>
                  </a:cubicBezTo>
                  <a:cubicBezTo>
                    <a:pt x="5176" y="12539"/>
                    <a:pt x="5165" y="12551"/>
                    <a:pt x="5155" y="12559"/>
                  </a:cubicBezTo>
                  <a:cubicBezTo>
                    <a:pt x="5153" y="12561"/>
                    <a:pt x="5150" y="12561"/>
                    <a:pt x="5150" y="12563"/>
                  </a:cubicBezTo>
                  <a:lnTo>
                    <a:pt x="5146" y="12568"/>
                  </a:lnTo>
                  <a:cubicBezTo>
                    <a:pt x="5136" y="12579"/>
                    <a:pt x="5128" y="12589"/>
                    <a:pt x="5121" y="12602"/>
                  </a:cubicBezTo>
                  <a:cubicBezTo>
                    <a:pt x="5119" y="12606"/>
                    <a:pt x="5118" y="12607"/>
                    <a:pt x="5115" y="12610"/>
                  </a:cubicBezTo>
                  <a:cubicBezTo>
                    <a:pt x="5111" y="12623"/>
                    <a:pt x="5105" y="12636"/>
                    <a:pt x="5101" y="12649"/>
                  </a:cubicBezTo>
                  <a:cubicBezTo>
                    <a:pt x="5101" y="12650"/>
                    <a:pt x="5101" y="12651"/>
                    <a:pt x="5099" y="12653"/>
                  </a:cubicBezTo>
                  <a:cubicBezTo>
                    <a:pt x="5098" y="12666"/>
                    <a:pt x="5097" y="12680"/>
                    <a:pt x="5097" y="12693"/>
                  </a:cubicBezTo>
                  <a:lnTo>
                    <a:pt x="5097" y="12700"/>
                  </a:lnTo>
                  <a:cubicBezTo>
                    <a:pt x="5098" y="12735"/>
                    <a:pt x="5106" y="12758"/>
                    <a:pt x="5122" y="12790"/>
                  </a:cubicBezTo>
                  <a:cubicBezTo>
                    <a:pt x="5125" y="12793"/>
                    <a:pt x="5128" y="12799"/>
                    <a:pt x="5129" y="12802"/>
                  </a:cubicBezTo>
                  <a:cubicBezTo>
                    <a:pt x="5139" y="12815"/>
                    <a:pt x="5148" y="12827"/>
                    <a:pt x="5160" y="12837"/>
                  </a:cubicBezTo>
                  <a:cubicBezTo>
                    <a:pt x="5167" y="12843"/>
                    <a:pt x="5177" y="12850"/>
                    <a:pt x="5186" y="12856"/>
                  </a:cubicBezTo>
                  <a:cubicBezTo>
                    <a:pt x="5104" y="13155"/>
                    <a:pt x="5006" y="13453"/>
                    <a:pt x="4921" y="13752"/>
                  </a:cubicBezTo>
                  <a:cubicBezTo>
                    <a:pt x="4827" y="14083"/>
                    <a:pt x="4738" y="14415"/>
                    <a:pt x="4654" y="14748"/>
                  </a:cubicBezTo>
                  <a:cubicBezTo>
                    <a:pt x="4536" y="15217"/>
                    <a:pt x="4420" y="15688"/>
                    <a:pt x="4330" y="16164"/>
                  </a:cubicBezTo>
                  <a:cubicBezTo>
                    <a:pt x="4320" y="15724"/>
                    <a:pt x="4319" y="15287"/>
                    <a:pt x="4318" y="14848"/>
                  </a:cubicBezTo>
                  <a:cubicBezTo>
                    <a:pt x="4410" y="14267"/>
                    <a:pt x="4538" y="13694"/>
                    <a:pt x="4706" y="13132"/>
                  </a:cubicBezTo>
                  <a:cubicBezTo>
                    <a:pt x="4807" y="12799"/>
                    <a:pt x="4921" y="12467"/>
                    <a:pt x="5047" y="12142"/>
                  </a:cubicBezTo>
                  <a:cubicBezTo>
                    <a:pt x="5141" y="11901"/>
                    <a:pt x="5260" y="11667"/>
                    <a:pt x="5359" y="11426"/>
                  </a:cubicBezTo>
                  <a:cubicBezTo>
                    <a:pt x="5366" y="11431"/>
                    <a:pt x="5373" y="11437"/>
                    <a:pt x="5382" y="11443"/>
                  </a:cubicBezTo>
                  <a:cubicBezTo>
                    <a:pt x="5392" y="11445"/>
                    <a:pt x="5404" y="11451"/>
                    <a:pt x="5416" y="11454"/>
                  </a:cubicBezTo>
                  <a:cubicBezTo>
                    <a:pt x="5426" y="11456"/>
                    <a:pt x="5436" y="11458"/>
                    <a:pt x="5446" y="11458"/>
                  </a:cubicBezTo>
                  <a:cubicBezTo>
                    <a:pt x="5459" y="11458"/>
                    <a:pt x="5472" y="11456"/>
                    <a:pt x="5484" y="11453"/>
                  </a:cubicBezTo>
                  <a:cubicBezTo>
                    <a:pt x="5502" y="11447"/>
                    <a:pt x="5519" y="11440"/>
                    <a:pt x="5536" y="11430"/>
                  </a:cubicBezTo>
                  <a:cubicBezTo>
                    <a:pt x="5553" y="11418"/>
                    <a:pt x="5569" y="11407"/>
                    <a:pt x="5583" y="11390"/>
                  </a:cubicBezTo>
                  <a:cubicBezTo>
                    <a:pt x="5590" y="11383"/>
                    <a:pt x="5596" y="11374"/>
                    <a:pt x="5602" y="11366"/>
                  </a:cubicBezTo>
                  <a:cubicBezTo>
                    <a:pt x="5616" y="11346"/>
                    <a:pt x="5626" y="11329"/>
                    <a:pt x="5630" y="11304"/>
                  </a:cubicBezTo>
                  <a:cubicBezTo>
                    <a:pt x="5636" y="11267"/>
                    <a:pt x="5637" y="11241"/>
                    <a:pt x="5629" y="11203"/>
                  </a:cubicBezTo>
                  <a:cubicBezTo>
                    <a:pt x="5626" y="11199"/>
                    <a:pt x="5626" y="11196"/>
                    <a:pt x="5624" y="11191"/>
                  </a:cubicBezTo>
                  <a:cubicBezTo>
                    <a:pt x="5619" y="11176"/>
                    <a:pt x="5612" y="11160"/>
                    <a:pt x="5603" y="11146"/>
                  </a:cubicBezTo>
                  <a:cubicBezTo>
                    <a:pt x="5582" y="11106"/>
                    <a:pt x="5551" y="11082"/>
                    <a:pt x="5515" y="11060"/>
                  </a:cubicBezTo>
                  <a:cubicBezTo>
                    <a:pt x="5497" y="11047"/>
                    <a:pt x="5475" y="11041"/>
                    <a:pt x="5455" y="11034"/>
                  </a:cubicBezTo>
                  <a:cubicBezTo>
                    <a:pt x="5437" y="11027"/>
                    <a:pt x="5416" y="11027"/>
                    <a:pt x="5396" y="11025"/>
                  </a:cubicBezTo>
                  <a:cubicBezTo>
                    <a:pt x="5393" y="11025"/>
                    <a:pt x="5391" y="11025"/>
                    <a:pt x="5389" y="11025"/>
                  </a:cubicBezTo>
                  <a:cubicBezTo>
                    <a:pt x="5373" y="11025"/>
                    <a:pt x="5360" y="11029"/>
                    <a:pt x="5345" y="11033"/>
                  </a:cubicBezTo>
                  <a:cubicBezTo>
                    <a:pt x="5331" y="11035"/>
                    <a:pt x="5309" y="11045"/>
                    <a:pt x="5302" y="11050"/>
                  </a:cubicBezTo>
                  <a:lnTo>
                    <a:pt x="5270" y="11077"/>
                  </a:lnTo>
                  <a:cubicBezTo>
                    <a:pt x="5263" y="11088"/>
                    <a:pt x="5254" y="11098"/>
                    <a:pt x="5247" y="11109"/>
                  </a:cubicBezTo>
                  <a:cubicBezTo>
                    <a:pt x="5231" y="11139"/>
                    <a:pt x="5227" y="11169"/>
                    <a:pt x="5226" y="11201"/>
                  </a:cubicBezTo>
                  <a:cubicBezTo>
                    <a:pt x="5224" y="11220"/>
                    <a:pt x="5228" y="11241"/>
                    <a:pt x="5233" y="11260"/>
                  </a:cubicBezTo>
                  <a:cubicBezTo>
                    <a:pt x="5234" y="11267"/>
                    <a:pt x="5236" y="11272"/>
                    <a:pt x="5238" y="11277"/>
                  </a:cubicBezTo>
                  <a:cubicBezTo>
                    <a:pt x="5247" y="11301"/>
                    <a:pt x="5260" y="11319"/>
                    <a:pt x="5271" y="11339"/>
                  </a:cubicBezTo>
                  <a:cubicBezTo>
                    <a:pt x="5139" y="11592"/>
                    <a:pt x="5041" y="11872"/>
                    <a:pt x="4940" y="12134"/>
                  </a:cubicBezTo>
                  <a:cubicBezTo>
                    <a:pt x="4821" y="12444"/>
                    <a:pt x="4713" y="12759"/>
                    <a:pt x="4618" y="13078"/>
                  </a:cubicBezTo>
                  <a:cubicBezTo>
                    <a:pt x="4496" y="13493"/>
                    <a:pt x="4396" y="13913"/>
                    <a:pt x="4313" y="14334"/>
                  </a:cubicBezTo>
                  <a:cubicBezTo>
                    <a:pt x="4316" y="13670"/>
                    <a:pt x="4323" y="13006"/>
                    <a:pt x="4326" y="12341"/>
                  </a:cubicBezTo>
                  <a:cubicBezTo>
                    <a:pt x="4383" y="12168"/>
                    <a:pt x="4431" y="11989"/>
                    <a:pt x="4488" y="11816"/>
                  </a:cubicBezTo>
                  <a:cubicBezTo>
                    <a:pt x="4583" y="11531"/>
                    <a:pt x="4688" y="11248"/>
                    <a:pt x="4801" y="10970"/>
                  </a:cubicBezTo>
                  <a:cubicBezTo>
                    <a:pt x="5001" y="10475"/>
                    <a:pt x="5234" y="9995"/>
                    <a:pt x="5490" y="9527"/>
                  </a:cubicBezTo>
                  <a:cubicBezTo>
                    <a:pt x="5491" y="9530"/>
                    <a:pt x="5493" y="9532"/>
                    <a:pt x="5495" y="9534"/>
                  </a:cubicBezTo>
                  <a:lnTo>
                    <a:pt x="5495" y="9534"/>
                  </a:lnTo>
                  <a:cubicBezTo>
                    <a:pt x="5493" y="9532"/>
                    <a:pt x="5492" y="9529"/>
                    <a:pt x="5490" y="9527"/>
                  </a:cubicBezTo>
                  <a:lnTo>
                    <a:pt x="5490" y="9527"/>
                  </a:lnTo>
                  <a:cubicBezTo>
                    <a:pt x="5493" y="9531"/>
                    <a:pt x="5497" y="9536"/>
                    <a:pt x="5501" y="9541"/>
                  </a:cubicBezTo>
                  <a:lnTo>
                    <a:pt x="5501" y="9541"/>
                  </a:lnTo>
                  <a:cubicBezTo>
                    <a:pt x="5499" y="9539"/>
                    <a:pt x="5497" y="9537"/>
                    <a:pt x="5495" y="9534"/>
                  </a:cubicBezTo>
                  <a:lnTo>
                    <a:pt x="5495" y="9534"/>
                  </a:lnTo>
                  <a:cubicBezTo>
                    <a:pt x="5497" y="9537"/>
                    <a:pt x="5499" y="9540"/>
                    <a:pt x="5502" y="9543"/>
                  </a:cubicBezTo>
                  <a:cubicBezTo>
                    <a:pt x="5502" y="9542"/>
                    <a:pt x="5501" y="9542"/>
                    <a:pt x="5501" y="9541"/>
                  </a:cubicBezTo>
                  <a:lnTo>
                    <a:pt x="5501" y="9541"/>
                  </a:lnTo>
                  <a:cubicBezTo>
                    <a:pt x="5509" y="9550"/>
                    <a:pt x="5518" y="9558"/>
                    <a:pt x="5529" y="9564"/>
                  </a:cubicBezTo>
                  <a:cubicBezTo>
                    <a:pt x="5541" y="9571"/>
                    <a:pt x="5555" y="9577"/>
                    <a:pt x="5572" y="9577"/>
                  </a:cubicBezTo>
                  <a:cubicBezTo>
                    <a:pt x="5577" y="9578"/>
                    <a:pt x="5581" y="9578"/>
                    <a:pt x="5586" y="9578"/>
                  </a:cubicBezTo>
                  <a:cubicBezTo>
                    <a:pt x="5596" y="9578"/>
                    <a:pt x="5606" y="9576"/>
                    <a:pt x="5616" y="9573"/>
                  </a:cubicBezTo>
                  <a:cubicBezTo>
                    <a:pt x="5637" y="9567"/>
                    <a:pt x="5654" y="9557"/>
                    <a:pt x="5668" y="9541"/>
                  </a:cubicBezTo>
                  <a:cubicBezTo>
                    <a:pt x="5690" y="9522"/>
                    <a:pt x="5701" y="9499"/>
                    <a:pt x="5709" y="9473"/>
                  </a:cubicBezTo>
                  <a:cubicBezTo>
                    <a:pt x="5714" y="9465"/>
                    <a:pt x="5717" y="9458"/>
                    <a:pt x="5718" y="9449"/>
                  </a:cubicBezTo>
                  <a:cubicBezTo>
                    <a:pt x="5721" y="9442"/>
                    <a:pt x="5721" y="9436"/>
                    <a:pt x="5722" y="9425"/>
                  </a:cubicBezTo>
                  <a:cubicBezTo>
                    <a:pt x="5722" y="9422"/>
                    <a:pt x="5724" y="9411"/>
                    <a:pt x="5724" y="9404"/>
                  </a:cubicBezTo>
                  <a:cubicBezTo>
                    <a:pt x="5722" y="9387"/>
                    <a:pt x="5721" y="9367"/>
                    <a:pt x="5715" y="9350"/>
                  </a:cubicBezTo>
                  <a:cubicBezTo>
                    <a:pt x="5714" y="9337"/>
                    <a:pt x="5708" y="9329"/>
                    <a:pt x="5702" y="9316"/>
                  </a:cubicBezTo>
                  <a:cubicBezTo>
                    <a:pt x="5697" y="9303"/>
                    <a:pt x="5694" y="9295"/>
                    <a:pt x="5685" y="9283"/>
                  </a:cubicBezTo>
                  <a:cubicBezTo>
                    <a:pt x="5671" y="9265"/>
                    <a:pt x="5654" y="9245"/>
                    <a:pt x="5637" y="9229"/>
                  </a:cubicBezTo>
                  <a:cubicBezTo>
                    <a:pt x="5623" y="9217"/>
                    <a:pt x="5607" y="9205"/>
                    <a:pt x="5593" y="9195"/>
                  </a:cubicBezTo>
                  <a:cubicBezTo>
                    <a:pt x="5587" y="9191"/>
                    <a:pt x="5583" y="9188"/>
                    <a:pt x="5579" y="9187"/>
                  </a:cubicBezTo>
                  <a:cubicBezTo>
                    <a:pt x="5568" y="9181"/>
                    <a:pt x="5552" y="9174"/>
                    <a:pt x="5539" y="9170"/>
                  </a:cubicBezTo>
                  <a:cubicBezTo>
                    <a:pt x="5538" y="9170"/>
                    <a:pt x="5536" y="9170"/>
                    <a:pt x="5536" y="9168"/>
                  </a:cubicBezTo>
                  <a:cubicBezTo>
                    <a:pt x="5534" y="9168"/>
                    <a:pt x="5531" y="9167"/>
                    <a:pt x="5529" y="9167"/>
                  </a:cubicBezTo>
                  <a:cubicBezTo>
                    <a:pt x="5526" y="9167"/>
                    <a:pt x="5524" y="9165"/>
                    <a:pt x="5519" y="9165"/>
                  </a:cubicBezTo>
                  <a:cubicBezTo>
                    <a:pt x="5509" y="9162"/>
                    <a:pt x="5498" y="9161"/>
                    <a:pt x="5487" y="9161"/>
                  </a:cubicBezTo>
                  <a:cubicBezTo>
                    <a:pt x="5479" y="9161"/>
                    <a:pt x="5471" y="9161"/>
                    <a:pt x="5463" y="9163"/>
                  </a:cubicBezTo>
                  <a:cubicBezTo>
                    <a:pt x="5455" y="9165"/>
                    <a:pt x="5451" y="9165"/>
                    <a:pt x="5444" y="9167"/>
                  </a:cubicBezTo>
                  <a:cubicBezTo>
                    <a:pt x="5434" y="9168"/>
                    <a:pt x="5413" y="9180"/>
                    <a:pt x="5406" y="9182"/>
                  </a:cubicBezTo>
                  <a:cubicBezTo>
                    <a:pt x="5404" y="9184"/>
                    <a:pt x="5403" y="9184"/>
                    <a:pt x="5402" y="9187"/>
                  </a:cubicBezTo>
                  <a:lnTo>
                    <a:pt x="5399" y="9188"/>
                  </a:lnTo>
                  <a:cubicBezTo>
                    <a:pt x="5390" y="9195"/>
                    <a:pt x="5376" y="9205"/>
                    <a:pt x="5368" y="9212"/>
                  </a:cubicBezTo>
                  <a:lnTo>
                    <a:pt x="5363" y="9217"/>
                  </a:lnTo>
                  <a:cubicBezTo>
                    <a:pt x="5355" y="9226"/>
                    <a:pt x="5346" y="9238"/>
                    <a:pt x="5339" y="9248"/>
                  </a:cubicBezTo>
                  <a:cubicBezTo>
                    <a:pt x="5331" y="9261"/>
                    <a:pt x="5326" y="9276"/>
                    <a:pt x="5321" y="9290"/>
                  </a:cubicBezTo>
                  <a:cubicBezTo>
                    <a:pt x="5316" y="9305"/>
                    <a:pt x="5314" y="9323"/>
                    <a:pt x="5314" y="9336"/>
                  </a:cubicBezTo>
                  <a:cubicBezTo>
                    <a:pt x="5314" y="9350"/>
                    <a:pt x="5318" y="9366"/>
                    <a:pt x="5321" y="9380"/>
                  </a:cubicBezTo>
                  <a:cubicBezTo>
                    <a:pt x="5321" y="9383"/>
                    <a:pt x="5324" y="9387"/>
                    <a:pt x="5325" y="9390"/>
                  </a:cubicBezTo>
                  <a:cubicBezTo>
                    <a:pt x="5328" y="9401"/>
                    <a:pt x="5335" y="9418"/>
                    <a:pt x="5342" y="9431"/>
                  </a:cubicBezTo>
                  <a:cubicBezTo>
                    <a:pt x="5349" y="9442"/>
                    <a:pt x="5359" y="9452"/>
                    <a:pt x="5368" y="9463"/>
                  </a:cubicBezTo>
                  <a:cubicBezTo>
                    <a:pt x="5369" y="9465"/>
                    <a:pt x="5369" y="9466"/>
                    <a:pt x="5370" y="9468"/>
                  </a:cubicBezTo>
                  <a:cubicBezTo>
                    <a:pt x="5108" y="9953"/>
                    <a:pt x="4870" y="10451"/>
                    <a:pt x="4665" y="10963"/>
                  </a:cubicBezTo>
                  <a:cubicBezTo>
                    <a:pt x="4560" y="11227"/>
                    <a:pt x="4462" y="11495"/>
                    <a:pt x="4376" y="11766"/>
                  </a:cubicBezTo>
                  <a:lnTo>
                    <a:pt x="4323" y="11932"/>
                  </a:lnTo>
                  <a:cubicBezTo>
                    <a:pt x="4326" y="11417"/>
                    <a:pt x="4330" y="10903"/>
                    <a:pt x="4328" y="10388"/>
                  </a:cubicBezTo>
                  <a:cubicBezTo>
                    <a:pt x="4579" y="9502"/>
                    <a:pt x="4905" y="8650"/>
                    <a:pt x="5356" y="7840"/>
                  </a:cubicBezTo>
                  <a:cubicBezTo>
                    <a:pt x="5362" y="7839"/>
                    <a:pt x="5369" y="7839"/>
                    <a:pt x="5375" y="7839"/>
                  </a:cubicBezTo>
                  <a:cubicBezTo>
                    <a:pt x="5377" y="7839"/>
                    <a:pt x="5380" y="7836"/>
                    <a:pt x="5383" y="7836"/>
                  </a:cubicBezTo>
                  <a:cubicBezTo>
                    <a:pt x="5396" y="7833"/>
                    <a:pt x="5406" y="7828"/>
                    <a:pt x="5419" y="7822"/>
                  </a:cubicBezTo>
                  <a:cubicBezTo>
                    <a:pt x="5420" y="7820"/>
                    <a:pt x="5424" y="7820"/>
                    <a:pt x="5426" y="7819"/>
                  </a:cubicBezTo>
                  <a:cubicBezTo>
                    <a:pt x="5433" y="7813"/>
                    <a:pt x="5437" y="7808"/>
                    <a:pt x="5444" y="7803"/>
                  </a:cubicBezTo>
                  <a:lnTo>
                    <a:pt x="5446" y="7803"/>
                  </a:lnTo>
                  <a:cubicBezTo>
                    <a:pt x="5455" y="7799"/>
                    <a:pt x="5474" y="7792"/>
                    <a:pt x="5487" y="7784"/>
                  </a:cubicBezTo>
                  <a:cubicBezTo>
                    <a:pt x="5498" y="7776"/>
                    <a:pt x="5509" y="7765"/>
                    <a:pt x="5519" y="7757"/>
                  </a:cubicBezTo>
                  <a:cubicBezTo>
                    <a:pt x="5526" y="7747"/>
                    <a:pt x="5536" y="7735"/>
                    <a:pt x="5543" y="7725"/>
                  </a:cubicBezTo>
                  <a:cubicBezTo>
                    <a:pt x="5548" y="7713"/>
                    <a:pt x="5553" y="7700"/>
                    <a:pt x="5558" y="7687"/>
                  </a:cubicBezTo>
                  <a:cubicBezTo>
                    <a:pt x="5559" y="7677"/>
                    <a:pt x="5560" y="7659"/>
                    <a:pt x="5562" y="7649"/>
                  </a:cubicBezTo>
                  <a:cubicBezTo>
                    <a:pt x="5565" y="7630"/>
                    <a:pt x="5560" y="7613"/>
                    <a:pt x="5555" y="7598"/>
                  </a:cubicBezTo>
                  <a:cubicBezTo>
                    <a:pt x="5551" y="7584"/>
                    <a:pt x="5543" y="7569"/>
                    <a:pt x="5538" y="7555"/>
                  </a:cubicBezTo>
                  <a:cubicBezTo>
                    <a:pt x="5536" y="7552"/>
                    <a:pt x="5536" y="7551"/>
                    <a:pt x="5534" y="7548"/>
                  </a:cubicBezTo>
                  <a:cubicBezTo>
                    <a:pt x="5525" y="7531"/>
                    <a:pt x="5511" y="7517"/>
                    <a:pt x="5501" y="7506"/>
                  </a:cubicBezTo>
                  <a:cubicBezTo>
                    <a:pt x="5498" y="7501"/>
                    <a:pt x="5495" y="7500"/>
                    <a:pt x="5491" y="7496"/>
                  </a:cubicBezTo>
                  <a:cubicBezTo>
                    <a:pt x="5461" y="7471"/>
                    <a:pt x="5440" y="7460"/>
                    <a:pt x="5404" y="7449"/>
                  </a:cubicBezTo>
                  <a:cubicBezTo>
                    <a:pt x="5391" y="7444"/>
                    <a:pt x="5376" y="7442"/>
                    <a:pt x="5361" y="7442"/>
                  </a:cubicBezTo>
                  <a:cubicBezTo>
                    <a:pt x="5342" y="7442"/>
                    <a:pt x="5322" y="7445"/>
                    <a:pt x="5305" y="7450"/>
                  </a:cubicBezTo>
                  <a:cubicBezTo>
                    <a:pt x="5304" y="7450"/>
                    <a:pt x="5299" y="7452"/>
                    <a:pt x="5298" y="7452"/>
                  </a:cubicBezTo>
                  <a:cubicBezTo>
                    <a:pt x="5284" y="7457"/>
                    <a:pt x="5270" y="7463"/>
                    <a:pt x="5257" y="7470"/>
                  </a:cubicBezTo>
                  <a:cubicBezTo>
                    <a:pt x="5243" y="7477"/>
                    <a:pt x="5226" y="7493"/>
                    <a:pt x="5217" y="7500"/>
                  </a:cubicBezTo>
                  <a:lnTo>
                    <a:pt x="5206" y="7510"/>
                  </a:lnTo>
                  <a:cubicBezTo>
                    <a:pt x="5196" y="7523"/>
                    <a:pt x="5184" y="7535"/>
                    <a:pt x="5177" y="7549"/>
                  </a:cubicBezTo>
                  <a:cubicBezTo>
                    <a:pt x="5169" y="7564"/>
                    <a:pt x="5163" y="7579"/>
                    <a:pt x="5160" y="7595"/>
                  </a:cubicBezTo>
                  <a:cubicBezTo>
                    <a:pt x="5158" y="7599"/>
                    <a:pt x="5158" y="7605"/>
                    <a:pt x="5156" y="7608"/>
                  </a:cubicBezTo>
                  <a:cubicBezTo>
                    <a:pt x="5150" y="7645"/>
                    <a:pt x="5150" y="7654"/>
                    <a:pt x="5158" y="7690"/>
                  </a:cubicBezTo>
                  <a:cubicBezTo>
                    <a:pt x="5158" y="7693"/>
                    <a:pt x="5160" y="7697"/>
                    <a:pt x="5162" y="7701"/>
                  </a:cubicBezTo>
                  <a:cubicBezTo>
                    <a:pt x="5169" y="7720"/>
                    <a:pt x="5176" y="7735"/>
                    <a:pt x="5186" y="7751"/>
                  </a:cubicBezTo>
                  <a:cubicBezTo>
                    <a:pt x="5189" y="7757"/>
                    <a:pt x="5190" y="7762"/>
                    <a:pt x="5193" y="7768"/>
                  </a:cubicBezTo>
                  <a:cubicBezTo>
                    <a:pt x="5203" y="7782"/>
                    <a:pt x="5213" y="7792"/>
                    <a:pt x="5224" y="7803"/>
                  </a:cubicBezTo>
                  <a:cubicBezTo>
                    <a:pt x="4851" y="8480"/>
                    <a:pt x="4536" y="9202"/>
                    <a:pt x="4325" y="9950"/>
                  </a:cubicBezTo>
                  <a:cubicBezTo>
                    <a:pt x="4320" y="9367"/>
                    <a:pt x="4311" y="8782"/>
                    <a:pt x="4288" y="8201"/>
                  </a:cubicBezTo>
                  <a:cubicBezTo>
                    <a:pt x="4274" y="7857"/>
                    <a:pt x="4252" y="7515"/>
                    <a:pt x="4227" y="7174"/>
                  </a:cubicBezTo>
                  <a:cubicBezTo>
                    <a:pt x="4211" y="6955"/>
                    <a:pt x="4200" y="6729"/>
                    <a:pt x="4170" y="6510"/>
                  </a:cubicBezTo>
                  <a:cubicBezTo>
                    <a:pt x="4240" y="6495"/>
                    <a:pt x="4311" y="6470"/>
                    <a:pt x="4360" y="6453"/>
                  </a:cubicBezTo>
                  <a:cubicBezTo>
                    <a:pt x="4594" y="6375"/>
                    <a:pt x="4827" y="6292"/>
                    <a:pt x="5058" y="6209"/>
                  </a:cubicBezTo>
                  <a:cubicBezTo>
                    <a:pt x="5524" y="6041"/>
                    <a:pt x="5983" y="5864"/>
                    <a:pt x="6439" y="5675"/>
                  </a:cubicBezTo>
                  <a:cubicBezTo>
                    <a:pt x="6788" y="5529"/>
                    <a:pt x="7257" y="5399"/>
                    <a:pt x="7480" y="5065"/>
                  </a:cubicBezTo>
                  <a:cubicBezTo>
                    <a:pt x="7605" y="4877"/>
                    <a:pt x="7646" y="4481"/>
                    <a:pt x="7406" y="4364"/>
                  </a:cubicBezTo>
                  <a:cubicBezTo>
                    <a:pt x="7568" y="4117"/>
                    <a:pt x="7456" y="3743"/>
                    <a:pt x="7213" y="3578"/>
                  </a:cubicBezTo>
                  <a:cubicBezTo>
                    <a:pt x="7293" y="3451"/>
                    <a:pt x="7377" y="3323"/>
                    <a:pt x="7480" y="3211"/>
                  </a:cubicBezTo>
                  <a:cubicBezTo>
                    <a:pt x="7531" y="3154"/>
                    <a:pt x="7586" y="3103"/>
                    <a:pt x="7640" y="3052"/>
                  </a:cubicBezTo>
                  <a:cubicBezTo>
                    <a:pt x="7646" y="3059"/>
                    <a:pt x="7652" y="3068"/>
                    <a:pt x="7659" y="3075"/>
                  </a:cubicBezTo>
                  <a:cubicBezTo>
                    <a:pt x="7674" y="3090"/>
                    <a:pt x="7694" y="3104"/>
                    <a:pt x="7714" y="3116"/>
                  </a:cubicBezTo>
                  <a:cubicBezTo>
                    <a:pt x="7723" y="3122"/>
                    <a:pt x="7731" y="3123"/>
                    <a:pt x="7740" y="3126"/>
                  </a:cubicBezTo>
                  <a:cubicBezTo>
                    <a:pt x="7776" y="3140"/>
                    <a:pt x="7812" y="3153"/>
                    <a:pt x="7851" y="3153"/>
                  </a:cubicBezTo>
                  <a:cubicBezTo>
                    <a:pt x="7858" y="3153"/>
                    <a:pt x="7866" y="3152"/>
                    <a:pt x="7873" y="3151"/>
                  </a:cubicBezTo>
                  <a:cubicBezTo>
                    <a:pt x="7924" y="3146"/>
                    <a:pt x="7967" y="3133"/>
                    <a:pt x="8014" y="3109"/>
                  </a:cubicBezTo>
                  <a:cubicBezTo>
                    <a:pt x="8042" y="3093"/>
                    <a:pt x="8070" y="3072"/>
                    <a:pt x="8090" y="3045"/>
                  </a:cubicBezTo>
                  <a:cubicBezTo>
                    <a:pt x="8119" y="3008"/>
                    <a:pt x="8141" y="2970"/>
                    <a:pt x="8150" y="2923"/>
                  </a:cubicBezTo>
                  <a:cubicBezTo>
                    <a:pt x="8155" y="2889"/>
                    <a:pt x="8155" y="2852"/>
                    <a:pt x="8150" y="2818"/>
                  </a:cubicBezTo>
                  <a:cubicBezTo>
                    <a:pt x="8151" y="2811"/>
                    <a:pt x="8155" y="2805"/>
                    <a:pt x="8157" y="2799"/>
                  </a:cubicBezTo>
                  <a:cubicBezTo>
                    <a:pt x="8164" y="2760"/>
                    <a:pt x="8165" y="2721"/>
                    <a:pt x="8155" y="2682"/>
                  </a:cubicBezTo>
                  <a:cubicBezTo>
                    <a:pt x="8133" y="2599"/>
                    <a:pt x="8066" y="2543"/>
                    <a:pt x="7987" y="2519"/>
                  </a:cubicBezTo>
                  <a:cubicBezTo>
                    <a:pt x="7974" y="2514"/>
                    <a:pt x="7962" y="2514"/>
                    <a:pt x="7948" y="2513"/>
                  </a:cubicBezTo>
                  <a:cubicBezTo>
                    <a:pt x="7935" y="2511"/>
                    <a:pt x="7923" y="2509"/>
                    <a:pt x="7910" y="2509"/>
                  </a:cubicBezTo>
                  <a:cubicBezTo>
                    <a:pt x="7886" y="2511"/>
                    <a:pt x="7857" y="2514"/>
                    <a:pt x="7835" y="2521"/>
                  </a:cubicBezTo>
                  <a:cubicBezTo>
                    <a:pt x="7809" y="2530"/>
                    <a:pt x="7785" y="2541"/>
                    <a:pt x="7761" y="2554"/>
                  </a:cubicBezTo>
                  <a:cubicBezTo>
                    <a:pt x="7754" y="2557"/>
                    <a:pt x="7745" y="2563"/>
                    <a:pt x="7738" y="2568"/>
                  </a:cubicBezTo>
                  <a:cubicBezTo>
                    <a:pt x="7718" y="2584"/>
                    <a:pt x="7697" y="2598"/>
                    <a:pt x="7680" y="2615"/>
                  </a:cubicBezTo>
                  <a:cubicBezTo>
                    <a:pt x="7662" y="2633"/>
                    <a:pt x="7647" y="2655"/>
                    <a:pt x="7633" y="2675"/>
                  </a:cubicBezTo>
                  <a:cubicBezTo>
                    <a:pt x="7615" y="2700"/>
                    <a:pt x="7604" y="2733"/>
                    <a:pt x="7594" y="2764"/>
                  </a:cubicBezTo>
                  <a:cubicBezTo>
                    <a:pt x="7582" y="2795"/>
                    <a:pt x="7579" y="2828"/>
                    <a:pt x="7577" y="2862"/>
                  </a:cubicBezTo>
                  <a:cubicBezTo>
                    <a:pt x="7577" y="2870"/>
                    <a:pt x="7577" y="2880"/>
                    <a:pt x="7579" y="2889"/>
                  </a:cubicBezTo>
                  <a:cubicBezTo>
                    <a:pt x="7581" y="2897"/>
                    <a:pt x="7582" y="2909"/>
                    <a:pt x="7584" y="2917"/>
                  </a:cubicBezTo>
                  <a:cubicBezTo>
                    <a:pt x="7510" y="2980"/>
                    <a:pt x="7440" y="3048"/>
                    <a:pt x="7378" y="3122"/>
                  </a:cubicBezTo>
                  <a:cubicBezTo>
                    <a:pt x="7274" y="3244"/>
                    <a:pt x="7184" y="3380"/>
                    <a:pt x="7115" y="3527"/>
                  </a:cubicBezTo>
                  <a:cubicBezTo>
                    <a:pt x="7134" y="3459"/>
                    <a:pt x="7144" y="3388"/>
                    <a:pt x="7142" y="3316"/>
                  </a:cubicBezTo>
                  <a:cubicBezTo>
                    <a:pt x="7137" y="3053"/>
                    <a:pt x="6955" y="2746"/>
                    <a:pt x="6686" y="2676"/>
                  </a:cubicBezTo>
                  <a:cubicBezTo>
                    <a:pt x="6808" y="2494"/>
                    <a:pt x="6927" y="2313"/>
                    <a:pt x="7037" y="2126"/>
                  </a:cubicBezTo>
                  <a:cubicBezTo>
                    <a:pt x="7058" y="2130"/>
                    <a:pt x="7080" y="2134"/>
                    <a:pt x="7101" y="2134"/>
                  </a:cubicBezTo>
                  <a:cubicBezTo>
                    <a:pt x="7106" y="2134"/>
                    <a:pt x="7112" y="2133"/>
                    <a:pt x="7118" y="2133"/>
                  </a:cubicBezTo>
                  <a:cubicBezTo>
                    <a:pt x="7182" y="2130"/>
                    <a:pt x="7240" y="2103"/>
                    <a:pt x="7290" y="2066"/>
                  </a:cubicBezTo>
                  <a:cubicBezTo>
                    <a:pt x="7296" y="2062"/>
                    <a:pt x="7303" y="2062"/>
                    <a:pt x="7307" y="2060"/>
                  </a:cubicBezTo>
                  <a:cubicBezTo>
                    <a:pt x="7420" y="2001"/>
                    <a:pt x="7483" y="1867"/>
                    <a:pt x="7452" y="1742"/>
                  </a:cubicBezTo>
                  <a:cubicBezTo>
                    <a:pt x="7419" y="1619"/>
                    <a:pt x="7300" y="1534"/>
                    <a:pt x="7179" y="1507"/>
                  </a:cubicBezTo>
                  <a:cubicBezTo>
                    <a:pt x="7152" y="1502"/>
                    <a:pt x="7124" y="1497"/>
                    <a:pt x="7097" y="1497"/>
                  </a:cubicBezTo>
                  <a:cubicBezTo>
                    <a:pt x="7088" y="1497"/>
                    <a:pt x="7080" y="1497"/>
                    <a:pt x="7071" y="1498"/>
                  </a:cubicBezTo>
                  <a:cubicBezTo>
                    <a:pt x="7026" y="1501"/>
                    <a:pt x="6993" y="1513"/>
                    <a:pt x="6952" y="1532"/>
                  </a:cubicBezTo>
                  <a:cubicBezTo>
                    <a:pt x="6898" y="1557"/>
                    <a:pt x="6856" y="1601"/>
                    <a:pt x="6823" y="1653"/>
                  </a:cubicBezTo>
                  <a:cubicBezTo>
                    <a:pt x="6761" y="1750"/>
                    <a:pt x="6758" y="1890"/>
                    <a:pt x="6825" y="1988"/>
                  </a:cubicBezTo>
                  <a:cubicBezTo>
                    <a:pt x="6853" y="2029"/>
                    <a:pt x="6893" y="2065"/>
                    <a:pt x="6937" y="2089"/>
                  </a:cubicBezTo>
                  <a:cubicBezTo>
                    <a:pt x="6825" y="2265"/>
                    <a:pt x="6721" y="2445"/>
                    <a:pt x="6617" y="2626"/>
                  </a:cubicBezTo>
                  <a:cubicBezTo>
                    <a:pt x="6561" y="2265"/>
                    <a:pt x="6247" y="1982"/>
                    <a:pt x="5909" y="1849"/>
                  </a:cubicBezTo>
                  <a:cubicBezTo>
                    <a:pt x="5956" y="1748"/>
                    <a:pt x="5990" y="1643"/>
                    <a:pt x="6033" y="1542"/>
                  </a:cubicBezTo>
                  <a:cubicBezTo>
                    <a:pt x="6058" y="1479"/>
                    <a:pt x="6091" y="1419"/>
                    <a:pt x="6122" y="1359"/>
                  </a:cubicBezTo>
                  <a:cubicBezTo>
                    <a:pt x="6138" y="1361"/>
                    <a:pt x="6155" y="1362"/>
                    <a:pt x="6171" y="1362"/>
                  </a:cubicBezTo>
                  <a:cubicBezTo>
                    <a:pt x="6275" y="1362"/>
                    <a:pt x="6380" y="1323"/>
                    <a:pt x="6449" y="1244"/>
                  </a:cubicBezTo>
                  <a:cubicBezTo>
                    <a:pt x="6466" y="1227"/>
                    <a:pt x="6476" y="1206"/>
                    <a:pt x="6488" y="1186"/>
                  </a:cubicBezTo>
                  <a:cubicBezTo>
                    <a:pt x="6501" y="1178"/>
                    <a:pt x="6515" y="1172"/>
                    <a:pt x="6527" y="1161"/>
                  </a:cubicBezTo>
                  <a:cubicBezTo>
                    <a:pt x="6595" y="1101"/>
                    <a:pt x="6630" y="1015"/>
                    <a:pt x="6633" y="925"/>
                  </a:cubicBezTo>
                  <a:cubicBezTo>
                    <a:pt x="6643" y="764"/>
                    <a:pt x="6508" y="629"/>
                    <a:pt x="6368" y="569"/>
                  </a:cubicBezTo>
                  <a:cubicBezTo>
                    <a:pt x="6307" y="543"/>
                    <a:pt x="6245" y="527"/>
                    <a:pt x="6181" y="527"/>
                  </a:cubicBezTo>
                  <a:cubicBezTo>
                    <a:pt x="6154" y="527"/>
                    <a:pt x="6126" y="530"/>
                    <a:pt x="6098" y="537"/>
                  </a:cubicBezTo>
                  <a:cubicBezTo>
                    <a:pt x="6020" y="555"/>
                    <a:pt x="5945" y="607"/>
                    <a:pt x="5895" y="668"/>
                  </a:cubicBezTo>
                  <a:cubicBezTo>
                    <a:pt x="5802" y="782"/>
                    <a:pt x="5768" y="922"/>
                    <a:pt x="5796" y="1066"/>
                  </a:cubicBezTo>
                  <a:cubicBezTo>
                    <a:pt x="5820" y="1182"/>
                    <a:pt x="5901" y="1273"/>
                    <a:pt x="6006" y="1324"/>
                  </a:cubicBezTo>
                  <a:cubicBezTo>
                    <a:pt x="5978" y="1384"/>
                    <a:pt x="5949" y="1442"/>
                    <a:pt x="5927" y="1501"/>
                  </a:cubicBezTo>
                  <a:cubicBezTo>
                    <a:pt x="5887" y="1605"/>
                    <a:pt x="5851" y="1717"/>
                    <a:pt x="5850" y="1828"/>
                  </a:cubicBezTo>
                  <a:cubicBezTo>
                    <a:pt x="5843" y="1826"/>
                    <a:pt x="5836" y="1823"/>
                    <a:pt x="5829" y="1820"/>
                  </a:cubicBezTo>
                  <a:cubicBezTo>
                    <a:pt x="5782" y="1710"/>
                    <a:pt x="5721" y="1605"/>
                    <a:pt x="5633" y="1513"/>
                  </a:cubicBezTo>
                  <a:cubicBezTo>
                    <a:pt x="5522" y="1393"/>
                    <a:pt x="5377" y="1296"/>
                    <a:pt x="5220" y="1249"/>
                  </a:cubicBezTo>
                  <a:cubicBezTo>
                    <a:pt x="5171" y="1233"/>
                    <a:pt x="5108" y="1219"/>
                    <a:pt x="5046" y="1219"/>
                  </a:cubicBezTo>
                  <a:cubicBezTo>
                    <a:pt x="5036" y="1219"/>
                    <a:pt x="5026" y="1220"/>
                    <a:pt x="5016" y="1220"/>
                  </a:cubicBezTo>
                  <a:cubicBezTo>
                    <a:pt x="5037" y="1071"/>
                    <a:pt x="5065" y="924"/>
                    <a:pt x="5097" y="776"/>
                  </a:cubicBezTo>
                  <a:cubicBezTo>
                    <a:pt x="5197" y="766"/>
                    <a:pt x="5295" y="718"/>
                    <a:pt x="5360" y="636"/>
                  </a:cubicBezTo>
                  <a:cubicBezTo>
                    <a:pt x="5410" y="575"/>
                    <a:pt x="5440" y="505"/>
                    <a:pt x="5446" y="426"/>
                  </a:cubicBezTo>
                  <a:cubicBezTo>
                    <a:pt x="5451" y="362"/>
                    <a:pt x="5431" y="291"/>
                    <a:pt x="5394" y="236"/>
                  </a:cubicBezTo>
                  <a:cubicBezTo>
                    <a:pt x="5385" y="207"/>
                    <a:pt x="5373" y="180"/>
                    <a:pt x="5355" y="158"/>
                  </a:cubicBezTo>
                  <a:cubicBezTo>
                    <a:pt x="5352" y="152"/>
                    <a:pt x="5345" y="146"/>
                    <a:pt x="5341" y="139"/>
                  </a:cubicBezTo>
                  <a:cubicBezTo>
                    <a:pt x="5305" y="81"/>
                    <a:pt x="5250" y="36"/>
                    <a:pt x="5183" y="17"/>
                  </a:cubicBezTo>
                  <a:cubicBezTo>
                    <a:pt x="5176" y="16"/>
                    <a:pt x="5167" y="16"/>
                    <a:pt x="5160" y="16"/>
                  </a:cubicBezTo>
                  <a:cubicBezTo>
                    <a:pt x="5149" y="12"/>
                    <a:pt x="5139" y="9"/>
                    <a:pt x="5126" y="7"/>
                  </a:cubicBezTo>
                  <a:cubicBezTo>
                    <a:pt x="5101" y="3"/>
                    <a:pt x="5076" y="0"/>
                    <a:pt x="5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5314425" y="3946500"/>
              <a:ext cx="73100" cy="36225"/>
            </a:xfrm>
            <a:custGeom>
              <a:avLst/>
              <a:gdLst/>
              <a:ahLst/>
              <a:cxnLst/>
              <a:rect l="l" t="t" r="r" b="b"/>
              <a:pathLst>
                <a:path w="2924" h="1449" extrusionOk="0">
                  <a:moveTo>
                    <a:pt x="2846" y="1"/>
                  </a:moveTo>
                  <a:cubicBezTo>
                    <a:pt x="2839" y="1"/>
                    <a:pt x="2832" y="2"/>
                    <a:pt x="2825" y="5"/>
                  </a:cubicBezTo>
                  <a:cubicBezTo>
                    <a:pt x="1859" y="388"/>
                    <a:pt x="945" y="880"/>
                    <a:pt x="37" y="1377"/>
                  </a:cubicBezTo>
                  <a:cubicBezTo>
                    <a:pt x="1" y="1396"/>
                    <a:pt x="19" y="1448"/>
                    <a:pt x="51" y="1448"/>
                  </a:cubicBezTo>
                  <a:cubicBezTo>
                    <a:pt x="57" y="1448"/>
                    <a:pt x="62" y="1447"/>
                    <a:pt x="68" y="1444"/>
                  </a:cubicBezTo>
                  <a:cubicBezTo>
                    <a:pt x="977" y="947"/>
                    <a:pt x="1927" y="533"/>
                    <a:pt x="2869" y="100"/>
                  </a:cubicBezTo>
                  <a:cubicBezTo>
                    <a:pt x="2923" y="75"/>
                    <a:pt x="2896" y="1"/>
                    <a:pt x="2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5161975" y="3797850"/>
              <a:ext cx="1105775" cy="1058925"/>
            </a:xfrm>
            <a:custGeom>
              <a:avLst/>
              <a:gdLst/>
              <a:ahLst/>
              <a:cxnLst/>
              <a:rect l="l" t="t" r="r" b="b"/>
              <a:pathLst>
                <a:path w="44231" h="42357" extrusionOk="0">
                  <a:moveTo>
                    <a:pt x="12405" y="13499"/>
                  </a:moveTo>
                  <a:cubicBezTo>
                    <a:pt x="12428" y="13499"/>
                    <a:pt x="12462" y="13521"/>
                    <a:pt x="12501" y="13539"/>
                  </a:cubicBezTo>
                  <a:cubicBezTo>
                    <a:pt x="12633" y="13594"/>
                    <a:pt x="12755" y="13673"/>
                    <a:pt x="12863" y="13764"/>
                  </a:cubicBezTo>
                  <a:cubicBezTo>
                    <a:pt x="13065" y="13930"/>
                    <a:pt x="13229" y="14134"/>
                    <a:pt x="13378" y="14349"/>
                  </a:cubicBezTo>
                  <a:cubicBezTo>
                    <a:pt x="13663" y="14760"/>
                    <a:pt x="13906" y="15201"/>
                    <a:pt x="14289" y="15535"/>
                  </a:cubicBezTo>
                  <a:cubicBezTo>
                    <a:pt x="14306" y="15551"/>
                    <a:pt x="14325" y="15557"/>
                    <a:pt x="14342" y="15557"/>
                  </a:cubicBezTo>
                  <a:cubicBezTo>
                    <a:pt x="14347" y="15557"/>
                    <a:pt x="14351" y="15557"/>
                    <a:pt x="14356" y="15556"/>
                  </a:cubicBezTo>
                  <a:cubicBezTo>
                    <a:pt x="14359" y="15570"/>
                    <a:pt x="14363" y="15587"/>
                    <a:pt x="14367" y="15601"/>
                  </a:cubicBezTo>
                  <a:cubicBezTo>
                    <a:pt x="14363" y="15601"/>
                    <a:pt x="14359" y="15601"/>
                    <a:pt x="14356" y="15601"/>
                  </a:cubicBezTo>
                  <a:cubicBezTo>
                    <a:pt x="14339" y="15601"/>
                    <a:pt x="14324" y="15605"/>
                    <a:pt x="14309" y="15610"/>
                  </a:cubicBezTo>
                  <a:cubicBezTo>
                    <a:pt x="13458" y="15289"/>
                    <a:pt x="12656" y="14672"/>
                    <a:pt x="12413" y="13771"/>
                  </a:cubicBezTo>
                  <a:cubicBezTo>
                    <a:pt x="12395" y="13709"/>
                    <a:pt x="12369" y="13636"/>
                    <a:pt x="12371" y="13570"/>
                  </a:cubicBezTo>
                  <a:cubicBezTo>
                    <a:pt x="12371" y="13516"/>
                    <a:pt x="12384" y="13499"/>
                    <a:pt x="12405" y="13499"/>
                  </a:cubicBezTo>
                  <a:close/>
                  <a:moveTo>
                    <a:pt x="15235" y="11086"/>
                  </a:moveTo>
                  <a:lnTo>
                    <a:pt x="15308" y="11202"/>
                  </a:lnTo>
                  <a:cubicBezTo>
                    <a:pt x="15328" y="11250"/>
                    <a:pt x="15337" y="11305"/>
                    <a:pt x="15345" y="11357"/>
                  </a:cubicBezTo>
                  <a:cubicBezTo>
                    <a:pt x="15356" y="11433"/>
                    <a:pt x="15357" y="11511"/>
                    <a:pt x="15359" y="11588"/>
                  </a:cubicBezTo>
                  <a:cubicBezTo>
                    <a:pt x="15360" y="11747"/>
                    <a:pt x="15346" y="11907"/>
                    <a:pt x="15328" y="12066"/>
                  </a:cubicBezTo>
                  <a:cubicBezTo>
                    <a:pt x="15242" y="12727"/>
                    <a:pt x="15095" y="13384"/>
                    <a:pt x="14947" y="14032"/>
                  </a:cubicBezTo>
                  <a:cubicBezTo>
                    <a:pt x="14852" y="14451"/>
                    <a:pt x="14739" y="14865"/>
                    <a:pt x="14628" y="15278"/>
                  </a:cubicBezTo>
                  <a:cubicBezTo>
                    <a:pt x="14583" y="14888"/>
                    <a:pt x="14570" y="14493"/>
                    <a:pt x="14600" y="14102"/>
                  </a:cubicBezTo>
                  <a:cubicBezTo>
                    <a:pt x="14642" y="13540"/>
                    <a:pt x="14781" y="13007"/>
                    <a:pt x="14939" y="12467"/>
                  </a:cubicBezTo>
                  <a:cubicBezTo>
                    <a:pt x="14949" y="12432"/>
                    <a:pt x="14921" y="12407"/>
                    <a:pt x="14894" y="12407"/>
                  </a:cubicBezTo>
                  <a:cubicBezTo>
                    <a:pt x="14879" y="12407"/>
                    <a:pt x="14863" y="12416"/>
                    <a:pt x="14855" y="12435"/>
                  </a:cubicBezTo>
                  <a:cubicBezTo>
                    <a:pt x="14444" y="13390"/>
                    <a:pt x="14387" y="14522"/>
                    <a:pt x="14557" y="15549"/>
                  </a:cubicBezTo>
                  <a:cubicBezTo>
                    <a:pt x="14547" y="15593"/>
                    <a:pt x="14533" y="15638"/>
                    <a:pt x="14522" y="15684"/>
                  </a:cubicBezTo>
                  <a:cubicBezTo>
                    <a:pt x="14520" y="15684"/>
                    <a:pt x="14520" y="15682"/>
                    <a:pt x="14519" y="15682"/>
                  </a:cubicBezTo>
                  <a:cubicBezTo>
                    <a:pt x="14509" y="15667"/>
                    <a:pt x="14493" y="15654"/>
                    <a:pt x="14478" y="15641"/>
                  </a:cubicBezTo>
                  <a:cubicBezTo>
                    <a:pt x="14463" y="15584"/>
                    <a:pt x="14451" y="15528"/>
                    <a:pt x="14437" y="15470"/>
                  </a:cubicBezTo>
                  <a:cubicBezTo>
                    <a:pt x="14434" y="15460"/>
                    <a:pt x="14429" y="15445"/>
                    <a:pt x="14424" y="15434"/>
                  </a:cubicBezTo>
                  <a:cubicBezTo>
                    <a:pt x="14280" y="14847"/>
                    <a:pt x="14153" y="14252"/>
                    <a:pt x="14124" y="13649"/>
                  </a:cubicBezTo>
                  <a:cubicBezTo>
                    <a:pt x="14095" y="13025"/>
                    <a:pt x="14183" y="12385"/>
                    <a:pt x="14463" y="11823"/>
                  </a:cubicBezTo>
                  <a:cubicBezTo>
                    <a:pt x="14534" y="11681"/>
                    <a:pt x="14618" y="11545"/>
                    <a:pt x="14713" y="11419"/>
                  </a:cubicBezTo>
                  <a:cubicBezTo>
                    <a:pt x="14784" y="11325"/>
                    <a:pt x="14912" y="11131"/>
                    <a:pt x="15024" y="11087"/>
                  </a:cubicBezTo>
                  <a:cubicBezTo>
                    <a:pt x="15095" y="11087"/>
                    <a:pt x="15164" y="11086"/>
                    <a:pt x="15235" y="11086"/>
                  </a:cubicBezTo>
                  <a:close/>
                  <a:moveTo>
                    <a:pt x="17048" y="10335"/>
                  </a:moveTo>
                  <a:cubicBezTo>
                    <a:pt x="17119" y="10335"/>
                    <a:pt x="17184" y="10364"/>
                    <a:pt x="17236" y="10434"/>
                  </a:cubicBezTo>
                  <a:cubicBezTo>
                    <a:pt x="17358" y="10599"/>
                    <a:pt x="17302" y="10897"/>
                    <a:pt x="17261" y="11078"/>
                  </a:cubicBezTo>
                  <a:cubicBezTo>
                    <a:pt x="17223" y="11250"/>
                    <a:pt x="17159" y="11413"/>
                    <a:pt x="17087" y="11574"/>
                  </a:cubicBezTo>
                  <a:cubicBezTo>
                    <a:pt x="16743" y="12318"/>
                    <a:pt x="16301" y="13028"/>
                    <a:pt x="15899" y="13740"/>
                  </a:cubicBezTo>
                  <a:cubicBezTo>
                    <a:pt x="15689" y="14116"/>
                    <a:pt x="15477" y="14491"/>
                    <a:pt x="15267" y="14868"/>
                  </a:cubicBezTo>
                  <a:cubicBezTo>
                    <a:pt x="15082" y="15199"/>
                    <a:pt x="14864" y="15535"/>
                    <a:pt x="14712" y="15884"/>
                  </a:cubicBezTo>
                  <a:cubicBezTo>
                    <a:pt x="14683" y="15864"/>
                    <a:pt x="14655" y="15844"/>
                    <a:pt x="14628" y="15824"/>
                  </a:cubicBezTo>
                  <a:lnTo>
                    <a:pt x="14628" y="15824"/>
                  </a:lnTo>
                  <a:cubicBezTo>
                    <a:pt x="14635" y="15827"/>
                    <a:pt x="14642" y="15828"/>
                    <a:pt x="14649" y="15828"/>
                  </a:cubicBezTo>
                  <a:cubicBezTo>
                    <a:pt x="14680" y="15828"/>
                    <a:pt x="14710" y="15806"/>
                    <a:pt x="14703" y="15767"/>
                  </a:cubicBezTo>
                  <a:cubicBezTo>
                    <a:pt x="14692" y="15718"/>
                    <a:pt x="14686" y="15667"/>
                    <a:pt x="14678" y="15614"/>
                  </a:cubicBezTo>
                  <a:cubicBezTo>
                    <a:pt x="14682" y="15599"/>
                    <a:pt x="14685" y="15584"/>
                    <a:pt x="14689" y="15569"/>
                  </a:cubicBezTo>
                  <a:cubicBezTo>
                    <a:pt x="14803" y="15200"/>
                    <a:pt x="14899" y="14824"/>
                    <a:pt x="14984" y="14444"/>
                  </a:cubicBezTo>
                  <a:cubicBezTo>
                    <a:pt x="15098" y="14045"/>
                    <a:pt x="15217" y="13649"/>
                    <a:pt x="15342" y="13255"/>
                  </a:cubicBezTo>
                  <a:cubicBezTo>
                    <a:pt x="15573" y="12514"/>
                    <a:pt x="15772" y="11701"/>
                    <a:pt x="16196" y="11043"/>
                  </a:cubicBezTo>
                  <a:cubicBezTo>
                    <a:pt x="16304" y="10876"/>
                    <a:pt x="16740" y="10335"/>
                    <a:pt x="17048" y="10335"/>
                  </a:cubicBezTo>
                  <a:close/>
                  <a:moveTo>
                    <a:pt x="17971" y="11508"/>
                  </a:moveTo>
                  <a:cubicBezTo>
                    <a:pt x="18024" y="11508"/>
                    <a:pt x="18074" y="11525"/>
                    <a:pt x="18120" y="11565"/>
                  </a:cubicBezTo>
                  <a:cubicBezTo>
                    <a:pt x="18386" y="11799"/>
                    <a:pt x="18052" y="12331"/>
                    <a:pt x="17914" y="12551"/>
                  </a:cubicBezTo>
                  <a:cubicBezTo>
                    <a:pt x="17508" y="13201"/>
                    <a:pt x="16999" y="13807"/>
                    <a:pt x="16516" y="14400"/>
                  </a:cubicBezTo>
                  <a:cubicBezTo>
                    <a:pt x="16040" y="14987"/>
                    <a:pt x="15545" y="15560"/>
                    <a:pt x="15037" y="16121"/>
                  </a:cubicBezTo>
                  <a:cubicBezTo>
                    <a:pt x="15013" y="16105"/>
                    <a:pt x="14990" y="16087"/>
                    <a:pt x="14967" y="16071"/>
                  </a:cubicBezTo>
                  <a:cubicBezTo>
                    <a:pt x="15336" y="15365"/>
                    <a:pt x="15705" y="14659"/>
                    <a:pt x="16084" y="13957"/>
                  </a:cubicBezTo>
                  <a:cubicBezTo>
                    <a:pt x="16451" y="13282"/>
                    <a:pt x="16810" y="12579"/>
                    <a:pt x="17324" y="12001"/>
                  </a:cubicBezTo>
                  <a:cubicBezTo>
                    <a:pt x="17440" y="11868"/>
                    <a:pt x="17730" y="11508"/>
                    <a:pt x="17971" y="11508"/>
                  </a:cubicBezTo>
                  <a:close/>
                  <a:moveTo>
                    <a:pt x="19316" y="14945"/>
                  </a:moveTo>
                  <a:cubicBezTo>
                    <a:pt x="19367" y="14945"/>
                    <a:pt x="19409" y="14961"/>
                    <a:pt x="19407" y="15017"/>
                  </a:cubicBezTo>
                  <a:cubicBezTo>
                    <a:pt x="19402" y="15074"/>
                    <a:pt x="19294" y="15135"/>
                    <a:pt x="19253" y="15164"/>
                  </a:cubicBezTo>
                  <a:cubicBezTo>
                    <a:pt x="19033" y="15332"/>
                    <a:pt x="18787" y="15467"/>
                    <a:pt x="18531" y="15570"/>
                  </a:cubicBezTo>
                  <a:cubicBezTo>
                    <a:pt x="17677" y="15925"/>
                    <a:pt x="16739" y="15986"/>
                    <a:pt x="15847" y="16220"/>
                  </a:cubicBezTo>
                  <a:cubicBezTo>
                    <a:pt x="16267" y="16007"/>
                    <a:pt x="16691" y="15804"/>
                    <a:pt x="17129" y="15630"/>
                  </a:cubicBezTo>
                  <a:cubicBezTo>
                    <a:pt x="17677" y="15410"/>
                    <a:pt x="18236" y="15220"/>
                    <a:pt x="18805" y="15065"/>
                  </a:cubicBezTo>
                  <a:cubicBezTo>
                    <a:pt x="18945" y="15028"/>
                    <a:pt x="19084" y="14991"/>
                    <a:pt x="19225" y="14957"/>
                  </a:cubicBezTo>
                  <a:cubicBezTo>
                    <a:pt x="19253" y="14950"/>
                    <a:pt x="19286" y="14945"/>
                    <a:pt x="19316" y="14945"/>
                  </a:cubicBezTo>
                  <a:close/>
                  <a:moveTo>
                    <a:pt x="19784" y="12742"/>
                  </a:moveTo>
                  <a:cubicBezTo>
                    <a:pt x="19797" y="12742"/>
                    <a:pt x="19809" y="12742"/>
                    <a:pt x="19821" y="12744"/>
                  </a:cubicBezTo>
                  <a:cubicBezTo>
                    <a:pt x="19862" y="12750"/>
                    <a:pt x="19985" y="12778"/>
                    <a:pt x="19992" y="12838"/>
                  </a:cubicBezTo>
                  <a:cubicBezTo>
                    <a:pt x="19997" y="12865"/>
                    <a:pt x="19948" y="12934"/>
                    <a:pt x="19934" y="12960"/>
                  </a:cubicBezTo>
                  <a:cubicBezTo>
                    <a:pt x="19747" y="13312"/>
                    <a:pt x="19487" y="13625"/>
                    <a:pt x="19204" y="13902"/>
                  </a:cubicBezTo>
                  <a:cubicBezTo>
                    <a:pt x="18413" y="14676"/>
                    <a:pt x="17416" y="15157"/>
                    <a:pt x="16438" y="15662"/>
                  </a:cubicBezTo>
                  <a:cubicBezTo>
                    <a:pt x="16758" y="15427"/>
                    <a:pt x="17074" y="15184"/>
                    <a:pt x="17382" y="14935"/>
                  </a:cubicBezTo>
                  <a:cubicBezTo>
                    <a:pt x="17422" y="14902"/>
                    <a:pt x="17389" y="14846"/>
                    <a:pt x="17349" y="14846"/>
                  </a:cubicBezTo>
                  <a:cubicBezTo>
                    <a:pt x="17339" y="14846"/>
                    <a:pt x="17328" y="14850"/>
                    <a:pt x="17318" y="14858"/>
                  </a:cubicBezTo>
                  <a:cubicBezTo>
                    <a:pt x="16883" y="15221"/>
                    <a:pt x="16434" y="15569"/>
                    <a:pt x="15977" y="15908"/>
                  </a:cubicBezTo>
                  <a:cubicBezTo>
                    <a:pt x="15743" y="16034"/>
                    <a:pt x="15512" y="16163"/>
                    <a:pt x="15288" y="16304"/>
                  </a:cubicBezTo>
                  <a:cubicBezTo>
                    <a:pt x="15254" y="16280"/>
                    <a:pt x="15218" y="16256"/>
                    <a:pt x="15186" y="16229"/>
                  </a:cubicBezTo>
                  <a:cubicBezTo>
                    <a:pt x="15827" y="15611"/>
                    <a:pt x="16484" y="15010"/>
                    <a:pt x="17161" y="14431"/>
                  </a:cubicBezTo>
                  <a:cubicBezTo>
                    <a:pt x="17764" y="13916"/>
                    <a:pt x="18379" y="13398"/>
                    <a:pt x="19069" y="13005"/>
                  </a:cubicBezTo>
                  <a:cubicBezTo>
                    <a:pt x="19223" y="12916"/>
                    <a:pt x="19384" y="12835"/>
                    <a:pt x="19557" y="12787"/>
                  </a:cubicBezTo>
                  <a:cubicBezTo>
                    <a:pt x="19625" y="12768"/>
                    <a:pt x="19709" y="12742"/>
                    <a:pt x="19784" y="12742"/>
                  </a:cubicBezTo>
                  <a:close/>
                  <a:moveTo>
                    <a:pt x="18665" y="16254"/>
                  </a:moveTo>
                  <a:cubicBezTo>
                    <a:pt x="18856" y="16254"/>
                    <a:pt x="19046" y="16264"/>
                    <a:pt x="19233" y="16290"/>
                  </a:cubicBezTo>
                  <a:cubicBezTo>
                    <a:pt x="19450" y="16318"/>
                    <a:pt x="20018" y="16457"/>
                    <a:pt x="19747" y="16790"/>
                  </a:cubicBezTo>
                  <a:cubicBezTo>
                    <a:pt x="19589" y="16986"/>
                    <a:pt x="19310" y="17025"/>
                    <a:pt x="19071" y="17025"/>
                  </a:cubicBezTo>
                  <a:cubicBezTo>
                    <a:pt x="19053" y="17025"/>
                    <a:pt x="19035" y="17025"/>
                    <a:pt x="19018" y="17024"/>
                  </a:cubicBezTo>
                  <a:cubicBezTo>
                    <a:pt x="18521" y="17012"/>
                    <a:pt x="18019" y="16929"/>
                    <a:pt x="17528" y="16843"/>
                  </a:cubicBezTo>
                  <a:cubicBezTo>
                    <a:pt x="17449" y="16822"/>
                    <a:pt x="17368" y="16797"/>
                    <a:pt x="17288" y="16776"/>
                  </a:cubicBezTo>
                  <a:cubicBezTo>
                    <a:pt x="16953" y="16684"/>
                    <a:pt x="16620" y="16595"/>
                    <a:pt x="16285" y="16502"/>
                  </a:cubicBezTo>
                  <a:cubicBezTo>
                    <a:pt x="16217" y="16484"/>
                    <a:pt x="16150" y="16464"/>
                    <a:pt x="16082" y="16448"/>
                  </a:cubicBezTo>
                  <a:cubicBezTo>
                    <a:pt x="16160" y="16440"/>
                    <a:pt x="16240" y="16433"/>
                    <a:pt x="16318" y="16426"/>
                  </a:cubicBezTo>
                  <a:cubicBezTo>
                    <a:pt x="16366" y="16420"/>
                    <a:pt x="16416" y="16417"/>
                    <a:pt x="16464" y="16413"/>
                  </a:cubicBezTo>
                  <a:cubicBezTo>
                    <a:pt x="17095" y="16467"/>
                    <a:pt x="17722" y="16562"/>
                    <a:pt x="18354" y="16609"/>
                  </a:cubicBezTo>
                  <a:cubicBezTo>
                    <a:pt x="18355" y="16609"/>
                    <a:pt x="18357" y="16609"/>
                    <a:pt x="18358" y="16609"/>
                  </a:cubicBezTo>
                  <a:cubicBezTo>
                    <a:pt x="18436" y="16609"/>
                    <a:pt x="18443" y="16499"/>
                    <a:pt x="18367" y="16484"/>
                  </a:cubicBezTo>
                  <a:cubicBezTo>
                    <a:pt x="18005" y="16409"/>
                    <a:pt x="17637" y="16372"/>
                    <a:pt x="17268" y="16346"/>
                  </a:cubicBezTo>
                  <a:cubicBezTo>
                    <a:pt x="17297" y="16343"/>
                    <a:pt x="17328" y="16341"/>
                    <a:pt x="17356" y="16339"/>
                  </a:cubicBezTo>
                  <a:cubicBezTo>
                    <a:pt x="17783" y="16306"/>
                    <a:pt x="18227" y="16254"/>
                    <a:pt x="18665" y="16254"/>
                  </a:cubicBezTo>
                  <a:close/>
                  <a:moveTo>
                    <a:pt x="15782" y="16637"/>
                  </a:moveTo>
                  <a:cubicBezTo>
                    <a:pt x="16380" y="16790"/>
                    <a:pt x="16985" y="16921"/>
                    <a:pt x="17595" y="17017"/>
                  </a:cubicBezTo>
                  <a:cubicBezTo>
                    <a:pt x="17890" y="17098"/>
                    <a:pt x="18184" y="17176"/>
                    <a:pt x="18479" y="17256"/>
                  </a:cubicBezTo>
                  <a:cubicBezTo>
                    <a:pt x="18639" y="17300"/>
                    <a:pt x="18806" y="17335"/>
                    <a:pt x="18965" y="17386"/>
                  </a:cubicBezTo>
                  <a:cubicBezTo>
                    <a:pt x="19221" y="17470"/>
                    <a:pt x="19292" y="17713"/>
                    <a:pt x="19070" y="17887"/>
                  </a:cubicBezTo>
                  <a:cubicBezTo>
                    <a:pt x="18906" y="18016"/>
                    <a:pt x="18669" y="18059"/>
                    <a:pt x="18445" y="18059"/>
                  </a:cubicBezTo>
                  <a:cubicBezTo>
                    <a:pt x="18349" y="18059"/>
                    <a:pt x="18255" y="18051"/>
                    <a:pt x="18171" y="18039"/>
                  </a:cubicBezTo>
                  <a:cubicBezTo>
                    <a:pt x="17893" y="18002"/>
                    <a:pt x="17625" y="17907"/>
                    <a:pt x="17373" y="17781"/>
                  </a:cubicBezTo>
                  <a:cubicBezTo>
                    <a:pt x="17027" y="17609"/>
                    <a:pt x="16721" y="17376"/>
                    <a:pt x="16419" y="17137"/>
                  </a:cubicBezTo>
                  <a:lnTo>
                    <a:pt x="16419" y="17137"/>
                  </a:lnTo>
                  <a:cubicBezTo>
                    <a:pt x="16847" y="17372"/>
                    <a:pt x="17266" y="17623"/>
                    <a:pt x="17693" y="17859"/>
                  </a:cubicBezTo>
                  <a:cubicBezTo>
                    <a:pt x="17704" y="17865"/>
                    <a:pt x="17716" y="17868"/>
                    <a:pt x="17727" y="17868"/>
                  </a:cubicBezTo>
                  <a:cubicBezTo>
                    <a:pt x="17784" y="17868"/>
                    <a:pt x="17829" y="17794"/>
                    <a:pt x="17769" y="17754"/>
                  </a:cubicBezTo>
                  <a:cubicBezTo>
                    <a:pt x="17196" y="17371"/>
                    <a:pt x="16573" y="17064"/>
                    <a:pt x="15953" y="16766"/>
                  </a:cubicBezTo>
                  <a:cubicBezTo>
                    <a:pt x="15895" y="16724"/>
                    <a:pt x="15838" y="16680"/>
                    <a:pt x="15782" y="16637"/>
                  </a:cubicBezTo>
                  <a:close/>
                  <a:moveTo>
                    <a:pt x="18392" y="20329"/>
                  </a:moveTo>
                  <a:lnTo>
                    <a:pt x="18392" y="20329"/>
                  </a:lnTo>
                  <a:cubicBezTo>
                    <a:pt x="18621" y="20428"/>
                    <a:pt x="18711" y="20726"/>
                    <a:pt x="18791" y="20943"/>
                  </a:cubicBezTo>
                  <a:cubicBezTo>
                    <a:pt x="18857" y="21122"/>
                    <a:pt x="18914" y="21302"/>
                    <a:pt x="18962" y="21487"/>
                  </a:cubicBezTo>
                  <a:cubicBezTo>
                    <a:pt x="19066" y="21870"/>
                    <a:pt x="19133" y="22263"/>
                    <a:pt x="19188" y="22654"/>
                  </a:cubicBezTo>
                  <a:cubicBezTo>
                    <a:pt x="19223" y="22908"/>
                    <a:pt x="19255" y="23161"/>
                    <a:pt x="19289" y="23415"/>
                  </a:cubicBezTo>
                  <a:cubicBezTo>
                    <a:pt x="19317" y="23857"/>
                    <a:pt x="19381" y="24300"/>
                    <a:pt x="19482" y="24734"/>
                  </a:cubicBezTo>
                  <a:cubicBezTo>
                    <a:pt x="19456" y="24721"/>
                    <a:pt x="19429" y="24714"/>
                    <a:pt x="19402" y="24714"/>
                  </a:cubicBezTo>
                  <a:cubicBezTo>
                    <a:pt x="19397" y="24704"/>
                    <a:pt x="19389" y="24693"/>
                    <a:pt x="19381" y="24684"/>
                  </a:cubicBezTo>
                  <a:cubicBezTo>
                    <a:pt x="19032" y="23745"/>
                    <a:pt x="18727" y="22785"/>
                    <a:pt x="18474" y="21816"/>
                  </a:cubicBezTo>
                  <a:cubicBezTo>
                    <a:pt x="18468" y="21791"/>
                    <a:pt x="18448" y="21780"/>
                    <a:pt x="18428" y="21780"/>
                  </a:cubicBezTo>
                  <a:cubicBezTo>
                    <a:pt x="18402" y="21780"/>
                    <a:pt x="18377" y="21798"/>
                    <a:pt x="18385" y="21831"/>
                  </a:cubicBezTo>
                  <a:cubicBezTo>
                    <a:pt x="18574" y="22627"/>
                    <a:pt x="18808" y="23409"/>
                    <a:pt x="19077" y="24181"/>
                  </a:cubicBezTo>
                  <a:cubicBezTo>
                    <a:pt x="18848" y="23684"/>
                    <a:pt x="18621" y="23183"/>
                    <a:pt x="18425" y="22675"/>
                  </a:cubicBezTo>
                  <a:cubicBezTo>
                    <a:pt x="18138" y="21924"/>
                    <a:pt x="17991" y="21061"/>
                    <a:pt x="18392" y="20329"/>
                  </a:cubicBezTo>
                  <a:close/>
                  <a:moveTo>
                    <a:pt x="19913" y="20710"/>
                  </a:moveTo>
                  <a:cubicBezTo>
                    <a:pt x="19971" y="20710"/>
                    <a:pt x="19973" y="20790"/>
                    <a:pt x="19977" y="20838"/>
                  </a:cubicBezTo>
                  <a:cubicBezTo>
                    <a:pt x="20005" y="21120"/>
                    <a:pt x="19984" y="21414"/>
                    <a:pt x="19977" y="21697"/>
                  </a:cubicBezTo>
                  <a:cubicBezTo>
                    <a:pt x="19954" y="22749"/>
                    <a:pt x="19856" y="23802"/>
                    <a:pt x="19699" y="24842"/>
                  </a:cubicBezTo>
                  <a:lnTo>
                    <a:pt x="19687" y="24838"/>
                  </a:lnTo>
                  <a:cubicBezTo>
                    <a:pt x="19648" y="24665"/>
                    <a:pt x="19614" y="24491"/>
                    <a:pt x="19584" y="24316"/>
                  </a:cubicBezTo>
                  <a:cubicBezTo>
                    <a:pt x="19571" y="24245"/>
                    <a:pt x="19565" y="24174"/>
                    <a:pt x="19555" y="24101"/>
                  </a:cubicBezTo>
                  <a:lnTo>
                    <a:pt x="19555" y="24101"/>
                  </a:lnTo>
                  <a:cubicBezTo>
                    <a:pt x="19567" y="24110"/>
                    <a:pt x="19581" y="24114"/>
                    <a:pt x="19596" y="24114"/>
                  </a:cubicBezTo>
                  <a:cubicBezTo>
                    <a:pt x="19623" y="24114"/>
                    <a:pt x="19649" y="24099"/>
                    <a:pt x="19651" y="24064"/>
                  </a:cubicBezTo>
                  <a:cubicBezTo>
                    <a:pt x="19669" y="23738"/>
                    <a:pt x="19685" y="23409"/>
                    <a:pt x="19700" y="23083"/>
                  </a:cubicBezTo>
                  <a:cubicBezTo>
                    <a:pt x="19702" y="23041"/>
                    <a:pt x="19669" y="23018"/>
                    <a:pt x="19637" y="23018"/>
                  </a:cubicBezTo>
                  <a:cubicBezTo>
                    <a:pt x="19609" y="23018"/>
                    <a:pt x="19582" y="23035"/>
                    <a:pt x="19580" y="23071"/>
                  </a:cubicBezTo>
                  <a:cubicBezTo>
                    <a:pt x="19565" y="23364"/>
                    <a:pt x="19551" y="23657"/>
                    <a:pt x="19536" y="23951"/>
                  </a:cubicBezTo>
                  <a:cubicBezTo>
                    <a:pt x="19496" y="23649"/>
                    <a:pt x="19468" y="23345"/>
                    <a:pt x="19463" y="23039"/>
                  </a:cubicBezTo>
                  <a:cubicBezTo>
                    <a:pt x="19456" y="22504"/>
                    <a:pt x="19496" y="21966"/>
                    <a:pt x="19599" y="21441"/>
                  </a:cubicBezTo>
                  <a:cubicBezTo>
                    <a:pt x="19628" y="21298"/>
                    <a:pt x="19662" y="21153"/>
                    <a:pt x="19709" y="21016"/>
                  </a:cubicBezTo>
                  <a:cubicBezTo>
                    <a:pt x="19733" y="20947"/>
                    <a:pt x="19761" y="20882"/>
                    <a:pt x="19792" y="20820"/>
                  </a:cubicBezTo>
                  <a:cubicBezTo>
                    <a:pt x="19801" y="20803"/>
                    <a:pt x="19822" y="20747"/>
                    <a:pt x="19841" y="20736"/>
                  </a:cubicBezTo>
                  <a:cubicBezTo>
                    <a:pt x="19871" y="20717"/>
                    <a:pt x="19895" y="20710"/>
                    <a:pt x="19913" y="20710"/>
                  </a:cubicBezTo>
                  <a:close/>
                  <a:moveTo>
                    <a:pt x="21022" y="20233"/>
                  </a:moveTo>
                  <a:cubicBezTo>
                    <a:pt x="21081" y="20233"/>
                    <a:pt x="21128" y="20276"/>
                    <a:pt x="21159" y="20349"/>
                  </a:cubicBezTo>
                  <a:cubicBezTo>
                    <a:pt x="21281" y="20640"/>
                    <a:pt x="21163" y="21034"/>
                    <a:pt x="21105" y="21329"/>
                  </a:cubicBezTo>
                  <a:cubicBezTo>
                    <a:pt x="20967" y="22037"/>
                    <a:pt x="20757" y="22727"/>
                    <a:pt x="20522" y="23406"/>
                  </a:cubicBezTo>
                  <a:cubicBezTo>
                    <a:pt x="20404" y="23700"/>
                    <a:pt x="20293" y="23996"/>
                    <a:pt x="20183" y="24294"/>
                  </a:cubicBezTo>
                  <a:cubicBezTo>
                    <a:pt x="20290" y="23764"/>
                    <a:pt x="20411" y="23236"/>
                    <a:pt x="20544" y="22711"/>
                  </a:cubicBezTo>
                  <a:cubicBezTo>
                    <a:pt x="20552" y="22680"/>
                    <a:pt x="20527" y="22658"/>
                    <a:pt x="20504" y="22658"/>
                  </a:cubicBezTo>
                  <a:cubicBezTo>
                    <a:pt x="20491" y="22658"/>
                    <a:pt x="20478" y="22665"/>
                    <a:pt x="20472" y="22683"/>
                  </a:cubicBezTo>
                  <a:cubicBezTo>
                    <a:pt x="20241" y="23425"/>
                    <a:pt x="20075" y="24189"/>
                    <a:pt x="19939" y="24955"/>
                  </a:cubicBezTo>
                  <a:cubicBezTo>
                    <a:pt x="19927" y="24951"/>
                    <a:pt x="19917" y="24947"/>
                    <a:pt x="19907" y="24941"/>
                  </a:cubicBezTo>
                  <a:cubicBezTo>
                    <a:pt x="19931" y="24633"/>
                    <a:pt x="19956" y="24324"/>
                    <a:pt x="19984" y="24018"/>
                  </a:cubicBezTo>
                  <a:cubicBezTo>
                    <a:pt x="19995" y="23917"/>
                    <a:pt x="20004" y="23816"/>
                    <a:pt x="20014" y="23715"/>
                  </a:cubicBezTo>
                  <a:cubicBezTo>
                    <a:pt x="20046" y="23408"/>
                    <a:pt x="20083" y="23100"/>
                    <a:pt x="20133" y="22793"/>
                  </a:cubicBezTo>
                  <a:cubicBezTo>
                    <a:pt x="20234" y="22160"/>
                    <a:pt x="20380" y="21531"/>
                    <a:pt x="20610" y="20933"/>
                  </a:cubicBezTo>
                  <a:cubicBezTo>
                    <a:pt x="20669" y="20779"/>
                    <a:pt x="20734" y="20628"/>
                    <a:pt x="20805" y="20479"/>
                  </a:cubicBezTo>
                  <a:cubicBezTo>
                    <a:pt x="20832" y="20424"/>
                    <a:pt x="20858" y="20316"/>
                    <a:pt x="20905" y="20281"/>
                  </a:cubicBezTo>
                  <a:cubicBezTo>
                    <a:pt x="20948" y="20248"/>
                    <a:pt x="20987" y="20233"/>
                    <a:pt x="21022" y="20233"/>
                  </a:cubicBezTo>
                  <a:close/>
                  <a:moveTo>
                    <a:pt x="23415" y="21061"/>
                  </a:moveTo>
                  <a:cubicBezTo>
                    <a:pt x="23337" y="21440"/>
                    <a:pt x="23063" y="21799"/>
                    <a:pt x="22865" y="22116"/>
                  </a:cubicBezTo>
                  <a:cubicBezTo>
                    <a:pt x="22624" y="22508"/>
                    <a:pt x="22367" y="22890"/>
                    <a:pt x="22098" y="23264"/>
                  </a:cubicBezTo>
                  <a:cubicBezTo>
                    <a:pt x="21708" y="23803"/>
                    <a:pt x="21289" y="24321"/>
                    <a:pt x="20844" y="24818"/>
                  </a:cubicBezTo>
                  <a:cubicBezTo>
                    <a:pt x="20777" y="24875"/>
                    <a:pt x="20716" y="24937"/>
                    <a:pt x="20655" y="24997"/>
                  </a:cubicBezTo>
                  <a:cubicBezTo>
                    <a:pt x="20807" y="24738"/>
                    <a:pt x="20922" y="24448"/>
                    <a:pt x="21058" y="24192"/>
                  </a:cubicBezTo>
                  <a:cubicBezTo>
                    <a:pt x="21278" y="23776"/>
                    <a:pt x="21516" y="23371"/>
                    <a:pt x="21770" y="22975"/>
                  </a:cubicBezTo>
                  <a:cubicBezTo>
                    <a:pt x="22033" y="22565"/>
                    <a:pt x="22316" y="22170"/>
                    <a:pt x="22616" y="21787"/>
                  </a:cubicBezTo>
                  <a:cubicBezTo>
                    <a:pt x="22802" y="21548"/>
                    <a:pt x="23070" y="21109"/>
                    <a:pt x="23415" y="21061"/>
                  </a:cubicBezTo>
                  <a:close/>
                  <a:moveTo>
                    <a:pt x="22213" y="20781"/>
                  </a:moveTo>
                  <a:cubicBezTo>
                    <a:pt x="22227" y="21138"/>
                    <a:pt x="22011" y="21513"/>
                    <a:pt x="21879" y="21827"/>
                  </a:cubicBezTo>
                  <a:cubicBezTo>
                    <a:pt x="21716" y="22216"/>
                    <a:pt x="21546" y="22600"/>
                    <a:pt x="21367" y="22983"/>
                  </a:cubicBezTo>
                  <a:cubicBezTo>
                    <a:pt x="21031" y="23705"/>
                    <a:pt x="20662" y="24409"/>
                    <a:pt x="20290" y="25116"/>
                  </a:cubicBezTo>
                  <a:cubicBezTo>
                    <a:pt x="20239" y="25093"/>
                    <a:pt x="20190" y="25068"/>
                    <a:pt x="20139" y="25046"/>
                  </a:cubicBezTo>
                  <a:cubicBezTo>
                    <a:pt x="20350" y="24496"/>
                    <a:pt x="20559" y="23945"/>
                    <a:pt x="20744" y="23385"/>
                  </a:cubicBezTo>
                  <a:cubicBezTo>
                    <a:pt x="20830" y="23173"/>
                    <a:pt x="20918" y="22962"/>
                    <a:pt x="21011" y="22755"/>
                  </a:cubicBezTo>
                  <a:cubicBezTo>
                    <a:pt x="21183" y="22370"/>
                    <a:pt x="21373" y="21992"/>
                    <a:pt x="21584" y="21627"/>
                  </a:cubicBezTo>
                  <a:cubicBezTo>
                    <a:pt x="21684" y="21455"/>
                    <a:pt x="21787" y="21285"/>
                    <a:pt x="21898" y="21119"/>
                  </a:cubicBezTo>
                  <a:cubicBezTo>
                    <a:pt x="21963" y="21023"/>
                    <a:pt x="22074" y="20813"/>
                    <a:pt x="22213" y="20781"/>
                  </a:cubicBezTo>
                  <a:close/>
                  <a:moveTo>
                    <a:pt x="23405" y="23573"/>
                  </a:moveTo>
                  <a:cubicBezTo>
                    <a:pt x="23633" y="23573"/>
                    <a:pt x="23485" y="23874"/>
                    <a:pt x="23389" y="23981"/>
                  </a:cubicBezTo>
                  <a:cubicBezTo>
                    <a:pt x="23294" y="24087"/>
                    <a:pt x="23188" y="24186"/>
                    <a:pt x="23075" y="24277"/>
                  </a:cubicBezTo>
                  <a:cubicBezTo>
                    <a:pt x="22844" y="24463"/>
                    <a:pt x="22587" y="24615"/>
                    <a:pt x="22322" y="24741"/>
                  </a:cubicBezTo>
                  <a:cubicBezTo>
                    <a:pt x="21885" y="24947"/>
                    <a:pt x="21423" y="25087"/>
                    <a:pt x="20957" y="25211"/>
                  </a:cubicBezTo>
                  <a:cubicBezTo>
                    <a:pt x="21410" y="24923"/>
                    <a:pt x="21867" y="24642"/>
                    <a:pt x="22312" y="24343"/>
                  </a:cubicBezTo>
                  <a:cubicBezTo>
                    <a:pt x="22367" y="24306"/>
                    <a:pt x="22323" y="24238"/>
                    <a:pt x="22269" y="24238"/>
                  </a:cubicBezTo>
                  <a:cubicBezTo>
                    <a:pt x="22258" y="24238"/>
                    <a:pt x="22246" y="24242"/>
                    <a:pt x="22234" y="24249"/>
                  </a:cubicBezTo>
                  <a:cubicBezTo>
                    <a:pt x="21713" y="24579"/>
                    <a:pt x="21210" y="24938"/>
                    <a:pt x="20693" y="25279"/>
                  </a:cubicBezTo>
                  <a:cubicBezTo>
                    <a:pt x="20683" y="25273"/>
                    <a:pt x="20666" y="25268"/>
                    <a:pt x="20652" y="25260"/>
                  </a:cubicBezTo>
                  <a:cubicBezTo>
                    <a:pt x="20778" y="25137"/>
                    <a:pt x="20906" y="25012"/>
                    <a:pt x="21040" y="24896"/>
                  </a:cubicBezTo>
                  <a:cubicBezTo>
                    <a:pt x="21268" y="24697"/>
                    <a:pt x="21509" y="24516"/>
                    <a:pt x="21762" y="24350"/>
                  </a:cubicBezTo>
                  <a:cubicBezTo>
                    <a:pt x="22003" y="24189"/>
                    <a:pt x="22254" y="24045"/>
                    <a:pt x="22514" y="23917"/>
                  </a:cubicBezTo>
                  <a:cubicBezTo>
                    <a:pt x="22763" y="23792"/>
                    <a:pt x="23070" y="23625"/>
                    <a:pt x="23348" y="23578"/>
                  </a:cubicBezTo>
                  <a:cubicBezTo>
                    <a:pt x="23369" y="23574"/>
                    <a:pt x="23388" y="23573"/>
                    <a:pt x="23405" y="23573"/>
                  </a:cubicBezTo>
                  <a:close/>
                  <a:moveTo>
                    <a:pt x="21503" y="25391"/>
                  </a:moveTo>
                  <a:cubicBezTo>
                    <a:pt x="21730" y="25391"/>
                    <a:pt x="21958" y="25408"/>
                    <a:pt x="22183" y="25436"/>
                  </a:cubicBezTo>
                  <a:cubicBezTo>
                    <a:pt x="22394" y="25463"/>
                    <a:pt x="23596" y="25548"/>
                    <a:pt x="23393" y="25944"/>
                  </a:cubicBezTo>
                  <a:cubicBezTo>
                    <a:pt x="23351" y="26025"/>
                    <a:pt x="23256" y="26050"/>
                    <a:pt x="23148" y="26050"/>
                  </a:cubicBezTo>
                  <a:cubicBezTo>
                    <a:pt x="22995" y="26050"/>
                    <a:pt x="22817" y="26000"/>
                    <a:pt x="22722" y="25985"/>
                  </a:cubicBezTo>
                  <a:cubicBezTo>
                    <a:pt x="22474" y="25947"/>
                    <a:pt x="22224" y="25910"/>
                    <a:pt x="21976" y="25873"/>
                  </a:cubicBezTo>
                  <a:cubicBezTo>
                    <a:pt x="21601" y="25818"/>
                    <a:pt x="21230" y="25753"/>
                    <a:pt x="20882" y="25607"/>
                  </a:cubicBezTo>
                  <a:cubicBezTo>
                    <a:pt x="20893" y="25580"/>
                    <a:pt x="20899" y="25548"/>
                    <a:pt x="20899" y="25516"/>
                  </a:cubicBezTo>
                  <a:cubicBezTo>
                    <a:pt x="21312" y="25635"/>
                    <a:pt x="21738" y="25720"/>
                    <a:pt x="22166" y="25743"/>
                  </a:cubicBezTo>
                  <a:cubicBezTo>
                    <a:pt x="22167" y="25743"/>
                    <a:pt x="22169" y="25743"/>
                    <a:pt x="22170" y="25743"/>
                  </a:cubicBezTo>
                  <a:cubicBezTo>
                    <a:pt x="22249" y="25743"/>
                    <a:pt x="22260" y="25624"/>
                    <a:pt x="22177" y="25614"/>
                  </a:cubicBezTo>
                  <a:cubicBezTo>
                    <a:pt x="21773" y="25558"/>
                    <a:pt x="21369" y="25500"/>
                    <a:pt x="20969" y="25425"/>
                  </a:cubicBezTo>
                  <a:cubicBezTo>
                    <a:pt x="21146" y="25401"/>
                    <a:pt x="21324" y="25391"/>
                    <a:pt x="21503" y="25391"/>
                  </a:cubicBezTo>
                  <a:close/>
                  <a:moveTo>
                    <a:pt x="42561" y="26424"/>
                  </a:moveTo>
                  <a:cubicBezTo>
                    <a:pt x="42569" y="26424"/>
                    <a:pt x="42578" y="26427"/>
                    <a:pt x="42582" y="26427"/>
                  </a:cubicBezTo>
                  <a:cubicBezTo>
                    <a:pt x="42611" y="26430"/>
                    <a:pt x="42636" y="26437"/>
                    <a:pt x="42665" y="26444"/>
                  </a:cubicBezTo>
                  <a:cubicBezTo>
                    <a:pt x="42669" y="26445"/>
                    <a:pt x="42700" y="26456"/>
                    <a:pt x="42707" y="26458"/>
                  </a:cubicBezTo>
                  <a:cubicBezTo>
                    <a:pt x="42717" y="26462"/>
                    <a:pt x="42724" y="26465"/>
                    <a:pt x="42726" y="26465"/>
                  </a:cubicBezTo>
                  <a:cubicBezTo>
                    <a:pt x="42752" y="26476"/>
                    <a:pt x="42777" y="26489"/>
                    <a:pt x="42802" y="26505"/>
                  </a:cubicBezTo>
                  <a:cubicBezTo>
                    <a:pt x="42816" y="26513"/>
                    <a:pt x="42831" y="26522"/>
                    <a:pt x="42846" y="26530"/>
                  </a:cubicBezTo>
                  <a:cubicBezTo>
                    <a:pt x="42849" y="26533"/>
                    <a:pt x="42848" y="26533"/>
                    <a:pt x="42849" y="26533"/>
                  </a:cubicBezTo>
                  <a:cubicBezTo>
                    <a:pt x="42849" y="26534"/>
                    <a:pt x="42849" y="26534"/>
                    <a:pt x="42849" y="26534"/>
                  </a:cubicBezTo>
                  <a:cubicBezTo>
                    <a:pt x="42850" y="26534"/>
                    <a:pt x="42850" y="26534"/>
                    <a:pt x="42852" y="26535"/>
                  </a:cubicBezTo>
                  <a:cubicBezTo>
                    <a:pt x="42873" y="26556"/>
                    <a:pt x="42901" y="26573"/>
                    <a:pt x="42924" y="26594"/>
                  </a:cubicBezTo>
                  <a:cubicBezTo>
                    <a:pt x="42937" y="26607"/>
                    <a:pt x="42948" y="26618"/>
                    <a:pt x="42961" y="26630"/>
                  </a:cubicBezTo>
                  <a:cubicBezTo>
                    <a:pt x="42965" y="26634"/>
                    <a:pt x="42975" y="26647"/>
                    <a:pt x="42981" y="26654"/>
                  </a:cubicBezTo>
                  <a:cubicBezTo>
                    <a:pt x="42995" y="26672"/>
                    <a:pt x="43009" y="26691"/>
                    <a:pt x="43022" y="26710"/>
                  </a:cubicBezTo>
                  <a:cubicBezTo>
                    <a:pt x="43033" y="26729"/>
                    <a:pt x="43046" y="26750"/>
                    <a:pt x="43058" y="26770"/>
                  </a:cubicBezTo>
                  <a:cubicBezTo>
                    <a:pt x="43060" y="26777"/>
                    <a:pt x="43067" y="26793"/>
                    <a:pt x="43069" y="26797"/>
                  </a:cubicBezTo>
                  <a:cubicBezTo>
                    <a:pt x="43073" y="26807"/>
                    <a:pt x="43079" y="26818"/>
                    <a:pt x="43082" y="26828"/>
                  </a:cubicBezTo>
                  <a:cubicBezTo>
                    <a:pt x="43089" y="26849"/>
                    <a:pt x="43094" y="26871"/>
                    <a:pt x="43101" y="26892"/>
                  </a:cubicBezTo>
                  <a:lnTo>
                    <a:pt x="43101" y="26895"/>
                  </a:lnTo>
                  <a:cubicBezTo>
                    <a:pt x="43107" y="26926"/>
                    <a:pt x="43110" y="26959"/>
                    <a:pt x="43110" y="26990"/>
                  </a:cubicBezTo>
                  <a:lnTo>
                    <a:pt x="43110" y="27024"/>
                  </a:lnTo>
                  <a:lnTo>
                    <a:pt x="43110" y="27028"/>
                  </a:lnTo>
                  <a:cubicBezTo>
                    <a:pt x="43110" y="27033"/>
                    <a:pt x="43110" y="27031"/>
                    <a:pt x="43109" y="27035"/>
                  </a:cubicBezTo>
                  <a:cubicBezTo>
                    <a:pt x="43103" y="27064"/>
                    <a:pt x="43100" y="27092"/>
                    <a:pt x="43093" y="27119"/>
                  </a:cubicBezTo>
                  <a:cubicBezTo>
                    <a:pt x="43090" y="27123"/>
                    <a:pt x="43083" y="27150"/>
                    <a:pt x="43080" y="27160"/>
                  </a:cubicBezTo>
                  <a:lnTo>
                    <a:pt x="43073" y="27177"/>
                  </a:lnTo>
                  <a:cubicBezTo>
                    <a:pt x="43062" y="27204"/>
                    <a:pt x="43048" y="27230"/>
                    <a:pt x="43036" y="27254"/>
                  </a:cubicBezTo>
                  <a:lnTo>
                    <a:pt x="43009" y="27296"/>
                  </a:lnTo>
                  <a:cubicBezTo>
                    <a:pt x="42988" y="27323"/>
                    <a:pt x="42968" y="27350"/>
                    <a:pt x="42945" y="27374"/>
                  </a:cubicBezTo>
                  <a:lnTo>
                    <a:pt x="42913" y="27407"/>
                  </a:lnTo>
                  <a:cubicBezTo>
                    <a:pt x="42926" y="27389"/>
                    <a:pt x="42940" y="27372"/>
                    <a:pt x="42951" y="27353"/>
                  </a:cubicBezTo>
                  <a:cubicBezTo>
                    <a:pt x="43116" y="27003"/>
                    <a:pt x="42870" y="26620"/>
                    <a:pt x="42561" y="26424"/>
                  </a:cubicBezTo>
                  <a:close/>
                  <a:moveTo>
                    <a:pt x="26105" y="20161"/>
                  </a:moveTo>
                  <a:cubicBezTo>
                    <a:pt x="26152" y="20161"/>
                    <a:pt x="26202" y="20172"/>
                    <a:pt x="26255" y="20195"/>
                  </a:cubicBezTo>
                  <a:cubicBezTo>
                    <a:pt x="26523" y="20315"/>
                    <a:pt x="26608" y="20703"/>
                    <a:pt x="26681" y="20954"/>
                  </a:cubicBezTo>
                  <a:cubicBezTo>
                    <a:pt x="26744" y="21181"/>
                    <a:pt x="26794" y="21411"/>
                    <a:pt x="26830" y="21645"/>
                  </a:cubicBezTo>
                  <a:cubicBezTo>
                    <a:pt x="26980" y="22634"/>
                    <a:pt x="26893" y="23642"/>
                    <a:pt x="26746" y="24625"/>
                  </a:cubicBezTo>
                  <a:cubicBezTo>
                    <a:pt x="26742" y="24665"/>
                    <a:pt x="26732" y="24706"/>
                    <a:pt x="26725" y="24748"/>
                  </a:cubicBezTo>
                  <a:cubicBezTo>
                    <a:pt x="26705" y="24828"/>
                    <a:pt x="26688" y="24910"/>
                    <a:pt x="26669" y="24989"/>
                  </a:cubicBezTo>
                  <a:cubicBezTo>
                    <a:pt x="26476" y="25855"/>
                    <a:pt x="26334" y="26733"/>
                    <a:pt x="26136" y="27599"/>
                  </a:cubicBezTo>
                  <a:cubicBezTo>
                    <a:pt x="26127" y="27593"/>
                    <a:pt x="26116" y="27587"/>
                    <a:pt x="26107" y="27584"/>
                  </a:cubicBezTo>
                  <a:cubicBezTo>
                    <a:pt x="26078" y="27570"/>
                    <a:pt x="26048" y="27556"/>
                    <a:pt x="26017" y="27543"/>
                  </a:cubicBezTo>
                  <a:cubicBezTo>
                    <a:pt x="25967" y="26587"/>
                    <a:pt x="25917" y="25632"/>
                    <a:pt x="25858" y="24676"/>
                  </a:cubicBezTo>
                  <a:cubicBezTo>
                    <a:pt x="25855" y="24644"/>
                    <a:pt x="25833" y="24630"/>
                    <a:pt x="25809" y="24630"/>
                  </a:cubicBezTo>
                  <a:cubicBezTo>
                    <a:pt x="25778" y="24630"/>
                    <a:pt x="25744" y="24654"/>
                    <a:pt x="25746" y="24696"/>
                  </a:cubicBezTo>
                  <a:cubicBezTo>
                    <a:pt x="25792" y="25635"/>
                    <a:pt x="25849" y="26573"/>
                    <a:pt x="25906" y="27512"/>
                  </a:cubicBezTo>
                  <a:cubicBezTo>
                    <a:pt x="25882" y="27507"/>
                    <a:pt x="25862" y="27499"/>
                    <a:pt x="25843" y="27499"/>
                  </a:cubicBezTo>
                  <a:cubicBezTo>
                    <a:pt x="25841" y="27499"/>
                    <a:pt x="25839" y="27499"/>
                    <a:pt x="25838" y="27499"/>
                  </a:cubicBezTo>
                  <a:cubicBezTo>
                    <a:pt x="25554" y="26458"/>
                    <a:pt x="25344" y="25391"/>
                    <a:pt x="25248" y="24320"/>
                  </a:cubicBezTo>
                  <a:cubicBezTo>
                    <a:pt x="25155" y="23300"/>
                    <a:pt x="25138" y="22243"/>
                    <a:pt x="25408" y="21250"/>
                  </a:cubicBezTo>
                  <a:cubicBezTo>
                    <a:pt x="25484" y="20971"/>
                    <a:pt x="25694" y="20161"/>
                    <a:pt x="26105" y="20161"/>
                  </a:cubicBezTo>
                  <a:close/>
                  <a:moveTo>
                    <a:pt x="30594" y="22636"/>
                  </a:moveTo>
                  <a:cubicBezTo>
                    <a:pt x="30687" y="22636"/>
                    <a:pt x="30763" y="22680"/>
                    <a:pt x="30724" y="22820"/>
                  </a:cubicBezTo>
                  <a:cubicBezTo>
                    <a:pt x="30694" y="22929"/>
                    <a:pt x="30645" y="23036"/>
                    <a:pt x="30595" y="23137"/>
                  </a:cubicBezTo>
                  <a:cubicBezTo>
                    <a:pt x="30497" y="23335"/>
                    <a:pt x="30378" y="23522"/>
                    <a:pt x="30250" y="23703"/>
                  </a:cubicBezTo>
                  <a:cubicBezTo>
                    <a:pt x="29423" y="24873"/>
                    <a:pt x="28458" y="25947"/>
                    <a:pt x="27482" y="27004"/>
                  </a:cubicBezTo>
                  <a:cubicBezTo>
                    <a:pt x="27901" y="26315"/>
                    <a:pt x="28318" y="25625"/>
                    <a:pt x="28721" y="24924"/>
                  </a:cubicBezTo>
                  <a:cubicBezTo>
                    <a:pt x="28743" y="24884"/>
                    <a:pt x="28708" y="24842"/>
                    <a:pt x="28673" y="24842"/>
                  </a:cubicBezTo>
                  <a:cubicBezTo>
                    <a:pt x="28660" y="24842"/>
                    <a:pt x="28647" y="24848"/>
                    <a:pt x="28637" y="24863"/>
                  </a:cubicBezTo>
                  <a:cubicBezTo>
                    <a:pt x="28105" y="25712"/>
                    <a:pt x="27596" y="26576"/>
                    <a:pt x="27084" y="27435"/>
                  </a:cubicBezTo>
                  <a:cubicBezTo>
                    <a:pt x="27011" y="27516"/>
                    <a:pt x="26936" y="27597"/>
                    <a:pt x="26864" y="27675"/>
                  </a:cubicBezTo>
                  <a:cubicBezTo>
                    <a:pt x="27211" y="26998"/>
                    <a:pt x="27566" y="26329"/>
                    <a:pt x="27948" y="25670"/>
                  </a:cubicBezTo>
                  <a:cubicBezTo>
                    <a:pt x="28397" y="24896"/>
                    <a:pt x="28867" y="24096"/>
                    <a:pt x="29470" y="23429"/>
                  </a:cubicBezTo>
                  <a:cubicBezTo>
                    <a:pt x="29732" y="23138"/>
                    <a:pt x="30056" y="22813"/>
                    <a:pt x="30430" y="22670"/>
                  </a:cubicBezTo>
                  <a:cubicBezTo>
                    <a:pt x="30479" y="22651"/>
                    <a:pt x="30539" y="22636"/>
                    <a:pt x="30594" y="22636"/>
                  </a:cubicBezTo>
                  <a:close/>
                  <a:moveTo>
                    <a:pt x="28745" y="21483"/>
                  </a:moveTo>
                  <a:cubicBezTo>
                    <a:pt x="29153" y="21483"/>
                    <a:pt x="28770" y="22595"/>
                    <a:pt x="28704" y="22792"/>
                  </a:cubicBezTo>
                  <a:cubicBezTo>
                    <a:pt x="28132" y="24520"/>
                    <a:pt x="27349" y="26181"/>
                    <a:pt x="26581" y="27831"/>
                  </a:cubicBezTo>
                  <a:cubicBezTo>
                    <a:pt x="26566" y="27821"/>
                    <a:pt x="26551" y="27813"/>
                    <a:pt x="26536" y="27804"/>
                  </a:cubicBezTo>
                  <a:cubicBezTo>
                    <a:pt x="26780" y="26963"/>
                    <a:pt x="27027" y="26123"/>
                    <a:pt x="27271" y="25282"/>
                  </a:cubicBezTo>
                  <a:cubicBezTo>
                    <a:pt x="27283" y="25238"/>
                    <a:pt x="27246" y="25207"/>
                    <a:pt x="27212" y="25207"/>
                  </a:cubicBezTo>
                  <a:cubicBezTo>
                    <a:pt x="27192" y="25207"/>
                    <a:pt x="27174" y="25217"/>
                    <a:pt x="27167" y="25242"/>
                  </a:cubicBezTo>
                  <a:cubicBezTo>
                    <a:pt x="26929" y="26081"/>
                    <a:pt x="26689" y="26919"/>
                    <a:pt x="26452" y="27760"/>
                  </a:cubicBezTo>
                  <a:cubicBezTo>
                    <a:pt x="26405" y="27736"/>
                    <a:pt x="26361" y="27714"/>
                    <a:pt x="26317" y="27692"/>
                  </a:cubicBezTo>
                  <a:cubicBezTo>
                    <a:pt x="26488" y="26987"/>
                    <a:pt x="26637" y="26269"/>
                    <a:pt x="26759" y="25550"/>
                  </a:cubicBezTo>
                  <a:cubicBezTo>
                    <a:pt x="26794" y="25378"/>
                    <a:pt x="26828" y="25204"/>
                    <a:pt x="26866" y="25032"/>
                  </a:cubicBezTo>
                  <a:cubicBezTo>
                    <a:pt x="27062" y="24154"/>
                    <a:pt x="27311" y="23270"/>
                    <a:pt x="27750" y="22480"/>
                  </a:cubicBezTo>
                  <a:cubicBezTo>
                    <a:pt x="27871" y="22264"/>
                    <a:pt x="28007" y="22054"/>
                    <a:pt x="28177" y="21874"/>
                  </a:cubicBezTo>
                  <a:cubicBezTo>
                    <a:pt x="28299" y="21742"/>
                    <a:pt x="28522" y="21508"/>
                    <a:pt x="28714" y="21485"/>
                  </a:cubicBezTo>
                  <a:cubicBezTo>
                    <a:pt x="28725" y="21484"/>
                    <a:pt x="28735" y="21483"/>
                    <a:pt x="28745" y="21483"/>
                  </a:cubicBezTo>
                  <a:close/>
                  <a:moveTo>
                    <a:pt x="31884" y="23259"/>
                  </a:moveTo>
                  <a:cubicBezTo>
                    <a:pt x="31899" y="23259"/>
                    <a:pt x="31915" y="23260"/>
                    <a:pt x="31930" y="23264"/>
                  </a:cubicBezTo>
                  <a:cubicBezTo>
                    <a:pt x="32078" y="23301"/>
                    <a:pt x="32106" y="23520"/>
                    <a:pt x="32102" y="23640"/>
                  </a:cubicBezTo>
                  <a:cubicBezTo>
                    <a:pt x="32092" y="24026"/>
                    <a:pt x="31782" y="24352"/>
                    <a:pt x="31526" y="24611"/>
                  </a:cubicBezTo>
                  <a:cubicBezTo>
                    <a:pt x="30761" y="25370"/>
                    <a:pt x="29966" y="26103"/>
                    <a:pt x="29129" y="26786"/>
                  </a:cubicBezTo>
                  <a:cubicBezTo>
                    <a:pt x="28478" y="27240"/>
                    <a:pt x="27838" y="27712"/>
                    <a:pt x="27201" y="28186"/>
                  </a:cubicBezTo>
                  <a:cubicBezTo>
                    <a:pt x="27149" y="28153"/>
                    <a:pt x="27093" y="28124"/>
                    <a:pt x="27038" y="28094"/>
                  </a:cubicBezTo>
                  <a:cubicBezTo>
                    <a:pt x="27845" y="27399"/>
                    <a:pt x="28656" y="26706"/>
                    <a:pt x="29454" y="26001"/>
                  </a:cubicBezTo>
                  <a:cubicBezTo>
                    <a:pt x="29501" y="25959"/>
                    <a:pt x="29461" y="25892"/>
                    <a:pt x="29413" y="25892"/>
                  </a:cubicBezTo>
                  <a:cubicBezTo>
                    <a:pt x="29401" y="25892"/>
                    <a:pt x="29388" y="25896"/>
                    <a:pt x="29376" y="25906"/>
                  </a:cubicBezTo>
                  <a:cubicBezTo>
                    <a:pt x="28553" y="26597"/>
                    <a:pt x="27743" y="27301"/>
                    <a:pt x="26929" y="28002"/>
                  </a:cubicBezTo>
                  <a:cubicBezTo>
                    <a:pt x="26922" y="28009"/>
                    <a:pt x="26922" y="28016"/>
                    <a:pt x="26918" y="28023"/>
                  </a:cubicBezTo>
                  <a:cubicBezTo>
                    <a:pt x="26902" y="28016"/>
                    <a:pt x="26888" y="28006"/>
                    <a:pt x="26872" y="27999"/>
                  </a:cubicBezTo>
                  <a:cubicBezTo>
                    <a:pt x="27519" y="27281"/>
                    <a:pt x="28180" y="26577"/>
                    <a:pt x="28864" y="25892"/>
                  </a:cubicBezTo>
                  <a:cubicBezTo>
                    <a:pt x="29561" y="25195"/>
                    <a:pt x="30270" y="24507"/>
                    <a:pt x="31009" y="23856"/>
                  </a:cubicBezTo>
                  <a:cubicBezTo>
                    <a:pt x="31205" y="23684"/>
                    <a:pt x="31408" y="23513"/>
                    <a:pt x="31626" y="23366"/>
                  </a:cubicBezTo>
                  <a:cubicBezTo>
                    <a:pt x="31698" y="23320"/>
                    <a:pt x="31791" y="23259"/>
                    <a:pt x="31884" y="23259"/>
                  </a:cubicBezTo>
                  <a:close/>
                  <a:moveTo>
                    <a:pt x="32563" y="25103"/>
                  </a:moveTo>
                  <a:cubicBezTo>
                    <a:pt x="32761" y="25103"/>
                    <a:pt x="33045" y="25176"/>
                    <a:pt x="33078" y="25407"/>
                  </a:cubicBezTo>
                  <a:cubicBezTo>
                    <a:pt x="33142" y="25849"/>
                    <a:pt x="32665" y="26173"/>
                    <a:pt x="32343" y="26377"/>
                  </a:cubicBezTo>
                  <a:cubicBezTo>
                    <a:pt x="31573" y="26868"/>
                    <a:pt x="30747" y="27271"/>
                    <a:pt x="29910" y="27640"/>
                  </a:cubicBezTo>
                  <a:cubicBezTo>
                    <a:pt x="29487" y="27826"/>
                    <a:pt x="29061" y="28003"/>
                    <a:pt x="28633" y="28179"/>
                  </a:cubicBezTo>
                  <a:cubicBezTo>
                    <a:pt x="28583" y="28200"/>
                    <a:pt x="28533" y="28219"/>
                    <a:pt x="28484" y="28240"/>
                  </a:cubicBezTo>
                  <a:cubicBezTo>
                    <a:pt x="28228" y="28321"/>
                    <a:pt x="27977" y="28403"/>
                    <a:pt x="27725" y="28494"/>
                  </a:cubicBezTo>
                  <a:lnTo>
                    <a:pt x="27723" y="28494"/>
                  </a:lnTo>
                  <a:cubicBezTo>
                    <a:pt x="28481" y="27992"/>
                    <a:pt x="29222" y="27465"/>
                    <a:pt x="29931" y="26898"/>
                  </a:cubicBezTo>
                  <a:cubicBezTo>
                    <a:pt x="29985" y="26856"/>
                    <a:pt x="29941" y="26786"/>
                    <a:pt x="29887" y="26786"/>
                  </a:cubicBezTo>
                  <a:cubicBezTo>
                    <a:pt x="29875" y="26786"/>
                    <a:pt x="29862" y="26790"/>
                    <a:pt x="29850" y="26798"/>
                  </a:cubicBezTo>
                  <a:cubicBezTo>
                    <a:pt x="29091" y="27332"/>
                    <a:pt x="28360" y="27904"/>
                    <a:pt x="27601" y="28439"/>
                  </a:cubicBezTo>
                  <a:cubicBezTo>
                    <a:pt x="27593" y="28436"/>
                    <a:pt x="27583" y="28431"/>
                    <a:pt x="27574" y="28427"/>
                  </a:cubicBezTo>
                  <a:cubicBezTo>
                    <a:pt x="27569" y="28421"/>
                    <a:pt x="27567" y="28416"/>
                    <a:pt x="27562" y="28410"/>
                  </a:cubicBezTo>
                  <a:cubicBezTo>
                    <a:pt x="27508" y="28366"/>
                    <a:pt x="27445" y="28329"/>
                    <a:pt x="27383" y="28291"/>
                  </a:cubicBezTo>
                  <a:cubicBezTo>
                    <a:pt x="28011" y="27878"/>
                    <a:pt x="28614" y="27434"/>
                    <a:pt x="29196" y="26960"/>
                  </a:cubicBezTo>
                  <a:cubicBezTo>
                    <a:pt x="29361" y="26844"/>
                    <a:pt x="29527" y="26729"/>
                    <a:pt x="29694" y="26615"/>
                  </a:cubicBezTo>
                  <a:cubicBezTo>
                    <a:pt x="30073" y="26360"/>
                    <a:pt x="30456" y="26112"/>
                    <a:pt x="30849" y="25875"/>
                  </a:cubicBezTo>
                  <a:cubicBezTo>
                    <a:pt x="31215" y="25651"/>
                    <a:pt x="31590" y="25412"/>
                    <a:pt x="31985" y="25243"/>
                  </a:cubicBezTo>
                  <a:cubicBezTo>
                    <a:pt x="32163" y="25168"/>
                    <a:pt x="32350" y="25106"/>
                    <a:pt x="32546" y="25103"/>
                  </a:cubicBezTo>
                  <a:cubicBezTo>
                    <a:pt x="32551" y="25103"/>
                    <a:pt x="32557" y="25103"/>
                    <a:pt x="32563" y="25103"/>
                  </a:cubicBezTo>
                  <a:close/>
                  <a:moveTo>
                    <a:pt x="32887" y="27634"/>
                  </a:moveTo>
                  <a:cubicBezTo>
                    <a:pt x="32947" y="27634"/>
                    <a:pt x="33006" y="27635"/>
                    <a:pt x="33065" y="27637"/>
                  </a:cubicBezTo>
                  <a:cubicBezTo>
                    <a:pt x="33176" y="27641"/>
                    <a:pt x="33401" y="27623"/>
                    <a:pt x="33364" y="27800"/>
                  </a:cubicBezTo>
                  <a:cubicBezTo>
                    <a:pt x="33347" y="27881"/>
                    <a:pt x="33237" y="27966"/>
                    <a:pt x="33180" y="28017"/>
                  </a:cubicBezTo>
                  <a:cubicBezTo>
                    <a:pt x="32868" y="28295"/>
                    <a:pt x="32485" y="28484"/>
                    <a:pt x="32102" y="28647"/>
                  </a:cubicBezTo>
                  <a:cubicBezTo>
                    <a:pt x="31480" y="28911"/>
                    <a:pt x="30859" y="29107"/>
                    <a:pt x="30195" y="29107"/>
                  </a:cubicBezTo>
                  <a:cubicBezTo>
                    <a:pt x="30063" y="29107"/>
                    <a:pt x="29929" y="29099"/>
                    <a:pt x="29793" y="29083"/>
                  </a:cubicBezTo>
                  <a:cubicBezTo>
                    <a:pt x="29389" y="29034"/>
                    <a:pt x="28988" y="28963"/>
                    <a:pt x="28582" y="28931"/>
                  </a:cubicBezTo>
                  <a:cubicBezTo>
                    <a:pt x="28531" y="28927"/>
                    <a:pt x="28480" y="28925"/>
                    <a:pt x="28427" y="28921"/>
                  </a:cubicBezTo>
                  <a:cubicBezTo>
                    <a:pt x="29142" y="28824"/>
                    <a:pt x="29859" y="28748"/>
                    <a:pt x="30574" y="28654"/>
                  </a:cubicBezTo>
                  <a:cubicBezTo>
                    <a:pt x="30668" y="28642"/>
                    <a:pt x="30643" y="28502"/>
                    <a:pt x="30553" y="28502"/>
                  </a:cubicBezTo>
                  <a:cubicBezTo>
                    <a:pt x="30551" y="28502"/>
                    <a:pt x="30549" y="28502"/>
                    <a:pt x="30547" y="28502"/>
                  </a:cubicBezTo>
                  <a:cubicBezTo>
                    <a:pt x="29640" y="28586"/>
                    <a:pt x="28738" y="28742"/>
                    <a:pt x="27838" y="28888"/>
                  </a:cubicBezTo>
                  <a:cubicBezTo>
                    <a:pt x="27835" y="28885"/>
                    <a:pt x="27830" y="28885"/>
                    <a:pt x="27823" y="28885"/>
                  </a:cubicBezTo>
                  <a:cubicBezTo>
                    <a:pt x="27830" y="28877"/>
                    <a:pt x="27838" y="28868"/>
                    <a:pt x="27845" y="28858"/>
                  </a:cubicBezTo>
                  <a:cubicBezTo>
                    <a:pt x="27857" y="28847"/>
                    <a:pt x="27858" y="28830"/>
                    <a:pt x="27865" y="28817"/>
                  </a:cubicBezTo>
                  <a:cubicBezTo>
                    <a:pt x="28570" y="28595"/>
                    <a:pt x="29276" y="28375"/>
                    <a:pt x="29976" y="28136"/>
                  </a:cubicBezTo>
                  <a:cubicBezTo>
                    <a:pt x="30015" y="28123"/>
                    <a:pt x="29993" y="28071"/>
                    <a:pt x="29957" y="28071"/>
                  </a:cubicBezTo>
                  <a:cubicBezTo>
                    <a:pt x="29953" y="28071"/>
                    <a:pt x="29949" y="28071"/>
                    <a:pt x="29945" y="28072"/>
                  </a:cubicBezTo>
                  <a:cubicBezTo>
                    <a:pt x="29257" y="28285"/>
                    <a:pt x="28573" y="28514"/>
                    <a:pt x="27891" y="28744"/>
                  </a:cubicBezTo>
                  <a:cubicBezTo>
                    <a:pt x="27894" y="28717"/>
                    <a:pt x="27896" y="28691"/>
                    <a:pt x="27892" y="28666"/>
                  </a:cubicBezTo>
                  <a:cubicBezTo>
                    <a:pt x="28133" y="28586"/>
                    <a:pt x="28369" y="28491"/>
                    <a:pt x="28603" y="28393"/>
                  </a:cubicBezTo>
                  <a:cubicBezTo>
                    <a:pt x="29078" y="28247"/>
                    <a:pt x="29559" y="28118"/>
                    <a:pt x="30044" y="28010"/>
                  </a:cubicBezTo>
                  <a:cubicBezTo>
                    <a:pt x="30839" y="27834"/>
                    <a:pt x="31652" y="27695"/>
                    <a:pt x="32466" y="27648"/>
                  </a:cubicBezTo>
                  <a:cubicBezTo>
                    <a:pt x="32607" y="27639"/>
                    <a:pt x="32747" y="27634"/>
                    <a:pt x="32887" y="27634"/>
                  </a:cubicBezTo>
                  <a:close/>
                  <a:moveTo>
                    <a:pt x="8866" y="19053"/>
                  </a:moveTo>
                  <a:lnTo>
                    <a:pt x="8866" y="19053"/>
                  </a:lnTo>
                  <a:cubicBezTo>
                    <a:pt x="8824" y="19155"/>
                    <a:pt x="8777" y="19252"/>
                    <a:pt x="8733" y="19354"/>
                  </a:cubicBezTo>
                  <a:cubicBezTo>
                    <a:pt x="8722" y="19348"/>
                    <a:pt x="8709" y="19344"/>
                    <a:pt x="8696" y="19344"/>
                  </a:cubicBezTo>
                  <a:cubicBezTo>
                    <a:pt x="8680" y="19344"/>
                    <a:pt x="8663" y="19349"/>
                    <a:pt x="8649" y="19364"/>
                  </a:cubicBezTo>
                  <a:cubicBezTo>
                    <a:pt x="7916" y="20153"/>
                    <a:pt x="7179" y="20967"/>
                    <a:pt x="6559" y="21851"/>
                  </a:cubicBezTo>
                  <a:cubicBezTo>
                    <a:pt x="6532" y="21890"/>
                    <a:pt x="6565" y="21929"/>
                    <a:pt x="6602" y="21929"/>
                  </a:cubicBezTo>
                  <a:cubicBezTo>
                    <a:pt x="6616" y="21929"/>
                    <a:pt x="6630" y="21924"/>
                    <a:pt x="6642" y="21911"/>
                  </a:cubicBezTo>
                  <a:cubicBezTo>
                    <a:pt x="7307" y="21130"/>
                    <a:pt x="7946" y="20330"/>
                    <a:pt x="8638" y="19571"/>
                  </a:cubicBezTo>
                  <a:lnTo>
                    <a:pt x="8638" y="19571"/>
                  </a:lnTo>
                  <a:cubicBezTo>
                    <a:pt x="8306" y="20288"/>
                    <a:pt x="7917" y="20980"/>
                    <a:pt x="7479" y="21636"/>
                  </a:cubicBezTo>
                  <a:cubicBezTo>
                    <a:pt x="7106" y="22195"/>
                    <a:pt x="6690" y="22725"/>
                    <a:pt x="6242" y="23225"/>
                  </a:cubicBezTo>
                  <a:cubicBezTo>
                    <a:pt x="6020" y="23473"/>
                    <a:pt x="5788" y="23711"/>
                    <a:pt x="5549" y="23944"/>
                  </a:cubicBezTo>
                  <a:cubicBezTo>
                    <a:pt x="5325" y="24165"/>
                    <a:pt x="5063" y="24371"/>
                    <a:pt x="4883" y="24632"/>
                  </a:cubicBezTo>
                  <a:cubicBezTo>
                    <a:pt x="4836" y="24700"/>
                    <a:pt x="4909" y="24801"/>
                    <a:pt x="4985" y="24801"/>
                  </a:cubicBezTo>
                  <a:cubicBezTo>
                    <a:pt x="4997" y="24801"/>
                    <a:pt x="5010" y="24798"/>
                    <a:pt x="5022" y="24792"/>
                  </a:cubicBezTo>
                  <a:cubicBezTo>
                    <a:pt x="5355" y="24633"/>
                    <a:pt x="5633" y="24337"/>
                    <a:pt x="5894" y="24080"/>
                  </a:cubicBezTo>
                  <a:cubicBezTo>
                    <a:pt x="6169" y="23809"/>
                    <a:pt x="6432" y="23525"/>
                    <a:pt x="6683" y="23232"/>
                  </a:cubicBezTo>
                  <a:cubicBezTo>
                    <a:pt x="7272" y="22548"/>
                    <a:pt x="7795" y="21809"/>
                    <a:pt x="8249" y="21025"/>
                  </a:cubicBezTo>
                  <a:lnTo>
                    <a:pt x="8249" y="21025"/>
                  </a:lnTo>
                  <a:cubicBezTo>
                    <a:pt x="8086" y="21379"/>
                    <a:pt x="7923" y="21732"/>
                    <a:pt x="7761" y="22087"/>
                  </a:cubicBezTo>
                  <a:cubicBezTo>
                    <a:pt x="7742" y="22128"/>
                    <a:pt x="7784" y="22166"/>
                    <a:pt x="7821" y="22166"/>
                  </a:cubicBezTo>
                  <a:cubicBezTo>
                    <a:pt x="7837" y="22166"/>
                    <a:pt x="7852" y="22159"/>
                    <a:pt x="7862" y="22142"/>
                  </a:cubicBezTo>
                  <a:cubicBezTo>
                    <a:pt x="8273" y="21406"/>
                    <a:pt x="8605" y="20624"/>
                    <a:pt x="8919" y="19839"/>
                  </a:cubicBezTo>
                  <a:lnTo>
                    <a:pt x="8919" y="19839"/>
                  </a:lnTo>
                  <a:cubicBezTo>
                    <a:pt x="8933" y="20483"/>
                    <a:pt x="8895" y="21125"/>
                    <a:pt x="8774" y="21763"/>
                  </a:cubicBezTo>
                  <a:cubicBezTo>
                    <a:pt x="8446" y="23520"/>
                    <a:pt x="7631" y="25167"/>
                    <a:pt x="6406" y="26469"/>
                  </a:cubicBezTo>
                  <a:cubicBezTo>
                    <a:pt x="5129" y="27827"/>
                    <a:pt x="3503" y="28758"/>
                    <a:pt x="1807" y="29500"/>
                  </a:cubicBezTo>
                  <a:cubicBezTo>
                    <a:pt x="2000" y="28552"/>
                    <a:pt x="2248" y="27611"/>
                    <a:pt x="2556" y="26693"/>
                  </a:cubicBezTo>
                  <a:cubicBezTo>
                    <a:pt x="3135" y="24968"/>
                    <a:pt x="3949" y="23301"/>
                    <a:pt x="5119" y="21897"/>
                  </a:cubicBezTo>
                  <a:cubicBezTo>
                    <a:pt x="6145" y="20662"/>
                    <a:pt x="7407" y="19706"/>
                    <a:pt x="8866" y="19053"/>
                  </a:cubicBezTo>
                  <a:close/>
                  <a:moveTo>
                    <a:pt x="42954" y="31399"/>
                  </a:moveTo>
                  <a:cubicBezTo>
                    <a:pt x="42974" y="31428"/>
                    <a:pt x="42991" y="31458"/>
                    <a:pt x="43015" y="31482"/>
                  </a:cubicBezTo>
                  <a:cubicBezTo>
                    <a:pt x="43110" y="31578"/>
                    <a:pt x="43234" y="31621"/>
                    <a:pt x="43359" y="31621"/>
                  </a:cubicBezTo>
                  <a:cubicBezTo>
                    <a:pt x="43422" y="31621"/>
                    <a:pt x="43484" y="31611"/>
                    <a:pt x="43544" y="31591"/>
                  </a:cubicBezTo>
                  <a:lnTo>
                    <a:pt x="43544" y="31591"/>
                  </a:lnTo>
                  <a:cubicBezTo>
                    <a:pt x="43537" y="31600"/>
                    <a:pt x="43530" y="31608"/>
                    <a:pt x="43521" y="31615"/>
                  </a:cubicBezTo>
                  <a:cubicBezTo>
                    <a:pt x="43519" y="31619"/>
                    <a:pt x="43514" y="31622"/>
                    <a:pt x="43513" y="31622"/>
                  </a:cubicBezTo>
                  <a:lnTo>
                    <a:pt x="43476" y="31649"/>
                  </a:lnTo>
                  <a:cubicBezTo>
                    <a:pt x="43476" y="31649"/>
                    <a:pt x="43476" y="31649"/>
                    <a:pt x="43476" y="31649"/>
                  </a:cubicBezTo>
                  <a:lnTo>
                    <a:pt x="43476" y="31649"/>
                  </a:lnTo>
                  <a:cubicBezTo>
                    <a:pt x="43476" y="31649"/>
                    <a:pt x="43450" y="31662"/>
                    <a:pt x="43442" y="31669"/>
                  </a:cubicBezTo>
                  <a:cubicBezTo>
                    <a:pt x="43433" y="31672"/>
                    <a:pt x="43421" y="31678"/>
                    <a:pt x="43419" y="31679"/>
                  </a:cubicBezTo>
                  <a:cubicBezTo>
                    <a:pt x="43405" y="31685"/>
                    <a:pt x="43388" y="31686"/>
                    <a:pt x="43374" y="31693"/>
                  </a:cubicBezTo>
                  <a:cubicBezTo>
                    <a:pt x="43371" y="31695"/>
                    <a:pt x="43372" y="31695"/>
                    <a:pt x="43371" y="31695"/>
                  </a:cubicBezTo>
                  <a:lnTo>
                    <a:pt x="43363" y="31695"/>
                  </a:lnTo>
                  <a:cubicBezTo>
                    <a:pt x="43344" y="31695"/>
                    <a:pt x="43328" y="31699"/>
                    <a:pt x="43310" y="31699"/>
                  </a:cubicBezTo>
                  <a:lnTo>
                    <a:pt x="43293" y="31699"/>
                  </a:lnTo>
                  <a:cubicBezTo>
                    <a:pt x="43280" y="31697"/>
                    <a:pt x="43263" y="31693"/>
                    <a:pt x="43263" y="31693"/>
                  </a:cubicBezTo>
                  <a:cubicBezTo>
                    <a:pt x="43249" y="31692"/>
                    <a:pt x="43236" y="31686"/>
                    <a:pt x="43224" y="31685"/>
                  </a:cubicBezTo>
                  <a:cubicBezTo>
                    <a:pt x="43219" y="31685"/>
                    <a:pt x="43214" y="31680"/>
                    <a:pt x="43208" y="31679"/>
                  </a:cubicBezTo>
                  <a:cubicBezTo>
                    <a:pt x="43201" y="31676"/>
                    <a:pt x="43194" y="31673"/>
                    <a:pt x="43187" y="31670"/>
                  </a:cubicBezTo>
                  <a:cubicBezTo>
                    <a:pt x="43161" y="31658"/>
                    <a:pt x="43137" y="31645"/>
                    <a:pt x="43113" y="31631"/>
                  </a:cubicBezTo>
                  <a:cubicBezTo>
                    <a:pt x="43107" y="31628"/>
                    <a:pt x="43107" y="31628"/>
                    <a:pt x="43104" y="31626"/>
                  </a:cubicBezTo>
                  <a:cubicBezTo>
                    <a:pt x="43103" y="31624"/>
                    <a:pt x="43103" y="31622"/>
                    <a:pt x="43096" y="31617"/>
                  </a:cubicBezTo>
                  <a:lnTo>
                    <a:pt x="43065" y="31591"/>
                  </a:lnTo>
                  <a:cubicBezTo>
                    <a:pt x="43053" y="31581"/>
                    <a:pt x="43045" y="31571"/>
                    <a:pt x="43033" y="31563"/>
                  </a:cubicBezTo>
                  <a:cubicBezTo>
                    <a:pt x="43029" y="31558"/>
                    <a:pt x="43029" y="31558"/>
                    <a:pt x="43026" y="31557"/>
                  </a:cubicBezTo>
                  <a:cubicBezTo>
                    <a:pt x="43026" y="31556"/>
                    <a:pt x="43026" y="31556"/>
                    <a:pt x="43026" y="31556"/>
                  </a:cubicBezTo>
                  <a:cubicBezTo>
                    <a:pt x="43026" y="31556"/>
                    <a:pt x="43026" y="31556"/>
                    <a:pt x="43025" y="31556"/>
                  </a:cubicBezTo>
                  <a:cubicBezTo>
                    <a:pt x="43006" y="31534"/>
                    <a:pt x="42991" y="31510"/>
                    <a:pt x="42977" y="31487"/>
                  </a:cubicBezTo>
                  <a:cubicBezTo>
                    <a:pt x="42974" y="31482"/>
                    <a:pt x="42967" y="31468"/>
                    <a:pt x="42962" y="31463"/>
                  </a:cubicBezTo>
                  <a:lnTo>
                    <a:pt x="42953" y="31436"/>
                  </a:lnTo>
                  <a:cubicBezTo>
                    <a:pt x="42947" y="31424"/>
                    <a:pt x="42945" y="31412"/>
                    <a:pt x="42941" y="31404"/>
                  </a:cubicBezTo>
                  <a:cubicBezTo>
                    <a:pt x="42945" y="31402"/>
                    <a:pt x="42951" y="31401"/>
                    <a:pt x="42954" y="31399"/>
                  </a:cubicBezTo>
                  <a:close/>
                  <a:moveTo>
                    <a:pt x="35926" y="27494"/>
                  </a:moveTo>
                  <a:cubicBezTo>
                    <a:pt x="35927" y="27494"/>
                    <a:pt x="35927" y="27494"/>
                    <a:pt x="35928" y="27494"/>
                  </a:cubicBezTo>
                  <a:cubicBezTo>
                    <a:pt x="36257" y="27499"/>
                    <a:pt x="36015" y="27884"/>
                    <a:pt x="35930" y="28010"/>
                  </a:cubicBezTo>
                  <a:cubicBezTo>
                    <a:pt x="35796" y="28204"/>
                    <a:pt x="35660" y="28397"/>
                    <a:pt x="35521" y="28592"/>
                  </a:cubicBezTo>
                  <a:cubicBezTo>
                    <a:pt x="34545" y="29950"/>
                    <a:pt x="33459" y="31231"/>
                    <a:pt x="32286" y="32425"/>
                  </a:cubicBezTo>
                  <a:cubicBezTo>
                    <a:pt x="32271" y="32369"/>
                    <a:pt x="32254" y="32312"/>
                    <a:pt x="32235" y="32255"/>
                  </a:cubicBezTo>
                  <a:cubicBezTo>
                    <a:pt x="32239" y="32252"/>
                    <a:pt x="32244" y="32252"/>
                    <a:pt x="32248" y="32248"/>
                  </a:cubicBezTo>
                  <a:cubicBezTo>
                    <a:pt x="32661" y="31574"/>
                    <a:pt x="33120" y="30933"/>
                    <a:pt x="33610" y="30311"/>
                  </a:cubicBezTo>
                  <a:cubicBezTo>
                    <a:pt x="33638" y="30275"/>
                    <a:pt x="33604" y="30237"/>
                    <a:pt x="33568" y="30237"/>
                  </a:cubicBezTo>
                  <a:cubicBezTo>
                    <a:pt x="33555" y="30237"/>
                    <a:pt x="33542" y="30242"/>
                    <a:pt x="33532" y="30255"/>
                  </a:cubicBezTo>
                  <a:cubicBezTo>
                    <a:pt x="33035" y="30840"/>
                    <a:pt x="32595" y="31466"/>
                    <a:pt x="32197" y="32120"/>
                  </a:cubicBezTo>
                  <a:cubicBezTo>
                    <a:pt x="32183" y="32086"/>
                    <a:pt x="32157" y="32062"/>
                    <a:pt x="32127" y="32042"/>
                  </a:cubicBezTo>
                  <a:cubicBezTo>
                    <a:pt x="32438" y="31368"/>
                    <a:pt x="32761" y="30700"/>
                    <a:pt x="33150" y="30067"/>
                  </a:cubicBezTo>
                  <a:cubicBezTo>
                    <a:pt x="33599" y="29338"/>
                    <a:pt x="34149" y="28656"/>
                    <a:pt x="34826" y="28124"/>
                  </a:cubicBezTo>
                  <a:cubicBezTo>
                    <a:pt x="34999" y="27989"/>
                    <a:pt x="35178" y="27864"/>
                    <a:pt x="35363" y="27750"/>
                  </a:cubicBezTo>
                  <a:cubicBezTo>
                    <a:pt x="35519" y="27657"/>
                    <a:pt x="35736" y="27494"/>
                    <a:pt x="35926" y="27494"/>
                  </a:cubicBezTo>
                  <a:close/>
                  <a:moveTo>
                    <a:pt x="37572" y="28844"/>
                  </a:moveTo>
                  <a:cubicBezTo>
                    <a:pt x="37674" y="28844"/>
                    <a:pt x="37769" y="28869"/>
                    <a:pt x="37782" y="28996"/>
                  </a:cubicBezTo>
                  <a:cubicBezTo>
                    <a:pt x="37787" y="29033"/>
                    <a:pt x="37730" y="29107"/>
                    <a:pt x="37710" y="29139"/>
                  </a:cubicBezTo>
                  <a:cubicBezTo>
                    <a:pt x="37641" y="29249"/>
                    <a:pt x="37555" y="29352"/>
                    <a:pt x="37470" y="29452"/>
                  </a:cubicBezTo>
                  <a:cubicBezTo>
                    <a:pt x="37321" y="29623"/>
                    <a:pt x="37157" y="29784"/>
                    <a:pt x="36985" y="29930"/>
                  </a:cubicBezTo>
                  <a:cubicBezTo>
                    <a:pt x="36237" y="30568"/>
                    <a:pt x="35372" y="31090"/>
                    <a:pt x="34548" y="31622"/>
                  </a:cubicBezTo>
                  <a:cubicBezTo>
                    <a:pt x="33932" y="32019"/>
                    <a:pt x="33306" y="32401"/>
                    <a:pt x="32675" y="32773"/>
                  </a:cubicBezTo>
                  <a:cubicBezTo>
                    <a:pt x="33320" y="32129"/>
                    <a:pt x="34024" y="31550"/>
                    <a:pt x="34783" y="31042"/>
                  </a:cubicBezTo>
                  <a:cubicBezTo>
                    <a:pt x="34841" y="31002"/>
                    <a:pt x="34795" y="30928"/>
                    <a:pt x="34737" y="30928"/>
                  </a:cubicBezTo>
                  <a:cubicBezTo>
                    <a:pt x="34724" y="30928"/>
                    <a:pt x="34711" y="30931"/>
                    <a:pt x="34698" y="30940"/>
                  </a:cubicBezTo>
                  <a:cubicBezTo>
                    <a:pt x="33858" y="31486"/>
                    <a:pt x="33095" y="32136"/>
                    <a:pt x="32404" y="32859"/>
                  </a:cubicBezTo>
                  <a:cubicBezTo>
                    <a:pt x="32384" y="32779"/>
                    <a:pt x="32364" y="32699"/>
                    <a:pt x="32343" y="32618"/>
                  </a:cubicBezTo>
                  <a:cubicBezTo>
                    <a:pt x="33066" y="31932"/>
                    <a:pt x="33787" y="31239"/>
                    <a:pt x="34518" y="30558"/>
                  </a:cubicBezTo>
                  <a:cubicBezTo>
                    <a:pt x="35095" y="30019"/>
                    <a:pt x="35710" y="29483"/>
                    <a:pt x="36435" y="29148"/>
                  </a:cubicBezTo>
                  <a:cubicBezTo>
                    <a:pt x="36779" y="28989"/>
                    <a:pt x="37171" y="28858"/>
                    <a:pt x="37554" y="28844"/>
                  </a:cubicBezTo>
                  <a:cubicBezTo>
                    <a:pt x="37560" y="28844"/>
                    <a:pt x="37566" y="28844"/>
                    <a:pt x="37572" y="28844"/>
                  </a:cubicBezTo>
                  <a:close/>
                  <a:moveTo>
                    <a:pt x="37904" y="30771"/>
                  </a:moveTo>
                  <a:cubicBezTo>
                    <a:pt x="37918" y="30771"/>
                    <a:pt x="37932" y="30771"/>
                    <a:pt x="37946" y="30771"/>
                  </a:cubicBezTo>
                  <a:cubicBezTo>
                    <a:pt x="38072" y="30772"/>
                    <a:pt x="38517" y="30768"/>
                    <a:pt x="38546" y="30934"/>
                  </a:cubicBezTo>
                  <a:cubicBezTo>
                    <a:pt x="38576" y="31116"/>
                    <a:pt x="38248" y="31340"/>
                    <a:pt x="38139" y="31424"/>
                  </a:cubicBezTo>
                  <a:cubicBezTo>
                    <a:pt x="37987" y="31541"/>
                    <a:pt x="37822" y="31644"/>
                    <a:pt x="37653" y="31737"/>
                  </a:cubicBezTo>
                  <a:cubicBezTo>
                    <a:pt x="36840" y="32184"/>
                    <a:pt x="35917" y="32466"/>
                    <a:pt x="35037" y="32749"/>
                  </a:cubicBezTo>
                  <a:cubicBezTo>
                    <a:pt x="34289" y="32990"/>
                    <a:pt x="33530" y="33196"/>
                    <a:pt x="32766" y="33380"/>
                  </a:cubicBezTo>
                  <a:cubicBezTo>
                    <a:pt x="32709" y="33382"/>
                    <a:pt x="32652" y="33383"/>
                    <a:pt x="32597" y="33387"/>
                  </a:cubicBezTo>
                  <a:cubicBezTo>
                    <a:pt x="32566" y="33389"/>
                    <a:pt x="32542" y="33400"/>
                    <a:pt x="32523" y="33416"/>
                  </a:cubicBezTo>
                  <a:cubicBezTo>
                    <a:pt x="32503" y="33323"/>
                    <a:pt x="32488" y="33234"/>
                    <a:pt x="32469" y="33146"/>
                  </a:cubicBezTo>
                  <a:cubicBezTo>
                    <a:pt x="32516" y="33120"/>
                    <a:pt x="32563" y="33096"/>
                    <a:pt x="32610" y="33074"/>
                  </a:cubicBezTo>
                  <a:cubicBezTo>
                    <a:pt x="32613" y="33075"/>
                    <a:pt x="32617" y="33075"/>
                    <a:pt x="32620" y="33075"/>
                  </a:cubicBezTo>
                  <a:cubicBezTo>
                    <a:pt x="32626" y="33075"/>
                    <a:pt x="32631" y="33074"/>
                    <a:pt x="32638" y="33071"/>
                  </a:cubicBezTo>
                  <a:cubicBezTo>
                    <a:pt x="32781" y="32993"/>
                    <a:pt x="32923" y="32912"/>
                    <a:pt x="33066" y="32835"/>
                  </a:cubicBezTo>
                  <a:lnTo>
                    <a:pt x="35142" y="31756"/>
                  </a:lnTo>
                  <a:cubicBezTo>
                    <a:pt x="35861" y="31381"/>
                    <a:pt x="36595" y="30957"/>
                    <a:pt x="37405" y="30815"/>
                  </a:cubicBezTo>
                  <a:cubicBezTo>
                    <a:pt x="37569" y="30786"/>
                    <a:pt x="37737" y="30771"/>
                    <a:pt x="37904" y="30771"/>
                  </a:cubicBezTo>
                  <a:close/>
                  <a:moveTo>
                    <a:pt x="34244" y="33618"/>
                  </a:moveTo>
                  <a:cubicBezTo>
                    <a:pt x="34582" y="33618"/>
                    <a:pt x="34920" y="33625"/>
                    <a:pt x="35258" y="33645"/>
                  </a:cubicBezTo>
                  <a:cubicBezTo>
                    <a:pt x="36032" y="33692"/>
                    <a:pt x="36805" y="33813"/>
                    <a:pt x="37543" y="34055"/>
                  </a:cubicBezTo>
                  <a:cubicBezTo>
                    <a:pt x="37839" y="34153"/>
                    <a:pt x="38208" y="34268"/>
                    <a:pt x="38408" y="34525"/>
                  </a:cubicBezTo>
                  <a:cubicBezTo>
                    <a:pt x="38699" y="34901"/>
                    <a:pt x="38244" y="35196"/>
                    <a:pt x="37895" y="35202"/>
                  </a:cubicBezTo>
                  <a:cubicBezTo>
                    <a:pt x="37888" y="35202"/>
                    <a:pt x="37881" y="35202"/>
                    <a:pt x="37874" y="35202"/>
                  </a:cubicBezTo>
                  <a:cubicBezTo>
                    <a:pt x="37479" y="35202"/>
                    <a:pt x="37062" y="35081"/>
                    <a:pt x="36677" y="35003"/>
                  </a:cubicBezTo>
                  <a:cubicBezTo>
                    <a:pt x="36259" y="34918"/>
                    <a:pt x="35842" y="34823"/>
                    <a:pt x="35427" y="34722"/>
                  </a:cubicBezTo>
                  <a:cubicBezTo>
                    <a:pt x="34929" y="34600"/>
                    <a:pt x="34436" y="34461"/>
                    <a:pt x="33945" y="34316"/>
                  </a:cubicBezTo>
                  <a:cubicBezTo>
                    <a:pt x="33674" y="34224"/>
                    <a:pt x="33400" y="34138"/>
                    <a:pt x="33125" y="34061"/>
                  </a:cubicBezTo>
                  <a:cubicBezTo>
                    <a:pt x="33692" y="34014"/>
                    <a:pt x="34260" y="33986"/>
                    <a:pt x="34827" y="33936"/>
                  </a:cubicBezTo>
                  <a:cubicBezTo>
                    <a:pt x="34895" y="33932"/>
                    <a:pt x="34890" y="33818"/>
                    <a:pt x="34823" y="33818"/>
                  </a:cubicBezTo>
                  <a:cubicBezTo>
                    <a:pt x="34765" y="33817"/>
                    <a:pt x="34707" y="33817"/>
                    <a:pt x="34648" y="33817"/>
                  </a:cubicBezTo>
                  <a:cubicBezTo>
                    <a:pt x="34026" y="33817"/>
                    <a:pt x="33400" y="33883"/>
                    <a:pt x="32784" y="33950"/>
                  </a:cubicBezTo>
                  <a:cubicBezTo>
                    <a:pt x="32740" y="33956"/>
                    <a:pt x="32726" y="33992"/>
                    <a:pt x="32732" y="34024"/>
                  </a:cubicBezTo>
                  <a:cubicBezTo>
                    <a:pt x="32689" y="34004"/>
                    <a:pt x="32648" y="33984"/>
                    <a:pt x="32607" y="33963"/>
                  </a:cubicBezTo>
                  <a:cubicBezTo>
                    <a:pt x="32590" y="33871"/>
                    <a:pt x="32581" y="33776"/>
                    <a:pt x="32567" y="33679"/>
                  </a:cubicBezTo>
                  <a:cubicBezTo>
                    <a:pt x="32598" y="33672"/>
                    <a:pt x="32631" y="33664"/>
                    <a:pt x="32665" y="33655"/>
                  </a:cubicBezTo>
                  <a:cubicBezTo>
                    <a:pt x="33190" y="33636"/>
                    <a:pt x="33717" y="33618"/>
                    <a:pt x="34244" y="33618"/>
                  </a:cubicBezTo>
                  <a:close/>
                  <a:moveTo>
                    <a:pt x="33491" y="34424"/>
                  </a:moveTo>
                  <a:cubicBezTo>
                    <a:pt x="33633" y="34468"/>
                    <a:pt x="33776" y="34511"/>
                    <a:pt x="33918" y="34553"/>
                  </a:cubicBezTo>
                  <a:cubicBezTo>
                    <a:pt x="34524" y="34763"/>
                    <a:pt x="35114" y="35010"/>
                    <a:pt x="35687" y="35301"/>
                  </a:cubicBezTo>
                  <a:cubicBezTo>
                    <a:pt x="36449" y="35687"/>
                    <a:pt x="37198" y="36133"/>
                    <a:pt x="37880" y="36650"/>
                  </a:cubicBezTo>
                  <a:cubicBezTo>
                    <a:pt x="38038" y="36770"/>
                    <a:pt x="38229" y="36926"/>
                    <a:pt x="38242" y="37138"/>
                  </a:cubicBezTo>
                  <a:cubicBezTo>
                    <a:pt x="38253" y="37322"/>
                    <a:pt x="38148" y="37431"/>
                    <a:pt x="38000" y="37431"/>
                  </a:cubicBezTo>
                  <a:cubicBezTo>
                    <a:pt x="37958" y="37431"/>
                    <a:pt x="37913" y="37422"/>
                    <a:pt x="37866" y="37404"/>
                  </a:cubicBezTo>
                  <a:cubicBezTo>
                    <a:pt x="37493" y="37260"/>
                    <a:pt x="37137" y="36994"/>
                    <a:pt x="36805" y="36778"/>
                  </a:cubicBezTo>
                  <a:cubicBezTo>
                    <a:pt x="36350" y="36482"/>
                    <a:pt x="35908" y="36164"/>
                    <a:pt x="35468" y="35844"/>
                  </a:cubicBezTo>
                  <a:cubicBezTo>
                    <a:pt x="35457" y="35836"/>
                    <a:pt x="35447" y="35826"/>
                    <a:pt x="35436" y="35815"/>
                  </a:cubicBezTo>
                  <a:cubicBezTo>
                    <a:pt x="34837" y="35287"/>
                    <a:pt x="34183" y="34822"/>
                    <a:pt x="33491" y="34424"/>
                  </a:cubicBezTo>
                  <a:close/>
                  <a:moveTo>
                    <a:pt x="32632" y="34199"/>
                  </a:moveTo>
                  <a:lnTo>
                    <a:pt x="32632" y="34199"/>
                  </a:lnTo>
                  <a:cubicBezTo>
                    <a:pt x="33526" y="34674"/>
                    <a:pt x="34346" y="35268"/>
                    <a:pt x="35162" y="35866"/>
                  </a:cubicBezTo>
                  <a:cubicBezTo>
                    <a:pt x="35247" y="35928"/>
                    <a:pt x="35334" y="35992"/>
                    <a:pt x="35419" y="36056"/>
                  </a:cubicBezTo>
                  <a:cubicBezTo>
                    <a:pt x="35751" y="36354"/>
                    <a:pt x="36070" y="36665"/>
                    <a:pt x="36364" y="36999"/>
                  </a:cubicBezTo>
                  <a:cubicBezTo>
                    <a:pt x="36557" y="37218"/>
                    <a:pt x="36741" y="37443"/>
                    <a:pt x="36917" y="37675"/>
                  </a:cubicBezTo>
                  <a:cubicBezTo>
                    <a:pt x="37049" y="37849"/>
                    <a:pt x="37226" y="38055"/>
                    <a:pt x="37233" y="38283"/>
                  </a:cubicBezTo>
                  <a:cubicBezTo>
                    <a:pt x="37207" y="38285"/>
                    <a:pt x="37181" y="38286"/>
                    <a:pt x="37155" y="38286"/>
                  </a:cubicBezTo>
                  <a:cubicBezTo>
                    <a:pt x="36727" y="38286"/>
                    <a:pt x="36345" y="38061"/>
                    <a:pt x="36016" y="37792"/>
                  </a:cubicBezTo>
                  <a:cubicBezTo>
                    <a:pt x="35598" y="37451"/>
                    <a:pt x="35222" y="37052"/>
                    <a:pt x="34831" y="36679"/>
                  </a:cubicBezTo>
                  <a:cubicBezTo>
                    <a:pt x="34091" y="35962"/>
                    <a:pt x="33343" y="35251"/>
                    <a:pt x="32594" y="34542"/>
                  </a:cubicBezTo>
                  <a:cubicBezTo>
                    <a:pt x="32634" y="34502"/>
                    <a:pt x="32662" y="34450"/>
                    <a:pt x="32658" y="34389"/>
                  </a:cubicBezTo>
                  <a:cubicBezTo>
                    <a:pt x="32652" y="34325"/>
                    <a:pt x="32639" y="34261"/>
                    <a:pt x="32632" y="34199"/>
                  </a:cubicBezTo>
                  <a:close/>
                  <a:moveTo>
                    <a:pt x="14417" y="29593"/>
                  </a:moveTo>
                  <a:lnTo>
                    <a:pt x="14417" y="29593"/>
                  </a:lnTo>
                  <a:cubicBezTo>
                    <a:pt x="14825" y="30089"/>
                    <a:pt x="15188" y="30609"/>
                    <a:pt x="15461" y="31195"/>
                  </a:cubicBezTo>
                  <a:cubicBezTo>
                    <a:pt x="16027" y="32408"/>
                    <a:pt x="16245" y="33773"/>
                    <a:pt x="16048" y="35095"/>
                  </a:cubicBezTo>
                  <a:cubicBezTo>
                    <a:pt x="15851" y="36415"/>
                    <a:pt x="15268" y="37653"/>
                    <a:pt x="14385" y="38651"/>
                  </a:cubicBezTo>
                  <a:cubicBezTo>
                    <a:pt x="14124" y="38058"/>
                    <a:pt x="13869" y="37462"/>
                    <a:pt x="13643" y="36856"/>
                  </a:cubicBezTo>
                  <a:cubicBezTo>
                    <a:pt x="13199" y="35653"/>
                    <a:pt x="12870" y="34390"/>
                    <a:pt x="12916" y="33103"/>
                  </a:cubicBezTo>
                  <a:cubicBezTo>
                    <a:pt x="12940" y="32404"/>
                    <a:pt x="13083" y="31707"/>
                    <a:pt x="13330" y="31055"/>
                  </a:cubicBezTo>
                  <a:cubicBezTo>
                    <a:pt x="13450" y="30733"/>
                    <a:pt x="13601" y="30423"/>
                    <a:pt x="13768" y="30124"/>
                  </a:cubicBezTo>
                  <a:cubicBezTo>
                    <a:pt x="13804" y="30062"/>
                    <a:pt x="13842" y="29999"/>
                    <a:pt x="13880" y="29940"/>
                  </a:cubicBezTo>
                  <a:lnTo>
                    <a:pt x="13880" y="29940"/>
                  </a:lnTo>
                  <a:cubicBezTo>
                    <a:pt x="13873" y="29961"/>
                    <a:pt x="13866" y="29982"/>
                    <a:pt x="13861" y="30003"/>
                  </a:cubicBezTo>
                  <a:cubicBezTo>
                    <a:pt x="13787" y="30240"/>
                    <a:pt x="13729" y="30484"/>
                    <a:pt x="13679" y="30728"/>
                  </a:cubicBezTo>
                  <a:cubicBezTo>
                    <a:pt x="13571" y="31246"/>
                    <a:pt x="13509" y="31770"/>
                    <a:pt x="13516" y="32298"/>
                  </a:cubicBezTo>
                  <a:cubicBezTo>
                    <a:pt x="13517" y="32341"/>
                    <a:pt x="13551" y="32366"/>
                    <a:pt x="13584" y="32366"/>
                  </a:cubicBezTo>
                  <a:cubicBezTo>
                    <a:pt x="13612" y="32366"/>
                    <a:pt x="13639" y="32348"/>
                    <a:pt x="13642" y="32310"/>
                  </a:cubicBezTo>
                  <a:cubicBezTo>
                    <a:pt x="13683" y="31828"/>
                    <a:pt x="13736" y="31347"/>
                    <a:pt x="13825" y="30872"/>
                  </a:cubicBezTo>
                  <a:cubicBezTo>
                    <a:pt x="13870" y="30626"/>
                    <a:pt x="13929" y="30381"/>
                    <a:pt x="13997" y="30138"/>
                  </a:cubicBezTo>
                  <a:cubicBezTo>
                    <a:pt x="14039" y="29985"/>
                    <a:pt x="14080" y="29829"/>
                    <a:pt x="14143" y="29684"/>
                  </a:cubicBezTo>
                  <a:cubicBezTo>
                    <a:pt x="14148" y="29686"/>
                    <a:pt x="14153" y="29687"/>
                    <a:pt x="14158" y="29687"/>
                  </a:cubicBezTo>
                  <a:cubicBezTo>
                    <a:pt x="14171" y="29687"/>
                    <a:pt x="14183" y="29681"/>
                    <a:pt x="14188" y="29664"/>
                  </a:cubicBezTo>
                  <a:lnTo>
                    <a:pt x="14188" y="29664"/>
                  </a:lnTo>
                  <a:cubicBezTo>
                    <a:pt x="14187" y="29673"/>
                    <a:pt x="14187" y="29681"/>
                    <a:pt x="14188" y="29693"/>
                  </a:cubicBezTo>
                  <a:cubicBezTo>
                    <a:pt x="14217" y="29846"/>
                    <a:pt x="14263" y="29991"/>
                    <a:pt x="14320" y="30133"/>
                  </a:cubicBezTo>
                  <a:cubicBezTo>
                    <a:pt x="14398" y="30616"/>
                    <a:pt x="14452" y="31106"/>
                    <a:pt x="14466" y="31595"/>
                  </a:cubicBezTo>
                  <a:cubicBezTo>
                    <a:pt x="14485" y="32193"/>
                    <a:pt x="14435" y="32784"/>
                    <a:pt x="14394" y="33380"/>
                  </a:cubicBezTo>
                  <a:cubicBezTo>
                    <a:pt x="14390" y="33431"/>
                    <a:pt x="14432" y="33457"/>
                    <a:pt x="14475" y="33457"/>
                  </a:cubicBezTo>
                  <a:cubicBezTo>
                    <a:pt x="14514" y="33457"/>
                    <a:pt x="14554" y="33436"/>
                    <a:pt x="14563" y="33393"/>
                  </a:cubicBezTo>
                  <a:cubicBezTo>
                    <a:pt x="14726" y="32560"/>
                    <a:pt x="14722" y="31679"/>
                    <a:pt x="14622" y="30816"/>
                  </a:cubicBezTo>
                  <a:lnTo>
                    <a:pt x="14622" y="30816"/>
                  </a:lnTo>
                  <a:cubicBezTo>
                    <a:pt x="14716" y="31033"/>
                    <a:pt x="14804" y="31252"/>
                    <a:pt x="14871" y="31478"/>
                  </a:cubicBezTo>
                  <a:cubicBezTo>
                    <a:pt x="15052" y="32085"/>
                    <a:pt x="15135" y="32719"/>
                    <a:pt x="15118" y="33352"/>
                  </a:cubicBezTo>
                  <a:cubicBezTo>
                    <a:pt x="15117" y="33397"/>
                    <a:pt x="15154" y="33422"/>
                    <a:pt x="15188" y="33422"/>
                  </a:cubicBezTo>
                  <a:cubicBezTo>
                    <a:pt x="15218" y="33422"/>
                    <a:pt x="15245" y="33404"/>
                    <a:pt x="15247" y="33364"/>
                  </a:cubicBezTo>
                  <a:cubicBezTo>
                    <a:pt x="15274" y="32735"/>
                    <a:pt x="15204" y="32103"/>
                    <a:pt x="15038" y="31493"/>
                  </a:cubicBezTo>
                  <a:cubicBezTo>
                    <a:pt x="14954" y="31191"/>
                    <a:pt x="14848" y="30896"/>
                    <a:pt x="14722" y="30608"/>
                  </a:cubicBezTo>
                  <a:cubicBezTo>
                    <a:pt x="14658" y="30460"/>
                    <a:pt x="14593" y="30316"/>
                    <a:pt x="14530" y="30168"/>
                  </a:cubicBezTo>
                  <a:cubicBezTo>
                    <a:pt x="14506" y="30018"/>
                    <a:pt x="14478" y="29869"/>
                    <a:pt x="14448" y="29720"/>
                  </a:cubicBezTo>
                  <a:cubicBezTo>
                    <a:pt x="14438" y="29677"/>
                    <a:pt x="14425" y="29636"/>
                    <a:pt x="14417" y="29593"/>
                  </a:cubicBezTo>
                  <a:close/>
                  <a:moveTo>
                    <a:pt x="23019" y="35456"/>
                  </a:moveTo>
                  <a:lnTo>
                    <a:pt x="23019" y="35456"/>
                  </a:lnTo>
                  <a:cubicBezTo>
                    <a:pt x="23457" y="35843"/>
                    <a:pt x="23908" y="36218"/>
                    <a:pt x="24372" y="36572"/>
                  </a:cubicBezTo>
                  <a:cubicBezTo>
                    <a:pt x="25354" y="37326"/>
                    <a:pt x="26391" y="38059"/>
                    <a:pt x="27511" y="38594"/>
                  </a:cubicBezTo>
                  <a:cubicBezTo>
                    <a:pt x="27523" y="38600"/>
                    <a:pt x="27536" y="38603"/>
                    <a:pt x="27547" y="38603"/>
                  </a:cubicBezTo>
                  <a:cubicBezTo>
                    <a:pt x="27615" y="38603"/>
                    <a:pt x="27648" y="38504"/>
                    <a:pt x="27580" y="38459"/>
                  </a:cubicBezTo>
                  <a:cubicBezTo>
                    <a:pt x="26991" y="38073"/>
                    <a:pt x="26388" y="37714"/>
                    <a:pt x="25804" y="37321"/>
                  </a:cubicBezTo>
                  <a:cubicBezTo>
                    <a:pt x="25070" y="36831"/>
                    <a:pt x="24368" y="36299"/>
                    <a:pt x="23693" y="35738"/>
                  </a:cubicBezTo>
                  <a:lnTo>
                    <a:pt x="23693" y="35738"/>
                  </a:lnTo>
                  <a:cubicBezTo>
                    <a:pt x="23893" y="35816"/>
                    <a:pt x="24100" y="35886"/>
                    <a:pt x="24308" y="35949"/>
                  </a:cubicBezTo>
                  <a:cubicBezTo>
                    <a:pt x="24596" y="36148"/>
                    <a:pt x="24899" y="36328"/>
                    <a:pt x="25197" y="36506"/>
                  </a:cubicBezTo>
                  <a:cubicBezTo>
                    <a:pt x="25682" y="36795"/>
                    <a:pt x="26184" y="37058"/>
                    <a:pt x="26695" y="37297"/>
                  </a:cubicBezTo>
                  <a:cubicBezTo>
                    <a:pt x="26704" y="37302"/>
                    <a:pt x="26714" y="37304"/>
                    <a:pt x="26722" y="37304"/>
                  </a:cubicBezTo>
                  <a:cubicBezTo>
                    <a:pt x="26779" y="37304"/>
                    <a:pt x="26803" y="37210"/>
                    <a:pt x="26739" y="37180"/>
                  </a:cubicBezTo>
                  <a:cubicBezTo>
                    <a:pt x="26221" y="36928"/>
                    <a:pt x="25716" y="36653"/>
                    <a:pt x="25225" y="36350"/>
                  </a:cubicBezTo>
                  <a:cubicBezTo>
                    <a:pt x="25100" y="36274"/>
                    <a:pt x="24979" y="36195"/>
                    <a:pt x="24859" y="36114"/>
                  </a:cubicBezTo>
                  <a:lnTo>
                    <a:pt x="24859" y="36114"/>
                  </a:lnTo>
                  <a:cubicBezTo>
                    <a:pt x="25036" y="36165"/>
                    <a:pt x="25214" y="36216"/>
                    <a:pt x="25388" y="36267"/>
                  </a:cubicBezTo>
                  <a:cubicBezTo>
                    <a:pt x="26119" y="36483"/>
                    <a:pt x="26851" y="36709"/>
                    <a:pt x="27533" y="37049"/>
                  </a:cubicBezTo>
                  <a:cubicBezTo>
                    <a:pt x="28199" y="37380"/>
                    <a:pt x="28787" y="37828"/>
                    <a:pt x="29290" y="38374"/>
                  </a:cubicBezTo>
                  <a:cubicBezTo>
                    <a:pt x="30247" y="39418"/>
                    <a:pt x="30839" y="40745"/>
                    <a:pt x="31243" y="42087"/>
                  </a:cubicBezTo>
                  <a:cubicBezTo>
                    <a:pt x="30388" y="42057"/>
                    <a:pt x="29532" y="41910"/>
                    <a:pt x="28715" y="41650"/>
                  </a:cubicBezTo>
                  <a:cubicBezTo>
                    <a:pt x="27203" y="41166"/>
                    <a:pt x="25815" y="40288"/>
                    <a:pt x="24787" y="39074"/>
                  </a:cubicBezTo>
                  <a:cubicBezTo>
                    <a:pt x="24303" y="38502"/>
                    <a:pt x="23891" y="37862"/>
                    <a:pt x="23582" y="37178"/>
                  </a:cubicBezTo>
                  <a:cubicBezTo>
                    <a:pt x="23372" y="36709"/>
                    <a:pt x="23220" y="36220"/>
                    <a:pt x="23088" y="35728"/>
                  </a:cubicBezTo>
                  <a:lnTo>
                    <a:pt x="23088" y="35728"/>
                  </a:lnTo>
                  <a:cubicBezTo>
                    <a:pt x="23670" y="36616"/>
                    <a:pt x="24270" y="37490"/>
                    <a:pt x="24904" y="38342"/>
                  </a:cubicBezTo>
                  <a:cubicBezTo>
                    <a:pt x="24919" y="38361"/>
                    <a:pt x="24937" y="38370"/>
                    <a:pt x="24955" y="38370"/>
                  </a:cubicBezTo>
                  <a:cubicBezTo>
                    <a:pt x="25005" y="38370"/>
                    <a:pt x="25053" y="38306"/>
                    <a:pt x="25014" y="38252"/>
                  </a:cubicBezTo>
                  <a:cubicBezTo>
                    <a:pt x="24359" y="37353"/>
                    <a:pt x="23712" y="36446"/>
                    <a:pt x="23088" y="35525"/>
                  </a:cubicBezTo>
                  <a:cubicBezTo>
                    <a:pt x="23078" y="35510"/>
                    <a:pt x="23065" y="35505"/>
                    <a:pt x="23052" y="35505"/>
                  </a:cubicBezTo>
                  <a:cubicBezTo>
                    <a:pt x="23044" y="35505"/>
                    <a:pt x="23036" y="35507"/>
                    <a:pt x="23029" y="35510"/>
                  </a:cubicBezTo>
                  <a:cubicBezTo>
                    <a:pt x="23029" y="35494"/>
                    <a:pt x="23024" y="35474"/>
                    <a:pt x="23019" y="35456"/>
                  </a:cubicBezTo>
                  <a:close/>
                  <a:moveTo>
                    <a:pt x="13750" y="0"/>
                  </a:moveTo>
                  <a:cubicBezTo>
                    <a:pt x="13735" y="0"/>
                    <a:pt x="13720" y="4"/>
                    <a:pt x="13707" y="12"/>
                  </a:cubicBezTo>
                  <a:cubicBezTo>
                    <a:pt x="13693" y="9"/>
                    <a:pt x="13678" y="7"/>
                    <a:pt x="13663" y="7"/>
                  </a:cubicBezTo>
                  <a:cubicBezTo>
                    <a:pt x="13585" y="7"/>
                    <a:pt x="13510" y="52"/>
                    <a:pt x="13492" y="151"/>
                  </a:cubicBezTo>
                  <a:cubicBezTo>
                    <a:pt x="13463" y="301"/>
                    <a:pt x="13459" y="456"/>
                    <a:pt x="13456" y="609"/>
                  </a:cubicBezTo>
                  <a:cubicBezTo>
                    <a:pt x="13147" y="1530"/>
                    <a:pt x="12754" y="2418"/>
                    <a:pt x="12279" y="3262"/>
                  </a:cubicBezTo>
                  <a:cubicBezTo>
                    <a:pt x="12111" y="3559"/>
                    <a:pt x="11932" y="3850"/>
                    <a:pt x="11748" y="4135"/>
                  </a:cubicBezTo>
                  <a:cubicBezTo>
                    <a:pt x="10861" y="4593"/>
                    <a:pt x="9891" y="4887"/>
                    <a:pt x="8933" y="5161"/>
                  </a:cubicBezTo>
                  <a:cubicBezTo>
                    <a:pt x="7971" y="5436"/>
                    <a:pt x="6995" y="5696"/>
                    <a:pt x="6086" y="6120"/>
                  </a:cubicBezTo>
                  <a:cubicBezTo>
                    <a:pt x="5087" y="6585"/>
                    <a:pt x="4190" y="7232"/>
                    <a:pt x="3390" y="7986"/>
                  </a:cubicBezTo>
                  <a:cubicBezTo>
                    <a:pt x="2017" y="9278"/>
                    <a:pt x="974" y="10853"/>
                    <a:pt x="0" y="12460"/>
                  </a:cubicBezTo>
                  <a:cubicBezTo>
                    <a:pt x="47" y="12455"/>
                    <a:pt x="93" y="12451"/>
                    <a:pt x="141" y="12451"/>
                  </a:cubicBezTo>
                  <a:cubicBezTo>
                    <a:pt x="167" y="12451"/>
                    <a:pt x="193" y="12452"/>
                    <a:pt x="219" y="12455"/>
                  </a:cubicBezTo>
                  <a:lnTo>
                    <a:pt x="242" y="12455"/>
                  </a:lnTo>
                  <a:cubicBezTo>
                    <a:pt x="276" y="12456"/>
                    <a:pt x="306" y="12467"/>
                    <a:pt x="340" y="12475"/>
                  </a:cubicBezTo>
                  <a:cubicBezTo>
                    <a:pt x="768" y="11750"/>
                    <a:pt x="1215" y="11036"/>
                    <a:pt x="1710" y="10352"/>
                  </a:cubicBezTo>
                  <a:cubicBezTo>
                    <a:pt x="3000" y="8569"/>
                    <a:pt x="4616" y="6975"/>
                    <a:pt x="6691" y="6145"/>
                  </a:cubicBezTo>
                  <a:cubicBezTo>
                    <a:pt x="8285" y="5508"/>
                    <a:pt x="10033" y="5247"/>
                    <a:pt x="11549" y="4443"/>
                  </a:cubicBezTo>
                  <a:lnTo>
                    <a:pt x="11549" y="4443"/>
                  </a:lnTo>
                  <a:cubicBezTo>
                    <a:pt x="11468" y="4565"/>
                    <a:pt x="11378" y="4681"/>
                    <a:pt x="11293" y="4800"/>
                  </a:cubicBezTo>
                  <a:cubicBezTo>
                    <a:pt x="10895" y="5086"/>
                    <a:pt x="10535" y="5430"/>
                    <a:pt x="10172" y="5755"/>
                  </a:cubicBezTo>
                  <a:cubicBezTo>
                    <a:pt x="9773" y="6111"/>
                    <a:pt x="9373" y="6467"/>
                    <a:pt x="8969" y="6819"/>
                  </a:cubicBezTo>
                  <a:cubicBezTo>
                    <a:pt x="8911" y="6870"/>
                    <a:pt x="8960" y="6953"/>
                    <a:pt x="9019" y="6953"/>
                  </a:cubicBezTo>
                  <a:cubicBezTo>
                    <a:pt x="9034" y="6953"/>
                    <a:pt x="9050" y="6947"/>
                    <a:pt x="9065" y="6934"/>
                  </a:cubicBezTo>
                  <a:cubicBezTo>
                    <a:pt x="9475" y="6575"/>
                    <a:pt x="9891" y="6223"/>
                    <a:pt x="10305" y="5870"/>
                  </a:cubicBezTo>
                  <a:cubicBezTo>
                    <a:pt x="10485" y="5715"/>
                    <a:pt x="10670" y="5564"/>
                    <a:pt x="10851" y="5408"/>
                  </a:cubicBezTo>
                  <a:lnTo>
                    <a:pt x="10851" y="5408"/>
                  </a:lnTo>
                  <a:cubicBezTo>
                    <a:pt x="10209" y="6242"/>
                    <a:pt x="9505" y="7032"/>
                    <a:pt x="8760" y="7774"/>
                  </a:cubicBezTo>
                  <a:cubicBezTo>
                    <a:pt x="8614" y="7919"/>
                    <a:pt x="8469" y="8061"/>
                    <a:pt x="8320" y="8203"/>
                  </a:cubicBezTo>
                  <a:cubicBezTo>
                    <a:pt x="7794" y="8647"/>
                    <a:pt x="7241" y="9062"/>
                    <a:pt x="6662" y="9441"/>
                  </a:cubicBezTo>
                  <a:cubicBezTo>
                    <a:pt x="5864" y="9965"/>
                    <a:pt x="5017" y="10385"/>
                    <a:pt x="4148" y="10773"/>
                  </a:cubicBezTo>
                  <a:cubicBezTo>
                    <a:pt x="3912" y="10879"/>
                    <a:pt x="3993" y="11230"/>
                    <a:pt x="4204" y="11230"/>
                  </a:cubicBezTo>
                  <a:cubicBezTo>
                    <a:pt x="4231" y="11230"/>
                    <a:pt x="4261" y="11224"/>
                    <a:pt x="4292" y="11210"/>
                  </a:cubicBezTo>
                  <a:cubicBezTo>
                    <a:pt x="4491" y="11125"/>
                    <a:pt x="4687" y="11030"/>
                    <a:pt x="4881" y="10937"/>
                  </a:cubicBezTo>
                  <a:cubicBezTo>
                    <a:pt x="5121" y="10881"/>
                    <a:pt x="5354" y="10788"/>
                    <a:pt x="5569" y="10661"/>
                  </a:cubicBezTo>
                  <a:cubicBezTo>
                    <a:pt x="5937" y="10448"/>
                    <a:pt x="6283" y="10193"/>
                    <a:pt x="6625" y="9938"/>
                  </a:cubicBezTo>
                  <a:cubicBezTo>
                    <a:pt x="6795" y="9827"/>
                    <a:pt x="6967" y="9715"/>
                    <a:pt x="7134" y="9597"/>
                  </a:cubicBezTo>
                  <a:cubicBezTo>
                    <a:pt x="8734" y="8481"/>
                    <a:pt x="10139" y="7086"/>
                    <a:pt x="11273" y="5501"/>
                  </a:cubicBezTo>
                  <a:cubicBezTo>
                    <a:pt x="11317" y="5439"/>
                    <a:pt x="11358" y="5374"/>
                    <a:pt x="11400" y="5311"/>
                  </a:cubicBezTo>
                  <a:cubicBezTo>
                    <a:pt x="11518" y="5154"/>
                    <a:pt x="11632" y="4992"/>
                    <a:pt x="11742" y="4830"/>
                  </a:cubicBezTo>
                  <a:lnTo>
                    <a:pt x="11742" y="4830"/>
                  </a:lnTo>
                  <a:cubicBezTo>
                    <a:pt x="11735" y="4861"/>
                    <a:pt x="11728" y="4891"/>
                    <a:pt x="11720" y="4921"/>
                  </a:cubicBezTo>
                  <a:cubicBezTo>
                    <a:pt x="11718" y="4921"/>
                    <a:pt x="11716" y="4921"/>
                    <a:pt x="11714" y="4921"/>
                  </a:cubicBezTo>
                  <a:cubicBezTo>
                    <a:pt x="11695" y="4921"/>
                    <a:pt x="11678" y="4929"/>
                    <a:pt x="11670" y="4951"/>
                  </a:cubicBezTo>
                  <a:cubicBezTo>
                    <a:pt x="11373" y="5786"/>
                    <a:pt x="11023" y="6599"/>
                    <a:pt x="10648" y="7401"/>
                  </a:cubicBezTo>
                  <a:cubicBezTo>
                    <a:pt x="10630" y="7440"/>
                    <a:pt x="10664" y="7469"/>
                    <a:pt x="10699" y="7469"/>
                  </a:cubicBezTo>
                  <a:cubicBezTo>
                    <a:pt x="10718" y="7469"/>
                    <a:pt x="10737" y="7460"/>
                    <a:pt x="10748" y="7439"/>
                  </a:cubicBezTo>
                  <a:cubicBezTo>
                    <a:pt x="11050" y="6855"/>
                    <a:pt x="11310" y="6248"/>
                    <a:pt x="11542" y="5630"/>
                  </a:cubicBezTo>
                  <a:lnTo>
                    <a:pt x="11542" y="5630"/>
                  </a:lnTo>
                  <a:cubicBezTo>
                    <a:pt x="11327" y="6439"/>
                    <a:pt x="11064" y="7235"/>
                    <a:pt x="10702" y="7990"/>
                  </a:cubicBezTo>
                  <a:cubicBezTo>
                    <a:pt x="9682" y="10108"/>
                    <a:pt x="7889" y="11822"/>
                    <a:pt x="5739" y="12782"/>
                  </a:cubicBezTo>
                  <a:cubicBezTo>
                    <a:pt x="4392" y="13385"/>
                    <a:pt x="2939" y="13683"/>
                    <a:pt x="1470" y="13724"/>
                  </a:cubicBezTo>
                  <a:cubicBezTo>
                    <a:pt x="1421" y="13854"/>
                    <a:pt x="1350" y="13974"/>
                    <a:pt x="1255" y="14078"/>
                  </a:cubicBezTo>
                  <a:cubicBezTo>
                    <a:pt x="1880" y="14073"/>
                    <a:pt x="2505" y="14024"/>
                    <a:pt x="3122" y="13922"/>
                  </a:cubicBezTo>
                  <a:cubicBezTo>
                    <a:pt x="5424" y="13533"/>
                    <a:pt x="7564" y="12448"/>
                    <a:pt x="9180" y="10765"/>
                  </a:cubicBezTo>
                  <a:cubicBezTo>
                    <a:pt x="10023" y="9885"/>
                    <a:pt x="10711" y="8857"/>
                    <a:pt x="11179" y="7732"/>
                  </a:cubicBezTo>
                  <a:cubicBezTo>
                    <a:pt x="11661" y="6571"/>
                    <a:pt x="11934" y="5341"/>
                    <a:pt x="12210" y="4118"/>
                  </a:cubicBezTo>
                  <a:cubicBezTo>
                    <a:pt x="12639" y="3431"/>
                    <a:pt x="13018" y="2716"/>
                    <a:pt x="13343" y="1976"/>
                  </a:cubicBezTo>
                  <a:lnTo>
                    <a:pt x="13343" y="1976"/>
                  </a:lnTo>
                  <a:cubicBezTo>
                    <a:pt x="13314" y="2201"/>
                    <a:pt x="13284" y="2424"/>
                    <a:pt x="13249" y="2648"/>
                  </a:cubicBezTo>
                  <a:cubicBezTo>
                    <a:pt x="13111" y="3489"/>
                    <a:pt x="12910" y="4312"/>
                    <a:pt x="12667" y="5124"/>
                  </a:cubicBezTo>
                  <a:cubicBezTo>
                    <a:pt x="11825" y="7495"/>
                    <a:pt x="10657" y="9777"/>
                    <a:pt x="10099" y="12235"/>
                  </a:cubicBezTo>
                  <a:cubicBezTo>
                    <a:pt x="9774" y="13665"/>
                    <a:pt x="9634" y="15133"/>
                    <a:pt x="9667" y="16599"/>
                  </a:cubicBezTo>
                  <a:cubicBezTo>
                    <a:pt x="9633" y="16738"/>
                    <a:pt x="9600" y="16876"/>
                    <a:pt x="9564" y="17013"/>
                  </a:cubicBezTo>
                  <a:cubicBezTo>
                    <a:pt x="9471" y="17365"/>
                    <a:pt x="9370" y="17717"/>
                    <a:pt x="9255" y="18063"/>
                  </a:cubicBezTo>
                  <a:cubicBezTo>
                    <a:pt x="9187" y="18269"/>
                    <a:pt x="9113" y="18472"/>
                    <a:pt x="9035" y="18675"/>
                  </a:cubicBezTo>
                  <a:cubicBezTo>
                    <a:pt x="9025" y="18673"/>
                    <a:pt x="9015" y="18672"/>
                    <a:pt x="9006" y="18672"/>
                  </a:cubicBezTo>
                  <a:cubicBezTo>
                    <a:pt x="8925" y="18672"/>
                    <a:pt x="8849" y="18724"/>
                    <a:pt x="8861" y="18829"/>
                  </a:cubicBezTo>
                  <a:lnTo>
                    <a:pt x="8861" y="18831"/>
                  </a:lnTo>
                  <a:cubicBezTo>
                    <a:pt x="8044" y="19136"/>
                    <a:pt x="7283" y="19590"/>
                    <a:pt x="6599" y="20125"/>
                  </a:cubicBezTo>
                  <a:cubicBezTo>
                    <a:pt x="5179" y="21213"/>
                    <a:pt x="4084" y="22664"/>
                    <a:pt x="3282" y="24257"/>
                  </a:cubicBezTo>
                  <a:cubicBezTo>
                    <a:pt x="2417" y="25977"/>
                    <a:pt x="1902" y="27828"/>
                    <a:pt x="1482" y="29701"/>
                  </a:cubicBezTo>
                  <a:cubicBezTo>
                    <a:pt x="1464" y="29783"/>
                    <a:pt x="1533" y="29866"/>
                    <a:pt x="1613" y="29866"/>
                  </a:cubicBezTo>
                  <a:cubicBezTo>
                    <a:pt x="1628" y="29866"/>
                    <a:pt x="1643" y="29863"/>
                    <a:pt x="1658" y="29857"/>
                  </a:cubicBezTo>
                  <a:cubicBezTo>
                    <a:pt x="2696" y="29446"/>
                    <a:pt x="3708" y="28936"/>
                    <a:pt x="4640" y="28319"/>
                  </a:cubicBezTo>
                  <a:cubicBezTo>
                    <a:pt x="6229" y="27268"/>
                    <a:pt x="7550" y="25865"/>
                    <a:pt x="8354" y="24130"/>
                  </a:cubicBezTo>
                  <a:cubicBezTo>
                    <a:pt x="9075" y="22570"/>
                    <a:pt x="9404" y="20771"/>
                    <a:pt x="9194" y="19053"/>
                  </a:cubicBezTo>
                  <a:cubicBezTo>
                    <a:pt x="9349" y="18662"/>
                    <a:pt x="9491" y="18263"/>
                    <a:pt x="9610" y="17859"/>
                  </a:cubicBezTo>
                  <a:cubicBezTo>
                    <a:pt x="9640" y="17754"/>
                    <a:pt x="9669" y="17646"/>
                    <a:pt x="9699" y="17540"/>
                  </a:cubicBezTo>
                  <a:cubicBezTo>
                    <a:pt x="9826" y="19235"/>
                    <a:pt x="10180" y="20916"/>
                    <a:pt x="10755" y="22519"/>
                  </a:cubicBezTo>
                  <a:cubicBezTo>
                    <a:pt x="11426" y="24387"/>
                    <a:pt x="12398" y="26134"/>
                    <a:pt x="13632" y="27678"/>
                  </a:cubicBezTo>
                  <a:cubicBezTo>
                    <a:pt x="13690" y="27823"/>
                    <a:pt x="13746" y="27970"/>
                    <a:pt x="13798" y="28116"/>
                  </a:cubicBezTo>
                  <a:cubicBezTo>
                    <a:pt x="13934" y="28487"/>
                    <a:pt x="14044" y="28868"/>
                    <a:pt x="14137" y="29251"/>
                  </a:cubicBezTo>
                  <a:cubicBezTo>
                    <a:pt x="13873" y="29466"/>
                    <a:pt x="13677" y="29771"/>
                    <a:pt x="13507" y="30063"/>
                  </a:cubicBezTo>
                  <a:cubicBezTo>
                    <a:pt x="13307" y="30408"/>
                    <a:pt x="13144" y="30772"/>
                    <a:pt x="13011" y="31148"/>
                  </a:cubicBezTo>
                  <a:cubicBezTo>
                    <a:pt x="12064" y="33814"/>
                    <a:pt x="13130" y="36506"/>
                    <a:pt x="14211" y="38960"/>
                  </a:cubicBezTo>
                  <a:cubicBezTo>
                    <a:pt x="14237" y="39021"/>
                    <a:pt x="14294" y="39057"/>
                    <a:pt x="14351" y="39057"/>
                  </a:cubicBezTo>
                  <a:cubicBezTo>
                    <a:pt x="14386" y="39057"/>
                    <a:pt x="14422" y="39043"/>
                    <a:pt x="14452" y="39013"/>
                  </a:cubicBezTo>
                  <a:cubicBezTo>
                    <a:pt x="15025" y="38411"/>
                    <a:pt x="15492" y="37712"/>
                    <a:pt x="15824" y="36951"/>
                  </a:cubicBezTo>
                  <a:cubicBezTo>
                    <a:pt x="16400" y="35632"/>
                    <a:pt x="16573" y="34160"/>
                    <a:pt x="16294" y="32742"/>
                  </a:cubicBezTo>
                  <a:cubicBezTo>
                    <a:pt x="16033" y="31419"/>
                    <a:pt x="15384" y="30069"/>
                    <a:pt x="14393" y="29132"/>
                  </a:cubicBezTo>
                  <a:cubicBezTo>
                    <a:pt x="14362" y="29104"/>
                    <a:pt x="14331" y="29092"/>
                    <a:pt x="14300" y="29092"/>
                  </a:cubicBezTo>
                  <a:cubicBezTo>
                    <a:pt x="14298" y="29092"/>
                    <a:pt x="14296" y="29092"/>
                    <a:pt x="14295" y="29093"/>
                  </a:cubicBezTo>
                  <a:cubicBezTo>
                    <a:pt x="14204" y="28759"/>
                    <a:pt x="14105" y="28429"/>
                    <a:pt x="13984" y="28104"/>
                  </a:cubicBezTo>
                  <a:lnTo>
                    <a:pt x="13984" y="28104"/>
                  </a:lnTo>
                  <a:cubicBezTo>
                    <a:pt x="14856" y="29127"/>
                    <a:pt x="15848" y="30050"/>
                    <a:pt x="16949" y="30845"/>
                  </a:cubicBezTo>
                  <a:cubicBezTo>
                    <a:pt x="18047" y="31639"/>
                    <a:pt x="19233" y="32309"/>
                    <a:pt x="20479" y="32841"/>
                  </a:cubicBezTo>
                  <a:cubicBezTo>
                    <a:pt x="20822" y="33257"/>
                    <a:pt x="21180" y="33664"/>
                    <a:pt x="21553" y="34055"/>
                  </a:cubicBezTo>
                  <a:cubicBezTo>
                    <a:pt x="21970" y="34490"/>
                    <a:pt x="22404" y="34908"/>
                    <a:pt x="22854" y="35311"/>
                  </a:cubicBezTo>
                  <a:cubicBezTo>
                    <a:pt x="22901" y="36090"/>
                    <a:pt x="23169" y="36853"/>
                    <a:pt x="23510" y="37551"/>
                  </a:cubicBezTo>
                  <a:cubicBezTo>
                    <a:pt x="24206" y="38974"/>
                    <a:pt x="25319" y="40166"/>
                    <a:pt x="26673" y="40992"/>
                  </a:cubicBezTo>
                  <a:cubicBezTo>
                    <a:pt x="28108" y="41866"/>
                    <a:pt x="29764" y="42304"/>
                    <a:pt x="31433" y="42357"/>
                  </a:cubicBezTo>
                  <a:cubicBezTo>
                    <a:pt x="31435" y="42357"/>
                    <a:pt x="31437" y="42357"/>
                    <a:pt x="31439" y="42357"/>
                  </a:cubicBezTo>
                  <a:cubicBezTo>
                    <a:pt x="31525" y="42357"/>
                    <a:pt x="31568" y="42260"/>
                    <a:pt x="31548" y="42188"/>
                  </a:cubicBezTo>
                  <a:cubicBezTo>
                    <a:pt x="31326" y="41369"/>
                    <a:pt x="31028" y="40573"/>
                    <a:pt x="30629" y="39823"/>
                  </a:cubicBezTo>
                  <a:cubicBezTo>
                    <a:pt x="29930" y="38506"/>
                    <a:pt x="28908" y="37397"/>
                    <a:pt x="27550" y="36747"/>
                  </a:cubicBezTo>
                  <a:cubicBezTo>
                    <a:pt x="26857" y="36418"/>
                    <a:pt x="26120" y="36194"/>
                    <a:pt x="25387" y="35976"/>
                  </a:cubicBezTo>
                  <a:cubicBezTo>
                    <a:pt x="25006" y="35863"/>
                    <a:pt x="24628" y="35751"/>
                    <a:pt x="24252" y="35626"/>
                  </a:cubicBezTo>
                  <a:cubicBezTo>
                    <a:pt x="24174" y="35600"/>
                    <a:pt x="24096" y="35569"/>
                    <a:pt x="24018" y="35541"/>
                  </a:cubicBezTo>
                  <a:cubicBezTo>
                    <a:pt x="23957" y="35501"/>
                    <a:pt x="23897" y="35460"/>
                    <a:pt x="23835" y="35420"/>
                  </a:cubicBezTo>
                  <a:cubicBezTo>
                    <a:pt x="23821" y="35412"/>
                    <a:pt x="23808" y="35408"/>
                    <a:pt x="23795" y="35408"/>
                  </a:cubicBezTo>
                  <a:cubicBezTo>
                    <a:pt x="23772" y="35408"/>
                    <a:pt x="23752" y="35422"/>
                    <a:pt x="23741" y="35440"/>
                  </a:cubicBezTo>
                  <a:cubicBezTo>
                    <a:pt x="23531" y="35361"/>
                    <a:pt x="23324" y="35278"/>
                    <a:pt x="23114" y="35203"/>
                  </a:cubicBezTo>
                  <a:cubicBezTo>
                    <a:pt x="23095" y="35196"/>
                    <a:pt x="23077" y="35193"/>
                    <a:pt x="23060" y="35193"/>
                  </a:cubicBezTo>
                  <a:cubicBezTo>
                    <a:pt x="23010" y="35151"/>
                    <a:pt x="22962" y="35105"/>
                    <a:pt x="22912" y="35063"/>
                  </a:cubicBezTo>
                  <a:cubicBezTo>
                    <a:pt x="22908" y="35061"/>
                    <a:pt x="22907" y="35057"/>
                    <a:pt x="22905" y="35056"/>
                  </a:cubicBezTo>
                  <a:cubicBezTo>
                    <a:pt x="22162" y="34390"/>
                    <a:pt x="21451" y="33689"/>
                    <a:pt x="20770" y="32957"/>
                  </a:cubicBezTo>
                  <a:lnTo>
                    <a:pt x="20770" y="32957"/>
                  </a:lnTo>
                  <a:cubicBezTo>
                    <a:pt x="22762" y="33770"/>
                    <a:pt x="24890" y="34237"/>
                    <a:pt x="27041" y="34309"/>
                  </a:cubicBezTo>
                  <a:cubicBezTo>
                    <a:pt x="27227" y="34315"/>
                    <a:pt x="27413" y="34319"/>
                    <a:pt x="27599" y="34319"/>
                  </a:cubicBezTo>
                  <a:cubicBezTo>
                    <a:pt x="28756" y="34319"/>
                    <a:pt x="29926" y="34201"/>
                    <a:pt x="31066" y="33958"/>
                  </a:cubicBezTo>
                  <a:cubicBezTo>
                    <a:pt x="31100" y="34031"/>
                    <a:pt x="31140" y="34099"/>
                    <a:pt x="31187" y="34166"/>
                  </a:cubicBezTo>
                  <a:cubicBezTo>
                    <a:pt x="31412" y="34469"/>
                    <a:pt x="31777" y="34654"/>
                    <a:pt x="32148" y="34654"/>
                  </a:cubicBezTo>
                  <a:cubicBezTo>
                    <a:pt x="32265" y="34654"/>
                    <a:pt x="32383" y="34635"/>
                    <a:pt x="32498" y="34596"/>
                  </a:cubicBezTo>
                  <a:cubicBezTo>
                    <a:pt x="33292" y="35382"/>
                    <a:pt x="34091" y="36164"/>
                    <a:pt x="34892" y="36944"/>
                  </a:cubicBezTo>
                  <a:cubicBezTo>
                    <a:pt x="35492" y="37528"/>
                    <a:pt x="36229" y="38459"/>
                    <a:pt x="37151" y="38459"/>
                  </a:cubicBezTo>
                  <a:cubicBezTo>
                    <a:pt x="37210" y="38459"/>
                    <a:pt x="37271" y="38455"/>
                    <a:pt x="37333" y="38447"/>
                  </a:cubicBezTo>
                  <a:cubicBezTo>
                    <a:pt x="37368" y="38441"/>
                    <a:pt x="37407" y="38418"/>
                    <a:pt x="37411" y="38380"/>
                  </a:cubicBezTo>
                  <a:cubicBezTo>
                    <a:pt x="37439" y="38156"/>
                    <a:pt x="37348" y="37966"/>
                    <a:pt x="37222" y="37787"/>
                  </a:cubicBezTo>
                  <a:cubicBezTo>
                    <a:pt x="37056" y="37546"/>
                    <a:pt x="36872" y="37316"/>
                    <a:pt x="36683" y="37092"/>
                  </a:cubicBezTo>
                  <a:cubicBezTo>
                    <a:pt x="36584" y="36972"/>
                    <a:pt x="36481" y="36857"/>
                    <a:pt x="36376" y="36743"/>
                  </a:cubicBezTo>
                  <a:lnTo>
                    <a:pt x="36376" y="36743"/>
                  </a:lnTo>
                  <a:cubicBezTo>
                    <a:pt x="36782" y="37022"/>
                    <a:pt x="37198" y="37290"/>
                    <a:pt x="37628" y="37526"/>
                  </a:cubicBezTo>
                  <a:cubicBezTo>
                    <a:pt x="37755" y="37596"/>
                    <a:pt x="37902" y="37648"/>
                    <a:pt x="38037" y="37648"/>
                  </a:cubicBezTo>
                  <a:cubicBezTo>
                    <a:pt x="38185" y="37648"/>
                    <a:pt x="38321" y="37585"/>
                    <a:pt x="38405" y="37415"/>
                  </a:cubicBezTo>
                  <a:cubicBezTo>
                    <a:pt x="38568" y="37083"/>
                    <a:pt x="38357" y="36757"/>
                    <a:pt x="38102" y="36545"/>
                  </a:cubicBezTo>
                  <a:cubicBezTo>
                    <a:pt x="37375" y="35942"/>
                    <a:pt x="36511" y="35454"/>
                    <a:pt x="35669" y="35039"/>
                  </a:cubicBezTo>
                  <a:cubicBezTo>
                    <a:pt x="35651" y="35029"/>
                    <a:pt x="35633" y="35022"/>
                    <a:pt x="35616" y="35013"/>
                  </a:cubicBezTo>
                  <a:lnTo>
                    <a:pt x="35616" y="35013"/>
                  </a:lnTo>
                  <a:cubicBezTo>
                    <a:pt x="35779" y="35053"/>
                    <a:pt x="35942" y="35093"/>
                    <a:pt x="36106" y="35131"/>
                  </a:cubicBezTo>
                  <a:cubicBezTo>
                    <a:pt x="36571" y="35237"/>
                    <a:pt x="37042" y="35339"/>
                    <a:pt x="37513" y="35417"/>
                  </a:cubicBezTo>
                  <a:cubicBezTo>
                    <a:pt x="37635" y="35438"/>
                    <a:pt x="37761" y="35453"/>
                    <a:pt x="37885" y="35453"/>
                  </a:cubicBezTo>
                  <a:cubicBezTo>
                    <a:pt x="38128" y="35453"/>
                    <a:pt x="38364" y="35397"/>
                    <a:pt x="38550" y="35220"/>
                  </a:cubicBezTo>
                  <a:cubicBezTo>
                    <a:pt x="38788" y="34997"/>
                    <a:pt x="38818" y="34656"/>
                    <a:pt x="38627" y="34390"/>
                  </a:cubicBezTo>
                  <a:cubicBezTo>
                    <a:pt x="38425" y="34112"/>
                    <a:pt x="38095" y="33975"/>
                    <a:pt x="37782" y="33862"/>
                  </a:cubicBezTo>
                  <a:cubicBezTo>
                    <a:pt x="36921" y="33550"/>
                    <a:pt x="36020" y="33418"/>
                    <a:pt x="35112" y="33372"/>
                  </a:cubicBezTo>
                  <a:cubicBezTo>
                    <a:pt x="35149" y="33366"/>
                    <a:pt x="35185" y="33362"/>
                    <a:pt x="35222" y="33357"/>
                  </a:cubicBezTo>
                  <a:cubicBezTo>
                    <a:pt x="36618" y="33155"/>
                    <a:pt x="38001" y="32871"/>
                    <a:pt x="39366" y="32516"/>
                  </a:cubicBezTo>
                  <a:cubicBezTo>
                    <a:pt x="40057" y="32337"/>
                    <a:pt x="40741" y="32139"/>
                    <a:pt x="41419" y="31922"/>
                  </a:cubicBezTo>
                  <a:cubicBezTo>
                    <a:pt x="41776" y="31807"/>
                    <a:pt x="42142" y="31693"/>
                    <a:pt x="42501" y="31570"/>
                  </a:cubicBezTo>
                  <a:cubicBezTo>
                    <a:pt x="42547" y="31695"/>
                    <a:pt x="42615" y="31812"/>
                    <a:pt x="42717" y="31913"/>
                  </a:cubicBezTo>
                  <a:cubicBezTo>
                    <a:pt x="42873" y="32069"/>
                    <a:pt x="43083" y="32156"/>
                    <a:pt x="43302" y="32166"/>
                  </a:cubicBezTo>
                  <a:cubicBezTo>
                    <a:pt x="43311" y="32166"/>
                    <a:pt x="43320" y="32166"/>
                    <a:pt x="43330" y="32166"/>
                  </a:cubicBezTo>
                  <a:cubicBezTo>
                    <a:pt x="43544" y="32166"/>
                    <a:pt x="43746" y="32060"/>
                    <a:pt x="43890" y="31907"/>
                  </a:cubicBezTo>
                  <a:cubicBezTo>
                    <a:pt x="44202" y="31578"/>
                    <a:pt x="44231" y="31038"/>
                    <a:pt x="44093" y="30621"/>
                  </a:cubicBezTo>
                  <a:cubicBezTo>
                    <a:pt x="44012" y="30381"/>
                    <a:pt x="43812" y="30203"/>
                    <a:pt x="43558" y="30165"/>
                  </a:cubicBezTo>
                  <a:cubicBezTo>
                    <a:pt x="43518" y="30159"/>
                    <a:pt x="43478" y="30156"/>
                    <a:pt x="43437" y="30156"/>
                  </a:cubicBezTo>
                  <a:cubicBezTo>
                    <a:pt x="43286" y="30156"/>
                    <a:pt x="43133" y="30198"/>
                    <a:pt x="43008" y="30283"/>
                  </a:cubicBezTo>
                  <a:cubicBezTo>
                    <a:pt x="42791" y="30347"/>
                    <a:pt x="42629" y="30508"/>
                    <a:pt x="42541" y="30721"/>
                  </a:cubicBezTo>
                  <a:cubicBezTo>
                    <a:pt x="42457" y="30921"/>
                    <a:pt x="42423" y="31141"/>
                    <a:pt x="42450" y="31353"/>
                  </a:cubicBezTo>
                  <a:cubicBezTo>
                    <a:pt x="42005" y="31514"/>
                    <a:pt x="41561" y="31679"/>
                    <a:pt x="41110" y="31822"/>
                  </a:cubicBezTo>
                  <a:cubicBezTo>
                    <a:pt x="39774" y="32248"/>
                    <a:pt x="38414" y="32601"/>
                    <a:pt x="37039" y="32882"/>
                  </a:cubicBezTo>
                  <a:cubicBezTo>
                    <a:pt x="36327" y="33027"/>
                    <a:pt x="35609" y="33153"/>
                    <a:pt x="34888" y="33259"/>
                  </a:cubicBezTo>
                  <a:cubicBezTo>
                    <a:pt x="34663" y="33294"/>
                    <a:pt x="34434" y="33319"/>
                    <a:pt x="34207" y="33345"/>
                  </a:cubicBezTo>
                  <a:cubicBezTo>
                    <a:pt x="34092" y="33345"/>
                    <a:pt x="33975" y="33345"/>
                    <a:pt x="33860" y="33346"/>
                  </a:cubicBezTo>
                  <a:cubicBezTo>
                    <a:pt x="34525" y="33160"/>
                    <a:pt x="35186" y="32956"/>
                    <a:pt x="35839" y="32727"/>
                  </a:cubicBezTo>
                  <a:cubicBezTo>
                    <a:pt x="36733" y="32414"/>
                    <a:pt x="37712" y="32109"/>
                    <a:pt x="38429" y="31465"/>
                  </a:cubicBezTo>
                  <a:cubicBezTo>
                    <a:pt x="38617" y="31297"/>
                    <a:pt x="38936" y="30928"/>
                    <a:pt x="38641" y="30700"/>
                  </a:cubicBezTo>
                  <a:cubicBezTo>
                    <a:pt x="38489" y="30581"/>
                    <a:pt x="38231" y="30578"/>
                    <a:pt x="38045" y="30570"/>
                  </a:cubicBezTo>
                  <a:cubicBezTo>
                    <a:pt x="37999" y="30567"/>
                    <a:pt x="37954" y="30566"/>
                    <a:pt x="37908" y="30566"/>
                  </a:cubicBezTo>
                  <a:cubicBezTo>
                    <a:pt x="37755" y="30566"/>
                    <a:pt x="37601" y="30580"/>
                    <a:pt x="37449" y="30605"/>
                  </a:cubicBezTo>
                  <a:cubicBezTo>
                    <a:pt x="37153" y="30652"/>
                    <a:pt x="36869" y="30737"/>
                    <a:pt x="36591" y="30843"/>
                  </a:cubicBezTo>
                  <a:cubicBezTo>
                    <a:pt x="37340" y="30401"/>
                    <a:pt x="38082" y="29950"/>
                    <a:pt x="38818" y="29488"/>
                  </a:cubicBezTo>
                  <a:cubicBezTo>
                    <a:pt x="39457" y="29088"/>
                    <a:pt x="40089" y="28680"/>
                    <a:pt x="40719" y="28267"/>
                  </a:cubicBezTo>
                  <a:cubicBezTo>
                    <a:pt x="41068" y="28038"/>
                    <a:pt x="41423" y="27813"/>
                    <a:pt x="41774" y="27580"/>
                  </a:cubicBezTo>
                  <a:cubicBezTo>
                    <a:pt x="41809" y="27648"/>
                    <a:pt x="41847" y="27714"/>
                    <a:pt x="41901" y="27770"/>
                  </a:cubicBezTo>
                  <a:cubicBezTo>
                    <a:pt x="42054" y="27940"/>
                    <a:pt x="42291" y="28019"/>
                    <a:pt x="42516" y="28019"/>
                  </a:cubicBezTo>
                  <a:cubicBezTo>
                    <a:pt x="42528" y="28019"/>
                    <a:pt x="42539" y="28019"/>
                    <a:pt x="42551" y="28019"/>
                  </a:cubicBezTo>
                  <a:cubicBezTo>
                    <a:pt x="42927" y="28003"/>
                    <a:pt x="43282" y="27750"/>
                    <a:pt x="43438" y="27414"/>
                  </a:cubicBezTo>
                  <a:cubicBezTo>
                    <a:pt x="43608" y="27045"/>
                    <a:pt x="43527" y="26640"/>
                    <a:pt x="43250" y="26343"/>
                  </a:cubicBezTo>
                  <a:cubicBezTo>
                    <a:pt x="43067" y="26147"/>
                    <a:pt x="42796" y="26025"/>
                    <a:pt x="42526" y="26025"/>
                  </a:cubicBezTo>
                  <a:cubicBezTo>
                    <a:pt x="42429" y="26025"/>
                    <a:pt x="42332" y="26041"/>
                    <a:pt x="42239" y="26075"/>
                  </a:cubicBezTo>
                  <a:cubicBezTo>
                    <a:pt x="41904" y="26200"/>
                    <a:pt x="41654" y="26526"/>
                    <a:pt x="41622" y="26882"/>
                  </a:cubicBezTo>
                  <a:cubicBezTo>
                    <a:pt x="41612" y="27006"/>
                    <a:pt x="41627" y="27133"/>
                    <a:pt x="41670" y="27252"/>
                  </a:cubicBezTo>
                  <a:cubicBezTo>
                    <a:pt x="41676" y="27295"/>
                    <a:pt x="41684" y="27338"/>
                    <a:pt x="41695" y="27379"/>
                  </a:cubicBezTo>
                  <a:cubicBezTo>
                    <a:pt x="41257" y="27678"/>
                    <a:pt x="40823" y="27985"/>
                    <a:pt x="40380" y="28275"/>
                  </a:cubicBezTo>
                  <a:cubicBezTo>
                    <a:pt x="38706" y="29382"/>
                    <a:pt x="37002" y="30443"/>
                    <a:pt x="35277" y="31468"/>
                  </a:cubicBezTo>
                  <a:cubicBezTo>
                    <a:pt x="35197" y="31510"/>
                    <a:pt x="35117" y="31551"/>
                    <a:pt x="35037" y="31594"/>
                  </a:cubicBezTo>
                  <a:cubicBezTo>
                    <a:pt x="34881" y="31676"/>
                    <a:pt x="34726" y="31756"/>
                    <a:pt x="34570" y="31836"/>
                  </a:cubicBezTo>
                  <a:cubicBezTo>
                    <a:pt x="34819" y="31678"/>
                    <a:pt x="35070" y="31523"/>
                    <a:pt x="35314" y="31361"/>
                  </a:cubicBezTo>
                  <a:cubicBezTo>
                    <a:pt x="36179" y="30785"/>
                    <a:pt x="37162" y="30216"/>
                    <a:pt x="37781" y="29364"/>
                  </a:cubicBezTo>
                  <a:cubicBezTo>
                    <a:pt x="37875" y="29233"/>
                    <a:pt x="37997" y="29076"/>
                    <a:pt x="37967" y="28905"/>
                  </a:cubicBezTo>
                  <a:cubicBezTo>
                    <a:pt x="37940" y="28751"/>
                    <a:pt x="37802" y="28680"/>
                    <a:pt x="37659" y="28670"/>
                  </a:cubicBezTo>
                  <a:cubicBezTo>
                    <a:pt x="37627" y="28667"/>
                    <a:pt x="37595" y="28666"/>
                    <a:pt x="37562" y="28666"/>
                  </a:cubicBezTo>
                  <a:cubicBezTo>
                    <a:pt x="37190" y="28666"/>
                    <a:pt x="36782" y="28809"/>
                    <a:pt x="36456" y="28952"/>
                  </a:cubicBezTo>
                  <a:cubicBezTo>
                    <a:pt x="35670" y="29295"/>
                    <a:pt x="35013" y="29869"/>
                    <a:pt x="34393" y="30450"/>
                  </a:cubicBezTo>
                  <a:cubicBezTo>
                    <a:pt x="34227" y="30606"/>
                    <a:pt x="34064" y="30764"/>
                    <a:pt x="33899" y="30920"/>
                  </a:cubicBezTo>
                  <a:cubicBezTo>
                    <a:pt x="34084" y="30706"/>
                    <a:pt x="34264" y="30489"/>
                    <a:pt x="34441" y="30272"/>
                  </a:cubicBezTo>
                  <a:cubicBezTo>
                    <a:pt x="34772" y="29864"/>
                    <a:pt x="35092" y="29452"/>
                    <a:pt x="35403" y="29030"/>
                  </a:cubicBezTo>
                  <a:cubicBezTo>
                    <a:pt x="35569" y="28805"/>
                    <a:pt x="35732" y="28578"/>
                    <a:pt x="35893" y="28346"/>
                  </a:cubicBezTo>
                  <a:cubicBezTo>
                    <a:pt x="35999" y="28194"/>
                    <a:pt x="36127" y="28044"/>
                    <a:pt x="36201" y="27871"/>
                  </a:cubicBezTo>
                  <a:cubicBezTo>
                    <a:pt x="36304" y="27634"/>
                    <a:pt x="36233" y="27344"/>
                    <a:pt x="35933" y="27344"/>
                  </a:cubicBezTo>
                  <a:cubicBezTo>
                    <a:pt x="35928" y="27344"/>
                    <a:pt x="35923" y="27344"/>
                    <a:pt x="35918" y="27345"/>
                  </a:cubicBezTo>
                  <a:cubicBezTo>
                    <a:pt x="35731" y="27352"/>
                    <a:pt x="35549" y="27471"/>
                    <a:pt x="35390" y="27559"/>
                  </a:cubicBezTo>
                  <a:cubicBezTo>
                    <a:pt x="35192" y="27672"/>
                    <a:pt x="35000" y="27799"/>
                    <a:pt x="34817" y="27938"/>
                  </a:cubicBezTo>
                  <a:cubicBezTo>
                    <a:pt x="33469" y="28956"/>
                    <a:pt x="32666" y="30465"/>
                    <a:pt x="32008" y="31991"/>
                  </a:cubicBezTo>
                  <a:cubicBezTo>
                    <a:pt x="31980" y="31981"/>
                    <a:pt x="31949" y="31975"/>
                    <a:pt x="31918" y="31975"/>
                  </a:cubicBezTo>
                  <a:cubicBezTo>
                    <a:pt x="31878" y="31975"/>
                    <a:pt x="31838" y="31985"/>
                    <a:pt x="31804" y="32004"/>
                  </a:cubicBezTo>
                  <a:cubicBezTo>
                    <a:pt x="31520" y="32166"/>
                    <a:pt x="31277" y="32400"/>
                    <a:pt x="31120" y="32686"/>
                  </a:cubicBezTo>
                  <a:cubicBezTo>
                    <a:pt x="31022" y="32862"/>
                    <a:pt x="30965" y="33061"/>
                    <a:pt x="30945" y="33262"/>
                  </a:cubicBezTo>
                  <a:cubicBezTo>
                    <a:pt x="30944" y="33268"/>
                    <a:pt x="30943" y="33272"/>
                    <a:pt x="30943" y="33277"/>
                  </a:cubicBezTo>
                  <a:cubicBezTo>
                    <a:pt x="30921" y="33380"/>
                    <a:pt x="30921" y="33488"/>
                    <a:pt x="30938" y="33594"/>
                  </a:cubicBezTo>
                  <a:lnTo>
                    <a:pt x="30874" y="33610"/>
                  </a:lnTo>
                  <a:cubicBezTo>
                    <a:pt x="29797" y="33835"/>
                    <a:pt x="28692" y="33944"/>
                    <a:pt x="27587" y="33944"/>
                  </a:cubicBezTo>
                  <a:cubicBezTo>
                    <a:pt x="26922" y="33944"/>
                    <a:pt x="26257" y="33904"/>
                    <a:pt x="25597" y="33827"/>
                  </a:cubicBezTo>
                  <a:cubicBezTo>
                    <a:pt x="24291" y="33674"/>
                    <a:pt x="23003" y="33374"/>
                    <a:pt x="21762" y="32940"/>
                  </a:cubicBezTo>
                  <a:cubicBezTo>
                    <a:pt x="21960" y="32920"/>
                    <a:pt x="22159" y="32886"/>
                    <a:pt x="22350" y="32832"/>
                  </a:cubicBezTo>
                  <a:cubicBezTo>
                    <a:pt x="23386" y="32530"/>
                    <a:pt x="24266" y="31751"/>
                    <a:pt x="24992" y="30989"/>
                  </a:cubicBezTo>
                  <a:cubicBezTo>
                    <a:pt x="25346" y="30621"/>
                    <a:pt x="25685" y="30201"/>
                    <a:pt x="25956" y="29747"/>
                  </a:cubicBezTo>
                  <a:cubicBezTo>
                    <a:pt x="26061" y="29801"/>
                    <a:pt x="26171" y="29843"/>
                    <a:pt x="26290" y="29854"/>
                  </a:cubicBezTo>
                  <a:cubicBezTo>
                    <a:pt x="26317" y="29857"/>
                    <a:pt x="26344" y="29858"/>
                    <a:pt x="26371" y="29858"/>
                  </a:cubicBezTo>
                  <a:cubicBezTo>
                    <a:pt x="26633" y="29858"/>
                    <a:pt x="26878" y="29741"/>
                    <a:pt x="27089" y="29592"/>
                  </a:cubicBezTo>
                  <a:cubicBezTo>
                    <a:pt x="27318" y="29429"/>
                    <a:pt x="27525" y="29237"/>
                    <a:pt x="27711" y="29026"/>
                  </a:cubicBezTo>
                  <a:cubicBezTo>
                    <a:pt x="28155" y="29047"/>
                    <a:pt x="28597" y="29073"/>
                    <a:pt x="29037" y="29131"/>
                  </a:cubicBezTo>
                  <a:cubicBezTo>
                    <a:pt x="29466" y="29188"/>
                    <a:pt x="29891" y="29278"/>
                    <a:pt x="30323" y="29278"/>
                  </a:cubicBezTo>
                  <a:cubicBezTo>
                    <a:pt x="30384" y="29278"/>
                    <a:pt x="30444" y="29277"/>
                    <a:pt x="30504" y="29273"/>
                  </a:cubicBezTo>
                  <a:cubicBezTo>
                    <a:pt x="30931" y="29244"/>
                    <a:pt x="31347" y="29127"/>
                    <a:pt x="31747" y="28980"/>
                  </a:cubicBezTo>
                  <a:cubicBezTo>
                    <a:pt x="32136" y="28836"/>
                    <a:pt x="32525" y="28673"/>
                    <a:pt x="32879" y="28458"/>
                  </a:cubicBezTo>
                  <a:cubicBezTo>
                    <a:pt x="33101" y="28324"/>
                    <a:pt x="33594" y="28041"/>
                    <a:pt x="33556" y="27725"/>
                  </a:cubicBezTo>
                  <a:cubicBezTo>
                    <a:pt x="33531" y="27499"/>
                    <a:pt x="33267" y="27456"/>
                    <a:pt x="33019" y="27456"/>
                  </a:cubicBezTo>
                  <a:cubicBezTo>
                    <a:pt x="32879" y="27456"/>
                    <a:pt x="32743" y="27470"/>
                    <a:pt x="32658" y="27472"/>
                  </a:cubicBezTo>
                  <a:cubicBezTo>
                    <a:pt x="31761" y="27501"/>
                    <a:pt x="30863" y="27657"/>
                    <a:pt x="29991" y="27848"/>
                  </a:cubicBezTo>
                  <a:cubicBezTo>
                    <a:pt x="29930" y="27862"/>
                    <a:pt x="29870" y="27878"/>
                    <a:pt x="29808" y="27892"/>
                  </a:cubicBezTo>
                  <a:cubicBezTo>
                    <a:pt x="30073" y="27777"/>
                    <a:pt x="30338" y="27658"/>
                    <a:pt x="30601" y="27536"/>
                  </a:cubicBezTo>
                  <a:cubicBezTo>
                    <a:pt x="31066" y="27316"/>
                    <a:pt x="31526" y="27084"/>
                    <a:pt x="31971" y="26827"/>
                  </a:cubicBezTo>
                  <a:cubicBezTo>
                    <a:pt x="32349" y="26608"/>
                    <a:pt x="32781" y="26384"/>
                    <a:pt x="33055" y="26034"/>
                  </a:cubicBezTo>
                  <a:cubicBezTo>
                    <a:pt x="33247" y="25790"/>
                    <a:pt x="33390" y="25363"/>
                    <a:pt x="33113" y="25119"/>
                  </a:cubicBezTo>
                  <a:cubicBezTo>
                    <a:pt x="32962" y="24986"/>
                    <a:pt x="32769" y="24937"/>
                    <a:pt x="32573" y="24937"/>
                  </a:cubicBezTo>
                  <a:cubicBezTo>
                    <a:pt x="32413" y="24937"/>
                    <a:pt x="32250" y="24970"/>
                    <a:pt x="32106" y="25018"/>
                  </a:cubicBezTo>
                  <a:cubicBezTo>
                    <a:pt x="31679" y="25160"/>
                    <a:pt x="31285" y="25417"/>
                    <a:pt x="30901" y="25646"/>
                  </a:cubicBezTo>
                  <a:cubicBezTo>
                    <a:pt x="30708" y="25761"/>
                    <a:pt x="30518" y="25880"/>
                    <a:pt x="30328" y="26001"/>
                  </a:cubicBezTo>
                  <a:cubicBezTo>
                    <a:pt x="30619" y="25739"/>
                    <a:pt x="30907" y="25473"/>
                    <a:pt x="31189" y="25204"/>
                  </a:cubicBezTo>
                  <a:cubicBezTo>
                    <a:pt x="31510" y="24897"/>
                    <a:pt x="31870" y="24594"/>
                    <a:pt x="32105" y="24211"/>
                  </a:cubicBezTo>
                  <a:cubicBezTo>
                    <a:pt x="32272" y="23937"/>
                    <a:pt x="32398" y="23491"/>
                    <a:pt x="32154" y="23215"/>
                  </a:cubicBezTo>
                  <a:cubicBezTo>
                    <a:pt x="32078" y="23129"/>
                    <a:pt x="31990" y="23095"/>
                    <a:pt x="31898" y="23095"/>
                  </a:cubicBezTo>
                  <a:cubicBezTo>
                    <a:pt x="31627" y="23095"/>
                    <a:pt x="31317" y="23390"/>
                    <a:pt x="31143" y="23530"/>
                  </a:cubicBezTo>
                  <a:cubicBezTo>
                    <a:pt x="30540" y="24018"/>
                    <a:pt x="29971" y="24554"/>
                    <a:pt x="29412" y="25096"/>
                  </a:cubicBezTo>
                  <a:cubicBezTo>
                    <a:pt x="29660" y="24792"/>
                    <a:pt x="29907" y="24487"/>
                    <a:pt x="30144" y="24175"/>
                  </a:cubicBezTo>
                  <a:cubicBezTo>
                    <a:pt x="30426" y="23805"/>
                    <a:pt x="30708" y="23423"/>
                    <a:pt x="30873" y="22983"/>
                  </a:cubicBezTo>
                  <a:cubicBezTo>
                    <a:pt x="30924" y="22847"/>
                    <a:pt x="30981" y="22667"/>
                    <a:pt x="30877" y="22539"/>
                  </a:cubicBezTo>
                  <a:cubicBezTo>
                    <a:pt x="30820" y="22468"/>
                    <a:pt x="30738" y="22445"/>
                    <a:pt x="30653" y="22445"/>
                  </a:cubicBezTo>
                  <a:cubicBezTo>
                    <a:pt x="30595" y="22445"/>
                    <a:pt x="30536" y="22456"/>
                    <a:pt x="30481" y="22470"/>
                  </a:cubicBezTo>
                  <a:cubicBezTo>
                    <a:pt x="30091" y="22568"/>
                    <a:pt x="29747" y="22894"/>
                    <a:pt x="29476" y="23172"/>
                  </a:cubicBezTo>
                  <a:cubicBezTo>
                    <a:pt x="28810" y="23859"/>
                    <a:pt x="28312" y="24721"/>
                    <a:pt x="27837" y="25543"/>
                  </a:cubicBezTo>
                  <a:cubicBezTo>
                    <a:pt x="27774" y="25649"/>
                    <a:pt x="27716" y="25757"/>
                    <a:pt x="27657" y="25866"/>
                  </a:cubicBezTo>
                  <a:cubicBezTo>
                    <a:pt x="27794" y="25551"/>
                    <a:pt x="27931" y="25236"/>
                    <a:pt x="28062" y="24920"/>
                  </a:cubicBezTo>
                  <a:cubicBezTo>
                    <a:pt x="28277" y="24406"/>
                    <a:pt x="28484" y="23889"/>
                    <a:pt x="28678" y="23365"/>
                  </a:cubicBezTo>
                  <a:cubicBezTo>
                    <a:pt x="28850" y="22904"/>
                    <a:pt x="29029" y="22429"/>
                    <a:pt x="29091" y="21938"/>
                  </a:cubicBezTo>
                  <a:cubicBezTo>
                    <a:pt x="29123" y="21675"/>
                    <a:pt x="29040" y="21316"/>
                    <a:pt x="28759" y="21316"/>
                  </a:cubicBezTo>
                  <a:cubicBezTo>
                    <a:pt x="28716" y="21316"/>
                    <a:pt x="28670" y="21324"/>
                    <a:pt x="28619" y="21342"/>
                  </a:cubicBezTo>
                  <a:cubicBezTo>
                    <a:pt x="28217" y="21479"/>
                    <a:pt x="27894" y="21894"/>
                    <a:pt x="27678" y="22237"/>
                  </a:cubicBezTo>
                  <a:cubicBezTo>
                    <a:pt x="27387" y="22697"/>
                    <a:pt x="27176" y="23208"/>
                    <a:pt x="27007" y="23732"/>
                  </a:cubicBezTo>
                  <a:cubicBezTo>
                    <a:pt x="27096" y="22753"/>
                    <a:pt x="27078" y="21755"/>
                    <a:pt x="26784" y="20808"/>
                  </a:cubicBezTo>
                  <a:cubicBezTo>
                    <a:pt x="26688" y="20501"/>
                    <a:pt x="26490" y="20036"/>
                    <a:pt x="26135" y="20036"/>
                  </a:cubicBezTo>
                  <a:cubicBezTo>
                    <a:pt x="26074" y="20036"/>
                    <a:pt x="26010" y="20049"/>
                    <a:pt x="25940" y="20079"/>
                  </a:cubicBezTo>
                  <a:cubicBezTo>
                    <a:pt x="25543" y="20249"/>
                    <a:pt x="25397" y="20798"/>
                    <a:pt x="25292" y="21172"/>
                  </a:cubicBezTo>
                  <a:cubicBezTo>
                    <a:pt x="24987" y="22250"/>
                    <a:pt x="25043" y="23399"/>
                    <a:pt x="25154" y="24504"/>
                  </a:cubicBezTo>
                  <a:cubicBezTo>
                    <a:pt x="25256" y="25537"/>
                    <a:pt x="25441" y="26552"/>
                    <a:pt x="25710" y="27555"/>
                  </a:cubicBezTo>
                  <a:cubicBezTo>
                    <a:pt x="25611" y="27626"/>
                    <a:pt x="25558" y="27760"/>
                    <a:pt x="25510" y="27868"/>
                  </a:cubicBezTo>
                  <a:cubicBezTo>
                    <a:pt x="25459" y="27980"/>
                    <a:pt x="25416" y="28097"/>
                    <a:pt x="25384" y="28217"/>
                  </a:cubicBezTo>
                  <a:cubicBezTo>
                    <a:pt x="25309" y="28508"/>
                    <a:pt x="25320" y="28840"/>
                    <a:pt x="25445" y="29118"/>
                  </a:cubicBezTo>
                  <a:cubicBezTo>
                    <a:pt x="25472" y="29207"/>
                    <a:pt x="25507" y="29295"/>
                    <a:pt x="25557" y="29378"/>
                  </a:cubicBezTo>
                  <a:cubicBezTo>
                    <a:pt x="25604" y="29456"/>
                    <a:pt x="25666" y="29524"/>
                    <a:pt x="25731" y="29588"/>
                  </a:cubicBezTo>
                  <a:cubicBezTo>
                    <a:pt x="25663" y="29707"/>
                    <a:pt x="25594" y="29826"/>
                    <a:pt x="25514" y="29941"/>
                  </a:cubicBezTo>
                  <a:cubicBezTo>
                    <a:pt x="25154" y="30465"/>
                    <a:pt x="24710" y="30931"/>
                    <a:pt x="24239" y="31357"/>
                  </a:cubicBezTo>
                  <a:cubicBezTo>
                    <a:pt x="23749" y="31798"/>
                    <a:pt x="23216" y="32218"/>
                    <a:pt x="22603" y="32481"/>
                  </a:cubicBezTo>
                  <a:cubicBezTo>
                    <a:pt x="22325" y="32600"/>
                    <a:pt x="22031" y="32686"/>
                    <a:pt x="21729" y="32720"/>
                  </a:cubicBezTo>
                  <a:cubicBezTo>
                    <a:pt x="21668" y="32727"/>
                    <a:pt x="21607" y="32729"/>
                    <a:pt x="21545" y="32729"/>
                  </a:cubicBezTo>
                  <a:cubicBezTo>
                    <a:pt x="21409" y="32729"/>
                    <a:pt x="21272" y="32718"/>
                    <a:pt x="21137" y="32715"/>
                  </a:cubicBezTo>
                  <a:cubicBezTo>
                    <a:pt x="19267" y="31984"/>
                    <a:pt x="17521" y="30943"/>
                    <a:pt x="16003" y="29629"/>
                  </a:cubicBezTo>
                  <a:cubicBezTo>
                    <a:pt x="13804" y="27725"/>
                    <a:pt x="12164" y="25256"/>
                    <a:pt x="11161" y="22546"/>
                  </a:cubicBezTo>
                  <a:lnTo>
                    <a:pt x="11161" y="22546"/>
                  </a:lnTo>
                  <a:cubicBezTo>
                    <a:pt x="11447" y="23166"/>
                    <a:pt x="11747" y="23781"/>
                    <a:pt x="12087" y="24374"/>
                  </a:cubicBezTo>
                  <a:cubicBezTo>
                    <a:pt x="12987" y="25939"/>
                    <a:pt x="14320" y="27499"/>
                    <a:pt x="16217" y="27756"/>
                  </a:cubicBezTo>
                  <a:cubicBezTo>
                    <a:pt x="16374" y="27777"/>
                    <a:pt x="16531" y="27788"/>
                    <a:pt x="16688" y="27788"/>
                  </a:cubicBezTo>
                  <a:cubicBezTo>
                    <a:pt x="17295" y="27788"/>
                    <a:pt x="17894" y="27633"/>
                    <a:pt x="18432" y="27353"/>
                  </a:cubicBezTo>
                  <a:cubicBezTo>
                    <a:pt x="18769" y="27180"/>
                    <a:pt x="19080" y="26954"/>
                    <a:pt x="19351" y="26689"/>
                  </a:cubicBezTo>
                  <a:cubicBezTo>
                    <a:pt x="19489" y="26554"/>
                    <a:pt x="19631" y="26401"/>
                    <a:pt x="19751" y="26235"/>
                  </a:cubicBezTo>
                  <a:cubicBezTo>
                    <a:pt x="19756" y="26235"/>
                    <a:pt x="19758" y="26237"/>
                    <a:pt x="19763" y="26238"/>
                  </a:cubicBezTo>
                  <a:cubicBezTo>
                    <a:pt x="19827" y="26252"/>
                    <a:pt x="19892" y="26259"/>
                    <a:pt x="19955" y="26259"/>
                  </a:cubicBezTo>
                  <a:cubicBezTo>
                    <a:pt x="20307" y="26259"/>
                    <a:pt x="20626" y="26051"/>
                    <a:pt x="20813" y="25753"/>
                  </a:cubicBezTo>
                  <a:cubicBezTo>
                    <a:pt x="21279" y="25960"/>
                    <a:pt x="21800" y="26027"/>
                    <a:pt x="22298" y="26112"/>
                  </a:cubicBezTo>
                  <a:cubicBezTo>
                    <a:pt x="22567" y="26158"/>
                    <a:pt x="22855" y="26236"/>
                    <a:pt x="23132" y="26236"/>
                  </a:cubicBezTo>
                  <a:cubicBezTo>
                    <a:pt x="23144" y="26236"/>
                    <a:pt x="23156" y="26235"/>
                    <a:pt x="23168" y="26235"/>
                  </a:cubicBezTo>
                  <a:cubicBezTo>
                    <a:pt x="23361" y="26231"/>
                    <a:pt x="23564" y="26144"/>
                    <a:pt x="23588" y="25932"/>
                  </a:cubicBezTo>
                  <a:cubicBezTo>
                    <a:pt x="23615" y="25707"/>
                    <a:pt x="23426" y="25540"/>
                    <a:pt x="23234" y="25472"/>
                  </a:cubicBezTo>
                  <a:cubicBezTo>
                    <a:pt x="22972" y="25378"/>
                    <a:pt x="22671" y="25351"/>
                    <a:pt x="22396" y="25309"/>
                  </a:cubicBezTo>
                  <a:cubicBezTo>
                    <a:pt x="22138" y="25270"/>
                    <a:pt x="21878" y="25242"/>
                    <a:pt x="21620" y="25232"/>
                  </a:cubicBezTo>
                  <a:cubicBezTo>
                    <a:pt x="21933" y="25133"/>
                    <a:pt x="22241" y="25018"/>
                    <a:pt x="22538" y="24869"/>
                  </a:cubicBezTo>
                  <a:cubicBezTo>
                    <a:pt x="22776" y="24748"/>
                    <a:pt x="23003" y="24608"/>
                    <a:pt x="23209" y="24440"/>
                  </a:cubicBezTo>
                  <a:cubicBezTo>
                    <a:pt x="23389" y="24293"/>
                    <a:pt x="23613" y="24114"/>
                    <a:pt x="23701" y="23890"/>
                  </a:cubicBezTo>
                  <a:cubicBezTo>
                    <a:pt x="23765" y="23732"/>
                    <a:pt x="23724" y="23520"/>
                    <a:pt x="23556" y="23442"/>
                  </a:cubicBezTo>
                  <a:cubicBezTo>
                    <a:pt x="23514" y="23422"/>
                    <a:pt x="23469" y="23414"/>
                    <a:pt x="23421" y="23414"/>
                  </a:cubicBezTo>
                  <a:cubicBezTo>
                    <a:pt x="23255" y="23414"/>
                    <a:pt x="23069" y="23512"/>
                    <a:pt x="22936" y="23565"/>
                  </a:cubicBezTo>
                  <a:cubicBezTo>
                    <a:pt x="22423" y="23771"/>
                    <a:pt x="21929" y="24036"/>
                    <a:pt x="21478" y="24352"/>
                  </a:cubicBezTo>
                  <a:cubicBezTo>
                    <a:pt x="21770" y="24008"/>
                    <a:pt x="22053" y="23653"/>
                    <a:pt x="22316" y="23284"/>
                  </a:cubicBezTo>
                  <a:cubicBezTo>
                    <a:pt x="22587" y="22908"/>
                    <a:pt x="22847" y="22521"/>
                    <a:pt x="23090" y="22128"/>
                  </a:cubicBezTo>
                  <a:cubicBezTo>
                    <a:pt x="23301" y="21784"/>
                    <a:pt x="23586" y="21409"/>
                    <a:pt x="23623" y="20996"/>
                  </a:cubicBezTo>
                  <a:cubicBezTo>
                    <a:pt x="23627" y="20950"/>
                    <a:pt x="23606" y="20886"/>
                    <a:pt x="23549" y="20882"/>
                  </a:cubicBezTo>
                  <a:cubicBezTo>
                    <a:pt x="23529" y="20880"/>
                    <a:pt x="23510" y="20880"/>
                    <a:pt x="23490" y="20880"/>
                  </a:cubicBezTo>
                  <a:cubicBezTo>
                    <a:pt x="23173" y="20880"/>
                    <a:pt x="22943" y="21102"/>
                    <a:pt x="22751" y="21340"/>
                  </a:cubicBezTo>
                  <a:cubicBezTo>
                    <a:pt x="22436" y="21731"/>
                    <a:pt x="22142" y="22138"/>
                    <a:pt x="21864" y="22555"/>
                  </a:cubicBezTo>
                  <a:cubicBezTo>
                    <a:pt x="21799" y="22654"/>
                    <a:pt x="21736" y="22753"/>
                    <a:pt x="21672" y="22854"/>
                  </a:cubicBezTo>
                  <a:cubicBezTo>
                    <a:pt x="21843" y="22475"/>
                    <a:pt x="22007" y="22094"/>
                    <a:pt x="22163" y="21706"/>
                  </a:cubicBezTo>
                  <a:cubicBezTo>
                    <a:pt x="22291" y="21390"/>
                    <a:pt x="22471" y="21045"/>
                    <a:pt x="22410" y="20692"/>
                  </a:cubicBezTo>
                  <a:cubicBezTo>
                    <a:pt x="22403" y="20648"/>
                    <a:pt x="22379" y="20613"/>
                    <a:pt x="22331" y="20600"/>
                  </a:cubicBezTo>
                  <a:cubicBezTo>
                    <a:pt x="22302" y="20593"/>
                    <a:pt x="22274" y="20590"/>
                    <a:pt x="22247" y="20590"/>
                  </a:cubicBezTo>
                  <a:cubicBezTo>
                    <a:pt x="21961" y="20590"/>
                    <a:pt x="21778" y="20955"/>
                    <a:pt x="21645" y="21160"/>
                  </a:cubicBezTo>
                  <a:cubicBezTo>
                    <a:pt x="21459" y="21450"/>
                    <a:pt x="21295" y="21752"/>
                    <a:pt x="21139" y="22058"/>
                  </a:cubicBezTo>
                  <a:cubicBezTo>
                    <a:pt x="21173" y="21924"/>
                    <a:pt x="21206" y="21787"/>
                    <a:pt x="21234" y="21650"/>
                  </a:cubicBezTo>
                  <a:cubicBezTo>
                    <a:pt x="21305" y="21308"/>
                    <a:pt x="21396" y="20943"/>
                    <a:pt x="21381" y="20590"/>
                  </a:cubicBezTo>
                  <a:cubicBezTo>
                    <a:pt x="21373" y="20384"/>
                    <a:pt x="21293" y="20081"/>
                    <a:pt x="21047" y="20044"/>
                  </a:cubicBezTo>
                  <a:cubicBezTo>
                    <a:pt x="21033" y="20042"/>
                    <a:pt x="21020" y="20041"/>
                    <a:pt x="21008" y="20041"/>
                  </a:cubicBezTo>
                  <a:cubicBezTo>
                    <a:pt x="20758" y="20041"/>
                    <a:pt x="20653" y="20416"/>
                    <a:pt x="20577" y="20597"/>
                  </a:cubicBezTo>
                  <a:cubicBezTo>
                    <a:pt x="20378" y="21061"/>
                    <a:pt x="20234" y="21543"/>
                    <a:pt x="20126" y="22033"/>
                  </a:cubicBezTo>
                  <a:cubicBezTo>
                    <a:pt x="20139" y="21636"/>
                    <a:pt x="20140" y="21238"/>
                    <a:pt x="20123" y="20845"/>
                  </a:cubicBezTo>
                  <a:cubicBezTo>
                    <a:pt x="20117" y="20716"/>
                    <a:pt x="20053" y="20534"/>
                    <a:pt x="19916" y="20534"/>
                  </a:cubicBezTo>
                  <a:cubicBezTo>
                    <a:pt x="19889" y="20534"/>
                    <a:pt x="19860" y="20541"/>
                    <a:pt x="19828" y="20556"/>
                  </a:cubicBezTo>
                  <a:cubicBezTo>
                    <a:pt x="19616" y="20657"/>
                    <a:pt x="19516" y="21023"/>
                    <a:pt x="19460" y="21228"/>
                  </a:cubicBezTo>
                  <a:cubicBezTo>
                    <a:pt x="19365" y="21590"/>
                    <a:pt x="19316" y="21973"/>
                    <a:pt x="19293" y="22356"/>
                  </a:cubicBezTo>
                  <a:cubicBezTo>
                    <a:pt x="19289" y="22338"/>
                    <a:pt x="19287" y="22321"/>
                    <a:pt x="19283" y="22301"/>
                  </a:cubicBezTo>
                  <a:cubicBezTo>
                    <a:pt x="19211" y="21889"/>
                    <a:pt x="19117" y="21482"/>
                    <a:pt x="18981" y="21086"/>
                  </a:cubicBezTo>
                  <a:cubicBezTo>
                    <a:pt x="18869" y="20763"/>
                    <a:pt x="18737" y="20306"/>
                    <a:pt x="18375" y="20191"/>
                  </a:cubicBezTo>
                  <a:cubicBezTo>
                    <a:pt x="18370" y="20189"/>
                    <a:pt x="18364" y="20188"/>
                    <a:pt x="18359" y="20188"/>
                  </a:cubicBezTo>
                  <a:cubicBezTo>
                    <a:pt x="18335" y="20188"/>
                    <a:pt x="18313" y="20207"/>
                    <a:pt x="18301" y="20227"/>
                  </a:cubicBezTo>
                  <a:cubicBezTo>
                    <a:pt x="17847" y="20926"/>
                    <a:pt x="17935" y="21803"/>
                    <a:pt x="18208" y="22558"/>
                  </a:cubicBezTo>
                  <a:cubicBezTo>
                    <a:pt x="18472" y="23295"/>
                    <a:pt x="18833" y="24008"/>
                    <a:pt x="19184" y="24714"/>
                  </a:cubicBezTo>
                  <a:cubicBezTo>
                    <a:pt x="19075" y="24833"/>
                    <a:pt x="19070" y="25144"/>
                    <a:pt x="19067" y="25256"/>
                  </a:cubicBezTo>
                  <a:cubicBezTo>
                    <a:pt x="19060" y="25470"/>
                    <a:pt x="19096" y="25689"/>
                    <a:pt x="19216" y="25873"/>
                  </a:cubicBezTo>
                  <a:cubicBezTo>
                    <a:pt x="19283" y="25976"/>
                    <a:pt x="19374" y="26059"/>
                    <a:pt x="19479" y="26123"/>
                  </a:cubicBezTo>
                  <a:cubicBezTo>
                    <a:pt x="19465" y="26144"/>
                    <a:pt x="19452" y="26166"/>
                    <a:pt x="19436" y="26186"/>
                  </a:cubicBezTo>
                  <a:cubicBezTo>
                    <a:pt x="19316" y="26342"/>
                    <a:pt x="19182" y="26485"/>
                    <a:pt x="19038" y="26620"/>
                  </a:cubicBezTo>
                  <a:cubicBezTo>
                    <a:pt x="18737" y="26895"/>
                    <a:pt x="18386" y="27119"/>
                    <a:pt x="18012" y="27278"/>
                  </a:cubicBezTo>
                  <a:cubicBezTo>
                    <a:pt x="17576" y="27462"/>
                    <a:pt x="17113" y="27557"/>
                    <a:pt x="16647" y="27557"/>
                  </a:cubicBezTo>
                  <a:cubicBezTo>
                    <a:pt x="16357" y="27557"/>
                    <a:pt x="16065" y="27521"/>
                    <a:pt x="15777" y="27445"/>
                  </a:cubicBezTo>
                  <a:cubicBezTo>
                    <a:pt x="14930" y="27224"/>
                    <a:pt x="14178" y="26713"/>
                    <a:pt x="13571" y="26093"/>
                  </a:cubicBezTo>
                  <a:cubicBezTo>
                    <a:pt x="12917" y="25422"/>
                    <a:pt x="12415" y="24622"/>
                    <a:pt x="11968" y="23805"/>
                  </a:cubicBezTo>
                  <a:cubicBezTo>
                    <a:pt x="11582" y="23101"/>
                    <a:pt x="11222" y="22385"/>
                    <a:pt x="10863" y="21667"/>
                  </a:cubicBezTo>
                  <a:cubicBezTo>
                    <a:pt x="10789" y="21430"/>
                    <a:pt x="10719" y="21194"/>
                    <a:pt x="10656" y="20954"/>
                  </a:cubicBezTo>
                  <a:cubicBezTo>
                    <a:pt x="10383" y="19943"/>
                    <a:pt x="10200" y="18909"/>
                    <a:pt x="10104" y="17872"/>
                  </a:cubicBezTo>
                  <a:lnTo>
                    <a:pt x="10104" y="17872"/>
                  </a:lnTo>
                  <a:cubicBezTo>
                    <a:pt x="10314" y="18117"/>
                    <a:pt x="10610" y="18313"/>
                    <a:pt x="10887" y="18432"/>
                  </a:cubicBezTo>
                  <a:cubicBezTo>
                    <a:pt x="11159" y="18549"/>
                    <a:pt x="11444" y="18607"/>
                    <a:pt x="11732" y="18607"/>
                  </a:cubicBezTo>
                  <a:cubicBezTo>
                    <a:pt x="11898" y="18607"/>
                    <a:pt x="12064" y="18588"/>
                    <a:pt x="12230" y="18550"/>
                  </a:cubicBezTo>
                  <a:cubicBezTo>
                    <a:pt x="12745" y="18433"/>
                    <a:pt x="13215" y="18152"/>
                    <a:pt x="13646" y="17862"/>
                  </a:cubicBezTo>
                  <a:cubicBezTo>
                    <a:pt x="13885" y="17701"/>
                    <a:pt x="14119" y="17525"/>
                    <a:pt x="14341" y="17335"/>
                  </a:cubicBezTo>
                  <a:cubicBezTo>
                    <a:pt x="14412" y="17393"/>
                    <a:pt x="14492" y="17440"/>
                    <a:pt x="14584" y="17470"/>
                  </a:cubicBezTo>
                  <a:cubicBezTo>
                    <a:pt x="14645" y="17489"/>
                    <a:pt x="14705" y="17498"/>
                    <a:pt x="14763" y="17498"/>
                  </a:cubicBezTo>
                  <a:cubicBezTo>
                    <a:pt x="15134" y="17498"/>
                    <a:pt x="15456" y="17153"/>
                    <a:pt x="15701" y="16917"/>
                  </a:cubicBezTo>
                  <a:cubicBezTo>
                    <a:pt x="15743" y="16876"/>
                    <a:pt x="15760" y="16817"/>
                    <a:pt x="15755" y="16761"/>
                  </a:cubicBezTo>
                  <a:lnTo>
                    <a:pt x="15755" y="16761"/>
                  </a:lnTo>
                  <a:cubicBezTo>
                    <a:pt x="15777" y="16779"/>
                    <a:pt x="15799" y="16796"/>
                    <a:pt x="15821" y="16815"/>
                  </a:cubicBezTo>
                  <a:cubicBezTo>
                    <a:pt x="15826" y="16829"/>
                    <a:pt x="15833" y="16843"/>
                    <a:pt x="15850" y="16851"/>
                  </a:cubicBezTo>
                  <a:cubicBezTo>
                    <a:pt x="15868" y="16860"/>
                    <a:pt x="15885" y="16871"/>
                    <a:pt x="15904" y="16880"/>
                  </a:cubicBezTo>
                  <a:cubicBezTo>
                    <a:pt x="16375" y="17259"/>
                    <a:pt x="16824" y="17677"/>
                    <a:pt x="17368" y="17947"/>
                  </a:cubicBezTo>
                  <a:cubicBezTo>
                    <a:pt x="17694" y="18109"/>
                    <a:pt x="18059" y="18217"/>
                    <a:pt x="18424" y="18217"/>
                  </a:cubicBezTo>
                  <a:cubicBezTo>
                    <a:pt x="18549" y="18217"/>
                    <a:pt x="18675" y="18205"/>
                    <a:pt x="18799" y="18177"/>
                  </a:cubicBezTo>
                  <a:cubicBezTo>
                    <a:pt x="19019" y="18127"/>
                    <a:pt x="19260" y="18018"/>
                    <a:pt x="19337" y="17788"/>
                  </a:cubicBezTo>
                  <a:cubicBezTo>
                    <a:pt x="19394" y="17616"/>
                    <a:pt x="19343" y="17436"/>
                    <a:pt x="19182" y="17339"/>
                  </a:cubicBezTo>
                  <a:cubicBezTo>
                    <a:pt x="19069" y="17270"/>
                    <a:pt x="18928" y="17243"/>
                    <a:pt x="18801" y="17209"/>
                  </a:cubicBezTo>
                  <a:cubicBezTo>
                    <a:pt x="18771" y="17200"/>
                    <a:pt x="18741" y="17193"/>
                    <a:pt x="18713" y="17185"/>
                  </a:cubicBezTo>
                  <a:lnTo>
                    <a:pt x="18713" y="17185"/>
                  </a:lnTo>
                  <a:cubicBezTo>
                    <a:pt x="18782" y="17192"/>
                    <a:pt x="18853" y="17200"/>
                    <a:pt x="18921" y="17205"/>
                  </a:cubicBezTo>
                  <a:cubicBezTo>
                    <a:pt x="18974" y="17208"/>
                    <a:pt x="19028" y="17210"/>
                    <a:pt x="19082" y="17210"/>
                  </a:cubicBezTo>
                  <a:cubicBezTo>
                    <a:pt x="19295" y="17210"/>
                    <a:pt x="19512" y="17179"/>
                    <a:pt x="19693" y="17066"/>
                  </a:cubicBezTo>
                  <a:cubicBezTo>
                    <a:pt x="19875" y="16952"/>
                    <a:pt x="20038" y="16736"/>
                    <a:pt x="19936" y="16514"/>
                  </a:cubicBezTo>
                  <a:cubicBezTo>
                    <a:pt x="19846" y="16314"/>
                    <a:pt x="19601" y="16226"/>
                    <a:pt x="19401" y="16185"/>
                  </a:cubicBezTo>
                  <a:cubicBezTo>
                    <a:pt x="19187" y="16141"/>
                    <a:pt x="18968" y="16128"/>
                    <a:pt x="18750" y="16128"/>
                  </a:cubicBezTo>
                  <a:cubicBezTo>
                    <a:pt x="18630" y="16128"/>
                    <a:pt x="18511" y="16132"/>
                    <a:pt x="18392" y="16136"/>
                  </a:cubicBezTo>
                  <a:cubicBezTo>
                    <a:pt x="18009" y="16151"/>
                    <a:pt x="17627" y="16172"/>
                    <a:pt x="17244" y="16197"/>
                  </a:cubicBezTo>
                  <a:cubicBezTo>
                    <a:pt x="16970" y="16214"/>
                    <a:pt x="16698" y="16236"/>
                    <a:pt x="16427" y="16257"/>
                  </a:cubicBezTo>
                  <a:cubicBezTo>
                    <a:pt x="16813" y="16183"/>
                    <a:pt x="17203" y="16122"/>
                    <a:pt x="17588" y="16043"/>
                  </a:cubicBezTo>
                  <a:cubicBezTo>
                    <a:pt x="18191" y="15918"/>
                    <a:pt x="18806" y="15736"/>
                    <a:pt x="19307" y="15365"/>
                  </a:cubicBezTo>
                  <a:cubicBezTo>
                    <a:pt x="19438" y="15268"/>
                    <a:pt x="19670" y="15101"/>
                    <a:pt x="19594" y="14903"/>
                  </a:cubicBezTo>
                  <a:cubicBezTo>
                    <a:pt x="19557" y="14810"/>
                    <a:pt x="19478" y="14780"/>
                    <a:pt x="19387" y="14780"/>
                  </a:cubicBezTo>
                  <a:cubicBezTo>
                    <a:pt x="19260" y="14780"/>
                    <a:pt x="19109" y="14839"/>
                    <a:pt x="19019" y="14861"/>
                  </a:cubicBezTo>
                  <a:cubicBezTo>
                    <a:pt x="18457" y="15007"/>
                    <a:pt x="17904" y="15190"/>
                    <a:pt x="17359" y="15393"/>
                  </a:cubicBezTo>
                  <a:cubicBezTo>
                    <a:pt x="17566" y="15282"/>
                    <a:pt x="17772" y="15169"/>
                    <a:pt x="17976" y="15048"/>
                  </a:cubicBezTo>
                  <a:cubicBezTo>
                    <a:pt x="18699" y="14618"/>
                    <a:pt x="19388" y="14095"/>
                    <a:pt x="19872" y="13402"/>
                  </a:cubicBezTo>
                  <a:cubicBezTo>
                    <a:pt x="19975" y="13253"/>
                    <a:pt x="20337" y="12824"/>
                    <a:pt x="20090" y="12650"/>
                  </a:cubicBezTo>
                  <a:cubicBezTo>
                    <a:pt x="20040" y="12614"/>
                    <a:pt x="19976" y="12602"/>
                    <a:pt x="19909" y="12602"/>
                  </a:cubicBezTo>
                  <a:cubicBezTo>
                    <a:pt x="19812" y="12602"/>
                    <a:pt x="19709" y="12627"/>
                    <a:pt x="19631" y="12645"/>
                  </a:cubicBezTo>
                  <a:cubicBezTo>
                    <a:pt x="19473" y="12680"/>
                    <a:pt x="19323" y="12737"/>
                    <a:pt x="19180" y="12809"/>
                  </a:cubicBezTo>
                  <a:cubicBezTo>
                    <a:pt x="18394" y="13198"/>
                    <a:pt x="17708" y="13802"/>
                    <a:pt x="17041" y="14361"/>
                  </a:cubicBezTo>
                  <a:cubicBezTo>
                    <a:pt x="16755" y="14603"/>
                    <a:pt x="16471" y="14851"/>
                    <a:pt x="16189" y="15101"/>
                  </a:cubicBezTo>
                  <a:cubicBezTo>
                    <a:pt x="16502" y="14730"/>
                    <a:pt x="16810" y="14354"/>
                    <a:pt x="17110" y="13971"/>
                  </a:cubicBezTo>
                  <a:cubicBezTo>
                    <a:pt x="17378" y="13631"/>
                    <a:pt x="17643" y="13286"/>
                    <a:pt x="17897" y="12936"/>
                  </a:cubicBezTo>
                  <a:cubicBezTo>
                    <a:pt x="18108" y="12643"/>
                    <a:pt x="18345" y="12306"/>
                    <a:pt x="18395" y="11941"/>
                  </a:cubicBezTo>
                  <a:cubicBezTo>
                    <a:pt x="18429" y="11694"/>
                    <a:pt x="18351" y="11403"/>
                    <a:pt x="18073" y="11347"/>
                  </a:cubicBezTo>
                  <a:cubicBezTo>
                    <a:pt x="18044" y="11341"/>
                    <a:pt x="18015" y="11338"/>
                    <a:pt x="17986" y="11338"/>
                  </a:cubicBezTo>
                  <a:cubicBezTo>
                    <a:pt x="17748" y="11338"/>
                    <a:pt x="17536" y="11535"/>
                    <a:pt x="17379" y="11690"/>
                  </a:cubicBezTo>
                  <a:cubicBezTo>
                    <a:pt x="17222" y="11849"/>
                    <a:pt x="17075" y="12019"/>
                    <a:pt x="16941" y="12196"/>
                  </a:cubicBezTo>
                  <a:lnTo>
                    <a:pt x="17068" y="11962"/>
                  </a:lnTo>
                  <a:cubicBezTo>
                    <a:pt x="17247" y="11626"/>
                    <a:pt x="17410" y="11269"/>
                    <a:pt x="17437" y="10884"/>
                  </a:cubicBezTo>
                  <a:cubicBezTo>
                    <a:pt x="17455" y="10630"/>
                    <a:pt x="17402" y="10233"/>
                    <a:pt x="17074" y="10233"/>
                  </a:cubicBezTo>
                  <a:cubicBezTo>
                    <a:pt x="17066" y="10233"/>
                    <a:pt x="17057" y="10234"/>
                    <a:pt x="17049" y="10234"/>
                  </a:cubicBezTo>
                  <a:cubicBezTo>
                    <a:pt x="16721" y="10254"/>
                    <a:pt x="16406" y="10573"/>
                    <a:pt x="16219" y="10813"/>
                  </a:cubicBezTo>
                  <a:cubicBezTo>
                    <a:pt x="15969" y="11134"/>
                    <a:pt x="15806" y="11511"/>
                    <a:pt x="15668" y="11893"/>
                  </a:cubicBezTo>
                  <a:cubicBezTo>
                    <a:pt x="15523" y="12289"/>
                    <a:pt x="15396" y="12690"/>
                    <a:pt x="15272" y="13095"/>
                  </a:cubicBezTo>
                  <a:cubicBezTo>
                    <a:pt x="15325" y="12822"/>
                    <a:pt x="15374" y="12547"/>
                    <a:pt x="15415" y="12272"/>
                  </a:cubicBezTo>
                  <a:cubicBezTo>
                    <a:pt x="15464" y="11950"/>
                    <a:pt x="15526" y="11565"/>
                    <a:pt x="15430" y="11246"/>
                  </a:cubicBezTo>
                  <a:cubicBezTo>
                    <a:pt x="15383" y="11090"/>
                    <a:pt x="15271" y="10967"/>
                    <a:pt x="15133" y="10967"/>
                  </a:cubicBezTo>
                  <a:cubicBezTo>
                    <a:pt x="15083" y="10967"/>
                    <a:pt x="15029" y="10983"/>
                    <a:pt x="14973" y="11020"/>
                  </a:cubicBezTo>
                  <a:cubicBezTo>
                    <a:pt x="14727" y="11182"/>
                    <a:pt x="14534" y="11484"/>
                    <a:pt x="14400" y="11738"/>
                  </a:cubicBezTo>
                  <a:cubicBezTo>
                    <a:pt x="13797" y="12858"/>
                    <a:pt x="13998" y="14130"/>
                    <a:pt x="14296" y="15319"/>
                  </a:cubicBezTo>
                  <a:cubicBezTo>
                    <a:pt x="13927" y="14950"/>
                    <a:pt x="13693" y="14478"/>
                    <a:pt x="13372" y="14072"/>
                  </a:cubicBezTo>
                  <a:cubicBezTo>
                    <a:pt x="13228" y="13888"/>
                    <a:pt x="13066" y="13715"/>
                    <a:pt x="12874" y="13575"/>
                  </a:cubicBezTo>
                  <a:cubicBezTo>
                    <a:pt x="12753" y="13488"/>
                    <a:pt x="12555" y="13345"/>
                    <a:pt x="12391" y="13345"/>
                  </a:cubicBezTo>
                  <a:cubicBezTo>
                    <a:pt x="12380" y="13345"/>
                    <a:pt x="12369" y="13346"/>
                    <a:pt x="12358" y="13347"/>
                  </a:cubicBezTo>
                  <a:cubicBezTo>
                    <a:pt x="12005" y="13390"/>
                    <a:pt x="12342" y="14106"/>
                    <a:pt x="12422" y="14265"/>
                  </a:cubicBezTo>
                  <a:cubicBezTo>
                    <a:pt x="12791" y="15006"/>
                    <a:pt x="13462" y="15453"/>
                    <a:pt x="14215" y="15709"/>
                  </a:cubicBezTo>
                  <a:cubicBezTo>
                    <a:pt x="14133" y="15809"/>
                    <a:pt x="14089" y="15972"/>
                    <a:pt x="14061" y="16071"/>
                  </a:cubicBezTo>
                  <a:cubicBezTo>
                    <a:pt x="14009" y="16251"/>
                    <a:pt x="13987" y="16448"/>
                    <a:pt x="14018" y="16634"/>
                  </a:cubicBezTo>
                  <a:cubicBezTo>
                    <a:pt x="14025" y="16681"/>
                    <a:pt x="14038" y="16725"/>
                    <a:pt x="14053" y="16769"/>
                  </a:cubicBezTo>
                  <a:cubicBezTo>
                    <a:pt x="14069" y="16901"/>
                    <a:pt x="14109" y="17029"/>
                    <a:pt x="14175" y="17141"/>
                  </a:cubicBezTo>
                  <a:cubicBezTo>
                    <a:pt x="13625" y="17620"/>
                    <a:pt x="13029" y="18070"/>
                    <a:pt x="12338" y="18293"/>
                  </a:cubicBezTo>
                  <a:cubicBezTo>
                    <a:pt x="12126" y="18361"/>
                    <a:pt x="11907" y="18397"/>
                    <a:pt x="11688" y="18397"/>
                  </a:cubicBezTo>
                  <a:cubicBezTo>
                    <a:pt x="11448" y="18397"/>
                    <a:pt x="11209" y="18354"/>
                    <a:pt x="10979" y="18265"/>
                  </a:cubicBezTo>
                  <a:cubicBezTo>
                    <a:pt x="10603" y="18120"/>
                    <a:pt x="10349" y="17876"/>
                    <a:pt x="10087" y="17598"/>
                  </a:cubicBezTo>
                  <a:cubicBezTo>
                    <a:pt x="9911" y="15299"/>
                    <a:pt x="10167" y="12978"/>
                    <a:pt x="10868" y="10773"/>
                  </a:cubicBezTo>
                  <a:cubicBezTo>
                    <a:pt x="10951" y="10517"/>
                    <a:pt x="11037" y="10263"/>
                    <a:pt x="11125" y="10007"/>
                  </a:cubicBezTo>
                  <a:cubicBezTo>
                    <a:pt x="11256" y="9697"/>
                    <a:pt x="11386" y="9387"/>
                    <a:pt x="11515" y="9077"/>
                  </a:cubicBezTo>
                  <a:cubicBezTo>
                    <a:pt x="12124" y="7615"/>
                    <a:pt x="12740" y="6140"/>
                    <a:pt x="13164" y="4610"/>
                  </a:cubicBezTo>
                  <a:cubicBezTo>
                    <a:pt x="13174" y="4575"/>
                    <a:pt x="13181" y="4538"/>
                    <a:pt x="13189" y="4502"/>
                  </a:cubicBezTo>
                  <a:cubicBezTo>
                    <a:pt x="13570" y="3296"/>
                    <a:pt x="13852" y="2042"/>
                    <a:pt x="13848" y="780"/>
                  </a:cubicBezTo>
                  <a:cubicBezTo>
                    <a:pt x="13853" y="726"/>
                    <a:pt x="13856" y="670"/>
                    <a:pt x="13861" y="615"/>
                  </a:cubicBezTo>
                  <a:cubicBezTo>
                    <a:pt x="13883" y="544"/>
                    <a:pt x="13910" y="473"/>
                    <a:pt x="13933" y="401"/>
                  </a:cubicBezTo>
                  <a:cubicBezTo>
                    <a:pt x="13961" y="311"/>
                    <a:pt x="13924" y="245"/>
                    <a:pt x="13863" y="209"/>
                  </a:cubicBezTo>
                  <a:lnTo>
                    <a:pt x="13863" y="179"/>
                  </a:lnTo>
                  <a:cubicBezTo>
                    <a:pt x="13859" y="137"/>
                    <a:pt x="13841" y="103"/>
                    <a:pt x="13817" y="74"/>
                  </a:cubicBezTo>
                  <a:lnTo>
                    <a:pt x="13817" y="63"/>
                  </a:lnTo>
                  <a:cubicBezTo>
                    <a:pt x="13813" y="19"/>
                    <a:pt x="13782" y="0"/>
                    <a:pt x="13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5303600" y="3976775"/>
              <a:ext cx="58625" cy="33100"/>
            </a:xfrm>
            <a:custGeom>
              <a:avLst/>
              <a:gdLst/>
              <a:ahLst/>
              <a:cxnLst/>
              <a:rect l="l" t="t" r="r" b="b"/>
              <a:pathLst>
                <a:path w="2345" h="1324" extrusionOk="0">
                  <a:moveTo>
                    <a:pt x="2268" y="0"/>
                  </a:moveTo>
                  <a:cubicBezTo>
                    <a:pt x="2260" y="0"/>
                    <a:pt x="2252" y="2"/>
                    <a:pt x="2244" y="7"/>
                  </a:cubicBezTo>
                  <a:cubicBezTo>
                    <a:pt x="1540" y="421"/>
                    <a:pt x="839" y="829"/>
                    <a:pt x="90" y="1156"/>
                  </a:cubicBezTo>
                  <a:cubicBezTo>
                    <a:pt x="0" y="1196"/>
                    <a:pt x="45" y="1323"/>
                    <a:pt x="127" y="1323"/>
                  </a:cubicBezTo>
                  <a:cubicBezTo>
                    <a:pt x="139" y="1323"/>
                    <a:pt x="151" y="1321"/>
                    <a:pt x="164" y="1315"/>
                  </a:cubicBezTo>
                  <a:cubicBezTo>
                    <a:pt x="910" y="982"/>
                    <a:pt x="1648" y="594"/>
                    <a:pt x="2302" y="102"/>
                  </a:cubicBezTo>
                  <a:cubicBezTo>
                    <a:pt x="2344" y="68"/>
                    <a:pt x="2312" y="0"/>
                    <a:pt x="2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5328425" y="4003700"/>
              <a:ext cx="18775" cy="14250"/>
            </a:xfrm>
            <a:custGeom>
              <a:avLst/>
              <a:gdLst/>
              <a:ahLst/>
              <a:cxnLst/>
              <a:rect l="l" t="t" r="r" b="b"/>
              <a:pathLst>
                <a:path w="751" h="570" extrusionOk="0">
                  <a:moveTo>
                    <a:pt x="662" y="1"/>
                  </a:moveTo>
                  <a:cubicBezTo>
                    <a:pt x="650" y="1"/>
                    <a:pt x="638" y="5"/>
                    <a:pt x="626" y="14"/>
                  </a:cubicBezTo>
                  <a:cubicBezTo>
                    <a:pt x="435" y="164"/>
                    <a:pt x="241" y="316"/>
                    <a:pt x="48" y="467"/>
                  </a:cubicBezTo>
                  <a:cubicBezTo>
                    <a:pt x="1" y="503"/>
                    <a:pt x="41" y="570"/>
                    <a:pt x="89" y="570"/>
                  </a:cubicBezTo>
                  <a:cubicBezTo>
                    <a:pt x="100" y="570"/>
                    <a:pt x="112" y="566"/>
                    <a:pt x="123" y="557"/>
                  </a:cubicBezTo>
                  <a:cubicBezTo>
                    <a:pt x="316" y="408"/>
                    <a:pt x="509" y="257"/>
                    <a:pt x="702" y="106"/>
                  </a:cubicBezTo>
                  <a:cubicBezTo>
                    <a:pt x="751" y="67"/>
                    <a:pt x="711" y="1"/>
                    <a:pt x="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5347625" y="4035800"/>
              <a:ext cx="18550" cy="15325"/>
            </a:xfrm>
            <a:custGeom>
              <a:avLst/>
              <a:gdLst/>
              <a:ahLst/>
              <a:cxnLst/>
              <a:rect l="l" t="t" r="r" b="b"/>
              <a:pathLst>
                <a:path w="742" h="613" extrusionOk="0">
                  <a:moveTo>
                    <a:pt x="640" y="1"/>
                  </a:moveTo>
                  <a:cubicBezTo>
                    <a:pt x="626" y="1"/>
                    <a:pt x="612" y="6"/>
                    <a:pt x="598" y="18"/>
                  </a:cubicBezTo>
                  <a:cubicBezTo>
                    <a:pt x="415" y="174"/>
                    <a:pt x="234" y="332"/>
                    <a:pt x="53" y="489"/>
                  </a:cubicBezTo>
                  <a:cubicBezTo>
                    <a:pt x="1" y="536"/>
                    <a:pt x="45" y="613"/>
                    <a:pt x="100" y="613"/>
                  </a:cubicBezTo>
                  <a:cubicBezTo>
                    <a:pt x="114" y="613"/>
                    <a:pt x="128" y="608"/>
                    <a:pt x="142" y="596"/>
                  </a:cubicBezTo>
                  <a:cubicBezTo>
                    <a:pt x="322" y="438"/>
                    <a:pt x="505" y="282"/>
                    <a:pt x="687" y="126"/>
                  </a:cubicBezTo>
                  <a:cubicBezTo>
                    <a:pt x="741" y="80"/>
                    <a:pt x="696" y="1"/>
                    <a:pt x="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5379225" y="3996075"/>
              <a:ext cx="39175" cy="52525"/>
            </a:xfrm>
            <a:custGeom>
              <a:avLst/>
              <a:gdLst/>
              <a:ahLst/>
              <a:cxnLst/>
              <a:rect l="l" t="t" r="r" b="b"/>
              <a:pathLst>
                <a:path w="1567" h="2101" extrusionOk="0">
                  <a:moveTo>
                    <a:pt x="1488" y="1"/>
                  </a:moveTo>
                  <a:cubicBezTo>
                    <a:pt x="1472" y="1"/>
                    <a:pt x="1456" y="8"/>
                    <a:pt x="1446" y="25"/>
                  </a:cubicBezTo>
                  <a:cubicBezTo>
                    <a:pt x="1056" y="709"/>
                    <a:pt x="595" y="1360"/>
                    <a:pt x="66" y="1943"/>
                  </a:cubicBezTo>
                  <a:cubicBezTo>
                    <a:pt x="1" y="2016"/>
                    <a:pt x="76" y="2100"/>
                    <a:pt x="154" y="2100"/>
                  </a:cubicBezTo>
                  <a:cubicBezTo>
                    <a:pt x="182" y="2100"/>
                    <a:pt x="211" y="2090"/>
                    <a:pt x="233" y="2064"/>
                  </a:cubicBezTo>
                  <a:cubicBezTo>
                    <a:pt x="771" y="1468"/>
                    <a:pt x="1212" y="810"/>
                    <a:pt x="1547" y="79"/>
                  </a:cubicBezTo>
                  <a:cubicBezTo>
                    <a:pt x="1567" y="38"/>
                    <a:pt x="1526" y="1"/>
                    <a:pt x="1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5250525" y="4020150"/>
              <a:ext cx="23475" cy="21900"/>
            </a:xfrm>
            <a:custGeom>
              <a:avLst/>
              <a:gdLst/>
              <a:ahLst/>
              <a:cxnLst/>
              <a:rect l="l" t="t" r="r" b="b"/>
              <a:pathLst>
                <a:path w="939" h="876" extrusionOk="0">
                  <a:moveTo>
                    <a:pt x="873" y="0"/>
                  </a:moveTo>
                  <a:cubicBezTo>
                    <a:pt x="864" y="0"/>
                    <a:pt x="854" y="4"/>
                    <a:pt x="844" y="13"/>
                  </a:cubicBezTo>
                  <a:cubicBezTo>
                    <a:pt x="574" y="273"/>
                    <a:pt x="303" y="532"/>
                    <a:pt x="34" y="793"/>
                  </a:cubicBezTo>
                  <a:cubicBezTo>
                    <a:pt x="0" y="825"/>
                    <a:pt x="30" y="876"/>
                    <a:pt x="65" y="876"/>
                  </a:cubicBezTo>
                  <a:cubicBezTo>
                    <a:pt x="74" y="876"/>
                    <a:pt x="83" y="872"/>
                    <a:pt x="92" y="864"/>
                  </a:cubicBezTo>
                  <a:cubicBezTo>
                    <a:pt x="362" y="605"/>
                    <a:pt x="634" y="346"/>
                    <a:pt x="905" y="85"/>
                  </a:cubicBezTo>
                  <a:cubicBezTo>
                    <a:pt x="938" y="53"/>
                    <a:pt x="909" y="0"/>
                    <a:pt x="8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5207875" y="4094600"/>
              <a:ext cx="19600" cy="19925"/>
            </a:xfrm>
            <a:custGeom>
              <a:avLst/>
              <a:gdLst/>
              <a:ahLst/>
              <a:cxnLst/>
              <a:rect l="l" t="t" r="r" b="b"/>
              <a:pathLst>
                <a:path w="784" h="797" extrusionOk="0">
                  <a:moveTo>
                    <a:pt x="688" y="0"/>
                  </a:moveTo>
                  <a:cubicBezTo>
                    <a:pt x="663" y="0"/>
                    <a:pt x="638" y="13"/>
                    <a:pt x="619" y="33"/>
                  </a:cubicBezTo>
                  <a:cubicBezTo>
                    <a:pt x="422" y="243"/>
                    <a:pt x="227" y="454"/>
                    <a:pt x="30" y="663"/>
                  </a:cubicBezTo>
                  <a:cubicBezTo>
                    <a:pt x="0" y="697"/>
                    <a:pt x="16" y="756"/>
                    <a:pt x="50" y="780"/>
                  </a:cubicBezTo>
                  <a:cubicBezTo>
                    <a:pt x="65" y="791"/>
                    <a:pt x="81" y="796"/>
                    <a:pt x="97" y="796"/>
                  </a:cubicBezTo>
                  <a:cubicBezTo>
                    <a:pt x="123" y="796"/>
                    <a:pt x="148" y="783"/>
                    <a:pt x="166" y="762"/>
                  </a:cubicBezTo>
                  <a:lnTo>
                    <a:pt x="754" y="131"/>
                  </a:lnTo>
                  <a:cubicBezTo>
                    <a:pt x="784" y="97"/>
                    <a:pt x="767" y="38"/>
                    <a:pt x="734" y="16"/>
                  </a:cubicBezTo>
                  <a:cubicBezTo>
                    <a:pt x="720" y="5"/>
                    <a:pt x="704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5257650" y="4083225"/>
              <a:ext cx="54025" cy="34475"/>
            </a:xfrm>
            <a:custGeom>
              <a:avLst/>
              <a:gdLst/>
              <a:ahLst/>
              <a:cxnLst/>
              <a:rect l="l" t="t" r="r" b="b"/>
              <a:pathLst>
                <a:path w="2161" h="1379" extrusionOk="0">
                  <a:moveTo>
                    <a:pt x="2062" y="0"/>
                  </a:moveTo>
                  <a:cubicBezTo>
                    <a:pt x="2050" y="0"/>
                    <a:pt x="2037" y="4"/>
                    <a:pt x="2025" y="12"/>
                  </a:cubicBezTo>
                  <a:cubicBezTo>
                    <a:pt x="1395" y="445"/>
                    <a:pt x="749" y="855"/>
                    <a:pt x="79" y="1218"/>
                  </a:cubicBezTo>
                  <a:cubicBezTo>
                    <a:pt x="0" y="1261"/>
                    <a:pt x="39" y="1378"/>
                    <a:pt x="110" y="1378"/>
                  </a:cubicBezTo>
                  <a:cubicBezTo>
                    <a:pt x="121" y="1378"/>
                    <a:pt x="134" y="1375"/>
                    <a:pt x="147" y="1367"/>
                  </a:cubicBezTo>
                  <a:cubicBezTo>
                    <a:pt x="828" y="996"/>
                    <a:pt x="1488" y="583"/>
                    <a:pt x="2105" y="112"/>
                  </a:cubicBezTo>
                  <a:cubicBezTo>
                    <a:pt x="2161" y="71"/>
                    <a:pt x="2116" y="0"/>
                    <a:pt x="2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5301900" y="4286025"/>
              <a:ext cx="66150" cy="61075"/>
            </a:xfrm>
            <a:custGeom>
              <a:avLst/>
              <a:gdLst/>
              <a:ahLst/>
              <a:cxnLst/>
              <a:rect l="l" t="t" r="r" b="b"/>
              <a:pathLst>
                <a:path w="2646" h="2443" extrusionOk="0">
                  <a:moveTo>
                    <a:pt x="2587" y="1"/>
                  </a:moveTo>
                  <a:cubicBezTo>
                    <a:pt x="2579" y="1"/>
                    <a:pt x="2571" y="4"/>
                    <a:pt x="2563" y="10"/>
                  </a:cubicBezTo>
                  <a:cubicBezTo>
                    <a:pt x="1675" y="755"/>
                    <a:pt x="801" y="1532"/>
                    <a:pt x="20" y="2391"/>
                  </a:cubicBezTo>
                  <a:cubicBezTo>
                    <a:pt x="0" y="2412"/>
                    <a:pt x="25" y="2443"/>
                    <a:pt x="49" y="2443"/>
                  </a:cubicBezTo>
                  <a:cubicBezTo>
                    <a:pt x="56" y="2443"/>
                    <a:pt x="63" y="2440"/>
                    <a:pt x="69" y="2435"/>
                  </a:cubicBezTo>
                  <a:cubicBezTo>
                    <a:pt x="906" y="1633"/>
                    <a:pt x="1731" y="825"/>
                    <a:pt x="2614" y="73"/>
                  </a:cubicBezTo>
                  <a:cubicBezTo>
                    <a:pt x="2646" y="45"/>
                    <a:pt x="2619" y="1"/>
                    <a:pt x="2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>
              <a:off x="5359275" y="4341525"/>
              <a:ext cx="17375" cy="39325"/>
            </a:xfrm>
            <a:custGeom>
              <a:avLst/>
              <a:gdLst/>
              <a:ahLst/>
              <a:cxnLst/>
              <a:rect l="l" t="t" r="r" b="b"/>
              <a:pathLst>
                <a:path w="695" h="1573" extrusionOk="0">
                  <a:moveTo>
                    <a:pt x="643" y="0"/>
                  </a:moveTo>
                  <a:cubicBezTo>
                    <a:pt x="629" y="0"/>
                    <a:pt x="615" y="8"/>
                    <a:pt x="608" y="26"/>
                  </a:cubicBezTo>
                  <a:cubicBezTo>
                    <a:pt x="438" y="534"/>
                    <a:pt x="230" y="1031"/>
                    <a:pt x="11" y="1520"/>
                  </a:cubicBezTo>
                  <a:cubicBezTo>
                    <a:pt x="0" y="1548"/>
                    <a:pt x="27" y="1572"/>
                    <a:pt x="50" y="1572"/>
                  </a:cubicBezTo>
                  <a:cubicBezTo>
                    <a:pt x="60" y="1572"/>
                    <a:pt x="70" y="1567"/>
                    <a:pt x="75" y="1556"/>
                  </a:cubicBezTo>
                  <a:cubicBezTo>
                    <a:pt x="336" y="1079"/>
                    <a:pt x="529" y="577"/>
                    <a:pt x="685" y="56"/>
                  </a:cubicBezTo>
                  <a:cubicBezTo>
                    <a:pt x="695" y="24"/>
                    <a:pt x="668" y="0"/>
                    <a:pt x="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>
              <a:off x="5303500" y="4397875"/>
              <a:ext cx="40775" cy="45525"/>
            </a:xfrm>
            <a:custGeom>
              <a:avLst/>
              <a:gdLst/>
              <a:ahLst/>
              <a:cxnLst/>
              <a:rect l="l" t="t" r="r" b="b"/>
              <a:pathLst>
                <a:path w="1631" h="1821" extrusionOk="0">
                  <a:moveTo>
                    <a:pt x="1545" y="1"/>
                  </a:moveTo>
                  <a:cubicBezTo>
                    <a:pt x="1528" y="1"/>
                    <a:pt x="1511" y="8"/>
                    <a:pt x="1499" y="25"/>
                  </a:cubicBezTo>
                  <a:cubicBezTo>
                    <a:pt x="1049" y="624"/>
                    <a:pt x="547" y="1174"/>
                    <a:pt x="37" y="1723"/>
                  </a:cubicBezTo>
                  <a:cubicBezTo>
                    <a:pt x="1" y="1763"/>
                    <a:pt x="46" y="1820"/>
                    <a:pt x="91" y="1820"/>
                  </a:cubicBezTo>
                  <a:cubicBezTo>
                    <a:pt x="104" y="1820"/>
                    <a:pt x="116" y="1816"/>
                    <a:pt x="127" y="1806"/>
                  </a:cubicBezTo>
                  <a:cubicBezTo>
                    <a:pt x="676" y="1292"/>
                    <a:pt x="1155" y="702"/>
                    <a:pt x="1597" y="96"/>
                  </a:cubicBezTo>
                  <a:cubicBezTo>
                    <a:pt x="1631" y="51"/>
                    <a:pt x="1588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>
              <a:off x="5311150" y="4376900"/>
              <a:ext cx="34075" cy="36025"/>
            </a:xfrm>
            <a:custGeom>
              <a:avLst/>
              <a:gdLst/>
              <a:ahLst/>
              <a:cxnLst/>
              <a:rect l="l" t="t" r="r" b="b"/>
              <a:pathLst>
                <a:path w="1363" h="1441" extrusionOk="0">
                  <a:moveTo>
                    <a:pt x="1246" y="0"/>
                  </a:moveTo>
                  <a:cubicBezTo>
                    <a:pt x="1224" y="0"/>
                    <a:pt x="1202" y="9"/>
                    <a:pt x="1184" y="30"/>
                  </a:cubicBezTo>
                  <a:cubicBezTo>
                    <a:pt x="824" y="465"/>
                    <a:pt x="448" y="888"/>
                    <a:pt x="56" y="1295"/>
                  </a:cubicBezTo>
                  <a:cubicBezTo>
                    <a:pt x="1" y="1352"/>
                    <a:pt x="50" y="1441"/>
                    <a:pt x="108" y="1441"/>
                  </a:cubicBezTo>
                  <a:cubicBezTo>
                    <a:pt x="125" y="1441"/>
                    <a:pt x="141" y="1434"/>
                    <a:pt x="157" y="1417"/>
                  </a:cubicBezTo>
                  <a:cubicBezTo>
                    <a:pt x="558" y="1002"/>
                    <a:pt x="944" y="570"/>
                    <a:pt x="1313" y="124"/>
                  </a:cubicBezTo>
                  <a:cubicBezTo>
                    <a:pt x="1362" y="65"/>
                    <a:pt x="1305" y="0"/>
                    <a:pt x="1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>
              <a:off x="5250650" y="4435225"/>
              <a:ext cx="40300" cy="49875"/>
            </a:xfrm>
            <a:custGeom>
              <a:avLst/>
              <a:gdLst/>
              <a:ahLst/>
              <a:cxnLst/>
              <a:rect l="l" t="t" r="r" b="b"/>
              <a:pathLst>
                <a:path w="1612" h="1995" extrusionOk="0">
                  <a:moveTo>
                    <a:pt x="1521" y="0"/>
                  </a:moveTo>
                  <a:cubicBezTo>
                    <a:pt x="1504" y="0"/>
                    <a:pt x="1485" y="8"/>
                    <a:pt x="1470" y="25"/>
                  </a:cubicBezTo>
                  <a:cubicBezTo>
                    <a:pt x="971" y="622"/>
                    <a:pt x="513" y="1255"/>
                    <a:pt x="43" y="1877"/>
                  </a:cubicBezTo>
                  <a:cubicBezTo>
                    <a:pt x="1" y="1933"/>
                    <a:pt x="53" y="1994"/>
                    <a:pt x="109" y="1994"/>
                  </a:cubicBezTo>
                  <a:cubicBezTo>
                    <a:pt x="130" y="1994"/>
                    <a:pt x="151" y="1986"/>
                    <a:pt x="168" y="1965"/>
                  </a:cubicBezTo>
                  <a:cubicBezTo>
                    <a:pt x="643" y="1347"/>
                    <a:pt x="1134" y="742"/>
                    <a:pt x="1577" y="100"/>
                  </a:cubicBezTo>
                  <a:cubicBezTo>
                    <a:pt x="1612" y="51"/>
                    <a:pt x="1568" y="0"/>
                    <a:pt x="1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4"/>
            <p:cNvSpPr/>
            <p:nvPr/>
          </p:nvSpPr>
          <p:spPr>
            <a:xfrm>
              <a:off x="5258100" y="4389575"/>
              <a:ext cx="19300" cy="25725"/>
            </a:xfrm>
            <a:custGeom>
              <a:avLst/>
              <a:gdLst/>
              <a:ahLst/>
              <a:cxnLst/>
              <a:rect l="l" t="t" r="r" b="b"/>
              <a:pathLst>
                <a:path w="772" h="1029" extrusionOk="0">
                  <a:moveTo>
                    <a:pt x="681" y="1"/>
                  </a:moveTo>
                  <a:cubicBezTo>
                    <a:pt x="664" y="1"/>
                    <a:pt x="646" y="9"/>
                    <a:pt x="633" y="28"/>
                  </a:cubicBezTo>
                  <a:lnTo>
                    <a:pt x="33" y="927"/>
                  </a:lnTo>
                  <a:cubicBezTo>
                    <a:pt x="0" y="976"/>
                    <a:pt x="45" y="1028"/>
                    <a:pt x="89" y="1028"/>
                  </a:cubicBezTo>
                  <a:cubicBezTo>
                    <a:pt x="106" y="1028"/>
                    <a:pt x="123" y="1020"/>
                    <a:pt x="135" y="1001"/>
                  </a:cubicBezTo>
                  <a:cubicBezTo>
                    <a:pt x="335" y="703"/>
                    <a:pt x="537" y="404"/>
                    <a:pt x="738" y="102"/>
                  </a:cubicBezTo>
                  <a:cubicBezTo>
                    <a:pt x="772" y="54"/>
                    <a:pt x="727" y="1"/>
                    <a:pt x="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4"/>
            <p:cNvSpPr/>
            <p:nvPr/>
          </p:nvSpPr>
          <p:spPr>
            <a:xfrm>
              <a:off x="5296550" y="4357100"/>
              <a:ext cx="26050" cy="26425"/>
            </a:xfrm>
            <a:custGeom>
              <a:avLst/>
              <a:gdLst/>
              <a:ahLst/>
              <a:cxnLst/>
              <a:rect l="l" t="t" r="r" b="b"/>
              <a:pathLst>
                <a:path w="1042" h="1057" extrusionOk="0">
                  <a:moveTo>
                    <a:pt x="961" y="1"/>
                  </a:moveTo>
                  <a:cubicBezTo>
                    <a:pt x="950" y="1"/>
                    <a:pt x="938" y="5"/>
                    <a:pt x="928" y="15"/>
                  </a:cubicBezTo>
                  <a:cubicBezTo>
                    <a:pt x="616" y="308"/>
                    <a:pt x="335" y="635"/>
                    <a:pt x="46" y="951"/>
                  </a:cubicBezTo>
                  <a:cubicBezTo>
                    <a:pt x="1" y="999"/>
                    <a:pt x="51" y="1057"/>
                    <a:pt x="105" y="1057"/>
                  </a:cubicBezTo>
                  <a:cubicBezTo>
                    <a:pt x="124" y="1057"/>
                    <a:pt x="144" y="1049"/>
                    <a:pt x="159" y="1032"/>
                  </a:cubicBezTo>
                  <a:cubicBezTo>
                    <a:pt x="447" y="723"/>
                    <a:pt x="745" y="420"/>
                    <a:pt x="1010" y="93"/>
                  </a:cubicBezTo>
                  <a:cubicBezTo>
                    <a:pt x="1041" y="53"/>
                    <a:pt x="1002" y="1"/>
                    <a:pt x="9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>
              <a:off x="5500500" y="4646675"/>
              <a:ext cx="8550" cy="35975"/>
            </a:xfrm>
            <a:custGeom>
              <a:avLst/>
              <a:gdLst/>
              <a:ahLst/>
              <a:cxnLst/>
              <a:rect l="l" t="t" r="r" b="b"/>
              <a:pathLst>
                <a:path w="342" h="1439" extrusionOk="0">
                  <a:moveTo>
                    <a:pt x="86" y="1"/>
                  </a:moveTo>
                  <a:cubicBezTo>
                    <a:pt x="44" y="1"/>
                    <a:pt x="1" y="31"/>
                    <a:pt x="9" y="84"/>
                  </a:cubicBezTo>
                  <a:cubicBezTo>
                    <a:pt x="73" y="518"/>
                    <a:pt x="135" y="951"/>
                    <a:pt x="202" y="1384"/>
                  </a:cubicBezTo>
                  <a:cubicBezTo>
                    <a:pt x="207" y="1421"/>
                    <a:pt x="235" y="1438"/>
                    <a:pt x="264" y="1438"/>
                  </a:cubicBezTo>
                  <a:cubicBezTo>
                    <a:pt x="302" y="1438"/>
                    <a:pt x="342" y="1409"/>
                    <a:pt x="335" y="1359"/>
                  </a:cubicBezTo>
                  <a:cubicBezTo>
                    <a:pt x="278" y="927"/>
                    <a:pt x="215" y="493"/>
                    <a:pt x="155" y="60"/>
                  </a:cubicBezTo>
                  <a:cubicBezTo>
                    <a:pt x="149" y="19"/>
                    <a:pt x="118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>
              <a:off x="5509400" y="4601375"/>
              <a:ext cx="4775" cy="37200"/>
            </a:xfrm>
            <a:custGeom>
              <a:avLst/>
              <a:gdLst/>
              <a:ahLst/>
              <a:cxnLst/>
              <a:rect l="l" t="t" r="r" b="b"/>
              <a:pathLst>
                <a:path w="191" h="1488" extrusionOk="0">
                  <a:moveTo>
                    <a:pt x="64" y="0"/>
                  </a:moveTo>
                  <a:cubicBezTo>
                    <a:pt x="32" y="0"/>
                    <a:pt x="0" y="19"/>
                    <a:pt x="2" y="54"/>
                  </a:cubicBezTo>
                  <a:cubicBezTo>
                    <a:pt x="20" y="508"/>
                    <a:pt x="37" y="964"/>
                    <a:pt x="56" y="1418"/>
                  </a:cubicBezTo>
                  <a:cubicBezTo>
                    <a:pt x="57" y="1465"/>
                    <a:pt x="89" y="1488"/>
                    <a:pt x="122" y="1488"/>
                  </a:cubicBezTo>
                  <a:cubicBezTo>
                    <a:pt x="156" y="1488"/>
                    <a:pt x="191" y="1462"/>
                    <a:pt x="189" y="1414"/>
                  </a:cubicBezTo>
                  <a:cubicBezTo>
                    <a:pt x="166" y="958"/>
                    <a:pt x="147" y="504"/>
                    <a:pt x="125" y="50"/>
                  </a:cubicBezTo>
                  <a:cubicBezTo>
                    <a:pt x="123" y="16"/>
                    <a:pt x="93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>
              <a:off x="5521325" y="4663050"/>
              <a:ext cx="4450" cy="24675"/>
            </a:xfrm>
            <a:custGeom>
              <a:avLst/>
              <a:gdLst/>
              <a:ahLst/>
              <a:cxnLst/>
              <a:rect l="l" t="t" r="r" b="b"/>
              <a:pathLst>
                <a:path w="178" h="987" extrusionOk="0">
                  <a:moveTo>
                    <a:pt x="78" y="1"/>
                  </a:moveTo>
                  <a:cubicBezTo>
                    <a:pt x="43" y="1"/>
                    <a:pt x="0" y="29"/>
                    <a:pt x="3" y="66"/>
                  </a:cubicBezTo>
                  <a:cubicBezTo>
                    <a:pt x="13" y="347"/>
                    <a:pt x="24" y="629"/>
                    <a:pt x="34" y="909"/>
                  </a:cubicBezTo>
                  <a:cubicBezTo>
                    <a:pt x="36" y="948"/>
                    <a:pt x="55" y="984"/>
                    <a:pt x="98" y="987"/>
                  </a:cubicBezTo>
                  <a:cubicBezTo>
                    <a:pt x="100" y="987"/>
                    <a:pt x="101" y="987"/>
                    <a:pt x="103" y="987"/>
                  </a:cubicBezTo>
                  <a:cubicBezTo>
                    <a:pt x="138" y="987"/>
                    <a:pt x="177" y="961"/>
                    <a:pt x="176" y="923"/>
                  </a:cubicBezTo>
                  <a:cubicBezTo>
                    <a:pt x="168" y="643"/>
                    <a:pt x="156" y="361"/>
                    <a:pt x="148" y="80"/>
                  </a:cubicBezTo>
                  <a:cubicBezTo>
                    <a:pt x="146" y="42"/>
                    <a:pt x="125" y="5"/>
                    <a:pt x="82" y="1"/>
                  </a:cubicBezTo>
                  <a:cubicBezTo>
                    <a:pt x="81" y="1"/>
                    <a:pt x="79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4"/>
            <p:cNvSpPr/>
            <p:nvPr/>
          </p:nvSpPr>
          <p:spPr>
            <a:xfrm>
              <a:off x="5525050" y="4688150"/>
              <a:ext cx="12775" cy="34850"/>
            </a:xfrm>
            <a:custGeom>
              <a:avLst/>
              <a:gdLst/>
              <a:ahLst/>
              <a:cxnLst/>
              <a:rect l="l" t="t" r="r" b="b"/>
              <a:pathLst>
                <a:path w="511" h="1394" extrusionOk="0">
                  <a:moveTo>
                    <a:pt x="409" y="1"/>
                  </a:moveTo>
                  <a:cubicBezTo>
                    <a:pt x="381" y="1"/>
                    <a:pt x="355" y="16"/>
                    <a:pt x="345" y="52"/>
                  </a:cubicBezTo>
                  <a:cubicBezTo>
                    <a:pt x="234" y="464"/>
                    <a:pt x="126" y="877"/>
                    <a:pt x="17" y="1288"/>
                  </a:cubicBezTo>
                  <a:cubicBezTo>
                    <a:pt x="1" y="1349"/>
                    <a:pt x="52" y="1394"/>
                    <a:pt x="99" y="1394"/>
                  </a:cubicBezTo>
                  <a:cubicBezTo>
                    <a:pt x="126" y="1394"/>
                    <a:pt x="151" y="1379"/>
                    <a:pt x="160" y="1343"/>
                  </a:cubicBezTo>
                  <a:cubicBezTo>
                    <a:pt x="272" y="932"/>
                    <a:pt x="382" y="521"/>
                    <a:pt x="494" y="109"/>
                  </a:cubicBezTo>
                  <a:cubicBezTo>
                    <a:pt x="511" y="47"/>
                    <a:pt x="457" y="1"/>
                    <a:pt x="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4"/>
            <p:cNvSpPr/>
            <p:nvPr/>
          </p:nvSpPr>
          <p:spPr>
            <a:xfrm>
              <a:off x="5547625" y="4641375"/>
              <a:ext cx="10775" cy="33600"/>
            </a:xfrm>
            <a:custGeom>
              <a:avLst/>
              <a:gdLst/>
              <a:ahLst/>
              <a:cxnLst/>
              <a:rect l="l" t="t" r="r" b="b"/>
              <a:pathLst>
                <a:path w="431" h="1344" extrusionOk="0">
                  <a:moveTo>
                    <a:pt x="340" y="0"/>
                  </a:moveTo>
                  <a:cubicBezTo>
                    <a:pt x="299" y="0"/>
                    <a:pt x="271" y="32"/>
                    <a:pt x="263" y="72"/>
                  </a:cubicBezTo>
                  <a:lnTo>
                    <a:pt x="9" y="1258"/>
                  </a:lnTo>
                  <a:cubicBezTo>
                    <a:pt x="1" y="1299"/>
                    <a:pt x="41" y="1339"/>
                    <a:pt x="79" y="1343"/>
                  </a:cubicBezTo>
                  <a:cubicBezTo>
                    <a:pt x="81" y="1343"/>
                    <a:pt x="84" y="1343"/>
                    <a:pt x="87" y="1343"/>
                  </a:cubicBezTo>
                  <a:cubicBezTo>
                    <a:pt x="126" y="1343"/>
                    <a:pt x="153" y="1312"/>
                    <a:pt x="163" y="1272"/>
                  </a:cubicBezTo>
                  <a:lnTo>
                    <a:pt x="422" y="87"/>
                  </a:lnTo>
                  <a:cubicBezTo>
                    <a:pt x="431" y="45"/>
                    <a:pt x="388" y="4"/>
                    <a:pt x="350" y="1"/>
                  </a:cubicBezTo>
                  <a:cubicBezTo>
                    <a:pt x="346" y="0"/>
                    <a:pt x="343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>
              <a:off x="5796550" y="4773500"/>
              <a:ext cx="62175" cy="47300"/>
            </a:xfrm>
            <a:custGeom>
              <a:avLst/>
              <a:gdLst/>
              <a:ahLst/>
              <a:cxnLst/>
              <a:rect l="l" t="t" r="r" b="b"/>
              <a:pathLst>
                <a:path w="2487" h="1892" extrusionOk="0">
                  <a:moveTo>
                    <a:pt x="65" y="0"/>
                  </a:moveTo>
                  <a:cubicBezTo>
                    <a:pt x="29" y="0"/>
                    <a:pt x="1" y="55"/>
                    <a:pt x="36" y="87"/>
                  </a:cubicBezTo>
                  <a:cubicBezTo>
                    <a:pt x="774" y="734"/>
                    <a:pt x="1546" y="1380"/>
                    <a:pt x="2390" y="1884"/>
                  </a:cubicBezTo>
                  <a:cubicBezTo>
                    <a:pt x="2399" y="1889"/>
                    <a:pt x="2408" y="1892"/>
                    <a:pt x="2417" y="1892"/>
                  </a:cubicBezTo>
                  <a:cubicBezTo>
                    <a:pt x="2457" y="1892"/>
                    <a:pt x="2486" y="1839"/>
                    <a:pt x="2445" y="1808"/>
                  </a:cubicBezTo>
                  <a:cubicBezTo>
                    <a:pt x="1658" y="1210"/>
                    <a:pt x="848" y="652"/>
                    <a:pt x="92" y="11"/>
                  </a:cubicBezTo>
                  <a:cubicBezTo>
                    <a:pt x="83" y="3"/>
                    <a:pt x="74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5783800" y="4743650"/>
              <a:ext cx="36475" cy="26575"/>
            </a:xfrm>
            <a:custGeom>
              <a:avLst/>
              <a:gdLst/>
              <a:ahLst/>
              <a:cxnLst/>
              <a:rect l="l" t="t" r="r" b="b"/>
              <a:pathLst>
                <a:path w="1459" h="1063" extrusionOk="0">
                  <a:moveTo>
                    <a:pt x="22" y="0"/>
                  </a:moveTo>
                  <a:cubicBezTo>
                    <a:pt x="9" y="0"/>
                    <a:pt x="0" y="20"/>
                    <a:pt x="13" y="31"/>
                  </a:cubicBezTo>
                  <a:cubicBezTo>
                    <a:pt x="450" y="393"/>
                    <a:pt x="900" y="737"/>
                    <a:pt x="1369" y="1054"/>
                  </a:cubicBezTo>
                  <a:cubicBezTo>
                    <a:pt x="1378" y="1060"/>
                    <a:pt x="1386" y="1063"/>
                    <a:pt x="1394" y="1063"/>
                  </a:cubicBezTo>
                  <a:cubicBezTo>
                    <a:pt x="1431" y="1063"/>
                    <a:pt x="1459" y="1010"/>
                    <a:pt x="1422" y="985"/>
                  </a:cubicBezTo>
                  <a:cubicBezTo>
                    <a:pt x="948" y="673"/>
                    <a:pt x="482" y="349"/>
                    <a:pt x="33" y="4"/>
                  </a:cubicBezTo>
                  <a:cubicBezTo>
                    <a:pt x="29" y="2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5835650" y="4767150"/>
              <a:ext cx="17050" cy="11175"/>
            </a:xfrm>
            <a:custGeom>
              <a:avLst/>
              <a:gdLst/>
              <a:ahLst/>
              <a:cxnLst/>
              <a:rect l="l" t="t" r="r" b="b"/>
              <a:pathLst>
                <a:path w="682" h="447" extrusionOk="0">
                  <a:moveTo>
                    <a:pt x="76" y="0"/>
                  </a:moveTo>
                  <a:cubicBezTo>
                    <a:pt x="34" y="0"/>
                    <a:pt x="0" y="62"/>
                    <a:pt x="46" y="92"/>
                  </a:cubicBezTo>
                  <a:cubicBezTo>
                    <a:pt x="227" y="208"/>
                    <a:pt x="407" y="324"/>
                    <a:pt x="589" y="439"/>
                  </a:cubicBezTo>
                  <a:cubicBezTo>
                    <a:pt x="597" y="445"/>
                    <a:pt x="606" y="447"/>
                    <a:pt x="614" y="447"/>
                  </a:cubicBezTo>
                  <a:cubicBezTo>
                    <a:pt x="652" y="447"/>
                    <a:pt x="681" y="394"/>
                    <a:pt x="640" y="367"/>
                  </a:cubicBezTo>
                  <a:cubicBezTo>
                    <a:pt x="463" y="248"/>
                    <a:pt x="284" y="129"/>
                    <a:pt x="104" y="9"/>
                  </a:cubicBezTo>
                  <a:cubicBezTo>
                    <a:pt x="95" y="3"/>
                    <a:pt x="85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5850750" y="4790725"/>
              <a:ext cx="30300" cy="19800"/>
            </a:xfrm>
            <a:custGeom>
              <a:avLst/>
              <a:gdLst/>
              <a:ahLst/>
              <a:cxnLst/>
              <a:rect l="l" t="t" r="r" b="b"/>
              <a:pathLst>
                <a:path w="1212" h="792" extrusionOk="0">
                  <a:moveTo>
                    <a:pt x="54" y="1"/>
                  </a:moveTo>
                  <a:cubicBezTo>
                    <a:pt x="24" y="1"/>
                    <a:pt x="0" y="43"/>
                    <a:pt x="32" y="65"/>
                  </a:cubicBezTo>
                  <a:cubicBezTo>
                    <a:pt x="389" y="304"/>
                    <a:pt x="746" y="542"/>
                    <a:pt x="1102" y="782"/>
                  </a:cubicBezTo>
                  <a:cubicBezTo>
                    <a:pt x="1112" y="789"/>
                    <a:pt x="1122" y="792"/>
                    <a:pt x="1132" y="792"/>
                  </a:cubicBezTo>
                  <a:cubicBezTo>
                    <a:pt x="1178" y="792"/>
                    <a:pt x="1212" y="727"/>
                    <a:pt x="1164" y="697"/>
                  </a:cubicBezTo>
                  <a:cubicBezTo>
                    <a:pt x="802" y="467"/>
                    <a:pt x="439" y="237"/>
                    <a:pt x="74" y="7"/>
                  </a:cubicBezTo>
                  <a:cubicBezTo>
                    <a:pt x="68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5886750" y="4800250"/>
              <a:ext cx="15000" cy="15575"/>
            </a:xfrm>
            <a:custGeom>
              <a:avLst/>
              <a:gdLst/>
              <a:ahLst/>
              <a:cxnLst/>
              <a:rect l="l" t="t" r="r" b="b"/>
              <a:pathLst>
                <a:path w="600" h="623" extrusionOk="0">
                  <a:moveTo>
                    <a:pt x="84" y="1"/>
                  </a:moveTo>
                  <a:cubicBezTo>
                    <a:pt x="67" y="1"/>
                    <a:pt x="51" y="6"/>
                    <a:pt x="38" y="18"/>
                  </a:cubicBezTo>
                  <a:cubicBezTo>
                    <a:pt x="8" y="42"/>
                    <a:pt x="1" y="91"/>
                    <a:pt x="28" y="123"/>
                  </a:cubicBezTo>
                  <a:cubicBezTo>
                    <a:pt x="170" y="280"/>
                    <a:pt x="311" y="436"/>
                    <a:pt x="453" y="594"/>
                  </a:cubicBezTo>
                  <a:cubicBezTo>
                    <a:pt x="468" y="612"/>
                    <a:pt x="490" y="623"/>
                    <a:pt x="513" y="623"/>
                  </a:cubicBezTo>
                  <a:cubicBezTo>
                    <a:pt x="530" y="623"/>
                    <a:pt x="547" y="617"/>
                    <a:pt x="561" y="605"/>
                  </a:cubicBezTo>
                  <a:cubicBezTo>
                    <a:pt x="592" y="579"/>
                    <a:pt x="599" y="528"/>
                    <a:pt x="571" y="499"/>
                  </a:cubicBezTo>
                  <a:lnTo>
                    <a:pt x="144" y="29"/>
                  </a:lnTo>
                  <a:cubicBezTo>
                    <a:pt x="128" y="11"/>
                    <a:pt x="10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5872650" y="4758900"/>
              <a:ext cx="18600" cy="15575"/>
            </a:xfrm>
            <a:custGeom>
              <a:avLst/>
              <a:gdLst/>
              <a:ahLst/>
              <a:cxnLst/>
              <a:rect l="l" t="t" r="r" b="b"/>
              <a:pathLst>
                <a:path w="744" h="623" extrusionOk="0">
                  <a:moveTo>
                    <a:pt x="104" y="0"/>
                  </a:moveTo>
                  <a:cubicBezTo>
                    <a:pt x="76" y="0"/>
                    <a:pt x="47" y="14"/>
                    <a:pt x="31" y="37"/>
                  </a:cubicBezTo>
                  <a:cubicBezTo>
                    <a:pt x="0" y="75"/>
                    <a:pt x="13" y="129"/>
                    <a:pt x="50" y="159"/>
                  </a:cubicBezTo>
                  <a:cubicBezTo>
                    <a:pt x="227" y="308"/>
                    <a:pt x="404" y="456"/>
                    <a:pt x="582" y="605"/>
                  </a:cubicBezTo>
                  <a:cubicBezTo>
                    <a:pt x="597" y="617"/>
                    <a:pt x="615" y="622"/>
                    <a:pt x="634" y="622"/>
                  </a:cubicBezTo>
                  <a:cubicBezTo>
                    <a:pt x="664" y="622"/>
                    <a:pt x="695" y="608"/>
                    <a:pt x="714" y="585"/>
                  </a:cubicBezTo>
                  <a:cubicBezTo>
                    <a:pt x="744" y="542"/>
                    <a:pt x="731" y="487"/>
                    <a:pt x="692" y="456"/>
                  </a:cubicBezTo>
                  <a:lnTo>
                    <a:pt x="155" y="17"/>
                  </a:lnTo>
                  <a:cubicBezTo>
                    <a:pt x="140" y="6"/>
                    <a:pt x="122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5978550" y="4604125"/>
              <a:ext cx="49300" cy="25550"/>
            </a:xfrm>
            <a:custGeom>
              <a:avLst/>
              <a:gdLst/>
              <a:ahLst/>
              <a:cxnLst/>
              <a:rect l="l" t="t" r="r" b="b"/>
              <a:pathLst>
                <a:path w="1972" h="1022" extrusionOk="0">
                  <a:moveTo>
                    <a:pt x="1890" y="0"/>
                  </a:moveTo>
                  <a:cubicBezTo>
                    <a:pt x="1882" y="0"/>
                    <a:pt x="1873" y="2"/>
                    <a:pt x="1863" y="7"/>
                  </a:cubicBezTo>
                  <a:cubicBezTo>
                    <a:pt x="1258" y="301"/>
                    <a:pt x="657" y="607"/>
                    <a:pt x="59" y="912"/>
                  </a:cubicBezTo>
                  <a:cubicBezTo>
                    <a:pt x="1" y="940"/>
                    <a:pt x="30" y="1021"/>
                    <a:pt x="81" y="1021"/>
                  </a:cubicBezTo>
                  <a:cubicBezTo>
                    <a:pt x="89" y="1021"/>
                    <a:pt x="97" y="1020"/>
                    <a:pt x="106" y="1016"/>
                  </a:cubicBezTo>
                  <a:cubicBezTo>
                    <a:pt x="711" y="718"/>
                    <a:pt x="1316" y="423"/>
                    <a:pt x="1913" y="115"/>
                  </a:cubicBezTo>
                  <a:cubicBezTo>
                    <a:pt x="1972" y="84"/>
                    <a:pt x="1944" y="0"/>
                    <a:pt x="18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5989575" y="4664850"/>
              <a:ext cx="20250" cy="18250"/>
            </a:xfrm>
            <a:custGeom>
              <a:avLst/>
              <a:gdLst/>
              <a:ahLst/>
              <a:cxnLst/>
              <a:rect l="l" t="t" r="r" b="b"/>
              <a:pathLst>
                <a:path w="810" h="730" extrusionOk="0">
                  <a:moveTo>
                    <a:pt x="69" y="1"/>
                  </a:moveTo>
                  <a:cubicBezTo>
                    <a:pt x="50" y="1"/>
                    <a:pt x="30" y="10"/>
                    <a:pt x="19" y="25"/>
                  </a:cubicBezTo>
                  <a:cubicBezTo>
                    <a:pt x="1" y="54"/>
                    <a:pt x="11" y="85"/>
                    <a:pt x="33" y="106"/>
                  </a:cubicBezTo>
                  <a:cubicBezTo>
                    <a:pt x="258" y="310"/>
                    <a:pt x="479" y="515"/>
                    <a:pt x="703" y="718"/>
                  </a:cubicBezTo>
                  <a:cubicBezTo>
                    <a:pt x="712" y="726"/>
                    <a:pt x="724" y="729"/>
                    <a:pt x="736" y="729"/>
                  </a:cubicBezTo>
                  <a:cubicBezTo>
                    <a:pt x="756" y="729"/>
                    <a:pt x="777" y="719"/>
                    <a:pt x="787" y="703"/>
                  </a:cubicBezTo>
                  <a:cubicBezTo>
                    <a:pt x="809" y="675"/>
                    <a:pt x="798" y="641"/>
                    <a:pt x="774" y="618"/>
                  </a:cubicBezTo>
                  <a:cubicBezTo>
                    <a:pt x="550" y="417"/>
                    <a:pt x="324" y="214"/>
                    <a:pt x="102" y="12"/>
                  </a:cubicBezTo>
                  <a:cubicBezTo>
                    <a:pt x="92" y="4"/>
                    <a:pt x="81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5671325" y="4390850"/>
              <a:ext cx="10475" cy="23250"/>
            </a:xfrm>
            <a:custGeom>
              <a:avLst/>
              <a:gdLst/>
              <a:ahLst/>
              <a:cxnLst/>
              <a:rect l="l" t="t" r="r" b="b"/>
              <a:pathLst>
                <a:path w="419" h="930" extrusionOk="0">
                  <a:moveTo>
                    <a:pt x="340" y="1"/>
                  </a:moveTo>
                  <a:cubicBezTo>
                    <a:pt x="319" y="1"/>
                    <a:pt x="298" y="12"/>
                    <a:pt x="290" y="38"/>
                  </a:cubicBezTo>
                  <a:cubicBezTo>
                    <a:pt x="199" y="309"/>
                    <a:pt x="107" y="577"/>
                    <a:pt x="16" y="847"/>
                  </a:cubicBezTo>
                  <a:cubicBezTo>
                    <a:pt x="0" y="894"/>
                    <a:pt x="41" y="929"/>
                    <a:pt x="79" y="929"/>
                  </a:cubicBezTo>
                  <a:cubicBezTo>
                    <a:pt x="100" y="929"/>
                    <a:pt x="120" y="918"/>
                    <a:pt x="129" y="892"/>
                  </a:cubicBezTo>
                  <a:cubicBezTo>
                    <a:pt x="220" y="623"/>
                    <a:pt x="312" y="353"/>
                    <a:pt x="403" y="83"/>
                  </a:cubicBezTo>
                  <a:cubicBezTo>
                    <a:pt x="418" y="35"/>
                    <a:pt x="378" y="1"/>
                    <a:pt x="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5550175" y="4150250"/>
              <a:ext cx="59050" cy="47675"/>
            </a:xfrm>
            <a:custGeom>
              <a:avLst/>
              <a:gdLst/>
              <a:ahLst/>
              <a:cxnLst/>
              <a:rect l="l" t="t" r="r" b="b"/>
              <a:pathLst>
                <a:path w="2362" h="1907" extrusionOk="0">
                  <a:moveTo>
                    <a:pt x="2286" y="1"/>
                  </a:moveTo>
                  <a:cubicBezTo>
                    <a:pt x="2275" y="1"/>
                    <a:pt x="2264" y="4"/>
                    <a:pt x="2254" y="13"/>
                  </a:cubicBezTo>
                  <a:cubicBezTo>
                    <a:pt x="1509" y="613"/>
                    <a:pt x="773" y="1225"/>
                    <a:pt x="34" y="1833"/>
                  </a:cubicBezTo>
                  <a:cubicBezTo>
                    <a:pt x="0" y="1860"/>
                    <a:pt x="28" y="1906"/>
                    <a:pt x="62" y="1906"/>
                  </a:cubicBezTo>
                  <a:cubicBezTo>
                    <a:pt x="70" y="1906"/>
                    <a:pt x="78" y="1903"/>
                    <a:pt x="86" y="1897"/>
                  </a:cubicBezTo>
                  <a:cubicBezTo>
                    <a:pt x="831" y="1297"/>
                    <a:pt x="1582" y="701"/>
                    <a:pt x="2319" y="92"/>
                  </a:cubicBezTo>
                  <a:cubicBezTo>
                    <a:pt x="2361" y="58"/>
                    <a:pt x="2327" y="1"/>
                    <a:pt x="2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5530300" y="4122225"/>
              <a:ext cx="29700" cy="64325"/>
            </a:xfrm>
            <a:custGeom>
              <a:avLst/>
              <a:gdLst/>
              <a:ahLst/>
              <a:cxnLst/>
              <a:rect l="l" t="t" r="r" b="b"/>
              <a:pathLst>
                <a:path w="1188" h="2573" extrusionOk="0">
                  <a:moveTo>
                    <a:pt x="1143" y="1"/>
                  </a:moveTo>
                  <a:cubicBezTo>
                    <a:pt x="1134" y="1"/>
                    <a:pt x="1126" y="4"/>
                    <a:pt x="1121" y="13"/>
                  </a:cubicBezTo>
                  <a:cubicBezTo>
                    <a:pt x="653" y="799"/>
                    <a:pt x="294" y="1648"/>
                    <a:pt x="10" y="2516"/>
                  </a:cubicBezTo>
                  <a:cubicBezTo>
                    <a:pt x="0" y="2548"/>
                    <a:pt x="28" y="2573"/>
                    <a:pt x="54" y="2573"/>
                  </a:cubicBezTo>
                  <a:cubicBezTo>
                    <a:pt x="70" y="2573"/>
                    <a:pt x="84" y="2565"/>
                    <a:pt x="91" y="2546"/>
                  </a:cubicBezTo>
                  <a:cubicBezTo>
                    <a:pt x="376" y="1680"/>
                    <a:pt x="752" y="850"/>
                    <a:pt x="1176" y="44"/>
                  </a:cubicBezTo>
                  <a:cubicBezTo>
                    <a:pt x="1187" y="21"/>
                    <a:pt x="1164" y="1"/>
                    <a:pt x="1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5546825" y="4162750"/>
              <a:ext cx="17025" cy="20700"/>
            </a:xfrm>
            <a:custGeom>
              <a:avLst/>
              <a:gdLst/>
              <a:ahLst/>
              <a:cxnLst/>
              <a:rect l="l" t="t" r="r" b="b"/>
              <a:pathLst>
                <a:path w="681" h="828" extrusionOk="0">
                  <a:moveTo>
                    <a:pt x="615" y="1"/>
                  </a:moveTo>
                  <a:cubicBezTo>
                    <a:pt x="603" y="1"/>
                    <a:pt x="590" y="6"/>
                    <a:pt x="580" y="19"/>
                  </a:cubicBezTo>
                  <a:cubicBezTo>
                    <a:pt x="396" y="268"/>
                    <a:pt x="210" y="513"/>
                    <a:pt x="26" y="760"/>
                  </a:cubicBezTo>
                  <a:cubicBezTo>
                    <a:pt x="1" y="792"/>
                    <a:pt x="32" y="828"/>
                    <a:pt x="64" y="828"/>
                  </a:cubicBezTo>
                  <a:cubicBezTo>
                    <a:pt x="76" y="828"/>
                    <a:pt x="87" y="823"/>
                    <a:pt x="97" y="811"/>
                  </a:cubicBezTo>
                  <a:cubicBezTo>
                    <a:pt x="284" y="566"/>
                    <a:pt x="470" y="320"/>
                    <a:pt x="654" y="72"/>
                  </a:cubicBezTo>
                  <a:cubicBezTo>
                    <a:pt x="680" y="39"/>
                    <a:pt x="648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5485225" y="4156775"/>
              <a:ext cx="25175" cy="23750"/>
            </a:xfrm>
            <a:custGeom>
              <a:avLst/>
              <a:gdLst/>
              <a:ahLst/>
              <a:cxnLst/>
              <a:rect l="l" t="t" r="r" b="b"/>
              <a:pathLst>
                <a:path w="1007" h="950" extrusionOk="0">
                  <a:moveTo>
                    <a:pt x="78" y="0"/>
                  </a:moveTo>
                  <a:cubicBezTo>
                    <a:pt x="38" y="0"/>
                    <a:pt x="0" y="46"/>
                    <a:pt x="37" y="82"/>
                  </a:cubicBezTo>
                  <a:lnTo>
                    <a:pt x="894" y="934"/>
                  </a:lnTo>
                  <a:cubicBezTo>
                    <a:pt x="905" y="945"/>
                    <a:pt x="918" y="949"/>
                    <a:pt x="930" y="949"/>
                  </a:cubicBezTo>
                  <a:cubicBezTo>
                    <a:pt x="970" y="949"/>
                    <a:pt x="1006" y="904"/>
                    <a:pt x="972" y="870"/>
                  </a:cubicBezTo>
                  <a:cubicBezTo>
                    <a:pt x="688" y="586"/>
                    <a:pt x="401" y="301"/>
                    <a:pt x="116" y="17"/>
                  </a:cubicBezTo>
                  <a:cubicBezTo>
                    <a:pt x="105" y="5"/>
                    <a:pt x="91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4556975" y="899750"/>
              <a:ext cx="1078150" cy="738600"/>
            </a:xfrm>
            <a:custGeom>
              <a:avLst/>
              <a:gdLst/>
              <a:ahLst/>
              <a:cxnLst/>
              <a:rect l="l" t="t" r="r" b="b"/>
              <a:pathLst>
                <a:path w="43126" h="29544" extrusionOk="0">
                  <a:moveTo>
                    <a:pt x="16129" y="347"/>
                  </a:moveTo>
                  <a:lnTo>
                    <a:pt x="16129" y="347"/>
                  </a:lnTo>
                  <a:cubicBezTo>
                    <a:pt x="16733" y="577"/>
                    <a:pt x="17336" y="814"/>
                    <a:pt x="17928" y="1081"/>
                  </a:cubicBezTo>
                  <a:cubicBezTo>
                    <a:pt x="19094" y="1610"/>
                    <a:pt x="20227" y="2263"/>
                    <a:pt x="21110" y="3200"/>
                  </a:cubicBezTo>
                  <a:cubicBezTo>
                    <a:pt x="21590" y="3708"/>
                    <a:pt x="21986" y="4300"/>
                    <a:pt x="22278" y="4936"/>
                  </a:cubicBezTo>
                  <a:cubicBezTo>
                    <a:pt x="22421" y="5248"/>
                    <a:pt x="22536" y="5571"/>
                    <a:pt x="22633" y="5902"/>
                  </a:cubicBezTo>
                  <a:cubicBezTo>
                    <a:pt x="22651" y="5973"/>
                    <a:pt x="22667" y="6044"/>
                    <a:pt x="22682" y="6112"/>
                  </a:cubicBezTo>
                  <a:cubicBezTo>
                    <a:pt x="22672" y="6093"/>
                    <a:pt x="22663" y="6073"/>
                    <a:pt x="22653" y="6054"/>
                  </a:cubicBezTo>
                  <a:cubicBezTo>
                    <a:pt x="22533" y="5837"/>
                    <a:pt x="22403" y="5624"/>
                    <a:pt x="22264" y="5415"/>
                  </a:cubicBezTo>
                  <a:cubicBezTo>
                    <a:pt x="21972" y="4975"/>
                    <a:pt x="21644" y="4563"/>
                    <a:pt x="21262" y="4195"/>
                  </a:cubicBezTo>
                  <a:cubicBezTo>
                    <a:pt x="21248" y="4182"/>
                    <a:pt x="21232" y="4176"/>
                    <a:pt x="21216" y="4176"/>
                  </a:cubicBezTo>
                  <a:cubicBezTo>
                    <a:pt x="21168" y="4176"/>
                    <a:pt x="21125" y="4229"/>
                    <a:pt x="21164" y="4276"/>
                  </a:cubicBezTo>
                  <a:cubicBezTo>
                    <a:pt x="21478" y="4642"/>
                    <a:pt x="21786" y="5018"/>
                    <a:pt x="22060" y="5415"/>
                  </a:cubicBezTo>
                  <a:cubicBezTo>
                    <a:pt x="22204" y="5624"/>
                    <a:pt x="22336" y="5837"/>
                    <a:pt x="22462" y="6054"/>
                  </a:cubicBezTo>
                  <a:cubicBezTo>
                    <a:pt x="22541" y="6193"/>
                    <a:pt x="22624" y="6330"/>
                    <a:pt x="22684" y="6478"/>
                  </a:cubicBezTo>
                  <a:cubicBezTo>
                    <a:pt x="22667" y="6485"/>
                    <a:pt x="22654" y="6503"/>
                    <a:pt x="22667" y="6526"/>
                  </a:cubicBezTo>
                  <a:cubicBezTo>
                    <a:pt x="22661" y="6519"/>
                    <a:pt x="22655" y="6512"/>
                    <a:pt x="22646" y="6505"/>
                  </a:cubicBezTo>
                  <a:cubicBezTo>
                    <a:pt x="22518" y="6418"/>
                    <a:pt x="22382" y="6349"/>
                    <a:pt x="22241" y="6288"/>
                  </a:cubicBezTo>
                  <a:cubicBezTo>
                    <a:pt x="21840" y="6004"/>
                    <a:pt x="21455" y="5699"/>
                    <a:pt x="21098" y="5364"/>
                  </a:cubicBezTo>
                  <a:cubicBezTo>
                    <a:pt x="20659" y="4957"/>
                    <a:pt x="20275" y="4506"/>
                    <a:pt x="19879" y="4059"/>
                  </a:cubicBezTo>
                  <a:cubicBezTo>
                    <a:pt x="19864" y="4042"/>
                    <a:pt x="19846" y="4035"/>
                    <a:pt x="19828" y="4035"/>
                  </a:cubicBezTo>
                  <a:cubicBezTo>
                    <a:pt x="19769" y="4035"/>
                    <a:pt x="19712" y="4111"/>
                    <a:pt x="19751" y="4170"/>
                  </a:cubicBezTo>
                  <a:cubicBezTo>
                    <a:pt x="20228" y="4869"/>
                    <a:pt x="20859" y="5486"/>
                    <a:pt x="21540" y="6021"/>
                  </a:cubicBezTo>
                  <a:cubicBezTo>
                    <a:pt x="21320" y="5936"/>
                    <a:pt x="21103" y="5845"/>
                    <a:pt x="20896" y="5733"/>
                  </a:cubicBezTo>
                  <a:cubicBezTo>
                    <a:pt x="20336" y="5435"/>
                    <a:pt x="19828" y="5049"/>
                    <a:pt x="19389" y="4591"/>
                  </a:cubicBezTo>
                  <a:cubicBezTo>
                    <a:pt x="19375" y="4576"/>
                    <a:pt x="19358" y="4570"/>
                    <a:pt x="19342" y="4570"/>
                  </a:cubicBezTo>
                  <a:cubicBezTo>
                    <a:pt x="19292" y="4570"/>
                    <a:pt x="19246" y="4628"/>
                    <a:pt x="19287" y="4675"/>
                  </a:cubicBezTo>
                  <a:cubicBezTo>
                    <a:pt x="19717" y="5136"/>
                    <a:pt x="20215" y="5532"/>
                    <a:pt x="20766" y="5839"/>
                  </a:cubicBezTo>
                  <a:cubicBezTo>
                    <a:pt x="21038" y="5993"/>
                    <a:pt x="21323" y="6125"/>
                    <a:pt x="21617" y="6237"/>
                  </a:cubicBezTo>
                  <a:cubicBezTo>
                    <a:pt x="21766" y="6293"/>
                    <a:pt x="21916" y="6350"/>
                    <a:pt x="22064" y="6411"/>
                  </a:cubicBezTo>
                  <a:cubicBezTo>
                    <a:pt x="22190" y="6499"/>
                    <a:pt x="22315" y="6584"/>
                    <a:pt x="22441" y="6667"/>
                  </a:cubicBezTo>
                  <a:cubicBezTo>
                    <a:pt x="22477" y="6689"/>
                    <a:pt x="22515" y="6709"/>
                    <a:pt x="22553" y="6732"/>
                  </a:cubicBezTo>
                  <a:cubicBezTo>
                    <a:pt x="21915" y="6674"/>
                    <a:pt x="21288" y="6567"/>
                    <a:pt x="20678" y="6350"/>
                  </a:cubicBezTo>
                  <a:cubicBezTo>
                    <a:pt x="19419" y="5900"/>
                    <a:pt x="18293" y="5096"/>
                    <a:pt x="17491" y="4029"/>
                  </a:cubicBezTo>
                  <a:cubicBezTo>
                    <a:pt x="16689" y="2961"/>
                    <a:pt x="16218" y="1675"/>
                    <a:pt x="16129" y="347"/>
                  </a:cubicBezTo>
                  <a:close/>
                  <a:moveTo>
                    <a:pt x="7921" y="7437"/>
                  </a:moveTo>
                  <a:cubicBezTo>
                    <a:pt x="8119" y="7437"/>
                    <a:pt x="8318" y="7445"/>
                    <a:pt x="8516" y="7460"/>
                  </a:cubicBezTo>
                  <a:cubicBezTo>
                    <a:pt x="9265" y="7518"/>
                    <a:pt x="10010" y="7675"/>
                    <a:pt x="10709" y="7935"/>
                  </a:cubicBezTo>
                  <a:cubicBezTo>
                    <a:pt x="11192" y="8115"/>
                    <a:pt x="11646" y="8351"/>
                    <a:pt x="12090" y="8602"/>
                  </a:cubicBezTo>
                  <a:cubicBezTo>
                    <a:pt x="11048" y="8392"/>
                    <a:pt x="10006" y="8204"/>
                    <a:pt x="8953" y="8058"/>
                  </a:cubicBezTo>
                  <a:cubicBezTo>
                    <a:pt x="8949" y="8058"/>
                    <a:pt x="8945" y="8058"/>
                    <a:pt x="8941" y="8058"/>
                  </a:cubicBezTo>
                  <a:cubicBezTo>
                    <a:pt x="8860" y="8058"/>
                    <a:pt x="8853" y="8187"/>
                    <a:pt x="8940" y="8200"/>
                  </a:cubicBezTo>
                  <a:cubicBezTo>
                    <a:pt x="10040" y="8365"/>
                    <a:pt x="11139" y="8542"/>
                    <a:pt x="12233" y="8744"/>
                  </a:cubicBezTo>
                  <a:cubicBezTo>
                    <a:pt x="12237" y="8744"/>
                    <a:pt x="12241" y="8745"/>
                    <a:pt x="12244" y="8745"/>
                  </a:cubicBezTo>
                  <a:cubicBezTo>
                    <a:pt x="12266" y="8745"/>
                    <a:pt x="12278" y="8731"/>
                    <a:pt x="12284" y="8714"/>
                  </a:cubicBezTo>
                  <a:cubicBezTo>
                    <a:pt x="12304" y="8721"/>
                    <a:pt x="12321" y="8731"/>
                    <a:pt x="12338" y="8741"/>
                  </a:cubicBezTo>
                  <a:cubicBezTo>
                    <a:pt x="11755" y="8782"/>
                    <a:pt x="11170" y="8840"/>
                    <a:pt x="10593" y="8920"/>
                  </a:cubicBezTo>
                  <a:cubicBezTo>
                    <a:pt x="9366" y="9090"/>
                    <a:pt x="8116" y="9311"/>
                    <a:pt x="6948" y="9734"/>
                  </a:cubicBezTo>
                  <a:cubicBezTo>
                    <a:pt x="6861" y="9766"/>
                    <a:pt x="6894" y="9879"/>
                    <a:pt x="6976" y="9879"/>
                  </a:cubicBezTo>
                  <a:cubicBezTo>
                    <a:pt x="6982" y="9879"/>
                    <a:pt x="6988" y="9879"/>
                    <a:pt x="6995" y="9877"/>
                  </a:cubicBezTo>
                  <a:cubicBezTo>
                    <a:pt x="7680" y="9728"/>
                    <a:pt x="8361" y="9554"/>
                    <a:pt x="9052" y="9413"/>
                  </a:cubicBezTo>
                  <a:cubicBezTo>
                    <a:pt x="9918" y="9236"/>
                    <a:pt x="10787" y="9110"/>
                    <a:pt x="11663" y="9023"/>
                  </a:cubicBezTo>
                  <a:lnTo>
                    <a:pt x="11663" y="9023"/>
                  </a:lnTo>
                  <a:cubicBezTo>
                    <a:pt x="11466" y="9111"/>
                    <a:pt x="11273" y="9209"/>
                    <a:pt x="11078" y="9311"/>
                  </a:cubicBezTo>
                  <a:cubicBezTo>
                    <a:pt x="10735" y="9379"/>
                    <a:pt x="10393" y="9466"/>
                    <a:pt x="10060" y="9552"/>
                  </a:cubicBezTo>
                  <a:cubicBezTo>
                    <a:pt x="9513" y="9697"/>
                    <a:pt x="8974" y="9869"/>
                    <a:pt x="8442" y="10063"/>
                  </a:cubicBezTo>
                  <a:cubicBezTo>
                    <a:pt x="8374" y="10088"/>
                    <a:pt x="8408" y="10181"/>
                    <a:pt x="8470" y="10181"/>
                  </a:cubicBezTo>
                  <a:cubicBezTo>
                    <a:pt x="8478" y="10181"/>
                    <a:pt x="8485" y="10179"/>
                    <a:pt x="8493" y="10177"/>
                  </a:cubicBezTo>
                  <a:cubicBezTo>
                    <a:pt x="9035" y="9985"/>
                    <a:pt x="9587" y="9819"/>
                    <a:pt x="10148" y="9683"/>
                  </a:cubicBezTo>
                  <a:cubicBezTo>
                    <a:pt x="10288" y="9649"/>
                    <a:pt x="10430" y="9616"/>
                    <a:pt x="10573" y="9588"/>
                  </a:cubicBezTo>
                  <a:lnTo>
                    <a:pt x="10573" y="9588"/>
                  </a:lnTo>
                  <a:cubicBezTo>
                    <a:pt x="10411" y="9679"/>
                    <a:pt x="10253" y="9769"/>
                    <a:pt x="10092" y="9857"/>
                  </a:cubicBezTo>
                  <a:cubicBezTo>
                    <a:pt x="9425" y="10225"/>
                    <a:pt x="8750" y="10588"/>
                    <a:pt x="8028" y="10836"/>
                  </a:cubicBezTo>
                  <a:cubicBezTo>
                    <a:pt x="7397" y="11053"/>
                    <a:pt x="6742" y="11160"/>
                    <a:pt x="6079" y="11160"/>
                  </a:cubicBezTo>
                  <a:cubicBezTo>
                    <a:pt x="6004" y="11160"/>
                    <a:pt x="5928" y="11158"/>
                    <a:pt x="5853" y="11156"/>
                  </a:cubicBezTo>
                  <a:cubicBezTo>
                    <a:pt x="4437" y="11103"/>
                    <a:pt x="3076" y="10594"/>
                    <a:pt x="1838" y="9938"/>
                  </a:cubicBezTo>
                  <a:cubicBezTo>
                    <a:pt x="2462" y="9349"/>
                    <a:pt x="3166" y="8846"/>
                    <a:pt x="3925" y="8446"/>
                  </a:cubicBezTo>
                  <a:cubicBezTo>
                    <a:pt x="5154" y="7800"/>
                    <a:pt x="6533" y="7437"/>
                    <a:pt x="7921" y="7437"/>
                  </a:cubicBezTo>
                  <a:close/>
                  <a:moveTo>
                    <a:pt x="20848" y="14139"/>
                  </a:moveTo>
                  <a:cubicBezTo>
                    <a:pt x="20859" y="14168"/>
                    <a:pt x="20879" y="14193"/>
                    <a:pt x="20900" y="14216"/>
                  </a:cubicBezTo>
                  <a:cubicBezTo>
                    <a:pt x="20526" y="14427"/>
                    <a:pt x="20165" y="14670"/>
                    <a:pt x="19849" y="14959"/>
                  </a:cubicBezTo>
                  <a:cubicBezTo>
                    <a:pt x="19800" y="15002"/>
                    <a:pt x="19841" y="15073"/>
                    <a:pt x="19894" y="15073"/>
                  </a:cubicBezTo>
                  <a:cubicBezTo>
                    <a:pt x="19907" y="15073"/>
                    <a:pt x="19921" y="15069"/>
                    <a:pt x="19934" y="15059"/>
                  </a:cubicBezTo>
                  <a:cubicBezTo>
                    <a:pt x="20256" y="14807"/>
                    <a:pt x="20583" y="14563"/>
                    <a:pt x="20917" y="14329"/>
                  </a:cubicBezTo>
                  <a:lnTo>
                    <a:pt x="20917" y="14329"/>
                  </a:lnTo>
                  <a:cubicBezTo>
                    <a:pt x="20675" y="14654"/>
                    <a:pt x="20377" y="14935"/>
                    <a:pt x="20056" y="15186"/>
                  </a:cubicBezTo>
                  <a:cubicBezTo>
                    <a:pt x="19922" y="15290"/>
                    <a:pt x="19325" y="15813"/>
                    <a:pt x="19016" y="15813"/>
                  </a:cubicBezTo>
                  <a:cubicBezTo>
                    <a:pt x="18935" y="15813"/>
                    <a:pt x="18874" y="15777"/>
                    <a:pt x="18846" y="15690"/>
                  </a:cubicBezTo>
                  <a:cubicBezTo>
                    <a:pt x="18779" y="15481"/>
                    <a:pt x="19155" y="15280"/>
                    <a:pt x="19286" y="15183"/>
                  </a:cubicBezTo>
                  <a:cubicBezTo>
                    <a:pt x="19489" y="15034"/>
                    <a:pt x="19690" y="14883"/>
                    <a:pt x="19890" y="14732"/>
                  </a:cubicBezTo>
                  <a:cubicBezTo>
                    <a:pt x="20194" y="14502"/>
                    <a:pt x="20503" y="14285"/>
                    <a:pt x="20848" y="14139"/>
                  </a:cubicBezTo>
                  <a:close/>
                  <a:moveTo>
                    <a:pt x="22526" y="13715"/>
                  </a:moveTo>
                  <a:cubicBezTo>
                    <a:pt x="22535" y="13719"/>
                    <a:pt x="22544" y="13721"/>
                    <a:pt x="22553" y="13721"/>
                  </a:cubicBezTo>
                  <a:cubicBezTo>
                    <a:pt x="22556" y="13721"/>
                    <a:pt x="22559" y="13721"/>
                    <a:pt x="22562" y="13721"/>
                  </a:cubicBezTo>
                  <a:cubicBezTo>
                    <a:pt x="23477" y="14132"/>
                    <a:pt x="24372" y="14590"/>
                    <a:pt x="25240" y="15091"/>
                  </a:cubicBezTo>
                  <a:cubicBezTo>
                    <a:pt x="25249" y="15096"/>
                    <a:pt x="25257" y="15099"/>
                    <a:pt x="25265" y="15099"/>
                  </a:cubicBezTo>
                  <a:cubicBezTo>
                    <a:pt x="25306" y="15099"/>
                    <a:pt x="25334" y="15042"/>
                    <a:pt x="25293" y="15017"/>
                  </a:cubicBezTo>
                  <a:cubicBezTo>
                    <a:pt x="24592" y="14593"/>
                    <a:pt x="23873" y="14210"/>
                    <a:pt x="23135" y="13860"/>
                  </a:cubicBezTo>
                  <a:lnTo>
                    <a:pt x="23135" y="13860"/>
                  </a:lnTo>
                  <a:cubicBezTo>
                    <a:pt x="23651" y="14046"/>
                    <a:pt x="24165" y="14233"/>
                    <a:pt x="24663" y="14451"/>
                  </a:cubicBezTo>
                  <a:cubicBezTo>
                    <a:pt x="25401" y="14776"/>
                    <a:pt x="26117" y="15276"/>
                    <a:pt x="26357" y="16076"/>
                  </a:cubicBezTo>
                  <a:cubicBezTo>
                    <a:pt x="26304" y="16097"/>
                    <a:pt x="26249" y="16106"/>
                    <a:pt x="26193" y="16106"/>
                  </a:cubicBezTo>
                  <a:cubicBezTo>
                    <a:pt x="26004" y="16106"/>
                    <a:pt x="25804" y="16003"/>
                    <a:pt x="25641" y="15928"/>
                  </a:cubicBezTo>
                  <a:cubicBezTo>
                    <a:pt x="25467" y="15850"/>
                    <a:pt x="25297" y="15764"/>
                    <a:pt x="25131" y="15669"/>
                  </a:cubicBezTo>
                  <a:cubicBezTo>
                    <a:pt x="24784" y="15473"/>
                    <a:pt x="24457" y="15246"/>
                    <a:pt x="24141" y="15010"/>
                  </a:cubicBezTo>
                  <a:cubicBezTo>
                    <a:pt x="23935" y="14857"/>
                    <a:pt x="23731" y="14701"/>
                    <a:pt x="23528" y="14548"/>
                  </a:cubicBezTo>
                  <a:cubicBezTo>
                    <a:pt x="23193" y="14254"/>
                    <a:pt x="22833" y="13990"/>
                    <a:pt x="22455" y="13758"/>
                  </a:cubicBezTo>
                  <a:cubicBezTo>
                    <a:pt x="22482" y="13748"/>
                    <a:pt x="22506" y="13733"/>
                    <a:pt x="22526" y="13715"/>
                  </a:cubicBezTo>
                  <a:close/>
                  <a:moveTo>
                    <a:pt x="34058" y="16138"/>
                  </a:moveTo>
                  <a:cubicBezTo>
                    <a:pt x="34462" y="16138"/>
                    <a:pt x="34861" y="16225"/>
                    <a:pt x="35223" y="16431"/>
                  </a:cubicBezTo>
                  <a:cubicBezTo>
                    <a:pt x="35280" y="16463"/>
                    <a:pt x="35351" y="16494"/>
                    <a:pt x="35395" y="16541"/>
                  </a:cubicBezTo>
                  <a:cubicBezTo>
                    <a:pt x="35477" y="16622"/>
                    <a:pt x="35400" y="16626"/>
                    <a:pt x="35325" y="16656"/>
                  </a:cubicBezTo>
                  <a:cubicBezTo>
                    <a:pt x="35195" y="16711"/>
                    <a:pt x="35053" y="16741"/>
                    <a:pt x="34911" y="16755"/>
                  </a:cubicBezTo>
                  <a:cubicBezTo>
                    <a:pt x="34841" y="16763"/>
                    <a:pt x="34771" y="16766"/>
                    <a:pt x="34701" y="16766"/>
                  </a:cubicBezTo>
                  <a:cubicBezTo>
                    <a:pt x="34510" y="16766"/>
                    <a:pt x="34320" y="16742"/>
                    <a:pt x="34133" y="16709"/>
                  </a:cubicBezTo>
                  <a:cubicBezTo>
                    <a:pt x="33699" y="16634"/>
                    <a:pt x="33269" y="16518"/>
                    <a:pt x="32827" y="16518"/>
                  </a:cubicBezTo>
                  <a:cubicBezTo>
                    <a:pt x="32768" y="16518"/>
                    <a:pt x="32709" y="16520"/>
                    <a:pt x="32649" y="16524"/>
                  </a:cubicBezTo>
                  <a:cubicBezTo>
                    <a:pt x="32621" y="16527"/>
                    <a:pt x="32601" y="16538"/>
                    <a:pt x="32587" y="16557"/>
                  </a:cubicBezTo>
                  <a:cubicBezTo>
                    <a:pt x="32576" y="16550"/>
                    <a:pt x="32561" y="16541"/>
                    <a:pt x="32549" y="16534"/>
                  </a:cubicBezTo>
                  <a:cubicBezTo>
                    <a:pt x="32563" y="16520"/>
                    <a:pt x="32573" y="16503"/>
                    <a:pt x="32583" y="16486"/>
                  </a:cubicBezTo>
                  <a:cubicBezTo>
                    <a:pt x="33041" y="16274"/>
                    <a:pt x="33554" y="16138"/>
                    <a:pt x="34058" y="16138"/>
                  </a:cubicBezTo>
                  <a:close/>
                  <a:moveTo>
                    <a:pt x="22235" y="13833"/>
                  </a:moveTo>
                  <a:cubicBezTo>
                    <a:pt x="22386" y="13925"/>
                    <a:pt x="22533" y="14024"/>
                    <a:pt x="22680" y="14124"/>
                  </a:cubicBezTo>
                  <a:cubicBezTo>
                    <a:pt x="22738" y="14165"/>
                    <a:pt x="22794" y="14210"/>
                    <a:pt x="22851" y="14253"/>
                  </a:cubicBezTo>
                  <a:cubicBezTo>
                    <a:pt x="22809" y="14260"/>
                    <a:pt x="22775" y="14308"/>
                    <a:pt x="22810" y="14346"/>
                  </a:cubicBezTo>
                  <a:lnTo>
                    <a:pt x="23475" y="15070"/>
                  </a:lnTo>
                  <a:cubicBezTo>
                    <a:pt x="23489" y="15084"/>
                    <a:pt x="23504" y="15090"/>
                    <a:pt x="23519" y="15090"/>
                  </a:cubicBezTo>
                  <a:cubicBezTo>
                    <a:pt x="23565" y="15090"/>
                    <a:pt x="23607" y="15037"/>
                    <a:pt x="23569" y="14992"/>
                  </a:cubicBezTo>
                  <a:lnTo>
                    <a:pt x="22973" y="14344"/>
                  </a:lnTo>
                  <a:lnTo>
                    <a:pt x="22973" y="14344"/>
                  </a:lnTo>
                  <a:cubicBezTo>
                    <a:pt x="23216" y="14528"/>
                    <a:pt x="23453" y="14721"/>
                    <a:pt x="23673" y="14932"/>
                  </a:cubicBezTo>
                  <a:cubicBezTo>
                    <a:pt x="24057" y="15303"/>
                    <a:pt x="24412" y="15708"/>
                    <a:pt x="24713" y="16152"/>
                  </a:cubicBezTo>
                  <a:cubicBezTo>
                    <a:pt x="24795" y="16273"/>
                    <a:pt x="24874" y="16399"/>
                    <a:pt x="24938" y="16530"/>
                  </a:cubicBezTo>
                  <a:cubicBezTo>
                    <a:pt x="24971" y="16594"/>
                    <a:pt x="24996" y="16659"/>
                    <a:pt x="25018" y="16727"/>
                  </a:cubicBezTo>
                  <a:cubicBezTo>
                    <a:pt x="25025" y="16745"/>
                    <a:pt x="25050" y="16799"/>
                    <a:pt x="25045" y="16819"/>
                  </a:cubicBezTo>
                  <a:cubicBezTo>
                    <a:pt x="25029" y="16883"/>
                    <a:pt x="25005" y="16904"/>
                    <a:pt x="24979" y="16904"/>
                  </a:cubicBezTo>
                  <a:cubicBezTo>
                    <a:pt x="24943" y="16904"/>
                    <a:pt x="24904" y="16867"/>
                    <a:pt x="24876" y="16845"/>
                  </a:cubicBezTo>
                  <a:cubicBezTo>
                    <a:pt x="24656" y="16667"/>
                    <a:pt x="24462" y="16446"/>
                    <a:pt x="24264" y="16242"/>
                  </a:cubicBezTo>
                  <a:cubicBezTo>
                    <a:pt x="23532" y="15488"/>
                    <a:pt x="22853" y="14680"/>
                    <a:pt x="22223" y="13836"/>
                  </a:cubicBezTo>
                  <a:cubicBezTo>
                    <a:pt x="22227" y="13834"/>
                    <a:pt x="22230" y="13834"/>
                    <a:pt x="22235" y="13833"/>
                  </a:cubicBezTo>
                  <a:close/>
                  <a:moveTo>
                    <a:pt x="6260" y="16198"/>
                  </a:moveTo>
                  <a:cubicBezTo>
                    <a:pt x="6259" y="16255"/>
                    <a:pt x="6279" y="16311"/>
                    <a:pt x="6324" y="16351"/>
                  </a:cubicBezTo>
                  <a:cubicBezTo>
                    <a:pt x="6375" y="16389"/>
                    <a:pt x="6429" y="16425"/>
                    <a:pt x="6479" y="16466"/>
                  </a:cubicBezTo>
                  <a:cubicBezTo>
                    <a:pt x="5514" y="16768"/>
                    <a:pt x="4514" y="16934"/>
                    <a:pt x="3515" y="17096"/>
                  </a:cubicBezTo>
                  <a:cubicBezTo>
                    <a:pt x="3410" y="17113"/>
                    <a:pt x="3303" y="17130"/>
                    <a:pt x="3200" y="17147"/>
                  </a:cubicBezTo>
                  <a:cubicBezTo>
                    <a:pt x="2935" y="17163"/>
                    <a:pt x="2670" y="17173"/>
                    <a:pt x="2405" y="17173"/>
                  </a:cubicBezTo>
                  <a:cubicBezTo>
                    <a:pt x="2224" y="17173"/>
                    <a:pt x="2044" y="17168"/>
                    <a:pt x="1863" y="17158"/>
                  </a:cubicBezTo>
                  <a:cubicBezTo>
                    <a:pt x="1572" y="17141"/>
                    <a:pt x="1282" y="17116"/>
                    <a:pt x="994" y="17076"/>
                  </a:cubicBezTo>
                  <a:cubicBezTo>
                    <a:pt x="777" y="17048"/>
                    <a:pt x="506" y="17031"/>
                    <a:pt x="338" y="16875"/>
                  </a:cubicBezTo>
                  <a:cubicBezTo>
                    <a:pt x="640" y="16527"/>
                    <a:pt x="1094" y="16402"/>
                    <a:pt x="1543" y="16352"/>
                  </a:cubicBezTo>
                  <a:cubicBezTo>
                    <a:pt x="2080" y="16294"/>
                    <a:pt x="2627" y="16307"/>
                    <a:pt x="3167" y="16293"/>
                  </a:cubicBezTo>
                  <a:cubicBezTo>
                    <a:pt x="4200" y="16266"/>
                    <a:pt x="5230" y="16233"/>
                    <a:pt x="6260" y="16198"/>
                  </a:cubicBezTo>
                  <a:close/>
                  <a:moveTo>
                    <a:pt x="21257" y="14219"/>
                  </a:moveTo>
                  <a:lnTo>
                    <a:pt x="21257" y="14219"/>
                  </a:lnTo>
                  <a:cubicBezTo>
                    <a:pt x="21255" y="14396"/>
                    <a:pt x="21257" y="14573"/>
                    <a:pt x="21244" y="14751"/>
                  </a:cubicBezTo>
                  <a:cubicBezTo>
                    <a:pt x="21225" y="15053"/>
                    <a:pt x="21184" y="15352"/>
                    <a:pt x="21126" y="15649"/>
                  </a:cubicBezTo>
                  <a:cubicBezTo>
                    <a:pt x="21068" y="15933"/>
                    <a:pt x="20995" y="16215"/>
                    <a:pt x="20906" y="16489"/>
                  </a:cubicBezTo>
                  <a:cubicBezTo>
                    <a:pt x="20817" y="16755"/>
                    <a:pt x="20723" y="17090"/>
                    <a:pt x="20560" y="17322"/>
                  </a:cubicBezTo>
                  <a:cubicBezTo>
                    <a:pt x="20515" y="17386"/>
                    <a:pt x="20473" y="17411"/>
                    <a:pt x="20436" y="17411"/>
                  </a:cubicBezTo>
                  <a:cubicBezTo>
                    <a:pt x="20325" y="17411"/>
                    <a:pt x="20252" y="17184"/>
                    <a:pt x="20244" y="17069"/>
                  </a:cubicBezTo>
                  <a:cubicBezTo>
                    <a:pt x="20235" y="16926"/>
                    <a:pt x="20239" y="16780"/>
                    <a:pt x="20253" y="16638"/>
                  </a:cubicBezTo>
                  <a:cubicBezTo>
                    <a:pt x="20283" y="16344"/>
                    <a:pt x="20354" y="16053"/>
                    <a:pt x="20452" y="15775"/>
                  </a:cubicBezTo>
                  <a:cubicBezTo>
                    <a:pt x="20611" y="15321"/>
                    <a:pt x="20837" y="14893"/>
                    <a:pt x="21074" y="14474"/>
                  </a:cubicBezTo>
                  <a:lnTo>
                    <a:pt x="21074" y="14474"/>
                  </a:lnTo>
                  <a:cubicBezTo>
                    <a:pt x="20963" y="14999"/>
                    <a:pt x="20839" y="15523"/>
                    <a:pt x="20740" y="16049"/>
                  </a:cubicBezTo>
                  <a:cubicBezTo>
                    <a:pt x="20733" y="16090"/>
                    <a:pt x="20763" y="16111"/>
                    <a:pt x="20795" y="16111"/>
                  </a:cubicBezTo>
                  <a:cubicBezTo>
                    <a:pt x="20824" y="16111"/>
                    <a:pt x="20853" y="16095"/>
                    <a:pt x="20861" y="16060"/>
                  </a:cubicBezTo>
                  <a:cubicBezTo>
                    <a:pt x="20991" y="15457"/>
                    <a:pt x="21091" y="14846"/>
                    <a:pt x="21211" y="14240"/>
                  </a:cubicBezTo>
                  <a:cubicBezTo>
                    <a:pt x="21227" y="14231"/>
                    <a:pt x="21241" y="14226"/>
                    <a:pt x="21257" y="14219"/>
                  </a:cubicBezTo>
                  <a:close/>
                  <a:moveTo>
                    <a:pt x="22007" y="13912"/>
                  </a:moveTo>
                  <a:cubicBezTo>
                    <a:pt x="22209" y="14145"/>
                    <a:pt x="22411" y="14379"/>
                    <a:pt x="22611" y="14616"/>
                  </a:cubicBezTo>
                  <a:cubicBezTo>
                    <a:pt x="22675" y="14694"/>
                    <a:pt x="22741" y="14772"/>
                    <a:pt x="22804" y="14850"/>
                  </a:cubicBezTo>
                  <a:cubicBezTo>
                    <a:pt x="23002" y="15090"/>
                    <a:pt x="23195" y="15332"/>
                    <a:pt x="23378" y="15584"/>
                  </a:cubicBezTo>
                  <a:cubicBezTo>
                    <a:pt x="23756" y="16099"/>
                    <a:pt x="24101" y="16645"/>
                    <a:pt x="24365" y="17231"/>
                  </a:cubicBezTo>
                  <a:cubicBezTo>
                    <a:pt x="24433" y="17381"/>
                    <a:pt x="24496" y="17534"/>
                    <a:pt x="24552" y="17688"/>
                  </a:cubicBezTo>
                  <a:cubicBezTo>
                    <a:pt x="24574" y="17744"/>
                    <a:pt x="24632" y="17841"/>
                    <a:pt x="24623" y="17899"/>
                  </a:cubicBezTo>
                  <a:cubicBezTo>
                    <a:pt x="24610" y="18004"/>
                    <a:pt x="24558" y="18051"/>
                    <a:pt x="24485" y="18051"/>
                  </a:cubicBezTo>
                  <a:cubicBezTo>
                    <a:pt x="24458" y="18051"/>
                    <a:pt x="24429" y="18045"/>
                    <a:pt x="24398" y="18032"/>
                  </a:cubicBezTo>
                  <a:cubicBezTo>
                    <a:pt x="24105" y="17915"/>
                    <a:pt x="23905" y="17553"/>
                    <a:pt x="23738" y="17304"/>
                  </a:cubicBezTo>
                  <a:cubicBezTo>
                    <a:pt x="23332" y="16707"/>
                    <a:pt x="22987" y="16076"/>
                    <a:pt x="22670" y="15430"/>
                  </a:cubicBezTo>
                  <a:cubicBezTo>
                    <a:pt x="22545" y="15139"/>
                    <a:pt x="22411" y="14853"/>
                    <a:pt x="22277" y="14565"/>
                  </a:cubicBezTo>
                  <a:lnTo>
                    <a:pt x="22277" y="14565"/>
                  </a:lnTo>
                  <a:cubicBezTo>
                    <a:pt x="22577" y="15016"/>
                    <a:pt x="22868" y="15471"/>
                    <a:pt x="23149" y="15934"/>
                  </a:cubicBezTo>
                  <a:cubicBezTo>
                    <a:pt x="23157" y="15948"/>
                    <a:pt x="23171" y="15954"/>
                    <a:pt x="23184" y="15954"/>
                  </a:cubicBezTo>
                  <a:cubicBezTo>
                    <a:pt x="23210" y="15954"/>
                    <a:pt x="23235" y="15932"/>
                    <a:pt x="23220" y="15903"/>
                  </a:cubicBezTo>
                  <a:cubicBezTo>
                    <a:pt x="22853" y="15216"/>
                    <a:pt x="22427" y="14559"/>
                    <a:pt x="21977" y="13925"/>
                  </a:cubicBezTo>
                  <a:cubicBezTo>
                    <a:pt x="21987" y="13921"/>
                    <a:pt x="21996" y="13916"/>
                    <a:pt x="22007" y="13912"/>
                  </a:cubicBezTo>
                  <a:close/>
                  <a:moveTo>
                    <a:pt x="21770" y="14006"/>
                  </a:moveTo>
                  <a:cubicBezTo>
                    <a:pt x="22014" y="14544"/>
                    <a:pt x="22261" y="15078"/>
                    <a:pt x="22526" y="15603"/>
                  </a:cubicBezTo>
                  <a:cubicBezTo>
                    <a:pt x="22617" y="15813"/>
                    <a:pt x="22705" y="16022"/>
                    <a:pt x="22789" y="16235"/>
                  </a:cubicBezTo>
                  <a:cubicBezTo>
                    <a:pt x="22941" y="16629"/>
                    <a:pt x="23078" y="17028"/>
                    <a:pt x="23189" y="17436"/>
                  </a:cubicBezTo>
                  <a:cubicBezTo>
                    <a:pt x="23243" y="17628"/>
                    <a:pt x="23290" y="17821"/>
                    <a:pt x="23329" y="18015"/>
                  </a:cubicBezTo>
                  <a:cubicBezTo>
                    <a:pt x="23355" y="18132"/>
                    <a:pt x="23426" y="18356"/>
                    <a:pt x="23349" y="18479"/>
                  </a:cubicBezTo>
                  <a:cubicBezTo>
                    <a:pt x="23085" y="18238"/>
                    <a:pt x="22970" y="17821"/>
                    <a:pt x="22838" y="17505"/>
                  </a:cubicBezTo>
                  <a:cubicBezTo>
                    <a:pt x="22677" y="17117"/>
                    <a:pt x="22523" y="16723"/>
                    <a:pt x="22376" y="16330"/>
                  </a:cubicBezTo>
                  <a:cubicBezTo>
                    <a:pt x="22099" y="15584"/>
                    <a:pt x="21857" y="14824"/>
                    <a:pt x="21615" y="14067"/>
                  </a:cubicBezTo>
                  <a:cubicBezTo>
                    <a:pt x="21667" y="14046"/>
                    <a:pt x="21718" y="14026"/>
                    <a:pt x="21770" y="14006"/>
                  </a:cubicBezTo>
                  <a:close/>
                  <a:moveTo>
                    <a:pt x="5712" y="16919"/>
                  </a:moveTo>
                  <a:lnTo>
                    <a:pt x="5318" y="17131"/>
                  </a:lnTo>
                  <a:cubicBezTo>
                    <a:pt x="4748" y="17411"/>
                    <a:pt x="4157" y="17659"/>
                    <a:pt x="3549" y="17863"/>
                  </a:cubicBezTo>
                  <a:cubicBezTo>
                    <a:pt x="2739" y="18134"/>
                    <a:pt x="1894" y="18354"/>
                    <a:pt x="1047" y="18478"/>
                  </a:cubicBezTo>
                  <a:cubicBezTo>
                    <a:pt x="969" y="18489"/>
                    <a:pt x="883" y="18500"/>
                    <a:pt x="797" y="18500"/>
                  </a:cubicBezTo>
                  <a:cubicBezTo>
                    <a:pt x="670" y="18500"/>
                    <a:pt x="543" y="18476"/>
                    <a:pt x="447" y="18393"/>
                  </a:cubicBezTo>
                  <a:cubicBezTo>
                    <a:pt x="270" y="18237"/>
                    <a:pt x="314" y="18032"/>
                    <a:pt x="521" y="17939"/>
                  </a:cubicBezTo>
                  <a:cubicBezTo>
                    <a:pt x="884" y="17776"/>
                    <a:pt x="1324" y="17707"/>
                    <a:pt x="1713" y="17624"/>
                  </a:cubicBezTo>
                  <a:cubicBezTo>
                    <a:pt x="2244" y="17509"/>
                    <a:pt x="2778" y="17418"/>
                    <a:pt x="3315" y="17329"/>
                  </a:cubicBezTo>
                  <a:cubicBezTo>
                    <a:pt x="3329" y="17326"/>
                    <a:pt x="3343" y="17326"/>
                    <a:pt x="3357" y="17326"/>
                  </a:cubicBezTo>
                  <a:cubicBezTo>
                    <a:pt x="4153" y="17269"/>
                    <a:pt x="4945" y="17131"/>
                    <a:pt x="5712" y="16919"/>
                  </a:cubicBezTo>
                  <a:close/>
                  <a:moveTo>
                    <a:pt x="30818" y="16812"/>
                  </a:moveTo>
                  <a:lnTo>
                    <a:pt x="30818" y="16812"/>
                  </a:lnTo>
                  <a:cubicBezTo>
                    <a:pt x="30287" y="17130"/>
                    <a:pt x="29771" y="17470"/>
                    <a:pt x="29271" y="17835"/>
                  </a:cubicBezTo>
                  <a:cubicBezTo>
                    <a:pt x="29009" y="17990"/>
                    <a:pt x="28745" y="18142"/>
                    <a:pt x="28482" y="18296"/>
                  </a:cubicBezTo>
                  <a:cubicBezTo>
                    <a:pt x="28336" y="18381"/>
                    <a:pt x="28194" y="18474"/>
                    <a:pt x="28045" y="18550"/>
                  </a:cubicBezTo>
                  <a:cubicBezTo>
                    <a:pt x="27983" y="18583"/>
                    <a:pt x="27921" y="18598"/>
                    <a:pt x="27864" y="18598"/>
                  </a:cubicBezTo>
                  <a:cubicBezTo>
                    <a:pt x="27708" y="18598"/>
                    <a:pt x="27593" y="18479"/>
                    <a:pt x="27617" y="18272"/>
                  </a:cubicBezTo>
                  <a:cubicBezTo>
                    <a:pt x="27650" y="17976"/>
                    <a:pt x="27913" y="17699"/>
                    <a:pt x="28139" y="17523"/>
                  </a:cubicBezTo>
                  <a:cubicBezTo>
                    <a:pt x="28362" y="17351"/>
                    <a:pt x="28619" y="17229"/>
                    <a:pt x="28884" y="17138"/>
                  </a:cubicBezTo>
                  <a:cubicBezTo>
                    <a:pt x="29250" y="17014"/>
                    <a:pt x="29632" y="16957"/>
                    <a:pt x="30015" y="16911"/>
                  </a:cubicBezTo>
                  <a:lnTo>
                    <a:pt x="30015" y="16911"/>
                  </a:lnTo>
                  <a:cubicBezTo>
                    <a:pt x="29546" y="17049"/>
                    <a:pt x="29074" y="17173"/>
                    <a:pt x="28606" y="17310"/>
                  </a:cubicBezTo>
                  <a:cubicBezTo>
                    <a:pt x="28533" y="17331"/>
                    <a:pt x="28540" y="17440"/>
                    <a:pt x="28610" y="17440"/>
                  </a:cubicBezTo>
                  <a:cubicBezTo>
                    <a:pt x="28616" y="17440"/>
                    <a:pt x="28621" y="17439"/>
                    <a:pt x="28627" y="17438"/>
                  </a:cubicBezTo>
                  <a:cubicBezTo>
                    <a:pt x="29301" y="17300"/>
                    <a:pt x="29958" y="17073"/>
                    <a:pt x="30605" y="16841"/>
                  </a:cubicBezTo>
                  <a:cubicBezTo>
                    <a:pt x="30674" y="16833"/>
                    <a:pt x="30747" y="16822"/>
                    <a:pt x="30818" y="16812"/>
                  </a:cubicBezTo>
                  <a:close/>
                  <a:moveTo>
                    <a:pt x="21445" y="14406"/>
                  </a:moveTo>
                  <a:cubicBezTo>
                    <a:pt x="21522" y="14697"/>
                    <a:pt x="21647" y="14982"/>
                    <a:pt x="21733" y="15259"/>
                  </a:cubicBezTo>
                  <a:cubicBezTo>
                    <a:pt x="21874" y="15707"/>
                    <a:pt x="21996" y="16161"/>
                    <a:pt x="22099" y="16619"/>
                  </a:cubicBezTo>
                  <a:cubicBezTo>
                    <a:pt x="22206" y="17095"/>
                    <a:pt x="22289" y="17573"/>
                    <a:pt x="22350" y="18055"/>
                  </a:cubicBezTo>
                  <a:cubicBezTo>
                    <a:pt x="22390" y="18354"/>
                    <a:pt x="22514" y="18855"/>
                    <a:pt x="22306" y="19132"/>
                  </a:cubicBezTo>
                  <a:cubicBezTo>
                    <a:pt x="22092" y="18811"/>
                    <a:pt x="22028" y="18361"/>
                    <a:pt x="21942" y="18000"/>
                  </a:cubicBezTo>
                  <a:cubicBezTo>
                    <a:pt x="21833" y="17553"/>
                    <a:pt x="21740" y="17102"/>
                    <a:pt x="21664" y="16648"/>
                  </a:cubicBezTo>
                  <a:cubicBezTo>
                    <a:pt x="21553" y="15995"/>
                    <a:pt x="21478" y="15332"/>
                    <a:pt x="21438" y="14668"/>
                  </a:cubicBezTo>
                  <a:cubicBezTo>
                    <a:pt x="21442" y="14580"/>
                    <a:pt x="21442" y="14494"/>
                    <a:pt x="21445" y="14406"/>
                  </a:cubicBezTo>
                  <a:close/>
                  <a:moveTo>
                    <a:pt x="30740" y="17160"/>
                  </a:moveTo>
                  <a:lnTo>
                    <a:pt x="30740" y="17160"/>
                  </a:lnTo>
                  <a:cubicBezTo>
                    <a:pt x="30691" y="17222"/>
                    <a:pt x="30640" y="17283"/>
                    <a:pt x="30591" y="17344"/>
                  </a:cubicBezTo>
                  <a:cubicBezTo>
                    <a:pt x="30561" y="17381"/>
                    <a:pt x="30528" y="17418"/>
                    <a:pt x="30497" y="17458"/>
                  </a:cubicBezTo>
                  <a:cubicBezTo>
                    <a:pt x="30015" y="17869"/>
                    <a:pt x="29507" y="18248"/>
                    <a:pt x="29030" y="18665"/>
                  </a:cubicBezTo>
                  <a:cubicBezTo>
                    <a:pt x="28980" y="18710"/>
                    <a:pt x="29020" y="18774"/>
                    <a:pt x="29071" y="18774"/>
                  </a:cubicBezTo>
                  <a:cubicBezTo>
                    <a:pt x="29084" y="18774"/>
                    <a:pt x="29097" y="18770"/>
                    <a:pt x="29109" y="18762"/>
                  </a:cubicBezTo>
                  <a:cubicBezTo>
                    <a:pt x="29416" y="18556"/>
                    <a:pt x="29703" y="18322"/>
                    <a:pt x="29981" y="18076"/>
                  </a:cubicBezTo>
                  <a:lnTo>
                    <a:pt x="29981" y="18076"/>
                  </a:lnTo>
                  <a:cubicBezTo>
                    <a:pt x="29961" y="18099"/>
                    <a:pt x="29944" y="18120"/>
                    <a:pt x="29925" y="18144"/>
                  </a:cubicBezTo>
                  <a:cubicBezTo>
                    <a:pt x="29528" y="18614"/>
                    <a:pt x="29132" y="19135"/>
                    <a:pt x="28641" y="19515"/>
                  </a:cubicBezTo>
                  <a:cubicBezTo>
                    <a:pt x="28535" y="19597"/>
                    <a:pt x="28305" y="19745"/>
                    <a:pt x="28133" y="19745"/>
                  </a:cubicBezTo>
                  <a:cubicBezTo>
                    <a:pt x="28026" y="19745"/>
                    <a:pt x="27943" y="19689"/>
                    <a:pt x="27925" y="19525"/>
                  </a:cubicBezTo>
                  <a:cubicBezTo>
                    <a:pt x="27896" y="19258"/>
                    <a:pt x="28089" y="19017"/>
                    <a:pt x="28271" y="18842"/>
                  </a:cubicBezTo>
                  <a:cubicBezTo>
                    <a:pt x="28624" y="18499"/>
                    <a:pt x="29036" y="18198"/>
                    <a:pt x="29443" y="17912"/>
                  </a:cubicBezTo>
                  <a:cubicBezTo>
                    <a:pt x="29514" y="17871"/>
                    <a:pt x="29586" y="17828"/>
                    <a:pt x="29657" y="17787"/>
                  </a:cubicBezTo>
                  <a:cubicBezTo>
                    <a:pt x="29958" y="17614"/>
                    <a:pt x="30259" y="17439"/>
                    <a:pt x="30558" y="17266"/>
                  </a:cubicBezTo>
                  <a:lnTo>
                    <a:pt x="30740" y="17160"/>
                  </a:lnTo>
                  <a:close/>
                  <a:moveTo>
                    <a:pt x="32442" y="16584"/>
                  </a:moveTo>
                  <a:cubicBezTo>
                    <a:pt x="32492" y="16614"/>
                    <a:pt x="32543" y="16643"/>
                    <a:pt x="32593" y="16673"/>
                  </a:cubicBezTo>
                  <a:cubicBezTo>
                    <a:pt x="32601" y="16683"/>
                    <a:pt x="32612" y="16690"/>
                    <a:pt x="32624" y="16693"/>
                  </a:cubicBezTo>
                  <a:cubicBezTo>
                    <a:pt x="33143" y="17004"/>
                    <a:pt x="33655" y="17330"/>
                    <a:pt x="34105" y="17734"/>
                  </a:cubicBezTo>
                  <a:cubicBezTo>
                    <a:pt x="34572" y="18151"/>
                    <a:pt x="34963" y="18664"/>
                    <a:pt x="35166" y="19260"/>
                  </a:cubicBezTo>
                  <a:cubicBezTo>
                    <a:pt x="35217" y="19410"/>
                    <a:pt x="35256" y="19565"/>
                    <a:pt x="35280" y="19721"/>
                  </a:cubicBezTo>
                  <a:cubicBezTo>
                    <a:pt x="35297" y="19837"/>
                    <a:pt x="35344" y="20063"/>
                    <a:pt x="35297" y="20175"/>
                  </a:cubicBezTo>
                  <a:cubicBezTo>
                    <a:pt x="35247" y="20224"/>
                    <a:pt x="35199" y="20275"/>
                    <a:pt x="35149" y="20325"/>
                  </a:cubicBezTo>
                  <a:lnTo>
                    <a:pt x="35014" y="20295"/>
                  </a:lnTo>
                  <a:cubicBezTo>
                    <a:pt x="34968" y="20275"/>
                    <a:pt x="34921" y="20246"/>
                    <a:pt x="34878" y="20213"/>
                  </a:cubicBezTo>
                  <a:cubicBezTo>
                    <a:pt x="34816" y="20168"/>
                    <a:pt x="34759" y="20114"/>
                    <a:pt x="34705" y="20061"/>
                  </a:cubicBezTo>
                  <a:cubicBezTo>
                    <a:pt x="34589" y="19949"/>
                    <a:pt x="34485" y="19828"/>
                    <a:pt x="34387" y="19701"/>
                  </a:cubicBezTo>
                  <a:cubicBezTo>
                    <a:pt x="33980" y="19176"/>
                    <a:pt x="33615" y="18610"/>
                    <a:pt x="33258" y="18048"/>
                  </a:cubicBezTo>
                  <a:cubicBezTo>
                    <a:pt x="33027" y="17686"/>
                    <a:pt x="32812" y="17316"/>
                    <a:pt x="32597" y="16947"/>
                  </a:cubicBezTo>
                  <a:lnTo>
                    <a:pt x="32597" y="16947"/>
                  </a:lnTo>
                  <a:cubicBezTo>
                    <a:pt x="32906" y="17188"/>
                    <a:pt x="33194" y="17456"/>
                    <a:pt x="33452" y="17754"/>
                  </a:cubicBezTo>
                  <a:cubicBezTo>
                    <a:pt x="33824" y="18180"/>
                    <a:pt x="34105" y="18652"/>
                    <a:pt x="34377" y="19145"/>
                  </a:cubicBezTo>
                  <a:cubicBezTo>
                    <a:pt x="34387" y="19162"/>
                    <a:pt x="34402" y="19169"/>
                    <a:pt x="34417" y="19169"/>
                  </a:cubicBezTo>
                  <a:cubicBezTo>
                    <a:pt x="34445" y="19169"/>
                    <a:pt x="34472" y="19142"/>
                    <a:pt x="34458" y="19106"/>
                  </a:cubicBezTo>
                  <a:cubicBezTo>
                    <a:pt x="34068" y="18144"/>
                    <a:pt x="33302" y="17307"/>
                    <a:pt x="32451" y="16706"/>
                  </a:cubicBezTo>
                  <a:cubicBezTo>
                    <a:pt x="32427" y="16666"/>
                    <a:pt x="32405" y="16626"/>
                    <a:pt x="32380" y="16587"/>
                  </a:cubicBezTo>
                  <a:cubicBezTo>
                    <a:pt x="32381" y="16587"/>
                    <a:pt x="32381" y="16585"/>
                    <a:pt x="32384" y="16585"/>
                  </a:cubicBezTo>
                  <a:cubicBezTo>
                    <a:pt x="32390" y="16586"/>
                    <a:pt x="32397" y="16587"/>
                    <a:pt x="32405" y="16587"/>
                  </a:cubicBezTo>
                  <a:cubicBezTo>
                    <a:pt x="32416" y="16587"/>
                    <a:pt x="32429" y="16586"/>
                    <a:pt x="32442" y="16584"/>
                  </a:cubicBezTo>
                  <a:close/>
                  <a:moveTo>
                    <a:pt x="6669" y="16605"/>
                  </a:moveTo>
                  <a:cubicBezTo>
                    <a:pt x="6744" y="16662"/>
                    <a:pt x="6819" y="16723"/>
                    <a:pt x="6897" y="16778"/>
                  </a:cubicBezTo>
                  <a:cubicBezTo>
                    <a:pt x="6879" y="16806"/>
                    <a:pt x="6863" y="16835"/>
                    <a:pt x="6846" y="16865"/>
                  </a:cubicBezTo>
                  <a:cubicBezTo>
                    <a:pt x="6260" y="17502"/>
                    <a:pt x="5673" y="18139"/>
                    <a:pt x="5030" y="18716"/>
                  </a:cubicBezTo>
                  <a:cubicBezTo>
                    <a:pt x="4453" y="19234"/>
                    <a:pt x="3825" y="19701"/>
                    <a:pt x="3133" y="20054"/>
                  </a:cubicBezTo>
                  <a:cubicBezTo>
                    <a:pt x="2881" y="20183"/>
                    <a:pt x="2578" y="20345"/>
                    <a:pt x="2282" y="20345"/>
                  </a:cubicBezTo>
                  <a:cubicBezTo>
                    <a:pt x="2251" y="20345"/>
                    <a:pt x="2220" y="20343"/>
                    <a:pt x="2190" y="20339"/>
                  </a:cubicBezTo>
                  <a:cubicBezTo>
                    <a:pt x="1719" y="20282"/>
                    <a:pt x="1828" y="19750"/>
                    <a:pt x="2070" y="19499"/>
                  </a:cubicBezTo>
                  <a:cubicBezTo>
                    <a:pt x="2350" y="19208"/>
                    <a:pt x="2736" y="18996"/>
                    <a:pt x="3068" y="18771"/>
                  </a:cubicBezTo>
                  <a:cubicBezTo>
                    <a:pt x="3418" y="18536"/>
                    <a:pt x="3779" y="18305"/>
                    <a:pt x="4143" y="18082"/>
                  </a:cubicBezTo>
                  <a:cubicBezTo>
                    <a:pt x="4579" y="17814"/>
                    <a:pt x="5024" y="17560"/>
                    <a:pt x="5474" y="17312"/>
                  </a:cubicBezTo>
                  <a:cubicBezTo>
                    <a:pt x="5732" y="17184"/>
                    <a:pt x="5983" y="17049"/>
                    <a:pt x="6233" y="16907"/>
                  </a:cubicBezTo>
                  <a:lnTo>
                    <a:pt x="6233" y="16907"/>
                  </a:lnTo>
                  <a:cubicBezTo>
                    <a:pt x="5868" y="17344"/>
                    <a:pt x="5488" y="17768"/>
                    <a:pt x="5126" y="18205"/>
                  </a:cubicBezTo>
                  <a:cubicBezTo>
                    <a:pt x="5092" y="18247"/>
                    <a:pt x="5136" y="18301"/>
                    <a:pt x="5180" y="18301"/>
                  </a:cubicBezTo>
                  <a:cubicBezTo>
                    <a:pt x="5192" y="18301"/>
                    <a:pt x="5205" y="18297"/>
                    <a:pt x="5216" y="18286"/>
                  </a:cubicBezTo>
                  <a:cubicBezTo>
                    <a:pt x="5701" y="17812"/>
                    <a:pt x="6132" y="17275"/>
                    <a:pt x="6552" y="16743"/>
                  </a:cubicBezTo>
                  <a:cubicBezTo>
                    <a:pt x="6579" y="16709"/>
                    <a:pt x="6565" y="16672"/>
                    <a:pt x="6538" y="16652"/>
                  </a:cubicBezTo>
                  <a:cubicBezTo>
                    <a:pt x="6581" y="16636"/>
                    <a:pt x="6626" y="16621"/>
                    <a:pt x="6669" y="16605"/>
                  </a:cubicBezTo>
                  <a:close/>
                  <a:moveTo>
                    <a:pt x="31067" y="17153"/>
                  </a:moveTo>
                  <a:lnTo>
                    <a:pt x="31067" y="17153"/>
                  </a:lnTo>
                  <a:cubicBezTo>
                    <a:pt x="30924" y="17601"/>
                    <a:pt x="30769" y="18047"/>
                    <a:pt x="30586" y="18481"/>
                  </a:cubicBezTo>
                  <a:cubicBezTo>
                    <a:pt x="30358" y="19024"/>
                    <a:pt x="30101" y="19556"/>
                    <a:pt x="29812" y="20070"/>
                  </a:cubicBezTo>
                  <a:cubicBezTo>
                    <a:pt x="29741" y="20196"/>
                    <a:pt x="29668" y="20322"/>
                    <a:pt x="29593" y="20446"/>
                  </a:cubicBezTo>
                  <a:cubicBezTo>
                    <a:pt x="29565" y="20494"/>
                    <a:pt x="29518" y="20555"/>
                    <a:pt x="29471" y="20555"/>
                  </a:cubicBezTo>
                  <a:cubicBezTo>
                    <a:pt x="29455" y="20555"/>
                    <a:pt x="29439" y="20548"/>
                    <a:pt x="29423" y="20531"/>
                  </a:cubicBezTo>
                  <a:cubicBezTo>
                    <a:pt x="29385" y="20488"/>
                    <a:pt x="29420" y="20369"/>
                    <a:pt x="29426" y="20319"/>
                  </a:cubicBezTo>
                  <a:cubicBezTo>
                    <a:pt x="29461" y="20047"/>
                    <a:pt x="29538" y="19775"/>
                    <a:pt x="29643" y="19521"/>
                  </a:cubicBezTo>
                  <a:cubicBezTo>
                    <a:pt x="29991" y="18659"/>
                    <a:pt x="30606" y="17950"/>
                    <a:pt x="31067" y="17153"/>
                  </a:cubicBezTo>
                  <a:close/>
                  <a:moveTo>
                    <a:pt x="13642" y="16775"/>
                  </a:moveTo>
                  <a:cubicBezTo>
                    <a:pt x="13643" y="16787"/>
                    <a:pt x="13643" y="16799"/>
                    <a:pt x="13645" y="16811"/>
                  </a:cubicBezTo>
                  <a:cubicBezTo>
                    <a:pt x="13646" y="16826"/>
                    <a:pt x="13656" y="16839"/>
                    <a:pt x="13660" y="16855"/>
                  </a:cubicBezTo>
                  <a:cubicBezTo>
                    <a:pt x="13323" y="17513"/>
                    <a:pt x="12985" y="18169"/>
                    <a:pt x="12663" y="18834"/>
                  </a:cubicBezTo>
                  <a:cubicBezTo>
                    <a:pt x="12651" y="18860"/>
                    <a:pt x="12672" y="18878"/>
                    <a:pt x="12694" y="18878"/>
                  </a:cubicBezTo>
                  <a:cubicBezTo>
                    <a:pt x="12707" y="18878"/>
                    <a:pt x="12721" y="18871"/>
                    <a:pt x="12728" y="18857"/>
                  </a:cubicBezTo>
                  <a:cubicBezTo>
                    <a:pt x="13060" y="18217"/>
                    <a:pt x="13377" y="17570"/>
                    <a:pt x="13694" y="16921"/>
                  </a:cubicBezTo>
                  <a:cubicBezTo>
                    <a:pt x="13709" y="16946"/>
                    <a:pt x="13724" y="16967"/>
                    <a:pt x="13746" y="16981"/>
                  </a:cubicBezTo>
                  <a:cubicBezTo>
                    <a:pt x="13632" y="17208"/>
                    <a:pt x="13536" y="17444"/>
                    <a:pt x="13440" y="17679"/>
                  </a:cubicBezTo>
                  <a:cubicBezTo>
                    <a:pt x="13211" y="18120"/>
                    <a:pt x="12965" y="18552"/>
                    <a:pt x="12701" y="18974"/>
                  </a:cubicBezTo>
                  <a:cubicBezTo>
                    <a:pt x="12269" y="19662"/>
                    <a:pt x="11795" y="20338"/>
                    <a:pt x="11257" y="20951"/>
                  </a:cubicBezTo>
                  <a:cubicBezTo>
                    <a:pt x="11126" y="21103"/>
                    <a:pt x="10987" y="21247"/>
                    <a:pt x="10844" y="21386"/>
                  </a:cubicBezTo>
                  <a:cubicBezTo>
                    <a:pt x="10787" y="21440"/>
                    <a:pt x="10695" y="21545"/>
                    <a:pt x="10611" y="21545"/>
                  </a:cubicBezTo>
                  <a:cubicBezTo>
                    <a:pt x="10578" y="21545"/>
                    <a:pt x="10546" y="21528"/>
                    <a:pt x="10518" y="21486"/>
                  </a:cubicBezTo>
                  <a:cubicBezTo>
                    <a:pt x="10474" y="21416"/>
                    <a:pt x="10489" y="21277"/>
                    <a:pt x="10494" y="21202"/>
                  </a:cubicBezTo>
                  <a:cubicBezTo>
                    <a:pt x="10515" y="20783"/>
                    <a:pt x="10650" y="20379"/>
                    <a:pt x="10802" y="19992"/>
                  </a:cubicBezTo>
                  <a:cubicBezTo>
                    <a:pt x="11098" y="19238"/>
                    <a:pt x="11467" y="18556"/>
                    <a:pt x="12113" y="18042"/>
                  </a:cubicBezTo>
                  <a:cubicBezTo>
                    <a:pt x="12432" y="17790"/>
                    <a:pt x="12762" y="17553"/>
                    <a:pt x="13072" y="17287"/>
                  </a:cubicBezTo>
                  <a:cubicBezTo>
                    <a:pt x="13111" y="17253"/>
                    <a:pt x="13148" y="17218"/>
                    <a:pt x="13188" y="17184"/>
                  </a:cubicBezTo>
                  <a:lnTo>
                    <a:pt x="13188" y="17184"/>
                  </a:lnTo>
                  <a:cubicBezTo>
                    <a:pt x="12755" y="17763"/>
                    <a:pt x="12305" y="18325"/>
                    <a:pt x="11870" y="18899"/>
                  </a:cubicBezTo>
                  <a:cubicBezTo>
                    <a:pt x="11826" y="18956"/>
                    <a:pt x="11879" y="19015"/>
                    <a:pt x="11935" y="19015"/>
                  </a:cubicBezTo>
                  <a:cubicBezTo>
                    <a:pt x="11957" y="19015"/>
                    <a:pt x="11979" y="19006"/>
                    <a:pt x="11996" y="18986"/>
                  </a:cubicBezTo>
                  <a:cubicBezTo>
                    <a:pt x="12574" y="18282"/>
                    <a:pt x="13097" y="17530"/>
                    <a:pt x="13625" y="16789"/>
                  </a:cubicBezTo>
                  <a:cubicBezTo>
                    <a:pt x="13631" y="16784"/>
                    <a:pt x="13636" y="16780"/>
                    <a:pt x="13642" y="16775"/>
                  </a:cubicBezTo>
                  <a:close/>
                  <a:moveTo>
                    <a:pt x="16021" y="16335"/>
                  </a:moveTo>
                  <a:cubicBezTo>
                    <a:pt x="16962" y="16863"/>
                    <a:pt x="17870" y="17465"/>
                    <a:pt x="18700" y="18147"/>
                  </a:cubicBezTo>
                  <a:cubicBezTo>
                    <a:pt x="19490" y="18798"/>
                    <a:pt x="20255" y="19528"/>
                    <a:pt x="20771" y="20417"/>
                  </a:cubicBezTo>
                  <a:cubicBezTo>
                    <a:pt x="20932" y="20694"/>
                    <a:pt x="21445" y="21558"/>
                    <a:pt x="20923" y="21762"/>
                  </a:cubicBezTo>
                  <a:cubicBezTo>
                    <a:pt x="20871" y="21783"/>
                    <a:pt x="20817" y="21791"/>
                    <a:pt x="20762" y="21791"/>
                  </a:cubicBezTo>
                  <a:cubicBezTo>
                    <a:pt x="20527" y="21791"/>
                    <a:pt x="20271" y="21633"/>
                    <a:pt x="20085" y="21531"/>
                  </a:cubicBezTo>
                  <a:cubicBezTo>
                    <a:pt x="19879" y="21418"/>
                    <a:pt x="19680" y="21290"/>
                    <a:pt x="19490" y="21154"/>
                  </a:cubicBezTo>
                  <a:cubicBezTo>
                    <a:pt x="18680" y="20568"/>
                    <a:pt x="18023" y="19797"/>
                    <a:pt x="17427" y="19003"/>
                  </a:cubicBezTo>
                  <a:cubicBezTo>
                    <a:pt x="17403" y="18969"/>
                    <a:pt x="17380" y="18935"/>
                    <a:pt x="17355" y="18901"/>
                  </a:cubicBezTo>
                  <a:cubicBezTo>
                    <a:pt x="17311" y="18833"/>
                    <a:pt x="17267" y="18762"/>
                    <a:pt x="17222" y="18692"/>
                  </a:cubicBezTo>
                  <a:cubicBezTo>
                    <a:pt x="16742" y="17946"/>
                    <a:pt x="16217" y="17229"/>
                    <a:pt x="15742" y="16479"/>
                  </a:cubicBezTo>
                  <a:cubicBezTo>
                    <a:pt x="15752" y="16475"/>
                    <a:pt x="15763" y="16472"/>
                    <a:pt x="15772" y="16467"/>
                  </a:cubicBezTo>
                  <a:cubicBezTo>
                    <a:pt x="15803" y="16457"/>
                    <a:pt x="15834" y="16445"/>
                    <a:pt x="15865" y="16432"/>
                  </a:cubicBezTo>
                  <a:cubicBezTo>
                    <a:pt x="16580" y="17069"/>
                    <a:pt x="17295" y="17705"/>
                    <a:pt x="18019" y="18332"/>
                  </a:cubicBezTo>
                  <a:cubicBezTo>
                    <a:pt x="18029" y="18341"/>
                    <a:pt x="18040" y="18345"/>
                    <a:pt x="18051" y="18345"/>
                  </a:cubicBezTo>
                  <a:cubicBezTo>
                    <a:pt x="18093" y="18345"/>
                    <a:pt x="18126" y="18277"/>
                    <a:pt x="18084" y="18238"/>
                  </a:cubicBezTo>
                  <a:cubicBezTo>
                    <a:pt x="17383" y="17610"/>
                    <a:pt x="16675" y="16991"/>
                    <a:pt x="15969" y="16372"/>
                  </a:cubicBezTo>
                  <a:cubicBezTo>
                    <a:pt x="15986" y="16360"/>
                    <a:pt x="16007" y="16351"/>
                    <a:pt x="16021" y="16335"/>
                  </a:cubicBezTo>
                  <a:close/>
                  <a:moveTo>
                    <a:pt x="31791" y="16629"/>
                  </a:moveTo>
                  <a:cubicBezTo>
                    <a:pt x="32036" y="17388"/>
                    <a:pt x="32279" y="18147"/>
                    <a:pt x="32509" y="18908"/>
                  </a:cubicBezTo>
                  <a:cubicBezTo>
                    <a:pt x="32733" y="19644"/>
                    <a:pt x="32980" y="20393"/>
                    <a:pt x="33031" y="21164"/>
                  </a:cubicBezTo>
                  <a:cubicBezTo>
                    <a:pt x="33045" y="21379"/>
                    <a:pt x="33122" y="22013"/>
                    <a:pt x="32781" y="22036"/>
                  </a:cubicBezTo>
                  <a:cubicBezTo>
                    <a:pt x="32774" y="22037"/>
                    <a:pt x="32767" y="22037"/>
                    <a:pt x="32760" y="22037"/>
                  </a:cubicBezTo>
                  <a:cubicBezTo>
                    <a:pt x="32422" y="22037"/>
                    <a:pt x="32283" y="21445"/>
                    <a:pt x="32224" y="21198"/>
                  </a:cubicBezTo>
                  <a:cubicBezTo>
                    <a:pt x="32046" y="20451"/>
                    <a:pt x="31974" y="19665"/>
                    <a:pt x="31890" y="18903"/>
                  </a:cubicBezTo>
                  <a:cubicBezTo>
                    <a:pt x="31809" y="18154"/>
                    <a:pt x="31748" y="17400"/>
                    <a:pt x="31707" y="16643"/>
                  </a:cubicBezTo>
                  <a:cubicBezTo>
                    <a:pt x="31736" y="16638"/>
                    <a:pt x="31763" y="16635"/>
                    <a:pt x="31791" y="16629"/>
                  </a:cubicBezTo>
                  <a:close/>
                  <a:moveTo>
                    <a:pt x="32207" y="16564"/>
                  </a:moveTo>
                  <a:lnTo>
                    <a:pt x="32207" y="16565"/>
                  </a:lnTo>
                  <a:cubicBezTo>
                    <a:pt x="32173" y="16581"/>
                    <a:pt x="32153" y="16631"/>
                    <a:pt x="32194" y="16658"/>
                  </a:cubicBezTo>
                  <a:cubicBezTo>
                    <a:pt x="32236" y="16686"/>
                    <a:pt x="32278" y="16719"/>
                    <a:pt x="32320" y="16747"/>
                  </a:cubicBezTo>
                  <a:cubicBezTo>
                    <a:pt x="32329" y="16761"/>
                    <a:pt x="32336" y="16772"/>
                    <a:pt x="32344" y="16787"/>
                  </a:cubicBezTo>
                  <a:cubicBezTo>
                    <a:pt x="32527" y="17127"/>
                    <a:pt x="32727" y="17461"/>
                    <a:pt x="32937" y="17787"/>
                  </a:cubicBezTo>
                  <a:cubicBezTo>
                    <a:pt x="33140" y="18147"/>
                    <a:pt x="33339" y="18513"/>
                    <a:pt x="33533" y="18878"/>
                  </a:cubicBezTo>
                  <a:cubicBezTo>
                    <a:pt x="33895" y="19563"/>
                    <a:pt x="34336" y="20275"/>
                    <a:pt x="34506" y="21040"/>
                  </a:cubicBezTo>
                  <a:cubicBezTo>
                    <a:pt x="34557" y="21272"/>
                    <a:pt x="34661" y="22210"/>
                    <a:pt x="34253" y="22210"/>
                  </a:cubicBezTo>
                  <a:cubicBezTo>
                    <a:pt x="34239" y="22210"/>
                    <a:pt x="34225" y="22208"/>
                    <a:pt x="34210" y="22206"/>
                  </a:cubicBezTo>
                  <a:cubicBezTo>
                    <a:pt x="34008" y="22178"/>
                    <a:pt x="33833" y="21928"/>
                    <a:pt x="33733" y="21774"/>
                  </a:cubicBezTo>
                  <a:cubicBezTo>
                    <a:pt x="33640" y="21627"/>
                    <a:pt x="33566" y="21466"/>
                    <a:pt x="33505" y="21303"/>
                  </a:cubicBezTo>
                  <a:cubicBezTo>
                    <a:pt x="33215" y="20531"/>
                    <a:pt x="33022" y="19719"/>
                    <a:pt x="32795" y="18932"/>
                  </a:cubicBezTo>
                  <a:cubicBezTo>
                    <a:pt x="32676" y="18516"/>
                    <a:pt x="32559" y="18102"/>
                    <a:pt x="32438" y="17688"/>
                  </a:cubicBezTo>
                  <a:cubicBezTo>
                    <a:pt x="32331" y="17324"/>
                    <a:pt x="32246" y="16934"/>
                    <a:pt x="32104" y="16579"/>
                  </a:cubicBezTo>
                  <a:lnTo>
                    <a:pt x="32207" y="16564"/>
                  </a:lnTo>
                  <a:close/>
                  <a:moveTo>
                    <a:pt x="31526" y="16673"/>
                  </a:moveTo>
                  <a:lnTo>
                    <a:pt x="31526" y="16673"/>
                  </a:lnTo>
                  <a:cubicBezTo>
                    <a:pt x="31513" y="17564"/>
                    <a:pt x="31480" y="18454"/>
                    <a:pt x="31416" y="19343"/>
                  </a:cubicBezTo>
                  <a:cubicBezTo>
                    <a:pt x="31360" y="20132"/>
                    <a:pt x="31296" y="20935"/>
                    <a:pt x="31090" y="21703"/>
                  </a:cubicBezTo>
                  <a:cubicBezTo>
                    <a:pt x="31045" y="21874"/>
                    <a:pt x="30989" y="22047"/>
                    <a:pt x="30903" y="22204"/>
                  </a:cubicBezTo>
                  <a:cubicBezTo>
                    <a:pt x="30863" y="22274"/>
                    <a:pt x="30813" y="22369"/>
                    <a:pt x="30747" y="22421"/>
                  </a:cubicBezTo>
                  <a:cubicBezTo>
                    <a:pt x="30721" y="22441"/>
                    <a:pt x="30647" y="22487"/>
                    <a:pt x="30594" y="22487"/>
                  </a:cubicBezTo>
                  <a:cubicBezTo>
                    <a:pt x="30580" y="22487"/>
                    <a:pt x="30568" y="22485"/>
                    <a:pt x="30558" y="22477"/>
                  </a:cubicBezTo>
                  <a:cubicBezTo>
                    <a:pt x="30537" y="22462"/>
                    <a:pt x="30521" y="22378"/>
                    <a:pt x="30513" y="22348"/>
                  </a:cubicBezTo>
                  <a:cubicBezTo>
                    <a:pt x="30393" y="21969"/>
                    <a:pt x="30352" y="21562"/>
                    <a:pt x="30355" y="21165"/>
                  </a:cubicBezTo>
                  <a:cubicBezTo>
                    <a:pt x="30359" y="20057"/>
                    <a:pt x="30717" y="19011"/>
                    <a:pt x="31043" y="17961"/>
                  </a:cubicBezTo>
                  <a:lnTo>
                    <a:pt x="31043" y="17961"/>
                  </a:lnTo>
                  <a:cubicBezTo>
                    <a:pt x="30986" y="18354"/>
                    <a:pt x="30938" y="18749"/>
                    <a:pt x="30899" y="19143"/>
                  </a:cubicBezTo>
                  <a:cubicBezTo>
                    <a:pt x="30896" y="19178"/>
                    <a:pt x="30924" y="19196"/>
                    <a:pt x="30950" y="19196"/>
                  </a:cubicBezTo>
                  <a:cubicBezTo>
                    <a:pt x="30973" y="19196"/>
                    <a:pt x="30995" y="19183"/>
                    <a:pt x="30998" y="19153"/>
                  </a:cubicBezTo>
                  <a:cubicBezTo>
                    <a:pt x="31046" y="18587"/>
                    <a:pt x="31116" y="18022"/>
                    <a:pt x="31194" y="17461"/>
                  </a:cubicBezTo>
                  <a:cubicBezTo>
                    <a:pt x="31267" y="17205"/>
                    <a:pt x="31338" y="16950"/>
                    <a:pt x="31398" y="16693"/>
                  </a:cubicBezTo>
                  <a:cubicBezTo>
                    <a:pt x="31441" y="16687"/>
                    <a:pt x="31483" y="16680"/>
                    <a:pt x="31526" y="16673"/>
                  </a:cubicBezTo>
                  <a:close/>
                  <a:moveTo>
                    <a:pt x="15546" y="16544"/>
                  </a:moveTo>
                  <a:cubicBezTo>
                    <a:pt x="15929" y="17161"/>
                    <a:pt x="16333" y="17770"/>
                    <a:pt x="16760" y="18361"/>
                  </a:cubicBezTo>
                  <a:cubicBezTo>
                    <a:pt x="16860" y="18509"/>
                    <a:pt x="16958" y="18655"/>
                    <a:pt x="17054" y="18801"/>
                  </a:cubicBezTo>
                  <a:cubicBezTo>
                    <a:pt x="17541" y="19557"/>
                    <a:pt x="17995" y="20355"/>
                    <a:pt x="18249" y="21225"/>
                  </a:cubicBezTo>
                  <a:cubicBezTo>
                    <a:pt x="18318" y="21461"/>
                    <a:pt x="18369" y="21707"/>
                    <a:pt x="18381" y="21955"/>
                  </a:cubicBezTo>
                  <a:cubicBezTo>
                    <a:pt x="18388" y="22134"/>
                    <a:pt x="18398" y="22455"/>
                    <a:pt x="18281" y="22609"/>
                  </a:cubicBezTo>
                  <a:cubicBezTo>
                    <a:pt x="18241" y="22661"/>
                    <a:pt x="18196" y="22684"/>
                    <a:pt x="18148" y="22684"/>
                  </a:cubicBezTo>
                  <a:cubicBezTo>
                    <a:pt x="17854" y="22684"/>
                    <a:pt x="17440" y="21849"/>
                    <a:pt x="17356" y="21684"/>
                  </a:cubicBezTo>
                  <a:cubicBezTo>
                    <a:pt x="16531" y="20061"/>
                    <a:pt x="15899" y="18337"/>
                    <a:pt x="15264" y="16631"/>
                  </a:cubicBezTo>
                  <a:cubicBezTo>
                    <a:pt x="15281" y="16626"/>
                    <a:pt x="15298" y="16622"/>
                    <a:pt x="15313" y="16616"/>
                  </a:cubicBezTo>
                  <a:cubicBezTo>
                    <a:pt x="15739" y="17383"/>
                    <a:pt x="16165" y="18147"/>
                    <a:pt x="16593" y="18913"/>
                  </a:cubicBezTo>
                  <a:cubicBezTo>
                    <a:pt x="16605" y="18934"/>
                    <a:pt x="16624" y="18943"/>
                    <a:pt x="16643" y="18943"/>
                  </a:cubicBezTo>
                  <a:cubicBezTo>
                    <a:pt x="16681" y="18943"/>
                    <a:pt x="16717" y="18909"/>
                    <a:pt x="16694" y="18868"/>
                  </a:cubicBezTo>
                  <a:cubicBezTo>
                    <a:pt x="16264" y="18109"/>
                    <a:pt x="15834" y="17350"/>
                    <a:pt x="15404" y="16591"/>
                  </a:cubicBezTo>
                  <a:cubicBezTo>
                    <a:pt x="15452" y="16574"/>
                    <a:pt x="15501" y="16558"/>
                    <a:pt x="15546" y="16544"/>
                  </a:cubicBezTo>
                  <a:close/>
                  <a:moveTo>
                    <a:pt x="7117" y="16938"/>
                  </a:moveTo>
                  <a:cubicBezTo>
                    <a:pt x="7191" y="16990"/>
                    <a:pt x="7266" y="17041"/>
                    <a:pt x="7343" y="17089"/>
                  </a:cubicBezTo>
                  <a:cubicBezTo>
                    <a:pt x="7326" y="17138"/>
                    <a:pt x="7310" y="17190"/>
                    <a:pt x="7296" y="17239"/>
                  </a:cubicBezTo>
                  <a:cubicBezTo>
                    <a:pt x="7287" y="17243"/>
                    <a:pt x="7280" y="17251"/>
                    <a:pt x="7276" y="17261"/>
                  </a:cubicBezTo>
                  <a:cubicBezTo>
                    <a:pt x="7231" y="17417"/>
                    <a:pt x="7189" y="17577"/>
                    <a:pt x="7143" y="17733"/>
                  </a:cubicBezTo>
                  <a:cubicBezTo>
                    <a:pt x="6914" y="18478"/>
                    <a:pt x="6684" y="19223"/>
                    <a:pt x="6456" y="19968"/>
                  </a:cubicBezTo>
                  <a:cubicBezTo>
                    <a:pt x="6216" y="20742"/>
                    <a:pt x="6003" y="21561"/>
                    <a:pt x="5535" y="22239"/>
                  </a:cubicBezTo>
                  <a:cubicBezTo>
                    <a:pt x="5432" y="22388"/>
                    <a:pt x="5317" y="22528"/>
                    <a:pt x="5187" y="22656"/>
                  </a:cubicBezTo>
                  <a:cubicBezTo>
                    <a:pt x="5108" y="22733"/>
                    <a:pt x="4865" y="22986"/>
                    <a:pt x="4711" y="22986"/>
                  </a:cubicBezTo>
                  <a:cubicBezTo>
                    <a:pt x="4689" y="22986"/>
                    <a:pt x="4668" y="22981"/>
                    <a:pt x="4650" y="22968"/>
                  </a:cubicBezTo>
                  <a:cubicBezTo>
                    <a:pt x="4499" y="22863"/>
                    <a:pt x="4570" y="22472"/>
                    <a:pt x="4586" y="22334"/>
                  </a:cubicBezTo>
                  <a:cubicBezTo>
                    <a:pt x="4609" y="22142"/>
                    <a:pt x="4651" y="21955"/>
                    <a:pt x="4705" y="21769"/>
                  </a:cubicBezTo>
                  <a:cubicBezTo>
                    <a:pt x="4959" y="20877"/>
                    <a:pt x="5406" y="20021"/>
                    <a:pt x="5822" y="19197"/>
                  </a:cubicBezTo>
                  <a:cubicBezTo>
                    <a:pt x="6179" y="18495"/>
                    <a:pt x="6567" y="17811"/>
                    <a:pt x="6971" y="17137"/>
                  </a:cubicBezTo>
                  <a:cubicBezTo>
                    <a:pt x="7009" y="17096"/>
                    <a:pt x="7047" y="17053"/>
                    <a:pt x="7084" y="17012"/>
                  </a:cubicBezTo>
                  <a:cubicBezTo>
                    <a:pt x="7106" y="16990"/>
                    <a:pt x="7116" y="16963"/>
                    <a:pt x="7117" y="16938"/>
                  </a:cubicBezTo>
                  <a:close/>
                  <a:moveTo>
                    <a:pt x="14373" y="16879"/>
                  </a:moveTo>
                  <a:lnTo>
                    <a:pt x="14373" y="16879"/>
                  </a:lnTo>
                  <a:cubicBezTo>
                    <a:pt x="14225" y="17615"/>
                    <a:pt x="14119" y="18359"/>
                    <a:pt x="14048" y="19105"/>
                  </a:cubicBezTo>
                  <a:cubicBezTo>
                    <a:pt x="14014" y="19304"/>
                    <a:pt x="13980" y="19502"/>
                    <a:pt x="13943" y="19701"/>
                  </a:cubicBezTo>
                  <a:cubicBezTo>
                    <a:pt x="13858" y="20149"/>
                    <a:pt x="13765" y="20599"/>
                    <a:pt x="13659" y="21043"/>
                  </a:cubicBezTo>
                  <a:cubicBezTo>
                    <a:pt x="13560" y="21461"/>
                    <a:pt x="13469" y="21897"/>
                    <a:pt x="13310" y="22297"/>
                  </a:cubicBezTo>
                  <a:cubicBezTo>
                    <a:pt x="13239" y="22476"/>
                    <a:pt x="13150" y="22653"/>
                    <a:pt x="13015" y="22794"/>
                  </a:cubicBezTo>
                  <a:cubicBezTo>
                    <a:pt x="12914" y="22899"/>
                    <a:pt x="12747" y="23014"/>
                    <a:pt x="12590" y="23014"/>
                  </a:cubicBezTo>
                  <a:cubicBezTo>
                    <a:pt x="12532" y="23014"/>
                    <a:pt x="12476" y="22998"/>
                    <a:pt x="12425" y="22961"/>
                  </a:cubicBezTo>
                  <a:cubicBezTo>
                    <a:pt x="12063" y="22694"/>
                    <a:pt x="12171" y="22128"/>
                    <a:pt x="12252" y="21757"/>
                  </a:cubicBezTo>
                  <a:cubicBezTo>
                    <a:pt x="12443" y="20863"/>
                    <a:pt x="12737" y="19992"/>
                    <a:pt x="13063" y="19139"/>
                  </a:cubicBezTo>
                  <a:cubicBezTo>
                    <a:pt x="13228" y="18706"/>
                    <a:pt x="13402" y="18279"/>
                    <a:pt x="13575" y="17851"/>
                  </a:cubicBezTo>
                  <a:cubicBezTo>
                    <a:pt x="13595" y="17801"/>
                    <a:pt x="13616" y="17751"/>
                    <a:pt x="13636" y="17702"/>
                  </a:cubicBezTo>
                  <a:cubicBezTo>
                    <a:pt x="13758" y="17466"/>
                    <a:pt x="13876" y="17225"/>
                    <a:pt x="13990" y="16984"/>
                  </a:cubicBezTo>
                  <a:lnTo>
                    <a:pt x="13991" y="16984"/>
                  </a:lnTo>
                  <a:cubicBezTo>
                    <a:pt x="13816" y="17876"/>
                    <a:pt x="13670" y="18773"/>
                    <a:pt x="13575" y="19677"/>
                  </a:cubicBezTo>
                  <a:cubicBezTo>
                    <a:pt x="13571" y="19720"/>
                    <a:pt x="13604" y="19744"/>
                    <a:pt x="13637" y="19744"/>
                  </a:cubicBezTo>
                  <a:cubicBezTo>
                    <a:pt x="13667" y="19744"/>
                    <a:pt x="13698" y="19725"/>
                    <a:pt x="13703" y="19687"/>
                  </a:cubicBezTo>
                  <a:cubicBezTo>
                    <a:pt x="13858" y="18771"/>
                    <a:pt x="13964" y="17849"/>
                    <a:pt x="14117" y="16934"/>
                  </a:cubicBezTo>
                  <a:lnTo>
                    <a:pt x="14143" y="16923"/>
                  </a:lnTo>
                  <a:cubicBezTo>
                    <a:pt x="14150" y="16923"/>
                    <a:pt x="14156" y="16926"/>
                    <a:pt x="14163" y="16926"/>
                  </a:cubicBezTo>
                  <a:cubicBezTo>
                    <a:pt x="14232" y="16914"/>
                    <a:pt x="14302" y="16899"/>
                    <a:pt x="14373" y="16879"/>
                  </a:cubicBezTo>
                  <a:close/>
                  <a:moveTo>
                    <a:pt x="15176" y="16943"/>
                  </a:moveTo>
                  <a:lnTo>
                    <a:pt x="15176" y="16943"/>
                  </a:lnTo>
                  <a:cubicBezTo>
                    <a:pt x="15411" y="17665"/>
                    <a:pt x="15640" y="18388"/>
                    <a:pt x="15841" y="19123"/>
                  </a:cubicBezTo>
                  <a:cubicBezTo>
                    <a:pt x="16077" y="19989"/>
                    <a:pt x="16314" y="20884"/>
                    <a:pt x="16366" y="21782"/>
                  </a:cubicBezTo>
                  <a:cubicBezTo>
                    <a:pt x="16387" y="22175"/>
                    <a:pt x="16392" y="22631"/>
                    <a:pt x="16233" y="22999"/>
                  </a:cubicBezTo>
                  <a:cubicBezTo>
                    <a:pt x="16194" y="23086"/>
                    <a:pt x="16118" y="23194"/>
                    <a:pt x="16037" y="23194"/>
                  </a:cubicBezTo>
                  <a:cubicBezTo>
                    <a:pt x="15997" y="23194"/>
                    <a:pt x="15957" y="23168"/>
                    <a:pt x="15919" y="23103"/>
                  </a:cubicBezTo>
                  <a:cubicBezTo>
                    <a:pt x="15862" y="23005"/>
                    <a:pt x="15821" y="22894"/>
                    <a:pt x="15784" y="22788"/>
                  </a:cubicBezTo>
                  <a:cubicBezTo>
                    <a:pt x="15711" y="22579"/>
                    <a:pt x="15661" y="22362"/>
                    <a:pt x="15623" y="22147"/>
                  </a:cubicBezTo>
                  <a:cubicBezTo>
                    <a:pt x="15370" y="20735"/>
                    <a:pt x="15283" y="19291"/>
                    <a:pt x="15218" y="17856"/>
                  </a:cubicBezTo>
                  <a:lnTo>
                    <a:pt x="15218" y="17856"/>
                  </a:lnTo>
                  <a:cubicBezTo>
                    <a:pt x="15415" y="18638"/>
                    <a:pt x="15614" y="19421"/>
                    <a:pt x="15828" y="20199"/>
                  </a:cubicBezTo>
                  <a:cubicBezTo>
                    <a:pt x="15836" y="20226"/>
                    <a:pt x="15859" y="20239"/>
                    <a:pt x="15881" y="20239"/>
                  </a:cubicBezTo>
                  <a:cubicBezTo>
                    <a:pt x="15910" y="20239"/>
                    <a:pt x="15937" y="20218"/>
                    <a:pt x="15929" y="20182"/>
                  </a:cubicBezTo>
                  <a:cubicBezTo>
                    <a:pt x="15699" y="19206"/>
                    <a:pt x="15444" y="18238"/>
                    <a:pt x="15191" y="17269"/>
                  </a:cubicBezTo>
                  <a:cubicBezTo>
                    <a:pt x="15184" y="17160"/>
                    <a:pt x="15178" y="17052"/>
                    <a:pt x="15176" y="16943"/>
                  </a:cubicBezTo>
                  <a:close/>
                  <a:moveTo>
                    <a:pt x="7982" y="17465"/>
                  </a:moveTo>
                  <a:lnTo>
                    <a:pt x="7982" y="17465"/>
                  </a:lnTo>
                  <a:cubicBezTo>
                    <a:pt x="8034" y="17493"/>
                    <a:pt x="8087" y="17520"/>
                    <a:pt x="8139" y="17549"/>
                  </a:cubicBezTo>
                  <a:cubicBezTo>
                    <a:pt x="8139" y="17553"/>
                    <a:pt x="8134" y="17557"/>
                    <a:pt x="8136" y="17563"/>
                  </a:cubicBezTo>
                  <a:cubicBezTo>
                    <a:pt x="8326" y="18329"/>
                    <a:pt x="8459" y="19109"/>
                    <a:pt x="8558" y="19892"/>
                  </a:cubicBezTo>
                  <a:cubicBezTo>
                    <a:pt x="8562" y="19919"/>
                    <a:pt x="8581" y="19931"/>
                    <a:pt x="8601" y="19931"/>
                  </a:cubicBezTo>
                  <a:cubicBezTo>
                    <a:pt x="8628" y="19931"/>
                    <a:pt x="8657" y="19911"/>
                    <a:pt x="8654" y="19877"/>
                  </a:cubicBezTo>
                  <a:cubicBezTo>
                    <a:pt x="8587" y="19112"/>
                    <a:pt x="8451" y="18359"/>
                    <a:pt x="8266" y="17615"/>
                  </a:cubicBezTo>
                  <a:lnTo>
                    <a:pt x="8266" y="17615"/>
                  </a:lnTo>
                  <a:cubicBezTo>
                    <a:pt x="8285" y="17624"/>
                    <a:pt x="8304" y="17627"/>
                    <a:pt x="8325" y="17627"/>
                  </a:cubicBezTo>
                  <a:cubicBezTo>
                    <a:pt x="8339" y="17627"/>
                    <a:pt x="8354" y="17625"/>
                    <a:pt x="8368" y="17622"/>
                  </a:cubicBezTo>
                  <a:cubicBezTo>
                    <a:pt x="8629" y="18317"/>
                    <a:pt x="8879" y="19018"/>
                    <a:pt x="9055" y="19738"/>
                  </a:cubicBezTo>
                  <a:cubicBezTo>
                    <a:pt x="9259" y="20570"/>
                    <a:pt x="9359" y="21440"/>
                    <a:pt x="9261" y="22296"/>
                  </a:cubicBezTo>
                  <a:cubicBezTo>
                    <a:pt x="9235" y="22511"/>
                    <a:pt x="9198" y="22727"/>
                    <a:pt x="9147" y="22940"/>
                  </a:cubicBezTo>
                  <a:cubicBezTo>
                    <a:pt x="9105" y="23117"/>
                    <a:pt x="9069" y="23387"/>
                    <a:pt x="8933" y="23522"/>
                  </a:cubicBezTo>
                  <a:cubicBezTo>
                    <a:pt x="8886" y="23567"/>
                    <a:pt x="8845" y="23586"/>
                    <a:pt x="8808" y="23586"/>
                  </a:cubicBezTo>
                  <a:cubicBezTo>
                    <a:pt x="8660" y="23586"/>
                    <a:pt x="8588" y="23279"/>
                    <a:pt x="8564" y="23160"/>
                  </a:cubicBezTo>
                  <a:cubicBezTo>
                    <a:pt x="8517" y="22927"/>
                    <a:pt x="8478" y="22694"/>
                    <a:pt x="8438" y="22460"/>
                  </a:cubicBezTo>
                  <a:cubicBezTo>
                    <a:pt x="8158" y="20809"/>
                    <a:pt x="8011" y="19139"/>
                    <a:pt x="7982" y="17465"/>
                  </a:cubicBezTo>
                  <a:close/>
                  <a:moveTo>
                    <a:pt x="14939" y="16723"/>
                  </a:moveTo>
                  <a:cubicBezTo>
                    <a:pt x="14995" y="17688"/>
                    <a:pt x="15034" y="18655"/>
                    <a:pt x="15038" y="19621"/>
                  </a:cubicBezTo>
                  <a:cubicBezTo>
                    <a:pt x="15044" y="20606"/>
                    <a:pt x="15037" y="21595"/>
                    <a:pt x="14980" y="22578"/>
                  </a:cubicBezTo>
                  <a:cubicBezTo>
                    <a:pt x="14966" y="22838"/>
                    <a:pt x="14944" y="23103"/>
                    <a:pt x="14895" y="23360"/>
                  </a:cubicBezTo>
                  <a:cubicBezTo>
                    <a:pt x="14876" y="23458"/>
                    <a:pt x="14849" y="23590"/>
                    <a:pt x="14757" y="23646"/>
                  </a:cubicBezTo>
                  <a:cubicBezTo>
                    <a:pt x="14730" y="23663"/>
                    <a:pt x="14700" y="23670"/>
                    <a:pt x="14670" y="23670"/>
                  </a:cubicBezTo>
                  <a:cubicBezTo>
                    <a:pt x="14558" y="23670"/>
                    <a:pt x="14434" y="23573"/>
                    <a:pt x="14368" y="23505"/>
                  </a:cubicBezTo>
                  <a:cubicBezTo>
                    <a:pt x="14097" y="23226"/>
                    <a:pt x="14082" y="22778"/>
                    <a:pt x="14082" y="22415"/>
                  </a:cubicBezTo>
                  <a:cubicBezTo>
                    <a:pt x="14078" y="21338"/>
                    <a:pt x="14114" y="20256"/>
                    <a:pt x="14217" y="19180"/>
                  </a:cubicBezTo>
                  <a:cubicBezTo>
                    <a:pt x="14351" y="18397"/>
                    <a:pt x="14465" y="17610"/>
                    <a:pt x="14576" y="16825"/>
                  </a:cubicBezTo>
                  <a:cubicBezTo>
                    <a:pt x="14637" y="16808"/>
                    <a:pt x="14696" y="16791"/>
                    <a:pt x="14757" y="16775"/>
                  </a:cubicBezTo>
                  <a:lnTo>
                    <a:pt x="14757" y="16775"/>
                  </a:lnTo>
                  <a:cubicBezTo>
                    <a:pt x="14685" y="17837"/>
                    <a:pt x="14608" y="18899"/>
                    <a:pt x="14550" y="19963"/>
                  </a:cubicBezTo>
                  <a:cubicBezTo>
                    <a:pt x="14548" y="20005"/>
                    <a:pt x="14580" y="20028"/>
                    <a:pt x="14612" y="20028"/>
                  </a:cubicBezTo>
                  <a:cubicBezTo>
                    <a:pt x="14640" y="20028"/>
                    <a:pt x="14667" y="20011"/>
                    <a:pt x="14671" y="19975"/>
                  </a:cubicBezTo>
                  <a:cubicBezTo>
                    <a:pt x="14757" y="18903"/>
                    <a:pt x="14825" y="17832"/>
                    <a:pt x="14899" y="16761"/>
                  </a:cubicBezTo>
                  <a:cubicBezTo>
                    <a:pt x="14899" y="16750"/>
                    <a:pt x="14893" y="16744"/>
                    <a:pt x="14889" y="16737"/>
                  </a:cubicBezTo>
                  <a:cubicBezTo>
                    <a:pt x="14906" y="16733"/>
                    <a:pt x="14923" y="16728"/>
                    <a:pt x="14939" y="16723"/>
                  </a:cubicBezTo>
                  <a:close/>
                  <a:moveTo>
                    <a:pt x="7594" y="17245"/>
                  </a:moveTo>
                  <a:cubicBezTo>
                    <a:pt x="7665" y="17287"/>
                    <a:pt x="7736" y="17331"/>
                    <a:pt x="7807" y="17373"/>
                  </a:cubicBezTo>
                  <a:cubicBezTo>
                    <a:pt x="7788" y="18371"/>
                    <a:pt x="7772" y="19369"/>
                    <a:pt x="7746" y="20368"/>
                  </a:cubicBezTo>
                  <a:cubicBezTo>
                    <a:pt x="7724" y="21159"/>
                    <a:pt x="7673" y="21971"/>
                    <a:pt x="7402" y="22723"/>
                  </a:cubicBezTo>
                  <a:cubicBezTo>
                    <a:pt x="7273" y="23079"/>
                    <a:pt x="7091" y="23451"/>
                    <a:pt x="6833" y="23732"/>
                  </a:cubicBezTo>
                  <a:cubicBezTo>
                    <a:pt x="6785" y="23785"/>
                    <a:pt x="6730" y="23829"/>
                    <a:pt x="6668" y="23829"/>
                  </a:cubicBezTo>
                  <a:cubicBezTo>
                    <a:pt x="6636" y="23829"/>
                    <a:pt x="6601" y="23817"/>
                    <a:pt x="6565" y="23788"/>
                  </a:cubicBezTo>
                  <a:cubicBezTo>
                    <a:pt x="6535" y="23766"/>
                    <a:pt x="6523" y="23672"/>
                    <a:pt x="6514" y="23636"/>
                  </a:cubicBezTo>
                  <a:cubicBezTo>
                    <a:pt x="6483" y="23509"/>
                    <a:pt x="6469" y="23375"/>
                    <a:pt x="6460" y="23246"/>
                  </a:cubicBezTo>
                  <a:cubicBezTo>
                    <a:pt x="6443" y="23019"/>
                    <a:pt x="6445" y="22791"/>
                    <a:pt x="6460" y="22564"/>
                  </a:cubicBezTo>
                  <a:cubicBezTo>
                    <a:pt x="6528" y="21579"/>
                    <a:pt x="6765" y="20596"/>
                    <a:pt x="6968" y="19637"/>
                  </a:cubicBezTo>
                  <a:cubicBezTo>
                    <a:pt x="7118" y="18920"/>
                    <a:pt x="7287" y="18205"/>
                    <a:pt x="7465" y="17496"/>
                  </a:cubicBezTo>
                  <a:lnTo>
                    <a:pt x="7465" y="17496"/>
                  </a:lnTo>
                  <a:cubicBezTo>
                    <a:pt x="7469" y="18408"/>
                    <a:pt x="7387" y="19316"/>
                    <a:pt x="7216" y="20213"/>
                  </a:cubicBezTo>
                  <a:cubicBezTo>
                    <a:pt x="7208" y="20258"/>
                    <a:pt x="7241" y="20282"/>
                    <a:pt x="7277" y="20282"/>
                  </a:cubicBezTo>
                  <a:cubicBezTo>
                    <a:pt x="7308" y="20282"/>
                    <a:pt x="7341" y="20264"/>
                    <a:pt x="7350" y="20226"/>
                  </a:cubicBezTo>
                  <a:cubicBezTo>
                    <a:pt x="7550" y="19244"/>
                    <a:pt x="7624" y="18245"/>
                    <a:pt x="7594" y="17245"/>
                  </a:cubicBezTo>
                  <a:close/>
                  <a:moveTo>
                    <a:pt x="1065" y="25721"/>
                  </a:moveTo>
                  <a:cubicBezTo>
                    <a:pt x="1093" y="25723"/>
                    <a:pt x="1118" y="25728"/>
                    <a:pt x="1145" y="25735"/>
                  </a:cubicBezTo>
                  <a:cubicBezTo>
                    <a:pt x="1151" y="25736"/>
                    <a:pt x="1167" y="25739"/>
                    <a:pt x="1172" y="25742"/>
                  </a:cubicBezTo>
                  <a:lnTo>
                    <a:pt x="1199" y="25752"/>
                  </a:lnTo>
                  <a:cubicBezTo>
                    <a:pt x="1208" y="25753"/>
                    <a:pt x="1216" y="25759"/>
                    <a:pt x="1225" y="25765"/>
                  </a:cubicBezTo>
                  <a:cubicBezTo>
                    <a:pt x="1223" y="25767"/>
                    <a:pt x="1222" y="25773"/>
                    <a:pt x="1221" y="25776"/>
                  </a:cubicBezTo>
                  <a:cubicBezTo>
                    <a:pt x="1187" y="25769"/>
                    <a:pt x="1152" y="25760"/>
                    <a:pt x="1118" y="25760"/>
                  </a:cubicBezTo>
                  <a:cubicBezTo>
                    <a:pt x="917" y="25760"/>
                    <a:pt x="754" y="25892"/>
                    <a:pt x="670" y="26063"/>
                  </a:cubicBezTo>
                  <a:cubicBezTo>
                    <a:pt x="670" y="26051"/>
                    <a:pt x="669" y="26038"/>
                    <a:pt x="669" y="26029"/>
                  </a:cubicBezTo>
                  <a:lnTo>
                    <a:pt x="669" y="26016"/>
                  </a:lnTo>
                  <a:cubicBezTo>
                    <a:pt x="670" y="26002"/>
                    <a:pt x="674" y="25986"/>
                    <a:pt x="676" y="25972"/>
                  </a:cubicBezTo>
                  <a:cubicBezTo>
                    <a:pt x="676" y="25972"/>
                    <a:pt x="676" y="25972"/>
                    <a:pt x="676" y="25972"/>
                  </a:cubicBezTo>
                  <a:cubicBezTo>
                    <a:pt x="676" y="25972"/>
                    <a:pt x="683" y="25944"/>
                    <a:pt x="686" y="25935"/>
                  </a:cubicBezTo>
                  <a:cubicBezTo>
                    <a:pt x="690" y="25925"/>
                    <a:pt x="696" y="25914"/>
                    <a:pt x="696" y="25911"/>
                  </a:cubicBezTo>
                  <a:cubicBezTo>
                    <a:pt x="703" y="25897"/>
                    <a:pt x="711" y="25885"/>
                    <a:pt x="717" y="25871"/>
                  </a:cubicBezTo>
                  <a:cubicBezTo>
                    <a:pt x="718" y="25867"/>
                    <a:pt x="717" y="25868"/>
                    <a:pt x="717" y="25867"/>
                  </a:cubicBezTo>
                  <a:lnTo>
                    <a:pt x="724" y="25860"/>
                  </a:lnTo>
                  <a:cubicBezTo>
                    <a:pt x="734" y="25847"/>
                    <a:pt x="745" y="25833"/>
                    <a:pt x="757" y="25821"/>
                  </a:cubicBezTo>
                  <a:cubicBezTo>
                    <a:pt x="759" y="25819"/>
                    <a:pt x="767" y="25814"/>
                    <a:pt x="771" y="25809"/>
                  </a:cubicBezTo>
                  <a:cubicBezTo>
                    <a:pt x="781" y="25802"/>
                    <a:pt x="796" y="25790"/>
                    <a:pt x="796" y="25790"/>
                  </a:cubicBezTo>
                  <a:cubicBezTo>
                    <a:pt x="806" y="25783"/>
                    <a:pt x="819" y="25776"/>
                    <a:pt x="829" y="25770"/>
                  </a:cubicBezTo>
                  <a:cubicBezTo>
                    <a:pt x="833" y="25767"/>
                    <a:pt x="839" y="25765"/>
                    <a:pt x="843" y="25763"/>
                  </a:cubicBezTo>
                  <a:cubicBezTo>
                    <a:pt x="850" y="25759"/>
                    <a:pt x="857" y="25755"/>
                    <a:pt x="864" y="25753"/>
                  </a:cubicBezTo>
                  <a:cubicBezTo>
                    <a:pt x="891" y="25743"/>
                    <a:pt x="918" y="25736"/>
                    <a:pt x="945" y="25729"/>
                  </a:cubicBezTo>
                  <a:cubicBezTo>
                    <a:pt x="952" y="25728"/>
                    <a:pt x="952" y="25728"/>
                    <a:pt x="955" y="25725"/>
                  </a:cubicBezTo>
                  <a:lnTo>
                    <a:pt x="968" y="25725"/>
                  </a:lnTo>
                  <a:cubicBezTo>
                    <a:pt x="982" y="25723"/>
                    <a:pt x="996" y="25722"/>
                    <a:pt x="1009" y="25722"/>
                  </a:cubicBezTo>
                  <a:cubicBezTo>
                    <a:pt x="1021" y="25722"/>
                    <a:pt x="1038" y="25722"/>
                    <a:pt x="1052" y="25721"/>
                  </a:cubicBezTo>
                  <a:close/>
                  <a:moveTo>
                    <a:pt x="4091" y="28545"/>
                  </a:moveTo>
                  <a:cubicBezTo>
                    <a:pt x="4096" y="28567"/>
                    <a:pt x="4096" y="28589"/>
                    <a:pt x="4104" y="28609"/>
                  </a:cubicBezTo>
                  <a:cubicBezTo>
                    <a:pt x="4205" y="28898"/>
                    <a:pt x="4499" y="29020"/>
                    <a:pt x="4793" y="29020"/>
                  </a:cubicBezTo>
                  <a:cubicBezTo>
                    <a:pt x="4876" y="29020"/>
                    <a:pt x="4959" y="29011"/>
                    <a:pt x="5037" y="28992"/>
                  </a:cubicBezTo>
                  <a:lnTo>
                    <a:pt x="5037" y="28992"/>
                  </a:lnTo>
                  <a:cubicBezTo>
                    <a:pt x="5030" y="28998"/>
                    <a:pt x="5023" y="29004"/>
                    <a:pt x="5020" y="29007"/>
                  </a:cubicBezTo>
                  <a:cubicBezTo>
                    <a:pt x="4997" y="29024"/>
                    <a:pt x="4975" y="29038"/>
                    <a:pt x="4949" y="29052"/>
                  </a:cubicBezTo>
                  <a:cubicBezTo>
                    <a:pt x="4946" y="29053"/>
                    <a:pt x="4916" y="29070"/>
                    <a:pt x="4909" y="29073"/>
                  </a:cubicBezTo>
                  <a:cubicBezTo>
                    <a:pt x="4899" y="29077"/>
                    <a:pt x="4892" y="29080"/>
                    <a:pt x="4891" y="29080"/>
                  </a:cubicBezTo>
                  <a:cubicBezTo>
                    <a:pt x="4864" y="29092"/>
                    <a:pt x="4838" y="29100"/>
                    <a:pt x="4811" y="29107"/>
                  </a:cubicBezTo>
                  <a:cubicBezTo>
                    <a:pt x="4796" y="29113"/>
                    <a:pt x="4777" y="29116"/>
                    <a:pt x="4762" y="29120"/>
                  </a:cubicBezTo>
                  <a:cubicBezTo>
                    <a:pt x="4758" y="29120"/>
                    <a:pt x="4760" y="29120"/>
                    <a:pt x="4756" y="29121"/>
                  </a:cubicBezTo>
                  <a:lnTo>
                    <a:pt x="4755" y="29121"/>
                  </a:lnTo>
                  <a:cubicBezTo>
                    <a:pt x="4725" y="29121"/>
                    <a:pt x="4692" y="29129"/>
                    <a:pt x="4661" y="29130"/>
                  </a:cubicBezTo>
                  <a:lnTo>
                    <a:pt x="4609" y="29130"/>
                  </a:lnTo>
                  <a:cubicBezTo>
                    <a:pt x="4606" y="29130"/>
                    <a:pt x="4587" y="29129"/>
                    <a:pt x="4579" y="29129"/>
                  </a:cubicBezTo>
                  <a:cubicBezTo>
                    <a:pt x="4556" y="29124"/>
                    <a:pt x="4533" y="29123"/>
                    <a:pt x="4509" y="29117"/>
                  </a:cubicBezTo>
                  <a:cubicBezTo>
                    <a:pt x="4487" y="29113"/>
                    <a:pt x="4464" y="29107"/>
                    <a:pt x="4443" y="29100"/>
                  </a:cubicBezTo>
                  <a:cubicBezTo>
                    <a:pt x="4436" y="29097"/>
                    <a:pt x="4420" y="29092"/>
                    <a:pt x="4416" y="29089"/>
                  </a:cubicBezTo>
                  <a:cubicBezTo>
                    <a:pt x="4406" y="29086"/>
                    <a:pt x="4394" y="29080"/>
                    <a:pt x="4386" y="29075"/>
                  </a:cubicBezTo>
                  <a:cubicBezTo>
                    <a:pt x="4365" y="29066"/>
                    <a:pt x="4345" y="29053"/>
                    <a:pt x="4325" y="29043"/>
                  </a:cubicBezTo>
                  <a:lnTo>
                    <a:pt x="4323" y="29043"/>
                  </a:lnTo>
                  <a:cubicBezTo>
                    <a:pt x="4296" y="29024"/>
                    <a:pt x="4272" y="29004"/>
                    <a:pt x="4250" y="28981"/>
                  </a:cubicBezTo>
                  <a:cubicBezTo>
                    <a:pt x="4240" y="28974"/>
                    <a:pt x="4233" y="28965"/>
                    <a:pt x="4224" y="28957"/>
                  </a:cubicBezTo>
                  <a:lnTo>
                    <a:pt x="4221" y="28953"/>
                  </a:lnTo>
                  <a:cubicBezTo>
                    <a:pt x="4218" y="28951"/>
                    <a:pt x="4221" y="28951"/>
                    <a:pt x="4217" y="28946"/>
                  </a:cubicBezTo>
                  <a:cubicBezTo>
                    <a:pt x="4201" y="28923"/>
                    <a:pt x="4183" y="28900"/>
                    <a:pt x="4169" y="28875"/>
                  </a:cubicBezTo>
                  <a:cubicBezTo>
                    <a:pt x="4167" y="28872"/>
                    <a:pt x="4155" y="28846"/>
                    <a:pt x="4150" y="28838"/>
                  </a:cubicBezTo>
                  <a:cubicBezTo>
                    <a:pt x="4146" y="28829"/>
                    <a:pt x="4143" y="28819"/>
                    <a:pt x="4140" y="28819"/>
                  </a:cubicBezTo>
                  <a:cubicBezTo>
                    <a:pt x="4130" y="28794"/>
                    <a:pt x="4122" y="28767"/>
                    <a:pt x="4112" y="28738"/>
                  </a:cubicBezTo>
                  <a:cubicBezTo>
                    <a:pt x="4108" y="28723"/>
                    <a:pt x="4104" y="28706"/>
                    <a:pt x="4099" y="28690"/>
                  </a:cubicBezTo>
                  <a:cubicBezTo>
                    <a:pt x="4096" y="28656"/>
                    <a:pt x="4091" y="28623"/>
                    <a:pt x="4091" y="28589"/>
                  </a:cubicBezTo>
                  <a:lnTo>
                    <a:pt x="4091" y="28545"/>
                  </a:lnTo>
                  <a:close/>
                  <a:moveTo>
                    <a:pt x="15957" y="1"/>
                  </a:moveTo>
                  <a:cubicBezTo>
                    <a:pt x="15879" y="1"/>
                    <a:pt x="15809" y="57"/>
                    <a:pt x="15813" y="147"/>
                  </a:cubicBezTo>
                  <a:cubicBezTo>
                    <a:pt x="15837" y="977"/>
                    <a:pt x="16007" y="1800"/>
                    <a:pt x="16314" y="2571"/>
                  </a:cubicBezTo>
                  <a:cubicBezTo>
                    <a:pt x="16848" y="3908"/>
                    <a:pt x="17775" y="5066"/>
                    <a:pt x="18979" y="5865"/>
                  </a:cubicBezTo>
                  <a:cubicBezTo>
                    <a:pt x="20051" y="6573"/>
                    <a:pt x="21392" y="7050"/>
                    <a:pt x="22696" y="7050"/>
                  </a:cubicBezTo>
                  <a:cubicBezTo>
                    <a:pt x="22758" y="7050"/>
                    <a:pt x="22820" y="7049"/>
                    <a:pt x="22882" y="7047"/>
                  </a:cubicBezTo>
                  <a:cubicBezTo>
                    <a:pt x="22928" y="7045"/>
                    <a:pt x="22959" y="7030"/>
                    <a:pt x="22979" y="7007"/>
                  </a:cubicBezTo>
                  <a:cubicBezTo>
                    <a:pt x="23280" y="7177"/>
                    <a:pt x="23585" y="7338"/>
                    <a:pt x="23901" y="7482"/>
                  </a:cubicBezTo>
                  <a:cubicBezTo>
                    <a:pt x="23482" y="7452"/>
                    <a:pt x="23061" y="7436"/>
                    <a:pt x="22639" y="7436"/>
                  </a:cubicBezTo>
                  <a:cubicBezTo>
                    <a:pt x="21714" y="7436"/>
                    <a:pt x="20786" y="7511"/>
                    <a:pt x="19866" y="7664"/>
                  </a:cubicBezTo>
                  <a:cubicBezTo>
                    <a:pt x="18530" y="7888"/>
                    <a:pt x="17220" y="8263"/>
                    <a:pt x="15966" y="8775"/>
                  </a:cubicBezTo>
                  <a:cubicBezTo>
                    <a:pt x="15427" y="8727"/>
                    <a:pt x="14888" y="8695"/>
                    <a:pt x="14347" y="8685"/>
                  </a:cubicBezTo>
                  <a:cubicBezTo>
                    <a:pt x="14239" y="8684"/>
                    <a:pt x="14131" y="8683"/>
                    <a:pt x="14023" y="8683"/>
                  </a:cubicBezTo>
                  <a:cubicBezTo>
                    <a:pt x="13529" y="8683"/>
                    <a:pt x="13034" y="8699"/>
                    <a:pt x="12540" y="8728"/>
                  </a:cubicBezTo>
                  <a:cubicBezTo>
                    <a:pt x="11954" y="8216"/>
                    <a:pt x="11220" y="7868"/>
                    <a:pt x="10487" y="7621"/>
                  </a:cubicBezTo>
                  <a:cubicBezTo>
                    <a:pt x="9645" y="7339"/>
                    <a:pt x="8764" y="7201"/>
                    <a:pt x="7881" y="7201"/>
                  </a:cubicBezTo>
                  <a:cubicBezTo>
                    <a:pt x="7187" y="7201"/>
                    <a:pt x="6492" y="7286"/>
                    <a:pt x="5815" y="7455"/>
                  </a:cubicBezTo>
                  <a:cubicBezTo>
                    <a:pt x="4183" y="7863"/>
                    <a:pt x="2712" y="8732"/>
                    <a:pt x="1499" y="9883"/>
                  </a:cubicBezTo>
                  <a:cubicBezTo>
                    <a:pt x="1435" y="9944"/>
                    <a:pt x="1472" y="10046"/>
                    <a:pt x="1537" y="10083"/>
                  </a:cubicBezTo>
                  <a:cubicBezTo>
                    <a:pt x="2278" y="10500"/>
                    <a:pt x="3052" y="10848"/>
                    <a:pt x="3868" y="11090"/>
                  </a:cubicBezTo>
                  <a:cubicBezTo>
                    <a:pt x="4590" y="11307"/>
                    <a:pt x="5332" y="11427"/>
                    <a:pt x="6073" y="11427"/>
                  </a:cubicBezTo>
                  <a:cubicBezTo>
                    <a:pt x="6797" y="11427"/>
                    <a:pt x="7519" y="11312"/>
                    <a:pt x="8219" y="11059"/>
                  </a:cubicBezTo>
                  <a:cubicBezTo>
                    <a:pt x="8942" y="10798"/>
                    <a:pt x="9620" y="10429"/>
                    <a:pt x="10289" y="10062"/>
                  </a:cubicBezTo>
                  <a:cubicBezTo>
                    <a:pt x="10637" y="9873"/>
                    <a:pt x="10983" y="9679"/>
                    <a:pt x="11336" y="9500"/>
                  </a:cubicBezTo>
                  <a:cubicBezTo>
                    <a:pt x="11410" y="9463"/>
                    <a:pt x="11485" y="9429"/>
                    <a:pt x="11559" y="9393"/>
                  </a:cubicBezTo>
                  <a:cubicBezTo>
                    <a:pt x="11630" y="9378"/>
                    <a:pt x="11702" y="9365"/>
                    <a:pt x="11773" y="9348"/>
                  </a:cubicBezTo>
                  <a:cubicBezTo>
                    <a:pt x="11819" y="9337"/>
                    <a:pt x="11833" y="9300"/>
                    <a:pt x="11826" y="9267"/>
                  </a:cubicBezTo>
                  <a:cubicBezTo>
                    <a:pt x="12029" y="9175"/>
                    <a:pt x="12232" y="9086"/>
                    <a:pt x="12433" y="8988"/>
                  </a:cubicBezTo>
                  <a:cubicBezTo>
                    <a:pt x="12453" y="8979"/>
                    <a:pt x="12467" y="8966"/>
                    <a:pt x="12479" y="8954"/>
                  </a:cubicBezTo>
                  <a:cubicBezTo>
                    <a:pt x="12544" y="8948"/>
                    <a:pt x="12609" y="8947"/>
                    <a:pt x="12674" y="8941"/>
                  </a:cubicBezTo>
                  <a:lnTo>
                    <a:pt x="12686" y="8941"/>
                  </a:lnTo>
                  <a:cubicBezTo>
                    <a:pt x="13340" y="8901"/>
                    <a:pt x="13996" y="8881"/>
                    <a:pt x="14653" y="8881"/>
                  </a:cubicBezTo>
                  <a:cubicBezTo>
                    <a:pt x="14995" y="8881"/>
                    <a:pt x="15337" y="8887"/>
                    <a:pt x="15679" y="8897"/>
                  </a:cubicBezTo>
                  <a:cubicBezTo>
                    <a:pt x="13703" y="9742"/>
                    <a:pt x="11873" y="10931"/>
                    <a:pt x="10312" y="12410"/>
                  </a:cubicBezTo>
                  <a:cubicBezTo>
                    <a:pt x="9343" y="13331"/>
                    <a:pt x="8463" y="14380"/>
                    <a:pt x="7734" y="15523"/>
                  </a:cubicBezTo>
                  <a:cubicBezTo>
                    <a:pt x="7659" y="15496"/>
                    <a:pt x="7581" y="15473"/>
                    <a:pt x="7501" y="15463"/>
                  </a:cubicBezTo>
                  <a:cubicBezTo>
                    <a:pt x="7446" y="15455"/>
                    <a:pt x="7391" y="15451"/>
                    <a:pt x="7336" y="15451"/>
                  </a:cubicBezTo>
                  <a:cubicBezTo>
                    <a:pt x="6898" y="15451"/>
                    <a:pt x="6467" y="15691"/>
                    <a:pt x="6274" y="16091"/>
                  </a:cubicBezTo>
                  <a:cubicBezTo>
                    <a:pt x="5158" y="16106"/>
                    <a:pt x="4038" y="16124"/>
                    <a:pt x="2920" y="16145"/>
                  </a:cubicBezTo>
                  <a:cubicBezTo>
                    <a:pt x="2861" y="16146"/>
                    <a:pt x="2801" y="16147"/>
                    <a:pt x="2739" y="16147"/>
                  </a:cubicBezTo>
                  <a:cubicBezTo>
                    <a:pt x="2587" y="16147"/>
                    <a:pt x="2427" y="16144"/>
                    <a:pt x="2263" y="16144"/>
                  </a:cubicBezTo>
                  <a:cubicBezTo>
                    <a:pt x="1481" y="16144"/>
                    <a:pt x="610" y="16199"/>
                    <a:pt x="137" y="16826"/>
                  </a:cubicBezTo>
                  <a:cubicBezTo>
                    <a:pt x="115" y="16855"/>
                    <a:pt x="104" y="16899"/>
                    <a:pt x="130" y="16929"/>
                  </a:cubicBezTo>
                  <a:cubicBezTo>
                    <a:pt x="267" y="17106"/>
                    <a:pt x="466" y="17174"/>
                    <a:pt x="683" y="17212"/>
                  </a:cubicBezTo>
                  <a:cubicBezTo>
                    <a:pt x="972" y="17265"/>
                    <a:pt x="1265" y="17295"/>
                    <a:pt x="1557" y="17317"/>
                  </a:cubicBezTo>
                  <a:cubicBezTo>
                    <a:pt x="1711" y="17330"/>
                    <a:pt x="1866" y="17339"/>
                    <a:pt x="2022" y="17346"/>
                  </a:cubicBezTo>
                  <a:cubicBezTo>
                    <a:pt x="1537" y="17438"/>
                    <a:pt x="1055" y="17544"/>
                    <a:pt x="585" y="17686"/>
                  </a:cubicBezTo>
                  <a:cubicBezTo>
                    <a:pt x="294" y="17773"/>
                    <a:pt x="0" y="17974"/>
                    <a:pt x="118" y="18317"/>
                  </a:cubicBezTo>
                  <a:cubicBezTo>
                    <a:pt x="222" y="18619"/>
                    <a:pt x="522" y="18720"/>
                    <a:pt x="814" y="18720"/>
                  </a:cubicBezTo>
                  <a:cubicBezTo>
                    <a:pt x="860" y="18720"/>
                    <a:pt x="906" y="18718"/>
                    <a:pt x="951" y="18713"/>
                  </a:cubicBezTo>
                  <a:cubicBezTo>
                    <a:pt x="1909" y="18615"/>
                    <a:pt x="2862" y="18344"/>
                    <a:pt x="3753" y="18038"/>
                  </a:cubicBezTo>
                  <a:cubicBezTo>
                    <a:pt x="3770" y="18031"/>
                    <a:pt x="3789" y="18024"/>
                    <a:pt x="3807" y="18018"/>
                  </a:cubicBezTo>
                  <a:lnTo>
                    <a:pt x="3807" y="18018"/>
                  </a:lnTo>
                  <a:cubicBezTo>
                    <a:pt x="3665" y="18106"/>
                    <a:pt x="3522" y="18194"/>
                    <a:pt x="3380" y="18283"/>
                  </a:cubicBezTo>
                  <a:cubicBezTo>
                    <a:pt x="2977" y="18542"/>
                    <a:pt x="2573" y="18804"/>
                    <a:pt x="2187" y="19085"/>
                  </a:cubicBezTo>
                  <a:cubicBezTo>
                    <a:pt x="1890" y="19301"/>
                    <a:pt x="1606" y="19575"/>
                    <a:pt x="1598" y="19962"/>
                  </a:cubicBezTo>
                  <a:cubicBezTo>
                    <a:pt x="1591" y="20287"/>
                    <a:pt x="1812" y="20551"/>
                    <a:pt x="2136" y="20599"/>
                  </a:cubicBezTo>
                  <a:cubicBezTo>
                    <a:pt x="2185" y="20606"/>
                    <a:pt x="2235" y="20610"/>
                    <a:pt x="2284" y="20610"/>
                  </a:cubicBezTo>
                  <a:cubicBezTo>
                    <a:pt x="2570" y="20610"/>
                    <a:pt x="2849" y="20493"/>
                    <a:pt x="3105" y="20369"/>
                  </a:cubicBezTo>
                  <a:cubicBezTo>
                    <a:pt x="3933" y="19975"/>
                    <a:pt x="4658" y="19426"/>
                    <a:pt x="5331" y="18814"/>
                  </a:cubicBezTo>
                  <a:lnTo>
                    <a:pt x="5331" y="18814"/>
                  </a:lnTo>
                  <a:cubicBezTo>
                    <a:pt x="5309" y="18844"/>
                    <a:pt x="5285" y="18872"/>
                    <a:pt x="5264" y="18903"/>
                  </a:cubicBezTo>
                  <a:cubicBezTo>
                    <a:pt x="4427" y="20038"/>
                    <a:pt x="3657" y="21223"/>
                    <a:pt x="2951" y="22443"/>
                  </a:cubicBezTo>
                  <a:cubicBezTo>
                    <a:pt x="2594" y="23060"/>
                    <a:pt x="2253" y="23686"/>
                    <a:pt x="1931" y="24320"/>
                  </a:cubicBezTo>
                  <a:cubicBezTo>
                    <a:pt x="1761" y="24657"/>
                    <a:pt x="1585" y="24997"/>
                    <a:pt x="1421" y="25340"/>
                  </a:cubicBezTo>
                  <a:cubicBezTo>
                    <a:pt x="1300" y="25284"/>
                    <a:pt x="1167" y="25250"/>
                    <a:pt x="1025" y="25250"/>
                  </a:cubicBezTo>
                  <a:cubicBezTo>
                    <a:pt x="805" y="25252"/>
                    <a:pt x="593" y="25340"/>
                    <a:pt x="435" y="25488"/>
                  </a:cubicBezTo>
                  <a:cubicBezTo>
                    <a:pt x="271" y="25638"/>
                    <a:pt x="196" y="25870"/>
                    <a:pt x="203" y="26087"/>
                  </a:cubicBezTo>
                  <a:cubicBezTo>
                    <a:pt x="220" y="26541"/>
                    <a:pt x="585" y="26941"/>
                    <a:pt x="977" y="27135"/>
                  </a:cubicBezTo>
                  <a:cubicBezTo>
                    <a:pt x="1073" y="27183"/>
                    <a:pt x="1178" y="27207"/>
                    <a:pt x="1281" y="27207"/>
                  </a:cubicBezTo>
                  <a:cubicBezTo>
                    <a:pt x="1421" y="27207"/>
                    <a:pt x="1559" y="27163"/>
                    <a:pt x="1676" y="27076"/>
                  </a:cubicBezTo>
                  <a:cubicBezTo>
                    <a:pt x="1828" y="26959"/>
                    <a:pt x="1944" y="26788"/>
                    <a:pt x="1980" y="26600"/>
                  </a:cubicBezTo>
                  <a:cubicBezTo>
                    <a:pt x="2087" y="26402"/>
                    <a:pt x="2086" y="26172"/>
                    <a:pt x="1995" y="25962"/>
                  </a:cubicBezTo>
                  <a:cubicBezTo>
                    <a:pt x="1910" y="25763"/>
                    <a:pt x="1777" y="25582"/>
                    <a:pt x="1608" y="25452"/>
                  </a:cubicBezTo>
                  <a:cubicBezTo>
                    <a:pt x="1807" y="25023"/>
                    <a:pt x="2002" y="24590"/>
                    <a:pt x="2217" y="24168"/>
                  </a:cubicBezTo>
                  <a:cubicBezTo>
                    <a:pt x="2852" y="22919"/>
                    <a:pt x="3556" y="21703"/>
                    <a:pt x="4322" y="20528"/>
                  </a:cubicBezTo>
                  <a:cubicBezTo>
                    <a:pt x="4719" y="19918"/>
                    <a:pt x="5134" y="19318"/>
                    <a:pt x="5563" y="18730"/>
                  </a:cubicBezTo>
                  <a:cubicBezTo>
                    <a:pt x="5698" y="18546"/>
                    <a:pt x="5839" y="18366"/>
                    <a:pt x="5981" y="18187"/>
                  </a:cubicBezTo>
                  <a:cubicBezTo>
                    <a:pt x="6061" y="18103"/>
                    <a:pt x="6144" y="18021"/>
                    <a:pt x="6223" y="17939"/>
                  </a:cubicBezTo>
                  <a:lnTo>
                    <a:pt x="6223" y="17939"/>
                  </a:lnTo>
                  <a:cubicBezTo>
                    <a:pt x="5888" y="18543"/>
                    <a:pt x="5569" y="19156"/>
                    <a:pt x="5274" y="19780"/>
                  </a:cubicBezTo>
                  <a:cubicBezTo>
                    <a:pt x="4870" y="20637"/>
                    <a:pt x="4399" y="21549"/>
                    <a:pt x="4353" y="22511"/>
                  </a:cubicBezTo>
                  <a:cubicBezTo>
                    <a:pt x="4342" y="22750"/>
                    <a:pt x="4377" y="23202"/>
                    <a:pt x="4698" y="23202"/>
                  </a:cubicBezTo>
                  <a:cubicBezTo>
                    <a:pt x="4714" y="23202"/>
                    <a:pt x="4731" y="23200"/>
                    <a:pt x="4749" y="23198"/>
                  </a:cubicBezTo>
                  <a:cubicBezTo>
                    <a:pt x="4941" y="23174"/>
                    <a:pt x="5124" y="22992"/>
                    <a:pt x="5261" y="22866"/>
                  </a:cubicBezTo>
                  <a:cubicBezTo>
                    <a:pt x="5409" y="22731"/>
                    <a:pt x="5541" y="22581"/>
                    <a:pt x="5656" y="22418"/>
                  </a:cubicBezTo>
                  <a:cubicBezTo>
                    <a:pt x="5829" y="22172"/>
                    <a:pt x="5968" y="21911"/>
                    <a:pt x="6088" y="21639"/>
                  </a:cubicBezTo>
                  <a:lnTo>
                    <a:pt x="6088" y="21639"/>
                  </a:lnTo>
                  <a:cubicBezTo>
                    <a:pt x="5878" y="22483"/>
                    <a:pt x="5677" y="23330"/>
                    <a:pt x="5487" y="24177"/>
                  </a:cubicBezTo>
                  <a:cubicBezTo>
                    <a:pt x="5324" y="24913"/>
                    <a:pt x="5169" y="25651"/>
                    <a:pt x="5023" y="26389"/>
                  </a:cubicBezTo>
                  <a:cubicBezTo>
                    <a:pt x="4941" y="26797"/>
                    <a:pt x="4853" y="27208"/>
                    <a:pt x="4770" y="27620"/>
                  </a:cubicBezTo>
                  <a:cubicBezTo>
                    <a:pt x="4698" y="27598"/>
                    <a:pt x="4623" y="27582"/>
                    <a:pt x="4545" y="27578"/>
                  </a:cubicBezTo>
                  <a:cubicBezTo>
                    <a:pt x="4536" y="27577"/>
                    <a:pt x="4527" y="27577"/>
                    <a:pt x="4518" y="27577"/>
                  </a:cubicBezTo>
                  <a:cubicBezTo>
                    <a:pt x="4286" y="27577"/>
                    <a:pt x="4064" y="27701"/>
                    <a:pt x="3912" y="27867"/>
                  </a:cubicBezTo>
                  <a:cubicBezTo>
                    <a:pt x="3658" y="28145"/>
                    <a:pt x="3590" y="28577"/>
                    <a:pt x="3719" y="28924"/>
                  </a:cubicBezTo>
                  <a:cubicBezTo>
                    <a:pt x="3861" y="29306"/>
                    <a:pt x="4209" y="29533"/>
                    <a:pt x="4613" y="29543"/>
                  </a:cubicBezTo>
                  <a:cubicBezTo>
                    <a:pt x="4621" y="29543"/>
                    <a:pt x="4630" y="29543"/>
                    <a:pt x="4639" y="29543"/>
                  </a:cubicBezTo>
                  <a:cubicBezTo>
                    <a:pt x="4995" y="29543"/>
                    <a:pt x="5363" y="29342"/>
                    <a:pt x="5514" y="29011"/>
                  </a:cubicBezTo>
                  <a:cubicBezTo>
                    <a:pt x="5661" y="28684"/>
                    <a:pt x="5606" y="28279"/>
                    <a:pt x="5373" y="28006"/>
                  </a:cubicBezTo>
                  <a:cubicBezTo>
                    <a:pt x="5294" y="27911"/>
                    <a:pt x="5190" y="27832"/>
                    <a:pt x="5077" y="27781"/>
                  </a:cubicBezTo>
                  <a:cubicBezTo>
                    <a:pt x="5041" y="27754"/>
                    <a:pt x="5006" y="27731"/>
                    <a:pt x="4969" y="27710"/>
                  </a:cubicBezTo>
                  <a:cubicBezTo>
                    <a:pt x="5063" y="27189"/>
                    <a:pt x="5151" y="26664"/>
                    <a:pt x="5253" y="26143"/>
                  </a:cubicBezTo>
                  <a:cubicBezTo>
                    <a:pt x="5643" y="24176"/>
                    <a:pt x="6084" y="22218"/>
                    <a:pt x="6567" y="20268"/>
                  </a:cubicBezTo>
                  <a:cubicBezTo>
                    <a:pt x="6593" y="20182"/>
                    <a:pt x="6619" y="20097"/>
                    <a:pt x="6645" y="20010"/>
                  </a:cubicBezTo>
                  <a:cubicBezTo>
                    <a:pt x="6697" y="19843"/>
                    <a:pt x="6748" y="19674"/>
                    <a:pt x="6799" y="19508"/>
                  </a:cubicBezTo>
                  <a:lnTo>
                    <a:pt x="6799" y="19508"/>
                  </a:lnTo>
                  <a:cubicBezTo>
                    <a:pt x="6740" y="19794"/>
                    <a:pt x="6672" y="20082"/>
                    <a:pt x="6616" y="20372"/>
                  </a:cubicBezTo>
                  <a:cubicBezTo>
                    <a:pt x="6418" y="21391"/>
                    <a:pt x="6134" y="22490"/>
                    <a:pt x="6307" y="23531"/>
                  </a:cubicBezTo>
                  <a:cubicBezTo>
                    <a:pt x="6332" y="23689"/>
                    <a:pt x="6358" y="23886"/>
                    <a:pt x="6501" y="23985"/>
                  </a:cubicBezTo>
                  <a:cubicBezTo>
                    <a:pt x="6548" y="24018"/>
                    <a:pt x="6598" y="24033"/>
                    <a:pt x="6648" y="24033"/>
                  </a:cubicBezTo>
                  <a:cubicBezTo>
                    <a:pt x="6733" y="24033"/>
                    <a:pt x="6818" y="23991"/>
                    <a:pt x="6886" y="23930"/>
                  </a:cubicBezTo>
                  <a:cubicBezTo>
                    <a:pt x="7187" y="23668"/>
                    <a:pt x="7392" y="23239"/>
                    <a:pt x="7530" y="22877"/>
                  </a:cubicBezTo>
                  <a:cubicBezTo>
                    <a:pt x="7836" y="22076"/>
                    <a:pt x="7892" y="21205"/>
                    <a:pt x="7913" y="20358"/>
                  </a:cubicBezTo>
                  <a:cubicBezTo>
                    <a:pt x="7919" y="20131"/>
                    <a:pt x="7921" y="19901"/>
                    <a:pt x="7926" y="19674"/>
                  </a:cubicBezTo>
                  <a:cubicBezTo>
                    <a:pt x="7948" y="19956"/>
                    <a:pt x="7975" y="20237"/>
                    <a:pt x="8005" y="20517"/>
                  </a:cubicBezTo>
                  <a:cubicBezTo>
                    <a:pt x="8062" y="21036"/>
                    <a:pt x="8131" y="21557"/>
                    <a:pt x="8212" y="22074"/>
                  </a:cubicBezTo>
                  <a:cubicBezTo>
                    <a:pt x="8258" y="22351"/>
                    <a:pt x="8303" y="22628"/>
                    <a:pt x="8354" y="22902"/>
                  </a:cubicBezTo>
                  <a:cubicBezTo>
                    <a:pt x="8388" y="23085"/>
                    <a:pt x="8407" y="23282"/>
                    <a:pt x="8478" y="23455"/>
                  </a:cubicBezTo>
                  <a:cubicBezTo>
                    <a:pt x="8541" y="23616"/>
                    <a:pt x="8677" y="23738"/>
                    <a:pt x="8822" y="23738"/>
                  </a:cubicBezTo>
                  <a:cubicBezTo>
                    <a:pt x="8898" y="23738"/>
                    <a:pt x="8977" y="23705"/>
                    <a:pt x="9049" y="23625"/>
                  </a:cubicBezTo>
                  <a:cubicBezTo>
                    <a:pt x="9177" y="23487"/>
                    <a:pt x="9220" y="23275"/>
                    <a:pt x="9268" y="23099"/>
                  </a:cubicBezTo>
                  <a:cubicBezTo>
                    <a:pt x="9329" y="22877"/>
                    <a:pt x="9371" y="22652"/>
                    <a:pt x="9401" y="22425"/>
                  </a:cubicBezTo>
                  <a:cubicBezTo>
                    <a:pt x="9623" y="20749"/>
                    <a:pt x="9113" y="19118"/>
                    <a:pt x="8489" y="17578"/>
                  </a:cubicBezTo>
                  <a:cubicBezTo>
                    <a:pt x="8553" y="17549"/>
                    <a:pt x="8607" y="17489"/>
                    <a:pt x="8624" y="17425"/>
                  </a:cubicBezTo>
                  <a:cubicBezTo>
                    <a:pt x="8709" y="17110"/>
                    <a:pt x="8713" y="16772"/>
                    <a:pt x="8621" y="16459"/>
                  </a:cubicBezTo>
                  <a:cubicBezTo>
                    <a:pt x="8564" y="16266"/>
                    <a:pt x="8463" y="16084"/>
                    <a:pt x="8331" y="15931"/>
                  </a:cubicBezTo>
                  <a:cubicBezTo>
                    <a:pt x="8329" y="15927"/>
                    <a:pt x="8329" y="15921"/>
                    <a:pt x="8324" y="15918"/>
                  </a:cubicBezTo>
                  <a:cubicBezTo>
                    <a:pt x="8266" y="15832"/>
                    <a:pt x="8190" y="15755"/>
                    <a:pt x="8102" y="15693"/>
                  </a:cubicBezTo>
                  <a:cubicBezTo>
                    <a:pt x="8113" y="15676"/>
                    <a:pt x="8123" y="15656"/>
                    <a:pt x="8134" y="15636"/>
                  </a:cubicBezTo>
                  <a:cubicBezTo>
                    <a:pt x="9092" y="14153"/>
                    <a:pt x="10309" y="12833"/>
                    <a:pt x="11688" y="11729"/>
                  </a:cubicBezTo>
                  <a:cubicBezTo>
                    <a:pt x="12716" y="10909"/>
                    <a:pt x="13833" y="10201"/>
                    <a:pt x="15015" y="9622"/>
                  </a:cubicBezTo>
                  <a:lnTo>
                    <a:pt x="15015" y="9622"/>
                  </a:lnTo>
                  <a:cubicBezTo>
                    <a:pt x="14890" y="9778"/>
                    <a:pt x="14774" y="9944"/>
                    <a:pt x="14679" y="10117"/>
                  </a:cubicBezTo>
                  <a:cubicBezTo>
                    <a:pt x="14167" y="11066"/>
                    <a:pt x="14103" y="12238"/>
                    <a:pt x="14134" y="13294"/>
                  </a:cubicBezTo>
                  <a:cubicBezTo>
                    <a:pt x="14150" y="13804"/>
                    <a:pt x="14211" y="14339"/>
                    <a:pt x="14344" y="14853"/>
                  </a:cubicBezTo>
                  <a:cubicBezTo>
                    <a:pt x="14231" y="14888"/>
                    <a:pt x="14122" y="14938"/>
                    <a:pt x="14032" y="15013"/>
                  </a:cubicBezTo>
                  <a:cubicBezTo>
                    <a:pt x="13808" y="15203"/>
                    <a:pt x="13703" y="15486"/>
                    <a:pt x="13658" y="15768"/>
                  </a:cubicBezTo>
                  <a:cubicBezTo>
                    <a:pt x="13614" y="16045"/>
                    <a:pt x="13604" y="16328"/>
                    <a:pt x="13624" y="16608"/>
                  </a:cubicBezTo>
                  <a:cubicBezTo>
                    <a:pt x="13297" y="16910"/>
                    <a:pt x="12969" y="17208"/>
                    <a:pt x="12616" y="17479"/>
                  </a:cubicBezTo>
                  <a:cubicBezTo>
                    <a:pt x="12227" y="17780"/>
                    <a:pt x="11809" y="18048"/>
                    <a:pt x="11487" y="18422"/>
                  </a:cubicBezTo>
                  <a:cubicBezTo>
                    <a:pt x="11206" y="18747"/>
                    <a:pt x="10997" y="19125"/>
                    <a:pt x="10821" y="19511"/>
                  </a:cubicBezTo>
                  <a:cubicBezTo>
                    <a:pt x="10651" y="19887"/>
                    <a:pt x="10494" y="20280"/>
                    <a:pt x="10397" y="20681"/>
                  </a:cubicBezTo>
                  <a:cubicBezTo>
                    <a:pt x="10338" y="20935"/>
                    <a:pt x="10191" y="21483"/>
                    <a:pt x="10444" y="21680"/>
                  </a:cubicBezTo>
                  <a:cubicBezTo>
                    <a:pt x="10492" y="21718"/>
                    <a:pt x="10543" y="21734"/>
                    <a:pt x="10595" y="21734"/>
                  </a:cubicBezTo>
                  <a:cubicBezTo>
                    <a:pt x="10845" y="21734"/>
                    <a:pt x="11123" y="21361"/>
                    <a:pt x="11254" y="21217"/>
                  </a:cubicBezTo>
                  <a:cubicBezTo>
                    <a:pt x="11863" y="20561"/>
                    <a:pt x="12384" y="19811"/>
                    <a:pt x="12859" y="19055"/>
                  </a:cubicBezTo>
                  <a:cubicBezTo>
                    <a:pt x="12893" y="19003"/>
                    <a:pt x="12923" y="18949"/>
                    <a:pt x="12957" y="18896"/>
                  </a:cubicBezTo>
                  <a:lnTo>
                    <a:pt x="12957" y="18896"/>
                  </a:lnTo>
                  <a:cubicBezTo>
                    <a:pt x="12852" y="19166"/>
                    <a:pt x="12751" y="19437"/>
                    <a:pt x="12653" y="19709"/>
                  </a:cubicBezTo>
                  <a:cubicBezTo>
                    <a:pt x="12481" y="20196"/>
                    <a:pt x="12325" y="20687"/>
                    <a:pt x="12196" y="21185"/>
                  </a:cubicBezTo>
                  <a:cubicBezTo>
                    <a:pt x="12086" y="21608"/>
                    <a:pt x="11942" y="22074"/>
                    <a:pt x="11999" y="22514"/>
                  </a:cubicBezTo>
                  <a:cubicBezTo>
                    <a:pt x="12039" y="22813"/>
                    <a:pt x="12230" y="23199"/>
                    <a:pt x="12577" y="23199"/>
                  </a:cubicBezTo>
                  <a:cubicBezTo>
                    <a:pt x="12588" y="23199"/>
                    <a:pt x="12599" y="23199"/>
                    <a:pt x="12611" y="23198"/>
                  </a:cubicBezTo>
                  <a:cubicBezTo>
                    <a:pt x="12977" y="23174"/>
                    <a:pt x="13242" y="22855"/>
                    <a:pt x="13391" y="22553"/>
                  </a:cubicBezTo>
                  <a:cubicBezTo>
                    <a:pt x="13589" y="22148"/>
                    <a:pt x="13685" y="21687"/>
                    <a:pt x="13791" y="21254"/>
                  </a:cubicBezTo>
                  <a:cubicBezTo>
                    <a:pt x="13843" y="21036"/>
                    <a:pt x="13893" y="20816"/>
                    <a:pt x="13941" y="20596"/>
                  </a:cubicBezTo>
                  <a:lnTo>
                    <a:pt x="13941" y="20596"/>
                  </a:lnTo>
                  <a:cubicBezTo>
                    <a:pt x="13923" y="20986"/>
                    <a:pt x="13912" y="21376"/>
                    <a:pt x="13904" y="21769"/>
                  </a:cubicBezTo>
                  <a:cubicBezTo>
                    <a:pt x="13897" y="22212"/>
                    <a:pt x="13859" y="22682"/>
                    <a:pt x="13968" y="23117"/>
                  </a:cubicBezTo>
                  <a:cubicBezTo>
                    <a:pt x="14046" y="23431"/>
                    <a:pt x="14273" y="23831"/>
                    <a:pt x="14642" y="23851"/>
                  </a:cubicBezTo>
                  <a:cubicBezTo>
                    <a:pt x="14650" y="23851"/>
                    <a:pt x="14657" y="23851"/>
                    <a:pt x="14664" y="23851"/>
                  </a:cubicBezTo>
                  <a:cubicBezTo>
                    <a:pt x="15092" y="23851"/>
                    <a:pt x="15098" y="23202"/>
                    <a:pt x="15126" y="22909"/>
                  </a:cubicBezTo>
                  <a:cubicBezTo>
                    <a:pt x="15203" y="22138"/>
                    <a:pt x="15221" y="21355"/>
                    <a:pt x="15227" y="20578"/>
                  </a:cubicBezTo>
                  <a:cubicBezTo>
                    <a:pt x="15268" y="20968"/>
                    <a:pt x="15312" y="21355"/>
                    <a:pt x="15367" y="21744"/>
                  </a:cubicBezTo>
                  <a:cubicBezTo>
                    <a:pt x="15432" y="22205"/>
                    <a:pt x="15505" y="22673"/>
                    <a:pt x="15702" y="23099"/>
                  </a:cubicBezTo>
                  <a:cubicBezTo>
                    <a:pt x="15763" y="23231"/>
                    <a:pt x="15851" y="23398"/>
                    <a:pt x="16016" y="23415"/>
                  </a:cubicBezTo>
                  <a:cubicBezTo>
                    <a:pt x="16024" y="23416"/>
                    <a:pt x="16032" y="23416"/>
                    <a:pt x="16040" y="23416"/>
                  </a:cubicBezTo>
                  <a:cubicBezTo>
                    <a:pt x="16180" y="23416"/>
                    <a:pt x="16278" y="23292"/>
                    <a:pt x="16342" y="23182"/>
                  </a:cubicBezTo>
                  <a:cubicBezTo>
                    <a:pt x="16548" y="22836"/>
                    <a:pt x="16558" y="22362"/>
                    <a:pt x="16548" y="21972"/>
                  </a:cubicBezTo>
                  <a:cubicBezTo>
                    <a:pt x="16529" y="21017"/>
                    <a:pt x="16262" y="20055"/>
                    <a:pt x="16011" y="19140"/>
                  </a:cubicBezTo>
                  <a:cubicBezTo>
                    <a:pt x="15979" y="19021"/>
                    <a:pt x="15943" y="18903"/>
                    <a:pt x="15908" y="18786"/>
                  </a:cubicBezTo>
                  <a:lnTo>
                    <a:pt x="15908" y="18786"/>
                  </a:lnTo>
                  <a:cubicBezTo>
                    <a:pt x="16034" y="19105"/>
                    <a:pt x="16163" y="19423"/>
                    <a:pt x="16295" y="19741"/>
                  </a:cubicBezTo>
                  <a:cubicBezTo>
                    <a:pt x="16509" y="20254"/>
                    <a:pt x="16732" y="20765"/>
                    <a:pt x="16969" y="21270"/>
                  </a:cubicBezTo>
                  <a:cubicBezTo>
                    <a:pt x="17176" y="21715"/>
                    <a:pt x="17389" y="22178"/>
                    <a:pt x="17694" y="22568"/>
                  </a:cubicBezTo>
                  <a:cubicBezTo>
                    <a:pt x="17808" y="22715"/>
                    <a:pt x="17998" y="22853"/>
                    <a:pt x="18169" y="22853"/>
                  </a:cubicBezTo>
                  <a:cubicBezTo>
                    <a:pt x="18277" y="22853"/>
                    <a:pt x="18379" y="22797"/>
                    <a:pt x="18449" y="22652"/>
                  </a:cubicBezTo>
                  <a:cubicBezTo>
                    <a:pt x="18633" y="22269"/>
                    <a:pt x="18567" y="21749"/>
                    <a:pt x="18474" y="21352"/>
                  </a:cubicBezTo>
                  <a:cubicBezTo>
                    <a:pt x="18352" y="20822"/>
                    <a:pt x="18135" y="20312"/>
                    <a:pt x="17880" y="19826"/>
                  </a:cubicBezTo>
                  <a:lnTo>
                    <a:pt x="17880" y="19826"/>
                  </a:lnTo>
                  <a:cubicBezTo>
                    <a:pt x="18515" y="20575"/>
                    <a:pt x="19239" y="21266"/>
                    <a:pt x="20119" y="21721"/>
                  </a:cubicBezTo>
                  <a:cubicBezTo>
                    <a:pt x="20300" y="21815"/>
                    <a:pt x="20559" y="21926"/>
                    <a:pt x="20788" y="21926"/>
                  </a:cubicBezTo>
                  <a:cubicBezTo>
                    <a:pt x="20976" y="21926"/>
                    <a:pt x="21143" y="21851"/>
                    <a:pt x="21230" y="21632"/>
                  </a:cubicBezTo>
                  <a:cubicBezTo>
                    <a:pt x="21388" y="21230"/>
                    <a:pt x="21099" y="20741"/>
                    <a:pt x="20908" y="20403"/>
                  </a:cubicBezTo>
                  <a:cubicBezTo>
                    <a:pt x="20354" y="19428"/>
                    <a:pt x="19497" y="18662"/>
                    <a:pt x="18633" y="17963"/>
                  </a:cubicBezTo>
                  <a:cubicBezTo>
                    <a:pt x="17825" y="17310"/>
                    <a:pt x="16973" y="16727"/>
                    <a:pt x="16071" y="16216"/>
                  </a:cubicBezTo>
                  <a:cubicBezTo>
                    <a:pt x="16091" y="16096"/>
                    <a:pt x="16030" y="15962"/>
                    <a:pt x="15990" y="15853"/>
                  </a:cubicBezTo>
                  <a:cubicBezTo>
                    <a:pt x="15945" y="15737"/>
                    <a:pt x="15892" y="15623"/>
                    <a:pt x="15830" y="15520"/>
                  </a:cubicBezTo>
                  <a:cubicBezTo>
                    <a:pt x="15675" y="15260"/>
                    <a:pt x="15431" y="15037"/>
                    <a:pt x="15147" y="14928"/>
                  </a:cubicBezTo>
                  <a:cubicBezTo>
                    <a:pt x="15064" y="14885"/>
                    <a:pt x="14978" y="14849"/>
                    <a:pt x="14885" y="14826"/>
                  </a:cubicBezTo>
                  <a:cubicBezTo>
                    <a:pt x="14814" y="14809"/>
                    <a:pt x="14740" y="14802"/>
                    <a:pt x="14666" y="14802"/>
                  </a:cubicBezTo>
                  <a:cubicBezTo>
                    <a:pt x="14647" y="14802"/>
                    <a:pt x="14629" y="14802"/>
                    <a:pt x="14610" y="14803"/>
                  </a:cubicBezTo>
                  <a:cubicBezTo>
                    <a:pt x="14573" y="14670"/>
                    <a:pt x="14539" y="14536"/>
                    <a:pt x="14512" y="14400"/>
                  </a:cubicBezTo>
                  <a:cubicBezTo>
                    <a:pt x="14391" y="13776"/>
                    <a:pt x="14373" y="13133"/>
                    <a:pt x="14401" y="12499"/>
                  </a:cubicBezTo>
                  <a:cubicBezTo>
                    <a:pt x="14431" y="11839"/>
                    <a:pt x="14505" y="11165"/>
                    <a:pt x="14749" y="10544"/>
                  </a:cubicBezTo>
                  <a:cubicBezTo>
                    <a:pt x="14858" y="10263"/>
                    <a:pt x="15005" y="9994"/>
                    <a:pt x="15193" y="9754"/>
                  </a:cubicBezTo>
                  <a:cubicBezTo>
                    <a:pt x="15316" y="9598"/>
                    <a:pt x="15472" y="9473"/>
                    <a:pt x="15614" y="9337"/>
                  </a:cubicBezTo>
                  <a:cubicBezTo>
                    <a:pt x="17446" y="8521"/>
                    <a:pt x="19414" y="8009"/>
                    <a:pt x="21417" y="7853"/>
                  </a:cubicBezTo>
                  <a:cubicBezTo>
                    <a:pt x="21838" y="7820"/>
                    <a:pt x="22259" y="7803"/>
                    <a:pt x="22680" y="7803"/>
                  </a:cubicBezTo>
                  <a:cubicBezTo>
                    <a:pt x="25157" y="7803"/>
                    <a:pt x="27609" y="8366"/>
                    <a:pt x="29859" y="9383"/>
                  </a:cubicBezTo>
                  <a:cubicBezTo>
                    <a:pt x="29216" y="9151"/>
                    <a:pt x="28569" y="8932"/>
                    <a:pt x="27908" y="8759"/>
                  </a:cubicBezTo>
                  <a:cubicBezTo>
                    <a:pt x="27151" y="8560"/>
                    <a:pt x="26338" y="8419"/>
                    <a:pt x="25536" y="8419"/>
                  </a:cubicBezTo>
                  <a:cubicBezTo>
                    <a:pt x="24487" y="8419"/>
                    <a:pt x="23458" y="8659"/>
                    <a:pt x="22599" y="9322"/>
                  </a:cubicBezTo>
                  <a:cubicBezTo>
                    <a:pt x="21991" y="9792"/>
                    <a:pt x="21556" y="10452"/>
                    <a:pt x="21329" y="11181"/>
                  </a:cubicBezTo>
                  <a:cubicBezTo>
                    <a:pt x="21215" y="11543"/>
                    <a:pt x="21159" y="11923"/>
                    <a:pt x="21157" y="12302"/>
                  </a:cubicBezTo>
                  <a:cubicBezTo>
                    <a:pt x="21156" y="12495"/>
                    <a:pt x="21166" y="12705"/>
                    <a:pt x="21200" y="12906"/>
                  </a:cubicBezTo>
                  <a:cubicBezTo>
                    <a:pt x="21197" y="12909"/>
                    <a:pt x="21193" y="12911"/>
                    <a:pt x="21191" y="12912"/>
                  </a:cubicBezTo>
                  <a:cubicBezTo>
                    <a:pt x="20825" y="13150"/>
                    <a:pt x="20703" y="13597"/>
                    <a:pt x="20801" y="14002"/>
                  </a:cubicBezTo>
                  <a:cubicBezTo>
                    <a:pt x="20326" y="14187"/>
                    <a:pt x="19910" y="14510"/>
                    <a:pt x="19502" y="14805"/>
                  </a:cubicBezTo>
                  <a:cubicBezTo>
                    <a:pt x="19269" y="14971"/>
                    <a:pt x="19001" y="15130"/>
                    <a:pt x="18803" y="15337"/>
                  </a:cubicBezTo>
                  <a:cubicBezTo>
                    <a:pt x="18672" y="15477"/>
                    <a:pt x="18591" y="15680"/>
                    <a:pt x="18724" y="15849"/>
                  </a:cubicBezTo>
                  <a:cubicBezTo>
                    <a:pt x="18802" y="15946"/>
                    <a:pt x="18913" y="15985"/>
                    <a:pt x="19029" y="15985"/>
                  </a:cubicBezTo>
                  <a:cubicBezTo>
                    <a:pt x="19122" y="15985"/>
                    <a:pt x="19217" y="15960"/>
                    <a:pt x="19299" y="15920"/>
                  </a:cubicBezTo>
                  <a:cubicBezTo>
                    <a:pt x="19551" y="15799"/>
                    <a:pt x="19781" y="15602"/>
                    <a:pt x="20005" y="15437"/>
                  </a:cubicBezTo>
                  <a:cubicBezTo>
                    <a:pt x="20214" y="15281"/>
                    <a:pt x="20417" y="15117"/>
                    <a:pt x="20604" y="14939"/>
                  </a:cubicBezTo>
                  <a:lnTo>
                    <a:pt x="20604" y="14939"/>
                  </a:lnTo>
                  <a:cubicBezTo>
                    <a:pt x="20454" y="15233"/>
                    <a:pt x="20320" y="15534"/>
                    <a:pt x="20218" y="15849"/>
                  </a:cubicBezTo>
                  <a:cubicBezTo>
                    <a:pt x="20136" y="16103"/>
                    <a:pt x="20078" y="16364"/>
                    <a:pt x="20052" y="16628"/>
                  </a:cubicBezTo>
                  <a:cubicBezTo>
                    <a:pt x="20031" y="16860"/>
                    <a:pt x="20001" y="17146"/>
                    <a:pt x="20097" y="17365"/>
                  </a:cubicBezTo>
                  <a:cubicBezTo>
                    <a:pt x="20152" y="17492"/>
                    <a:pt x="20282" y="17596"/>
                    <a:pt x="20421" y="17596"/>
                  </a:cubicBezTo>
                  <a:cubicBezTo>
                    <a:pt x="20454" y="17596"/>
                    <a:pt x="20486" y="17590"/>
                    <a:pt x="20519" y="17578"/>
                  </a:cubicBezTo>
                  <a:cubicBezTo>
                    <a:pt x="20715" y="17506"/>
                    <a:pt x="20794" y="17219"/>
                    <a:pt x="20866" y="17049"/>
                  </a:cubicBezTo>
                  <a:cubicBezTo>
                    <a:pt x="21081" y="16538"/>
                    <a:pt x="21240" y="16003"/>
                    <a:pt x="21333" y="15457"/>
                  </a:cubicBezTo>
                  <a:cubicBezTo>
                    <a:pt x="21374" y="15907"/>
                    <a:pt x="21428" y="16358"/>
                    <a:pt x="21503" y="16805"/>
                  </a:cubicBezTo>
                  <a:cubicBezTo>
                    <a:pt x="21580" y="17262"/>
                    <a:pt x="21674" y="17716"/>
                    <a:pt x="21783" y="18169"/>
                  </a:cubicBezTo>
                  <a:cubicBezTo>
                    <a:pt x="21879" y="18559"/>
                    <a:pt x="21945" y="19027"/>
                    <a:pt x="22213" y="19343"/>
                  </a:cubicBezTo>
                  <a:cubicBezTo>
                    <a:pt x="22232" y="19367"/>
                    <a:pt x="22266" y="19387"/>
                    <a:pt x="22299" y="19387"/>
                  </a:cubicBezTo>
                  <a:cubicBezTo>
                    <a:pt x="22315" y="19387"/>
                    <a:pt x="22332" y="19382"/>
                    <a:pt x="22346" y="19369"/>
                  </a:cubicBezTo>
                  <a:cubicBezTo>
                    <a:pt x="22611" y="19145"/>
                    <a:pt x="22617" y="18801"/>
                    <a:pt x="22580" y="18481"/>
                  </a:cubicBezTo>
                  <a:cubicBezTo>
                    <a:pt x="22525" y="17983"/>
                    <a:pt x="22440" y="17488"/>
                    <a:pt x="22339" y="16997"/>
                  </a:cubicBezTo>
                  <a:cubicBezTo>
                    <a:pt x="22315" y="16882"/>
                    <a:pt x="22287" y="16765"/>
                    <a:pt x="22261" y="16650"/>
                  </a:cubicBezTo>
                  <a:lnTo>
                    <a:pt x="22261" y="16650"/>
                  </a:lnTo>
                  <a:cubicBezTo>
                    <a:pt x="22411" y="17039"/>
                    <a:pt x="22567" y="17424"/>
                    <a:pt x="22732" y="17805"/>
                  </a:cubicBezTo>
                  <a:cubicBezTo>
                    <a:pt x="22868" y="18119"/>
                    <a:pt x="22987" y="18488"/>
                    <a:pt x="23280" y="18693"/>
                  </a:cubicBezTo>
                  <a:cubicBezTo>
                    <a:pt x="23301" y="18709"/>
                    <a:pt x="23324" y="18718"/>
                    <a:pt x="23348" y="18718"/>
                  </a:cubicBezTo>
                  <a:cubicBezTo>
                    <a:pt x="23366" y="18718"/>
                    <a:pt x="23385" y="18712"/>
                    <a:pt x="23403" y="18701"/>
                  </a:cubicBezTo>
                  <a:cubicBezTo>
                    <a:pt x="23697" y="18520"/>
                    <a:pt x="23542" y="18081"/>
                    <a:pt x="23484" y="17819"/>
                  </a:cubicBezTo>
                  <a:cubicBezTo>
                    <a:pt x="23410" y="17485"/>
                    <a:pt x="23311" y="17154"/>
                    <a:pt x="23202" y="16828"/>
                  </a:cubicBezTo>
                  <a:lnTo>
                    <a:pt x="23202" y="16828"/>
                  </a:lnTo>
                  <a:cubicBezTo>
                    <a:pt x="23275" y="16947"/>
                    <a:pt x="23348" y="17066"/>
                    <a:pt x="23426" y="17182"/>
                  </a:cubicBezTo>
                  <a:cubicBezTo>
                    <a:pt x="23619" y="17473"/>
                    <a:pt x="23816" y="17794"/>
                    <a:pt x="24077" y="18032"/>
                  </a:cubicBezTo>
                  <a:cubicBezTo>
                    <a:pt x="24185" y="18130"/>
                    <a:pt x="24354" y="18238"/>
                    <a:pt x="24514" y="18238"/>
                  </a:cubicBezTo>
                  <a:cubicBezTo>
                    <a:pt x="24579" y="18238"/>
                    <a:pt x="24643" y="18220"/>
                    <a:pt x="24701" y="18177"/>
                  </a:cubicBezTo>
                  <a:cubicBezTo>
                    <a:pt x="24924" y="18010"/>
                    <a:pt x="24716" y="17645"/>
                    <a:pt x="24639" y="17453"/>
                  </a:cubicBezTo>
                  <a:cubicBezTo>
                    <a:pt x="24447" y="16985"/>
                    <a:pt x="24205" y="16545"/>
                    <a:pt x="23932" y="16124"/>
                  </a:cubicBezTo>
                  <a:lnTo>
                    <a:pt x="23932" y="16124"/>
                  </a:lnTo>
                  <a:cubicBezTo>
                    <a:pt x="24208" y="16411"/>
                    <a:pt x="24489" y="16692"/>
                    <a:pt x="24781" y="16955"/>
                  </a:cubicBezTo>
                  <a:cubicBezTo>
                    <a:pt x="24846" y="17015"/>
                    <a:pt x="24948" y="17072"/>
                    <a:pt x="25036" y="17072"/>
                  </a:cubicBezTo>
                  <a:cubicBezTo>
                    <a:pt x="25103" y="17072"/>
                    <a:pt x="25163" y="17039"/>
                    <a:pt x="25194" y="16950"/>
                  </a:cubicBezTo>
                  <a:cubicBezTo>
                    <a:pt x="25272" y="16728"/>
                    <a:pt x="25082" y="16401"/>
                    <a:pt x="24974" y="16216"/>
                  </a:cubicBezTo>
                  <a:cubicBezTo>
                    <a:pt x="24784" y="15893"/>
                    <a:pt x="24545" y="15591"/>
                    <a:pt x="24290" y="15304"/>
                  </a:cubicBezTo>
                  <a:lnTo>
                    <a:pt x="24290" y="15304"/>
                  </a:lnTo>
                  <a:cubicBezTo>
                    <a:pt x="24304" y="15315"/>
                    <a:pt x="24320" y="15325"/>
                    <a:pt x="24334" y="15337"/>
                  </a:cubicBezTo>
                  <a:cubicBezTo>
                    <a:pt x="24677" y="15572"/>
                    <a:pt x="25035" y="15793"/>
                    <a:pt x="25412" y="15974"/>
                  </a:cubicBezTo>
                  <a:cubicBezTo>
                    <a:pt x="25641" y="16082"/>
                    <a:pt x="25929" y="16237"/>
                    <a:pt x="26201" y="16237"/>
                  </a:cubicBezTo>
                  <a:cubicBezTo>
                    <a:pt x="26295" y="16237"/>
                    <a:pt x="26388" y="16218"/>
                    <a:pt x="26475" y="16172"/>
                  </a:cubicBezTo>
                  <a:cubicBezTo>
                    <a:pt x="26503" y="16158"/>
                    <a:pt x="26507" y="16120"/>
                    <a:pt x="26503" y="16094"/>
                  </a:cubicBezTo>
                  <a:cubicBezTo>
                    <a:pt x="26323" y="15278"/>
                    <a:pt x="25638" y="14727"/>
                    <a:pt x="24910" y="14387"/>
                  </a:cubicBezTo>
                  <a:cubicBezTo>
                    <a:pt x="24199" y="14058"/>
                    <a:pt x="23440" y="13814"/>
                    <a:pt x="22689" y="13569"/>
                  </a:cubicBezTo>
                  <a:cubicBezTo>
                    <a:pt x="22682" y="13407"/>
                    <a:pt x="22464" y="13187"/>
                    <a:pt x="22389" y="13105"/>
                  </a:cubicBezTo>
                  <a:cubicBezTo>
                    <a:pt x="22241" y="12949"/>
                    <a:pt x="22060" y="12821"/>
                    <a:pt x="21845" y="12777"/>
                  </a:cubicBezTo>
                  <a:cubicBezTo>
                    <a:pt x="21795" y="12767"/>
                    <a:pt x="21745" y="12763"/>
                    <a:pt x="21695" y="12763"/>
                  </a:cubicBezTo>
                  <a:cubicBezTo>
                    <a:pt x="21624" y="12763"/>
                    <a:pt x="21553" y="12772"/>
                    <a:pt x="21484" y="12789"/>
                  </a:cubicBezTo>
                  <a:cubicBezTo>
                    <a:pt x="21481" y="12763"/>
                    <a:pt x="21474" y="12739"/>
                    <a:pt x="21469" y="12713"/>
                  </a:cubicBezTo>
                  <a:cubicBezTo>
                    <a:pt x="21442" y="12519"/>
                    <a:pt x="21434" y="12322"/>
                    <a:pt x="21441" y="12125"/>
                  </a:cubicBezTo>
                  <a:cubicBezTo>
                    <a:pt x="21455" y="11719"/>
                    <a:pt x="21542" y="11310"/>
                    <a:pt x="21694" y="10933"/>
                  </a:cubicBezTo>
                  <a:cubicBezTo>
                    <a:pt x="21977" y="10218"/>
                    <a:pt x="22478" y="9620"/>
                    <a:pt x="23144" y="9225"/>
                  </a:cubicBezTo>
                  <a:cubicBezTo>
                    <a:pt x="23885" y="8785"/>
                    <a:pt x="24760" y="8606"/>
                    <a:pt x="25616" y="8606"/>
                  </a:cubicBezTo>
                  <a:cubicBezTo>
                    <a:pt x="25629" y="8606"/>
                    <a:pt x="25643" y="8606"/>
                    <a:pt x="25656" y="8606"/>
                  </a:cubicBezTo>
                  <a:cubicBezTo>
                    <a:pt x="26593" y="8612"/>
                    <a:pt x="27515" y="8817"/>
                    <a:pt x="28411" y="9073"/>
                  </a:cubicBezTo>
                  <a:cubicBezTo>
                    <a:pt x="29182" y="9293"/>
                    <a:pt x="29947" y="9540"/>
                    <a:pt x="30710" y="9789"/>
                  </a:cubicBezTo>
                  <a:cubicBezTo>
                    <a:pt x="30930" y="9903"/>
                    <a:pt x="31145" y="10018"/>
                    <a:pt x="31362" y="10140"/>
                  </a:cubicBezTo>
                  <a:cubicBezTo>
                    <a:pt x="32275" y="10658"/>
                    <a:pt x="33137" y="11253"/>
                    <a:pt x="33945" y="11916"/>
                  </a:cubicBezTo>
                  <a:cubicBezTo>
                    <a:pt x="33902" y="11913"/>
                    <a:pt x="33859" y="11911"/>
                    <a:pt x="33815" y="11911"/>
                  </a:cubicBezTo>
                  <a:cubicBezTo>
                    <a:pt x="33530" y="11911"/>
                    <a:pt x="33237" y="11981"/>
                    <a:pt x="32995" y="12079"/>
                  </a:cubicBezTo>
                  <a:cubicBezTo>
                    <a:pt x="32563" y="12256"/>
                    <a:pt x="32211" y="12556"/>
                    <a:pt x="31967" y="12952"/>
                  </a:cubicBezTo>
                  <a:cubicBezTo>
                    <a:pt x="31690" y="13400"/>
                    <a:pt x="31557" y="13931"/>
                    <a:pt x="31463" y="14441"/>
                  </a:cubicBezTo>
                  <a:cubicBezTo>
                    <a:pt x="31409" y="14725"/>
                    <a:pt x="31370" y="15013"/>
                    <a:pt x="31350" y="15304"/>
                  </a:cubicBezTo>
                  <a:cubicBezTo>
                    <a:pt x="31259" y="15314"/>
                    <a:pt x="31168" y="15338"/>
                    <a:pt x="31083" y="15385"/>
                  </a:cubicBezTo>
                  <a:cubicBezTo>
                    <a:pt x="30672" y="15606"/>
                    <a:pt x="30697" y="16174"/>
                    <a:pt x="30691" y="16567"/>
                  </a:cubicBezTo>
                  <a:cubicBezTo>
                    <a:pt x="30691" y="16626"/>
                    <a:pt x="30721" y="16677"/>
                    <a:pt x="30764" y="16714"/>
                  </a:cubicBezTo>
                  <a:lnTo>
                    <a:pt x="30679" y="16726"/>
                  </a:lnTo>
                  <a:cubicBezTo>
                    <a:pt x="30671" y="16721"/>
                    <a:pt x="30661" y="16717"/>
                    <a:pt x="30650" y="16717"/>
                  </a:cubicBezTo>
                  <a:cubicBezTo>
                    <a:pt x="30644" y="16717"/>
                    <a:pt x="30639" y="16718"/>
                    <a:pt x="30633" y="16720"/>
                  </a:cubicBezTo>
                  <a:cubicBezTo>
                    <a:pt x="30613" y="16727"/>
                    <a:pt x="30596" y="16733"/>
                    <a:pt x="30576" y="16737"/>
                  </a:cubicBezTo>
                  <a:cubicBezTo>
                    <a:pt x="29975" y="16806"/>
                    <a:pt x="29362" y="16833"/>
                    <a:pt x="28787" y="17031"/>
                  </a:cubicBezTo>
                  <a:cubicBezTo>
                    <a:pt x="28323" y="17190"/>
                    <a:pt x="27881" y="17466"/>
                    <a:pt x="27618" y="17886"/>
                  </a:cubicBezTo>
                  <a:cubicBezTo>
                    <a:pt x="27499" y="18078"/>
                    <a:pt x="27407" y="18326"/>
                    <a:pt x="27518" y="18543"/>
                  </a:cubicBezTo>
                  <a:cubicBezTo>
                    <a:pt x="27585" y="18675"/>
                    <a:pt x="27709" y="18760"/>
                    <a:pt x="27854" y="18760"/>
                  </a:cubicBezTo>
                  <a:cubicBezTo>
                    <a:pt x="27883" y="18760"/>
                    <a:pt x="27914" y="18756"/>
                    <a:pt x="27945" y="18749"/>
                  </a:cubicBezTo>
                  <a:cubicBezTo>
                    <a:pt x="28074" y="18716"/>
                    <a:pt x="28192" y="18635"/>
                    <a:pt x="28305" y="18570"/>
                  </a:cubicBezTo>
                  <a:cubicBezTo>
                    <a:pt x="28331" y="18553"/>
                    <a:pt x="28358" y="18539"/>
                    <a:pt x="28384" y="18523"/>
                  </a:cubicBezTo>
                  <a:lnTo>
                    <a:pt x="28384" y="18523"/>
                  </a:lnTo>
                  <a:cubicBezTo>
                    <a:pt x="28331" y="18570"/>
                    <a:pt x="28274" y="18613"/>
                    <a:pt x="28223" y="18658"/>
                  </a:cubicBezTo>
                  <a:cubicBezTo>
                    <a:pt x="28030" y="18833"/>
                    <a:pt x="27838" y="19042"/>
                    <a:pt x="27780" y="19304"/>
                  </a:cubicBezTo>
                  <a:cubicBezTo>
                    <a:pt x="27733" y="19514"/>
                    <a:pt x="27773" y="19780"/>
                    <a:pt x="28000" y="19864"/>
                  </a:cubicBezTo>
                  <a:cubicBezTo>
                    <a:pt x="28047" y="19881"/>
                    <a:pt x="28096" y="19889"/>
                    <a:pt x="28145" y="19889"/>
                  </a:cubicBezTo>
                  <a:cubicBezTo>
                    <a:pt x="28311" y="19889"/>
                    <a:pt x="28480" y="19802"/>
                    <a:pt x="28611" y="19715"/>
                  </a:cubicBezTo>
                  <a:cubicBezTo>
                    <a:pt x="28891" y="19528"/>
                    <a:pt x="29128" y="19279"/>
                    <a:pt x="29355" y="19031"/>
                  </a:cubicBezTo>
                  <a:cubicBezTo>
                    <a:pt x="29613" y="18749"/>
                    <a:pt x="29867" y="18461"/>
                    <a:pt x="30117" y="18173"/>
                  </a:cubicBezTo>
                  <a:cubicBezTo>
                    <a:pt x="30296" y="17967"/>
                    <a:pt x="30473" y="17757"/>
                    <a:pt x="30649" y="17549"/>
                  </a:cubicBezTo>
                  <a:lnTo>
                    <a:pt x="30649" y="17549"/>
                  </a:lnTo>
                  <a:cubicBezTo>
                    <a:pt x="30430" y="17876"/>
                    <a:pt x="30200" y="18195"/>
                    <a:pt x="29986" y="18525"/>
                  </a:cubicBezTo>
                  <a:cubicBezTo>
                    <a:pt x="29650" y="19042"/>
                    <a:pt x="29349" y="19609"/>
                    <a:pt x="29260" y="20224"/>
                  </a:cubicBezTo>
                  <a:cubicBezTo>
                    <a:pt x="29237" y="20386"/>
                    <a:pt x="29193" y="20670"/>
                    <a:pt x="29386" y="20752"/>
                  </a:cubicBezTo>
                  <a:cubicBezTo>
                    <a:pt x="29413" y="20764"/>
                    <a:pt x="29439" y="20769"/>
                    <a:pt x="29463" y="20769"/>
                  </a:cubicBezTo>
                  <a:cubicBezTo>
                    <a:pt x="29639" y="20769"/>
                    <a:pt x="29749" y="20494"/>
                    <a:pt x="29820" y="20373"/>
                  </a:cubicBezTo>
                  <a:cubicBezTo>
                    <a:pt x="30111" y="19870"/>
                    <a:pt x="30371" y="19350"/>
                    <a:pt x="30608" y="18820"/>
                  </a:cubicBezTo>
                  <a:lnTo>
                    <a:pt x="30608" y="18820"/>
                  </a:lnTo>
                  <a:cubicBezTo>
                    <a:pt x="30541" y="19045"/>
                    <a:pt x="30477" y="19272"/>
                    <a:pt x="30420" y="19501"/>
                  </a:cubicBezTo>
                  <a:cubicBezTo>
                    <a:pt x="30218" y="20315"/>
                    <a:pt x="30107" y="21175"/>
                    <a:pt x="30260" y="22006"/>
                  </a:cubicBezTo>
                  <a:cubicBezTo>
                    <a:pt x="30293" y="22176"/>
                    <a:pt x="30341" y="22692"/>
                    <a:pt x="30603" y="22692"/>
                  </a:cubicBezTo>
                  <a:cubicBezTo>
                    <a:pt x="30615" y="22692"/>
                    <a:pt x="30628" y="22691"/>
                    <a:pt x="30642" y="22689"/>
                  </a:cubicBezTo>
                  <a:cubicBezTo>
                    <a:pt x="30789" y="22663"/>
                    <a:pt x="30897" y="22482"/>
                    <a:pt x="30968" y="22367"/>
                  </a:cubicBezTo>
                  <a:cubicBezTo>
                    <a:pt x="31053" y="22228"/>
                    <a:pt x="31118" y="22083"/>
                    <a:pt x="31168" y="21928"/>
                  </a:cubicBezTo>
                  <a:cubicBezTo>
                    <a:pt x="31445" y="21097"/>
                    <a:pt x="31494" y="20185"/>
                    <a:pt x="31564" y="19318"/>
                  </a:cubicBezTo>
                  <a:cubicBezTo>
                    <a:pt x="31594" y="18943"/>
                    <a:pt x="31618" y="18567"/>
                    <a:pt x="31636" y="18191"/>
                  </a:cubicBezTo>
                  <a:cubicBezTo>
                    <a:pt x="31682" y="18676"/>
                    <a:pt x="31733" y="19159"/>
                    <a:pt x="31792" y="19641"/>
                  </a:cubicBezTo>
                  <a:cubicBezTo>
                    <a:pt x="31848" y="20071"/>
                    <a:pt x="31904" y="20502"/>
                    <a:pt x="31977" y="20929"/>
                  </a:cubicBezTo>
                  <a:cubicBezTo>
                    <a:pt x="32038" y="21284"/>
                    <a:pt x="32110" y="21691"/>
                    <a:pt x="32336" y="21984"/>
                  </a:cubicBezTo>
                  <a:cubicBezTo>
                    <a:pt x="32442" y="22123"/>
                    <a:pt x="32604" y="22238"/>
                    <a:pt x="32774" y="22238"/>
                  </a:cubicBezTo>
                  <a:cubicBezTo>
                    <a:pt x="32845" y="22238"/>
                    <a:pt x="32917" y="22218"/>
                    <a:pt x="32987" y="22171"/>
                  </a:cubicBezTo>
                  <a:cubicBezTo>
                    <a:pt x="33218" y="22015"/>
                    <a:pt x="33230" y="21684"/>
                    <a:pt x="33228" y="21437"/>
                  </a:cubicBezTo>
                  <a:cubicBezTo>
                    <a:pt x="33225" y="21213"/>
                    <a:pt x="33207" y="20990"/>
                    <a:pt x="33174" y="20771"/>
                  </a:cubicBezTo>
                  <a:lnTo>
                    <a:pt x="33174" y="20771"/>
                  </a:lnTo>
                  <a:cubicBezTo>
                    <a:pt x="33200" y="20856"/>
                    <a:pt x="33224" y="20941"/>
                    <a:pt x="33251" y="21026"/>
                  </a:cubicBezTo>
                  <a:cubicBezTo>
                    <a:pt x="33364" y="21389"/>
                    <a:pt x="33505" y="21757"/>
                    <a:pt x="33760" y="22046"/>
                  </a:cubicBezTo>
                  <a:cubicBezTo>
                    <a:pt x="33879" y="22181"/>
                    <a:pt x="34073" y="22340"/>
                    <a:pt x="34258" y="22340"/>
                  </a:cubicBezTo>
                  <a:cubicBezTo>
                    <a:pt x="34341" y="22340"/>
                    <a:pt x="34423" y="22307"/>
                    <a:pt x="34495" y="22225"/>
                  </a:cubicBezTo>
                  <a:cubicBezTo>
                    <a:pt x="34712" y="21978"/>
                    <a:pt x="34707" y="21530"/>
                    <a:pt x="34668" y="21226"/>
                  </a:cubicBezTo>
                  <a:cubicBezTo>
                    <a:pt x="34614" y="20822"/>
                    <a:pt x="34460" y="20440"/>
                    <a:pt x="34287" y="20075"/>
                  </a:cubicBezTo>
                  <a:cubicBezTo>
                    <a:pt x="34105" y="19694"/>
                    <a:pt x="33909" y="19322"/>
                    <a:pt x="33708" y="18949"/>
                  </a:cubicBezTo>
                  <a:lnTo>
                    <a:pt x="33708" y="18949"/>
                  </a:lnTo>
                  <a:cubicBezTo>
                    <a:pt x="33867" y="19177"/>
                    <a:pt x="34026" y="19407"/>
                    <a:pt x="34193" y="19630"/>
                  </a:cubicBezTo>
                  <a:cubicBezTo>
                    <a:pt x="34387" y="19891"/>
                    <a:pt x="34619" y="20204"/>
                    <a:pt x="34912" y="20361"/>
                  </a:cubicBezTo>
                  <a:cubicBezTo>
                    <a:pt x="34982" y="20398"/>
                    <a:pt x="35057" y="20419"/>
                    <a:pt x="35127" y="20419"/>
                  </a:cubicBezTo>
                  <a:cubicBezTo>
                    <a:pt x="35254" y="20419"/>
                    <a:pt x="35364" y="20351"/>
                    <a:pt x="35395" y="20192"/>
                  </a:cubicBezTo>
                  <a:cubicBezTo>
                    <a:pt x="35451" y="19904"/>
                    <a:pt x="35372" y="19553"/>
                    <a:pt x="35287" y="19279"/>
                  </a:cubicBezTo>
                  <a:cubicBezTo>
                    <a:pt x="34912" y="18064"/>
                    <a:pt x="33867" y="17312"/>
                    <a:pt x="32811" y="16690"/>
                  </a:cubicBezTo>
                  <a:cubicBezTo>
                    <a:pt x="32818" y="16690"/>
                    <a:pt x="32824" y="16690"/>
                    <a:pt x="32831" y="16690"/>
                  </a:cubicBezTo>
                  <a:cubicBezTo>
                    <a:pt x="33344" y="16690"/>
                    <a:pt x="33839" y="16851"/>
                    <a:pt x="34349" y="16907"/>
                  </a:cubicBezTo>
                  <a:cubicBezTo>
                    <a:pt x="34466" y="16921"/>
                    <a:pt x="34584" y="16929"/>
                    <a:pt x="34701" y="16929"/>
                  </a:cubicBezTo>
                  <a:cubicBezTo>
                    <a:pt x="34819" y="16929"/>
                    <a:pt x="34936" y="16921"/>
                    <a:pt x="35053" y="16900"/>
                  </a:cubicBezTo>
                  <a:cubicBezTo>
                    <a:pt x="35210" y="16875"/>
                    <a:pt x="35473" y="16829"/>
                    <a:pt x="35578" y="16694"/>
                  </a:cubicBezTo>
                  <a:cubicBezTo>
                    <a:pt x="35793" y="16415"/>
                    <a:pt x="35048" y="16151"/>
                    <a:pt x="34878" y="16096"/>
                  </a:cubicBezTo>
                  <a:cubicBezTo>
                    <a:pt x="34614" y="16009"/>
                    <a:pt x="34349" y="15970"/>
                    <a:pt x="34087" y="15970"/>
                  </a:cubicBezTo>
                  <a:cubicBezTo>
                    <a:pt x="33571" y="15970"/>
                    <a:pt x="33064" y="16121"/>
                    <a:pt x="32591" y="16357"/>
                  </a:cubicBezTo>
                  <a:cubicBezTo>
                    <a:pt x="32577" y="16229"/>
                    <a:pt x="32492" y="16082"/>
                    <a:pt x="32442" y="15992"/>
                  </a:cubicBezTo>
                  <a:cubicBezTo>
                    <a:pt x="32349" y="15829"/>
                    <a:pt x="32225" y="15676"/>
                    <a:pt x="32069" y="15565"/>
                  </a:cubicBezTo>
                  <a:cubicBezTo>
                    <a:pt x="32032" y="15538"/>
                    <a:pt x="31991" y="15515"/>
                    <a:pt x="31948" y="15496"/>
                  </a:cubicBezTo>
                  <a:cubicBezTo>
                    <a:pt x="31845" y="15415"/>
                    <a:pt x="31726" y="15352"/>
                    <a:pt x="31598" y="15322"/>
                  </a:cubicBezTo>
                  <a:cubicBezTo>
                    <a:pt x="31643" y="14592"/>
                    <a:pt x="31743" y="13853"/>
                    <a:pt x="32069" y="13204"/>
                  </a:cubicBezTo>
                  <a:cubicBezTo>
                    <a:pt x="32279" y="12786"/>
                    <a:pt x="32614" y="12449"/>
                    <a:pt x="33045" y="12256"/>
                  </a:cubicBezTo>
                  <a:cubicBezTo>
                    <a:pt x="33359" y="12115"/>
                    <a:pt x="33659" y="12087"/>
                    <a:pt x="33977" y="12087"/>
                  </a:cubicBezTo>
                  <a:cubicBezTo>
                    <a:pt x="34032" y="12087"/>
                    <a:pt x="34088" y="12088"/>
                    <a:pt x="34145" y="12089"/>
                  </a:cubicBezTo>
                  <a:cubicBezTo>
                    <a:pt x="35904" y="13579"/>
                    <a:pt x="37375" y="15393"/>
                    <a:pt x="38451" y="17439"/>
                  </a:cubicBezTo>
                  <a:cubicBezTo>
                    <a:pt x="38577" y="17678"/>
                    <a:pt x="38695" y="17919"/>
                    <a:pt x="38814" y="18161"/>
                  </a:cubicBezTo>
                  <a:lnTo>
                    <a:pt x="39203" y="19092"/>
                  </a:lnTo>
                  <a:cubicBezTo>
                    <a:pt x="39816" y="20552"/>
                    <a:pt x="40433" y="22028"/>
                    <a:pt x="41223" y="23402"/>
                  </a:cubicBezTo>
                  <a:cubicBezTo>
                    <a:pt x="41240" y="23434"/>
                    <a:pt x="41261" y="23466"/>
                    <a:pt x="41281" y="23497"/>
                  </a:cubicBezTo>
                  <a:cubicBezTo>
                    <a:pt x="41795" y="24469"/>
                    <a:pt x="42388" y="25413"/>
                    <a:pt x="43126" y="26226"/>
                  </a:cubicBezTo>
                  <a:cubicBezTo>
                    <a:pt x="42933" y="25773"/>
                    <a:pt x="42745" y="25312"/>
                    <a:pt x="42559" y="24842"/>
                  </a:cubicBezTo>
                  <a:cubicBezTo>
                    <a:pt x="42056" y="24154"/>
                    <a:pt x="41613" y="23432"/>
                    <a:pt x="41206" y="22689"/>
                  </a:cubicBezTo>
                  <a:cubicBezTo>
                    <a:pt x="40111" y="20423"/>
                    <a:pt x="39305" y="17990"/>
                    <a:pt x="37948" y="15864"/>
                  </a:cubicBezTo>
                  <a:cubicBezTo>
                    <a:pt x="37160" y="14629"/>
                    <a:pt x="36212" y="13499"/>
                    <a:pt x="35146" y="12492"/>
                  </a:cubicBezTo>
                  <a:cubicBezTo>
                    <a:pt x="35141" y="12484"/>
                    <a:pt x="35136" y="12476"/>
                    <a:pt x="35131" y="12466"/>
                  </a:cubicBezTo>
                  <a:cubicBezTo>
                    <a:pt x="34626" y="11848"/>
                    <a:pt x="33840" y="11378"/>
                    <a:pt x="33817" y="11351"/>
                  </a:cubicBezTo>
                  <a:cubicBezTo>
                    <a:pt x="32683" y="10466"/>
                    <a:pt x="31450" y="9707"/>
                    <a:pt x="30145" y="9103"/>
                  </a:cubicBezTo>
                  <a:cubicBezTo>
                    <a:pt x="28345" y="8267"/>
                    <a:pt x="26418" y="7732"/>
                    <a:pt x="24453" y="7526"/>
                  </a:cubicBezTo>
                  <a:cubicBezTo>
                    <a:pt x="24307" y="7465"/>
                    <a:pt x="24165" y="7401"/>
                    <a:pt x="24023" y="7338"/>
                  </a:cubicBezTo>
                  <a:cubicBezTo>
                    <a:pt x="23663" y="7173"/>
                    <a:pt x="23318" y="6983"/>
                    <a:pt x="22978" y="6781"/>
                  </a:cubicBezTo>
                  <a:cubicBezTo>
                    <a:pt x="23009" y="6442"/>
                    <a:pt x="22931" y="6089"/>
                    <a:pt x="22843" y="5763"/>
                  </a:cubicBezTo>
                  <a:cubicBezTo>
                    <a:pt x="22738" y="5378"/>
                    <a:pt x="22592" y="5007"/>
                    <a:pt x="22420" y="4648"/>
                  </a:cubicBezTo>
                  <a:cubicBezTo>
                    <a:pt x="21190" y="2101"/>
                    <a:pt x="18524" y="967"/>
                    <a:pt x="16018" y="13"/>
                  </a:cubicBezTo>
                  <a:cubicBezTo>
                    <a:pt x="15998" y="5"/>
                    <a:pt x="15977" y="1"/>
                    <a:pt x="15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5027125" y="954975"/>
              <a:ext cx="31450" cy="23150"/>
            </a:xfrm>
            <a:custGeom>
              <a:avLst/>
              <a:gdLst/>
              <a:ahLst/>
              <a:cxnLst/>
              <a:rect l="l" t="t" r="r" b="b"/>
              <a:pathLst>
                <a:path w="1258" h="926" extrusionOk="0">
                  <a:moveTo>
                    <a:pt x="97" y="1"/>
                  </a:moveTo>
                  <a:cubicBezTo>
                    <a:pt x="41" y="1"/>
                    <a:pt x="0" y="83"/>
                    <a:pt x="57" y="126"/>
                  </a:cubicBezTo>
                  <a:cubicBezTo>
                    <a:pt x="406" y="389"/>
                    <a:pt x="759" y="650"/>
                    <a:pt x="1110" y="911"/>
                  </a:cubicBezTo>
                  <a:cubicBezTo>
                    <a:pt x="1124" y="921"/>
                    <a:pt x="1138" y="925"/>
                    <a:pt x="1152" y="925"/>
                  </a:cubicBezTo>
                  <a:cubicBezTo>
                    <a:pt x="1212" y="925"/>
                    <a:pt x="1258" y="836"/>
                    <a:pt x="1195" y="790"/>
                  </a:cubicBezTo>
                  <a:cubicBezTo>
                    <a:pt x="842" y="530"/>
                    <a:pt x="490" y="269"/>
                    <a:pt x="135" y="14"/>
                  </a:cubicBezTo>
                  <a:cubicBezTo>
                    <a:pt x="122" y="5"/>
                    <a:pt x="109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5054850" y="989750"/>
              <a:ext cx="29850" cy="26175"/>
            </a:xfrm>
            <a:custGeom>
              <a:avLst/>
              <a:gdLst/>
              <a:ahLst/>
              <a:cxnLst/>
              <a:rect l="l" t="t" r="r" b="b"/>
              <a:pathLst>
                <a:path w="1194" h="1047" extrusionOk="0">
                  <a:moveTo>
                    <a:pt x="93" y="1"/>
                  </a:moveTo>
                  <a:cubicBezTo>
                    <a:pt x="39" y="1"/>
                    <a:pt x="0" y="70"/>
                    <a:pt x="53" y="120"/>
                  </a:cubicBezTo>
                  <a:cubicBezTo>
                    <a:pt x="392" y="425"/>
                    <a:pt x="730" y="728"/>
                    <a:pt x="1069" y="1033"/>
                  </a:cubicBezTo>
                  <a:cubicBezTo>
                    <a:pt x="1079" y="1043"/>
                    <a:pt x="1090" y="1046"/>
                    <a:pt x="1102" y="1046"/>
                  </a:cubicBezTo>
                  <a:cubicBezTo>
                    <a:pt x="1148" y="1046"/>
                    <a:pt x="1194" y="980"/>
                    <a:pt x="1151" y="943"/>
                  </a:cubicBezTo>
                  <a:cubicBezTo>
                    <a:pt x="817" y="636"/>
                    <a:pt x="480" y="330"/>
                    <a:pt x="144" y="23"/>
                  </a:cubicBezTo>
                  <a:cubicBezTo>
                    <a:pt x="127" y="8"/>
                    <a:pt x="10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5012125" y="963400"/>
              <a:ext cx="19800" cy="17825"/>
            </a:xfrm>
            <a:custGeom>
              <a:avLst/>
              <a:gdLst/>
              <a:ahLst/>
              <a:cxnLst/>
              <a:rect l="l" t="t" r="r" b="b"/>
              <a:pathLst>
                <a:path w="792" h="713" extrusionOk="0">
                  <a:moveTo>
                    <a:pt x="83" y="0"/>
                  </a:moveTo>
                  <a:cubicBezTo>
                    <a:pt x="68" y="0"/>
                    <a:pt x="53" y="5"/>
                    <a:pt x="40" y="16"/>
                  </a:cubicBezTo>
                  <a:cubicBezTo>
                    <a:pt x="12" y="37"/>
                    <a:pt x="0" y="91"/>
                    <a:pt x="30" y="115"/>
                  </a:cubicBezTo>
                  <a:cubicBezTo>
                    <a:pt x="239" y="305"/>
                    <a:pt x="444" y="497"/>
                    <a:pt x="651" y="687"/>
                  </a:cubicBezTo>
                  <a:cubicBezTo>
                    <a:pt x="669" y="702"/>
                    <a:pt x="690" y="712"/>
                    <a:pt x="711" y="712"/>
                  </a:cubicBezTo>
                  <a:cubicBezTo>
                    <a:pt x="725" y="712"/>
                    <a:pt x="740" y="707"/>
                    <a:pt x="754" y="696"/>
                  </a:cubicBezTo>
                  <a:cubicBezTo>
                    <a:pt x="780" y="674"/>
                    <a:pt x="792" y="620"/>
                    <a:pt x="763" y="595"/>
                  </a:cubicBezTo>
                  <a:lnTo>
                    <a:pt x="141" y="25"/>
                  </a:lnTo>
                  <a:cubicBezTo>
                    <a:pt x="124" y="1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4984300" y="941000"/>
              <a:ext cx="21475" cy="31275"/>
            </a:xfrm>
            <a:custGeom>
              <a:avLst/>
              <a:gdLst/>
              <a:ahLst/>
              <a:cxnLst/>
              <a:rect l="l" t="t" r="r" b="b"/>
              <a:pathLst>
                <a:path w="859" h="1251" extrusionOk="0">
                  <a:moveTo>
                    <a:pt x="105" y="1"/>
                  </a:moveTo>
                  <a:cubicBezTo>
                    <a:pt x="52" y="1"/>
                    <a:pt x="0" y="48"/>
                    <a:pt x="33" y="105"/>
                  </a:cubicBezTo>
                  <a:cubicBezTo>
                    <a:pt x="249" y="472"/>
                    <a:pt x="465" y="841"/>
                    <a:pt x="679" y="1209"/>
                  </a:cubicBezTo>
                  <a:cubicBezTo>
                    <a:pt x="696" y="1238"/>
                    <a:pt x="724" y="1250"/>
                    <a:pt x="751" y="1250"/>
                  </a:cubicBezTo>
                  <a:cubicBezTo>
                    <a:pt x="806" y="1250"/>
                    <a:pt x="859" y="1202"/>
                    <a:pt x="824" y="1143"/>
                  </a:cubicBezTo>
                  <a:lnTo>
                    <a:pt x="175" y="41"/>
                  </a:lnTo>
                  <a:cubicBezTo>
                    <a:pt x="159" y="13"/>
                    <a:pt x="132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5003175" y="990650"/>
              <a:ext cx="20875" cy="29325"/>
            </a:xfrm>
            <a:custGeom>
              <a:avLst/>
              <a:gdLst/>
              <a:ahLst/>
              <a:cxnLst/>
              <a:rect l="l" t="t" r="r" b="b"/>
              <a:pathLst>
                <a:path w="835" h="1173" extrusionOk="0">
                  <a:moveTo>
                    <a:pt x="88" y="0"/>
                  </a:moveTo>
                  <a:cubicBezTo>
                    <a:pt x="69" y="0"/>
                    <a:pt x="49" y="7"/>
                    <a:pt x="36" y="18"/>
                  </a:cubicBezTo>
                  <a:cubicBezTo>
                    <a:pt x="1" y="47"/>
                    <a:pt x="2" y="91"/>
                    <a:pt x="26" y="126"/>
                  </a:cubicBezTo>
                  <a:lnTo>
                    <a:pt x="689" y="1144"/>
                  </a:lnTo>
                  <a:cubicBezTo>
                    <a:pt x="701" y="1163"/>
                    <a:pt x="723" y="1172"/>
                    <a:pt x="746" y="1172"/>
                  </a:cubicBezTo>
                  <a:cubicBezTo>
                    <a:pt x="766" y="1172"/>
                    <a:pt x="786" y="1165"/>
                    <a:pt x="799" y="1154"/>
                  </a:cubicBezTo>
                  <a:cubicBezTo>
                    <a:pt x="835" y="1124"/>
                    <a:pt x="833" y="1077"/>
                    <a:pt x="811" y="1041"/>
                  </a:cubicBezTo>
                  <a:lnTo>
                    <a:pt x="145" y="27"/>
                  </a:lnTo>
                  <a:cubicBezTo>
                    <a:pt x="133" y="9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>
              <a:off x="4683525" y="1096725"/>
              <a:ext cx="76525" cy="12675"/>
            </a:xfrm>
            <a:custGeom>
              <a:avLst/>
              <a:gdLst/>
              <a:ahLst/>
              <a:cxnLst/>
              <a:rect l="l" t="t" r="r" b="b"/>
              <a:pathLst>
                <a:path w="3061" h="507" extrusionOk="0">
                  <a:moveTo>
                    <a:pt x="2990" y="0"/>
                  </a:moveTo>
                  <a:cubicBezTo>
                    <a:pt x="2988" y="0"/>
                    <a:pt x="2987" y="0"/>
                    <a:pt x="2986" y="1"/>
                  </a:cubicBezTo>
                  <a:cubicBezTo>
                    <a:pt x="2008" y="72"/>
                    <a:pt x="1005" y="167"/>
                    <a:pt x="55" y="413"/>
                  </a:cubicBezTo>
                  <a:cubicBezTo>
                    <a:pt x="0" y="427"/>
                    <a:pt x="10" y="506"/>
                    <a:pt x="62" y="506"/>
                  </a:cubicBezTo>
                  <a:cubicBezTo>
                    <a:pt x="65" y="506"/>
                    <a:pt x="67" y="506"/>
                    <a:pt x="70" y="506"/>
                  </a:cubicBezTo>
                  <a:cubicBezTo>
                    <a:pt x="1049" y="364"/>
                    <a:pt x="2015" y="181"/>
                    <a:pt x="3001" y="93"/>
                  </a:cubicBezTo>
                  <a:cubicBezTo>
                    <a:pt x="3061" y="87"/>
                    <a:pt x="3046" y="0"/>
                    <a:pt x="2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4746500" y="1109175"/>
              <a:ext cx="43975" cy="8375"/>
            </a:xfrm>
            <a:custGeom>
              <a:avLst/>
              <a:gdLst/>
              <a:ahLst/>
              <a:cxnLst/>
              <a:rect l="l" t="t" r="r" b="b"/>
              <a:pathLst>
                <a:path w="1759" h="335" extrusionOk="0">
                  <a:moveTo>
                    <a:pt x="1734" y="1"/>
                  </a:moveTo>
                  <a:cubicBezTo>
                    <a:pt x="1733" y="1"/>
                    <a:pt x="1733" y="1"/>
                    <a:pt x="1732" y="1"/>
                  </a:cubicBezTo>
                  <a:cubicBezTo>
                    <a:pt x="1169" y="57"/>
                    <a:pt x="609" y="135"/>
                    <a:pt x="52" y="247"/>
                  </a:cubicBezTo>
                  <a:cubicBezTo>
                    <a:pt x="0" y="258"/>
                    <a:pt x="10" y="335"/>
                    <a:pt x="57" y="335"/>
                  </a:cubicBezTo>
                  <a:cubicBezTo>
                    <a:pt x="59" y="335"/>
                    <a:pt x="62" y="335"/>
                    <a:pt x="65" y="334"/>
                  </a:cubicBezTo>
                  <a:cubicBezTo>
                    <a:pt x="619" y="215"/>
                    <a:pt x="1178" y="113"/>
                    <a:pt x="1738" y="35"/>
                  </a:cubicBezTo>
                  <a:cubicBezTo>
                    <a:pt x="1759" y="30"/>
                    <a:pt x="1755" y="1"/>
                    <a:pt x="1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4718000" y="1129000"/>
              <a:ext cx="18925" cy="5850"/>
            </a:xfrm>
            <a:custGeom>
              <a:avLst/>
              <a:gdLst/>
              <a:ahLst/>
              <a:cxnLst/>
              <a:rect l="l" t="t" r="r" b="b"/>
              <a:pathLst>
                <a:path w="757" h="234" extrusionOk="0">
                  <a:moveTo>
                    <a:pt x="691" y="1"/>
                  </a:moveTo>
                  <a:cubicBezTo>
                    <a:pt x="687" y="1"/>
                    <a:pt x="683" y="1"/>
                    <a:pt x="679" y="2"/>
                  </a:cubicBezTo>
                  <a:lnTo>
                    <a:pt x="52" y="145"/>
                  </a:lnTo>
                  <a:cubicBezTo>
                    <a:pt x="0" y="157"/>
                    <a:pt x="9" y="233"/>
                    <a:pt x="53" y="233"/>
                  </a:cubicBezTo>
                  <a:cubicBezTo>
                    <a:pt x="56" y="233"/>
                    <a:pt x="60" y="233"/>
                    <a:pt x="63" y="232"/>
                  </a:cubicBezTo>
                  <a:cubicBezTo>
                    <a:pt x="274" y="188"/>
                    <a:pt x="484" y="145"/>
                    <a:pt x="696" y="101"/>
                  </a:cubicBezTo>
                  <a:cubicBezTo>
                    <a:pt x="757" y="89"/>
                    <a:pt x="745" y="1"/>
                    <a:pt x="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4675200" y="1123475"/>
              <a:ext cx="34500" cy="9150"/>
            </a:xfrm>
            <a:custGeom>
              <a:avLst/>
              <a:gdLst/>
              <a:ahLst/>
              <a:cxnLst/>
              <a:rect l="l" t="t" r="r" b="b"/>
              <a:pathLst>
                <a:path w="1380" h="366" extrusionOk="0">
                  <a:moveTo>
                    <a:pt x="1334" y="1"/>
                  </a:moveTo>
                  <a:cubicBezTo>
                    <a:pt x="1331" y="1"/>
                    <a:pt x="1328" y="1"/>
                    <a:pt x="1325" y="2"/>
                  </a:cubicBezTo>
                  <a:cubicBezTo>
                    <a:pt x="904" y="87"/>
                    <a:pt x="483" y="173"/>
                    <a:pt x="63" y="259"/>
                  </a:cubicBezTo>
                  <a:cubicBezTo>
                    <a:pt x="0" y="272"/>
                    <a:pt x="12" y="365"/>
                    <a:pt x="69" y="365"/>
                  </a:cubicBezTo>
                  <a:cubicBezTo>
                    <a:pt x="73" y="365"/>
                    <a:pt x="78" y="365"/>
                    <a:pt x="82" y="364"/>
                  </a:cubicBezTo>
                  <a:cubicBezTo>
                    <a:pt x="501" y="266"/>
                    <a:pt x="920" y="169"/>
                    <a:pt x="1338" y="73"/>
                  </a:cubicBezTo>
                  <a:cubicBezTo>
                    <a:pt x="1379" y="62"/>
                    <a:pt x="1373" y="1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4657275" y="1140600"/>
              <a:ext cx="19850" cy="4475"/>
            </a:xfrm>
            <a:custGeom>
              <a:avLst/>
              <a:gdLst/>
              <a:ahLst/>
              <a:cxnLst/>
              <a:rect l="l" t="t" r="r" b="b"/>
              <a:pathLst>
                <a:path w="794" h="179" extrusionOk="0">
                  <a:moveTo>
                    <a:pt x="86" y="1"/>
                  </a:moveTo>
                  <a:cubicBezTo>
                    <a:pt x="46" y="1"/>
                    <a:pt x="9" y="29"/>
                    <a:pt x="5" y="70"/>
                  </a:cubicBezTo>
                  <a:cubicBezTo>
                    <a:pt x="1" y="108"/>
                    <a:pt x="33" y="150"/>
                    <a:pt x="75" y="151"/>
                  </a:cubicBezTo>
                  <a:lnTo>
                    <a:pt x="709" y="178"/>
                  </a:lnTo>
                  <a:cubicBezTo>
                    <a:pt x="710" y="178"/>
                    <a:pt x="711" y="178"/>
                    <a:pt x="712" y="178"/>
                  </a:cubicBezTo>
                  <a:cubicBezTo>
                    <a:pt x="752" y="178"/>
                    <a:pt x="787" y="153"/>
                    <a:pt x="790" y="111"/>
                  </a:cubicBezTo>
                  <a:cubicBezTo>
                    <a:pt x="794" y="72"/>
                    <a:pt x="764" y="30"/>
                    <a:pt x="723" y="29"/>
                  </a:cubicBezTo>
                  <a:cubicBezTo>
                    <a:pt x="510" y="20"/>
                    <a:pt x="299" y="9"/>
                    <a:pt x="89" y="1"/>
                  </a:cubicBezTo>
                  <a:cubicBezTo>
                    <a:pt x="88" y="1"/>
                    <a:pt x="8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4694250" y="1160100"/>
              <a:ext cx="22100" cy="6300"/>
            </a:xfrm>
            <a:custGeom>
              <a:avLst/>
              <a:gdLst/>
              <a:ahLst/>
              <a:cxnLst/>
              <a:rect l="l" t="t" r="r" b="b"/>
              <a:pathLst>
                <a:path w="884" h="252" extrusionOk="0">
                  <a:moveTo>
                    <a:pt x="788" y="0"/>
                  </a:moveTo>
                  <a:cubicBezTo>
                    <a:pt x="784" y="0"/>
                    <a:pt x="780" y="0"/>
                    <a:pt x="776" y="1"/>
                  </a:cubicBezTo>
                  <a:cubicBezTo>
                    <a:pt x="546" y="22"/>
                    <a:pt x="315" y="45"/>
                    <a:pt x="85" y="66"/>
                  </a:cubicBezTo>
                  <a:cubicBezTo>
                    <a:pt x="33" y="72"/>
                    <a:pt x="0" y="127"/>
                    <a:pt x="7" y="175"/>
                  </a:cubicBezTo>
                  <a:cubicBezTo>
                    <a:pt x="15" y="222"/>
                    <a:pt x="58" y="251"/>
                    <a:pt x="103" y="251"/>
                  </a:cubicBezTo>
                  <a:cubicBezTo>
                    <a:pt x="107" y="251"/>
                    <a:pt x="111" y="251"/>
                    <a:pt x="115" y="251"/>
                  </a:cubicBezTo>
                  <a:lnTo>
                    <a:pt x="805" y="175"/>
                  </a:lnTo>
                  <a:cubicBezTo>
                    <a:pt x="853" y="170"/>
                    <a:pt x="884" y="119"/>
                    <a:pt x="877" y="73"/>
                  </a:cubicBezTo>
                  <a:cubicBezTo>
                    <a:pt x="870" y="28"/>
                    <a:pt x="832" y="0"/>
                    <a:pt x="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4717050" y="1329275"/>
              <a:ext cx="19100" cy="50850"/>
            </a:xfrm>
            <a:custGeom>
              <a:avLst/>
              <a:gdLst/>
              <a:ahLst/>
              <a:cxnLst/>
              <a:rect l="l" t="t" r="r" b="b"/>
              <a:pathLst>
                <a:path w="764" h="2034" extrusionOk="0">
                  <a:moveTo>
                    <a:pt x="691" y="1"/>
                  </a:moveTo>
                  <a:cubicBezTo>
                    <a:pt x="671" y="1"/>
                    <a:pt x="651" y="11"/>
                    <a:pt x="643" y="37"/>
                  </a:cubicBezTo>
                  <a:cubicBezTo>
                    <a:pt x="430" y="675"/>
                    <a:pt x="215" y="1314"/>
                    <a:pt x="15" y="1957"/>
                  </a:cubicBezTo>
                  <a:cubicBezTo>
                    <a:pt x="0" y="2002"/>
                    <a:pt x="38" y="2034"/>
                    <a:pt x="74" y="2034"/>
                  </a:cubicBezTo>
                  <a:cubicBezTo>
                    <a:pt x="96" y="2034"/>
                    <a:pt x="117" y="2023"/>
                    <a:pt x="127" y="1996"/>
                  </a:cubicBezTo>
                  <a:cubicBezTo>
                    <a:pt x="344" y="1361"/>
                    <a:pt x="544" y="718"/>
                    <a:pt x="749" y="77"/>
                  </a:cubicBezTo>
                  <a:cubicBezTo>
                    <a:pt x="764" y="33"/>
                    <a:pt x="727" y="1"/>
                    <a:pt x="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4675625" y="1310000"/>
              <a:ext cx="25850" cy="4250"/>
            </a:xfrm>
            <a:custGeom>
              <a:avLst/>
              <a:gdLst/>
              <a:ahLst/>
              <a:cxnLst/>
              <a:rect l="l" t="t" r="r" b="b"/>
              <a:pathLst>
                <a:path w="1034" h="170" extrusionOk="0">
                  <a:moveTo>
                    <a:pt x="965" y="1"/>
                  </a:moveTo>
                  <a:cubicBezTo>
                    <a:pt x="963" y="1"/>
                    <a:pt x="962" y="1"/>
                    <a:pt x="961" y="1"/>
                  </a:cubicBezTo>
                  <a:cubicBezTo>
                    <a:pt x="657" y="18"/>
                    <a:pt x="356" y="32"/>
                    <a:pt x="54" y="47"/>
                  </a:cubicBezTo>
                  <a:cubicBezTo>
                    <a:pt x="23" y="49"/>
                    <a:pt x="0" y="90"/>
                    <a:pt x="4" y="120"/>
                  </a:cubicBezTo>
                  <a:cubicBezTo>
                    <a:pt x="10" y="153"/>
                    <a:pt x="40" y="170"/>
                    <a:pt x="72" y="170"/>
                  </a:cubicBezTo>
                  <a:cubicBezTo>
                    <a:pt x="73" y="170"/>
                    <a:pt x="74" y="170"/>
                    <a:pt x="75" y="169"/>
                  </a:cubicBezTo>
                  <a:lnTo>
                    <a:pt x="981" y="117"/>
                  </a:lnTo>
                  <a:cubicBezTo>
                    <a:pt x="1012" y="114"/>
                    <a:pt x="1033" y="77"/>
                    <a:pt x="1029" y="49"/>
                  </a:cubicBezTo>
                  <a:cubicBezTo>
                    <a:pt x="1022" y="16"/>
                    <a:pt x="996" y="1"/>
                    <a:pt x="9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5101975" y="1261900"/>
              <a:ext cx="13550" cy="22000"/>
            </a:xfrm>
            <a:custGeom>
              <a:avLst/>
              <a:gdLst/>
              <a:ahLst/>
              <a:cxnLst/>
              <a:rect l="l" t="t" r="r" b="b"/>
              <a:pathLst>
                <a:path w="542" h="880" extrusionOk="0">
                  <a:moveTo>
                    <a:pt x="82" y="1"/>
                  </a:moveTo>
                  <a:cubicBezTo>
                    <a:pt x="42" y="1"/>
                    <a:pt x="1" y="39"/>
                    <a:pt x="24" y="85"/>
                  </a:cubicBezTo>
                  <a:cubicBezTo>
                    <a:pt x="152" y="338"/>
                    <a:pt x="279" y="594"/>
                    <a:pt x="407" y="846"/>
                  </a:cubicBezTo>
                  <a:cubicBezTo>
                    <a:pt x="419" y="870"/>
                    <a:pt x="439" y="880"/>
                    <a:pt x="460" y="880"/>
                  </a:cubicBezTo>
                  <a:cubicBezTo>
                    <a:pt x="500" y="880"/>
                    <a:pt x="541" y="843"/>
                    <a:pt x="518" y="797"/>
                  </a:cubicBezTo>
                  <a:cubicBezTo>
                    <a:pt x="390" y="544"/>
                    <a:pt x="262" y="289"/>
                    <a:pt x="135" y="35"/>
                  </a:cubicBezTo>
                  <a:cubicBezTo>
                    <a:pt x="123" y="11"/>
                    <a:pt x="103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5334500" y="1327450"/>
              <a:ext cx="9400" cy="73725"/>
            </a:xfrm>
            <a:custGeom>
              <a:avLst/>
              <a:gdLst/>
              <a:ahLst/>
              <a:cxnLst/>
              <a:rect l="l" t="t" r="r" b="b"/>
              <a:pathLst>
                <a:path w="376" h="2949" extrusionOk="0">
                  <a:moveTo>
                    <a:pt x="332" y="1"/>
                  </a:moveTo>
                  <a:cubicBezTo>
                    <a:pt x="313" y="1"/>
                    <a:pt x="294" y="12"/>
                    <a:pt x="291" y="38"/>
                  </a:cubicBezTo>
                  <a:cubicBezTo>
                    <a:pt x="193" y="990"/>
                    <a:pt x="91" y="1942"/>
                    <a:pt x="3" y="2895"/>
                  </a:cubicBezTo>
                  <a:cubicBezTo>
                    <a:pt x="1" y="2930"/>
                    <a:pt x="29" y="2948"/>
                    <a:pt x="57" y="2948"/>
                  </a:cubicBezTo>
                  <a:cubicBezTo>
                    <a:pt x="81" y="2948"/>
                    <a:pt x="105" y="2934"/>
                    <a:pt x="108" y="2904"/>
                  </a:cubicBezTo>
                  <a:cubicBezTo>
                    <a:pt x="206" y="1952"/>
                    <a:pt x="286" y="997"/>
                    <a:pt x="372" y="45"/>
                  </a:cubicBezTo>
                  <a:cubicBezTo>
                    <a:pt x="375" y="16"/>
                    <a:pt x="354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5363600" y="1321150"/>
              <a:ext cx="27550" cy="65200"/>
            </a:xfrm>
            <a:custGeom>
              <a:avLst/>
              <a:gdLst/>
              <a:ahLst/>
              <a:cxnLst/>
              <a:rect l="l" t="t" r="r" b="b"/>
              <a:pathLst>
                <a:path w="1102" h="2608" extrusionOk="0">
                  <a:moveTo>
                    <a:pt x="58" y="0"/>
                  </a:moveTo>
                  <a:cubicBezTo>
                    <a:pt x="29" y="0"/>
                    <a:pt x="1" y="26"/>
                    <a:pt x="17" y="58"/>
                  </a:cubicBezTo>
                  <a:cubicBezTo>
                    <a:pt x="433" y="871"/>
                    <a:pt x="759" y="1721"/>
                    <a:pt x="1036" y="2589"/>
                  </a:cubicBezTo>
                  <a:cubicBezTo>
                    <a:pt x="1039" y="2602"/>
                    <a:pt x="1050" y="2608"/>
                    <a:pt x="1061" y="2608"/>
                  </a:cubicBezTo>
                  <a:cubicBezTo>
                    <a:pt x="1080" y="2608"/>
                    <a:pt x="1101" y="2593"/>
                    <a:pt x="1095" y="2572"/>
                  </a:cubicBezTo>
                  <a:cubicBezTo>
                    <a:pt x="865" y="1687"/>
                    <a:pt x="516" y="836"/>
                    <a:pt x="95" y="23"/>
                  </a:cubicBezTo>
                  <a:cubicBezTo>
                    <a:pt x="87" y="7"/>
                    <a:pt x="7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5354225" y="1335275"/>
              <a:ext cx="5825" cy="25075"/>
            </a:xfrm>
            <a:custGeom>
              <a:avLst/>
              <a:gdLst/>
              <a:ahLst/>
              <a:cxnLst/>
              <a:rect l="l" t="t" r="r" b="b"/>
              <a:pathLst>
                <a:path w="233" h="1003" extrusionOk="0">
                  <a:moveTo>
                    <a:pt x="50" y="0"/>
                  </a:moveTo>
                  <a:cubicBezTo>
                    <a:pt x="26" y="0"/>
                    <a:pt x="1" y="18"/>
                    <a:pt x="5" y="49"/>
                  </a:cubicBezTo>
                  <a:cubicBezTo>
                    <a:pt x="48" y="355"/>
                    <a:pt x="92" y="660"/>
                    <a:pt x="136" y="966"/>
                  </a:cubicBezTo>
                  <a:cubicBezTo>
                    <a:pt x="141" y="991"/>
                    <a:pt x="160" y="1003"/>
                    <a:pt x="180" y="1003"/>
                  </a:cubicBezTo>
                  <a:cubicBezTo>
                    <a:pt x="206" y="1003"/>
                    <a:pt x="232" y="983"/>
                    <a:pt x="227" y="950"/>
                  </a:cubicBezTo>
                  <a:cubicBezTo>
                    <a:pt x="182" y="645"/>
                    <a:pt x="136" y="340"/>
                    <a:pt x="91" y="35"/>
                  </a:cubicBezTo>
                  <a:cubicBezTo>
                    <a:pt x="87" y="11"/>
                    <a:pt x="69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5383850" y="1308550"/>
              <a:ext cx="33750" cy="2825"/>
            </a:xfrm>
            <a:custGeom>
              <a:avLst/>
              <a:gdLst/>
              <a:ahLst/>
              <a:cxnLst/>
              <a:rect l="l" t="t" r="r" b="b"/>
              <a:pathLst>
                <a:path w="1350" h="113" extrusionOk="0">
                  <a:moveTo>
                    <a:pt x="1283" y="0"/>
                  </a:moveTo>
                  <a:lnTo>
                    <a:pt x="75" y="13"/>
                  </a:lnTo>
                  <a:cubicBezTo>
                    <a:pt x="9" y="13"/>
                    <a:pt x="0" y="113"/>
                    <a:pt x="64" y="113"/>
                  </a:cubicBezTo>
                  <a:cubicBezTo>
                    <a:pt x="64" y="113"/>
                    <a:pt x="65" y="113"/>
                    <a:pt x="65" y="113"/>
                  </a:cubicBezTo>
                  <a:cubicBezTo>
                    <a:pt x="468" y="111"/>
                    <a:pt x="871" y="107"/>
                    <a:pt x="1274" y="104"/>
                  </a:cubicBezTo>
                  <a:cubicBezTo>
                    <a:pt x="1339" y="104"/>
                    <a:pt x="1349" y="0"/>
                    <a:pt x="1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>
              <a:off x="4756000" y="3506825"/>
              <a:ext cx="42875" cy="25400"/>
            </a:xfrm>
            <a:custGeom>
              <a:avLst/>
              <a:gdLst/>
              <a:ahLst/>
              <a:cxnLst/>
              <a:rect l="l" t="t" r="r" b="b"/>
              <a:pathLst>
                <a:path w="1715" h="1016" extrusionOk="0">
                  <a:moveTo>
                    <a:pt x="35" y="0"/>
                  </a:moveTo>
                  <a:cubicBezTo>
                    <a:pt x="15" y="0"/>
                    <a:pt x="0" y="30"/>
                    <a:pt x="23" y="42"/>
                  </a:cubicBezTo>
                  <a:cubicBezTo>
                    <a:pt x="583" y="335"/>
                    <a:pt x="1115" y="679"/>
                    <a:pt x="1653" y="1011"/>
                  </a:cubicBezTo>
                  <a:cubicBezTo>
                    <a:pt x="1659" y="1014"/>
                    <a:pt x="1664" y="1016"/>
                    <a:pt x="1669" y="1016"/>
                  </a:cubicBezTo>
                  <a:cubicBezTo>
                    <a:pt x="1697" y="1016"/>
                    <a:pt x="1715" y="975"/>
                    <a:pt x="1687" y="955"/>
                  </a:cubicBezTo>
                  <a:cubicBezTo>
                    <a:pt x="1165" y="595"/>
                    <a:pt x="609" y="296"/>
                    <a:pt x="46" y="3"/>
                  </a:cubicBezTo>
                  <a:cubicBezTo>
                    <a:pt x="42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4422825" y="3471475"/>
              <a:ext cx="492375" cy="722700"/>
            </a:xfrm>
            <a:custGeom>
              <a:avLst/>
              <a:gdLst/>
              <a:ahLst/>
              <a:cxnLst/>
              <a:rect l="l" t="t" r="r" b="b"/>
              <a:pathLst>
                <a:path w="19695" h="28908" extrusionOk="0">
                  <a:moveTo>
                    <a:pt x="9808" y="173"/>
                  </a:moveTo>
                  <a:cubicBezTo>
                    <a:pt x="9987" y="173"/>
                    <a:pt x="10166" y="176"/>
                    <a:pt x="10345" y="183"/>
                  </a:cubicBezTo>
                  <a:cubicBezTo>
                    <a:pt x="11686" y="234"/>
                    <a:pt x="13041" y="518"/>
                    <a:pt x="14166" y="1291"/>
                  </a:cubicBezTo>
                  <a:cubicBezTo>
                    <a:pt x="15027" y="1884"/>
                    <a:pt x="15752" y="2683"/>
                    <a:pt x="16671" y="3182"/>
                  </a:cubicBezTo>
                  <a:cubicBezTo>
                    <a:pt x="16582" y="3182"/>
                    <a:pt x="16492" y="3175"/>
                    <a:pt x="16402" y="3173"/>
                  </a:cubicBezTo>
                  <a:cubicBezTo>
                    <a:pt x="16122" y="3069"/>
                    <a:pt x="15827" y="3001"/>
                    <a:pt x="15538" y="2927"/>
                  </a:cubicBezTo>
                  <a:cubicBezTo>
                    <a:pt x="15223" y="2843"/>
                    <a:pt x="14906" y="2761"/>
                    <a:pt x="14591" y="2675"/>
                  </a:cubicBezTo>
                  <a:cubicBezTo>
                    <a:pt x="14587" y="2673"/>
                    <a:pt x="14582" y="2673"/>
                    <a:pt x="14578" y="2673"/>
                  </a:cubicBezTo>
                  <a:cubicBezTo>
                    <a:pt x="14531" y="2673"/>
                    <a:pt x="14512" y="2748"/>
                    <a:pt x="14564" y="2761"/>
                  </a:cubicBezTo>
                  <a:cubicBezTo>
                    <a:pt x="14885" y="2849"/>
                    <a:pt x="15204" y="2941"/>
                    <a:pt x="15523" y="3033"/>
                  </a:cubicBezTo>
                  <a:cubicBezTo>
                    <a:pt x="15662" y="3072"/>
                    <a:pt x="15803" y="3114"/>
                    <a:pt x="15943" y="3154"/>
                  </a:cubicBezTo>
                  <a:cubicBezTo>
                    <a:pt x="15301" y="3112"/>
                    <a:pt x="14662" y="3019"/>
                    <a:pt x="14032" y="2892"/>
                  </a:cubicBezTo>
                  <a:cubicBezTo>
                    <a:pt x="13910" y="2866"/>
                    <a:pt x="13788" y="2839"/>
                    <a:pt x="13668" y="2814"/>
                  </a:cubicBezTo>
                  <a:cubicBezTo>
                    <a:pt x="13263" y="2696"/>
                    <a:pt x="12866" y="2555"/>
                    <a:pt x="12477" y="2389"/>
                  </a:cubicBezTo>
                  <a:cubicBezTo>
                    <a:pt x="11941" y="2161"/>
                    <a:pt x="11443" y="1873"/>
                    <a:pt x="10952" y="1561"/>
                  </a:cubicBezTo>
                  <a:cubicBezTo>
                    <a:pt x="10926" y="1544"/>
                    <a:pt x="10899" y="1537"/>
                    <a:pt x="10874" y="1537"/>
                  </a:cubicBezTo>
                  <a:cubicBezTo>
                    <a:pt x="10752" y="1537"/>
                    <a:pt x="10655" y="1700"/>
                    <a:pt x="10780" y="1782"/>
                  </a:cubicBezTo>
                  <a:cubicBezTo>
                    <a:pt x="10890" y="1856"/>
                    <a:pt x="11003" y="1923"/>
                    <a:pt x="11117" y="1991"/>
                  </a:cubicBezTo>
                  <a:cubicBezTo>
                    <a:pt x="11225" y="2093"/>
                    <a:pt x="11351" y="2179"/>
                    <a:pt x="11490" y="2247"/>
                  </a:cubicBezTo>
                  <a:cubicBezTo>
                    <a:pt x="11721" y="2362"/>
                    <a:pt x="11968" y="2452"/>
                    <a:pt x="12213" y="2538"/>
                  </a:cubicBezTo>
                  <a:cubicBezTo>
                    <a:pt x="12328" y="2588"/>
                    <a:pt x="12442" y="2636"/>
                    <a:pt x="12557" y="2682"/>
                  </a:cubicBezTo>
                  <a:cubicBezTo>
                    <a:pt x="13665" y="3119"/>
                    <a:pt x="14848" y="3360"/>
                    <a:pt x="16037" y="3400"/>
                  </a:cubicBezTo>
                  <a:cubicBezTo>
                    <a:pt x="16052" y="3400"/>
                    <a:pt x="16067" y="3401"/>
                    <a:pt x="16083" y="3401"/>
                  </a:cubicBezTo>
                  <a:cubicBezTo>
                    <a:pt x="16114" y="3401"/>
                    <a:pt x="16145" y="3400"/>
                    <a:pt x="16176" y="3400"/>
                  </a:cubicBezTo>
                  <a:cubicBezTo>
                    <a:pt x="16297" y="3405"/>
                    <a:pt x="16416" y="3411"/>
                    <a:pt x="16536" y="3412"/>
                  </a:cubicBezTo>
                  <a:cubicBezTo>
                    <a:pt x="16519" y="3419"/>
                    <a:pt x="16501" y="3425"/>
                    <a:pt x="16484" y="3432"/>
                  </a:cubicBezTo>
                  <a:cubicBezTo>
                    <a:pt x="16478" y="3423"/>
                    <a:pt x="16470" y="3415"/>
                    <a:pt x="16459" y="3415"/>
                  </a:cubicBezTo>
                  <a:cubicBezTo>
                    <a:pt x="16457" y="3415"/>
                    <a:pt x="16454" y="3416"/>
                    <a:pt x="16451" y="3417"/>
                  </a:cubicBezTo>
                  <a:cubicBezTo>
                    <a:pt x="15926" y="3547"/>
                    <a:pt x="15396" y="3644"/>
                    <a:pt x="14862" y="3724"/>
                  </a:cubicBezTo>
                  <a:cubicBezTo>
                    <a:pt x="14821" y="3731"/>
                    <a:pt x="14834" y="3788"/>
                    <a:pt x="14872" y="3788"/>
                  </a:cubicBezTo>
                  <a:cubicBezTo>
                    <a:pt x="14874" y="3788"/>
                    <a:pt x="14875" y="3788"/>
                    <a:pt x="14876" y="3788"/>
                  </a:cubicBezTo>
                  <a:cubicBezTo>
                    <a:pt x="15275" y="3744"/>
                    <a:pt x="15671" y="3672"/>
                    <a:pt x="16063" y="3581"/>
                  </a:cubicBezTo>
                  <a:lnTo>
                    <a:pt x="16063" y="3581"/>
                  </a:lnTo>
                  <a:cubicBezTo>
                    <a:pt x="15579" y="3744"/>
                    <a:pt x="15086" y="3880"/>
                    <a:pt x="14580" y="3951"/>
                  </a:cubicBezTo>
                  <a:cubicBezTo>
                    <a:pt x="14310" y="3989"/>
                    <a:pt x="14037" y="4008"/>
                    <a:pt x="13765" y="4008"/>
                  </a:cubicBezTo>
                  <a:cubicBezTo>
                    <a:pt x="12607" y="4008"/>
                    <a:pt x="11453" y="3672"/>
                    <a:pt x="10470" y="3050"/>
                  </a:cubicBezTo>
                  <a:cubicBezTo>
                    <a:pt x="9393" y="2371"/>
                    <a:pt x="8542" y="1388"/>
                    <a:pt x="7967" y="253"/>
                  </a:cubicBezTo>
                  <a:cubicBezTo>
                    <a:pt x="8580" y="211"/>
                    <a:pt x="9194" y="173"/>
                    <a:pt x="9808" y="173"/>
                  </a:cubicBezTo>
                  <a:close/>
                  <a:moveTo>
                    <a:pt x="4846" y="5783"/>
                  </a:moveTo>
                  <a:cubicBezTo>
                    <a:pt x="5108" y="5783"/>
                    <a:pt x="5369" y="5796"/>
                    <a:pt x="5630" y="5824"/>
                  </a:cubicBezTo>
                  <a:cubicBezTo>
                    <a:pt x="6604" y="5929"/>
                    <a:pt x="7516" y="6247"/>
                    <a:pt x="8340" y="6768"/>
                  </a:cubicBezTo>
                  <a:cubicBezTo>
                    <a:pt x="8275" y="6780"/>
                    <a:pt x="8208" y="6789"/>
                    <a:pt x="8143" y="6802"/>
                  </a:cubicBezTo>
                  <a:cubicBezTo>
                    <a:pt x="8142" y="6783"/>
                    <a:pt x="8130" y="6766"/>
                    <a:pt x="8109" y="6762"/>
                  </a:cubicBezTo>
                  <a:cubicBezTo>
                    <a:pt x="7461" y="6656"/>
                    <a:pt x="6799" y="6556"/>
                    <a:pt x="6140" y="6541"/>
                  </a:cubicBezTo>
                  <a:cubicBezTo>
                    <a:pt x="6139" y="6541"/>
                    <a:pt x="6139" y="6541"/>
                    <a:pt x="6138" y="6541"/>
                  </a:cubicBezTo>
                  <a:cubicBezTo>
                    <a:pt x="6099" y="6541"/>
                    <a:pt x="6099" y="6597"/>
                    <a:pt x="6137" y="6603"/>
                  </a:cubicBezTo>
                  <a:cubicBezTo>
                    <a:pt x="6758" y="6677"/>
                    <a:pt x="7381" y="6731"/>
                    <a:pt x="8000" y="6826"/>
                  </a:cubicBezTo>
                  <a:cubicBezTo>
                    <a:pt x="7532" y="6898"/>
                    <a:pt x="7060" y="6935"/>
                    <a:pt x="6586" y="6935"/>
                  </a:cubicBezTo>
                  <a:cubicBezTo>
                    <a:pt x="6577" y="6935"/>
                    <a:pt x="6569" y="6935"/>
                    <a:pt x="6560" y="6935"/>
                  </a:cubicBezTo>
                  <a:cubicBezTo>
                    <a:pt x="6150" y="6932"/>
                    <a:pt x="5740" y="6901"/>
                    <a:pt x="5334" y="6843"/>
                  </a:cubicBezTo>
                  <a:cubicBezTo>
                    <a:pt x="5134" y="6812"/>
                    <a:pt x="4932" y="6775"/>
                    <a:pt x="4735" y="6734"/>
                  </a:cubicBezTo>
                  <a:cubicBezTo>
                    <a:pt x="4545" y="6695"/>
                    <a:pt x="4353" y="6631"/>
                    <a:pt x="4160" y="6627"/>
                  </a:cubicBezTo>
                  <a:cubicBezTo>
                    <a:pt x="4160" y="6627"/>
                    <a:pt x="4160" y="6627"/>
                    <a:pt x="4159" y="6627"/>
                  </a:cubicBezTo>
                  <a:cubicBezTo>
                    <a:pt x="4101" y="6627"/>
                    <a:pt x="4076" y="6722"/>
                    <a:pt x="4125" y="6752"/>
                  </a:cubicBezTo>
                  <a:cubicBezTo>
                    <a:pt x="4318" y="6867"/>
                    <a:pt x="4562" y="6910"/>
                    <a:pt x="4780" y="6954"/>
                  </a:cubicBezTo>
                  <a:cubicBezTo>
                    <a:pt x="5012" y="7002"/>
                    <a:pt x="5243" y="7039"/>
                    <a:pt x="5477" y="7070"/>
                  </a:cubicBezTo>
                  <a:cubicBezTo>
                    <a:pt x="5840" y="7114"/>
                    <a:pt x="6207" y="7136"/>
                    <a:pt x="6573" y="7136"/>
                  </a:cubicBezTo>
                  <a:cubicBezTo>
                    <a:pt x="6758" y="7136"/>
                    <a:pt x="6943" y="7130"/>
                    <a:pt x="7127" y="7120"/>
                  </a:cubicBezTo>
                  <a:lnTo>
                    <a:pt x="7127" y="7120"/>
                  </a:lnTo>
                  <a:cubicBezTo>
                    <a:pt x="6893" y="7156"/>
                    <a:pt x="6659" y="7192"/>
                    <a:pt x="6422" y="7229"/>
                  </a:cubicBezTo>
                  <a:cubicBezTo>
                    <a:pt x="6384" y="7236"/>
                    <a:pt x="6389" y="7300"/>
                    <a:pt x="6428" y="7300"/>
                  </a:cubicBezTo>
                  <a:cubicBezTo>
                    <a:pt x="6428" y="7300"/>
                    <a:pt x="6429" y="7300"/>
                    <a:pt x="6429" y="7300"/>
                  </a:cubicBezTo>
                  <a:cubicBezTo>
                    <a:pt x="6943" y="7259"/>
                    <a:pt x="7453" y="7165"/>
                    <a:pt x="7957" y="7059"/>
                  </a:cubicBezTo>
                  <a:lnTo>
                    <a:pt x="7957" y="7059"/>
                  </a:lnTo>
                  <a:cubicBezTo>
                    <a:pt x="7634" y="7284"/>
                    <a:pt x="7295" y="7481"/>
                    <a:pt x="6930" y="7635"/>
                  </a:cubicBezTo>
                  <a:cubicBezTo>
                    <a:pt x="6214" y="7939"/>
                    <a:pt x="5440" y="8100"/>
                    <a:pt x="4665" y="8100"/>
                  </a:cubicBezTo>
                  <a:cubicBezTo>
                    <a:pt x="4355" y="8100"/>
                    <a:pt x="4046" y="8074"/>
                    <a:pt x="3739" y="8022"/>
                  </a:cubicBezTo>
                  <a:cubicBezTo>
                    <a:pt x="2618" y="7832"/>
                    <a:pt x="1595" y="7321"/>
                    <a:pt x="646" y="6710"/>
                  </a:cubicBezTo>
                  <a:cubicBezTo>
                    <a:pt x="1194" y="6490"/>
                    <a:pt x="1757" y="6298"/>
                    <a:pt x="2327" y="6143"/>
                  </a:cubicBezTo>
                  <a:cubicBezTo>
                    <a:pt x="3146" y="5922"/>
                    <a:pt x="3996" y="5783"/>
                    <a:pt x="4846" y="5783"/>
                  </a:cubicBezTo>
                  <a:close/>
                  <a:moveTo>
                    <a:pt x="4502" y="12995"/>
                  </a:moveTo>
                  <a:cubicBezTo>
                    <a:pt x="4490" y="12997"/>
                    <a:pt x="4475" y="13002"/>
                    <a:pt x="4463" y="13005"/>
                  </a:cubicBezTo>
                  <a:cubicBezTo>
                    <a:pt x="4318" y="13050"/>
                    <a:pt x="4173" y="13101"/>
                    <a:pt x="4034" y="13158"/>
                  </a:cubicBezTo>
                  <a:cubicBezTo>
                    <a:pt x="3733" y="13277"/>
                    <a:pt x="3447" y="13422"/>
                    <a:pt x="3180" y="13605"/>
                  </a:cubicBezTo>
                  <a:cubicBezTo>
                    <a:pt x="3148" y="13627"/>
                    <a:pt x="3164" y="13677"/>
                    <a:pt x="3196" y="13677"/>
                  </a:cubicBezTo>
                  <a:cubicBezTo>
                    <a:pt x="3202" y="13677"/>
                    <a:pt x="3209" y="13675"/>
                    <a:pt x="3216" y="13671"/>
                  </a:cubicBezTo>
                  <a:cubicBezTo>
                    <a:pt x="3475" y="13530"/>
                    <a:pt x="3738" y="13393"/>
                    <a:pt x="4009" y="13278"/>
                  </a:cubicBezTo>
                  <a:cubicBezTo>
                    <a:pt x="4151" y="13217"/>
                    <a:pt x="4294" y="13165"/>
                    <a:pt x="4440" y="13117"/>
                  </a:cubicBezTo>
                  <a:cubicBezTo>
                    <a:pt x="4532" y="13087"/>
                    <a:pt x="4624" y="13054"/>
                    <a:pt x="4719" y="13037"/>
                  </a:cubicBezTo>
                  <a:cubicBezTo>
                    <a:pt x="4722" y="13045"/>
                    <a:pt x="4728" y="13054"/>
                    <a:pt x="4738" y="13054"/>
                  </a:cubicBezTo>
                  <a:cubicBezTo>
                    <a:pt x="4740" y="13054"/>
                    <a:pt x="4742" y="13054"/>
                    <a:pt x="4744" y="13054"/>
                  </a:cubicBezTo>
                  <a:lnTo>
                    <a:pt x="4744" y="13054"/>
                  </a:lnTo>
                  <a:cubicBezTo>
                    <a:pt x="4740" y="13055"/>
                    <a:pt x="4736" y="13059"/>
                    <a:pt x="4732" y="13061"/>
                  </a:cubicBezTo>
                  <a:cubicBezTo>
                    <a:pt x="4666" y="13128"/>
                    <a:pt x="4606" y="13200"/>
                    <a:pt x="4553" y="13277"/>
                  </a:cubicBezTo>
                  <a:cubicBezTo>
                    <a:pt x="4334" y="13480"/>
                    <a:pt x="4102" y="13671"/>
                    <a:pt x="3860" y="13846"/>
                  </a:cubicBezTo>
                  <a:cubicBezTo>
                    <a:pt x="3562" y="14057"/>
                    <a:pt x="3244" y="14230"/>
                    <a:pt x="2929" y="14412"/>
                  </a:cubicBezTo>
                  <a:cubicBezTo>
                    <a:pt x="2884" y="14438"/>
                    <a:pt x="2918" y="14505"/>
                    <a:pt x="2961" y="14505"/>
                  </a:cubicBezTo>
                  <a:cubicBezTo>
                    <a:pt x="2967" y="14505"/>
                    <a:pt x="2973" y="14504"/>
                    <a:pt x="2979" y="14501"/>
                  </a:cubicBezTo>
                  <a:cubicBezTo>
                    <a:pt x="3455" y="14303"/>
                    <a:pt x="3902" y="14003"/>
                    <a:pt x="4307" y="13663"/>
                  </a:cubicBezTo>
                  <a:lnTo>
                    <a:pt x="4307" y="13663"/>
                  </a:lnTo>
                  <a:cubicBezTo>
                    <a:pt x="4229" y="13783"/>
                    <a:pt x="4148" y="13903"/>
                    <a:pt x="4055" y="14012"/>
                  </a:cubicBezTo>
                  <a:cubicBezTo>
                    <a:pt x="3807" y="14310"/>
                    <a:pt x="3514" y="14565"/>
                    <a:pt x="3186" y="14771"/>
                  </a:cubicBezTo>
                  <a:cubicBezTo>
                    <a:pt x="3151" y="14797"/>
                    <a:pt x="3173" y="14852"/>
                    <a:pt x="3206" y="14852"/>
                  </a:cubicBezTo>
                  <a:cubicBezTo>
                    <a:pt x="3212" y="14852"/>
                    <a:pt x="3219" y="14850"/>
                    <a:pt x="3225" y="14846"/>
                  </a:cubicBezTo>
                  <a:cubicBezTo>
                    <a:pt x="3553" y="14648"/>
                    <a:pt x="3851" y="14399"/>
                    <a:pt x="4105" y="14108"/>
                  </a:cubicBezTo>
                  <a:cubicBezTo>
                    <a:pt x="4231" y="13964"/>
                    <a:pt x="4345" y="13810"/>
                    <a:pt x="4447" y="13649"/>
                  </a:cubicBezTo>
                  <a:cubicBezTo>
                    <a:pt x="4500" y="13568"/>
                    <a:pt x="4552" y="13484"/>
                    <a:pt x="4606" y="13405"/>
                  </a:cubicBezTo>
                  <a:cubicBezTo>
                    <a:pt x="4674" y="13341"/>
                    <a:pt x="4741" y="13277"/>
                    <a:pt x="4806" y="13210"/>
                  </a:cubicBezTo>
                  <a:cubicBezTo>
                    <a:pt x="4824" y="13192"/>
                    <a:pt x="4841" y="13172"/>
                    <a:pt x="4859" y="13152"/>
                  </a:cubicBezTo>
                  <a:lnTo>
                    <a:pt x="4859" y="13152"/>
                  </a:lnTo>
                  <a:cubicBezTo>
                    <a:pt x="4745" y="13527"/>
                    <a:pt x="4603" y="13887"/>
                    <a:pt x="4397" y="14223"/>
                  </a:cubicBezTo>
                  <a:cubicBezTo>
                    <a:pt x="3972" y="14920"/>
                    <a:pt x="3353" y="15493"/>
                    <a:pt x="2615" y="15839"/>
                  </a:cubicBezTo>
                  <a:cubicBezTo>
                    <a:pt x="2056" y="16102"/>
                    <a:pt x="1444" y="16236"/>
                    <a:pt x="830" y="16236"/>
                  </a:cubicBezTo>
                  <a:cubicBezTo>
                    <a:pt x="635" y="16236"/>
                    <a:pt x="441" y="16222"/>
                    <a:pt x="247" y="16195"/>
                  </a:cubicBezTo>
                  <a:cubicBezTo>
                    <a:pt x="460" y="15862"/>
                    <a:pt x="677" y="15533"/>
                    <a:pt x="909" y="15214"/>
                  </a:cubicBezTo>
                  <a:cubicBezTo>
                    <a:pt x="1370" y="14582"/>
                    <a:pt x="1900" y="13988"/>
                    <a:pt x="2569" y="13575"/>
                  </a:cubicBezTo>
                  <a:cubicBezTo>
                    <a:pt x="2932" y="13351"/>
                    <a:pt x="3335" y="13188"/>
                    <a:pt x="3750" y="13093"/>
                  </a:cubicBezTo>
                  <a:cubicBezTo>
                    <a:pt x="3955" y="13044"/>
                    <a:pt x="4162" y="13017"/>
                    <a:pt x="4370" y="13000"/>
                  </a:cubicBezTo>
                  <a:cubicBezTo>
                    <a:pt x="4416" y="12996"/>
                    <a:pt x="4457" y="12996"/>
                    <a:pt x="4502" y="12995"/>
                  </a:cubicBezTo>
                  <a:close/>
                  <a:moveTo>
                    <a:pt x="11155" y="22823"/>
                  </a:moveTo>
                  <a:cubicBezTo>
                    <a:pt x="11611" y="22823"/>
                    <a:pt x="12069" y="22878"/>
                    <a:pt x="12503" y="23021"/>
                  </a:cubicBezTo>
                  <a:cubicBezTo>
                    <a:pt x="12628" y="23062"/>
                    <a:pt x="12753" y="23112"/>
                    <a:pt x="12873" y="23169"/>
                  </a:cubicBezTo>
                  <a:cubicBezTo>
                    <a:pt x="12974" y="23217"/>
                    <a:pt x="13130" y="23272"/>
                    <a:pt x="13194" y="23369"/>
                  </a:cubicBezTo>
                  <a:cubicBezTo>
                    <a:pt x="13296" y="23529"/>
                    <a:pt x="13052" y="23545"/>
                    <a:pt x="12947" y="23545"/>
                  </a:cubicBezTo>
                  <a:cubicBezTo>
                    <a:pt x="12941" y="23545"/>
                    <a:pt x="12936" y="23545"/>
                    <a:pt x="12931" y="23545"/>
                  </a:cubicBezTo>
                  <a:cubicBezTo>
                    <a:pt x="12788" y="23543"/>
                    <a:pt x="12642" y="23539"/>
                    <a:pt x="12499" y="23535"/>
                  </a:cubicBezTo>
                  <a:cubicBezTo>
                    <a:pt x="11480" y="23494"/>
                    <a:pt x="10463" y="23374"/>
                    <a:pt x="9458" y="23183"/>
                  </a:cubicBezTo>
                  <a:cubicBezTo>
                    <a:pt x="9482" y="23154"/>
                    <a:pt x="9505" y="23128"/>
                    <a:pt x="9528" y="23099"/>
                  </a:cubicBezTo>
                  <a:cubicBezTo>
                    <a:pt x="9532" y="23099"/>
                    <a:pt x="9532" y="23103"/>
                    <a:pt x="9535" y="23103"/>
                  </a:cubicBezTo>
                  <a:cubicBezTo>
                    <a:pt x="9667" y="23098"/>
                    <a:pt x="9800" y="23096"/>
                    <a:pt x="9932" y="23096"/>
                  </a:cubicBezTo>
                  <a:cubicBezTo>
                    <a:pt x="10281" y="23096"/>
                    <a:pt x="10630" y="23113"/>
                    <a:pt x="10979" y="23140"/>
                  </a:cubicBezTo>
                  <a:cubicBezTo>
                    <a:pt x="10980" y="23140"/>
                    <a:pt x="10982" y="23141"/>
                    <a:pt x="10983" y="23141"/>
                  </a:cubicBezTo>
                  <a:cubicBezTo>
                    <a:pt x="11016" y="23141"/>
                    <a:pt x="11016" y="23085"/>
                    <a:pt x="10981" y="23082"/>
                  </a:cubicBezTo>
                  <a:cubicBezTo>
                    <a:pt x="10649" y="23043"/>
                    <a:pt x="10317" y="23026"/>
                    <a:pt x="9985" y="23026"/>
                  </a:cubicBezTo>
                  <a:cubicBezTo>
                    <a:pt x="9851" y="23026"/>
                    <a:pt x="9716" y="23029"/>
                    <a:pt x="9582" y="23034"/>
                  </a:cubicBezTo>
                  <a:cubicBezTo>
                    <a:pt x="9594" y="23017"/>
                    <a:pt x="9599" y="22996"/>
                    <a:pt x="9599" y="22974"/>
                  </a:cubicBezTo>
                  <a:cubicBezTo>
                    <a:pt x="10046" y="22905"/>
                    <a:pt x="10497" y="22842"/>
                    <a:pt x="10948" y="22827"/>
                  </a:cubicBezTo>
                  <a:cubicBezTo>
                    <a:pt x="11017" y="22824"/>
                    <a:pt x="11086" y="22823"/>
                    <a:pt x="11155" y="22823"/>
                  </a:cubicBezTo>
                  <a:close/>
                  <a:moveTo>
                    <a:pt x="9383" y="23276"/>
                  </a:moveTo>
                  <a:cubicBezTo>
                    <a:pt x="9976" y="23411"/>
                    <a:pt x="10571" y="23545"/>
                    <a:pt x="11164" y="23685"/>
                  </a:cubicBezTo>
                  <a:cubicBezTo>
                    <a:pt x="11633" y="23797"/>
                    <a:pt x="12111" y="23928"/>
                    <a:pt x="12527" y="24182"/>
                  </a:cubicBezTo>
                  <a:cubicBezTo>
                    <a:pt x="12724" y="24302"/>
                    <a:pt x="12923" y="24457"/>
                    <a:pt x="13059" y="24648"/>
                  </a:cubicBezTo>
                  <a:cubicBezTo>
                    <a:pt x="13097" y="24701"/>
                    <a:pt x="13123" y="24762"/>
                    <a:pt x="13059" y="24814"/>
                  </a:cubicBezTo>
                  <a:cubicBezTo>
                    <a:pt x="13041" y="24829"/>
                    <a:pt x="12984" y="24826"/>
                    <a:pt x="12961" y="24827"/>
                  </a:cubicBezTo>
                  <a:cubicBezTo>
                    <a:pt x="12955" y="24827"/>
                    <a:pt x="12949" y="24827"/>
                    <a:pt x="12943" y="24827"/>
                  </a:cubicBezTo>
                  <a:cubicBezTo>
                    <a:pt x="12870" y="24827"/>
                    <a:pt x="12794" y="24819"/>
                    <a:pt x="12721" y="24812"/>
                  </a:cubicBezTo>
                  <a:cubicBezTo>
                    <a:pt x="12584" y="24793"/>
                    <a:pt x="12448" y="24763"/>
                    <a:pt x="12314" y="24726"/>
                  </a:cubicBezTo>
                  <a:cubicBezTo>
                    <a:pt x="11738" y="24563"/>
                    <a:pt x="11179" y="24298"/>
                    <a:pt x="10632" y="24058"/>
                  </a:cubicBezTo>
                  <a:cubicBezTo>
                    <a:pt x="10221" y="23879"/>
                    <a:pt x="9817" y="23691"/>
                    <a:pt x="9414" y="23496"/>
                  </a:cubicBezTo>
                  <a:lnTo>
                    <a:pt x="9414" y="23496"/>
                  </a:lnTo>
                  <a:cubicBezTo>
                    <a:pt x="9959" y="23607"/>
                    <a:pt x="10492" y="23770"/>
                    <a:pt x="11007" y="23983"/>
                  </a:cubicBezTo>
                  <a:cubicBezTo>
                    <a:pt x="11013" y="23985"/>
                    <a:pt x="11018" y="23986"/>
                    <a:pt x="11022" y="23986"/>
                  </a:cubicBezTo>
                  <a:cubicBezTo>
                    <a:pt x="11059" y="23986"/>
                    <a:pt x="11073" y="23924"/>
                    <a:pt x="11030" y="23905"/>
                  </a:cubicBezTo>
                  <a:cubicBezTo>
                    <a:pt x="10468" y="23664"/>
                    <a:pt x="9881" y="23495"/>
                    <a:pt x="9279" y="23389"/>
                  </a:cubicBezTo>
                  <a:cubicBezTo>
                    <a:pt x="9315" y="23352"/>
                    <a:pt x="9349" y="23316"/>
                    <a:pt x="9383" y="23276"/>
                  </a:cubicBezTo>
                  <a:close/>
                  <a:moveTo>
                    <a:pt x="9157" y="23516"/>
                  </a:moveTo>
                  <a:cubicBezTo>
                    <a:pt x="9186" y="23532"/>
                    <a:pt x="9214" y="23549"/>
                    <a:pt x="9243" y="23563"/>
                  </a:cubicBezTo>
                  <a:cubicBezTo>
                    <a:pt x="9244" y="23567"/>
                    <a:pt x="9247" y="23573"/>
                    <a:pt x="9254" y="23577"/>
                  </a:cubicBezTo>
                  <a:cubicBezTo>
                    <a:pt x="9342" y="23624"/>
                    <a:pt x="9431" y="23669"/>
                    <a:pt x="9519" y="23715"/>
                  </a:cubicBezTo>
                  <a:cubicBezTo>
                    <a:pt x="9936" y="23943"/>
                    <a:pt x="10353" y="24175"/>
                    <a:pt x="10769" y="24403"/>
                  </a:cubicBezTo>
                  <a:cubicBezTo>
                    <a:pt x="11202" y="24643"/>
                    <a:pt x="11666" y="24871"/>
                    <a:pt x="12013" y="25234"/>
                  </a:cubicBezTo>
                  <a:cubicBezTo>
                    <a:pt x="12089" y="25315"/>
                    <a:pt x="12158" y="25402"/>
                    <a:pt x="12219" y="25494"/>
                  </a:cubicBezTo>
                  <a:cubicBezTo>
                    <a:pt x="12262" y="25559"/>
                    <a:pt x="12413" y="25783"/>
                    <a:pt x="12337" y="25854"/>
                  </a:cubicBezTo>
                  <a:cubicBezTo>
                    <a:pt x="12314" y="25876"/>
                    <a:pt x="12279" y="25884"/>
                    <a:pt x="12240" y="25884"/>
                  </a:cubicBezTo>
                  <a:cubicBezTo>
                    <a:pt x="12140" y="25884"/>
                    <a:pt x="12008" y="25833"/>
                    <a:pt x="11951" y="25813"/>
                  </a:cubicBezTo>
                  <a:cubicBezTo>
                    <a:pt x="11839" y="25776"/>
                    <a:pt x="11732" y="25727"/>
                    <a:pt x="11627" y="25673"/>
                  </a:cubicBezTo>
                  <a:cubicBezTo>
                    <a:pt x="11127" y="25410"/>
                    <a:pt x="10673" y="25039"/>
                    <a:pt x="10230" y="24685"/>
                  </a:cubicBezTo>
                  <a:cubicBezTo>
                    <a:pt x="9857" y="24386"/>
                    <a:pt x="9495" y="24070"/>
                    <a:pt x="9142" y="23745"/>
                  </a:cubicBezTo>
                  <a:cubicBezTo>
                    <a:pt x="9122" y="23716"/>
                    <a:pt x="9101" y="23688"/>
                    <a:pt x="9081" y="23662"/>
                  </a:cubicBezTo>
                  <a:cubicBezTo>
                    <a:pt x="9067" y="23645"/>
                    <a:pt x="9052" y="23638"/>
                    <a:pt x="9038" y="23634"/>
                  </a:cubicBezTo>
                  <a:cubicBezTo>
                    <a:pt x="9078" y="23594"/>
                    <a:pt x="9119" y="23557"/>
                    <a:pt x="9157" y="23516"/>
                  </a:cubicBezTo>
                  <a:close/>
                  <a:moveTo>
                    <a:pt x="4789" y="19495"/>
                  </a:moveTo>
                  <a:cubicBezTo>
                    <a:pt x="4741" y="19849"/>
                    <a:pt x="4704" y="20205"/>
                    <a:pt x="4680" y="20560"/>
                  </a:cubicBezTo>
                  <a:cubicBezTo>
                    <a:pt x="4630" y="21313"/>
                    <a:pt x="4606" y="22089"/>
                    <a:pt x="4712" y="22838"/>
                  </a:cubicBezTo>
                  <a:cubicBezTo>
                    <a:pt x="4717" y="22866"/>
                    <a:pt x="4736" y="22878"/>
                    <a:pt x="4756" y="22878"/>
                  </a:cubicBezTo>
                  <a:cubicBezTo>
                    <a:pt x="4780" y="22878"/>
                    <a:pt x="4805" y="22860"/>
                    <a:pt x="4805" y="22828"/>
                  </a:cubicBezTo>
                  <a:cubicBezTo>
                    <a:pt x="4802" y="22398"/>
                    <a:pt x="4780" y="21971"/>
                    <a:pt x="4782" y="21543"/>
                  </a:cubicBezTo>
                  <a:cubicBezTo>
                    <a:pt x="4783" y="21004"/>
                    <a:pt x="4816" y="20467"/>
                    <a:pt x="4873" y="19934"/>
                  </a:cubicBezTo>
                  <a:cubicBezTo>
                    <a:pt x="4901" y="20063"/>
                    <a:pt x="4937" y="20191"/>
                    <a:pt x="4973" y="20318"/>
                  </a:cubicBezTo>
                  <a:cubicBezTo>
                    <a:pt x="4971" y="20533"/>
                    <a:pt x="4981" y="20748"/>
                    <a:pt x="4992" y="20957"/>
                  </a:cubicBezTo>
                  <a:cubicBezTo>
                    <a:pt x="5009" y="21302"/>
                    <a:pt x="5044" y="21645"/>
                    <a:pt x="5095" y="21985"/>
                  </a:cubicBezTo>
                  <a:cubicBezTo>
                    <a:pt x="5098" y="22006"/>
                    <a:pt x="5113" y="22015"/>
                    <a:pt x="5129" y="22015"/>
                  </a:cubicBezTo>
                  <a:cubicBezTo>
                    <a:pt x="5151" y="22015"/>
                    <a:pt x="5175" y="21998"/>
                    <a:pt x="5171" y="21970"/>
                  </a:cubicBezTo>
                  <a:cubicBezTo>
                    <a:pt x="5122" y="21622"/>
                    <a:pt x="5093" y="21270"/>
                    <a:pt x="5080" y="20920"/>
                  </a:cubicBezTo>
                  <a:cubicBezTo>
                    <a:pt x="5077" y="20831"/>
                    <a:pt x="5077" y="20743"/>
                    <a:pt x="5077" y="20653"/>
                  </a:cubicBezTo>
                  <a:lnTo>
                    <a:pt x="5077" y="20653"/>
                  </a:lnTo>
                  <a:cubicBezTo>
                    <a:pt x="5110" y="20762"/>
                    <a:pt x="5145" y="20869"/>
                    <a:pt x="5178" y="20975"/>
                  </a:cubicBezTo>
                  <a:cubicBezTo>
                    <a:pt x="5314" y="21418"/>
                    <a:pt x="5447" y="21866"/>
                    <a:pt x="5505" y="22330"/>
                  </a:cubicBezTo>
                  <a:cubicBezTo>
                    <a:pt x="5562" y="22779"/>
                    <a:pt x="5534" y="23228"/>
                    <a:pt x="5426" y="23668"/>
                  </a:cubicBezTo>
                  <a:cubicBezTo>
                    <a:pt x="5219" y="24511"/>
                    <a:pt x="4745" y="25260"/>
                    <a:pt x="4200" y="25920"/>
                  </a:cubicBezTo>
                  <a:cubicBezTo>
                    <a:pt x="3925" y="25474"/>
                    <a:pt x="3712" y="24990"/>
                    <a:pt x="3569" y="24487"/>
                  </a:cubicBezTo>
                  <a:cubicBezTo>
                    <a:pt x="3304" y="23556"/>
                    <a:pt x="3282" y="22553"/>
                    <a:pt x="3549" y="21621"/>
                  </a:cubicBezTo>
                  <a:cubicBezTo>
                    <a:pt x="3675" y="21181"/>
                    <a:pt x="3864" y="20755"/>
                    <a:pt x="4107" y="20368"/>
                  </a:cubicBezTo>
                  <a:cubicBezTo>
                    <a:pt x="4273" y="20103"/>
                    <a:pt x="4470" y="19862"/>
                    <a:pt x="4675" y="19627"/>
                  </a:cubicBezTo>
                  <a:lnTo>
                    <a:pt x="4675" y="19627"/>
                  </a:lnTo>
                  <a:cubicBezTo>
                    <a:pt x="4420" y="20223"/>
                    <a:pt x="4179" y="20822"/>
                    <a:pt x="3960" y="21432"/>
                  </a:cubicBezTo>
                  <a:cubicBezTo>
                    <a:pt x="3949" y="21465"/>
                    <a:pt x="3976" y="21487"/>
                    <a:pt x="4003" y="21487"/>
                  </a:cubicBezTo>
                  <a:cubicBezTo>
                    <a:pt x="4020" y="21487"/>
                    <a:pt x="4037" y="21478"/>
                    <a:pt x="4044" y="21458"/>
                  </a:cubicBezTo>
                  <a:cubicBezTo>
                    <a:pt x="4280" y="20821"/>
                    <a:pt x="4522" y="20185"/>
                    <a:pt x="4779" y="19558"/>
                  </a:cubicBezTo>
                  <a:cubicBezTo>
                    <a:pt x="4786" y="19542"/>
                    <a:pt x="4776" y="19530"/>
                    <a:pt x="4766" y="19522"/>
                  </a:cubicBezTo>
                  <a:cubicBezTo>
                    <a:pt x="4773" y="19514"/>
                    <a:pt x="4782" y="19504"/>
                    <a:pt x="4789" y="19495"/>
                  </a:cubicBezTo>
                  <a:close/>
                  <a:moveTo>
                    <a:pt x="15980" y="26374"/>
                  </a:moveTo>
                  <a:lnTo>
                    <a:pt x="15980" y="26374"/>
                  </a:lnTo>
                  <a:cubicBezTo>
                    <a:pt x="15982" y="26379"/>
                    <a:pt x="15985" y="26382"/>
                    <a:pt x="15985" y="26384"/>
                  </a:cubicBezTo>
                  <a:cubicBezTo>
                    <a:pt x="15992" y="26401"/>
                    <a:pt x="15999" y="26416"/>
                    <a:pt x="16004" y="26432"/>
                  </a:cubicBezTo>
                  <a:cubicBezTo>
                    <a:pt x="16004" y="26433"/>
                    <a:pt x="16010" y="26455"/>
                    <a:pt x="16012" y="26459"/>
                  </a:cubicBezTo>
                  <a:cubicBezTo>
                    <a:pt x="16014" y="26464"/>
                    <a:pt x="16014" y="26469"/>
                    <a:pt x="16014" y="26469"/>
                  </a:cubicBezTo>
                  <a:cubicBezTo>
                    <a:pt x="16017" y="26487"/>
                    <a:pt x="16019" y="26503"/>
                    <a:pt x="16020" y="26521"/>
                  </a:cubicBezTo>
                  <a:cubicBezTo>
                    <a:pt x="16020" y="26531"/>
                    <a:pt x="16023" y="26543"/>
                    <a:pt x="16023" y="26552"/>
                  </a:cubicBezTo>
                  <a:lnTo>
                    <a:pt x="16023" y="26557"/>
                  </a:lnTo>
                  <a:lnTo>
                    <a:pt x="16023" y="26558"/>
                  </a:lnTo>
                  <a:cubicBezTo>
                    <a:pt x="16019" y="26575"/>
                    <a:pt x="16019" y="26596"/>
                    <a:pt x="16016" y="26615"/>
                  </a:cubicBezTo>
                  <a:cubicBezTo>
                    <a:pt x="16014" y="26625"/>
                    <a:pt x="16012" y="26636"/>
                    <a:pt x="16010" y="26645"/>
                  </a:cubicBezTo>
                  <a:cubicBezTo>
                    <a:pt x="16010" y="26646"/>
                    <a:pt x="16007" y="26657"/>
                    <a:pt x="16004" y="26663"/>
                  </a:cubicBezTo>
                  <a:cubicBezTo>
                    <a:pt x="16000" y="26677"/>
                    <a:pt x="15996" y="26689"/>
                    <a:pt x="15990" y="26703"/>
                  </a:cubicBezTo>
                  <a:cubicBezTo>
                    <a:pt x="15986" y="26716"/>
                    <a:pt x="15979" y="26730"/>
                    <a:pt x="15972" y="26743"/>
                  </a:cubicBezTo>
                  <a:cubicBezTo>
                    <a:pt x="15968" y="26745"/>
                    <a:pt x="15965" y="26755"/>
                    <a:pt x="15962" y="26758"/>
                  </a:cubicBezTo>
                  <a:cubicBezTo>
                    <a:pt x="15959" y="26764"/>
                    <a:pt x="15955" y="26770"/>
                    <a:pt x="15950" y="26774"/>
                  </a:cubicBezTo>
                  <a:lnTo>
                    <a:pt x="15924" y="26806"/>
                  </a:lnTo>
                  <a:cubicBezTo>
                    <a:pt x="15909" y="26819"/>
                    <a:pt x="15894" y="26833"/>
                    <a:pt x="15877" y="26843"/>
                  </a:cubicBezTo>
                  <a:cubicBezTo>
                    <a:pt x="15872" y="26848"/>
                    <a:pt x="15865" y="26850"/>
                    <a:pt x="15860" y="26856"/>
                  </a:cubicBezTo>
                  <a:lnTo>
                    <a:pt x="15858" y="26857"/>
                  </a:lnTo>
                  <a:cubicBezTo>
                    <a:pt x="15855" y="26857"/>
                    <a:pt x="15855" y="26857"/>
                    <a:pt x="15854" y="26859"/>
                  </a:cubicBezTo>
                  <a:cubicBezTo>
                    <a:pt x="15838" y="26866"/>
                    <a:pt x="15823" y="26873"/>
                    <a:pt x="15806" y="26879"/>
                  </a:cubicBezTo>
                  <a:cubicBezTo>
                    <a:pt x="15804" y="26879"/>
                    <a:pt x="15789" y="26884"/>
                    <a:pt x="15782" y="26886"/>
                  </a:cubicBezTo>
                  <a:cubicBezTo>
                    <a:pt x="15776" y="26887"/>
                    <a:pt x="15769" y="26887"/>
                    <a:pt x="15769" y="26887"/>
                  </a:cubicBezTo>
                  <a:cubicBezTo>
                    <a:pt x="15750" y="26892"/>
                    <a:pt x="15735" y="26893"/>
                    <a:pt x="15718" y="26894"/>
                  </a:cubicBezTo>
                  <a:cubicBezTo>
                    <a:pt x="15706" y="26894"/>
                    <a:pt x="15698" y="26897"/>
                    <a:pt x="15687" y="26897"/>
                  </a:cubicBezTo>
                  <a:cubicBezTo>
                    <a:pt x="15665" y="26894"/>
                    <a:pt x="15647" y="26893"/>
                    <a:pt x="15627" y="26890"/>
                  </a:cubicBezTo>
                  <a:lnTo>
                    <a:pt x="15600" y="26884"/>
                  </a:lnTo>
                  <a:cubicBezTo>
                    <a:pt x="15609" y="26884"/>
                    <a:pt x="15618" y="26885"/>
                    <a:pt x="15627" y="26885"/>
                  </a:cubicBezTo>
                  <a:cubicBezTo>
                    <a:pt x="15631" y="26885"/>
                    <a:pt x="15636" y="26885"/>
                    <a:pt x="15640" y="26884"/>
                  </a:cubicBezTo>
                  <a:cubicBezTo>
                    <a:pt x="15874" y="26850"/>
                    <a:pt x="15985" y="26596"/>
                    <a:pt x="15980" y="26374"/>
                  </a:cubicBezTo>
                  <a:close/>
                  <a:moveTo>
                    <a:pt x="8918" y="23750"/>
                  </a:moveTo>
                  <a:cubicBezTo>
                    <a:pt x="8932" y="23762"/>
                    <a:pt x="8949" y="23776"/>
                    <a:pt x="8962" y="23790"/>
                  </a:cubicBezTo>
                  <a:cubicBezTo>
                    <a:pt x="9269" y="24219"/>
                    <a:pt x="9577" y="24648"/>
                    <a:pt x="9844" y="25104"/>
                  </a:cubicBezTo>
                  <a:cubicBezTo>
                    <a:pt x="10081" y="25511"/>
                    <a:pt x="10282" y="25947"/>
                    <a:pt x="10407" y="26402"/>
                  </a:cubicBezTo>
                  <a:cubicBezTo>
                    <a:pt x="10457" y="26586"/>
                    <a:pt x="10525" y="26812"/>
                    <a:pt x="10461" y="27001"/>
                  </a:cubicBezTo>
                  <a:cubicBezTo>
                    <a:pt x="10423" y="27115"/>
                    <a:pt x="10348" y="27159"/>
                    <a:pt x="10265" y="27159"/>
                  </a:cubicBezTo>
                  <a:cubicBezTo>
                    <a:pt x="10148" y="27159"/>
                    <a:pt x="10015" y="27072"/>
                    <a:pt x="9943" y="26968"/>
                  </a:cubicBezTo>
                  <a:cubicBezTo>
                    <a:pt x="9804" y="26765"/>
                    <a:pt x="9725" y="26508"/>
                    <a:pt x="9633" y="26283"/>
                  </a:cubicBezTo>
                  <a:cubicBezTo>
                    <a:pt x="9535" y="26042"/>
                    <a:pt x="9441" y="25799"/>
                    <a:pt x="9352" y="25554"/>
                  </a:cubicBezTo>
                  <a:cubicBezTo>
                    <a:pt x="9245" y="25260"/>
                    <a:pt x="9150" y="24962"/>
                    <a:pt x="9058" y="24664"/>
                  </a:cubicBezTo>
                  <a:cubicBezTo>
                    <a:pt x="9014" y="24495"/>
                    <a:pt x="8964" y="24326"/>
                    <a:pt x="8911" y="24160"/>
                  </a:cubicBezTo>
                  <a:lnTo>
                    <a:pt x="8911" y="24160"/>
                  </a:lnTo>
                  <a:cubicBezTo>
                    <a:pt x="9126" y="24431"/>
                    <a:pt x="9333" y="24712"/>
                    <a:pt x="9549" y="24983"/>
                  </a:cubicBezTo>
                  <a:cubicBezTo>
                    <a:pt x="9556" y="24991"/>
                    <a:pt x="9565" y="24995"/>
                    <a:pt x="9573" y="24995"/>
                  </a:cubicBezTo>
                  <a:cubicBezTo>
                    <a:pt x="9599" y="24995"/>
                    <a:pt x="9625" y="24966"/>
                    <a:pt x="9607" y="24941"/>
                  </a:cubicBezTo>
                  <a:cubicBezTo>
                    <a:pt x="9386" y="24592"/>
                    <a:pt x="9116" y="24268"/>
                    <a:pt x="8852" y="23950"/>
                  </a:cubicBezTo>
                  <a:cubicBezTo>
                    <a:pt x="8844" y="23940"/>
                    <a:pt x="8834" y="23936"/>
                    <a:pt x="8825" y="23936"/>
                  </a:cubicBezTo>
                  <a:cubicBezTo>
                    <a:pt x="8814" y="23936"/>
                    <a:pt x="8805" y="23941"/>
                    <a:pt x="8797" y="23949"/>
                  </a:cubicBezTo>
                  <a:cubicBezTo>
                    <a:pt x="8794" y="23921"/>
                    <a:pt x="8790" y="23894"/>
                    <a:pt x="8784" y="23865"/>
                  </a:cubicBezTo>
                  <a:cubicBezTo>
                    <a:pt x="8830" y="23827"/>
                    <a:pt x="8874" y="23790"/>
                    <a:pt x="8918" y="23750"/>
                  </a:cubicBezTo>
                  <a:close/>
                  <a:moveTo>
                    <a:pt x="8676" y="23956"/>
                  </a:moveTo>
                  <a:cubicBezTo>
                    <a:pt x="8737" y="24570"/>
                    <a:pt x="8712" y="25188"/>
                    <a:pt x="8686" y="25805"/>
                  </a:cubicBezTo>
                  <a:cubicBezTo>
                    <a:pt x="8682" y="25870"/>
                    <a:pt x="8681" y="25934"/>
                    <a:pt x="8676" y="25999"/>
                  </a:cubicBezTo>
                  <a:cubicBezTo>
                    <a:pt x="8638" y="26269"/>
                    <a:pt x="8587" y="26535"/>
                    <a:pt x="8518" y="26798"/>
                  </a:cubicBezTo>
                  <a:cubicBezTo>
                    <a:pt x="8471" y="26970"/>
                    <a:pt x="8420" y="27140"/>
                    <a:pt x="8361" y="27306"/>
                  </a:cubicBezTo>
                  <a:cubicBezTo>
                    <a:pt x="8317" y="27432"/>
                    <a:pt x="8272" y="27591"/>
                    <a:pt x="8159" y="27672"/>
                  </a:cubicBezTo>
                  <a:cubicBezTo>
                    <a:pt x="7988" y="27448"/>
                    <a:pt x="7971" y="27163"/>
                    <a:pt x="7998" y="26887"/>
                  </a:cubicBezTo>
                  <a:cubicBezTo>
                    <a:pt x="8029" y="26560"/>
                    <a:pt x="8105" y="26233"/>
                    <a:pt x="8163" y="25910"/>
                  </a:cubicBezTo>
                  <a:cubicBezTo>
                    <a:pt x="8275" y="25291"/>
                    <a:pt x="8384" y="24671"/>
                    <a:pt x="8491" y="24051"/>
                  </a:cubicBezTo>
                  <a:cubicBezTo>
                    <a:pt x="8501" y="24053"/>
                    <a:pt x="8512" y="24055"/>
                    <a:pt x="8523" y="24055"/>
                  </a:cubicBezTo>
                  <a:cubicBezTo>
                    <a:pt x="8547" y="24055"/>
                    <a:pt x="8570" y="24048"/>
                    <a:pt x="8590" y="24033"/>
                  </a:cubicBezTo>
                  <a:cubicBezTo>
                    <a:pt x="8618" y="24010"/>
                    <a:pt x="8647" y="23983"/>
                    <a:pt x="8676" y="23956"/>
                  </a:cubicBezTo>
                  <a:close/>
                  <a:moveTo>
                    <a:pt x="8850" y="24468"/>
                  </a:moveTo>
                  <a:lnTo>
                    <a:pt x="8850" y="24468"/>
                  </a:lnTo>
                  <a:cubicBezTo>
                    <a:pt x="8875" y="24556"/>
                    <a:pt x="8901" y="24643"/>
                    <a:pt x="8928" y="24729"/>
                  </a:cubicBezTo>
                  <a:cubicBezTo>
                    <a:pt x="9024" y="25107"/>
                    <a:pt x="9099" y="25490"/>
                    <a:pt x="9145" y="25879"/>
                  </a:cubicBezTo>
                  <a:cubicBezTo>
                    <a:pt x="9207" y="26396"/>
                    <a:pt x="9234" y="26927"/>
                    <a:pt x="9201" y="27448"/>
                  </a:cubicBezTo>
                  <a:cubicBezTo>
                    <a:pt x="9194" y="27568"/>
                    <a:pt x="9180" y="27717"/>
                    <a:pt x="9077" y="27795"/>
                  </a:cubicBezTo>
                  <a:cubicBezTo>
                    <a:pt x="9037" y="27825"/>
                    <a:pt x="8998" y="27839"/>
                    <a:pt x="8963" y="27839"/>
                  </a:cubicBezTo>
                  <a:cubicBezTo>
                    <a:pt x="8892" y="27839"/>
                    <a:pt x="8834" y="27785"/>
                    <a:pt x="8814" y="27695"/>
                  </a:cubicBezTo>
                  <a:cubicBezTo>
                    <a:pt x="8760" y="27458"/>
                    <a:pt x="8774" y="27185"/>
                    <a:pt x="8773" y="26944"/>
                  </a:cubicBezTo>
                  <a:cubicBezTo>
                    <a:pt x="8773" y="26616"/>
                    <a:pt x="8784" y="26284"/>
                    <a:pt x="8797" y="25954"/>
                  </a:cubicBezTo>
                  <a:cubicBezTo>
                    <a:pt x="8800" y="25944"/>
                    <a:pt x="8801" y="25935"/>
                    <a:pt x="8801" y="25927"/>
                  </a:cubicBezTo>
                  <a:cubicBezTo>
                    <a:pt x="8867" y="25444"/>
                    <a:pt x="8882" y="24955"/>
                    <a:pt x="8850" y="24468"/>
                  </a:cubicBezTo>
                  <a:close/>
                  <a:moveTo>
                    <a:pt x="13578" y="28248"/>
                  </a:moveTo>
                  <a:cubicBezTo>
                    <a:pt x="13581" y="28249"/>
                    <a:pt x="13584" y="28252"/>
                    <a:pt x="13585" y="28252"/>
                  </a:cubicBezTo>
                  <a:cubicBezTo>
                    <a:pt x="13578" y="28271"/>
                    <a:pt x="13568" y="28290"/>
                    <a:pt x="13564" y="28310"/>
                  </a:cubicBezTo>
                  <a:cubicBezTo>
                    <a:pt x="13540" y="28431"/>
                    <a:pt x="13597" y="28544"/>
                    <a:pt x="13689" y="28615"/>
                  </a:cubicBezTo>
                  <a:cubicBezTo>
                    <a:pt x="13682" y="28614"/>
                    <a:pt x="13675" y="28614"/>
                    <a:pt x="13668" y="28611"/>
                  </a:cubicBezTo>
                  <a:cubicBezTo>
                    <a:pt x="13663" y="28611"/>
                    <a:pt x="13662" y="28610"/>
                    <a:pt x="13661" y="28610"/>
                  </a:cubicBezTo>
                  <a:cubicBezTo>
                    <a:pt x="13651" y="28607"/>
                    <a:pt x="13642" y="28603"/>
                    <a:pt x="13635" y="28600"/>
                  </a:cubicBezTo>
                  <a:cubicBezTo>
                    <a:pt x="13638" y="28600"/>
                    <a:pt x="13621" y="28593"/>
                    <a:pt x="13614" y="28588"/>
                  </a:cubicBezTo>
                  <a:cubicBezTo>
                    <a:pt x="13608" y="28584"/>
                    <a:pt x="13601" y="28581"/>
                    <a:pt x="13601" y="28580"/>
                  </a:cubicBezTo>
                  <a:cubicBezTo>
                    <a:pt x="13594" y="28574"/>
                    <a:pt x="13587" y="28567"/>
                    <a:pt x="13580" y="28561"/>
                  </a:cubicBezTo>
                  <a:cubicBezTo>
                    <a:pt x="13579" y="28561"/>
                    <a:pt x="13579" y="28561"/>
                    <a:pt x="13578" y="28561"/>
                  </a:cubicBezTo>
                  <a:cubicBezTo>
                    <a:pt x="13578" y="28561"/>
                    <a:pt x="13578" y="28561"/>
                    <a:pt x="13578" y="28560"/>
                  </a:cubicBezTo>
                  <a:cubicBezTo>
                    <a:pt x="13577" y="28559"/>
                    <a:pt x="13578" y="28559"/>
                    <a:pt x="13575" y="28554"/>
                  </a:cubicBezTo>
                  <a:cubicBezTo>
                    <a:pt x="13570" y="28546"/>
                    <a:pt x="13563" y="28539"/>
                    <a:pt x="13556" y="28530"/>
                  </a:cubicBezTo>
                  <a:cubicBezTo>
                    <a:pt x="13554" y="28529"/>
                    <a:pt x="13551" y="28525"/>
                    <a:pt x="13550" y="28522"/>
                  </a:cubicBezTo>
                  <a:cubicBezTo>
                    <a:pt x="13547" y="28515"/>
                    <a:pt x="13543" y="28503"/>
                    <a:pt x="13543" y="28503"/>
                  </a:cubicBezTo>
                  <a:cubicBezTo>
                    <a:pt x="13540" y="28496"/>
                    <a:pt x="13537" y="28488"/>
                    <a:pt x="13534" y="28481"/>
                  </a:cubicBezTo>
                  <a:cubicBezTo>
                    <a:pt x="13534" y="28479"/>
                    <a:pt x="13533" y="28473"/>
                    <a:pt x="13530" y="28472"/>
                  </a:cubicBezTo>
                  <a:cubicBezTo>
                    <a:pt x="13529" y="28466"/>
                    <a:pt x="13529" y="28462"/>
                    <a:pt x="13527" y="28458"/>
                  </a:cubicBezTo>
                  <a:cubicBezTo>
                    <a:pt x="13523" y="28441"/>
                    <a:pt x="13523" y="28424"/>
                    <a:pt x="13522" y="28408"/>
                  </a:cubicBezTo>
                  <a:lnTo>
                    <a:pt x="13522" y="28401"/>
                  </a:lnTo>
                  <a:cubicBezTo>
                    <a:pt x="13522" y="28398"/>
                    <a:pt x="13522" y="28398"/>
                    <a:pt x="13523" y="28394"/>
                  </a:cubicBezTo>
                  <a:cubicBezTo>
                    <a:pt x="13526" y="28384"/>
                    <a:pt x="13526" y="28376"/>
                    <a:pt x="13527" y="28368"/>
                  </a:cubicBezTo>
                  <a:cubicBezTo>
                    <a:pt x="13529" y="28360"/>
                    <a:pt x="13530" y="28353"/>
                    <a:pt x="13533" y="28344"/>
                  </a:cubicBezTo>
                  <a:lnTo>
                    <a:pt x="13533" y="28339"/>
                  </a:lnTo>
                  <a:lnTo>
                    <a:pt x="13533" y="28337"/>
                  </a:lnTo>
                  <a:cubicBezTo>
                    <a:pt x="13537" y="28320"/>
                    <a:pt x="13543" y="28305"/>
                    <a:pt x="13550" y="28289"/>
                  </a:cubicBezTo>
                  <a:cubicBezTo>
                    <a:pt x="13551" y="28285"/>
                    <a:pt x="13557" y="28276"/>
                    <a:pt x="13557" y="28273"/>
                  </a:cubicBezTo>
                  <a:cubicBezTo>
                    <a:pt x="13561" y="28273"/>
                    <a:pt x="13564" y="28268"/>
                    <a:pt x="13568" y="28262"/>
                  </a:cubicBezTo>
                  <a:cubicBezTo>
                    <a:pt x="13571" y="28256"/>
                    <a:pt x="13575" y="28254"/>
                    <a:pt x="13578" y="28248"/>
                  </a:cubicBezTo>
                  <a:close/>
                  <a:moveTo>
                    <a:pt x="9746" y="0"/>
                  </a:moveTo>
                  <a:cubicBezTo>
                    <a:pt x="9099" y="0"/>
                    <a:pt x="8451" y="36"/>
                    <a:pt x="7808" y="70"/>
                  </a:cubicBezTo>
                  <a:cubicBezTo>
                    <a:pt x="7747" y="72"/>
                    <a:pt x="7703" y="145"/>
                    <a:pt x="7730" y="200"/>
                  </a:cubicBezTo>
                  <a:cubicBezTo>
                    <a:pt x="8051" y="900"/>
                    <a:pt x="8486" y="1545"/>
                    <a:pt x="9011" y="2106"/>
                  </a:cubicBezTo>
                  <a:cubicBezTo>
                    <a:pt x="9987" y="3144"/>
                    <a:pt x="11263" y="3865"/>
                    <a:pt x="12662" y="4115"/>
                  </a:cubicBezTo>
                  <a:cubicBezTo>
                    <a:pt x="13021" y="4179"/>
                    <a:pt x="13387" y="4212"/>
                    <a:pt x="13752" y="4212"/>
                  </a:cubicBezTo>
                  <a:cubicBezTo>
                    <a:pt x="14129" y="4212"/>
                    <a:pt x="14506" y="4177"/>
                    <a:pt x="14876" y="4103"/>
                  </a:cubicBezTo>
                  <a:cubicBezTo>
                    <a:pt x="15630" y="3957"/>
                    <a:pt x="16346" y="3680"/>
                    <a:pt x="17061" y="3407"/>
                  </a:cubicBezTo>
                  <a:cubicBezTo>
                    <a:pt x="17555" y="3392"/>
                    <a:pt x="18046" y="3343"/>
                    <a:pt x="18531" y="3258"/>
                  </a:cubicBezTo>
                  <a:lnTo>
                    <a:pt x="18531" y="3258"/>
                  </a:lnTo>
                  <a:cubicBezTo>
                    <a:pt x="18408" y="3320"/>
                    <a:pt x="18283" y="3380"/>
                    <a:pt x="18160" y="3436"/>
                  </a:cubicBezTo>
                  <a:cubicBezTo>
                    <a:pt x="17686" y="3653"/>
                    <a:pt x="17200" y="3827"/>
                    <a:pt x="16705" y="3978"/>
                  </a:cubicBezTo>
                  <a:cubicBezTo>
                    <a:pt x="15216" y="4350"/>
                    <a:pt x="13662" y="4529"/>
                    <a:pt x="12225" y="5078"/>
                  </a:cubicBezTo>
                  <a:cubicBezTo>
                    <a:pt x="11391" y="5394"/>
                    <a:pt x="10597" y="5820"/>
                    <a:pt x="9863" y="6334"/>
                  </a:cubicBezTo>
                  <a:cubicBezTo>
                    <a:pt x="9782" y="6363"/>
                    <a:pt x="9702" y="6393"/>
                    <a:pt x="9620" y="6421"/>
                  </a:cubicBezTo>
                  <a:cubicBezTo>
                    <a:pt x="9409" y="6492"/>
                    <a:pt x="9196" y="6561"/>
                    <a:pt x="8981" y="6619"/>
                  </a:cubicBezTo>
                  <a:cubicBezTo>
                    <a:pt x="8854" y="6654"/>
                    <a:pt x="8726" y="6684"/>
                    <a:pt x="8597" y="6714"/>
                  </a:cubicBezTo>
                  <a:cubicBezTo>
                    <a:pt x="8582" y="6681"/>
                    <a:pt x="8551" y="6656"/>
                    <a:pt x="8516" y="6656"/>
                  </a:cubicBezTo>
                  <a:cubicBezTo>
                    <a:pt x="8498" y="6656"/>
                    <a:pt x="8479" y="6663"/>
                    <a:pt x="8461" y="6678"/>
                  </a:cubicBezTo>
                  <a:cubicBezTo>
                    <a:pt x="8029" y="6366"/>
                    <a:pt x="7541" y="6132"/>
                    <a:pt x="7038" y="5967"/>
                  </a:cubicBezTo>
                  <a:cubicBezTo>
                    <a:pt x="6325" y="5733"/>
                    <a:pt x="5579" y="5628"/>
                    <a:pt x="4832" y="5628"/>
                  </a:cubicBezTo>
                  <a:cubicBezTo>
                    <a:pt x="4491" y="5628"/>
                    <a:pt x="4150" y="5650"/>
                    <a:pt x="3811" y="5691"/>
                  </a:cubicBezTo>
                  <a:cubicBezTo>
                    <a:pt x="2645" y="5833"/>
                    <a:pt x="1531" y="6196"/>
                    <a:pt x="439" y="6617"/>
                  </a:cubicBezTo>
                  <a:cubicBezTo>
                    <a:pt x="384" y="6639"/>
                    <a:pt x="367" y="6724"/>
                    <a:pt x="419" y="6759"/>
                  </a:cubicBezTo>
                  <a:cubicBezTo>
                    <a:pt x="980" y="7146"/>
                    <a:pt x="1580" y="7490"/>
                    <a:pt x="2207" y="7754"/>
                  </a:cubicBezTo>
                  <a:cubicBezTo>
                    <a:pt x="3012" y="8094"/>
                    <a:pt x="3866" y="8289"/>
                    <a:pt x="4731" y="8289"/>
                  </a:cubicBezTo>
                  <a:cubicBezTo>
                    <a:pt x="5017" y="8289"/>
                    <a:pt x="5304" y="8268"/>
                    <a:pt x="5591" y="8223"/>
                  </a:cubicBezTo>
                  <a:cubicBezTo>
                    <a:pt x="6626" y="8064"/>
                    <a:pt x="7649" y="7622"/>
                    <a:pt x="8454" y="6937"/>
                  </a:cubicBezTo>
                  <a:cubicBezTo>
                    <a:pt x="8705" y="6883"/>
                    <a:pt x="8955" y="6819"/>
                    <a:pt x="9201" y="6742"/>
                  </a:cubicBezTo>
                  <a:cubicBezTo>
                    <a:pt x="9265" y="6724"/>
                    <a:pt x="9329" y="6702"/>
                    <a:pt x="9394" y="6681"/>
                  </a:cubicBezTo>
                  <a:lnTo>
                    <a:pt x="9394" y="6681"/>
                  </a:lnTo>
                  <a:cubicBezTo>
                    <a:pt x="8576" y="7317"/>
                    <a:pt x="7841" y="8066"/>
                    <a:pt x="7222" y="8899"/>
                  </a:cubicBezTo>
                  <a:cubicBezTo>
                    <a:pt x="6500" y="9871"/>
                    <a:pt x="5940" y="10956"/>
                    <a:pt x="5575" y="12104"/>
                  </a:cubicBezTo>
                  <a:cubicBezTo>
                    <a:pt x="5520" y="12182"/>
                    <a:pt x="5464" y="12260"/>
                    <a:pt x="5408" y="12336"/>
                  </a:cubicBezTo>
                  <a:cubicBezTo>
                    <a:pt x="5266" y="12531"/>
                    <a:pt x="5108" y="12714"/>
                    <a:pt x="4945" y="12891"/>
                  </a:cubicBezTo>
                  <a:cubicBezTo>
                    <a:pt x="4815" y="12850"/>
                    <a:pt x="4676" y="12838"/>
                    <a:pt x="4537" y="12838"/>
                  </a:cubicBezTo>
                  <a:cubicBezTo>
                    <a:pt x="4464" y="12838"/>
                    <a:pt x="4391" y="12841"/>
                    <a:pt x="4319" y="12846"/>
                  </a:cubicBezTo>
                  <a:cubicBezTo>
                    <a:pt x="4077" y="12860"/>
                    <a:pt x="3836" y="12900"/>
                    <a:pt x="3599" y="12959"/>
                  </a:cubicBezTo>
                  <a:cubicBezTo>
                    <a:pt x="1924" y="13378"/>
                    <a:pt x="917" y="14829"/>
                    <a:pt x="36" y="16208"/>
                  </a:cubicBezTo>
                  <a:cubicBezTo>
                    <a:pt x="1" y="16262"/>
                    <a:pt x="23" y="16336"/>
                    <a:pt x="91" y="16347"/>
                  </a:cubicBezTo>
                  <a:cubicBezTo>
                    <a:pt x="340" y="16392"/>
                    <a:pt x="593" y="16414"/>
                    <a:pt x="846" y="16414"/>
                  </a:cubicBezTo>
                  <a:cubicBezTo>
                    <a:pt x="1098" y="16414"/>
                    <a:pt x="1351" y="16392"/>
                    <a:pt x="1601" y="16347"/>
                  </a:cubicBezTo>
                  <a:cubicBezTo>
                    <a:pt x="2466" y="16195"/>
                    <a:pt x="3272" y="15785"/>
                    <a:pt x="3899" y="15163"/>
                  </a:cubicBezTo>
                  <a:cubicBezTo>
                    <a:pt x="4483" y="14585"/>
                    <a:pt x="4949" y="13798"/>
                    <a:pt x="5088" y="12978"/>
                  </a:cubicBezTo>
                  <a:cubicBezTo>
                    <a:pt x="5094" y="12952"/>
                    <a:pt x="5087" y="12931"/>
                    <a:pt x="5077" y="12917"/>
                  </a:cubicBezTo>
                  <a:cubicBezTo>
                    <a:pt x="5215" y="12758"/>
                    <a:pt x="5349" y="12595"/>
                    <a:pt x="5476" y="12424"/>
                  </a:cubicBezTo>
                  <a:lnTo>
                    <a:pt x="5476" y="12424"/>
                  </a:lnTo>
                  <a:cubicBezTo>
                    <a:pt x="5250" y="13215"/>
                    <a:pt x="5117" y="14030"/>
                    <a:pt x="5084" y="14856"/>
                  </a:cubicBezTo>
                  <a:cubicBezTo>
                    <a:pt x="5051" y="15683"/>
                    <a:pt x="5112" y="16510"/>
                    <a:pt x="5263" y="17323"/>
                  </a:cubicBezTo>
                  <a:cubicBezTo>
                    <a:pt x="5166" y="17638"/>
                    <a:pt x="5081" y="17956"/>
                    <a:pt x="5009" y="18280"/>
                  </a:cubicBezTo>
                  <a:cubicBezTo>
                    <a:pt x="4929" y="18637"/>
                    <a:pt x="4864" y="18999"/>
                    <a:pt x="4810" y="19365"/>
                  </a:cubicBezTo>
                  <a:cubicBezTo>
                    <a:pt x="4431" y="19652"/>
                    <a:pt x="4134" y="20046"/>
                    <a:pt x="3895" y="20453"/>
                  </a:cubicBezTo>
                  <a:cubicBezTo>
                    <a:pt x="3407" y="21289"/>
                    <a:pt x="3177" y="22255"/>
                    <a:pt x="3216" y="23224"/>
                  </a:cubicBezTo>
                  <a:cubicBezTo>
                    <a:pt x="3254" y="24248"/>
                    <a:pt x="3590" y="25237"/>
                    <a:pt x="4128" y="26104"/>
                  </a:cubicBezTo>
                  <a:cubicBezTo>
                    <a:pt x="4141" y="26126"/>
                    <a:pt x="4163" y="26135"/>
                    <a:pt x="4185" y="26135"/>
                  </a:cubicBezTo>
                  <a:cubicBezTo>
                    <a:pt x="4210" y="26135"/>
                    <a:pt x="4236" y="26123"/>
                    <a:pt x="4253" y="26106"/>
                  </a:cubicBezTo>
                  <a:cubicBezTo>
                    <a:pt x="4593" y="25715"/>
                    <a:pt x="4895" y="25295"/>
                    <a:pt x="5142" y="24840"/>
                  </a:cubicBezTo>
                  <a:cubicBezTo>
                    <a:pt x="5575" y="24040"/>
                    <a:pt x="5793" y="23146"/>
                    <a:pt x="5664" y="22237"/>
                  </a:cubicBezTo>
                  <a:cubicBezTo>
                    <a:pt x="5598" y="21773"/>
                    <a:pt x="5461" y="21323"/>
                    <a:pt x="5325" y="20876"/>
                  </a:cubicBezTo>
                  <a:cubicBezTo>
                    <a:pt x="5254" y="20645"/>
                    <a:pt x="5183" y="20415"/>
                    <a:pt x="5120" y="20181"/>
                  </a:cubicBezTo>
                  <a:cubicBezTo>
                    <a:pt x="5105" y="20131"/>
                    <a:pt x="5097" y="20083"/>
                    <a:pt x="5084" y="20033"/>
                  </a:cubicBezTo>
                  <a:lnTo>
                    <a:pt x="5084" y="19900"/>
                  </a:lnTo>
                  <a:cubicBezTo>
                    <a:pt x="5084" y="19871"/>
                    <a:pt x="5063" y="19860"/>
                    <a:pt x="5043" y="19860"/>
                  </a:cubicBezTo>
                  <a:cubicBezTo>
                    <a:pt x="5013" y="19727"/>
                    <a:pt x="4985" y="19593"/>
                    <a:pt x="4951" y="19460"/>
                  </a:cubicBezTo>
                  <a:cubicBezTo>
                    <a:pt x="4948" y="19449"/>
                    <a:pt x="4942" y="19437"/>
                    <a:pt x="4937" y="19430"/>
                  </a:cubicBezTo>
                  <a:cubicBezTo>
                    <a:pt x="4942" y="19392"/>
                    <a:pt x="4949" y="19351"/>
                    <a:pt x="4955" y="19311"/>
                  </a:cubicBezTo>
                  <a:cubicBezTo>
                    <a:pt x="4955" y="19310"/>
                    <a:pt x="4956" y="19308"/>
                    <a:pt x="4956" y="19304"/>
                  </a:cubicBezTo>
                  <a:cubicBezTo>
                    <a:pt x="5043" y="18704"/>
                    <a:pt x="5158" y="18104"/>
                    <a:pt x="5300" y="17512"/>
                  </a:cubicBezTo>
                  <a:cubicBezTo>
                    <a:pt x="5561" y="18797"/>
                    <a:pt x="6043" y="20037"/>
                    <a:pt x="6733" y="21153"/>
                  </a:cubicBezTo>
                  <a:cubicBezTo>
                    <a:pt x="7163" y="21846"/>
                    <a:pt x="7680" y="22502"/>
                    <a:pt x="8272" y="23078"/>
                  </a:cubicBezTo>
                  <a:cubicBezTo>
                    <a:pt x="8248" y="23119"/>
                    <a:pt x="8224" y="23163"/>
                    <a:pt x="8207" y="23210"/>
                  </a:cubicBezTo>
                  <a:cubicBezTo>
                    <a:pt x="8105" y="23495"/>
                    <a:pt x="8187" y="23835"/>
                    <a:pt x="8430" y="24020"/>
                  </a:cubicBezTo>
                  <a:cubicBezTo>
                    <a:pt x="8299" y="24688"/>
                    <a:pt x="8171" y="25359"/>
                    <a:pt x="8046" y="26029"/>
                  </a:cubicBezTo>
                  <a:cubicBezTo>
                    <a:pt x="7947" y="26564"/>
                    <a:pt x="7699" y="27310"/>
                    <a:pt x="8108" y="27777"/>
                  </a:cubicBezTo>
                  <a:cubicBezTo>
                    <a:pt x="8118" y="27788"/>
                    <a:pt x="8134" y="27798"/>
                    <a:pt x="8150" y="27798"/>
                  </a:cubicBezTo>
                  <a:cubicBezTo>
                    <a:pt x="8156" y="27798"/>
                    <a:pt x="8161" y="27797"/>
                    <a:pt x="8167" y="27794"/>
                  </a:cubicBezTo>
                  <a:cubicBezTo>
                    <a:pt x="8291" y="27734"/>
                    <a:pt x="8356" y="27622"/>
                    <a:pt x="8405" y="27497"/>
                  </a:cubicBezTo>
                  <a:cubicBezTo>
                    <a:pt x="8471" y="27331"/>
                    <a:pt x="8526" y="27161"/>
                    <a:pt x="8576" y="26989"/>
                  </a:cubicBezTo>
                  <a:cubicBezTo>
                    <a:pt x="8603" y="26899"/>
                    <a:pt x="8627" y="26806"/>
                    <a:pt x="8649" y="26716"/>
                  </a:cubicBezTo>
                  <a:lnTo>
                    <a:pt x="8649" y="26716"/>
                  </a:lnTo>
                  <a:cubicBezTo>
                    <a:pt x="8645" y="27018"/>
                    <a:pt x="8648" y="27317"/>
                    <a:pt x="8675" y="27617"/>
                  </a:cubicBezTo>
                  <a:cubicBezTo>
                    <a:pt x="8690" y="27789"/>
                    <a:pt x="8764" y="27975"/>
                    <a:pt x="8953" y="27975"/>
                  </a:cubicBezTo>
                  <a:cubicBezTo>
                    <a:pt x="8967" y="27975"/>
                    <a:pt x="8980" y="27974"/>
                    <a:pt x="8994" y="27973"/>
                  </a:cubicBezTo>
                  <a:cubicBezTo>
                    <a:pt x="9217" y="27944"/>
                    <a:pt x="9312" y="27727"/>
                    <a:pt x="9333" y="27526"/>
                  </a:cubicBezTo>
                  <a:cubicBezTo>
                    <a:pt x="9393" y="26954"/>
                    <a:pt x="9349" y="26351"/>
                    <a:pt x="9277" y="25781"/>
                  </a:cubicBezTo>
                  <a:cubicBezTo>
                    <a:pt x="9274" y="25769"/>
                    <a:pt x="9272" y="25758"/>
                    <a:pt x="9271" y="25745"/>
                  </a:cubicBezTo>
                  <a:lnTo>
                    <a:pt x="9271" y="25745"/>
                  </a:lnTo>
                  <a:cubicBezTo>
                    <a:pt x="9306" y="25842"/>
                    <a:pt x="9340" y="25937"/>
                    <a:pt x="9377" y="26033"/>
                  </a:cubicBezTo>
                  <a:cubicBezTo>
                    <a:pt x="9482" y="26306"/>
                    <a:pt x="9589" y="26579"/>
                    <a:pt x="9706" y="26845"/>
                  </a:cubicBezTo>
                  <a:cubicBezTo>
                    <a:pt x="9800" y="27049"/>
                    <a:pt x="9926" y="27252"/>
                    <a:pt x="10158" y="27306"/>
                  </a:cubicBezTo>
                  <a:cubicBezTo>
                    <a:pt x="10189" y="27313"/>
                    <a:pt x="10220" y="27317"/>
                    <a:pt x="10250" y="27317"/>
                  </a:cubicBezTo>
                  <a:cubicBezTo>
                    <a:pt x="10407" y="27317"/>
                    <a:pt x="10546" y="27222"/>
                    <a:pt x="10605" y="27065"/>
                  </a:cubicBezTo>
                  <a:cubicBezTo>
                    <a:pt x="10677" y="26869"/>
                    <a:pt x="10636" y="26653"/>
                    <a:pt x="10589" y="26457"/>
                  </a:cubicBezTo>
                  <a:cubicBezTo>
                    <a:pt x="10456" y="25914"/>
                    <a:pt x="10219" y="25412"/>
                    <a:pt x="9936" y="24934"/>
                  </a:cubicBezTo>
                  <a:lnTo>
                    <a:pt x="9936" y="24934"/>
                  </a:lnTo>
                  <a:cubicBezTo>
                    <a:pt x="9950" y="24951"/>
                    <a:pt x="9966" y="24968"/>
                    <a:pt x="9980" y="24985"/>
                  </a:cubicBezTo>
                  <a:cubicBezTo>
                    <a:pt x="10555" y="25625"/>
                    <a:pt x="11166" y="26233"/>
                    <a:pt x="11808" y="26806"/>
                  </a:cubicBezTo>
                  <a:cubicBezTo>
                    <a:pt x="12131" y="27096"/>
                    <a:pt x="12463" y="27377"/>
                    <a:pt x="12802" y="27649"/>
                  </a:cubicBezTo>
                  <a:cubicBezTo>
                    <a:pt x="12981" y="27792"/>
                    <a:pt x="13163" y="27940"/>
                    <a:pt x="13348" y="28079"/>
                  </a:cubicBezTo>
                  <a:cubicBezTo>
                    <a:pt x="13300" y="28146"/>
                    <a:pt x="13263" y="28219"/>
                    <a:pt x="13245" y="28305"/>
                  </a:cubicBezTo>
                  <a:cubicBezTo>
                    <a:pt x="13219" y="28437"/>
                    <a:pt x="13245" y="28573"/>
                    <a:pt x="13314" y="28688"/>
                  </a:cubicBezTo>
                  <a:cubicBezTo>
                    <a:pt x="13384" y="28805"/>
                    <a:pt x="13513" y="28878"/>
                    <a:pt x="13645" y="28899"/>
                  </a:cubicBezTo>
                  <a:cubicBezTo>
                    <a:pt x="13677" y="28905"/>
                    <a:pt x="13708" y="28907"/>
                    <a:pt x="13740" y="28907"/>
                  </a:cubicBezTo>
                  <a:cubicBezTo>
                    <a:pt x="13982" y="28907"/>
                    <a:pt x="14220" y="28753"/>
                    <a:pt x="14366" y="28567"/>
                  </a:cubicBezTo>
                  <a:cubicBezTo>
                    <a:pt x="14462" y="28445"/>
                    <a:pt x="14483" y="28283"/>
                    <a:pt x="14418" y="28141"/>
                  </a:cubicBezTo>
                  <a:cubicBezTo>
                    <a:pt x="14369" y="28035"/>
                    <a:pt x="14279" y="27947"/>
                    <a:pt x="14171" y="27902"/>
                  </a:cubicBezTo>
                  <a:cubicBezTo>
                    <a:pt x="14092" y="27835"/>
                    <a:pt x="13995" y="27804"/>
                    <a:pt x="13893" y="27804"/>
                  </a:cubicBezTo>
                  <a:cubicBezTo>
                    <a:pt x="13859" y="27804"/>
                    <a:pt x="13825" y="27807"/>
                    <a:pt x="13791" y="27814"/>
                  </a:cubicBezTo>
                  <a:cubicBezTo>
                    <a:pt x="13662" y="27838"/>
                    <a:pt x="13539" y="27897"/>
                    <a:pt x="13441" y="27980"/>
                  </a:cubicBezTo>
                  <a:cubicBezTo>
                    <a:pt x="13208" y="27808"/>
                    <a:pt x="12974" y="27638"/>
                    <a:pt x="12748" y="27458"/>
                  </a:cubicBezTo>
                  <a:cubicBezTo>
                    <a:pt x="12081" y="26921"/>
                    <a:pt x="11442" y="26352"/>
                    <a:pt x="10836" y="25748"/>
                  </a:cubicBezTo>
                  <a:cubicBezTo>
                    <a:pt x="10521" y="25433"/>
                    <a:pt x="10214" y="25112"/>
                    <a:pt x="9916" y="24783"/>
                  </a:cubicBezTo>
                  <a:cubicBezTo>
                    <a:pt x="9823" y="24680"/>
                    <a:pt x="9732" y="24573"/>
                    <a:pt x="9644" y="24465"/>
                  </a:cubicBezTo>
                  <a:cubicBezTo>
                    <a:pt x="9604" y="24407"/>
                    <a:pt x="9566" y="24346"/>
                    <a:pt x="9525" y="24289"/>
                  </a:cubicBezTo>
                  <a:lnTo>
                    <a:pt x="9525" y="24289"/>
                  </a:lnTo>
                  <a:cubicBezTo>
                    <a:pt x="9844" y="24565"/>
                    <a:pt x="10170" y="24833"/>
                    <a:pt x="10507" y="25085"/>
                  </a:cubicBezTo>
                  <a:cubicBezTo>
                    <a:pt x="10968" y="25433"/>
                    <a:pt x="11454" y="25829"/>
                    <a:pt x="12023" y="25975"/>
                  </a:cubicBezTo>
                  <a:cubicBezTo>
                    <a:pt x="12079" y="25989"/>
                    <a:pt x="12156" y="26003"/>
                    <a:pt x="12231" y="26003"/>
                  </a:cubicBezTo>
                  <a:cubicBezTo>
                    <a:pt x="12355" y="26003"/>
                    <a:pt x="12473" y="25965"/>
                    <a:pt x="12483" y="25823"/>
                  </a:cubicBezTo>
                  <a:cubicBezTo>
                    <a:pt x="12492" y="25707"/>
                    <a:pt x="12406" y="25575"/>
                    <a:pt x="12348" y="25476"/>
                  </a:cubicBezTo>
                  <a:cubicBezTo>
                    <a:pt x="12286" y="25372"/>
                    <a:pt x="12212" y="25274"/>
                    <a:pt x="12128" y="25185"/>
                  </a:cubicBezTo>
                  <a:cubicBezTo>
                    <a:pt x="12003" y="25053"/>
                    <a:pt x="11864" y="24935"/>
                    <a:pt x="11717" y="24830"/>
                  </a:cubicBezTo>
                  <a:lnTo>
                    <a:pt x="11717" y="24830"/>
                  </a:lnTo>
                  <a:cubicBezTo>
                    <a:pt x="12194" y="25061"/>
                    <a:pt x="12675" y="25287"/>
                    <a:pt x="13158" y="25504"/>
                  </a:cubicBezTo>
                  <a:cubicBezTo>
                    <a:pt x="13577" y="25694"/>
                    <a:pt x="14000" y="25877"/>
                    <a:pt x="14421" y="26056"/>
                  </a:cubicBezTo>
                  <a:cubicBezTo>
                    <a:pt x="14655" y="26155"/>
                    <a:pt x="14889" y="26260"/>
                    <a:pt x="15125" y="26359"/>
                  </a:cubicBezTo>
                  <a:cubicBezTo>
                    <a:pt x="15102" y="26401"/>
                    <a:pt x="15082" y="26443"/>
                    <a:pt x="15072" y="26489"/>
                  </a:cubicBezTo>
                  <a:cubicBezTo>
                    <a:pt x="15037" y="26630"/>
                    <a:pt x="15081" y="26787"/>
                    <a:pt x="15166" y="26904"/>
                  </a:cubicBezTo>
                  <a:cubicBezTo>
                    <a:pt x="15282" y="27065"/>
                    <a:pt x="15484" y="27157"/>
                    <a:pt x="15682" y="27157"/>
                  </a:cubicBezTo>
                  <a:cubicBezTo>
                    <a:pt x="15713" y="27157"/>
                    <a:pt x="15744" y="27154"/>
                    <a:pt x="15775" y="27150"/>
                  </a:cubicBezTo>
                  <a:cubicBezTo>
                    <a:pt x="16019" y="27113"/>
                    <a:pt x="16199" y="26934"/>
                    <a:pt x="16256" y="26693"/>
                  </a:cubicBezTo>
                  <a:cubicBezTo>
                    <a:pt x="16307" y="26476"/>
                    <a:pt x="16231" y="26223"/>
                    <a:pt x="16050" y="26090"/>
                  </a:cubicBezTo>
                  <a:cubicBezTo>
                    <a:pt x="15950" y="26017"/>
                    <a:pt x="15828" y="25980"/>
                    <a:pt x="15706" y="25980"/>
                  </a:cubicBezTo>
                  <a:cubicBezTo>
                    <a:pt x="15611" y="25980"/>
                    <a:pt x="15517" y="26003"/>
                    <a:pt x="15433" y="26049"/>
                  </a:cubicBezTo>
                  <a:cubicBezTo>
                    <a:pt x="15366" y="26084"/>
                    <a:pt x="15306" y="26135"/>
                    <a:pt x="15260" y="26198"/>
                  </a:cubicBezTo>
                  <a:cubicBezTo>
                    <a:pt x="15241" y="26216"/>
                    <a:pt x="15221" y="26233"/>
                    <a:pt x="15203" y="26253"/>
                  </a:cubicBezTo>
                  <a:cubicBezTo>
                    <a:pt x="14903" y="26132"/>
                    <a:pt x="14600" y="26015"/>
                    <a:pt x="14305" y="25890"/>
                  </a:cubicBezTo>
                  <a:cubicBezTo>
                    <a:pt x="13177" y="25412"/>
                    <a:pt x="12063" y="24905"/>
                    <a:pt x="10958" y="24375"/>
                  </a:cubicBezTo>
                  <a:cubicBezTo>
                    <a:pt x="10910" y="24348"/>
                    <a:pt x="10860" y="24322"/>
                    <a:pt x="10812" y="24295"/>
                  </a:cubicBezTo>
                  <a:cubicBezTo>
                    <a:pt x="10718" y="24244"/>
                    <a:pt x="10624" y="24192"/>
                    <a:pt x="10532" y="24141"/>
                  </a:cubicBezTo>
                  <a:lnTo>
                    <a:pt x="10532" y="24141"/>
                  </a:lnTo>
                  <a:cubicBezTo>
                    <a:pt x="10697" y="24213"/>
                    <a:pt x="10860" y="24288"/>
                    <a:pt x="11025" y="24358"/>
                  </a:cubicBezTo>
                  <a:cubicBezTo>
                    <a:pt x="11610" y="24602"/>
                    <a:pt x="12230" y="24908"/>
                    <a:pt x="12875" y="24935"/>
                  </a:cubicBezTo>
                  <a:cubicBezTo>
                    <a:pt x="12902" y="24936"/>
                    <a:pt x="12931" y="24938"/>
                    <a:pt x="12960" y="24938"/>
                  </a:cubicBezTo>
                  <a:cubicBezTo>
                    <a:pt x="13036" y="24938"/>
                    <a:pt x="13115" y="24928"/>
                    <a:pt x="13171" y="24875"/>
                  </a:cubicBezTo>
                  <a:cubicBezTo>
                    <a:pt x="13239" y="24809"/>
                    <a:pt x="13229" y="24715"/>
                    <a:pt x="13187" y="24639"/>
                  </a:cubicBezTo>
                  <a:cubicBezTo>
                    <a:pt x="13068" y="24429"/>
                    <a:pt x="12838" y="24251"/>
                    <a:pt x="12636" y="24123"/>
                  </a:cubicBezTo>
                  <a:cubicBezTo>
                    <a:pt x="12196" y="23840"/>
                    <a:pt x="11683" y="23699"/>
                    <a:pt x="11179" y="23582"/>
                  </a:cubicBezTo>
                  <a:cubicBezTo>
                    <a:pt x="11044" y="23550"/>
                    <a:pt x="10908" y="23521"/>
                    <a:pt x="10773" y="23489"/>
                  </a:cubicBezTo>
                  <a:lnTo>
                    <a:pt x="10773" y="23489"/>
                  </a:lnTo>
                  <a:cubicBezTo>
                    <a:pt x="10944" y="23511"/>
                    <a:pt x="11115" y="23530"/>
                    <a:pt x="11287" y="23546"/>
                  </a:cubicBezTo>
                  <a:cubicBezTo>
                    <a:pt x="11605" y="23577"/>
                    <a:pt x="11924" y="23600"/>
                    <a:pt x="12243" y="23616"/>
                  </a:cubicBezTo>
                  <a:cubicBezTo>
                    <a:pt x="12413" y="23624"/>
                    <a:pt x="12584" y="23630"/>
                    <a:pt x="12755" y="23634"/>
                  </a:cubicBezTo>
                  <a:cubicBezTo>
                    <a:pt x="12823" y="23635"/>
                    <a:pt x="12893" y="23640"/>
                    <a:pt x="12963" y="23640"/>
                  </a:cubicBezTo>
                  <a:cubicBezTo>
                    <a:pt x="13010" y="23640"/>
                    <a:pt x="13056" y="23638"/>
                    <a:pt x="13102" y="23630"/>
                  </a:cubicBezTo>
                  <a:cubicBezTo>
                    <a:pt x="13259" y="23601"/>
                    <a:pt x="13385" y="23464"/>
                    <a:pt x="13273" y="23309"/>
                  </a:cubicBezTo>
                  <a:cubicBezTo>
                    <a:pt x="13207" y="23215"/>
                    <a:pt x="13086" y="23163"/>
                    <a:pt x="12987" y="23113"/>
                  </a:cubicBezTo>
                  <a:cubicBezTo>
                    <a:pt x="12862" y="23049"/>
                    <a:pt x="12733" y="22997"/>
                    <a:pt x="12601" y="22950"/>
                  </a:cubicBezTo>
                  <a:cubicBezTo>
                    <a:pt x="12135" y="22787"/>
                    <a:pt x="11655" y="22726"/>
                    <a:pt x="11171" y="22726"/>
                  </a:cubicBezTo>
                  <a:cubicBezTo>
                    <a:pt x="10644" y="22726"/>
                    <a:pt x="10113" y="22799"/>
                    <a:pt x="9593" y="22893"/>
                  </a:cubicBezTo>
                  <a:cubicBezTo>
                    <a:pt x="9584" y="22851"/>
                    <a:pt x="9555" y="22813"/>
                    <a:pt x="9519" y="22794"/>
                  </a:cubicBezTo>
                  <a:cubicBezTo>
                    <a:pt x="9368" y="22718"/>
                    <a:pt x="9198" y="22674"/>
                    <a:pt x="9029" y="22674"/>
                  </a:cubicBezTo>
                  <a:cubicBezTo>
                    <a:pt x="8999" y="22674"/>
                    <a:pt x="8970" y="22675"/>
                    <a:pt x="8940" y="22678"/>
                  </a:cubicBezTo>
                  <a:cubicBezTo>
                    <a:pt x="8818" y="22688"/>
                    <a:pt x="8698" y="22726"/>
                    <a:pt x="8590" y="22784"/>
                  </a:cubicBezTo>
                  <a:cubicBezTo>
                    <a:pt x="8586" y="22786"/>
                    <a:pt x="8584" y="22786"/>
                    <a:pt x="8581" y="22787"/>
                  </a:cubicBezTo>
                  <a:cubicBezTo>
                    <a:pt x="8522" y="22813"/>
                    <a:pt x="8468" y="22848"/>
                    <a:pt x="8420" y="22892"/>
                  </a:cubicBezTo>
                  <a:cubicBezTo>
                    <a:pt x="8411" y="22883"/>
                    <a:pt x="8400" y="22875"/>
                    <a:pt x="8390" y="22865"/>
                  </a:cubicBezTo>
                  <a:cubicBezTo>
                    <a:pt x="7624" y="22110"/>
                    <a:pt x="6985" y="21218"/>
                    <a:pt x="6497" y="20259"/>
                  </a:cubicBezTo>
                  <a:cubicBezTo>
                    <a:pt x="6134" y="19544"/>
                    <a:pt x="5850" y="18789"/>
                    <a:pt x="5652" y="18010"/>
                  </a:cubicBezTo>
                  <a:lnTo>
                    <a:pt x="5652" y="18010"/>
                  </a:lnTo>
                  <a:cubicBezTo>
                    <a:pt x="5723" y="18097"/>
                    <a:pt x="5798" y="18176"/>
                    <a:pt x="5881" y="18251"/>
                  </a:cubicBezTo>
                  <a:cubicBezTo>
                    <a:pt x="5747" y="18055"/>
                    <a:pt x="5646" y="17853"/>
                    <a:pt x="5576" y="17647"/>
                  </a:cubicBezTo>
                  <a:cubicBezTo>
                    <a:pt x="5569" y="17635"/>
                    <a:pt x="5564" y="17626"/>
                    <a:pt x="5557" y="17614"/>
                  </a:cubicBezTo>
                  <a:cubicBezTo>
                    <a:pt x="5549" y="17583"/>
                    <a:pt x="5545" y="17550"/>
                    <a:pt x="5540" y="17519"/>
                  </a:cubicBezTo>
                  <a:cubicBezTo>
                    <a:pt x="5507" y="17406"/>
                    <a:pt x="5484" y="17289"/>
                    <a:pt x="5471" y="17173"/>
                  </a:cubicBezTo>
                  <a:cubicBezTo>
                    <a:pt x="5286" y="16115"/>
                    <a:pt x="5256" y="15029"/>
                    <a:pt x="5391" y="13962"/>
                  </a:cubicBezTo>
                  <a:cubicBezTo>
                    <a:pt x="5616" y="12202"/>
                    <a:pt x="6314" y="10535"/>
                    <a:pt x="7351" y="9110"/>
                  </a:cubicBezTo>
                  <a:lnTo>
                    <a:pt x="7351" y="9110"/>
                  </a:lnTo>
                  <a:cubicBezTo>
                    <a:pt x="7134" y="9465"/>
                    <a:pt x="6923" y="9825"/>
                    <a:pt x="6737" y="10200"/>
                  </a:cubicBezTo>
                  <a:cubicBezTo>
                    <a:pt x="6673" y="10326"/>
                    <a:pt x="6612" y="10456"/>
                    <a:pt x="6555" y="10590"/>
                  </a:cubicBezTo>
                  <a:cubicBezTo>
                    <a:pt x="6670" y="10361"/>
                    <a:pt x="6816" y="10143"/>
                    <a:pt x="6987" y="9940"/>
                  </a:cubicBezTo>
                  <a:cubicBezTo>
                    <a:pt x="7214" y="9507"/>
                    <a:pt x="7455" y="9082"/>
                    <a:pt x="7699" y="8659"/>
                  </a:cubicBezTo>
                  <a:cubicBezTo>
                    <a:pt x="7794" y="8541"/>
                    <a:pt x="7890" y="8426"/>
                    <a:pt x="7990" y="8313"/>
                  </a:cubicBezTo>
                  <a:cubicBezTo>
                    <a:pt x="8413" y="7832"/>
                    <a:pt x="8875" y="7391"/>
                    <a:pt x="9370" y="6992"/>
                  </a:cubicBezTo>
                  <a:lnTo>
                    <a:pt x="9370" y="6992"/>
                  </a:lnTo>
                  <a:cubicBezTo>
                    <a:pt x="9352" y="7053"/>
                    <a:pt x="9342" y="7117"/>
                    <a:pt x="9335" y="7183"/>
                  </a:cubicBezTo>
                  <a:cubicBezTo>
                    <a:pt x="9380" y="7110"/>
                    <a:pt x="9430" y="7039"/>
                    <a:pt x="9484" y="6971"/>
                  </a:cubicBezTo>
                  <a:cubicBezTo>
                    <a:pt x="9489" y="6944"/>
                    <a:pt x="9494" y="6915"/>
                    <a:pt x="9501" y="6888"/>
                  </a:cubicBezTo>
                  <a:cubicBezTo>
                    <a:pt x="9542" y="6856"/>
                    <a:pt x="9583" y="6829"/>
                    <a:pt x="9624" y="6797"/>
                  </a:cubicBezTo>
                  <a:cubicBezTo>
                    <a:pt x="9648" y="6768"/>
                    <a:pt x="9674" y="6738"/>
                    <a:pt x="9699" y="6707"/>
                  </a:cubicBezTo>
                  <a:cubicBezTo>
                    <a:pt x="9925" y="6458"/>
                    <a:pt x="10206" y="6291"/>
                    <a:pt x="10511" y="6187"/>
                  </a:cubicBezTo>
                  <a:cubicBezTo>
                    <a:pt x="11357" y="5664"/>
                    <a:pt x="12270" y="5255"/>
                    <a:pt x="13231" y="4980"/>
                  </a:cubicBezTo>
                  <a:cubicBezTo>
                    <a:pt x="13388" y="4933"/>
                    <a:pt x="13549" y="4893"/>
                    <a:pt x="13706" y="4852"/>
                  </a:cubicBezTo>
                  <a:cubicBezTo>
                    <a:pt x="13909" y="4813"/>
                    <a:pt x="14109" y="4774"/>
                    <a:pt x="14310" y="4735"/>
                  </a:cubicBezTo>
                  <a:cubicBezTo>
                    <a:pt x="15258" y="4550"/>
                    <a:pt x="16216" y="4364"/>
                    <a:pt x="17137" y="4063"/>
                  </a:cubicBezTo>
                  <a:cubicBezTo>
                    <a:pt x="17158" y="4056"/>
                    <a:pt x="17179" y="4046"/>
                    <a:pt x="17200" y="4039"/>
                  </a:cubicBezTo>
                  <a:cubicBezTo>
                    <a:pt x="17941" y="3825"/>
                    <a:pt x="18672" y="3546"/>
                    <a:pt x="19312" y="3116"/>
                  </a:cubicBezTo>
                  <a:cubicBezTo>
                    <a:pt x="19343" y="3100"/>
                    <a:pt x="19371" y="3082"/>
                    <a:pt x="19401" y="3066"/>
                  </a:cubicBezTo>
                  <a:cubicBezTo>
                    <a:pt x="19445" y="3053"/>
                    <a:pt x="19489" y="3043"/>
                    <a:pt x="19534" y="3031"/>
                  </a:cubicBezTo>
                  <a:cubicBezTo>
                    <a:pt x="19588" y="3015"/>
                    <a:pt x="19610" y="2974"/>
                    <a:pt x="19608" y="2931"/>
                  </a:cubicBezTo>
                  <a:cubicBezTo>
                    <a:pt x="19614" y="2928"/>
                    <a:pt x="19619" y="2924"/>
                    <a:pt x="19622" y="2921"/>
                  </a:cubicBezTo>
                  <a:cubicBezTo>
                    <a:pt x="19642" y="2904"/>
                    <a:pt x="19652" y="2883"/>
                    <a:pt x="19659" y="2860"/>
                  </a:cubicBezTo>
                  <a:cubicBezTo>
                    <a:pt x="19662" y="2859"/>
                    <a:pt x="19663" y="2859"/>
                    <a:pt x="19665" y="2858"/>
                  </a:cubicBezTo>
                  <a:cubicBezTo>
                    <a:pt x="19695" y="2832"/>
                    <a:pt x="19680" y="2797"/>
                    <a:pt x="19655" y="2784"/>
                  </a:cubicBezTo>
                  <a:cubicBezTo>
                    <a:pt x="19639" y="2743"/>
                    <a:pt x="19602" y="2710"/>
                    <a:pt x="19555" y="2710"/>
                  </a:cubicBezTo>
                  <a:cubicBezTo>
                    <a:pt x="19541" y="2710"/>
                    <a:pt x="19526" y="2713"/>
                    <a:pt x="19510" y="2720"/>
                  </a:cubicBezTo>
                  <a:cubicBezTo>
                    <a:pt x="19424" y="2758"/>
                    <a:pt x="19344" y="2808"/>
                    <a:pt x="19266" y="2859"/>
                  </a:cubicBezTo>
                  <a:cubicBezTo>
                    <a:pt x="18694" y="3014"/>
                    <a:pt x="18110" y="3113"/>
                    <a:pt x="17521" y="3157"/>
                  </a:cubicBezTo>
                  <a:cubicBezTo>
                    <a:pt x="17314" y="3173"/>
                    <a:pt x="17105" y="3180"/>
                    <a:pt x="16898" y="3181"/>
                  </a:cubicBezTo>
                  <a:cubicBezTo>
                    <a:pt x="16366" y="2886"/>
                    <a:pt x="15889" y="2492"/>
                    <a:pt x="15427" y="2099"/>
                  </a:cubicBezTo>
                  <a:cubicBezTo>
                    <a:pt x="14962" y="1703"/>
                    <a:pt x="14499" y="1294"/>
                    <a:pt x="13977" y="975"/>
                  </a:cubicBezTo>
                  <a:cubicBezTo>
                    <a:pt x="13405" y="626"/>
                    <a:pt x="12771" y="389"/>
                    <a:pt x="12118" y="236"/>
                  </a:cubicBezTo>
                  <a:cubicBezTo>
                    <a:pt x="11339" y="55"/>
                    <a:pt x="10543" y="0"/>
                    <a:pt x="97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4738825" y="3510225"/>
              <a:ext cx="36150" cy="19475"/>
            </a:xfrm>
            <a:custGeom>
              <a:avLst/>
              <a:gdLst/>
              <a:ahLst/>
              <a:cxnLst/>
              <a:rect l="l" t="t" r="r" b="b"/>
              <a:pathLst>
                <a:path w="1446" h="779" extrusionOk="0">
                  <a:moveTo>
                    <a:pt x="76" y="1"/>
                  </a:moveTo>
                  <a:cubicBezTo>
                    <a:pt x="31" y="1"/>
                    <a:pt x="0" y="68"/>
                    <a:pt x="49" y="100"/>
                  </a:cubicBezTo>
                  <a:cubicBezTo>
                    <a:pt x="470" y="365"/>
                    <a:pt x="916" y="611"/>
                    <a:pt x="1385" y="777"/>
                  </a:cubicBezTo>
                  <a:cubicBezTo>
                    <a:pt x="1389" y="778"/>
                    <a:pt x="1392" y="779"/>
                    <a:pt x="1396" y="779"/>
                  </a:cubicBezTo>
                  <a:cubicBezTo>
                    <a:pt x="1428" y="779"/>
                    <a:pt x="1446" y="729"/>
                    <a:pt x="1414" y="714"/>
                  </a:cubicBezTo>
                  <a:cubicBezTo>
                    <a:pt x="967" y="496"/>
                    <a:pt x="524" y="279"/>
                    <a:pt x="104" y="9"/>
                  </a:cubicBezTo>
                  <a:cubicBezTo>
                    <a:pt x="94" y="3"/>
                    <a:pt x="85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4743050" y="3525800"/>
              <a:ext cx="13175" cy="5325"/>
            </a:xfrm>
            <a:custGeom>
              <a:avLst/>
              <a:gdLst/>
              <a:ahLst/>
              <a:cxnLst/>
              <a:rect l="l" t="t" r="r" b="b"/>
              <a:pathLst>
                <a:path w="527" h="213" extrusionOk="0">
                  <a:moveTo>
                    <a:pt x="48" y="0"/>
                  </a:moveTo>
                  <a:cubicBezTo>
                    <a:pt x="13" y="0"/>
                    <a:pt x="0" y="56"/>
                    <a:pt x="39" y="69"/>
                  </a:cubicBezTo>
                  <a:cubicBezTo>
                    <a:pt x="181" y="117"/>
                    <a:pt x="321" y="162"/>
                    <a:pt x="464" y="211"/>
                  </a:cubicBezTo>
                  <a:cubicBezTo>
                    <a:pt x="468" y="212"/>
                    <a:pt x="472" y="213"/>
                    <a:pt x="476" y="213"/>
                  </a:cubicBezTo>
                  <a:cubicBezTo>
                    <a:pt x="513" y="213"/>
                    <a:pt x="527" y="154"/>
                    <a:pt x="486" y="141"/>
                  </a:cubicBezTo>
                  <a:cubicBezTo>
                    <a:pt x="344" y="96"/>
                    <a:pt x="202" y="48"/>
                    <a:pt x="60" y="2"/>
                  </a:cubicBezTo>
                  <a:cubicBezTo>
                    <a:pt x="56" y="1"/>
                    <a:pt x="52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4732700" y="3546600"/>
              <a:ext cx="13625" cy="5100"/>
            </a:xfrm>
            <a:custGeom>
              <a:avLst/>
              <a:gdLst/>
              <a:ahLst/>
              <a:cxnLst/>
              <a:rect l="l" t="t" r="r" b="b"/>
              <a:pathLst>
                <a:path w="545" h="204" extrusionOk="0">
                  <a:moveTo>
                    <a:pt x="59" y="1"/>
                  </a:moveTo>
                  <a:cubicBezTo>
                    <a:pt x="15" y="1"/>
                    <a:pt x="0" y="69"/>
                    <a:pt x="47" y="82"/>
                  </a:cubicBezTo>
                  <a:cubicBezTo>
                    <a:pt x="187" y="122"/>
                    <a:pt x="329" y="160"/>
                    <a:pt x="471" y="202"/>
                  </a:cubicBezTo>
                  <a:cubicBezTo>
                    <a:pt x="476" y="203"/>
                    <a:pt x="480" y="204"/>
                    <a:pt x="484" y="204"/>
                  </a:cubicBezTo>
                  <a:cubicBezTo>
                    <a:pt x="527" y="204"/>
                    <a:pt x="544" y="134"/>
                    <a:pt x="495" y="121"/>
                  </a:cubicBezTo>
                  <a:cubicBezTo>
                    <a:pt x="353" y="81"/>
                    <a:pt x="214" y="43"/>
                    <a:pt x="72" y="3"/>
                  </a:cubicBezTo>
                  <a:cubicBezTo>
                    <a:pt x="68" y="2"/>
                    <a:pt x="63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4744950" y="3561675"/>
              <a:ext cx="39200" cy="4575"/>
            </a:xfrm>
            <a:custGeom>
              <a:avLst/>
              <a:gdLst/>
              <a:ahLst/>
              <a:cxnLst/>
              <a:rect l="l" t="t" r="r" b="b"/>
              <a:pathLst>
                <a:path w="1568" h="183" extrusionOk="0">
                  <a:moveTo>
                    <a:pt x="69" y="1"/>
                  </a:moveTo>
                  <a:cubicBezTo>
                    <a:pt x="1" y="1"/>
                    <a:pt x="0" y="116"/>
                    <a:pt x="75" y="128"/>
                  </a:cubicBezTo>
                  <a:cubicBezTo>
                    <a:pt x="314" y="164"/>
                    <a:pt x="555" y="182"/>
                    <a:pt x="795" y="182"/>
                  </a:cubicBezTo>
                  <a:cubicBezTo>
                    <a:pt x="1040" y="182"/>
                    <a:pt x="1285" y="163"/>
                    <a:pt x="1529" y="124"/>
                  </a:cubicBezTo>
                  <a:cubicBezTo>
                    <a:pt x="1568" y="117"/>
                    <a:pt x="1562" y="52"/>
                    <a:pt x="1524" y="52"/>
                  </a:cubicBezTo>
                  <a:cubicBezTo>
                    <a:pt x="1524" y="52"/>
                    <a:pt x="1523" y="53"/>
                    <a:pt x="1522" y="53"/>
                  </a:cubicBezTo>
                  <a:cubicBezTo>
                    <a:pt x="1357" y="64"/>
                    <a:pt x="1192" y="70"/>
                    <a:pt x="1027" y="70"/>
                  </a:cubicBezTo>
                  <a:cubicBezTo>
                    <a:pt x="710" y="70"/>
                    <a:pt x="393" y="48"/>
                    <a:pt x="80" y="1"/>
                  </a:cubicBezTo>
                  <a:cubicBezTo>
                    <a:pt x="77" y="1"/>
                    <a:pt x="73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4704350" y="3494325"/>
              <a:ext cx="18825" cy="5150"/>
            </a:xfrm>
            <a:custGeom>
              <a:avLst/>
              <a:gdLst/>
              <a:ahLst/>
              <a:cxnLst/>
              <a:rect l="l" t="t" r="r" b="b"/>
              <a:pathLst>
                <a:path w="753" h="206" extrusionOk="0">
                  <a:moveTo>
                    <a:pt x="41" y="0"/>
                  </a:moveTo>
                  <a:cubicBezTo>
                    <a:pt x="11" y="0"/>
                    <a:pt x="0" y="49"/>
                    <a:pt x="33" y="55"/>
                  </a:cubicBezTo>
                  <a:lnTo>
                    <a:pt x="704" y="204"/>
                  </a:lnTo>
                  <a:cubicBezTo>
                    <a:pt x="707" y="205"/>
                    <a:pt x="709" y="205"/>
                    <a:pt x="711" y="205"/>
                  </a:cubicBezTo>
                  <a:cubicBezTo>
                    <a:pt x="742" y="205"/>
                    <a:pt x="753" y="157"/>
                    <a:pt x="720" y="149"/>
                  </a:cubicBezTo>
                  <a:cubicBezTo>
                    <a:pt x="497" y="101"/>
                    <a:pt x="273" y="51"/>
                    <a:pt x="49" y="1"/>
                  </a:cubicBezTo>
                  <a:cubicBezTo>
                    <a:pt x="46" y="1"/>
                    <a:pt x="4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4653625" y="3496675"/>
              <a:ext cx="15600" cy="4700"/>
            </a:xfrm>
            <a:custGeom>
              <a:avLst/>
              <a:gdLst/>
              <a:ahLst/>
              <a:cxnLst/>
              <a:rect l="l" t="t" r="r" b="b"/>
              <a:pathLst>
                <a:path w="624" h="188" extrusionOk="0">
                  <a:moveTo>
                    <a:pt x="51" y="1"/>
                  </a:moveTo>
                  <a:cubicBezTo>
                    <a:pt x="24" y="1"/>
                    <a:pt x="3" y="28"/>
                    <a:pt x="2" y="51"/>
                  </a:cubicBezTo>
                  <a:cubicBezTo>
                    <a:pt x="1" y="82"/>
                    <a:pt x="23" y="100"/>
                    <a:pt x="49" y="104"/>
                  </a:cubicBezTo>
                  <a:lnTo>
                    <a:pt x="571" y="187"/>
                  </a:lnTo>
                  <a:cubicBezTo>
                    <a:pt x="573" y="187"/>
                    <a:pt x="576" y="187"/>
                    <a:pt x="578" y="187"/>
                  </a:cubicBezTo>
                  <a:cubicBezTo>
                    <a:pt x="602" y="187"/>
                    <a:pt x="621" y="162"/>
                    <a:pt x="622" y="140"/>
                  </a:cubicBezTo>
                  <a:cubicBezTo>
                    <a:pt x="623" y="112"/>
                    <a:pt x="601" y="92"/>
                    <a:pt x="574" y="89"/>
                  </a:cubicBezTo>
                  <a:cubicBezTo>
                    <a:pt x="401" y="60"/>
                    <a:pt x="229" y="29"/>
                    <a:pt x="55" y="1"/>
                  </a:cubicBezTo>
                  <a:cubicBezTo>
                    <a:pt x="53" y="1"/>
                    <a:pt x="5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4668400" y="3523300"/>
              <a:ext cx="35325" cy="16650"/>
            </a:xfrm>
            <a:custGeom>
              <a:avLst/>
              <a:gdLst/>
              <a:ahLst/>
              <a:cxnLst/>
              <a:rect l="l" t="t" r="r" b="b"/>
              <a:pathLst>
                <a:path w="1413" h="666" extrusionOk="0">
                  <a:moveTo>
                    <a:pt x="78" y="1"/>
                  </a:moveTo>
                  <a:cubicBezTo>
                    <a:pt x="32" y="1"/>
                    <a:pt x="1" y="67"/>
                    <a:pt x="49" y="92"/>
                  </a:cubicBezTo>
                  <a:cubicBezTo>
                    <a:pt x="469" y="312"/>
                    <a:pt x="902" y="508"/>
                    <a:pt x="1349" y="663"/>
                  </a:cubicBezTo>
                  <a:cubicBezTo>
                    <a:pt x="1354" y="664"/>
                    <a:pt x="1359" y="665"/>
                    <a:pt x="1363" y="665"/>
                  </a:cubicBezTo>
                  <a:cubicBezTo>
                    <a:pt x="1401" y="665"/>
                    <a:pt x="1413" y="604"/>
                    <a:pt x="1372" y="587"/>
                  </a:cubicBezTo>
                  <a:cubicBezTo>
                    <a:pt x="939" y="416"/>
                    <a:pt x="513" y="226"/>
                    <a:pt x="102" y="7"/>
                  </a:cubicBezTo>
                  <a:cubicBezTo>
                    <a:pt x="94" y="3"/>
                    <a:pt x="86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4566825" y="3623575"/>
              <a:ext cx="53100" cy="13400"/>
            </a:xfrm>
            <a:custGeom>
              <a:avLst/>
              <a:gdLst/>
              <a:ahLst/>
              <a:cxnLst/>
              <a:rect l="l" t="t" r="r" b="b"/>
              <a:pathLst>
                <a:path w="2124" h="536" extrusionOk="0">
                  <a:moveTo>
                    <a:pt x="24" y="1"/>
                  </a:moveTo>
                  <a:cubicBezTo>
                    <a:pt x="5" y="1"/>
                    <a:pt x="1" y="36"/>
                    <a:pt x="21" y="40"/>
                  </a:cubicBezTo>
                  <a:cubicBezTo>
                    <a:pt x="710" y="196"/>
                    <a:pt x="1401" y="342"/>
                    <a:pt x="2082" y="535"/>
                  </a:cubicBezTo>
                  <a:cubicBezTo>
                    <a:pt x="2085" y="535"/>
                    <a:pt x="2087" y="536"/>
                    <a:pt x="2089" y="536"/>
                  </a:cubicBezTo>
                  <a:cubicBezTo>
                    <a:pt x="2114" y="536"/>
                    <a:pt x="2124" y="497"/>
                    <a:pt x="2096" y="489"/>
                  </a:cubicBezTo>
                  <a:cubicBezTo>
                    <a:pt x="1417" y="291"/>
                    <a:pt x="726" y="108"/>
                    <a:pt x="28" y="1"/>
                  </a:cubicBezTo>
                  <a:cubicBezTo>
                    <a:pt x="27" y="1"/>
                    <a:pt x="25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>
              <a:off x="4569050" y="3659000"/>
              <a:ext cx="25575" cy="6200"/>
            </a:xfrm>
            <a:custGeom>
              <a:avLst/>
              <a:gdLst/>
              <a:ahLst/>
              <a:cxnLst/>
              <a:rect l="l" t="t" r="r" b="b"/>
              <a:pathLst>
                <a:path w="1023" h="248" extrusionOk="0">
                  <a:moveTo>
                    <a:pt x="994" y="0"/>
                  </a:moveTo>
                  <a:cubicBezTo>
                    <a:pt x="991" y="0"/>
                    <a:pt x="989" y="1"/>
                    <a:pt x="986" y="2"/>
                  </a:cubicBezTo>
                  <a:cubicBezTo>
                    <a:pt x="669" y="87"/>
                    <a:pt x="347" y="146"/>
                    <a:pt x="24" y="202"/>
                  </a:cubicBezTo>
                  <a:cubicBezTo>
                    <a:pt x="1" y="207"/>
                    <a:pt x="2" y="247"/>
                    <a:pt x="26" y="247"/>
                  </a:cubicBezTo>
                  <a:cubicBezTo>
                    <a:pt x="27" y="247"/>
                    <a:pt x="27" y="247"/>
                    <a:pt x="28" y="247"/>
                  </a:cubicBezTo>
                  <a:cubicBezTo>
                    <a:pt x="359" y="219"/>
                    <a:pt x="678" y="148"/>
                    <a:pt x="996" y="51"/>
                  </a:cubicBezTo>
                  <a:cubicBezTo>
                    <a:pt x="1023" y="41"/>
                    <a:pt x="1018" y="0"/>
                    <a:pt x="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>
              <a:off x="4518575" y="3656750"/>
              <a:ext cx="36400" cy="6100"/>
            </a:xfrm>
            <a:custGeom>
              <a:avLst/>
              <a:gdLst/>
              <a:ahLst/>
              <a:cxnLst/>
              <a:rect l="l" t="t" r="r" b="b"/>
              <a:pathLst>
                <a:path w="1456" h="244" extrusionOk="0">
                  <a:moveTo>
                    <a:pt x="46" y="0"/>
                  </a:moveTo>
                  <a:cubicBezTo>
                    <a:pt x="8" y="0"/>
                    <a:pt x="0" y="66"/>
                    <a:pt x="40" y="75"/>
                  </a:cubicBezTo>
                  <a:cubicBezTo>
                    <a:pt x="485" y="180"/>
                    <a:pt x="946" y="224"/>
                    <a:pt x="1404" y="243"/>
                  </a:cubicBezTo>
                  <a:cubicBezTo>
                    <a:pt x="1405" y="243"/>
                    <a:pt x="1405" y="243"/>
                    <a:pt x="1406" y="243"/>
                  </a:cubicBezTo>
                  <a:cubicBezTo>
                    <a:pt x="1453" y="243"/>
                    <a:pt x="1455" y="172"/>
                    <a:pt x="1409" y="170"/>
                  </a:cubicBezTo>
                  <a:cubicBezTo>
                    <a:pt x="950" y="143"/>
                    <a:pt x="502" y="73"/>
                    <a:pt x="51" y="1"/>
                  </a:cubicBezTo>
                  <a:cubicBezTo>
                    <a:pt x="49" y="1"/>
                    <a:pt x="4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4536475" y="3650175"/>
              <a:ext cx="29275" cy="6125"/>
            </a:xfrm>
            <a:custGeom>
              <a:avLst/>
              <a:gdLst/>
              <a:ahLst/>
              <a:cxnLst/>
              <a:rect l="l" t="t" r="r" b="b"/>
              <a:pathLst>
                <a:path w="1171" h="245" extrusionOk="0">
                  <a:moveTo>
                    <a:pt x="77" y="0"/>
                  </a:moveTo>
                  <a:cubicBezTo>
                    <a:pt x="24" y="0"/>
                    <a:pt x="1" y="86"/>
                    <a:pt x="59" y="95"/>
                  </a:cubicBezTo>
                  <a:cubicBezTo>
                    <a:pt x="406" y="157"/>
                    <a:pt x="757" y="207"/>
                    <a:pt x="1107" y="244"/>
                  </a:cubicBezTo>
                  <a:cubicBezTo>
                    <a:pt x="1109" y="244"/>
                    <a:pt x="1111" y="244"/>
                    <a:pt x="1113" y="244"/>
                  </a:cubicBezTo>
                  <a:cubicBezTo>
                    <a:pt x="1170" y="244"/>
                    <a:pt x="1170" y="153"/>
                    <a:pt x="1111" y="146"/>
                  </a:cubicBezTo>
                  <a:cubicBezTo>
                    <a:pt x="768" y="111"/>
                    <a:pt x="426" y="64"/>
                    <a:pt x="87" y="1"/>
                  </a:cubicBezTo>
                  <a:cubicBezTo>
                    <a:pt x="84" y="1"/>
                    <a:pt x="80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4479600" y="3643875"/>
              <a:ext cx="38375" cy="4525"/>
            </a:xfrm>
            <a:custGeom>
              <a:avLst/>
              <a:gdLst/>
              <a:ahLst/>
              <a:cxnLst/>
              <a:rect l="l" t="t" r="r" b="b"/>
              <a:pathLst>
                <a:path w="1535" h="181" extrusionOk="0">
                  <a:moveTo>
                    <a:pt x="59" y="1"/>
                  </a:moveTo>
                  <a:cubicBezTo>
                    <a:pt x="1" y="1"/>
                    <a:pt x="1" y="92"/>
                    <a:pt x="58" y="96"/>
                  </a:cubicBezTo>
                  <a:cubicBezTo>
                    <a:pt x="532" y="128"/>
                    <a:pt x="1006" y="174"/>
                    <a:pt x="1481" y="181"/>
                  </a:cubicBezTo>
                  <a:cubicBezTo>
                    <a:pt x="1481" y="181"/>
                    <a:pt x="1482" y="181"/>
                    <a:pt x="1482" y="181"/>
                  </a:cubicBezTo>
                  <a:cubicBezTo>
                    <a:pt x="1532" y="181"/>
                    <a:pt x="1534" y="106"/>
                    <a:pt x="1485" y="100"/>
                  </a:cubicBezTo>
                  <a:cubicBezTo>
                    <a:pt x="1013" y="49"/>
                    <a:pt x="536" y="29"/>
                    <a:pt x="62" y="1"/>
                  </a:cubicBezTo>
                  <a:cubicBezTo>
                    <a:pt x="61" y="1"/>
                    <a:pt x="6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>
              <a:off x="4517450" y="3624150"/>
              <a:ext cx="19075" cy="2025"/>
            </a:xfrm>
            <a:custGeom>
              <a:avLst/>
              <a:gdLst/>
              <a:ahLst/>
              <a:cxnLst/>
              <a:rect l="l" t="t" r="r" b="b"/>
              <a:pathLst>
                <a:path w="763" h="81" extrusionOk="0">
                  <a:moveTo>
                    <a:pt x="53" y="1"/>
                  </a:moveTo>
                  <a:cubicBezTo>
                    <a:pt x="4" y="1"/>
                    <a:pt x="1" y="78"/>
                    <a:pt x="51" y="78"/>
                  </a:cubicBezTo>
                  <a:cubicBezTo>
                    <a:pt x="270" y="78"/>
                    <a:pt x="490" y="79"/>
                    <a:pt x="710" y="80"/>
                  </a:cubicBezTo>
                  <a:cubicBezTo>
                    <a:pt x="761" y="80"/>
                    <a:pt x="763" y="2"/>
                    <a:pt x="713" y="2"/>
                  </a:cubicBezTo>
                  <a:cubicBezTo>
                    <a:pt x="493" y="1"/>
                    <a:pt x="27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>
              <a:off x="4546725" y="3633050"/>
              <a:ext cx="21625" cy="5000"/>
            </a:xfrm>
            <a:custGeom>
              <a:avLst/>
              <a:gdLst/>
              <a:ahLst/>
              <a:cxnLst/>
              <a:rect l="l" t="t" r="r" b="b"/>
              <a:pathLst>
                <a:path w="865" h="200" extrusionOk="0">
                  <a:moveTo>
                    <a:pt x="48" y="0"/>
                  </a:moveTo>
                  <a:cubicBezTo>
                    <a:pt x="0" y="0"/>
                    <a:pt x="0" y="78"/>
                    <a:pt x="51" y="86"/>
                  </a:cubicBezTo>
                  <a:cubicBezTo>
                    <a:pt x="307" y="127"/>
                    <a:pt x="561" y="177"/>
                    <a:pt x="818" y="200"/>
                  </a:cubicBezTo>
                  <a:cubicBezTo>
                    <a:pt x="819" y="200"/>
                    <a:pt x="820" y="200"/>
                    <a:pt x="821" y="200"/>
                  </a:cubicBezTo>
                  <a:cubicBezTo>
                    <a:pt x="858" y="200"/>
                    <a:pt x="865" y="141"/>
                    <a:pt x="829" y="133"/>
                  </a:cubicBezTo>
                  <a:cubicBezTo>
                    <a:pt x="574" y="75"/>
                    <a:pt x="314" y="42"/>
                    <a:pt x="56" y="1"/>
                  </a:cubicBezTo>
                  <a:cubicBezTo>
                    <a:pt x="53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4464950" y="3826400"/>
              <a:ext cx="18050" cy="15525"/>
            </a:xfrm>
            <a:custGeom>
              <a:avLst/>
              <a:gdLst/>
              <a:ahLst/>
              <a:cxnLst/>
              <a:rect l="l" t="t" r="r" b="b"/>
              <a:pathLst>
                <a:path w="722" h="621" extrusionOk="0">
                  <a:moveTo>
                    <a:pt x="654" y="0"/>
                  </a:moveTo>
                  <a:cubicBezTo>
                    <a:pt x="644" y="0"/>
                    <a:pt x="634" y="4"/>
                    <a:pt x="625" y="12"/>
                  </a:cubicBezTo>
                  <a:cubicBezTo>
                    <a:pt x="427" y="191"/>
                    <a:pt x="228" y="368"/>
                    <a:pt x="31" y="550"/>
                  </a:cubicBezTo>
                  <a:cubicBezTo>
                    <a:pt x="1" y="578"/>
                    <a:pt x="29" y="620"/>
                    <a:pt x="61" y="620"/>
                  </a:cubicBezTo>
                  <a:cubicBezTo>
                    <a:pt x="70" y="620"/>
                    <a:pt x="79" y="617"/>
                    <a:pt x="88" y="609"/>
                  </a:cubicBezTo>
                  <a:cubicBezTo>
                    <a:pt x="288" y="432"/>
                    <a:pt x="489" y="255"/>
                    <a:pt x="688" y="77"/>
                  </a:cubicBezTo>
                  <a:cubicBezTo>
                    <a:pt x="721" y="47"/>
                    <a:pt x="690" y="0"/>
                    <a:pt x="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>
              <a:off x="4489150" y="3815425"/>
              <a:ext cx="19575" cy="14250"/>
            </a:xfrm>
            <a:custGeom>
              <a:avLst/>
              <a:gdLst/>
              <a:ahLst/>
              <a:cxnLst/>
              <a:rect l="l" t="t" r="r" b="b"/>
              <a:pathLst>
                <a:path w="783" h="570" extrusionOk="0">
                  <a:moveTo>
                    <a:pt x="727" y="0"/>
                  </a:moveTo>
                  <a:cubicBezTo>
                    <a:pt x="721" y="0"/>
                    <a:pt x="716" y="2"/>
                    <a:pt x="710" y="6"/>
                  </a:cubicBezTo>
                  <a:cubicBezTo>
                    <a:pt x="487" y="169"/>
                    <a:pt x="262" y="331"/>
                    <a:pt x="36" y="494"/>
                  </a:cubicBezTo>
                  <a:cubicBezTo>
                    <a:pt x="0" y="522"/>
                    <a:pt x="22" y="569"/>
                    <a:pt x="56" y="569"/>
                  </a:cubicBezTo>
                  <a:cubicBezTo>
                    <a:pt x="65" y="569"/>
                    <a:pt x="75" y="566"/>
                    <a:pt x="84" y="559"/>
                  </a:cubicBezTo>
                  <a:cubicBezTo>
                    <a:pt x="309" y="394"/>
                    <a:pt x="531" y="231"/>
                    <a:pt x="756" y="67"/>
                  </a:cubicBezTo>
                  <a:cubicBezTo>
                    <a:pt x="783" y="45"/>
                    <a:pt x="756" y="0"/>
                    <a:pt x="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>
              <a:off x="4468300" y="3842425"/>
              <a:ext cx="13050" cy="9775"/>
            </a:xfrm>
            <a:custGeom>
              <a:avLst/>
              <a:gdLst/>
              <a:ahLst/>
              <a:cxnLst/>
              <a:rect l="l" t="t" r="r" b="b"/>
              <a:pathLst>
                <a:path w="522" h="391" extrusionOk="0">
                  <a:moveTo>
                    <a:pt x="469" y="0"/>
                  </a:moveTo>
                  <a:cubicBezTo>
                    <a:pt x="462" y="0"/>
                    <a:pt x="455" y="2"/>
                    <a:pt x="449" y="7"/>
                  </a:cubicBezTo>
                  <a:cubicBezTo>
                    <a:pt x="308" y="107"/>
                    <a:pt x="171" y="207"/>
                    <a:pt x="30" y="308"/>
                  </a:cubicBezTo>
                  <a:cubicBezTo>
                    <a:pt x="10" y="320"/>
                    <a:pt x="0" y="343"/>
                    <a:pt x="12" y="366"/>
                  </a:cubicBezTo>
                  <a:cubicBezTo>
                    <a:pt x="20" y="380"/>
                    <a:pt x="37" y="390"/>
                    <a:pt x="53" y="390"/>
                  </a:cubicBezTo>
                  <a:cubicBezTo>
                    <a:pt x="60" y="390"/>
                    <a:pt x="67" y="388"/>
                    <a:pt x="73" y="384"/>
                  </a:cubicBezTo>
                  <a:cubicBezTo>
                    <a:pt x="213" y="285"/>
                    <a:pt x="351" y="184"/>
                    <a:pt x="491" y="83"/>
                  </a:cubicBezTo>
                  <a:cubicBezTo>
                    <a:pt x="511" y="71"/>
                    <a:pt x="521" y="46"/>
                    <a:pt x="508" y="24"/>
                  </a:cubicBezTo>
                  <a:cubicBezTo>
                    <a:pt x="502" y="10"/>
                    <a:pt x="485" y="0"/>
                    <a:pt x="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4"/>
            <p:cNvSpPr/>
            <p:nvPr/>
          </p:nvSpPr>
          <p:spPr>
            <a:xfrm>
              <a:off x="4451300" y="3857100"/>
              <a:ext cx="21675" cy="8725"/>
            </a:xfrm>
            <a:custGeom>
              <a:avLst/>
              <a:gdLst/>
              <a:ahLst/>
              <a:cxnLst/>
              <a:rect l="l" t="t" r="r" b="b"/>
              <a:pathLst>
                <a:path w="867" h="349" extrusionOk="0">
                  <a:moveTo>
                    <a:pt x="807" y="0"/>
                  </a:moveTo>
                  <a:cubicBezTo>
                    <a:pt x="802" y="0"/>
                    <a:pt x="797" y="1"/>
                    <a:pt x="791" y="3"/>
                  </a:cubicBezTo>
                  <a:cubicBezTo>
                    <a:pt x="546" y="88"/>
                    <a:pt x="299" y="172"/>
                    <a:pt x="52" y="254"/>
                  </a:cubicBezTo>
                  <a:cubicBezTo>
                    <a:pt x="1" y="272"/>
                    <a:pt x="12" y="349"/>
                    <a:pt x="58" y="349"/>
                  </a:cubicBezTo>
                  <a:cubicBezTo>
                    <a:pt x="62" y="349"/>
                    <a:pt x="68" y="348"/>
                    <a:pt x="73" y="346"/>
                  </a:cubicBezTo>
                  <a:cubicBezTo>
                    <a:pt x="320" y="264"/>
                    <a:pt x="567" y="182"/>
                    <a:pt x="812" y="98"/>
                  </a:cubicBezTo>
                  <a:cubicBezTo>
                    <a:pt x="867" y="81"/>
                    <a:pt x="854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4"/>
            <p:cNvSpPr/>
            <p:nvPr/>
          </p:nvSpPr>
          <p:spPr>
            <a:xfrm>
              <a:off x="4483550" y="3851850"/>
              <a:ext cx="19900" cy="9125"/>
            </a:xfrm>
            <a:custGeom>
              <a:avLst/>
              <a:gdLst/>
              <a:ahLst/>
              <a:cxnLst/>
              <a:rect l="l" t="t" r="r" b="b"/>
              <a:pathLst>
                <a:path w="796" h="365" extrusionOk="0">
                  <a:moveTo>
                    <a:pt x="743" y="1"/>
                  </a:moveTo>
                  <a:cubicBezTo>
                    <a:pt x="735" y="1"/>
                    <a:pt x="726" y="2"/>
                    <a:pt x="718" y="6"/>
                  </a:cubicBezTo>
                  <a:lnTo>
                    <a:pt x="30" y="277"/>
                  </a:lnTo>
                  <a:cubicBezTo>
                    <a:pt x="6" y="285"/>
                    <a:pt x="1" y="319"/>
                    <a:pt x="10" y="341"/>
                  </a:cubicBezTo>
                  <a:cubicBezTo>
                    <a:pt x="20" y="357"/>
                    <a:pt x="36" y="364"/>
                    <a:pt x="52" y="364"/>
                  </a:cubicBezTo>
                  <a:cubicBezTo>
                    <a:pt x="59" y="364"/>
                    <a:pt x="67" y="363"/>
                    <a:pt x="74" y="360"/>
                  </a:cubicBezTo>
                  <a:lnTo>
                    <a:pt x="764" y="91"/>
                  </a:lnTo>
                  <a:cubicBezTo>
                    <a:pt x="789" y="81"/>
                    <a:pt x="795" y="45"/>
                    <a:pt x="784" y="24"/>
                  </a:cubicBezTo>
                  <a:cubicBezTo>
                    <a:pt x="774" y="8"/>
                    <a:pt x="759" y="1"/>
                    <a:pt x="7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4"/>
            <p:cNvSpPr/>
            <p:nvPr/>
          </p:nvSpPr>
          <p:spPr>
            <a:xfrm>
              <a:off x="4512700" y="4019650"/>
              <a:ext cx="5200" cy="46475"/>
            </a:xfrm>
            <a:custGeom>
              <a:avLst/>
              <a:gdLst/>
              <a:ahLst/>
              <a:cxnLst/>
              <a:rect l="l" t="t" r="r" b="b"/>
              <a:pathLst>
                <a:path w="208" h="1859" extrusionOk="0">
                  <a:moveTo>
                    <a:pt x="180" y="1"/>
                  </a:moveTo>
                  <a:cubicBezTo>
                    <a:pt x="166" y="1"/>
                    <a:pt x="150" y="10"/>
                    <a:pt x="148" y="27"/>
                  </a:cubicBezTo>
                  <a:cubicBezTo>
                    <a:pt x="70" y="619"/>
                    <a:pt x="1" y="1229"/>
                    <a:pt x="31" y="1829"/>
                  </a:cubicBezTo>
                  <a:cubicBezTo>
                    <a:pt x="32" y="1848"/>
                    <a:pt x="47" y="1859"/>
                    <a:pt x="61" y="1859"/>
                  </a:cubicBezTo>
                  <a:cubicBezTo>
                    <a:pt x="74" y="1859"/>
                    <a:pt x="87" y="1850"/>
                    <a:pt x="87" y="1830"/>
                  </a:cubicBezTo>
                  <a:cubicBezTo>
                    <a:pt x="126" y="1229"/>
                    <a:pt x="136" y="629"/>
                    <a:pt x="205" y="29"/>
                  </a:cubicBezTo>
                  <a:cubicBezTo>
                    <a:pt x="208" y="10"/>
                    <a:pt x="195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4"/>
            <p:cNvSpPr/>
            <p:nvPr/>
          </p:nvSpPr>
          <p:spPr>
            <a:xfrm>
              <a:off x="4526225" y="4002700"/>
              <a:ext cx="2125" cy="26825"/>
            </a:xfrm>
            <a:custGeom>
              <a:avLst/>
              <a:gdLst/>
              <a:ahLst/>
              <a:cxnLst/>
              <a:rect l="l" t="t" r="r" b="b"/>
              <a:pathLst>
                <a:path w="85" h="1073" extrusionOk="0">
                  <a:moveTo>
                    <a:pt x="74" y="0"/>
                  </a:moveTo>
                  <a:cubicBezTo>
                    <a:pt x="69" y="0"/>
                    <a:pt x="63" y="4"/>
                    <a:pt x="63" y="10"/>
                  </a:cubicBezTo>
                  <a:cubicBezTo>
                    <a:pt x="26" y="353"/>
                    <a:pt x="3" y="700"/>
                    <a:pt x="0" y="1046"/>
                  </a:cubicBezTo>
                  <a:cubicBezTo>
                    <a:pt x="0" y="1063"/>
                    <a:pt x="14" y="1072"/>
                    <a:pt x="28" y="1072"/>
                  </a:cubicBezTo>
                  <a:cubicBezTo>
                    <a:pt x="42" y="1072"/>
                    <a:pt x="55" y="1064"/>
                    <a:pt x="56" y="1046"/>
                  </a:cubicBezTo>
                  <a:cubicBezTo>
                    <a:pt x="54" y="701"/>
                    <a:pt x="61" y="353"/>
                    <a:pt x="84" y="10"/>
                  </a:cubicBezTo>
                  <a:cubicBezTo>
                    <a:pt x="84" y="4"/>
                    <a:pt x="7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4"/>
            <p:cNvSpPr/>
            <p:nvPr/>
          </p:nvSpPr>
          <p:spPr>
            <a:xfrm>
              <a:off x="4532850" y="4037425"/>
              <a:ext cx="1550" cy="11275"/>
            </a:xfrm>
            <a:custGeom>
              <a:avLst/>
              <a:gdLst/>
              <a:ahLst/>
              <a:cxnLst/>
              <a:rect l="l" t="t" r="r" b="b"/>
              <a:pathLst>
                <a:path w="62" h="451" extrusionOk="0">
                  <a:moveTo>
                    <a:pt x="30" y="1"/>
                  </a:moveTo>
                  <a:cubicBezTo>
                    <a:pt x="15" y="1"/>
                    <a:pt x="1" y="10"/>
                    <a:pt x="1" y="28"/>
                  </a:cubicBezTo>
                  <a:cubicBezTo>
                    <a:pt x="2" y="160"/>
                    <a:pt x="5" y="291"/>
                    <a:pt x="8" y="423"/>
                  </a:cubicBezTo>
                  <a:cubicBezTo>
                    <a:pt x="8" y="441"/>
                    <a:pt x="22" y="451"/>
                    <a:pt x="36" y="451"/>
                  </a:cubicBezTo>
                  <a:cubicBezTo>
                    <a:pt x="49" y="451"/>
                    <a:pt x="62" y="442"/>
                    <a:pt x="62" y="424"/>
                  </a:cubicBezTo>
                  <a:lnTo>
                    <a:pt x="62" y="31"/>
                  </a:lnTo>
                  <a:cubicBezTo>
                    <a:pt x="62" y="11"/>
                    <a:pt x="46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>
              <a:off x="4526150" y="4052925"/>
              <a:ext cx="1650" cy="20975"/>
            </a:xfrm>
            <a:custGeom>
              <a:avLst/>
              <a:gdLst/>
              <a:ahLst/>
              <a:cxnLst/>
              <a:rect l="l" t="t" r="r" b="b"/>
              <a:pathLst>
                <a:path w="66" h="839" extrusionOk="0">
                  <a:moveTo>
                    <a:pt x="24" y="1"/>
                  </a:moveTo>
                  <a:cubicBezTo>
                    <a:pt x="13" y="1"/>
                    <a:pt x="3" y="7"/>
                    <a:pt x="3" y="21"/>
                  </a:cubicBezTo>
                  <a:cubicBezTo>
                    <a:pt x="2" y="284"/>
                    <a:pt x="2" y="543"/>
                    <a:pt x="1" y="806"/>
                  </a:cubicBezTo>
                  <a:cubicBezTo>
                    <a:pt x="1" y="827"/>
                    <a:pt x="18" y="839"/>
                    <a:pt x="35" y="839"/>
                  </a:cubicBezTo>
                  <a:cubicBezTo>
                    <a:pt x="51" y="839"/>
                    <a:pt x="66" y="829"/>
                    <a:pt x="66" y="809"/>
                  </a:cubicBezTo>
                  <a:cubicBezTo>
                    <a:pt x="60" y="548"/>
                    <a:pt x="53" y="285"/>
                    <a:pt x="49" y="23"/>
                  </a:cubicBezTo>
                  <a:cubicBezTo>
                    <a:pt x="47" y="8"/>
                    <a:pt x="35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>
              <a:off x="4530200" y="4074525"/>
              <a:ext cx="4925" cy="11700"/>
            </a:xfrm>
            <a:custGeom>
              <a:avLst/>
              <a:gdLst/>
              <a:ahLst/>
              <a:cxnLst/>
              <a:rect l="l" t="t" r="r" b="b"/>
              <a:pathLst>
                <a:path w="197" h="468" extrusionOk="0">
                  <a:moveTo>
                    <a:pt x="146" y="1"/>
                  </a:moveTo>
                  <a:cubicBezTo>
                    <a:pt x="127" y="1"/>
                    <a:pt x="107" y="13"/>
                    <a:pt x="102" y="33"/>
                  </a:cubicBezTo>
                  <a:cubicBezTo>
                    <a:pt x="71" y="159"/>
                    <a:pt x="39" y="282"/>
                    <a:pt x="7" y="409"/>
                  </a:cubicBezTo>
                  <a:cubicBezTo>
                    <a:pt x="0" y="431"/>
                    <a:pt x="12" y="458"/>
                    <a:pt x="37" y="465"/>
                  </a:cubicBezTo>
                  <a:cubicBezTo>
                    <a:pt x="41" y="467"/>
                    <a:pt x="46" y="467"/>
                    <a:pt x="50" y="467"/>
                  </a:cubicBezTo>
                  <a:cubicBezTo>
                    <a:pt x="70" y="467"/>
                    <a:pt x="91" y="455"/>
                    <a:pt x="95" y="436"/>
                  </a:cubicBezTo>
                  <a:lnTo>
                    <a:pt x="189" y="60"/>
                  </a:lnTo>
                  <a:cubicBezTo>
                    <a:pt x="196" y="37"/>
                    <a:pt x="185" y="10"/>
                    <a:pt x="159" y="3"/>
                  </a:cubicBezTo>
                  <a:cubicBezTo>
                    <a:pt x="155" y="2"/>
                    <a:pt x="151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4547475" y="4053525"/>
              <a:ext cx="4025" cy="13325"/>
            </a:xfrm>
            <a:custGeom>
              <a:avLst/>
              <a:gdLst/>
              <a:ahLst/>
              <a:cxnLst/>
              <a:rect l="l" t="t" r="r" b="b"/>
              <a:pathLst>
                <a:path w="161" h="533" extrusionOk="0">
                  <a:moveTo>
                    <a:pt x="103" y="0"/>
                  </a:moveTo>
                  <a:cubicBezTo>
                    <a:pt x="73" y="0"/>
                    <a:pt x="54" y="24"/>
                    <a:pt x="50" y="51"/>
                  </a:cubicBezTo>
                  <a:cubicBezTo>
                    <a:pt x="34" y="192"/>
                    <a:pt x="20" y="332"/>
                    <a:pt x="3" y="473"/>
                  </a:cubicBezTo>
                  <a:cubicBezTo>
                    <a:pt x="0" y="502"/>
                    <a:pt x="29" y="531"/>
                    <a:pt x="57" y="532"/>
                  </a:cubicBezTo>
                  <a:cubicBezTo>
                    <a:pt x="58" y="532"/>
                    <a:pt x="59" y="532"/>
                    <a:pt x="60" y="532"/>
                  </a:cubicBezTo>
                  <a:cubicBezTo>
                    <a:pt x="91" y="532"/>
                    <a:pt x="112" y="507"/>
                    <a:pt x="115" y="477"/>
                  </a:cubicBezTo>
                  <a:lnTo>
                    <a:pt x="156" y="57"/>
                  </a:lnTo>
                  <a:cubicBezTo>
                    <a:pt x="161" y="27"/>
                    <a:pt x="134" y="2"/>
                    <a:pt x="105" y="0"/>
                  </a:cubicBezTo>
                  <a:cubicBezTo>
                    <a:pt x="104" y="0"/>
                    <a:pt x="103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4651900" y="4062650"/>
              <a:ext cx="29350" cy="17075"/>
            </a:xfrm>
            <a:custGeom>
              <a:avLst/>
              <a:gdLst/>
              <a:ahLst/>
              <a:cxnLst/>
              <a:rect l="l" t="t" r="r" b="b"/>
              <a:pathLst>
                <a:path w="1174" h="683" extrusionOk="0">
                  <a:moveTo>
                    <a:pt x="52" y="0"/>
                  </a:moveTo>
                  <a:cubicBezTo>
                    <a:pt x="22" y="0"/>
                    <a:pt x="1" y="45"/>
                    <a:pt x="34" y="65"/>
                  </a:cubicBezTo>
                  <a:cubicBezTo>
                    <a:pt x="389" y="271"/>
                    <a:pt x="744" y="479"/>
                    <a:pt x="1101" y="678"/>
                  </a:cubicBezTo>
                  <a:cubicBezTo>
                    <a:pt x="1107" y="681"/>
                    <a:pt x="1113" y="682"/>
                    <a:pt x="1119" y="682"/>
                  </a:cubicBezTo>
                  <a:cubicBezTo>
                    <a:pt x="1151" y="682"/>
                    <a:pt x="1173" y="636"/>
                    <a:pt x="1138" y="616"/>
                  </a:cubicBezTo>
                  <a:cubicBezTo>
                    <a:pt x="786" y="408"/>
                    <a:pt x="427" y="208"/>
                    <a:pt x="70" y="5"/>
                  </a:cubicBezTo>
                  <a:cubicBezTo>
                    <a:pt x="64" y="2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4634325" y="4080925"/>
              <a:ext cx="4100" cy="15500"/>
            </a:xfrm>
            <a:custGeom>
              <a:avLst/>
              <a:gdLst/>
              <a:ahLst/>
              <a:cxnLst/>
              <a:rect l="l" t="t" r="r" b="b"/>
              <a:pathLst>
                <a:path w="164" h="620" extrusionOk="0">
                  <a:moveTo>
                    <a:pt x="122" y="1"/>
                  </a:moveTo>
                  <a:cubicBezTo>
                    <a:pt x="104" y="1"/>
                    <a:pt x="93" y="15"/>
                    <a:pt x="89" y="34"/>
                  </a:cubicBezTo>
                  <a:cubicBezTo>
                    <a:pt x="60" y="217"/>
                    <a:pt x="32" y="398"/>
                    <a:pt x="4" y="580"/>
                  </a:cubicBezTo>
                  <a:cubicBezTo>
                    <a:pt x="1" y="600"/>
                    <a:pt x="22" y="619"/>
                    <a:pt x="39" y="619"/>
                  </a:cubicBezTo>
                  <a:cubicBezTo>
                    <a:pt x="40" y="620"/>
                    <a:pt x="41" y="620"/>
                    <a:pt x="42" y="620"/>
                  </a:cubicBezTo>
                  <a:cubicBezTo>
                    <a:pt x="61" y="620"/>
                    <a:pt x="75" y="603"/>
                    <a:pt x="79" y="584"/>
                  </a:cubicBezTo>
                  <a:cubicBezTo>
                    <a:pt x="107" y="402"/>
                    <a:pt x="134" y="221"/>
                    <a:pt x="160" y="38"/>
                  </a:cubicBezTo>
                  <a:cubicBezTo>
                    <a:pt x="164" y="18"/>
                    <a:pt x="144" y="1"/>
                    <a:pt x="127" y="1"/>
                  </a:cubicBezTo>
                  <a:cubicBezTo>
                    <a:pt x="125" y="1"/>
                    <a:pt x="12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5065900" y="2144325"/>
              <a:ext cx="883525" cy="904625"/>
            </a:xfrm>
            <a:custGeom>
              <a:avLst/>
              <a:gdLst/>
              <a:ahLst/>
              <a:cxnLst/>
              <a:rect l="l" t="t" r="r" b="b"/>
              <a:pathLst>
                <a:path w="35341" h="36185" extrusionOk="0">
                  <a:moveTo>
                    <a:pt x="19954" y="298"/>
                  </a:moveTo>
                  <a:cubicBezTo>
                    <a:pt x="20846" y="965"/>
                    <a:pt x="21590" y="1826"/>
                    <a:pt x="22171" y="2781"/>
                  </a:cubicBezTo>
                  <a:cubicBezTo>
                    <a:pt x="22112" y="3067"/>
                    <a:pt x="21878" y="3263"/>
                    <a:pt x="21653" y="3429"/>
                  </a:cubicBezTo>
                  <a:cubicBezTo>
                    <a:pt x="21402" y="3615"/>
                    <a:pt x="21154" y="3804"/>
                    <a:pt x="20911" y="4001"/>
                  </a:cubicBezTo>
                  <a:cubicBezTo>
                    <a:pt x="20663" y="4200"/>
                    <a:pt x="20423" y="4408"/>
                    <a:pt x="20189" y="4625"/>
                  </a:cubicBezTo>
                  <a:cubicBezTo>
                    <a:pt x="20073" y="4733"/>
                    <a:pt x="19959" y="4845"/>
                    <a:pt x="19847" y="4959"/>
                  </a:cubicBezTo>
                  <a:cubicBezTo>
                    <a:pt x="19830" y="4976"/>
                    <a:pt x="19771" y="5048"/>
                    <a:pt x="19707" y="5116"/>
                  </a:cubicBezTo>
                  <a:cubicBezTo>
                    <a:pt x="19830" y="3511"/>
                    <a:pt x="19917" y="1904"/>
                    <a:pt x="19954" y="298"/>
                  </a:cubicBezTo>
                  <a:close/>
                  <a:moveTo>
                    <a:pt x="19695" y="454"/>
                  </a:moveTo>
                  <a:cubicBezTo>
                    <a:pt x="19612" y="2029"/>
                    <a:pt x="19518" y="3599"/>
                    <a:pt x="19398" y="5171"/>
                  </a:cubicBezTo>
                  <a:cubicBezTo>
                    <a:pt x="18775" y="4299"/>
                    <a:pt x="18125" y="3449"/>
                    <a:pt x="17451" y="2613"/>
                  </a:cubicBezTo>
                  <a:cubicBezTo>
                    <a:pt x="18114" y="1813"/>
                    <a:pt x="18865" y="1088"/>
                    <a:pt x="19695" y="454"/>
                  </a:cubicBezTo>
                  <a:close/>
                  <a:moveTo>
                    <a:pt x="22293" y="2995"/>
                  </a:moveTo>
                  <a:cubicBezTo>
                    <a:pt x="22452" y="3272"/>
                    <a:pt x="22600" y="3554"/>
                    <a:pt x="22732" y="3842"/>
                  </a:cubicBezTo>
                  <a:cubicBezTo>
                    <a:pt x="22845" y="4087"/>
                    <a:pt x="22944" y="4336"/>
                    <a:pt x="23037" y="4587"/>
                  </a:cubicBezTo>
                  <a:cubicBezTo>
                    <a:pt x="22486" y="5137"/>
                    <a:pt x="21781" y="5545"/>
                    <a:pt x="21144" y="5984"/>
                  </a:cubicBezTo>
                  <a:cubicBezTo>
                    <a:pt x="20809" y="6217"/>
                    <a:pt x="20473" y="6450"/>
                    <a:pt x="20138" y="6680"/>
                  </a:cubicBezTo>
                  <a:cubicBezTo>
                    <a:pt x="19941" y="6816"/>
                    <a:pt x="19737" y="6938"/>
                    <a:pt x="19534" y="7058"/>
                  </a:cubicBezTo>
                  <a:cubicBezTo>
                    <a:pt x="19586" y="6494"/>
                    <a:pt x="19643" y="5930"/>
                    <a:pt x="19687" y="5366"/>
                  </a:cubicBezTo>
                  <a:cubicBezTo>
                    <a:pt x="19840" y="5281"/>
                    <a:pt x="20005" y="5076"/>
                    <a:pt x="20066" y="5017"/>
                  </a:cubicBezTo>
                  <a:cubicBezTo>
                    <a:pt x="20344" y="4736"/>
                    <a:pt x="20629" y="4465"/>
                    <a:pt x="20928" y="4209"/>
                  </a:cubicBezTo>
                  <a:cubicBezTo>
                    <a:pt x="21219" y="3961"/>
                    <a:pt x="21534" y="3747"/>
                    <a:pt x="21838" y="3516"/>
                  </a:cubicBezTo>
                  <a:cubicBezTo>
                    <a:pt x="22025" y="3374"/>
                    <a:pt x="22201" y="3208"/>
                    <a:pt x="22293" y="2995"/>
                  </a:cubicBezTo>
                  <a:close/>
                  <a:moveTo>
                    <a:pt x="17370" y="2714"/>
                  </a:moveTo>
                  <a:cubicBezTo>
                    <a:pt x="18054" y="3618"/>
                    <a:pt x="18718" y="4537"/>
                    <a:pt x="19376" y="5459"/>
                  </a:cubicBezTo>
                  <a:cubicBezTo>
                    <a:pt x="19331" y="6008"/>
                    <a:pt x="19285" y="6556"/>
                    <a:pt x="19232" y="7102"/>
                  </a:cubicBezTo>
                  <a:cubicBezTo>
                    <a:pt x="19006" y="6855"/>
                    <a:pt x="18746" y="6637"/>
                    <a:pt x="18507" y="6409"/>
                  </a:cubicBezTo>
                  <a:cubicBezTo>
                    <a:pt x="18251" y="6165"/>
                    <a:pt x="17997" y="5918"/>
                    <a:pt x="17747" y="5665"/>
                  </a:cubicBezTo>
                  <a:cubicBezTo>
                    <a:pt x="17491" y="5408"/>
                    <a:pt x="17235" y="5147"/>
                    <a:pt x="16983" y="4883"/>
                  </a:cubicBezTo>
                  <a:cubicBezTo>
                    <a:pt x="16854" y="4749"/>
                    <a:pt x="16726" y="4611"/>
                    <a:pt x="16597" y="4476"/>
                  </a:cubicBezTo>
                  <a:cubicBezTo>
                    <a:pt x="16507" y="4381"/>
                    <a:pt x="16422" y="4282"/>
                    <a:pt x="16320" y="4202"/>
                  </a:cubicBezTo>
                  <a:cubicBezTo>
                    <a:pt x="16638" y="3685"/>
                    <a:pt x="16988" y="3188"/>
                    <a:pt x="17370" y="2714"/>
                  </a:cubicBezTo>
                  <a:close/>
                  <a:moveTo>
                    <a:pt x="16228" y="4357"/>
                  </a:moveTo>
                  <a:cubicBezTo>
                    <a:pt x="16292" y="4445"/>
                    <a:pt x="16364" y="4527"/>
                    <a:pt x="16439" y="4611"/>
                  </a:cubicBezTo>
                  <a:cubicBezTo>
                    <a:pt x="16564" y="4749"/>
                    <a:pt x="16695" y="4885"/>
                    <a:pt x="16824" y="5022"/>
                  </a:cubicBezTo>
                  <a:cubicBezTo>
                    <a:pt x="17066" y="5279"/>
                    <a:pt x="17313" y="5533"/>
                    <a:pt x="17563" y="5784"/>
                  </a:cubicBezTo>
                  <a:cubicBezTo>
                    <a:pt x="17820" y="6044"/>
                    <a:pt x="18079" y="6299"/>
                    <a:pt x="18342" y="6552"/>
                  </a:cubicBezTo>
                  <a:cubicBezTo>
                    <a:pt x="18600" y="6800"/>
                    <a:pt x="18854" y="7081"/>
                    <a:pt x="19145" y="7294"/>
                  </a:cubicBezTo>
                  <a:cubicBezTo>
                    <a:pt x="19158" y="7302"/>
                    <a:pt x="19172" y="7301"/>
                    <a:pt x="19186" y="7304"/>
                  </a:cubicBezTo>
                  <a:cubicBezTo>
                    <a:pt x="19186" y="7325"/>
                    <a:pt x="19195" y="7344"/>
                    <a:pt x="19210" y="7359"/>
                  </a:cubicBezTo>
                  <a:cubicBezTo>
                    <a:pt x="19180" y="7659"/>
                    <a:pt x="19146" y="7956"/>
                    <a:pt x="19115" y="8257"/>
                  </a:cubicBezTo>
                  <a:cubicBezTo>
                    <a:pt x="18897" y="8027"/>
                    <a:pt x="18641" y="7826"/>
                    <a:pt x="18416" y="7612"/>
                  </a:cubicBezTo>
                  <a:cubicBezTo>
                    <a:pt x="18135" y="7342"/>
                    <a:pt x="17851" y="7073"/>
                    <a:pt x="17576" y="6796"/>
                  </a:cubicBezTo>
                  <a:cubicBezTo>
                    <a:pt x="17293" y="6509"/>
                    <a:pt x="17017" y="6218"/>
                    <a:pt x="16747" y="5921"/>
                  </a:cubicBezTo>
                  <a:cubicBezTo>
                    <a:pt x="16482" y="5628"/>
                    <a:pt x="16244" y="5285"/>
                    <a:pt x="15953" y="5017"/>
                  </a:cubicBezTo>
                  <a:cubicBezTo>
                    <a:pt x="15930" y="4995"/>
                    <a:pt x="15907" y="4988"/>
                    <a:pt x="15882" y="4988"/>
                  </a:cubicBezTo>
                  <a:cubicBezTo>
                    <a:pt x="15992" y="4771"/>
                    <a:pt x="16107" y="4564"/>
                    <a:pt x="16228" y="4357"/>
                  </a:cubicBezTo>
                  <a:close/>
                  <a:moveTo>
                    <a:pt x="23102" y="4780"/>
                  </a:moveTo>
                  <a:cubicBezTo>
                    <a:pt x="23251" y="5215"/>
                    <a:pt x="23370" y="5657"/>
                    <a:pt x="23464" y="6104"/>
                  </a:cubicBezTo>
                  <a:cubicBezTo>
                    <a:pt x="23160" y="6350"/>
                    <a:pt x="22821" y="6501"/>
                    <a:pt x="22469" y="6671"/>
                  </a:cubicBezTo>
                  <a:cubicBezTo>
                    <a:pt x="22103" y="6848"/>
                    <a:pt x="21771" y="7080"/>
                    <a:pt x="21449" y="7324"/>
                  </a:cubicBezTo>
                  <a:cubicBezTo>
                    <a:pt x="20860" y="7769"/>
                    <a:pt x="20167" y="8395"/>
                    <a:pt x="19392" y="8480"/>
                  </a:cubicBezTo>
                  <a:cubicBezTo>
                    <a:pt x="19432" y="8084"/>
                    <a:pt x="19476" y="7690"/>
                    <a:pt x="19512" y="7294"/>
                  </a:cubicBezTo>
                  <a:cubicBezTo>
                    <a:pt x="19774" y="7176"/>
                    <a:pt x="20018" y="6996"/>
                    <a:pt x="20245" y="6840"/>
                  </a:cubicBezTo>
                  <a:cubicBezTo>
                    <a:pt x="20591" y="6602"/>
                    <a:pt x="20934" y="6365"/>
                    <a:pt x="21280" y="6125"/>
                  </a:cubicBezTo>
                  <a:cubicBezTo>
                    <a:pt x="21892" y="5702"/>
                    <a:pt x="22573" y="5310"/>
                    <a:pt x="23102" y="4780"/>
                  </a:cubicBezTo>
                  <a:close/>
                  <a:moveTo>
                    <a:pt x="23513" y="6318"/>
                  </a:moveTo>
                  <a:cubicBezTo>
                    <a:pt x="23696" y="7307"/>
                    <a:pt x="23753" y="8315"/>
                    <a:pt x="23677" y="9317"/>
                  </a:cubicBezTo>
                  <a:cubicBezTo>
                    <a:pt x="22143" y="9812"/>
                    <a:pt x="20611" y="10289"/>
                    <a:pt x="19118" y="10899"/>
                  </a:cubicBezTo>
                  <a:cubicBezTo>
                    <a:pt x="19215" y="10133"/>
                    <a:pt x="19300" y="9365"/>
                    <a:pt x="19381" y="8596"/>
                  </a:cubicBezTo>
                  <a:cubicBezTo>
                    <a:pt x="19391" y="8596"/>
                    <a:pt x="19401" y="8597"/>
                    <a:pt x="19411" y="8597"/>
                  </a:cubicBezTo>
                  <a:cubicBezTo>
                    <a:pt x="19754" y="8597"/>
                    <a:pt x="20061" y="8504"/>
                    <a:pt x="20378" y="8327"/>
                  </a:cubicBezTo>
                  <a:cubicBezTo>
                    <a:pt x="20771" y="8108"/>
                    <a:pt x="21123" y="7826"/>
                    <a:pt x="21480" y="7552"/>
                  </a:cubicBezTo>
                  <a:cubicBezTo>
                    <a:pt x="21855" y="7267"/>
                    <a:pt x="22237" y="7003"/>
                    <a:pt x="22664" y="6799"/>
                  </a:cubicBezTo>
                  <a:cubicBezTo>
                    <a:pt x="22949" y="6663"/>
                    <a:pt x="23267" y="6529"/>
                    <a:pt x="23513" y="6318"/>
                  </a:cubicBezTo>
                  <a:close/>
                  <a:moveTo>
                    <a:pt x="15791" y="5166"/>
                  </a:moveTo>
                  <a:cubicBezTo>
                    <a:pt x="16000" y="5492"/>
                    <a:pt x="16307" y="5784"/>
                    <a:pt x="16568" y="6069"/>
                  </a:cubicBezTo>
                  <a:cubicBezTo>
                    <a:pt x="16838" y="6367"/>
                    <a:pt x="17115" y="6658"/>
                    <a:pt x="17398" y="6942"/>
                  </a:cubicBezTo>
                  <a:cubicBezTo>
                    <a:pt x="17689" y="7236"/>
                    <a:pt x="17984" y="7524"/>
                    <a:pt x="18292" y="7798"/>
                  </a:cubicBezTo>
                  <a:cubicBezTo>
                    <a:pt x="18529" y="8009"/>
                    <a:pt x="18772" y="8247"/>
                    <a:pt x="19040" y="8429"/>
                  </a:cubicBezTo>
                  <a:cubicBezTo>
                    <a:pt x="19040" y="8436"/>
                    <a:pt x="19039" y="8442"/>
                    <a:pt x="19040" y="8449"/>
                  </a:cubicBezTo>
                  <a:cubicBezTo>
                    <a:pt x="19041" y="8460"/>
                    <a:pt x="19046" y="8471"/>
                    <a:pt x="19053" y="8480"/>
                  </a:cubicBezTo>
                  <a:cubicBezTo>
                    <a:pt x="19064" y="8494"/>
                    <a:pt x="19074" y="8510"/>
                    <a:pt x="19084" y="8524"/>
                  </a:cubicBezTo>
                  <a:cubicBezTo>
                    <a:pt x="18997" y="9318"/>
                    <a:pt x="18904" y="10113"/>
                    <a:pt x="18800" y="10906"/>
                  </a:cubicBezTo>
                  <a:cubicBezTo>
                    <a:pt x="18694" y="10822"/>
                    <a:pt x="18579" y="10749"/>
                    <a:pt x="18474" y="10672"/>
                  </a:cubicBezTo>
                  <a:cubicBezTo>
                    <a:pt x="18297" y="10541"/>
                    <a:pt x="18119" y="10411"/>
                    <a:pt x="17942" y="10283"/>
                  </a:cubicBezTo>
                  <a:cubicBezTo>
                    <a:pt x="17576" y="10018"/>
                    <a:pt x="17200" y="9765"/>
                    <a:pt x="16825" y="9509"/>
                  </a:cubicBezTo>
                  <a:cubicBezTo>
                    <a:pt x="16442" y="9245"/>
                    <a:pt x="16053" y="8988"/>
                    <a:pt x="15670" y="8723"/>
                  </a:cubicBezTo>
                  <a:cubicBezTo>
                    <a:pt x="15385" y="8527"/>
                    <a:pt x="15082" y="8280"/>
                    <a:pt x="14764" y="8113"/>
                  </a:cubicBezTo>
                  <a:cubicBezTo>
                    <a:pt x="14848" y="7721"/>
                    <a:pt x="14944" y="7331"/>
                    <a:pt x="15066" y="6946"/>
                  </a:cubicBezTo>
                  <a:cubicBezTo>
                    <a:pt x="15263" y="6335"/>
                    <a:pt x="15506" y="5739"/>
                    <a:pt x="15791" y="5166"/>
                  </a:cubicBezTo>
                  <a:close/>
                  <a:moveTo>
                    <a:pt x="1098" y="8483"/>
                  </a:moveTo>
                  <a:cubicBezTo>
                    <a:pt x="1742" y="8622"/>
                    <a:pt x="2381" y="8772"/>
                    <a:pt x="3015" y="8938"/>
                  </a:cubicBezTo>
                  <a:cubicBezTo>
                    <a:pt x="3046" y="9317"/>
                    <a:pt x="3012" y="9697"/>
                    <a:pt x="2994" y="10076"/>
                  </a:cubicBezTo>
                  <a:cubicBezTo>
                    <a:pt x="2979" y="10378"/>
                    <a:pt x="2970" y="10679"/>
                    <a:pt x="2957" y="10981"/>
                  </a:cubicBezTo>
                  <a:cubicBezTo>
                    <a:pt x="2284" y="10191"/>
                    <a:pt x="1653" y="9367"/>
                    <a:pt x="1098" y="8483"/>
                  </a:cubicBezTo>
                  <a:close/>
                  <a:moveTo>
                    <a:pt x="854" y="8636"/>
                  </a:moveTo>
                  <a:cubicBezTo>
                    <a:pt x="1402" y="9553"/>
                    <a:pt x="2035" y="10411"/>
                    <a:pt x="2717" y="11227"/>
                  </a:cubicBezTo>
                  <a:cubicBezTo>
                    <a:pt x="2595" y="11217"/>
                    <a:pt x="2472" y="11201"/>
                    <a:pt x="2352" y="11191"/>
                  </a:cubicBezTo>
                  <a:cubicBezTo>
                    <a:pt x="2125" y="11176"/>
                    <a:pt x="1897" y="11154"/>
                    <a:pt x="1670" y="11137"/>
                  </a:cubicBezTo>
                  <a:cubicBezTo>
                    <a:pt x="1453" y="11119"/>
                    <a:pt x="1237" y="11102"/>
                    <a:pt x="1020" y="11082"/>
                  </a:cubicBezTo>
                  <a:cubicBezTo>
                    <a:pt x="859" y="11068"/>
                    <a:pt x="695" y="11048"/>
                    <a:pt x="531" y="11048"/>
                  </a:cubicBezTo>
                  <a:cubicBezTo>
                    <a:pt x="526" y="11048"/>
                    <a:pt x="520" y="11048"/>
                    <a:pt x="515" y="11048"/>
                  </a:cubicBezTo>
                  <a:cubicBezTo>
                    <a:pt x="514" y="10238"/>
                    <a:pt x="617" y="9428"/>
                    <a:pt x="854" y="8636"/>
                  </a:cubicBezTo>
                  <a:close/>
                  <a:moveTo>
                    <a:pt x="23658" y="9492"/>
                  </a:moveTo>
                  <a:lnTo>
                    <a:pt x="23658" y="9492"/>
                  </a:lnTo>
                  <a:cubicBezTo>
                    <a:pt x="23650" y="9606"/>
                    <a:pt x="23634" y="9720"/>
                    <a:pt x="23620" y="9835"/>
                  </a:cubicBezTo>
                  <a:cubicBezTo>
                    <a:pt x="22969" y="10211"/>
                    <a:pt x="22299" y="10553"/>
                    <a:pt x="21612" y="10861"/>
                  </a:cubicBezTo>
                  <a:cubicBezTo>
                    <a:pt x="21012" y="11127"/>
                    <a:pt x="20402" y="11367"/>
                    <a:pt x="19781" y="11579"/>
                  </a:cubicBezTo>
                  <a:cubicBezTo>
                    <a:pt x="19522" y="11665"/>
                    <a:pt x="19258" y="11763"/>
                    <a:pt x="18995" y="11834"/>
                  </a:cubicBezTo>
                  <a:cubicBezTo>
                    <a:pt x="19030" y="11567"/>
                    <a:pt x="19066" y="11302"/>
                    <a:pt x="19100" y="11035"/>
                  </a:cubicBezTo>
                  <a:cubicBezTo>
                    <a:pt x="20589" y="10435"/>
                    <a:pt x="22119" y="9954"/>
                    <a:pt x="23658" y="9492"/>
                  </a:cubicBezTo>
                  <a:close/>
                  <a:moveTo>
                    <a:pt x="14727" y="8293"/>
                  </a:moveTo>
                  <a:cubicBezTo>
                    <a:pt x="14830" y="8359"/>
                    <a:pt x="14935" y="8423"/>
                    <a:pt x="15038" y="8487"/>
                  </a:cubicBezTo>
                  <a:cubicBezTo>
                    <a:pt x="15235" y="8612"/>
                    <a:pt x="15432" y="8734"/>
                    <a:pt x="15628" y="8857"/>
                  </a:cubicBezTo>
                  <a:cubicBezTo>
                    <a:pt x="16017" y="9104"/>
                    <a:pt x="16393" y="9368"/>
                    <a:pt x="16770" y="9631"/>
                  </a:cubicBezTo>
                  <a:cubicBezTo>
                    <a:pt x="17140" y="9890"/>
                    <a:pt x="17502" y="10161"/>
                    <a:pt x="17868" y="10428"/>
                  </a:cubicBezTo>
                  <a:cubicBezTo>
                    <a:pt x="18055" y="10564"/>
                    <a:pt x="18244" y="10702"/>
                    <a:pt x="18430" y="10841"/>
                  </a:cubicBezTo>
                  <a:cubicBezTo>
                    <a:pt x="18543" y="10925"/>
                    <a:pt x="18656" y="11025"/>
                    <a:pt x="18776" y="11105"/>
                  </a:cubicBezTo>
                  <a:cubicBezTo>
                    <a:pt x="18742" y="11353"/>
                    <a:pt x="18707" y="11601"/>
                    <a:pt x="18671" y="11850"/>
                  </a:cubicBezTo>
                  <a:cubicBezTo>
                    <a:pt x="18572" y="11806"/>
                    <a:pt x="18484" y="11715"/>
                    <a:pt x="18393" y="11650"/>
                  </a:cubicBezTo>
                  <a:cubicBezTo>
                    <a:pt x="18265" y="11554"/>
                    <a:pt x="18138" y="11459"/>
                    <a:pt x="18010" y="11363"/>
                  </a:cubicBezTo>
                  <a:cubicBezTo>
                    <a:pt x="17438" y="10934"/>
                    <a:pt x="16868" y="10503"/>
                    <a:pt x="16292" y="10079"/>
                  </a:cubicBezTo>
                  <a:cubicBezTo>
                    <a:pt x="15748" y="9679"/>
                    <a:pt x="15211" y="9232"/>
                    <a:pt x="14629" y="8889"/>
                  </a:cubicBezTo>
                  <a:cubicBezTo>
                    <a:pt x="14660" y="8691"/>
                    <a:pt x="14689" y="8491"/>
                    <a:pt x="14727" y="8293"/>
                  </a:cubicBezTo>
                  <a:close/>
                  <a:moveTo>
                    <a:pt x="3248" y="8999"/>
                  </a:moveTo>
                  <a:lnTo>
                    <a:pt x="3248" y="8999"/>
                  </a:lnTo>
                  <a:cubicBezTo>
                    <a:pt x="3611" y="9097"/>
                    <a:pt x="3970" y="9196"/>
                    <a:pt x="4324" y="9307"/>
                  </a:cubicBezTo>
                  <a:cubicBezTo>
                    <a:pt x="4292" y="9839"/>
                    <a:pt x="4242" y="10368"/>
                    <a:pt x="4218" y="10900"/>
                  </a:cubicBezTo>
                  <a:cubicBezTo>
                    <a:pt x="4205" y="11174"/>
                    <a:pt x="4195" y="11447"/>
                    <a:pt x="4193" y="11722"/>
                  </a:cubicBezTo>
                  <a:cubicBezTo>
                    <a:pt x="4191" y="11935"/>
                    <a:pt x="4184" y="12152"/>
                    <a:pt x="4197" y="12365"/>
                  </a:cubicBezTo>
                  <a:cubicBezTo>
                    <a:pt x="3829" y="11979"/>
                    <a:pt x="3473" y="11584"/>
                    <a:pt x="3126" y="11181"/>
                  </a:cubicBezTo>
                  <a:cubicBezTo>
                    <a:pt x="3154" y="10801"/>
                    <a:pt x="3184" y="10421"/>
                    <a:pt x="3209" y="10041"/>
                  </a:cubicBezTo>
                  <a:cubicBezTo>
                    <a:pt x="3223" y="9825"/>
                    <a:pt x="3241" y="9609"/>
                    <a:pt x="3252" y="9394"/>
                  </a:cubicBezTo>
                  <a:cubicBezTo>
                    <a:pt x="3259" y="9263"/>
                    <a:pt x="3263" y="9131"/>
                    <a:pt x="3248" y="8999"/>
                  </a:cubicBezTo>
                  <a:close/>
                  <a:moveTo>
                    <a:pt x="14606" y="9042"/>
                  </a:moveTo>
                  <a:cubicBezTo>
                    <a:pt x="14897" y="9296"/>
                    <a:pt x="15223" y="9516"/>
                    <a:pt x="15533" y="9746"/>
                  </a:cubicBezTo>
                  <a:cubicBezTo>
                    <a:pt x="15873" y="9999"/>
                    <a:pt x="16214" y="10252"/>
                    <a:pt x="16556" y="10502"/>
                  </a:cubicBezTo>
                  <a:cubicBezTo>
                    <a:pt x="17156" y="10940"/>
                    <a:pt x="17762" y="11367"/>
                    <a:pt x="18358" y="11811"/>
                  </a:cubicBezTo>
                  <a:cubicBezTo>
                    <a:pt x="18437" y="11869"/>
                    <a:pt x="18543" y="11983"/>
                    <a:pt x="18646" y="12035"/>
                  </a:cubicBezTo>
                  <a:cubicBezTo>
                    <a:pt x="18600" y="12360"/>
                    <a:pt x="18556" y="12687"/>
                    <a:pt x="18508" y="13012"/>
                  </a:cubicBezTo>
                  <a:cubicBezTo>
                    <a:pt x="17132" y="12085"/>
                    <a:pt x="15825" y="11076"/>
                    <a:pt x="14504" y="10076"/>
                  </a:cubicBezTo>
                  <a:cubicBezTo>
                    <a:pt x="14521" y="9730"/>
                    <a:pt x="14560" y="9387"/>
                    <a:pt x="14606" y="9042"/>
                  </a:cubicBezTo>
                  <a:close/>
                  <a:moveTo>
                    <a:pt x="23594" y="10060"/>
                  </a:moveTo>
                  <a:cubicBezTo>
                    <a:pt x="23509" y="10672"/>
                    <a:pt x="23379" y="11278"/>
                    <a:pt x="23200" y="11872"/>
                  </a:cubicBezTo>
                  <a:cubicBezTo>
                    <a:pt x="23173" y="11879"/>
                    <a:pt x="23147" y="11895"/>
                    <a:pt x="23140" y="11930"/>
                  </a:cubicBezTo>
                  <a:cubicBezTo>
                    <a:pt x="23112" y="12081"/>
                    <a:pt x="22698" y="12177"/>
                    <a:pt x="22573" y="12224"/>
                  </a:cubicBezTo>
                  <a:cubicBezTo>
                    <a:pt x="22391" y="12294"/>
                    <a:pt x="22207" y="12357"/>
                    <a:pt x="22022" y="12417"/>
                  </a:cubicBezTo>
                  <a:cubicBezTo>
                    <a:pt x="21663" y="12535"/>
                    <a:pt x="21299" y="12638"/>
                    <a:pt x="20931" y="12728"/>
                  </a:cubicBezTo>
                  <a:cubicBezTo>
                    <a:pt x="20239" y="12894"/>
                    <a:pt x="19535" y="13004"/>
                    <a:pt x="18827" y="13067"/>
                  </a:cubicBezTo>
                  <a:cubicBezTo>
                    <a:pt x="18844" y="12960"/>
                    <a:pt x="18860" y="12854"/>
                    <a:pt x="18874" y="12745"/>
                  </a:cubicBezTo>
                  <a:cubicBezTo>
                    <a:pt x="18908" y="12502"/>
                    <a:pt x="18938" y="12258"/>
                    <a:pt x="18972" y="12013"/>
                  </a:cubicBezTo>
                  <a:cubicBezTo>
                    <a:pt x="19022" y="11994"/>
                    <a:pt x="19068" y="11977"/>
                    <a:pt x="19104" y="11966"/>
                  </a:cubicBezTo>
                  <a:cubicBezTo>
                    <a:pt x="19430" y="11872"/>
                    <a:pt x="19755" y="11770"/>
                    <a:pt x="20079" y="11659"/>
                  </a:cubicBezTo>
                  <a:cubicBezTo>
                    <a:pt x="21300" y="11239"/>
                    <a:pt x="22473" y="10700"/>
                    <a:pt x="23594" y="10060"/>
                  </a:cubicBezTo>
                  <a:close/>
                  <a:moveTo>
                    <a:pt x="4493" y="9361"/>
                  </a:moveTo>
                  <a:cubicBezTo>
                    <a:pt x="4645" y="9409"/>
                    <a:pt x="4800" y="9456"/>
                    <a:pt x="4952" y="9507"/>
                  </a:cubicBezTo>
                  <a:cubicBezTo>
                    <a:pt x="5135" y="9565"/>
                    <a:pt x="5316" y="9635"/>
                    <a:pt x="5496" y="9702"/>
                  </a:cubicBezTo>
                  <a:cubicBezTo>
                    <a:pt x="5445" y="10387"/>
                    <a:pt x="5459" y="11069"/>
                    <a:pt x="5481" y="11756"/>
                  </a:cubicBezTo>
                  <a:cubicBezTo>
                    <a:pt x="5491" y="12116"/>
                    <a:pt x="5503" y="12478"/>
                    <a:pt x="5505" y="12837"/>
                  </a:cubicBezTo>
                  <a:cubicBezTo>
                    <a:pt x="5505" y="13031"/>
                    <a:pt x="5503" y="13224"/>
                    <a:pt x="5498" y="13417"/>
                  </a:cubicBezTo>
                  <a:cubicBezTo>
                    <a:pt x="5496" y="13495"/>
                    <a:pt x="5489" y="13575"/>
                    <a:pt x="5482" y="13657"/>
                  </a:cubicBezTo>
                  <a:cubicBezTo>
                    <a:pt x="5096" y="13281"/>
                    <a:pt x="4715" y="12899"/>
                    <a:pt x="4340" y="12514"/>
                  </a:cubicBezTo>
                  <a:cubicBezTo>
                    <a:pt x="4361" y="12270"/>
                    <a:pt x="4356" y="12025"/>
                    <a:pt x="4360" y="11780"/>
                  </a:cubicBezTo>
                  <a:cubicBezTo>
                    <a:pt x="4366" y="11508"/>
                    <a:pt x="4370" y="11234"/>
                    <a:pt x="4380" y="10960"/>
                  </a:cubicBezTo>
                  <a:cubicBezTo>
                    <a:pt x="4398" y="10428"/>
                    <a:pt x="4424" y="9890"/>
                    <a:pt x="4493" y="9361"/>
                  </a:cubicBezTo>
                  <a:close/>
                  <a:moveTo>
                    <a:pt x="34388" y="11049"/>
                  </a:moveTo>
                  <a:lnTo>
                    <a:pt x="34388" y="11049"/>
                  </a:lnTo>
                  <a:cubicBezTo>
                    <a:pt x="33724" y="11957"/>
                    <a:pt x="33056" y="12864"/>
                    <a:pt x="32389" y="13771"/>
                  </a:cubicBezTo>
                  <a:cubicBezTo>
                    <a:pt x="32365" y="13653"/>
                    <a:pt x="32327" y="13535"/>
                    <a:pt x="32304" y="13422"/>
                  </a:cubicBezTo>
                  <a:cubicBezTo>
                    <a:pt x="32267" y="13239"/>
                    <a:pt x="32239" y="13054"/>
                    <a:pt x="32219" y="12870"/>
                  </a:cubicBezTo>
                  <a:cubicBezTo>
                    <a:pt x="32202" y="12694"/>
                    <a:pt x="32195" y="12515"/>
                    <a:pt x="32206" y="12338"/>
                  </a:cubicBezTo>
                  <a:cubicBezTo>
                    <a:pt x="32213" y="12240"/>
                    <a:pt x="32226" y="12142"/>
                    <a:pt x="32246" y="12048"/>
                  </a:cubicBezTo>
                  <a:cubicBezTo>
                    <a:pt x="32254" y="12001"/>
                    <a:pt x="32266" y="11957"/>
                    <a:pt x="32274" y="11913"/>
                  </a:cubicBezTo>
                  <a:cubicBezTo>
                    <a:pt x="32972" y="11610"/>
                    <a:pt x="33680" y="11326"/>
                    <a:pt x="34388" y="11049"/>
                  </a:cubicBezTo>
                  <a:close/>
                  <a:moveTo>
                    <a:pt x="514" y="11176"/>
                  </a:moveTo>
                  <a:lnTo>
                    <a:pt x="514" y="11176"/>
                  </a:lnTo>
                  <a:cubicBezTo>
                    <a:pt x="677" y="11204"/>
                    <a:pt x="844" y="11211"/>
                    <a:pt x="1007" y="11224"/>
                  </a:cubicBezTo>
                  <a:cubicBezTo>
                    <a:pt x="1224" y="11241"/>
                    <a:pt x="1440" y="11259"/>
                    <a:pt x="1657" y="11275"/>
                  </a:cubicBezTo>
                  <a:cubicBezTo>
                    <a:pt x="1884" y="11292"/>
                    <a:pt x="2113" y="11310"/>
                    <a:pt x="2340" y="11332"/>
                  </a:cubicBezTo>
                  <a:cubicBezTo>
                    <a:pt x="2500" y="11346"/>
                    <a:pt x="2672" y="11349"/>
                    <a:pt x="2836" y="11370"/>
                  </a:cubicBezTo>
                  <a:cubicBezTo>
                    <a:pt x="3290" y="11905"/>
                    <a:pt x="3765" y="12423"/>
                    <a:pt x="4255" y="12924"/>
                  </a:cubicBezTo>
                  <a:cubicBezTo>
                    <a:pt x="4568" y="13247"/>
                    <a:pt x="4893" y="13561"/>
                    <a:pt x="5218" y="13877"/>
                  </a:cubicBezTo>
                  <a:cubicBezTo>
                    <a:pt x="4155" y="14007"/>
                    <a:pt x="3095" y="14107"/>
                    <a:pt x="2028" y="14107"/>
                  </a:cubicBezTo>
                  <a:cubicBezTo>
                    <a:pt x="1694" y="14107"/>
                    <a:pt x="1359" y="14098"/>
                    <a:pt x="1023" y="14076"/>
                  </a:cubicBezTo>
                  <a:cubicBezTo>
                    <a:pt x="702" y="13139"/>
                    <a:pt x="529" y="12159"/>
                    <a:pt x="514" y="11176"/>
                  </a:cubicBezTo>
                  <a:close/>
                  <a:moveTo>
                    <a:pt x="5599" y="9737"/>
                  </a:moveTo>
                  <a:lnTo>
                    <a:pt x="5599" y="9737"/>
                  </a:lnTo>
                  <a:cubicBezTo>
                    <a:pt x="5878" y="9843"/>
                    <a:pt x="6155" y="9954"/>
                    <a:pt x="6427" y="10075"/>
                  </a:cubicBezTo>
                  <a:cubicBezTo>
                    <a:pt x="6396" y="10822"/>
                    <a:pt x="6376" y="11573"/>
                    <a:pt x="6379" y="12322"/>
                  </a:cubicBezTo>
                  <a:cubicBezTo>
                    <a:pt x="6383" y="13067"/>
                    <a:pt x="6363" y="13837"/>
                    <a:pt x="6453" y="14582"/>
                  </a:cubicBezTo>
                  <a:cubicBezTo>
                    <a:pt x="6199" y="14345"/>
                    <a:pt x="5948" y="14104"/>
                    <a:pt x="5696" y="13863"/>
                  </a:cubicBezTo>
                  <a:cubicBezTo>
                    <a:pt x="5750" y="13558"/>
                    <a:pt x="5715" y="13197"/>
                    <a:pt x="5705" y="12902"/>
                  </a:cubicBezTo>
                  <a:cubicBezTo>
                    <a:pt x="5696" y="12543"/>
                    <a:pt x="5675" y="12183"/>
                    <a:pt x="5657" y="11823"/>
                  </a:cubicBezTo>
                  <a:cubicBezTo>
                    <a:pt x="5617" y="11129"/>
                    <a:pt x="5579" y="10432"/>
                    <a:pt x="5599" y="9737"/>
                  </a:cubicBezTo>
                  <a:close/>
                  <a:moveTo>
                    <a:pt x="35068" y="10778"/>
                  </a:moveTo>
                  <a:lnTo>
                    <a:pt x="35068" y="10778"/>
                  </a:lnTo>
                  <a:cubicBezTo>
                    <a:pt x="35037" y="11827"/>
                    <a:pt x="34966" y="12865"/>
                    <a:pt x="34820" y="13897"/>
                  </a:cubicBezTo>
                  <a:cubicBezTo>
                    <a:pt x="34651" y="13972"/>
                    <a:pt x="34482" y="14050"/>
                    <a:pt x="34309" y="14118"/>
                  </a:cubicBezTo>
                  <a:cubicBezTo>
                    <a:pt x="34061" y="14217"/>
                    <a:pt x="33808" y="14308"/>
                    <a:pt x="33553" y="14391"/>
                  </a:cubicBezTo>
                  <a:cubicBezTo>
                    <a:pt x="33177" y="14515"/>
                    <a:pt x="32771" y="14652"/>
                    <a:pt x="32369" y="14652"/>
                  </a:cubicBezTo>
                  <a:cubicBezTo>
                    <a:pt x="32290" y="14652"/>
                    <a:pt x="32211" y="14646"/>
                    <a:pt x="32132" y="14635"/>
                  </a:cubicBezTo>
                  <a:cubicBezTo>
                    <a:pt x="33026" y="13380"/>
                    <a:pt x="33922" y="12128"/>
                    <a:pt x="34821" y="10878"/>
                  </a:cubicBezTo>
                  <a:cubicBezTo>
                    <a:pt x="34899" y="10848"/>
                    <a:pt x="34976" y="10818"/>
                    <a:pt x="35054" y="10787"/>
                  </a:cubicBezTo>
                  <a:cubicBezTo>
                    <a:pt x="35058" y="10785"/>
                    <a:pt x="35062" y="10780"/>
                    <a:pt x="35068" y="10778"/>
                  </a:cubicBezTo>
                  <a:close/>
                  <a:moveTo>
                    <a:pt x="32097" y="11991"/>
                  </a:moveTo>
                  <a:lnTo>
                    <a:pt x="32097" y="11991"/>
                  </a:lnTo>
                  <a:cubicBezTo>
                    <a:pt x="32074" y="12091"/>
                    <a:pt x="32063" y="12196"/>
                    <a:pt x="32054" y="12288"/>
                  </a:cubicBezTo>
                  <a:cubicBezTo>
                    <a:pt x="32035" y="12468"/>
                    <a:pt x="32035" y="12653"/>
                    <a:pt x="32049" y="12837"/>
                  </a:cubicBezTo>
                  <a:cubicBezTo>
                    <a:pt x="32063" y="13026"/>
                    <a:pt x="32093" y="13210"/>
                    <a:pt x="32128" y="13395"/>
                  </a:cubicBezTo>
                  <a:cubicBezTo>
                    <a:pt x="32147" y="13487"/>
                    <a:pt x="32167" y="13579"/>
                    <a:pt x="32188" y="13671"/>
                  </a:cubicBezTo>
                  <a:cubicBezTo>
                    <a:pt x="32206" y="13763"/>
                    <a:pt x="32225" y="13860"/>
                    <a:pt x="32259" y="13949"/>
                  </a:cubicBezTo>
                  <a:lnTo>
                    <a:pt x="31615" y="14828"/>
                  </a:lnTo>
                  <a:cubicBezTo>
                    <a:pt x="31593" y="14706"/>
                    <a:pt x="31572" y="14582"/>
                    <a:pt x="31556" y="14462"/>
                  </a:cubicBezTo>
                  <a:cubicBezTo>
                    <a:pt x="31524" y="14205"/>
                    <a:pt x="31500" y="13945"/>
                    <a:pt x="31483" y="13687"/>
                  </a:cubicBezTo>
                  <a:cubicBezTo>
                    <a:pt x="31453" y="13214"/>
                    <a:pt x="31454" y="12742"/>
                    <a:pt x="31474" y="12270"/>
                  </a:cubicBezTo>
                  <a:cubicBezTo>
                    <a:pt x="31681" y="12176"/>
                    <a:pt x="31890" y="12082"/>
                    <a:pt x="32097" y="11991"/>
                  </a:cubicBezTo>
                  <a:close/>
                  <a:moveTo>
                    <a:pt x="34781" y="14134"/>
                  </a:moveTo>
                  <a:lnTo>
                    <a:pt x="34781" y="14134"/>
                  </a:lnTo>
                  <a:cubicBezTo>
                    <a:pt x="34737" y="14423"/>
                    <a:pt x="34689" y="14714"/>
                    <a:pt x="34631" y="15003"/>
                  </a:cubicBezTo>
                  <a:cubicBezTo>
                    <a:pt x="34550" y="15012"/>
                    <a:pt x="34468" y="15032"/>
                    <a:pt x="34388" y="15045"/>
                  </a:cubicBezTo>
                  <a:cubicBezTo>
                    <a:pt x="34246" y="15070"/>
                    <a:pt x="34103" y="15093"/>
                    <a:pt x="33961" y="15120"/>
                  </a:cubicBezTo>
                  <a:cubicBezTo>
                    <a:pt x="33675" y="15171"/>
                    <a:pt x="33388" y="15215"/>
                    <a:pt x="33100" y="15256"/>
                  </a:cubicBezTo>
                  <a:cubicBezTo>
                    <a:pt x="32813" y="15296"/>
                    <a:pt x="32524" y="15328"/>
                    <a:pt x="32235" y="15357"/>
                  </a:cubicBezTo>
                  <a:cubicBezTo>
                    <a:pt x="32022" y="15378"/>
                    <a:pt x="31799" y="15381"/>
                    <a:pt x="31585" y="15405"/>
                  </a:cubicBezTo>
                  <a:cubicBezTo>
                    <a:pt x="31606" y="15375"/>
                    <a:pt x="31627" y="15345"/>
                    <a:pt x="31649" y="15317"/>
                  </a:cubicBezTo>
                  <a:cubicBezTo>
                    <a:pt x="31653" y="15311"/>
                    <a:pt x="31657" y="15306"/>
                    <a:pt x="31660" y="15299"/>
                  </a:cubicBezTo>
                  <a:cubicBezTo>
                    <a:pt x="31788" y="15120"/>
                    <a:pt x="31918" y="14941"/>
                    <a:pt x="32046" y="14761"/>
                  </a:cubicBezTo>
                  <a:cubicBezTo>
                    <a:pt x="32173" y="14793"/>
                    <a:pt x="32302" y="14807"/>
                    <a:pt x="32431" y="14807"/>
                  </a:cubicBezTo>
                  <a:cubicBezTo>
                    <a:pt x="32801" y="14807"/>
                    <a:pt x="33174" y="14694"/>
                    <a:pt x="33529" y="14584"/>
                  </a:cubicBezTo>
                  <a:cubicBezTo>
                    <a:pt x="33812" y="14497"/>
                    <a:pt x="34090" y="14399"/>
                    <a:pt x="34367" y="14293"/>
                  </a:cubicBezTo>
                  <a:cubicBezTo>
                    <a:pt x="34503" y="14240"/>
                    <a:pt x="34644" y="14189"/>
                    <a:pt x="34781" y="14134"/>
                  </a:cubicBezTo>
                  <a:close/>
                  <a:moveTo>
                    <a:pt x="23095" y="12204"/>
                  </a:moveTo>
                  <a:lnTo>
                    <a:pt x="23095" y="12204"/>
                  </a:lnTo>
                  <a:cubicBezTo>
                    <a:pt x="22861" y="12908"/>
                    <a:pt x="22559" y="13589"/>
                    <a:pt x="22212" y="14247"/>
                  </a:cubicBezTo>
                  <a:cubicBezTo>
                    <a:pt x="22183" y="14254"/>
                    <a:pt x="22153" y="14276"/>
                    <a:pt x="22141" y="14307"/>
                  </a:cubicBezTo>
                  <a:cubicBezTo>
                    <a:pt x="22088" y="14490"/>
                    <a:pt x="21770" y="14564"/>
                    <a:pt x="21612" y="14630"/>
                  </a:cubicBezTo>
                  <a:cubicBezTo>
                    <a:pt x="21456" y="14696"/>
                    <a:pt x="21300" y="14759"/>
                    <a:pt x="21143" y="14822"/>
                  </a:cubicBezTo>
                  <a:cubicBezTo>
                    <a:pt x="20805" y="14954"/>
                    <a:pt x="20463" y="15074"/>
                    <a:pt x="20118" y="15184"/>
                  </a:cubicBezTo>
                  <a:cubicBezTo>
                    <a:pt x="19766" y="15296"/>
                    <a:pt x="19416" y="15385"/>
                    <a:pt x="19044" y="15399"/>
                  </a:cubicBezTo>
                  <a:cubicBezTo>
                    <a:pt x="18847" y="15406"/>
                    <a:pt x="18654" y="15411"/>
                    <a:pt x="18464" y="15442"/>
                  </a:cubicBezTo>
                  <a:cubicBezTo>
                    <a:pt x="18586" y="14696"/>
                    <a:pt x="18701" y="13948"/>
                    <a:pt x="18807" y="13199"/>
                  </a:cubicBezTo>
                  <a:cubicBezTo>
                    <a:pt x="19623" y="13136"/>
                    <a:pt x="20435" y="13009"/>
                    <a:pt x="21226" y="12810"/>
                  </a:cubicBezTo>
                  <a:cubicBezTo>
                    <a:pt x="21665" y="12701"/>
                    <a:pt x="22096" y="12569"/>
                    <a:pt x="22522" y="12418"/>
                  </a:cubicBezTo>
                  <a:cubicBezTo>
                    <a:pt x="22709" y="12352"/>
                    <a:pt x="22912" y="12289"/>
                    <a:pt x="23095" y="12204"/>
                  </a:cubicBezTo>
                  <a:close/>
                  <a:moveTo>
                    <a:pt x="14496" y="10246"/>
                  </a:moveTo>
                  <a:lnTo>
                    <a:pt x="14496" y="10246"/>
                  </a:lnTo>
                  <a:cubicBezTo>
                    <a:pt x="15744" y="11318"/>
                    <a:pt x="17120" y="12231"/>
                    <a:pt x="18491" y="13135"/>
                  </a:cubicBezTo>
                  <a:cubicBezTo>
                    <a:pt x="18373" y="13922"/>
                    <a:pt x="18251" y="14710"/>
                    <a:pt x="18121" y="15494"/>
                  </a:cubicBezTo>
                  <a:cubicBezTo>
                    <a:pt x="17000" y="14453"/>
                    <a:pt x="15546" y="13798"/>
                    <a:pt x="14609" y="12562"/>
                  </a:cubicBezTo>
                  <a:cubicBezTo>
                    <a:pt x="14500" y="11797"/>
                    <a:pt x="14464" y="11020"/>
                    <a:pt x="14496" y="10246"/>
                  </a:cubicBezTo>
                  <a:close/>
                  <a:moveTo>
                    <a:pt x="5353" y="14012"/>
                  </a:moveTo>
                  <a:cubicBezTo>
                    <a:pt x="5864" y="14506"/>
                    <a:pt x="6379" y="14994"/>
                    <a:pt x="6901" y="15480"/>
                  </a:cubicBezTo>
                  <a:cubicBezTo>
                    <a:pt x="5234" y="15616"/>
                    <a:pt x="3565" y="15774"/>
                    <a:pt x="1904" y="15978"/>
                  </a:cubicBezTo>
                  <a:cubicBezTo>
                    <a:pt x="1898" y="15970"/>
                    <a:pt x="1893" y="15961"/>
                    <a:pt x="1886" y="15951"/>
                  </a:cubicBezTo>
                  <a:cubicBezTo>
                    <a:pt x="1556" y="15391"/>
                    <a:pt x="1280" y="14801"/>
                    <a:pt x="1063" y="14193"/>
                  </a:cubicBezTo>
                  <a:lnTo>
                    <a:pt x="1063" y="14193"/>
                  </a:lnTo>
                  <a:cubicBezTo>
                    <a:pt x="1454" y="14235"/>
                    <a:pt x="1848" y="14253"/>
                    <a:pt x="2242" y="14253"/>
                  </a:cubicBezTo>
                  <a:cubicBezTo>
                    <a:pt x="3281" y="14253"/>
                    <a:pt x="4325" y="14131"/>
                    <a:pt x="5353" y="14012"/>
                  </a:cubicBezTo>
                  <a:close/>
                  <a:moveTo>
                    <a:pt x="6604" y="10156"/>
                  </a:moveTo>
                  <a:cubicBezTo>
                    <a:pt x="7213" y="10432"/>
                    <a:pt x="7803" y="10750"/>
                    <a:pt x="8359" y="11120"/>
                  </a:cubicBezTo>
                  <a:cubicBezTo>
                    <a:pt x="8541" y="11239"/>
                    <a:pt x="8716" y="11371"/>
                    <a:pt x="8887" y="11503"/>
                  </a:cubicBezTo>
                  <a:cubicBezTo>
                    <a:pt x="8778" y="11674"/>
                    <a:pt x="8799" y="11943"/>
                    <a:pt x="8778" y="12142"/>
                  </a:cubicBezTo>
                  <a:cubicBezTo>
                    <a:pt x="8754" y="12367"/>
                    <a:pt x="8731" y="12593"/>
                    <a:pt x="8710" y="12819"/>
                  </a:cubicBezTo>
                  <a:cubicBezTo>
                    <a:pt x="8669" y="13251"/>
                    <a:pt x="8636" y="13685"/>
                    <a:pt x="8608" y="14120"/>
                  </a:cubicBezTo>
                  <a:cubicBezTo>
                    <a:pt x="8577" y="14584"/>
                    <a:pt x="8552" y="15050"/>
                    <a:pt x="8534" y="15517"/>
                  </a:cubicBezTo>
                  <a:cubicBezTo>
                    <a:pt x="8525" y="15744"/>
                    <a:pt x="8518" y="15970"/>
                    <a:pt x="8511" y="16197"/>
                  </a:cubicBezTo>
                  <a:cubicBezTo>
                    <a:pt x="8508" y="16302"/>
                    <a:pt x="8503" y="16408"/>
                    <a:pt x="8498" y="16516"/>
                  </a:cubicBezTo>
                  <a:cubicBezTo>
                    <a:pt x="8271" y="16299"/>
                    <a:pt x="8049" y="16076"/>
                    <a:pt x="7820" y="15863"/>
                  </a:cubicBezTo>
                  <a:cubicBezTo>
                    <a:pt x="7417" y="15487"/>
                    <a:pt x="7014" y="15111"/>
                    <a:pt x="6612" y="14734"/>
                  </a:cubicBezTo>
                  <a:lnTo>
                    <a:pt x="6612" y="14731"/>
                  </a:lnTo>
                  <a:cubicBezTo>
                    <a:pt x="6653" y="13929"/>
                    <a:pt x="6587" y="13115"/>
                    <a:pt x="6583" y="12314"/>
                  </a:cubicBezTo>
                  <a:cubicBezTo>
                    <a:pt x="6582" y="11594"/>
                    <a:pt x="6589" y="10876"/>
                    <a:pt x="6604" y="10156"/>
                  </a:cubicBezTo>
                  <a:close/>
                  <a:moveTo>
                    <a:pt x="14645" y="12826"/>
                  </a:moveTo>
                  <a:lnTo>
                    <a:pt x="14645" y="12826"/>
                  </a:lnTo>
                  <a:cubicBezTo>
                    <a:pt x="15514" y="14037"/>
                    <a:pt x="17023" y="14636"/>
                    <a:pt x="18092" y="15658"/>
                  </a:cubicBezTo>
                  <a:cubicBezTo>
                    <a:pt x="18043" y="15953"/>
                    <a:pt x="17996" y="16249"/>
                    <a:pt x="17945" y="16546"/>
                  </a:cubicBezTo>
                  <a:cubicBezTo>
                    <a:pt x="17447" y="16121"/>
                    <a:pt x="16932" y="15719"/>
                    <a:pt x="16428" y="15299"/>
                  </a:cubicBezTo>
                  <a:cubicBezTo>
                    <a:pt x="15862" y="14828"/>
                    <a:pt x="15328" y="14318"/>
                    <a:pt x="14833" y="13772"/>
                  </a:cubicBezTo>
                  <a:cubicBezTo>
                    <a:pt x="14832" y="13771"/>
                    <a:pt x="14830" y="13771"/>
                    <a:pt x="14829" y="13768"/>
                  </a:cubicBezTo>
                  <a:cubicBezTo>
                    <a:pt x="14755" y="13457"/>
                    <a:pt x="14696" y="13142"/>
                    <a:pt x="14645" y="12826"/>
                  </a:cubicBezTo>
                  <a:close/>
                  <a:moveTo>
                    <a:pt x="21974" y="14697"/>
                  </a:moveTo>
                  <a:lnTo>
                    <a:pt x="21974" y="14697"/>
                  </a:lnTo>
                  <a:cubicBezTo>
                    <a:pt x="21802" y="15001"/>
                    <a:pt x="21621" y="15301"/>
                    <a:pt x="21426" y="15594"/>
                  </a:cubicBezTo>
                  <a:cubicBezTo>
                    <a:pt x="21171" y="15693"/>
                    <a:pt x="20899" y="15765"/>
                    <a:pt x="20639" y="15841"/>
                  </a:cubicBezTo>
                  <a:cubicBezTo>
                    <a:pt x="20341" y="15926"/>
                    <a:pt x="20044" y="16014"/>
                    <a:pt x="19749" y="16104"/>
                  </a:cubicBezTo>
                  <a:cubicBezTo>
                    <a:pt x="19256" y="16256"/>
                    <a:pt x="18766" y="16421"/>
                    <a:pt x="18274" y="16588"/>
                  </a:cubicBezTo>
                  <a:cubicBezTo>
                    <a:pt x="18331" y="16258"/>
                    <a:pt x="18383" y="15929"/>
                    <a:pt x="18437" y="15598"/>
                  </a:cubicBezTo>
                  <a:cubicBezTo>
                    <a:pt x="18748" y="15537"/>
                    <a:pt x="19073" y="15574"/>
                    <a:pt x="19388" y="15533"/>
                  </a:cubicBezTo>
                  <a:cubicBezTo>
                    <a:pt x="19774" y="15482"/>
                    <a:pt x="20149" y="15360"/>
                    <a:pt x="20518" y="15240"/>
                  </a:cubicBezTo>
                  <a:cubicBezTo>
                    <a:pt x="20918" y="15110"/>
                    <a:pt x="21316" y="14964"/>
                    <a:pt x="21704" y="14801"/>
                  </a:cubicBezTo>
                  <a:cubicBezTo>
                    <a:pt x="21771" y="14772"/>
                    <a:pt x="21873" y="14738"/>
                    <a:pt x="21974" y="14697"/>
                  </a:cubicBezTo>
                  <a:close/>
                  <a:moveTo>
                    <a:pt x="31373" y="12314"/>
                  </a:moveTo>
                  <a:lnTo>
                    <a:pt x="31373" y="12314"/>
                  </a:lnTo>
                  <a:cubicBezTo>
                    <a:pt x="31338" y="12773"/>
                    <a:pt x="31324" y="13231"/>
                    <a:pt x="31344" y="13693"/>
                  </a:cubicBezTo>
                  <a:cubicBezTo>
                    <a:pt x="31355" y="13962"/>
                    <a:pt x="31375" y="14229"/>
                    <a:pt x="31405" y="14497"/>
                  </a:cubicBezTo>
                  <a:cubicBezTo>
                    <a:pt x="31424" y="14667"/>
                    <a:pt x="31443" y="14845"/>
                    <a:pt x="31471" y="15019"/>
                  </a:cubicBezTo>
                  <a:cubicBezTo>
                    <a:pt x="31277" y="15283"/>
                    <a:pt x="31084" y="15547"/>
                    <a:pt x="30890" y="15809"/>
                  </a:cubicBezTo>
                  <a:cubicBezTo>
                    <a:pt x="30586" y="16221"/>
                    <a:pt x="30284" y="16636"/>
                    <a:pt x="29982" y="17049"/>
                  </a:cubicBezTo>
                  <a:cubicBezTo>
                    <a:pt x="29922" y="16455"/>
                    <a:pt x="29857" y="15860"/>
                    <a:pt x="29773" y="15269"/>
                  </a:cubicBezTo>
                  <a:cubicBezTo>
                    <a:pt x="29682" y="14619"/>
                    <a:pt x="29607" y="13944"/>
                    <a:pt x="29440" y="13305"/>
                  </a:cubicBezTo>
                  <a:cubicBezTo>
                    <a:pt x="30070" y="12946"/>
                    <a:pt x="30715" y="12620"/>
                    <a:pt x="31373" y="12314"/>
                  </a:cubicBezTo>
                  <a:close/>
                  <a:moveTo>
                    <a:pt x="9021" y="11608"/>
                  </a:moveTo>
                  <a:lnTo>
                    <a:pt x="9021" y="11608"/>
                  </a:lnTo>
                  <a:cubicBezTo>
                    <a:pt x="9269" y="11808"/>
                    <a:pt x="9509" y="12021"/>
                    <a:pt x="9736" y="12248"/>
                  </a:cubicBezTo>
                  <a:cubicBezTo>
                    <a:pt x="9736" y="13162"/>
                    <a:pt x="9717" y="14076"/>
                    <a:pt x="9683" y="14989"/>
                  </a:cubicBezTo>
                  <a:cubicBezTo>
                    <a:pt x="9666" y="15480"/>
                    <a:pt x="9641" y="15973"/>
                    <a:pt x="9609" y="16463"/>
                  </a:cubicBezTo>
                  <a:cubicBezTo>
                    <a:pt x="9588" y="16812"/>
                    <a:pt x="9555" y="17161"/>
                    <a:pt x="9531" y="17509"/>
                  </a:cubicBezTo>
                  <a:cubicBezTo>
                    <a:pt x="9262" y="17241"/>
                    <a:pt x="8985" y="16984"/>
                    <a:pt x="8711" y="16722"/>
                  </a:cubicBezTo>
                  <a:cubicBezTo>
                    <a:pt x="8755" y="16337"/>
                    <a:pt x="8731" y="15929"/>
                    <a:pt x="8747" y="15547"/>
                  </a:cubicBezTo>
                  <a:cubicBezTo>
                    <a:pt x="8765" y="15096"/>
                    <a:pt x="8788" y="14643"/>
                    <a:pt x="8816" y="14191"/>
                  </a:cubicBezTo>
                  <a:cubicBezTo>
                    <a:pt x="8846" y="13708"/>
                    <a:pt x="8882" y="13226"/>
                    <a:pt x="8923" y="12743"/>
                  </a:cubicBezTo>
                  <a:cubicBezTo>
                    <a:pt x="8943" y="12518"/>
                    <a:pt x="8962" y="12291"/>
                    <a:pt x="8985" y="12065"/>
                  </a:cubicBezTo>
                  <a:cubicBezTo>
                    <a:pt x="8999" y="11921"/>
                    <a:pt x="9039" y="11756"/>
                    <a:pt x="9021" y="11608"/>
                  </a:cubicBezTo>
                  <a:close/>
                  <a:moveTo>
                    <a:pt x="34595" y="15164"/>
                  </a:moveTo>
                  <a:cubicBezTo>
                    <a:pt x="34530" y="15475"/>
                    <a:pt x="34458" y="15785"/>
                    <a:pt x="34373" y="16093"/>
                  </a:cubicBezTo>
                  <a:cubicBezTo>
                    <a:pt x="34289" y="16397"/>
                    <a:pt x="34195" y="16695"/>
                    <a:pt x="34092" y="16991"/>
                  </a:cubicBezTo>
                  <a:cubicBezTo>
                    <a:pt x="33370" y="17419"/>
                    <a:pt x="32538" y="17522"/>
                    <a:pt x="31698" y="17522"/>
                  </a:cubicBezTo>
                  <a:cubicBezTo>
                    <a:pt x="31166" y="17522"/>
                    <a:pt x="30631" y="17481"/>
                    <a:pt x="30119" y="17454"/>
                  </a:cubicBezTo>
                  <a:cubicBezTo>
                    <a:pt x="30559" y="16845"/>
                    <a:pt x="30993" y="16232"/>
                    <a:pt x="31429" y="15622"/>
                  </a:cubicBezTo>
                  <a:cubicBezTo>
                    <a:pt x="31432" y="15622"/>
                    <a:pt x="31436" y="15628"/>
                    <a:pt x="31440" y="15628"/>
                  </a:cubicBezTo>
                  <a:cubicBezTo>
                    <a:pt x="31474" y="15630"/>
                    <a:pt x="31509" y="15631"/>
                    <a:pt x="31544" y="15631"/>
                  </a:cubicBezTo>
                  <a:cubicBezTo>
                    <a:pt x="31796" y="15631"/>
                    <a:pt x="32063" y="15581"/>
                    <a:pt x="32308" y="15554"/>
                  </a:cubicBezTo>
                  <a:cubicBezTo>
                    <a:pt x="32596" y="15523"/>
                    <a:pt x="32884" y="15483"/>
                    <a:pt x="33171" y="15439"/>
                  </a:cubicBezTo>
                  <a:cubicBezTo>
                    <a:pt x="33446" y="15396"/>
                    <a:pt x="33720" y="15348"/>
                    <a:pt x="33992" y="15297"/>
                  </a:cubicBezTo>
                  <a:cubicBezTo>
                    <a:pt x="34134" y="15270"/>
                    <a:pt x="34276" y="15239"/>
                    <a:pt x="34417" y="15205"/>
                  </a:cubicBezTo>
                  <a:cubicBezTo>
                    <a:pt x="34475" y="15191"/>
                    <a:pt x="34536" y="15181"/>
                    <a:pt x="34595" y="15164"/>
                  </a:cubicBezTo>
                  <a:close/>
                  <a:moveTo>
                    <a:pt x="7070" y="15636"/>
                  </a:moveTo>
                  <a:cubicBezTo>
                    <a:pt x="7751" y="16272"/>
                    <a:pt x="8433" y="16907"/>
                    <a:pt x="9100" y="17559"/>
                  </a:cubicBezTo>
                  <a:cubicBezTo>
                    <a:pt x="8944" y="17579"/>
                    <a:pt x="8789" y="17603"/>
                    <a:pt x="8638" y="17620"/>
                  </a:cubicBezTo>
                  <a:cubicBezTo>
                    <a:pt x="8364" y="17652"/>
                    <a:pt x="8091" y="17685"/>
                    <a:pt x="7817" y="17712"/>
                  </a:cubicBezTo>
                  <a:cubicBezTo>
                    <a:pt x="7298" y="17767"/>
                    <a:pt x="6776" y="17815"/>
                    <a:pt x="6255" y="17857"/>
                  </a:cubicBezTo>
                  <a:cubicBezTo>
                    <a:pt x="5722" y="17898"/>
                    <a:pt x="5186" y="17929"/>
                    <a:pt x="4651" y="17953"/>
                  </a:cubicBezTo>
                  <a:cubicBezTo>
                    <a:pt x="4376" y="17966"/>
                    <a:pt x="4103" y="17977"/>
                    <a:pt x="3828" y="17986"/>
                  </a:cubicBezTo>
                  <a:cubicBezTo>
                    <a:pt x="3713" y="17989"/>
                    <a:pt x="3594" y="17989"/>
                    <a:pt x="3476" y="17993"/>
                  </a:cubicBezTo>
                  <a:cubicBezTo>
                    <a:pt x="2894" y="17410"/>
                    <a:pt x="2379" y="16760"/>
                    <a:pt x="1947" y="16043"/>
                  </a:cubicBezTo>
                  <a:cubicBezTo>
                    <a:pt x="3656" y="15947"/>
                    <a:pt x="5366" y="15802"/>
                    <a:pt x="7070" y="15636"/>
                  </a:cubicBezTo>
                  <a:close/>
                  <a:moveTo>
                    <a:pt x="9831" y="12338"/>
                  </a:moveTo>
                  <a:cubicBezTo>
                    <a:pt x="10215" y="12733"/>
                    <a:pt x="10563" y="13163"/>
                    <a:pt x="10869" y="13626"/>
                  </a:cubicBezTo>
                  <a:cubicBezTo>
                    <a:pt x="11003" y="14460"/>
                    <a:pt x="10868" y="15297"/>
                    <a:pt x="10773" y="16127"/>
                  </a:cubicBezTo>
                  <a:cubicBezTo>
                    <a:pt x="10722" y="16581"/>
                    <a:pt x="10666" y="17034"/>
                    <a:pt x="10612" y="17486"/>
                  </a:cubicBezTo>
                  <a:cubicBezTo>
                    <a:pt x="10574" y="17821"/>
                    <a:pt x="10523" y="18157"/>
                    <a:pt x="10498" y="18495"/>
                  </a:cubicBezTo>
                  <a:cubicBezTo>
                    <a:pt x="10239" y="18221"/>
                    <a:pt x="9978" y="17950"/>
                    <a:pt x="9713" y="17685"/>
                  </a:cubicBezTo>
                  <a:cubicBezTo>
                    <a:pt x="9809" y="16802"/>
                    <a:pt x="9819" y="15902"/>
                    <a:pt x="9843" y="15019"/>
                  </a:cubicBezTo>
                  <a:cubicBezTo>
                    <a:pt x="9866" y="14125"/>
                    <a:pt x="9858" y="13231"/>
                    <a:pt x="9831" y="12338"/>
                  </a:cubicBezTo>
                  <a:close/>
                  <a:moveTo>
                    <a:pt x="14938" y="14191"/>
                  </a:moveTo>
                  <a:lnTo>
                    <a:pt x="14938" y="14191"/>
                  </a:lnTo>
                  <a:cubicBezTo>
                    <a:pt x="15794" y="15161"/>
                    <a:pt x="16838" y="15984"/>
                    <a:pt x="17919" y="16685"/>
                  </a:cubicBezTo>
                  <a:cubicBezTo>
                    <a:pt x="17780" y="17481"/>
                    <a:pt x="17633" y="18275"/>
                    <a:pt x="17477" y="19068"/>
                  </a:cubicBezTo>
                  <a:cubicBezTo>
                    <a:pt x="16549" y="17959"/>
                    <a:pt x="15814" y="16692"/>
                    <a:pt x="15307" y="15337"/>
                  </a:cubicBezTo>
                  <a:cubicBezTo>
                    <a:pt x="15165" y="14961"/>
                    <a:pt x="15045" y="14578"/>
                    <a:pt x="14938" y="14191"/>
                  </a:cubicBezTo>
                  <a:close/>
                  <a:moveTo>
                    <a:pt x="33984" y="17288"/>
                  </a:moveTo>
                  <a:lnTo>
                    <a:pt x="33984" y="17288"/>
                  </a:lnTo>
                  <a:cubicBezTo>
                    <a:pt x="33763" y="17888"/>
                    <a:pt x="33496" y="18472"/>
                    <a:pt x="33191" y="19033"/>
                  </a:cubicBezTo>
                  <a:cubicBezTo>
                    <a:pt x="33174" y="19030"/>
                    <a:pt x="33155" y="19029"/>
                    <a:pt x="33136" y="19029"/>
                  </a:cubicBezTo>
                  <a:cubicBezTo>
                    <a:pt x="32978" y="19029"/>
                    <a:pt x="32763" y="19099"/>
                    <a:pt x="32706" y="19105"/>
                  </a:cubicBezTo>
                  <a:cubicBezTo>
                    <a:pt x="32540" y="19126"/>
                    <a:pt x="32374" y="19135"/>
                    <a:pt x="32208" y="19135"/>
                  </a:cubicBezTo>
                  <a:cubicBezTo>
                    <a:pt x="31960" y="19135"/>
                    <a:pt x="31712" y="19115"/>
                    <a:pt x="31464" y="19085"/>
                  </a:cubicBezTo>
                  <a:cubicBezTo>
                    <a:pt x="30702" y="18993"/>
                    <a:pt x="29946" y="18857"/>
                    <a:pt x="29191" y="18706"/>
                  </a:cubicBezTo>
                  <a:cubicBezTo>
                    <a:pt x="29457" y="18360"/>
                    <a:pt x="29715" y="18011"/>
                    <a:pt x="29970" y="17659"/>
                  </a:cubicBezTo>
                  <a:cubicBezTo>
                    <a:pt x="30433" y="17722"/>
                    <a:pt x="30907" y="17752"/>
                    <a:pt x="31379" y="17752"/>
                  </a:cubicBezTo>
                  <a:cubicBezTo>
                    <a:pt x="31670" y="17752"/>
                    <a:pt x="31961" y="17740"/>
                    <a:pt x="32249" y="17718"/>
                  </a:cubicBezTo>
                  <a:cubicBezTo>
                    <a:pt x="32849" y="17672"/>
                    <a:pt x="33445" y="17553"/>
                    <a:pt x="33984" y="17288"/>
                  </a:cubicBezTo>
                  <a:close/>
                  <a:moveTo>
                    <a:pt x="29296" y="13395"/>
                  </a:moveTo>
                  <a:cubicBezTo>
                    <a:pt x="29366" y="14039"/>
                    <a:pt x="29496" y="14679"/>
                    <a:pt x="29580" y="15318"/>
                  </a:cubicBezTo>
                  <a:cubicBezTo>
                    <a:pt x="29667" y="15978"/>
                    <a:pt x="29738" y="16639"/>
                    <a:pt x="29797" y="17302"/>
                  </a:cubicBezTo>
                  <a:cubicBezTo>
                    <a:pt x="29293" y="17990"/>
                    <a:pt x="28783" y="18674"/>
                    <a:pt x="28248" y="19338"/>
                  </a:cubicBezTo>
                  <a:cubicBezTo>
                    <a:pt x="28154" y="19019"/>
                    <a:pt x="28038" y="18701"/>
                    <a:pt x="27943" y="18382"/>
                  </a:cubicBezTo>
                  <a:cubicBezTo>
                    <a:pt x="27826" y="17987"/>
                    <a:pt x="27716" y="17594"/>
                    <a:pt x="27614" y="17197"/>
                  </a:cubicBezTo>
                  <a:cubicBezTo>
                    <a:pt x="27421" y="16446"/>
                    <a:pt x="27246" y="15692"/>
                    <a:pt x="27094" y="14933"/>
                  </a:cubicBezTo>
                  <a:cubicBezTo>
                    <a:pt x="27272" y="14779"/>
                    <a:pt x="27451" y="14630"/>
                    <a:pt x="27638" y="14488"/>
                  </a:cubicBezTo>
                  <a:cubicBezTo>
                    <a:pt x="28168" y="14088"/>
                    <a:pt x="28726" y="13728"/>
                    <a:pt x="29296" y="13395"/>
                  </a:cubicBezTo>
                  <a:close/>
                  <a:moveTo>
                    <a:pt x="9283" y="17737"/>
                  </a:moveTo>
                  <a:cubicBezTo>
                    <a:pt x="9643" y="18092"/>
                    <a:pt x="10000" y="18451"/>
                    <a:pt x="10346" y="18817"/>
                  </a:cubicBezTo>
                  <a:cubicBezTo>
                    <a:pt x="10184" y="18850"/>
                    <a:pt x="10024" y="18888"/>
                    <a:pt x="9865" y="18922"/>
                  </a:cubicBezTo>
                  <a:cubicBezTo>
                    <a:pt x="9608" y="18977"/>
                    <a:pt x="9348" y="19027"/>
                    <a:pt x="9090" y="19075"/>
                  </a:cubicBezTo>
                  <a:cubicBezTo>
                    <a:pt x="8632" y="19158"/>
                    <a:pt x="8175" y="19229"/>
                    <a:pt x="7714" y="19288"/>
                  </a:cubicBezTo>
                  <a:cubicBezTo>
                    <a:pt x="7240" y="19348"/>
                    <a:pt x="6765" y="19397"/>
                    <a:pt x="6289" y="19434"/>
                  </a:cubicBezTo>
                  <a:cubicBezTo>
                    <a:pt x="6085" y="19450"/>
                    <a:pt x="5875" y="19463"/>
                    <a:pt x="5665" y="19463"/>
                  </a:cubicBezTo>
                  <a:cubicBezTo>
                    <a:pt x="5516" y="19463"/>
                    <a:pt x="5367" y="19456"/>
                    <a:pt x="5220" y="19440"/>
                  </a:cubicBezTo>
                  <a:cubicBezTo>
                    <a:pt x="4658" y="19057"/>
                    <a:pt x="4129" y="18626"/>
                    <a:pt x="3639" y="18155"/>
                  </a:cubicBezTo>
                  <a:cubicBezTo>
                    <a:pt x="3731" y="18150"/>
                    <a:pt x="3822" y="18149"/>
                    <a:pt x="3913" y="18146"/>
                  </a:cubicBezTo>
                  <a:cubicBezTo>
                    <a:pt x="4174" y="18140"/>
                    <a:pt x="4437" y="18130"/>
                    <a:pt x="4696" y="18121"/>
                  </a:cubicBezTo>
                  <a:cubicBezTo>
                    <a:pt x="5232" y="18099"/>
                    <a:pt x="5767" y="18071"/>
                    <a:pt x="6302" y="18034"/>
                  </a:cubicBezTo>
                  <a:cubicBezTo>
                    <a:pt x="6836" y="17997"/>
                    <a:pt x="7371" y="17952"/>
                    <a:pt x="7903" y="17898"/>
                  </a:cubicBezTo>
                  <a:cubicBezTo>
                    <a:pt x="8176" y="17871"/>
                    <a:pt x="8449" y="17841"/>
                    <a:pt x="8723" y="17807"/>
                  </a:cubicBezTo>
                  <a:cubicBezTo>
                    <a:pt x="8907" y="17784"/>
                    <a:pt x="9097" y="17770"/>
                    <a:pt x="9283" y="17737"/>
                  </a:cubicBezTo>
                  <a:close/>
                  <a:moveTo>
                    <a:pt x="21289" y="15802"/>
                  </a:moveTo>
                  <a:lnTo>
                    <a:pt x="21289" y="15802"/>
                  </a:lnTo>
                  <a:cubicBezTo>
                    <a:pt x="21185" y="15957"/>
                    <a:pt x="21076" y="16107"/>
                    <a:pt x="20965" y="16258"/>
                  </a:cubicBezTo>
                  <a:cubicBezTo>
                    <a:pt x="20074" y="17466"/>
                    <a:pt x="19017" y="18597"/>
                    <a:pt x="17848" y="19542"/>
                  </a:cubicBezTo>
                  <a:cubicBezTo>
                    <a:pt x="17844" y="19511"/>
                    <a:pt x="17833" y="19478"/>
                    <a:pt x="17806" y="19450"/>
                  </a:cubicBezTo>
                  <a:cubicBezTo>
                    <a:pt x="17790" y="19433"/>
                    <a:pt x="17776" y="19413"/>
                    <a:pt x="17760" y="19396"/>
                  </a:cubicBezTo>
                  <a:cubicBezTo>
                    <a:pt x="17933" y="18512"/>
                    <a:pt x="18095" y="17625"/>
                    <a:pt x="18250" y="16737"/>
                  </a:cubicBezTo>
                  <a:cubicBezTo>
                    <a:pt x="18753" y="16573"/>
                    <a:pt x="19258" y="16409"/>
                    <a:pt x="19766" y="16253"/>
                  </a:cubicBezTo>
                  <a:cubicBezTo>
                    <a:pt x="20052" y="16167"/>
                    <a:pt x="20337" y="16079"/>
                    <a:pt x="20621" y="15994"/>
                  </a:cubicBezTo>
                  <a:cubicBezTo>
                    <a:pt x="20839" y="15929"/>
                    <a:pt x="21062" y="15856"/>
                    <a:pt x="21289" y="15802"/>
                  </a:cubicBezTo>
                  <a:close/>
                  <a:moveTo>
                    <a:pt x="11116" y="14027"/>
                  </a:moveTo>
                  <a:cubicBezTo>
                    <a:pt x="11345" y="14416"/>
                    <a:pt x="11552" y="14815"/>
                    <a:pt x="11732" y="15228"/>
                  </a:cubicBezTo>
                  <a:cubicBezTo>
                    <a:pt x="11989" y="16696"/>
                    <a:pt x="11949" y="18191"/>
                    <a:pt x="11520" y="19620"/>
                  </a:cubicBezTo>
                  <a:cubicBezTo>
                    <a:pt x="11230" y="19285"/>
                    <a:pt x="10935" y="18958"/>
                    <a:pt x="10631" y="18634"/>
                  </a:cubicBezTo>
                  <a:cubicBezTo>
                    <a:pt x="10722" y="18218"/>
                    <a:pt x="10761" y="17787"/>
                    <a:pt x="10817" y="17367"/>
                  </a:cubicBezTo>
                  <a:cubicBezTo>
                    <a:pt x="10875" y="16915"/>
                    <a:pt x="10927" y="16461"/>
                    <a:pt x="10979" y="16008"/>
                  </a:cubicBezTo>
                  <a:cubicBezTo>
                    <a:pt x="11051" y="15368"/>
                    <a:pt x="11171" y="14683"/>
                    <a:pt x="11116" y="14027"/>
                  </a:cubicBezTo>
                  <a:close/>
                  <a:moveTo>
                    <a:pt x="10473" y="18951"/>
                  </a:moveTo>
                  <a:cubicBezTo>
                    <a:pt x="10744" y="19241"/>
                    <a:pt x="11010" y="19535"/>
                    <a:pt x="11271" y="19836"/>
                  </a:cubicBezTo>
                  <a:cubicBezTo>
                    <a:pt x="11278" y="19843"/>
                    <a:pt x="11284" y="19851"/>
                    <a:pt x="11291" y="19859"/>
                  </a:cubicBezTo>
                  <a:cubicBezTo>
                    <a:pt x="11147" y="19860"/>
                    <a:pt x="10994" y="19888"/>
                    <a:pt x="10864" y="19897"/>
                  </a:cubicBezTo>
                  <a:cubicBezTo>
                    <a:pt x="10625" y="19915"/>
                    <a:pt x="10390" y="19929"/>
                    <a:pt x="10151" y="19944"/>
                  </a:cubicBezTo>
                  <a:cubicBezTo>
                    <a:pt x="9703" y="19968"/>
                    <a:pt x="9255" y="19985"/>
                    <a:pt x="8806" y="19993"/>
                  </a:cubicBezTo>
                  <a:cubicBezTo>
                    <a:pt x="8574" y="19998"/>
                    <a:pt x="8343" y="20000"/>
                    <a:pt x="8112" y="20000"/>
                  </a:cubicBezTo>
                  <a:cubicBezTo>
                    <a:pt x="7881" y="20000"/>
                    <a:pt x="7650" y="19998"/>
                    <a:pt x="7419" y="19993"/>
                  </a:cubicBezTo>
                  <a:cubicBezTo>
                    <a:pt x="6989" y="19985"/>
                    <a:pt x="6558" y="19952"/>
                    <a:pt x="6129" y="19952"/>
                  </a:cubicBezTo>
                  <a:cubicBezTo>
                    <a:pt x="6097" y="19952"/>
                    <a:pt x="6066" y="19952"/>
                    <a:pt x="6034" y="19952"/>
                  </a:cubicBezTo>
                  <a:cubicBezTo>
                    <a:pt x="6030" y="19952"/>
                    <a:pt x="6030" y="19956"/>
                    <a:pt x="6027" y="19956"/>
                  </a:cubicBezTo>
                  <a:cubicBezTo>
                    <a:pt x="5808" y="19830"/>
                    <a:pt x="5596" y="19697"/>
                    <a:pt x="5387" y="19559"/>
                  </a:cubicBezTo>
                  <a:lnTo>
                    <a:pt x="5387" y="19559"/>
                  </a:lnTo>
                  <a:cubicBezTo>
                    <a:pt x="5605" y="19585"/>
                    <a:pt x="5823" y="19596"/>
                    <a:pt x="6042" y="19596"/>
                  </a:cubicBezTo>
                  <a:cubicBezTo>
                    <a:pt x="6588" y="19596"/>
                    <a:pt x="7135" y="19528"/>
                    <a:pt x="7683" y="19458"/>
                  </a:cubicBezTo>
                  <a:cubicBezTo>
                    <a:pt x="8182" y="19393"/>
                    <a:pt x="8680" y="19317"/>
                    <a:pt x="9175" y="19226"/>
                  </a:cubicBezTo>
                  <a:cubicBezTo>
                    <a:pt x="9597" y="19148"/>
                    <a:pt x="10062" y="19091"/>
                    <a:pt x="10473" y="18951"/>
                  </a:cubicBezTo>
                  <a:close/>
                  <a:moveTo>
                    <a:pt x="11885" y="15595"/>
                  </a:moveTo>
                  <a:cubicBezTo>
                    <a:pt x="12014" y="15919"/>
                    <a:pt x="12136" y="16242"/>
                    <a:pt x="12247" y="16573"/>
                  </a:cubicBezTo>
                  <a:cubicBezTo>
                    <a:pt x="12268" y="17200"/>
                    <a:pt x="12264" y="17828"/>
                    <a:pt x="12227" y="18455"/>
                  </a:cubicBezTo>
                  <a:cubicBezTo>
                    <a:pt x="12206" y="18816"/>
                    <a:pt x="12173" y="19176"/>
                    <a:pt x="12133" y="19534"/>
                  </a:cubicBezTo>
                  <a:cubicBezTo>
                    <a:pt x="12115" y="19691"/>
                    <a:pt x="12095" y="19849"/>
                    <a:pt x="12078" y="20005"/>
                  </a:cubicBezTo>
                  <a:cubicBezTo>
                    <a:pt x="12070" y="20076"/>
                    <a:pt x="12055" y="20149"/>
                    <a:pt x="12044" y="20223"/>
                  </a:cubicBezTo>
                  <a:cubicBezTo>
                    <a:pt x="11906" y="20053"/>
                    <a:pt x="11757" y="19893"/>
                    <a:pt x="11616" y="19725"/>
                  </a:cubicBezTo>
                  <a:cubicBezTo>
                    <a:pt x="12024" y="18396"/>
                    <a:pt x="12145" y="16963"/>
                    <a:pt x="11885" y="15595"/>
                  </a:cubicBezTo>
                  <a:close/>
                  <a:moveTo>
                    <a:pt x="27002" y="15011"/>
                  </a:moveTo>
                  <a:cubicBezTo>
                    <a:pt x="27130" y="15748"/>
                    <a:pt x="27275" y="16482"/>
                    <a:pt x="27458" y="17207"/>
                  </a:cubicBezTo>
                  <a:cubicBezTo>
                    <a:pt x="27560" y="17617"/>
                    <a:pt x="27670" y="18027"/>
                    <a:pt x="27790" y="18433"/>
                  </a:cubicBezTo>
                  <a:cubicBezTo>
                    <a:pt x="27892" y="18785"/>
                    <a:pt x="27985" y="19151"/>
                    <a:pt x="28117" y="19495"/>
                  </a:cubicBezTo>
                  <a:cubicBezTo>
                    <a:pt x="27978" y="19666"/>
                    <a:pt x="27839" y="19836"/>
                    <a:pt x="27695" y="20005"/>
                  </a:cubicBezTo>
                  <a:cubicBezTo>
                    <a:pt x="27615" y="20098"/>
                    <a:pt x="27531" y="20191"/>
                    <a:pt x="27451" y="20283"/>
                  </a:cubicBezTo>
                  <a:cubicBezTo>
                    <a:pt x="27340" y="19915"/>
                    <a:pt x="27187" y="19558"/>
                    <a:pt x="27070" y="19193"/>
                  </a:cubicBezTo>
                  <a:cubicBezTo>
                    <a:pt x="26943" y="18792"/>
                    <a:pt x="26828" y="18384"/>
                    <a:pt x="26730" y="17973"/>
                  </a:cubicBezTo>
                  <a:cubicBezTo>
                    <a:pt x="26541" y="17171"/>
                    <a:pt x="26464" y="16357"/>
                    <a:pt x="26432" y="15537"/>
                  </a:cubicBezTo>
                  <a:cubicBezTo>
                    <a:pt x="26619" y="15358"/>
                    <a:pt x="26806" y="15182"/>
                    <a:pt x="27002" y="15011"/>
                  </a:cubicBezTo>
                  <a:close/>
                  <a:moveTo>
                    <a:pt x="11390" y="20026"/>
                  </a:moveTo>
                  <a:cubicBezTo>
                    <a:pt x="11383" y="20050"/>
                    <a:pt x="11376" y="20076"/>
                    <a:pt x="11364" y="20100"/>
                  </a:cubicBezTo>
                  <a:cubicBezTo>
                    <a:pt x="11347" y="20148"/>
                    <a:pt x="11390" y="20189"/>
                    <a:pt x="11428" y="20189"/>
                  </a:cubicBezTo>
                  <a:cubicBezTo>
                    <a:pt x="11447" y="20189"/>
                    <a:pt x="11465" y="20179"/>
                    <a:pt x="11474" y="20155"/>
                  </a:cubicBezTo>
                  <a:cubicBezTo>
                    <a:pt x="11478" y="20139"/>
                    <a:pt x="11484" y="20121"/>
                    <a:pt x="11489" y="20104"/>
                  </a:cubicBezTo>
                  <a:cubicBezTo>
                    <a:pt x="11522" y="20144"/>
                    <a:pt x="11555" y="20186"/>
                    <a:pt x="11589" y="20227"/>
                  </a:cubicBezTo>
                  <a:cubicBezTo>
                    <a:pt x="11407" y="20242"/>
                    <a:pt x="11227" y="20277"/>
                    <a:pt x="11061" y="20304"/>
                  </a:cubicBezTo>
                  <a:cubicBezTo>
                    <a:pt x="10676" y="20368"/>
                    <a:pt x="10292" y="20439"/>
                    <a:pt x="9909" y="20513"/>
                  </a:cubicBezTo>
                  <a:cubicBezTo>
                    <a:pt x="9482" y="20595"/>
                    <a:pt x="9052" y="20674"/>
                    <a:pt x="8621" y="20730"/>
                  </a:cubicBezTo>
                  <a:cubicBezTo>
                    <a:pt x="8321" y="20768"/>
                    <a:pt x="8022" y="20782"/>
                    <a:pt x="7722" y="20802"/>
                  </a:cubicBezTo>
                  <a:cubicBezTo>
                    <a:pt x="7281" y="20613"/>
                    <a:pt x="6844" y="20409"/>
                    <a:pt x="6420" y="20179"/>
                  </a:cubicBezTo>
                  <a:lnTo>
                    <a:pt x="6420" y="20179"/>
                  </a:lnTo>
                  <a:cubicBezTo>
                    <a:pt x="6772" y="20204"/>
                    <a:pt x="7129" y="20213"/>
                    <a:pt x="7485" y="20213"/>
                  </a:cubicBezTo>
                  <a:cubicBezTo>
                    <a:pt x="7931" y="20213"/>
                    <a:pt x="8376" y="20200"/>
                    <a:pt x="8813" y="20188"/>
                  </a:cubicBezTo>
                  <a:cubicBezTo>
                    <a:pt x="9287" y="20176"/>
                    <a:pt x="9764" y="20152"/>
                    <a:pt x="10236" y="20122"/>
                  </a:cubicBezTo>
                  <a:cubicBezTo>
                    <a:pt x="10475" y="20107"/>
                    <a:pt x="10710" y="20090"/>
                    <a:pt x="10949" y="20070"/>
                  </a:cubicBezTo>
                  <a:cubicBezTo>
                    <a:pt x="11088" y="20057"/>
                    <a:pt x="11250" y="20061"/>
                    <a:pt x="11390" y="20026"/>
                  </a:cubicBezTo>
                  <a:close/>
                  <a:moveTo>
                    <a:pt x="29109" y="18817"/>
                  </a:moveTo>
                  <a:cubicBezTo>
                    <a:pt x="29780" y="18963"/>
                    <a:pt x="30458" y="19091"/>
                    <a:pt x="31136" y="19190"/>
                  </a:cubicBezTo>
                  <a:cubicBezTo>
                    <a:pt x="31476" y="19240"/>
                    <a:pt x="31816" y="19281"/>
                    <a:pt x="32159" y="19291"/>
                  </a:cubicBezTo>
                  <a:cubicBezTo>
                    <a:pt x="32214" y="19293"/>
                    <a:pt x="32268" y="19294"/>
                    <a:pt x="32323" y="19294"/>
                  </a:cubicBezTo>
                  <a:cubicBezTo>
                    <a:pt x="32441" y="19294"/>
                    <a:pt x="32559" y="19289"/>
                    <a:pt x="32677" y="19280"/>
                  </a:cubicBezTo>
                  <a:cubicBezTo>
                    <a:pt x="32835" y="19265"/>
                    <a:pt x="33022" y="19270"/>
                    <a:pt x="33128" y="19149"/>
                  </a:cubicBezTo>
                  <a:lnTo>
                    <a:pt x="33128" y="19149"/>
                  </a:lnTo>
                  <a:cubicBezTo>
                    <a:pt x="32748" y="19837"/>
                    <a:pt x="32304" y="20494"/>
                    <a:pt x="31800" y="21097"/>
                  </a:cubicBezTo>
                  <a:cubicBezTo>
                    <a:pt x="31512" y="21123"/>
                    <a:pt x="31227" y="21137"/>
                    <a:pt x="30943" y="21137"/>
                  </a:cubicBezTo>
                  <a:cubicBezTo>
                    <a:pt x="30487" y="21137"/>
                    <a:pt x="30033" y="21101"/>
                    <a:pt x="29574" y="21020"/>
                  </a:cubicBezTo>
                  <a:cubicBezTo>
                    <a:pt x="29225" y="20958"/>
                    <a:pt x="28882" y="20877"/>
                    <a:pt x="28543" y="20775"/>
                  </a:cubicBezTo>
                  <a:cubicBezTo>
                    <a:pt x="28344" y="20715"/>
                    <a:pt x="28147" y="20649"/>
                    <a:pt x="27954" y="20578"/>
                  </a:cubicBezTo>
                  <a:cubicBezTo>
                    <a:pt x="27880" y="20552"/>
                    <a:pt x="27808" y="20523"/>
                    <a:pt x="27736" y="20498"/>
                  </a:cubicBezTo>
                  <a:cubicBezTo>
                    <a:pt x="27939" y="20270"/>
                    <a:pt x="28137" y="20040"/>
                    <a:pt x="28330" y="19802"/>
                  </a:cubicBezTo>
                  <a:cubicBezTo>
                    <a:pt x="28595" y="19478"/>
                    <a:pt x="28854" y="19149"/>
                    <a:pt x="29109" y="18817"/>
                  </a:cubicBezTo>
                  <a:close/>
                  <a:moveTo>
                    <a:pt x="12434" y="17177"/>
                  </a:moveTo>
                  <a:cubicBezTo>
                    <a:pt x="12501" y="17404"/>
                    <a:pt x="12565" y="17631"/>
                    <a:pt x="12626" y="17859"/>
                  </a:cubicBezTo>
                  <a:cubicBezTo>
                    <a:pt x="12973" y="19180"/>
                    <a:pt x="13179" y="20531"/>
                    <a:pt x="13281" y="21890"/>
                  </a:cubicBezTo>
                  <a:cubicBezTo>
                    <a:pt x="12949" y="21391"/>
                    <a:pt x="12589" y="20913"/>
                    <a:pt x="12214" y="20444"/>
                  </a:cubicBezTo>
                  <a:cubicBezTo>
                    <a:pt x="12228" y="20406"/>
                    <a:pt x="12220" y="20364"/>
                    <a:pt x="12186" y="20335"/>
                  </a:cubicBezTo>
                  <a:cubicBezTo>
                    <a:pt x="12209" y="20239"/>
                    <a:pt x="12221" y="20137"/>
                    <a:pt x="12237" y="20042"/>
                  </a:cubicBezTo>
                  <a:cubicBezTo>
                    <a:pt x="12268" y="19860"/>
                    <a:pt x="12292" y="19677"/>
                    <a:pt x="12314" y="19495"/>
                  </a:cubicBezTo>
                  <a:cubicBezTo>
                    <a:pt x="12350" y="19173"/>
                    <a:pt x="12379" y="18851"/>
                    <a:pt x="12400" y="18528"/>
                  </a:cubicBezTo>
                  <a:cubicBezTo>
                    <a:pt x="12431" y="18078"/>
                    <a:pt x="12438" y="17627"/>
                    <a:pt x="12434" y="17177"/>
                  </a:cubicBezTo>
                  <a:close/>
                  <a:moveTo>
                    <a:pt x="11673" y="20445"/>
                  </a:moveTo>
                  <a:cubicBezTo>
                    <a:pt x="11704" y="20445"/>
                    <a:pt x="11736" y="20446"/>
                    <a:pt x="11767" y="20447"/>
                  </a:cubicBezTo>
                  <a:cubicBezTo>
                    <a:pt x="12193" y="20971"/>
                    <a:pt x="12604" y="21506"/>
                    <a:pt x="12980" y="22068"/>
                  </a:cubicBezTo>
                  <a:cubicBezTo>
                    <a:pt x="11414" y="21923"/>
                    <a:pt x="9856" y="21601"/>
                    <a:pt x="8378" y="21059"/>
                  </a:cubicBezTo>
                  <a:cubicBezTo>
                    <a:pt x="8298" y="21030"/>
                    <a:pt x="8218" y="20998"/>
                    <a:pt x="8134" y="20965"/>
                  </a:cubicBezTo>
                  <a:cubicBezTo>
                    <a:pt x="8669" y="20937"/>
                    <a:pt x="9212" y="20835"/>
                    <a:pt x="9723" y="20747"/>
                  </a:cubicBezTo>
                  <a:cubicBezTo>
                    <a:pt x="10112" y="20681"/>
                    <a:pt x="10498" y="20608"/>
                    <a:pt x="10886" y="20540"/>
                  </a:cubicBezTo>
                  <a:cubicBezTo>
                    <a:pt x="11155" y="20494"/>
                    <a:pt x="11413" y="20445"/>
                    <a:pt x="11673" y="20445"/>
                  </a:cubicBezTo>
                  <a:close/>
                  <a:moveTo>
                    <a:pt x="26303" y="15658"/>
                  </a:moveTo>
                  <a:cubicBezTo>
                    <a:pt x="26335" y="16439"/>
                    <a:pt x="26443" y="17218"/>
                    <a:pt x="26591" y="17983"/>
                  </a:cubicBezTo>
                  <a:cubicBezTo>
                    <a:pt x="26677" y="18434"/>
                    <a:pt x="26789" y="18878"/>
                    <a:pt x="26928" y="19317"/>
                  </a:cubicBezTo>
                  <a:cubicBezTo>
                    <a:pt x="27045" y="19676"/>
                    <a:pt x="27167" y="20057"/>
                    <a:pt x="27353" y="20392"/>
                  </a:cubicBezTo>
                  <a:cubicBezTo>
                    <a:pt x="26713" y="21106"/>
                    <a:pt x="26020" y="21761"/>
                    <a:pt x="25281" y="22361"/>
                  </a:cubicBezTo>
                  <a:cubicBezTo>
                    <a:pt x="25217" y="22266"/>
                    <a:pt x="25202" y="22148"/>
                    <a:pt x="25175" y="22004"/>
                  </a:cubicBezTo>
                  <a:cubicBezTo>
                    <a:pt x="25037" y="21229"/>
                    <a:pt x="24945" y="20446"/>
                    <a:pt x="24897" y="19660"/>
                  </a:cubicBezTo>
                  <a:cubicBezTo>
                    <a:pt x="24874" y="19273"/>
                    <a:pt x="24861" y="18885"/>
                    <a:pt x="24861" y="18498"/>
                  </a:cubicBezTo>
                  <a:cubicBezTo>
                    <a:pt x="24861" y="18112"/>
                    <a:pt x="24897" y="17723"/>
                    <a:pt x="24888" y="17336"/>
                  </a:cubicBezTo>
                  <a:cubicBezTo>
                    <a:pt x="24888" y="17325"/>
                    <a:pt x="24884" y="17312"/>
                    <a:pt x="24878" y="17300"/>
                  </a:cubicBezTo>
                  <a:cubicBezTo>
                    <a:pt x="25317" y="16723"/>
                    <a:pt x="25786" y="16170"/>
                    <a:pt x="26303" y="15658"/>
                  </a:cubicBezTo>
                  <a:close/>
                  <a:moveTo>
                    <a:pt x="27622" y="20626"/>
                  </a:moveTo>
                  <a:cubicBezTo>
                    <a:pt x="27868" y="20785"/>
                    <a:pt x="28210" y="20864"/>
                    <a:pt x="28471" y="20941"/>
                  </a:cubicBezTo>
                  <a:cubicBezTo>
                    <a:pt x="28834" y="21049"/>
                    <a:pt x="29204" y="21134"/>
                    <a:pt x="29579" y="21194"/>
                  </a:cubicBezTo>
                  <a:cubicBezTo>
                    <a:pt x="30050" y="21271"/>
                    <a:pt x="30551" y="21327"/>
                    <a:pt x="31044" y="21327"/>
                  </a:cubicBezTo>
                  <a:cubicBezTo>
                    <a:pt x="31244" y="21327"/>
                    <a:pt x="31443" y="21318"/>
                    <a:pt x="31639" y="21297"/>
                  </a:cubicBezTo>
                  <a:lnTo>
                    <a:pt x="31639" y="21297"/>
                  </a:lnTo>
                  <a:cubicBezTo>
                    <a:pt x="31026" y="21999"/>
                    <a:pt x="30325" y="22627"/>
                    <a:pt x="29536" y="23157"/>
                  </a:cubicBezTo>
                  <a:cubicBezTo>
                    <a:pt x="29442" y="23221"/>
                    <a:pt x="29345" y="23279"/>
                    <a:pt x="29251" y="23339"/>
                  </a:cubicBezTo>
                  <a:cubicBezTo>
                    <a:pt x="28925" y="23299"/>
                    <a:pt x="28593" y="23286"/>
                    <a:pt x="28266" y="23244"/>
                  </a:cubicBezTo>
                  <a:cubicBezTo>
                    <a:pt x="27890" y="23193"/>
                    <a:pt x="27516" y="23123"/>
                    <a:pt x="27147" y="23037"/>
                  </a:cubicBezTo>
                  <a:cubicBezTo>
                    <a:pt x="26778" y="22950"/>
                    <a:pt x="26411" y="22845"/>
                    <a:pt x="26053" y="22723"/>
                  </a:cubicBezTo>
                  <a:cubicBezTo>
                    <a:pt x="25907" y="22673"/>
                    <a:pt x="25762" y="22619"/>
                    <a:pt x="25619" y="22563"/>
                  </a:cubicBezTo>
                  <a:cubicBezTo>
                    <a:pt x="26337" y="21971"/>
                    <a:pt x="27002" y="21320"/>
                    <a:pt x="27622" y="20626"/>
                  </a:cubicBezTo>
                  <a:close/>
                  <a:moveTo>
                    <a:pt x="24640" y="17628"/>
                  </a:moveTo>
                  <a:lnTo>
                    <a:pt x="24640" y="17628"/>
                  </a:lnTo>
                  <a:cubicBezTo>
                    <a:pt x="24587" y="18264"/>
                    <a:pt x="24621" y="18928"/>
                    <a:pt x="24657" y="19558"/>
                  </a:cubicBezTo>
                  <a:cubicBezTo>
                    <a:pt x="24694" y="20227"/>
                    <a:pt x="24769" y="20896"/>
                    <a:pt x="24877" y="21560"/>
                  </a:cubicBezTo>
                  <a:cubicBezTo>
                    <a:pt x="24921" y="21832"/>
                    <a:pt x="24939" y="22170"/>
                    <a:pt x="25054" y="22425"/>
                  </a:cubicBezTo>
                  <a:cubicBezTo>
                    <a:pt x="25068" y="22456"/>
                    <a:pt x="25091" y="22478"/>
                    <a:pt x="25111" y="22503"/>
                  </a:cubicBezTo>
                  <a:cubicBezTo>
                    <a:pt x="24735" y="22798"/>
                    <a:pt x="24349" y="23086"/>
                    <a:pt x="23942" y="23349"/>
                  </a:cubicBezTo>
                  <a:cubicBezTo>
                    <a:pt x="23814" y="23431"/>
                    <a:pt x="23685" y="23508"/>
                    <a:pt x="23556" y="23588"/>
                  </a:cubicBezTo>
                  <a:cubicBezTo>
                    <a:pt x="23689" y="22123"/>
                    <a:pt x="23343" y="20635"/>
                    <a:pt x="23627" y="19186"/>
                  </a:cubicBezTo>
                  <a:cubicBezTo>
                    <a:pt x="23942" y="18651"/>
                    <a:pt x="24278" y="18129"/>
                    <a:pt x="24640" y="17628"/>
                  </a:cubicBezTo>
                  <a:close/>
                  <a:moveTo>
                    <a:pt x="25427" y="22719"/>
                  </a:moveTo>
                  <a:cubicBezTo>
                    <a:pt x="25505" y="22749"/>
                    <a:pt x="25585" y="22776"/>
                    <a:pt x="25659" y="22804"/>
                  </a:cubicBezTo>
                  <a:cubicBezTo>
                    <a:pt x="26262" y="23024"/>
                    <a:pt x="26883" y="23194"/>
                    <a:pt x="27513" y="23313"/>
                  </a:cubicBezTo>
                  <a:cubicBezTo>
                    <a:pt x="27974" y="23400"/>
                    <a:pt x="28478" y="23493"/>
                    <a:pt x="28964" y="23508"/>
                  </a:cubicBezTo>
                  <a:cubicBezTo>
                    <a:pt x="28288" y="23898"/>
                    <a:pt x="27565" y="24200"/>
                    <a:pt x="26813" y="24406"/>
                  </a:cubicBezTo>
                  <a:cubicBezTo>
                    <a:pt x="25839" y="24244"/>
                    <a:pt x="24871" y="24030"/>
                    <a:pt x="23912" y="23787"/>
                  </a:cubicBezTo>
                  <a:cubicBezTo>
                    <a:pt x="24176" y="23623"/>
                    <a:pt x="24438" y="23452"/>
                    <a:pt x="24697" y="23271"/>
                  </a:cubicBezTo>
                  <a:cubicBezTo>
                    <a:pt x="24946" y="23095"/>
                    <a:pt x="25189" y="22910"/>
                    <a:pt x="25427" y="22719"/>
                  </a:cubicBezTo>
                  <a:close/>
                  <a:moveTo>
                    <a:pt x="23556" y="24004"/>
                  </a:moveTo>
                  <a:cubicBezTo>
                    <a:pt x="24379" y="24238"/>
                    <a:pt x="25213" y="24427"/>
                    <a:pt x="26056" y="24583"/>
                  </a:cubicBezTo>
                  <a:cubicBezTo>
                    <a:pt x="25925" y="24607"/>
                    <a:pt x="25792" y="24630"/>
                    <a:pt x="25659" y="24647"/>
                  </a:cubicBezTo>
                  <a:cubicBezTo>
                    <a:pt x="24451" y="24809"/>
                    <a:pt x="23230" y="24783"/>
                    <a:pt x="22017" y="24861"/>
                  </a:cubicBezTo>
                  <a:cubicBezTo>
                    <a:pt x="22537" y="24590"/>
                    <a:pt x="23052" y="24305"/>
                    <a:pt x="23556" y="24004"/>
                  </a:cubicBezTo>
                  <a:close/>
                  <a:moveTo>
                    <a:pt x="23413" y="19569"/>
                  </a:moveTo>
                  <a:cubicBezTo>
                    <a:pt x="23180" y="20945"/>
                    <a:pt x="23459" y="22390"/>
                    <a:pt x="23242" y="23773"/>
                  </a:cubicBezTo>
                  <a:lnTo>
                    <a:pt x="23242" y="23783"/>
                  </a:lnTo>
                  <a:cubicBezTo>
                    <a:pt x="22543" y="24199"/>
                    <a:pt x="21825" y="24577"/>
                    <a:pt x="21100" y="24946"/>
                  </a:cubicBezTo>
                  <a:cubicBezTo>
                    <a:pt x="21050" y="24952"/>
                    <a:pt x="20998" y="24959"/>
                    <a:pt x="20948" y="24966"/>
                  </a:cubicBezTo>
                  <a:cubicBezTo>
                    <a:pt x="21492" y="23615"/>
                    <a:pt x="22044" y="22265"/>
                    <a:pt x="22682" y="20955"/>
                  </a:cubicBezTo>
                  <a:cubicBezTo>
                    <a:pt x="22910" y="20484"/>
                    <a:pt x="23154" y="20023"/>
                    <a:pt x="23413" y="19569"/>
                  </a:cubicBezTo>
                  <a:close/>
                  <a:moveTo>
                    <a:pt x="19928" y="0"/>
                  </a:moveTo>
                  <a:cubicBezTo>
                    <a:pt x="19905" y="0"/>
                    <a:pt x="19881" y="7"/>
                    <a:pt x="19860" y="21"/>
                  </a:cubicBezTo>
                  <a:cubicBezTo>
                    <a:pt x="18505" y="919"/>
                    <a:pt x="17333" y="2124"/>
                    <a:pt x="16422" y="3469"/>
                  </a:cubicBezTo>
                  <a:cubicBezTo>
                    <a:pt x="14784" y="5889"/>
                    <a:pt x="13957" y="8818"/>
                    <a:pt x="14172" y="11737"/>
                  </a:cubicBezTo>
                  <a:cubicBezTo>
                    <a:pt x="14384" y="14592"/>
                    <a:pt x="15521" y="17347"/>
                    <a:pt x="17397" y="19508"/>
                  </a:cubicBezTo>
                  <a:cubicBezTo>
                    <a:pt x="17384" y="19572"/>
                    <a:pt x="17372" y="19636"/>
                    <a:pt x="17359" y="19697"/>
                  </a:cubicBezTo>
                  <a:cubicBezTo>
                    <a:pt x="16952" y="21726"/>
                    <a:pt x="16490" y="23745"/>
                    <a:pt x="15980" y="25751"/>
                  </a:cubicBezTo>
                  <a:cubicBezTo>
                    <a:pt x="15890" y="26100"/>
                    <a:pt x="15680" y="26795"/>
                    <a:pt x="15618" y="27135"/>
                  </a:cubicBezTo>
                  <a:cubicBezTo>
                    <a:pt x="15607" y="27177"/>
                    <a:pt x="15597" y="27215"/>
                    <a:pt x="15585" y="27256"/>
                  </a:cubicBezTo>
                  <a:cubicBezTo>
                    <a:pt x="15326" y="25833"/>
                    <a:pt x="14802" y="24474"/>
                    <a:pt x="14098" y="23205"/>
                  </a:cubicBezTo>
                  <a:cubicBezTo>
                    <a:pt x="13903" y="22854"/>
                    <a:pt x="13695" y="22512"/>
                    <a:pt x="13478" y="22177"/>
                  </a:cubicBezTo>
                  <a:cubicBezTo>
                    <a:pt x="13410" y="20511"/>
                    <a:pt x="13138" y="18855"/>
                    <a:pt x="12687" y="17249"/>
                  </a:cubicBezTo>
                  <a:cubicBezTo>
                    <a:pt x="12299" y="15879"/>
                    <a:pt x="11776" y="14528"/>
                    <a:pt x="10971" y="13345"/>
                  </a:cubicBezTo>
                  <a:cubicBezTo>
                    <a:pt x="10244" y="12277"/>
                    <a:pt x="9283" y="11403"/>
                    <a:pt x="8196" y="10713"/>
                  </a:cubicBezTo>
                  <a:cubicBezTo>
                    <a:pt x="7681" y="10387"/>
                    <a:pt x="7146" y="10104"/>
                    <a:pt x="6594" y="9855"/>
                  </a:cubicBezTo>
                  <a:cubicBezTo>
                    <a:pt x="6580" y="9837"/>
                    <a:pt x="6559" y="9825"/>
                    <a:pt x="6536" y="9825"/>
                  </a:cubicBezTo>
                  <a:cubicBezTo>
                    <a:pt x="6534" y="9825"/>
                    <a:pt x="6532" y="9825"/>
                    <a:pt x="6529" y="9825"/>
                  </a:cubicBezTo>
                  <a:cubicBezTo>
                    <a:pt x="4720" y="9012"/>
                    <a:pt x="2755" y="8548"/>
                    <a:pt x="836" y="8081"/>
                  </a:cubicBezTo>
                  <a:cubicBezTo>
                    <a:pt x="826" y="8079"/>
                    <a:pt x="815" y="8078"/>
                    <a:pt x="804" y="8078"/>
                  </a:cubicBezTo>
                  <a:cubicBezTo>
                    <a:pt x="742" y="8078"/>
                    <a:pt x="669" y="8114"/>
                    <a:pt x="648" y="8172"/>
                  </a:cubicBezTo>
                  <a:cubicBezTo>
                    <a:pt x="95" y="9594"/>
                    <a:pt x="0" y="11161"/>
                    <a:pt x="270" y="12663"/>
                  </a:cubicBezTo>
                  <a:cubicBezTo>
                    <a:pt x="776" y="15460"/>
                    <a:pt x="2433" y="17909"/>
                    <a:pt x="4730" y="19558"/>
                  </a:cubicBezTo>
                  <a:cubicBezTo>
                    <a:pt x="7175" y="21310"/>
                    <a:pt x="10140" y="22171"/>
                    <a:pt x="13110" y="22434"/>
                  </a:cubicBezTo>
                  <a:cubicBezTo>
                    <a:pt x="13116" y="22434"/>
                    <a:pt x="13122" y="22435"/>
                    <a:pt x="13127" y="22435"/>
                  </a:cubicBezTo>
                  <a:cubicBezTo>
                    <a:pt x="13158" y="22435"/>
                    <a:pt x="13184" y="22426"/>
                    <a:pt x="13207" y="22414"/>
                  </a:cubicBezTo>
                  <a:cubicBezTo>
                    <a:pt x="14307" y="24129"/>
                    <a:pt x="15120" y="26016"/>
                    <a:pt x="15358" y="28058"/>
                  </a:cubicBezTo>
                  <a:cubicBezTo>
                    <a:pt x="15293" y="28299"/>
                    <a:pt x="15228" y="28540"/>
                    <a:pt x="15160" y="28778"/>
                  </a:cubicBezTo>
                  <a:cubicBezTo>
                    <a:pt x="14876" y="29787"/>
                    <a:pt x="12922" y="34976"/>
                    <a:pt x="12673" y="35991"/>
                  </a:cubicBezTo>
                  <a:cubicBezTo>
                    <a:pt x="12645" y="36103"/>
                    <a:pt x="12748" y="36184"/>
                    <a:pt x="12843" y="36184"/>
                  </a:cubicBezTo>
                  <a:cubicBezTo>
                    <a:pt x="12896" y="36184"/>
                    <a:pt x="12947" y="36158"/>
                    <a:pt x="12970" y="36096"/>
                  </a:cubicBezTo>
                  <a:cubicBezTo>
                    <a:pt x="13378" y="35007"/>
                    <a:pt x="15279" y="29669"/>
                    <a:pt x="15591" y="28550"/>
                  </a:cubicBezTo>
                  <a:cubicBezTo>
                    <a:pt x="15615" y="28458"/>
                    <a:pt x="15641" y="28367"/>
                    <a:pt x="15666" y="28275"/>
                  </a:cubicBezTo>
                  <a:cubicBezTo>
                    <a:pt x="17167" y="27242"/>
                    <a:pt x="18823" y="26457"/>
                    <a:pt x="20452" y="25654"/>
                  </a:cubicBezTo>
                  <a:cubicBezTo>
                    <a:pt x="20708" y="25528"/>
                    <a:pt x="20967" y="25399"/>
                    <a:pt x="21223" y="25270"/>
                  </a:cubicBezTo>
                  <a:cubicBezTo>
                    <a:pt x="22961" y="25065"/>
                    <a:pt x="24731" y="25193"/>
                    <a:pt x="26449" y="24819"/>
                  </a:cubicBezTo>
                  <a:cubicBezTo>
                    <a:pt x="29173" y="24224"/>
                    <a:pt x="31476" y="22343"/>
                    <a:pt x="32964" y="20030"/>
                  </a:cubicBezTo>
                  <a:cubicBezTo>
                    <a:pt x="33835" y="18677"/>
                    <a:pt x="34429" y="17152"/>
                    <a:pt x="34801" y="15589"/>
                  </a:cubicBezTo>
                  <a:cubicBezTo>
                    <a:pt x="34927" y="15063"/>
                    <a:pt x="35028" y="14528"/>
                    <a:pt x="35108" y="13986"/>
                  </a:cubicBezTo>
                  <a:cubicBezTo>
                    <a:pt x="35116" y="13983"/>
                    <a:pt x="35126" y="13979"/>
                    <a:pt x="35135" y="13975"/>
                  </a:cubicBezTo>
                  <a:cubicBezTo>
                    <a:pt x="35204" y="13939"/>
                    <a:pt x="35184" y="13851"/>
                    <a:pt x="35135" y="13812"/>
                  </a:cubicBezTo>
                  <a:cubicBezTo>
                    <a:pt x="35282" y="12752"/>
                    <a:pt x="35340" y="11679"/>
                    <a:pt x="35299" y="10621"/>
                  </a:cubicBezTo>
                  <a:cubicBezTo>
                    <a:pt x="35297" y="10552"/>
                    <a:pt x="35248" y="10519"/>
                    <a:pt x="35197" y="10519"/>
                  </a:cubicBezTo>
                  <a:cubicBezTo>
                    <a:pt x="35181" y="10519"/>
                    <a:pt x="35164" y="10522"/>
                    <a:pt x="35149" y="10529"/>
                  </a:cubicBezTo>
                  <a:cubicBezTo>
                    <a:pt x="35122" y="10474"/>
                    <a:pt x="35073" y="10434"/>
                    <a:pt x="35008" y="10434"/>
                  </a:cubicBezTo>
                  <a:cubicBezTo>
                    <a:pt x="34989" y="10434"/>
                    <a:pt x="34967" y="10438"/>
                    <a:pt x="34944" y="10446"/>
                  </a:cubicBezTo>
                  <a:cubicBezTo>
                    <a:pt x="33468" y="11021"/>
                    <a:pt x="31991" y="11603"/>
                    <a:pt x="30568" y="12305"/>
                  </a:cubicBezTo>
                  <a:cubicBezTo>
                    <a:pt x="29305" y="12929"/>
                    <a:pt x="28085" y="13653"/>
                    <a:pt x="26994" y="14549"/>
                  </a:cubicBezTo>
                  <a:cubicBezTo>
                    <a:pt x="25927" y="15425"/>
                    <a:pt x="25006" y="16455"/>
                    <a:pt x="24219" y="17588"/>
                  </a:cubicBezTo>
                  <a:cubicBezTo>
                    <a:pt x="22621" y="19891"/>
                    <a:pt x="21565" y="22505"/>
                    <a:pt x="20535" y="25094"/>
                  </a:cubicBezTo>
                  <a:cubicBezTo>
                    <a:pt x="20520" y="25135"/>
                    <a:pt x="20523" y="25185"/>
                    <a:pt x="20537" y="25229"/>
                  </a:cubicBezTo>
                  <a:cubicBezTo>
                    <a:pt x="18931" y="26030"/>
                    <a:pt x="17303" y="26801"/>
                    <a:pt x="15798" y="27784"/>
                  </a:cubicBezTo>
                  <a:cubicBezTo>
                    <a:pt x="15825" y="27687"/>
                    <a:pt x="15849" y="27589"/>
                    <a:pt x="15876" y="27492"/>
                  </a:cubicBezTo>
                  <a:cubicBezTo>
                    <a:pt x="15879" y="27492"/>
                    <a:pt x="15882" y="27492"/>
                    <a:pt x="15885" y="27492"/>
                  </a:cubicBezTo>
                  <a:cubicBezTo>
                    <a:pt x="15903" y="27492"/>
                    <a:pt x="15922" y="27487"/>
                    <a:pt x="15934" y="27467"/>
                  </a:cubicBezTo>
                  <a:cubicBezTo>
                    <a:pt x="17086" y="25725"/>
                    <a:pt x="18203" y="23960"/>
                    <a:pt x="19358" y="22221"/>
                  </a:cubicBezTo>
                  <a:cubicBezTo>
                    <a:pt x="21425" y="19107"/>
                    <a:pt x="23530" y="16021"/>
                    <a:pt x="25691" y="12970"/>
                  </a:cubicBezTo>
                  <a:cubicBezTo>
                    <a:pt x="26708" y="11532"/>
                    <a:pt x="27741" y="10102"/>
                    <a:pt x="28781" y="8679"/>
                  </a:cubicBezTo>
                  <a:cubicBezTo>
                    <a:pt x="29231" y="8729"/>
                    <a:pt x="29683" y="8754"/>
                    <a:pt x="30134" y="8754"/>
                  </a:cubicBezTo>
                  <a:cubicBezTo>
                    <a:pt x="31514" y="8754"/>
                    <a:pt x="32889" y="8518"/>
                    <a:pt x="34193" y="8054"/>
                  </a:cubicBezTo>
                  <a:cubicBezTo>
                    <a:pt x="34200" y="8066"/>
                    <a:pt x="34204" y="8076"/>
                    <a:pt x="34211" y="8087"/>
                  </a:cubicBezTo>
                  <a:cubicBezTo>
                    <a:pt x="34317" y="8233"/>
                    <a:pt x="34490" y="8337"/>
                    <a:pt x="34675" y="8337"/>
                  </a:cubicBezTo>
                  <a:cubicBezTo>
                    <a:pt x="34682" y="8337"/>
                    <a:pt x="34689" y="8337"/>
                    <a:pt x="34696" y="8337"/>
                  </a:cubicBezTo>
                  <a:cubicBezTo>
                    <a:pt x="34810" y="8331"/>
                    <a:pt x="34910" y="8287"/>
                    <a:pt x="34993" y="8209"/>
                  </a:cubicBezTo>
                  <a:cubicBezTo>
                    <a:pt x="35059" y="8145"/>
                    <a:pt x="35102" y="8049"/>
                    <a:pt x="35119" y="7959"/>
                  </a:cubicBezTo>
                  <a:cubicBezTo>
                    <a:pt x="35123" y="7932"/>
                    <a:pt x="35123" y="7905"/>
                    <a:pt x="35128" y="7878"/>
                  </a:cubicBezTo>
                  <a:cubicBezTo>
                    <a:pt x="35128" y="7877"/>
                    <a:pt x="35129" y="7877"/>
                    <a:pt x="35129" y="7876"/>
                  </a:cubicBezTo>
                  <a:cubicBezTo>
                    <a:pt x="35194" y="7769"/>
                    <a:pt x="35200" y="7636"/>
                    <a:pt x="35171" y="7517"/>
                  </a:cubicBezTo>
                  <a:cubicBezTo>
                    <a:pt x="35136" y="7371"/>
                    <a:pt x="35010" y="7240"/>
                    <a:pt x="34871" y="7187"/>
                  </a:cubicBezTo>
                  <a:cubicBezTo>
                    <a:pt x="34789" y="7156"/>
                    <a:pt x="34713" y="7138"/>
                    <a:pt x="34625" y="7138"/>
                  </a:cubicBezTo>
                  <a:cubicBezTo>
                    <a:pt x="34622" y="7138"/>
                    <a:pt x="34619" y="7138"/>
                    <a:pt x="34615" y="7138"/>
                  </a:cubicBezTo>
                  <a:cubicBezTo>
                    <a:pt x="34523" y="7139"/>
                    <a:pt x="34441" y="7166"/>
                    <a:pt x="34361" y="7209"/>
                  </a:cubicBezTo>
                  <a:cubicBezTo>
                    <a:pt x="34219" y="7281"/>
                    <a:pt x="34114" y="7449"/>
                    <a:pt x="34095" y="7606"/>
                  </a:cubicBezTo>
                  <a:cubicBezTo>
                    <a:pt x="34086" y="7680"/>
                    <a:pt x="34090" y="7756"/>
                    <a:pt x="34105" y="7829"/>
                  </a:cubicBezTo>
                  <a:cubicBezTo>
                    <a:pt x="32830" y="8281"/>
                    <a:pt x="31487" y="8512"/>
                    <a:pt x="30139" y="8512"/>
                  </a:cubicBezTo>
                  <a:cubicBezTo>
                    <a:pt x="29742" y="8512"/>
                    <a:pt x="29344" y="8492"/>
                    <a:pt x="28947" y="8452"/>
                  </a:cubicBezTo>
                  <a:cubicBezTo>
                    <a:pt x="28954" y="8443"/>
                    <a:pt x="28960" y="8435"/>
                    <a:pt x="28967" y="8427"/>
                  </a:cubicBezTo>
                  <a:cubicBezTo>
                    <a:pt x="28985" y="8428"/>
                    <a:pt x="29003" y="8428"/>
                    <a:pt x="29021" y="8428"/>
                  </a:cubicBezTo>
                  <a:cubicBezTo>
                    <a:pt x="29910" y="8428"/>
                    <a:pt x="30743" y="8089"/>
                    <a:pt x="31532" y="7683"/>
                  </a:cubicBezTo>
                  <a:cubicBezTo>
                    <a:pt x="32325" y="7275"/>
                    <a:pt x="33133" y="6848"/>
                    <a:pt x="33814" y="6268"/>
                  </a:cubicBezTo>
                  <a:cubicBezTo>
                    <a:pt x="33819" y="6272"/>
                    <a:pt x="33822" y="6279"/>
                    <a:pt x="33826" y="6282"/>
                  </a:cubicBezTo>
                  <a:cubicBezTo>
                    <a:pt x="33928" y="6368"/>
                    <a:pt x="34051" y="6407"/>
                    <a:pt x="34177" y="6407"/>
                  </a:cubicBezTo>
                  <a:cubicBezTo>
                    <a:pt x="34229" y="6407"/>
                    <a:pt x="34282" y="6400"/>
                    <a:pt x="34334" y="6387"/>
                  </a:cubicBezTo>
                  <a:cubicBezTo>
                    <a:pt x="34488" y="6350"/>
                    <a:pt x="34630" y="6237"/>
                    <a:pt x="34689" y="6089"/>
                  </a:cubicBezTo>
                  <a:cubicBezTo>
                    <a:pt x="34717" y="6018"/>
                    <a:pt x="34729" y="5945"/>
                    <a:pt x="34725" y="5871"/>
                  </a:cubicBezTo>
                  <a:cubicBezTo>
                    <a:pt x="34725" y="5869"/>
                    <a:pt x="34727" y="5868"/>
                    <a:pt x="34727" y="5867"/>
                  </a:cubicBezTo>
                  <a:cubicBezTo>
                    <a:pt x="34735" y="5803"/>
                    <a:pt x="34732" y="5753"/>
                    <a:pt x="34722" y="5691"/>
                  </a:cubicBezTo>
                  <a:cubicBezTo>
                    <a:pt x="34709" y="5628"/>
                    <a:pt x="34692" y="5580"/>
                    <a:pt x="34661" y="5523"/>
                  </a:cubicBezTo>
                  <a:cubicBezTo>
                    <a:pt x="34615" y="5438"/>
                    <a:pt x="34537" y="5367"/>
                    <a:pt x="34452" y="5322"/>
                  </a:cubicBezTo>
                  <a:cubicBezTo>
                    <a:pt x="34376" y="5281"/>
                    <a:pt x="34289" y="5261"/>
                    <a:pt x="34201" y="5261"/>
                  </a:cubicBezTo>
                  <a:cubicBezTo>
                    <a:pt x="34083" y="5261"/>
                    <a:pt x="33964" y="5297"/>
                    <a:pt x="33870" y="5364"/>
                  </a:cubicBezTo>
                  <a:cubicBezTo>
                    <a:pt x="33713" y="5478"/>
                    <a:pt x="33635" y="5651"/>
                    <a:pt x="33631" y="5842"/>
                  </a:cubicBezTo>
                  <a:cubicBezTo>
                    <a:pt x="33629" y="5933"/>
                    <a:pt x="33653" y="6024"/>
                    <a:pt x="33695" y="6108"/>
                  </a:cubicBezTo>
                  <a:cubicBezTo>
                    <a:pt x="33040" y="6658"/>
                    <a:pt x="32269" y="7067"/>
                    <a:pt x="31514" y="7458"/>
                  </a:cubicBezTo>
                  <a:cubicBezTo>
                    <a:pt x="30763" y="7847"/>
                    <a:pt x="29953" y="8208"/>
                    <a:pt x="29099" y="8252"/>
                  </a:cubicBezTo>
                  <a:cubicBezTo>
                    <a:pt x="29593" y="7580"/>
                    <a:pt x="30085" y="6911"/>
                    <a:pt x="30586" y="6245"/>
                  </a:cubicBezTo>
                  <a:cubicBezTo>
                    <a:pt x="31091" y="5576"/>
                    <a:pt x="31610" y="4916"/>
                    <a:pt x="32107" y="4239"/>
                  </a:cubicBezTo>
                  <a:cubicBezTo>
                    <a:pt x="32120" y="4245"/>
                    <a:pt x="32131" y="4252"/>
                    <a:pt x="32142" y="4256"/>
                  </a:cubicBezTo>
                  <a:cubicBezTo>
                    <a:pt x="32227" y="4288"/>
                    <a:pt x="32319" y="4305"/>
                    <a:pt x="32410" y="4305"/>
                  </a:cubicBezTo>
                  <a:cubicBezTo>
                    <a:pt x="32530" y="4305"/>
                    <a:pt x="32649" y="4275"/>
                    <a:pt x="32750" y="4204"/>
                  </a:cubicBezTo>
                  <a:cubicBezTo>
                    <a:pt x="32819" y="4154"/>
                    <a:pt x="32870" y="4087"/>
                    <a:pt x="32906" y="4015"/>
                  </a:cubicBezTo>
                  <a:cubicBezTo>
                    <a:pt x="32935" y="3995"/>
                    <a:pt x="32964" y="3974"/>
                    <a:pt x="32989" y="3947"/>
                  </a:cubicBezTo>
                  <a:cubicBezTo>
                    <a:pt x="33182" y="3748"/>
                    <a:pt x="33121" y="3415"/>
                    <a:pt x="32923" y="3245"/>
                  </a:cubicBezTo>
                  <a:cubicBezTo>
                    <a:pt x="32811" y="3149"/>
                    <a:pt x="32664" y="3105"/>
                    <a:pt x="32517" y="3105"/>
                  </a:cubicBezTo>
                  <a:cubicBezTo>
                    <a:pt x="32410" y="3105"/>
                    <a:pt x="32303" y="3128"/>
                    <a:pt x="32209" y="3171"/>
                  </a:cubicBezTo>
                  <a:cubicBezTo>
                    <a:pt x="32006" y="3263"/>
                    <a:pt x="31812" y="3438"/>
                    <a:pt x="31776" y="3670"/>
                  </a:cubicBezTo>
                  <a:cubicBezTo>
                    <a:pt x="31755" y="3816"/>
                    <a:pt x="31799" y="3954"/>
                    <a:pt x="31884" y="4065"/>
                  </a:cubicBezTo>
                  <a:cubicBezTo>
                    <a:pt x="31294" y="4827"/>
                    <a:pt x="30738" y="5618"/>
                    <a:pt x="30167" y="6393"/>
                  </a:cubicBezTo>
                  <a:cubicBezTo>
                    <a:pt x="29713" y="7010"/>
                    <a:pt x="29261" y="7629"/>
                    <a:pt x="28811" y="8247"/>
                  </a:cubicBezTo>
                  <a:cubicBezTo>
                    <a:pt x="28899" y="7819"/>
                    <a:pt x="28933" y="7372"/>
                    <a:pt x="29003" y="6941"/>
                  </a:cubicBezTo>
                  <a:cubicBezTo>
                    <a:pt x="29078" y="6464"/>
                    <a:pt x="29173" y="5990"/>
                    <a:pt x="29298" y="5526"/>
                  </a:cubicBezTo>
                  <a:cubicBezTo>
                    <a:pt x="29516" y="4722"/>
                    <a:pt x="29826" y="3947"/>
                    <a:pt x="30203" y="3206"/>
                  </a:cubicBezTo>
                  <a:cubicBezTo>
                    <a:pt x="30268" y="3228"/>
                    <a:pt x="30333" y="3239"/>
                    <a:pt x="30399" y="3239"/>
                  </a:cubicBezTo>
                  <a:cubicBezTo>
                    <a:pt x="30492" y="3239"/>
                    <a:pt x="30585" y="3216"/>
                    <a:pt x="30671" y="3164"/>
                  </a:cubicBezTo>
                  <a:cubicBezTo>
                    <a:pt x="30806" y="3080"/>
                    <a:pt x="30904" y="2927"/>
                    <a:pt x="30928" y="2774"/>
                  </a:cubicBezTo>
                  <a:cubicBezTo>
                    <a:pt x="30936" y="2720"/>
                    <a:pt x="30934" y="2664"/>
                    <a:pt x="30925" y="2613"/>
                  </a:cubicBezTo>
                  <a:cubicBezTo>
                    <a:pt x="30925" y="2598"/>
                    <a:pt x="30929" y="2584"/>
                    <a:pt x="30928" y="2568"/>
                  </a:cubicBezTo>
                  <a:cubicBezTo>
                    <a:pt x="30904" y="2348"/>
                    <a:pt x="30749" y="2171"/>
                    <a:pt x="30536" y="2111"/>
                  </a:cubicBezTo>
                  <a:cubicBezTo>
                    <a:pt x="30496" y="2100"/>
                    <a:pt x="30456" y="2095"/>
                    <a:pt x="30416" y="2095"/>
                  </a:cubicBezTo>
                  <a:cubicBezTo>
                    <a:pt x="30264" y="2095"/>
                    <a:pt x="30117" y="2168"/>
                    <a:pt x="30010" y="2277"/>
                  </a:cubicBezTo>
                  <a:cubicBezTo>
                    <a:pt x="29864" y="2423"/>
                    <a:pt x="29811" y="2640"/>
                    <a:pt x="29855" y="2839"/>
                  </a:cubicBezTo>
                  <a:cubicBezTo>
                    <a:pt x="29879" y="2955"/>
                    <a:pt x="29956" y="3062"/>
                    <a:pt x="30054" y="3135"/>
                  </a:cubicBezTo>
                  <a:cubicBezTo>
                    <a:pt x="29671" y="3876"/>
                    <a:pt x="29357" y="4651"/>
                    <a:pt x="29132" y="5455"/>
                  </a:cubicBezTo>
                  <a:cubicBezTo>
                    <a:pt x="28996" y="5945"/>
                    <a:pt x="28891" y="6441"/>
                    <a:pt x="28814" y="6945"/>
                  </a:cubicBezTo>
                  <a:cubicBezTo>
                    <a:pt x="28750" y="7366"/>
                    <a:pt x="28679" y="7800"/>
                    <a:pt x="28666" y="8230"/>
                  </a:cubicBezTo>
                  <a:cubicBezTo>
                    <a:pt x="28239" y="6529"/>
                    <a:pt x="28158" y="4739"/>
                    <a:pt x="28471" y="3011"/>
                  </a:cubicBezTo>
                  <a:lnTo>
                    <a:pt x="28471" y="3011"/>
                  </a:lnTo>
                  <a:cubicBezTo>
                    <a:pt x="28493" y="3012"/>
                    <a:pt x="28516" y="3018"/>
                    <a:pt x="28539" y="3018"/>
                  </a:cubicBezTo>
                  <a:cubicBezTo>
                    <a:pt x="28587" y="3018"/>
                    <a:pt x="28634" y="3009"/>
                    <a:pt x="28679" y="2998"/>
                  </a:cubicBezTo>
                  <a:cubicBezTo>
                    <a:pt x="28708" y="2994"/>
                    <a:pt x="28734" y="2982"/>
                    <a:pt x="28759" y="2972"/>
                  </a:cubicBezTo>
                  <a:cubicBezTo>
                    <a:pt x="28841" y="2934"/>
                    <a:pt x="28915" y="2889"/>
                    <a:pt x="28970" y="2816"/>
                  </a:cubicBezTo>
                  <a:cubicBezTo>
                    <a:pt x="29004" y="2769"/>
                    <a:pt x="29028" y="2721"/>
                    <a:pt x="29047" y="2672"/>
                  </a:cubicBezTo>
                  <a:cubicBezTo>
                    <a:pt x="29054" y="2662"/>
                    <a:pt x="29064" y="2653"/>
                    <a:pt x="29071" y="2642"/>
                  </a:cubicBezTo>
                  <a:cubicBezTo>
                    <a:pt x="29123" y="2561"/>
                    <a:pt x="29140" y="2462"/>
                    <a:pt x="29142" y="2365"/>
                  </a:cubicBezTo>
                  <a:cubicBezTo>
                    <a:pt x="29145" y="2315"/>
                    <a:pt x="29133" y="2264"/>
                    <a:pt x="29120" y="2216"/>
                  </a:cubicBezTo>
                  <a:cubicBezTo>
                    <a:pt x="29109" y="2171"/>
                    <a:pt x="29085" y="2124"/>
                    <a:pt x="29061" y="2083"/>
                  </a:cubicBezTo>
                  <a:cubicBezTo>
                    <a:pt x="29010" y="1998"/>
                    <a:pt x="28920" y="1925"/>
                    <a:pt x="28828" y="1888"/>
                  </a:cubicBezTo>
                  <a:cubicBezTo>
                    <a:pt x="28753" y="1857"/>
                    <a:pt x="28672" y="1837"/>
                    <a:pt x="28590" y="1837"/>
                  </a:cubicBezTo>
                  <a:cubicBezTo>
                    <a:pt x="28568" y="1837"/>
                    <a:pt x="28546" y="1839"/>
                    <a:pt x="28525" y="1842"/>
                  </a:cubicBezTo>
                  <a:cubicBezTo>
                    <a:pt x="28421" y="1856"/>
                    <a:pt x="28315" y="1888"/>
                    <a:pt x="28229" y="1955"/>
                  </a:cubicBezTo>
                  <a:cubicBezTo>
                    <a:pt x="28151" y="2017"/>
                    <a:pt x="28083" y="2094"/>
                    <a:pt x="28046" y="2188"/>
                  </a:cubicBezTo>
                  <a:cubicBezTo>
                    <a:pt x="28010" y="2280"/>
                    <a:pt x="27988" y="2372"/>
                    <a:pt x="27991" y="2473"/>
                  </a:cubicBezTo>
                  <a:cubicBezTo>
                    <a:pt x="27995" y="2575"/>
                    <a:pt x="28025" y="2669"/>
                    <a:pt x="28073" y="2757"/>
                  </a:cubicBezTo>
                  <a:cubicBezTo>
                    <a:pt x="28119" y="2842"/>
                    <a:pt x="28194" y="2908"/>
                    <a:pt x="28276" y="2958"/>
                  </a:cubicBezTo>
                  <a:cubicBezTo>
                    <a:pt x="28302" y="2972"/>
                    <a:pt x="28329" y="2979"/>
                    <a:pt x="28354" y="2988"/>
                  </a:cubicBezTo>
                  <a:cubicBezTo>
                    <a:pt x="27971" y="4841"/>
                    <a:pt x="28002" y="6755"/>
                    <a:pt x="28506" y="8588"/>
                  </a:cubicBezTo>
                  <a:cubicBezTo>
                    <a:pt x="28510" y="8605"/>
                    <a:pt x="28522" y="8620"/>
                    <a:pt x="28536" y="8635"/>
                  </a:cubicBezTo>
                  <a:lnTo>
                    <a:pt x="28333" y="8911"/>
                  </a:lnTo>
                  <a:cubicBezTo>
                    <a:pt x="26141" y="11933"/>
                    <a:pt x="23997" y="14989"/>
                    <a:pt x="21905" y="18082"/>
                  </a:cubicBezTo>
                  <a:cubicBezTo>
                    <a:pt x="20869" y="19612"/>
                    <a:pt x="19844" y="21151"/>
                    <a:pt x="18837" y="22702"/>
                  </a:cubicBezTo>
                  <a:cubicBezTo>
                    <a:pt x="17861" y="24200"/>
                    <a:pt x="16882" y="25701"/>
                    <a:pt x="15951" y="27228"/>
                  </a:cubicBezTo>
                  <a:cubicBezTo>
                    <a:pt x="16137" y="26532"/>
                    <a:pt x="16320" y="25837"/>
                    <a:pt x="16493" y="25138"/>
                  </a:cubicBezTo>
                  <a:cubicBezTo>
                    <a:pt x="16936" y="23357"/>
                    <a:pt x="17333" y="21568"/>
                    <a:pt x="17691" y="19771"/>
                  </a:cubicBezTo>
                  <a:cubicBezTo>
                    <a:pt x="17725" y="19768"/>
                    <a:pt x="17756" y="19754"/>
                    <a:pt x="17783" y="19732"/>
                  </a:cubicBezTo>
                  <a:cubicBezTo>
                    <a:pt x="17795" y="19742"/>
                    <a:pt x="17809" y="19749"/>
                    <a:pt x="17824" y="19749"/>
                  </a:cubicBezTo>
                  <a:cubicBezTo>
                    <a:pt x="17835" y="19749"/>
                    <a:pt x="17847" y="19745"/>
                    <a:pt x="17858" y="19735"/>
                  </a:cubicBezTo>
                  <a:cubicBezTo>
                    <a:pt x="19258" y="18617"/>
                    <a:pt x="20507" y="17373"/>
                    <a:pt x="21520" y="15887"/>
                  </a:cubicBezTo>
                  <a:cubicBezTo>
                    <a:pt x="21557" y="15833"/>
                    <a:pt x="21592" y="15777"/>
                    <a:pt x="21629" y="15720"/>
                  </a:cubicBezTo>
                  <a:cubicBezTo>
                    <a:pt x="21632" y="15716"/>
                    <a:pt x="21635" y="15713"/>
                    <a:pt x="21636" y="15710"/>
                  </a:cubicBezTo>
                  <a:cubicBezTo>
                    <a:pt x="23268" y="13247"/>
                    <a:pt x="24204" y="10317"/>
                    <a:pt x="23913" y="7346"/>
                  </a:cubicBezTo>
                  <a:cubicBezTo>
                    <a:pt x="23776" y="5928"/>
                    <a:pt x="23379" y="4536"/>
                    <a:pt x="22722" y="3270"/>
                  </a:cubicBezTo>
                  <a:cubicBezTo>
                    <a:pt x="22065" y="1996"/>
                    <a:pt x="21144" y="909"/>
                    <a:pt x="20015" y="31"/>
                  </a:cubicBezTo>
                  <a:cubicBezTo>
                    <a:pt x="19989" y="11"/>
                    <a:pt x="19959" y="0"/>
                    <a:pt x="19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>
              <a:off x="5897400" y="4121000"/>
              <a:ext cx="35450" cy="12250"/>
            </a:xfrm>
            <a:custGeom>
              <a:avLst/>
              <a:gdLst/>
              <a:ahLst/>
              <a:cxnLst/>
              <a:rect l="l" t="t" r="r" b="b"/>
              <a:pathLst>
                <a:path w="1418" h="490" extrusionOk="0">
                  <a:moveTo>
                    <a:pt x="1242" y="0"/>
                  </a:moveTo>
                  <a:cubicBezTo>
                    <a:pt x="825" y="0"/>
                    <a:pt x="412" y="127"/>
                    <a:pt x="66" y="359"/>
                  </a:cubicBezTo>
                  <a:cubicBezTo>
                    <a:pt x="1" y="401"/>
                    <a:pt x="45" y="490"/>
                    <a:pt x="106" y="490"/>
                  </a:cubicBezTo>
                  <a:cubicBezTo>
                    <a:pt x="119" y="490"/>
                    <a:pt x="132" y="486"/>
                    <a:pt x="145" y="478"/>
                  </a:cubicBezTo>
                  <a:cubicBezTo>
                    <a:pt x="467" y="272"/>
                    <a:pt x="844" y="165"/>
                    <a:pt x="1226" y="165"/>
                  </a:cubicBezTo>
                  <a:cubicBezTo>
                    <a:pt x="1254" y="165"/>
                    <a:pt x="1283" y="166"/>
                    <a:pt x="1311" y="167"/>
                  </a:cubicBezTo>
                  <a:cubicBezTo>
                    <a:pt x="1313" y="167"/>
                    <a:pt x="1315" y="167"/>
                    <a:pt x="1316" y="167"/>
                  </a:cubicBezTo>
                  <a:cubicBezTo>
                    <a:pt x="1417" y="167"/>
                    <a:pt x="1406" y="2"/>
                    <a:pt x="1301" y="1"/>
                  </a:cubicBezTo>
                  <a:cubicBezTo>
                    <a:pt x="1281" y="1"/>
                    <a:pt x="1262" y="0"/>
                    <a:pt x="1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>
              <a:off x="5950025" y="4121325"/>
              <a:ext cx="32475" cy="14875"/>
            </a:xfrm>
            <a:custGeom>
              <a:avLst/>
              <a:gdLst/>
              <a:ahLst/>
              <a:cxnLst/>
              <a:rect l="l" t="t" r="r" b="b"/>
              <a:pathLst>
                <a:path w="1299" h="595" extrusionOk="0">
                  <a:moveTo>
                    <a:pt x="94" y="0"/>
                  </a:moveTo>
                  <a:cubicBezTo>
                    <a:pt x="63" y="0"/>
                    <a:pt x="34" y="13"/>
                    <a:pt x="19" y="46"/>
                  </a:cubicBezTo>
                  <a:cubicBezTo>
                    <a:pt x="1" y="85"/>
                    <a:pt x="16" y="141"/>
                    <a:pt x="59" y="160"/>
                  </a:cubicBezTo>
                  <a:cubicBezTo>
                    <a:pt x="239" y="236"/>
                    <a:pt x="419" y="314"/>
                    <a:pt x="601" y="388"/>
                  </a:cubicBezTo>
                  <a:cubicBezTo>
                    <a:pt x="784" y="463"/>
                    <a:pt x="967" y="539"/>
                    <a:pt x="1159" y="591"/>
                  </a:cubicBezTo>
                  <a:cubicBezTo>
                    <a:pt x="1167" y="593"/>
                    <a:pt x="1175" y="595"/>
                    <a:pt x="1183" y="595"/>
                  </a:cubicBezTo>
                  <a:cubicBezTo>
                    <a:pt x="1267" y="595"/>
                    <a:pt x="1299" y="461"/>
                    <a:pt x="1217" y="418"/>
                  </a:cubicBezTo>
                  <a:cubicBezTo>
                    <a:pt x="1045" y="330"/>
                    <a:pt x="862" y="266"/>
                    <a:pt x="680" y="201"/>
                  </a:cubicBezTo>
                  <a:cubicBezTo>
                    <a:pt x="500" y="133"/>
                    <a:pt x="316" y="70"/>
                    <a:pt x="133" y="7"/>
                  </a:cubicBezTo>
                  <a:cubicBezTo>
                    <a:pt x="120" y="2"/>
                    <a:pt x="10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5944600" y="4139900"/>
              <a:ext cx="3800" cy="2650"/>
            </a:xfrm>
            <a:custGeom>
              <a:avLst/>
              <a:gdLst/>
              <a:ahLst/>
              <a:cxnLst/>
              <a:rect l="l" t="t" r="r" b="b"/>
              <a:pathLst>
                <a:path w="152" h="106" extrusionOk="0">
                  <a:moveTo>
                    <a:pt x="80" y="1"/>
                  </a:moveTo>
                  <a:cubicBezTo>
                    <a:pt x="18" y="1"/>
                    <a:pt x="0" y="99"/>
                    <a:pt x="65" y="105"/>
                  </a:cubicBezTo>
                  <a:cubicBezTo>
                    <a:pt x="67" y="105"/>
                    <a:pt x="69" y="105"/>
                    <a:pt x="71" y="105"/>
                  </a:cubicBezTo>
                  <a:cubicBezTo>
                    <a:pt x="134" y="105"/>
                    <a:pt x="152" y="8"/>
                    <a:pt x="86" y="1"/>
                  </a:cubicBezTo>
                  <a:cubicBezTo>
                    <a:pt x="84" y="1"/>
                    <a:pt x="8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>
              <a:off x="5982750" y="4147325"/>
              <a:ext cx="14775" cy="8300"/>
            </a:xfrm>
            <a:custGeom>
              <a:avLst/>
              <a:gdLst/>
              <a:ahLst/>
              <a:cxnLst/>
              <a:rect l="l" t="t" r="r" b="b"/>
              <a:pathLst>
                <a:path w="591" h="332" extrusionOk="0">
                  <a:moveTo>
                    <a:pt x="84" y="0"/>
                  </a:moveTo>
                  <a:cubicBezTo>
                    <a:pt x="31" y="0"/>
                    <a:pt x="0" y="80"/>
                    <a:pt x="58" y="109"/>
                  </a:cubicBezTo>
                  <a:cubicBezTo>
                    <a:pt x="200" y="180"/>
                    <a:pt x="342" y="251"/>
                    <a:pt x="482" y="324"/>
                  </a:cubicBezTo>
                  <a:cubicBezTo>
                    <a:pt x="492" y="329"/>
                    <a:pt x="502" y="331"/>
                    <a:pt x="512" y="331"/>
                  </a:cubicBezTo>
                  <a:cubicBezTo>
                    <a:pt x="538" y="331"/>
                    <a:pt x="563" y="316"/>
                    <a:pt x="575" y="292"/>
                  </a:cubicBezTo>
                  <a:cubicBezTo>
                    <a:pt x="590" y="259"/>
                    <a:pt x="576" y="215"/>
                    <a:pt x="543" y="199"/>
                  </a:cubicBezTo>
                  <a:cubicBezTo>
                    <a:pt x="399" y="136"/>
                    <a:pt x="254" y="72"/>
                    <a:pt x="111" y="6"/>
                  </a:cubicBezTo>
                  <a:cubicBezTo>
                    <a:pt x="101" y="2"/>
                    <a:pt x="93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4"/>
            <p:cNvSpPr/>
            <p:nvPr/>
          </p:nvSpPr>
          <p:spPr>
            <a:xfrm>
              <a:off x="5994025" y="4132950"/>
              <a:ext cx="29825" cy="44050"/>
            </a:xfrm>
            <a:custGeom>
              <a:avLst/>
              <a:gdLst/>
              <a:ahLst/>
              <a:cxnLst/>
              <a:rect l="l" t="t" r="r" b="b"/>
              <a:pathLst>
                <a:path w="1193" h="1762" extrusionOk="0">
                  <a:moveTo>
                    <a:pt x="79" y="1"/>
                  </a:moveTo>
                  <a:cubicBezTo>
                    <a:pt x="36" y="1"/>
                    <a:pt x="1" y="69"/>
                    <a:pt x="44" y="99"/>
                  </a:cubicBezTo>
                  <a:cubicBezTo>
                    <a:pt x="572" y="461"/>
                    <a:pt x="891" y="1043"/>
                    <a:pt x="981" y="1668"/>
                  </a:cubicBezTo>
                  <a:cubicBezTo>
                    <a:pt x="989" y="1731"/>
                    <a:pt x="1040" y="1762"/>
                    <a:pt x="1089" y="1762"/>
                  </a:cubicBezTo>
                  <a:cubicBezTo>
                    <a:pt x="1142" y="1762"/>
                    <a:pt x="1193" y="1726"/>
                    <a:pt x="1186" y="1657"/>
                  </a:cubicBezTo>
                  <a:cubicBezTo>
                    <a:pt x="1122" y="972"/>
                    <a:pt x="685" y="362"/>
                    <a:pt x="104" y="8"/>
                  </a:cubicBezTo>
                  <a:cubicBezTo>
                    <a:pt x="96" y="3"/>
                    <a:pt x="8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4"/>
            <p:cNvSpPr/>
            <p:nvPr/>
          </p:nvSpPr>
          <p:spPr>
            <a:xfrm>
              <a:off x="5941200" y="4138300"/>
              <a:ext cx="30475" cy="23075"/>
            </a:xfrm>
            <a:custGeom>
              <a:avLst/>
              <a:gdLst/>
              <a:ahLst/>
              <a:cxnLst/>
              <a:rect l="l" t="t" r="r" b="b"/>
              <a:pathLst>
                <a:path w="1219" h="923" extrusionOk="0">
                  <a:moveTo>
                    <a:pt x="106" y="0"/>
                  </a:moveTo>
                  <a:cubicBezTo>
                    <a:pt x="72" y="0"/>
                    <a:pt x="39" y="18"/>
                    <a:pt x="22" y="51"/>
                  </a:cubicBezTo>
                  <a:cubicBezTo>
                    <a:pt x="1" y="94"/>
                    <a:pt x="16" y="160"/>
                    <a:pt x="64" y="177"/>
                  </a:cubicBezTo>
                  <a:cubicBezTo>
                    <a:pt x="457" y="325"/>
                    <a:pt x="845" y="565"/>
                    <a:pt x="1102" y="901"/>
                  </a:cubicBezTo>
                  <a:cubicBezTo>
                    <a:pt x="1113" y="916"/>
                    <a:pt x="1128" y="922"/>
                    <a:pt x="1143" y="922"/>
                  </a:cubicBezTo>
                  <a:cubicBezTo>
                    <a:pt x="1182" y="922"/>
                    <a:pt x="1219" y="881"/>
                    <a:pt x="1188" y="843"/>
                  </a:cubicBezTo>
                  <a:cubicBezTo>
                    <a:pt x="1053" y="665"/>
                    <a:pt x="907" y="490"/>
                    <a:pt x="731" y="352"/>
                  </a:cubicBezTo>
                  <a:cubicBezTo>
                    <a:pt x="554" y="211"/>
                    <a:pt x="358" y="92"/>
                    <a:pt x="148" y="9"/>
                  </a:cubicBezTo>
                  <a:cubicBezTo>
                    <a:pt x="134" y="3"/>
                    <a:pt x="12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4"/>
            <p:cNvSpPr/>
            <p:nvPr/>
          </p:nvSpPr>
          <p:spPr>
            <a:xfrm>
              <a:off x="5915500" y="4131950"/>
              <a:ext cx="31650" cy="8525"/>
            </a:xfrm>
            <a:custGeom>
              <a:avLst/>
              <a:gdLst/>
              <a:ahLst/>
              <a:cxnLst/>
              <a:rect l="l" t="t" r="r" b="b"/>
              <a:pathLst>
                <a:path w="1266" h="341" extrusionOk="0">
                  <a:moveTo>
                    <a:pt x="904" y="1"/>
                  </a:moveTo>
                  <a:cubicBezTo>
                    <a:pt x="596" y="1"/>
                    <a:pt x="291" y="84"/>
                    <a:pt x="35" y="260"/>
                  </a:cubicBezTo>
                  <a:cubicBezTo>
                    <a:pt x="1" y="283"/>
                    <a:pt x="21" y="340"/>
                    <a:pt x="56" y="340"/>
                  </a:cubicBezTo>
                  <a:cubicBezTo>
                    <a:pt x="61" y="340"/>
                    <a:pt x="67" y="339"/>
                    <a:pt x="72" y="336"/>
                  </a:cubicBezTo>
                  <a:cubicBezTo>
                    <a:pt x="316" y="221"/>
                    <a:pt x="581" y="156"/>
                    <a:pt x="849" y="156"/>
                  </a:cubicBezTo>
                  <a:cubicBezTo>
                    <a:pt x="944" y="156"/>
                    <a:pt x="1040" y="165"/>
                    <a:pt x="1135" y="182"/>
                  </a:cubicBezTo>
                  <a:cubicBezTo>
                    <a:pt x="1141" y="183"/>
                    <a:pt x="1147" y="183"/>
                    <a:pt x="1152" y="183"/>
                  </a:cubicBezTo>
                  <a:cubicBezTo>
                    <a:pt x="1243" y="183"/>
                    <a:pt x="1265" y="37"/>
                    <a:pt x="1169" y="21"/>
                  </a:cubicBezTo>
                  <a:cubicBezTo>
                    <a:pt x="1081" y="8"/>
                    <a:pt x="993" y="1"/>
                    <a:pt x="9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4"/>
            <p:cNvSpPr/>
            <p:nvPr/>
          </p:nvSpPr>
          <p:spPr>
            <a:xfrm>
              <a:off x="5955825" y="4136625"/>
              <a:ext cx="17850" cy="9950"/>
            </a:xfrm>
            <a:custGeom>
              <a:avLst/>
              <a:gdLst/>
              <a:ahLst/>
              <a:cxnLst/>
              <a:rect l="l" t="t" r="r" b="b"/>
              <a:pathLst>
                <a:path w="714" h="398" extrusionOk="0">
                  <a:moveTo>
                    <a:pt x="83" y="1"/>
                  </a:moveTo>
                  <a:cubicBezTo>
                    <a:pt x="16" y="1"/>
                    <a:pt x="0" y="102"/>
                    <a:pt x="71" y="118"/>
                  </a:cubicBezTo>
                  <a:cubicBezTo>
                    <a:pt x="258" y="164"/>
                    <a:pt x="430" y="257"/>
                    <a:pt x="573" y="381"/>
                  </a:cubicBezTo>
                  <a:cubicBezTo>
                    <a:pt x="587" y="392"/>
                    <a:pt x="601" y="397"/>
                    <a:pt x="615" y="397"/>
                  </a:cubicBezTo>
                  <a:cubicBezTo>
                    <a:pt x="669" y="397"/>
                    <a:pt x="713" y="325"/>
                    <a:pt x="663" y="278"/>
                  </a:cubicBezTo>
                  <a:cubicBezTo>
                    <a:pt x="504" y="132"/>
                    <a:pt x="308" y="40"/>
                    <a:pt x="97" y="2"/>
                  </a:cubicBezTo>
                  <a:cubicBezTo>
                    <a:pt x="92" y="1"/>
                    <a:pt x="88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4"/>
            <p:cNvSpPr/>
            <p:nvPr/>
          </p:nvSpPr>
          <p:spPr>
            <a:xfrm>
              <a:off x="5988625" y="4159175"/>
              <a:ext cx="14275" cy="28075"/>
            </a:xfrm>
            <a:custGeom>
              <a:avLst/>
              <a:gdLst/>
              <a:ahLst/>
              <a:cxnLst/>
              <a:rect l="l" t="t" r="r" b="b"/>
              <a:pathLst>
                <a:path w="571" h="1123" extrusionOk="0">
                  <a:moveTo>
                    <a:pt x="83" y="0"/>
                  </a:moveTo>
                  <a:cubicBezTo>
                    <a:pt x="37" y="0"/>
                    <a:pt x="0" y="61"/>
                    <a:pt x="43" y="103"/>
                  </a:cubicBezTo>
                  <a:cubicBezTo>
                    <a:pt x="166" y="223"/>
                    <a:pt x="249" y="370"/>
                    <a:pt x="296" y="533"/>
                  </a:cubicBezTo>
                  <a:cubicBezTo>
                    <a:pt x="340" y="689"/>
                    <a:pt x="374" y="853"/>
                    <a:pt x="359" y="1017"/>
                  </a:cubicBezTo>
                  <a:cubicBezTo>
                    <a:pt x="354" y="1065"/>
                    <a:pt x="376" y="1110"/>
                    <a:pt x="429" y="1122"/>
                  </a:cubicBezTo>
                  <a:cubicBezTo>
                    <a:pt x="434" y="1122"/>
                    <a:pt x="439" y="1123"/>
                    <a:pt x="445" y="1123"/>
                  </a:cubicBezTo>
                  <a:cubicBezTo>
                    <a:pt x="485" y="1123"/>
                    <a:pt x="525" y="1095"/>
                    <a:pt x="533" y="1052"/>
                  </a:cubicBezTo>
                  <a:cubicBezTo>
                    <a:pt x="571" y="859"/>
                    <a:pt x="561" y="649"/>
                    <a:pt x="479" y="470"/>
                  </a:cubicBezTo>
                  <a:cubicBezTo>
                    <a:pt x="396" y="294"/>
                    <a:pt x="276" y="135"/>
                    <a:pt x="121" y="15"/>
                  </a:cubicBezTo>
                  <a:cubicBezTo>
                    <a:pt x="109" y="5"/>
                    <a:pt x="9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4"/>
            <p:cNvSpPr/>
            <p:nvPr/>
          </p:nvSpPr>
          <p:spPr>
            <a:xfrm>
              <a:off x="5696300" y="4107875"/>
              <a:ext cx="27650" cy="11875"/>
            </a:xfrm>
            <a:custGeom>
              <a:avLst/>
              <a:gdLst/>
              <a:ahLst/>
              <a:cxnLst/>
              <a:rect l="l" t="t" r="r" b="b"/>
              <a:pathLst>
                <a:path w="1106" h="475" extrusionOk="0">
                  <a:moveTo>
                    <a:pt x="88" y="0"/>
                  </a:moveTo>
                  <a:cubicBezTo>
                    <a:pt x="33" y="0"/>
                    <a:pt x="0" y="79"/>
                    <a:pt x="60" y="103"/>
                  </a:cubicBezTo>
                  <a:cubicBezTo>
                    <a:pt x="363" y="224"/>
                    <a:pt x="665" y="353"/>
                    <a:pt x="972" y="469"/>
                  </a:cubicBezTo>
                  <a:cubicBezTo>
                    <a:pt x="981" y="473"/>
                    <a:pt x="989" y="474"/>
                    <a:pt x="997" y="474"/>
                  </a:cubicBezTo>
                  <a:cubicBezTo>
                    <a:pt x="1064" y="474"/>
                    <a:pt x="1105" y="375"/>
                    <a:pt x="1034" y="346"/>
                  </a:cubicBezTo>
                  <a:cubicBezTo>
                    <a:pt x="729" y="225"/>
                    <a:pt x="417" y="119"/>
                    <a:pt x="109" y="4"/>
                  </a:cubicBezTo>
                  <a:cubicBezTo>
                    <a:pt x="102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4"/>
            <p:cNvSpPr/>
            <p:nvPr/>
          </p:nvSpPr>
          <p:spPr>
            <a:xfrm>
              <a:off x="5774000" y="4000350"/>
              <a:ext cx="119950" cy="97025"/>
            </a:xfrm>
            <a:custGeom>
              <a:avLst/>
              <a:gdLst/>
              <a:ahLst/>
              <a:cxnLst/>
              <a:rect l="l" t="t" r="r" b="b"/>
              <a:pathLst>
                <a:path w="4798" h="3881" extrusionOk="0">
                  <a:moveTo>
                    <a:pt x="101" y="1"/>
                  </a:moveTo>
                  <a:cubicBezTo>
                    <a:pt x="36" y="1"/>
                    <a:pt x="1" y="97"/>
                    <a:pt x="70" y="134"/>
                  </a:cubicBezTo>
                  <a:cubicBezTo>
                    <a:pt x="1849" y="1074"/>
                    <a:pt x="3418" y="2280"/>
                    <a:pt x="4673" y="3858"/>
                  </a:cubicBezTo>
                  <a:cubicBezTo>
                    <a:pt x="4685" y="3874"/>
                    <a:pt x="4702" y="3881"/>
                    <a:pt x="4718" y="3881"/>
                  </a:cubicBezTo>
                  <a:cubicBezTo>
                    <a:pt x="4759" y="3881"/>
                    <a:pt x="4798" y="3838"/>
                    <a:pt x="4766" y="3794"/>
                  </a:cubicBezTo>
                  <a:cubicBezTo>
                    <a:pt x="3574" y="2195"/>
                    <a:pt x="1967" y="816"/>
                    <a:pt x="132" y="8"/>
                  </a:cubicBezTo>
                  <a:cubicBezTo>
                    <a:pt x="122" y="3"/>
                    <a:pt x="11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4"/>
            <p:cNvSpPr/>
            <p:nvPr/>
          </p:nvSpPr>
          <p:spPr>
            <a:xfrm>
              <a:off x="6029550" y="4125550"/>
              <a:ext cx="69100" cy="18000"/>
            </a:xfrm>
            <a:custGeom>
              <a:avLst/>
              <a:gdLst/>
              <a:ahLst/>
              <a:cxnLst/>
              <a:rect l="l" t="t" r="r" b="b"/>
              <a:pathLst>
                <a:path w="2764" h="720" extrusionOk="0">
                  <a:moveTo>
                    <a:pt x="2700" y="0"/>
                  </a:moveTo>
                  <a:cubicBezTo>
                    <a:pt x="2698" y="0"/>
                    <a:pt x="2696" y="0"/>
                    <a:pt x="2694" y="1"/>
                  </a:cubicBezTo>
                  <a:cubicBezTo>
                    <a:pt x="1794" y="100"/>
                    <a:pt x="913" y="310"/>
                    <a:pt x="62" y="611"/>
                  </a:cubicBezTo>
                  <a:cubicBezTo>
                    <a:pt x="0" y="634"/>
                    <a:pt x="23" y="719"/>
                    <a:pt x="78" y="719"/>
                  </a:cubicBezTo>
                  <a:cubicBezTo>
                    <a:pt x="84" y="719"/>
                    <a:pt x="91" y="718"/>
                    <a:pt x="97" y="716"/>
                  </a:cubicBezTo>
                  <a:cubicBezTo>
                    <a:pt x="939" y="419"/>
                    <a:pt x="1811" y="221"/>
                    <a:pt x="2698" y="110"/>
                  </a:cubicBezTo>
                  <a:cubicBezTo>
                    <a:pt x="2764" y="100"/>
                    <a:pt x="2761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4"/>
            <p:cNvSpPr/>
            <p:nvPr/>
          </p:nvSpPr>
          <p:spPr>
            <a:xfrm>
              <a:off x="5719725" y="4372350"/>
              <a:ext cx="72575" cy="38800"/>
            </a:xfrm>
            <a:custGeom>
              <a:avLst/>
              <a:gdLst/>
              <a:ahLst/>
              <a:cxnLst/>
              <a:rect l="l" t="t" r="r" b="b"/>
              <a:pathLst>
                <a:path w="2903" h="1552" extrusionOk="0">
                  <a:moveTo>
                    <a:pt x="114" y="0"/>
                  </a:moveTo>
                  <a:cubicBezTo>
                    <a:pt x="80" y="59"/>
                    <a:pt x="43" y="113"/>
                    <a:pt x="1" y="161"/>
                  </a:cubicBezTo>
                  <a:cubicBezTo>
                    <a:pt x="26" y="172"/>
                    <a:pt x="48" y="186"/>
                    <a:pt x="72" y="196"/>
                  </a:cubicBezTo>
                  <a:cubicBezTo>
                    <a:pt x="658" y="436"/>
                    <a:pt x="1283" y="591"/>
                    <a:pt x="1909" y="689"/>
                  </a:cubicBezTo>
                  <a:cubicBezTo>
                    <a:pt x="2049" y="1150"/>
                    <a:pt x="2450" y="1441"/>
                    <a:pt x="2902" y="1551"/>
                  </a:cubicBezTo>
                  <a:cubicBezTo>
                    <a:pt x="2887" y="1483"/>
                    <a:pt x="2874" y="1414"/>
                    <a:pt x="2861" y="1344"/>
                  </a:cubicBezTo>
                  <a:cubicBezTo>
                    <a:pt x="2488" y="1228"/>
                    <a:pt x="2169" y="974"/>
                    <a:pt x="2069" y="572"/>
                  </a:cubicBezTo>
                  <a:cubicBezTo>
                    <a:pt x="2062" y="542"/>
                    <a:pt x="2028" y="516"/>
                    <a:pt x="1998" y="511"/>
                  </a:cubicBezTo>
                  <a:cubicBezTo>
                    <a:pt x="1363" y="413"/>
                    <a:pt x="707" y="262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4"/>
            <p:cNvSpPr/>
            <p:nvPr/>
          </p:nvSpPr>
          <p:spPr>
            <a:xfrm>
              <a:off x="5648650" y="3321500"/>
              <a:ext cx="659400" cy="1134225"/>
            </a:xfrm>
            <a:custGeom>
              <a:avLst/>
              <a:gdLst/>
              <a:ahLst/>
              <a:cxnLst/>
              <a:rect l="l" t="t" r="r" b="b"/>
              <a:pathLst>
                <a:path w="26376" h="45369" extrusionOk="0">
                  <a:moveTo>
                    <a:pt x="16296" y="5376"/>
                  </a:moveTo>
                  <a:cubicBezTo>
                    <a:pt x="17026" y="5376"/>
                    <a:pt x="17836" y="5780"/>
                    <a:pt x="18386" y="6103"/>
                  </a:cubicBezTo>
                  <a:cubicBezTo>
                    <a:pt x="18927" y="6418"/>
                    <a:pt x="19429" y="6799"/>
                    <a:pt x="19889" y="7225"/>
                  </a:cubicBezTo>
                  <a:cubicBezTo>
                    <a:pt x="19280" y="7139"/>
                    <a:pt x="18666" y="7093"/>
                    <a:pt x="18050" y="7093"/>
                  </a:cubicBezTo>
                  <a:cubicBezTo>
                    <a:pt x="18023" y="7093"/>
                    <a:pt x="17996" y="7093"/>
                    <a:pt x="17969" y="7093"/>
                  </a:cubicBezTo>
                  <a:cubicBezTo>
                    <a:pt x="17351" y="7099"/>
                    <a:pt x="16707" y="7134"/>
                    <a:pt x="16092" y="7253"/>
                  </a:cubicBezTo>
                  <a:cubicBezTo>
                    <a:pt x="15918" y="6894"/>
                    <a:pt x="15759" y="6533"/>
                    <a:pt x="15618" y="6161"/>
                  </a:cubicBezTo>
                  <a:cubicBezTo>
                    <a:pt x="15553" y="5985"/>
                    <a:pt x="15494" y="5808"/>
                    <a:pt x="15437" y="5630"/>
                  </a:cubicBezTo>
                  <a:cubicBezTo>
                    <a:pt x="15692" y="5449"/>
                    <a:pt x="15987" y="5376"/>
                    <a:pt x="16296" y="5376"/>
                  </a:cubicBezTo>
                  <a:close/>
                  <a:moveTo>
                    <a:pt x="18369" y="7253"/>
                  </a:moveTo>
                  <a:cubicBezTo>
                    <a:pt x="18926" y="7253"/>
                    <a:pt x="19483" y="7291"/>
                    <a:pt x="20034" y="7363"/>
                  </a:cubicBezTo>
                  <a:cubicBezTo>
                    <a:pt x="20686" y="7994"/>
                    <a:pt x="21257" y="8715"/>
                    <a:pt x="21732" y="9489"/>
                  </a:cubicBezTo>
                  <a:cubicBezTo>
                    <a:pt x="20991" y="9389"/>
                    <a:pt x="20251" y="9312"/>
                    <a:pt x="19506" y="9267"/>
                  </a:cubicBezTo>
                  <a:cubicBezTo>
                    <a:pt x="19058" y="9240"/>
                    <a:pt x="18608" y="9220"/>
                    <a:pt x="18158" y="9207"/>
                  </a:cubicBezTo>
                  <a:cubicBezTo>
                    <a:pt x="17928" y="9202"/>
                    <a:pt x="17669" y="9174"/>
                    <a:pt x="17420" y="9174"/>
                  </a:cubicBezTo>
                  <a:cubicBezTo>
                    <a:pt x="17345" y="9174"/>
                    <a:pt x="17271" y="9177"/>
                    <a:pt x="17199" y="9183"/>
                  </a:cubicBezTo>
                  <a:cubicBezTo>
                    <a:pt x="17074" y="8998"/>
                    <a:pt x="16953" y="8810"/>
                    <a:pt x="16839" y="8621"/>
                  </a:cubicBezTo>
                  <a:cubicBezTo>
                    <a:pt x="16607" y="8239"/>
                    <a:pt x="16390" y="7851"/>
                    <a:pt x="16189" y="7452"/>
                  </a:cubicBezTo>
                  <a:cubicBezTo>
                    <a:pt x="16770" y="7368"/>
                    <a:pt x="17348" y="7282"/>
                    <a:pt x="17940" y="7260"/>
                  </a:cubicBezTo>
                  <a:cubicBezTo>
                    <a:pt x="18083" y="7255"/>
                    <a:pt x="18226" y="7253"/>
                    <a:pt x="18369" y="7253"/>
                  </a:cubicBezTo>
                  <a:close/>
                  <a:moveTo>
                    <a:pt x="14947" y="5677"/>
                  </a:moveTo>
                  <a:cubicBezTo>
                    <a:pt x="14976" y="5727"/>
                    <a:pt x="15025" y="5765"/>
                    <a:pt x="15086" y="5785"/>
                  </a:cubicBezTo>
                  <a:cubicBezTo>
                    <a:pt x="15207" y="6162"/>
                    <a:pt x="15347" y="6533"/>
                    <a:pt x="15505" y="6899"/>
                  </a:cubicBezTo>
                  <a:cubicBezTo>
                    <a:pt x="15435" y="7141"/>
                    <a:pt x="15421" y="7422"/>
                    <a:pt x="15379" y="7653"/>
                  </a:cubicBezTo>
                  <a:cubicBezTo>
                    <a:pt x="15315" y="8011"/>
                    <a:pt x="15258" y="8367"/>
                    <a:pt x="15198" y="8723"/>
                  </a:cubicBezTo>
                  <a:cubicBezTo>
                    <a:pt x="15105" y="9275"/>
                    <a:pt x="15021" y="9830"/>
                    <a:pt x="14926" y="10383"/>
                  </a:cubicBezTo>
                  <a:cubicBezTo>
                    <a:pt x="14726" y="9885"/>
                    <a:pt x="14581" y="9363"/>
                    <a:pt x="14512" y="8830"/>
                  </a:cubicBezTo>
                  <a:cubicBezTo>
                    <a:pt x="14376" y="7751"/>
                    <a:pt x="14547" y="6677"/>
                    <a:pt x="14947" y="5677"/>
                  </a:cubicBezTo>
                  <a:close/>
                  <a:moveTo>
                    <a:pt x="17731" y="9381"/>
                  </a:moveTo>
                  <a:cubicBezTo>
                    <a:pt x="17877" y="9381"/>
                    <a:pt x="18023" y="9382"/>
                    <a:pt x="18171" y="9384"/>
                  </a:cubicBezTo>
                  <a:cubicBezTo>
                    <a:pt x="18586" y="9390"/>
                    <a:pt x="19002" y="9404"/>
                    <a:pt x="19416" y="9424"/>
                  </a:cubicBezTo>
                  <a:cubicBezTo>
                    <a:pt x="20211" y="9462"/>
                    <a:pt x="21004" y="9526"/>
                    <a:pt x="21797" y="9601"/>
                  </a:cubicBezTo>
                  <a:cubicBezTo>
                    <a:pt x="22034" y="10004"/>
                    <a:pt x="22253" y="10416"/>
                    <a:pt x="22443" y="10837"/>
                  </a:cubicBezTo>
                  <a:cubicBezTo>
                    <a:pt x="22430" y="10829"/>
                    <a:pt x="22416" y="10821"/>
                    <a:pt x="22396" y="10821"/>
                  </a:cubicBezTo>
                  <a:cubicBezTo>
                    <a:pt x="22393" y="10821"/>
                    <a:pt x="22389" y="10821"/>
                    <a:pt x="22385" y="10822"/>
                  </a:cubicBezTo>
                  <a:cubicBezTo>
                    <a:pt x="21721" y="10917"/>
                    <a:pt x="21054" y="10971"/>
                    <a:pt x="20384" y="10972"/>
                  </a:cubicBezTo>
                  <a:cubicBezTo>
                    <a:pt x="20369" y="10972"/>
                    <a:pt x="20353" y="10972"/>
                    <a:pt x="20338" y="10972"/>
                  </a:cubicBezTo>
                  <a:cubicBezTo>
                    <a:pt x="19988" y="10972"/>
                    <a:pt x="19638" y="10956"/>
                    <a:pt x="19289" y="10928"/>
                  </a:cubicBezTo>
                  <a:cubicBezTo>
                    <a:pt x="19022" y="10906"/>
                    <a:pt x="18740" y="10835"/>
                    <a:pt x="18472" y="10835"/>
                  </a:cubicBezTo>
                  <a:cubicBezTo>
                    <a:pt x="18459" y="10835"/>
                    <a:pt x="18447" y="10835"/>
                    <a:pt x="18435" y="10836"/>
                  </a:cubicBezTo>
                  <a:cubicBezTo>
                    <a:pt x="18402" y="10836"/>
                    <a:pt x="18377" y="10844"/>
                    <a:pt x="18348" y="10850"/>
                  </a:cubicBezTo>
                  <a:cubicBezTo>
                    <a:pt x="18018" y="10356"/>
                    <a:pt x="17671" y="9878"/>
                    <a:pt x="17338" y="9389"/>
                  </a:cubicBezTo>
                  <a:cubicBezTo>
                    <a:pt x="17416" y="9387"/>
                    <a:pt x="17494" y="9381"/>
                    <a:pt x="17571" y="9381"/>
                  </a:cubicBezTo>
                  <a:cubicBezTo>
                    <a:pt x="17624" y="9381"/>
                    <a:pt x="17678" y="9381"/>
                    <a:pt x="17731" y="9381"/>
                  </a:cubicBezTo>
                  <a:close/>
                  <a:moveTo>
                    <a:pt x="15661" y="7226"/>
                  </a:moveTo>
                  <a:cubicBezTo>
                    <a:pt x="15681" y="7270"/>
                    <a:pt x="15705" y="7312"/>
                    <a:pt x="15725" y="7355"/>
                  </a:cubicBezTo>
                  <a:cubicBezTo>
                    <a:pt x="15689" y="7412"/>
                    <a:pt x="15723" y="7504"/>
                    <a:pt x="15799" y="7504"/>
                  </a:cubicBezTo>
                  <a:cubicBezTo>
                    <a:pt x="16014" y="7943"/>
                    <a:pt x="16243" y="8374"/>
                    <a:pt x="16492" y="8793"/>
                  </a:cubicBezTo>
                  <a:cubicBezTo>
                    <a:pt x="16443" y="9047"/>
                    <a:pt x="16372" y="9298"/>
                    <a:pt x="16329" y="9552"/>
                  </a:cubicBezTo>
                  <a:cubicBezTo>
                    <a:pt x="16274" y="9879"/>
                    <a:pt x="16214" y="10204"/>
                    <a:pt x="16150" y="10531"/>
                  </a:cubicBezTo>
                  <a:cubicBezTo>
                    <a:pt x="16087" y="10857"/>
                    <a:pt x="16023" y="11182"/>
                    <a:pt x="15952" y="11505"/>
                  </a:cubicBezTo>
                  <a:cubicBezTo>
                    <a:pt x="15916" y="11667"/>
                    <a:pt x="15870" y="11832"/>
                    <a:pt x="15831" y="11999"/>
                  </a:cubicBezTo>
                  <a:cubicBezTo>
                    <a:pt x="15762" y="11901"/>
                    <a:pt x="15685" y="11808"/>
                    <a:pt x="15620" y="11707"/>
                  </a:cubicBezTo>
                  <a:cubicBezTo>
                    <a:pt x="15404" y="11373"/>
                    <a:pt x="15210" y="11023"/>
                    <a:pt x="15045" y="10660"/>
                  </a:cubicBezTo>
                  <a:cubicBezTo>
                    <a:pt x="15149" y="10026"/>
                    <a:pt x="15272" y="9391"/>
                    <a:pt x="15383" y="8759"/>
                  </a:cubicBezTo>
                  <a:cubicBezTo>
                    <a:pt x="15444" y="8403"/>
                    <a:pt x="15508" y="8048"/>
                    <a:pt x="15567" y="7692"/>
                  </a:cubicBezTo>
                  <a:cubicBezTo>
                    <a:pt x="15590" y="7546"/>
                    <a:pt x="15631" y="7387"/>
                    <a:pt x="15661" y="7226"/>
                  </a:cubicBezTo>
                  <a:close/>
                  <a:moveTo>
                    <a:pt x="22870" y="11915"/>
                  </a:moveTo>
                  <a:cubicBezTo>
                    <a:pt x="23054" y="12440"/>
                    <a:pt x="23212" y="12972"/>
                    <a:pt x="23344" y="13510"/>
                  </a:cubicBezTo>
                  <a:cubicBezTo>
                    <a:pt x="22849" y="13605"/>
                    <a:pt x="22347" y="13652"/>
                    <a:pt x="21844" y="13652"/>
                  </a:cubicBezTo>
                  <a:cubicBezTo>
                    <a:pt x="21448" y="13652"/>
                    <a:pt x="21051" y="13623"/>
                    <a:pt x="20658" y="13565"/>
                  </a:cubicBezTo>
                  <a:cubicBezTo>
                    <a:pt x="20649" y="13561"/>
                    <a:pt x="20644" y="13554"/>
                    <a:pt x="20635" y="13553"/>
                  </a:cubicBezTo>
                  <a:cubicBezTo>
                    <a:pt x="20417" y="13311"/>
                    <a:pt x="20185" y="13083"/>
                    <a:pt x="19960" y="12849"/>
                  </a:cubicBezTo>
                  <a:cubicBezTo>
                    <a:pt x="19958" y="12825"/>
                    <a:pt x="19951" y="12801"/>
                    <a:pt x="19927" y="12778"/>
                  </a:cubicBezTo>
                  <a:cubicBezTo>
                    <a:pt x="19790" y="12632"/>
                    <a:pt x="19649" y="12489"/>
                    <a:pt x="19509" y="12345"/>
                  </a:cubicBezTo>
                  <a:cubicBezTo>
                    <a:pt x="20639" y="12289"/>
                    <a:pt x="21762" y="12148"/>
                    <a:pt x="22870" y="11915"/>
                  </a:cubicBezTo>
                  <a:close/>
                  <a:moveTo>
                    <a:pt x="16590" y="8959"/>
                  </a:moveTo>
                  <a:cubicBezTo>
                    <a:pt x="16604" y="8984"/>
                    <a:pt x="16617" y="9008"/>
                    <a:pt x="16633" y="9032"/>
                  </a:cubicBezTo>
                  <a:cubicBezTo>
                    <a:pt x="17074" y="9746"/>
                    <a:pt x="17545" y="10463"/>
                    <a:pt x="18083" y="11111"/>
                  </a:cubicBezTo>
                  <a:cubicBezTo>
                    <a:pt x="18087" y="11114"/>
                    <a:pt x="18091" y="11115"/>
                    <a:pt x="18096" y="11119"/>
                  </a:cubicBezTo>
                  <a:cubicBezTo>
                    <a:pt x="18094" y="11134"/>
                    <a:pt x="18088" y="11146"/>
                    <a:pt x="18087" y="11161"/>
                  </a:cubicBezTo>
                  <a:cubicBezTo>
                    <a:pt x="18069" y="11508"/>
                    <a:pt x="18091" y="11857"/>
                    <a:pt x="18066" y="12205"/>
                  </a:cubicBezTo>
                  <a:cubicBezTo>
                    <a:pt x="18019" y="12818"/>
                    <a:pt x="17914" y="13422"/>
                    <a:pt x="17758" y="14019"/>
                  </a:cubicBezTo>
                  <a:cubicBezTo>
                    <a:pt x="17117" y="13495"/>
                    <a:pt x="16522" y="12913"/>
                    <a:pt x="16016" y="12250"/>
                  </a:cubicBezTo>
                  <a:cubicBezTo>
                    <a:pt x="16087" y="12022"/>
                    <a:pt x="16123" y="11775"/>
                    <a:pt x="16175" y="11548"/>
                  </a:cubicBezTo>
                  <a:cubicBezTo>
                    <a:pt x="16248" y="11223"/>
                    <a:pt x="16315" y="10900"/>
                    <a:pt x="16375" y="10573"/>
                  </a:cubicBezTo>
                  <a:cubicBezTo>
                    <a:pt x="16436" y="10247"/>
                    <a:pt x="16488" y="9919"/>
                    <a:pt x="16536" y="9590"/>
                  </a:cubicBezTo>
                  <a:cubicBezTo>
                    <a:pt x="16569" y="9381"/>
                    <a:pt x="16577" y="9170"/>
                    <a:pt x="16590" y="8959"/>
                  </a:cubicBezTo>
                  <a:close/>
                  <a:moveTo>
                    <a:pt x="7478" y="13428"/>
                  </a:moveTo>
                  <a:cubicBezTo>
                    <a:pt x="8153" y="13428"/>
                    <a:pt x="8829" y="13542"/>
                    <a:pt x="9468" y="13768"/>
                  </a:cubicBezTo>
                  <a:cubicBezTo>
                    <a:pt x="9220" y="13977"/>
                    <a:pt x="8964" y="14170"/>
                    <a:pt x="8705" y="14360"/>
                  </a:cubicBezTo>
                  <a:cubicBezTo>
                    <a:pt x="8627" y="14282"/>
                    <a:pt x="8546" y="14208"/>
                    <a:pt x="8461" y="14140"/>
                  </a:cubicBezTo>
                  <a:cubicBezTo>
                    <a:pt x="8320" y="14024"/>
                    <a:pt x="8176" y="13916"/>
                    <a:pt x="8024" y="13815"/>
                  </a:cubicBezTo>
                  <a:cubicBezTo>
                    <a:pt x="7872" y="13712"/>
                    <a:pt x="7714" y="13618"/>
                    <a:pt x="7548" y="13537"/>
                  </a:cubicBezTo>
                  <a:cubicBezTo>
                    <a:pt x="7469" y="13497"/>
                    <a:pt x="7385" y="13462"/>
                    <a:pt x="7304" y="13431"/>
                  </a:cubicBezTo>
                  <a:cubicBezTo>
                    <a:pt x="7362" y="13429"/>
                    <a:pt x="7420" y="13428"/>
                    <a:pt x="7478" y="13428"/>
                  </a:cubicBezTo>
                  <a:close/>
                  <a:moveTo>
                    <a:pt x="7052" y="13445"/>
                  </a:moveTo>
                  <a:cubicBezTo>
                    <a:pt x="7199" y="13513"/>
                    <a:pt x="7340" y="13598"/>
                    <a:pt x="7477" y="13682"/>
                  </a:cubicBezTo>
                  <a:cubicBezTo>
                    <a:pt x="7626" y="13773"/>
                    <a:pt x="7773" y="13866"/>
                    <a:pt x="7914" y="13967"/>
                  </a:cubicBezTo>
                  <a:cubicBezTo>
                    <a:pt x="8058" y="14071"/>
                    <a:pt x="8197" y="14178"/>
                    <a:pt x="8327" y="14293"/>
                  </a:cubicBezTo>
                  <a:cubicBezTo>
                    <a:pt x="8397" y="14354"/>
                    <a:pt x="8464" y="14420"/>
                    <a:pt x="8532" y="14483"/>
                  </a:cubicBezTo>
                  <a:cubicBezTo>
                    <a:pt x="8285" y="14659"/>
                    <a:pt x="8036" y="14830"/>
                    <a:pt x="7781" y="14991"/>
                  </a:cubicBezTo>
                  <a:cubicBezTo>
                    <a:pt x="7608" y="14858"/>
                    <a:pt x="7404" y="14746"/>
                    <a:pt x="7214" y="14644"/>
                  </a:cubicBezTo>
                  <a:cubicBezTo>
                    <a:pt x="6984" y="14517"/>
                    <a:pt x="6745" y="14405"/>
                    <a:pt x="6510" y="14290"/>
                  </a:cubicBezTo>
                  <a:cubicBezTo>
                    <a:pt x="6137" y="14106"/>
                    <a:pt x="5766" y="13886"/>
                    <a:pt x="5354" y="13831"/>
                  </a:cubicBezTo>
                  <a:cubicBezTo>
                    <a:pt x="5896" y="13611"/>
                    <a:pt x="6470" y="13487"/>
                    <a:pt x="7052" y="13445"/>
                  </a:cubicBezTo>
                  <a:close/>
                  <a:moveTo>
                    <a:pt x="22474" y="10915"/>
                  </a:moveTo>
                  <a:cubicBezTo>
                    <a:pt x="22595" y="11190"/>
                    <a:pt x="22707" y="11469"/>
                    <a:pt x="22807" y="11749"/>
                  </a:cubicBezTo>
                  <a:cubicBezTo>
                    <a:pt x="21658" y="11981"/>
                    <a:pt x="20493" y="12118"/>
                    <a:pt x="19321" y="12151"/>
                  </a:cubicBezTo>
                  <a:cubicBezTo>
                    <a:pt x="19300" y="12128"/>
                    <a:pt x="19277" y="12107"/>
                    <a:pt x="19255" y="12083"/>
                  </a:cubicBezTo>
                  <a:cubicBezTo>
                    <a:pt x="19040" y="11853"/>
                    <a:pt x="18860" y="11576"/>
                    <a:pt x="18604" y="11392"/>
                  </a:cubicBezTo>
                  <a:cubicBezTo>
                    <a:pt x="18594" y="11385"/>
                    <a:pt x="18584" y="11382"/>
                    <a:pt x="18574" y="11382"/>
                  </a:cubicBezTo>
                  <a:cubicBezTo>
                    <a:pt x="18545" y="11382"/>
                    <a:pt x="18521" y="11408"/>
                    <a:pt x="18530" y="11442"/>
                  </a:cubicBezTo>
                  <a:cubicBezTo>
                    <a:pt x="18608" y="11758"/>
                    <a:pt x="18846" y="12020"/>
                    <a:pt x="19055" y="12262"/>
                  </a:cubicBezTo>
                  <a:cubicBezTo>
                    <a:pt x="19242" y="12476"/>
                    <a:pt x="19449" y="12672"/>
                    <a:pt x="19676" y="12842"/>
                  </a:cubicBezTo>
                  <a:cubicBezTo>
                    <a:pt x="19689" y="12856"/>
                    <a:pt x="19703" y="12872"/>
                    <a:pt x="19714" y="12886"/>
                  </a:cubicBezTo>
                  <a:cubicBezTo>
                    <a:pt x="19746" y="13296"/>
                    <a:pt x="19767" y="13707"/>
                    <a:pt x="19753" y="14119"/>
                  </a:cubicBezTo>
                  <a:cubicBezTo>
                    <a:pt x="19743" y="14368"/>
                    <a:pt x="19722" y="14617"/>
                    <a:pt x="19686" y="14864"/>
                  </a:cubicBezTo>
                  <a:cubicBezTo>
                    <a:pt x="19663" y="15024"/>
                    <a:pt x="19628" y="15183"/>
                    <a:pt x="19598" y="15342"/>
                  </a:cubicBezTo>
                  <a:cubicBezTo>
                    <a:pt x="19050" y="14994"/>
                    <a:pt x="18513" y="14622"/>
                    <a:pt x="18002" y="14218"/>
                  </a:cubicBezTo>
                  <a:cubicBezTo>
                    <a:pt x="18167" y="13632"/>
                    <a:pt x="18281" y="13033"/>
                    <a:pt x="18334" y="12426"/>
                  </a:cubicBezTo>
                  <a:cubicBezTo>
                    <a:pt x="18358" y="12132"/>
                    <a:pt x="18369" y="11837"/>
                    <a:pt x="18365" y="11541"/>
                  </a:cubicBezTo>
                  <a:cubicBezTo>
                    <a:pt x="18365" y="11463"/>
                    <a:pt x="18317" y="11190"/>
                    <a:pt x="18377" y="11115"/>
                  </a:cubicBezTo>
                  <a:cubicBezTo>
                    <a:pt x="18381" y="11111"/>
                    <a:pt x="18386" y="11105"/>
                    <a:pt x="18391" y="11100"/>
                  </a:cubicBezTo>
                  <a:cubicBezTo>
                    <a:pt x="18415" y="11085"/>
                    <a:pt x="18451" y="11079"/>
                    <a:pt x="18494" y="11079"/>
                  </a:cubicBezTo>
                  <a:cubicBezTo>
                    <a:pt x="18599" y="11079"/>
                    <a:pt x="18738" y="11113"/>
                    <a:pt x="18802" y="11118"/>
                  </a:cubicBezTo>
                  <a:cubicBezTo>
                    <a:pt x="19254" y="11153"/>
                    <a:pt x="19706" y="11172"/>
                    <a:pt x="20157" y="11172"/>
                  </a:cubicBezTo>
                  <a:cubicBezTo>
                    <a:pt x="20905" y="11172"/>
                    <a:pt x="21651" y="11121"/>
                    <a:pt x="22394" y="11007"/>
                  </a:cubicBezTo>
                  <a:cubicBezTo>
                    <a:pt x="22448" y="10999"/>
                    <a:pt x="22471" y="10958"/>
                    <a:pt x="22474" y="10915"/>
                  </a:cubicBezTo>
                  <a:close/>
                  <a:moveTo>
                    <a:pt x="19853" y="13045"/>
                  </a:moveTo>
                  <a:lnTo>
                    <a:pt x="19853" y="13045"/>
                  </a:lnTo>
                  <a:cubicBezTo>
                    <a:pt x="19998" y="13211"/>
                    <a:pt x="20141" y="13377"/>
                    <a:pt x="20288" y="13544"/>
                  </a:cubicBezTo>
                  <a:cubicBezTo>
                    <a:pt x="20221" y="13591"/>
                    <a:pt x="20217" y="13717"/>
                    <a:pt x="20322" y="13736"/>
                  </a:cubicBezTo>
                  <a:cubicBezTo>
                    <a:pt x="20373" y="13744"/>
                    <a:pt x="20424" y="13751"/>
                    <a:pt x="20476" y="13758"/>
                  </a:cubicBezTo>
                  <a:cubicBezTo>
                    <a:pt x="20508" y="13794"/>
                    <a:pt x="20537" y="13831"/>
                    <a:pt x="20570" y="13866"/>
                  </a:cubicBezTo>
                  <a:cubicBezTo>
                    <a:pt x="20571" y="13878"/>
                    <a:pt x="20574" y="13886"/>
                    <a:pt x="20577" y="13896"/>
                  </a:cubicBezTo>
                  <a:cubicBezTo>
                    <a:pt x="20603" y="14010"/>
                    <a:pt x="20627" y="14126"/>
                    <a:pt x="20645" y="14241"/>
                  </a:cubicBezTo>
                  <a:cubicBezTo>
                    <a:pt x="20681" y="14452"/>
                    <a:pt x="20706" y="14665"/>
                    <a:pt x="20720" y="14878"/>
                  </a:cubicBezTo>
                  <a:cubicBezTo>
                    <a:pt x="20744" y="15254"/>
                    <a:pt x="20756" y="15644"/>
                    <a:pt x="20727" y="16023"/>
                  </a:cubicBezTo>
                  <a:cubicBezTo>
                    <a:pt x="20681" y="15996"/>
                    <a:pt x="20634" y="15972"/>
                    <a:pt x="20587" y="15945"/>
                  </a:cubicBezTo>
                  <a:cubicBezTo>
                    <a:pt x="20316" y="15789"/>
                    <a:pt x="20046" y="15625"/>
                    <a:pt x="19781" y="15460"/>
                  </a:cubicBezTo>
                  <a:cubicBezTo>
                    <a:pt x="19831" y="15261"/>
                    <a:pt x="19861" y="15051"/>
                    <a:pt x="19885" y="14852"/>
                  </a:cubicBezTo>
                  <a:cubicBezTo>
                    <a:pt x="19913" y="14615"/>
                    <a:pt x="19931" y="14377"/>
                    <a:pt x="19937" y="14137"/>
                  </a:cubicBezTo>
                  <a:cubicBezTo>
                    <a:pt x="19946" y="13771"/>
                    <a:pt x="19920" y="13405"/>
                    <a:pt x="19853" y="13045"/>
                  </a:cubicBezTo>
                  <a:close/>
                  <a:moveTo>
                    <a:pt x="9729" y="13981"/>
                  </a:moveTo>
                  <a:lnTo>
                    <a:pt x="9729" y="13981"/>
                  </a:lnTo>
                  <a:cubicBezTo>
                    <a:pt x="9963" y="14761"/>
                    <a:pt x="9583" y="15631"/>
                    <a:pt x="9180" y="16299"/>
                  </a:cubicBezTo>
                  <a:cubicBezTo>
                    <a:pt x="9035" y="16542"/>
                    <a:pt x="8872" y="16765"/>
                    <a:pt x="8702" y="16978"/>
                  </a:cubicBezTo>
                  <a:cubicBezTo>
                    <a:pt x="8830" y="16610"/>
                    <a:pt x="8892" y="16219"/>
                    <a:pt x="8929" y="15831"/>
                  </a:cubicBezTo>
                  <a:cubicBezTo>
                    <a:pt x="8967" y="15433"/>
                    <a:pt x="8964" y="15040"/>
                    <a:pt x="8923" y="14642"/>
                  </a:cubicBezTo>
                  <a:cubicBezTo>
                    <a:pt x="9198" y="14428"/>
                    <a:pt x="9468" y="14211"/>
                    <a:pt x="9729" y="13981"/>
                  </a:cubicBezTo>
                  <a:close/>
                  <a:moveTo>
                    <a:pt x="3407" y="15135"/>
                  </a:moveTo>
                  <a:cubicBezTo>
                    <a:pt x="3416" y="15137"/>
                    <a:pt x="3418" y="15143"/>
                    <a:pt x="3425" y="15145"/>
                  </a:cubicBezTo>
                  <a:cubicBezTo>
                    <a:pt x="4282" y="15488"/>
                    <a:pt x="5107" y="15894"/>
                    <a:pt x="5914" y="16336"/>
                  </a:cubicBezTo>
                  <a:cubicBezTo>
                    <a:pt x="5859" y="16365"/>
                    <a:pt x="5803" y="16396"/>
                    <a:pt x="5751" y="16421"/>
                  </a:cubicBezTo>
                  <a:cubicBezTo>
                    <a:pt x="5609" y="16491"/>
                    <a:pt x="5467" y="16559"/>
                    <a:pt x="5325" y="16630"/>
                  </a:cubicBezTo>
                  <a:cubicBezTo>
                    <a:pt x="5183" y="16701"/>
                    <a:pt x="5039" y="16769"/>
                    <a:pt x="4895" y="16839"/>
                  </a:cubicBezTo>
                  <a:cubicBezTo>
                    <a:pt x="4840" y="16866"/>
                    <a:pt x="4786" y="16890"/>
                    <a:pt x="4729" y="16915"/>
                  </a:cubicBezTo>
                  <a:cubicBezTo>
                    <a:pt x="4718" y="16910"/>
                    <a:pt x="4707" y="16907"/>
                    <a:pt x="4695" y="16907"/>
                  </a:cubicBezTo>
                  <a:cubicBezTo>
                    <a:pt x="4682" y="16907"/>
                    <a:pt x="4668" y="16911"/>
                    <a:pt x="4653" y="16921"/>
                  </a:cubicBezTo>
                  <a:cubicBezTo>
                    <a:pt x="4619" y="16942"/>
                    <a:pt x="4587" y="16963"/>
                    <a:pt x="4553" y="16986"/>
                  </a:cubicBezTo>
                  <a:cubicBezTo>
                    <a:pt x="4230" y="16809"/>
                    <a:pt x="3899" y="16651"/>
                    <a:pt x="3569" y="16488"/>
                  </a:cubicBezTo>
                  <a:cubicBezTo>
                    <a:pt x="3391" y="16400"/>
                    <a:pt x="3218" y="16308"/>
                    <a:pt x="3042" y="16219"/>
                  </a:cubicBezTo>
                  <a:cubicBezTo>
                    <a:pt x="2903" y="16148"/>
                    <a:pt x="2766" y="16060"/>
                    <a:pt x="2617" y="16007"/>
                  </a:cubicBezTo>
                  <a:cubicBezTo>
                    <a:pt x="2858" y="15696"/>
                    <a:pt x="3126" y="15407"/>
                    <a:pt x="3407" y="15135"/>
                  </a:cubicBezTo>
                  <a:close/>
                  <a:moveTo>
                    <a:pt x="23379" y="13668"/>
                  </a:moveTo>
                  <a:cubicBezTo>
                    <a:pt x="23673" y="14915"/>
                    <a:pt x="23842" y="16193"/>
                    <a:pt x="23947" y="17470"/>
                  </a:cubicBezTo>
                  <a:cubicBezTo>
                    <a:pt x="23827" y="17307"/>
                    <a:pt x="23686" y="17155"/>
                    <a:pt x="23565" y="17003"/>
                  </a:cubicBezTo>
                  <a:cubicBezTo>
                    <a:pt x="23366" y="16755"/>
                    <a:pt x="23168" y="16509"/>
                    <a:pt x="22966" y="16263"/>
                  </a:cubicBezTo>
                  <a:cubicBezTo>
                    <a:pt x="22563" y="15772"/>
                    <a:pt x="22158" y="15281"/>
                    <a:pt x="21740" y="14803"/>
                  </a:cubicBezTo>
                  <a:cubicBezTo>
                    <a:pt x="21451" y="14471"/>
                    <a:pt x="21160" y="14141"/>
                    <a:pt x="20866" y="13812"/>
                  </a:cubicBezTo>
                  <a:lnTo>
                    <a:pt x="20866" y="13812"/>
                  </a:lnTo>
                  <a:cubicBezTo>
                    <a:pt x="21139" y="13842"/>
                    <a:pt x="21413" y="13856"/>
                    <a:pt x="21686" y="13856"/>
                  </a:cubicBezTo>
                  <a:cubicBezTo>
                    <a:pt x="22254" y="13856"/>
                    <a:pt x="22821" y="13793"/>
                    <a:pt x="23379" y="13668"/>
                  </a:cubicBezTo>
                  <a:close/>
                  <a:moveTo>
                    <a:pt x="20842" y="14183"/>
                  </a:moveTo>
                  <a:cubicBezTo>
                    <a:pt x="21076" y="14452"/>
                    <a:pt x="21315" y="14717"/>
                    <a:pt x="21545" y="14988"/>
                  </a:cubicBezTo>
                  <a:cubicBezTo>
                    <a:pt x="21956" y="15474"/>
                    <a:pt x="22363" y="15960"/>
                    <a:pt x="22763" y="16454"/>
                  </a:cubicBezTo>
                  <a:cubicBezTo>
                    <a:pt x="22963" y="16701"/>
                    <a:pt x="23162" y="16949"/>
                    <a:pt x="23359" y="17197"/>
                  </a:cubicBezTo>
                  <a:cubicBezTo>
                    <a:pt x="23453" y="17318"/>
                    <a:pt x="23545" y="17453"/>
                    <a:pt x="23644" y="17582"/>
                  </a:cubicBezTo>
                  <a:cubicBezTo>
                    <a:pt x="22690" y="17115"/>
                    <a:pt x="21749" y="16617"/>
                    <a:pt x="20827" y="16084"/>
                  </a:cubicBezTo>
                  <a:cubicBezTo>
                    <a:pt x="20895" y="15688"/>
                    <a:pt x="20939" y="15298"/>
                    <a:pt x="20919" y="14892"/>
                  </a:cubicBezTo>
                  <a:cubicBezTo>
                    <a:pt x="20909" y="14669"/>
                    <a:pt x="20885" y="14449"/>
                    <a:pt x="20852" y="14229"/>
                  </a:cubicBezTo>
                  <a:cubicBezTo>
                    <a:pt x="20849" y="14214"/>
                    <a:pt x="20847" y="14198"/>
                    <a:pt x="20842" y="14183"/>
                  </a:cubicBezTo>
                  <a:close/>
                  <a:moveTo>
                    <a:pt x="2526" y="16129"/>
                  </a:moveTo>
                  <a:cubicBezTo>
                    <a:pt x="2664" y="16226"/>
                    <a:pt x="2822" y="16294"/>
                    <a:pt x="2971" y="16368"/>
                  </a:cubicBezTo>
                  <a:cubicBezTo>
                    <a:pt x="3149" y="16454"/>
                    <a:pt x="3326" y="16541"/>
                    <a:pt x="3502" y="16631"/>
                  </a:cubicBezTo>
                  <a:cubicBezTo>
                    <a:pt x="3801" y="16786"/>
                    <a:pt x="4099" y="16942"/>
                    <a:pt x="4403" y="17087"/>
                  </a:cubicBezTo>
                  <a:cubicBezTo>
                    <a:pt x="4092" y="17293"/>
                    <a:pt x="3779" y="17495"/>
                    <a:pt x="3467" y="17698"/>
                  </a:cubicBezTo>
                  <a:cubicBezTo>
                    <a:pt x="3211" y="17575"/>
                    <a:pt x="2937" y="17488"/>
                    <a:pt x="2665" y="17409"/>
                  </a:cubicBezTo>
                  <a:cubicBezTo>
                    <a:pt x="2502" y="17363"/>
                    <a:pt x="2340" y="17320"/>
                    <a:pt x="2178" y="17267"/>
                  </a:cubicBezTo>
                  <a:cubicBezTo>
                    <a:pt x="2072" y="17234"/>
                    <a:pt x="1966" y="17190"/>
                    <a:pt x="1859" y="17155"/>
                  </a:cubicBezTo>
                  <a:cubicBezTo>
                    <a:pt x="2063" y="16802"/>
                    <a:pt x="2282" y="16455"/>
                    <a:pt x="2526" y="16129"/>
                  </a:cubicBezTo>
                  <a:close/>
                  <a:moveTo>
                    <a:pt x="8822" y="14719"/>
                  </a:moveTo>
                  <a:cubicBezTo>
                    <a:pt x="8832" y="15086"/>
                    <a:pt x="8820" y="15461"/>
                    <a:pt x="8780" y="15824"/>
                  </a:cubicBezTo>
                  <a:cubicBezTo>
                    <a:pt x="8736" y="16216"/>
                    <a:pt x="8639" y="16597"/>
                    <a:pt x="8560" y="16982"/>
                  </a:cubicBezTo>
                  <a:cubicBezTo>
                    <a:pt x="8549" y="17028"/>
                    <a:pt x="8592" y="17060"/>
                    <a:pt x="8632" y="17060"/>
                  </a:cubicBezTo>
                  <a:cubicBezTo>
                    <a:pt x="8633" y="17060"/>
                    <a:pt x="8635" y="17060"/>
                    <a:pt x="8637" y="17060"/>
                  </a:cubicBezTo>
                  <a:lnTo>
                    <a:pt x="8637" y="17060"/>
                  </a:lnTo>
                  <a:cubicBezTo>
                    <a:pt x="8185" y="17602"/>
                    <a:pt x="7659" y="18049"/>
                    <a:pt x="7079" y="18419"/>
                  </a:cubicBezTo>
                  <a:cubicBezTo>
                    <a:pt x="7215" y="17961"/>
                    <a:pt x="7327" y="17500"/>
                    <a:pt x="7405" y="17029"/>
                  </a:cubicBezTo>
                  <a:cubicBezTo>
                    <a:pt x="7482" y="16562"/>
                    <a:pt x="7547" y="16074"/>
                    <a:pt x="7548" y="15599"/>
                  </a:cubicBezTo>
                  <a:cubicBezTo>
                    <a:pt x="7985" y="15322"/>
                    <a:pt x="8412" y="15034"/>
                    <a:pt x="8822" y="14719"/>
                  </a:cubicBezTo>
                  <a:close/>
                  <a:moveTo>
                    <a:pt x="7310" y="15745"/>
                  </a:moveTo>
                  <a:lnTo>
                    <a:pt x="7310" y="15745"/>
                  </a:lnTo>
                  <a:cubicBezTo>
                    <a:pt x="7286" y="16180"/>
                    <a:pt x="7267" y="16613"/>
                    <a:pt x="7204" y="17049"/>
                  </a:cubicBezTo>
                  <a:cubicBezTo>
                    <a:pt x="7130" y="17549"/>
                    <a:pt x="7023" y="18046"/>
                    <a:pt x="6893" y="18534"/>
                  </a:cubicBezTo>
                  <a:cubicBezTo>
                    <a:pt x="6667" y="18670"/>
                    <a:pt x="6435" y="18789"/>
                    <a:pt x="6199" y="18903"/>
                  </a:cubicBezTo>
                  <a:cubicBezTo>
                    <a:pt x="6449" y="18517"/>
                    <a:pt x="6474" y="18016"/>
                    <a:pt x="6530" y="17571"/>
                  </a:cubicBezTo>
                  <a:cubicBezTo>
                    <a:pt x="6591" y="17071"/>
                    <a:pt x="6647" y="16562"/>
                    <a:pt x="6660" y="16057"/>
                  </a:cubicBezTo>
                  <a:cubicBezTo>
                    <a:pt x="6680" y="16063"/>
                    <a:pt x="6701" y="16066"/>
                    <a:pt x="6723" y="16066"/>
                  </a:cubicBezTo>
                  <a:cubicBezTo>
                    <a:pt x="6757" y="16066"/>
                    <a:pt x="6794" y="16058"/>
                    <a:pt x="6829" y="16037"/>
                  </a:cubicBezTo>
                  <a:cubicBezTo>
                    <a:pt x="6992" y="15946"/>
                    <a:pt x="7150" y="15843"/>
                    <a:pt x="7310" y="15745"/>
                  </a:cubicBezTo>
                  <a:close/>
                  <a:moveTo>
                    <a:pt x="5144" y="13929"/>
                  </a:moveTo>
                  <a:cubicBezTo>
                    <a:pt x="5149" y="13936"/>
                    <a:pt x="5158" y="13943"/>
                    <a:pt x="5172" y="13943"/>
                  </a:cubicBezTo>
                  <a:cubicBezTo>
                    <a:pt x="5664" y="13966"/>
                    <a:pt x="6108" y="14272"/>
                    <a:pt x="6524" y="14509"/>
                  </a:cubicBezTo>
                  <a:cubicBezTo>
                    <a:pt x="6737" y="14630"/>
                    <a:pt x="6948" y="14753"/>
                    <a:pt x="7165" y="14865"/>
                  </a:cubicBezTo>
                  <a:cubicBezTo>
                    <a:pt x="7313" y="14942"/>
                    <a:pt x="7470" y="15024"/>
                    <a:pt x="7631" y="15086"/>
                  </a:cubicBezTo>
                  <a:cubicBezTo>
                    <a:pt x="7292" y="15298"/>
                    <a:pt x="6948" y="15503"/>
                    <a:pt x="6595" y="15695"/>
                  </a:cubicBezTo>
                  <a:cubicBezTo>
                    <a:pt x="6510" y="15740"/>
                    <a:pt x="6489" y="15816"/>
                    <a:pt x="6504" y="15885"/>
                  </a:cubicBezTo>
                  <a:cubicBezTo>
                    <a:pt x="6470" y="15902"/>
                    <a:pt x="6442" y="15931"/>
                    <a:pt x="6440" y="15979"/>
                  </a:cubicBezTo>
                  <a:cubicBezTo>
                    <a:pt x="6416" y="16490"/>
                    <a:pt x="6412" y="16999"/>
                    <a:pt x="6367" y="17510"/>
                  </a:cubicBezTo>
                  <a:cubicBezTo>
                    <a:pt x="6327" y="17952"/>
                    <a:pt x="6327" y="18477"/>
                    <a:pt x="6079" y="18865"/>
                  </a:cubicBezTo>
                  <a:cubicBezTo>
                    <a:pt x="6057" y="18896"/>
                    <a:pt x="6079" y="18930"/>
                    <a:pt x="6108" y="18945"/>
                  </a:cubicBezTo>
                  <a:cubicBezTo>
                    <a:pt x="5993" y="18999"/>
                    <a:pt x="5880" y="19056"/>
                    <a:pt x="5764" y="19103"/>
                  </a:cubicBezTo>
                  <a:cubicBezTo>
                    <a:pt x="5981" y="18198"/>
                    <a:pt x="6148" y="17273"/>
                    <a:pt x="6263" y="16349"/>
                  </a:cubicBezTo>
                  <a:cubicBezTo>
                    <a:pt x="6263" y="16346"/>
                    <a:pt x="6262" y="16342"/>
                    <a:pt x="6262" y="16339"/>
                  </a:cubicBezTo>
                  <a:cubicBezTo>
                    <a:pt x="6269" y="16333"/>
                    <a:pt x="6277" y="16328"/>
                    <a:pt x="6283" y="16322"/>
                  </a:cubicBezTo>
                  <a:cubicBezTo>
                    <a:pt x="6330" y="16275"/>
                    <a:pt x="6278" y="16214"/>
                    <a:pt x="6225" y="16214"/>
                  </a:cubicBezTo>
                  <a:cubicBezTo>
                    <a:pt x="6221" y="16214"/>
                    <a:pt x="6216" y="16215"/>
                    <a:pt x="6212" y="16216"/>
                  </a:cubicBezTo>
                  <a:cubicBezTo>
                    <a:pt x="6208" y="16216"/>
                    <a:pt x="6205" y="16219"/>
                    <a:pt x="6201" y="16220"/>
                  </a:cubicBezTo>
                  <a:cubicBezTo>
                    <a:pt x="6199" y="16220"/>
                    <a:pt x="6199" y="16219"/>
                    <a:pt x="6199" y="16219"/>
                  </a:cubicBezTo>
                  <a:cubicBezTo>
                    <a:pt x="5373" y="15722"/>
                    <a:pt x="4501" y="15305"/>
                    <a:pt x="3607" y="14944"/>
                  </a:cubicBezTo>
                  <a:cubicBezTo>
                    <a:pt x="3993" y="14598"/>
                    <a:pt x="4416" y="14292"/>
                    <a:pt x="4884" y="14046"/>
                  </a:cubicBezTo>
                  <a:cubicBezTo>
                    <a:pt x="4969" y="14002"/>
                    <a:pt x="5057" y="13968"/>
                    <a:pt x="5144" y="13929"/>
                  </a:cubicBezTo>
                  <a:close/>
                  <a:moveTo>
                    <a:pt x="6006" y="16512"/>
                  </a:moveTo>
                  <a:lnTo>
                    <a:pt x="6006" y="16512"/>
                  </a:lnTo>
                  <a:cubicBezTo>
                    <a:pt x="5934" y="17413"/>
                    <a:pt x="5789" y="18294"/>
                    <a:pt x="5576" y="19177"/>
                  </a:cubicBezTo>
                  <a:cubicBezTo>
                    <a:pt x="5129" y="19354"/>
                    <a:pt x="4668" y="19500"/>
                    <a:pt x="4197" y="19621"/>
                  </a:cubicBezTo>
                  <a:cubicBezTo>
                    <a:pt x="4226" y="19496"/>
                    <a:pt x="4250" y="19370"/>
                    <a:pt x="4275" y="19243"/>
                  </a:cubicBezTo>
                  <a:cubicBezTo>
                    <a:pt x="4324" y="19011"/>
                    <a:pt x="4370" y="18777"/>
                    <a:pt x="4419" y="18545"/>
                  </a:cubicBezTo>
                  <a:cubicBezTo>
                    <a:pt x="4511" y="18094"/>
                    <a:pt x="4610" y="17644"/>
                    <a:pt x="4690" y="17192"/>
                  </a:cubicBezTo>
                  <a:cubicBezTo>
                    <a:pt x="4795" y="17145"/>
                    <a:pt x="4898" y="17094"/>
                    <a:pt x="5000" y="17044"/>
                  </a:cubicBezTo>
                  <a:cubicBezTo>
                    <a:pt x="5148" y="16972"/>
                    <a:pt x="5293" y="16900"/>
                    <a:pt x="5440" y="16824"/>
                  </a:cubicBezTo>
                  <a:cubicBezTo>
                    <a:pt x="5586" y="16751"/>
                    <a:pt x="5728" y="16670"/>
                    <a:pt x="5870" y="16589"/>
                  </a:cubicBezTo>
                  <a:cubicBezTo>
                    <a:pt x="5914" y="16563"/>
                    <a:pt x="5959" y="16538"/>
                    <a:pt x="6006" y="16512"/>
                  </a:cubicBezTo>
                  <a:close/>
                  <a:moveTo>
                    <a:pt x="1771" y="17304"/>
                  </a:moveTo>
                  <a:cubicBezTo>
                    <a:pt x="1870" y="17351"/>
                    <a:pt x="1973" y="17389"/>
                    <a:pt x="2078" y="17422"/>
                  </a:cubicBezTo>
                  <a:cubicBezTo>
                    <a:pt x="2239" y="17474"/>
                    <a:pt x="2403" y="17517"/>
                    <a:pt x="2564" y="17561"/>
                  </a:cubicBezTo>
                  <a:cubicBezTo>
                    <a:pt x="2817" y="17627"/>
                    <a:pt x="3069" y="17698"/>
                    <a:pt x="3309" y="17802"/>
                  </a:cubicBezTo>
                  <a:cubicBezTo>
                    <a:pt x="2896" y="18071"/>
                    <a:pt x="2486" y="18341"/>
                    <a:pt x="2079" y="18619"/>
                  </a:cubicBezTo>
                  <a:cubicBezTo>
                    <a:pt x="1707" y="18874"/>
                    <a:pt x="1337" y="19136"/>
                    <a:pt x="989" y="19422"/>
                  </a:cubicBezTo>
                  <a:cubicBezTo>
                    <a:pt x="883" y="19512"/>
                    <a:pt x="771" y="19605"/>
                    <a:pt x="660" y="19702"/>
                  </a:cubicBezTo>
                  <a:cubicBezTo>
                    <a:pt x="940" y="18994"/>
                    <a:pt x="1235" y="18294"/>
                    <a:pt x="1590" y="17620"/>
                  </a:cubicBezTo>
                  <a:cubicBezTo>
                    <a:pt x="1645" y="17512"/>
                    <a:pt x="1710" y="17410"/>
                    <a:pt x="1771" y="17304"/>
                  </a:cubicBezTo>
                  <a:close/>
                  <a:moveTo>
                    <a:pt x="4552" y="17249"/>
                  </a:moveTo>
                  <a:cubicBezTo>
                    <a:pt x="4447" y="17659"/>
                    <a:pt x="4356" y="18071"/>
                    <a:pt x="4263" y="18484"/>
                  </a:cubicBezTo>
                  <a:cubicBezTo>
                    <a:pt x="4211" y="18708"/>
                    <a:pt x="4160" y="18931"/>
                    <a:pt x="4111" y="19155"/>
                  </a:cubicBezTo>
                  <a:cubicBezTo>
                    <a:pt x="4071" y="19326"/>
                    <a:pt x="4028" y="19497"/>
                    <a:pt x="3999" y="19669"/>
                  </a:cubicBezTo>
                  <a:cubicBezTo>
                    <a:pt x="3701" y="19741"/>
                    <a:pt x="3401" y="19804"/>
                    <a:pt x="3101" y="19859"/>
                  </a:cubicBezTo>
                  <a:cubicBezTo>
                    <a:pt x="3129" y="19767"/>
                    <a:pt x="3154" y="19675"/>
                    <a:pt x="3184" y="19585"/>
                  </a:cubicBezTo>
                  <a:cubicBezTo>
                    <a:pt x="3248" y="19385"/>
                    <a:pt x="3312" y="19187"/>
                    <a:pt x="3376" y="18987"/>
                  </a:cubicBezTo>
                  <a:cubicBezTo>
                    <a:pt x="3441" y="18779"/>
                    <a:pt x="3511" y="18574"/>
                    <a:pt x="3574" y="18364"/>
                  </a:cubicBezTo>
                  <a:cubicBezTo>
                    <a:pt x="3635" y="18171"/>
                    <a:pt x="3681" y="17974"/>
                    <a:pt x="3745" y="17781"/>
                  </a:cubicBezTo>
                  <a:cubicBezTo>
                    <a:pt x="3992" y="17603"/>
                    <a:pt x="4240" y="17426"/>
                    <a:pt x="4487" y="17250"/>
                  </a:cubicBezTo>
                  <a:cubicBezTo>
                    <a:pt x="4498" y="17253"/>
                    <a:pt x="4510" y="17257"/>
                    <a:pt x="4522" y="17257"/>
                  </a:cubicBezTo>
                  <a:cubicBezTo>
                    <a:pt x="4527" y="17257"/>
                    <a:pt x="4533" y="17256"/>
                    <a:pt x="4539" y="17254"/>
                  </a:cubicBezTo>
                  <a:cubicBezTo>
                    <a:pt x="4543" y="17251"/>
                    <a:pt x="4546" y="17250"/>
                    <a:pt x="4552" y="17249"/>
                  </a:cubicBezTo>
                  <a:close/>
                  <a:moveTo>
                    <a:pt x="3522" y="17940"/>
                  </a:moveTo>
                  <a:lnTo>
                    <a:pt x="3522" y="17940"/>
                  </a:lnTo>
                  <a:cubicBezTo>
                    <a:pt x="3474" y="18067"/>
                    <a:pt x="3425" y="18195"/>
                    <a:pt x="3383" y="18324"/>
                  </a:cubicBezTo>
                  <a:cubicBezTo>
                    <a:pt x="3318" y="18523"/>
                    <a:pt x="3252" y="18724"/>
                    <a:pt x="3186" y="18923"/>
                  </a:cubicBezTo>
                  <a:lnTo>
                    <a:pt x="2990" y="19520"/>
                  </a:lnTo>
                  <a:cubicBezTo>
                    <a:pt x="2949" y="19643"/>
                    <a:pt x="2905" y="19770"/>
                    <a:pt x="2864" y="19896"/>
                  </a:cubicBezTo>
                  <a:cubicBezTo>
                    <a:pt x="2120" y="20024"/>
                    <a:pt x="1374" y="20110"/>
                    <a:pt x="650" y="20170"/>
                  </a:cubicBezTo>
                  <a:cubicBezTo>
                    <a:pt x="700" y="20114"/>
                    <a:pt x="748" y="20059"/>
                    <a:pt x="799" y="20008"/>
                  </a:cubicBezTo>
                  <a:cubicBezTo>
                    <a:pt x="958" y="19852"/>
                    <a:pt x="1126" y="19703"/>
                    <a:pt x="1299" y="19561"/>
                  </a:cubicBezTo>
                  <a:cubicBezTo>
                    <a:pt x="1631" y="19289"/>
                    <a:pt x="1978" y="19039"/>
                    <a:pt x="2330" y="18792"/>
                  </a:cubicBezTo>
                  <a:cubicBezTo>
                    <a:pt x="2730" y="18513"/>
                    <a:pt x="3126" y="18225"/>
                    <a:pt x="3522" y="17940"/>
                  </a:cubicBezTo>
                  <a:close/>
                  <a:moveTo>
                    <a:pt x="13383" y="21399"/>
                  </a:moveTo>
                  <a:cubicBezTo>
                    <a:pt x="13860" y="21399"/>
                    <a:pt x="14289" y="21715"/>
                    <a:pt x="14777" y="21732"/>
                  </a:cubicBezTo>
                  <a:cubicBezTo>
                    <a:pt x="14790" y="21732"/>
                    <a:pt x="14802" y="21733"/>
                    <a:pt x="14815" y="21733"/>
                  </a:cubicBezTo>
                  <a:cubicBezTo>
                    <a:pt x="15105" y="21733"/>
                    <a:pt x="15384" y="21627"/>
                    <a:pt x="15669" y="21591"/>
                  </a:cubicBezTo>
                  <a:cubicBezTo>
                    <a:pt x="15763" y="21580"/>
                    <a:pt x="15857" y="21574"/>
                    <a:pt x="15952" y="21574"/>
                  </a:cubicBezTo>
                  <a:cubicBezTo>
                    <a:pt x="16181" y="21574"/>
                    <a:pt x="16410" y="21609"/>
                    <a:pt x="16623" y="21691"/>
                  </a:cubicBezTo>
                  <a:cubicBezTo>
                    <a:pt x="17125" y="21884"/>
                    <a:pt x="17434" y="22305"/>
                    <a:pt x="17484" y="22813"/>
                  </a:cubicBezTo>
                  <a:cubicBezTo>
                    <a:pt x="17094" y="22931"/>
                    <a:pt x="16796" y="23267"/>
                    <a:pt x="16570" y="23590"/>
                  </a:cubicBezTo>
                  <a:cubicBezTo>
                    <a:pt x="16270" y="24022"/>
                    <a:pt x="16024" y="24497"/>
                    <a:pt x="15769" y="24955"/>
                  </a:cubicBezTo>
                  <a:cubicBezTo>
                    <a:pt x="14815" y="26679"/>
                    <a:pt x="13980" y="28467"/>
                    <a:pt x="13252" y="30297"/>
                  </a:cubicBezTo>
                  <a:cubicBezTo>
                    <a:pt x="13426" y="29324"/>
                    <a:pt x="13646" y="28359"/>
                    <a:pt x="13914" y="27408"/>
                  </a:cubicBezTo>
                  <a:cubicBezTo>
                    <a:pt x="14085" y="26800"/>
                    <a:pt x="14273" y="26197"/>
                    <a:pt x="14483" y="25601"/>
                  </a:cubicBezTo>
                  <a:cubicBezTo>
                    <a:pt x="14584" y="25310"/>
                    <a:pt x="14691" y="25023"/>
                    <a:pt x="14801" y="24735"/>
                  </a:cubicBezTo>
                  <a:cubicBezTo>
                    <a:pt x="14896" y="24487"/>
                    <a:pt x="15008" y="24237"/>
                    <a:pt x="15040" y="23972"/>
                  </a:cubicBezTo>
                  <a:cubicBezTo>
                    <a:pt x="15089" y="23554"/>
                    <a:pt x="14885" y="23202"/>
                    <a:pt x="14512" y="23016"/>
                  </a:cubicBezTo>
                  <a:cubicBezTo>
                    <a:pt x="14052" y="22789"/>
                    <a:pt x="13546" y="22867"/>
                    <a:pt x="13053" y="22840"/>
                  </a:cubicBezTo>
                  <a:cubicBezTo>
                    <a:pt x="12691" y="22819"/>
                    <a:pt x="12386" y="22668"/>
                    <a:pt x="12077" y="22522"/>
                  </a:cubicBezTo>
                  <a:cubicBezTo>
                    <a:pt x="12079" y="22514"/>
                    <a:pt x="12086" y="22508"/>
                    <a:pt x="12086" y="22498"/>
                  </a:cubicBezTo>
                  <a:cubicBezTo>
                    <a:pt x="12086" y="22411"/>
                    <a:pt x="12079" y="22324"/>
                    <a:pt x="12074" y="22237"/>
                  </a:cubicBezTo>
                  <a:cubicBezTo>
                    <a:pt x="12351" y="21895"/>
                    <a:pt x="12667" y="21564"/>
                    <a:pt x="13099" y="21440"/>
                  </a:cubicBezTo>
                  <a:cubicBezTo>
                    <a:pt x="13196" y="21411"/>
                    <a:pt x="13290" y="21399"/>
                    <a:pt x="13383" y="21399"/>
                  </a:cubicBezTo>
                  <a:close/>
                  <a:moveTo>
                    <a:pt x="10925" y="22450"/>
                  </a:moveTo>
                  <a:cubicBezTo>
                    <a:pt x="11304" y="22450"/>
                    <a:pt x="11655" y="22553"/>
                    <a:pt x="12002" y="22725"/>
                  </a:cubicBezTo>
                  <a:cubicBezTo>
                    <a:pt x="12216" y="22827"/>
                    <a:pt x="12435" y="22939"/>
                    <a:pt x="12674" y="22995"/>
                  </a:cubicBezTo>
                  <a:cubicBezTo>
                    <a:pt x="12873" y="23039"/>
                    <a:pt x="13078" y="23045"/>
                    <a:pt x="13282" y="23045"/>
                  </a:cubicBezTo>
                  <a:cubicBezTo>
                    <a:pt x="13321" y="23045"/>
                    <a:pt x="13360" y="23044"/>
                    <a:pt x="13399" y="23044"/>
                  </a:cubicBezTo>
                  <a:cubicBezTo>
                    <a:pt x="13448" y="23044"/>
                    <a:pt x="13499" y="23043"/>
                    <a:pt x="13551" y="23043"/>
                  </a:cubicBezTo>
                  <a:cubicBezTo>
                    <a:pt x="13966" y="23043"/>
                    <a:pt x="14447" y="23076"/>
                    <a:pt x="14716" y="23423"/>
                  </a:cubicBezTo>
                  <a:cubicBezTo>
                    <a:pt x="15064" y="23873"/>
                    <a:pt x="14648" y="24557"/>
                    <a:pt x="14483" y="25004"/>
                  </a:cubicBezTo>
                  <a:cubicBezTo>
                    <a:pt x="13739" y="27013"/>
                    <a:pt x="13208" y="29095"/>
                    <a:pt x="12893" y="31215"/>
                  </a:cubicBezTo>
                  <a:cubicBezTo>
                    <a:pt x="12781" y="31177"/>
                    <a:pt x="12667" y="31145"/>
                    <a:pt x="12551" y="31116"/>
                  </a:cubicBezTo>
                  <a:lnTo>
                    <a:pt x="12594" y="30690"/>
                  </a:lnTo>
                  <a:cubicBezTo>
                    <a:pt x="12596" y="30666"/>
                    <a:pt x="12585" y="30643"/>
                    <a:pt x="12561" y="30638"/>
                  </a:cubicBezTo>
                  <a:cubicBezTo>
                    <a:pt x="12559" y="30637"/>
                    <a:pt x="12557" y="30637"/>
                    <a:pt x="12555" y="30637"/>
                  </a:cubicBezTo>
                  <a:cubicBezTo>
                    <a:pt x="12535" y="30637"/>
                    <a:pt x="12511" y="30651"/>
                    <a:pt x="12508" y="30672"/>
                  </a:cubicBezTo>
                  <a:lnTo>
                    <a:pt x="12473" y="31096"/>
                  </a:lnTo>
                  <a:cubicBezTo>
                    <a:pt x="12320" y="31057"/>
                    <a:pt x="12161" y="31032"/>
                    <a:pt x="12003" y="31011"/>
                  </a:cubicBezTo>
                  <a:cubicBezTo>
                    <a:pt x="12208" y="29660"/>
                    <a:pt x="12135" y="28237"/>
                    <a:pt x="11852" y="26913"/>
                  </a:cubicBezTo>
                  <a:cubicBezTo>
                    <a:pt x="11843" y="26873"/>
                    <a:pt x="11808" y="26855"/>
                    <a:pt x="11772" y="26855"/>
                  </a:cubicBezTo>
                  <a:cubicBezTo>
                    <a:pt x="11722" y="26855"/>
                    <a:pt x="11668" y="26890"/>
                    <a:pt x="11677" y="26947"/>
                  </a:cubicBezTo>
                  <a:cubicBezTo>
                    <a:pt x="11798" y="27669"/>
                    <a:pt x="11881" y="28402"/>
                    <a:pt x="11908" y="29134"/>
                  </a:cubicBezTo>
                  <a:cubicBezTo>
                    <a:pt x="11930" y="29758"/>
                    <a:pt x="11897" y="30376"/>
                    <a:pt x="11853" y="30996"/>
                  </a:cubicBezTo>
                  <a:cubicBezTo>
                    <a:pt x="11727" y="30984"/>
                    <a:pt x="11603" y="30977"/>
                    <a:pt x="11478" y="30977"/>
                  </a:cubicBezTo>
                  <a:cubicBezTo>
                    <a:pt x="11024" y="29678"/>
                    <a:pt x="10681" y="28348"/>
                    <a:pt x="10387" y="27007"/>
                  </a:cubicBezTo>
                  <a:cubicBezTo>
                    <a:pt x="10381" y="26977"/>
                    <a:pt x="10356" y="26964"/>
                    <a:pt x="10330" y="26964"/>
                  </a:cubicBezTo>
                  <a:cubicBezTo>
                    <a:pt x="10292" y="26964"/>
                    <a:pt x="10252" y="26990"/>
                    <a:pt x="10258" y="27032"/>
                  </a:cubicBezTo>
                  <a:cubicBezTo>
                    <a:pt x="10467" y="28383"/>
                    <a:pt x="10848" y="29700"/>
                    <a:pt x="11328" y="30978"/>
                  </a:cubicBezTo>
                  <a:cubicBezTo>
                    <a:pt x="11121" y="30985"/>
                    <a:pt x="10918" y="31006"/>
                    <a:pt x="10719" y="31053"/>
                  </a:cubicBezTo>
                  <a:cubicBezTo>
                    <a:pt x="10319" y="30067"/>
                    <a:pt x="9831" y="29112"/>
                    <a:pt x="9210" y="28245"/>
                  </a:cubicBezTo>
                  <a:cubicBezTo>
                    <a:pt x="8377" y="27076"/>
                    <a:pt x="7299" y="26066"/>
                    <a:pt x="6032" y="25392"/>
                  </a:cubicBezTo>
                  <a:lnTo>
                    <a:pt x="6032" y="25392"/>
                  </a:lnTo>
                  <a:cubicBezTo>
                    <a:pt x="6035" y="25393"/>
                    <a:pt x="6039" y="25393"/>
                    <a:pt x="6043" y="25393"/>
                  </a:cubicBezTo>
                  <a:cubicBezTo>
                    <a:pt x="6089" y="25393"/>
                    <a:pt x="6141" y="25348"/>
                    <a:pt x="6120" y="25297"/>
                  </a:cubicBezTo>
                  <a:cubicBezTo>
                    <a:pt x="5840" y="24645"/>
                    <a:pt x="5880" y="23808"/>
                    <a:pt x="6531" y="23392"/>
                  </a:cubicBezTo>
                  <a:cubicBezTo>
                    <a:pt x="6715" y="23274"/>
                    <a:pt x="6901" y="23225"/>
                    <a:pt x="7085" y="23225"/>
                  </a:cubicBezTo>
                  <a:cubicBezTo>
                    <a:pt x="7606" y="23225"/>
                    <a:pt x="8112" y="23616"/>
                    <a:pt x="8507" y="23948"/>
                  </a:cubicBezTo>
                  <a:cubicBezTo>
                    <a:pt x="8527" y="23965"/>
                    <a:pt x="8554" y="23974"/>
                    <a:pt x="8580" y="23974"/>
                  </a:cubicBezTo>
                  <a:cubicBezTo>
                    <a:pt x="8619" y="23974"/>
                    <a:pt x="8659" y="23954"/>
                    <a:pt x="8675" y="23914"/>
                  </a:cubicBezTo>
                  <a:cubicBezTo>
                    <a:pt x="9017" y="23074"/>
                    <a:pt x="9867" y="22516"/>
                    <a:pt x="10768" y="22455"/>
                  </a:cubicBezTo>
                  <a:cubicBezTo>
                    <a:pt x="10821" y="22452"/>
                    <a:pt x="10873" y="22450"/>
                    <a:pt x="10925" y="22450"/>
                  </a:cubicBezTo>
                  <a:close/>
                  <a:moveTo>
                    <a:pt x="17724" y="22990"/>
                  </a:moveTo>
                  <a:cubicBezTo>
                    <a:pt x="17809" y="22990"/>
                    <a:pt x="17896" y="23000"/>
                    <a:pt x="17988" y="23031"/>
                  </a:cubicBezTo>
                  <a:cubicBezTo>
                    <a:pt x="18605" y="23244"/>
                    <a:pt x="18811" y="24029"/>
                    <a:pt x="19426" y="24253"/>
                  </a:cubicBezTo>
                  <a:cubicBezTo>
                    <a:pt x="19518" y="24287"/>
                    <a:pt x="19609" y="24302"/>
                    <a:pt x="19702" y="24302"/>
                  </a:cubicBezTo>
                  <a:cubicBezTo>
                    <a:pt x="19770" y="24302"/>
                    <a:pt x="19839" y="24294"/>
                    <a:pt x="19910" y="24280"/>
                  </a:cubicBezTo>
                  <a:cubicBezTo>
                    <a:pt x="20034" y="24255"/>
                    <a:pt x="20145" y="24234"/>
                    <a:pt x="20250" y="24234"/>
                  </a:cubicBezTo>
                  <a:cubicBezTo>
                    <a:pt x="20388" y="24234"/>
                    <a:pt x="20517" y="24270"/>
                    <a:pt x="20656" y="24376"/>
                  </a:cubicBezTo>
                  <a:cubicBezTo>
                    <a:pt x="21013" y="24649"/>
                    <a:pt x="21162" y="25083"/>
                    <a:pt x="21407" y="25443"/>
                  </a:cubicBezTo>
                  <a:cubicBezTo>
                    <a:pt x="21516" y="25604"/>
                    <a:pt x="21647" y="25753"/>
                    <a:pt x="21810" y="25861"/>
                  </a:cubicBezTo>
                  <a:cubicBezTo>
                    <a:pt x="22006" y="25991"/>
                    <a:pt x="22230" y="26032"/>
                    <a:pt x="22450" y="26107"/>
                  </a:cubicBezTo>
                  <a:cubicBezTo>
                    <a:pt x="22848" y="26242"/>
                    <a:pt x="23165" y="26554"/>
                    <a:pt x="23332" y="26937"/>
                  </a:cubicBezTo>
                  <a:cubicBezTo>
                    <a:pt x="23514" y="27357"/>
                    <a:pt x="23473" y="27749"/>
                    <a:pt x="23325" y="28173"/>
                  </a:cubicBezTo>
                  <a:cubicBezTo>
                    <a:pt x="23247" y="28396"/>
                    <a:pt x="23216" y="28602"/>
                    <a:pt x="23257" y="28836"/>
                  </a:cubicBezTo>
                  <a:cubicBezTo>
                    <a:pt x="23290" y="29026"/>
                    <a:pt x="23356" y="29206"/>
                    <a:pt x="23400" y="29395"/>
                  </a:cubicBezTo>
                  <a:cubicBezTo>
                    <a:pt x="23457" y="29632"/>
                    <a:pt x="23466" y="29880"/>
                    <a:pt x="23250" y="30040"/>
                  </a:cubicBezTo>
                  <a:cubicBezTo>
                    <a:pt x="23074" y="30168"/>
                    <a:pt x="22831" y="30202"/>
                    <a:pt x="22623" y="30246"/>
                  </a:cubicBezTo>
                  <a:lnTo>
                    <a:pt x="20939" y="30612"/>
                  </a:lnTo>
                  <a:cubicBezTo>
                    <a:pt x="19817" y="30855"/>
                    <a:pt x="18693" y="31099"/>
                    <a:pt x="17571" y="31343"/>
                  </a:cubicBezTo>
                  <a:cubicBezTo>
                    <a:pt x="16521" y="31570"/>
                    <a:pt x="15464" y="31777"/>
                    <a:pt x="14421" y="32032"/>
                  </a:cubicBezTo>
                  <a:cubicBezTo>
                    <a:pt x="14366" y="31990"/>
                    <a:pt x="14313" y="31947"/>
                    <a:pt x="14258" y="31906"/>
                  </a:cubicBezTo>
                  <a:cubicBezTo>
                    <a:pt x="14685" y="31670"/>
                    <a:pt x="15106" y="31422"/>
                    <a:pt x="15519" y="31162"/>
                  </a:cubicBezTo>
                  <a:cubicBezTo>
                    <a:pt x="15946" y="30894"/>
                    <a:pt x="16383" y="30622"/>
                    <a:pt x="16770" y="30300"/>
                  </a:cubicBezTo>
                  <a:cubicBezTo>
                    <a:pt x="16833" y="30246"/>
                    <a:pt x="16792" y="30153"/>
                    <a:pt x="16727" y="30153"/>
                  </a:cubicBezTo>
                  <a:cubicBezTo>
                    <a:pt x="16713" y="30153"/>
                    <a:pt x="16698" y="30158"/>
                    <a:pt x="16682" y="30168"/>
                  </a:cubicBezTo>
                  <a:cubicBezTo>
                    <a:pt x="16258" y="30449"/>
                    <a:pt x="15858" y="30758"/>
                    <a:pt x="15434" y="31039"/>
                  </a:cubicBezTo>
                  <a:cubicBezTo>
                    <a:pt x="15015" y="31317"/>
                    <a:pt x="14584" y="31578"/>
                    <a:pt x="14146" y="31826"/>
                  </a:cubicBezTo>
                  <a:cubicBezTo>
                    <a:pt x="14080" y="31782"/>
                    <a:pt x="14017" y="31740"/>
                    <a:pt x="13951" y="31699"/>
                  </a:cubicBezTo>
                  <a:cubicBezTo>
                    <a:pt x="14476" y="31333"/>
                    <a:pt x="14980" y="30927"/>
                    <a:pt x="15379" y="30432"/>
                  </a:cubicBezTo>
                  <a:cubicBezTo>
                    <a:pt x="15419" y="30383"/>
                    <a:pt x="15378" y="30329"/>
                    <a:pt x="15330" y="30329"/>
                  </a:cubicBezTo>
                  <a:cubicBezTo>
                    <a:pt x="15313" y="30329"/>
                    <a:pt x="15296" y="30335"/>
                    <a:pt x="15281" y="30350"/>
                  </a:cubicBezTo>
                  <a:cubicBezTo>
                    <a:pt x="14997" y="30619"/>
                    <a:pt x="14719" y="30893"/>
                    <a:pt x="14425" y="31153"/>
                  </a:cubicBezTo>
                  <a:cubicBezTo>
                    <a:pt x="14234" y="31321"/>
                    <a:pt x="14029" y="31473"/>
                    <a:pt x="13822" y="31624"/>
                  </a:cubicBezTo>
                  <a:cubicBezTo>
                    <a:pt x="13787" y="31605"/>
                    <a:pt x="13751" y="31581"/>
                    <a:pt x="13716" y="31564"/>
                  </a:cubicBezTo>
                  <a:cubicBezTo>
                    <a:pt x="13614" y="31509"/>
                    <a:pt x="13506" y="31459"/>
                    <a:pt x="13398" y="31409"/>
                  </a:cubicBezTo>
                  <a:cubicBezTo>
                    <a:pt x="14723" y="29839"/>
                    <a:pt x="15441" y="27665"/>
                    <a:pt x="17461" y="26818"/>
                  </a:cubicBezTo>
                  <a:cubicBezTo>
                    <a:pt x="17538" y="26786"/>
                    <a:pt x="17511" y="26675"/>
                    <a:pt x="17440" y="26675"/>
                  </a:cubicBezTo>
                  <a:cubicBezTo>
                    <a:pt x="17432" y="26675"/>
                    <a:pt x="17423" y="26676"/>
                    <a:pt x="17415" y="26679"/>
                  </a:cubicBezTo>
                  <a:cubicBezTo>
                    <a:pt x="16413" y="27022"/>
                    <a:pt x="15678" y="27833"/>
                    <a:pt x="15088" y="28675"/>
                  </a:cubicBezTo>
                  <a:cubicBezTo>
                    <a:pt x="14469" y="29556"/>
                    <a:pt x="13968" y="30524"/>
                    <a:pt x="13283" y="31358"/>
                  </a:cubicBezTo>
                  <a:cubicBezTo>
                    <a:pt x="13221" y="31331"/>
                    <a:pt x="13157" y="31309"/>
                    <a:pt x="13093" y="31286"/>
                  </a:cubicBezTo>
                  <a:cubicBezTo>
                    <a:pt x="13114" y="31145"/>
                    <a:pt x="13137" y="31006"/>
                    <a:pt x="13158" y="30867"/>
                  </a:cubicBezTo>
                  <a:cubicBezTo>
                    <a:pt x="14001" y="28762"/>
                    <a:pt x="14983" y="26710"/>
                    <a:pt x="16111" y="24741"/>
                  </a:cubicBezTo>
                  <a:cubicBezTo>
                    <a:pt x="16385" y="24266"/>
                    <a:pt x="16844" y="23239"/>
                    <a:pt x="17491" y="23026"/>
                  </a:cubicBezTo>
                  <a:lnTo>
                    <a:pt x="17491" y="23026"/>
                  </a:lnTo>
                  <a:cubicBezTo>
                    <a:pt x="17490" y="23095"/>
                    <a:pt x="17546" y="23129"/>
                    <a:pt x="17603" y="23129"/>
                  </a:cubicBezTo>
                  <a:cubicBezTo>
                    <a:pt x="17655" y="23129"/>
                    <a:pt x="17709" y="23100"/>
                    <a:pt x="17720" y="23040"/>
                  </a:cubicBezTo>
                  <a:cubicBezTo>
                    <a:pt x="17724" y="23024"/>
                    <a:pt x="17721" y="23007"/>
                    <a:pt x="17724" y="22990"/>
                  </a:cubicBezTo>
                  <a:close/>
                  <a:moveTo>
                    <a:pt x="11460" y="31389"/>
                  </a:moveTo>
                  <a:cubicBezTo>
                    <a:pt x="11471" y="31392"/>
                    <a:pt x="11488" y="31392"/>
                    <a:pt x="11498" y="31394"/>
                  </a:cubicBezTo>
                  <a:cubicBezTo>
                    <a:pt x="11617" y="31405"/>
                    <a:pt x="11738" y="31425"/>
                    <a:pt x="11857" y="31443"/>
                  </a:cubicBezTo>
                  <a:cubicBezTo>
                    <a:pt x="11867" y="31448"/>
                    <a:pt x="11877" y="31450"/>
                    <a:pt x="11886" y="31450"/>
                  </a:cubicBezTo>
                  <a:cubicBezTo>
                    <a:pt x="11891" y="31450"/>
                    <a:pt x="11895" y="31450"/>
                    <a:pt x="11900" y="31449"/>
                  </a:cubicBezTo>
                  <a:cubicBezTo>
                    <a:pt x="12392" y="31529"/>
                    <a:pt x="12882" y="31652"/>
                    <a:pt x="13343" y="31835"/>
                  </a:cubicBezTo>
                  <a:cubicBezTo>
                    <a:pt x="13370" y="31846"/>
                    <a:pt x="13397" y="31858"/>
                    <a:pt x="13422" y="31870"/>
                  </a:cubicBezTo>
                  <a:cubicBezTo>
                    <a:pt x="13441" y="31879"/>
                    <a:pt x="13456" y="31890"/>
                    <a:pt x="13475" y="31899"/>
                  </a:cubicBezTo>
                  <a:cubicBezTo>
                    <a:pt x="13470" y="31933"/>
                    <a:pt x="13498" y="31970"/>
                    <a:pt x="13534" y="31970"/>
                  </a:cubicBezTo>
                  <a:cubicBezTo>
                    <a:pt x="13545" y="31970"/>
                    <a:pt x="13556" y="31967"/>
                    <a:pt x="13567" y="31960"/>
                  </a:cubicBezTo>
                  <a:cubicBezTo>
                    <a:pt x="13570" y="31957"/>
                    <a:pt x="13571" y="31956"/>
                    <a:pt x="13575" y="31954"/>
                  </a:cubicBezTo>
                  <a:cubicBezTo>
                    <a:pt x="13621" y="31978"/>
                    <a:pt x="13668" y="32002"/>
                    <a:pt x="13712" y="32028"/>
                  </a:cubicBezTo>
                  <a:cubicBezTo>
                    <a:pt x="14554" y="32534"/>
                    <a:pt x="15498" y="33493"/>
                    <a:pt x="15082" y="34559"/>
                  </a:cubicBezTo>
                  <a:cubicBezTo>
                    <a:pt x="15067" y="34599"/>
                    <a:pt x="15067" y="34634"/>
                    <a:pt x="15074" y="34667"/>
                  </a:cubicBezTo>
                  <a:cubicBezTo>
                    <a:pt x="15067" y="34678"/>
                    <a:pt x="15059" y="34688"/>
                    <a:pt x="15051" y="34699"/>
                  </a:cubicBezTo>
                  <a:cubicBezTo>
                    <a:pt x="14882" y="34844"/>
                    <a:pt x="14703" y="34962"/>
                    <a:pt x="14515" y="35061"/>
                  </a:cubicBezTo>
                  <a:cubicBezTo>
                    <a:pt x="14492" y="35061"/>
                    <a:pt x="14468" y="35070"/>
                    <a:pt x="14455" y="35092"/>
                  </a:cubicBezTo>
                  <a:cubicBezTo>
                    <a:pt x="14223" y="35170"/>
                    <a:pt x="13974" y="35199"/>
                    <a:pt x="13726" y="35199"/>
                  </a:cubicBezTo>
                  <a:cubicBezTo>
                    <a:pt x="13540" y="35199"/>
                    <a:pt x="13355" y="35183"/>
                    <a:pt x="13178" y="35161"/>
                  </a:cubicBezTo>
                  <a:cubicBezTo>
                    <a:pt x="12259" y="35044"/>
                    <a:pt x="11344" y="34694"/>
                    <a:pt x="10653" y="34065"/>
                  </a:cubicBezTo>
                  <a:cubicBezTo>
                    <a:pt x="10299" y="33746"/>
                    <a:pt x="9992" y="33340"/>
                    <a:pt x="9826" y="32892"/>
                  </a:cubicBezTo>
                  <a:cubicBezTo>
                    <a:pt x="9776" y="32757"/>
                    <a:pt x="9743" y="32611"/>
                    <a:pt x="9732" y="32468"/>
                  </a:cubicBezTo>
                  <a:cubicBezTo>
                    <a:pt x="9793" y="32444"/>
                    <a:pt x="9854" y="32419"/>
                    <a:pt x="9915" y="32394"/>
                  </a:cubicBezTo>
                  <a:cubicBezTo>
                    <a:pt x="9978" y="32370"/>
                    <a:pt x="9957" y="32286"/>
                    <a:pt x="9907" y="32286"/>
                  </a:cubicBezTo>
                  <a:cubicBezTo>
                    <a:pt x="9900" y="32286"/>
                    <a:pt x="9893" y="32287"/>
                    <a:pt x="9885" y="32290"/>
                  </a:cubicBezTo>
                  <a:cubicBezTo>
                    <a:pt x="9835" y="32312"/>
                    <a:pt x="9786" y="32329"/>
                    <a:pt x="9736" y="32347"/>
                  </a:cubicBezTo>
                  <a:cubicBezTo>
                    <a:pt x="9753" y="32266"/>
                    <a:pt x="9776" y="32184"/>
                    <a:pt x="9814" y="32106"/>
                  </a:cubicBezTo>
                  <a:cubicBezTo>
                    <a:pt x="10014" y="31683"/>
                    <a:pt x="10478" y="31490"/>
                    <a:pt x="10918" y="31425"/>
                  </a:cubicBezTo>
                  <a:cubicBezTo>
                    <a:pt x="11098" y="31399"/>
                    <a:pt x="11278" y="31389"/>
                    <a:pt x="11460" y="31389"/>
                  </a:cubicBezTo>
                  <a:close/>
                  <a:moveTo>
                    <a:pt x="24114" y="28281"/>
                  </a:moveTo>
                  <a:cubicBezTo>
                    <a:pt x="24306" y="28281"/>
                    <a:pt x="24495" y="28324"/>
                    <a:pt x="24684" y="28416"/>
                  </a:cubicBezTo>
                  <a:cubicBezTo>
                    <a:pt x="24997" y="28568"/>
                    <a:pt x="25260" y="28833"/>
                    <a:pt x="25375" y="29162"/>
                  </a:cubicBezTo>
                  <a:cubicBezTo>
                    <a:pt x="25500" y="29518"/>
                    <a:pt x="25416" y="29904"/>
                    <a:pt x="25422" y="30273"/>
                  </a:cubicBezTo>
                  <a:cubicBezTo>
                    <a:pt x="25428" y="30672"/>
                    <a:pt x="25574" y="30944"/>
                    <a:pt x="25819" y="31249"/>
                  </a:cubicBezTo>
                  <a:cubicBezTo>
                    <a:pt x="26360" y="31923"/>
                    <a:pt x="26170" y="32812"/>
                    <a:pt x="25641" y="33432"/>
                  </a:cubicBezTo>
                  <a:cubicBezTo>
                    <a:pt x="25219" y="33923"/>
                    <a:pt x="24450" y="34238"/>
                    <a:pt x="24243" y="34887"/>
                  </a:cubicBezTo>
                  <a:cubicBezTo>
                    <a:pt x="24198" y="35026"/>
                    <a:pt x="24191" y="35169"/>
                    <a:pt x="24218" y="35311"/>
                  </a:cubicBezTo>
                  <a:cubicBezTo>
                    <a:pt x="24257" y="35517"/>
                    <a:pt x="24375" y="35729"/>
                    <a:pt x="24317" y="35942"/>
                  </a:cubicBezTo>
                  <a:cubicBezTo>
                    <a:pt x="24216" y="36273"/>
                    <a:pt x="23805" y="36330"/>
                    <a:pt x="23514" y="36405"/>
                  </a:cubicBezTo>
                  <a:cubicBezTo>
                    <a:pt x="22668" y="35908"/>
                    <a:pt x="21682" y="35632"/>
                    <a:pt x="20729" y="35437"/>
                  </a:cubicBezTo>
                  <a:cubicBezTo>
                    <a:pt x="19008" y="35084"/>
                    <a:pt x="17281" y="34743"/>
                    <a:pt x="15560" y="34397"/>
                  </a:cubicBezTo>
                  <a:cubicBezTo>
                    <a:pt x="15590" y="34297"/>
                    <a:pt x="15607" y="34196"/>
                    <a:pt x="15614" y="34094"/>
                  </a:cubicBezTo>
                  <a:cubicBezTo>
                    <a:pt x="15662" y="34104"/>
                    <a:pt x="15709" y="34112"/>
                    <a:pt x="15759" y="34115"/>
                  </a:cubicBezTo>
                  <a:cubicBezTo>
                    <a:pt x="16011" y="34135"/>
                    <a:pt x="16270" y="34135"/>
                    <a:pt x="16525" y="34139"/>
                  </a:cubicBezTo>
                  <a:cubicBezTo>
                    <a:pt x="17002" y="34147"/>
                    <a:pt x="17478" y="34154"/>
                    <a:pt x="17955" y="34154"/>
                  </a:cubicBezTo>
                  <a:cubicBezTo>
                    <a:pt x="18039" y="34154"/>
                    <a:pt x="18124" y="34154"/>
                    <a:pt x="18209" y="34153"/>
                  </a:cubicBezTo>
                  <a:cubicBezTo>
                    <a:pt x="18274" y="34153"/>
                    <a:pt x="18266" y="34055"/>
                    <a:pt x="18203" y="34054"/>
                  </a:cubicBezTo>
                  <a:cubicBezTo>
                    <a:pt x="17700" y="34034"/>
                    <a:pt x="17196" y="34023"/>
                    <a:pt x="16692" y="34014"/>
                  </a:cubicBezTo>
                  <a:cubicBezTo>
                    <a:pt x="16441" y="34011"/>
                    <a:pt x="16189" y="34009"/>
                    <a:pt x="15938" y="34007"/>
                  </a:cubicBezTo>
                  <a:cubicBezTo>
                    <a:pt x="15833" y="34006"/>
                    <a:pt x="15726" y="33999"/>
                    <a:pt x="15624" y="33980"/>
                  </a:cubicBezTo>
                  <a:cubicBezTo>
                    <a:pt x="15621" y="33774"/>
                    <a:pt x="15577" y="33574"/>
                    <a:pt x="15503" y="33377"/>
                  </a:cubicBezTo>
                  <a:cubicBezTo>
                    <a:pt x="15989" y="33302"/>
                    <a:pt x="16470" y="33190"/>
                    <a:pt x="16958" y="33120"/>
                  </a:cubicBezTo>
                  <a:cubicBezTo>
                    <a:pt x="17487" y="33047"/>
                    <a:pt x="18023" y="32997"/>
                    <a:pt x="18558" y="32971"/>
                  </a:cubicBezTo>
                  <a:cubicBezTo>
                    <a:pt x="18776" y="32962"/>
                    <a:pt x="18993" y="32957"/>
                    <a:pt x="19210" y="32957"/>
                  </a:cubicBezTo>
                  <a:cubicBezTo>
                    <a:pt x="20096" y="32957"/>
                    <a:pt x="20979" y="33032"/>
                    <a:pt x="21862" y="33139"/>
                  </a:cubicBezTo>
                  <a:cubicBezTo>
                    <a:pt x="21865" y="33139"/>
                    <a:pt x="21868" y="33139"/>
                    <a:pt x="21871" y="33139"/>
                  </a:cubicBezTo>
                  <a:cubicBezTo>
                    <a:pt x="21942" y="33139"/>
                    <a:pt x="21963" y="33033"/>
                    <a:pt x="21888" y="33018"/>
                  </a:cubicBezTo>
                  <a:cubicBezTo>
                    <a:pt x="21054" y="32858"/>
                    <a:pt x="20202" y="32793"/>
                    <a:pt x="19351" y="32793"/>
                  </a:cubicBezTo>
                  <a:cubicBezTo>
                    <a:pt x="19096" y="32793"/>
                    <a:pt x="18841" y="32799"/>
                    <a:pt x="18586" y="32810"/>
                  </a:cubicBezTo>
                  <a:cubicBezTo>
                    <a:pt x="18026" y="32835"/>
                    <a:pt x="17466" y="32886"/>
                    <a:pt x="16911" y="32969"/>
                  </a:cubicBezTo>
                  <a:cubicBezTo>
                    <a:pt x="16433" y="33037"/>
                    <a:pt x="15925" y="33118"/>
                    <a:pt x="15458" y="33266"/>
                  </a:cubicBezTo>
                  <a:cubicBezTo>
                    <a:pt x="15286" y="32886"/>
                    <a:pt x="14997" y="32533"/>
                    <a:pt x="14671" y="32235"/>
                  </a:cubicBezTo>
                  <a:cubicBezTo>
                    <a:pt x="15882" y="32001"/>
                    <a:pt x="17087" y="31716"/>
                    <a:pt x="18293" y="31455"/>
                  </a:cubicBezTo>
                  <a:cubicBezTo>
                    <a:pt x="19625" y="31167"/>
                    <a:pt x="20956" y="30879"/>
                    <a:pt x="22288" y="30589"/>
                  </a:cubicBezTo>
                  <a:cubicBezTo>
                    <a:pt x="22708" y="30500"/>
                    <a:pt x="23321" y="30466"/>
                    <a:pt x="23591" y="30077"/>
                  </a:cubicBezTo>
                  <a:cubicBezTo>
                    <a:pt x="23843" y="29712"/>
                    <a:pt x="23637" y="29281"/>
                    <a:pt x="23548" y="28900"/>
                  </a:cubicBezTo>
                  <a:cubicBezTo>
                    <a:pt x="23500" y="28699"/>
                    <a:pt x="23514" y="28529"/>
                    <a:pt x="23558" y="28353"/>
                  </a:cubicBezTo>
                  <a:cubicBezTo>
                    <a:pt x="23574" y="28361"/>
                    <a:pt x="23592" y="28366"/>
                    <a:pt x="23611" y="28366"/>
                  </a:cubicBezTo>
                  <a:cubicBezTo>
                    <a:pt x="23624" y="28366"/>
                    <a:pt x="23637" y="28364"/>
                    <a:pt x="23652" y="28359"/>
                  </a:cubicBezTo>
                  <a:cubicBezTo>
                    <a:pt x="23808" y="28308"/>
                    <a:pt x="23962" y="28281"/>
                    <a:pt x="24114" y="28281"/>
                  </a:cubicBezTo>
                  <a:close/>
                  <a:moveTo>
                    <a:pt x="15484" y="34602"/>
                  </a:moveTo>
                  <a:cubicBezTo>
                    <a:pt x="16352" y="34776"/>
                    <a:pt x="17222" y="34951"/>
                    <a:pt x="18090" y="35125"/>
                  </a:cubicBezTo>
                  <a:cubicBezTo>
                    <a:pt x="18882" y="35284"/>
                    <a:pt x="19673" y="35443"/>
                    <a:pt x="20465" y="35602"/>
                  </a:cubicBezTo>
                  <a:cubicBezTo>
                    <a:pt x="21215" y="35752"/>
                    <a:pt x="21970" y="35911"/>
                    <a:pt x="22677" y="36216"/>
                  </a:cubicBezTo>
                  <a:cubicBezTo>
                    <a:pt x="23331" y="36497"/>
                    <a:pt x="23937" y="36901"/>
                    <a:pt x="24438" y="37409"/>
                  </a:cubicBezTo>
                  <a:cubicBezTo>
                    <a:pt x="24672" y="37646"/>
                    <a:pt x="24900" y="37943"/>
                    <a:pt x="24941" y="38285"/>
                  </a:cubicBezTo>
                  <a:cubicBezTo>
                    <a:pt x="24977" y="38593"/>
                    <a:pt x="24852" y="38908"/>
                    <a:pt x="24571" y="39054"/>
                  </a:cubicBezTo>
                  <a:cubicBezTo>
                    <a:pt x="24497" y="39091"/>
                    <a:pt x="24523" y="39196"/>
                    <a:pt x="24582" y="39228"/>
                  </a:cubicBezTo>
                  <a:cubicBezTo>
                    <a:pt x="24852" y="39377"/>
                    <a:pt x="24914" y="39689"/>
                    <a:pt x="24866" y="39973"/>
                  </a:cubicBezTo>
                  <a:cubicBezTo>
                    <a:pt x="24808" y="40306"/>
                    <a:pt x="24613" y="40560"/>
                    <a:pt x="24352" y="40768"/>
                  </a:cubicBezTo>
                  <a:cubicBezTo>
                    <a:pt x="24083" y="40985"/>
                    <a:pt x="23778" y="41149"/>
                    <a:pt x="23501" y="41355"/>
                  </a:cubicBezTo>
                  <a:cubicBezTo>
                    <a:pt x="23251" y="41541"/>
                    <a:pt x="23043" y="41766"/>
                    <a:pt x="22851" y="42009"/>
                  </a:cubicBezTo>
                  <a:cubicBezTo>
                    <a:pt x="22532" y="42415"/>
                    <a:pt x="22231" y="42921"/>
                    <a:pt x="21740" y="43141"/>
                  </a:cubicBezTo>
                  <a:cubicBezTo>
                    <a:pt x="21457" y="43269"/>
                    <a:pt x="21145" y="43222"/>
                    <a:pt x="20854" y="43316"/>
                  </a:cubicBezTo>
                  <a:cubicBezTo>
                    <a:pt x="20607" y="43397"/>
                    <a:pt x="20446" y="43584"/>
                    <a:pt x="20295" y="43782"/>
                  </a:cubicBezTo>
                  <a:cubicBezTo>
                    <a:pt x="20103" y="44028"/>
                    <a:pt x="19925" y="44210"/>
                    <a:pt x="19631" y="44210"/>
                  </a:cubicBezTo>
                  <a:cubicBezTo>
                    <a:pt x="19581" y="44210"/>
                    <a:pt x="19528" y="44205"/>
                    <a:pt x="19470" y="44194"/>
                  </a:cubicBezTo>
                  <a:cubicBezTo>
                    <a:pt x="19127" y="44129"/>
                    <a:pt x="18796" y="43964"/>
                    <a:pt x="18501" y="43782"/>
                  </a:cubicBezTo>
                  <a:cubicBezTo>
                    <a:pt x="18168" y="43577"/>
                    <a:pt x="17867" y="43326"/>
                    <a:pt x="17585" y="43052"/>
                  </a:cubicBezTo>
                  <a:cubicBezTo>
                    <a:pt x="17549" y="42978"/>
                    <a:pt x="17510" y="42903"/>
                    <a:pt x="17460" y="42833"/>
                  </a:cubicBezTo>
                  <a:cubicBezTo>
                    <a:pt x="17447" y="42816"/>
                    <a:pt x="17431" y="42809"/>
                    <a:pt x="17416" y="42809"/>
                  </a:cubicBezTo>
                  <a:cubicBezTo>
                    <a:pt x="17397" y="42809"/>
                    <a:pt x="17379" y="42819"/>
                    <a:pt x="17366" y="42833"/>
                  </a:cubicBezTo>
                  <a:cubicBezTo>
                    <a:pt x="17230" y="42690"/>
                    <a:pt x="17097" y="42545"/>
                    <a:pt x="16969" y="42396"/>
                  </a:cubicBezTo>
                  <a:cubicBezTo>
                    <a:pt x="15335" y="40487"/>
                    <a:pt x="14373" y="38123"/>
                    <a:pt x="14085" y="35644"/>
                  </a:cubicBezTo>
                  <a:cubicBezTo>
                    <a:pt x="14252" y="35600"/>
                    <a:pt x="14418" y="35539"/>
                    <a:pt x="14570" y="35463"/>
                  </a:cubicBezTo>
                  <a:cubicBezTo>
                    <a:pt x="14790" y="36057"/>
                    <a:pt x="15106" y="36630"/>
                    <a:pt x="15440" y="37160"/>
                  </a:cubicBezTo>
                  <a:cubicBezTo>
                    <a:pt x="15840" y="37792"/>
                    <a:pt x="16301" y="38384"/>
                    <a:pt x="16819" y="38927"/>
                  </a:cubicBezTo>
                  <a:cubicBezTo>
                    <a:pt x="16834" y="38943"/>
                    <a:pt x="16853" y="38950"/>
                    <a:pt x="16871" y="38950"/>
                  </a:cubicBezTo>
                  <a:cubicBezTo>
                    <a:pt x="16935" y="38950"/>
                    <a:pt x="16998" y="38870"/>
                    <a:pt x="16948" y="38812"/>
                  </a:cubicBezTo>
                  <a:cubicBezTo>
                    <a:pt x="16464" y="38253"/>
                    <a:pt x="16016" y="37660"/>
                    <a:pt x="15620" y="37036"/>
                  </a:cubicBezTo>
                  <a:cubicBezTo>
                    <a:pt x="15282" y="36503"/>
                    <a:pt x="15010" y="35941"/>
                    <a:pt x="14722" y="35382"/>
                  </a:cubicBezTo>
                  <a:cubicBezTo>
                    <a:pt x="14874" y="35291"/>
                    <a:pt x="15010" y="35183"/>
                    <a:pt x="15129" y="35057"/>
                  </a:cubicBezTo>
                  <a:cubicBezTo>
                    <a:pt x="15760" y="35433"/>
                    <a:pt x="16359" y="35900"/>
                    <a:pt x="16911" y="36382"/>
                  </a:cubicBezTo>
                  <a:cubicBezTo>
                    <a:pt x="17491" y="36891"/>
                    <a:pt x="18030" y="37452"/>
                    <a:pt x="18524" y="38043"/>
                  </a:cubicBezTo>
                  <a:cubicBezTo>
                    <a:pt x="18539" y="38061"/>
                    <a:pt x="18559" y="38069"/>
                    <a:pt x="18577" y="38069"/>
                  </a:cubicBezTo>
                  <a:cubicBezTo>
                    <a:pt x="18625" y="38069"/>
                    <a:pt x="18670" y="38020"/>
                    <a:pt x="18633" y="37971"/>
                  </a:cubicBezTo>
                  <a:cubicBezTo>
                    <a:pt x="18158" y="37344"/>
                    <a:pt x="17616" y="36772"/>
                    <a:pt x="17016" y="36263"/>
                  </a:cubicBezTo>
                  <a:cubicBezTo>
                    <a:pt x="16441" y="35778"/>
                    <a:pt x="15826" y="35380"/>
                    <a:pt x="15180" y="35003"/>
                  </a:cubicBezTo>
                  <a:cubicBezTo>
                    <a:pt x="15228" y="34948"/>
                    <a:pt x="15271" y="34887"/>
                    <a:pt x="15309" y="34826"/>
                  </a:cubicBezTo>
                  <a:cubicBezTo>
                    <a:pt x="15353" y="34813"/>
                    <a:pt x="15394" y="34783"/>
                    <a:pt x="15424" y="34729"/>
                  </a:cubicBezTo>
                  <a:cubicBezTo>
                    <a:pt x="15448" y="34687"/>
                    <a:pt x="15464" y="34644"/>
                    <a:pt x="15484" y="34602"/>
                  </a:cubicBezTo>
                  <a:close/>
                  <a:moveTo>
                    <a:pt x="15649" y="1"/>
                  </a:moveTo>
                  <a:cubicBezTo>
                    <a:pt x="15567" y="1"/>
                    <a:pt x="15486" y="40"/>
                    <a:pt x="15437" y="133"/>
                  </a:cubicBezTo>
                  <a:cubicBezTo>
                    <a:pt x="14638" y="1638"/>
                    <a:pt x="13947" y="3200"/>
                    <a:pt x="13377" y="4807"/>
                  </a:cubicBezTo>
                  <a:cubicBezTo>
                    <a:pt x="12598" y="6995"/>
                    <a:pt x="12035" y="9257"/>
                    <a:pt x="11694" y="11552"/>
                  </a:cubicBezTo>
                  <a:cubicBezTo>
                    <a:pt x="11078" y="12213"/>
                    <a:pt x="10470" y="12867"/>
                    <a:pt x="9794" y="13470"/>
                  </a:cubicBezTo>
                  <a:cubicBezTo>
                    <a:pt x="9716" y="13485"/>
                    <a:pt x="9644" y="13540"/>
                    <a:pt x="9620" y="13611"/>
                  </a:cubicBezTo>
                  <a:cubicBezTo>
                    <a:pt x="8916" y="13318"/>
                    <a:pt x="8161" y="13160"/>
                    <a:pt x="7399" y="13160"/>
                  </a:cubicBezTo>
                  <a:cubicBezTo>
                    <a:pt x="7289" y="13160"/>
                    <a:pt x="7180" y="13163"/>
                    <a:pt x="7070" y="13170"/>
                  </a:cubicBezTo>
                  <a:cubicBezTo>
                    <a:pt x="5359" y="13270"/>
                    <a:pt x="3860" y="14136"/>
                    <a:pt x="2729" y="15390"/>
                  </a:cubicBezTo>
                  <a:cubicBezTo>
                    <a:pt x="1462" y="16796"/>
                    <a:pt x="717" y="18558"/>
                    <a:pt x="46" y="20300"/>
                  </a:cubicBezTo>
                  <a:cubicBezTo>
                    <a:pt x="0" y="20416"/>
                    <a:pt x="67" y="20550"/>
                    <a:pt x="200" y="20550"/>
                  </a:cubicBezTo>
                  <a:cubicBezTo>
                    <a:pt x="204" y="20550"/>
                    <a:pt x="208" y="20550"/>
                    <a:pt x="212" y="20550"/>
                  </a:cubicBezTo>
                  <a:cubicBezTo>
                    <a:pt x="1316" y="20483"/>
                    <a:pt x="2417" y="20385"/>
                    <a:pt x="3501" y="20171"/>
                  </a:cubicBezTo>
                  <a:cubicBezTo>
                    <a:pt x="5270" y="19821"/>
                    <a:pt x="6985" y="19145"/>
                    <a:pt x="8329" y="17917"/>
                  </a:cubicBezTo>
                  <a:cubicBezTo>
                    <a:pt x="8942" y="17356"/>
                    <a:pt x="9461" y="16685"/>
                    <a:pt x="9811" y="15932"/>
                  </a:cubicBezTo>
                  <a:cubicBezTo>
                    <a:pt x="10138" y="15234"/>
                    <a:pt x="10348" y="14421"/>
                    <a:pt x="10037" y="13690"/>
                  </a:cubicBezTo>
                  <a:cubicBezTo>
                    <a:pt x="10604" y="13174"/>
                    <a:pt x="11158" y="12615"/>
                    <a:pt x="11630" y="12003"/>
                  </a:cubicBezTo>
                  <a:lnTo>
                    <a:pt x="11630" y="12003"/>
                  </a:lnTo>
                  <a:cubicBezTo>
                    <a:pt x="11559" y="12534"/>
                    <a:pt x="11493" y="13066"/>
                    <a:pt x="11447" y="13602"/>
                  </a:cubicBezTo>
                  <a:cubicBezTo>
                    <a:pt x="11314" y="15095"/>
                    <a:pt x="11273" y="16596"/>
                    <a:pt x="11332" y="18094"/>
                  </a:cubicBezTo>
                  <a:cubicBezTo>
                    <a:pt x="11361" y="18857"/>
                    <a:pt x="11417" y="19617"/>
                    <a:pt x="11500" y="20376"/>
                  </a:cubicBezTo>
                  <a:cubicBezTo>
                    <a:pt x="11571" y="21023"/>
                    <a:pt x="11647" y="21696"/>
                    <a:pt x="11826" y="22328"/>
                  </a:cubicBezTo>
                  <a:cubicBezTo>
                    <a:pt x="11815" y="22350"/>
                    <a:pt x="11800" y="22372"/>
                    <a:pt x="11788" y="22394"/>
                  </a:cubicBezTo>
                  <a:cubicBezTo>
                    <a:pt x="11694" y="22358"/>
                    <a:pt x="11599" y="22322"/>
                    <a:pt x="11500" y="22298"/>
                  </a:cubicBezTo>
                  <a:cubicBezTo>
                    <a:pt x="11308" y="22248"/>
                    <a:pt x="11110" y="22225"/>
                    <a:pt x="10912" y="22225"/>
                  </a:cubicBezTo>
                  <a:cubicBezTo>
                    <a:pt x="10704" y="22225"/>
                    <a:pt x="10495" y="22251"/>
                    <a:pt x="10292" y="22298"/>
                  </a:cubicBezTo>
                  <a:cubicBezTo>
                    <a:pt x="9535" y="22472"/>
                    <a:pt x="8859" y="22989"/>
                    <a:pt x="8527" y="23693"/>
                  </a:cubicBezTo>
                  <a:cubicBezTo>
                    <a:pt x="8106" y="23353"/>
                    <a:pt x="7595" y="23020"/>
                    <a:pt x="7073" y="23020"/>
                  </a:cubicBezTo>
                  <a:cubicBezTo>
                    <a:pt x="6844" y="23020"/>
                    <a:pt x="6612" y="23084"/>
                    <a:pt x="6385" y="23241"/>
                  </a:cubicBezTo>
                  <a:cubicBezTo>
                    <a:pt x="5688" y="23724"/>
                    <a:pt x="5625" y="24646"/>
                    <a:pt x="5981" y="25355"/>
                  </a:cubicBezTo>
                  <a:cubicBezTo>
                    <a:pt x="5986" y="25364"/>
                    <a:pt x="5991" y="25369"/>
                    <a:pt x="5998" y="25374"/>
                  </a:cubicBezTo>
                  <a:lnTo>
                    <a:pt x="5998" y="25374"/>
                  </a:lnTo>
                  <a:cubicBezTo>
                    <a:pt x="5533" y="25127"/>
                    <a:pt x="5045" y="24928"/>
                    <a:pt x="4534" y="24782"/>
                  </a:cubicBezTo>
                  <a:cubicBezTo>
                    <a:pt x="4178" y="24681"/>
                    <a:pt x="3781" y="24575"/>
                    <a:pt x="3399" y="24575"/>
                  </a:cubicBezTo>
                  <a:cubicBezTo>
                    <a:pt x="3284" y="24575"/>
                    <a:pt x="3171" y="24584"/>
                    <a:pt x="3061" y="24606"/>
                  </a:cubicBezTo>
                  <a:cubicBezTo>
                    <a:pt x="2682" y="24683"/>
                    <a:pt x="2383" y="24934"/>
                    <a:pt x="2198" y="25267"/>
                  </a:cubicBezTo>
                  <a:cubicBezTo>
                    <a:pt x="1748" y="26083"/>
                    <a:pt x="2113" y="26988"/>
                    <a:pt x="2576" y="27711"/>
                  </a:cubicBezTo>
                  <a:cubicBezTo>
                    <a:pt x="2438" y="27754"/>
                    <a:pt x="2296" y="27767"/>
                    <a:pt x="2154" y="27767"/>
                  </a:cubicBezTo>
                  <a:cubicBezTo>
                    <a:pt x="1966" y="27767"/>
                    <a:pt x="1776" y="27745"/>
                    <a:pt x="1587" y="27745"/>
                  </a:cubicBezTo>
                  <a:cubicBezTo>
                    <a:pt x="1513" y="27745"/>
                    <a:pt x="1440" y="27748"/>
                    <a:pt x="1367" y="27757"/>
                  </a:cubicBezTo>
                  <a:cubicBezTo>
                    <a:pt x="1019" y="27800"/>
                    <a:pt x="713" y="27983"/>
                    <a:pt x="501" y="28260"/>
                  </a:cubicBezTo>
                  <a:cubicBezTo>
                    <a:pt x="90" y="28797"/>
                    <a:pt x="113" y="29505"/>
                    <a:pt x="403" y="30091"/>
                  </a:cubicBezTo>
                  <a:cubicBezTo>
                    <a:pt x="493" y="30269"/>
                    <a:pt x="601" y="30430"/>
                    <a:pt x="723" y="30585"/>
                  </a:cubicBezTo>
                  <a:cubicBezTo>
                    <a:pt x="791" y="30670"/>
                    <a:pt x="918" y="30799"/>
                    <a:pt x="859" y="30924"/>
                  </a:cubicBezTo>
                  <a:cubicBezTo>
                    <a:pt x="823" y="30998"/>
                    <a:pt x="724" y="31045"/>
                    <a:pt x="659" y="31089"/>
                  </a:cubicBezTo>
                  <a:cubicBezTo>
                    <a:pt x="447" y="31236"/>
                    <a:pt x="325" y="31452"/>
                    <a:pt x="283" y="31699"/>
                  </a:cubicBezTo>
                  <a:cubicBezTo>
                    <a:pt x="340" y="31707"/>
                    <a:pt x="384" y="31729"/>
                    <a:pt x="418" y="31761"/>
                  </a:cubicBezTo>
                  <a:cubicBezTo>
                    <a:pt x="436" y="31622"/>
                    <a:pt x="493" y="31487"/>
                    <a:pt x="603" y="31358"/>
                  </a:cubicBezTo>
                  <a:cubicBezTo>
                    <a:pt x="757" y="31181"/>
                    <a:pt x="1070" y="31106"/>
                    <a:pt x="1042" y="30822"/>
                  </a:cubicBezTo>
                  <a:cubicBezTo>
                    <a:pt x="1028" y="30680"/>
                    <a:pt x="928" y="30571"/>
                    <a:pt x="843" y="30463"/>
                  </a:cubicBezTo>
                  <a:cubicBezTo>
                    <a:pt x="743" y="30335"/>
                    <a:pt x="650" y="30198"/>
                    <a:pt x="575" y="30053"/>
                  </a:cubicBezTo>
                  <a:cubicBezTo>
                    <a:pt x="256" y="29434"/>
                    <a:pt x="260" y="28612"/>
                    <a:pt x="849" y="28148"/>
                  </a:cubicBezTo>
                  <a:cubicBezTo>
                    <a:pt x="1086" y="27962"/>
                    <a:pt x="1349" y="27926"/>
                    <a:pt x="1621" y="27926"/>
                  </a:cubicBezTo>
                  <a:cubicBezTo>
                    <a:pt x="1794" y="27926"/>
                    <a:pt x="1970" y="27940"/>
                    <a:pt x="2145" y="27940"/>
                  </a:cubicBezTo>
                  <a:cubicBezTo>
                    <a:pt x="2347" y="27940"/>
                    <a:pt x="2547" y="27921"/>
                    <a:pt x="2737" y="27835"/>
                  </a:cubicBezTo>
                  <a:cubicBezTo>
                    <a:pt x="2788" y="27813"/>
                    <a:pt x="2814" y="27756"/>
                    <a:pt x="2781" y="27706"/>
                  </a:cubicBezTo>
                  <a:cubicBezTo>
                    <a:pt x="2275" y="26940"/>
                    <a:pt x="1770" y="25699"/>
                    <a:pt x="2659" y="24987"/>
                  </a:cubicBezTo>
                  <a:cubicBezTo>
                    <a:pt x="2872" y="24816"/>
                    <a:pt x="3121" y="24761"/>
                    <a:pt x="3376" y="24761"/>
                  </a:cubicBezTo>
                  <a:cubicBezTo>
                    <a:pt x="3589" y="24761"/>
                    <a:pt x="3807" y="24799"/>
                    <a:pt x="4013" y="24842"/>
                  </a:cubicBezTo>
                  <a:cubicBezTo>
                    <a:pt x="4463" y="24937"/>
                    <a:pt x="4902" y="25076"/>
                    <a:pt x="5327" y="25258"/>
                  </a:cubicBezTo>
                  <a:cubicBezTo>
                    <a:pt x="6164" y="25614"/>
                    <a:pt x="6930" y="26122"/>
                    <a:pt x="7605" y="26729"/>
                  </a:cubicBezTo>
                  <a:cubicBezTo>
                    <a:pt x="8927" y="27916"/>
                    <a:pt x="9857" y="29466"/>
                    <a:pt x="10519" y="31097"/>
                  </a:cubicBezTo>
                  <a:cubicBezTo>
                    <a:pt x="10292" y="31140"/>
                    <a:pt x="10081" y="31226"/>
                    <a:pt x="9916" y="31387"/>
                  </a:cubicBezTo>
                  <a:cubicBezTo>
                    <a:pt x="9776" y="31489"/>
                    <a:pt x="9652" y="31609"/>
                    <a:pt x="9555" y="31751"/>
                  </a:cubicBezTo>
                  <a:cubicBezTo>
                    <a:pt x="8974" y="31416"/>
                    <a:pt x="8315" y="31231"/>
                    <a:pt x="7680" y="31031"/>
                  </a:cubicBezTo>
                  <a:cubicBezTo>
                    <a:pt x="6923" y="30792"/>
                    <a:pt x="6159" y="30534"/>
                    <a:pt x="5382" y="30374"/>
                  </a:cubicBezTo>
                  <a:cubicBezTo>
                    <a:pt x="5379" y="30373"/>
                    <a:pt x="5376" y="30373"/>
                    <a:pt x="5373" y="30373"/>
                  </a:cubicBezTo>
                  <a:cubicBezTo>
                    <a:pt x="5329" y="30373"/>
                    <a:pt x="5305" y="30444"/>
                    <a:pt x="5351" y="30460"/>
                  </a:cubicBezTo>
                  <a:cubicBezTo>
                    <a:pt x="6070" y="30713"/>
                    <a:pt x="6812" y="30900"/>
                    <a:pt x="7540" y="31127"/>
                  </a:cubicBezTo>
                  <a:cubicBezTo>
                    <a:pt x="8195" y="31331"/>
                    <a:pt x="8889" y="31513"/>
                    <a:pt x="9496" y="31843"/>
                  </a:cubicBezTo>
                  <a:cubicBezTo>
                    <a:pt x="9421" y="31971"/>
                    <a:pt x="9364" y="32110"/>
                    <a:pt x="9333" y="32262"/>
                  </a:cubicBezTo>
                  <a:cubicBezTo>
                    <a:pt x="9316" y="32336"/>
                    <a:pt x="9308" y="32410"/>
                    <a:pt x="9302" y="32482"/>
                  </a:cubicBezTo>
                  <a:cubicBezTo>
                    <a:pt x="8654" y="32672"/>
                    <a:pt x="7959" y="32747"/>
                    <a:pt x="7284" y="32747"/>
                  </a:cubicBezTo>
                  <a:cubicBezTo>
                    <a:pt x="7144" y="32747"/>
                    <a:pt x="7004" y="32743"/>
                    <a:pt x="6866" y="32737"/>
                  </a:cubicBezTo>
                  <a:cubicBezTo>
                    <a:pt x="5724" y="32686"/>
                    <a:pt x="4609" y="32422"/>
                    <a:pt x="3489" y="32210"/>
                  </a:cubicBezTo>
                  <a:cubicBezTo>
                    <a:pt x="3485" y="32209"/>
                    <a:pt x="3480" y="32208"/>
                    <a:pt x="3476" y="32208"/>
                  </a:cubicBezTo>
                  <a:cubicBezTo>
                    <a:pt x="3415" y="32208"/>
                    <a:pt x="3401" y="32303"/>
                    <a:pt x="3467" y="32319"/>
                  </a:cubicBezTo>
                  <a:cubicBezTo>
                    <a:pt x="4580" y="32615"/>
                    <a:pt x="5720" y="32865"/>
                    <a:pt x="6876" y="32919"/>
                  </a:cubicBezTo>
                  <a:cubicBezTo>
                    <a:pt x="7020" y="32925"/>
                    <a:pt x="7165" y="32929"/>
                    <a:pt x="7309" y="32929"/>
                  </a:cubicBezTo>
                  <a:cubicBezTo>
                    <a:pt x="7699" y="32929"/>
                    <a:pt x="8089" y="32903"/>
                    <a:pt x="8472" y="32837"/>
                  </a:cubicBezTo>
                  <a:cubicBezTo>
                    <a:pt x="8760" y="32787"/>
                    <a:pt x="9031" y="32709"/>
                    <a:pt x="9299" y="32621"/>
                  </a:cubicBezTo>
                  <a:cubicBezTo>
                    <a:pt x="9301" y="32834"/>
                    <a:pt x="9340" y="33045"/>
                    <a:pt x="9411" y="33247"/>
                  </a:cubicBezTo>
                  <a:cubicBezTo>
                    <a:pt x="8066" y="33652"/>
                    <a:pt x="6677" y="33915"/>
                    <a:pt x="5278" y="34018"/>
                  </a:cubicBezTo>
                  <a:cubicBezTo>
                    <a:pt x="4792" y="34055"/>
                    <a:pt x="4303" y="34073"/>
                    <a:pt x="3815" y="34073"/>
                  </a:cubicBezTo>
                  <a:cubicBezTo>
                    <a:pt x="3647" y="34073"/>
                    <a:pt x="3480" y="34071"/>
                    <a:pt x="3312" y="34067"/>
                  </a:cubicBezTo>
                  <a:cubicBezTo>
                    <a:pt x="2570" y="33913"/>
                    <a:pt x="1868" y="33637"/>
                    <a:pt x="1267" y="33163"/>
                  </a:cubicBezTo>
                  <a:cubicBezTo>
                    <a:pt x="972" y="32932"/>
                    <a:pt x="594" y="32549"/>
                    <a:pt x="460" y="32144"/>
                  </a:cubicBezTo>
                  <a:cubicBezTo>
                    <a:pt x="440" y="32201"/>
                    <a:pt x="396" y="32246"/>
                    <a:pt x="344" y="32279"/>
                  </a:cubicBezTo>
                  <a:cubicBezTo>
                    <a:pt x="523" y="32791"/>
                    <a:pt x="1018" y="33201"/>
                    <a:pt x="1446" y="33488"/>
                  </a:cubicBezTo>
                  <a:cubicBezTo>
                    <a:pt x="1801" y="33725"/>
                    <a:pt x="2193" y="33915"/>
                    <a:pt x="2601" y="34043"/>
                  </a:cubicBezTo>
                  <a:cubicBezTo>
                    <a:pt x="2271" y="34047"/>
                    <a:pt x="1948" y="34098"/>
                    <a:pt x="1699" y="34325"/>
                  </a:cubicBezTo>
                  <a:cubicBezTo>
                    <a:pt x="1530" y="34477"/>
                    <a:pt x="1422" y="34694"/>
                    <a:pt x="1446" y="34924"/>
                  </a:cubicBezTo>
                  <a:cubicBezTo>
                    <a:pt x="1476" y="35214"/>
                    <a:pt x="1672" y="35487"/>
                    <a:pt x="1773" y="35756"/>
                  </a:cubicBezTo>
                  <a:cubicBezTo>
                    <a:pt x="2004" y="36375"/>
                    <a:pt x="2082" y="37048"/>
                    <a:pt x="1998" y="37703"/>
                  </a:cubicBezTo>
                  <a:cubicBezTo>
                    <a:pt x="1937" y="38168"/>
                    <a:pt x="1809" y="38645"/>
                    <a:pt x="1710" y="39122"/>
                  </a:cubicBezTo>
                  <a:cubicBezTo>
                    <a:pt x="1767" y="39187"/>
                    <a:pt x="1814" y="39261"/>
                    <a:pt x="1845" y="39340"/>
                  </a:cubicBezTo>
                  <a:cubicBezTo>
                    <a:pt x="1849" y="39343"/>
                    <a:pt x="1855" y="39346"/>
                    <a:pt x="1859" y="39347"/>
                  </a:cubicBezTo>
                  <a:cubicBezTo>
                    <a:pt x="1997" y="38591"/>
                    <a:pt x="2255" y="37843"/>
                    <a:pt x="2235" y="37069"/>
                  </a:cubicBezTo>
                  <a:cubicBezTo>
                    <a:pt x="2221" y="36491"/>
                    <a:pt x="2089" y="35917"/>
                    <a:pt x="1848" y="35395"/>
                  </a:cubicBezTo>
                  <a:cubicBezTo>
                    <a:pt x="1710" y="35097"/>
                    <a:pt x="1533" y="34793"/>
                    <a:pt x="1805" y="34509"/>
                  </a:cubicBezTo>
                  <a:cubicBezTo>
                    <a:pt x="2012" y="34292"/>
                    <a:pt x="2319" y="34254"/>
                    <a:pt x="2603" y="34254"/>
                  </a:cubicBezTo>
                  <a:cubicBezTo>
                    <a:pt x="3106" y="34254"/>
                    <a:pt x="3607" y="34285"/>
                    <a:pt x="4111" y="34285"/>
                  </a:cubicBezTo>
                  <a:cubicBezTo>
                    <a:pt x="4195" y="34285"/>
                    <a:pt x="4279" y="34284"/>
                    <a:pt x="4363" y="34282"/>
                  </a:cubicBezTo>
                  <a:cubicBezTo>
                    <a:pt x="4988" y="34267"/>
                    <a:pt x="5610" y="34221"/>
                    <a:pt x="6232" y="34146"/>
                  </a:cubicBezTo>
                  <a:cubicBezTo>
                    <a:pt x="7341" y="34011"/>
                    <a:pt x="8434" y="33773"/>
                    <a:pt x="9505" y="33459"/>
                  </a:cubicBezTo>
                  <a:cubicBezTo>
                    <a:pt x="9563" y="33583"/>
                    <a:pt x="9634" y="33703"/>
                    <a:pt x="9715" y="33816"/>
                  </a:cubicBezTo>
                  <a:cubicBezTo>
                    <a:pt x="9830" y="33979"/>
                    <a:pt x="9966" y="34125"/>
                    <a:pt x="10108" y="34264"/>
                  </a:cubicBezTo>
                  <a:cubicBezTo>
                    <a:pt x="9251" y="34515"/>
                    <a:pt x="8403" y="34789"/>
                    <a:pt x="7591" y="35165"/>
                  </a:cubicBezTo>
                  <a:cubicBezTo>
                    <a:pt x="6679" y="35589"/>
                    <a:pt x="5781" y="36140"/>
                    <a:pt x="5132" y="36921"/>
                  </a:cubicBezTo>
                  <a:cubicBezTo>
                    <a:pt x="5091" y="36970"/>
                    <a:pt x="5134" y="37029"/>
                    <a:pt x="5184" y="37029"/>
                  </a:cubicBezTo>
                  <a:cubicBezTo>
                    <a:pt x="5201" y="37029"/>
                    <a:pt x="5218" y="37023"/>
                    <a:pt x="5233" y="37008"/>
                  </a:cubicBezTo>
                  <a:cubicBezTo>
                    <a:pt x="5966" y="36269"/>
                    <a:pt x="6811" y="35697"/>
                    <a:pt x="7760" y="35267"/>
                  </a:cubicBezTo>
                  <a:cubicBezTo>
                    <a:pt x="8553" y="34907"/>
                    <a:pt x="9379" y="34629"/>
                    <a:pt x="10209" y="34360"/>
                  </a:cubicBezTo>
                  <a:cubicBezTo>
                    <a:pt x="10404" y="34539"/>
                    <a:pt x="10613" y="34701"/>
                    <a:pt x="10830" y="34850"/>
                  </a:cubicBezTo>
                  <a:cubicBezTo>
                    <a:pt x="9840" y="36154"/>
                    <a:pt x="8641" y="37286"/>
                    <a:pt x="7438" y="38388"/>
                  </a:cubicBezTo>
                  <a:cubicBezTo>
                    <a:pt x="7403" y="38419"/>
                    <a:pt x="7440" y="38473"/>
                    <a:pt x="7478" y="38473"/>
                  </a:cubicBezTo>
                  <a:cubicBezTo>
                    <a:pt x="7487" y="38473"/>
                    <a:pt x="7496" y="38470"/>
                    <a:pt x="7504" y="38463"/>
                  </a:cubicBezTo>
                  <a:cubicBezTo>
                    <a:pt x="8804" y="37442"/>
                    <a:pt x="9879" y="36186"/>
                    <a:pt x="10895" y="34895"/>
                  </a:cubicBezTo>
                  <a:cubicBezTo>
                    <a:pt x="10936" y="34922"/>
                    <a:pt x="10975" y="34952"/>
                    <a:pt x="11016" y="34979"/>
                  </a:cubicBezTo>
                  <a:cubicBezTo>
                    <a:pt x="11233" y="35121"/>
                    <a:pt x="11461" y="35247"/>
                    <a:pt x="11697" y="35361"/>
                  </a:cubicBezTo>
                  <a:cubicBezTo>
                    <a:pt x="11064" y="36821"/>
                    <a:pt x="9929" y="37992"/>
                    <a:pt x="9150" y="39376"/>
                  </a:cubicBezTo>
                  <a:cubicBezTo>
                    <a:pt x="8864" y="39886"/>
                    <a:pt x="8617" y="40431"/>
                    <a:pt x="8475" y="41002"/>
                  </a:cubicBezTo>
                  <a:cubicBezTo>
                    <a:pt x="8482" y="40993"/>
                    <a:pt x="8489" y="40982"/>
                    <a:pt x="8496" y="40973"/>
                  </a:cubicBezTo>
                  <a:cubicBezTo>
                    <a:pt x="8574" y="40874"/>
                    <a:pt x="8661" y="40800"/>
                    <a:pt x="8753" y="40741"/>
                  </a:cubicBezTo>
                  <a:cubicBezTo>
                    <a:pt x="9003" y="39956"/>
                    <a:pt x="9440" y="39213"/>
                    <a:pt x="9901" y="38549"/>
                  </a:cubicBezTo>
                  <a:cubicBezTo>
                    <a:pt x="10599" y="37541"/>
                    <a:pt x="11390" y="36575"/>
                    <a:pt x="11880" y="35446"/>
                  </a:cubicBezTo>
                  <a:cubicBezTo>
                    <a:pt x="12059" y="35522"/>
                    <a:pt x="12242" y="35582"/>
                    <a:pt x="12429" y="35632"/>
                  </a:cubicBezTo>
                  <a:cubicBezTo>
                    <a:pt x="12334" y="35836"/>
                    <a:pt x="12242" y="36040"/>
                    <a:pt x="12165" y="36254"/>
                  </a:cubicBezTo>
                  <a:cubicBezTo>
                    <a:pt x="12046" y="36589"/>
                    <a:pt x="11951" y="36931"/>
                    <a:pt x="11879" y="37282"/>
                  </a:cubicBezTo>
                  <a:cubicBezTo>
                    <a:pt x="11866" y="37337"/>
                    <a:pt x="11912" y="37371"/>
                    <a:pt x="11957" y="37371"/>
                  </a:cubicBezTo>
                  <a:cubicBezTo>
                    <a:pt x="11989" y="37371"/>
                    <a:pt x="12021" y="37353"/>
                    <a:pt x="12030" y="37313"/>
                  </a:cubicBezTo>
                  <a:cubicBezTo>
                    <a:pt x="12158" y="36752"/>
                    <a:pt x="12337" y="36198"/>
                    <a:pt x="12562" y="35666"/>
                  </a:cubicBezTo>
                  <a:cubicBezTo>
                    <a:pt x="12625" y="35680"/>
                    <a:pt x="12687" y="35700"/>
                    <a:pt x="12748" y="35710"/>
                  </a:cubicBezTo>
                  <a:cubicBezTo>
                    <a:pt x="12816" y="35721"/>
                    <a:pt x="12886" y="35729"/>
                    <a:pt x="12954" y="35737"/>
                  </a:cubicBezTo>
                  <a:cubicBezTo>
                    <a:pt x="12935" y="36002"/>
                    <a:pt x="13045" y="36368"/>
                    <a:pt x="13072" y="36511"/>
                  </a:cubicBezTo>
                  <a:cubicBezTo>
                    <a:pt x="13167" y="37040"/>
                    <a:pt x="13245" y="37570"/>
                    <a:pt x="13302" y="38105"/>
                  </a:cubicBezTo>
                  <a:cubicBezTo>
                    <a:pt x="13421" y="39197"/>
                    <a:pt x="13470" y="40297"/>
                    <a:pt x="13448" y="41393"/>
                  </a:cubicBezTo>
                  <a:cubicBezTo>
                    <a:pt x="13447" y="41450"/>
                    <a:pt x="13488" y="41477"/>
                    <a:pt x="13531" y="41477"/>
                  </a:cubicBezTo>
                  <a:cubicBezTo>
                    <a:pt x="13579" y="41477"/>
                    <a:pt x="13631" y="41444"/>
                    <a:pt x="13634" y="41383"/>
                  </a:cubicBezTo>
                  <a:cubicBezTo>
                    <a:pt x="13676" y="40349"/>
                    <a:pt x="13649" y="39312"/>
                    <a:pt x="13538" y="38283"/>
                  </a:cubicBezTo>
                  <a:cubicBezTo>
                    <a:pt x="13482" y="37761"/>
                    <a:pt x="13407" y="37243"/>
                    <a:pt x="13314" y="36728"/>
                  </a:cubicBezTo>
                  <a:cubicBezTo>
                    <a:pt x="13272" y="36491"/>
                    <a:pt x="13226" y="36257"/>
                    <a:pt x="13172" y="36026"/>
                  </a:cubicBezTo>
                  <a:cubicBezTo>
                    <a:pt x="13151" y="35935"/>
                    <a:pt x="13136" y="35843"/>
                    <a:pt x="13131" y="35749"/>
                  </a:cubicBezTo>
                  <a:lnTo>
                    <a:pt x="13131" y="35749"/>
                  </a:lnTo>
                  <a:cubicBezTo>
                    <a:pt x="13171" y="35751"/>
                    <a:pt x="13212" y="35752"/>
                    <a:pt x="13252" y="35752"/>
                  </a:cubicBezTo>
                  <a:cubicBezTo>
                    <a:pt x="13482" y="35752"/>
                    <a:pt x="13719" y="35727"/>
                    <a:pt x="13951" y="35676"/>
                  </a:cubicBezTo>
                  <a:cubicBezTo>
                    <a:pt x="14080" y="37114"/>
                    <a:pt x="14490" y="38532"/>
                    <a:pt x="15120" y="39830"/>
                  </a:cubicBezTo>
                  <a:cubicBezTo>
                    <a:pt x="15711" y="41048"/>
                    <a:pt x="16498" y="42208"/>
                    <a:pt x="17477" y="43152"/>
                  </a:cubicBezTo>
                  <a:cubicBezTo>
                    <a:pt x="17657" y="43675"/>
                    <a:pt x="17498" y="44273"/>
                    <a:pt x="17125" y="44685"/>
                  </a:cubicBezTo>
                  <a:cubicBezTo>
                    <a:pt x="16803" y="45042"/>
                    <a:pt x="16342" y="45196"/>
                    <a:pt x="15875" y="45196"/>
                  </a:cubicBezTo>
                  <a:cubicBezTo>
                    <a:pt x="15640" y="45196"/>
                    <a:pt x="15403" y="45157"/>
                    <a:pt x="15181" y="45085"/>
                  </a:cubicBezTo>
                  <a:cubicBezTo>
                    <a:pt x="14845" y="44974"/>
                    <a:pt x="14598" y="44773"/>
                    <a:pt x="14305" y="44588"/>
                  </a:cubicBezTo>
                  <a:cubicBezTo>
                    <a:pt x="14217" y="44533"/>
                    <a:pt x="14134" y="44512"/>
                    <a:pt x="14054" y="44512"/>
                  </a:cubicBezTo>
                  <a:cubicBezTo>
                    <a:pt x="13948" y="44512"/>
                    <a:pt x="13846" y="44550"/>
                    <a:pt x="13741" y="44598"/>
                  </a:cubicBezTo>
                  <a:cubicBezTo>
                    <a:pt x="13717" y="44685"/>
                    <a:pt x="13670" y="44768"/>
                    <a:pt x="13612" y="44851"/>
                  </a:cubicBezTo>
                  <a:cubicBezTo>
                    <a:pt x="13687" y="44812"/>
                    <a:pt x="13760" y="44776"/>
                    <a:pt x="13834" y="44739"/>
                  </a:cubicBezTo>
                  <a:cubicBezTo>
                    <a:pt x="13903" y="44704"/>
                    <a:pt x="13965" y="44690"/>
                    <a:pt x="14022" y="44690"/>
                  </a:cubicBezTo>
                  <a:cubicBezTo>
                    <a:pt x="14179" y="44690"/>
                    <a:pt x="14298" y="44800"/>
                    <a:pt x="14449" y="44905"/>
                  </a:cubicBezTo>
                  <a:cubicBezTo>
                    <a:pt x="14863" y="45194"/>
                    <a:pt x="15370" y="45368"/>
                    <a:pt x="15875" y="45368"/>
                  </a:cubicBezTo>
                  <a:cubicBezTo>
                    <a:pt x="15999" y="45368"/>
                    <a:pt x="16123" y="45358"/>
                    <a:pt x="16246" y="45336"/>
                  </a:cubicBezTo>
                  <a:cubicBezTo>
                    <a:pt x="16823" y="45235"/>
                    <a:pt x="17308" y="44879"/>
                    <a:pt x="17551" y="44343"/>
                  </a:cubicBezTo>
                  <a:cubicBezTo>
                    <a:pt x="17695" y="44028"/>
                    <a:pt x="17745" y="43675"/>
                    <a:pt x="17677" y="43344"/>
                  </a:cubicBezTo>
                  <a:lnTo>
                    <a:pt x="17677" y="43344"/>
                  </a:lnTo>
                  <a:cubicBezTo>
                    <a:pt x="18164" y="43781"/>
                    <a:pt x="18727" y="44164"/>
                    <a:pt x="19365" y="44326"/>
                  </a:cubicBezTo>
                  <a:cubicBezTo>
                    <a:pt x="19463" y="44351"/>
                    <a:pt x="19558" y="44364"/>
                    <a:pt x="19651" y="44364"/>
                  </a:cubicBezTo>
                  <a:cubicBezTo>
                    <a:pt x="19840" y="44364"/>
                    <a:pt x="20016" y="44307"/>
                    <a:pt x="20173" y="44165"/>
                  </a:cubicBezTo>
                  <a:cubicBezTo>
                    <a:pt x="20384" y="43974"/>
                    <a:pt x="20513" y="43687"/>
                    <a:pt x="20763" y="43540"/>
                  </a:cubicBezTo>
                  <a:cubicBezTo>
                    <a:pt x="21061" y="43364"/>
                    <a:pt x="21452" y="43453"/>
                    <a:pt x="21772" y="43323"/>
                  </a:cubicBezTo>
                  <a:cubicBezTo>
                    <a:pt x="22017" y="43223"/>
                    <a:pt x="22223" y="43057"/>
                    <a:pt x="22402" y="42866"/>
                  </a:cubicBezTo>
                  <a:cubicBezTo>
                    <a:pt x="22827" y="42415"/>
                    <a:pt x="23122" y="41864"/>
                    <a:pt x="23630" y="41493"/>
                  </a:cubicBezTo>
                  <a:cubicBezTo>
                    <a:pt x="24117" y="41136"/>
                    <a:pt x="24754" y="40864"/>
                    <a:pt x="24984" y="40264"/>
                  </a:cubicBezTo>
                  <a:cubicBezTo>
                    <a:pt x="25131" y="39881"/>
                    <a:pt x="25116" y="39411"/>
                    <a:pt x="24804" y="39137"/>
                  </a:cubicBezTo>
                  <a:cubicBezTo>
                    <a:pt x="25330" y="38753"/>
                    <a:pt x="25160" y="37960"/>
                    <a:pt x="24796" y="37503"/>
                  </a:cubicBezTo>
                  <a:cubicBezTo>
                    <a:pt x="24473" y="37093"/>
                    <a:pt x="24084" y="36765"/>
                    <a:pt x="23657" y="36496"/>
                  </a:cubicBezTo>
                  <a:cubicBezTo>
                    <a:pt x="23934" y="36462"/>
                    <a:pt x="24236" y="36342"/>
                    <a:pt x="24382" y="36118"/>
                  </a:cubicBezTo>
                  <a:cubicBezTo>
                    <a:pt x="24493" y="35949"/>
                    <a:pt x="24484" y="35758"/>
                    <a:pt x="24439" y="35569"/>
                  </a:cubicBezTo>
                  <a:cubicBezTo>
                    <a:pt x="24379" y="35314"/>
                    <a:pt x="24314" y="35097"/>
                    <a:pt x="24430" y="34846"/>
                  </a:cubicBezTo>
                  <a:cubicBezTo>
                    <a:pt x="24601" y="34482"/>
                    <a:pt x="24984" y="34247"/>
                    <a:pt x="25289" y="34007"/>
                  </a:cubicBezTo>
                  <a:cubicBezTo>
                    <a:pt x="25619" y="33749"/>
                    <a:pt x="25913" y="33441"/>
                    <a:pt x="26109" y="33068"/>
                  </a:cubicBezTo>
                  <a:cubicBezTo>
                    <a:pt x="26289" y="32723"/>
                    <a:pt x="26376" y="32326"/>
                    <a:pt x="26326" y="31937"/>
                  </a:cubicBezTo>
                  <a:cubicBezTo>
                    <a:pt x="26302" y="31737"/>
                    <a:pt x="26241" y="31544"/>
                    <a:pt x="26144" y="31367"/>
                  </a:cubicBezTo>
                  <a:cubicBezTo>
                    <a:pt x="26048" y="31191"/>
                    <a:pt x="25905" y="31053"/>
                    <a:pt x="25794" y="30887"/>
                  </a:cubicBezTo>
                  <a:cubicBezTo>
                    <a:pt x="25524" y="30476"/>
                    <a:pt x="25669" y="29979"/>
                    <a:pt x="25651" y="29522"/>
                  </a:cubicBezTo>
                  <a:cubicBezTo>
                    <a:pt x="25638" y="29188"/>
                    <a:pt x="25524" y="28873"/>
                    <a:pt x="25304" y="28616"/>
                  </a:cubicBezTo>
                  <a:cubicBezTo>
                    <a:pt x="25006" y="28268"/>
                    <a:pt x="24520" y="28024"/>
                    <a:pt x="24045" y="28024"/>
                  </a:cubicBezTo>
                  <a:cubicBezTo>
                    <a:pt x="23899" y="28024"/>
                    <a:pt x="23753" y="28047"/>
                    <a:pt x="23615" y="28098"/>
                  </a:cubicBezTo>
                  <a:cubicBezTo>
                    <a:pt x="23678" y="27908"/>
                    <a:pt x="23715" y="27716"/>
                    <a:pt x="23713" y="27518"/>
                  </a:cubicBezTo>
                  <a:cubicBezTo>
                    <a:pt x="23705" y="27116"/>
                    <a:pt x="23549" y="26712"/>
                    <a:pt x="23293" y="26401"/>
                  </a:cubicBezTo>
                  <a:cubicBezTo>
                    <a:pt x="23003" y="26052"/>
                    <a:pt x="22650" y="25913"/>
                    <a:pt x="22230" y="25780"/>
                  </a:cubicBezTo>
                  <a:cubicBezTo>
                    <a:pt x="21718" y="25619"/>
                    <a:pt x="21523" y="25162"/>
                    <a:pt x="21271" y="24735"/>
                  </a:cubicBezTo>
                  <a:cubicBezTo>
                    <a:pt x="21059" y="24381"/>
                    <a:pt x="20732" y="24003"/>
                    <a:pt x="20289" y="23975"/>
                  </a:cubicBezTo>
                  <a:cubicBezTo>
                    <a:pt x="20276" y="23974"/>
                    <a:pt x="20263" y="23974"/>
                    <a:pt x="20251" y="23974"/>
                  </a:cubicBezTo>
                  <a:cubicBezTo>
                    <a:pt x="20062" y="23974"/>
                    <a:pt x="19878" y="24059"/>
                    <a:pt x="19691" y="24059"/>
                  </a:cubicBezTo>
                  <a:cubicBezTo>
                    <a:pt x="19652" y="24059"/>
                    <a:pt x="19612" y="24055"/>
                    <a:pt x="19573" y="24046"/>
                  </a:cubicBezTo>
                  <a:cubicBezTo>
                    <a:pt x="19415" y="24010"/>
                    <a:pt x="19285" y="23910"/>
                    <a:pt x="19167" y="23800"/>
                  </a:cubicBezTo>
                  <a:cubicBezTo>
                    <a:pt x="18747" y="23408"/>
                    <a:pt x="18373" y="22767"/>
                    <a:pt x="17761" y="22767"/>
                  </a:cubicBezTo>
                  <a:cubicBezTo>
                    <a:pt x="17749" y="22767"/>
                    <a:pt x="17736" y="22767"/>
                    <a:pt x="17724" y="22768"/>
                  </a:cubicBezTo>
                  <a:cubicBezTo>
                    <a:pt x="17693" y="22288"/>
                    <a:pt x="17366" y="21843"/>
                    <a:pt x="16959" y="21604"/>
                  </a:cubicBezTo>
                  <a:cubicBezTo>
                    <a:pt x="16668" y="21431"/>
                    <a:pt x="16328" y="21356"/>
                    <a:pt x="15990" y="21349"/>
                  </a:cubicBezTo>
                  <a:cubicBezTo>
                    <a:pt x="15980" y="21349"/>
                    <a:pt x="15969" y="21349"/>
                    <a:pt x="15959" y="21349"/>
                  </a:cubicBezTo>
                  <a:cubicBezTo>
                    <a:pt x="15616" y="21349"/>
                    <a:pt x="15302" y="21458"/>
                    <a:pt x="14964" y="21499"/>
                  </a:cubicBezTo>
                  <a:cubicBezTo>
                    <a:pt x="14921" y="21504"/>
                    <a:pt x="14878" y="21507"/>
                    <a:pt x="14835" y="21507"/>
                  </a:cubicBezTo>
                  <a:cubicBezTo>
                    <a:pt x="14517" y="21507"/>
                    <a:pt x="14233" y="21373"/>
                    <a:pt x="13931" y="21275"/>
                  </a:cubicBezTo>
                  <a:cubicBezTo>
                    <a:pt x="13762" y="21221"/>
                    <a:pt x="13591" y="21189"/>
                    <a:pt x="13420" y="21189"/>
                  </a:cubicBezTo>
                  <a:cubicBezTo>
                    <a:pt x="13289" y="21189"/>
                    <a:pt x="13158" y="21208"/>
                    <a:pt x="13028" y="21250"/>
                  </a:cubicBezTo>
                  <a:cubicBezTo>
                    <a:pt x="12640" y="21373"/>
                    <a:pt x="12308" y="21654"/>
                    <a:pt x="12057" y="21982"/>
                  </a:cubicBezTo>
                  <a:cubicBezTo>
                    <a:pt x="12016" y="21318"/>
                    <a:pt x="11915" y="20654"/>
                    <a:pt x="11861" y="19994"/>
                  </a:cubicBezTo>
                  <a:cubicBezTo>
                    <a:pt x="11796" y="19160"/>
                    <a:pt x="11754" y="18323"/>
                    <a:pt x="11744" y="17486"/>
                  </a:cubicBezTo>
                  <a:cubicBezTo>
                    <a:pt x="11677" y="12541"/>
                    <a:pt x="12656" y="7591"/>
                    <a:pt x="14598" y="3047"/>
                  </a:cubicBezTo>
                  <a:lnTo>
                    <a:pt x="14598" y="3047"/>
                  </a:lnTo>
                  <a:cubicBezTo>
                    <a:pt x="14600" y="3155"/>
                    <a:pt x="14595" y="3262"/>
                    <a:pt x="14603" y="3373"/>
                  </a:cubicBezTo>
                  <a:cubicBezTo>
                    <a:pt x="14628" y="3779"/>
                    <a:pt x="14685" y="4183"/>
                    <a:pt x="14763" y="4583"/>
                  </a:cubicBezTo>
                  <a:cubicBezTo>
                    <a:pt x="14808" y="4807"/>
                    <a:pt x="14861" y="5027"/>
                    <a:pt x="14919" y="5246"/>
                  </a:cubicBezTo>
                  <a:cubicBezTo>
                    <a:pt x="14898" y="5254"/>
                    <a:pt x="14879" y="5264"/>
                    <a:pt x="14865" y="5290"/>
                  </a:cubicBezTo>
                  <a:cubicBezTo>
                    <a:pt x="14248" y="6459"/>
                    <a:pt x="14049" y="7838"/>
                    <a:pt x="14278" y="9136"/>
                  </a:cubicBezTo>
                  <a:cubicBezTo>
                    <a:pt x="14385" y="9746"/>
                    <a:pt x="14578" y="10326"/>
                    <a:pt x="14838" y="10875"/>
                  </a:cubicBezTo>
                  <a:cubicBezTo>
                    <a:pt x="14839" y="10900"/>
                    <a:pt x="14847" y="10918"/>
                    <a:pt x="14862" y="10931"/>
                  </a:cubicBezTo>
                  <a:cubicBezTo>
                    <a:pt x="15108" y="11442"/>
                    <a:pt x="15411" y="11924"/>
                    <a:pt x="15755" y="12379"/>
                  </a:cubicBezTo>
                  <a:cubicBezTo>
                    <a:pt x="15753" y="12394"/>
                    <a:pt x="15749" y="12408"/>
                    <a:pt x="15749" y="12425"/>
                  </a:cubicBezTo>
                  <a:cubicBezTo>
                    <a:pt x="15746" y="12479"/>
                    <a:pt x="15793" y="12505"/>
                    <a:pt x="15840" y="12505"/>
                  </a:cubicBezTo>
                  <a:cubicBezTo>
                    <a:pt x="15845" y="12505"/>
                    <a:pt x="15849" y="12505"/>
                    <a:pt x="15854" y="12504"/>
                  </a:cubicBezTo>
                  <a:cubicBezTo>
                    <a:pt x="16404" y="13206"/>
                    <a:pt x="17053" y="13839"/>
                    <a:pt x="17745" y="14394"/>
                  </a:cubicBezTo>
                  <a:cubicBezTo>
                    <a:pt x="19651" y="15918"/>
                    <a:pt x="21875" y="17083"/>
                    <a:pt x="24066" y="18138"/>
                  </a:cubicBezTo>
                  <a:cubicBezTo>
                    <a:pt x="24087" y="18148"/>
                    <a:pt x="24109" y="18153"/>
                    <a:pt x="24131" y="18153"/>
                  </a:cubicBezTo>
                  <a:cubicBezTo>
                    <a:pt x="24213" y="18153"/>
                    <a:pt x="24288" y="18085"/>
                    <a:pt x="24283" y="17995"/>
                  </a:cubicBezTo>
                  <a:cubicBezTo>
                    <a:pt x="24205" y="16522"/>
                    <a:pt x="24042" y="15057"/>
                    <a:pt x="23711" y="13618"/>
                  </a:cubicBezTo>
                  <a:cubicBezTo>
                    <a:pt x="23705" y="13591"/>
                    <a:pt x="23697" y="13567"/>
                    <a:pt x="23691" y="13540"/>
                  </a:cubicBezTo>
                  <a:cubicBezTo>
                    <a:pt x="23691" y="13526"/>
                    <a:pt x="23690" y="13513"/>
                    <a:pt x="23680" y="13500"/>
                  </a:cubicBezTo>
                  <a:cubicBezTo>
                    <a:pt x="23136" y="11212"/>
                    <a:pt x="22131" y="9014"/>
                    <a:pt x="20473" y="7312"/>
                  </a:cubicBezTo>
                  <a:cubicBezTo>
                    <a:pt x="19703" y="6518"/>
                    <a:pt x="18789" y="5843"/>
                    <a:pt x="17781" y="5378"/>
                  </a:cubicBezTo>
                  <a:cubicBezTo>
                    <a:pt x="17314" y="5163"/>
                    <a:pt x="16781" y="5002"/>
                    <a:pt x="16265" y="5002"/>
                  </a:cubicBezTo>
                  <a:cubicBezTo>
                    <a:pt x="15931" y="5002"/>
                    <a:pt x="15604" y="5070"/>
                    <a:pt x="15308" y="5233"/>
                  </a:cubicBezTo>
                  <a:cubicBezTo>
                    <a:pt x="15143" y="4647"/>
                    <a:pt x="15023" y="4050"/>
                    <a:pt x="14971" y="3444"/>
                  </a:cubicBezTo>
                  <a:cubicBezTo>
                    <a:pt x="14953" y="3234"/>
                    <a:pt x="14940" y="3023"/>
                    <a:pt x="14933" y="2814"/>
                  </a:cubicBezTo>
                  <a:cubicBezTo>
                    <a:pt x="14930" y="2689"/>
                    <a:pt x="14954" y="2483"/>
                    <a:pt x="14902" y="2346"/>
                  </a:cubicBezTo>
                  <a:cubicBezTo>
                    <a:pt x="15207" y="1672"/>
                    <a:pt x="15535" y="1006"/>
                    <a:pt x="15884" y="352"/>
                  </a:cubicBezTo>
                  <a:cubicBezTo>
                    <a:pt x="15986" y="162"/>
                    <a:pt x="15817" y="1"/>
                    <a:pt x="156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4"/>
            <p:cNvSpPr/>
            <p:nvPr/>
          </p:nvSpPr>
          <p:spPr>
            <a:xfrm>
              <a:off x="6111625" y="4224950"/>
              <a:ext cx="28250" cy="14025"/>
            </a:xfrm>
            <a:custGeom>
              <a:avLst/>
              <a:gdLst/>
              <a:ahLst/>
              <a:cxnLst/>
              <a:rect l="l" t="t" r="r" b="b"/>
              <a:pathLst>
                <a:path w="1130" h="561" extrusionOk="0">
                  <a:moveTo>
                    <a:pt x="56" y="0"/>
                  </a:moveTo>
                  <a:cubicBezTo>
                    <a:pt x="22" y="0"/>
                    <a:pt x="1" y="54"/>
                    <a:pt x="39" y="72"/>
                  </a:cubicBezTo>
                  <a:cubicBezTo>
                    <a:pt x="378" y="234"/>
                    <a:pt x="716" y="395"/>
                    <a:pt x="1054" y="556"/>
                  </a:cubicBezTo>
                  <a:cubicBezTo>
                    <a:pt x="1060" y="559"/>
                    <a:pt x="1065" y="560"/>
                    <a:pt x="1071" y="560"/>
                  </a:cubicBezTo>
                  <a:cubicBezTo>
                    <a:pt x="1108" y="560"/>
                    <a:pt x="1130" y="504"/>
                    <a:pt x="1089" y="484"/>
                  </a:cubicBezTo>
                  <a:lnTo>
                    <a:pt x="73" y="4"/>
                  </a:lnTo>
                  <a:cubicBezTo>
                    <a:pt x="67" y="2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4"/>
            <p:cNvSpPr/>
            <p:nvPr/>
          </p:nvSpPr>
          <p:spPr>
            <a:xfrm>
              <a:off x="5784750" y="4250650"/>
              <a:ext cx="30975" cy="25775"/>
            </a:xfrm>
            <a:custGeom>
              <a:avLst/>
              <a:gdLst/>
              <a:ahLst/>
              <a:cxnLst/>
              <a:rect l="l" t="t" r="r" b="b"/>
              <a:pathLst>
                <a:path w="1239" h="1031" extrusionOk="0">
                  <a:moveTo>
                    <a:pt x="1146" y="1"/>
                  </a:moveTo>
                  <a:cubicBezTo>
                    <a:pt x="1131" y="1"/>
                    <a:pt x="1116" y="5"/>
                    <a:pt x="1104" y="15"/>
                  </a:cubicBezTo>
                  <a:cubicBezTo>
                    <a:pt x="741" y="321"/>
                    <a:pt x="371" y="621"/>
                    <a:pt x="30" y="953"/>
                  </a:cubicBezTo>
                  <a:cubicBezTo>
                    <a:pt x="0" y="983"/>
                    <a:pt x="32" y="1030"/>
                    <a:pt x="68" y="1030"/>
                  </a:cubicBezTo>
                  <a:cubicBezTo>
                    <a:pt x="77" y="1030"/>
                    <a:pt x="85" y="1028"/>
                    <a:pt x="93" y="1022"/>
                  </a:cubicBezTo>
                  <a:cubicBezTo>
                    <a:pt x="476" y="750"/>
                    <a:pt x="832" y="443"/>
                    <a:pt x="1194" y="144"/>
                  </a:cubicBezTo>
                  <a:cubicBezTo>
                    <a:pt x="1225" y="116"/>
                    <a:pt x="1239" y="73"/>
                    <a:pt x="1213" y="36"/>
                  </a:cubicBezTo>
                  <a:cubicBezTo>
                    <a:pt x="1200" y="14"/>
                    <a:pt x="1172" y="1"/>
                    <a:pt x="1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4"/>
            <p:cNvSpPr/>
            <p:nvPr/>
          </p:nvSpPr>
          <p:spPr>
            <a:xfrm>
              <a:off x="5737925" y="4062700"/>
              <a:ext cx="27225" cy="10975"/>
            </a:xfrm>
            <a:custGeom>
              <a:avLst/>
              <a:gdLst/>
              <a:ahLst/>
              <a:cxnLst/>
              <a:rect l="l" t="t" r="r" b="b"/>
              <a:pathLst>
                <a:path w="1089" h="439" extrusionOk="0">
                  <a:moveTo>
                    <a:pt x="86" y="1"/>
                  </a:moveTo>
                  <a:cubicBezTo>
                    <a:pt x="28" y="1"/>
                    <a:pt x="0" y="100"/>
                    <a:pt x="62" y="121"/>
                  </a:cubicBezTo>
                  <a:cubicBezTo>
                    <a:pt x="372" y="229"/>
                    <a:pt x="683" y="335"/>
                    <a:pt x="997" y="436"/>
                  </a:cubicBezTo>
                  <a:cubicBezTo>
                    <a:pt x="1002" y="438"/>
                    <a:pt x="1007" y="438"/>
                    <a:pt x="1012" y="438"/>
                  </a:cubicBezTo>
                  <a:cubicBezTo>
                    <a:pt x="1044" y="438"/>
                    <a:pt x="1076" y="411"/>
                    <a:pt x="1082" y="384"/>
                  </a:cubicBezTo>
                  <a:cubicBezTo>
                    <a:pt x="1089" y="341"/>
                    <a:pt x="1062" y="311"/>
                    <a:pt x="1025" y="299"/>
                  </a:cubicBezTo>
                  <a:cubicBezTo>
                    <a:pt x="720" y="195"/>
                    <a:pt x="411" y="100"/>
                    <a:pt x="103" y="3"/>
                  </a:cubicBezTo>
                  <a:cubicBezTo>
                    <a:pt x="97" y="2"/>
                    <a:pt x="91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4"/>
            <p:cNvSpPr/>
            <p:nvPr/>
          </p:nvSpPr>
          <p:spPr>
            <a:xfrm>
              <a:off x="6093150" y="4042800"/>
              <a:ext cx="30800" cy="18150"/>
            </a:xfrm>
            <a:custGeom>
              <a:avLst/>
              <a:gdLst/>
              <a:ahLst/>
              <a:cxnLst/>
              <a:rect l="l" t="t" r="r" b="b"/>
              <a:pathLst>
                <a:path w="1232" h="726" extrusionOk="0">
                  <a:moveTo>
                    <a:pt x="1118" y="1"/>
                  </a:moveTo>
                  <a:cubicBezTo>
                    <a:pt x="1106" y="1"/>
                    <a:pt x="1094" y="4"/>
                    <a:pt x="1082" y="11"/>
                  </a:cubicBezTo>
                  <a:cubicBezTo>
                    <a:pt x="743" y="196"/>
                    <a:pt x="409" y="388"/>
                    <a:pt x="76" y="580"/>
                  </a:cubicBezTo>
                  <a:cubicBezTo>
                    <a:pt x="0" y="625"/>
                    <a:pt x="54" y="726"/>
                    <a:pt x="126" y="726"/>
                  </a:cubicBezTo>
                  <a:cubicBezTo>
                    <a:pt x="140" y="726"/>
                    <a:pt x="154" y="722"/>
                    <a:pt x="168" y="714"/>
                  </a:cubicBezTo>
                  <a:cubicBezTo>
                    <a:pt x="501" y="523"/>
                    <a:pt x="833" y="330"/>
                    <a:pt x="1164" y="131"/>
                  </a:cubicBezTo>
                  <a:cubicBezTo>
                    <a:pt x="1231" y="89"/>
                    <a:pt x="1183" y="1"/>
                    <a:pt x="1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4"/>
            <p:cNvSpPr/>
            <p:nvPr/>
          </p:nvSpPr>
          <p:spPr>
            <a:xfrm>
              <a:off x="4819050" y="1414850"/>
              <a:ext cx="787725" cy="454450"/>
            </a:xfrm>
            <a:custGeom>
              <a:avLst/>
              <a:gdLst/>
              <a:ahLst/>
              <a:cxnLst/>
              <a:rect l="l" t="t" r="r" b="b"/>
              <a:pathLst>
                <a:path w="31509" h="18178" extrusionOk="0">
                  <a:moveTo>
                    <a:pt x="14184" y="711"/>
                  </a:moveTo>
                  <a:cubicBezTo>
                    <a:pt x="14093" y="1080"/>
                    <a:pt x="14023" y="1451"/>
                    <a:pt x="13971" y="1828"/>
                  </a:cubicBezTo>
                  <a:cubicBezTo>
                    <a:pt x="13937" y="2075"/>
                    <a:pt x="13915" y="2322"/>
                    <a:pt x="13899" y="2567"/>
                  </a:cubicBezTo>
                  <a:cubicBezTo>
                    <a:pt x="13892" y="2686"/>
                    <a:pt x="13886" y="2807"/>
                    <a:pt x="13882" y="2926"/>
                  </a:cubicBezTo>
                  <a:cubicBezTo>
                    <a:pt x="13881" y="3006"/>
                    <a:pt x="13871" y="3092"/>
                    <a:pt x="13875" y="3174"/>
                  </a:cubicBezTo>
                  <a:cubicBezTo>
                    <a:pt x="13744" y="3028"/>
                    <a:pt x="13610" y="2889"/>
                    <a:pt x="13466" y="2754"/>
                  </a:cubicBezTo>
                  <a:cubicBezTo>
                    <a:pt x="13533" y="2021"/>
                    <a:pt x="13821" y="1344"/>
                    <a:pt x="14184" y="711"/>
                  </a:cubicBezTo>
                  <a:close/>
                  <a:moveTo>
                    <a:pt x="14326" y="474"/>
                  </a:moveTo>
                  <a:cubicBezTo>
                    <a:pt x="14279" y="1048"/>
                    <a:pt x="14289" y="1631"/>
                    <a:pt x="14303" y="2201"/>
                  </a:cubicBezTo>
                  <a:cubicBezTo>
                    <a:pt x="14318" y="2747"/>
                    <a:pt x="14356" y="3291"/>
                    <a:pt x="14410" y="3834"/>
                  </a:cubicBezTo>
                  <a:cubicBezTo>
                    <a:pt x="14275" y="3645"/>
                    <a:pt x="14129" y="3464"/>
                    <a:pt x="13977" y="3288"/>
                  </a:cubicBezTo>
                  <a:cubicBezTo>
                    <a:pt x="14008" y="3190"/>
                    <a:pt x="13994" y="3081"/>
                    <a:pt x="13996" y="2979"/>
                  </a:cubicBezTo>
                  <a:cubicBezTo>
                    <a:pt x="14000" y="2861"/>
                    <a:pt x="14006" y="2739"/>
                    <a:pt x="14010" y="2621"/>
                  </a:cubicBezTo>
                  <a:cubicBezTo>
                    <a:pt x="14024" y="2373"/>
                    <a:pt x="14048" y="2126"/>
                    <a:pt x="14076" y="1879"/>
                  </a:cubicBezTo>
                  <a:cubicBezTo>
                    <a:pt x="14130" y="1408"/>
                    <a:pt x="14220" y="938"/>
                    <a:pt x="14326" y="474"/>
                  </a:cubicBezTo>
                  <a:close/>
                  <a:moveTo>
                    <a:pt x="24320" y="3474"/>
                  </a:moveTo>
                  <a:cubicBezTo>
                    <a:pt x="24242" y="3536"/>
                    <a:pt x="24168" y="3607"/>
                    <a:pt x="24100" y="3681"/>
                  </a:cubicBezTo>
                  <a:cubicBezTo>
                    <a:pt x="23927" y="3867"/>
                    <a:pt x="23761" y="4060"/>
                    <a:pt x="23599" y="4253"/>
                  </a:cubicBezTo>
                  <a:cubicBezTo>
                    <a:pt x="23442" y="4441"/>
                    <a:pt x="23286" y="4631"/>
                    <a:pt x="23150" y="4837"/>
                  </a:cubicBezTo>
                  <a:cubicBezTo>
                    <a:pt x="23045" y="4995"/>
                    <a:pt x="22925" y="5172"/>
                    <a:pt x="22849" y="5355"/>
                  </a:cubicBezTo>
                  <a:cubicBezTo>
                    <a:pt x="22818" y="5189"/>
                    <a:pt x="22782" y="5022"/>
                    <a:pt x="22739" y="4858"/>
                  </a:cubicBezTo>
                  <a:cubicBezTo>
                    <a:pt x="23087" y="4227"/>
                    <a:pt x="23649" y="3728"/>
                    <a:pt x="24320" y="3474"/>
                  </a:cubicBezTo>
                  <a:close/>
                  <a:moveTo>
                    <a:pt x="6083" y="3296"/>
                  </a:moveTo>
                  <a:lnTo>
                    <a:pt x="6083" y="3296"/>
                  </a:lnTo>
                  <a:cubicBezTo>
                    <a:pt x="6077" y="3430"/>
                    <a:pt x="6069" y="3563"/>
                    <a:pt x="6069" y="3695"/>
                  </a:cubicBezTo>
                  <a:cubicBezTo>
                    <a:pt x="6067" y="3909"/>
                    <a:pt x="6075" y="4125"/>
                    <a:pt x="6086" y="4338"/>
                  </a:cubicBezTo>
                  <a:cubicBezTo>
                    <a:pt x="6110" y="4718"/>
                    <a:pt x="6147" y="5111"/>
                    <a:pt x="6231" y="5484"/>
                  </a:cubicBezTo>
                  <a:cubicBezTo>
                    <a:pt x="6120" y="5440"/>
                    <a:pt x="6006" y="5399"/>
                    <a:pt x="5893" y="5364"/>
                  </a:cubicBezTo>
                  <a:cubicBezTo>
                    <a:pt x="5883" y="4958"/>
                    <a:pt x="5866" y="4559"/>
                    <a:pt x="5911" y="4155"/>
                  </a:cubicBezTo>
                  <a:cubicBezTo>
                    <a:pt x="5943" y="3864"/>
                    <a:pt x="6004" y="3577"/>
                    <a:pt x="6083" y="3296"/>
                  </a:cubicBezTo>
                  <a:close/>
                  <a:moveTo>
                    <a:pt x="14457" y="503"/>
                  </a:moveTo>
                  <a:cubicBezTo>
                    <a:pt x="14560" y="829"/>
                    <a:pt x="14644" y="1167"/>
                    <a:pt x="14730" y="1496"/>
                  </a:cubicBezTo>
                  <a:cubicBezTo>
                    <a:pt x="14845" y="1929"/>
                    <a:pt x="14952" y="2364"/>
                    <a:pt x="15044" y="2800"/>
                  </a:cubicBezTo>
                  <a:cubicBezTo>
                    <a:pt x="15228" y="3677"/>
                    <a:pt x="15376" y="4558"/>
                    <a:pt x="15499" y="5444"/>
                  </a:cubicBezTo>
                  <a:cubicBezTo>
                    <a:pt x="15553" y="5830"/>
                    <a:pt x="15603" y="6219"/>
                    <a:pt x="15648" y="6609"/>
                  </a:cubicBezTo>
                  <a:cubicBezTo>
                    <a:pt x="15453" y="5701"/>
                    <a:pt x="15080" y="4831"/>
                    <a:pt x="14566" y="4058"/>
                  </a:cubicBezTo>
                  <a:cubicBezTo>
                    <a:pt x="14496" y="3434"/>
                    <a:pt x="14450" y="2807"/>
                    <a:pt x="14434" y="2178"/>
                  </a:cubicBezTo>
                  <a:cubicBezTo>
                    <a:pt x="14420" y="1618"/>
                    <a:pt x="14447" y="1062"/>
                    <a:pt x="14457" y="503"/>
                  </a:cubicBezTo>
                  <a:close/>
                  <a:moveTo>
                    <a:pt x="11626" y="1827"/>
                  </a:moveTo>
                  <a:cubicBezTo>
                    <a:pt x="12204" y="2395"/>
                    <a:pt x="12449" y="3204"/>
                    <a:pt x="12801" y="3921"/>
                  </a:cubicBezTo>
                  <a:cubicBezTo>
                    <a:pt x="13207" y="4746"/>
                    <a:pt x="13719" y="5520"/>
                    <a:pt x="14319" y="6219"/>
                  </a:cubicBezTo>
                  <a:cubicBezTo>
                    <a:pt x="14435" y="6355"/>
                    <a:pt x="14559" y="6487"/>
                    <a:pt x="14682" y="6618"/>
                  </a:cubicBezTo>
                  <a:cubicBezTo>
                    <a:pt x="13544" y="5687"/>
                    <a:pt x="12716" y="4416"/>
                    <a:pt x="12119" y="3072"/>
                  </a:cubicBezTo>
                  <a:cubicBezTo>
                    <a:pt x="11937" y="2665"/>
                    <a:pt x="11767" y="2248"/>
                    <a:pt x="11626" y="1827"/>
                  </a:cubicBezTo>
                  <a:close/>
                  <a:moveTo>
                    <a:pt x="6181" y="3460"/>
                  </a:moveTo>
                  <a:cubicBezTo>
                    <a:pt x="6219" y="3594"/>
                    <a:pt x="6263" y="3729"/>
                    <a:pt x="6306" y="3862"/>
                  </a:cubicBezTo>
                  <a:cubicBezTo>
                    <a:pt x="6388" y="4118"/>
                    <a:pt x="6479" y="4372"/>
                    <a:pt x="6573" y="4621"/>
                  </a:cubicBezTo>
                  <a:cubicBezTo>
                    <a:pt x="6661" y="4857"/>
                    <a:pt x="6751" y="5093"/>
                    <a:pt x="6848" y="5327"/>
                  </a:cubicBezTo>
                  <a:cubicBezTo>
                    <a:pt x="6937" y="5551"/>
                    <a:pt x="7022" y="5808"/>
                    <a:pt x="7198" y="5982"/>
                  </a:cubicBezTo>
                  <a:cubicBezTo>
                    <a:pt x="7205" y="5989"/>
                    <a:pt x="7213" y="5991"/>
                    <a:pt x="7221" y="5991"/>
                  </a:cubicBezTo>
                  <a:cubicBezTo>
                    <a:pt x="7242" y="5991"/>
                    <a:pt x="7262" y="5968"/>
                    <a:pt x="7249" y="5942"/>
                  </a:cubicBezTo>
                  <a:cubicBezTo>
                    <a:pt x="7025" y="5486"/>
                    <a:pt x="6845" y="5010"/>
                    <a:pt x="6670" y="4531"/>
                  </a:cubicBezTo>
                  <a:cubicBezTo>
                    <a:pt x="6581" y="4294"/>
                    <a:pt x="6497" y="4053"/>
                    <a:pt x="6419" y="3811"/>
                  </a:cubicBezTo>
                  <a:cubicBezTo>
                    <a:pt x="6404" y="3762"/>
                    <a:pt x="6391" y="3709"/>
                    <a:pt x="6375" y="3658"/>
                  </a:cubicBezTo>
                  <a:lnTo>
                    <a:pt x="6375" y="3658"/>
                  </a:lnTo>
                  <a:cubicBezTo>
                    <a:pt x="7029" y="4766"/>
                    <a:pt x="7668" y="5884"/>
                    <a:pt x="8285" y="7012"/>
                  </a:cubicBezTo>
                  <a:cubicBezTo>
                    <a:pt x="8179" y="6877"/>
                    <a:pt x="8068" y="6748"/>
                    <a:pt x="7950" y="6628"/>
                  </a:cubicBezTo>
                  <a:cubicBezTo>
                    <a:pt x="7500" y="6161"/>
                    <a:pt x="6956" y="5793"/>
                    <a:pt x="6360" y="5538"/>
                  </a:cubicBezTo>
                  <a:lnTo>
                    <a:pt x="6360" y="5535"/>
                  </a:lnTo>
                  <a:cubicBezTo>
                    <a:pt x="6299" y="5128"/>
                    <a:pt x="6228" y="4728"/>
                    <a:pt x="6202" y="4316"/>
                  </a:cubicBezTo>
                  <a:cubicBezTo>
                    <a:pt x="6189" y="4123"/>
                    <a:pt x="6182" y="3929"/>
                    <a:pt x="6182" y="3736"/>
                  </a:cubicBezTo>
                  <a:cubicBezTo>
                    <a:pt x="6182" y="3645"/>
                    <a:pt x="6181" y="3553"/>
                    <a:pt x="6181" y="3460"/>
                  </a:cubicBezTo>
                  <a:close/>
                  <a:moveTo>
                    <a:pt x="11666" y="2227"/>
                  </a:moveTo>
                  <a:lnTo>
                    <a:pt x="11666" y="2227"/>
                  </a:lnTo>
                  <a:cubicBezTo>
                    <a:pt x="11924" y="2898"/>
                    <a:pt x="12197" y="3557"/>
                    <a:pt x="12548" y="4189"/>
                  </a:cubicBezTo>
                  <a:cubicBezTo>
                    <a:pt x="12992" y="4983"/>
                    <a:pt x="13534" y="5724"/>
                    <a:pt x="14194" y="6352"/>
                  </a:cubicBezTo>
                  <a:cubicBezTo>
                    <a:pt x="14475" y="6618"/>
                    <a:pt x="14774" y="6862"/>
                    <a:pt x="15094" y="7079"/>
                  </a:cubicBezTo>
                  <a:cubicBezTo>
                    <a:pt x="14871" y="6998"/>
                    <a:pt x="14651" y="6906"/>
                    <a:pt x="14438" y="6794"/>
                  </a:cubicBezTo>
                  <a:cubicBezTo>
                    <a:pt x="13971" y="6550"/>
                    <a:pt x="13573" y="6206"/>
                    <a:pt x="13235" y="5806"/>
                  </a:cubicBezTo>
                  <a:cubicBezTo>
                    <a:pt x="12602" y="5053"/>
                    <a:pt x="12157" y="4123"/>
                    <a:pt x="11882" y="3183"/>
                  </a:cubicBezTo>
                  <a:cubicBezTo>
                    <a:pt x="11792" y="2871"/>
                    <a:pt x="11718" y="2551"/>
                    <a:pt x="11666" y="2227"/>
                  </a:cubicBezTo>
                  <a:close/>
                  <a:moveTo>
                    <a:pt x="12184" y="2307"/>
                  </a:moveTo>
                  <a:cubicBezTo>
                    <a:pt x="13197" y="3445"/>
                    <a:pt x="14024" y="4742"/>
                    <a:pt x="14843" y="6025"/>
                  </a:cubicBezTo>
                  <a:cubicBezTo>
                    <a:pt x="15058" y="6365"/>
                    <a:pt x="15270" y="6714"/>
                    <a:pt x="15377" y="7103"/>
                  </a:cubicBezTo>
                  <a:cubicBezTo>
                    <a:pt x="14730" y="6514"/>
                    <a:pt x="14154" y="5852"/>
                    <a:pt x="13665" y="5127"/>
                  </a:cubicBezTo>
                  <a:cubicBezTo>
                    <a:pt x="13398" y="4731"/>
                    <a:pt x="13157" y="4319"/>
                    <a:pt x="12944" y="3894"/>
                  </a:cubicBezTo>
                  <a:cubicBezTo>
                    <a:pt x="12747" y="3501"/>
                    <a:pt x="12588" y="3089"/>
                    <a:pt x="12395" y="2693"/>
                  </a:cubicBezTo>
                  <a:cubicBezTo>
                    <a:pt x="12331" y="2563"/>
                    <a:pt x="12260" y="2432"/>
                    <a:pt x="12184" y="2307"/>
                  </a:cubicBezTo>
                  <a:close/>
                  <a:moveTo>
                    <a:pt x="11826" y="1817"/>
                  </a:moveTo>
                  <a:cubicBezTo>
                    <a:pt x="13368" y="2699"/>
                    <a:pt x="14583" y="4082"/>
                    <a:pt x="15183" y="5771"/>
                  </a:cubicBezTo>
                  <a:cubicBezTo>
                    <a:pt x="15336" y="6205"/>
                    <a:pt x="15447" y="6656"/>
                    <a:pt x="15511" y="7113"/>
                  </a:cubicBezTo>
                  <a:cubicBezTo>
                    <a:pt x="15421" y="6771"/>
                    <a:pt x="15258" y="6453"/>
                    <a:pt x="15072" y="6152"/>
                  </a:cubicBezTo>
                  <a:cubicBezTo>
                    <a:pt x="14830" y="5759"/>
                    <a:pt x="14576" y="5376"/>
                    <a:pt x="14325" y="4992"/>
                  </a:cubicBezTo>
                  <a:cubicBezTo>
                    <a:pt x="13818" y="4221"/>
                    <a:pt x="13289" y="3467"/>
                    <a:pt x="12700" y="2759"/>
                  </a:cubicBezTo>
                  <a:cubicBezTo>
                    <a:pt x="12426" y="2431"/>
                    <a:pt x="12133" y="2119"/>
                    <a:pt x="11826" y="1817"/>
                  </a:cubicBezTo>
                  <a:close/>
                  <a:moveTo>
                    <a:pt x="21803" y="3389"/>
                  </a:moveTo>
                  <a:lnTo>
                    <a:pt x="21803" y="3389"/>
                  </a:lnTo>
                  <a:cubicBezTo>
                    <a:pt x="21785" y="4326"/>
                    <a:pt x="21556" y="5251"/>
                    <a:pt x="21565" y="6191"/>
                  </a:cubicBezTo>
                  <a:cubicBezTo>
                    <a:pt x="21569" y="6500"/>
                    <a:pt x="21599" y="6815"/>
                    <a:pt x="21656" y="7127"/>
                  </a:cubicBezTo>
                  <a:cubicBezTo>
                    <a:pt x="21572" y="6748"/>
                    <a:pt x="21525" y="6359"/>
                    <a:pt x="21508" y="5969"/>
                  </a:cubicBezTo>
                  <a:cubicBezTo>
                    <a:pt x="21490" y="5508"/>
                    <a:pt x="21512" y="5046"/>
                    <a:pt x="21569" y="4587"/>
                  </a:cubicBezTo>
                  <a:cubicBezTo>
                    <a:pt x="21599" y="4348"/>
                    <a:pt x="21639" y="4109"/>
                    <a:pt x="21685" y="3872"/>
                  </a:cubicBezTo>
                  <a:cubicBezTo>
                    <a:pt x="21709" y="3757"/>
                    <a:pt x="21731" y="3538"/>
                    <a:pt x="21803" y="3389"/>
                  </a:cubicBezTo>
                  <a:close/>
                  <a:moveTo>
                    <a:pt x="14506" y="358"/>
                  </a:moveTo>
                  <a:lnTo>
                    <a:pt x="14506" y="358"/>
                  </a:lnTo>
                  <a:cubicBezTo>
                    <a:pt x="14716" y="684"/>
                    <a:pt x="14915" y="1016"/>
                    <a:pt x="15081" y="1371"/>
                  </a:cubicBezTo>
                  <a:cubicBezTo>
                    <a:pt x="15287" y="1805"/>
                    <a:pt x="15457" y="2258"/>
                    <a:pt x="15596" y="2719"/>
                  </a:cubicBezTo>
                  <a:cubicBezTo>
                    <a:pt x="15875" y="3660"/>
                    <a:pt x="16053" y="4660"/>
                    <a:pt x="16024" y="5644"/>
                  </a:cubicBezTo>
                  <a:cubicBezTo>
                    <a:pt x="16009" y="6176"/>
                    <a:pt x="15908" y="6679"/>
                    <a:pt x="15751" y="7181"/>
                  </a:cubicBezTo>
                  <a:cubicBezTo>
                    <a:pt x="15744" y="7128"/>
                    <a:pt x="15734" y="7079"/>
                    <a:pt x="15726" y="7029"/>
                  </a:cubicBezTo>
                  <a:cubicBezTo>
                    <a:pt x="15732" y="7026"/>
                    <a:pt x="15736" y="7022"/>
                    <a:pt x="15736" y="7014"/>
                  </a:cubicBezTo>
                  <a:cubicBezTo>
                    <a:pt x="15641" y="5203"/>
                    <a:pt x="15328" y="3421"/>
                    <a:pt x="14878" y="1666"/>
                  </a:cubicBezTo>
                  <a:cubicBezTo>
                    <a:pt x="14766" y="1229"/>
                    <a:pt x="14626" y="796"/>
                    <a:pt x="14506" y="358"/>
                  </a:cubicBezTo>
                  <a:close/>
                  <a:moveTo>
                    <a:pt x="24114" y="3816"/>
                  </a:moveTo>
                  <a:lnTo>
                    <a:pt x="24114" y="3816"/>
                  </a:lnTo>
                  <a:cubicBezTo>
                    <a:pt x="24004" y="3983"/>
                    <a:pt x="23909" y="4158"/>
                    <a:pt x="23821" y="4339"/>
                  </a:cubicBezTo>
                  <a:cubicBezTo>
                    <a:pt x="23628" y="4746"/>
                    <a:pt x="23484" y="5175"/>
                    <a:pt x="23365" y="5609"/>
                  </a:cubicBezTo>
                  <a:cubicBezTo>
                    <a:pt x="23215" y="6144"/>
                    <a:pt x="23100" y="6691"/>
                    <a:pt x="22959" y="7231"/>
                  </a:cubicBezTo>
                  <a:cubicBezTo>
                    <a:pt x="22981" y="6989"/>
                    <a:pt x="22986" y="6745"/>
                    <a:pt x="22979" y="6507"/>
                  </a:cubicBezTo>
                  <a:cubicBezTo>
                    <a:pt x="22969" y="6189"/>
                    <a:pt x="22937" y="5873"/>
                    <a:pt x="22884" y="5559"/>
                  </a:cubicBezTo>
                  <a:cubicBezTo>
                    <a:pt x="22888" y="5556"/>
                    <a:pt x="22891" y="5556"/>
                    <a:pt x="22896" y="5552"/>
                  </a:cubicBezTo>
                  <a:cubicBezTo>
                    <a:pt x="23018" y="5356"/>
                    <a:pt x="23104" y="5141"/>
                    <a:pt x="23230" y="4944"/>
                  </a:cubicBezTo>
                  <a:cubicBezTo>
                    <a:pt x="23367" y="4732"/>
                    <a:pt x="23516" y="4525"/>
                    <a:pt x="23676" y="4331"/>
                  </a:cubicBezTo>
                  <a:cubicBezTo>
                    <a:pt x="23818" y="4155"/>
                    <a:pt x="23967" y="3986"/>
                    <a:pt x="24114" y="3816"/>
                  </a:cubicBezTo>
                  <a:close/>
                  <a:moveTo>
                    <a:pt x="24424" y="3601"/>
                  </a:moveTo>
                  <a:lnTo>
                    <a:pt x="24424" y="3601"/>
                  </a:lnTo>
                  <a:cubicBezTo>
                    <a:pt x="24114" y="5173"/>
                    <a:pt x="23812" y="6842"/>
                    <a:pt x="22827" y="8134"/>
                  </a:cubicBezTo>
                  <a:cubicBezTo>
                    <a:pt x="23100" y="7372"/>
                    <a:pt x="23250" y="6572"/>
                    <a:pt x="23459" y="5786"/>
                  </a:cubicBezTo>
                  <a:cubicBezTo>
                    <a:pt x="23577" y="5346"/>
                    <a:pt x="23713" y="4912"/>
                    <a:pt x="23899" y="4497"/>
                  </a:cubicBezTo>
                  <a:cubicBezTo>
                    <a:pt x="23992" y="4288"/>
                    <a:pt x="24102" y="4088"/>
                    <a:pt x="24221" y="3892"/>
                  </a:cubicBezTo>
                  <a:cubicBezTo>
                    <a:pt x="24282" y="3792"/>
                    <a:pt x="24353" y="3698"/>
                    <a:pt x="24424" y="3601"/>
                  </a:cubicBezTo>
                  <a:close/>
                  <a:moveTo>
                    <a:pt x="6408" y="3433"/>
                  </a:moveTo>
                  <a:lnTo>
                    <a:pt x="6408" y="3433"/>
                  </a:lnTo>
                  <a:cubicBezTo>
                    <a:pt x="6919" y="3948"/>
                    <a:pt x="7405" y="4481"/>
                    <a:pt x="7803" y="5093"/>
                  </a:cubicBezTo>
                  <a:cubicBezTo>
                    <a:pt x="8248" y="5776"/>
                    <a:pt x="8597" y="6524"/>
                    <a:pt x="8838" y="7303"/>
                  </a:cubicBezTo>
                  <a:cubicBezTo>
                    <a:pt x="8928" y="7585"/>
                    <a:pt x="9000" y="7872"/>
                    <a:pt x="9058" y="8161"/>
                  </a:cubicBezTo>
                  <a:cubicBezTo>
                    <a:pt x="8238" y="6554"/>
                    <a:pt x="7347" y="4975"/>
                    <a:pt x="6408" y="3433"/>
                  </a:cubicBezTo>
                  <a:close/>
                  <a:moveTo>
                    <a:pt x="22179" y="4146"/>
                  </a:moveTo>
                  <a:lnTo>
                    <a:pt x="22179" y="4146"/>
                  </a:lnTo>
                  <a:cubicBezTo>
                    <a:pt x="22653" y="5447"/>
                    <a:pt x="22728" y="6883"/>
                    <a:pt x="22393" y="8228"/>
                  </a:cubicBezTo>
                  <a:cubicBezTo>
                    <a:pt x="22423" y="6862"/>
                    <a:pt x="22434" y="5488"/>
                    <a:pt x="22179" y="4146"/>
                  </a:cubicBezTo>
                  <a:close/>
                  <a:moveTo>
                    <a:pt x="4751" y="5339"/>
                  </a:moveTo>
                  <a:cubicBezTo>
                    <a:pt x="6249" y="5486"/>
                    <a:pt x="7628" y="6291"/>
                    <a:pt x="8425" y="7599"/>
                  </a:cubicBezTo>
                  <a:cubicBezTo>
                    <a:pt x="8552" y="7805"/>
                    <a:pt x="8654" y="8019"/>
                    <a:pt x="8746" y="8238"/>
                  </a:cubicBezTo>
                  <a:cubicBezTo>
                    <a:pt x="7580" y="7065"/>
                    <a:pt x="6228" y="6083"/>
                    <a:pt x="4751" y="5339"/>
                  </a:cubicBezTo>
                  <a:close/>
                  <a:moveTo>
                    <a:pt x="4446" y="5332"/>
                  </a:moveTo>
                  <a:lnTo>
                    <a:pt x="4446" y="5332"/>
                  </a:lnTo>
                  <a:cubicBezTo>
                    <a:pt x="6001" y="6098"/>
                    <a:pt x="7424" y="7114"/>
                    <a:pt x="8650" y="8339"/>
                  </a:cubicBezTo>
                  <a:cubicBezTo>
                    <a:pt x="7944" y="7933"/>
                    <a:pt x="7255" y="7500"/>
                    <a:pt x="6587" y="7039"/>
                  </a:cubicBezTo>
                  <a:cubicBezTo>
                    <a:pt x="6185" y="6762"/>
                    <a:pt x="5791" y="6480"/>
                    <a:pt x="5408" y="6182"/>
                  </a:cubicBezTo>
                  <a:cubicBezTo>
                    <a:pt x="5064" y="5918"/>
                    <a:pt x="4755" y="5629"/>
                    <a:pt x="4446" y="5332"/>
                  </a:cubicBezTo>
                  <a:close/>
                  <a:moveTo>
                    <a:pt x="22202" y="3871"/>
                  </a:moveTo>
                  <a:lnTo>
                    <a:pt x="22202" y="3871"/>
                  </a:lnTo>
                  <a:cubicBezTo>
                    <a:pt x="22232" y="3939"/>
                    <a:pt x="22264" y="4004"/>
                    <a:pt x="22291" y="4071"/>
                  </a:cubicBezTo>
                  <a:cubicBezTo>
                    <a:pt x="22426" y="4416"/>
                    <a:pt x="22534" y="4770"/>
                    <a:pt x="22615" y="5132"/>
                  </a:cubicBezTo>
                  <a:cubicBezTo>
                    <a:pt x="22779" y="5871"/>
                    <a:pt x="22842" y="6653"/>
                    <a:pt x="22748" y="7409"/>
                  </a:cubicBezTo>
                  <a:cubicBezTo>
                    <a:pt x="22705" y="7750"/>
                    <a:pt x="22620" y="8090"/>
                    <a:pt x="22471" y="8397"/>
                  </a:cubicBezTo>
                  <a:cubicBezTo>
                    <a:pt x="22826" y="7099"/>
                    <a:pt x="22803" y="5705"/>
                    <a:pt x="22400" y="4417"/>
                  </a:cubicBezTo>
                  <a:cubicBezTo>
                    <a:pt x="22342" y="4233"/>
                    <a:pt x="22274" y="4050"/>
                    <a:pt x="22202" y="3871"/>
                  </a:cubicBezTo>
                  <a:close/>
                  <a:moveTo>
                    <a:pt x="6358" y="3197"/>
                  </a:moveTo>
                  <a:lnTo>
                    <a:pt x="6358" y="3197"/>
                  </a:lnTo>
                  <a:cubicBezTo>
                    <a:pt x="7051" y="3674"/>
                    <a:pt x="7675" y="4260"/>
                    <a:pt x="8196" y="4918"/>
                  </a:cubicBezTo>
                  <a:cubicBezTo>
                    <a:pt x="8749" y="5620"/>
                    <a:pt x="9196" y="6457"/>
                    <a:pt x="9270" y="7361"/>
                  </a:cubicBezTo>
                  <a:cubicBezTo>
                    <a:pt x="9291" y="7621"/>
                    <a:pt x="9285" y="7880"/>
                    <a:pt x="9243" y="8139"/>
                  </a:cubicBezTo>
                  <a:cubicBezTo>
                    <a:pt x="9227" y="8235"/>
                    <a:pt x="9203" y="8327"/>
                    <a:pt x="9176" y="8420"/>
                  </a:cubicBezTo>
                  <a:lnTo>
                    <a:pt x="9176" y="8417"/>
                  </a:lnTo>
                  <a:cubicBezTo>
                    <a:pt x="9177" y="8404"/>
                    <a:pt x="9177" y="8390"/>
                    <a:pt x="9170" y="8376"/>
                  </a:cubicBezTo>
                  <a:cubicBezTo>
                    <a:pt x="9170" y="8374"/>
                    <a:pt x="9169" y="8374"/>
                    <a:pt x="9169" y="8373"/>
                  </a:cubicBezTo>
                  <a:cubicBezTo>
                    <a:pt x="8914" y="6813"/>
                    <a:pt x="8281" y="5365"/>
                    <a:pt x="7249" y="4153"/>
                  </a:cubicBezTo>
                  <a:cubicBezTo>
                    <a:pt x="6968" y="3821"/>
                    <a:pt x="6665" y="3508"/>
                    <a:pt x="6358" y="3197"/>
                  </a:cubicBezTo>
                  <a:close/>
                  <a:moveTo>
                    <a:pt x="24573" y="3418"/>
                  </a:moveTo>
                  <a:cubicBezTo>
                    <a:pt x="24726" y="4996"/>
                    <a:pt x="24564" y="6708"/>
                    <a:pt x="23428" y="7912"/>
                  </a:cubicBezTo>
                  <a:cubicBezTo>
                    <a:pt x="23223" y="8127"/>
                    <a:pt x="22991" y="8312"/>
                    <a:pt x="22739" y="8466"/>
                  </a:cubicBezTo>
                  <a:cubicBezTo>
                    <a:pt x="23913" y="7106"/>
                    <a:pt x="24259" y="5260"/>
                    <a:pt x="24495" y="3525"/>
                  </a:cubicBezTo>
                  <a:cubicBezTo>
                    <a:pt x="24495" y="3521"/>
                    <a:pt x="24493" y="3518"/>
                    <a:pt x="24492" y="3515"/>
                  </a:cubicBezTo>
                  <a:cubicBezTo>
                    <a:pt x="24512" y="3488"/>
                    <a:pt x="24529" y="3461"/>
                    <a:pt x="24547" y="3433"/>
                  </a:cubicBezTo>
                  <a:cubicBezTo>
                    <a:pt x="24556" y="3428"/>
                    <a:pt x="24564" y="3424"/>
                    <a:pt x="24573" y="3418"/>
                  </a:cubicBezTo>
                  <a:close/>
                  <a:moveTo>
                    <a:pt x="21997" y="3965"/>
                  </a:moveTo>
                  <a:lnTo>
                    <a:pt x="21997" y="3965"/>
                  </a:lnTo>
                  <a:cubicBezTo>
                    <a:pt x="22303" y="5454"/>
                    <a:pt x="22303" y="7001"/>
                    <a:pt x="22267" y="8517"/>
                  </a:cubicBezTo>
                  <a:cubicBezTo>
                    <a:pt x="22104" y="8166"/>
                    <a:pt x="21955" y="7808"/>
                    <a:pt x="21860" y="7429"/>
                  </a:cubicBezTo>
                  <a:cubicBezTo>
                    <a:pt x="21748" y="6992"/>
                    <a:pt x="21690" y="6544"/>
                    <a:pt x="21692" y="6091"/>
                  </a:cubicBezTo>
                  <a:cubicBezTo>
                    <a:pt x="21697" y="5461"/>
                    <a:pt x="21799" y="4837"/>
                    <a:pt x="21868" y="4213"/>
                  </a:cubicBezTo>
                  <a:cubicBezTo>
                    <a:pt x="21873" y="4385"/>
                    <a:pt x="21877" y="4558"/>
                    <a:pt x="21880" y="4725"/>
                  </a:cubicBezTo>
                  <a:cubicBezTo>
                    <a:pt x="21881" y="5146"/>
                    <a:pt x="21883" y="5566"/>
                    <a:pt x="21895" y="5985"/>
                  </a:cubicBezTo>
                  <a:cubicBezTo>
                    <a:pt x="21908" y="6381"/>
                    <a:pt x="21929" y="6775"/>
                    <a:pt x="21976" y="7168"/>
                  </a:cubicBezTo>
                  <a:cubicBezTo>
                    <a:pt x="22002" y="7377"/>
                    <a:pt x="22037" y="7584"/>
                    <a:pt x="22076" y="7792"/>
                  </a:cubicBezTo>
                  <a:cubicBezTo>
                    <a:pt x="22117" y="8001"/>
                    <a:pt x="22192" y="8197"/>
                    <a:pt x="22251" y="8400"/>
                  </a:cubicBezTo>
                  <a:cubicBezTo>
                    <a:pt x="22253" y="8404"/>
                    <a:pt x="22257" y="8405"/>
                    <a:pt x="22260" y="8405"/>
                  </a:cubicBezTo>
                  <a:cubicBezTo>
                    <a:pt x="22264" y="8405"/>
                    <a:pt x="22268" y="8402"/>
                    <a:pt x="22266" y="8397"/>
                  </a:cubicBezTo>
                  <a:cubicBezTo>
                    <a:pt x="22220" y="8191"/>
                    <a:pt x="22202" y="7978"/>
                    <a:pt x="22168" y="7768"/>
                  </a:cubicBezTo>
                  <a:cubicBezTo>
                    <a:pt x="22135" y="7565"/>
                    <a:pt x="22110" y="7361"/>
                    <a:pt x="22088" y="7155"/>
                  </a:cubicBezTo>
                  <a:cubicBezTo>
                    <a:pt x="22046" y="6751"/>
                    <a:pt x="22023" y="6345"/>
                    <a:pt x="22010" y="5937"/>
                  </a:cubicBezTo>
                  <a:cubicBezTo>
                    <a:pt x="21997" y="5524"/>
                    <a:pt x="21996" y="5112"/>
                    <a:pt x="21995" y="4700"/>
                  </a:cubicBezTo>
                  <a:cubicBezTo>
                    <a:pt x="21993" y="4458"/>
                    <a:pt x="22002" y="4211"/>
                    <a:pt x="21997" y="3965"/>
                  </a:cubicBezTo>
                  <a:close/>
                  <a:moveTo>
                    <a:pt x="4284" y="5312"/>
                  </a:moveTo>
                  <a:cubicBezTo>
                    <a:pt x="4294" y="5312"/>
                    <a:pt x="4304" y="5314"/>
                    <a:pt x="4312" y="5314"/>
                  </a:cubicBezTo>
                  <a:cubicBezTo>
                    <a:pt x="4578" y="5678"/>
                    <a:pt x="4938" y="5976"/>
                    <a:pt x="5289" y="6250"/>
                  </a:cubicBezTo>
                  <a:cubicBezTo>
                    <a:pt x="5667" y="6550"/>
                    <a:pt x="6058" y="6833"/>
                    <a:pt x="6455" y="7107"/>
                  </a:cubicBezTo>
                  <a:cubicBezTo>
                    <a:pt x="7185" y="7617"/>
                    <a:pt x="7940" y="8090"/>
                    <a:pt x="8711" y="8533"/>
                  </a:cubicBezTo>
                  <a:cubicBezTo>
                    <a:pt x="7133" y="7980"/>
                    <a:pt x="5709" y="7021"/>
                    <a:pt x="4579" y="5789"/>
                  </a:cubicBezTo>
                  <a:cubicBezTo>
                    <a:pt x="4474" y="5636"/>
                    <a:pt x="4375" y="5476"/>
                    <a:pt x="4284" y="5312"/>
                  </a:cubicBezTo>
                  <a:close/>
                  <a:moveTo>
                    <a:pt x="21692" y="3468"/>
                  </a:moveTo>
                  <a:lnTo>
                    <a:pt x="21692" y="3468"/>
                  </a:lnTo>
                  <a:cubicBezTo>
                    <a:pt x="21691" y="3474"/>
                    <a:pt x="21688" y="3479"/>
                    <a:pt x="21685" y="3485"/>
                  </a:cubicBezTo>
                  <a:cubicBezTo>
                    <a:pt x="21626" y="3660"/>
                    <a:pt x="21600" y="3857"/>
                    <a:pt x="21569" y="4041"/>
                  </a:cubicBezTo>
                  <a:cubicBezTo>
                    <a:pt x="21504" y="4423"/>
                    <a:pt x="21455" y="4806"/>
                    <a:pt x="21434" y="5192"/>
                  </a:cubicBezTo>
                  <a:cubicBezTo>
                    <a:pt x="21393" y="5968"/>
                    <a:pt x="21461" y="6748"/>
                    <a:pt x="21675" y="7494"/>
                  </a:cubicBezTo>
                  <a:cubicBezTo>
                    <a:pt x="21789" y="7890"/>
                    <a:pt x="21934" y="8339"/>
                    <a:pt x="22178" y="8675"/>
                  </a:cubicBezTo>
                  <a:cubicBezTo>
                    <a:pt x="22185" y="8686"/>
                    <a:pt x="22195" y="8690"/>
                    <a:pt x="22204" y="8690"/>
                  </a:cubicBezTo>
                  <a:cubicBezTo>
                    <a:pt x="22216" y="8690"/>
                    <a:pt x="22227" y="8683"/>
                    <a:pt x="22232" y="8672"/>
                  </a:cubicBezTo>
                  <a:cubicBezTo>
                    <a:pt x="22244" y="8689"/>
                    <a:pt x="22256" y="8710"/>
                    <a:pt x="22267" y="8730"/>
                  </a:cubicBezTo>
                  <a:cubicBezTo>
                    <a:pt x="22210" y="8700"/>
                    <a:pt x="22154" y="8672"/>
                    <a:pt x="22097" y="8642"/>
                  </a:cubicBezTo>
                  <a:cubicBezTo>
                    <a:pt x="21206" y="7408"/>
                    <a:pt x="20901" y="5819"/>
                    <a:pt x="21335" y="4346"/>
                  </a:cubicBezTo>
                  <a:cubicBezTo>
                    <a:pt x="21423" y="4047"/>
                    <a:pt x="21543" y="3749"/>
                    <a:pt x="21692" y="3468"/>
                  </a:cubicBezTo>
                  <a:close/>
                  <a:moveTo>
                    <a:pt x="4842" y="6152"/>
                  </a:moveTo>
                  <a:cubicBezTo>
                    <a:pt x="5958" y="7337"/>
                    <a:pt x="7374" y="8218"/>
                    <a:pt x="8929" y="8720"/>
                  </a:cubicBezTo>
                  <a:cubicBezTo>
                    <a:pt x="8935" y="8742"/>
                    <a:pt x="8942" y="8760"/>
                    <a:pt x="8949" y="8780"/>
                  </a:cubicBezTo>
                  <a:cubicBezTo>
                    <a:pt x="8862" y="8763"/>
                    <a:pt x="8777" y="8743"/>
                    <a:pt x="8689" y="8722"/>
                  </a:cubicBezTo>
                  <a:cubicBezTo>
                    <a:pt x="8484" y="8671"/>
                    <a:pt x="8282" y="8608"/>
                    <a:pt x="8084" y="8537"/>
                  </a:cubicBezTo>
                  <a:cubicBezTo>
                    <a:pt x="7685" y="8395"/>
                    <a:pt x="7298" y="8217"/>
                    <a:pt x="6933" y="8001"/>
                  </a:cubicBezTo>
                  <a:cubicBezTo>
                    <a:pt x="6211" y="7580"/>
                    <a:pt x="5567" y="7028"/>
                    <a:pt x="5029" y="6388"/>
                  </a:cubicBezTo>
                  <a:cubicBezTo>
                    <a:pt x="4965" y="6311"/>
                    <a:pt x="4901" y="6232"/>
                    <a:pt x="4842" y="6152"/>
                  </a:cubicBezTo>
                  <a:close/>
                  <a:moveTo>
                    <a:pt x="2815" y="9970"/>
                  </a:moveTo>
                  <a:cubicBezTo>
                    <a:pt x="2839" y="9970"/>
                    <a:pt x="2863" y="9970"/>
                    <a:pt x="2887" y="9970"/>
                  </a:cubicBezTo>
                  <a:cubicBezTo>
                    <a:pt x="3348" y="9976"/>
                    <a:pt x="3809" y="10027"/>
                    <a:pt x="4251" y="10156"/>
                  </a:cubicBezTo>
                  <a:cubicBezTo>
                    <a:pt x="4476" y="10221"/>
                    <a:pt x="4695" y="10309"/>
                    <a:pt x="4903" y="10419"/>
                  </a:cubicBezTo>
                  <a:cubicBezTo>
                    <a:pt x="5064" y="10504"/>
                    <a:pt x="5220" y="10604"/>
                    <a:pt x="5333" y="10749"/>
                  </a:cubicBezTo>
                  <a:cubicBezTo>
                    <a:pt x="4552" y="10539"/>
                    <a:pt x="3759" y="10370"/>
                    <a:pt x="2956" y="10274"/>
                  </a:cubicBezTo>
                  <a:cubicBezTo>
                    <a:pt x="2655" y="10237"/>
                    <a:pt x="2351" y="10217"/>
                    <a:pt x="2047" y="10217"/>
                  </a:cubicBezTo>
                  <a:cubicBezTo>
                    <a:pt x="1922" y="10217"/>
                    <a:pt x="1797" y="10220"/>
                    <a:pt x="1672" y="10227"/>
                  </a:cubicBezTo>
                  <a:cubicBezTo>
                    <a:pt x="1440" y="10240"/>
                    <a:pt x="1206" y="10266"/>
                    <a:pt x="975" y="10266"/>
                  </a:cubicBezTo>
                  <a:cubicBezTo>
                    <a:pt x="844" y="10266"/>
                    <a:pt x="715" y="10258"/>
                    <a:pt x="587" y="10234"/>
                  </a:cubicBezTo>
                  <a:cubicBezTo>
                    <a:pt x="575" y="10233"/>
                    <a:pt x="565" y="10228"/>
                    <a:pt x="557" y="10227"/>
                  </a:cubicBezTo>
                  <a:cubicBezTo>
                    <a:pt x="540" y="10217"/>
                    <a:pt x="523" y="10204"/>
                    <a:pt x="507" y="10193"/>
                  </a:cubicBezTo>
                  <a:cubicBezTo>
                    <a:pt x="1274" y="10101"/>
                    <a:pt x="2039" y="9970"/>
                    <a:pt x="2815" y="9970"/>
                  </a:cubicBezTo>
                  <a:close/>
                  <a:moveTo>
                    <a:pt x="2063" y="10336"/>
                  </a:moveTo>
                  <a:cubicBezTo>
                    <a:pt x="2328" y="10336"/>
                    <a:pt x="2593" y="10349"/>
                    <a:pt x="2857" y="10373"/>
                  </a:cubicBezTo>
                  <a:cubicBezTo>
                    <a:pt x="3646" y="10440"/>
                    <a:pt x="4413" y="10630"/>
                    <a:pt x="5186" y="10799"/>
                  </a:cubicBezTo>
                  <a:cubicBezTo>
                    <a:pt x="5143" y="10799"/>
                    <a:pt x="5100" y="10799"/>
                    <a:pt x="5057" y="10799"/>
                  </a:cubicBezTo>
                  <a:cubicBezTo>
                    <a:pt x="3755" y="10799"/>
                    <a:pt x="2458" y="10655"/>
                    <a:pt x="1188" y="10376"/>
                  </a:cubicBezTo>
                  <a:cubicBezTo>
                    <a:pt x="1317" y="10369"/>
                    <a:pt x="1446" y="10360"/>
                    <a:pt x="1574" y="10352"/>
                  </a:cubicBezTo>
                  <a:cubicBezTo>
                    <a:pt x="1737" y="10341"/>
                    <a:pt x="1900" y="10336"/>
                    <a:pt x="2063" y="10336"/>
                  </a:cubicBezTo>
                  <a:close/>
                  <a:moveTo>
                    <a:pt x="858" y="10419"/>
                  </a:moveTo>
                  <a:lnTo>
                    <a:pt x="858" y="10419"/>
                  </a:lnTo>
                  <a:cubicBezTo>
                    <a:pt x="2247" y="10743"/>
                    <a:pt x="3665" y="10909"/>
                    <a:pt x="5091" y="10931"/>
                  </a:cubicBezTo>
                  <a:cubicBezTo>
                    <a:pt x="4703" y="11181"/>
                    <a:pt x="4239" y="11266"/>
                    <a:pt x="3774" y="11266"/>
                  </a:cubicBezTo>
                  <a:cubicBezTo>
                    <a:pt x="3492" y="11266"/>
                    <a:pt x="3209" y="11235"/>
                    <a:pt x="2942" y="11189"/>
                  </a:cubicBezTo>
                  <a:cubicBezTo>
                    <a:pt x="2204" y="11063"/>
                    <a:pt x="1500" y="10799"/>
                    <a:pt x="858" y="10419"/>
                  </a:cubicBezTo>
                  <a:close/>
                  <a:moveTo>
                    <a:pt x="990" y="10658"/>
                  </a:moveTo>
                  <a:lnTo>
                    <a:pt x="990" y="10658"/>
                  </a:lnTo>
                  <a:cubicBezTo>
                    <a:pt x="1630" y="11007"/>
                    <a:pt x="2329" y="11246"/>
                    <a:pt x="3050" y="11352"/>
                  </a:cubicBezTo>
                  <a:cubicBezTo>
                    <a:pt x="3282" y="11386"/>
                    <a:pt x="3524" y="11407"/>
                    <a:pt x="3766" y="11407"/>
                  </a:cubicBezTo>
                  <a:cubicBezTo>
                    <a:pt x="3945" y="11407"/>
                    <a:pt x="4123" y="11395"/>
                    <a:pt x="4298" y="11368"/>
                  </a:cubicBezTo>
                  <a:lnTo>
                    <a:pt x="4298" y="11368"/>
                  </a:lnTo>
                  <a:cubicBezTo>
                    <a:pt x="4183" y="11423"/>
                    <a:pt x="4068" y="11481"/>
                    <a:pt x="3958" y="11544"/>
                  </a:cubicBezTo>
                  <a:cubicBezTo>
                    <a:pt x="3909" y="11569"/>
                    <a:pt x="3863" y="11598"/>
                    <a:pt x="3816" y="11626"/>
                  </a:cubicBezTo>
                  <a:cubicBezTo>
                    <a:pt x="3645" y="11662"/>
                    <a:pt x="3472" y="11682"/>
                    <a:pt x="3298" y="11682"/>
                  </a:cubicBezTo>
                  <a:cubicBezTo>
                    <a:pt x="3142" y="11682"/>
                    <a:pt x="2984" y="11666"/>
                    <a:pt x="2827" y="11632"/>
                  </a:cubicBezTo>
                  <a:cubicBezTo>
                    <a:pt x="2133" y="11481"/>
                    <a:pt x="1553" y="11078"/>
                    <a:pt x="990" y="10658"/>
                  </a:cubicBezTo>
                  <a:close/>
                  <a:moveTo>
                    <a:pt x="29081" y="8227"/>
                  </a:moveTo>
                  <a:lnTo>
                    <a:pt x="29081" y="8227"/>
                  </a:lnTo>
                  <a:cubicBezTo>
                    <a:pt x="29060" y="8356"/>
                    <a:pt x="29097" y="9041"/>
                    <a:pt x="29087" y="9136"/>
                  </a:cubicBezTo>
                  <a:cubicBezTo>
                    <a:pt x="29053" y="9441"/>
                    <a:pt x="28986" y="9743"/>
                    <a:pt x="28898" y="10037"/>
                  </a:cubicBezTo>
                  <a:cubicBezTo>
                    <a:pt x="28722" y="10617"/>
                    <a:pt x="28480" y="11122"/>
                    <a:pt x="28190" y="11653"/>
                  </a:cubicBezTo>
                  <a:cubicBezTo>
                    <a:pt x="28095" y="11827"/>
                    <a:pt x="27996" y="11999"/>
                    <a:pt x="27892" y="12169"/>
                  </a:cubicBezTo>
                  <a:cubicBezTo>
                    <a:pt x="28446" y="10980"/>
                    <a:pt x="28799" y="9706"/>
                    <a:pt x="28964" y="8404"/>
                  </a:cubicBezTo>
                  <a:cubicBezTo>
                    <a:pt x="29003" y="8347"/>
                    <a:pt x="29040" y="8288"/>
                    <a:pt x="29081" y="8227"/>
                  </a:cubicBezTo>
                  <a:close/>
                  <a:moveTo>
                    <a:pt x="18797" y="8895"/>
                  </a:moveTo>
                  <a:lnTo>
                    <a:pt x="18797" y="8895"/>
                  </a:lnTo>
                  <a:cubicBezTo>
                    <a:pt x="19481" y="9894"/>
                    <a:pt x="19974" y="11009"/>
                    <a:pt x="20245" y="12188"/>
                  </a:cubicBezTo>
                  <a:cubicBezTo>
                    <a:pt x="20047" y="11798"/>
                    <a:pt x="19845" y="11412"/>
                    <a:pt x="19630" y="11029"/>
                  </a:cubicBezTo>
                  <a:cubicBezTo>
                    <a:pt x="19377" y="10577"/>
                    <a:pt x="19123" y="10115"/>
                    <a:pt x="18831" y="9688"/>
                  </a:cubicBezTo>
                  <a:cubicBezTo>
                    <a:pt x="18839" y="9452"/>
                    <a:pt x="18832" y="9217"/>
                    <a:pt x="18809" y="8980"/>
                  </a:cubicBezTo>
                  <a:cubicBezTo>
                    <a:pt x="18805" y="8952"/>
                    <a:pt x="18801" y="8923"/>
                    <a:pt x="18797" y="8895"/>
                  </a:cubicBezTo>
                  <a:close/>
                  <a:moveTo>
                    <a:pt x="28847" y="8387"/>
                  </a:moveTo>
                  <a:lnTo>
                    <a:pt x="28847" y="8388"/>
                  </a:lnTo>
                  <a:cubicBezTo>
                    <a:pt x="28403" y="9005"/>
                    <a:pt x="28110" y="9722"/>
                    <a:pt x="27868" y="10440"/>
                  </a:cubicBezTo>
                  <a:cubicBezTo>
                    <a:pt x="27729" y="10851"/>
                    <a:pt x="27587" y="11267"/>
                    <a:pt x="27478" y="11687"/>
                  </a:cubicBezTo>
                  <a:cubicBezTo>
                    <a:pt x="27434" y="11856"/>
                    <a:pt x="27402" y="12027"/>
                    <a:pt x="27386" y="12199"/>
                  </a:cubicBezTo>
                  <a:cubicBezTo>
                    <a:pt x="27288" y="11602"/>
                    <a:pt x="27314" y="10992"/>
                    <a:pt x="27481" y="10403"/>
                  </a:cubicBezTo>
                  <a:cubicBezTo>
                    <a:pt x="27712" y="9607"/>
                    <a:pt x="28200" y="8899"/>
                    <a:pt x="28847" y="8387"/>
                  </a:cubicBezTo>
                  <a:close/>
                  <a:moveTo>
                    <a:pt x="18822" y="9908"/>
                  </a:moveTo>
                  <a:cubicBezTo>
                    <a:pt x="19056" y="10302"/>
                    <a:pt x="19302" y="10688"/>
                    <a:pt x="19533" y="11083"/>
                  </a:cubicBezTo>
                  <a:cubicBezTo>
                    <a:pt x="19784" y="11515"/>
                    <a:pt x="20032" y="11949"/>
                    <a:pt x="20269" y="12391"/>
                  </a:cubicBezTo>
                  <a:cubicBezTo>
                    <a:pt x="20181" y="12300"/>
                    <a:pt x="20096" y="12206"/>
                    <a:pt x="20015" y="12111"/>
                  </a:cubicBezTo>
                  <a:cubicBezTo>
                    <a:pt x="19847" y="11910"/>
                    <a:pt x="19685" y="11704"/>
                    <a:pt x="19536" y="11491"/>
                  </a:cubicBezTo>
                  <a:cubicBezTo>
                    <a:pt x="19397" y="11293"/>
                    <a:pt x="19265" y="11087"/>
                    <a:pt x="19141" y="10877"/>
                  </a:cubicBezTo>
                  <a:cubicBezTo>
                    <a:pt x="19015" y="10665"/>
                    <a:pt x="18912" y="10440"/>
                    <a:pt x="18790" y="10227"/>
                  </a:cubicBezTo>
                  <a:cubicBezTo>
                    <a:pt x="18804" y="10121"/>
                    <a:pt x="18815" y="10014"/>
                    <a:pt x="18822" y="9908"/>
                  </a:cubicBezTo>
                  <a:close/>
                  <a:moveTo>
                    <a:pt x="18646" y="8103"/>
                  </a:moveTo>
                  <a:cubicBezTo>
                    <a:pt x="19685" y="8910"/>
                    <a:pt x="20274" y="10172"/>
                    <a:pt x="20387" y="11494"/>
                  </a:cubicBezTo>
                  <a:cubicBezTo>
                    <a:pt x="20414" y="11800"/>
                    <a:pt x="20413" y="12107"/>
                    <a:pt x="20397" y="12412"/>
                  </a:cubicBezTo>
                  <a:cubicBezTo>
                    <a:pt x="20130" y="11043"/>
                    <a:pt x="19574" y="9735"/>
                    <a:pt x="18756" y="8603"/>
                  </a:cubicBezTo>
                  <a:cubicBezTo>
                    <a:pt x="18726" y="8434"/>
                    <a:pt x="18690" y="8268"/>
                    <a:pt x="18646" y="8103"/>
                  </a:cubicBezTo>
                  <a:close/>
                  <a:moveTo>
                    <a:pt x="18758" y="10426"/>
                  </a:moveTo>
                  <a:cubicBezTo>
                    <a:pt x="18844" y="10597"/>
                    <a:pt x="18947" y="10766"/>
                    <a:pt x="19045" y="10928"/>
                  </a:cubicBezTo>
                  <a:cubicBezTo>
                    <a:pt x="19178" y="11149"/>
                    <a:pt x="19322" y="11366"/>
                    <a:pt x="19471" y="11576"/>
                  </a:cubicBezTo>
                  <a:cubicBezTo>
                    <a:pt x="19611" y="11774"/>
                    <a:pt x="19756" y="11965"/>
                    <a:pt x="19910" y="12151"/>
                  </a:cubicBezTo>
                  <a:cubicBezTo>
                    <a:pt x="19997" y="12256"/>
                    <a:pt x="20085" y="12364"/>
                    <a:pt x="20177" y="12469"/>
                  </a:cubicBezTo>
                  <a:cubicBezTo>
                    <a:pt x="19909" y="12281"/>
                    <a:pt x="19662" y="12064"/>
                    <a:pt x="19444" y="11816"/>
                  </a:cubicBezTo>
                  <a:cubicBezTo>
                    <a:pt x="19285" y="11636"/>
                    <a:pt x="19141" y="11442"/>
                    <a:pt x="19011" y="11239"/>
                  </a:cubicBezTo>
                  <a:cubicBezTo>
                    <a:pt x="18905" y="11071"/>
                    <a:pt x="18818" y="10895"/>
                    <a:pt x="18702" y="10736"/>
                  </a:cubicBezTo>
                  <a:cubicBezTo>
                    <a:pt x="18724" y="10633"/>
                    <a:pt x="18740" y="10529"/>
                    <a:pt x="18758" y="10426"/>
                  </a:cubicBezTo>
                  <a:close/>
                  <a:moveTo>
                    <a:pt x="30095" y="10404"/>
                  </a:moveTo>
                  <a:cubicBezTo>
                    <a:pt x="30298" y="10404"/>
                    <a:pt x="30500" y="10429"/>
                    <a:pt x="30699" y="10480"/>
                  </a:cubicBezTo>
                  <a:cubicBezTo>
                    <a:pt x="30798" y="10504"/>
                    <a:pt x="30903" y="10531"/>
                    <a:pt x="30995" y="10576"/>
                  </a:cubicBezTo>
                  <a:cubicBezTo>
                    <a:pt x="31019" y="10589"/>
                    <a:pt x="31052" y="10609"/>
                    <a:pt x="31076" y="10633"/>
                  </a:cubicBezTo>
                  <a:lnTo>
                    <a:pt x="31073" y="10637"/>
                  </a:lnTo>
                  <a:cubicBezTo>
                    <a:pt x="30932" y="10653"/>
                    <a:pt x="30780" y="10702"/>
                    <a:pt x="30649" y="10739"/>
                  </a:cubicBezTo>
                  <a:cubicBezTo>
                    <a:pt x="30473" y="10789"/>
                    <a:pt x="30302" y="10853"/>
                    <a:pt x="30133" y="10922"/>
                  </a:cubicBezTo>
                  <a:cubicBezTo>
                    <a:pt x="29791" y="11063"/>
                    <a:pt x="29460" y="11233"/>
                    <a:pt x="29148" y="11432"/>
                  </a:cubicBezTo>
                  <a:cubicBezTo>
                    <a:pt x="28843" y="11626"/>
                    <a:pt x="28556" y="11846"/>
                    <a:pt x="28293" y="12094"/>
                  </a:cubicBezTo>
                  <a:cubicBezTo>
                    <a:pt x="28162" y="12218"/>
                    <a:pt x="28039" y="12345"/>
                    <a:pt x="27919" y="12477"/>
                  </a:cubicBezTo>
                  <a:cubicBezTo>
                    <a:pt x="28253" y="11924"/>
                    <a:pt x="28572" y="11349"/>
                    <a:pt x="28815" y="10753"/>
                  </a:cubicBezTo>
                  <a:cubicBezTo>
                    <a:pt x="29184" y="10538"/>
                    <a:pt x="29602" y="10416"/>
                    <a:pt x="30033" y="10404"/>
                  </a:cubicBezTo>
                  <a:cubicBezTo>
                    <a:pt x="30054" y="10404"/>
                    <a:pt x="30074" y="10404"/>
                    <a:pt x="30095" y="10404"/>
                  </a:cubicBezTo>
                  <a:close/>
                  <a:moveTo>
                    <a:pt x="18025" y="7669"/>
                  </a:moveTo>
                  <a:cubicBezTo>
                    <a:pt x="18039" y="7672"/>
                    <a:pt x="18052" y="7673"/>
                    <a:pt x="18066" y="7675"/>
                  </a:cubicBezTo>
                  <a:cubicBezTo>
                    <a:pt x="18066" y="7682"/>
                    <a:pt x="18070" y="7686"/>
                    <a:pt x="18070" y="7689"/>
                  </a:cubicBezTo>
                  <a:cubicBezTo>
                    <a:pt x="18187" y="8150"/>
                    <a:pt x="18285" y="8608"/>
                    <a:pt x="18307" y="9085"/>
                  </a:cubicBezTo>
                  <a:cubicBezTo>
                    <a:pt x="18329" y="9547"/>
                    <a:pt x="18294" y="10013"/>
                    <a:pt x="18208" y="10467"/>
                  </a:cubicBezTo>
                  <a:cubicBezTo>
                    <a:pt x="18123" y="10922"/>
                    <a:pt x="17987" y="11371"/>
                    <a:pt x="17804" y="11799"/>
                  </a:cubicBezTo>
                  <a:cubicBezTo>
                    <a:pt x="17711" y="12016"/>
                    <a:pt x="17605" y="12229"/>
                    <a:pt x="17490" y="12437"/>
                  </a:cubicBezTo>
                  <a:cubicBezTo>
                    <a:pt x="17433" y="12538"/>
                    <a:pt x="17378" y="12639"/>
                    <a:pt x="17327" y="12743"/>
                  </a:cubicBezTo>
                  <a:cubicBezTo>
                    <a:pt x="17443" y="11058"/>
                    <a:pt x="17697" y="9397"/>
                    <a:pt x="18059" y="7748"/>
                  </a:cubicBezTo>
                  <a:cubicBezTo>
                    <a:pt x="18066" y="7713"/>
                    <a:pt x="18046" y="7687"/>
                    <a:pt x="18019" y="7675"/>
                  </a:cubicBezTo>
                  <a:lnTo>
                    <a:pt x="18025" y="7669"/>
                  </a:lnTo>
                  <a:close/>
                  <a:moveTo>
                    <a:pt x="28810" y="8659"/>
                  </a:moveTo>
                  <a:cubicBezTo>
                    <a:pt x="28612" y="10057"/>
                    <a:pt x="28189" y="11412"/>
                    <a:pt x="27578" y="12686"/>
                  </a:cubicBezTo>
                  <a:cubicBezTo>
                    <a:pt x="27576" y="12687"/>
                    <a:pt x="27578" y="12689"/>
                    <a:pt x="27578" y="12690"/>
                  </a:cubicBezTo>
                  <a:cubicBezTo>
                    <a:pt x="27559" y="12721"/>
                    <a:pt x="27542" y="12751"/>
                    <a:pt x="27522" y="12779"/>
                  </a:cubicBezTo>
                  <a:cubicBezTo>
                    <a:pt x="27448" y="12395"/>
                    <a:pt x="27514" y="12006"/>
                    <a:pt x="27619" y="11632"/>
                  </a:cubicBezTo>
                  <a:cubicBezTo>
                    <a:pt x="27729" y="11233"/>
                    <a:pt x="27870" y="10841"/>
                    <a:pt x="28009" y="10453"/>
                  </a:cubicBezTo>
                  <a:cubicBezTo>
                    <a:pt x="28229" y="9833"/>
                    <a:pt x="28480" y="9227"/>
                    <a:pt x="28810" y="8659"/>
                  </a:cubicBezTo>
                  <a:close/>
                  <a:moveTo>
                    <a:pt x="30953" y="10755"/>
                  </a:moveTo>
                  <a:lnTo>
                    <a:pt x="30953" y="10755"/>
                  </a:lnTo>
                  <a:cubicBezTo>
                    <a:pt x="30754" y="10958"/>
                    <a:pt x="30563" y="11165"/>
                    <a:pt x="30350" y="11355"/>
                  </a:cubicBezTo>
                  <a:cubicBezTo>
                    <a:pt x="30077" y="11596"/>
                    <a:pt x="29784" y="11809"/>
                    <a:pt x="29477" y="12001"/>
                  </a:cubicBezTo>
                  <a:cubicBezTo>
                    <a:pt x="29174" y="12189"/>
                    <a:pt x="28857" y="12357"/>
                    <a:pt x="28532" y="12506"/>
                  </a:cubicBezTo>
                  <a:cubicBezTo>
                    <a:pt x="28378" y="12579"/>
                    <a:pt x="28220" y="12646"/>
                    <a:pt x="28061" y="12710"/>
                  </a:cubicBezTo>
                  <a:cubicBezTo>
                    <a:pt x="27993" y="12737"/>
                    <a:pt x="27914" y="12761"/>
                    <a:pt x="27834" y="12788"/>
                  </a:cubicBezTo>
                  <a:cubicBezTo>
                    <a:pt x="27890" y="12721"/>
                    <a:pt x="27942" y="12655"/>
                    <a:pt x="27999" y="12591"/>
                  </a:cubicBezTo>
                  <a:cubicBezTo>
                    <a:pt x="28112" y="12466"/>
                    <a:pt x="28233" y="12342"/>
                    <a:pt x="28358" y="12226"/>
                  </a:cubicBezTo>
                  <a:cubicBezTo>
                    <a:pt x="28627" y="11972"/>
                    <a:pt x="28920" y="11742"/>
                    <a:pt x="29230" y="11538"/>
                  </a:cubicBezTo>
                  <a:cubicBezTo>
                    <a:pt x="29528" y="11342"/>
                    <a:pt x="29842" y="11175"/>
                    <a:pt x="30168" y="11033"/>
                  </a:cubicBezTo>
                  <a:cubicBezTo>
                    <a:pt x="30340" y="10958"/>
                    <a:pt x="30516" y="10894"/>
                    <a:pt x="30693" y="10834"/>
                  </a:cubicBezTo>
                  <a:cubicBezTo>
                    <a:pt x="30775" y="10806"/>
                    <a:pt x="30863" y="10780"/>
                    <a:pt x="30953" y="10755"/>
                  </a:cubicBezTo>
                  <a:close/>
                  <a:moveTo>
                    <a:pt x="18198" y="7802"/>
                  </a:moveTo>
                  <a:lnTo>
                    <a:pt x="18198" y="7802"/>
                  </a:lnTo>
                  <a:cubicBezTo>
                    <a:pt x="18250" y="7836"/>
                    <a:pt x="18306" y="7866"/>
                    <a:pt x="18358" y="7900"/>
                  </a:cubicBezTo>
                  <a:cubicBezTo>
                    <a:pt x="18825" y="9311"/>
                    <a:pt x="18653" y="10901"/>
                    <a:pt x="17914" y="12191"/>
                  </a:cubicBezTo>
                  <a:cubicBezTo>
                    <a:pt x="17755" y="12467"/>
                    <a:pt x="17569" y="12724"/>
                    <a:pt x="17364" y="12964"/>
                  </a:cubicBezTo>
                  <a:cubicBezTo>
                    <a:pt x="17482" y="12643"/>
                    <a:pt x="17687" y="12348"/>
                    <a:pt x="17829" y="12040"/>
                  </a:cubicBezTo>
                  <a:cubicBezTo>
                    <a:pt x="17978" y="11715"/>
                    <a:pt x="18102" y="11378"/>
                    <a:pt x="18198" y="11034"/>
                  </a:cubicBezTo>
                  <a:cubicBezTo>
                    <a:pt x="18391" y="10332"/>
                    <a:pt x="18469" y="9594"/>
                    <a:pt x="18405" y="8869"/>
                  </a:cubicBezTo>
                  <a:cubicBezTo>
                    <a:pt x="18372" y="8510"/>
                    <a:pt x="18313" y="8147"/>
                    <a:pt x="18198" y="7802"/>
                  </a:cubicBezTo>
                  <a:close/>
                  <a:moveTo>
                    <a:pt x="31112" y="10702"/>
                  </a:moveTo>
                  <a:cubicBezTo>
                    <a:pt x="31115" y="10768"/>
                    <a:pt x="31068" y="10836"/>
                    <a:pt x="31035" y="10888"/>
                  </a:cubicBezTo>
                  <a:cubicBezTo>
                    <a:pt x="30560" y="11707"/>
                    <a:pt x="29980" y="12584"/>
                    <a:pt x="29047" y="12917"/>
                  </a:cubicBezTo>
                  <a:cubicBezTo>
                    <a:pt x="28821" y="12997"/>
                    <a:pt x="28583" y="13042"/>
                    <a:pt x="28346" y="13042"/>
                  </a:cubicBezTo>
                  <a:cubicBezTo>
                    <a:pt x="28165" y="13042"/>
                    <a:pt x="27985" y="13016"/>
                    <a:pt x="27812" y="12960"/>
                  </a:cubicBezTo>
                  <a:cubicBezTo>
                    <a:pt x="27914" y="12924"/>
                    <a:pt x="28017" y="12873"/>
                    <a:pt x="28105" y="12838"/>
                  </a:cubicBezTo>
                  <a:cubicBezTo>
                    <a:pt x="28271" y="12771"/>
                    <a:pt x="28436" y="12700"/>
                    <a:pt x="28599" y="12625"/>
                  </a:cubicBezTo>
                  <a:cubicBezTo>
                    <a:pt x="28935" y="12469"/>
                    <a:pt x="29266" y="12293"/>
                    <a:pt x="29579" y="12094"/>
                  </a:cubicBezTo>
                  <a:cubicBezTo>
                    <a:pt x="29883" y="11903"/>
                    <a:pt x="30174" y="11688"/>
                    <a:pt x="30443" y="11449"/>
                  </a:cubicBezTo>
                  <a:cubicBezTo>
                    <a:pt x="30686" y="11233"/>
                    <a:pt x="30922" y="10992"/>
                    <a:pt x="31086" y="10711"/>
                  </a:cubicBezTo>
                  <a:cubicBezTo>
                    <a:pt x="31096" y="10708"/>
                    <a:pt x="31105" y="10705"/>
                    <a:pt x="31112" y="10702"/>
                  </a:cubicBezTo>
                  <a:close/>
                  <a:moveTo>
                    <a:pt x="17923" y="7780"/>
                  </a:moveTo>
                  <a:lnTo>
                    <a:pt x="17923" y="7780"/>
                  </a:lnTo>
                  <a:cubicBezTo>
                    <a:pt x="17518" y="9512"/>
                    <a:pt x="17283" y="11290"/>
                    <a:pt x="17181" y="13066"/>
                  </a:cubicBezTo>
                  <a:cubicBezTo>
                    <a:pt x="17025" y="12714"/>
                    <a:pt x="17036" y="12307"/>
                    <a:pt x="17035" y="11927"/>
                  </a:cubicBezTo>
                  <a:cubicBezTo>
                    <a:pt x="17032" y="11402"/>
                    <a:pt x="17035" y="10877"/>
                    <a:pt x="17079" y="10353"/>
                  </a:cubicBezTo>
                  <a:cubicBezTo>
                    <a:pt x="17123" y="9828"/>
                    <a:pt x="17212" y="9303"/>
                    <a:pt x="17379" y="8803"/>
                  </a:cubicBezTo>
                  <a:cubicBezTo>
                    <a:pt x="17503" y="8441"/>
                    <a:pt x="17667" y="8069"/>
                    <a:pt x="17923" y="7780"/>
                  </a:cubicBezTo>
                  <a:close/>
                  <a:moveTo>
                    <a:pt x="11701" y="8769"/>
                  </a:moveTo>
                  <a:cubicBezTo>
                    <a:pt x="12902" y="9957"/>
                    <a:pt x="13617" y="11610"/>
                    <a:pt x="13674" y="13300"/>
                  </a:cubicBezTo>
                  <a:cubicBezTo>
                    <a:pt x="13683" y="13634"/>
                    <a:pt x="13666" y="13966"/>
                    <a:pt x="13624" y="14296"/>
                  </a:cubicBezTo>
                  <a:cubicBezTo>
                    <a:pt x="13591" y="13703"/>
                    <a:pt x="13492" y="13127"/>
                    <a:pt x="13307" y="12554"/>
                  </a:cubicBezTo>
                  <a:cubicBezTo>
                    <a:pt x="13080" y="11856"/>
                    <a:pt x="12771" y="11186"/>
                    <a:pt x="12432" y="10534"/>
                  </a:cubicBezTo>
                  <a:cubicBezTo>
                    <a:pt x="12253" y="10187"/>
                    <a:pt x="12066" y="9845"/>
                    <a:pt x="11880" y="9505"/>
                  </a:cubicBezTo>
                  <a:cubicBezTo>
                    <a:pt x="11835" y="9257"/>
                    <a:pt x="11778" y="9010"/>
                    <a:pt x="11701" y="8769"/>
                  </a:cubicBezTo>
                  <a:close/>
                  <a:moveTo>
                    <a:pt x="11785" y="12340"/>
                  </a:moveTo>
                  <a:cubicBezTo>
                    <a:pt x="11845" y="12530"/>
                    <a:pt x="11934" y="12717"/>
                    <a:pt x="12014" y="12887"/>
                  </a:cubicBezTo>
                  <a:cubicBezTo>
                    <a:pt x="12136" y="13151"/>
                    <a:pt x="12279" y="13405"/>
                    <a:pt x="12442" y="13646"/>
                  </a:cubicBezTo>
                  <a:cubicBezTo>
                    <a:pt x="12595" y="13872"/>
                    <a:pt x="12761" y="14092"/>
                    <a:pt x="12941" y="14296"/>
                  </a:cubicBezTo>
                  <a:cubicBezTo>
                    <a:pt x="13031" y="14398"/>
                    <a:pt x="13127" y="14506"/>
                    <a:pt x="13228" y="14605"/>
                  </a:cubicBezTo>
                  <a:cubicBezTo>
                    <a:pt x="12956" y="14452"/>
                    <a:pt x="12700" y="14269"/>
                    <a:pt x="12466" y="14056"/>
                  </a:cubicBezTo>
                  <a:cubicBezTo>
                    <a:pt x="12286" y="13893"/>
                    <a:pt x="12121" y="13714"/>
                    <a:pt x="11972" y="13523"/>
                  </a:cubicBezTo>
                  <a:cubicBezTo>
                    <a:pt x="11829" y="13338"/>
                    <a:pt x="11711" y="13136"/>
                    <a:pt x="11577" y="12945"/>
                  </a:cubicBezTo>
                  <a:cubicBezTo>
                    <a:pt x="11660" y="12747"/>
                    <a:pt x="11726" y="12545"/>
                    <a:pt x="11785" y="12340"/>
                  </a:cubicBezTo>
                  <a:close/>
                  <a:moveTo>
                    <a:pt x="11385" y="8881"/>
                  </a:moveTo>
                  <a:lnTo>
                    <a:pt x="11385" y="8881"/>
                  </a:lnTo>
                  <a:cubicBezTo>
                    <a:pt x="11567" y="10538"/>
                    <a:pt x="11226" y="12242"/>
                    <a:pt x="10430" y="13707"/>
                  </a:cubicBezTo>
                  <a:cubicBezTo>
                    <a:pt x="10254" y="14027"/>
                    <a:pt x="10057" y="14332"/>
                    <a:pt x="9843" y="14625"/>
                  </a:cubicBezTo>
                  <a:cubicBezTo>
                    <a:pt x="10291" y="12697"/>
                    <a:pt x="10595" y="10707"/>
                    <a:pt x="11385" y="8881"/>
                  </a:cubicBezTo>
                  <a:close/>
                  <a:moveTo>
                    <a:pt x="11950" y="9935"/>
                  </a:moveTo>
                  <a:lnTo>
                    <a:pt x="11950" y="9935"/>
                  </a:lnTo>
                  <a:cubicBezTo>
                    <a:pt x="12319" y="10595"/>
                    <a:pt x="12672" y="11263"/>
                    <a:pt x="12957" y="11962"/>
                  </a:cubicBezTo>
                  <a:cubicBezTo>
                    <a:pt x="13298" y="12796"/>
                    <a:pt x="13567" y="13717"/>
                    <a:pt x="13576" y="14627"/>
                  </a:cubicBezTo>
                  <a:cubicBezTo>
                    <a:pt x="13570" y="14637"/>
                    <a:pt x="13570" y="14644"/>
                    <a:pt x="13569" y="14651"/>
                  </a:cubicBezTo>
                  <a:cubicBezTo>
                    <a:pt x="13475" y="14376"/>
                    <a:pt x="13383" y="14102"/>
                    <a:pt x="13271" y="13831"/>
                  </a:cubicBezTo>
                  <a:cubicBezTo>
                    <a:pt x="13137" y="13509"/>
                    <a:pt x="12994" y="13191"/>
                    <a:pt x="12839" y="12879"/>
                  </a:cubicBezTo>
                  <a:cubicBezTo>
                    <a:pt x="12689" y="12574"/>
                    <a:pt x="12530" y="12271"/>
                    <a:pt x="12361" y="11976"/>
                  </a:cubicBezTo>
                  <a:cubicBezTo>
                    <a:pt x="12272" y="11822"/>
                    <a:pt x="12182" y="11667"/>
                    <a:pt x="12090" y="11515"/>
                  </a:cubicBezTo>
                  <a:cubicBezTo>
                    <a:pt x="12050" y="11451"/>
                    <a:pt x="12014" y="11385"/>
                    <a:pt x="11974" y="11318"/>
                  </a:cubicBezTo>
                  <a:cubicBezTo>
                    <a:pt x="12016" y="10870"/>
                    <a:pt x="12008" y="10416"/>
                    <a:pt x="11953" y="9966"/>
                  </a:cubicBezTo>
                  <a:cubicBezTo>
                    <a:pt x="11951" y="9956"/>
                    <a:pt x="11950" y="9945"/>
                    <a:pt x="11950" y="9935"/>
                  </a:cubicBezTo>
                  <a:close/>
                  <a:moveTo>
                    <a:pt x="11948" y="11529"/>
                  </a:moveTo>
                  <a:cubicBezTo>
                    <a:pt x="11961" y="11552"/>
                    <a:pt x="11978" y="11573"/>
                    <a:pt x="11991" y="11596"/>
                  </a:cubicBezTo>
                  <a:cubicBezTo>
                    <a:pt x="12079" y="11742"/>
                    <a:pt x="12164" y="11888"/>
                    <a:pt x="12249" y="12036"/>
                  </a:cubicBezTo>
                  <a:cubicBezTo>
                    <a:pt x="12414" y="12325"/>
                    <a:pt x="12568" y="12619"/>
                    <a:pt x="12717" y="12917"/>
                  </a:cubicBezTo>
                  <a:cubicBezTo>
                    <a:pt x="12865" y="13215"/>
                    <a:pt x="13005" y="13517"/>
                    <a:pt x="13137" y="13822"/>
                  </a:cubicBezTo>
                  <a:cubicBezTo>
                    <a:pt x="13263" y="14112"/>
                    <a:pt x="13393" y="14404"/>
                    <a:pt x="13506" y="14700"/>
                  </a:cubicBezTo>
                  <a:cubicBezTo>
                    <a:pt x="13347" y="14546"/>
                    <a:pt x="13178" y="14404"/>
                    <a:pt x="13027" y="14242"/>
                  </a:cubicBezTo>
                  <a:cubicBezTo>
                    <a:pt x="12829" y="14034"/>
                    <a:pt x="12652" y="13809"/>
                    <a:pt x="12495" y="13568"/>
                  </a:cubicBezTo>
                  <a:cubicBezTo>
                    <a:pt x="12347" y="13343"/>
                    <a:pt x="12218" y="13107"/>
                    <a:pt x="12104" y="12863"/>
                  </a:cubicBezTo>
                  <a:cubicBezTo>
                    <a:pt x="11998" y="12632"/>
                    <a:pt x="11931" y="12385"/>
                    <a:pt x="11835" y="12151"/>
                  </a:cubicBezTo>
                  <a:cubicBezTo>
                    <a:pt x="11884" y="11945"/>
                    <a:pt x="11921" y="11738"/>
                    <a:pt x="11948" y="11529"/>
                  </a:cubicBezTo>
                  <a:close/>
                  <a:moveTo>
                    <a:pt x="11467" y="8845"/>
                  </a:moveTo>
                  <a:cubicBezTo>
                    <a:pt x="11555" y="9150"/>
                    <a:pt x="11638" y="9458"/>
                    <a:pt x="11687" y="9777"/>
                  </a:cubicBezTo>
                  <a:cubicBezTo>
                    <a:pt x="11754" y="10210"/>
                    <a:pt x="11778" y="10650"/>
                    <a:pt x="11754" y="11087"/>
                  </a:cubicBezTo>
                  <a:cubicBezTo>
                    <a:pt x="11731" y="11100"/>
                    <a:pt x="11716" y="11129"/>
                    <a:pt x="11728" y="11161"/>
                  </a:cubicBezTo>
                  <a:cubicBezTo>
                    <a:pt x="11733" y="11175"/>
                    <a:pt x="11743" y="11189"/>
                    <a:pt x="11750" y="11203"/>
                  </a:cubicBezTo>
                  <a:cubicBezTo>
                    <a:pt x="11747" y="11222"/>
                    <a:pt x="11747" y="11240"/>
                    <a:pt x="11745" y="11260"/>
                  </a:cubicBezTo>
                  <a:cubicBezTo>
                    <a:pt x="11667" y="12233"/>
                    <a:pt x="11327" y="13180"/>
                    <a:pt x="10731" y="13958"/>
                  </a:cubicBezTo>
                  <a:cubicBezTo>
                    <a:pt x="10494" y="14271"/>
                    <a:pt x="10210" y="14547"/>
                    <a:pt x="9898" y="14783"/>
                  </a:cubicBezTo>
                  <a:cubicBezTo>
                    <a:pt x="10886" y="13470"/>
                    <a:pt x="11453" y="11836"/>
                    <a:pt x="11524" y="10197"/>
                  </a:cubicBezTo>
                  <a:cubicBezTo>
                    <a:pt x="11544" y="9745"/>
                    <a:pt x="11523" y="9295"/>
                    <a:pt x="11467" y="8845"/>
                  </a:cubicBezTo>
                  <a:close/>
                  <a:moveTo>
                    <a:pt x="11341" y="8442"/>
                  </a:moveTo>
                  <a:cubicBezTo>
                    <a:pt x="11345" y="8445"/>
                    <a:pt x="11347" y="8446"/>
                    <a:pt x="11350" y="8448"/>
                  </a:cubicBezTo>
                  <a:cubicBezTo>
                    <a:pt x="11361" y="8485"/>
                    <a:pt x="11371" y="8520"/>
                    <a:pt x="11384" y="8559"/>
                  </a:cubicBezTo>
                  <a:cubicBezTo>
                    <a:pt x="10480" y="10577"/>
                    <a:pt x="10156" y="12768"/>
                    <a:pt x="9636" y="14903"/>
                  </a:cubicBezTo>
                  <a:cubicBezTo>
                    <a:pt x="9502" y="13994"/>
                    <a:pt x="9494" y="13066"/>
                    <a:pt x="9617" y="12155"/>
                  </a:cubicBezTo>
                  <a:cubicBezTo>
                    <a:pt x="9685" y="11654"/>
                    <a:pt x="9793" y="11161"/>
                    <a:pt x="9935" y="10674"/>
                  </a:cubicBezTo>
                  <a:cubicBezTo>
                    <a:pt x="10071" y="10204"/>
                    <a:pt x="10232" y="9722"/>
                    <a:pt x="10471" y="9293"/>
                  </a:cubicBezTo>
                  <a:cubicBezTo>
                    <a:pt x="10608" y="9057"/>
                    <a:pt x="10775" y="8838"/>
                    <a:pt x="10992" y="8668"/>
                  </a:cubicBezTo>
                  <a:cubicBezTo>
                    <a:pt x="11101" y="8581"/>
                    <a:pt x="11220" y="8512"/>
                    <a:pt x="11341" y="8442"/>
                  </a:cubicBezTo>
                  <a:close/>
                  <a:moveTo>
                    <a:pt x="4758" y="11449"/>
                  </a:moveTo>
                  <a:lnTo>
                    <a:pt x="4758" y="11449"/>
                  </a:lnTo>
                  <a:cubicBezTo>
                    <a:pt x="4659" y="11529"/>
                    <a:pt x="4559" y="11609"/>
                    <a:pt x="4464" y="11688"/>
                  </a:cubicBezTo>
                  <a:cubicBezTo>
                    <a:pt x="4148" y="11949"/>
                    <a:pt x="3848" y="12233"/>
                    <a:pt x="3565" y="12530"/>
                  </a:cubicBezTo>
                  <a:cubicBezTo>
                    <a:pt x="2999" y="13121"/>
                    <a:pt x="2501" y="13775"/>
                    <a:pt x="2078" y="14478"/>
                  </a:cubicBezTo>
                  <a:cubicBezTo>
                    <a:pt x="1891" y="14793"/>
                    <a:pt x="1723" y="15116"/>
                    <a:pt x="1567" y="15447"/>
                  </a:cubicBezTo>
                  <a:cubicBezTo>
                    <a:pt x="1749" y="14803"/>
                    <a:pt x="1940" y="14158"/>
                    <a:pt x="2261" y="13573"/>
                  </a:cubicBezTo>
                  <a:cubicBezTo>
                    <a:pt x="2664" y="12832"/>
                    <a:pt x="3241" y="12229"/>
                    <a:pt x="3961" y="11792"/>
                  </a:cubicBezTo>
                  <a:cubicBezTo>
                    <a:pt x="3978" y="11781"/>
                    <a:pt x="3996" y="11772"/>
                    <a:pt x="4014" y="11761"/>
                  </a:cubicBezTo>
                  <a:cubicBezTo>
                    <a:pt x="4142" y="11725"/>
                    <a:pt x="4268" y="11686"/>
                    <a:pt x="4395" y="11632"/>
                  </a:cubicBezTo>
                  <a:cubicBezTo>
                    <a:pt x="4518" y="11579"/>
                    <a:pt x="4639" y="11517"/>
                    <a:pt x="4758" y="11449"/>
                  </a:cubicBezTo>
                  <a:close/>
                  <a:moveTo>
                    <a:pt x="5142" y="11583"/>
                  </a:moveTo>
                  <a:lnTo>
                    <a:pt x="5142" y="11583"/>
                  </a:lnTo>
                  <a:cubicBezTo>
                    <a:pt x="4652" y="12894"/>
                    <a:pt x="3822" y="14078"/>
                    <a:pt x="2733" y="14960"/>
                  </a:cubicBezTo>
                  <a:cubicBezTo>
                    <a:pt x="2482" y="15163"/>
                    <a:pt x="2220" y="15339"/>
                    <a:pt x="1953" y="15506"/>
                  </a:cubicBezTo>
                  <a:cubicBezTo>
                    <a:pt x="2196" y="15248"/>
                    <a:pt x="2430" y="14981"/>
                    <a:pt x="2664" y="14717"/>
                  </a:cubicBezTo>
                  <a:cubicBezTo>
                    <a:pt x="3013" y="14322"/>
                    <a:pt x="3353" y="13917"/>
                    <a:pt x="3685" y="13509"/>
                  </a:cubicBezTo>
                  <a:cubicBezTo>
                    <a:pt x="4190" y="12884"/>
                    <a:pt x="4684" y="12243"/>
                    <a:pt x="5142" y="11583"/>
                  </a:cubicBezTo>
                  <a:close/>
                  <a:moveTo>
                    <a:pt x="5230" y="11239"/>
                  </a:moveTo>
                  <a:cubicBezTo>
                    <a:pt x="4686" y="11986"/>
                    <a:pt x="4141" y="12731"/>
                    <a:pt x="3556" y="13449"/>
                  </a:cubicBezTo>
                  <a:cubicBezTo>
                    <a:pt x="3233" y="13845"/>
                    <a:pt x="2904" y="14235"/>
                    <a:pt x="2566" y="14618"/>
                  </a:cubicBezTo>
                  <a:cubicBezTo>
                    <a:pt x="2258" y="14970"/>
                    <a:pt x="1932" y="15305"/>
                    <a:pt x="1620" y="15654"/>
                  </a:cubicBezTo>
                  <a:cubicBezTo>
                    <a:pt x="2259" y="14218"/>
                    <a:pt x="3211" y="12927"/>
                    <a:pt x="4398" y="11894"/>
                  </a:cubicBezTo>
                  <a:cubicBezTo>
                    <a:pt x="4666" y="11661"/>
                    <a:pt x="4949" y="11453"/>
                    <a:pt x="5230" y="11239"/>
                  </a:cubicBezTo>
                  <a:close/>
                  <a:moveTo>
                    <a:pt x="5313" y="11339"/>
                  </a:moveTo>
                  <a:lnTo>
                    <a:pt x="5313" y="11583"/>
                  </a:lnTo>
                  <a:cubicBezTo>
                    <a:pt x="5311" y="11859"/>
                    <a:pt x="5296" y="12127"/>
                    <a:pt x="5225" y="12395"/>
                  </a:cubicBezTo>
                  <a:cubicBezTo>
                    <a:pt x="5090" y="12891"/>
                    <a:pt x="4847" y="13357"/>
                    <a:pt x="4568" y="13788"/>
                  </a:cubicBezTo>
                  <a:cubicBezTo>
                    <a:pt x="4112" y="14496"/>
                    <a:pt x="3473" y="15099"/>
                    <a:pt x="2701" y="15450"/>
                  </a:cubicBezTo>
                  <a:cubicBezTo>
                    <a:pt x="2465" y="15559"/>
                    <a:pt x="2215" y="15627"/>
                    <a:pt x="1962" y="15661"/>
                  </a:cubicBezTo>
                  <a:cubicBezTo>
                    <a:pt x="2547" y="15322"/>
                    <a:pt x="3085" y="14861"/>
                    <a:pt x="3545" y="14378"/>
                  </a:cubicBezTo>
                  <a:cubicBezTo>
                    <a:pt x="4085" y="13811"/>
                    <a:pt x="4542" y="13164"/>
                    <a:pt x="4886" y="12460"/>
                  </a:cubicBezTo>
                  <a:cubicBezTo>
                    <a:pt x="5062" y="12100"/>
                    <a:pt x="5201" y="11724"/>
                    <a:pt x="5313" y="11339"/>
                  </a:cubicBezTo>
                  <a:close/>
                  <a:moveTo>
                    <a:pt x="25119" y="11298"/>
                  </a:moveTo>
                  <a:cubicBezTo>
                    <a:pt x="25124" y="11305"/>
                    <a:pt x="25130" y="11314"/>
                    <a:pt x="25140" y="11324"/>
                  </a:cubicBezTo>
                  <a:cubicBezTo>
                    <a:pt x="25143" y="11325"/>
                    <a:pt x="25144" y="11327"/>
                    <a:pt x="25146" y="11327"/>
                  </a:cubicBezTo>
                  <a:cubicBezTo>
                    <a:pt x="24729" y="12101"/>
                    <a:pt x="24381" y="12935"/>
                    <a:pt x="24107" y="13767"/>
                  </a:cubicBezTo>
                  <a:cubicBezTo>
                    <a:pt x="23866" y="14499"/>
                    <a:pt x="23707" y="15254"/>
                    <a:pt x="23682" y="16021"/>
                  </a:cubicBezTo>
                  <a:cubicBezTo>
                    <a:pt x="23499" y="14683"/>
                    <a:pt x="23805" y="13304"/>
                    <a:pt x="24493" y="12141"/>
                  </a:cubicBezTo>
                  <a:cubicBezTo>
                    <a:pt x="24675" y="11836"/>
                    <a:pt x="24896" y="11568"/>
                    <a:pt x="25119" y="11298"/>
                  </a:cubicBezTo>
                  <a:close/>
                  <a:moveTo>
                    <a:pt x="25607" y="13147"/>
                  </a:moveTo>
                  <a:cubicBezTo>
                    <a:pt x="25630" y="13551"/>
                    <a:pt x="25655" y="13953"/>
                    <a:pt x="25746" y="14347"/>
                  </a:cubicBezTo>
                  <a:cubicBezTo>
                    <a:pt x="25905" y="15045"/>
                    <a:pt x="26214" y="15684"/>
                    <a:pt x="26626" y="16262"/>
                  </a:cubicBezTo>
                  <a:cubicBezTo>
                    <a:pt x="26442" y="16108"/>
                    <a:pt x="26268" y="15943"/>
                    <a:pt x="26108" y="15767"/>
                  </a:cubicBezTo>
                  <a:cubicBezTo>
                    <a:pt x="25831" y="15467"/>
                    <a:pt x="25600" y="15129"/>
                    <a:pt x="25363" y="14797"/>
                  </a:cubicBezTo>
                  <a:cubicBezTo>
                    <a:pt x="25537" y="14268"/>
                    <a:pt x="25601" y="13707"/>
                    <a:pt x="25607" y="13147"/>
                  </a:cubicBezTo>
                  <a:close/>
                  <a:moveTo>
                    <a:pt x="25124" y="11610"/>
                  </a:moveTo>
                  <a:lnTo>
                    <a:pt x="25124" y="11610"/>
                  </a:lnTo>
                  <a:cubicBezTo>
                    <a:pt x="25011" y="12403"/>
                    <a:pt x="24905" y="13198"/>
                    <a:pt x="24761" y="13985"/>
                  </a:cubicBezTo>
                  <a:cubicBezTo>
                    <a:pt x="24604" y="14859"/>
                    <a:pt x="24316" y="15681"/>
                    <a:pt x="23785" y="16396"/>
                  </a:cubicBezTo>
                  <a:cubicBezTo>
                    <a:pt x="23767" y="15503"/>
                    <a:pt x="23953" y="14620"/>
                    <a:pt x="24231" y="13775"/>
                  </a:cubicBezTo>
                  <a:cubicBezTo>
                    <a:pt x="24477" y="13031"/>
                    <a:pt x="24818" y="12328"/>
                    <a:pt x="25124" y="11610"/>
                  </a:cubicBezTo>
                  <a:close/>
                  <a:moveTo>
                    <a:pt x="25268" y="11495"/>
                  </a:moveTo>
                  <a:cubicBezTo>
                    <a:pt x="25350" y="11715"/>
                    <a:pt x="25359" y="11981"/>
                    <a:pt x="25374" y="12189"/>
                  </a:cubicBezTo>
                  <a:cubicBezTo>
                    <a:pt x="25408" y="12622"/>
                    <a:pt x="25427" y="13057"/>
                    <a:pt x="25403" y="13490"/>
                  </a:cubicBezTo>
                  <a:cubicBezTo>
                    <a:pt x="25359" y="14299"/>
                    <a:pt x="25147" y="15112"/>
                    <a:pt x="24646" y="15762"/>
                  </a:cubicBezTo>
                  <a:cubicBezTo>
                    <a:pt x="24443" y="16024"/>
                    <a:pt x="24192" y="16241"/>
                    <a:pt x="23909" y="16407"/>
                  </a:cubicBezTo>
                  <a:cubicBezTo>
                    <a:pt x="24402" y="15725"/>
                    <a:pt x="24693" y="14950"/>
                    <a:pt x="24855" y="14119"/>
                  </a:cubicBezTo>
                  <a:cubicBezTo>
                    <a:pt x="25024" y="13250"/>
                    <a:pt x="25137" y="12369"/>
                    <a:pt x="25268" y="11495"/>
                  </a:cubicBezTo>
                  <a:close/>
                  <a:moveTo>
                    <a:pt x="25639" y="12132"/>
                  </a:moveTo>
                  <a:lnTo>
                    <a:pt x="25639" y="12132"/>
                  </a:lnTo>
                  <a:cubicBezTo>
                    <a:pt x="25927" y="12700"/>
                    <a:pt x="26193" y="13276"/>
                    <a:pt x="26386" y="13892"/>
                  </a:cubicBezTo>
                  <a:cubicBezTo>
                    <a:pt x="26650" y="14732"/>
                    <a:pt x="26824" y="15587"/>
                    <a:pt x="26875" y="16467"/>
                  </a:cubicBezTo>
                  <a:lnTo>
                    <a:pt x="26817" y="16419"/>
                  </a:lnTo>
                  <a:cubicBezTo>
                    <a:pt x="26328" y="15783"/>
                    <a:pt x="25998" y="15015"/>
                    <a:pt x="25841" y="14234"/>
                  </a:cubicBezTo>
                  <a:cubicBezTo>
                    <a:pt x="25700" y="13541"/>
                    <a:pt x="25743" y="12825"/>
                    <a:pt x="25639" y="12132"/>
                  </a:cubicBezTo>
                  <a:close/>
                  <a:moveTo>
                    <a:pt x="25556" y="11724"/>
                  </a:moveTo>
                  <a:cubicBezTo>
                    <a:pt x="25685" y="11870"/>
                    <a:pt x="25805" y="12020"/>
                    <a:pt x="25916" y="12171"/>
                  </a:cubicBezTo>
                  <a:cubicBezTo>
                    <a:pt x="26136" y="12476"/>
                    <a:pt x="26329" y="12801"/>
                    <a:pt x="26486" y="13141"/>
                  </a:cubicBezTo>
                  <a:cubicBezTo>
                    <a:pt x="26811" y="13838"/>
                    <a:pt x="26990" y="14597"/>
                    <a:pt x="27017" y="15364"/>
                  </a:cubicBezTo>
                  <a:cubicBezTo>
                    <a:pt x="27030" y="15738"/>
                    <a:pt x="26997" y="16102"/>
                    <a:pt x="26940" y="16470"/>
                  </a:cubicBezTo>
                  <a:cubicBezTo>
                    <a:pt x="26895" y="15581"/>
                    <a:pt x="26756" y="14689"/>
                    <a:pt x="26484" y="13843"/>
                  </a:cubicBezTo>
                  <a:cubicBezTo>
                    <a:pt x="26259" y="13147"/>
                    <a:pt x="25970" y="12445"/>
                    <a:pt x="25578" y="11816"/>
                  </a:cubicBezTo>
                  <a:cubicBezTo>
                    <a:pt x="25571" y="11786"/>
                    <a:pt x="25563" y="11754"/>
                    <a:pt x="25556" y="11724"/>
                  </a:cubicBezTo>
                  <a:close/>
                  <a:moveTo>
                    <a:pt x="5700" y="11268"/>
                  </a:moveTo>
                  <a:lnTo>
                    <a:pt x="5700" y="11268"/>
                  </a:lnTo>
                  <a:cubicBezTo>
                    <a:pt x="5862" y="11522"/>
                    <a:pt x="5991" y="11799"/>
                    <a:pt x="6107" y="12069"/>
                  </a:cubicBezTo>
                  <a:cubicBezTo>
                    <a:pt x="6287" y="12481"/>
                    <a:pt x="6429" y="12910"/>
                    <a:pt x="6530" y="13348"/>
                  </a:cubicBezTo>
                  <a:cubicBezTo>
                    <a:pt x="6741" y="14251"/>
                    <a:pt x="6824" y="15231"/>
                    <a:pt x="6529" y="16125"/>
                  </a:cubicBezTo>
                  <a:cubicBezTo>
                    <a:pt x="6460" y="16328"/>
                    <a:pt x="6374" y="16521"/>
                    <a:pt x="6267" y="16704"/>
                  </a:cubicBezTo>
                  <a:cubicBezTo>
                    <a:pt x="6411" y="16158"/>
                    <a:pt x="6390" y="15550"/>
                    <a:pt x="6368" y="15004"/>
                  </a:cubicBezTo>
                  <a:cubicBezTo>
                    <a:pt x="6334" y="14164"/>
                    <a:pt x="6232" y="13326"/>
                    <a:pt x="6049" y="12503"/>
                  </a:cubicBezTo>
                  <a:cubicBezTo>
                    <a:pt x="5955" y="12084"/>
                    <a:pt x="5838" y="11674"/>
                    <a:pt x="5700" y="11268"/>
                  </a:cubicBezTo>
                  <a:close/>
                  <a:moveTo>
                    <a:pt x="5606" y="11192"/>
                  </a:moveTo>
                  <a:cubicBezTo>
                    <a:pt x="5684" y="11711"/>
                    <a:pt x="5727" y="12243"/>
                    <a:pt x="5770" y="12767"/>
                  </a:cubicBezTo>
                  <a:cubicBezTo>
                    <a:pt x="5809" y="13277"/>
                    <a:pt x="5840" y="13790"/>
                    <a:pt x="5849" y="14303"/>
                  </a:cubicBezTo>
                  <a:cubicBezTo>
                    <a:pt x="5859" y="14815"/>
                    <a:pt x="5852" y="15328"/>
                    <a:pt x="5831" y="15840"/>
                  </a:cubicBezTo>
                  <a:cubicBezTo>
                    <a:pt x="5812" y="16272"/>
                    <a:pt x="5765" y="16704"/>
                    <a:pt x="5731" y="17136"/>
                  </a:cubicBezTo>
                  <a:cubicBezTo>
                    <a:pt x="5367" y="15770"/>
                    <a:pt x="5218" y="14356"/>
                    <a:pt x="5334" y="12945"/>
                  </a:cubicBezTo>
                  <a:cubicBezTo>
                    <a:pt x="5429" y="12718"/>
                    <a:pt x="5503" y="12484"/>
                    <a:pt x="5547" y="12245"/>
                  </a:cubicBezTo>
                  <a:cubicBezTo>
                    <a:pt x="5608" y="11911"/>
                    <a:pt x="5582" y="11578"/>
                    <a:pt x="5599" y="11243"/>
                  </a:cubicBezTo>
                  <a:cubicBezTo>
                    <a:pt x="5599" y="11227"/>
                    <a:pt x="5602" y="11209"/>
                    <a:pt x="5606" y="11192"/>
                  </a:cubicBezTo>
                  <a:close/>
                  <a:moveTo>
                    <a:pt x="5181" y="13286"/>
                  </a:moveTo>
                  <a:cubicBezTo>
                    <a:pt x="5107" y="14611"/>
                    <a:pt x="5263" y="15946"/>
                    <a:pt x="5670" y="17213"/>
                  </a:cubicBezTo>
                  <a:cubicBezTo>
                    <a:pt x="5540" y="17024"/>
                    <a:pt x="5429" y="16819"/>
                    <a:pt x="5330" y="16624"/>
                  </a:cubicBezTo>
                  <a:cubicBezTo>
                    <a:pt x="5184" y="16341"/>
                    <a:pt x="5062" y="16045"/>
                    <a:pt x="4962" y="15745"/>
                  </a:cubicBezTo>
                  <a:cubicBezTo>
                    <a:pt x="4786" y="15208"/>
                    <a:pt x="4595" y="14519"/>
                    <a:pt x="4786" y="13957"/>
                  </a:cubicBezTo>
                  <a:cubicBezTo>
                    <a:pt x="4806" y="13929"/>
                    <a:pt x="4827" y="13900"/>
                    <a:pt x="4844" y="13872"/>
                  </a:cubicBezTo>
                  <a:cubicBezTo>
                    <a:pt x="4964" y="13685"/>
                    <a:pt x="5079" y="13489"/>
                    <a:pt x="5181" y="13286"/>
                  </a:cubicBezTo>
                  <a:close/>
                  <a:moveTo>
                    <a:pt x="5779" y="11835"/>
                  </a:moveTo>
                  <a:lnTo>
                    <a:pt x="5779" y="11835"/>
                  </a:lnTo>
                  <a:cubicBezTo>
                    <a:pt x="6117" y="13192"/>
                    <a:pt x="6324" y="14608"/>
                    <a:pt x="6242" y="16000"/>
                  </a:cubicBezTo>
                  <a:cubicBezTo>
                    <a:pt x="6219" y="16382"/>
                    <a:pt x="6150" y="16758"/>
                    <a:pt x="5989" y="17098"/>
                  </a:cubicBezTo>
                  <a:cubicBezTo>
                    <a:pt x="5947" y="17145"/>
                    <a:pt x="5901" y="17192"/>
                    <a:pt x="5857" y="17240"/>
                  </a:cubicBezTo>
                  <a:cubicBezTo>
                    <a:pt x="5900" y="16908"/>
                    <a:pt x="5918" y="16570"/>
                    <a:pt x="5937" y="16240"/>
                  </a:cubicBezTo>
                  <a:cubicBezTo>
                    <a:pt x="5962" y="15826"/>
                    <a:pt x="5977" y="15413"/>
                    <a:pt x="5979" y="15000"/>
                  </a:cubicBezTo>
                  <a:cubicBezTo>
                    <a:pt x="5987" y="14164"/>
                    <a:pt x="5954" y="13327"/>
                    <a:pt x="5866" y="12497"/>
                  </a:cubicBezTo>
                  <a:cubicBezTo>
                    <a:pt x="5843" y="12276"/>
                    <a:pt x="5813" y="12054"/>
                    <a:pt x="5779" y="11835"/>
                  </a:cubicBezTo>
                  <a:close/>
                  <a:moveTo>
                    <a:pt x="14452" y="1"/>
                  </a:moveTo>
                  <a:cubicBezTo>
                    <a:pt x="14418" y="1"/>
                    <a:pt x="14382" y="19"/>
                    <a:pt x="14367" y="47"/>
                  </a:cubicBezTo>
                  <a:cubicBezTo>
                    <a:pt x="13912" y="857"/>
                    <a:pt x="13367" y="1700"/>
                    <a:pt x="13360" y="2659"/>
                  </a:cubicBezTo>
                  <a:cubicBezTo>
                    <a:pt x="13232" y="2546"/>
                    <a:pt x="13105" y="2435"/>
                    <a:pt x="12967" y="2329"/>
                  </a:cubicBezTo>
                  <a:cubicBezTo>
                    <a:pt x="12529" y="1988"/>
                    <a:pt x="12052" y="1687"/>
                    <a:pt x="11541" y="1468"/>
                  </a:cubicBezTo>
                  <a:cubicBezTo>
                    <a:pt x="11529" y="1463"/>
                    <a:pt x="11515" y="1460"/>
                    <a:pt x="11501" y="1460"/>
                  </a:cubicBezTo>
                  <a:cubicBezTo>
                    <a:pt x="11455" y="1460"/>
                    <a:pt x="11407" y="1487"/>
                    <a:pt x="11413" y="1541"/>
                  </a:cubicBezTo>
                  <a:cubicBezTo>
                    <a:pt x="11524" y="2550"/>
                    <a:pt x="11754" y="3518"/>
                    <a:pt x="12197" y="4438"/>
                  </a:cubicBezTo>
                  <a:cubicBezTo>
                    <a:pt x="12641" y="5365"/>
                    <a:pt x="13265" y="6266"/>
                    <a:pt x="14163" y="6802"/>
                  </a:cubicBezTo>
                  <a:cubicBezTo>
                    <a:pt x="14542" y="7029"/>
                    <a:pt x="14956" y="7182"/>
                    <a:pt x="15377" y="7304"/>
                  </a:cubicBezTo>
                  <a:cubicBezTo>
                    <a:pt x="13780" y="7398"/>
                    <a:pt x="12191" y="7717"/>
                    <a:pt x="10673" y="8204"/>
                  </a:cubicBezTo>
                  <a:cubicBezTo>
                    <a:pt x="10229" y="8346"/>
                    <a:pt x="9787" y="8502"/>
                    <a:pt x="9352" y="8673"/>
                  </a:cubicBezTo>
                  <a:cubicBezTo>
                    <a:pt x="9477" y="8333"/>
                    <a:pt x="9515" y="7941"/>
                    <a:pt x="9508" y="7595"/>
                  </a:cubicBezTo>
                  <a:cubicBezTo>
                    <a:pt x="9498" y="7124"/>
                    <a:pt x="9394" y="6660"/>
                    <a:pt x="9220" y="6223"/>
                  </a:cubicBezTo>
                  <a:cubicBezTo>
                    <a:pt x="8861" y="5324"/>
                    <a:pt x="8234" y="4535"/>
                    <a:pt x="7532" y="3878"/>
                  </a:cubicBezTo>
                  <a:cubicBezTo>
                    <a:pt x="7107" y="3481"/>
                    <a:pt x="6645" y="3139"/>
                    <a:pt x="6150" y="2835"/>
                  </a:cubicBezTo>
                  <a:cubicBezTo>
                    <a:pt x="6135" y="2826"/>
                    <a:pt x="6120" y="2822"/>
                    <a:pt x="6105" y="2822"/>
                  </a:cubicBezTo>
                  <a:cubicBezTo>
                    <a:pt x="6065" y="2822"/>
                    <a:pt x="6028" y="2851"/>
                    <a:pt x="6014" y="2891"/>
                  </a:cubicBezTo>
                  <a:cubicBezTo>
                    <a:pt x="5752" y="3648"/>
                    <a:pt x="5615" y="4525"/>
                    <a:pt x="5761" y="5324"/>
                  </a:cubicBezTo>
                  <a:cubicBezTo>
                    <a:pt x="5735" y="5317"/>
                    <a:pt x="5707" y="5305"/>
                    <a:pt x="5680" y="5298"/>
                  </a:cubicBezTo>
                  <a:cubicBezTo>
                    <a:pt x="5275" y="5192"/>
                    <a:pt x="4859" y="5135"/>
                    <a:pt x="4442" y="5135"/>
                  </a:cubicBezTo>
                  <a:cubicBezTo>
                    <a:pt x="4342" y="5135"/>
                    <a:pt x="4242" y="5138"/>
                    <a:pt x="4142" y="5145"/>
                  </a:cubicBezTo>
                  <a:cubicBezTo>
                    <a:pt x="4083" y="5148"/>
                    <a:pt x="4036" y="5210"/>
                    <a:pt x="4068" y="5268"/>
                  </a:cubicBezTo>
                  <a:cubicBezTo>
                    <a:pt x="5049" y="6971"/>
                    <a:pt x="6612" y="8342"/>
                    <a:pt x="8545" y="8835"/>
                  </a:cubicBezTo>
                  <a:cubicBezTo>
                    <a:pt x="8633" y="8858"/>
                    <a:pt x="8723" y="8876"/>
                    <a:pt x="8814" y="8893"/>
                  </a:cubicBezTo>
                  <a:cubicBezTo>
                    <a:pt x="7679" y="9376"/>
                    <a:pt x="6584" y="9963"/>
                    <a:pt x="5586" y="10671"/>
                  </a:cubicBezTo>
                  <a:cubicBezTo>
                    <a:pt x="5352" y="10309"/>
                    <a:pt x="4894" y="10114"/>
                    <a:pt x="4503" y="9980"/>
                  </a:cubicBezTo>
                  <a:cubicBezTo>
                    <a:pt x="4041" y="9824"/>
                    <a:pt x="3548" y="9757"/>
                    <a:pt x="3062" y="9745"/>
                  </a:cubicBezTo>
                  <a:cubicBezTo>
                    <a:pt x="3001" y="9743"/>
                    <a:pt x="2940" y="9742"/>
                    <a:pt x="2879" y="9742"/>
                  </a:cubicBezTo>
                  <a:cubicBezTo>
                    <a:pt x="1943" y="9742"/>
                    <a:pt x="1014" y="9927"/>
                    <a:pt x="90" y="10050"/>
                  </a:cubicBezTo>
                  <a:cubicBezTo>
                    <a:pt x="1" y="10062"/>
                    <a:pt x="4" y="10183"/>
                    <a:pt x="65" y="10223"/>
                  </a:cubicBezTo>
                  <a:cubicBezTo>
                    <a:pt x="787" y="10694"/>
                    <a:pt x="1427" y="11298"/>
                    <a:pt x="2231" y="11636"/>
                  </a:cubicBezTo>
                  <a:cubicBezTo>
                    <a:pt x="2584" y="11783"/>
                    <a:pt x="2943" y="11855"/>
                    <a:pt x="3302" y="11855"/>
                  </a:cubicBezTo>
                  <a:cubicBezTo>
                    <a:pt x="3355" y="11855"/>
                    <a:pt x="3408" y="11853"/>
                    <a:pt x="3461" y="11850"/>
                  </a:cubicBezTo>
                  <a:lnTo>
                    <a:pt x="3461" y="11850"/>
                  </a:lnTo>
                  <a:cubicBezTo>
                    <a:pt x="3268" y="11982"/>
                    <a:pt x="3085" y="12127"/>
                    <a:pt x="2922" y="12291"/>
                  </a:cubicBezTo>
                  <a:cubicBezTo>
                    <a:pt x="2339" y="12880"/>
                    <a:pt x="1929" y="13588"/>
                    <a:pt x="1649" y="14364"/>
                  </a:cubicBezTo>
                  <a:cubicBezTo>
                    <a:pt x="1483" y="14825"/>
                    <a:pt x="1354" y="15299"/>
                    <a:pt x="1219" y="15769"/>
                  </a:cubicBezTo>
                  <a:cubicBezTo>
                    <a:pt x="1197" y="15851"/>
                    <a:pt x="1261" y="15915"/>
                    <a:pt x="1337" y="15923"/>
                  </a:cubicBezTo>
                  <a:cubicBezTo>
                    <a:pt x="1435" y="15935"/>
                    <a:pt x="1532" y="15941"/>
                    <a:pt x="1629" y="15941"/>
                  </a:cubicBezTo>
                  <a:cubicBezTo>
                    <a:pt x="2479" y="15941"/>
                    <a:pt x="3297" y="15501"/>
                    <a:pt x="3927" y="14952"/>
                  </a:cubicBezTo>
                  <a:cubicBezTo>
                    <a:pt x="4168" y="14740"/>
                    <a:pt x="4381" y="14506"/>
                    <a:pt x="4573" y="14255"/>
                  </a:cubicBezTo>
                  <a:lnTo>
                    <a:pt x="4573" y="14255"/>
                  </a:lnTo>
                  <a:cubicBezTo>
                    <a:pt x="4498" y="14739"/>
                    <a:pt x="4626" y="15257"/>
                    <a:pt x="4768" y="15721"/>
                  </a:cubicBezTo>
                  <a:cubicBezTo>
                    <a:pt x="4866" y="16040"/>
                    <a:pt x="4991" y="16352"/>
                    <a:pt x="5135" y="16653"/>
                  </a:cubicBezTo>
                  <a:cubicBezTo>
                    <a:pt x="5290" y="16968"/>
                    <a:pt x="5494" y="17249"/>
                    <a:pt x="5662" y="17554"/>
                  </a:cubicBezTo>
                  <a:cubicBezTo>
                    <a:pt x="5681" y="17587"/>
                    <a:pt x="5721" y="17609"/>
                    <a:pt x="5761" y="17609"/>
                  </a:cubicBezTo>
                  <a:cubicBezTo>
                    <a:pt x="5777" y="17609"/>
                    <a:pt x="5794" y="17605"/>
                    <a:pt x="5808" y="17596"/>
                  </a:cubicBezTo>
                  <a:cubicBezTo>
                    <a:pt x="6201" y="17341"/>
                    <a:pt x="6485" y="16884"/>
                    <a:pt x="6666" y="16463"/>
                  </a:cubicBezTo>
                  <a:cubicBezTo>
                    <a:pt x="6863" y="16004"/>
                    <a:pt x="6956" y="15512"/>
                    <a:pt x="6974" y="15015"/>
                  </a:cubicBezTo>
                  <a:cubicBezTo>
                    <a:pt x="7012" y="14035"/>
                    <a:pt x="6788" y="13038"/>
                    <a:pt x="6425" y="12131"/>
                  </a:cubicBezTo>
                  <a:cubicBezTo>
                    <a:pt x="6249" y="11691"/>
                    <a:pt x="6042" y="11226"/>
                    <a:pt x="5738" y="10851"/>
                  </a:cubicBezTo>
                  <a:cubicBezTo>
                    <a:pt x="7115" y="9994"/>
                    <a:pt x="8542" y="9241"/>
                    <a:pt x="10077" y="8696"/>
                  </a:cubicBezTo>
                  <a:cubicBezTo>
                    <a:pt x="10420" y="8574"/>
                    <a:pt x="10769" y="8464"/>
                    <a:pt x="11121" y="8360"/>
                  </a:cubicBezTo>
                  <a:lnTo>
                    <a:pt x="11121" y="8360"/>
                  </a:lnTo>
                  <a:cubicBezTo>
                    <a:pt x="10871" y="8502"/>
                    <a:pt x="10647" y="8689"/>
                    <a:pt x="10476" y="8915"/>
                  </a:cubicBezTo>
                  <a:cubicBezTo>
                    <a:pt x="10163" y="9326"/>
                    <a:pt x="9978" y="9831"/>
                    <a:pt x="9814" y="10315"/>
                  </a:cubicBezTo>
                  <a:cubicBezTo>
                    <a:pt x="9477" y="11314"/>
                    <a:pt x="9307" y="12372"/>
                    <a:pt x="9299" y="13425"/>
                  </a:cubicBezTo>
                  <a:cubicBezTo>
                    <a:pt x="9297" y="14014"/>
                    <a:pt x="9346" y="14603"/>
                    <a:pt x="9443" y="15183"/>
                  </a:cubicBezTo>
                  <a:cubicBezTo>
                    <a:pt x="9452" y="15235"/>
                    <a:pt x="9504" y="15268"/>
                    <a:pt x="9555" y="15268"/>
                  </a:cubicBezTo>
                  <a:cubicBezTo>
                    <a:pt x="9574" y="15268"/>
                    <a:pt x="9592" y="15263"/>
                    <a:pt x="9609" y="15254"/>
                  </a:cubicBezTo>
                  <a:cubicBezTo>
                    <a:pt x="10426" y="14769"/>
                    <a:pt x="11064" y="14028"/>
                    <a:pt x="11470" y="13172"/>
                  </a:cubicBezTo>
                  <a:cubicBezTo>
                    <a:pt x="11656" y="13563"/>
                    <a:pt x="11971" y="13917"/>
                    <a:pt x="12276" y="14205"/>
                  </a:cubicBezTo>
                  <a:cubicBezTo>
                    <a:pt x="12653" y="14560"/>
                    <a:pt x="13095" y="14847"/>
                    <a:pt x="13571" y="15047"/>
                  </a:cubicBezTo>
                  <a:cubicBezTo>
                    <a:pt x="13592" y="15055"/>
                    <a:pt x="13614" y="15060"/>
                    <a:pt x="13636" y="15060"/>
                  </a:cubicBezTo>
                  <a:cubicBezTo>
                    <a:pt x="13687" y="15060"/>
                    <a:pt x="13736" y="15034"/>
                    <a:pt x="13749" y="14974"/>
                  </a:cubicBezTo>
                  <a:cubicBezTo>
                    <a:pt x="14191" y="13046"/>
                    <a:pt x="13723" y="10953"/>
                    <a:pt x="12548" y="9367"/>
                  </a:cubicBezTo>
                  <a:cubicBezTo>
                    <a:pt x="12259" y="8977"/>
                    <a:pt x="11930" y="8622"/>
                    <a:pt x="11564" y="8306"/>
                  </a:cubicBezTo>
                  <a:cubicBezTo>
                    <a:pt x="11613" y="8276"/>
                    <a:pt x="11666" y="8246"/>
                    <a:pt x="11713" y="8212"/>
                  </a:cubicBezTo>
                  <a:cubicBezTo>
                    <a:pt x="11724" y="8205"/>
                    <a:pt x="11730" y="8194"/>
                    <a:pt x="11733" y="8185"/>
                  </a:cubicBezTo>
                  <a:cubicBezTo>
                    <a:pt x="13036" y="7844"/>
                    <a:pt x="14373" y="7629"/>
                    <a:pt x="15717" y="7577"/>
                  </a:cubicBezTo>
                  <a:cubicBezTo>
                    <a:pt x="15913" y="7569"/>
                    <a:pt x="16111" y="7565"/>
                    <a:pt x="16308" y="7565"/>
                  </a:cubicBezTo>
                  <a:cubicBezTo>
                    <a:pt x="16823" y="7565"/>
                    <a:pt x="17338" y="7592"/>
                    <a:pt x="17849" y="7652"/>
                  </a:cubicBezTo>
                  <a:cubicBezTo>
                    <a:pt x="17335" y="8126"/>
                    <a:pt x="17097" y="8847"/>
                    <a:pt x="16962" y="9521"/>
                  </a:cubicBezTo>
                  <a:cubicBezTo>
                    <a:pt x="16789" y="10392"/>
                    <a:pt x="16796" y="11294"/>
                    <a:pt x="16806" y="12179"/>
                  </a:cubicBezTo>
                  <a:cubicBezTo>
                    <a:pt x="16812" y="12591"/>
                    <a:pt x="16846" y="13023"/>
                    <a:pt x="17090" y="13370"/>
                  </a:cubicBezTo>
                  <a:cubicBezTo>
                    <a:pt x="17115" y="13404"/>
                    <a:pt x="17154" y="13427"/>
                    <a:pt x="17193" y="13427"/>
                  </a:cubicBezTo>
                  <a:cubicBezTo>
                    <a:pt x="17218" y="13427"/>
                    <a:pt x="17243" y="13418"/>
                    <a:pt x="17264" y="13397"/>
                  </a:cubicBezTo>
                  <a:cubicBezTo>
                    <a:pt x="17926" y="12727"/>
                    <a:pt x="18391" y="11883"/>
                    <a:pt x="18634" y="10979"/>
                  </a:cubicBezTo>
                  <a:cubicBezTo>
                    <a:pt x="18682" y="11105"/>
                    <a:pt x="18747" y="11226"/>
                    <a:pt x="18817" y="11344"/>
                  </a:cubicBezTo>
                  <a:cubicBezTo>
                    <a:pt x="18944" y="11562"/>
                    <a:pt x="19095" y="11766"/>
                    <a:pt x="19261" y="11958"/>
                  </a:cubicBezTo>
                  <a:cubicBezTo>
                    <a:pt x="19591" y="12340"/>
                    <a:pt x="19987" y="12663"/>
                    <a:pt x="20423" y="12916"/>
                  </a:cubicBezTo>
                  <a:cubicBezTo>
                    <a:pt x="20442" y="12926"/>
                    <a:pt x="20462" y="12931"/>
                    <a:pt x="20481" y="12931"/>
                  </a:cubicBezTo>
                  <a:cubicBezTo>
                    <a:pt x="20541" y="12931"/>
                    <a:pt x="20592" y="12881"/>
                    <a:pt x="20599" y="12816"/>
                  </a:cubicBezTo>
                  <a:cubicBezTo>
                    <a:pt x="20770" y="11230"/>
                    <a:pt x="20414" y="9542"/>
                    <a:pt x="19279" y="8364"/>
                  </a:cubicBezTo>
                  <a:cubicBezTo>
                    <a:pt x="19058" y="8134"/>
                    <a:pt x="18807" y="7927"/>
                    <a:pt x="18537" y="7754"/>
                  </a:cubicBezTo>
                  <a:lnTo>
                    <a:pt x="18537" y="7754"/>
                  </a:lnTo>
                  <a:cubicBezTo>
                    <a:pt x="18621" y="7768"/>
                    <a:pt x="18704" y="7783"/>
                    <a:pt x="18788" y="7800"/>
                  </a:cubicBezTo>
                  <a:cubicBezTo>
                    <a:pt x="19807" y="8001"/>
                    <a:pt x="20796" y="8346"/>
                    <a:pt x="21728" y="8801"/>
                  </a:cubicBezTo>
                  <a:cubicBezTo>
                    <a:pt x="21969" y="8896"/>
                    <a:pt x="22202" y="9041"/>
                    <a:pt x="22429" y="9166"/>
                  </a:cubicBezTo>
                  <a:cubicBezTo>
                    <a:pt x="22917" y="9440"/>
                    <a:pt x="23388" y="9739"/>
                    <a:pt x="23846" y="10064"/>
                  </a:cubicBezTo>
                  <a:cubicBezTo>
                    <a:pt x="24075" y="10226"/>
                    <a:pt x="24297" y="10393"/>
                    <a:pt x="24517" y="10566"/>
                  </a:cubicBezTo>
                  <a:cubicBezTo>
                    <a:pt x="24727" y="10729"/>
                    <a:pt x="24949" y="10888"/>
                    <a:pt x="25130" y="11081"/>
                  </a:cubicBezTo>
                  <a:cubicBezTo>
                    <a:pt x="24876" y="11320"/>
                    <a:pt x="24659" y="11619"/>
                    <a:pt x="24459" y="11904"/>
                  </a:cubicBezTo>
                  <a:cubicBezTo>
                    <a:pt x="24231" y="12230"/>
                    <a:pt x="24038" y="12578"/>
                    <a:pt x="23883" y="12947"/>
                  </a:cubicBezTo>
                  <a:cubicBezTo>
                    <a:pt x="23569" y="13695"/>
                    <a:pt x="23411" y="14505"/>
                    <a:pt x="23418" y="15315"/>
                  </a:cubicBezTo>
                  <a:cubicBezTo>
                    <a:pt x="23423" y="15770"/>
                    <a:pt x="23482" y="16224"/>
                    <a:pt x="23594" y="16664"/>
                  </a:cubicBezTo>
                  <a:cubicBezTo>
                    <a:pt x="23605" y="16712"/>
                    <a:pt x="23644" y="16738"/>
                    <a:pt x="23688" y="16738"/>
                  </a:cubicBezTo>
                  <a:cubicBezTo>
                    <a:pt x="23704" y="16738"/>
                    <a:pt x="23721" y="16734"/>
                    <a:pt x="23737" y="16726"/>
                  </a:cubicBezTo>
                  <a:cubicBezTo>
                    <a:pt x="24486" y="16397"/>
                    <a:pt x="25011" y="15718"/>
                    <a:pt x="25300" y="14967"/>
                  </a:cubicBezTo>
                  <a:cubicBezTo>
                    <a:pt x="25669" y="15691"/>
                    <a:pt x="26301" y="16305"/>
                    <a:pt x="26949" y="16769"/>
                  </a:cubicBezTo>
                  <a:cubicBezTo>
                    <a:pt x="26963" y="16779"/>
                    <a:pt x="26979" y="16784"/>
                    <a:pt x="26995" y="16784"/>
                  </a:cubicBezTo>
                  <a:cubicBezTo>
                    <a:pt x="27037" y="16784"/>
                    <a:pt x="27081" y="16752"/>
                    <a:pt x="27091" y="16711"/>
                  </a:cubicBezTo>
                  <a:cubicBezTo>
                    <a:pt x="27474" y="15181"/>
                    <a:pt x="27070" y="13436"/>
                    <a:pt x="26166" y="12165"/>
                  </a:cubicBezTo>
                  <a:cubicBezTo>
                    <a:pt x="25954" y="11869"/>
                    <a:pt x="25713" y="11612"/>
                    <a:pt x="25459" y="11358"/>
                  </a:cubicBezTo>
                  <a:lnTo>
                    <a:pt x="25459" y="11358"/>
                  </a:lnTo>
                  <a:cubicBezTo>
                    <a:pt x="25892" y="11744"/>
                    <a:pt x="26311" y="12142"/>
                    <a:pt x="26712" y="12557"/>
                  </a:cubicBezTo>
                  <a:cubicBezTo>
                    <a:pt x="28176" y="14079"/>
                    <a:pt x="29446" y="15770"/>
                    <a:pt x="30687" y="17473"/>
                  </a:cubicBezTo>
                  <a:cubicBezTo>
                    <a:pt x="30842" y="17684"/>
                    <a:pt x="30994" y="17896"/>
                    <a:pt x="31149" y="18108"/>
                  </a:cubicBezTo>
                  <a:cubicBezTo>
                    <a:pt x="31184" y="18157"/>
                    <a:pt x="31234" y="18177"/>
                    <a:pt x="31284" y="18177"/>
                  </a:cubicBezTo>
                  <a:cubicBezTo>
                    <a:pt x="31398" y="18177"/>
                    <a:pt x="31508" y="18069"/>
                    <a:pt x="31425" y="17955"/>
                  </a:cubicBezTo>
                  <a:cubicBezTo>
                    <a:pt x="30219" y="16294"/>
                    <a:pt x="29008" y="14631"/>
                    <a:pt x="27637" y="13099"/>
                  </a:cubicBezTo>
                  <a:lnTo>
                    <a:pt x="27637" y="13099"/>
                  </a:lnTo>
                  <a:cubicBezTo>
                    <a:pt x="27862" y="13190"/>
                    <a:pt x="28094" y="13231"/>
                    <a:pt x="28324" y="13231"/>
                  </a:cubicBezTo>
                  <a:cubicBezTo>
                    <a:pt x="29048" y="13231"/>
                    <a:pt x="29765" y="12828"/>
                    <a:pt x="30260" y="12300"/>
                  </a:cubicBezTo>
                  <a:cubicBezTo>
                    <a:pt x="30458" y="12091"/>
                    <a:pt x="30632" y="11860"/>
                    <a:pt x="30792" y="11620"/>
                  </a:cubicBezTo>
                  <a:cubicBezTo>
                    <a:pt x="30956" y="11378"/>
                    <a:pt x="31129" y="11122"/>
                    <a:pt x="31256" y="10858"/>
                  </a:cubicBezTo>
                  <a:cubicBezTo>
                    <a:pt x="31490" y="10376"/>
                    <a:pt x="30617" y="10257"/>
                    <a:pt x="30323" y="10230"/>
                  </a:cubicBezTo>
                  <a:cubicBezTo>
                    <a:pt x="30241" y="10222"/>
                    <a:pt x="30160" y="10218"/>
                    <a:pt x="30078" y="10218"/>
                  </a:cubicBezTo>
                  <a:cubicBezTo>
                    <a:pt x="29676" y="10218"/>
                    <a:pt x="29274" y="10310"/>
                    <a:pt x="28911" y="10481"/>
                  </a:cubicBezTo>
                  <a:cubicBezTo>
                    <a:pt x="29191" y="9711"/>
                    <a:pt x="29334" y="8906"/>
                    <a:pt x="29206" y="8062"/>
                  </a:cubicBezTo>
                  <a:cubicBezTo>
                    <a:pt x="29201" y="8029"/>
                    <a:pt x="29168" y="8008"/>
                    <a:pt x="29136" y="8008"/>
                  </a:cubicBezTo>
                  <a:cubicBezTo>
                    <a:pt x="29125" y="8008"/>
                    <a:pt x="29114" y="8011"/>
                    <a:pt x="29104" y="8017"/>
                  </a:cubicBezTo>
                  <a:cubicBezTo>
                    <a:pt x="27799" y="8859"/>
                    <a:pt x="27050" y="10383"/>
                    <a:pt x="27219" y="11931"/>
                  </a:cubicBezTo>
                  <a:cubicBezTo>
                    <a:pt x="27247" y="12192"/>
                    <a:pt x="27304" y="12443"/>
                    <a:pt x="27383" y="12689"/>
                  </a:cubicBezTo>
                  <a:cubicBezTo>
                    <a:pt x="27389" y="12731"/>
                    <a:pt x="27390" y="12774"/>
                    <a:pt x="27400" y="12816"/>
                  </a:cubicBezTo>
                  <a:cubicBezTo>
                    <a:pt x="27404" y="12843"/>
                    <a:pt x="27424" y="12857"/>
                    <a:pt x="27444" y="12859"/>
                  </a:cubicBezTo>
                  <a:cubicBezTo>
                    <a:pt x="27447" y="12866"/>
                    <a:pt x="27450" y="12873"/>
                    <a:pt x="27451" y="12880"/>
                  </a:cubicBezTo>
                  <a:cubicBezTo>
                    <a:pt x="27450" y="12882"/>
                    <a:pt x="27447" y="12886"/>
                    <a:pt x="27446" y="12887"/>
                  </a:cubicBezTo>
                  <a:cubicBezTo>
                    <a:pt x="27440" y="12882"/>
                    <a:pt x="27437" y="12876"/>
                    <a:pt x="27431" y="12872"/>
                  </a:cubicBezTo>
                  <a:cubicBezTo>
                    <a:pt x="25998" y="11300"/>
                    <a:pt x="24368" y="9882"/>
                    <a:pt x="22498" y="8858"/>
                  </a:cubicBezTo>
                  <a:cubicBezTo>
                    <a:pt x="22478" y="8847"/>
                    <a:pt x="22459" y="8838"/>
                    <a:pt x="22442" y="8828"/>
                  </a:cubicBezTo>
                  <a:cubicBezTo>
                    <a:pt x="22450" y="8825"/>
                    <a:pt x="22460" y="8825"/>
                    <a:pt x="22471" y="8821"/>
                  </a:cubicBezTo>
                  <a:cubicBezTo>
                    <a:pt x="24032" y="8112"/>
                    <a:pt x="24727" y="6385"/>
                    <a:pt x="24790" y="4765"/>
                  </a:cubicBezTo>
                  <a:cubicBezTo>
                    <a:pt x="24808" y="4263"/>
                    <a:pt x="24775" y="3760"/>
                    <a:pt x="24709" y="3262"/>
                  </a:cubicBezTo>
                  <a:cubicBezTo>
                    <a:pt x="24712" y="3223"/>
                    <a:pt x="24671" y="3198"/>
                    <a:pt x="24635" y="3198"/>
                  </a:cubicBezTo>
                  <a:cubicBezTo>
                    <a:pt x="24629" y="3198"/>
                    <a:pt x="24624" y="3199"/>
                    <a:pt x="24619" y="3200"/>
                  </a:cubicBezTo>
                  <a:cubicBezTo>
                    <a:pt x="24182" y="3312"/>
                    <a:pt x="23778" y="3519"/>
                    <a:pt x="23436" y="3811"/>
                  </a:cubicBezTo>
                  <a:cubicBezTo>
                    <a:pt x="23272" y="3950"/>
                    <a:pt x="23123" y="4106"/>
                    <a:pt x="22991" y="4280"/>
                  </a:cubicBezTo>
                  <a:cubicBezTo>
                    <a:pt x="22871" y="4433"/>
                    <a:pt x="22791" y="4593"/>
                    <a:pt x="22718" y="4765"/>
                  </a:cubicBezTo>
                  <a:cubicBezTo>
                    <a:pt x="22663" y="4568"/>
                    <a:pt x="22600" y="4372"/>
                    <a:pt x="22530" y="4180"/>
                  </a:cubicBezTo>
                  <a:cubicBezTo>
                    <a:pt x="22378" y="3765"/>
                    <a:pt x="22198" y="3337"/>
                    <a:pt x="21941" y="2976"/>
                  </a:cubicBezTo>
                  <a:cubicBezTo>
                    <a:pt x="21924" y="2951"/>
                    <a:pt x="21897" y="2937"/>
                    <a:pt x="21870" y="2937"/>
                  </a:cubicBezTo>
                  <a:cubicBezTo>
                    <a:pt x="21846" y="2937"/>
                    <a:pt x="21823" y="2948"/>
                    <a:pt x="21807" y="2974"/>
                  </a:cubicBezTo>
                  <a:cubicBezTo>
                    <a:pt x="21592" y="3353"/>
                    <a:pt x="21393" y="3730"/>
                    <a:pt x="21258" y="4149"/>
                  </a:cubicBezTo>
                  <a:cubicBezTo>
                    <a:pt x="21125" y="4560"/>
                    <a:pt x="21045" y="4992"/>
                    <a:pt x="21023" y="5425"/>
                  </a:cubicBezTo>
                  <a:cubicBezTo>
                    <a:pt x="20980" y="6213"/>
                    <a:pt x="21136" y="7008"/>
                    <a:pt x="21461" y="7730"/>
                  </a:cubicBezTo>
                  <a:cubicBezTo>
                    <a:pt x="21596" y="8028"/>
                    <a:pt x="21761" y="8309"/>
                    <a:pt x="21952" y="8571"/>
                  </a:cubicBezTo>
                  <a:cubicBezTo>
                    <a:pt x="21196" y="8198"/>
                    <a:pt x="20408" y="7893"/>
                    <a:pt x="19595" y="7678"/>
                  </a:cubicBezTo>
                  <a:cubicBezTo>
                    <a:pt x="18588" y="7409"/>
                    <a:pt x="17545" y="7285"/>
                    <a:pt x="16504" y="7273"/>
                  </a:cubicBezTo>
                  <a:cubicBezTo>
                    <a:pt x="16464" y="7273"/>
                    <a:pt x="16424" y="7272"/>
                    <a:pt x="16383" y="7272"/>
                  </a:cubicBezTo>
                  <a:cubicBezTo>
                    <a:pt x="16240" y="7272"/>
                    <a:pt x="16096" y="7276"/>
                    <a:pt x="15953" y="7280"/>
                  </a:cubicBezTo>
                  <a:cubicBezTo>
                    <a:pt x="16312" y="6369"/>
                    <a:pt x="16298" y="5317"/>
                    <a:pt x="16172" y="4366"/>
                  </a:cubicBezTo>
                  <a:cubicBezTo>
                    <a:pt x="16041" y="3373"/>
                    <a:pt x="15780" y="2383"/>
                    <a:pt x="15362" y="1472"/>
                  </a:cubicBezTo>
                  <a:cubicBezTo>
                    <a:pt x="15131" y="968"/>
                    <a:pt x="14857" y="467"/>
                    <a:pt x="14515" y="30"/>
                  </a:cubicBezTo>
                  <a:cubicBezTo>
                    <a:pt x="14500" y="10"/>
                    <a:pt x="14476" y="1"/>
                    <a:pt x="14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4"/>
            <p:cNvSpPr/>
            <p:nvPr/>
          </p:nvSpPr>
          <p:spPr>
            <a:xfrm>
              <a:off x="5620775" y="-21550"/>
              <a:ext cx="50" cy="100"/>
            </a:xfrm>
            <a:custGeom>
              <a:avLst/>
              <a:gdLst/>
              <a:ahLst/>
              <a:cxnLst/>
              <a:rect l="l" t="t" r="r" b="b"/>
              <a:pathLst>
                <a:path w="2" h="4" fill="none" extrusionOk="0">
                  <a:moveTo>
                    <a:pt x="0" y="3"/>
                  </a:moveTo>
                  <a:cubicBezTo>
                    <a:pt x="2" y="3"/>
                    <a:pt x="2" y="1"/>
                    <a:pt x="0" y="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4"/>
            <p:cNvSpPr/>
            <p:nvPr/>
          </p:nvSpPr>
          <p:spPr>
            <a:xfrm>
              <a:off x="2171700" y="3311250"/>
              <a:ext cx="50" cy="25"/>
            </a:xfrm>
            <a:custGeom>
              <a:avLst/>
              <a:gdLst/>
              <a:ahLst/>
              <a:cxnLst/>
              <a:rect l="l" t="t" r="r" b="b"/>
              <a:pathLst>
                <a:path w="2" h="1" fill="none" extrusionOk="0">
                  <a:moveTo>
                    <a:pt x="0" y="1"/>
                  </a:moveTo>
                  <a:cubicBezTo>
                    <a:pt x="2" y="1"/>
                    <a:pt x="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4" name="Google Shape;1334;p34"/>
          <p:cNvSpPr/>
          <p:nvPr/>
        </p:nvSpPr>
        <p:spPr>
          <a:xfrm>
            <a:off x="1148513" y="1127390"/>
            <a:ext cx="140" cy="175"/>
          </a:xfrm>
          <a:custGeom>
            <a:avLst/>
            <a:gdLst/>
            <a:ahLst/>
            <a:cxnLst/>
            <a:rect l="l" t="t" r="r" b="b"/>
            <a:pathLst>
              <a:path w="4" h="5" fill="none" extrusionOk="0">
                <a:moveTo>
                  <a:pt x="0" y="5"/>
                </a:moveTo>
                <a:cubicBezTo>
                  <a:pt x="3" y="5"/>
                  <a:pt x="2" y="0"/>
                  <a:pt x="0" y="0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5" name="Google Shape;1335;p34"/>
          <p:cNvSpPr txBox="1"/>
          <p:nvPr/>
        </p:nvSpPr>
        <p:spPr>
          <a:xfrm>
            <a:off x="1948300" y="1623575"/>
            <a:ext cx="722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336" name="Google Shape;1336;p34"/>
          <p:cNvSpPr txBox="1"/>
          <p:nvPr/>
        </p:nvSpPr>
        <p:spPr>
          <a:xfrm>
            <a:off x="2037422" y="4194690"/>
            <a:ext cx="42438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hivo"/>
                <a:ea typeface="Chivo"/>
                <a:cs typeface="Chivo"/>
                <a:sym typeface="Chivo"/>
              </a:rPr>
              <a:t>Amina Nawaz (fa-20/bscs/093/C) </a:t>
            </a:r>
            <a:endParaRPr dirty="0">
              <a:latin typeface="Chivo"/>
              <a:ea typeface="Chivo"/>
              <a:cs typeface="Chivo"/>
              <a:sym typeface="Chiv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hivo"/>
                <a:ea typeface="Chivo"/>
                <a:cs typeface="Chivo"/>
                <a:sym typeface="Chivo"/>
              </a:rPr>
              <a:t>Laraib Masood (fa-20/bscs/534/C)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hivo"/>
                <a:ea typeface="Chivo"/>
                <a:cs typeface="Chivo"/>
                <a:sym typeface="Chivo"/>
              </a:rPr>
              <a:t>Supervisor (Sir Umer Ahmad) </a:t>
            </a:r>
            <a:endParaRPr dirty="0">
              <a:latin typeface="Chivo"/>
              <a:ea typeface="Chivo"/>
              <a:cs typeface="Chivo"/>
              <a:sym typeface="Chiv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hivo"/>
                <a:ea typeface="Chivo"/>
                <a:cs typeface="Chivo"/>
                <a:sym typeface="Chivo"/>
              </a:rPr>
              <a:t>Project ID: (64)</a:t>
            </a:r>
            <a:endParaRPr dirty="0">
              <a:latin typeface="Chivo"/>
              <a:ea typeface="Chivo"/>
              <a:cs typeface="Chivo"/>
              <a:sym typeface="Chiv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586D2-A92E-9A94-138F-BBA959D02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03206-BF38-BA28-0D0B-B5D3594138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4262" y="1356610"/>
            <a:ext cx="6423285" cy="3327816"/>
          </a:xfrm>
        </p:spPr>
        <p:txBody>
          <a:bodyPr/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Lung Cancer Detection using Hybrid Genetic Algorithm and Naïve Bayes project has successfully developed an advanced and effective system for early detection of ling cancer using a hybrid approach.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integration of Genetic Algorithm for feature selection and Naïve Bayes for classification has proven to be highly beneficial in achieving accurate and reliable detection results.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project’s results demonstrate the superior performance of the hybrid GA and NB model compared to baseline models, highlighting its potential as a valuable tool in the fight against lung cancer.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enhances the system’s acceptance in the medical community and fosters trust in its application as an assisting tool for healthcare professionals in early lung cancer detection.</a:t>
            </a:r>
          </a:p>
        </p:txBody>
      </p:sp>
    </p:spTree>
    <p:extLst>
      <p:ext uri="{BB962C8B-B14F-4D97-AF65-F5344CB8AC3E}">
        <p14:creationId xmlns:p14="http://schemas.microsoft.com/office/powerpoint/2010/main" val="3517925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C61A3-1BAE-AE80-E841-1F9FEEC31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62ED5-0324-99FD-DB23-3756CA3E5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1094282"/>
            <a:ext cx="7381464" cy="3755035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[1] Abdullah, D. M. &amp; Ahmed, N. S. (2021). A Review of most Recent Lung Cancer Detection Techniques using Machine Learning. International Journal of Science and Business, 5(3), 159-173. </a:t>
            </a:r>
            <a:r>
              <a:rPr lang="en-US" dirty="0" err="1"/>
              <a:t>doi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https://doi.org/10.5281/zenodo.4536818</a:t>
            </a:r>
            <a:endParaRPr lang="en-US" dirty="0"/>
          </a:p>
          <a:p>
            <a:pPr marL="482600" indent="-342900">
              <a:buFont typeface="+mj-lt"/>
              <a:buAutoNum type="arabicParenR"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[2] Jiang, the IEEE International Conference on Data Mining (ICDM), 2018. [Online]. Available: </a:t>
            </a:r>
            <a:r>
              <a:rPr lang="en-US" dirty="0">
                <a:hlinkClick r:id="rId3"/>
              </a:rPr>
              <a:t>https://www.ncbi.nlm.nih.gov/pmc/articles/PMC5977652/</a:t>
            </a:r>
            <a:endParaRPr lang="en-US" dirty="0"/>
          </a:p>
          <a:p>
            <a:pPr marL="482600" indent="-342900">
              <a:buFont typeface="+mj-lt"/>
              <a:buAutoNum type="arabicParenR"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[3] "What Causes Lung Cancer?," American Cancer Society, 2021. [Online].Available: https://www.cancer.org/cancer/types/lung-cancer/causes-risks-prevention/what-causes.html </a:t>
            </a:r>
          </a:p>
          <a:p>
            <a:pPr marL="482600" indent="-342900">
              <a:buFont typeface="+mj-lt"/>
              <a:buAutoNum type="arabicParenR"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[4] "Lung Cancer Screening (PDQ®)–Patient Version," National Cancer Institute., 2021. [Online]. Available: </a:t>
            </a:r>
            <a:r>
              <a:rPr lang="en-US" dirty="0">
                <a:hlinkClick r:id="rId4"/>
              </a:rPr>
              <a:t>https://www.cancer.gov/types/lung/patient/lung-screening-pdq</a:t>
            </a:r>
            <a:endParaRPr lang="en-US" dirty="0"/>
          </a:p>
          <a:p>
            <a:pPr marL="139700" indent="0">
              <a:buNone/>
            </a:pPr>
            <a:r>
              <a:rPr lang="en-US" dirty="0"/>
              <a:t>[5]A. A. Nagra, I. </a:t>
            </a:r>
            <a:r>
              <a:rPr lang="en-US" dirty="0" err="1"/>
              <a:t>Mubarik</a:t>
            </a:r>
            <a:r>
              <a:rPr lang="en-US" dirty="0"/>
              <a:t>, M. M. Asif, K. Masood, M. A. A. </a:t>
            </a:r>
            <a:r>
              <a:rPr lang="en-US" dirty="0" err="1"/>
              <a:t>Ghamdi</a:t>
            </a:r>
            <a:r>
              <a:rPr lang="en-US" dirty="0"/>
              <a:t>, and S. H. </a:t>
            </a:r>
            <a:r>
              <a:rPr lang="en-US" dirty="0" err="1"/>
              <a:t>Almotiri</a:t>
            </a:r>
            <a:r>
              <a:rPr lang="en-US" dirty="0"/>
              <a:t>, “Hybrid GANB Approach for Postoperative Life Expectancy Prediction in Lung Cancer Patients,” Applied Sciences, vol. 12, no. 21, p. 10927, Oct. 2022. [Online]. Available: https://www.mdpi.com/2076- 3417/12/21/10927</a:t>
            </a:r>
          </a:p>
        </p:txBody>
      </p:sp>
    </p:spTree>
    <p:extLst>
      <p:ext uri="{BB962C8B-B14F-4D97-AF65-F5344CB8AC3E}">
        <p14:creationId xmlns:p14="http://schemas.microsoft.com/office/powerpoint/2010/main" val="976145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37"/>
          <p:cNvSpPr/>
          <p:nvPr/>
        </p:nvSpPr>
        <p:spPr>
          <a:xfrm rot="2915320" flipH="1">
            <a:off x="6223010" y="1189068"/>
            <a:ext cx="1415317" cy="964072"/>
          </a:xfrm>
          <a:custGeom>
            <a:avLst/>
            <a:gdLst/>
            <a:ahLst/>
            <a:cxnLst/>
            <a:rect l="l" t="t" r="r" b="b"/>
            <a:pathLst>
              <a:path w="27626" h="18818" extrusionOk="0">
                <a:moveTo>
                  <a:pt x="10533" y="1625"/>
                </a:moveTo>
                <a:cubicBezTo>
                  <a:pt x="10612" y="1625"/>
                  <a:pt x="10682" y="1630"/>
                  <a:pt x="10726" y="1636"/>
                </a:cubicBezTo>
                <a:cubicBezTo>
                  <a:pt x="11365" y="1728"/>
                  <a:pt x="11855" y="2201"/>
                  <a:pt x="12359" y="2558"/>
                </a:cubicBezTo>
                <a:cubicBezTo>
                  <a:pt x="12659" y="2774"/>
                  <a:pt x="12976" y="2972"/>
                  <a:pt x="13298" y="3153"/>
                </a:cubicBezTo>
                <a:cubicBezTo>
                  <a:pt x="13482" y="3256"/>
                  <a:pt x="13669" y="3357"/>
                  <a:pt x="13862" y="3448"/>
                </a:cubicBezTo>
                <a:cubicBezTo>
                  <a:pt x="13919" y="3487"/>
                  <a:pt x="13977" y="3526"/>
                  <a:pt x="14038" y="3558"/>
                </a:cubicBezTo>
                <a:cubicBezTo>
                  <a:pt x="13603" y="3405"/>
                  <a:pt x="13174" y="3239"/>
                  <a:pt x="12752" y="3058"/>
                </a:cubicBezTo>
                <a:cubicBezTo>
                  <a:pt x="12431" y="2917"/>
                  <a:pt x="12113" y="2768"/>
                  <a:pt x="11801" y="2608"/>
                </a:cubicBezTo>
                <a:cubicBezTo>
                  <a:pt x="11485" y="2445"/>
                  <a:pt x="11174" y="2264"/>
                  <a:pt x="10848" y="2118"/>
                </a:cubicBezTo>
                <a:cubicBezTo>
                  <a:pt x="10841" y="2116"/>
                  <a:pt x="10835" y="2114"/>
                  <a:pt x="10830" y="2114"/>
                </a:cubicBezTo>
                <a:cubicBezTo>
                  <a:pt x="10792" y="2114"/>
                  <a:pt x="10766" y="2169"/>
                  <a:pt x="10801" y="2195"/>
                </a:cubicBezTo>
                <a:cubicBezTo>
                  <a:pt x="11082" y="2401"/>
                  <a:pt x="11394" y="2561"/>
                  <a:pt x="11706" y="2714"/>
                </a:cubicBezTo>
                <a:cubicBezTo>
                  <a:pt x="12032" y="2877"/>
                  <a:pt x="12366" y="3029"/>
                  <a:pt x="12702" y="3171"/>
                </a:cubicBezTo>
                <a:cubicBezTo>
                  <a:pt x="13127" y="3350"/>
                  <a:pt x="13560" y="3507"/>
                  <a:pt x="13999" y="3648"/>
                </a:cubicBezTo>
                <a:cubicBezTo>
                  <a:pt x="13851" y="3639"/>
                  <a:pt x="13702" y="3632"/>
                  <a:pt x="13555" y="3628"/>
                </a:cubicBezTo>
                <a:cubicBezTo>
                  <a:pt x="13169" y="3573"/>
                  <a:pt x="12784" y="3500"/>
                  <a:pt x="12404" y="3408"/>
                </a:cubicBezTo>
                <a:cubicBezTo>
                  <a:pt x="11771" y="3253"/>
                  <a:pt x="11126" y="3038"/>
                  <a:pt x="10606" y="2633"/>
                </a:cubicBezTo>
                <a:cubicBezTo>
                  <a:pt x="10375" y="2455"/>
                  <a:pt x="10113" y="2208"/>
                  <a:pt x="10003" y="1931"/>
                </a:cubicBezTo>
                <a:cubicBezTo>
                  <a:pt x="9902" y="1679"/>
                  <a:pt x="10271" y="1625"/>
                  <a:pt x="10533" y="1625"/>
                </a:cubicBezTo>
                <a:close/>
                <a:moveTo>
                  <a:pt x="14268" y="2659"/>
                </a:moveTo>
                <a:cubicBezTo>
                  <a:pt x="14352" y="2659"/>
                  <a:pt x="14420" y="2772"/>
                  <a:pt x="14471" y="2845"/>
                </a:cubicBezTo>
                <a:cubicBezTo>
                  <a:pt x="14572" y="2988"/>
                  <a:pt x="14664" y="3140"/>
                  <a:pt x="14758" y="3289"/>
                </a:cubicBezTo>
                <a:cubicBezTo>
                  <a:pt x="14873" y="3469"/>
                  <a:pt x="14993" y="3642"/>
                  <a:pt x="15142" y="3790"/>
                </a:cubicBezTo>
                <a:cubicBezTo>
                  <a:pt x="15071" y="3777"/>
                  <a:pt x="15003" y="3764"/>
                  <a:pt x="14932" y="3754"/>
                </a:cubicBezTo>
                <a:cubicBezTo>
                  <a:pt x="14763" y="3642"/>
                  <a:pt x="14610" y="3502"/>
                  <a:pt x="14465" y="3364"/>
                </a:cubicBezTo>
                <a:cubicBezTo>
                  <a:pt x="14318" y="3224"/>
                  <a:pt x="13940" y="2910"/>
                  <a:pt x="14184" y="2696"/>
                </a:cubicBezTo>
                <a:cubicBezTo>
                  <a:pt x="14214" y="2670"/>
                  <a:pt x="14242" y="2659"/>
                  <a:pt x="14268" y="2659"/>
                </a:cubicBezTo>
                <a:close/>
                <a:moveTo>
                  <a:pt x="8511" y="4273"/>
                </a:moveTo>
                <a:cubicBezTo>
                  <a:pt x="8670" y="4273"/>
                  <a:pt x="8830" y="4300"/>
                  <a:pt x="8980" y="4346"/>
                </a:cubicBezTo>
                <a:cubicBezTo>
                  <a:pt x="9080" y="4377"/>
                  <a:pt x="9175" y="4417"/>
                  <a:pt x="9267" y="4464"/>
                </a:cubicBezTo>
                <a:cubicBezTo>
                  <a:pt x="9315" y="4488"/>
                  <a:pt x="9365" y="4526"/>
                  <a:pt x="9416" y="4556"/>
                </a:cubicBezTo>
                <a:cubicBezTo>
                  <a:pt x="9410" y="4559"/>
                  <a:pt x="9403" y="4561"/>
                  <a:pt x="9399" y="4564"/>
                </a:cubicBezTo>
                <a:cubicBezTo>
                  <a:pt x="9354" y="4587"/>
                  <a:pt x="9311" y="4613"/>
                  <a:pt x="9268" y="4637"/>
                </a:cubicBezTo>
                <a:cubicBezTo>
                  <a:pt x="9154" y="4649"/>
                  <a:pt x="9038" y="4657"/>
                  <a:pt x="8922" y="4657"/>
                </a:cubicBezTo>
                <a:cubicBezTo>
                  <a:pt x="8891" y="4657"/>
                  <a:pt x="8860" y="4656"/>
                  <a:pt x="8829" y="4655"/>
                </a:cubicBezTo>
                <a:cubicBezTo>
                  <a:pt x="8734" y="4654"/>
                  <a:pt x="8640" y="4642"/>
                  <a:pt x="8545" y="4627"/>
                </a:cubicBezTo>
                <a:cubicBezTo>
                  <a:pt x="8457" y="4611"/>
                  <a:pt x="8359" y="4594"/>
                  <a:pt x="8285" y="4540"/>
                </a:cubicBezTo>
                <a:cubicBezTo>
                  <a:pt x="8236" y="4505"/>
                  <a:pt x="8189" y="4435"/>
                  <a:pt x="8211" y="4373"/>
                </a:cubicBezTo>
                <a:cubicBezTo>
                  <a:pt x="8244" y="4292"/>
                  <a:pt x="8365" y="4279"/>
                  <a:pt x="8438" y="4275"/>
                </a:cubicBezTo>
                <a:cubicBezTo>
                  <a:pt x="8463" y="4274"/>
                  <a:pt x="8487" y="4273"/>
                  <a:pt x="8511" y="4273"/>
                </a:cubicBezTo>
                <a:close/>
                <a:moveTo>
                  <a:pt x="17303" y="2836"/>
                </a:moveTo>
                <a:cubicBezTo>
                  <a:pt x="17429" y="2836"/>
                  <a:pt x="17563" y="2974"/>
                  <a:pt x="17635" y="3065"/>
                </a:cubicBezTo>
                <a:cubicBezTo>
                  <a:pt x="17902" y="3394"/>
                  <a:pt x="17997" y="3774"/>
                  <a:pt x="18035" y="4187"/>
                </a:cubicBezTo>
                <a:cubicBezTo>
                  <a:pt x="18056" y="4422"/>
                  <a:pt x="18092" y="4669"/>
                  <a:pt x="18190" y="4878"/>
                </a:cubicBezTo>
                <a:cubicBezTo>
                  <a:pt x="18141" y="4852"/>
                  <a:pt x="18092" y="4824"/>
                  <a:pt x="18044" y="4798"/>
                </a:cubicBezTo>
                <a:cubicBezTo>
                  <a:pt x="17878" y="4655"/>
                  <a:pt x="17716" y="4500"/>
                  <a:pt x="17571" y="4336"/>
                </a:cubicBezTo>
                <a:cubicBezTo>
                  <a:pt x="17347" y="4082"/>
                  <a:pt x="17145" y="3781"/>
                  <a:pt x="17089" y="3442"/>
                </a:cubicBezTo>
                <a:cubicBezTo>
                  <a:pt x="17060" y="3275"/>
                  <a:pt x="17050" y="3041"/>
                  <a:pt x="17168" y="2904"/>
                </a:cubicBezTo>
                <a:cubicBezTo>
                  <a:pt x="17210" y="2856"/>
                  <a:pt x="17256" y="2836"/>
                  <a:pt x="17303" y="2836"/>
                </a:cubicBezTo>
                <a:close/>
                <a:moveTo>
                  <a:pt x="15071" y="3995"/>
                </a:moveTo>
                <a:cubicBezTo>
                  <a:pt x="15111" y="4002"/>
                  <a:pt x="15152" y="4010"/>
                  <a:pt x="15190" y="4017"/>
                </a:cubicBezTo>
                <a:cubicBezTo>
                  <a:pt x="15077" y="4088"/>
                  <a:pt x="14982" y="4208"/>
                  <a:pt x="14908" y="4316"/>
                </a:cubicBezTo>
                <a:cubicBezTo>
                  <a:pt x="14833" y="4431"/>
                  <a:pt x="14776" y="4554"/>
                  <a:pt x="14734" y="4685"/>
                </a:cubicBezTo>
                <a:cubicBezTo>
                  <a:pt x="14687" y="4827"/>
                  <a:pt x="14650" y="4983"/>
                  <a:pt x="14549" y="5098"/>
                </a:cubicBezTo>
                <a:cubicBezTo>
                  <a:pt x="14490" y="5164"/>
                  <a:pt x="14401" y="5215"/>
                  <a:pt x="14314" y="5215"/>
                </a:cubicBezTo>
                <a:cubicBezTo>
                  <a:pt x="14267" y="5215"/>
                  <a:pt x="14221" y="5201"/>
                  <a:pt x="14180" y="5166"/>
                </a:cubicBezTo>
                <a:cubicBezTo>
                  <a:pt x="14070" y="5072"/>
                  <a:pt x="14145" y="4888"/>
                  <a:pt x="14190" y="4777"/>
                </a:cubicBezTo>
                <a:cubicBezTo>
                  <a:pt x="14241" y="4655"/>
                  <a:pt x="14312" y="4542"/>
                  <a:pt x="14397" y="4441"/>
                </a:cubicBezTo>
                <a:cubicBezTo>
                  <a:pt x="14482" y="4339"/>
                  <a:pt x="14585" y="4251"/>
                  <a:pt x="14698" y="4178"/>
                </a:cubicBezTo>
                <a:cubicBezTo>
                  <a:pt x="14814" y="4102"/>
                  <a:pt x="14944" y="4058"/>
                  <a:pt x="15068" y="3998"/>
                </a:cubicBezTo>
                <a:cubicBezTo>
                  <a:pt x="15070" y="3997"/>
                  <a:pt x="15070" y="3995"/>
                  <a:pt x="15071" y="3995"/>
                </a:cubicBezTo>
                <a:close/>
                <a:moveTo>
                  <a:pt x="9480" y="4811"/>
                </a:moveTo>
                <a:cubicBezTo>
                  <a:pt x="9512" y="4972"/>
                  <a:pt x="9527" y="5137"/>
                  <a:pt x="9514" y="5301"/>
                </a:cubicBezTo>
                <a:cubicBezTo>
                  <a:pt x="9501" y="5467"/>
                  <a:pt x="9476" y="5661"/>
                  <a:pt x="9400" y="5811"/>
                </a:cubicBezTo>
                <a:cubicBezTo>
                  <a:pt x="9383" y="5845"/>
                  <a:pt x="9343" y="5910"/>
                  <a:pt x="9298" y="5910"/>
                </a:cubicBezTo>
                <a:cubicBezTo>
                  <a:pt x="9289" y="5910"/>
                  <a:pt x="9278" y="5907"/>
                  <a:pt x="9268" y="5899"/>
                </a:cubicBezTo>
                <a:cubicBezTo>
                  <a:pt x="9207" y="5855"/>
                  <a:pt x="9205" y="5714"/>
                  <a:pt x="9200" y="5645"/>
                </a:cubicBezTo>
                <a:cubicBezTo>
                  <a:pt x="9188" y="5479"/>
                  <a:pt x="9216" y="5311"/>
                  <a:pt x="9276" y="5155"/>
                </a:cubicBezTo>
                <a:cubicBezTo>
                  <a:pt x="9324" y="5031"/>
                  <a:pt x="9395" y="4913"/>
                  <a:pt x="9480" y="4811"/>
                </a:cubicBezTo>
                <a:close/>
                <a:moveTo>
                  <a:pt x="17670" y="5193"/>
                </a:moveTo>
                <a:cubicBezTo>
                  <a:pt x="17879" y="5193"/>
                  <a:pt x="18090" y="5223"/>
                  <a:pt x="18296" y="5255"/>
                </a:cubicBezTo>
                <a:cubicBezTo>
                  <a:pt x="18218" y="5267"/>
                  <a:pt x="18139" y="5288"/>
                  <a:pt x="18062" y="5316"/>
                </a:cubicBezTo>
                <a:cubicBezTo>
                  <a:pt x="17700" y="5457"/>
                  <a:pt x="17462" y="5780"/>
                  <a:pt x="17199" y="6047"/>
                </a:cubicBezTo>
                <a:cubicBezTo>
                  <a:pt x="17089" y="6159"/>
                  <a:pt x="16889" y="6375"/>
                  <a:pt x="16703" y="6375"/>
                </a:cubicBezTo>
                <a:cubicBezTo>
                  <a:pt x="16686" y="6375"/>
                  <a:pt x="16670" y="6373"/>
                  <a:pt x="16653" y="6369"/>
                </a:cubicBezTo>
                <a:cubicBezTo>
                  <a:pt x="16480" y="6331"/>
                  <a:pt x="16494" y="6038"/>
                  <a:pt x="16528" y="5906"/>
                </a:cubicBezTo>
                <a:cubicBezTo>
                  <a:pt x="16608" y="5594"/>
                  <a:pt x="16889" y="5353"/>
                  <a:pt x="17191" y="5260"/>
                </a:cubicBezTo>
                <a:cubicBezTo>
                  <a:pt x="17347" y="5211"/>
                  <a:pt x="17508" y="5193"/>
                  <a:pt x="17670" y="5193"/>
                </a:cubicBezTo>
                <a:close/>
                <a:moveTo>
                  <a:pt x="13772" y="3985"/>
                </a:moveTo>
                <a:cubicBezTo>
                  <a:pt x="12847" y="4481"/>
                  <a:pt x="12329" y="5550"/>
                  <a:pt x="11536" y="6223"/>
                </a:cubicBezTo>
                <a:cubicBezTo>
                  <a:pt x="11401" y="6336"/>
                  <a:pt x="11236" y="6433"/>
                  <a:pt x="11075" y="6433"/>
                </a:cubicBezTo>
                <a:cubicBezTo>
                  <a:pt x="10974" y="6433"/>
                  <a:pt x="10875" y="6396"/>
                  <a:pt x="10785" y="6301"/>
                </a:cubicBezTo>
                <a:cubicBezTo>
                  <a:pt x="10575" y="6080"/>
                  <a:pt x="10616" y="5755"/>
                  <a:pt x="10743" y="5502"/>
                </a:cubicBezTo>
                <a:cubicBezTo>
                  <a:pt x="11038" y="4910"/>
                  <a:pt x="11714" y="4607"/>
                  <a:pt x="12300" y="4374"/>
                </a:cubicBezTo>
                <a:cubicBezTo>
                  <a:pt x="12699" y="4217"/>
                  <a:pt x="13109" y="4089"/>
                  <a:pt x="13525" y="3994"/>
                </a:cubicBezTo>
                <a:lnTo>
                  <a:pt x="13525" y="3994"/>
                </a:lnTo>
                <a:cubicBezTo>
                  <a:pt x="13296" y="4069"/>
                  <a:pt x="13075" y="4167"/>
                  <a:pt x="12858" y="4286"/>
                </a:cubicBezTo>
                <a:cubicBezTo>
                  <a:pt x="12279" y="4607"/>
                  <a:pt x="11748" y="5048"/>
                  <a:pt x="11416" y="5627"/>
                </a:cubicBezTo>
                <a:cubicBezTo>
                  <a:pt x="11399" y="5658"/>
                  <a:pt x="11431" y="5688"/>
                  <a:pt x="11461" y="5688"/>
                </a:cubicBezTo>
                <a:cubicBezTo>
                  <a:pt x="11473" y="5688"/>
                  <a:pt x="11485" y="5684"/>
                  <a:pt x="11493" y="5672"/>
                </a:cubicBezTo>
                <a:cubicBezTo>
                  <a:pt x="11876" y="5155"/>
                  <a:pt x="12329" y="4686"/>
                  <a:pt x="12893" y="4364"/>
                </a:cubicBezTo>
                <a:cubicBezTo>
                  <a:pt x="13167" y="4208"/>
                  <a:pt x="13464" y="4081"/>
                  <a:pt x="13772" y="3985"/>
                </a:cubicBezTo>
                <a:close/>
                <a:moveTo>
                  <a:pt x="20927" y="3026"/>
                </a:moveTo>
                <a:cubicBezTo>
                  <a:pt x="21242" y="3026"/>
                  <a:pt x="21473" y="3332"/>
                  <a:pt x="21554" y="3615"/>
                </a:cubicBezTo>
                <a:cubicBezTo>
                  <a:pt x="21654" y="3971"/>
                  <a:pt x="21637" y="4373"/>
                  <a:pt x="21626" y="4740"/>
                </a:cubicBezTo>
                <a:cubicBezTo>
                  <a:pt x="21616" y="5111"/>
                  <a:pt x="21586" y="5479"/>
                  <a:pt x="21551" y="5847"/>
                </a:cubicBezTo>
                <a:cubicBezTo>
                  <a:pt x="21511" y="6258"/>
                  <a:pt x="21464" y="6670"/>
                  <a:pt x="21434" y="7081"/>
                </a:cubicBezTo>
                <a:cubicBezTo>
                  <a:pt x="21427" y="7182"/>
                  <a:pt x="21423" y="7281"/>
                  <a:pt x="21417" y="7382"/>
                </a:cubicBezTo>
                <a:cubicBezTo>
                  <a:pt x="21355" y="7146"/>
                  <a:pt x="21320" y="6898"/>
                  <a:pt x="21270" y="6664"/>
                </a:cubicBezTo>
                <a:cubicBezTo>
                  <a:pt x="21199" y="6319"/>
                  <a:pt x="21128" y="5975"/>
                  <a:pt x="21068" y="5627"/>
                </a:cubicBezTo>
                <a:cubicBezTo>
                  <a:pt x="20948" y="4933"/>
                  <a:pt x="20880" y="4237"/>
                  <a:pt x="20843" y="3534"/>
                </a:cubicBezTo>
                <a:cubicBezTo>
                  <a:pt x="20841" y="3498"/>
                  <a:pt x="20807" y="3478"/>
                  <a:pt x="20775" y="3478"/>
                </a:cubicBezTo>
                <a:cubicBezTo>
                  <a:pt x="20745" y="3478"/>
                  <a:pt x="20716" y="3495"/>
                  <a:pt x="20715" y="3530"/>
                </a:cubicBezTo>
                <a:cubicBezTo>
                  <a:pt x="20694" y="4245"/>
                  <a:pt x="20803" y="4962"/>
                  <a:pt x="20935" y="5662"/>
                </a:cubicBezTo>
                <a:cubicBezTo>
                  <a:pt x="21000" y="6016"/>
                  <a:pt x="21074" y="6368"/>
                  <a:pt x="21151" y="6719"/>
                </a:cubicBezTo>
                <a:cubicBezTo>
                  <a:pt x="21210" y="6990"/>
                  <a:pt x="21261" y="7267"/>
                  <a:pt x="21361" y="7528"/>
                </a:cubicBezTo>
                <a:cubicBezTo>
                  <a:pt x="21346" y="7510"/>
                  <a:pt x="21332" y="7493"/>
                  <a:pt x="21318" y="7476"/>
                </a:cubicBezTo>
                <a:cubicBezTo>
                  <a:pt x="21232" y="7284"/>
                  <a:pt x="21139" y="7097"/>
                  <a:pt x="21054" y="6905"/>
                </a:cubicBezTo>
                <a:cubicBezTo>
                  <a:pt x="20908" y="6579"/>
                  <a:pt x="20770" y="6244"/>
                  <a:pt x="20650" y="5902"/>
                </a:cubicBezTo>
                <a:cubicBezTo>
                  <a:pt x="20526" y="5555"/>
                  <a:pt x="20426" y="5200"/>
                  <a:pt x="20355" y="4840"/>
                </a:cubicBezTo>
                <a:cubicBezTo>
                  <a:pt x="20289" y="4502"/>
                  <a:pt x="20227" y="4140"/>
                  <a:pt x="20264" y="3794"/>
                </a:cubicBezTo>
                <a:cubicBezTo>
                  <a:pt x="20298" y="3473"/>
                  <a:pt x="20470" y="3113"/>
                  <a:pt x="20820" y="3038"/>
                </a:cubicBezTo>
                <a:cubicBezTo>
                  <a:pt x="20857" y="3030"/>
                  <a:pt x="20893" y="3026"/>
                  <a:pt x="20927" y="3026"/>
                </a:cubicBezTo>
                <a:close/>
                <a:moveTo>
                  <a:pt x="4875" y="6230"/>
                </a:moveTo>
                <a:cubicBezTo>
                  <a:pt x="5101" y="6230"/>
                  <a:pt x="5328" y="6242"/>
                  <a:pt x="5554" y="6257"/>
                </a:cubicBezTo>
                <a:cubicBezTo>
                  <a:pt x="5847" y="6275"/>
                  <a:pt x="6142" y="6294"/>
                  <a:pt x="6436" y="6294"/>
                </a:cubicBezTo>
                <a:cubicBezTo>
                  <a:pt x="6542" y="6294"/>
                  <a:pt x="6648" y="6291"/>
                  <a:pt x="6754" y="6285"/>
                </a:cubicBezTo>
                <a:lnTo>
                  <a:pt x="6754" y="6285"/>
                </a:lnTo>
                <a:cubicBezTo>
                  <a:pt x="6544" y="6375"/>
                  <a:pt x="6339" y="6470"/>
                  <a:pt x="6130" y="6552"/>
                </a:cubicBezTo>
                <a:cubicBezTo>
                  <a:pt x="5861" y="6661"/>
                  <a:pt x="5585" y="6762"/>
                  <a:pt x="5309" y="6853"/>
                </a:cubicBezTo>
                <a:cubicBezTo>
                  <a:pt x="4752" y="7034"/>
                  <a:pt x="4185" y="7151"/>
                  <a:pt x="3617" y="7290"/>
                </a:cubicBezTo>
                <a:cubicBezTo>
                  <a:pt x="3559" y="7303"/>
                  <a:pt x="3582" y="7395"/>
                  <a:pt x="3637" y="7395"/>
                </a:cubicBezTo>
                <a:cubicBezTo>
                  <a:pt x="3639" y="7395"/>
                  <a:pt x="3641" y="7395"/>
                  <a:pt x="3643" y="7395"/>
                </a:cubicBezTo>
                <a:cubicBezTo>
                  <a:pt x="4223" y="7324"/>
                  <a:pt x="4802" y="7151"/>
                  <a:pt x="5353" y="6966"/>
                </a:cubicBezTo>
                <a:cubicBezTo>
                  <a:pt x="5629" y="6874"/>
                  <a:pt x="5903" y="6771"/>
                  <a:pt x="6173" y="6658"/>
                </a:cubicBezTo>
                <a:cubicBezTo>
                  <a:pt x="6236" y="6633"/>
                  <a:pt x="6300" y="6606"/>
                  <a:pt x="6364" y="6578"/>
                </a:cubicBezTo>
                <a:lnTo>
                  <a:pt x="6364" y="6578"/>
                </a:lnTo>
                <a:cubicBezTo>
                  <a:pt x="5841" y="6975"/>
                  <a:pt x="5384" y="7467"/>
                  <a:pt x="4967" y="7962"/>
                </a:cubicBezTo>
                <a:lnTo>
                  <a:pt x="4940" y="7995"/>
                </a:lnTo>
                <a:cubicBezTo>
                  <a:pt x="4934" y="7991"/>
                  <a:pt x="4926" y="7987"/>
                  <a:pt x="4918" y="7987"/>
                </a:cubicBezTo>
                <a:cubicBezTo>
                  <a:pt x="4913" y="7987"/>
                  <a:pt x="4908" y="7989"/>
                  <a:pt x="4903" y="7992"/>
                </a:cubicBezTo>
                <a:cubicBezTo>
                  <a:pt x="4863" y="8019"/>
                  <a:pt x="4828" y="8049"/>
                  <a:pt x="4791" y="8076"/>
                </a:cubicBezTo>
                <a:cubicBezTo>
                  <a:pt x="4389" y="8230"/>
                  <a:pt x="3967" y="8389"/>
                  <a:pt x="3535" y="8389"/>
                </a:cubicBezTo>
                <a:cubicBezTo>
                  <a:pt x="3430" y="8389"/>
                  <a:pt x="3324" y="8380"/>
                  <a:pt x="3217" y="8358"/>
                </a:cubicBezTo>
                <a:cubicBezTo>
                  <a:pt x="2735" y="8260"/>
                  <a:pt x="2260" y="7806"/>
                  <a:pt x="2423" y="7278"/>
                </a:cubicBezTo>
                <a:cubicBezTo>
                  <a:pt x="2515" y="6982"/>
                  <a:pt x="2819" y="6797"/>
                  <a:pt x="3075" y="6657"/>
                </a:cubicBezTo>
                <a:cubicBezTo>
                  <a:pt x="3334" y="6519"/>
                  <a:pt x="3610" y="6409"/>
                  <a:pt x="3894" y="6338"/>
                </a:cubicBezTo>
                <a:cubicBezTo>
                  <a:pt x="4217" y="6256"/>
                  <a:pt x="4545" y="6230"/>
                  <a:pt x="4875" y="6230"/>
                </a:cubicBezTo>
                <a:close/>
                <a:moveTo>
                  <a:pt x="20077" y="7664"/>
                </a:moveTo>
                <a:cubicBezTo>
                  <a:pt x="20523" y="7664"/>
                  <a:pt x="20965" y="7743"/>
                  <a:pt x="21382" y="7900"/>
                </a:cubicBezTo>
                <a:cubicBezTo>
                  <a:pt x="21385" y="7904"/>
                  <a:pt x="21389" y="7910"/>
                  <a:pt x="21390" y="7913"/>
                </a:cubicBezTo>
                <a:cubicBezTo>
                  <a:pt x="21368" y="7912"/>
                  <a:pt x="21346" y="7912"/>
                  <a:pt x="21324" y="7912"/>
                </a:cubicBezTo>
                <a:cubicBezTo>
                  <a:pt x="20869" y="7912"/>
                  <a:pt x="20410" y="7942"/>
                  <a:pt x="19973" y="8081"/>
                </a:cubicBezTo>
                <a:cubicBezTo>
                  <a:pt x="19743" y="8154"/>
                  <a:pt x="19536" y="8262"/>
                  <a:pt x="19335" y="8394"/>
                </a:cubicBezTo>
                <a:cubicBezTo>
                  <a:pt x="19118" y="8535"/>
                  <a:pt x="18920" y="8649"/>
                  <a:pt x="18659" y="8692"/>
                </a:cubicBezTo>
                <a:cubicBezTo>
                  <a:pt x="18608" y="8700"/>
                  <a:pt x="18601" y="8779"/>
                  <a:pt x="18658" y="8785"/>
                </a:cubicBezTo>
                <a:cubicBezTo>
                  <a:pt x="18676" y="8787"/>
                  <a:pt x="18695" y="8788"/>
                  <a:pt x="18713" y="8788"/>
                </a:cubicBezTo>
                <a:cubicBezTo>
                  <a:pt x="18906" y="8788"/>
                  <a:pt x="19090" y="8685"/>
                  <a:pt x="19250" y="8588"/>
                </a:cubicBezTo>
                <a:cubicBezTo>
                  <a:pt x="19469" y="8453"/>
                  <a:pt x="19679" y="8311"/>
                  <a:pt x="19922" y="8223"/>
                </a:cubicBezTo>
                <a:cubicBezTo>
                  <a:pt x="20285" y="8089"/>
                  <a:pt x="20674" y="8045"/>
                  <a:pt x="21060" y="8011"/>
                </a:cubicBezTo>
                <a:lnTo>
                  <a:pt x="21060" y="8011"/>
                </a:lnTo>
                <a:cubicBezTo>
                  <a:pt x="20810" y="8069"/>
                  <a:pt x="20559" y="8201"/>
                  <a:pt x="20363" y="8300"/>
                </a:cubicBezTo>
                <a:cubicBezTo>
                  <a:pt x="20098" y="8436"/>
                  <a:pt x="19838" y="8592"/>
                  <a:pt x="19591" y="8761"/>
                </a:cubicBezTo>
                <a:cubicBezTo>
                  <a:pt x="19346" y="8928"/>
                  <a:pt x="19109" y="9141"/>
                  <a:pt x="18818" y="9231"/>
                </a:cubicBezTo>
                <a:cubicBezTo>
                  <a:pt x="18742" y="9254"/>
                  <a:pt x="18660" y="9267"/>
                  <a:pt x="18578" y="9267"/>
                </a:cubicBezTo>
                <a:cubicBezTo>
                  <a:pt x="18388" y="9267"/>
                  <a:pt x="18201" y="9196"/>
                  <a:pt x="18106" y="9018"/>
                </a:cubicBezTo>
                <a:cubicBezTo>
                  <a:pt x="17984" y="8789"/>
                  <a:pt x="18048" y="8499"/>
                  <a:pt x="18201" y="8301"/>
                </a:cubicBezTo>
                <a:cubicBezTo>
                  <a:pt x="18393" y="8059"/>
                  <a:pt x="18695" y="7927"/>
                  <a:pt x="18984" y="7833"/>
                </a:cubicBezTo>
                <a:cubicBezTo>
                  <a:pt x="19225" y="7755"/>
                  <a:pt x="19475" y="7705"/>
                  <a:pt x="19729" y="7680"/>
                </a:cubicBezTo>
                <a:cubicBezTo>
                  <a:pt x="19845" y="7669"/>
                  <a:pt x="19961" y="7664"/>
                  <a:pt x="20077" y="7664"/>
                </a:cubicBezTo>
                <a:close/>
                <a:moveTo>
                  <a:pt x="7564" y="6287"/>
                </a:moveTo>
                <a:lnTo>
                  <a:pt x="7564" y="6287"/>
                </a:lnTo>
                <a:cubicBezTo>
                  <a:pt x="7583" y="6308"/>
                  <a:pt x="7599" y="6328"/>
                  <a:pt x="7614" y="6346"/>
                </a:cubicBezTo>
                <a:lnTo>
                  <a:pt x="7885" y="6702"/>
                </a:lnTo>
                <a:cubicBezTo>
                  <a:pt x="8238" y="7168"/>
                  <a:pt x="8599" y="7663"/>
                  <a:pt x="8725" y="8243"/>
                </a:cubicBezTo>
                <a:cubicBezTo>
                  <a:pt x="8827" y="8714"/>
                  <a:pt x="8785" y="9297"/>
                  <a:pt x="8410" y="9651"/>
                </a:cubicBezTo>
                <a:cubicBezTo>
                  <a:pt x="8282" y="9771"/>
                  <a:pt x="8124" y="9844"/>
                  <a:pt x="7964" y="9844"/>
                </a:cubicBezTo>
                <a:cubicBezTo>
                  <a:pt x="7849" y="9844"/>
                  <a:pt x="7734" y="9806"/>
                  <a:pt x="7630" y="9720"/>
                </a:cubicBezTo>
                <a:cubicBezTo>
                  <a:pt x="7387" y="9520"/>
                  <a:pt x="7329" y="9209"/>
                  <a:pt x="7257" y="8920"/>
                </a:cubicBezTo>
                <a:cubicBezTo>
                  <a:pt x="7445" y="8151"/>
                  <a:pt x="7538" y="7358"/>
                  <a:pt x="7520" y="6563"/>
                </a:cubicBezTo>
                <a:lnTo>
                  <a:pt x="7520" y="6563"/>
                </a:lnTo>
                <a:cubicBezTo>
                  <a:pt x="7530" y="6593"/>
                  <a:pt x="7543" y="6622"/>
                  <a:pt x="7555" y="6651"/>
                </a:cubicBezTo>
                <a:cubicBezTo>
                  <a:pt x="7826" y="7403"/>
                  <a:pt x="7996" y="8188"/>
                  <a:pt x="8070" y="8984"/>
                </a:cubicBezTo>
                <a:cubicBezTo>
                  <a:pt x="8074" y="9027"/>
                  <a:pt x="8107" y="9047"/>
                  <a:pt x="8140" y="9047"/>
                </a:cubicBezTo>
                <a:cubicBezTo>
                  <a:pt x="8180" y="9047"/>
                  <a:pt x="8220" y="9019"/>
                  <a:pt x="8216" y="8968"/>
                </a:cubicBezTo>
                <a:cubicBezTo>
                  <a:pt x="8160" y="8389"/>
                  <a:pt x="8054" y="7818"/>
                  <a:pt x="7896" y="7257"/>
                </a:cubicBezTo>
                <a:cubicBezTo>
                  <a:pt x="7818" y="6980"/>
                  <a:pt x="7728" y="6707"/>
                  <a:pt x="7625" y="6439"/>
                </a:cubicBezTo>
                <a:cubicBezTo>
                  <a:pt x="7606" y="6387"/>
                  <a:pt x="7586" y="6338"/>
                  <a:pt x="7564" y="6287"/>
                </a:cubicBezTo>
                <a:close/>
                <a:moveTo>
                  <a:pt x="24010" y="8562"/>
                </a:moveTo>
                <a:cubicBezTo>
                  <a:pt x="24128" y="8562"/>
                  <a:pt x="24237" y="8608"/>
                  <a:pt x="24279" y="8737"/>
                </a:cubicBezTo>
                <a:cubicBezTo>
                  <a:pt x="24412" y="9138"/>
                  <a:pt x="23953" y="9480"/>
                  <a:pt x="23669" y="9666"/>
                </a:cubicBezTo>
                <a:cubicBezTo>
                  <a:pt x="23424" y="9829"/>
                  <a:pt x="23165" y="10002"/>
                  <a:pt x="23014" y="10252"/>
                </a:cubicBezTo>
                <a:cubicBezTo>
                  <a:pt x="23036" y="9851"/>
                  <a:pt x="23087" y="9438"/>
                  <a:pt x="23296" y="9085"/>
                </a:cubicBezTo>
                <a:cubicBezTo>
                  <a:pt x="23405" y="8897"/>
                  <a:pt x="23567" y="8711"/>
                  <a:pt x="23771" y="8616"/>
                </a:cubicBezTo>
                <a:cubicBezTo>
                  <a:pt x="23842" y="8584"/>
                  <a:pt x="23928" y="8562"/>
                  <a:pt x="24010" y="8562"/>
                </a:cubicBezTo>
                <a:close/>
                <a:moveTo>
                  <a:pt x="21546" y="9870"/>
                </a:moveTo>
                <a:cubicBezTo>
                  <a:pt x="21563" y="9870"/>
                  <a:pt x="21578" y="9871"/>
                  <a:pt x="21593" y="9871"/>
                </a:cubicBezTo>
                <a:cubicBezTo>
                  <a:pt x="21952" y="9871"/>
                  <a:pt x="22279" y="9970"/>
                  <a:pt x="22612" y="10095"/>
                </a:cubicBezTo>
                <a:cubicBezTo>
                  <a:pt x="22624" y="10099"/>
                  <a:pt x="22635" y="10101"/>
                  <a:pt x="22645" y="10101"/>
                </a:cubicBezTo>
                <a:cubicBezTo>
                  <a:pt x="22660" y="10101"/>
                  <a:pt x="22672" y="10097"/>
                  <a:pt x="22683" y="10090"/>
                </a:cubicBezTo>
                <a:cubicBezTo>
                  <a:pt x="22701" y="10130"/>
                  <a:pt x="22718" y="10168"/>
                  <a:pt x="22737" y="10210"/>
                </a:cubicBezTo>
                <a:cubicBezTo>
                  <a:pt x="22727" y="10209"/>
                  <a:pt x="22716" y="10209"/>
                  <a:pt x="22706" y="10209"/>
                </a:cubicBezTo>
                <a:cubicBezTo>
                  <a:pt x="22512" y="10209"/>
                  <a:pt x="22321" y="10259"/>
                  <a:pt x="22132" y="10315"/>
                </a:cubicBezTo>
                <a:cubicBezTo>
                  <a:pt x="21941" y="10370"/>
                  <a:pt x="21708" y="10455"/>
                  <a:pt x="21491" y="10455"/>
                </a:cubicBezTo>
                <a:cubicBezTo>
                  <a:pt x="21387" y="10455"/>
                  <a:pt x="21288" y="10436"/>
                  <a:pt x="21197" y="10386"/>
                </a:cubicBezTo>
                <a:cubicBezTo>
                  <a:pt x="21071" y="10315"/>
                  <a:pt x="20969" y="10133"/>
                  <a:pt x="21073" y="10002"/>
                </a:cubicBezTo>
                <a:cubicBezTo>
                  <a:pt x="21173" y="9876"/>
                  <a:pt x="21387" y="9870"/>
                  <a:pt x="21546" y="9870"/>
                </a:cubicBezTo>
                <a:close/>
                <a:moveTo>
                  <a:pt x="7180" y="6287"/>
                </a:moveTo>
                <a:cubicBezTo>
                  <a:pt x="6383" y="7161"/>
                  <a:pt x="5785" y="8211"/>
                  <a:pt x="5510" y="9361"/>
                </a:cubicBezTo>
                <a:cubicBezTo>
                  <a:pt x="5450" y="9615"/>
                  <a:pt x="5414" y="9875"/>
                  <a:pt x="5382" y="10133"/>
                </a:cubicBezTo>
                <a:cubicBezTo>
                  <a:pt x="5379" y="10171"/>
                  <a:pt x="5409" y="10193"/>
                  <a:pt x="5439" y="10193"/>
                </a:cubicBezTo>
                <a:cubicBezTo>
                  <a:pt x="5463" y="10193"/>
                  <a:pt x="5486" y="10179"/>
                  <a:pt x="5492" y="10149"/>
                </a:cubicBezTo>
                <a:cubicBezTo>
                  <a:pt x="5724" y="8747"/>
                  <a:pt x="6407" y="7443"/>
                  <a:pt x="7370" y="6396"/>
                </a:cubicBezTo>
                <a:lnTo>
                  <a:pt x="7370" y="6396"/>
                </a:lnTo>
                <a:cubicBezTo>
                  <a:pt x="7389" y="7223"/>
                  <a:pt x="7308" y="8049"/>
                  <a:pt x="7110" y="8855"/>
                </a:cubicBezTo>
                <a:cubicBezTo>
                  <a:pt x="7003" y="9299"/>
                  <a:pt x="6859" y="9736"/>
                  <a:pt x="6683" y="10160"/>
                </a:cubicBezTo>
                <a:cubicBezTo>
                  <a:pt x="6496" y="10608"/>
                  <a:pt x="6272" y="11074"/>
                  <a:pt x="5910" y="11410"/>
                </a:cubicBezTo>
                <a:cubicBezTo>
                  <a:pt x="5683" y="11623"/>
                  <a:pt x="5405" y="11759"/>
                  <a:pt x="5116" y="11759"/>
                </a:cubicBezTo>
                <a:cubicBezTo>
                  <a:pt x="4982" y="11759"/>
                  <a:pt x="4846" y="11730"/>
                  <a:pt x="4711" y="11667"/>
                </a:cubicBezTo>
                <a:cubicBezTo>
                  <a:pt x="4321" y="11484"/>
                  <a:pt x="4084" y="11098"/>
                  <a:pt x="4018" y="10685"/>
                </a:cubicBezTo>
                <a:cubicBezTo>
                  <a:pt x="3871" y="9778"/>
                  <a:pt x="4401" y="8936"/>
                  <a:pt x="4950" y="8263"/>
                </a:cubicBezTo>
                <a:cubicBezTo>
                  <a:pt x="5578" y="7498"/>
                  <a:pt x="6283" y="6742"/>
                  <a:pt x="7180" y="6287"/>
                </a:cubicBezTo>
                <a:close/>
                <a:moveTo>
                  <a:pt x="24980" y="11894"/>
                </a:moveTo>
                <a:cubicBezTo>
                  <a:pt x="25021" y="11894"/>
                  <a:pt x="25061" y="11899"/>
                  <a:pt x="25101" y="11908"/>
                </a:cubicBezTo>
                <a:cubicBezTo>
                  <a:pt x="25265" y="11948"/>
                  <a:pt x="25328" y="12077"/>
                  <a:pt x="25265" y="12227"/>
                </a:cubicBezTo>
                <a:cubicBezTo>
                  <a:pt x="25200" y="12387"/>
                  <a:pt x="25045" y="12502"/>
                  <a:pt x="24895" y="12580"/>
                </a:cubicBezTo>
                <a:cubicBezTo>
                  <a:pt x="24560" y="12752"/>
                  <a:pt x="24042" y="12827"/>
                  <a:pt x="23760" y="13107"/>
                </a:cubicBezTo>
                <a:cubicBezTo>
                  <a:pt x="23757" y="13081"/>
                  <a:pt x="23753" y="13056"/>
                  <a:pt x="23750" y="13029"/>
                </a:cubicBezTo>
                <a:cubicBezTo>
                  <a:pt x="23754" y="13013"/>
                  <a:pt x="23760" y="12999"/>
                  <a:pt x="23765" y="12985"/>
                </a:cubicBezTo>
                <a:cubicBezTo>
                  <a:pt x="23788" y="12969"/>
                  <a:pt x="23801" y="12941"/>
                  <a:pt x="23797" y="12912"/>
                </a:cubicBezTo>
                <a:cubicBezTo>
                  <a:pt x="23930" y="12650"/>
                  <a:pt x="24107" y="12397"/>
                  <a:pt x="24327" y="12202"/>
                </a:cubicBezTo>
                <a:cubicBezTo>
                  <a:pt x="24498" y="12049"/>
                  <a:pt x="24739" y="11894"/>
                  <a:pt x="24980" y="11894"/>
                </a:cubicBezTo>
                <a:close/>
                <a:moveTo>
                  <a:pt x="22691" y="12522"/>
                </a:moveTo>
                <a:cubicBezTo>
                  <a:pt x="22734" y="12522"/>
                  <a:pt x="22779" y="12531"/>
                  <a:pt x="22816" y="12539"/>
                </a:cubicBezTo>
                <a:cubicBezTo>
                  <a:pt x="23069" y="12599"/>
                  <a:pt x="23300" y="12722"/>
                  <a:pt x="23516" y="12866"/>
                </a:cubicBezTo>
                <a:cubicBezTo>
                  <a:pt x="23527" y="12942"/>
                  <a:pt x="23537" y="13017"/>
                  <a:pt x="23546" y="13093"/>
                </a:cubicBezTo>
                <a:cubicBezTo>
                  <a:pt x="23531" y="13121"/>
                  <a:pt x="23513" y="13146"/>
                  <a:pt x="23489" y="13155"/>
                </a:cubicBezTo>
                <a:cubicBezTo>
                  <a:pt x="23474" y="13160"/>
                  <a:pt x="23457" y="13162"/>
                  <a:pt x="23438" y="13162"/>
                </a:cubicBezTo>
                <a:cubicBezTo>
                  <a:pt x="23392" y="13162"/>
                  <a:pt x="23339" y="13150"/>
                  <a:pt x="23304" y="13145"/>
                </a:cubicBezTo>
                <a:cubicBezTo>
                  <a:pt x="23177" y="13127"/>
                  <a:pt x="23055" y="13085"/>
                  <a:pt x="22941" y="13026"/>
                </a:cubicBezTo>
                <a:cubicBezTo>
                  <a:pt x="22811" y="12956"/>
                  <a:pt x="22680" y="12858"/>
                  <a:pt x="22595" y="12738"/>
                </a:cubicBezTo>
                <a:cubicBezTo>
                  <a:pt x="22547" y="12671"/>
                  <a:pt x="22516" y="12582"/>
                  <a:pt x="22608" y="12538"/>
                </a:cubicBezTo>
                <a:cubicBezTo>
                  <a:pt x="22632" y="12526"/>
                  <a:pt x="22661" y="12522"/>
                  <a:pt x="22691" y="12522"/>
                </a:cubicBezTo>
                <a:close/>
                <a:moveTo>
                  <a:pt x="21346" y="14866"/>
                </a:moveTo>
                <a:cubicBezTo>
                  <a:pt x="21468" y="14866"/>
                  <a:pt x="21605" y="14941"/>
                  <a:pt x="21701" y="14994"/>
                </a:cubicBezTo>
                <a:cubicBezTo>
                  <a:pt x="22193" y="15266"/>
                  <a:pt x="22500" y="15812"/>
                  <a:pt x="22609" y="16347"/>
                </a:cubicBezTo>
                <a:cubicBezTo>
                  <a:pt x="22731" y="16947"/>
                  <a:pt x="22655" y="17559"/>
                  <a:pt x="22560" y="18158"/>
                </a:cubicBezTo>
                <a:cubicBezTo>
                  <a:pt x="22569" y="17701"/>
                  <a:pt x="22464" y="17245"/>
                  <a:pt x="22307" y="16815"/>
                </a:cubicBezTo>
                <a:cubicBezTo>
                  <a:pt x="22208" y="16544"/>
                  <a:pt x="22091" y="16278"/>
                  <a:pt x="21974" y="16014"/>
                </a:cubicBezTo>
                <a:cubicBezTo>
                  <a:pt x="21847" y="15730"/>
                  <a:pt x="21730" y="15395"/>
                  <a:pt x="21493" y="15182"/>
                </a:cubicBezTo>
                <a:cubicBezTo>
                  <a:pt x="21482" y="15170"/>
                  <a:pt x="21470" y="15165"/>
                  <a:pt x="21458" y="15165"/>
                </a:cubicBezTo>
                <a:cubicBezTo>
                  <a:pt x="21423" y="15165"/>
                  <a:pt x="21387" y="15209"/>
                  <a:pt x="21403" y="15248"/>
                </a:cubicBezTo>
                <a:cubicBezTo>
                  <a:pt x="21463" y="15397"/>
                  <a:pt x="21552" y="15531"/>
                  <a:pt x="21626" y="15673"/>
                </a:cubicBezTo>
                <a:cubicBezTo>
                  <a:pt x="21695" y="15805"/>
                  <a:pt x="21758" y="15937"/>
                  <a:pt x="21820" y="16071"/>
                </a:cubicBezTo>
                <a:cubicBezTo>
                  <a:pt x="21937" y="16323"/>
                  <a:pt x="22054" y="16573"/>
                  <a:pt x="22155" y="16831"/>
                </a:cubicBezTo>
                <a:cubicBezTo>
                  <a:pt x="22328" y="17269"/>
                  <a:pt x="22463" y="17723"/>
                  <a:pt x="22463" y="18193"/>
                </a:cubicBezTo>
                <a:cubicBezTo>
                  <a:pt x="22229" y="17352"/>
                  <a:pt x="21403" y="16753"/>
                  <a:pt x="21105" y="15927"/>
                </a:cubicBezTo>
                <a:cubicBezTo>
                  <a:pt x="21022" y="15699"/>
                  <a:pt x="20979" y="15434"/>
                  <a:pt x="21037" y="15195"/>
                </a:cubicBezTo>
                <a:cubicBezTo>
                  <a:pt x="21067" y="15072"/>
                  <a:pt x="21136" y="14927"/>
                  <a:pt x="21263" y="14880"/>
                </a:cubicBezTo>
                <a:cubicBezTo>
                  <a:pt x="21289" y="14870"/>
                  <a:pt x="21317" y="14866"/>
                  <a:pt x="21346" y="14866"/>
                </a:cubicBezTo>
                <a:close/>
                <a:moveTo>
                  <a:pt x="25635" y="16296"/>
                </a:moveTo>
                <a:cubicBezTo>
                  <a:pt x="25849" y="16296"/>
                  <a:pt x="26064" y="16374"/>
                  <a:pt x="26131" y="16597"/>
                </a:cubicBezTo>
                <a:cubicBezTo>
                  <a:pt x="26220" y="16892"/>
                  <a:pt x="25953" y="17177"/>
                  <a:pt x="25730" y="17330"/>
                </a:cubicBezTo>
                <a:cubicBezTo>
                  <a:pt x="25275" y="17640"/>
                  <a:pt x="24676" y="17732"/>
                  <a:pt x="24151" y="17862"/>
                </a:cubicBezTo>
                <a:cubicBezTo>
                  <a:pt x="23658" y="17984"/>
                  <a:pt x="23161" y="18135"/>
                  <a:pt x="22751" y="18437"/>
                </a:cubicBezTo>
                <a:cubicBezTo>
                  <a:pt x="22774" y="18402"/>
                  <a:pt x="22795" y="18363"/>
                  <a:pt x="22816" y="18328"/>
                </a:cubicBezTo>
                <a:cubicBezTo>
                  <a:pt x="23614" y="17935"/>
                  <a:pt x="24418" y="17550"/>
                  <a:pt x="25198" y="17125"/>
                </a:cubicBezTo>
                <a:cubicBezTo>
                  <a:pt x="25263" y="17089"/>
                  <a:pt x="25239" y="16992"/>
                  <a:pt x="25177" y="16992"/>
                </a:cubicBezTo>
                <a:cubicBezTo>
                  <a:pt x="25168" y="16992"/>
                  <a:pt x="25159" y="16994"/>
                  <a:pt x="25149" y="16998"/>
                </a:cubicBezTo>
                <a:cubicBezTo>
                  <a:pt x="24437" y="17316"/>
                  <a:pt x="23740" y="17667"/>
                  <a:pt x="23042" y="18014"/>
                </a:cubicBezTo>
                <a:cubicBezTo>
                  <a:pt x="23269" y="17759"/>
                  <a:pt x="23513" y="17516"/>
                  <a:pt x="23785" y="17295"/>
                </a:cubicBezTo>
                <a:cubicBezTo>
                  <a:pt x="24022" y="17099"/>
                  <a:pt x="24272" y="16920"/>
                  <a:pt x="24533" y="16759"/>
                </a:cubicBezTo>
                <a:cubicBezTo>
                  <a:pt x="24793" y="16600"/>
                  <a:pt x="25069" y="16427"/>
                  <a:pt x="25362" y="16337"/>
                </a:cubicBezTo>
                <a:cubicBezTo>
                  <a:pt x="25444" y="16311"/>
                  <a:pt x="25539" y="16296"/>
                  <a:pt x="25635" y="16296"/>
                </a:cubicBezTo>
                <a:close/>
                <a:moveTo>
                  <a:pt x="12883" y="0"/>
                </a:moveTo>
                <a:cubicBezTo>
                  <a:pt x="12811" y="0"/>
                  <a:pt x="12740" y="14"/>
                  <a:pt x="12678" y="44"/>
                </a:cubicBezTo>
                <a:cubicBezTo>
                  <a:pt x="12600" y="81"/>
                  <a:pt x="12539" y="133"/>
                  <a:pt x="12498" y="210"/>
                </a:cubicBezTo>
                <a:cubicBezTo>
                  <a:pt x="12458" y="287"/>
                  <a:pt x="12452" y="380"/>
                  <a:pt x="12469" y="465"/>
                </a:cubicBezTo>
                <a:cubicBezTo>
                  <a:pt x="12498" y="595"/>
                  <a:pt x="12561" y="725"/>
                  <a:pt x="12666" y="812"/>
                </a:cubicBezTo>
                <a:cubicBezTo>
                  <a:pt x="12505" y="1381"/>
                  <a:pt x="12814" y="2070"/>
                  <a:pt x="13089" y="2548"/>
                </a:cubicBezTo>
                <a:cubicBezTo>
                  <a:pt x="13184" y="2714"/>
                  <a:pt x="13295" y="2875"/>
                  <a:pt x="13418" y="3021"/>
                </a:cubicBezTo>
                <a:cubicBezTo>
                  <a:pt x="13079" y="2833"/>
                  <a:pt x="12753" y="2626"/>
                  <a:pt x="12438" y="2401"/>
                </a:cubicBezTo>
                <a:cubicBezTo>
                  <a:pt x="11895" y="2011"/>
                  <a:pt x="11355" y="1508"/>
                  <a:pt x="10653" y="1459"/>
                </a:cubicBezTo>
                <a:cubicBezTo>
                  <a:pt x="10616" y="1456"/>
                  <a:pt x="10575" y="1454"/>
                  <a:pt x="10532" y="1454"/>
                </a:cubicBezTo>
                <a:cubicBezTo>
                  <a:pt x="10297" y="1454"/>
                  <a:pt x="9990" y="1502"/>
                  <a:pt x="9869" y="1693"/>
                </a:cubicBezTo>
                <a:cubicBezTo>
                  <a:pt x="9715" y="1934"/>
                  <a:pt x="10020" y="2267"/>
                  <a:pt x="10169" y="2432"/>
                </a:cubicBezTo>
                <a:cubicBezTo>
                  <a:pt x="10636" y="2948"/>
                  <a:pt x="11297" y="3243"/>
                  <a:pt x="11957" y="3436"/>
                </a:cubicBezTo>
                <a:cubicBezTo>
                  <a:pt x="12252" y="3523"/>
                  <a:pt x="12553" y="3588"/>
                  <a:pt x="12855" y="3645"/>
                </a:cubicBezTo>
                <a:cubicBezTo>
                  <a:pt x="11727" y="3707"/>
                  <a:pt x="10615" y="3971"/>
                  <a:pt x="9600" y="4474"/>
                </a:cubicBezTo>
                <a:cubicBezTo>
                  <a:pt x="9546" y="4400"/>
                  <a:pt x="9444" y="4351"/>
                  <a:pt x="9369" y="4310"/>
                </a:cubicBezTo>
                <a:cubicBezTo>
                  <a:pt x="9270" y="4258"/>
                  <a:pt x="9163" y="4215"/>
                  <a:pt x="9056" y="4183"/>
                </a:cubicBezTo>
                <a:cubicBezTo>
                  <a:pt x="8888" y="4132"/>
                  <a:pt x="8707" y="4098"/>
                  <a:pt x="8529" y="4098"/>
                </a:cubicBezTo>
                <a:cubicBezTo>
                  <a:pt x="8481" y="4098"/>
                  <a:pt x="8433" y="4101"/>
                  <a:pt x="8386" y="4106"/>
                </a:cubicBezTo>
                <a:cubicBezTo>
                  <a:pt x="8275" y="4120"/>
                  <a:pt x="8156" y="4160"/>
                  <a:pt x="8091" y="4254"/>
                </a:cubicBezTo>
                <a:cubicBezTo>
                  <a:pt x="8031" y="4340"/>
                  <a:pt x="8028" y="4454"/>
                  <a:pt x="8077" y="4546"/>
                </a:cubicBezTo>
                <a:cubicBezTo>
                  <a:pt x="8187" y="4757"/>
                  <a:pt x="8450" y="4791"/>
                  <a:pt x="8664" y="4806"/>
                </a:cubicBezTo>
                <a:cubicBezTo>
                  <a:pt x="8685" y="4807"/>
                  <a:pt x="8704" y="4807"/>
                  <a:pt x="8724" y="4807"/>
                </a:cubicBezTo>
                <a:cubicBezTo>
                  <a:pt x="8744" y="4807"/>
                  <a:pt x="8764" y="4807"/>
                  <a:pt x="8785" y="4807"/>
                </a:cubicBezTo>
                <a:cubicBezTo>
                  <a:pt x="8563" y="4875"/>
                  <a:pt x="8339" y="4928"/>
                  <a:pt x="8105" y="4954"/>
                </a:cubicBezTo>
                <a:cubicBezTo>
                  <a:pt x="7966" y="4970"/>
                  <a:pt x="7826" y="4977"/>
                  <a:pt x="7687" y="4977"/>
                </a:cubicBezTo>
                <a:cubicBezTo>
                  <a:pt x="7501" y="4977"/>
                  <a:pt x="7315" y="4964"/>
                  <a:pt x="7130" y="4936"/>
                </a:cubicBezTo>
                <a:cubicBezTo>
                  <a:pt x="6807" y="4889"/>
                  <a:pt x="6492" y="4800"/>
                  <a:pt x="6191" y="4672"/>
                </a:cubicBezTo>
                <a:cubicBezTo>
                  <a:pt x="6034" y="4605"/>
                  <a:pt x="5882" y="4527"/>
                  <a:pt x="5736" y="4437"/>
                </a:cubicBezTo>
                <a:cubicBezTo>
                  <a:pt x="5679" y="4401"/>
                  <a:pt x="5624" y="4359"/>
                  <a:pt x="5570" y="4316"/>
                </a:cubicBezTo>
                <a:cubicBezTo>
                  <a:pt x="5581" y="4298"/>
                  <a:pt x="5594" y="4281"/>
                  <a:pt x="5602" y="4261"/>
                </a:cubicBezTo>
                <a:cubicBezTo>
                  <a:pt x="5616" y="4225"/>
                  <a:pt x="5626" y="4187"/>
                  <a:pt x="5629" y="4147"/>
                </a:cubicBezTo>
                <a:cubicBezTo>
                  <a:pt x="5634" y="4116"/>
                  <a:pt x="5634" y="4082"/>
                  <a:pt x="5626" y="4049"/>
                </a:cubicBezTo>
                <a:cubicBezTo>
                  <a:pt x="5624" y="4045"/>
                  <a:pt x="5622" y="4041"/>
                  <a:pt x="5621" y="4035"/>
                </a:cubicBezTo>
                <a:cubicBezTo>
                  <a:pt x="5615" y="4017"/>
                  <a:pt x="5609" y="3997"/>
                  <a:pt x="5601" y="3977"/>
                </a:cubicBezTo>
                <a:cubicBezTo>
                  <a:pt x="5594" y="3961"/>
                  <a:pt x="5587" y="3947"/>
                  <a:pt x="5580" y="3933"/>
                </a:cubicBezTo>
                <a:cubicBezTo>
                  <a:pt x="5578" y="3932"/>
                  <a:pt x="5578" y="3929"/>
                  <a:pt x="5577" y="3927"/>
                </a:cubicBezTo>
                <a:cubicBezTo>
                  <a:pt x="5534" y="3854"/>
                  <a:pt x="5472" y="3791"/>
                  <a:pt x="5388" y="3758"/>
                </a:cubicBezTo>
                <a:cubicBezTo>
                  <a:pt x="5346" y="3743"/>
                  <a:pt x="5304" y="3735"/>
                  <a:pt x="5262" y="3735"/>
                </a:cubicBezTo>
                <a:cubicBezTo>
                  <a:pt x="5169" y="3735"/>
                  <a:pt x="5080" y="3772"/>
                  <a:pt x="5011" y="3839"/>
                </a:cubicBezTo>
                <a:cubicBezTo>
                  <a:pt x="4910" y="3924"/>
                  <a:pt x="4855" y="4061"/>
                  <a:pt x="4884" y="4187"/>
                </a:cubicBezTo>
                <a:cubicBezTo>
                  <a:pt x="4896" y="4235"/>
                  <a:pt x="4910" y="4271"/>
                  <a:pt x="4935" y="4313"/>
                </a:cubicBezTo>
                <a:cubicBezTo>
                  <a:pt x="4955" y="4343"/>
                  <a:pt x="4982" y="4369"/>
                  <a:pt x="5009" y="4393"/>
                </a:cubicBezTo>
                <a:cubicBezTo>
                  <a:pt x="5065" y="4438"/>
                  <a:pt x="5137" y="4469"/>
                  <a:pt x="5208" y="4478"/>
                </a:cubicBezTo>
                <a:cubicBezTo>
                  <a:pt x="5223" y="4480"/>
                  <a:pt x="5238" y="4480"/>
                  <a:pt x="5253" y="4480"/>
                </a:cubicBezTo>
                <a:cubicBezTo>
                  <a:pt x="5322" y="4480"/>
                  <a:pt x="5387" y="4462"/>
                  <a:pt x="5449" y="4427"/>
                </a:cubicBezTo>
                <a:cubicBezTo>
                  <a:pt x="5523" y="4474"/>
                  <a:pt x="5601" y="4519"/>
                  <a:pt x="5670" y="4557"/>
                </a:cubicBezTo>
                <a:cubicBezTo>
                  <a:pt x="5818" y="4644"/>
                  <a:pt x="5970" y="4722"/>
                  <a:pt x="6129" y="4788"/>
                </a:cubicBezTo>
                <a:cubicBezTo>
                  <a:pt x="6438" y="4918"/>
                  <a:pt x="6767" y="5008"/>
                  <a:pt x="7101" y="5054"/>
                </a:cubicBezTo>
                <a:cubicBezTo>
                  <a:pt x="7286" y="5080"/>
                  <a:pt x="7479" y="5094"/>
                  <a:pt x="7674" y="5094"/>
                </a:cubicBezTo>
                <a:cubicBezTo>
                  <a:pt x="8060" y="5094"/>
                  <a:pt x="8454" y="5039"/>
                  <a:pt x="8813" y="4913"/>
                </a:cubicBezTo>
                <a:lnTo>
                  <a:pt x="8813" y="4913"/>
                </a:lnTo>
                <a:cubicBezTo>
                  <a:pt x="8322" y="5228"/>
                  <a:pt x="7861" y="5593"/>
                  <a:pt x="7448" y="6006"/>
                </a:cubicBezTo>
                <a:cubicBezTo>
                  <a:pt x="7434" y="5995"/>
                  <a:pt x="7416" y="5987"/>
                  <a:pt x="7396" y="5987"/>
                </a:cubicBezTo>
                <a:cubicBezTo>
                  <a:pt x="7385" y="5987"/>
                  <a:pt x="7373" y="5989"/>
                  <a:pt x="7360" y="5994"/>
                </a:cubicBezTo>
                <a:cubicBezTo>
                  <a:pt x="7346" y="5999"/>
                  <a:pt x="7335" y="6009"/>
                  <a:pt x="7320" y="6013"/>
                </a:cubicBezTo>
                <a:lnTo>
                  <a:pt x="7308" y="6013"/>
                </a:lnTo>
                <a:cubicBezTo>
                  <a:pt x="7027" y="6074"/>
                  <a:pt x="6745" y="6095"/>
                  <a:pt x="6461" y="6095"/>
                </a:cubicBezTo>
                <a:cubicBezTo>
                  <a:pt x="6144" y="6095"/>
                  <a:pt x="5826" y="6069"/>
                  <a:pt x="5509" y="6048"/>
                </a:cubicBezTo>
                <a:cubicBezTo>
                  <a:pt x="5303" y="6035"/>
                  <a:pt x="5097" y="6025"/>
                  <a:pt x="4893" y="6025"/>
                </a:cubicBezTo>
                <a:cubicBezTo>
                  <a:pt x="4489" y="6025"/>
                  <a:pt x="4089" y="6063"/>
                  <a:pt x="3695" y="6180"/>
                </a:cubicBezTo>
                <a:cubicBezTo>
                  <a:pt x="3378" y="6274"/>
                  <a:pt x="3074" y="6413"/>
                  <a:pt x="2796" y="6592"/>
                </a:cubicBezTo>
                <a:cubicBezTo>
                  <a:pt x="2543" y="6753"/>
                  <a:pt x="2306" y="6962"/>
                  <a:pt x="2234" y="7261"/>
                </a:cubicBezTo>
                <a:cubicBezTo>
                  <a:pt x="2108" y="7779"/>
                  <a:pt x="2484" y="8286"/>
                  <a:pt x="2959" y="8460"/>
                </a:cubicBezTo>
                <a:cubicBezTo>
                  <a:pt x="3142" y="8528"/>
                  <a:pt x="3326" y="8556"/>
                  <a:pt x="3509" y="8556"/>
                </a:cubicBezTo>
                <a:cubicBezTo>
                  <a:pt x="3838" y="8556"/>
                  <a:pt x="4164" y="8463"/>
                  <a:pt x="4476" y="8333"/>
                </a:cubicBezTo>
                <a:lnTo>
                  <a:pt x="4476" y="8333"/>
                </a:lnTo>
                <a:cubicBezTo>
                  <a:pt x="4291" y="8489"/>
                  <a:pt x="4110" y="8652"/>
                  <a:pt x="3924" y="8805"/>
                </a:cubicBezTo>
                <a:cubicBezTo>
                  <a:pt x="3598" y="9075"/>
                  <a:pt x="3260" y="9336"/>
                  <a:pt x="2909" y="9573"/>
                </a:cubicBezTo>
                <a:cubicBezTo>
                  <a:pt x="2558" y="9811"/>
                  <a:pt x="2192" y="10027"/>
                  <a:pt x="1803" y="10204"/>
                </a:cubicBezTo>
                <a:cubicBezTo>
                  <a:pt x="1539" y="10325"/>
                  <a:pt x="1264" y="10421"/>
                  <a:pt x="987" y="10508"/>
                </a:cubicBezTo>
                <a:cubicBezTo>
                  <a:pt x="960" y="10458"/>
                  <a:pt x="929" y="10410"/>
                  <a:pt x="883" y="10373"/>
                </a:cubicBezTo>
                <a:cubicBezTo>
                  <a:pt x="798" y="10300"/>
                  <a:pt x="688" y="10266"/>
                  <a:pt x="578" y="10266"/>
                </a:cubicBezTo>
                <a:cubicBezTo>
                  <a:pt x="532" y="10266"/>
                  <a:pt x="486" y="10272"/>
                  <a:pt x="441" y="10283"/>
                </a:cubicBezTo>
                <a:cubicBezTo>
                  <a:pt x="151" y="10364"/>
                  <a:pt x="1" y="10763"/>
                  <a:pt x="219" y="10989"/>
                </a:cubicBezTo>
                <a:cubicBezTo>
                  <a:pt x="303" y="11075"/>
                  <a:pt x="413" y="11123"/>
                  <a:pt x="529" y="11123"/>
                </a:cubicBezTo>
                <a:cubicBezTo>
                  <a:pt x="550" y="11123"/>
                  <a:pt x="571" y="11121"/>
                  <a:pt x="593" y="11118"/>
                </a:cubicBezTo>
                <a:cubicBezTo>
                  <a:pt x="611" y="11119"/>
                  <a:pt x="634" y="11120"/>
                  <a:pt x="632" y="11120"/>
                </a:cubicBezTo>
                <a:lnTo>
                  <a:pt x="675" y="11120"/>
                </a:lnTo>
                <a:cubicBezTo>
                  <a:pt x="690" y="11119"/>
                  <a:pt x="705" y="11118"/>
                  <a:pt x="720" y="11113"/>
                </a:cubicBezTo>
                <a:cubicBezTo>
                  <a:pt x="804" y="11096"/>
                  <a:pt x="879" y="11059"/>
                  <a:pt x="937" y="10996"/>
                </a:cubicBezTo>
                <a:cubicBezTo>
                  <a:pt x="987" y="10939"/>
                  <a:pt x="1018" y="10865"/>
                  <a:pt x="1032" y="10791"/>
                </a:cubicBezTo>
                <a:cubicBezTo>
                  <a:pt x="1042" y="10743"/>
                  <a:pt x="1040" y="10693"/>
                  <a:pt x="1032" y="10648"/>
                </a:cubicBezTo>
                <a:cubicBezTo>
                  <a:pt x="1726" y="10481"/>
                  <a:pt x="2385" y="10102"/>
                  <a:pt x="2961" y="9707"/>
                </a:cubicBezTo>
                <a:cubicBezTo>
                  <a:pt x="3322" y="9460"/>
                  <a:pt x="3667" y="9190"/>
                  <a:pt x="4002" y="8907"/>
                </a:cubicBezTo>
                <a:cubicBezTo>
                  <a:pt x="4239" y="8709"/>
                  <a:pt x="4480" y="8507"/>
                  <a:pt x="4704" y="8290"/>
                </a:cubicBezTo>
                <a:lnTo>
                  <a:pt x="4704" y="8290"/>
                </a:lnTo>
                <a:cubicBezTo>
                  <a:pt x="4203" y="8934"/>
                  <a:pt x="3778" y="9683"/>
                  <a:pt x="3835" y="10515"/>
                </a:cubicBezTo>
                <a:cubicBezTo>
                  <a:pt x="3863" y="10942"/>
                  <a:pt x="4036" y="11367"/>
                  <a:pt x="4376" y="11643"/>
                </a:cubicBezTo>
                <a:cubicBezTo>
                  <a:pt x="4595" y="11820"/>
                  <a:pt x="4863" y="11920"/>
                  <a:pt x="5135" y="11920"/>
                </a:cubicBezTo>
                <a:cubicBezTo>
                  <a:pt x="5275" y="11920"/>
                  <a:pt x="5416" y="11893"/>
                  <a:pt x="5551" y="11837"/>
                </a:cubicBezTo>
                <a:cubicBezTo>
                  <a:pt x="6002" y="11651"/>
                  <a:pt x="6316" y="11234"/>
                  <a:pt x="6547" y="10823"/>
                </a:cubicBezTo>
                <a:cubicBezTo>
                  <a:pt x="6795" y="10378"/>
                  <a:pt x="6977" y="9890"/>
                  <a:pt x="7126" y="9402"/>
                </a:cubicBezTo>
                <a:cubicBezTo>
                  <a:pt x="7129" y="9399"/>
                  <a:pt x="7129" y="9395"/>
                  <a:pt x="7130" y="9394"/>
                </a:cubicBezTo>
                <a:lnTo>
                  <a:pt x="7130" y="9394"/>
                </a:lnTo>
                <a:cubicBezTo>
                  <a:pt x="7125" y="9581"/>
                  <a:pt x="7130" y="9771"/>
                  <a:pt x="7137" y="9960"/>
                </a:cubicBezTo>
                <a:cubicBezTo>
                  <a:pt x="7147" y="10261"/>
                  <a:pt x="7167" y="10564"/>
                  <a:pt x="7210" y="10864"/>
                </a:cubicBezTo>
                <a:cubicBezTo>
                  <a:pt x="7282" y="11369"/>
                  <a:pt x="7498" y="11823"/>
                  <a:pt x="7810" y="12220"/>
                </a:cubicBezTo>
                <a:cubicBezTo>
                  <a:pt x="7786" y="12248"/>
                  <a:pt x="7765" y="12280"/>
                  <a:pt x="7749" y="12312"/>
                </a:cubicBezTo>
                <a:cubicBezTo>
                  <a:pt x="7699" y="12419"/>
                  <a:pt x="7704" y="12553"/>
                  <a:pt x="7757" y="12658"/>
                </a:cubicBezTo>
                <a:cubicBezTo>
                  <a:pt x="7797" y="12734"/>
                  <a:pt x="7850" y="12790"/>
                  <a:pt x="7925" y="12833"/>
                </a:cubicBezTo>
                <a:cubicBezTo>
                  <a:pt x="7974" y="12861"/>
                  <a:pt x="8033" y="12874"/>
                  <a:pt x="8091" y="12874"/>
                </a:cubicBezTo>
                <a:cubicBezTo>
                  <a:pt x="8101" y="12874"/>
                  <a:pt x="8112" y="12874"/>
                  <a:pt x="8122" y="12873"/>
                </a:cubicBezTo>
                <a:cubicBezTo>
                  <a:pt x="8155" y="12871"/>
                  <a:pt x="8187" y="12863"/>
                  <a:pt x="8219" y="12850"/>
                </a:cubicBezTo>
                <a:cubicBezTo>
                  <a:pt x="8250" y="12847"/>
                  <a:pt x="8278" y="12841"/>
                  <a:pt x="8306" y="12833"/>
                </a:cubicBezTo>
                <a:cubicBezTo>
                  <a:pt x="8407" y="12802"/>
                  <a:pt x="8492" y="12721"/>
                  <a:pt x="8533" y="12624"/>
                </a:cubicBezTo>
                <a:cubicBezTo>
                  <a:pt x="8621" y="12424"/>
                  <a:pt x="8502" y="12173"/>
                  <a:pt x="8308" y="12085"/>
                </a:cubicBezTo>
                <a:cubicBezTo>
                  <a:pt x="8258" y="12063"/>
                  <a:pt x="8206" y="12053"/>
                  <a:pt x="8155" y="12053"/>
                </a:cubicBezTo>
                <a:cubicBezTo>
                  <a:pt x="8071" y="12053"/>
                  <a:pt x="7989" y="12080"/>
                  <a:pt x="7918" y="12125"/>
                </a:cubicBezTo>
                <a:cubicBezTo>
                  <a:pt x="7797" y="11955"/>
                  <a:pt x="7677" y="11784"/>
                  <a:pt x="7580" y="11599"/>
                </a:cubicBezTo>
                <a:cubicBezTo>
                  <a:pt x="7451" y="11343"/>
                  <a:pt x="7380" y="11071"/>
                  <a:pt x="7343" y="10790"/>
                </a:cubicBezTo>
                <a:cubicBezTo>
                  <a:pt x="7279" y="10317"/>
                  <a:pt x="7271" y="9844"/>
                  <a:pt x="7244" y="9371"/>
                </a:cubicBezTo>
                <a:lnTo>
                  <a:pt x="7244" y="9371"/>
                </a:lnTo>
                <a:cubicBezTo>
                  <a:pt x="7296" y="9517"/>
                  <a:pt x="7370" y="9656"/>
                  <a:pt x="7479" y="9768"/>
                </a:cubicBezTo>
                <a:cubicBezTo>
                  <a:pt x="7616" y="9908"/>
                  <a:pt x="7792" y="9990"/>
                  <a:pt x="7978" y="9990"/>
                </a:cubicBezTo>
                <a:cubicBezTo>
                  <a:pt x="8041" y="9990"/>
                  <a:pt x="8105" y="9981"/>
                  <a:pt x="8169" y="9961"/>
                </a:cubicBezTo>
                <a:cubicBezTo>
                  <a:pt x="8718" y="9792"/>
                  <a:pt x="8926" y="9140"/>
                  <a:pt x="8914" y="8629"/>
                </a:cubicBezTo>
                <a:cubicBezTo>
                  <a:pt x="8898" y="7971"/>
                  <a:pt x="8558" y="7386"/>
                  <a:pt x="8182" y="6867"/>
                </a:cubicBezTo>
                <a:cubicBezTo>
                  <a:pt x="8079" y="6725"/>
                  <a:pt x="7973" y="6585"/>
                  <a:pt x="7867" y="6446"/>
                </a:cubicBezTo>
                <a:cubicBezTo>
                  <a:pt x="7811" y="6373"/>
                  <a:pt x="7756" y="6302"/>
                  <a:pt x="7704" y="6230"/>
                </a:cubicBezTo>
                <a:cubicBezTo>
                  <a:pt x="7682" y="6203"/>
                  <a:pt x="7661" y="6166"/>
                  <a:pt x="7634" y="6133"/>
                </a:cubicBezTo>
                <a:cubicBezTo>
                  <a:pt x="8018" y="5753"/>
                  <a:pt x="8437" y="5407"/>
                  <a:pt x="8890" y="5115"/>
                </a:cubicBezTo>
                <a:cubicBezTo>
                  <a:pt x="8942" y="5081"/>
                  <a:pt x="8997" y="5048"/>
                  <a:pt x="9053" y="5017"/>
                </a:cubicBezTo>
                <a:lnTo>
                  <a:pt x="9053" y="5017"/>
                </a:lnTo>
                <a:cubicBezTo>
                  <a:pt x="8712" y="5457"/>
                  <a:pt x="8751" y="6084"/>
                  <a:pt x="8914" y="6597"/>
                </a:cubicBezTo>
                <a:cubicBezTo>
                  <a:pt x="9129" y="7264"/>
                  <a:pt x="9495" y="7927"/>
                  <a:pt x="9964" y="8449"/>
                </a:cubicBezTo>
                <a:cubicBezTo>
                  <a:pt x="10168" y="8676"/>
                  <a:pt x="10396" y="8877"/>
                  <a:pt x="10656" y="9035"/>
                </a:cubicBezTo>
                <a:cubicBezTo>
                  <a:pt x="10615" y="9165"/>
                  <a:pt x="10642" y="9307"/>
                  <a:pt x="10727" y="9415"/>
                </a:cubicBezTo>
                <a:cubicBezTo>
                  <a:pt x="10803" y="9511"/>
                  <a:pt x="10924" y="9579"/>
                  <a:pt x="11048" y="9579"/>
                </a:cubicBezTo>
                <a:cubicBezTo>
                  <a:pt x="11053" y="9579"/>
                  <a:pt x="11058" y="9578"/>
                  <a:pt x="11063" y="9578"/>
                </a:cubicBezTo>
                <a:cubicBezTo>
                  <a:pt x="11076" y="9580"/>
                  <a:pt x="11089" y="9581"/>
                  <a:pt x="11103" y="9581"/>
                </a:cubicBezTo>
                <a:cubicBezTo>
                  <a:pt x="11258" y="9578"/>
                  <a:pt x="11394" y="9480"/>
                  <a:pt x="11450" y="9340"/>
                </a:cubicBezTo>
                <a:cubicBezTo>
                  <a:pt x="11507" y="9198"/>
                  <a:pt x="11486" y="9019"/>
                  <a:pt x="11387" y="8900"/>
                </a:cubicBezTo>
                <a:cubicBezTo>
                  <a:pt x="11310" y="8806"/>
                  <a:pt x="11192" y="8751"/>
                  <a:pt x="11071" y="8751"/>
                </a:cubicBezTo>
                <a:cubicBezTo>
                  <a:pt x="11046" y="8751"/>
                  <a:pt x="11021" y="8753"/>
                  <a:pt x="10996" y="8758"/>
                </a:cubicBezTo>
                <a:cubicBezTo>
                  <a:pt x="10884" y="8779"/>
                  <a:pt x="10778" y="8839"/>
                  <a:pt x="10708" y="8931"/>
                </a:cubicBezTo>
                <a:cubicBezTo>
                  <a:pt x="10084" y="8487"/>
                  <a:pt x="9630" y="7877"/>
                  <a:pt x="9300" y="7183"/>
                </a:cubicBezTo>
                <a:cubicBezTo>
                  <a:pt x="8961" y="6474"/>
                  <a:pt x="8691" y="5611"/>
                  <a:pt x="9217" y="4918"/>
                </a:cubicBezTo>
                <a:cubicBezTo>
                  <a:pt x="9240" y="4905"/>
                  <a:pt x="9261" y="4891"/>
                  <a:pt x="9285" y="4876"/>
                </a:cubicBezTo>
                <a:lnTo>
                  <a:pt x="9285" y="4876"/>
                </a:lnTo>
                <a:cubicBezTo>
                  <a:pt x="9124" y="5105"/>
                  <a:pt x="9046" y="5393"/>
                  <a:pt x="9070" y="5672"/>
                </a:cubicBezTo>
                <a:cubicBezTo>
                  <a:pt x="9080" y="5772"/>
                  <a:pt x="9094" y="5895"/>
                  <a:pt x="9158" y="5976"/>
                </a:cubicBezTo>
                <a:cubicBezTo>
                  <a:pt x="9193" y="6022"/>
                  <a:pt x="9245" y="6046"/>
                  <a:pt x="9297" y="6046"/>
                </a:cubicBezTo>
                <a:cubicBezTo>
                  <a:pt x="9334" y="6046"/>
                  <a:pt x="9370" y="6035"/>
                  <a:pt x="9403" y="6013"/>
                </a:cubicBezTo>
                <a:cubicBezTo>
                  <a:pt x="9477" y="5967"/>
                  <a:pt x="9524" y="5884"/>
                  <a:pt x="9551" y="5804"/>
                </a:cubicBezTo>
                <a:cubicBezTo>
                  <a:pt x="9585" y="5701"/>
                  <a:pt x="9612" y="5597"/>
                  <a:pt x="9629" y="5491"/>
                </a:cubicBezTo>
                <a:cubicBezTo>
                  <a:pt x="9669" y="5244"/>
                  <a:pt x="9659" y="4994"/>
                  <a:pt x="9609" y="4750"/>
                </a:cubicBezTo>
                <a:cubicBezTo>
                  <a:pt x="9606" y="4735"/>
                  <a:pt x="9598" y="4725"/>
                  <a:pt x="9588" y="4713"/>
                </a:cubicBezTo>
                <a:cubicBezTo>
                  <a:pt x="10762" y="4119"/>
                  <a:pt x="12072" y="3840"/>
                  <a:pt x="13388" y="3840"/>
                </a:cubicBezTo>
                <a:cubicBezTo>
                  <a:pt x="13455" y="3840"/>
                  <a:pt x="13522" y="3841"/>
                  <a:pt x="13589" y="3842"/>
                </a:cubicBezTo>
                <a:cubicBezTo>
                  <a:pt x="13169" y="3933"/>
                  <a:pt x="12754" y="4051"/>
                  <a:pt x="12354" y="4207"/>
                </a:cubicBezTo>
                <a:cubicBezTo>
                  <a:pt x="11734" y="4448"/>
                  <a:pt x="11039" y="4756"/>
                  <a:pt x="10686" y="5350"/>
                </a:cubicBezTo>
                <a:cubicBezTo>
                  <a:pt x="10550" y="5579"/>
                  <a:pt x="10466" y="5861"/>
                  <a:pt x="10547" y="6125"/>
                </a:cubicBezTo>
                <a:cubicBezTo>
                  <a:pt x="10616" y="6353"/>
                  <a:pt x="10823" y="6555"/>
                  <a:pt x="11075" y="6562"/>
                </a:cubicBezTo>
                <a:cubicBezTo>
                  <a:pt x="11080" y="6562"/>
                  <a:pt x="11085" y="6562"/>
                  <a:pt x="11091" y="6562"/>
                </a:cubicBezTo>
                <a:cubicBezTo>
                  <a:pt x="11374" y="6562"/>
                  <a:pt x="11604" y="6341"/>
                  <a:pt x="11794" y="6158"/>
                </a:cubicBezTo>
                <a:cubicBezTo>
                  <a:pt x="12069" y="5891"/>
                  <a:pt x="12306" y="5593"/>
                  <a:pt x="12547" y="5299"/>
                </a:cubicBezTo>
                <a:cubicBezTo>
                  <a:pt x="13018" y="4723"/>
                  <a:pt x="13536" y="4139"/>
                  <a:pt x="14254" y="3882"/>
                </a:cubicBezTo>
                <a:cubicBezTo>
                  <a:pt x="14382" y="3893"/>
                  <a:pt x="14508" y="3906"/>
                  <a:pt x="14636" y="3924"/>
                </a:cubicBezTo>
                <a:cubicBezTo>
                  <a:pt x="13943" y="4072"/>
                  <a:pt x="13391" y="4742"/>
                  <a:pt x="13108" y="5342"/>
                </a:cubicBezTo>
                <a:cubicBezTo>
                  <a:pt x="12794" y="6003"/>
                  <a:pt x="12688" y="6769"/>
                  <a:pt x="12822" y="7490"/>
                </a:cubicBezTo>
                <a:cubicBezTo>
                  <a:pt x="12872" y="7757"/>
                  <a:pt x="12959" y="8015"/>
                  <a:pt x="13078" y="8259"/>
                </a:cubicBezTo>
                <a:cubicBezTo>
                  <a:pt x="12977" y="8340"/>
                  <a:pt x="12915" y="8457"/>
                  <a:pt x="12915" y="8594"/>
                </a:cubicBezTo>
                <a:cubicBezTo>
                  <a:pt x="12915" y="8737"/>
                  <a:pt x="13005" y="8883"/>
                  <a:pt x="13126" y="8957"/>
                </a:cubicBezTo>
                <a:cubicBezTo>
                  <a:pt x="13201" y="9004"/>
                  <a:pt x="13279" y="9028"/>
                  <a:pt x="13368" y="9028"/>
                </a:cubicBezTo>
                <a:cubicBezTo>
                  <a:pt x="13373" y="9028"/>
                  <a:pt x="13378" y="9028"/>
                  <a:pt x="13383" y="9028"/>
                </a:cubicBezTo>
                <a:cubicBezTo>
                  <a:pt x="13488" y="9026"/>
                  <a:pt x="13586" y="8974"/>
                  <a:pt x="13657" y="8903"/>
                </a:cubicBezTo>
                <a:cubicBezTo>
                  <a:pt x="13667" y="8892"/>
                  <a:pt x="13675" y="8877"/>
                  <a:pt x="13685" y="8865"/>
                </a:cubicBezTo>
                <a:cubicBezTo>
                  <a:pt x="13745" y="8801"/>
                  <a:pt x="13787" y="8720"/>
                  <a:pt x="13794" y="8631"/>
                </a:cubicBezTo>
                <a:cubicBezTo>
                  <a:pt x="13807" y="8479"/>
                  <a:pt x="13742" y="8311"/>
                  <a:pt x="13610" y="8225"/>
                </a:cubicBezTo>
                <a:cubicBezTo>
                  <a:pt x="13538" y="8176"/>
                  <a:pt x="13454" y="8152"/>
                  <a:pt x="13370" y="8152"/>
                </a:cubicBezTo>
                <a:cubicBezTo>
                  <a:pt x="13309" y="8152"/>
                  <a:pt x="13248" y="8164"/>
                  <a:pt x="13191" y="8189"/>
                </a:cubicBezTo>
                <a:cubicBezTo>
                  <a:pt x="12678" y="7037"/>
                  <a:pt x="12878" y="5611"/>
                  <a:pt x="13715" y="4649"/>
                </a:cubicBezTo>
                <a:cubicBezTo>
                  <a:pt x="14021" y="4299"/>
                  <a:pt x="14394" y="4066"/>
                  <a:pt x="14850" y="3963"/>
                </a:cubicBezTo>
                <a:cubicBezTo>
                  <a:pt x="14853" y="3961"/>
                  <a:pt x="14856" y="3960"/>
                  <a:pt x="14858" y="3958"/>
                </a:cubicBezTo>
                <a:cubicBezTo>
                  <a:pt x="14877" y="3961"/>
                  <a:pt x="14894" y="3966"/>
                  <a:pt x="14914" y="3967"/>
                </a:cubicBezTo>
                <a:cubicBezTo>
                  <a:pt x="14729" y="4015"/>
                  <a:pt x="14552" y="4133"/>
                  <a:pt x="14419" y="4258"/>
                </a:cubicBezTo>
                <a:cubicBezTo>
                  <a:pt x="14243" y="4421"/>
                  <a:pt x="14111" y="4627"/>
                  <a:pt x="14043" y="4855"/>
                </a:cubicBezTo>
                <a:cubicBezTo>
                  <a:pt x="14011" y="4963"/>
                  <a:pt x="13990" y="5086"/>
                  <a:pt x="14048" y="5189"/>
                </a:cubicBezTo>
                <a:cubicBezTo>
                  <a:pt x="14099" y="5279"/>
                  <a:pt x="14200" y="5329"/>
                  <a:pt x="14304" y="5335"/>
                </a:cubicBezTo>
                <a:cubicBezTo>
                  <a:pt x="14312" y="5335"/>
                  <a:pt x="14319" y="5335"/>
                  <a:pt x="14327" y="5335"/>
                </a:cubicBezTo>
                <a:cubicBezTo>
                  <a:pt x="14572" y="5335"/>
                  <a:pt x="14723" y="5101"/>
                  <a:pt x="14796" y="4895"/>
                </a:cubicBezTo>
                <a:cubicBezTo>
                  <a:pt x="14853" y="4739"/>
                  <a:pt x="14894" y="4580"/>
                  <a:pt x="14983" y="4438"/>
                </a:cubicBezTo>
                <a:cubicBezTo>
                  <a:pt x="15070" y="4299"/>
                  <a:pt x="15189" y="4201"/>
                  <a:pt x="15300" y="4083"/>
                </a:cubicBezTo>
                <a:cubicBezTo>
                  <a:pt x="15314" y="4069"/>
                  <a:pt x="15317" y="4054"/>
                  <a:pt x="15312" y="4041"/>
                </a:cubicBezTo>
                <a:lnTo>
                  <a:pt x="15312" y="4041"/>
                </a:lnTo>
                <a:cubicBezTo>
                  <a:pt x="16310" y="4247"/>
                  <a:pt x="17267" y="4607"/>
                  <a:pt x="18154" y="5096"/>
                </a:cubicBezTo>
                <a:cubicBezTo>
                  <a:pt x="18000" y="5075"/>
                  <a:pt x="17842" y="5061"/>
                  <a:pt x="17686" y="5061"/>
                </a:cubicBezTo>
                <a:cubicBezTo>
                  <a:pt x="17198" y="5061"/>
                  <a:pt x="16731" y="5198"/>
                  <a:pt x="16473" y="5671"/>
                </a:cubicBezTo>
                <a:cubicBezTo>
                  <a:pt x="16347" y="5899"/>
                  <a:pt x="16271" y="6417"/>
                  <a:pt x="16612" y="6514"/>
                </a:cubicBezTo>
                <a:cubicBezTo>
                  <a:pt x="16641" y="6522"/>
                  <a:pt x="16671" y="6525"/>
                  <a:pt x="16700" y="6525"/>
                </a:cubicBezTo>
                <a:cubicBezTo>
                  <a:pt x="16836" y="6525"/>
                  <a:pt x="16968" y="6447"/>
                  <a:pt x="17073" y="6370"/>
                </a:cubicBezTo>
                <a:cubicBezTo>
                  <a:pt x="17277" y="6219"/>
                  <a:pt x="17441" y="6023"/>
                  <a:pt x="17612" y="5840"/>
                </a:cubicBezTo>
                <a:cubicBezTo>
                  <a:pt x="17822" y="5616"/>
                  <a:pt x="18161" y="5353"/>
                  <a:pt x="18491" y="5353"/>
                </a:cubicBezTo>
                <a:cubicBezTo>
                  <a:pt x="18529" y="5353"/>
                  <a:pt x="18568" y="5357"/>
                  <a:pt x="18605" y="5364"/>
                </a:cubicBezTo>
                <a:cubicBezTo>
                  <a:pt x="19177" y="5719"/>
                  <a:pt x="19715" y="6131"/>
                  <a:pt x="20207" y="6593"/>
                </a:cubicBezTo>
                <a:cubicBezTo>
                  <a:pt x="20490" y="6860"/>
                  <a:pt x="20758" y="7139"/>
                  <a:pt x="21009" y="7434"/>
                </a:cubicBezTo>
                <a:cubicBezTo>
                  <a:pt x="20376" y="7032"/>
                  <a:pt x="19681" y="6748"/>
                  <a:pt x="18923" y="6666"/>
                </a:cubicBezTo>
                <a:cubicBezTo>
                  <a:pt x="18786" y="6651"/>
                  <a:pt x="18649" y="6644"/>
                  <a:pt x="18511" y="6644"/>
                </a:cubicBezTo>
                <a:cubicBezTo>
                  <a:pt x="17807" y="6644"/>
                  <a:pt x="17108" y="6835"/>
                  <a:pt x="16506" y="7207"/>
                </a:cubicBezTo>
                <a:cubicBezTo>
                  <a:pt x="16276" y="7351"/>
                  <a:pt x="16073" y="7521"/>
                  <a:pt x="15887" y="7705"/>
                </a:cubicBezTo>
                <a:cubicBezTo>
                  <a:pt x="15826" y="7664"/>
                  <a:pt x="15756" y="7640"/>
                  <a:pt x="15681" y="7640"/>
                </a:cubicBezTo>
                <a:cubicBezTo>
                  <a:pt x="15607" y="7640"/>
                  <a:pt x="15528" y="7665"/>
                  <a:pt x="15453" y="7722"/>
                </a:cubicBezTo>
                <a:cubicBezTo>
                  <a:pt x="15392" y="7769"/>
                  <a:pt x="15355" y="7836"/>
                  <a:pt x="15339" y="7907"/>
                </a:cubicBezTo>
                <a:cubicBezTo>
                  <a:pt x="15312" y="7954"/>
                  <a:pt x="15297" y="8006"/>
                  <a:pt x="15297" y="8069"/>
                </a:cubicBezTo>
                <a:cubicBezTo>
                  <a:pt x="15300" y="8302"/>
                  <a:pt x="15515" y="8463"/>
                  <a:pt x="15722" y="8463"/>
                </a:cubicBezTo>
                <a:cubicBezTo>
                  <a:pt x="15837" y="8463"/>
                  <a:pt x="15949" y="8414"/>
                  <a:pt x="16023" y="8300"/>
                </a:cubicBezTo>
                <a:cubicBezTo>
                  <a:pt x="16135" y="8127"/>
                  <a:pt x="16093" y="7924"/>
                  <a:pt x="15979" y="7789"/>
                </a:cubicBezTo>
                <a:cubicBezTo>
                  <a:pt x="16123" y="7640"/>
                  <a:pt x="16286" y="7507"/>
                  <a:pt x="16453" y="7392"/>
                </a:cubicBezTo>
                <a:cubicBezTo>
                  <a:pt x="16785" y="7162"/>
                  <a:pt x="17157" y="6992"/>
                  <a:pt x="17547" y="6885"/>
                </a:cubicBezTo>
                <a:cubicBezTo>
                  <a:pt x="17870" y="6797"/>
                  <a:pt x="18205" y="6756"/>
                  <a:pt x="18540" y="6756"/>
                </a:cubicBezTo>
                <a:cubicBezTo>
                  <a:pt x="19022" y="6756"/>
                  <a:pt x="19505" y="6841"/>
                  <a:pt x="19957" y="6996"/>
                </a:cubicBezTo>
                <a:cubicBezTo>
                  <a:pt x="20363" y="7134"/>
                  <a:pt x="20762" y="7327"/>
                  <a:pt x="21121" y="7565"/>
                </a:cubicBezTo>
                <a:cubicBezTo>
                  <a:pt x="21152" y="7602"/>
                  <a:pt x="21185" y="7639"/>
                  <a:pt x="21215" y="7679"/>
                </a:cubicBezTo>
                <a:cubicBezTo>
                  <a:pt x="20853" y="7568"/>
                  <a:pt x="20475" y="7510"/>
                  <a:pt x="20095" y="7510"/>
                </a:cubicBezTo>
                <a:cubicBezTo>
                  <a:pt x="20039" y="7510"/>
                  <a:pt x="19984" y="7511"/>
                  <a:pt x="19928" y="7514"/>
                </a:cubicBezTo>
                <a:cubicBezTo>
                  <a:pt x="19376" y="7537"/>
                  <a:pt x="18722" y="7664"/>
                  <a:pt x="18282" y="8018"/>
                </a:cubicBezTo>
                <a:cubicBezTo>
                  <a:pt x="18079" y="8178"/>
                  <a:pt x="17929" y="8401"/>
                  <a:pt x="17902" y="8660"/>
                </a:cubicBezTo>
                <a:cubicBezTo>
                  <a:pt x="17878" y="8897"/>
                  <a:pt x="17953" y="9148"/>
                  <a:pt x="18151" y="9294"/>
                </a:cubicBezTo>
                <a:cubicBezTo>
                  <a:pt x="18287" y="9393"/>
                  <a:pt x="18427" y="9432"/>
                  <a:pt x="18568" y="9432"/>
                </a:cubicBezTo>
                <a:cubicBezTo>
                  <a:pt x="18960" y="9432"/>
                  <a:pt x="19356" y="9124"/>
                  <a:pt x="19661" y="8913"/>
                </a:cubicBezTo>
                <a:cubicBezTo>
                  <a:pt x="19977" y="8694"/>
                  <a:pt x="20308" y="8500"/>
                  <a:pt x="20653" y="8331"/>
                </a:cubicBezTo>
                <a:cubicBezTo>
                  <a:pt x="20851" y="8232"/>
                  <a:pt x="21118" y="8095"/>
                  <a:pt x="21361" y="8095"/>
                </a:cubicBezTo>
                <a:cubicBezTo>
                  <a:pt x="21407" y="8095"/>
                  <a:pt x="21453" y="8100"/>
                  <a:pt x="21497" y="8111"/>
                </a:cubicBezTo>
                <a:cubicBezTo>
                  <a:pt x="21511" y="8127"/>
                  <a:pt x="21525" y="8141"/>
                  <a:pt x="21542" y="8155"/>
                </a:cubicBezTo>
                <a:cubicBezTo>
                  <a:pt x="21559" y="8168"/>
                  <a:pt x="21573" y="8171"/>
                  <a:pt x="21588" y="8174"/>
                </a:cubicBezTo>
                <a:cubicBezTo>
                  <a:pt x="21979" y="8720"/>
                  <a:pt x="22321" y="9302"/>
                  <a:pt x="22609" y="9907"/>
                </a:cubicBezTo>
                <a:cubicBezTo>
                  <a:pt x="22304" y="9755"/>
                  <a:pt x="21942" y="9692"/>
                  <a:pt x="21600" y="9692"/>
                </a:cubicBezTo>
                <a:cubicBezTo>
                  <a:pt x="21560" y="9692"/>
                  <a:pt x="21521" y="9693"/>
                  <a:pt x="21483" y="9695"/>
                </a:cubicBezTo>
                <a:cubicBezTo>
                  <a:pt x="21291" y="9703"/>
                  <a:pt x="21066" y="9734"/>
                  <a:pt x="20938" y="9893"/>
                </a:cubicBezTo>
                <a:cubicBezTo>
                  <a:pt x="20839" y="10018"/>
                  <a:pt x="20837" y="10185"/>
                  <a:pt x="20902" y="10325"/>
                </a:cubicBezTo>
                <a:cubicBezTo>
                  <a:pt x="21013" y="10559"/>
                  <a:pt x="21251" y="10632"/>
                  <a:pt x="21493" y="10632"/>
                </a:cubicBezTo>
                <a:cubicBezTo>
                  <a:pt x="21615" y="10632"/>
                  <a:pt x="21739" y="10613"/>
                  <a:pt x="21847" y="10587"/>
                </a:cubicBezTo>
                <a:cubicBezTo>
                  <a:pt x="22137" y="10516"/>
                  <a:pt x="22426" y="10384"/>
                  <a:pt x="22726" y="10384"/>
                </a:cubicBezTo>
                <a:cubicBezTo>
                  <a:pt x="22757" y="10384"/>
                  <a:pt x="22788" y="10385"/>
                  <a:pt x="22819" y="10388"/>
                </a:cubicBezTo>
                <a:cubicBezTo>
                  <a:pt x="23004" y="10832"/>
                  <a:pt x="23160" y="11286"/>
                  <a:pt x="23286" y="11749"/>
                </a:cubicBezTo>
                <a:cubicBezTo>
                  <a:pt x="23368" y="12048"/>
                  <a:pt x="23433" y="12353"/>
                  <a:pt x="23486" y="12663"/>
                </a:cubicBezTo>
                <a:cubicBezTo>
                  <a:pt x="23340" y="12573"/>
                  <a:pt x="23184" y="12499"/>
                  <a:pt x="23023" y="12441"/>
                </a:cubicBezTo>
                <a:cubicBezTo>
                  <a:pt x="22929" y="12409"/>
                  <a:pt x="22804" y="12370"/>
                  <a:pt x="22688" y="12370"/>
                </a:cubicBezTo>
                <a:cubicBezTo>
                  <a:pt x="22583" y="12370"/>
                  <a:pt x="22485" y="12402"/>
                  <a:pt x="22425" y="12497"/>
                </a:cubicBezTo>
                <a:cubicBezTo>
                  <a:pt x="22300" y="12690"/>
                  <a:pt x="22504" y="12902"/>
                  <a:pt x="22642" y="13020"/>
                </a:cubicBezTo>
                <a:cubicBezTo>
                  <a:pt x="22838" y="13185"/>
                  <a:pt x="23087" y="13291"/>
                  <a:pt x="23343" y="13314"/>
                </a:cubicBezTo>
                <a:cubicBezTo>
                  <a:pt x="23374" y="13317"/>
                  <a:pt x="23410" y="13320"/>
                  <a:pt x="23445" y="13320"/>
                </a:cubicBezTo>
                <a:cubicBezTo>
                  <a:pt x="23491" y="13320"/>
                  <a:pt x="23537" y="13315"/>
                  <a:pt x="23577" y="13298"/>
                </a:cubicBezTo>
                <a:cubicBezTo>
                  <a:pt x="23581" y="13338"/>
                  <a:pt x="23584" y="13378"/>
                  <a:pt x="23588" y="13417"/>
                </a:cubicBezTo>
                <a:cubicBezTo>
                  <a:pt x="23578" y="13454"/>
                  <a:pt x="23573" y="13495"/>
                  <a:pt x="23568" y="13538"/>
                </a:cubicBezTo>
                <a:cubicBezTo>
                  <a:pt x="23567" y="13566"/>
                  <a:pt x="23584" y="13582"/>
                  <a:pt x="23604" y="13588"/>
                </a:cubicBezTo>
                <a:cubicBezTo>
                  <a:pt x="23638" y="13988"/>
                  <a:pt x="23646" y="14391"/>
                  <a:pt x="23631" y="14792"/>
                </a:cubicBezTo>
                <a:cubicBezTo>
                  <a:pt x="23598" y="15560"/>
                  <a:pt x="23472" y="16333"/>
                  <a:pt x="23215" y="17061"/>
                </a:cubicBezTo>
                <a:cubicBezTo>
                  <a:pt x="23277" y="16733"/>
                  <a:pt x="23277" y="16401"/>
                  <a:pt x="23231" y="16069"/>
                </a:cubicBezTo>
                <a:cubicBezTo>
                  <a:pt x="23092" y="15079"/>
                  <a:pt x="22554" y="14220"/>
                  <a:pt x="22123" y="13338"/>
                </a:cubicBezTo>
                <a:cubicBezTo>
                  <a:pt x="22016" y="13121"/>
                  <a:pt x="21918" y="12901"/>
                  <a:pt x="21859" y="12667"/>
                </a:cubicBezTo>
                <a:cubicBezTo>
                  <a:pt x="21846" y="12617"/>
                  <a:pt x="21837" y="12566"/>
                  <a:pt x="21829" y="12517"/>
                </a:cubicBezTo>
                <a:cubicBezTo>
                  <a:pt x="21894" y="12495"/>
                  <a:pt x="21958" y="12461"/>
                  <a:pt x="22012" y="12416"/>
                </a:cubicBezTo>
                <a:cubicBezTo>
                  <a:pt x="22264" y="12193"/>
                  <a:pt x="22298" y="11800"/>
                  <a:pt x="22086" y="11539"/>
                </a:cubicBezTo>
                <a:cubicBezTo>
                  <a:pt x="21958" y="11384"/>
                  <a:pt x="21765" y="11300"/>
                  <a:pt x="21571" y="11300"/>
                </a:cubicBezTo>
                <a:cubicBezTo>
                  <a:pt x="21444" y="11300"/>
                  <a:pt x="21316" y="11337"/>
                  <a:pt x="21206" y="11413"/>
                </a:cubicBezTo>
                <a:cubicBezTo>
                  <a:pt x="20936" y="11600"/>
                  <a:pt x="20865" y="11999"/>
                  <a:pt x="21046" y="12267"/>
                </a:cubicBezTo>
                <a:cubicBezTo>
                  <a:pt x="21156" y="12431"/>
                  <a:pt x="21351" y="12524"/>
                  <a:pt x="21547" y="12526"/>
                </a:cubicBezTo>
                <a:cubicBezTo>
                  <a:pt x="21559" y="12531"/>
                  <a:pt x="21569" y="12534"/>
                  <a:pt x="21582" y="12536"/>
                </a:cubicBezTo>
                <a:lnTo>
                  <a:pt x="21590" y="12536"/>
                </a:lnTo>
                <a:cubicBezTo>
                  <a:pt x="21633" y="12735"/>
                  <a:pt x="21701" y="12927"/>
                  <a:pt x="21783" y="13112"/>
                </a:cubicBezTo>
                <a:cubicBezTo>
                  <a:pt x="21985" y="13562"/>
                  <a:pt x="22247" y="13986"/>
                  <a:pt x="22476" y="14423"/>
                </a:cubicBezTo>
                <a:cubicBezTo>
                  <a:pt x="22903" y="15239"/>
                  <a:pt x="23285" y="16166"/>
                  <a:pt x="23086" y="17102"/>
                </a:cubicBezTo>
                <a:cubicBezTo>
                  <a:pt x="23028" y="17381"/>
                  <a:pt x="22917" y="17641"/>
                  <a:pt x="22789" y="17894"/>
                </a:cubicBezTo>
                <a:cubicBezTo>
                  <a:pt x="22930" y="16821"/>
                  <a:pt x="22910" y="15590"/>
                  <a:pt x="21931" y="14921"/>
                </a:cubicBezTo>
                <a:cubicBezTo>
                  <a:pt x="21776" y="14816"/>
                  <a:pt x="21561" y="14690"/>
                  <a:pt x="21357" y="14690"/>
                </a:cubicBezTo>
                <a:cubicBezTo>
                  <a:pt x="21291" y="14690"/>
                  <a:pt x="21225" y="14703"/>
                  <a:pt x="21163" y="14735"/>
                </a:cubicBezTo>
                <a:cubicBezTo>
                  <a:pt x="20928" y="14857"/>
                  <a:pt x="20853" y="15151"/>
                  <a:pt x="20847" y="15397"/>
                </a:cubicBezTo>
                <a:cubicBezTo>
                  <a:pt x="20836" y="15949"/>
                  <a:pt x="21144" y="16447"/>
                  <a:pt x="21463" y="16872"/>
                </a:cubicBezTo>
                <a:cubicBezTo>
                  <a:pt x="21854" y="17396"/>
                  <a:pt x="22347" y="17921"/>
                  <a:pt x="22378" y="18604"/>
                </a:cubicBezTo>
                <a:cubicBezTo>
                  <a:pt x="22365" y="18623"/>
                  <a:pt x="22351" y="18640"/>
                  <a:pt x="22340" y="18658"/>
                </a:cubicBezTo>
                <a:cubicBezTo>
                  <a:pt x="22279" y="18732"/>
                  <a:pt x="22348" y="18817"/>
                  <a:pt x="22421" y="18817"/>
                </a:cubicBezTo>
                <a:cubicBezTo>
                  <a:pt x="22447" y="18817"/>
                  <a:pt x="22474" y="18806"/>
                  <a:pt x="22496" y="18780"/>
                </a:cubicBezTo>
                <a:cubicBezTo>
                  <a:pt x="22500" y="18773"/>
                  <a:pt x="22506" y="18765"/>
                  <a:pt x="22513" y="18758"/>
                </a:cubicBezTo>
                <a:cubicBezTo>
                  <a:pt x="22520" y="18762"/>
                  <a:pt x="22529" y="18764"/>
                  <a:pt x="22537" y="18764"/>
                </a:cubicBezTo>
                <a:cubicBezTo>
                  <a:pt x="22549" y="18764"/>
                  <a:pt x="22562" y="18759"/>
                  <a:pt x="22569" y="18745"/>
                </a:cubicBezTo>
                <a:cubicBezTo>
                  <a:pt x="22606" y="18683"/>
                  <a:pt x="22645" y="18623"/>
                  <a:pt x="22683" y="18560"/>
                </a:cubicBezTo>
                <a:cubicBezTo>
                  <a:pt x="23148" y="18202"/>
                  <a:pt x="23733" y="18063"/>
                  <a:pt x="24299" y="17931"/>
                </a:cubicBezTo>
                <a:cubicBezTo>
                  <a:pt x="24862" y="17800"/>
                  <a:pt x="25533" y="17694"/>
                  <a:pt x="25972" y="17285"/>
                </a:cubicBezTo>
                <a:cubicBezTo>
                  <a:pt x="26150" y="17119"/>
                  <a:pt x="26308" y="16868"/>
                  <a:pt x="26260" y="16613"/>
                </a:cubicBezTo>
                <a:cubicBezTo>
                  <a:pt x="26214" y="16370"/>
                  <a:pt x="25982" y="16215"/>
                  <a:pt x="25746" y="16184"/>
                </a:cubicBezTo>
                <a:cubicBezTo>
                  <a:pt x="25711" y="16179"/>
                  <a:pt x="25676" y="16177"/>
                  <a:pt x="25641" y="16177"/>
                </a:cubicBezTo>
                <a:cubicBezTo>
                  <a:pt x="25378" y="16177"/>
                  <a:pt x="25122" y="16305"/>
                  <a:pt x="24895" y="16424"/>
                </a:cubicBezTo>
                <a:cubicBezTo>
                  <a:pt x="24591" y="16583"/>
                  <a:pt x="24299" y="16761"/>
                  <a:pt x="24022" y="16964"/>
                </a:cubicBezTo>
                <a:cubicBezTo>
                  <a:pt x="23777" y="17143"/>
                  <a:pt x="23540" y="17339"/>
                  <a:pt x="23316" y="17547"/>
                </a:cubicBezTo>
                <a:cubicBezTo>
                  <a:pt x="23319" y="17545"/>
                  <a:pt x="23320" y="17542"/>
                  <a:pt x="23321" y="17539"/>
                </a:cubicBezTo>
                <a:cubicBezTo>
                  <a:pt x="23567" y="17147"/>
                  <a:pt x="23826" y="16766"/>
                  <a:pt x="24114" y="16404"/>
                </a:cubicBezTo>
                <a:cubicBezTo>
                  <a:pt x="24401" y="16042"/>
                  <a:pt x="24719" y="15700"/>
                  <a:pt x="25075" y="15402"/>
                </a:cubicBezTo>
                <a:cubicBezTo>
                  <a:pt x="25427" y="15109"/>
                  <a:pt x="25813" y="14880"/>
                  <a:pt x="26209" y="14653"/>
                </a:cubicBezTo>
                <a:cubicBezTo>
                  <a:pt x="26427" y="14527"/>
                  <a:pt x="26646" y="14396"/>
                  <a:pt x="26839" y="14235"/>
                </a:cubicBezTo>
                <a:cubicBezTo>
                  <a:pt x="26902" y="14182"/>
                  <a:pt x="26969" y="14125"/>
                  <a:pt x="27031" y="14063"/>
                </a:cubicBezTo>
                <a:cubicBezTo>
                  <a:pt x="27062" y="14070"/>
                  <a:pt x="27092" y="14074"/>
                  <a:pt x="27123" y="14074"/>
                </a:cubicBezTo>
                <a:cubicBezTo>
                  <a:pt x="27177" y="14074"/>
                  <a:pt x="27230" y="14062"/>
                  <a:pt x="27281" y="14035"/>
                </a:cubicBezTo>
                <a:cubicBezTo>
                  <a:pt x="27393" y="14005"/>
                  <a:pt x="27491" y="13931"/>
                  <a:pt x="27547" y="13829"/>
                </a:cubicBezTo>
                <a:cubicBezTo>
                  <a:pt x="27626" y="13680"/>
                  <a:pt x="27598" y="13494"/>
                  <a:pt x="27512" y="13355"/>
                </a:cubicBezTo>
                <a:cubicBezTo>
                  <a:pt x="27438" y="13232"/>
                  <a:pt x="27298" y="13155"/>
                  <a:pt x="27154" y="13155"/>
                </a:cubicBezTo>
                <a:cubicBezTo>
                  <a:pt x="27131" y="13155"/>
                  <a:pt x="27109" y="13157"/>
                  <a:pt x="27087" y="13161"/>
                </a:cubicBezTo>
                <a:cubicBezTo>
                  <a:pt x="26922" y="13189"/>
                  <a:pt x="26780" y="13295"/>
                  <a:pt x="26709" y="13444"/>
                </a:cubicBezTo>
                <a:cubicBezTo>
                  <a:pt x="26634" y="13600"/>
                  <a:pt x="26664" y="13792"/>
                  <a:pt x="26783" y="13918"/>
                </a:cubicBezTo>
                <a:cubicBezTo>
                  <a:pt x="26792" y="13927"/>
                  <a:pt x="26802" y="13934"/>
                  <a:pt x="26810" y="13942"/>
                </a:cubicBezTo>
                <a:cubicBezTo>
                  <a:pt x="26726" y="14025"/>
                  <a:pt x="26627" y="14096"/>
                  <a:pt x="26553" y="14152"/>
                </a:cubicBezTo>
                <a:cubicBezTo>
                  <a:pt x="26380" y="14283"/>
                  <a:pt x="26199" y="14396"/>
                  <a:pt x="26014" y="14508"/>
                </a:cubicBezTo>
                <a:cubicBezTo>
                  <a:pt x="25631" y="14741"/>
                  <a:pt x="25259" y="14980"/>
                  <a:pt x="24923" y="15280"/>
                </a:cubicBezTo>
                <a:cubicBezTo>
                  <a:pt x="24344" y="15794"/>
                  <a:pt x="23868" y="16403"/>
                  <a:pt x="23446" y="17048"/>
                </a:cubicBezTo>
                <a:cubicBezTo>
                  <a:pt x="23599" y="16600"/>
                  <a:pt x="23706" y="16134"/>
                  <a:pt x="23770" y="15665"/>
                </a:cubicBezTo>
                <a:cubicBezTo>
                  <a:pt x="23876" y="14876"/>
                  <a:pt x="23880" y="14071"/>
                  <a:pt x="23791" y="13280"/>
                </a:cubicBezTo>
                <a:cubicBezTo>
                  <a:pt x="24051" y="12954"/>
                  <a:pt x="24610" y="12901"/>
                  <a:pt x="24960" y="12722"/>
                </a:cubicBezTo>
                <a:cubicBezTo>
                  <a:pt x="25164" y="12617"/>
                  <a:pt x="25369" y="12454"/>
                  <a:pt x="25433" y="12226"/>
                </a:cubicBezTo>
                <a:cubicBezTo>
                  <a:pt x="25486" y="12026"/>
                  <a:pt x="25386" y="11847"/>
                  <a:pt x="25187" y="11783"/>
                </a:cubicBezTo>
                <a:cubicBezTo>
                  <a:pt x="25119" y="11761"/>
                  <a:pt x="25050" y="11751"/>
                  <a:pt x="24982" y="11751"/>
                </a:cubicBezTo>
                <a:cubicBezTo>
                  <a:pt x="24611" y="11751"/>
                  <a:pt x="24253" y="12046"/>
                  <a:pt x="24029" y="12308"/>
                </a:cubicBezTo>
                <a:cubicBezTo>
                  <a:pt x="23910" y="12446"/>
                  <a:pt x="23808" y="12599"/>
                  <a:pt x="23717" y="12756"/>
                </a:cubicBezTo>
                <a:cubicBezTo>
                  <a:pt x="23703" y="12665"/>
                  <a:pt x="23689" y="12575"/>
                  <a:pt x="23670" y="12485"/>
                </a:cubicBezTo>
                <a:cubicBezTo>
                  <a:pt x="23534" y="11766"/>
                  <a:pt x="23321" y="11064"/>
                  <a:pt x="23046" y="10387"/>
                </a:cubicBezTo>
                <a:cubicBezTo>
                  <a:pt x="23372" y="9800"/>
                  <a:pt x="24322" y="9695"/>
                  <a:pt x="24437" y="8958"/>
                </a:cubicBezTo>
                <a:cubicBezTo>
                  <a:pt x="24484" y="8661"/>
                  <a:pt x="24306" y="8420"/>
                  <a:pt x="24007" y="8420"/>
                </a:cubicBezTo>
                <a:cubicBezTo>
                  <a:pt x="23992" y="8420"/>
                  <a:pt x="23977" y="8421"/>
                  <a:pt x="23961" y="8422"/>
                </a:cubicBezTo>
                <a:cubicBezTo>
                  <a:pt x="23609" y="8450"/>
                  <a:pt x="23327" y="8738"/>
                  <a:pt x="23158" y="9025"/>
                </a:cubicBezTo>
                <a:cubicBezTo>
                  <a:pt x="22987" y="9317"/>
                  <a:pt x="22911" y="9646"/>
                  <a:pt x="22876" y="9980"/>
                </a:cubicBezTo>
                <a:cubicBezTo>
                  <a:pt x="22527" y="9207"/>
                  <a:pt x="22091" y="8473"/>
                  <a:pt x="21576" y="7798"/>
                </a:cubicBezTo>
                <a:cubicBezTo>
                  <a:pt x="21576" y="7781"/>
                  <a:pt x="21575" y="7765"/>
                  <a:pt x="21575" y="7751"/>
                </a:cubicBezTo>
                <a:cubicBezTo>
                  <a:pt x="21573" y="7644"/>
                  <a:pt x="21576" y="7538"/>
                  <a:pt x="21582" y="7430"/>
                </a:cubicBezTo>
                <a:cubicBezTo>
                  <a:pt x="21590" y="7232"/>
                  <a:pt x="21605" y="7032"/>
                  <a:pt x="21620" y="6833"/>
                </a:cubicBezTo>
                <a:cubicBezTo>
                  <a:pt x="21653" y="6434"/>
                  <a:pt x="21695" y="6038"/>
                  <a:pt x="21730" y="5638"/>
                </a:cubicBezTo>
                <a:cubicBezTo>
                  <a:pt x="21762" y="5251"/>
                  <a:pt x="21786" y="4861"/>
                  <a:pt x="21786" y="4468"/>
                </a:cubicBezTo>
                <a:cubicBezTo>
                  <a:pt x="21786" y="4102"/>
                  <a:pt x="21789" y="3693"/>
                  <a:pt x="21617" y="3357"/>
                </a:cubicBezTo>
                <a:cubicBezTo>
                  <a:pt x="21487" y="3101"/>
                  <a:pt x="21234" y="2887"/>
                  <a:pt x="20935" y="2887"/>
                </a:cubicBezTo>
                <a:cubicBezTo>
                  <a:pt x="20925" y="2887"/>
                  <a:pt x="20914" y="2887"/>
                  <a:pt x="20904" y="2887"/>
                </a:cubicBezTo>
                <a:cubicBezTo>
                  <a:pt x="20602" y="2899"/>
                  <a:pt x="20343" y="3136"/>
                  <a:pt x="20228" y="3402"/>
                </a:cubicBezTo>
                <a:cubicBezTo>
                  <a:pt x="20088" y="3729"/>
                  <a:pt x="20119" y="4102"/>
                  <a:pt x="20163" y="4444"/>
                </a:cubicBezTo>
                <a:cubicBezTo>
                  <a:pt x="20211" y="4820"/>
                  <a:pt x="20297" y="5191"/>
                  <a:pt x="20406" y="5553"/>
                </a:cubicBezTo>
                <a:cubicBezTo>
                  <a:pt x="20531" y="5967"/>
                  <a:pt x="20687" y="6372"/>
                  <a:pt x="20864" y="6763"/>
                </a:cubicBezTo>
                <a:cubicBezTo>
                  <a:pt x="20890" y="6823"/>
                  <a:pt x="20921" y="6885"/>
                  <a:pt x="20946" y="6946"/>
                </a:cubicBezTo>
                <a:cubicBezTo>
                  <a:pt x="20077" y="5872"/>
                  <a:pt x="19214" y="4701"/>
                  <a:pt x="19215" y="3269"/>
                </a:cubicBezTo>
                <a:cubicBezTo>
                  <a:pt x="19215" y="3077"/>
                  <a:pt x="19237" y="2886"/>
                  <a:pt x="19278" y="2699"/>
                </a:cubicBezTo>
                <a:cubicBezTo>
                  <a:pt x="19298" y="2605"/>
                  <a:pt x="19328" y="2516"/>
                  <a:pt x="19363" y="2428"/>
                </a:cubicBezTo>
                <a:cubicBezTo>
                  <a:pt x="19379" y="2389"/>
                  <a:pt x="19398" y="2354"/>
                  <a:pt x="19417" y="2321"/>
                </a:cubicBezTo>
                <a:cubicBezTo>
                  <a:pt x="19446" y="2327"/>
                  <a:pt x="19476" y="2330"/>
                  <a:pt x="19507" y="2330"/>
                </a:cubicBezTo>
                <a:cubicBezTo>
                  <a:pt x="19564" y="2330"/>
                  <a:pt x="19622" y="2320"/>
                  <a:pt x="19679" y="2297"/>
                </a:cubicBezTo>
                <a:cubicBezTo>
                  <a:pt x="19833" y="2233"/>
                  <a:pt x="19902" y="2101"/>
                  <a:pt x="19902" y="1964"/>
                </a:cubicBezTo>
                <a:cubicBezTo>
                  <a:pt x="19928" y="1883"/>
                  <a:pt x="19925" y="1792"/>
                  <a:pt x="19885" y="1704"/>
                </a:cubicBezTo>
                <a:cubicBezTo>
                  <a:pt x="19807" y="1534"/>
                  <a:pt x="19653" y="1453"/>
                  <a:pt x="19499" y="1453"/>
                </a:cubicBezTo>
                <a:cubicBezTo>
                  <a:pt x="19323" y="1453"/>
                  <a:pt x="19145" y="1558"/>
                  <a:pt x="19076" y="1754"/>
                </a:cubicBezTo>
                <a:cubicBezTo>
                  <a:pt x="19010" y="1940"/>
                  <a:pt x="19086" y="2118"/>
                  <a:pt x="19221" y="2229"/>
                </a:cubicBezTo>
                <a:cubicBezTo>
                  <a:pt x="19194" y="2344"/>
                  <a:pt x="19179" y="2463"/>
                  <a:pt x="19157" y="2574"/>
                </a:cubicBezTo>
                <a:cubicBezTo>
                  <a:pt x="19126" y="2744"/>
                  <a:pt x="19102" y="2914"/>
                  <a:pt x="19095" y="3090"/>
                </a:cubicBezTo>
                <a:cubicBezTo>
                  <a:pt x="19079" y="3442"/>
                  <a:pt x="19115" y="3791"/>
                  <a:pt x="19197" y="4132"/>
                </a:cubicBezTo>
                <a:cubicBezTo>
                  <a:pt x="19377" y="4896"/>
                  <a:pt x="19774" y="5593"/>
                  <a:pt x="20248" y="6213"/>
                </a:cubicBezTo>
                <a:cubicBezTo>
                  <a:pt x="20424" y="6444"/>
                  <a:pt x="20610" y="6666"/>
                  <a:pt x="20800" y="6884"/>
                </a:cubicBezTo>
                <a:cubicBezTo>
                  <a:pt x="20166" y="6216"/>
                  <a:pt x="19450" y="5635"/>
                  <a:pt x="18672" y="5153"/>
                </a:cubicBezTo>
                <a:cubicBezTo>
                  <a:pt x="18666" y="5145"/>
                  <a:pt x="18659" y="5137"/>
                  <a:pt x="18648" y="5130"/>
                </a:cubicBezTo>
                <a:cubicBezTo>
                  <a:pt x="18208" y="4862"/>
                  <a:pt x="18261" y="4286"/>
                  <a:pt x="18180" y="3848"/>
                </a:cubicBezTo>
                <a:cubicBezTo>
                  <a:pt x="18109" y="3465"/>
                  <a:pt x="17910" y="3016"/>
                  <a:pt x="17581" y="2784"/>
                </a:cubicBezTo>
                <a:cubicBezTo>
                  <a:pt x="17502" y="2728"/>
                  <a:pt x="17409" y="2690"/>
                  <a:pt x="17316" y="2690"/>
                </a:cubicBezTo>
                <a:cubicBezTo>
                  <a:pt x="17258" y="2690"/>
                  <a:pt x="17199" y="2705"/>
                  <a:pt x="17144" y="2741"/>
                </a:cubicBezTo>
                <a:cubicBezTo>
                  <a:pt x="16991" y="2842"/>
                  <a:pt x="16945" y="3045"/>
                  <a:pt x="16941" y="3216"/>
                </a:cubicBezTo>
                <a:cubicBezTo>
                  <a:pt x="16928" y="3585"/>
                  <a:pt x="17094" y="3933"/>
                  <a:pt x="17311" y="4224"/>
                </a:cubicBezTo>
                <a:cubicBezTo>
                  <a:pt x="17407" y="4351"/>
                  <a:pt x="17513" y="4472"/>
                  <a:pt x="17625" y="4587"/>
                </a:cubicBezTo>
                <a:cubicBezTo>
                  <a:pt x="16958" y="4275"/>
                  <a:pt x="16260" y="4031"/>
                  <a:pt x="15534" y="3868"/>
                </a:cubicBezTo>
                <a:cubicBezTo>
                  <a:pt x="15529" y="3865"/>
                  <a:pt x="15524" y="3865"/>
                  <a:pt x="15518" y="3863"/>
                </a:cubicBezTo>
                <a:cubicBezTo>
                  <a:pt x="15257" y="3679"/>
                  <a:pt x="15068" y="3422"/>
                  <a:pt x="14894" y="3158"/>
                </a:cubicBezTo>
                <a:cubicBezTo>
                  <a:pt x="14803" y="3019"/>
                  <a:pt x="14717" y="2879"/>
                  <a:pt x="14619" y="2744"/>
                </a:cubicBezTo>
                <a:cubicBezTo>
                  <a:pt x="14545" y="2642"/>
                  <a:pt x="14460" y="2516"/>
                  <a:pt x="14321" y="2496"/>
                </a:cubicBezTo>
                <a:cubicBezTo>
                  <a:pt x="14308" y="2494"/>
                  <a:pt x="14296" y="2493"/>
                  <a:pt x="14284" y="2493"/>
                </a:cubicBezTo>
                <a:cubicBezTo>
                  <a:pt x="14094" y="2493"/>
                  <a:pt x="13956" y="2704"/>
                  <a:pt x="13970" y="2882"/>
                </a:cubicBezTo>
                <a:cubicBezTo>
                  <a:pt x="13992" y="3147"/>
                  <a:pt x="14267" y="3338"/>
                  <a:pt x="14453" y="3495"/>
                </a:cubicBezTo>
                <a:cubicBezTo>
                  <a:pt x="14553" y="3580"/>
                  <a:pt x="14661" y="3658"/>
                  <a:pt x="14772" y="3730"/>
                </a:cubicBezTo>
                <a:cubicBezTo>
                  <a:pt x="14708" y="3722"/>
                  <a:pt x="14646" y="3712"/>
                  <a:pt x="14582" y="3702"/>
                </a:cubicBezTo>
                <a:cubicBezTo>
                  <a:pt x="14533" y="3686"/>
                  <a:pt x="14490" y="3665"/>
                  <a:pt x="14444" y="3644"/>
                </a:cubicBezTo>
                <a:cubicBezTo>
                  <a:pt x="14480" y="3617"/>
                  <a:pt x="14488" y="3558"/>
                  <a:pt x="14434" y="3530"/>
                </a:cubicBezTo>
                <a:cubicBezTo>
                  <a:pt x="14227" y="3421"/>
                  <a:pt x="14013" y="3321"/>
                  <a:pt x="13801" y="3218"/>
                </a:cubicBezTo>
                <a:cubicBezTo>
                  <a:pt x="13579" y="3012"/>
                  <a:pt x="13387" y="2768"/>
                  <a:pt x="13241" y="2517"/>
                </a:cubicBezTo>
                <a:cubicBezTo>
                  <a:pt x="12966" y="2047"/>
                  <a:pt x="12717" y="1450"/>
                  <a:pt x="12810" y="893"/>
                </a:cubicBezTo>
                <a:lnTo>
                  <a:pt x="12810" y="893"/>
                </a:lnTo>
                <a:cubicBezTo>
                  <a:pt x="12845" y="904"/>
                  <a:pt x="12882" y="910"/>
                  <a:pt x="12918" y="910"/>
                </a:cubicBezTo>
                <a:cubicBezTo>
                  <a:pt x="12972" y="910"/>
                  <a:pt x="13026" y="897"/>
                  <a:pt x="13075" y="871"/>
                </a:cubicBezTo>
                <a:cubicBezTo>
                  <a:pt x="13169" y="863"/>
                  <a:pt x="13257" y="827"/>
                  <a:pt x="13326" y="758"/>
                </a:cubicBezTo>
                <a:cubicBezTo>
                  <a:pt x="13547" y="534"/>
                  <a:pt x="13362" y="168"/>
                  <a:pt x="13115" y="51"/>
                </a:cubicBezTo>
                <a:cubicBezTo>
                  <a:pt x="13045" y="18"/>
                  <a:pt x="12964" y="0"/>
                  <a:pt x="128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5" name="Google Shape;1365;p37"/>
          <p:cNvSpPr txBox="1">
            <a:spLocks noGrp="1"/>
          </p:cNvSpPr>
          <p:nvPr>
            <p:ph type="title"/>
          </p:nvPr>
        </p:nvSpPr>
        <p:spPr>
          <a:xfrm>
            <a:off x="713225" y="36576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1366" name="Google Shape;1366;p37"/>
          <p:cNvSpPr txBox="1">
            <a:spLocks noGrp="1"/>
          </p:cNvSpPr>
          <p:nvPr>
            <p:ph type="body" idx="1"/>
          </p:nvPr>
        </p:nvSpPr>
        <p:spPr>
          <a:xfrm>
            <a:off x="643657" y="1201352"/>
            <a:ext cx="4374000" cy="33187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spcBef>
                <a:spcPts val="1200"/>
              </a:spcBef>
            </a:pPr>
            <a:r>
              <a:rPr lang="en-US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Lung tumor is cancer that forms in tissues of the lung, usually in the cells that line the air passages. </a:t>
            </a:r>
          </a:p>
          <a:p>
            <a:pPr marL="285750" indent="-285750" algn="just">
              <a:lnSpc>
                <a:spcPct val="150000"/>
              </a:lnSpc>
              <a:spcBef>
                <a:spcPts val="1200"/>
              </a:spcBef>
            </a:pPr>
            <a:r>
              <a:rPr lang="en-US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the leading cause of cancer death.</a:t>
            </a: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Two kinds of Lung Cancer:</a:t>
            </a:r>
          </a:p>
          <a:p>
            <a:pPr marL="285750" indent="-285750" algn="just">
              <a:lnSpc>
                <a:spcPct val="150000"/>
              </a:lnSpc>
              <a:spcBef>
                <a:spcPts val="1200"/>
              </a:spcBef>
            </a:pPr>
            <a:r>
              <a:rPr lang="en-US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SCLC</a:t>
            </a:r>
          </a:p>
          <a:p>
            <a:pPr marL="285750" indent="-285750" algn="just">
              <a:lnSpc>
                <a:spcPct val="150000"/>
              </a:lnSpc>
              <a:spcBef>
                <a:spcPts val="1200"/>
              </a:spcBef>
            </a:pPr>
            <a:r>
              <a:rPr lang="en-US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NSCLC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None/>
            </a:pPr>
            <a:endParaRPr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7" name="Google Shape;1367;p37"/>
          <p:cNvSpPr/>
          <p:nvPr/>
        </p:nvSpPr>
        <p:spPr>
          <a:xfrm flipH="1">
            <a:off x="6282148" y="1675778"/>
            <a:ext cx="1754567" cy="1631264"/>
          </a:xfrm>
          <a:custGeom>
            <a:avLst/>
            <a:gdLst/>
            <a:ahLst/>
            <a:cxnLst/>
            <a:rect l="l" t="t" r="r" b="b"/>
            <a:pathLst>
              <a:path w="40811" h="37943" extrusionOk="0">
                <a:moveTo>
                  <a:pt x="33643" y="1"/>
                </a:moveTo>
                <a:cubicBezTo>
                  <a:pt x="32155" y="1"/>
                  <a:pt x="30357" y="527"/>
                  <a:pt x="29520" y="2050"/>
                </a:cubicBezTo>
                <a:lnTo>
                  <a:pt x="29520" y="2052"/>
                </a:lnTo>
                <a:lnTo>
                  <a:pt x="26659" y="6974"/>
                </a:lnTo>
                <a:cubicBezTo>
                  <a:pt x="27136" y="6225"/>
                  <a:pt x="27924" y="5594"/>
                  <a:pt x="29134" y="5140"/>
                </a:cubicBezTo>
                <a:cubicBezTo>
                  <a:pt x="30260" y="4721"/>
                  <a:pt x="31750" y="4463"/>
                  <a:pt x="33687" y="4419"/>
                </a:cubicBezTo>
                <a:cubicBezTo>
                  <a:pt x="35626" y="4463"/>
                  <a:pt x="37119" y="4724"/>
                  <a:pt x="38242" y="5143"/>
                </a:cubicBezTo>
                <a:cubicBezTo>
                  <a:pt x="39533" y="5622"/>
                  <a:pt x="40343" y="6311"/>
                  <a:pt x="40807" y="7127"/>
                </a:cubicBezTo>
                <a:lnTo>
                  <a:pt x="40811" y="7126"/>
                </a:lnTo>
                <a:lnTo>
                  <a:pt x="37868" y="2077"/>
                </a:lnTo>
                <a:lnTo>
                  <a:pt x="37853" y="2052"/>
                </a:lnTo>
                <a:cubicBezTo>
                  <a:pt x="37021" y="531"/>
                  <a:pt x="35221" y="1"/>
                  <a:pt x="33731" y="1"/>
                </a:cubicBezTo>
                <a:close/>
                <a:moveTo>
                  <a:pt x="3043" y="30670"/>
                </a:moveTo>
                <a:cubicBezTo>
                  <a:pt x="1968" y="30670"/>
                  <a:pt x="936" y="31149"/>
                  <a:pt x="1" y="31835"/>
                </a:cubicBezTo>
                <a:cubicBezTo>
                  <a:pt x="38" y="31876"/>
                  <a:pt x="79" y="31916"/>
                  <a:pt x="118" y="31955"/>
                </a:cubicBezTo>
                <a:cubicBezTo>
                  <a:pt x="616" y="32460"/>
                  <a:pt x="1134" y="32948"/>
                  <a:pt x="1666" y="33409"/>
                </a:cubicBezTo>
                <a:lnTo>
                  <a:pt x="1757" y="33487"/>
                </a:lnTo>
                <a:lnTo>
                  <a:pt x="2659" y="34241"/>
                </a:lnTo>
                <a:lnTo>
                  <a:pt x="2753" y="34316"/>
                </a:lnTo>
                <a:cubicBezTo>
                  <a:pt x="4293" y="35530"/>
                  <a:pt x="5950" y="36582"/>
                  <a:pt x="7714" y="37482"/>
                </a:cubicBezTo>
                <a:cubicBezTo>
                  <a:pt x="8070" y="37660"/>
                  <a:pt x="8414" y="37815"/>
                  <a:pt x="8760" y="37943"/>
                </a:cubicBezTo>
                <a:cubicBezTo>
                  <a:pt x="8504" y="37391"/>
                  <a:pt x="8276" y="36826"/>
                  <a:pt x="8066" y="36260"/>
                </a:cubicBezTo>
                <a:cubicBezTo>
                  <a:pt x="7428" y="34537"/>
                  <a:pt x="6831" y="32514"/>
                  <a:pt x="5248" y="31404"/>
                </a:cubicBezTo>
                <a:cubicBezTo>
                  <a:pt x="4689" y="31011"/>
                  <a:pt x="4127" y="30794"/>
                  <a:pt x="3572" y="30707"/>
                </a:cubicBezTo>
                <a:lnTo>
                  <a:pt x="3558" y="30707"/>
                </a:lnTo>
                <a:cubicBezTo>
                  <a:pt x="3386" y="30682"/>
                  <a:pt x="3214" y="30670"/>
                  <a:pt x="3043" y="3067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8" name="Google Shape;1368;p37"/>
          <p:cNvSpPr/>
          <p:nvPr/>
        </p:nvSpPr>
        <p:spPr>
          <a:xfrm flipH="1">
            <a:off x="5295138" y="1896806"/>
            <a:ext cx="3911888" cy="2308869"/>
          </a:xfrm>
          <a:custGeom>
            <a:avLst/>
            <a:gdLst/>
            <a:ahLst/>
            <a:cxnLst/>
            <a:rect l="l" t="t" r="r" b="b"/>
            <a:pathLst>
              <a:path w="90990" h="53704" extrusionOk="0">
                <a:moveTo>
                  <a:pt x="48664" y="25359"/>
                </a:moveTo>
                <a:cubicBezTo>
                  <a:pt x="48562" y="25509"/>
                  <a:pt x="44029" y="32310"/>
                  <a:pt x="37179" y="32786"/>
                </a:cubicBezTo>
                <a:cubicBezTo>
                  <a:pt x="37077" y="32793"/>
                  <a:pt x="36975" y="32796"/>
                  <a:pt x="36873" y="32796"/>
                </a:cubicBezTo>
                <a:cubicBezTo>
                  <a:pt x="36205" y="32796"/>
                  <a:pt x="35542" y="32648"/>
                  <a:pt x="34944" y="32346"/>
                </a:cubicBezTo>
                <a:lnTo>
                  <a:pt x="34932" y="32341"/>
                </a:lnTo>
                <a:cubicBezTo>
                  <a:pt x="33169" y="31441"/>
                  <a:pt x="31511" y="30389"/>
                  <a:pt x="29972" y="29175"/>
                </a:cubicBezTo>
                <a:lnTo>
                  <a:pt x="29972" y="29175"/>
                </a:lnTo>
                <a:lnTo>
                  <a:pt x="38351" y="36170"/>
                </a:lnTo>
                <a:lnTo>
                  <a:pt x="38633" y="36406"/>
                </a:lnTo>
                <a:cubicBezTo>
                  <a:pt x="39769" y="37332"/>
                  <a:pt x="41106" y="37690"/>
                  <a:pt x="42514" y="37690"/>
                </a:cubicBezTo>
                <a:cubicBezTo>
                  <a:pt x="43209" y="37690"/>
                  <a:pt x="43920" y="37603"/>
                  <a:pt x="44633" y="37454"/>
                </a:cubicBezTo>
                <a:cubicBezTo>
                  <a:pt x="48866" y="36573"/>
                  <a:pt x="53532" y="30227"/>
                  <a:pt x="53532" y="30227"/>
                </a:cubicBezTo>
                <a:lnTo>
                  <a:pt x="53530" y="30225"/>
                </a:lnTo>
                <a:lnTo>
                  <a:pt x="53530" y="30225"/>
                </a:lnTo>
                <a:cubicBezTo>
                  <a:pt x="53529" y="30226"/>
                  <a:pt x="53529" y="30226"/>
                  <a:pt x="53528" y="30227"/>
                </a:cubicBezTo>
                <a:lnTo>
                  <a:pt x="48664" y="25359"/>
                </a:lnTo>
                <a:close/>
                <a:moveTo>
                  <a:pt x="22749" y="23626"/>
                </a:moveTo>
                <a:cubicBezTo>
                  <a:pt x="22054" y="23626"/>
                  <a:pt x="21400" y="23903"/>
                  <a:pt x="20812" y="24311"/>
                </a:cubicBezTo>
                <a:cubicBezTo>
                  <a:pt x="16642" y="27204"/>
                  <a:pt x="13895" y="32637"/>
                  <a:pt x="8589" y="33640"/>
                </a:cubicBezTo>
                <a:cubicBezTo>
                  <a:pt x="8168" y="33720"/>
                  <a:pt x="7755" y="33758"/>
                  <a:pt x="7349" y="33758"/>
                </a:cubicBezTo>
                <a:cubicBezTo>
                  <a:pt x="4769" y="33758"/>
                  <a:pt x="2516" y="32227"/>
                  <a:pt x="790" y="30295"/>
                </a:cubicBezTo>
                <a:lnTo>
                  <a:pt x="0" y="37013"/>
                </a:lnTo>
                <a:cubicBezTo>
                  <a:pt x="1541" y="38743"/>
                  <a:pt x="3639" y="39786"/>
                  <a:pt x="5946" y="39985"/>
                </a:cubicBezTo>
                <a:cubicBezTo>
                  <a:pt x="6309" y="40017"/>
                  <a:pt x="6673" y="40032"/>
                  <a:pt x="7037" y="40032"/>
                </a:cubicBezTo>
                <a:cubicBezTo>
                  <a:pt x="7470" y="40032"/>
                  <a:pt x="7905" y="40011"/>
                  <a:pt x="8337" y="39970"/>
                </a:cubicBezTo>
                <a:cubicBezTo>
                  <a:pt x="11958" y="39626"/>
                  <a:pt x="15427" y="38014"/>
                  <a:pt x="18345" y="35898"/>
                </a:cubicBezTo>
                <a:cubicBezTo>
                  <a:pt x="21374" y="33702"/>
                  <a:pt x="23229" y="30603"/>
                  <a:pt x="25791" y="27955"/>
                </a:cubicBezTo>
                <a:cubicBezTo>
                  <a:pt x="26229" y="27501"/>
                  <a:pt x="26710" y="27065"/>
                  <a:pt x="27217" y="26695"/>
                </a:cubicBezTo>
                <a:cubicBezTo>
                  <a:pt x="28157" y="26008"/>
                  <a:pt x="29190" y="25529"/>
                  <a:pt x="30264" y="25529"/>
                </a:cubicBezTo>
                <a:cubicBezTo>
                  <a:pt x="30434" y="25529"/>
                  <a:pt x="30605" y="25541"/>
                  <a:pt x="30776" y="25566"/>
                </a:cubicBezTo>
                <a:lnTo>
                  <a:pt x="23671" y="23789"/>
                </a:lnTo>
                <a:lnTo>
                  <a:pt x="23666" y="23786"/>
                </a:lnTo>
                <a:cubicBezTo>
                  <a:pt x="23554" y="23749"/>
                  <a:pt x="23436" y="23715"/>
                  <a:pt x="23315" y="23688"/>
                </a:cubicBezTo>
                <a:cubicBezTo>
                  <a:pt x="23124" y="23646"/>
                  <a:pt x="22935" y="23626"/>
                  <a:pt x="22749" y="23626"/>
                </a:cubicBezTo>
                <a:close/>
                <a:moveTo>
                  <a:pt x="56355" y="0"/>
                </a:moveTo>
                <a:cubicBezTo>
                  <a:pt x="55148" y="453"/>
                  <a:pt x="54357" y="1087"/>
                  <a:pt x="53881" y="1836"/>
                </a:cubicBezTo>
                <a:lnTo>
                  <a:pt x="53754" y="2057"/>
                </a:lnTo>
                <a:cubicBezTo>
                  <a:pt x="52262" y="4817"/>
                  <a:pt x="54659" y="8962"/>
                  <a:pt x="56056" y="11311"/>
                </a:cubicBezTo>
                <a:cubicBezTo>
                  <a:pt x="56341" y="11792"/>
                  <a:pt x="56713" y="12402"/>
                  <a:pt x="57145" y="13098"/>
                </a:cubicBezTo>
                <a:cubicBezTo>
                  <a:pt x="56612" y="13848"/>
                  <a:pt x="56089" y="14593"/>
                  <a:pt x="55578" y="15335"/>
                </a:cubicBezTo>
                <a:cubicBezTo>
                  <a:pt x="54120" y="17465"/>
                  <a:pt x="50442" y="22773"/>
                  <a:pt x="48979" y="24905"/>
                </a:cubicBezTo>
                <a:lnTo>
                  <a:pt x="48985" y="24909"/>
                </a:lnTo>
                <a:cubicBezTo>
                  <a:pt x="48880" y="25058"/>
                  <a:pt x="48772" y="25210"/>
                  <a:pt x="48662" y="25356"/>
                </a:cubicBezTo>
                <a:lnTo>
                  <a:pt x="48664" y="25359"/>
                </a:lnTo>
                <a:lnTo>
                  <a:pt x="48664" y="25359"/>
                </a:lnTo>
                <a:cubicBezTo>
                  <a:pt x="48665" y="25357"/>
                  <a:pt x="48666" y="25356"/>
                  <a:pt x="48666" y="25356"/>
                </a:cubicBezTo>
                <a:lnTo>
                  <a:pt x="53530" y="30225"/>
                </a:lnTo>
                <a:lnTo>
                  <a:pt x="53530" y="30225"/>
                </a:lnTo>
                <a:cubicBezTo>
                  <a:pt x="53875" y="29777"/>
                  <a:pt x="54053" y="29498"/>
                  <a:pt x="54053" y="29498"/>
                </a:cubicBezTo>
                <a:lnTo>
                  <a:pt x="54033" y="29475"/>
                </a:lnTo>
                <a:lnTo>
                  <a:pt x="54057" y="29495"/>
                </a:lnTo>
                <a:cubicBezTo>
                  <a:pt x="54057" y="29495"/>
                  <a:pt x="58528" y="22814"/>
                  <a:pt x="60908" y="19071"/>
                </a:cubicBezTo>
                <a:cubicBezTo>
                  <a:pt x="61728" y="20356"/>
                  <a:pt x="83665" y="50165"/>
                  <a:pt x="86195" y="53704"/>
                </a:cubicBezTo>
                <a:lnTo>
                  <a:pt x="87476" y="49305"/>
                </a:lnTo>
                <a:lnTo>
                  <a:pt x="90989" y="48908"/>
                </a:lnTo>
                <a:cubicBezTo>
                  <a:pt x="88531" y="45559"/>
                  <a:pt x="66762" y="16097"/>
                  <a:pt x="66237" y="15334"/>
                </a:cubicBezTo>
                <a:cubicBezTo>
                  <a:pt x="65727" y="14593"/>
                  <a:pt x="65206" y="13848"/>
                  <a:pt x="64674" y="13100"/>
                </a:cubicBezTo>
                <a:cubicBezTo>
                  <a:pt x="65107" y="12402"/>
                  <a:pt x="65481" y="11789"/>
                  <a:pt x="65767" y="11309"/>
                </a:cubicBezTo>
                <a:cubicBezTo>
                  <a:pt x="67174" y="8944"/>
                  <a:pt x="69596" y="4746"/>
                  <a:pt x="68028" y="1987"/>
                </a:cubicBezTo>
                <a:cubicBezTo>
                  <a:pt x="67564" y="1172"/>
                  <a:pt x="66752" y="483"/>
                  <a:pt x="65463" y="5"/>
                </a:cubicBezTo>
                <a:cubicBezTo>
                  <a:pt x="65084" y="2196"/>
                  <a:pt x="63552" y="4030"/>
                  <a:pt x="62308" y="5843"/>
                </a:cubicBezTo>
                <a:cubicBezTo>
                  <a:pt x="61853" y="6509"/>
                  <a:pt x="61385" y="7176"/>
                  <a:pt x="60908" y="7848"/>
                </a:cubicBezTo>
                <a:cubicBezTo>
                  <a:pt x="61768" y="9061"/>
                  <a:pt x="62652" y="10281"/>
                  <a:pt x="63525" y="11497"/>
                </a:cubicBezTo>
                <a:cubicBezTo>
                  <a:pt x="62649" y="10281"/>
                  <a:pt x="61767" y="9063"/>
                  <a:pt x="60907" y="7848"/>
                </a:cubicBezTo>
                <a:cubicBezTo>
                  <a:pt x="60435" y="7178"/>
                  <a:pt x="59964" y="6509"/>
                  <a:pt x="59507" y="5843"/>
                </a:cubicBezTo>
                <a:cubicBezTo>
                  <a:pt x="58269" y="4029"/>
                  <a:pt x="56734" y="2193"/>
                  <a:pt x="563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9" name="Google Shape;1369;p37"/>
          <p:cNvGrpSpPr/>
          <p:nvPr/>
        </p:nvGrpSpPr>
        <p:grpSpPr>
          <a:xfrm rot="7644790" flipH="1">
            <a:off x="5077557" y="3863328"/>
            <a:ext cx="1543264" cy="1085937"/>
            <a:chOff x="1019637" y="388030"/>
            <a:chExt cx="1607997" cy="1131394"/>
          </a:xfrm>
        </p:grpSpPr>
        <p:sp>
          <p:nvSpPr>
            <p:cNvPr id="1370" name="Google Shape;1370;p37"/>
            <p:cNvSpPr/>
            <p:nvPr/>
          </p:nvSpPr>
          <p:spPr>
            <a:xfrm>
              <a:off x="1114876" y="1176741"/>
              <a:ext cx="63173" cy="88896"/>
            </a:xfrm>
            <a:custGeom>
              <a:avLst/>
              <a:gdLst/>
              <a:ahLst/>
              <a:cxnLst/>
              <a:rect l="l" t="t" r="r" b="b"/>
              <a:pathLst>
                <a:path w="1115" h="1569" extrusionOk="0">
                  <a:moveTo>
                    <a:pt x="31" y="0"/>
                  </a:moveTo>
                  <a:cubicBezTo>
                    <a:pt x="16" y="0"/>
                    <a:pt x="0" y="19"/>
                    <a:pt x="12" y="38"/>
                  </a:cubicBezTo>
                  <a:cubicBezTo>
                    <a:pt x="333" y="558"/>
                    <a:pt x="661" y="1078"/>
                    <a:pt x="1048" y="1557"/>
                  </a:cubicBezTo>
                  <a:cubicBezTo>
                    <a:pt x="1054" y="1565"/>
                    <a:pt x="1063" y="1569"/>
                    <a:pt x="1071" y="1569"/>
                  </a:cubicBezTo>
                  <a:cubicBezTo>
                    <a:pt x="1093" y="1569"/>
                    <a:pt x="1114" y="1544"/>
                    <a:pt x="1098" y="1522"/>
                  </a:cubicBezTo>
                  <a:cubicBezTo>
                    <a:pt x="739" y="1024"/>
                    <a:pt x="370" y="531"/>
                    <a:pt x="48" y="11"/>
                  </a:cubicBezTo>
                  <a:cubicBezTo>
                    <a:pt x="44" y="3"/>
                    <a:pt x="38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1019637" y="388030"/>
              <a:ext cx="1607997" cy="1131394"/>
            </a:xfrm>
            <a:custGeom>
              <a:avLst/>
              <a:gdLst/>
              <a:ahLst/>
              <a:cxnLst/>
              <a:rect l="l" t="t" r="r" b="b"/>
              <a:pathLst>
                <a:path w="28381" h="19969" extrusionOk="0">
                  <a:moveTo>
                    <a:pt x="22259" y="2754"/>
                  </a:moveTo>
                  <a:cubicBezTo>
                    <a:pt x="22625" y="2754"/>
                    <a:pt x="22990" y="2792"/>
                    <a:pt x="23348" y="2868"/>
                  </a:cubicBezTo>
                  <a:cubicBezTo>
                    <a:pt x="23845" y="2973"/>
                    <a:pt x="24330" y="3148"/>
                    <a:pt x="24778" y="3380"/>
                  </a:cubicBezTo>
                  <a:cubicBezTo>
                    <a:pt x="24177" y="3953"/>
                    <a:pt x="23486" y="4464"/>
                    <a:pt x="22687" y="4724"/>
                  </a:cubicBezTo>
                  <a:cubicBezTo>
                    <a:pt x="22327" y="4840"/>
                    <a:pt x="21957" y="4899"/>
                    <a:pt x="21581" y="4899"/>
                  </a:cubicBezTo>
                  <a:cubicBezTo>
                    <a:pt x="21519" y="4899"/>
                    <a:pt x="21458" y="4897"/>
                    <a:pt x="21396" y="4894"/>
                  </a:cubicBezTo>
                  <a:cubicBezTo>
                    <a:pt x="20943" y="4868"/>
                    <a:pt x="20502" y="4772"/>
                    <a:pt x="20062" y="4670"/>
                  </a:cubicBezTo>
                  <a:cubicBezTo>
                    <a:pt x="19957" y="4646"/>
                    <a:pt x="19851" y="4620"/>
                    <a:pt x="19744" y="4595"/>
                  </a:cubicBezTo>
                  <a:cubicBezTo>
                    <a:pt x="19829" y="4588"/>
                    <a:pt x="19917" y="4582"/>
                    <a:pt x="20002" y="4578"/>
                  </a:cubicBezTo>
                  <a:cubicBezTo>
                    <a:pt x="20124" y="4574"/>
                    <a:pt x="20246" y="4572"/>
                    <a:pt x="20368" y="4572"/>
                  </a:cubicBezTo>
                  <a:cubicBezTo>
                    <a:pt x="20587" y="4572"/>
                    <a:pt x="20805" y="4578"/>
                    <a:pt x="21024" y="4592"/>
                  </a:cubicBezTo>
                  <a:cubicBezTo>
                    <a:pt x="21025" y="4592"/>
                    <a:pt x="21027" y="4592"/>
                    <a:pt x="21028" y="4592"/>
                  </a:cubicBezTo>
                  <a:cubicBezTo>
                    <a:pt x="21071" y="4592"/>
                    <a:pt x="21081" y="4524"/>
                    <a:pt x="21034" y="4519"/>
                  </a:cubicBezTo>
                  <a:cubicBezTo>
                    <a:pt x="20765" y="4498"/>
                    <a:pt x="20496" y="4488"/>
                    <a:pt x="20226" y="4488"/>
                  </a:cubicBezTo>
                  <a:cubicBezTo>
                    <a:pt x="20161" y="4488"/>
                    <a:pt x="20096" y="4489"/>
                    <a:pt x="20031" y="4490"/>
                  </a:cubicBezTo>
                  <a:cubicBezTo>
                    <a:pt x="19827" y="4493"/>
                    <a:pt x="19617" y="4498"/>
                    <a:pt x="19411" y="4515"/>
                  </a:cubicBezTo>
                  <a:cubicBezTo>
                    <a:pt x="19286" y="4490"/>
                    <a:pt x="19160" y="4463"/>
                    <a:pt x="19032" y="4444"/>
                  </a:cubicBezTo>
                  <a:cubicBezTo>
                    <a:pt x="19543" y="4352"/>
                    <a:pt x="20061" y="4285"/>
                    <a:pt x="20581" y="4246"/>
                  </a:cubicBezTo>
                  <a:cubicBezTo>
                    <a:pt x="20997" y="4216"/>
                    <a:pt x="21414" y="4206"/>
                    <a:pt x="21828" y="4179"/>
                  </a:cubicBezTo>
                  <a:cubicBezTo>
                    <a:pt x="21885" y="4175"/>
                    <a:pt x="21891" y="4094"/>
                    <a:pt x="21833" y="4090"/>
                  </a:cubicBezTo>
                  <a:cubicBezTo>
                    <a:pt x="21672" y="4078"/>
                    <a:pt x="21510" y="4073"/>
                    <a:pt x="21348" y="4073"/>
                  </a:cubicBezTo>
                  <a:cubicBezTo>
                    <a:pt x="20772" y="4073"/>
                    <a:pt x="20192" y="4137"/>
                    <a:pt x="19624" y="4216"/>
                  </a:cubicBezTo>
                  <a:cubicBezTo>
                    <a:pt x="19282" y="4264"/>
                    <a:pt x="18940" y="4325"/>
                    <a:pt x="18601" y="4396"/>
                  </a:cubicBezTo>
                  <a:cubicBezTo>
                    <a:pt x="18612" y="4386"/>
                    <a:pt x="18619" y="4379"/>
                    <a:pt x="18628" y="4371"/>
                  </a:cubicBezTo>
                  <a:cubicBezTo>
                    <a:pt x="18632" y="4378"/>
                    <a:pt x="18640" y="4382"/>
                    <a:pt x="18648" y="4382"/>
                  </a:cubicBezTo>
                  <a:cubicBezTo>
                    <a:pt x="18652" y="4382"/>
                    <a:pt x="18657" y="4381"/>
                    <a:pt x="18662" y="4379"/>
                  </a:cubicBezTo>
                  <a:cubicBezTo>
                    <a:pt x="19252" y="4088"/>
                    <a:pt x="19849" y="3810"/>
                    <a:pt x="20449" y="3538"/>
                  </a:cubicBezTo>
                  <a:cubicBezTo>
                    <a:pt x="20493" y="3517"/>
                    <a:pt x="20475" y="3455"/>
                    <a:pt x="20437" y="3455"/>
                  </a:cubicBezTo>
                  <a:cubicBezTo>
                    <a:pt x="20431" y="3455"/>
                    <a:pt x="20425" y="3456"/>
                    <a:pt x="20418" y="3460"/>
                  </a:cubicBezTo>
                  <a:cubicBezTo>
                    <a:pt x="19844" y="3712"/>
                    <a:pt x="19279" y="3987"/>
                    <a:pt x="18720" y="4275"/>
                  </a:cubicBezTo>
                  <a:cubicBezTo>
                    <a:pt x="18933" y="4060"/>
                    <a:pt x="19153" y="3853"/>
                    <a:pt x="19400" y="3672"/>
                  </a:cubicBezTo>
                  <a:cubicBezTo>
                    <a:pt x="19757" y="3410"/>
                    <a:pt x="20156" y="3200"/>
                    <a:pt x="20573" y="3047"/>
                  </a:cubicBezTo>
                  <a:cubicBezTo>
                    <a:pt x="21113" y="2849"/>
                    <a:pt x="21686" y="2754"/>
                    <a:pt x="22259" y="2754"/>
                  </a:cubicBezTo>
                  <a:close/>
                  <a:moveTo>
                    <a:pt x="15089" y="229"/>
                  </a:moveTo>
                  <a:cubicBezTo>
                    <a:pt x="15252" y="1001"/>
                    <a:pt x="15193" y="1810"/>
                    <a:pt x="14909" y="2547"/>
                  </a:cubicBezTo>
                  <a:cubicBezTo>
                    <a:pt x="14625" y="3285"/>
                    <a:pt x="14112" y="3925"/>
                    <a:pt x="13469" y="4385"/>
                  </a:cubicBezTo>
                  <a:cubicBezTo>
                    <a:pt x="13157" y="4606"/>
                    <a:pt x="12818" y="4769"/>
                    <a:pt x="12463" y="4904"/>
                  </a:cubicBezTo>
                  <a:cubicBezTo>
                    <a:pt x="12480" y="4886"/>
                    <a:pt x="12499" y="4867"/>
                    <a:pt x="12516" y="4847"/>
                  </a:cubicBezTo>
                  <a:cubicBezTo>
                    <a:pt x="12575" y="4781"/>
                    <a:pt x="12633" y="4711"/>
                    <a:pt x="12690" y="4641"/>
                  </a:cubicBezTo>
                  <a:cubicBezTo>
                    <a:pt x="12764" y="4583"/>
                    <a:pt x="12841" y="4528"/>
                    <a:pt x="12917" y="4471"/>
                  </a:cubicBezTo>
                  <a:cubicBezTo>
                    <a:pt x="13066" y="4361"/>
                    <a:pt x="13207" y="4240"/>
                    <a:pt x="13337" y="4108"/>
                  </a:cubicBezTo>
                  <a:cubicBezTo>
                    <a:pt x="13601" y="3844"/>
                    <a:pt x="13821" y="3538"/>
                    <a:pt x="13991" y="3206"/>
                  </a:cubicBezTo>
                  <a:cubicBezTo>
                    <a:pt x="14007" y="3176"/>
                    <a:pt x="13981" y="3153"/>
                    <a:pt x="13955" y="3153"/>
                  </a:cubicBezTo>
                  <a:cubicBezTo>
                    <a:pt x="13942" y="3153"/>
                    <a:pt x="13928" y="3159"/>
                    <a:pt x="13920" y="3173"/>
                  </a:cubicBezTo>
                  <a:cubicBezTo>
                    <a:pt x="13746" y="3505"/>
                    <a:pt x="13516" y="3807"/>
                    <a:pt x="13246" y="4067"/>
                  </a:cubicBezTo>
                  <a:cubicBezTo>
                    <a:pt x="13146" y="4165"/>
                    <a:pt x="13038" y="4251"/>
                    <a:pt x="12926" y="4335"/>
                  </a:cubicBezTo>
                  <a:cubicBezTo>
                    <a:pt x="13228" y="3921"/>
                    <a:pt x="13487" y="3468"/>
                    <a:pt x="13646" y="2991"/>
                  </a:cubicBezTo>
                  <a:cubicBezTo>
                    <a:pt x="13658" y="2956"/>
                    <a:pt x="13623" y="2925"/>
                    <a:pt x="13592" y="2925"/>
                  </a:cubicBezTo>
                  <a:cubicBezTo>
                    <a:pt x="13577" y="2925"/>
                    <a:pt x="13563" y="2932"/>
                    <a:pt x="13556" y="2949"/>
                  </a:cubicBezTo>
                  <a:cubicBezTo>
                    <a:pt x="13401" y="3265"/>
                    <a:pt x="13253" y="3585"/>
                    <a:pt x="13072" y="3888"/>
                  </a:cubicBezTo>
                  <a:cubicBezTo>
                    <a:pt x="12920" y="4136"/>
                    <a:pt x="12750" y="4372"/>
                    <a:pt x="12568" y="4599"/>
                  </a:cubicBezTo>
                  <a:cubicBezTo>
                    <a:pt x="12497" y="4656"/>
                    <a:pt x="12430" y="4717"/>
                    <a:pt x="12371" y="4788"/>
                  </a:cubicBezTo>
                  <a:cubicBezTo>
                    <a:pt x="12367" y="4793"/>
                    <a:pt x="12364" y="4798"/>
                    <a:pt x="12362" y="4803"/>
                  </a:cubicBezTo>
                  <a:cubicBezTo>
                    <a:pt x="12365" y="4789"/>
                    <a:pt x="12355" y="4781"/>
                    <a:pt x="12344" y="4781"/>
                  </a:cubicBezTo>
                  <a:cubicBezTo>
                    <a:pt x="12355" y="4687"/>
                    <a:pt x="12379" y="4595"/>
                    <a:pt x="12401" y="4504"/>
                  </a:cubicBezTo>
                  <a:cubicBezTo>
                    <a:pt x="12436" y="4361"/>
                    <a:pt x="12479" y="4216"/>
                    <a:pt x="12527" y="4074"/>
                  </a:cubicBezTo>
                  <a:cubicBezTo>
                    <a:pt x="12619" y="3803"/>
                    <a:pt x="12733" y="3541"/>
                    <a:pt x="12853" y="3279"/>
                  </a:cubicBezTo>
                  <a:cubicBezTo>
                    <a:pt x="12867" y="3251"/>
                    <a:pt x="12844" y="3229"/>
                    <a:pt x="12820" y="3229"/>
                  </a:cubicBezTo>
                  <a:cubicBezTo>
                    <a:pt x="12807" y="3229"/>
                    <a:pt x="12794" y="3235"/>
                    <a:pt x="12785" y="3250"/>
                  </a:cubicBezTo>
                  <a:cubicBezTo>
                    <a:pt x="12628" y="3521"/>
                    <a:pt x="12507" y="3809"/>
                    <a:pt x="12411" y="4107"/>
                  </a:cubicBezTo>
                  <a:cubicBezTo>
                    <a:pt x="12367" y="4247"/>
                    <a:pt x="12325" y="4389"/>
                    <a:pt x="12293" y="4534"/>
                  </a:cubicBezTo>
                  <a:cubicBezTo>
                    <a:pt x="12289" y="4546"/>
                    <a:pt x="12287" y="4559"/>
                    <a:pt x="12284" y="4573"/>
                  </a:cubicBezTo>
                  <a:cubicBezTo>
                    <a:pt x="12282" y="4531"/>
                    <a:pt x="12280" y="4488"/>
                    <a:pt x="12280" y="4446"/>
                  </a:cubicBezTo>
                  <a:cubicBezTo>
                    <a:pt x="12284" y="4237"/>
                    <a:pt x="12296" y="4034"/>
                    <a:pt x="12328" y="3833"/>
                  </a:cubicBezTo>
                  <a:cubicBezTo>
                    <a:pt x="12392" y="3426"/>
                    <a:pt x="12521" y="3024"/>
                    <a:pt x="12713" y="2658"/>
                  </a:cubicBezTo>
                  <a:cubicBezTo>
                    <a:pt x="13066" y="1981"/>
                    <a:pt x="13605" y="1427"/>
                    <a:pt x="14183" y="937"/>
                  </a:cubicBezTo>
                  <a:cubicBezTo>
                    <a:pt x="14476" y="690"/>
                    <a:pt x="14783" y="459"/>
                    <a:pt x="15089" y="229"/>
                  </a:cubicBezTo>
                  <a:close/>
                  <a:moveTo>
                    <a:pt x="26269" y="6960"/>
                  </a:moveTo>
                  <a:cubicBezTo>
                    <a:pt x="26439" y="6960"/>
                    <a:pt x="26606" y="6993"/>
                    <a:pt x="26750" y="7089"/>
                  </a:cubicBezTo>
                  <a:cubicBezTo>
                    <a:pt x="26681" y="7207"/>
                    <a:pt x="26527" y="7259"/>
                    <a:pt x="26410" y="7312"/>
                  </a:cubicBezTo>
                  <a:cubicBezTo>
                    <a:pt x="26252" y="7378"/>
                    <a:pt x="26090" y="7442"/>
                    <a:pt x="25927" y="7497"/>
                  </a:cubicBezTo>
                  <a:cubicBezTo>
                    <a:pt x="25676" y="7583"/>
                    <a:pt x="25422" y="7649"/>
                    <a:pt x="25164" y="7706"/>
                  </a:cubicBezTo>
                  <a:cubicBezTo>
                    <a:pt x="25103" y="7713"/>
                    <a:pt x="25038" y="7720"/>
                    <a:pt x="24977" y="7727"/>
                  </a:cubicBezTo>
                  <a:cubicBezTo>
                    <a:pt x="24445" y="7790"/>
                    <a:pt x="23912" y="7851"/>
                    <a:pt x="23377" y="7851"/>
                  </a:cubicBezTo>
                  <a:cubicBezTo>
                    <a:pt x="23314" y="7851"/>
                    <a:pt x="23251" y="7850"/>
                    <a:pt x="23188" y="7848"/>
                  </a:cubicBezTo>
                  <a:cubicBezTo>
                    <a:pt x="23210" y="7818"/>
                    <a:pt x="23234" y="7790"/>
                    <a:pt x="23256" y="7759"/>
                  </a:cubicBezTo>
                  <a:cubicBezTo>
                    <a:pt x="23276" y="7730"/>
                    <a:pt x="23277" y="7695"/>
                    <a:pt x="23269" y="7661"/>
                  </a:cubicBezTo>
                  <a:cubicBezTo>
                    <a:pt x="23862" y="7513"/>
                    <a:pt x="24453" y="7366"/>
                    <a:pt x="25046" y="7214"/>
                  </a:cubicBezTo>
                  <a:cubicBezTo>
                    <a:pt x="25356" y="7134"/>
                    <a:pt x="25665" y="7039"/>
                    <a:pt x="25980" y="6987"/>
                  </a:cubicBezTo>
                  <a:cubicBezTo>
                    <a:pt x="26075" y="6971"/>
                    <a:pt x="26173" y="6960"/>
                    <a:pt x="26269" y="6960"/>
                  </a:cubicBezTo>
                  <a:close/>
                  <a:moveTo>
                    <a:pt x="26588" y="7710"/>
                  </a:moveTo>
                  <a:cubicBezTo>
                    <a:pt x="26667" y="7710"/>
                    <a:pt x="26745" y="7714"/>
                    <a:pt x="26820" y="7726"/>
                  </a:cubicBezTo>
                  <a:cubicBezTo>
                    <a:pt x="26954" y="7746"/>
                    <a:pt x="27011" y="7855"/>
                    <a:pt x="26935" y="7973"/>
                  </a:cubicBezTo>
                  <a:cubicBezTo>
                    <a:pt x="26865" y="8079"/>
                    <a:pt x="26722" y="8102"/>
                    <a:pt x="26607" y="8117"/>
                  </a:cubicBezTo>
                  <a:cubicBezTo>
                    <a:pt x="26260" y="8164"/>
                    <a:pt x="25907" y="8184"/>
                    <a:pt x="25556" y="8184"/>
                  </a:cubicBezTo>
                  <a:cubicBezTo>
                    <a:pt x="25398" y="8184"/>
                    <a:pt x="25240" y="8180"/>
                    <a:pt x="25083" y="8173"/>
                  </a:cubicBezTo>
                  <a:cubicBezTo>
                    <a:pt x="24703" y="8156"/>
                    <a:pt x="24327" y="8109"/>
                    <a:pt x="23955" y="8042"/>
                  </a:cubicBezTo>
                  <a:cubicBezTo>
                    <a:pt x="23870" y="8022"/>
                    <a:pt x="23784" y="8003"/>
                    <a:pt x="23696" y="7983"/>
                  </a:cubicBezTo>
                  <a:cubicBezTo>
                    <a:pt x="24168" y="7981"/>
                    <a:pt x="24642" y="7932"/>
                    <a:pt x="25104" y="7837"/>
                  </a:cubicBezTo>
                  <a:cubicBezTo>
                    <a:pt x="25113" y="7834"/>
                    <a:pt x="25120" y="7832"/>
                    <a:pt x="25129" y="7831"/>
                  </a:cubicBezTo>
                  <a:cubicBezTo>
                    <a:pt x="25451" y="7794"/>
                    <a:pt x="25770" y="7760"/>
                    <a:pt x="26090" y="7739"/>
                  </a:cubicBezTo>
                  <a:cubicBezTo>
                    <a:pt x="26249" y="7729"/>
                    <a:pt x="26421" y="7710"/>
                    <a:pt x="26588" y="7710"/>
                  </a:cubicBezTo>
                  <a:close/>
                  <a:moveTo>
                    <a:pt x="5935" y="1269"/>
                  </a:moveTo>
                  <a:cubicBezTo>
                    <a:pt x="6592" y="2147"/>
                    <a:pt x="7158" y="3101"/>
                    <a:pt x="7419" y="4173"/>
                  </a:cubicBezTo>
                  <a:cubicBezTo>
                    <a:pt x="7669" y="5202"/>
                    <a:pt x="7609" y="6289"/>
                    <a:pt x="7265" y="7287"/>
                  </a:cubicBezTo>
                  <a:cubicBezTo>
                    <a:pt x="7141" y="7652"/>
                    <a:pt x="6972" y="7994"/>
                    <a:pt x="6777" y="8322"/>
                  </a:cubicBezTo>
                  <a:cubicBezTo>
                    <a:pt x="6845" y="7827"/>
                    <a:pt x="6902" y="7327"/>
                    <a:pt x="6904" y="6826"/>
                  </a:cubicBezTo>
                  <a:cubicBezTo>
                    <a:pt x="6904" y="6807"/>
                    <a:pt x="6888" y="6797"/>
                    <a:pt x="6871" y="6797"/>
                  </a:cubicBezTo>
                  <a:cubicBezTo>
                    <a:pt x="6854" y="6797"/>
                    <a:pt x="6838" y="6807"/>
                    <a:pt x="6836" y="6825"/>
                  </a:cubicBezTo>
                  <a:cubicBezTo>
                    <a:pt x="6815" y="7053"/>
                    <a:pt x="6797" y="7285"/>
                    <a:pt x="6777" y="7513"/>
                  </a:cubicBezTo>
                  <a:cubicBezTo>
                    <a:pt x="6772" y="6980"/>
                    <a:pt x="6718" y="6445"/>
                    <a:pt x="6616" y="5921"/>
                  </a:cubicBezTo>
                  <a:cubicBezTo>
                    <a:pt x="6571" y="5697"/>
                    <a:pt x="6518" y="5473"/>
                    <a:pt x="6456" y="5254"/>
                  </a:cubicBezTo>
                  <a:cubicBezTo>
                    <a:pt x="6398" y="5046"/>
                    <a:pt x="6341" y="4812"/>
                    <a:pt x="6215" y="4633"/>
                  </a:cubicBezTo>
                  <a:cubicBezTo>
                    <a:pt x="6204" y="4617"/>
                    <a:pt x="6187" y="4611"/>
                    <a:pt x="6169" y="4611"/>
                  </a:cubicBezTo>
                  <a:cubicBezTo>
                    <a:pt x="6133" y="4611"/>
                    <a:pt x="6094" y="4638"/>
                    <a:pt x="6096" y="4676"/>
                  </a:cubicBezTo>
                  <a:cubicBezTo>
                    <a:pt x="6113" y="4864"/>
                    <a:pt x="6186" y="5044"/>
                    <a:pt x="6240" y="5225"/>
                  </a:cubicBezTo>
                  <a:cubicBezTo>
                    <a:pt x="6294" y="5415"/>
                    <a:pt x="6344" y="5605"/>
                    <a:pt x="6386" y="5798"/>
                  </a:cubicBezTo>
                  <a:cubicBezTo>
                    <a:pt x="6472" y="6187"/>
                    <a:pt x="6531" y="6582"/>
                    <a:pt x="6561" y="6977"/>
                  </a:cubicBezTo>
                  <a:cubicBezTo>
                    <a:pt x="6596" y="7444"/>
                    <a:pt x="6592" y="7912"/>
                    <a:pt x="6555" y="8379"/>
                  </a:cubicBezTo>
                  <a:cubicBezTo>
                    <a:pt x="6421" y="7785"/>
                    <a:pt x="6325" y="7188"/>
                    <a:pt x="6212" y="6591"/>
                  </a:cubicBezTo>
                  <a:cubicBezTo>
                    <a:pt x="6209" y="6574"/>
                    <a:pt x="6195" y="6566"/>
                    <a:pt x="6181" y="6566"/>
                  </a:cubicBezTo>
                  <a:cubicBezTo>
                    <a:pt x="6165" y="6566"/>
                    <a:pt x="6149" y="6577"/>
                    <a:pt x="6151" y="6598"/>
                  </a:cubicBezTo>
                  <a:cubicBezTo>
                    <a:pt x="6213" y="7235"/>
                    <a:pt x="6355" y="7868"/>
                    <a:pt x="6503" y="8491"/>
                  </a:cubicBezTo>
                  <a:cubicBezTo>
                    <a:pt x="6507" y="8512"/>
                    <a:pt x="6526" y="8519"/>
                    <a:pt x="6541" y="8520"/>
                  </a:cubicBezTo>
                  <a:cubicBezTo>
                    <a:pt x="6534" y="8584"/>
                    <a:pt x="6531" y="8650"/>
                    <a:pt x="6524" y="8713"/>
                  </a:cubicBezTo>
                  <a:cubicBezTo>
                    <a:pt x="5961" y="7950"/>
                    <a:pt x="5591" y="7089"/>
                    <a:pt x="5422" y="6155"/>
                  </a:cubicBezTo>
                  <a:cubicBezTo>
                    <a:pt x="5230" y="5091"/>
                    <a:pt x="5298" y="3993"/>
                    <a:pt x="5504" y="2936"/>
                  </a:cubicBezTo>
                  <a:cubicBezTo>
                    <a:pt x="5613" y="2373"/>
                    <a:pt x="5759" y="1817"/>
                    <a:pt x="5935" y="1269"/>
                  </a:cubicBezTo>
                  <a:close/>
                  <a:moveTo>
                    <a:pt x="23105" y="7960"/>
                  </a:moveTo>
                  <a:cubicBezTo>
                    <a:pt x="23132" y="7961"/>
                    <a:pt x="23161" y="7964"/>
                    <a:pt x="23188" y="7966"/>
                  </a:cubicBezTo>
                  <a:cubicBezTo>
                    <a:pt x="23175" y="7981"/>
                    <a:pt x="23173" y="8004"/>
                    <a:pt x="23195" y="8018"/>
                  </a:cubicBezTo>
                  <a:cubicBezTo>
                    <a:pt x="23521" y="8252"/>
                    <a:pt x="23852" y="8491"/>
                    <a:pt x="24205" y="8682"/>
                  </a:cubicBezTo>
                  <a:cubicBezTo>
                    <a:pt x="24210" y="8685"/>
                    <a:pt x="24215" y="8686"/>
                    <a:pt x="24219" y="8686"/>
                  </a:cubicBezTo>
                  <a:cubicBezTo>
                    <a:pt x="24249" y="8686"/>
                    <a:pt x="24271" y="8641"/>
                    <a:pt x="24242" y="8621"/>
                  </a:cubicBezTo>
                  <a:cubicBezTo>
                    <a:pt x="23965" y="8430"/>
                    <a:pt x="23680" y="8251"/>
                    <a:pt x="23402" y="8061"/>
                  </a:cubicBezTo>
                  <a:lnTo>
                    <a:pt x="23402" y="8061"/>
                  </a:lnTo>
                  <a:cubicBezTo>
                    <a:pt x="23566" y="8102"/>
                    <a:pt x="23731" y="8137"/>
                    <a:pt x="23898" y="8169"/>
                  </a:cubicBezTo>
                  <a:cubicBezTo>
                    <a:pt x="24195" y="8238"/>
                    <a:pt x="24489" y="8310"/>
                    <a:pt x="24781" y="8393"/>
                  </a:cubicBezTo>
                  <a:cubicBezTo>
                    <a:pt x="25025" y="8462"/>
                    <a:pt x="25268" y="8535"/>
                    <a:pt x="25507" y="8613"/>
                  </a:cubicBezTo>
                  <a:cubicBezTo>
                    <a:pt x="25732" y="8685"/>
                    <a:pt x="25987" y="8746"/>
                    <a:pt x="26191" y="8867"/>
                  </a:cubicBezTo>
                  <a:cubicBezTo>
                    <a:pt x="26370" y="8970"/>
                    <a:pt x="26519" y="9257"/>
                    <a:pt x="26259" y="9365"/>
                  </a:cubicBezTo>
                  <a:cubicBezTo>
                    <a:pt x="26190" y="9393"/>
                    <a:pt x="26114" y="9404"/>
                    <a:pt x="26037" y="9404"/>
                  </a:cubicBezTo>
                  <a:cubicBezTo>
                    <a:pt x="25914" y="9404"/>
                    <a:pt x="25787" y="9377"/>
                    <a:pt x="25675" y="9353"/>
                  </a:cubicBezTo>
                  <a:cubicBezTo>
                    <a:pt x="25225" y="9264"/>
                    <a:pt x="24791" y="9101"/>
                    <a:pt x="24379" y="8898"/>
                  </a:cubicBezTo>
                  <a:cubicBezTo>
                    <a:pt x="23918" y="8675"/>
                    <a:pt x="23481" y="8405"/>
                    <a:pt x="23046" y="8137"/>
                  </a:cubicBezTo>
                  <a:cubicBezTo>
                    <a:pt x="23032" y="8123"/>
                    <a:pt x="23016" y="8110"/>
                    <a:pt x="23003" y="8096"/>
                  </a:cubicBezTo>
                  <a:cubicBezTo>
                    <a:pt x="23039" y="8052"/>
                    <a:pt x="23070" y="8007"/>
                    <a:pt x="23105" y="7960"/>
                  </a:cubicBezTo>
                  <a:close/>
                  <a:moveTo>
                    <a:pt x="14627" y="8845"/>
                  </a:moveTo>
                  <a:cubicBezTo>
                    <a:pt x="14848" y="8872"/>
                    <a:pt x="15059" y="8946"/>
                    <a:pt x="15268" y="9028"/>
                  </a:cubicBezTo>
                  <a:cubicBezTo>
                    <a:pt x="15407" y="9081"/>
                    <a:pt x="15548" y="9136"/>
                    <a:pt x="15687" y="9187"/>
                  </a:cubicBezTo>
                  <a:cubicBezTo>
                    <a:pt x="15777" y="9221"/>
                    <a:pt x="16024" y="9274"/>
                    <a:pt x="16020" y="9404"/>
                  </a:cubicBezTo>
                  <a:cubicBezTo>
                    <a:pt x="16017" y="9481"/>
                    <a:pt x="15960" y="9509"/>
                    <a:pt x="15878" y="9509"/>
                  </a:cubicBezTo>
                  <a:cubicBezTo>
                    <a:pt x="15678" y="9509"/>
                    <a:pt x="15332" y="9345"/>
                    <a:pt x="15250" y="9312"/>
                  </a:cubicBezTo>
                  <a:cubicBezTo>
                    <a:pt x="15025" y="9221"/>
                    <a:pt x="14811" y="9108"/>
                    <a:pt x="14620" y="8962"/>
                  </a:cubicBezTo>
                  <a:lnTo>
                    <a:pt x="14620" y="8962"/>
                  </a:lnTo>
                  <a:cubicBezTo>
                    <a:pt x="14848" y="9040"/>
                    <a:pt x="15074" y="9126"/>
                    <a:pt x="15296" y="9217"/>
                  </a:cubicBezTo>
                  <a:cubicBezTo>
                    <a:pt x="15302" y="9220"/>
                    <a:pt x="15308" y="9221"/>
                    <a:pt x="15313" y="9221"/>
                  </a:cubicBezTo>
                  <a:cubicBezTo>
                    <a:pt x="15350" y="9221"/>
                    <a:pt x="15368" y="9166"/>
                    <a:pt x="15329" y="9146"/>
                  </a:cubicBezTo>
                  <a:cubicBezTo>
                    <a:pt x="15102" y="9033"/>
                    <a:pt x="14857" y="8953"/>
                    <a:pt x="14611" y="8894"/>
                  </a:cubicBezTo>
                  <a:cubicBezTo>
                    <a:pt x="14618" y="8881"/>
                    <a:pt x="14625" y="8862"/>
                    <a:pt x="14627" y="8845"/>
                  </a:cubicBezTo>
                  <a:close/>
                  <a:moveTo>
                    <a:pt x="14408" y="8953"/>
                  </a:moveTo>
                  <a:cubicBezTo>
                    <a:pt x="14417" y="8957"/>
                    <a:pt x="14427" y="8959"/>
                    <a:pt x="14435" y="8959"/>
                  </a:cubicBezTo>
                  <a:cubicBezTo>
                    <a:pt x="14601" y="9285"/>
                    <a:pt x="14756" y="9617"/>
                    <a:pt x="14928" y="9939"/>
                  </a:cubicBezTo>
                  <a:cubicBezTo>
                    <a:pt x="14935" y="9953"/>
                    <a:pt x="14949" y="9960"/>
                    <a:pt x="14962" y="9960"/>
                  </a:cubicBezTo>
                  <a:cubicBezTo>
                    <a:pt x="14986" y="9960"/>
                    <a:pt x="15008" y="9940"/>
                    <a:pt x="14996" y="9915"/>
                  </a:cubicBezTo>
                  <a:cubicBezTo>
                    <a:pt x="14854" y="9631"/>
                    <a:pt x="14699" y="9352"/>
                    <a:pt x="14550" y="9071"/>
                  </a:cubicBezTo>
                  <a:lnTo>
                    <a:pt x="14550" y="9071"/>
                  </a:lnTo>
                  <a:cubicBezTo>
                    <a:pt x="14754" y="9271"/>
                    <a:pt x="14952" y="9478"/>
                    <a:pt x="15116" y="9711"/>
                  </a:cubicBezTo>
                  <a:cubicBezTo>
                    <a:pt x="15217" y="9854"/>
                    <a:pt x="15303" y="10007"/>
                    <a:pt x="15370" y="10170"/>
                  </a:cubicBezTo>
                  <a:cubicBezTo>
                    <a:pt x="15401" y="10250"/>
                    <a:pt x="15426" y="10331"/>
                    <a:pt x="15444" y="10414"/>
                  </a:cubicBezTo>
                  <a:cubicBezTo>
                    <a:pt x="15460" y="10486"/>
                    <a:pt x="15452" y="10643"/>
                    <a:pt x="15375" y="10643"/>
                  </a:cubicBezTo>
                  <a:cubicBezTo>
                    <a:pt x="15356" y="10643"/>
                    <a:pt x="15333" y="10633"/>
                    <a:pt x="15305" y="10610"/>
                  </a:cubicBezTo>
                  <a:cubicBezTo>
                    <a:pt x="15176" y="10505"/>
                    <a:pt x="15068" y="10329"/>
                    <a:pt x="14974" y="10192"/>
                  </a:cubicBezTo>
                  <a:cubicBezTo>
                    <a:pt x="14878" y="10050"/>
                    <a:pt x="14791" y="9901"/>
                    <a:pt x="14713" y="9748"/>
                  </a:cubicBezTo>
                  <a:cubicBezTo>
                    <a:pt x="14631" y="9589"/>
                    <a:pt x="14560" y="9423"/>
                    <a:pt x="14500" y="9255"/>
                  </a:cubicBezTo>
                  <a:cubicBezTo>
                    <a:pt x="14465" y="9156"/>
                    <a:pt x="14437" y="9054"/>
                    <a:pt x="14408" y="8953"/>
                  </a:cubicBezTo>
                  <a:close/>
                  <a:moveTo>
                    <a:pt x="13601" y="8872"/>
                  </a:moveTo>
                  <a:cubicBezTo>
                    <a:pt x="13615" y="8879"/>
                    <a:pt x="13632" y="8882"/>
                    <a:pt x="13649" y="8884"/>
                  </a:cubicBezTo>
                  <a:cubicBezTo>
                    <a:pt x="13472" y="9078"/>
                    <a:pt x="13309" y="9287"/>
                    <a:pt x="13165" y="9506"/>
                  </a:cubicBezTo>
                  <a:cubicBezTo>
                    <a:pt x="13075" y="9627"/>
                    <a:pt x="12984" y="9749"/>
                    <a:pt x="12892" y="9870"/>
                  </a:cubicBezTo>
                  <a:cubicBezTo>
                    <a:pt x="12748" y="10058"/>
                    <a:pt x="12599" y="10239"/>
                    <a:pt x="12435" y="10407"/>
                  </a:cubicBezTo>
                  <a:cubicBezTo>
                    <a:pt x="12355" y="10487"/>
                    <a:pt x="12273" y="10565"/>
                    <a:pt x="12186" y="10639"/>
                  </a:cubicBezTo>
                  <a:cubicBezTo>
                    <a:pt x="12087" y="10722"/>
                    <a:pt x="11963" y="10839"/>
                    <a:pt x="11827" y="10839"/>
                  </a:cubicBezTo>
                  <a:cubicBezTo>
                    <a:pt x="11819" y="10839"/>
                    <a:pt x="11810" y="10838"/>
                    <a:pt x="11802" y="10837"/>
                  </a:cubicBezTo>
                  <a:cubicBezTo>
                    <a:pt x="11809" y="10342"/>
                    <a:pt x="12137" y="9941"/>
                    <a:pt x="12504" y="9638"/>
                  </a:cubicBezTo>
                  <a:cubicBezTo>
                    <a:pt x="12753" y="9433"/>
                    <a:pt x="13016" y="9243"/>
                    <a:pt x="13279" y="9052"/>
                  </a:cubicBezTo>
                  <a:lnTo>
                    <a:pt x="13279" y="9052"/>
                  </a:lnTo>
                  <a:cubicBezTo>
                    <a:pt x="12916" y="9372"/>
                    <a:pt x="12565" y="9705"/>
                    <a:pt x="12236" y="10060"/>
                  </a:cubicBezTo>
                  <a:cubicBezTo>
                    <a:pt x="12217" y="10080"/>
                    <a:pt x="12236" y="10102"/>
                    <a:pt x="12257" y="10102"/>
                  </a:cubicBezTo>
                  <a:cubicBezTo>
                    <a:pt x="12265" y="10102"/>
                    <a:pt x="12272" y="10100"/>
                    <a:pt x="12279" y="10094"/>
                  </a:cubicBezTo>
                  <a:cubicBezTo>
                    <a:pt x="12692" y="9668"/>
                    <a:pt x="13129" y="9262"/>
                    <a:pt x="13583" y="8881"/>
                  </a:cubicBezTo>
                  <a:cubicBezTo>
                    <a:pt x="13590" y="8879"/>
                    <a:pt x="13597" y="8875"/>
                    <a:pt x="13601" y="8872"/>
                  </a:cubicBezTo>
                  <a:close/>
                  <a:moveTo>
                    <a:pt x="13798" y="8894"/>
                  </a:moveTo>
                  <a:cubicBezTo>
                    <a:pt x="13573" y="9477"/>
                    <a:pt x="13316" y="10046"/>
                    <a:pt x="13019" y="10596"/>
                  </a:cubicBezTo>
                  <a:cubicBezTo>
                    <a:pt x="12940" y="10742"/>
                    <a:pt x="12866" y="10901"/>
                    <a:pt x="12770" y="11037"/>
                  </a:cubicBezTo>
                  <a:cubicBezTo>
                    <a:pt x="12756" y="11056"/>
                    <a:pt x="12737" y="11088"/>
                    <a:pt x="12714" y="11088"/>
                  </a:cubicBezTo>
                  <a:cubicBezTo>
                    <a:pt x="12701" y="11088"/>
                    <a:pt x="12686" y="11078"/>
                    <a:pt x="12670" y="11050"/>
                  </a:cubicBezTo>
                  <a:cubicBezTo>
                    <a:pt x="12665" y="11039"/>
                    <a:pt x="12670" y="11005"/>
                    <a:pt x="12670" y="10993"/>
                  </a:cubicBezTo>
                  <a:cubicBezTo>
                    <a:pt x="12672" y="10951"/>
                    <a:pt x="12677" y="10910"/>
                    <a:pt x="12684" y="10867"/>
                  </a:cubicBezTo>
                  <a:cubicBezTo>
                    <a:pt x="12700" y="10782"/>
                    <a:pt x="12726" y="10698"/>
                    <a:pt x="12753" y="10615"/>
                  </a:cubicBezTo>
                  <a:cubicBezTo>
                    <a:pt x="12852" y="10315"/>
                    <a:pt x="12988" y="10026"/>
                    <a:pt x="13147" y="9753"/>
                  </a:cubicBezTo>
                  <a:cubicBezTo>
                    <a:pt x="13238" y="9597"/>
                    <a:pt x="13343" y="9448"/>
                    <a:pt x="13451" y="9305"/>
                  </a:cubicBezTo>
                  <a:lnTo>
                    <a:pt x="13451" y="9305"/>
                  </a:lnTo>
                  <a:cubicBezTo>
                    <a:pt x="13373" y="9461"/>
                    <a:pt x="13295" y="9614"/>
                    <a:pt x="13216" y="9770"/>
                  </a:cubicBezTo>
                  <a:cubicBezTo>
                    <a:pt x="13203" y="9797"/>
                    <a:pt x="13226" y="9819"/>
                    <a:pt x="13249" y="9819"/>
                  </a:cubicBezTo>
                  <a:cubicBezTo>
                    <a:pt x="13262" y="9819"/>
                    <a:pt x="13274" y="9813"/>
                    <a:pt x="13282" y="9799"/>
                  </a:cubicBezTo>
                  <a:cubicBezTo>
                    <a:pt x="13370" y="9626"/>
                    <a:pt x="13456" y="9454"/>
                    <a:pt x="13544" y="9279"/>
                  </a:cubicBezTo>
                  <a:cubicBezTo>
                    <a:pt x="13558" y="9252"/>
                    <a:pt x="13534" y="9231"/>
                    <a:pt x="13510" y="9231"/>
                  </a:cubicBezTo>
                  <a:cubicBezTo>
                    <a:pt x="13509" y="9231"/>
                    <a:pt x="13508" y="9231"/>
                    <a:pt x="13507" y="9231"/>
                  </a:cubicBezTo>
                  <a:cubicBezTo>
                    <a:pt x="13534" y="9199"/>
                    <a:pt x="13557" y="9163"/>
                    <a:pt x="13585" y="9130"/>
                  </a:cubicBezTo>
                  <a:cubicBezTo>
                    <a:pt x="13653" y="9050"/>
                    <a:pt x="13720" y="8972"/>
                    <a:pt x="13791" y="8894"/>
                  </a:cubicBezTo>
                  <a:close/>
                  <a:moveTo>
                    <a:pt x="22895" y="8224"/>
                  </a:moveTo>
                  <a:cubicBezTo>
                    <a:pt x="22901" y="8238"/>
                    <a:pt x="22910" y="8251"/>
                    <a:pt x="22927" y="8262"/>
                  </a:cubicBezTo>
                  <a:lnTo>
                    <a:pt x="23012" y="8315"/>
                  </a:lnTo>
                  <a:cubicBezTo>
                    <a:pt x="23355" y="8631"/>
                    <a:pt x="23687" y="8957"/>
                    <a:pt x="24001" y="9299"/>
                  </a:cubicBezTo>
                  <a:cubicBezTo>
                    <a:pt x="24372" y="9702"/>
                    <a:pt x="24765" y="10117"/>
                    <a:pt x="25053" y="10585"/>
                  </a:cubicBezTo>
                  <a:cubicBezTo>
                    <a:pt x="25113" y="10683"/>
                    <a:pt x="25167" y="10783"/>
                    <a:pt x="25211" y="10888"/>
                  </a:cubicBezTo>
                  <a:cubicBezTo>
                    <a:pt x="25242" y="10962"/>
                    <a:pt x="25346" y="11175"/>
                    <a:pt x="25276" y="11259"/>
                  </a:cubicBezTo>
                  <a:cubicBezTo>
                    <a:pt x="25262" y="11276"/>
                    <a:pt x="25240" y="11283"/>
                    <a:pt x="25214" y="11283"/>
                  </a:cubicBezTo>
                  <a:cubicBezTo>
                    <a:pt x="25120" y="11283"/>
                    <a:pt x="24971" y="11196"/>
                    <a:pt x="24920" y="11168"/>
                  </a:cubicBezTo>
                  <a:cubicBezTo>
                    <a:pt x="24825" y="11117"/>
                    <a:pt x="24737" y="11054"/>
                    <a:pt x="24653" y="10988"/>
                  </a:cubicBezTo>
                  <a:cubicBezTo>
                    <a:pt x="24277" y="10677"/>
                    <a:pt x="24025" y="10244"/>
                    <a:pt x="23764" y="9841"/>
                  </a:cubicBezTo>
                  <a:cubicBezTo>
                    <a:pt x="23511" y="9455"/>
                    <a:pt x="23261" y="9067"/>
                    <a:pt x="23010" y="8681"/>
                  </a:cubicBezTo>
                  <a:cubicBezTo>
                    <a:pt x="22958" y="8598"/>
                    <a:pt x="22908" y="8515"/>
                    <a:pt x="22857" y="8434"/>
                  </a:cubicBezTo>
                  <a:cubicBezTo>
                    <a:pt x="22854" y="8428"/>
                    <a:pt x="22849" y="8425"/>
                    <a:pt x="22843" y="8425"/>
                  </a:cubicBezTo>
                  <a:cubicBezTo>
                    <a:pt x="22824" y="8398"/>
                    <a:pt x="22809" y="8371"/>
                    <a:pt x="22792" y="8347"/>
                  </a:cubicBezTo>
                  <a:cubicBezTo>
                    <a:pt x="22827" y="8306"/>
                    <a:pt x="22860" y="8265"/>
                    <a:pt x="22895" y="8224"/>
                  </a:cubicBezTo>
                  <a:close/>
                  <a:moveTo>
                    <a:pt x="19158" y="9179"/>
                  </a:moveTo>
                  <a:lnTo>
                    <a:pt x="19168" y="9183"/>
                  </a:lnTo>
                  <a:cubicBezTo>
                    <a:pt x="19588" y="9521"/>
                    <a:pt x="20010" y="9864"/>
                    <a:pt x="20451" y="10172"/>
                  </a:cubicBezTo>
                  <a:cubicBezTo>
                    <a:pt x="20460" y="10178"/>
                    <a:pt x="20469" y="10180"/>
                    <a:pt x="20478" y="10180"/>
                  </a:cubicBezTo>
                  <a:cubicBezTo>
                    <a:pt x="20516" y="10180"/>
                    <a:pt x="20547" y="10131"/>
                    <a:pt x="20508" y="10102"/>
                  </a:cubicBezTo>
                  <a:cubicBezTo>
                    <a:pt x="20167" y="9846"/>
                    <a:pt x="19819" y="9597"/>
                    <a:pt x="19480" y="9338"/>
                  </a:cubicBezTo>
                  <a:lnTo>
                    <a:pt x="19480" y="9338"/>
                  </a:lnTo>
                  <a:cubicBezTo>
                    <a:pt x="19507" y="9350"/>
                    <a:pt x="19536" y="9366"/>
                    <a:pt x="19563" y="9379"/>
                  </a:cubicBezTo>
                  <a:cubicBezTo>
                    <a:pt x="19783" y="9479"/>
                    <a:pt x="20007" y="9562"/>
                    <a:pt x="20231" y="9654"/>
                  </a:cubicBezTo>
                  <a:cubicBezTo>
                    <a:pt x="20681" y="9841"/>
                    <a:pt x="21003" y="10172"/>
                    <a:pt x="21294" y="10552"/>
                  </a:cubicBezTo>
                  <a:cubicBezTo>
                    <a:pt x="21443" y="10748"/>
                    <a:pt x="21584" y="10956"/>
                    <a:pt x="21664" y="11191"/>
                  </a:cubicBezTo>
                  <a:cubicBezTo>
                    <a:pt x="21678" y="11233"/>
                    <a:pt x="21709" y="11310"/>
                    <a:pt x="21695" y="11357"/>
                  </a:cubicBezTo>
                  <a:cubicBezTo>
                    <a:pt x="21683" y="11394"/>
                    <a:pt x="21660" y="11407"/>
                    <a:pt x="21633" y="11407"/>
                  </a:cubicBezTo>
                  <a:cubicBezTo>
                    <a:pt x="21587" y="11407"/>
                    <a:pt x="21530" y="11371"/>
                    <a:pt x="21494" y="11352"/>
                  </a:cubicBezTo>
                  <a:cubicBezTo>
                    <a:pt x="21389" y="11297"/>
                    <a:pt x="21286" y="11236"/>
                    <a:pt x="21187" y="11172"/>
                  </a:cubicBezTo>
                  <a:cubicBezTo>
                    <a:pt x="20783" y="10910"/>
                    <a:pt x="20403" y="10600"/>
                    <a:pt x="20046" y="10278"/>
                  </a:cubicBezTo>
                  <a:cubicBezTo>
                    <a:pt x="19828" y="10081"/>
                    <a:pt x="19617" y="9874"/>
                    <a:pt x="19415" y="9661"/>
                  </a:cubicBezTo>
                  <a:cubicBezTo>
                    <a:pt x="19323" y="9542"/>
                    <a:pt x="19229" y="9423"/>
                    <a:pt x="19127" y="9311"/>
                  </a:cubicBezTo>
                  <a:cubicBezTo>
                    <a:pt x="19140" y="9305"/>
                    <a:pt x="19147" y="9291"/>
                    <a:pt x="19153" y="9274"/>
                  </a:cubicBezTo>
                  <a:cubicBezTo>
                    <a:pt x="19438" y="9592"/>
                    <a:pt x="19722" y="9909"/>
                    <a:pt x="20014" y="10220"/>
                  </a:cubicBezTo>
                  <a:cubicBezTo>
                    <a:pt x="20019" y="10225"/>
                    <a:pt x="20024" y="10227"/>
                    <a:pt x="20030" y="10227"/>
                  </a:cubicBezTo>
                  <a:cubicBezTo>
                    <a:pt x="20046" y="10227"/>
                    <a:pt x="20062" y="10210"/>
                    <a:pt x="20048" y="10195"/>
                  </a:cubicBezTo>
                  <a:cubicBezTo>
                    <a:pt x="19757" y="9868"/>
                    <a:pt x="19459" y="9548"/>
                    <a:pt x="19160" y="9228"/>
                  </a:cubicBezTo>
                  <a:cubicBezTo>
                    <a:pt x="19160" y="9220"/>
                    <a:pt x="19163" y="9210"/>
                    <a:pt x="19161" y="9200"/>
                  </a:cubicBezTo>
                  <a:cubicBezTo>
                    <a:pt x="19160" y="9193"/>
                    <a:pt x="19158" y="9186"/>
                    <a:pt x="19158" y="9179"/>
                  </a:cubicBezTo>
                  <a:close/>
                  <a:moveTo>
                    <a:pt x="13932" y="8899"/>
                  </a:moveTo>
                  <a:cubicBezTo>
                    <a:pt x="13939" y="8899"/>
                    <a:pt x="13944" y="8902"/>
                    <a:pt x="13951" y="8902"/>
                  </a:cubicBezTo>
                  <a:cubicBezTo>
                    <a:pt x="13797" y="9336"/>
                    <a:pt x="13661" y="9777"/>
                    <a:pt x="13561" y="10229"/>
                  </a:cubicBezTo>
                  <a:cubicBezTo>
                    <a:pt x="13557" y="10244"/>
                    <a:pt x="13569" y="10253"/>
                    <a:pt x="13582" y="10253"/>
                  </a:cubicBezTo>
                  <a:cubicBezTo>
                    <a:pt x="13592" y="10253"/>
                    <a:pt x="13603" y="10247"/>
                    <a:pt x="13607" y="10236"/>
                  </a:cubicBezTo>
                  <a:cubicBezTo>
                    <a:pt x="13692" y="9926"/>
                    <a:pt x="13784" y="9619"/>
                    <a:pt x="13883" y="9315"/>
                  </a:cubicBezTo>
                  <a:lnTo>
                    <a:pt x="13883" y="9315"/>
                  </a:lnTo>
                  <a:cubicBezTo>
                    <a:pt x="13852" y="9501"/>
                    <a:pt x="13824" y="9688"/>
                    <a:pt x="13798" y="9874"/>
                  </a:cubicBezTo>
                  <a:cubicBezTo>
                    <a:pt x="13722" y="10292"/>
                    <a:pt x="13628" y="10710"/>
                    <a:pt x="13492" y="11114"/>
                  </a:cubicBezTo>
                  <a:cubicBezTo>
                    <a:pt x="13435" y="11281"/>
                    <a:pt x="13380" y="11520"/>
                    <a:pt x="13232" y="11633"/>
                  </a:cubicBezTo>
                  <a:cubicBezTo>
                    <a:pt x="13208" y="11652"/>
                    <a:pt x="13184" y="11662"/>
                    <a:pt x="13162" y="11662"/>
                  </a:cubicBezTo>
                  <a:cubicBezTo>
                    <a:pt x="13131" y="11662"/>
                    <a:pt x="13103" y="11641"/>
                    <a:pt x="13082" y="11593"/>
                  </a:cubicBezTo>
                  <a:cubicBezTo>
                    <a:pt x="13068" y="11562"/>
                    <a:pt x="13085" y="11498"/>
                    <a:pt x="13089" y="11463"/>
                  </a:cubicBezTo>
                  <a:cubicBezTo>
                    <a:pt x="13096" y="11365"/>
                    <a:pt x="13106" y="11269"/>
                    <a:pt x="13120" y="11172"/>
                  </a:cubicBezTo>
                  <a:cubicBezTo>
                    <a:pt x="13177" y="10796"/>
                    <a:pt x="13286" y="10430"/>
                    <a:pt x="13419" y="10074"/>
                  </a:cubicBezTo>
                  <a:cubicBezTo>
                    <a:pt x="13483" y="9902"/>
                    <a:pt x="13554" y="9732"/>
                    <a:pt x="13628" y="9563"/>
                  </a:cubicBezTo>
                  <a:cubicBezTo>
                    <a:pt x="13652" y="9508"/>
                    <a:pt x="13678" y="9453"/>
                    <a:pt x="13700" y="9399"/>
                  </a:cubicBezTo>
                  <a:cubicBezTo>
                    <a:pt x="13775" y="9231"/>
                    <a:pt x="13854" y="9065"/>
                    <a:pt x="13932" y="8899"/>
                  </a:cubicBezTo>
                  <a:close/>
                  <a:moveTo>
                    <a:pt x="14078" y="8918"/>
                  </a:moveTo>
                  <a:cubicBezTo>
                    <a:pt x="14112" y="8919"/>
                    <a:pt x="14146" y="8923"/>
                    <a:pt x="14178" y="8926"/>
                  </a:cubicBezTo>
                  <a:cubicBezTo>
                    <a:pt x="14161" y="9399"/>
                    <a:pt x="14147" y="9868"/>
                    <a:pt x="14110" y="10338"/>
                  </a:cubicBezTo>
                  <a:cubicBezTo>
                    <a:pt x="14090" y="10586"/>
                    <a:pt x="14066" y="10834"/>
                    <a:pt x="14037" y="11083"/>
                  </a:cubicBezTo>
                  <a:cubicBezTo>
                    <a:pt x="14012" y="11283"/>
                    <a:pt x="14015" y="11541"/>
                    <a:pt x="13903" y="11720"/>
                  </a:cubicBezTo>
                  <a:cubicBezTo>
                    <a:pt x="13841" y="11663"/>
                    <a:pt x="13845" y="11523"/>
                    <a:pt x="13839" y="11454"/>
                  </a:cubicBezTo>
                  <a:cubicBezTo>
                    <a:pt x="13829" y="11337"/>
                    <a:pt x="13827" y="11217"/>
                    <a:pt x="13825" y="11101"/>
                  </a:cubicBezTo>
                  <a:cubicBezTo>
                    <a:pt x="13822" y="10851"/>
                    <a:pt x="13835" y="10600"/>
                    <a:pt x="13858" y="10352"/>
                  </a:cubicBezTo>
                  <a:cubicBezTo>
                    <a:pt x="13871" y="10217"/>
                    <a:pt x="13886" y="10084"/>
                    <a:pt x="13906" y="9949"/>
                  </a:cubicBezTo>
                  <a:cubicBezTo>
                    <a:pt x="13974" y="9607"/>
                    <a:pt x="14027" y="9261"/>
                    <a:pt x="14078" y="8918"/>
                  </a:cubicBezTo>
                  <a:close/>
                  <a:moveTo>
                    <a:pt x="14330" y="9092"/>
                  </a:moveTo>
                  <a:lnTo>
                    <a:pt x="14330" y="9092"/>
                  </a:lnTo>
                  <a:cubicBezTo>
                    <a:pt x="14344" y="9142"/>
                    <a:pt x="14359" y="9191"/>
                    <a:pt x="14377" y="9238"/>
                  </a:cubicBezTo>
                  <a:cubicBezTo>
                    <a:pt x="14459" y="9624"/>
                    <a:pt x="14526" y="10013"/>
                    <a:pt x="14569" y="10403"/>
                  </a:cubicBezTo>
                  <a:cubicBezTo>
                    <a:pt x="14598" y="10676"/>
                    <a:pt x="14618" y="10947"/>
                    <a:pt x="14628" y="11219"/>
                  </a:cubicBezTo>
                  <a:cubicBezTo>
                    <a:pt x="14637" y="11440"/>
                    <a:pt x="14672" y="11706"/>
                    <a:pt x="14601" y="11924"/>
                  </a:cubicBezTo>
                  <a:cubicBezTo>
                    <a:pt x="14438" y="11799"/>
                    <a:pt x="14430" y="11494"/>
                    <a:pt x="14403" y="11317"/>
                  </a:cubicBezTo>
                  <a:cubicBezTo>
                    <a:pt x="14360" y="11032"/>
                    <a:pt x="14330" y="10746"/>
                    <a:pt x="14315" y="10457"/>
                  </a:cubicBezTo>
                  <a:cubicBezTo>
                    <a:pt x="14300" y="10182"/>
                    <a:pt x="14296" y="9904"/>
                    <a:pt x="14303" y="9626"/>
                  </a:cubicBezTo>
                  <a:cubicBezTo>
                    <a:pt x="14309" y="9454"/>
                    <a:pt x="14334" y="9271"/>
                    <a:pt x="14330" y="9092"/>
                  </a:cubicBezTo>
                  <a:close/>
                  <a:moveTo>
                    <a:pt x="22678" y="8471"/>
                  </a:moveTo>
                  <a:cubicBezTo>
                    <a:pt x="22822" y="9045"/>
                    <a:pt x="23026" y="9602"/>
                    <a:pt x="23298" y="10129"/>
                  </a:cubicBezTo>
                  <a:cubicBezTo>
                    <a:pt x="23307" y="10145"/>
                    <a:pt x="23322" y="10152"/>
                    <a:pt x="23336" y="10152"/>
                  </a:cubicBezTo>
                  <a:cubicBezTo>
                    <a:pt x="23362" y="10152"/>
                    <a:pt x="23387" y="10130"/>
                    <a:pt x="23373" y="10101"/>
                  </a:cubicBezTo>
                  <a:cubicBezTo>
                    <a:pt x="23132" y="9619"/>
                    <a:pt x="22937" y="9113"/>
                    <a:pt x="22793" y="8593"/>
                  </a:cubicBezTo>
                  <a:lnTo>
                    <a:pt x="22793" y="8593"/>
                  </a:lnTo>
                  <a:cubicBezTo>
                    <a:pt x="23010" y="8969"/>
                    <a:pt x="23220" y="9349"/>
                    <a:pt x="23423" y="9733"/>
                  </a:cubicBezTo>
                  <a:cubicBezTo>
                    <a:pt x="23691" y="10250"/>
                    <a:pt x="23985" y="10771"/>
                    <a:pt x="24184" y="11317"/>
                  </a:cubicBezTo>
                  <a:cubicBezTo>
                    <a:pt x="24230" y="11444"/>
                    <a:pt x="24269" y="11574"/>
                    <a:pt x="24294" y="11706"/>
                  </a:cubicBezTo>
                  <a:cubicBezTo>
                    <a:pt x="24308" y="11782"/>
                    <a:pt x="24323" y="11860"/>
                    <a:pt x="24325" y="11937"/>
                  </a:cubicBezTo>
                  <a:cubicBezTo>
                    <a:pt x="24327" y="11960"/>
                    <a:pt x="24334" y="12012"/>
                    <a:pt x="24320" y="12032"/>
                  </a:cubicBezTo>
                  <a:cubicBezTo>
                    <a:pt x="24298" y="12063"/>
                    <a:pt x="24273" y="12074"/>
                    <a:pt x="24246" y="12074"/>
                  </a:cubicBezTo>
                  <a:cubicBezTo>
                    <a:pt x="24217" y="12074"/>
                    <a:pt x="24187" y="12060"/>
                    <a:pt x="24159" y="12043"/>
                  </a:cubicBezTo>
                  <a:cubicBezTo>
                    <a:pt x="23965" y="11924"/>
                    <a:pt x="23802" y="11742"/>
                    <a:pt x="23671" y="11561"/>
                  </a:cubicBezTo>
                  <a:cubicBezTo>
                    <a:pt x="23395" y="11175"/>
                    <a:pt x="23234" y="10721"/>
                    <a:pt x="23095" y="10274"/>
                  </a:cubicBezTo>
                  <a:cubicBezTo>
                    <a:pt x="22918" y="9711"/>
                    <a:pt x="22749" y="9145"/>
                    <a:pt x="22578" y="8577"/>
                  </a:cubicBezTo>
                  <a:lnTo>
                    <a:pt x="22678" y="8471"/>
                  </a:lnTo>
                  <a:close/>
                  <a:moveTo>
                    <a:pt x="22490" y="8664"/>
                  </a:moveTo>
                  <a:cubicBezTo>
                    <a:pt x="22748" y="9620"/>
                    <a:pt x="22932" y="10596"/>
                    <a:pt x="23040" y="11582"/>
                  </a:cubicBezTo>
                  <a:cubicBezTo>
                    <a:pt x="23056" y="11721"/>
                    <a:pt x="23070" y="11860"/>
                    <a:pt x="23081" y="11999"/>
                  </a:cubicBezTo>
                  <a:cubicBezTo>
                    <a:pt x="23087" y="12077"/>
                    <a:pt x="23096" y="12285"/>
                    <a:pt x="22992" y="12285"/>
                  </a:cubicBezTo>
                  <a:cubicBezTo>
                    <a:pt x="22974" y="12285"/>
                    <a:pt x="22953" y="12279"/>
                    <a:pt x="22928" y="12266"/>
                  </a:cubicBezTo>
                  <a:cubicBezTo>
                    <a:pt x="22829" y="12211"/>
                    <a:pt x="22765" y="12063"/>
                    <a:pt x="22712" y="11969"/>
                  </a:cubicBezTo>
                  <a:cubicBezTo>
                    <a:pt x="22649" y="11857"/>
                    <a:pt x="22593" y="11741"/>
                    <a:pt x="22544" y="11622"/>
                  </a:cubicBezTo>
                  <a:cubicBezTo>
                    <a:pt x="22351" y="11151"/>
                    <a:pt x="22267" y="10640"/>
                    <a:pt x="22247" y="10132"/>
                  </a:cubicBezTo>
                  <a:cubicBezTo>
                    <a:pt x="22231" y="9692"/>
                    <a:pt x="22260" y="9255"/>
                    <a:pt x="22297" y="8817"/>
                  </a:cubicBezTo>
                  <a:cubicBezTo>
                    <a:pt x="22318" y="8814"/>
                    <a:pt x="22338" y="8810"/>
                    <a:pt x="22353" y="8796"/>
                  </a:cubicBezTo>
                  <a:cubicBezTo>
                    <a:pt x="22369" y="9250"/>
                    <a:pt x="22412" y="9699"/>
                    <a:pt x="22497" y="10146"/>
                  </a:cubicBezTo>
                  <a:cubicBezTo>
                    <a:pt x="22500" y="10163"/>
                    <a:pt x="22514" y="10171"/>
                    <a:pt x="22527" y="10171"/>
                  </a:cubicBezTo>
                  <a:cubicBezTo>
                    <a:pt x="22542" y="10171"/>
                    <a:pt x="22556" y="10160"/>
                    <a:pt x="22553" y="10139"/>
                  </a:cubicBezTo>
                  <a:cubicBezTo>
                    <a:pt x="22483" y="9677"/>
                    <a:pt x="22433" y="9211"/>
                    <a:pt x="22417" y="8743"/>
                  </a:cubicBezTo>
                  <a:cubicBezTo>
                    <a:pt x="22417" y="8740"/>
                    <a:pt x="22414" y="8739"/>
                    <a:pt x="22414" y="8736"/>
                  </a:cubicBezTo>
                  <a:cubicBezTo>
                    <a:pt x="22439" y="8712"/>
                    <a:pt x="22465" y="8689"/>
                    <a:pt x="22490" y="8664"/>
                  </a:cubicBezTo>
                  <a:close/>
                  <a:moveTo>
                    <a:pt x="27838" y="12232"/>
                  </a:moveTo>
                  <a:cubicBezTo>
                    <a:pt x="27854" y="12232"/>
                    <a:pt x="27871" y="12232"/>
                    <a:pt x="27888" y="12235"/>
                  </a:cubicBezTo>
                  <a:cubicBezTo>
                    <a:pt x="27894" y="12235"/>
                    <a:pt x="27897" y="12236"/>
                    <a:pt x="27902" y="12236"/>
                  </a:cubicBezTo>
                  <a:cubicBezTo>
                    <a:pt x="27906" y="12236"/>
                    <a:pt x="27909" y="12238"/>
                    <a:pt x="27911" y="12238"/>
                  </a:cubicBezTo>
                  <a:cubicBezTo>
                    <a:pt x="27918" y="12239"/>
                    <a:pt x="27928" y="12242"/>
                    <a:pt x="27935" y="12245"/>
                  </a:cubicBezTo>
                  <a:cubicBezTo>
                    <a:pt x="27935" y="12245"/>
                    <a:pt x="27945" y="12249"/>
                    <a:pt x="27952" y="12252"/>
                  </a:cubicBezTo>
                  <a:cubicBezTo>
                    <a:pt x="27956" y="12253"/>
                    <a:pt x="27962" y="12256"/>
                    <a:pt x="27962" y="12257"/>
                  </a:cubicBezTo>
                  <a:cubicBezTo>
                    <a:pt x="27970" y="12263"/>
                    <a:pt x="27977" y="12267"/>
                    <a:pt x="27986" y="12273"/>
                  </a:cubicBezTo>
                  <a:cubicBezTo>
                    <a:pt x="27989" y="12274"/>
                    <a:pt x="27989" y="12274"/>
                    <a:pt x="27992" y="12274"/>
                  </a:cubicBezTo>
                  <a:lnTo>
                    <a:pt x="27993" y="12277"/>
                  </a:lnTo>
                  <a:cubicBezTo>
                    <a:pt x="27999" y="12284"/>
                    <a:pt x="28006" y="12289"/>
                    <a:pt x="28011" y="12296"/>
                  </a:cubicBezTo>
                  <a:cubicBezTo>
                    <a:pt x="28013" y="12299"/>
                    <a:pt x="28016" y="12303"/>
                    <a:pt x="28020" y="12309"/>
                  </a:cubicBezTo>
                  <a:cubicBezTo>
                    <a:pt x="28023" y="12315"/>
                    <a:pt x="28032" y="12328"/>
                    <a:pt x="28033" y="12328"/>
                  </a:cubicBezTo>
                  <a:cubicBezTo>
                    <a:pt x="28033" y="12328"/>
                    <a:pt x="28033" y="12328"/>
                    <a:pt x="28033" y="12328"/>
                  </a:cubicBezTo>
                  <a:cubicBezTo>
                    <a:pt x="28036" y="12335"/>
                    <a:pt x="28038" y="12344"/>
                    <a:pt x="28044" y="12353"/>
                  </a:cubicBezTo>
                  <a:cubicBezTo>
                    <a:pt x="28044" y="12355"/>
                    <a:pt x="28047" y="12357"/>
                    <a:pt x="28047" y="12360"/>
                  </a:cubicBezTo>
                  <a:cubicBezTo>
                    <a:pt x="28048" y="12367"/>
                    <a:pt x="28050" y="12372"/>
                    <a:pt x="28051" y="12379"/>
                  </a:cubicBezTo>
                  <a:cubicBezTo>
                    <a:pt x="27989" y="12313"/>
                    <a:pt x="27907" y="12269"/>
                    <a:pt x="27819" y="12269"/>
                  </a:cubicBezTo>
                  <a:cubicBezTo>
                    <a:pt x="27794" y="12269"/>
                    <a:pt x="27769" y="12273"/>
                    <a:pt x="27743" y="12280"/>
                  </a:cubicBezTo>
                  <a:cubicBezTo>
                    <a:pt x="27723" y="12286"/>
                    <a:pt x="27706" y="12296"/>
                    <a:pt x="27688" y="12306"/>
                  </a:cubicBezTo>
                  <a:lnTo>
                    <a:pt x="27682" y="12300"/>
                  </a:lnTo>
                  <a:lnTo>
                    <a:pt x="27695" y="12287"/>
                  </a:lnTo>
                  <a:cubicBezTo>
                    <a:pt x="27698" y="12284"/>
                    <a:pt x="27704" y="12280"/>
                    <a:pt x="27709" y="12277"/>
                  </a:cubicBezTo>
                  <a:cubicBezTo>
                    <a:pt x="27714" y="12274"/>
                    <a:pt x="27721" y="12270"/>
                    <a:pt x="27723" y="12267"/>
                  </a:cubicBezTo>
                  <a:cubicBezTo>
                    <a:pt x="27738" y="12259"/>
                    <a:pt x="27752" y="12253"/>
                    <a:pt x="27767" y="12246"/>
                  </a:cubicBezTo>
                  <a:lnTo>
                    <a:pt x="27770" y="12246"/>
                  </a:lnTo>
                  <a:cubicBezTo>
                    <a:pt x="27772" y="12246"/>
                    <a:pt x="27772" y="12246"/>
                    <a:pt x="27775" y="12245"/>
                  </a:cubicBezTo>
                  <a:cubicBezTo>
                    <a:pt x="27784" y="12243"/>
                    <a:pt x="27792" y="12242"/>
                    <a:pt x="27800" y="12239"/>
                  </a:cubicBezTo>
                  <a:cubicBezTo>
                    <a:pt x="27809" y="12238"/>
                    <a:pt x="27816" y="12236"/>
                    <a:pt x="27824" y="12235"/>
                  </a:cubicBezTo>
                  <a:cubicBezTo>
                    <a:pt x="27830" y="12232"/>
                    <a:pt x="27830" y="12232"/>
                    <a:pt x="27831" y="12232"/>
                  </a:cubicBezTo>
                  <a:close/>
                  <a:moveTo>
                    <a:pt x="10424" y="11849"/>
                  </a:moveTo>
                  <a:cubicBezTo>
                    <a:pt x="10460" y="11849"/>
                    <a:pt x="10497" y="11850"/>
                    <a:pt x="10534" y="11852"/>
                  </a:cubicBezTo>
                  <a:cubicBezTo>
                    <a:pt x="10698" y="11860"/>
                    <a:pt x="10866" y="11889"/>
                    <a:pt x="11019" y="11951"/>
                  </a:cubicBezTo>
                  <a:cubicBezTo>
                    <a:pt x="11175" y="12013"/>
                    <a:pt x="11372" y="12130"/>
                    <a:pt x="11437" y="12293"/>
                  </a:cubicBezTo>
                  <a:cubicBezTo>
                    <a:pt x="11493" y="12429"/>
                    <a:pt x="11417" y="12525"/>
                    <a:pt x="11291" y="12525"/>
                  </a:cubicBezTo>
                  <a:cubicBezTo>
                    <a:pt x="11274" y="12525"/>
                    <a:pt x="11256" y="12524"/>
                    <a:pt x="11237" y="12520"/>
                  </a:cubicBezTo>
                  <a:cubicBezTo>
                    <a:pt x="11139" y="12500"/>
                    <a:pt x="11044" y="12470"/>
                    <a:pt x="10948" y="12445"/>
                  </a:cubicBezTo>
                  <a:cubicBezTo>
                    <a:pt x="10773" y="12401"/>
                    <a:pt x="10599" y="12354"/>
                    <a:pt x="10423" y="12310"/>
                  </a:cubicBezTo>
                  <a:cubicBezTo>
                    <a:pt x="10081" y="12182"/>
                    <a:pt x="9732" y="12073"/>
                    <a:pt x="9377" y="11977"/>
                  </a:cubicBezTo>
                  <a:cubicBezTo>
                    <a:pt x="9421" y="11972"/>
                    <a:pt x="9464" y="11964"/>
                    <a:pt x="9506" y="11960"/>
                  </a:cubicBezTo>
                  <a:cubicBezTo>
                    <a:pt x="9777" y="11978"/>
                    <a:pt x="10050" y="11995"/>
                    <a:pt x="10323" y="11995"/>
                  </a:cubicBezTo>
                  <a:cubicBezTo>
                    <a:pt x="10459" y="11995"/>
                    <a:pt x="10595" y="11991"/>
                    <a:pt x="10731" y="11981"/>
                  </a:cubicBezTo>
                  <a:cubicBezTo>
                    <a:pt x="10782" y="11977"/>
                    <a:pt x="10771" y="11904"/>
                    <a:pt x="10721" y="11904"/>
                  </a:cubicBezTo>
                  <a:cubicBezTo>
                    <a:pt x="10646" y="11903"/>
                    <a:pt x="10570" y="11903"/>
                    <a:pt x="10495" y="11903"/>
                  </a:cubicBezTo>
                  <a:cubicBezTo>
                    <a:pt x="10325" y="11903"/>
                    <a:pt x="10155" y="11904"/>
                    <a:pt x="9985" y="11904"/>
                  </a:cubicBezTo>
                  <a:cubicBezTo>
                    <a:pt x="9941" y="11904"/>
                    <a:pt x="9898" y="11904"/>
                    <a:pt x="9854" y="11904"/>
                  </a:cubicBezTo>
                  <a:cubicBezTo>
                    <a:pt x="10043" y="11874"/>
                    <a:pt x="10233" y="11849"/>
                    <a:pt x="10424" y="11849"/>
                  </a:cubicBezTo>
                  <a:close/>
                  <a:moveTo>
                    <a:pt x="18897" y="9348"/>
                  </a:moveTo>
                  <a:cubicBezTo>
                    <a:pt x="18903" y="9348"/>
                    <a:pt x="18907" y="9349"/>
                    <a:pt x="18914" y="9349"/>
                  </a:cubicBezTo>
                  <a:cubicBezTo>
                    <a:pt x="19148" y="9846"/>
                    <a:pt x="19358" y="10355"/>
                    <a:pt x="19594" y="10849"/>
                  </a:cubicBezTo>
                  <a:cubicBezTo>
                    <a:pt x="19602" y="10865"/>
                    <a:pt x="19616" y="10872"/>
                    <a:pt x="19630" y="10872"/>
                  </a:cubicBezTo>
                  <a:cubicBezTo>
                    <a:pt x="19654" y="10872"/>
                    <a:pt x="19676" y="10852"/>
                    <a:pt x="19665" y="10823"/>
                  </a:cubicBezTo>
                  <a:cubicBezTo>
                    <a:pt x="19465" y="10324"/>
                    <a:pt x="19236" y="9837"/>
                    <a:pt x="18992" y="9356"/>
                  </a:cubicBezTo>
                  <a:lnTo>
                    <a:pt x="18995" y="9356"/>
                  </a:lnTo>
                  <a:cubicBezTo>
                    <a:pt x="19097" y="9475"/>
                    <a:pt x="19204" y="9593"/>
                    <a:pt x="19312" y="9706"/>
                  </a:cubicBezTo>
                  <a:lnTo>
                    <a:pt x="19371" y="9782"/>
                  </a:lnTo>
                  <a:cubicBezTo>
                    <a:pt x="19539" y="9997"/>
                    <a:pt x="19707" y="10213"/>
                    <a:pt x="19871" y="10433"/>
                  </a:cubicBezTo>
                  <a:cubicBezTo>
                    <a:pt x="20195" y="10867"/>
                    <a:pt x="20502" y="11315"/>
                    <a:pt x="20756" y="11792"/>
                  </a:cubicBezTo>
                  <a:cubicBezTo>
                    <a:pt x="20862" y="11991"/>
                    <a:pt x="21013" y="12296"/>
                    <a:pt x="20851" y="12507"/>
                  </a:cubicBezTo>
                  <a:cubicBezTo>
                    <a:pt x="20814" y="12555"/>
                    <a:pt x="20760" y="12573"/>
                    <a:pt x="20703" y="12573"/>
                  </a:cubicBezTo>
                  <a:cubicBezTo>
                    <a:pt x="20628" y="12573"/>
                    <a:pt x="20547" y="12542"/>
                    <a:pt x="20488" y="12507"/>
                  </a:cubicBezTo>
                  <a:cubicBezTo>
                    <a:pt x="20388" y="12449"/>
                    <a:pt x="20309" y="12362"/>
                    <a:pt x="20239" y="12272"/>
                  </a:cubicBezTo>
                  <a:cubicBezTo>
                    <a:pt x="20083" y="12069"/>
                    <a:pt x="19963" y="11835"/>
                    <a:pt x="19839" y="11613"/>
                  </a:cubicBezTo>
                  <a:cubicBezTo>
                    <a:pt x="19707" y="11378"/>
                    <a:pt x="19581" y="11137"/>
                    <a:pt x="19461" y="10895"/>
                  </a:cubicBezTo>
                  <a:cubicBezTo>
                    <a:pt x="19408" y="10789"/>
                    <a:pt x="19357" y="10681"/>
                    <a:pt x="19304" y="10572"/>
                  </a:cubicBezTo>
                  <a:cubicBezTo>
                    <a:pt x="19143" y="10159"/>
                    <a:pt x="18963" y="9753"/>
                    <a:pt x="18760" y="9357"/>
                  </a:cubicBezTo>
                  <a:lnTo>
                    <a:pt x="18760" y="9357"/>
                  </a:lnTo>
                  <a:cubicBezTo>
                    <a:pt x="18769" y="9358"/>
                    <a:pt x="18778" y="9358"/>
                    <a:pt x="18788" y="9358"/>
                  </a:cubicBezTo>
                  <a:cubicBezTo>
                    <a:pt x="18820" y="9358"/>
                    <a:pt x="18853" y="9356"/>
                    <a:pt x="18886" y="9350"/>
                  </a:cubicBezTo>
                  <a:cubicBezTo>
                    <a:pt x="18890" y="9350"/>
                    <a:pt x="18893" y="9348"/>
                    <a:pt x="18897" y="9348"/>
                  </a:cubicBezTo>
                  <a:close/>
                  <a:moveTo>
                    <a:pt x="7949" y="12046"/>
                  </a:moveTo>
                  <a:cubicBezTo>
                    <a:pt x="8074" y="12046"/>
                    <a:pt x="8199" y="12056"/>
                    <a:pt x="8320" y="12076"/>
                  </a:cubicBezTo>
                  <a:cubicBezTo>
                    <a:pt x="8327" y="12086"/>
                    <a:pt x="8336" y="12093"/>
                    <a:pt x="8347" y="12097"/>
                  </a:cubicBezTo>
                  <a:lnTo>
                    <a:pt x="8327" y="12117"/>
                  </a:lnTo>
                  <a:cubicBezTo>
                    <a:pt x="8319" y="12112"/>
                    <a:pt x="8309" y="12107"/>
                    <a:pt x="8298" y="12107"/>
                  </a:cubicBezTo>
                  <a:cubicBezTo>
                    <a:pt x="8294" y="12107"/>
                    <a:pt x="8290" y="12107"/>
                    <a:pt x="8286" y="12108"/>
                  </a:cubicBezTo>
                  <a:cubicBezTo>
                    <a:pt x="7995" y="12168"/>
                    <a:pt x="7740" y="12324"/>
                    <a:pt x="7475" y="12455"/>
                  </a:cubicBezTo>
                  <a:cubicBezTo>
                    <a:pt x="7336" y="12521"/>
                    <a:pt x="7191" y="12578"/>
                    <a:pt x="7038" y="12605"/>
                  </a:cubicBezTo>
                  <a:cubicBezTo>
                    <a:pt x="6983" y="12614"/>
                    <a:pt x="6927" y="12620"/>
                    <a:pt x="6873" y="12620"/>
                  </a:cubicBezTo>
                  <a:cubicBezTo>
                    <a:pt x="6844" y="12620"/>
                    <a:pt x="6815" y="12618"/>
                    <a:pt x="6787" y="12615"/>
                  </a:cubicBezTo>
                  <a:cubicBezTo>
                    <a:pt x="6738" y="12611"/>
                    <a:pt x="6696" y="12621"/>
                    <a:pt x="6727" y="12561"/>
                  </a:cubicBezTo>
                  <a:cubicBezTo>
                    <a:pt x="6745" y="12527"/>
                    <a:pt x="6781" y="12497"/>
                    <a:pt x="6806" y="12470"/>
                  </a:cubicBezTo>
                  <a:cubicBezTo>
                    <a:pt x="7106" y="12166"/>
                    <a:pt x="7528" y="12046"/>
                    <a:pt x="7949" y="12046"/>
                  </a:cubicBezTo>
                  <a:close/>
                  <a:moveTo>
                    <a:pt x="17730" y="9321"/>
                  </a:moveTo>
                  <a:cubicBezTo>
                    <a:pt x="17741" y="9328"/>
                    <a:pt x="17755" y="9329"/>
                    <a:pt x="17765" y="9333"/>
                  </a:cubicBezTo>
                  <a:cubicBezTo>
                    <a:pt x="17463" y="9799"/>
                    <a:pt x="17159" y="10265"/>
                    <a:pt x="16861" y="10737"/>
                  </a:cubicBezTo>
                  <a:cubicBezTo>
                    <a:pt x="16845" y="10763"/>
                    <a:pt x="16868" y="10794"/>
                    <a:pt x="16891" y="10794"/>
                  </a:cubicBezTo>
                  <a:cubicBezTo>
                    <a:pt x="16899" y="10794"/>
                    <a:pt x="16906" y="10790"/>
                    <a:pt x="16912" y="10781"/>
                  </a:cubicBezTo>
                  <a:cubicBezTo>
                    <a:pt x="17223" y="10307"/>
                    <a:pt x="17528" y="9827"/>
                    <a:pt x="17833" y="9350"/>
                  </a:cubicBezTo>
                  <a:lnTo>
                    <a:pt x="17891" y="9356"/>
                  </a:lnTo>
                  <a:lnTo>
                    <a:pt x="17911" y="9356"/>
                  </a:lnTo>
                  <a:cubicBezTo>
                    <a:pt x="17761" y="9860"/>
                    <a:pt x="17578" y="10352"/>
                    <a:pt x="17425" y="10856"/>
                  </a:cubicBezTo>
                  <a:cubicBezTo>
                    <a:pt x="17410" y="10903"/>
                    <a:pt x="17396" y="10949"/>
                    <a:pt x="17382" y="10996"/>
                  </a:cubicBezTo>
                  <a:cubicBezTo>
                    <a:pt x="17373" y="11019"/>
                    <a:pt x="17366" y="11042"/>
                    <a:pt x="17358" y="11066"/>
                  </a:cubicBezTo>
                  <a:cubicBezTo>
                    <a:pt x="17151" y="11612"/>
                    <a:pt x="16900" y="12157"/>
                    <a:pt x="16534" y="12622"/>
                  </a:cubicBezTo>
                  <a:cubicBezTo>
                    <a:pt x="16446" y="12733"/>
                    <a:pt x="16353" y="12838"/>
                    <a:pt x="16254" y="12934"/>
                  </a:cubicBezTo>
                  <a:cubicBezTo>
                    <a:pt x="16148" y="13040"/>
                    <a:pt x="16001" y="13203"/>
                    <a:pt x="15835" y="13203"/>
                  </a:cubicBezTo>
                  <a:cubicBezTo>
                    <a:pt x="15828" y="13203"/>
                    <a:pt x="15820" y="13203"/>
                    <a:pt x="15813" y="13202"/>
                  </a:cubicBezTo>
                  <a:cubicBezTo>
                    <a:pt x="15484" y="13170"/>
                    <a:pt x="15635" y="12595"/>
                    <a:pt x="15684" y="12414"/>
                  </a:cubicBezTo>
                  <a:cubicBezTo>
                    <a:pt x="15834" y="11822"/>
                    <a:pt x="16152" y="11283"/>
                    <a:pt x="16498" y="10785"/>
                  </a:cubicBezTo>
                  <a:cubicBezTo>
                    <a:pt x="16860" y="10261"/>
                    <a:pt x="17280" y="9773"/>
                    <a:pt x="17730" y="9321"/>
                  </a:cubicBezTo>
                  <a:close/>
                  <a:moveTo>
                    <a:pt x="9482" y="12161"/>
                  </a:moveTo>
                  <a:lnTo>
                    <a:pt x="9482" y="12161"/>
                  </a:lnTo>
                  <a:cubicBezTo>
                    <a:pt x="9521" y="12172"/>
                    <a:pt x="9562" y="12182"/>
                    <a:pt x="9603" y="12194"/>
                  </a:cubicBezTo>
                  <a:cubicBezTo>
                    <a:pt x="9801" y="12245"/>
                    <a:pt x="9999" y="12294"/>
                    <a:pt x="10200" y="12344"/>
                  </a:cubicBezTo>
                  <a:cubicBezTo>
                    <a:pt x="10247" y="12357"/>
                    <a:pt x="10294" y="12370"/>
                    <a:pt x="10342" y="12379"/>
                  </a:cubicBezTo>
                  <a:cubicBezTo>
                    <a:pt x="10619" y="12479"/>
                    <a:pt x="10902" y="12584"/>
                    <a:pt x="11159" y="12721"/>
                  </a:cubicBezTo>
                  <a:cubicBezTo>
                    <a:pt x="11291" y="12792"/>
                    <a:pt x="11440" y="12897"/>
                    <a:pt x="11466" y="13055"/>
                  </a:cubicBezTo>
                  <a:cubicBezTo>
                    <a:pt x="11488" y="13185"/>
                    <a:pt x="11410" y="13223"/>
                    <a:pt x="11313" y="13223"/>
                  </a:cubicBezTo>
                  <a:cubicBezTo>
                    <a:pt x="11222" y="13223"/>
                    <a:pt x="11114" y="13189"/>
                    <a:pt x="11057" y="13165"/>
                  </a:cubicBezTo>
                  <a:cubicBezTo>
                    <a:pt x="10717" y="13028"/>
                    <a:pt x="10406" y="12794"/>
                    <a:pt x="10104" y="12591"/>
                  </a:cubicBezTo>
                  <a:cubicBezTo>
                    <a:pt x="10089" y="12581"/>
                    <a:pt x="10075" y="12571"/>
                    <a:pt x="10061" y="12562"/>
                  </a:cubicBezTo>
                  <a:lnTo>
                    <a:pt x="10061" y="12562"/>
                  </a:lnTo>
                  <a:cubicBezTo>
                    <a:pt x="10258" y="12656"/>
                    <a:pt x="10461" y="12743"/>
                    <a:pt x="10668" y="12812"/>
                  </a:cubicBezTo>
                  <a:cubicBezTo>
                    <a:pt x="10673" y="12814"/>
                    <a:pt x="10677" y="12814"/>
                    <a:pt x="10682" y="12814"/>
                  </a:cubicBezTo>
                  <a:cubicBezTo>
                    <a:pt x="10718" y="12814"/>
                    <a:pt x="10738" y="12764"/>
                    <a:pt x="10698" y="12744"/>
                  </a:cubicBezTo>
                  <a:cubicBezTo>
                    <a:pt x="10359" y="12584"/>
                    <a:pt x="10009" y="12450"/>
                    <a:pt x="9668" y="12293"/>
                  </a:cubicBezTo>
                  <a:cubicBezTo>
                    <a:pt x="9644" y="12276"/>
                    <a:pt x="9620" y="12260"/>
                    <a:pt x="9597" y="12243"/>
                  </a:cubicBezTo>
                  <a:cubicBezTo>
                    <a:pt x="9557" y="12216"/>
                    <a:pt x="9521" y="12189"/>
                    <a:pt x="9482" y="12161"/>
                  </a:cubicBezTo>
                  <a:close/>
                  <a:moveTo>
                    <a:pt x="18311" y="9526"/>
                  </a:moveTo>
                  <a:cubicBezTo>
                    <a:pt x="18325" y="9589"/>
                    <a:pt x="18343" y="9650"/>
                    <a:pt x="18357" y="9714"/>
                  </a:cubicBezTo>
                  <a:cubicBezTo>
                    <a:pt x="18368" y="10307"/>
                    <a:pt x="18379" y="10901"/>
                    <a:pt x="18406" y="11493"/>
                  </a:cubicBezTo>
                  <a:cubicBezTo>
                    <a:pt x="18407" y="11511"/>
                    <a:pt x="18419" y="11519"/>
                    <a:pt x="18433" y="11519"/>
                  </a:cubicBezTo>
                  <a:cubicBezTo>
                    <a:pt x="18449" y="11519"/>
                    <a:pt x="18466" y="11507"/>
                    <a:pt x="18466" y="11486"/>
                  </a:cubicBezTo>
                  <a:cubicBezTo>
                    <a:pt x="18463" y="11009"/>
                    <a:pt x="18450" y="10529"/>
                    <a:pt x="18436" y="10053"/>
                  </a:cubicBezTo>
                  <a:lnTo>
                    <a:pt x="18436" y="10053"/>
                  </a:lnTo>
                  <a:cubicBezTo>
                    <a:pt x="18629" y="10881"/>
                    <a:pt x="18814" y="11718"/>
                    <a:pt x="18899" y="12562"/>
                  </a:cubicBezTo>
                  <a:cubicBezTo>
                    <a:pt x="18911" y="12692"/>
                    <a:pt x="18919" y="12824"/>
                    <a:pt x="18911" y="12954"/>
                  </a:cubicBezTo>
                  <a:cubicBezTo>
                    <a:pt x="18907" y="13019"/>
                    <a:pt x="18903" y="13090"/>
                    <a:pt x="18886" y="13154"/>
                  </a:cubicBezTo>
                  <a:cubicBezTo>
                    <a:pt x="18873" y="13208"/>
                    <a:pt x="18847" y="13228"/>
                    <a:pt x="18817" y="13228"/>
                  </a:cubicBezTo>
                  <a:cubicBezTo>
                    <a:pt x="18774" y="13228"/>
                    <a:pt x="18722" y="13185"/>
                    <a:pt x="18692" y="13146"/>
                  </a:cubicBezTo>
                  <a:cubicBezTo>
                    <a:pt x="18541" y="12961"/>
                    <a:pt x="18470" y="12700"/>
                    <a:pt x="18418" y="12475"/>
                  </a:cubicBezTo>
                  <a:cubicBezTo>
                    <a:pt x="18301" y="11955"/>
                    <a:pt x="18294" y="11406"/>
                    <a:pt x="18287" y="10876"/>
                  </a:cubicBezTo>
                  <a:cubicBezTo>
                    <a:pt x="18280" y="10423"/>
                    <a:pt x="18294" y="9975"/>
                    <a:pt x="18311" y="9526"/>
                  </a:cubicBezTo>
                  <a:close/>
                  <a:moveTo>
                    <a:pt x="18037" y="9356"/>
                  </a:moveTo>
                  <a:cubicBezTo>
                    <a:pt x="18067" y="9357"/>
                    <a:pt x="18096" y="9357"/>
                    <a:pt x="18125" y="9359"/>
                  </a:cubicBezTo>
                  <a:lnTo>
                    <a:pt x="17758" y="10866"/>
                  </a:lnTo>
                  <a:cubicBezTo>
                    <a:pt x="17752" y="10888"/>
                    <a:pt x="17771" y="10901"/>
                    <a:pt x="17790" y="10901"/>
                  </a:cubicBezTo>
                  <a:cubicBezTo>
                    <a:pt x="17805" y="10901"/>
                    <a:pt x="17820" y="10893"/>
                    <a:pt x="17825" y="10876"/>
                  </a:cubicBezTo>
                  <a:cubicBezTo>
                    <a:pt x="17942" y="10370"/>
                    <a:pt x="18062" y="9867"/>
                    <a:pt x="18182" y="9362"/>
                  </a:cubicBezTo>
                  <a:lnTo>
                    <a:pt x="18212" y="9362"/>
                  </a:lnTo>
                  <a:cubicBezTo>
                    <a:pt x="18124" y="10436"/>
                    <a:pt x="18042" y="11521"/>
                    <a:pt x="17833" y="12578"/>
                  </a:cubicBezTo>
                  <a:cubicBezTo>
                    <a:pt x="17810" y="12690"/>
                    <a:pt x="17703" y="13278"/>
                    <a:pt x="17522" y="13278"/>
                  </a:cubicBezTo>
                  <a:cubicBezTo>
                    <a:pt x="17502" y="13278"/>
                    <a:pt x="17480" y="13271"/>
                    <a:pt x="17457" y="13253"/>
                  </a:cubicBezTo>
                  <a:cubicBezTo>
                    <a:pt x="17365" y="13184"/>
                    <a:pt x="17318" y="13001"/>
                    <a:pt x="17295" y="12897"/>
                  </a:cubicBezTo>
                  <a:cubicBezTo>
                    <a:pt x="17261" y="12754"/>
                    <a:pt x="17251" y="12606"/>
                    <a:pt x="17253" y="12459"/>
                  </a:cubicBezTo>
                  <a:cubicBezTo>
                    <a:pt x="17257" y="11924"/>
                    <a:pt x="17386" y="11395"/>
                    <a:pt x="17542" y="10887"/>
                  </a:cubicBezTo>
                  <a:cubicBezTo>
                    <a:pt x="17572" y="10788"/>
                    <a:pt x="17606" y="10687"/>
                    <a:pt x="17637" y="10589"/>
                  </a:cubicBezTo>
                  <a:cubicBezTo>
                    <a:pt x="17785" y="10182"/>
                    <a:pt x="17918" y="9770"/>
                    <a:pt x="18037" y="9356"/>
                  </a:cubicBezTo>
                  <a:close/>
                  <a:moveTo>
                    <a:pt x="18442" y="9362"/>
                  </a:moveTo>
                  <a:cubicBezTo>
                    <a:pt x="18442" y="9366"/>
                    <a:pt x="18438" y="9370"/>
                    <a:pt x="18442" y="9375"/>
                  </a:cubicBezTo>
                  <a:cubicBezTo>
                    <a:pt x="18656" y="9975"/>
                    <a:pt x="18867" y="10573"/>
                    <a:pt x="19090" y="11171"/>
                  </a:cubicBezTo>
                  <a:cubicBezTo>
                    <a:pt x="19096" y="11186"/>
                    <a:pt x="19108" y="11193"/>
                    <a:pt x="19121" y="11193"/>
                  </a:cubicBezTo>
                  <a:cubicBezTo>
                    <a:pt x="19143" y="11193"/>
                    <a:pt x="19167" y="11172"/>
                    <a:pt x="19158" y="11145"/>
                  </a:cubicBezTo>
                  <a:cubicBezTo>
                    <a:pt x="18954" y="10549"/>
                    <a:pt x="18737" y="9955"/>
                    <a:pt x="18524" y="9363"/>
                  </a:cubicBezTo>
                  <a:lnTo>
                    <a:pt x="18636" y="9363"/>
                  </a:lnTo>
                  <a:cubicBezTo>
                    <a:pt x="18826" y="9793"/>
                    <a:pt x="19018" y="10223"/>
                    <a:pt x="19222" y="10647"/>
                  </a:cubicBezTo>
                  <a:cubicBezTo>
                    <a:pt x="19453" y="11243"/>
                    <a:pt x="19649" y="11853"/>
                    <a:pt x="19821" y="12469"/>
                  </a:cubicBezTo>
                  <a:cubicBezTo>
                    <a:pt x="19879" y="12676"/>
                    <a:pt x="19943" y="12934"/>
                    <a:pt x="19835" y="13137"/>
                  </a:cubicBezTo>
                  <a:cubicBezTo>
                    <a:pt x="19804" y="13195"/>
                    <a:pt x="19738" y="13284"/>
                    <a:pt x="19661" y="13284"/>
                  </a:cubicBezTo>
                  <a:cubicBezTo>
                    <a:pt x="19653" y="13284"/>
                    <a:pt x="19645" y="13283"/>
                    <a:pt x="19636" y="13280"/>
                  </a:cubicBezTo>
                  <a:cubicBezTo>
                    <a:pt x="19574" y="13263"/>
                    <a:pt x="19537" y="13192"/>
                    <a:pt x="19510" y="13139"/>
                  </a:cubicBezTo>
                  <a:cubicBezTo>
                    <a:pt x="19439" y="13001"/>
                    <a:pt x="19387" y="12853"/>
                    <a:pt x="19336" y="12706"/>
                  </a:cubicBezTo>
                  <a:cubicBezTo>
                    <a:pt x="19144" y="12154"/>
                    <a:pt x="18978" y="11592"/>
                    <a:pt x="18825" y="11032"/>
                  </a:cubicBezTo>
                  <a:cubicBezTo>
                    <a:pt x="18672" y="10480"/>
                    <a:pt x="18537" y="9924"/>
                    <a:pt x="18413" y="9365"/>
                  </a:cubicBezTo>
                  <a:cubicBezTo>
                    <a:pt x="18421" y="9362"/>
                    <a:pt x="18430" y="9362"/>
                    <a:pt x="18442" y="9362"/>
                  </a:cubicBezTo>
                  <a:close/>
                  <a:moveTo>
                    <a:pt x="9294" y="12209"/>
                  </a:moveTo>
                  <a:lnTo>
                    <a:pt x="9294" y="12209"/>
                  </a:lnTo>
                  <a:cubicBezTo>
                    <a:pt x="9684" y="12591"/>
                    <a:pt x="10149" y="12896"/>
                    <a:pt x="10485" y="13329"/>
                  </a:cubicBezTo>
                  <a:cubicBezTo>
                    <a:pt x="10585" y="13458"/>
                    <a:pt x="10675" y="13598"/>
                    <a:pt x="10739" y="13749"/>
                  </a:cubicBezTo>
                  <a:cubicBezTo>
                    <a:pt x="10749" y="13776"/>
                    <a:pt x="10789" y="13838"/>
                    <a:pt x="10775" y="13869"/>
                  </a:cubicBezTo>
                  <a:cubicBezTo>
                    <a:pt x="10767" y="13886"/>
                    <a:pt x="10755" y="13892"/>
                    <a:pt x="10742" y="13892"/>
                  </a:cubicBezTo>
                  <a:cubicBezTo>
                    <a:pt x="10717" y="13892"/>
                    <a:pt x="10686" y="13868"/>
                    <a:pt x="10664" y="13848"/>
                  </a:cubicBezTo>
                  <a:cubicBezTo>
                    <a:pt x="10603" y="13790"/>
                    <a:pt x="10541" y="13729"/>
                    <a:pt x="10480" y="13669"/>
                  </a:cubicBezTo>
                  <a:cubicBezTo>
                    <a:pt x="10231" y="13422"/>
                    <a:pt x="10000" y="13161"/>
                    <a:pt x="9782" y="12889"/>
                  </a:cubicBezTo>
                  <a:cubicBezTo>
                    <a:pt x="9607" y="12670"/>
                    <a:pt x="9447" y="12442"/>
                    <a:pt x="9294" y="12209"/>
                  </a:cubicBezTo>
                  <a:close/>
                  <a:moveTo>
                    <a:pt x="8449" y="12099"/>
                  </a:moveTo>
                  <a:lnTo>
                    <a:pt x="8428" y="12179"/>
                  </a:lnTo>
                  <a:cubicBezTo>
                    <a:pt x="8039" y="12659"/>
                    <a:pt x="7739" y="13259"/>
                    <a:pt x="7672" y="13871"/>
                  </a:cubicBezTo>
                  <a:cubicBezTo>
                    <a:pt x="7670" y="13889"/>
                    <a:pt x="7684" y="13900"/>
                    <a:pt x="7699" y="13900"/>
                  </a:cubicBezTo>
                  <a:cubicBezTo>
                    <a:pt x="7710" y="13900"/>
                    <a:pt x="7722" y="13893"/>
                    <a:pt x="7726" y="13878"/>
                  </a:cubicBezTo>
                  <a:cubicBezTo>
                    <a:pt x="7800" y="13554"/>
                    <a:pt x="7885" y="13239"/>
                    <a:pt x="8027" y="12937"/>
                  </a:cubicBezTo>
                  <a:cubicBezTo>
                    <a:pt x="8126" y="12726"/>
                    <a:pt x="8247" y="12527"/>
                    <a:pt x="8386" y="12338"/>
                  </a:cubicBezTo>
                  <a:lnTo>
                    <a:pt x="8386" y="12338"/>
                  </a:lnTo>
                  <a:cubicBezTo>
                    <a:pt x="8322" y="12584"/>
                    <a:pt x="8259" y="12831"/>
                    <a:pt x="8187" y="13073"/>
                  </a:cubicBezTo>
                  <a:cubicBezTo>
                    <a:pt x="8075" y="13452"/>
                    <a:pt x="7958" y="13834"/>
                    <a:pt x="7810" y="14198"/>
                  </a:cubicBezTo>
                  <a:cubicBezTo>
                    <a:pt x="7774" y="14286"/>
                    <a:pt x="7733" y="14373"/>
                    <a:pt x="7688" y="14455"/>
                  </a:cubicBezTo>
                  <a:cubicBezTo>
                    <a:pt x="7663" y="14493"/>
                    <a:pt x="7641" y="14533"/>
                    <a:pt x="7612" y="14570"/>
                  </a:cubicBezTo>
                  <a:cubicBezTo>
                    <a:pt x="7595" y="14594"/>
                    <a:pt x="7571" y="14620"/>
                    <a:pt x="7548" y="14637"/>
                  </a:cubicBezTo>
                  <a:lnTo>
                    <a:pt x="7476" y="14676"/>
                  </a:lnTo>
                  <a:cubicBezTo>
                    <a:pt x="7441" y="14655"/>
                    <a:pt x="7404" y="14635"/>
                    <a:pt x="7368" y="14614"/>
                  </a:cubicBezTo>
                  <a:cubicBezTo>
                    <a:pt x="7323" y="14557"/>
                    <a:pt x="7314" y="14421"/>
                    <a:pt x="7303" y="14353"/>
                  </a:cubicBezTo>
                  <a:cubicBezTo>
                    <a:pt x="7292" y="14259"/>
                    <a:pt x="7287" y="14166"/>
                    <a:pt x="7293" y="14071"/>
                  </a:cubicBezTo>
                  <a:cubicBezTo>
                    <a:pt x="7313" y="13699"/>
                    <a:pt x="7452" y="13344"/>
                    <a:pt x="7651" y="13032"/>
                  </a:cubicBezTo>
                  <a:cubicBezTo>
                    <a:pt x="7842" y="12728"/>
                    <a:pt x="8082" y="12460"/>
                    <a:pt x="8327" y="12201"/>
                  </a:cubicBezTo>
                  <a:cubicBezTo>
                    <a:pt x="8334" y="12196"/>
                    <a:pt x="8339" y="12189"/>
                    <a:pt x="8343" y="12184"/>
                  </a:cubicBezTo>
                  <a:cubicBezTo>
                    <a:pt x="8366" y="12160"/>
                    <a:pt x="8391" y="12133"/>
                    <a:pt x="8414" y="12108"/>
                  </a:cubicBezTo>
                  <a:cubicBezTo>
                    <a:pt x="8427" y="12106"/>
                    <a:pt x="8437" y="12104"/>
                    <a:pt x="8448" y="12099"/>
                  </a:cubicBezTo>
                  <a:close/>
                  <a:moveTo>
                    <a:pt x="26498" y="14346"/>
                  </a:moveTo>
                  <a:lnTo>
                    <a:pt x="26498" y="14346"/>
                  </a:lnTo>
                  <a:cubicBezTo>
                    <a:pt x="26500" y="14354"/>
                    <a:pt x="26503" y="14364"/>
                    <a:pt x="26505" y="14371"/>
                  </a:cubicBezTo>
                  <a:cubicBezTo>
                    <a:pt x="26510" y="14390"/>
                    <a:pt x="26512" y="14410"/>
                    <a:pt x="26516" y="14430"/>
                  </a:cubicBezTo>
                  <a:cubicBezTo>
                    <a:pt x="26516" y="14440"/>
                    <a:pt x="26518" y="14449"/>
                    <a:pt x="26516" y="14459"/>
                  </a:cubicBezTo>
                  <a:cubicBezTo>
                    <a:pt x="26516" y="14478"/>
                    <a:pt x="26515" y="14493"/>
                    <a:pt x="26512" y="14509"/>
                  </a:cubicBezTo>
                  <a:cubicBezTo>
                    <a:pt x="26512" y="14509"/>
                    <a:pt x="26510" y="14516"/>
                    <a:pt x="26510" y="14522"/>
                  </a:cubicBezTo>
                  <a:cubicBezTo>
                    <a:pt x="26509" y="14529"/>
                    <a:pt x="26505" y="14543"/>
                    <a:pt x="26505" y="14547"/>
                  </a:cubicBezTo>
                  <a:cubicBezTo>
                    <a:pt x="26502" y="14563"/>
                    <a:pt x="26495" y="14579"/>
                    <a:pt x="26489" y="14594"/>
                  </a:cubicBezTo>
                  <a:cubicBezTo>
                    <a:pt x="26488" y="14598"/>
                    <a:pt x="26489" y="14597"/>
                    <a:pt x="26488" y="14598"/>
                  </a:cubicBezTo>
                  <a:cubicBezTo>
                    <a:pt x="26488" y="14599"/>
                    <a:pt x="26488" y="14599"/>
                    <a:pt x="26488" y="14599"/>
                  </a:cubicBezTo>
                  <a:cubicBezTo>
                    <a:pt x="26487" y="14599"/>
                    <a:pt x="26487" y="14599"/>
                    <a:pt x="26486" y="14600"/>
                  </a:cubicBezTo>
                  <a:cubicBezTo>
                    <a:pt x="26482" y="14606"/>
                    <a:pt x="26479" y="14613"/>
                    <a:pt x="26475" y="14618"/>
                  </a:cubicBezTo>
                  <a:cubicBezTo>
                    <a:pt x="26464" y="14634"/>
                    <a:pt x="26454" y="14649"/>
                    <a:pt x="26441" y="14665"/>
                  </a:cubicBezTo>
                  <a:lnTo>
                    <a:pt x="26413" y="14693"/>
                  </a:lnTo>
                  <a:cubicBezTo>
                    <a:pt x="26407" y="14698"/>
                    <a:pt x="26403" y="14703"/>
                    <a:pt x="26397" y="14706"/>
                  </a:cubicBezTo>
                  <a:cubicBezTo>
                    <a:pt x="26395" y="14708"/>
                    <a:pt x="26386" y="14713"/>
                    <a:pt x="26383" y="14718"/>
                  </a:cubicBezTo>
                  <a:cubicBezTo>
                    <a:pt x="26370" y="14725"/>
                    <a:pt x="26360" y="14730"/>
                    <a:pt x="26347" y="14739"/>
                  </a:cubicBezTo>
                  <a:cubicBezTo>
                    <a:pt x="26334" y="14746"/>
                    <a:pt x="26323" y="14750"/>
                    <a:pt x="26310" y="14756"/>
                  </a:cubicBezTo>
                  <a:cubicBezTo>
                    <a:pt x="26305" y="14757"/>
                    <a:pt x="26296" y="14762"/>
                    <a:pt x="26295" y="14762"/>
                  </a:cubicBezTo>
                  <a:cubicBezTo>
                    <a:pt x="26285" y="14764"/>
                    <a:pt x="26275" y="14766"/>
                    <a:pt x="26264" y="14770"/>
                  </a:cubicBezTo>
                  <a:cubicBezTo>
                    <a:pt x="26247" y="14774"/>
                    <a:pt x="26227" y="14776"/>
                    <a:pt x="26208" y="14780"/>
                  </a:cubicBezTo>
                  <a:lnTo>
                    <a:pt x="26173" y="14780"/>
                  </a:lnTo>
                  <a:cubicBezTo>
                    <a:pt x="26157" y="14780"/>
                    <a:pt x="26140" y="14780"/>
                    <a:pt x="26123" y="14779"/>
                  </a:cubicBezTo>
                  <a:cubicBezTo>
                    <a:pt x="26123" y="14779"/>
                    <a:pt x="26119" y="14779"/>
                    <a:pt x="26113" y="14777"/>
                  </a:cubicBezTo>
                  <a:cubicBezTo>
                    <a:pt x="26109" y="14776"/>
                    <a:pt x="26090" y="14772"/>
                    <a:pt x="26086" y="14772"/>
                  </a:cubicBezTo>
                  <a:cubicBezTo>
                    <a:pt x="26071" y="14769"/>
                    <a:pt x="26055" y="14763"/>
                    <a:pt x="26038" y="14756"/>
                  </a:cubicBezTo>
                  <a:cubicBezTo>
                    <a:pt x="26037" y="14756"/>
                    <a:pt x="26031" y="14753"/>
                    <a:pt x="26028" y="14750"/>
                  </a:cubicBezTo>
                  <a:cubicBezTo>
                    <a:pt x="26248" y="14743"/>
                    <a:pt x="26486" y="14615"/>
                    <a:pt x="26502" y="14386"/>
                  </a:cubicBezTo>
                  <a:cubicBezTo>
                    <a:pt x="26502" y="14373"/>
                    <a:pt x="26500" y="14360"/>
                    <a:pt x="26498" y="14346"/>
                  </a:cubicBezTo>
                  <a:close/>
                  <a:moveTo>
                    <a:pt x="9030" y="12003"/>
                  </a:moveTo>
                  <a:cubicBezTo>
                    <a:pt x="9103" y="12140"/>
                    <a:pt x="9186" y="12274"/>
                    <a:pt x="9271" y="12408"/>
                  </a:cubicBezTo>
                  <a:cubicBezTo>
                    <a:pt x="9406" y="12717"/>
                    <a:pt x="9535" y="13026"/>
                    <a:pt x="9654" y="13340"/>
                  </a:cubicBezTo>
                  <a:cubicBezTo>
                    <a:pt x="9659" y="13353"/>
                    <a:pt x="9670" y="13358"/>
                    <a:pt x="9680" y="13358"/>
                  </a:cubicBezTo>
                  <a:cubicBezTo>
                    <a:pt x="9699" y="13358"/>
                    <a:pt x="9718" y="13341"/>
                    <a:pt x="9709" y="13319"/>
                  </a:cubicBezTo>
                  <a:cubicBezTo>
                    <a:pt x="9624" y="13099"/>
                    <a:pt x="9532" y="12883"/>
                    <a:pt x="9435" y="12669"/>
                  </a:cubicBezTo>
                  <a:lnTo>
                    <a:pt x="9435" y="12669"/>
                  </a:lnTo>
                  <a:cubicBezTo>
                    <a:pt x="9792" y="13215"/>
                    <a:pt x="10165" y="13754"/>
                    <a:pt x="10345" y="14383"/>
                  </a:cubicBezTo>
                  <a:cubicBezTo>
                    <a:pt x="10412" y="14608"/>
                    <a:pt x="10451" y="14847"/>
                    <a:pt x="10447" y="15082"/>
                  </a:cubicBezTo>
                  <a:cubicBezTo>
                    <a:pt x="10447" y="15101"/>
                    <a:pt x="10450" y="15152"/>
                    <a:pt x="10441" y="15163"/>
                  </a:cubicBezTo>
                  <a:cubicBezTo>
                    <a:pt x="10433" y="15174"/>
                    <a:pt x="10418" y="15178"/>
                    <a:pt x="10400" y="15178"/>
                  </a:cubicBezTo>
                  <a:cubicBezTo>
                    <a:pt x="10372" y="15178"/>
                    <a:pt x="10338" y="15168"/>
                    <a:pt x="10324" y="15162"/>
                  </a:cubicBezTo>
                  <a:cubicBezTo>
                    <a:pt x="10278" y="15143"/>
                    <a:pt x="10236" y="15096"/>
                    <a:pt x="10200" y="15062"/>
                  </a:cubicBezTo>
                  <a:cubicBezTo>
                    <a:pt x="10125" y="14989"/>
                    <a:pt x="10065" y="14898"/>
                    <a:pt x="10011" y="14807"/>
                  </a:cubicBezTo>
                  <a:cubicBezTo>
                    <a:pt x="9770" y="14403"/>
                    <a:pt x="9606" y="13956"/>
                    <a:pt x="9444" y="13514"/>
                  </a:cubicBezTo>
                  <a:cubicBezTo>
                    <a:pt x="9264" y="13018"/>
                    <a:pt x="9102" y="12517"/>
                    <a:pt x="8952" y="12012"/>
                  </a:cubicBezTo>
                  <a:cubicBezTo>
                    <a:pt x="8980" y="12009"/>
                    <a:pt x="9004" y="12005"/>
                    <a:pt x="9030" y="12003"/>
                  </a:cubicBezTo>
                  <a:close/>
                  <a:moveTo>
                    <a:pt x="8845" y="12023"/>
                  </a:moveTo>
                  <a:cubicBezTo>
                    <a:pt x="8945" y="12459"/>
                    <a:pt x="9031" y="12899"/>
                    <a:pt x="9106" y="13341"/>
                  </a:cubicBezTo>
                  <a:cubicBezTo>
                    <a:pt x="9180" y="13788"/>
                    <a:pt x="9267" y="14247"/>
                    <a:pt x="9286" y="14703"/>
                  </a:cubicBezTo>
                  <a:cubicBezTo>
                    <a:pt x="9294" y="14855"/>
                    <a:pt x="9309" y="15228"/>
                    <a:pt x="9103" y="15271"/>
                  </a:cubicBezTo>
                  <a:cubicBezTo>
                    <a:pt x="9093" y="15273"/>
                    <a:pt x="9083" y="15274"/>
                    <a:pt x="9073" y="15274"/>
                  </a:cubicBezTo>
                  <a:cubicBezTo>
                    <a:pt x="8901" y="15274"/>
                    <a:pt x="8845" y="14932"/>
                    <a:pt x="8820" y="14813"/>
                  </a:cubicBezTo>
                  <a:cubicBezTo>
                    <a:pt x="8726" y="14366"/>
                    <a:pt x="8746" y="13899"/>
                    <a:pt x="8754" y="13444"/>
                  </a:cubicBezTo>
                  <a:cubicBezTo>
                    <a:pt x="8763" y="12973"/>
                    <a:pt x="8780" y="12500"/>
                    <a:pt x="8796" y="12029"/>
                  </a:cubicBezTo>
                  <a:cubicBezTo>
                    <a:pt x="8811" y="12026"/>
                    <a:pt x="8830" y="12025"/>
                    <a:pt x="8845" y="12023"/>
                  </a:cubicBezTo>
                  <a:close/>
                  <a:moveTo>
                    <a:pt x="8607" y="12052"/>
                  </a:moveTo>
                  <a:cubicBezTo>
                    <a:pt x="8584" y="12277"/>
                    <a:pt x="8598" y="12513"/>
                    <a:pt x="8597" y="12736"/>
                  </a:cubicBezTo>
                  <a:cubicBezTo>
                    <a:pt x="8596" y="12991"/>
                    <a:pt x="8596" y="13246"/>
                    <a:pt x="8596" y="13502"/>
                  </a:cubicBezTo>
                  <a:cubicBezTo>
                    <a:pt x="8593" y="13986"/>
                    <a:pt x="8614" y="14481"/>
                    <a:pt x="8574" y="14966"/>
                  </a:cubicBezTo>
                  <a:cubicBezTo>
                    <a:pt x="8564" y="15068"/>
                    <a:pt x="8550" y="15172"/>
                    <a:pt x="8520" y="15271"/>
                  </a:cubicBezTo>
                  <a:cubicBezTo>
                    <a:pt x="8489" y="15374"/>
                    <a:pt x="8428" y="15545"/>
                    <a:pt x="8319" y="15594"/>
                  </a:cubicBezTo>
                  <a:cubicBezTo>
                    <a:pt x="8297" y="15604"/>
                    <a:pt x="8276" y="15609"/>
                    <a:pt x="8257" y="15609"/>
                  </a:cubicBezTo>
                  <a:cubicBezTo>
                    <a:pt x="8051" y="15609"/>
                    <a:pt x="7968" y="15111"/>
                    <a:pt x="7960" y="14977"/>
                  </a:cubicBezTo>
                  <a:cubicBezTo>
                    <a:pt x="7933" y="14515"/>
                    <a:pt x="8071" y="14038"/>
                    <a:pt x="8166" y="13590"/>
                  </a:cubicBezTo>
                  <a:cubicBezTo>
                    <a:pt x="8217" y="13350"/>
                    <a:pt x="8272" y="13110"/>
                    <a:pt x="8329" y="12873"/>
                  </a:cubicBezTo>
                  <a:cubicBezTo>
                    <a:pt x="8397" y="12652"/>
                    <a:pt x="8456" y="12431"/>
                    <a:pt x="8505" y="12208"/>
                  </a:cubicBezTo>
                  <a:cubicBezTo>
                    <a:pt x="8506" y="12199"/>
                    <a:pt x="8510" y="12189"/>
                    <a:pt x="8512" y="12181"/>
                  </a:cubicBezTo>
                  <a:cubicBezTo>
                    <a:pt x="8532" y="12158"/>
                    <a:pt x="8549" y="12133"/>
                    <a:pt x="8569" y="12110"/>
                  </a:cubicBezTo>
                  <a:cubicBezTo>
                    <a:pt x="8588" y="12089"/>
                    <a:pt x="8569" y="12064"/>
                    <a:pt x="8547" y="12060"/>
                  </a:cubicBezTo>
                  <a:lnTo>
                    <a:pt x="8547" y="12059"/>
                  </a:lnTo>
                  <a:cubicBezTo>
                    <a:pt x="8567" y="12057"/>
                    <a:pt x="8588" y="12053"/>
                    <a:pt x="8607" y="12052"/>
                  </a:cubicBezTo>
                  <a:close/>
                  <a:moveTo>
                    <a:pt x="191" y="8804"/>
                  </a:moveTo>
                  <a:lnTo>
                    <a:pt x="191" y="8804"/>
                  </a:lnTo>
                  <a:cubicBezTo>
                    <a:pt x="1329" y="9282"/>
                    <a:pt x="2340" y="10038"/>
                    <a:pt x="3072" y="11033"/>
                  </a:cubicBezTo>
                  <a:cubicBezTo>
                    <a:pt x="3899" y="12155"/>
                    <a:pt x="4322" y="13563"/>
                    <a:pt x="4229" y="14950"/>
                  </a:cubicBezTo>
                  <a:cubicBezTo>
                    <a:pt x="4194" y="15445"/>
                    <a:pt x="4098" y="15932"/>
                    <a:pt x="3973" y="16413"/>
                  </a:cubicBezTo>
                  <a:cubicBezTo>
                    <a:pt x="4034" y="16027"/>
                    <a:pt x="4077" y="15640"/>
                    <a:pt x="4092" y="15250"/>
                  </a:cubicBezTo>
                  <a:cubicBezTo>
                    <a:pt x="4093" y="15227"/>
                    <a:pt x="4075" y="15214"/>
                    <a:pt x="4058" y="15214"/>
                  </a:cubicBezTo>
                  <a:cubicBezTo>
                    <a:pt x="4044" y="15214"/>
                    <a:pt x="4032" y="15222"/>
                    <a:pt x="4030" y="15240"/>
                  </a:cubicBezTo>
                  <a:cubicBezTo>
                    <a:pt x="3987" y="15763"/>
                    <a:pt x="3932" y="16283"/>
                    <a:pt x="3843" y="16800"/>
                  </a:cubicBezTo>
                  <a:cubicBezTo>
                    <a:pt x="3838" y="16817"/>
                    <a:pt x="3847" y="16826"/>
                    <a:pt x="3860" y="16832"/>
                  </a:cubicBezTo>
                  <a:lnTo>
                    <a:pt x="3844" y="16884"/>
                  </a:lnTo>
                  <a:cubicBezTo>
                    <a:pt x="3833" y="16769"/>
                    <a:pt x="3821" y="16651"/>
                    <a:pt x="3807" y="16536"/>
                  </a:cubicBezTo>
                  <a:cubicBezTo>
                    <a:pt x="3801" y="16492"/>
                    <a:pt x="3800" y="16446"/>
                    <a:pt x="3796" y="16402"/>
                  </a:cubicBezTo>
                  <a:cubicBezTo>
                    <a:pt x="3675" y="15252"/>
                    <a:pt x="3357" y="14126"/>
                    <a:pt x="2859" y="13082"/>
                  </a:cubicBezTo>
                  <a:cubicBezTo>
                    <a:pt x="2808" y="12974"/>
                    <a:pt x="2753" y="12865"/>
                    <a:pt x="2696" y="12757"/>
                  </a:cubicBezTo>
                  <a:cubicBezTo>
                    <a:pt x="2596" y="12527"/>
                    <a:pt x="2491" y="12294"/>
                    <a:pt x="2364" y="12076"/>
                  </a:cubicBezTo>
                  <a:cubicBezTo>
                    <a:pt x="2290" y="11948"/>
                    <a:pt x="2198" y="11832"/>
                    <a:pt x="2090" y="11734"/>
                  </a:cubicBezTo>
                  <a:cubicBezTo>
                    <a:pt x="2017" y="11628"/>
                    <a:pt x="1944" y="11523"/>
                    <a:pt x="1866" y="11422"/>
                  </a:cubicBezTo>
                  <a:cubicBezTo>
                    <a:pt x="1839" y="11386"/>
                    <a:pt x="1806" y="11371"/>
                    <a:pt x="1774" y="11371"/>
                  </a:cubicBezTo>
                  <a:cubicBezTo>
                    <a:pt x="1679" y="11371"/>
                    <a:pt x="1587" y="11500"/>
                    <a:pt x="1665" y="11603"/>
                  </a:cubicBezTo>
                  <a:cubicBezTo>
                    <a:pt x="2001" y="12057"/>
                    <a:pt x="2312" y="12520"/>
                    <a:pt x="2570" y="13024"/>
                  </a:cubicBezTo>
                  <a:cubicBezTo>
                    <a:pt x="2759" y="13387"/>
                    <a:pt x="2922" y="13763"/>
                    <a:pt x="3064" y="14146"/>
                  </a:cubicBezTo>
                  <a:cubicBezTo>
                    <a:pt x="3099" y="14261"/>
                    <a:pt x="3133" y="14379"/>
                    <a:pt x="3164" y="14493"/>
                  </a:cubicBezTo>
                  <a:cubicBezTo>
                    <a:pt x="3332" y="15095"/>
                    <a:pt x="3464" y="15706"/>
                    <a:pt x="3552" y="16324"/>
                  </a:cubicBezTo>
                  <a:cubicBezTo>
                    <a:pt x="3504" y="16190"/>
                    <a:pt x="3454" y="16058"/>
                    <a:pt x="3406" y="15926"/>
                  </a:cubicBezTo>
                  <a:cubicBezTo>
                    <a:pt x="3296" y="15623"/>
                    <a:pt x="3184" y="15319"/>
                    <a:pt x="3078" y="15017"/>
                  </a:cubicBezTo>
                  <a:cubicBezTo>
                    <a:pt x="3071" y="14997"/>
                    <a:pt x="3055" y="14989"/>
                    <a:pt x="3039" y="14989"/>
                  </a:cubicBezTo>
                  <a:cubicBezTo>
                    <a:pt x="3011" y="14989"/>
                    <a:pt x="2982" y="15015"/>
                    <a:pt x="2994" y="15048"/>
                  </a:cubicBezTo>
                  <a:cubicBezTo>
                    <a:pt x="3101" y="15346"/>
                    <a:pt x="3201" y="15648"/>
                    <a:pt x="3303" y="15948"/>
                  </a:cubicBezTo>
                  <a:cubicBezTo>
                    <a:pt x="3396" y="16221"/>
                    <a:pt x="3481" y="16502"/>
                    <a:pt x="3603" y="16768"/>
                  </a:cubicBezTo>
                  <a:cubicBezTo>
                    <a:pt x="3611" y="16854"/>
                    <a:pt x="3624" y="16941"/>
                    <a:pt x="3631" y="17027"/>
                  </a:cubicBezTo>
                  <a:cubicBezTo>
                    <a:pt x="3085" y="16172"/>
                    <a:pt x="2261" y="15526"/>
                    <a:pt x="1625" y="14733"/>
                  </a:cubicBezTo>
                  <a:cubicBezTo>
                    <a:pt x="797" y="13699"/>
                    <a:pt x="430" y="12406"/>
                    <a:pt x="289" y="11111"/>
                  </a:cubicBezTo>
                  <a:cubicBezTo>
                    <a:pt x="203" y="10345"/>
                    <a:pt x="194" y="9576"/>
                    <a:pt x="191" y="8804"/>
                  </a:cubicBezTo>
                  <a:close/>
                  <a:moveTo>
                    <a:pt x="15151" y="1"/>
                  </a:moveTo>
                  <a:cubicBezTo>
                    <a:pt x="15132" y="1"/>
                    <a:pt x="15111" y="7"/>
                    <a:pt x="15094" y="21"/>
                  </a:cubicBezTo>
                  <a:cubicBezTo>
                    <a:pt x="13819" y="970"/>
                    <a:pt x="12484" y="2045"/>
                    <a:pt x="12194" y="3695"/>
                  </a:cubicBezTo>
                  <a:cubicBezTo>
                    <a:pt x="12152" y="3928"/>
                    <a:pt x="12131" y="4163"/>
                    <a:pt x="12133" y="4399"/>
                  </a:cubicBezTo>
                  <a:cubicBezTo>
                    <a:pt x="12135" y="4599"/>
                    <a:pt x="12147" y="4812"/>
                    <a:pt x="12220" y="5002"/>
                  </a:cubicBezTo>
                  <a:cubicBezTo>
                    <a:pt x="12059" y="5172"/>
                    <a:pt x="11891" y="5335"/>
                    <a:pt x="11714" y="5488"/>
                  </a:cubicBezTo>
                  <a:cubicBezTo>
                    <a:pt x="11643" y="5548"/>
                    <a:pt x="11572" y="5606"/>
                    <a:pt x="11500" y="5666"/>
                  </a:cubicBezTo>
                  <a:cubicBezTo>
                    <a:pt x="10414" y="6100"/>
                    <a:pt x="9404" y="6717"/>
                    <a:pt x="8512" y="7483"/>
                  </a:cubicBezTo>
                  <a:cubicBezTo>
                    <a:pt x="7747" y="8142"/>
                    <a:pt x="7073" y="8902"/>
                    <a:pt x="6514" y="9739"/>
                  </a:cubicBezTo>
                  <a:cubicBezTo>
                    <a:pt x="6531" y="9675"/>
                    <a:pt x="6547" y="9611"/>
                    <a:pt x="6561" y="9548"/>
                  </a:cubicBezTo>
                  <a:cubicBezTo>
                    <a:pt x="6618" y="9305"/>
                    <a:pt x="6662" y="9058"/>
                    <a:pt x="6696" y="8810"/>
                  </a:cubicBezTo>
                  <a:cubicBezTo>
                    <a:pt x="7306" y="7986"/>
                    <a:pt x="7661" y="6964"/>
                    <a:pt x="7744" y="5950"/>
                  </a:cubicBezTo>
                  <a:cubicBezTo>
                    <a:pt x="7836" y="4822"/>
                    <a:pt x="7567" y="3711"/>
                    <a:pt x="7053" y="2708"/>
                  </a:cubicBezTo>
                  <a:cubicBezTo>
                    <a:pt x="6754" y="2119"/>
                    <a:pt x="6382" y="1560"/>
                    <a:pt x="5967" y="1045"/>
                  </a:cubicBezTo>
                  <a:cubicBezTo>
                    <a:pt x="5952" y="1027"/>
                    <a:pt x="5931" y="1019"/>
                    <a:pt x="5911" y="1019"/>
                  </a:cubicBezTo>
                  <a:cubicBezTo>
                    <a:pt x="5876" y="1019"/>
                    <a:pt x="5841" y="1041"/>
                    <a:pt x="5830" y="1076"/>
                  </a:cubicBezTo>
                  <a:cubicBezTo>
                    <a:pt x="5500" y="2163"/>
                    <a:pt x="5223" y="3268"/>
                    <a:pt x="5166" y="4406"/>
                  </a:cubicBezTo>
                  <a:cubicBezTo>
                    <a:pt x="5115" y="5462"/>
                    <a:pt x="5256" y="6528"/>
                    <a:pt x="5659" y="7512"/>
                  </a:cubicBezTo>
                  <a:cubicBezTo>
                    <a:pt x="5853" y="7987"/>
                    <a:pt x="6114" y="8442"/>
                    <a:pt x="6446" y="8838"/>
                  </a:cubicBezTo>
                  <a:cubicBezTo>
                    <a:pt x="6405" y="8895"/>
                    <a:pt x="6439" y="8950"/>
                    <a:pt x="6490" y="8969"/>
                  </a:cubicBezTo>
                  <a:cubicBezTo>
                    <a:pt x="6470" y="9095"/>
                    <a:pt x="6449" y="9223"/>
                    <a:pt x="6425" y="9349"/>
                  </a:cubicBezTo>
                  <a:cubicBezTo>
                    <a:pt x="6382" y="9562"/>
                    <a:pt x="6333" y="9770"/>
                    <a:pt x="6277" y="9980"/>
                  </a:cubicBezTo>
                  <a:cubicBezTo>
                    <a:pt x="6256" y="10061"/>
                    <a:pt x="6233" y="10142"/>
                    <a:pt x="6209" y="10222"/>
                  </a:cubicBezTo>
                  <a:cubicBezTo>
                    <a:pt x="5765" y="10968"/>
                    <a:pt x="5408" y="11764"/>
                    <a:pt x="5158" y="12597"/>
                  </a:cubicBezTo>
                  <a:cubicBezTo>
                    <a:pt x="4729" y="14025"/>
                    <a:pt x="4661" y="15542"/>
                    <a:pt x="4404" y="17009"/>
                  </a:cubicBezTo>
                  <a:cubicBezTo>
                    <a:pt x="4292" y="17498"/>
                    <a:pt x="4158" y="17981"/>
                    <a:pt x="3980" y="18453"/>
                  </a:cubicBezTo>
                  <a:cubicBezTo>
                    <a:pt x="3935" y="18579"/>
                    <a:pt x="3885" y="18704"/>
                    <a:pt x="3833" y="18828"/>
                  </a:cubicBezTo>
                  <a:cubicBezTo>
                    <a:pt x="3882" y="18351"/>
                    <a:pt x="3895" y="17872"/>
                    <a:pt x="3875" y="17393"/>
                  </a:cubicBezTo>
                  <a:cubicBezTo>
                    <a:pt x="4091" y="16683"/>
                    <a:pt x="4308" y="15969"/>
                    <a:pt x="4399" y="15230"/>
                  </a:cubicBezTo>
                  <a:cubicBezTo>
                    <a:pt x="4485" y="14513"/>
                    <a:pt x="4433" y="13783"/>
                    <a:pt x="4255" y="13083"/>
                  </a:cubicBezTo>
                  <a:cubicBezTo>
                    <a:pt x="3915" y="11744"/>
                    <a:pt x="3129" y="10559"/>
                    <a:pt x="2056" y="9689"/>
                  </a:cubicBezTo>
                  <a:cubicBezTo>
                    <a:pt x="1478" y="9218"/>
                    <a:pt x="822" y="8842"/>
                    <a:pt x="123" y="8579"/>
                  </a:cubicBezTo>
                  <a:cubicBezTo>
                    <a:pt x="114" y="8575"/>
                    <a:pt x="104" y="8573"/>
                    <a:pt x="95" y="8573"/>
                  </a:cubicBezTo>
                  <a:cubicBezTo>
                    <a:pt x="48" y="8573"/>
                    <a:pt x="1" y="8615"/>
                    <a:pt x="1" y="8664"/>
                  </a:cubicBezTo>
                  <a:cubicBezTo>
                    <a:pt x="28" y="10058"/>
                    <a:pt x="45" y="11480"/>
                    <a:pt x="460" y="12826"/>
                  </a:cubicBezTo>
                  <a:cubicBezTo>
                    <a:pt x="652" y="13446"/>
                    <a:pt x="924" y="14042"/>
                    <a:pt x="1304" y="14573"/>
                  </a:cubicBezTo>
                  <a:cubicBezTo>
                    <a:pt x="1651" y="15057"/>
                    <a:pt x="2076" y="15477"/>
                    <a:pt x="2491" y="15898"/>
                  </a:cubicBezTo>
                  <a:cubicBezTo>
                    <a:pt x="2903" y="16318"/>
                    <a:pt x="3318" y="16754"/>
                    <a:pt x="3641" y="17247"/>
                  </a:cubicBezTo>
                  <a:cubicBezTo>
                    <a:pt x="3653" y="17447"/>
                    <a:pt x="3661" y="17650"/>
                    <a:pt x="3660" y="17852"/>
                  </a:cubicBezTo>
                  <a:cubicBezTo>
                    <a:pt x="3658" y="18426"/>
                    <a:pt x="3601" y="18999"/>
                    <a:pt x="3491" y="19564"/>
                  </a:cubicBezTo>
                  <a:cubicBezTo>
                    <a:pt x="3447" y="19644"/>
                    <a:pt x="3404" y="19724"/>
                    <a:pt x="3374" y="19810"/>
                  </a:cubicBezTo>
                  <a:cubicBezTo>
                    <a:pt x="3350" y="19878"/>
                    <a:pt x="3391" y="19927"/>
                    <a:pt x="3445" y="19944"/>
                  </a:cubicBezTo>
                  <a:cubicBezTo>
                    <a:pt x="3453" y="19959"/>
                    <a:pt x="3468" y="19968"/>
                    <a:pt x="3484" y="19968"/>
                  </a:cubicBezTo>
                  <a:cubicBezTo>
                    <a:pt x="3495" y="19968"/>
                    <a:pt x="3507" y="19963"/>
                    <a:pt x="3516" y="19950"/>
                  </a:cubicBezTo>
                  <a:cubicBezTo>
                    <a:pt x="3518" y="19949"/>
                    <a:pt x="3518" y="19947"/>
                    <a:pt x="3519" y="19944"/>
                  </a:cubicBezTo>
                  <a:cubicBezTo>
                    <a:pt x="3540" y="19937"/>
                    <a:pt x="3560" y="19926"/>
                    <a:pt x="3574" y="19906"/>
                  </a:cubicBezTo>
                  <a:cubicBezTo>
                    <a:pt x="3577" y="19900"/>
                    <a:pt x="3580" y="19895"/>
                    <a:pt x="3583" y="19890"/>
                  </a:cubicBezTo>
                  <a:cubicBezTo>
                    <a:pt x="3624" y="19888"/>
                    <a:pt x="3662" y="19865"/>
                    <a:pt x="3675" y="19812"/>
                  </a:cubicBezTo>
                  <a:cubicBezTo>
                    <a:pt x="3684" y="19767"/>
                    <a:pt x="3691" y="19724"/>
                    <a:pt x="3701" y="19680"/>
                  </a:cubicBezTo>
                  <a:cubicBezTo>
                    <a:pt x="3715" y="19651"/>
                    <a:pt x="3729" y="19622"/>
                    <a:pt x="3740" y="19592"/>
                  </a:cubicBezTo>
                  <a:cubicBezTo>
                    <a:pt x="4112" y="18943"/>
                    <a:pt x="4332" y="18216"/>
                    <a:pt x="4490" y="17483"/>
                  </a:cubicBezTo>
                  <a:cubicBezTo>
                    <a:pt x="4495" y="17462"/>
                    <a:pt x="4502" y="17440"/>
                    <a:pt x="4507" y="17419"/>
                  </a:cubicBezTo>
                  <a:cubicBezTo>
                    <a:pt x="4736" y="16510"/>
                    <a:pt x="4850" y="15570"/>
                    <a:pt x="4963" y="14638"/>
                  </a:cubicBezTo>
                  <a:cubicBezTo>
                    <a:pt x="4988" y="14442"/>
                    <a:pt x="5010" y="14244"/>
                    <a:pt x="5034" y="14045"/>
                  </a:cubicBezTo>
                  <a:cubicBezTo>
                    <a:pt x="5063" y="13889"/>
                    <a:pt x="5093" y="13730"/>
                    <a:pt x="5124" y="13574"/>
                  </a:cubicBezTo>
                  <a:cubicBezTo>
                    <a:pt x="5406" y="12233"/>
                    <a:pt x="5952" y="10964"/>
                    <a:pt x="6713" y="9831"/>
                  </a:cubicBezTo>
                  <a:cubicBezTo>
                    <a:pt x="6882" y="9778"/>
                    <a:pt x="7040" y="9737"/>
                    <a:pt x="7214" y="9737"/>
                  </a:cubicBezTo>
                  <a:cubicBezTo>
                    <a:pt x="7264" y="9737"/>
                    <a:pt x="7315" y="9740"/>
                    <a:pt x="7368" y="9748"/>
                  </a:cubicBezTo>
                  <a:cubicBezTo>
                    <a:pt x="7645" y="9789"/>
                    <a:pt x="7889" y="9926"/>
                    <a:pt x="8078" y="10131"/>
                  </a:cubicBezTo>
                  <a:cubicBezTo>
                    <a:pt x="8369" y="10446"/>
                    <a:pt x="8543" y="10853"/>
                    <a:pt x="8688" y="11260"/>
                  </a:cubicBezTo>
                  <a:cubicBezTo>
                    <a:pt x="8620" y="11297"/>
                    <a:pt x="8561" y="11352"/>
                    <a:pt x="8515" y="11416"/>
                  </a:cubicBezTo>
                  <a:cubicBezTo>
                    <a:pt x="8493" y="11435"/>
                    <a:pt x="8475" y="11453"/>
                    <a:pt x="8458" y="11474"/>
                  </a:cubicBezTo>
                  <a:cubicBezTo>
                    <a:pt x="8387" y="11562"/>
                    <a:pt x="8343" y="11670"/>
                    <a:pt x="8315" y="11778"/>
                  </a:cubicBezTo>
                  <a:cubicBezTo>
                    <a:pt x="8300" y="11836"/>
                    <a:pt x="8276" y="11934"/>
                    <a:pt x="8288" y="12009"/>
                  </a:cubicBezTo>
                  <a:cubicBezTo>
                    <a:pt x="8143" y="11982"/>
                    <a:pt x="7997" y="11966"/>
                    <a:pt x="7852" y="11966"/>
                  </a:cubicBezTo>
                  <a:cubicBezTo>
                    <a:pt x="7534" y="11966"/>
                    <a:pt x="7223" y="12041"/>
                    <a:pt x="6944" y="12229"/>
                  </a:cubicBezTo>
                  <a:cubicBezTo>
                    <a:pt x="6855" y="12287"/>
                    <a:pt x="6474" y="12558"/>
                    <a:pt x="6642" y="12683"/>
                  </a:cubicBezTo>
                  <a:cubicBezTo>
                    <a:pt x="6687" y="12716"/>
                    <a:pt x="6756" y="12726"/>
                    <a:pt x="6823" y="12726"/>
                  </a:cubicBezTo>
                  <a:cubicBezTo>
                    <a:pt x="6878" y="12726"/>
                    <a:pt x="6933" y="12719"/>
                    <a:pt x="6975" y="12714"/>
                  </a:cubicBezTo>
                  <a:cubicBezTo>
                    <a:pt x="7114" y="12700"/>
                    <a:pt x="7249" y="12658"/>
                    <a:pt x="7378" y="12605"/>
                  </a:cubicBezTo>
                  <a:cubicBezTo>
                    <a:pt x="7663" y="12489"/>
                    <a:pt x="7922" y="12314"/>
                    <a:pt x="8220" y="12232"/>
                  </a:cubicBezTo>
                  <a:lnTo>
                    <a:pt x="8220" y="12232"/>
                  </a:lnTo>
                  <a:cubicBezTo>
                    <a:pt x="7719" y="12757"/>
                    <a:pt x="7243" y="13354"/>
                    <a:pt x="7228" y="14106"/>
                  </a:cubicBezTo>
                  <a:cubicBezTo>
                    <a:pt x="7224" y="14276"/>
                    <a:pt x="7235" y="14489"/>
                    <a:pt x="7313" y="14644"/>
                  </a:cubicBezTo>
                  <a:cubicBezTo>
                    <a:pt x="7346" y="14709"/>
                    <a:pt x="7396" y="14737"/>
                    <a:pt x="7451" y="14737"/>
                  </a:cubicBezTo>
                  <a:cubicBezTo>
                    <a:pt x="7507" y="14737"/>
                    <a:pt x="7566" y="14708"/>
                    <a:pt x="7614" y="14662"/>
                  </a:cubicBezTo>
                  <a:cubicBezTo>
                    <a:pt x="7756" y="14525"/>
                    <a:pt x="7838" y="14309"/>
                    <a:pt x="7907" y="14127"/>
                  </a:cubicBezTo>
                  <a:cubicBezTo>
                    <a:pt x="7966" y="13974"/>
                    <a:pt x="8021" y="13818"/>
                    <a:pt x="8073" y="13662"/>
                  </a:cubicBezTo>
                  <a:lnTo>
                    <a:pt x="8073" y="13662"/>
                  </a:lnTo>
                  <a:cubicBezTo>
                    <a:pt x="8018" y="13905"/>
                    <a:pt x="7967" y="14149"/>
                    <a:pt x="7926" y="14396"/>
                  </a:cubicBezTo>
                  <a:cubicBezTo>
                    <a:pt x="7886" y="14631"/>
                    <a:pt x="7861" y="14875"/>
                    <a:pt x="7895" y="15113"/>
                  </a:cubicBezTo>
                  <a:cubicBezTo>
                    <a:pt x="7922" y="15294"/>
                    <a:pt x="7990" y="15549"/>
                    <a:pt x="8153" y="15655"/>
                  </a:cubicBezTo>
                  <a:cubicBezTo>
                    <a:pt x="8189" y="15679"/>
                    <a:pt x="8225" y="15689"/>
                    <a:pt x="8259" y="15689"/>
                  </a:cubicBezTo>
                  <a:cubicBezTo>
                    <a:pt x="8386" y="15689"/>
                    <a:pt x="8490" y="15544"/>
                    <a:pt x="8543" y="15435"/>
                  </a:cubicBezTo>
                  <a:cubicBezTo>
                    <a:pt x="8642" y="15230"/>
                    <a:pt x="8662" y="14997"/>
                    <a:pt x="8669" y="14772"/>
                  </a:cubicBezTo>
                  <a:cubicBezTo>
                    <a:pt x="8671" y="14719"/>
                    <a:pt x="8671" y="14667"/>
                    <a:pt x="8671" y="14614"/>
                  </a:cubicBezTo>
                  <a:cubicBezTo>
                    <a:pt x="8689" y="14745"/>
                    <a:pt x="8713" y="14875"/>
                    <a:pt x="8749" y="15003"/>
                  </a:cubicBezTo>
                  <a:cubicBezTo>
                    <a:pt x="8788" y="15145"/>
                    <a:pt x="8848" y="15331"/>
                    <a:pt x="9007" y="15382"/>
                  </a:cubicBezTo>
                  <a:cubicBezTo>
                    <a:pt x="9031" y="15389"/>
                    <a:pt x="9055" y="15393"/>
                    <a:pt x="9078" y="15393"/>
                  </a:cubicBezTo>
                  <a:cubicBezTo>
                    <a:pt x="9203" y="15393"/>
                    <a:pt x="9301" y="15284"/>
                    <a:pt x="9347" y="15170"/>
                  </a:cubicBezTo>
                  <a:cubicBezTo>
                    <a:pt x="9428" y="14967"/>
                    <a:pt x="9404" y="14723"/>
                    <a:pt x="9380" y="14513"/>
                  </a:cubicBezTo>
                  <a:cubicBezTo>
                    <a:pt x="9352" y="14258"/>
                    <a:pt x="9315" y="14003"/>
                    <a:pt x="9278" y="13749"/>
                  </a:cubicBezTo>
                  <a:cubicBezTo>
                    <a:pt x="9235" y="13465"/>
                    <a:pt x="9186" y="13181"/>
                    <a:pt x="9135" y="12897"/>
                  </a:cubicBezTo>
                  <a:lnTo>
                    <a:pt x="9135" y="12897"/>
                  </a:lnTo>
                  <a:cubicBezTo>
                    <a:pt x="9207" y="13109"/>
                    <a:pt x="9279" y="13317"/>
                    <a:pt x="9357" y="13527"/>
                  </a:cubicBezTo>
                  <a:cubicBezTo>
                    <a:pt x="9536" y="14010"/>
                    <a:pt x="9714" y="14520"/>
                    <a:pt x="10004" y="14950"/>
                  </a:cubicBezTo>
                  <a:cubicBezTo>
                    <a:pt x="10058" y="15031"/>
                    <a:pt x="10118" y="15104"/>
                    <a:pt x="10189" y="15167"/>
                  </a:cubicBezTo>
                  <a:cubicBezTo>
                    <a:pt x="10245" y="15217"/>
                    <a:pt x="10331" y="15299"/>
                    <a:pt x="10413" y="15299"/>
                  </a:cubicBezTo>
                  <a:cubicBezTo>
                    <a:pt x="10418" y="15299"/>
                    <a:pt x="10423" y="15298"/>
                    <a:pt x="10427" y="15298"/>
                  </a:cubicBezTo>
                  <a:cubicBezTo>
                    <a:pt x="10605" y="15281"/>
                    <a:pt x="10544" y="14955"/>
                    <a:pt x="10534" y="14848"/>
                  </a:cubicBezTo>
                  <a:cubicBezTo>
                    <a:pt x="10487" y="14350"/>
                    <a:pt x="10285" y="13878"/>
                    <a:pt x="10038" y="13446"/>
                  </a:cubicBezTo>
                  <a:cubicBezTo>
                    <a:pt x="9969" y="13326"/>
                    <a:pt x="9897" y="13208"/>
                    <a:pt x="9823" y="13089"/>
                  </a:cubicBezTo>
                  <a:lnTo>
                    <a:pt x="9823" y="13089"/>
                  </a:lnTo>
                  <a:cubicBezTo>
                    <a:pt x="10043" y="13353"/>
                    <a:pt x="10274" y="13607"/>
                    <a:pt x="10521" y="13848"/>
                  </a:cubicBezTo>
                  <a:cubicBezTo>
                    <a:pt x="10575" y="13900"/>
                    <a:pt x="10668" y="14019"/>
                    <a:pt x="10760" y="14019"/>
                  </a:cubicBezTo>
                  <a:cubicBezTo>
                    <a:pt x="10784" y="14019"/>
                    <a:pt x="10807" y="14011"/>
                    <a:pt x="10830" y="13993"/>
                  </a:cubicBezTo>
                  <a:cubicBezTo>
                    <a:pt x="10925" y="13915"/>
                    <a:pt x="10854" y="13759"/>
                    <a:pt x="10814" y="13672"/>
                  </a:cubicBezTo>
                  <a:cubicBezTo>
                    <a:pt x="10667" y="13336"/>
                    <a:pt x="10402" y="13062"/>
                    <a:pt x="10129" y="12821"/>
                  </a:cubicBezTo>
                  <a:cubicBezTo>
                    <a:pt x="9953" y="12666"/>
                    <a:pt x="9770" y="12523"/>
                    <a:pt x="9593" y="12371"/>
                  </a:cubicBezTo>
                  <a:lnTo>
                    <a:pt x="9593" y="12371"/>
                  </a:lnTo>
                  <a:cubicBezTo>
                    <a:pt x="9728" y="12460"/>
                    <a:pt x="9861" y="12551"/>
                    <a:pt x="9997" y="12641"/>
                  </a:cubicBezTo>
                  <a:cubicBezTo>
                    <a:pt x="10187" y="12764"/>
                    <a:pt x="10378" y="12886"/>
                    <a:pt x="10570" y="13005"/>
                  </a:cubicBezTo>
                  <a:cubicBezTo>
                    <a:pt x="10741" y="13110"/>
                    <a:pt x="10915" y="13212"/>
                    <a:pt x="11104" y="13275"/>
                  </a:cubicBezTo>
                  <a:cubicBezTo>
                    <a:pt x="11165" y="13294"/>
                    <a:pt x="11236" y="13311"/>
                    <a:pt x="11305" y="13311"/>
                  </a:cubicBezTo>
                  <a:cubicBezTo>
                    <a:pt x="11367" y="13311"/>
                    <a:pt x="11427" y="13297"/>
                    <a:pt x="11477" y="13261"/>
                  </a:cubicBezTo>
                  <a:cubicBezTo>
                    <a:pt x="11592" y="13175"/>
                    <a:pt x="11572" y="13018"/>
                    <a:pt x="11513" y="12906"/>
                  </a:cubicBezTo>
                  <a:cubicBezTo>
                    <a:pt x="11437" y="12765"/>
                    <a:pt x="11294" y="12677"/>
                    <a:pt x="11156" y="12609"/>
                  </a:cubicBezTo>
                  <a:cubicBezTo>
                    <a:pt x="11118" y="12592"/>
                    <a:pt x="11080" y="12577"/>
                    <a:pt x="11043" y="12558"/>
                  </a:cubicBezTo>
                  <a:lnTo>
                    <a:pt x="11043" y="12558"/>
                  </a:lnTo>
                  <a:cubicBezTo>
                    <a:pt x="11060" y="12564"/>
                    <a:pt x="11078" y="12567"/>
                    <a:pt x="11095" y="12572"/>
                  </a:cubicBezTo>
                  <a:cubicBezTo>
                    <a:pt x="11168" y="12591"/>
                    <a:pt x="11244" y="12617"/>
                    <a:pt x="11318" y="12617"/>
                  </a:cubicBezTo>
                  <a:cubicBezTo>
                    <a:pt x="11322" y="12617"/>
                    <a:pt x="11326" y="12617"/>
                    <a:pt x="11330" y="12616"/>
                  </a:cubicBezTo>
                  <a:cubicBezTo>
                    <a:pt x="11440" y="12614"/>
                    <a:pt x="11520" y="12536"/>
                    <a:pt x="11541" y="12431"/>
                  </a:cubicBezTo>
                  <a:cubicBezTo>
                    <a:pt x="11569" y="12290"/>
                    <a:pt x="11476" y="12162"/>
                    <a:pt x="11378" y="12074"/>
                  </a:cubicBezTo>
                  <a:cubicBezTo>
                    <a:pt x="11161" y="11876"/>
                    <a:pt x="10863" y="11791"/>
                    <a:pt x="10575" y="11775"/>
                  </a:cubicBezTo>
                  <a:cubicBezTo>
                    <a:pt x="10538" y="11773"/>
                    <a:pt x="10501" y="11772"/>
                    <a:pt x="10464" y="11772"/>
                  </a:cubicBezTo>
                  <a:cubicBezTo>
                    <a:pt x="10142" y="11772"/>
                    <a:pt x="9825" y="11845"/>
                    <a:pt x="9508" y="11897"/>
                  </a:cubicBezTo>
                  <a:cubicBezTo>
                    <a:pt x="9496" y="11897"/>
                    <a:pt x="9485" y="11897"/>
                    <a:pt x="9472" y="11896"/>
                  </a:cubicBezTo>
                  <a:cubicBezTo>
                    <a:pt x="9462" y="11896"/>
                    <a:pt x="9452" y="11899"/>
                    <a:pt x="9448" y="11906"/>
                  </a:cubicBezTo>
                  <a:cubicBezTo>
                    <a:pt x="9433" y="11907"/>
                    <a:pt x="9414" y="11911"/>
                    <a:pt x="9399" y="11913"/>
                  </a:cubicBezTo>
                  <a:cubicBezTo>
                    <a:pt x="9418" y="11884"/>
                    <a:pt x="9427" y="11850"/>
                    <a:pt x="9416" y="11818"/>
                  </a:cubicBezTo>
                  <a:cubicBezTo>
                    <a:pt x="9350" y="11593"/>
                    <a:pt x="9272" y="11266"/>
                    <a:pt x="9003" y="11205"/>
                  </a:cubicBezTo>
                  <a:cubicBezTo>
                    <a:pt x="8974" y="11199"/>
                    <a:pt x="8946" y="11197"/>
                    <a:pt x="8919" y="11197"/>
                  </a:cubicBezTo>
                  <a:cubicBezTo>
                    <a:pt x="8891" y="11197"/>
                    <a:pt x="8864" y="11199"/>
                    <a:pt x="8838" y="11203"/>
                  </a:cubicBezTo>
                  <a:cubicBezTo>
                    <a:pt x="8779" y="11042"/>
                    <a:pt x="8710" y="10883"/>
                    <a:pt x="8634" y="10729"/>
                  </a:cubicBezTo>
                  <a:cubicBezTo>
                    <a:pt x="8498" y="10453"/>
                    <a:pt x="8336" y="10173"/>
                    <a:pt x="8105" y="9962"/>
                  </a:cubicBezTo>
                  <a:cubicBezTo>
                    <a:pt x="7902" y="9776"/>
                    <a:pt x="7653" y="9661"/>
                    <a:pt x="7378" y="9630"/>
                  </a:cubicBezTo>
                  <a:cubicBezTo>
                    <a:pt x="7329" y="9625"/>
                    <a:pt x="7278" y="9622"/>
                    <a:pt x="7226" y="9622"/>
                  </a:cubicBezTo>
                  <a:cubicBezTo>
                    <a:pt x="7088" y="9622"/>
                    <a:pt x="6942" y="9642"/>
                    <a:pt x="6812" y="9691"/>
                  </a:cubicBezTo>
                  <a:cubicBezTo>
                    <a:pt x="7165" y="9183"/>
                    <a:pt x="7561" y="8705"/>
                    <a:pt x="7997" y="8264"/>
                  </a:cubicBezTo>
                  <a:cubicBezTo>
                    <a:pt x="8100" y="8159"/>
                    <a:pt x="8205" y="8058"/>
                    <a:pt x="8312" y="7959"/>
                  </a:cubicBezTo>
                  <a:cubicBezTo>
                    <a:pt x="8705" y="7692"/>
                    <a:pt x="9101" y="7429"/>
                    <a:pt x="9505" y="7180"/>
                  </a:cubicBezTo>
                  <a:cubicBezTo>
                    <a:pt x="9973" y="6890"/>
                    <a:pt x="10465" y="6622"/>
                    <a:pt x="10998" y="6470"/>
                  </a:cubicBezTo>
                  <a:cubicBezTo>
                    <a:pt x="11287" y="6387"/>
                    <a:pt x="11593" y="6337"/>
                    <a:pt x="11896" y="6337"/>
                  </a:cubicBezTo>
                  <a:cubicBezTo>
                    <a:pt x="12110" y="6337"/>
                    <a:pt x="12322" y="6362"/>
                    <a:pt x="12528" y="6416"/>
                  </a:cubicBezTo>
                  <a:cubicBezTo>
                    <a:pt x="12970" y="6534"/>
                    <a:pt x="13353" y="6795"/>
                    <a:pt x="13629" y="7154"/>
                  </a:cubicBezTo>
                  <a:cubicBezTo>
                    <a:pt x="13777" y="7346"/>
                    <a:pt x="13892" y="7564"/>
                    <a:pt x="13966" y="7793"/>
                  </a:cubicBezTo>
                  <a:cubicBezTo>
                    <a:pt x="14001" y="7905"/>
                    <a:pt x="14027" y="8018"/>
                    <a:pt x="14045" y="8133"/>
                  </a:cubicBezTo>
                  <a:cubicBezTo>
                    <a:pt x="14046" y="8147"/>
                    <a:pt x="14046" y="8164"/>
                    <a:pt x="14048" y="8178"/>
                  </a:cubicBezTo>
                  <a:cubicBezTo>
                    <a:pt x="13976" y="8181"/>
                    <a:pt x="13905" y="8197"/>
                    <a:pt x="13841" y="8230"/>
                  </a:cubicBezTo>
                  <a:cubicBezTo>
                    <a:pt x="13726" y="8288"/>
                    <a:pt x="13644" y="8391"/>
                    <a:pt x="13584" y="8505"/>
                  </a:cubicBezTo>
                  <a:cubicBezTo>
                    <a:pt x="13554" y="8563"/>
                    <a:pt x="13465" y="8725"/>
                    <a:pt x="13486" y="8817"/>
                  </a:cubicBezTo>
                  <a:cubicBezTo>
                    <a:pt x="13100" y="9079"/>
                    <a:pt x="12706" y="9339"/>
                    <a:pt x="12352" y="9641"/>
                  </a:cubicBezTo>
                  <a:cubicBezTo>
                    <a:pt x="11993" y="9952"/>
                    <a:pt x="11691" y="10378"/>
                    <a:pt x="11721" y="10870"/>
                  </a:cubicBezTo>
                  <a:cubicBezTo>
                    <a:pt x="11724" y="10885"/>
                    <a:pt x="11732" y="10905"/>
                    <a:pt x="11749" y="10911"/>
                  </a:cubicBezTo>
                  <a:cubicBezTo>
                    <a:pt x="11772" y="10916"/>
                    <a:pt x="11793" y="10918"/>
                    <a:pt x="11815" y="10918"/>
                  </a:cubicBezTo>
                  <a:cubicBezTo>
                    <a:pt x="12009" y="10918"/>
                    <a:pt x="12186" y="10747"/>
                    <a:pt x="12323" y="10626"/>
                  </a:cubicBezTo>
                  <a:cubicBezTo>
                    <a:pt x="12509" y="10463"/>
                    <a:pt x="12676" y="10278"/>
                    <a:pt x="12833" y="10088"/>
                  </a:cubicBezTo>
                  <a:cubicBezTo>
                    <a:pt x="12841" y="10080"/>
                    <a:pt x="12848" y="10070"/>
                    <a:pt x="12853" y="10063"/>
                  </a:cubicBezTo>
                  <a:lnTo>
                    <a:pt x="12853" y="10063"/>
                  </a:lnTo>
                  <a:cubicBezTo>
                    <a:pt x="12754" y="10267"/>
                    <a:pt x="12667" y="10478"/>
                    <a:pt x="12611" y="10693"/>
                  </a:cubicBezTo>
                  <a:cubicBezTo>
                    <a:pt x="12578" y="10815"/>
                    <a:pt x="12523" y="11033"/>
                    <a:pt x="12604" y="11147"/>
                  </a:cubicBezTo>
                  <a:cubicBezTo>
                    <a:pt x="12627" y="11181"/>
                    <a:pt x="12656" y="11195"/>
                    <a:pt x="12684" y="11195"/>
                  </a:cubicBezTo>
                  <a:cubicBezTo>
                    <a:pt x="12744" y="11195"/>
                    <a:pt x="12806" y="11135"/>
                    <a:pt x="12839" y="11083"/>
                  </a:cubicBezTo>
                  <a:cubicBezTo>
                    <a:pt x="12963" y="10885"/>
                    <a:pt x="13079" y="10680"/>
                    <a:pt x="13188" y="10473"/>
                  </a:cubicBezTo>
                  <a:lnTo>
                    <a:pt x="13188" y="10473"/>
                  </a:lnTo>
                  <a:cubicBezTo>
                    <a:pt x="13102" y="10756"/>
                    <a:pt x="13033" y="11047"/>
                    <a:pt x="13001" y="11345"/>
                  </a:cubicBezTo>
                  <a:cubicBezTo>
                    <a:pt x="12987" y="11466"/>
                    <a:pt x="12926" y="11707"/>
                    <a:pt x="13082" y="11768"/>
                  </a:cubicBezTo>
                  <a:cubicBezTo>
                    <a:pt x="13103" y="11776"/>
                    <a:pt x="13125" y="11780"/>
                    <a:pt x="13146" y="11780"/>
                  </a:cubicBezTo>
                  <a:cubicBezTo>
                    <a:pt x="13259" y="11780"/>
                    <a:pt x="13360" y="11671"/>
                    <a:pt x="13414" y="11585"/>
                  </a:cubicBezTo>
                  <a:cubicBezTo>
                    <a:pt x="13523" y="11408"/>
                    <a:pt x="13584" y="11193"/>
                    <a:pt x="13648" y="10996"/>
                  </a:cubicBezTo>
                  <a:cubicBezTo>
                    <a:pt x="13672" y="10918"/>
                    <a:pt x="13696" y="10839"/>
                    <a:pt x="13717" y="10758"/>
                  </a:cubicBezTo>
                  <a:lnTo>
                    <a:pt x="13717" y="10758"/>
                  </a:lnTo>
                  <a:cubicBezTo>
                    <a:pt x="13707" y="10962"/>
                    <a:pt x="13705" y="11165"/>
                    <a:pt x="13717" y="11368"/>
                  </a:cubicBezTo>
                  <a:cubicBezTo>
                    <a:pt x="13726" y="11527"/>
                    <a:pt x="13710" y="11801"/>
                    <a:pt x="13906" y="11857"/>
                  </a:cubicBezTo>
                  <a:cubicBezTo>
                    <a:pt x="13912" y="11859"/>
                    <a:pt x="13918" y="11860"/>
                    <a:pt x="13924" y="11860"/>
                  </a:cubicBezTo>
                  <a:cubicBezTo>
                    <a:pt x="13944" y="11860"/>
                    <a:pt x="13962" y="11850"/>
                    <a:pt x="13974" y="11833"/>
                  </a:cubicBezTo>
                  <a:cubicBezTo>
                    <a:pt x="14107" y="11670"/>
                    <a:pt x="14116" y="11439"/>
                    <a:pt x="14143" y="11239"/>
                  </a:cubicBezTo>
                  <a:cubicBezTo>
                    <a:pt x="14174" y="10995"/>
                    <a:pt x="14201" y="10749"/>
                    <a:pt x="14224" y="10505"/>
                  </a:cubicBezTo>
                  <a:cubicBezTo>
                    <a:pt x="14228" y="10573"/>
                    <a:pt x="14231" y="10644"/>
                    <a:pt x="14235" y="10714"/>
                  </a:cubicBezTo>
                  <a:cubicBezTo>
                    <a:pt x="14256" y="11010"/>
                    <a:pt x="14288" y="11307"/>
                    <a:pt x="14337" y="11599"/>
                  </a:cubicBezTo>
                  <a:cubicBezTo>
                    <a:pt x="14370" y="11789"/>
                    <a:pt x="14427" y="11982"/>
                    <a:pt x="14614" y="12067"/>
                  </a:cubicBezTo>
                  <a:cubicBezTo>
                    <a:pt x="14620" y="12070"/>
                    <a:pt x="14625" y="12071"/>
                    <a:pt x="14631" y="12071"/>
                  </a:cubicBezTo>
                  <a:cubicBezTo>
                    <a:pt x="14655" y="12071"/>
                    <a:pt x="14677" y="12050"/>
                    <a:pt x="14685" y="12030"/>
                  </a:cubicBezTo>
                  <a:cubicBezTo>
                    <a:pt x="14786" y="11806"/>
                    <a:pt x="14749" y="11530"/>
                    <a:pt x="14740" y="11293"/>
                  </a:cubicBezTo>
                  <a:cubicBezTo>
                    <a:pt x="14729" y="11017"/>
                    <a:pt x="14710" y="10744"/>
                    <a:pt x="14679" y="10471"/>
                  </a:cubicBezTo>
                  <a:cubicBezTo>
                    <a:pt x="14649" y="10204"/>
                    <a:pt x="14608" y="9939"/>
                    <a:pt x="14559" y="9675"/>
                  </a:cubicBezTo>
                  <a:lnTo>
                    <a:pt x="14559" y="9675"/>
                  </a:lnTo>
                  <a:cubicBezTo>
                    <a:pt x="14701" y="9970"/>
                    <a:pt x="14876" y="10250"/>
                    <a:pt x="15082" y="10507"/>
                  </a:cubicBezTo>
                  <a:cubicBezTo>
                    <a:pt x="15150" y="10592"/>
                    <a:pt x="15242" y="10741"/>
                    <a:pt x="15365" y="10751"/>
                  </a:cubicBezTo>
                  <a:cubicBezTo>
                    <a:pt x="15370" y="10751"/>
                    <a:pt x="15375" y="10751"/>
                    <a:pt x="15380" y="10751"/>
                  </a:cubicBezTo>
                  <a:cubicBezTo>
                    <a:pt x="15481" y="10751"/>
                    <a:pt x="15557" y="10658"/>
                    <a:pt x="15570" y="10562"/>
                  </a:cubicBezTo>
                  <a:cubicBezTo>
                    <a:pt x="15590" y="10422"/>
                    <a:pt x="15528" y="10264"/>
                    <a:pt x="15477" y="10134"/>
                  </a:cubicBezTo>
                  <a:cubicBezTo>
                    <a:pt x="15420" y="9987"/>
                    <a:pt x="15343" y="9848"/>
                    <a:pt x="15257" y="9718"/>
                  </a:cubicBezTo>
                  <a:cubicBezTo>
                    <a:pt x="15147" y="9555"/>
                    <a:pt x="15023" y="9406"/>
                    <a:pt x="14889" y="9261"/>
                  </a:cubicBezTo>
                  <a:lnTo>
                    <a:pt x="14889" y="9261"/>
                  </a:lnTo>
                  <a:cubicBezTo>
                    <a:pt x="15025" y="9332"/>
                    <a:pt x="15167" y="9394"/>
                    <a:pt x="15311" y="9450"/>
                  </a:cubicBezTo>
                  <a:cubicBezTo>
                    <a:pt x="15465" y="9508"/>
                    <a:pt x="15628" y="9583"/>
                    <a:pt x="15790" y="9611"/>
                  </a:cubicBezTo>
                  <a:cubicBezTo>
                    <a:pt x="15812" y="9615"/>
                    <a:pt x="15835" y="9617"/>
                    <a:pt x="15859" y="9617"/>
                  </a:cubicBezTo>
                  <a:cubicBezTo>
                    <a:pt x="15960" y="9617"/>
                    <a:pt x="16064" y="9577"/>
                    <a:pt x="16105" y="9478"/>
                  </a:cubicBezTo>
                  <a:cubicBezTo>
                    <a:pt x="16155" y="9360"/>
                    <a:pt x="16075" y="9257"/>
                    <a:pt x="15977" y="9200"/>
                  </a:cubicBezTo>
                  <a:cubicBezTo>
                    <a:pt x="15833" y="9112"/>
                    <a:pt x="15654" y="9067"/>
                    <a:pt x="15494" y="9010"/>
                  </a:cubicBezTo>
                  <a:cubicBezTo>
                    <a:pt x="15211" y="8906"/>
                    <a:pt x="14923" y="8791"/>
                    <a:pt x="14622" y="8762"/>
                  </a:cubicBezTo>
                  <a:cubicBezTo>
                    <a:pt x="14614" y="8515"/>
                    <a:pt x="14471" y="8281"/>
                    <a:pt x="14224" y="8204"/>
                  </a:cubicBezTo>
                  <a:cubicBezTo>
                    <a:pt x="14222" y="8204"/>
                    <a:pt x="14221" y="8204"/>
                    <a:pt x="14218" y="8203"/>
                  </a:cubicBezTo>
                  <a:cubicBezTo>
                    <a:pt x="14207" y="8082"/>
                    <a:pt x="14176" y="7961"/>
                    <a:pt x="14146" y="7852"/>
                  </a:cubicBezTo>
                  <a:cubicBezTo>
                    <a:pt x="14083" y="7635"/>
                    <a:pt x="13990" y="7429"/>
                    <a:pt x="13868" y="7242"/>
                  </a:cubicBezTo>
                  <a:cubicBezTo>
                    <a:pt x="13621" y="6862"/>
                    <a:pt x="13266" y="6557"/>
                    <a:pt x="12845" y="6387"/>
                  </a:cubicBezTo>
                  <a:cubicBezTo>
                    <a:pt x="12542" y="6266"/>
                    <a:pt x="12233" y="6214"/>
                    <a:pt x="11923" y="6214"/>
                  </a:cubicBezTo>
                  <a:cubicBezTo>
                    <a:pt x="11153" y="6214"/>
                    <a:pt x="10384" y="6535"/>
                    <a:pt x="9728" y="6923"/>
                  </a:cubicBezTo>
                  <a:cubicBezTo>
                    <a:pt x="9379" y="7129"/>
                    <a:pt x="9045" y="7357"/>
                    <a:pt x="8718" y="7593"/>
                  </a:cubicBezTo>
                  <a:cubicBezTo>
                    <a:pt x="10024" y="6490"/>
                    <a:pt x="11591" y="5697"/>
                    <a:pt x="13279" y="5358"/>
                  </a:cubicBezTo>
                  <a:cubicBezTo>
                    <a:pt x="13946" y="5224"/>
                    <a:pt x="14627" y="5158"/>
                    <a:pt x="15307" y="5158"/>
                  </a:cubicBezTo>
                  <a:cubicBezTo>
                    <a:pt x="15815" y="5158"/>
                    <a:pt x="16322" y="5194"/>
                    <a:pt x="16824" y="5267"/>
                  </a:cubicBezTo>
                  <a:cubicBezTo>
                    <a:pt x="16927" y="5322"/>
                    <a:pt x="17037" y="5369"/>
                    <a:pt x="17131" y="5437"/>
                  </a:cubicBezTo>
                  <a:cubicBezTo>
                    <a:pt x="17276" y="5542"/>
                    <a:pt x="17403" y="5674"/>
                    <a:pt x="17513" y="5816"/>
                  </a:cubicBezTo>
                  <a:cubicBezTo>
                    <a:pt x="17749" y="6130"/>
                    <a:pt x="17903" y="6501"/>
                    <a:pt x="18026" y="6873"/>
                  </a:cubicBezTo>
                  <a:cubicBezTo>
                    <a:pt x="18145" y="7229"/>
                    <a:pt x="18238" y="7598"/>
                    <a:pt x="18269" y="7974"/>
                  </a:cubicBezTo>
                  <a:cubicBezTo>
                    <a:pt x="18276" y="8055"/>
                    <a:pt x="18279" y="8137"/>
                    <a:pt x="18279" y="8218"/>
                  </a:cubicBezTo>
                  <a:cubicBezTo>
                    <a:pt x="18225" y="8231"/>
                    <a:pt x="18174" y="8249"/>
                    <a:pt x="18125" y="8275"/>
                  </a:cubicBezTo>
                  <a:cubicBezTo>
                    <a:pt x="18076" y="8302"/>
                    <a:pt x="18033" y="8337"/>
                    <a:pt x="17992" y="8377"/>
                  </a:cubicBezTo>
                  <a:cubicBezTo>
                    <a:pt x="17847" y="8485"/>
                    <a:pt x="17744" y="8650"/>
                    <a:pt x="17698" y="8824"/>
                  </a:cubicBezTo>
                  <a:cubicBezTo>
                    <a:pt x="17679" y="8895"/>
                    <a:pt x="17669" y="8967"/>
                    <a:pt x="17662" y="9040"/>
                  </a:cubicBezTo>
                  <a:cubicBezTo>
                    <a:pt x="17654" y="9109"/>
                    <a:pt x="17643" y="9194"/>
                    <a:pt x="17673" y="9260"/>
                  </a:cubicBezTo>
                  <a:cubicBezTo>
                    <a:pt x="17243" y="9698"/>
                    <a:pt x="16850" y="10166"/>
                    <a:pt x="16495" y="10670"/>
                  </a:cubicBezTo>
                  <a:cubicBezTo>
                    <a:pt x="16116" y="11208"/>
                    <a:pt x="15750" y="11782"/>
                    <a:pt x="15594" y="12428"/>
                  </a:cubicBezTo>
                  <a:cubicBezTo>
                    <a:pt x="15540" y="12650"/>
                    <a:pt x="15455" y="12975"/>
                    <a:pt x="15609" y="13180"/>
                  </a:cubicBezTo>
                  <a:cubicBezTo>
                    <a:pt x="15669" y="13259"/>
                    <a:pt x="15741" y="13289"/>
                    <a:pt x="15816" y="13289"/>
                  </a:cubicBezTo>
                  <a:cubicBezTo>
                    <a:pt x="15975" y="13289"/>
                    <a:pt x="16147" y="13153"/>
                    <a:pt x="16257" y="13049"/>
                  </a:cubicBezTo>
                  <a:cubicBezTo>
                    <a:pt x="16684" y="12648"/>
                    <a:pt x="16985" y="12138"/>
                    <a:pt x="17225" y="11608"/>
                  </a:cubicBezTo>
                  <a:lnTo>
                    <a:pt x="17225" y="11608"/>
                  </a:lnTo>
                  <a:cubicBezTo>
                    <a:pt x="17158" y="11927"/>
                    <a:pt x="17118" y="12252"/>
                    <a:pt x="17132" y="12574"/>
                  </a:cubicBezTo>
                  <a:cubicBezTo>
                    <a:pt x="17145" y="12815"/>
                    <a:pt x="17189" y="13123"/>
                    <a:pt x="17356" y="13310"/>
                  </a:cubicBezTo>
                  <a:cubicBezTo>
                    <a:pt x="17404" y="13364"/>
                    <a:pt x="17454" y="13386"/>
                    <a:pt x="17502" y="13386"/>
                  </a:cubicBezTo>
                  <a:cubicBezTo>
                    <a:pt x="17619" y="13386"/>
                    <a:pt x="17725" y="13259"/>
                    <a:pt x="17772" y="13141"/>
                  </a:cubicBezTo>
                  <a:cubicBezTo>
                    <a:pt x="17884" y="12870"/>
                    <a:pt x="17931" y="12572"/>
                    <a:pt x="17976" y="12286"/>
                  </a:cubicBezTo>
                  <a:cubicBezTo>
                    <a:pt x="18030" y="11960"/>
                    <a:pt x="18074" y="11633"/>
                    <a:pt x="18113" y="11304"/>
                  </a:cubicBezTo>
                  <a:cubicBezTo>
                    <a:pt x="18138" y="11103"/>
                    <a:pt x="18159" y="10900"/>
                    <a:pt x="18181" y="10698"/>
                  </a:cubicBezTo>
                  <a:lnTo>
                    <a:pt x="18181" y="10698"/>
                  </a:lnTo>
                  <a:cubicBezTo>
                    <a:pt x="18181" y="10771"/>
                    <a:pt x="18179" y="10843"/>
                    <a:pt x="18181" y="10917"/>
                  </a:cubicBezTo>
                  <a:cubicBezTo>
                    <a:pt x="18184" y="11479"/>
                    <a:pt x="18189" y="12069"/>
                    <a:pt x="18331" y="12616"/>
                  </a:cubicBezTo>
                  <a:cubicBezTo>
                    <a:pt x="18389" y="12841"/>
                    <a:pt x="18472" y="13109"/>
                    <a:pt x="18643" y="13273"/>
                  </a:cubicBezTo>
                  <a:cubicBezTo>
                    <a:pt x="18690" y="13317"/>
                    <a:pt x="18751" y="13362"/>
                    <a:pt x="18817" y="13362"/>
                  </a:cubicBezTo>
                  <a:cubicBezTo>
                    <a:pt x="18833" y="13362"/>
                    <a:pt x="18850" y="13359"/>
                    <a:pt x="18867" y="13353"/>
                  </a:cubicBezTo>
                  <a:cubicBezTo>
                    <a:pt x="18957" y="13317"/>
                    <a:pt x="18982" y="13208"/>
                    <a:pt x="18995" y="13123"/>
                  </a:cubicBezTo>
                  <a:cubicBezTo>
                    <a:pt x="19039" y="12848"/>
                    <a:pt x="19004" y="12570"/>
                    <a:pt x="18967" y="12296"/>
                  </a:cubicBezTo>
                  <a:cubicBezTo>
                    <a:pt x="18934" y="12066"/>
                    <a:pt x="18897" y="11836"/>
                    <a:pt x="18858" y="11608"/>
                  </a:cubicBezTo>
                  <a:lnTo>
                    <a:pt x="18858" y="11608"/>
                  </a:lnTo>
                  <a:cubicBezTo>
                    <a:pt x="18988" y="12052"/>
                    <a:pt x="19124" y="12493"/>
                    <a:pt x="19293" y="12920"/>
                  </a:cubicBezTo>
                  <a:cubicBezTo>
                    <a:pt x="19352" y="13068"/>
                    <a:pt x="19446" y="13391"/>
                    <a:pt x="19649" y="13391"/>
                  </a:cubicBezTo>
                  <a:cubicBezTo>
                    <a:pt x="19671" y="13391"/>
                    <a:pt x="19695" y="13387"/>
                    <a:pt x="19720" y="13378"/>
                  </a:cubicBezTo>
                  <a:cubicBezTo>
                    <a:pt x="19927" y="13307"/>
                    <a:pt x="19991" y="13041"/>
                    <a:pt x="19985" y="12850"/>
                  </a:cubicBezTo>
                  <a:cubicBezTo>
                    <a:pt x="19977" y="12585"/>
                    <a:pt x="19879" y="12324"/>
                    <a:pt x="19805" y="12073"/>
                  </a:cubicBezTo>
                  <a:cubicBezTo>
                    <a:pt x="19740" y="11850"/>
                    <a:pt x="19669" y="11630"/>
                    <a:pt x="19594" y="11410"/>
                  </a:cubicBezTo>
                  <a:lnTo>
                    <a:pt x="19594" y="11410"/>
                  </a:lnTo>
                  <a:cubicBezTo>
                    <a:pt x="19656" y="11528"/>
                    <a:pt x="19720" y="11645"/>
                    <a:pt x="19785" y="11761"/>
                  </a:cubicBezTo>
                  <a:cubicBezTo>
                    <a:pt x="19917" y="11991"/>
                    <a:pt x="20045" y="12238"/>
                    <a:pt x="20222" y="12436"/>
                  </a:cubicBezTo>
                  <a:cubicBezTo>
                    <a:pt x="20339" y="12565"/>
                    <a:pt x="20507" y="12686"/>
                    <a:pt x="20688" y="12686"/>
                  </a:cubicBezTo>
                  <a:cubicBezTo>
                    <a:pt x="20715" y="12686"/>
                    <a:pt x="20743" y="12683"/>
                    <a:pt x="20771" y="12677"/>
                  </a:cubicBezTo>
                  <a:cubicBezTo>
                    <a:pt x="20984" y="12633"/>
                    <a:pt x="21035" y="12371"/>
                    <a:pt x="21010" y="12188"/>
                  </a:cubicBezTo>
                  <a:cubicBezTo>
                    <a:pt x="20970" y="11927"/>
                    <a:pt x="20814" y="11686"/>
                    <a:pt x="20683" y="11463"/>
                  </a:cubicBezTo>
                  <a:cubicBezTo>
                    <a:pt x="20529" y="11200"/>
                    <a:pt x="20360" y="10945"/>
                    <a:pt x="20184" y="10697"/>
                  </a:cubicBezTo>
                  <a:cubicBezTo>
                    <a:pt x="20085" y="10556"/>
                    <a:pt x="19984" y="10417"/>
                    <a:pt x="19882" y="10281"/>
                  </a:cubicBezTo>
                  <a:lnTo>
                    <a:pt x="19882" y="10281"/>
                  </a:lnTo>
                  <a:cubicBezTo>
                    <a:pt x="19907" y="10307"/>
                    <a:pt x="19934" y="10332"/>
                    <a:pt x="19963" y="10358"/>
                  </a:cubicBezTo>
                  <a:cubicBezTo>
                    <a:pt x="20357" y="10711"/>
                    <a:pt x="20773" y="11054"/>
                    <a:pt x="21227" y="11330"/>
                  </a:cubicBezTo>
                  <a:cubicBezTo>
                    <a:pt x="21315" y="11383"/>
                    <a:pt x="21500" y="11524"/>
                    <a:pt x="21640" y="11524"/>
                  </a:cubicBezTo>
                  <a:cubicBezTo>
                    <a:pt x="21689" y="11524"/>
                    <a:pt x="21733" y="11507"/>
                    <a:pt x="21765" y="11463"/>
                  </a:cubicBezTo>
                  <a:cubicBezTo>
                    <a:pt x="21877" y="11310"/>
                    <a:pt x="21705" y="11020"/>
                    <a:pt x="21630" y="10885"/>
                  </a:cubicBezTo>
                  <a:cubicBezTo>
                    <a:pt x="21511" y="10671"/>
                    <a:pt x="21357" y="10474"/>
                    <a:pt x="21199" y="10287"/>
                  </a:cubicBezTo>
                  <a:cubicBezTo>
                    <a:pt x="21035" y="10095"/>
                    <a:pt x="20857" y="9912"/>
                    <a:pt x="20644" y="9775"/>
                  </a:cubicBezTo>
                  <a:cubicBezTo>
                    <a:pt x="20400" y="9613"/>
                    <a:pt x="20117" y="9528"/>
                    <a:pt x="19848" y="9420"/>
                  </a:cubicBezTo>
                  <a:cubicBezTo>
                    <a:pt x="19602" y="9322"/>
                    <a:pt x="19368" y="9204"/>
                    <a:pt x="19133" y="9086"/>
                  </a:cubicBezTo>
                  <a:cubicBezTo>
                    <a:pt x="19099" y="8923"/>
                    <a:pt x="19048" y="8763"/>
                    <a:pt x="18977" y="8613"/>
                  </a:cubicBezTo>
                  <a:cubicBezTo>
                    <a:pt x="18906" y="8459"/>
                    <a:pt x="18801" y="8316"/>
                    <a:pt x="18642" y="8244"/>
                  </a:cubicBezTo>
                  <a:cubicBezTo>
                    <a:pt x="18578" y="8215"/>
                    <a:pt x="18507" y="8204"/>
                    <a:pt x="18438" y="8201"/>
                  </a:cubicBezTo>
                  <a:cubicBezTo>
                    <a:pt x="18430" y="7888"/>
                    <a:pt x="18379" y="7571"/>
                    <a:pt x="18304" y="7279"/>
                  </a:cubicBezTo>
                  <a:cubicBezTo>
                    <a:pt x="18152" y="6672"/>
                    <a:pt x="17927" y="6016"/>
                    <a:pt x="17481" y="5557"/>
                  </a:cubicBezTo>
                  <a:cubicBezTo>
                    <a:pt x="17400" y="5471"/>
                    <a:pt x="17307" y="5398"/>
                    <a:pt x="17210" y="5328"/>
                  </a:cubicBezTo>
                  <a:lnTo>
                    <a:pt x="17210" y="5328"/>
                  </a:lnTo>
                  <a:cubicBezTo>
                    <a:pt x="17976" y="5466"/>
                    <a:pt x="18728" y="5690"/>
                    <a:pt x="19445" y="5991"/>
                  </a:cubicBezTo>
                  <a:cubicBezTo>
                    <a:pt x="20410" y="6398"/>
                    <a:pt x="21316" y="6954"/>
                    <a:pt x="22099" y="7644"/>
                  </a:cubicBezTo>
                  <a:cubicBezTo>
                    <a:pt x="22109" y="7654"/>
                    <a:pt x="22119" y="7662"/>
                    <a:pt x="22128" y="7671"/>
                  </a:cubicBezTo>
                  <a:cubicBezTo>
                    <a:pt x="22088" y="7720"/>
                    <a:pt x="22057" y="7776"/>
                    <a:pt x="22038" y="7835"/>
                  </a:cubicBezTo>
                  <a:cubicBezTo>
                    <a:pt x="22036" y="7839"/>
                    <a:pt x="22036" y="7841"/>
                    <a:pt x="22036" y="7845"/>
                  </a:cubicBezTo>
                  <a:cubicBezTo>
                    <a:pt x="21986" y="7954"/>
                    <a:pt x="21958" y="8073"/>
                    <a:pt x="21956" y="8193"/>
                  </a:cubicBezTo>
                  <a:cubicBezTo>
                    <a:pt x="21955" y="8386"/>
                    <a:pt x="22011" y="8577"/>
                    <a:pt x="22111" y="8743"/>
                  </a:cubicBezTo>
                  <a:cubicBezTo>
                    <a:pt x="22131" y="8777"/>
                    <a:pt x="22170" y="8803"/>
                    <a:pt x="22212" y="8810"/>
                  </a:cubicBezTo>
                  <a:cubicBezTo>
                    <a:pt x="22104" y="9789"/>
                    <a:pt x="22078" y="10799"/>
                    <a:pt x="22474" y="11718"/>
                  </a:cubicBezTo>
                  <a:cubicBezTo>
                    <a:pt x="22528" y="11842"/>
                    <a:pt x="22589" y="11964"/>
                    <a:pt x="22658" y="12080"/>
                  </a:cubicBezTo>
                  <a:cubicBezTo>
                    <a:pt x="22714" y="12172"/>
                    <a:pt x="22772" y="12286"/>
                    <a:pt x="22868" y="12344"/>
                  </a:cubicBezTo>
                  <a:cubicBezTo>
                    <a:pt x="22906" y="12367"/>
                    <a:pt x="22942" y="12378"/>
                    <a:pt x="22975" y="12378"/>
                  </a:cubicBezTo>
                  <a:cubicBezTo>
                    <a:pt x="23080" y="12378"/>
                    <a:pt x="23156" y="12273"/>
                    <a:pt x="23168" y="12154"/>
                  </a:cubicBezTo>
                  <a:cubicBezTo>
                    <a:pt x="23181" y="12045"/>
                    <a:pt x="23159" y="11928"/>
                    <a:pt x="23148" y="11819"/>
                  </a:cubicBezTo>
                  <a:cubicBezTo>
                    <a:pt x="23132" y="11654"/>
                    <a:pt x="23114" y="11488"/>
                    <a:pt x="23095" y="11324"/>
                  </a:cubicBezTo>
                  <a:cubicBezTo>
                    <a:pt x="23057" y="11016"/>
                    <a:pt x="23013" y="10708"/>
                    <a:pt x="22962" y="10403"/>
                  </a:cubicBezTo>
                  <a:cubicBezTo>
                    <a:pt x="22934" y="10239"/>
                    <a:pt x="22904" y="10074"/>
                    <a:pt x="22871" y="9911"/>
                  </a:cubicBezTo>
                  <a:lnTo>
                    <a:pt x="22871" y="9911"/>
                  </a:lnTo>
                  <a:cubicBezTo>
                    <a:pt x="22911" y="10040"/>
                    <a:pt x="22949" y="10169"/>
                    <a:pt x="22989" y="10297"/>
                  </a:cubicBezTo>
                  <a:cubicBezTo>
                    <a:pt x="23138" y="10778"/>
                    <a:pt x="23310" y="11264"/>
                    <a:pt x="23613" y="11671"/>
                  </a:cubicBezTo>
                  <a:cubicBezTo>
                    <a:pt x="23751" y="11856"/>
                    <a:pt x="23937" y="12067"/>
                    <a:pt x="24150" y="12168"/>
                  </a:cubicBezTo>
                  <a:cubicBezTo>
                    <a:pt x="24184" y="12184"/>
                    <a:pt x="24221" y="12194"/>
                    <a:pt x="24257" y="12194"/>
                  </a:cubicBezTo>
                  <a:cubicBezTo>
                    <a:pt x="24302" y="12194"/>
                    <a:pt x="24346" y="12178"/>
                    <a:pt x="24379" y="12138"/>
                  </a:cubicBezTo>
                  <a:cubicBezTo>
                    <a:pt x="24445" y="12059"/>
                    <a:pt x="24426" y="11941"/>
                    <a:pt x="24416" y="11847"/>
                  </a:cubicBezTo>
                  <a:cubicBezTo>
                    <a:pt x="24345" y="11226"/>
                    <a:pt x="24006" y="10647"/>
                    <a:pt x="23728" y="10097"/>
                  </a:cubicBezTo>
                  <a:cubicBezTo>
                    <a:pt x="23650" y="9941"/>
                    <a:pt x="23565" y="9789"/>
                    <a:pt x="23486" y="9634"/>
                  </a:cubicBezTo>
                  <a:lnTo>
                    <a:pt x="23486" y="9634"/>
                  </a:lnTo>
                  <a:cubicBezTo>
                    <a:pt x="23542" y="9721"/>
                    <a:pt x="23599" y="9807"/>
                    <a:pt x="23653" y="9895"/>
                  </a:cubicBezTo>
                  <a:cubicBezTo>
                    <a:pt x="23681" y="9939"/>
                    <a:pt x="23713" y="9983"/>
                    <a:pt x="23741" y="10030"/>
                  </a:cubicBezTo>
                  <a:cubicBezTo>
                    <a:pt x="24331" y="11061"/>
                    <a:pt x="24899" y="12106"/>
                    <a:pt x="25438" y="13163"/>
                  </a:cubicBezTo>
                  <a:cubicBezTo>
                    <a:pt x="25580" y="13442"/>
                    <a:pt x="25714" y="13727"/>
                    <a:pt x="25852" y="14010"/>
                  </a:cubicBezTo>
                  <a:cubicBezTo>
                    <a:pt x="25835" y="14027"/>
                    <a:pt x="25819" y="14047"/>
                    <a:pt x="25802" y="14068"/>
                  </a:cubicBezTo>
                  <a:cubicBezTo>
                    <a:pt x="25746" y="14116"/>
                    <a:pt x="25700" y="14177"/>
                    <a:pt x="25670" y="14245"/>
                  </a:cubicBezTo>
                  <a:cubicBezTo>
                    <a:pt x="25581" y="14438"/>
                    <a:pt x="25615" y="14678"/>
                    <a:pt x="25751" y="14841"/>
                  </a:cubicBezTo>
                  <a:cubicBezTo>
                    <a:pt x="25854" y="14964"/>
                    <a:pt x="26014" y="15025"/>
                    <a:pt x="26174" y="15025"/>
                  </a:cubicBezTo>
                  <a:cubicBezTo>
                    <a:pt x="26234" y="15025"/>
                    <a:pt x="26294" y="15016"/>
                    <a:pt x="26352" y="14999"/>
                  </a:cubicBezTo>
                  <a:cubicBezTo>
                    <a:pt x="26580" y="14928"/>
                    <a:pt x="26742" y="14742"/>
                    <a:pt x="26760" y="14502"/>
                  </a:cubicBezTo>
                  <a:cubicBezTo>
                    <a:pt x="26779" y="14282"/>
                    <a:pt x="26671" y="14048"/>
                    <a:pt x="26481" y="13932"/>
                  </a:cubicBezTo>
                  <a:cubicBezTo>
                    <a:pt x="26399" y="13880"/>
                    <a:pt x="26300" y="13848"/>
                    <a:pt x="26203" y="13848"/>
                  </a:cubicBezTo>
                  <a:cubicBezTo>
                    <a:pt x="26159" y="13848"/>
                    <a:pt x="26114" y="13854"/>
                    <a:pt x="26072" y="13869"/>
                  </a:cubicBezTo>
                  <a:cubicBezTo>
                    <a:pt x="26028" y="13883"/>
                    <a:pt x="25990" y="13905"/>
                    <a:pt x="25951" y="13929"/>
                  </a:cubicBezTo>
                  <a:cubicBezTo>
                    <a:pt x="25841" y="13707"/>
                    <a:pt x="25723" y="13488"/>
                    <a:pt x="25609" y="13268"/>
                  </a:cubicBezTo>
                  <a:cubicBezTo>
                    <a:pt x="25405" y="12870"/>
                    <a:pt x="25199" y="12475"/>
                    <a:pt x="24987" y="12083"/>
                  </a:cubicBezTo>
                  <a:cubicBezTo>
                    <a:pt x="24743" y="11630"/>
                    <a:pt x="24490" y="11181"/>
                    <a:pt x="24235" y="10735"/>
                  </a:cubicBezTo>
                  <a:lnTo>
                    <a:pt x="24235" y="10735"/>
                  </a:lnTo>
                  <a:cubicBezTo>
                    <a:pt x="24347" y="10870"/>
                    <a:pt x="24469" y="10998"/>
                    <a:pt x="24608" y="11110"/>
                  </a:cubicBezTo>
                  <a:cubicBezTo>
                    <a:pt x="24700" y="11183"/>
                    <a:pt x="24799" y="11250"/>
                    <a:pt x="24904" y="11301"/>
                  </a:cubicBezTo>
                  <a:cubicBezTo>
                    <a:pt x="24994" y="11346"/>
                    <a:pt x="25111" y="11410"/>
                    <a:pt x="25217" y="11410"/>
                  </a:cubicBezTo>
                  <a:cubicBezTo>
                    <a:pt x="25228" y="11410"/>
                    <a:pt x="25238" y="11409"/>
                    <a:pt x="25249" y="11408"/>
                  </a:cubicBezTo>
                  <a:cubicBezTo>
                    <a:pt x="25468" y="11375"/>
                    <a:pt x="25411" y="11094"/>
                    <a:pt x="25363" y="10952"/>
                  </a:cubicBezTo>
                  <a:cubicBezTo>
                    <a:pt x="25182" y="10410"/>
                    <a:pt x="24767" y="9968"/>
                    <a:pt x="24398" y="9545"/>
                  </a:cubicBezTo>
                  <a:cubicBezTo>
                    <a:pt x="24128" y="9237"/>
                    <a:pt x="23849" y="8939"/>
                    <a:pt x="23559" y="8648"/>
                  </a:cubicBezTo>
                  <a:lnTo>
                    <a:pt x="23559" y="8648"/>
                  </a:lnTo>
                  <a:cubicBezTo>
                    <a:pt x="23618" y="8684"/>
                    <a:pt x="23679" y="8718"/>
                    <a:pt x="23738" y="8750"/>
                  </a:cubicBezTo>
                  <a:cubicBezTo>
                    <a:pt x="23849" y="8831"/>
                    <a:pt x="23958" y="8911"/>
                    <a:pt x="24064" y="8994"/>
                  </a:cubicBezTo>
                  <a:cubicBezTo>
                    <a:pt x="24405" y="9260"/>
                    <a:pt x="24737" y="9533"/>
                    <a:pt x="25063" y="9817"/>
                  </a:cubicBezTo>
                  <a:cubicBezTo>
                    <a:pt x="25689" y="10363"/>
                    <a:pt x="26288" y="10941"/>
                    <a:pt x="26851" y="11551"/>
                  </a:cubicBezTo>
                  <a:cubicBezTo>
                    <a:pt x="27041" y="11757"/>
                    <a:pt x="27221" y="11971"/>
                    <a:pt x="27404" y="12184"/>
                  </a:cubicBezTo>
                  <a:cubicBezTo>
                    <a:pt x="27330" y="12286"/>
                    <a:pt x="27282" y="12409"/>
                    <a:pt x="27267" y="12536"/>
                  </a:cubicBezTo>
                  <a:cubicBezTo>
                    <a:pt x="27248" y="12670"/>
                    <a:pt x="27285" y="12801"/>
                    <a:pt x="27377" y="12897"/>
                  </a:cubicBezTo>
                  <a:cubicBezTo>
                    <a:pt x="27430" y="12999"/>
                    <a:pt x="27522" y="13077"/>
                    <a:pt x="27628" y="13119"/>
                  </a:cubicBezTo>
                  <a:cubicBezTo>
                    <a:pt x="27674" y="13137"/>
                    <a:pt x="27721" y="13145"/>
                    <a:pt x="27768" y="13145"/>
                  </a:cubicBezTo>
                  <a:cubicBezTo>
                    <a:pt x="27865" y="13145"/>
                    <a:pt x="27960" y="13108"/>
                    <a:pt x="28036" y="13041"/>
                  </a:cubicBezTo>
                  <a:cubicBezTo>
                    <a:pt x="28236" y="12866"/>
                    <a:pt x="28380" y="12578"/>
                    <a:pt x="28317" y="12317"/>
                  </a:cubicBezTo>
                  <a:cubicBezTo>
                    <a:pt x="28284" y="12192"/>
                    <a:pt x="28206" y="12073"/>
                    <a:pt x="28090" y="12012"/>
                  </a:cubicBezTo>
                  <a:cubicBezTo>
                    <a:pt x="28014" y="11974"/>
                    <a:pt x="27931" y="11954"/>
                    <a:pt x="27848" y="11954"/>
                  </a:cubicBezTo>
                  <a:cubicBezTo>
                    <a:pt x="27803" y="11954"/>
                    <a:pt x="27758" y="11960"/>
                    <a:pt x="27715" y="11972"/>
                  </a:cubicBezTo>
                  <a:cubicBezTo>
                    <a:pt x="27633" y="11995"/>
                    <a:pt x="27565" y="12035"/>
                    <a:pt x="27504" y="12087"/>
                  </a:cubicBezTo>
                  <a:cubicBezTo>
                    <a:pt x="27355" y="11917"/>
                    <a:pt x="27200" y="11751"/>
                    <a:pt x="27048" y="11589"/>
                  </a:cubicBezTo>
                  <a:cubicBezTo>
                    <a:pt x="26763" y="11278"/>
                    <a:pt x="26466" y="10976"/>
                    <a:pt x="26164" y="10684"/>
                  </a:cubicBezTo>
                  <a:cubicBezTo>
                    <a:pt x="25566" y="10102"/>
                    <a:pt x="24936" y="9553"/>
                    <a:pt x="24276" y="9043"/>
                  </a:cubicBezTo>
                  <a:cubicBezTo>
                    <a:pt x="24259" y="9028"/>
                    <a:pt x="24240" y="9016"/>
                    <a:pt x="24223" y="9003"/>
                  </a:cubicBezTo>
                  <a:lnTo>
                    <a:pt x="24223" y="9003"/>
                  </a:lnTo>
                  <a:cubicBezTo>
                    <a:pt x="24706" y="9244"/>
                    <a:pt x="25207" y="9437"/>
                    <a:pt x="25743" y="9529"/>
                  </a:cubicBezTo>
                  <a:cubicBezTo>
                    <a:pt x="25839" y="9546"/>
                    <a:pt x="25940" y="9561"/>
                    <a:pt x="26040" y="9561"/>
                  </a:cubicBezTo>
                  <a:cubicBezTo>
                    <a:pt x="26140" y="9561"/>
                    <a:pt x="26239" y="9546"/>
                    <a:pt x="26332" y="9504"/>
                  </a:cubicBezTo>
                  <a:cubicBezTo>
                    <a:pt x="26508" y="9423"/>
                    <a:pt x="26593" y="9237"/>
                    <a:pt x="26536" y="9054"/>
                  </a:cubicBezTo>
                  <a:cubicBezTo>
                    <a:pt x="26468" y="8834"/>
                    <a:pt x="26261" y="8725"/>
                    <a:pt x="26058" y="8650"/>
                  </a:cubicBezTo>
                  <a:cubicBezTo>
                    <a:pt x="25793" y="8553"/>
                    <a:pt x="25522" y="8468"/>
                    <a:pt x="25249" y="8386"/>
                  </a:cubicBezTo>
                  <a:cubicBezTo>
                    <a:pt x="25154" y="8357"/>
                    <a:pt x="25060" y="8330"/>
                    <a:pt x="24964" y="8302"/>
                  </a:cubicBezTo>
                  <a:cubicBezTo>
                    <a:pt x="24975" y="8302"/>
                    <a:pt x="24987" y="8305"/>
                    <a:pt x="24998" y="8306"/>
                  </a:cubicBezTo>
                  <a:cubicBezTo>
                    <a:pt x="25200" y="8317"/>
                    <a:pt x="25405" y="8325"/>
                    <a:pt x="25612" y="8325"/>
                  </a:cubicBezTo>
                  <a:cubicBezTo>
                    <a:pt x="25975" y="8325"/>
                    <a:pt x="26341" y="8302"/>
                    <a:pt x="26691" y="8241"/>
                  </a:cubicBezTo>
                  <a:cubicBezTo>
                    <a:pt x="26885" y="8207"/>
                    <a:pt x="27088" y="8100"/>
                    <a:pt x="27101" y="7881"/>
                  </a:cubicBezTo>
                  <a:cubicBezTo>
                    <a:pt x="27113" y="7666"/>
                    <a:pt x="26913" y="7598"/>
                    <a:pt x="26735" y="7597"/>
                  </a:cubicBezTo>
                  <a:cubicBezTo>
                    <a:pt x="26699" y="7596"/>
                    <a:pt x="26663" y="7596"/>
                    <a:pt x="26627" y="7596"/>
                  </a:cubicBezTo>
                  <a:cubicBezTo>
                    <a:pt x="26371" y="7596"/>
                    <a:pt x="26114" y="7613"/>
                    <a:pt x="25859" y="7634"/>
                  </a:cubicBezTo>
                  <a:cubicBezTo>
                    <a:pt x="25946" y="7605"/>
                    <a:pt x="26034" y="7576"/>
                    <a:pt x="26119" y="7543"/>
                  </a:cubicBezTo>
                  <a:cubicBezTo>
                    <a:pt x="26282" y="7483"/>
                    <a:pt x="26444" y="7418"/>
                    <a:pt x="26600" y="7343"/>
                  </a:cubicBezTo>
                  <a:cubicBezTo>
                    <a:pt x="26716" y="7286"/>
                    <a:pt x="26820" y="7215"/>
                    <a:pt x="26869" y="7093"/>
                  </a:cubicBezTo>
                  <a:cubicBezTo>
                    <a:pt x="26878" y="7072"/>
                    <a:pt x="26865" y="7049"/>
                    <a:pt x="26848" y="7035"/>
                  </a:cubicBezTo>
                  <a:cubicBezTo>
                    <a:pt x="26677" y="6905"/>
                    <a:pt x="26477" y="6858"/>
                    <a:pt x="26267" y="6858"/>
                  </a:cubicBezTo>
                  <a:cubicBezTo>
                    <a:pt x="25890" y="6858"/>
                    <a:pt x="25481" y="7009"/>
                    <a:pt x="25153" y="7096"/>
                  </a:cubicBezTo>
                  <a:cubicBezTo>
                    <a:pt x="24511" y="7265"/>
                    <a:pt x="23871" y="7435"/>
                    <a:pt x="23233" y="7607"/>
                  </a:cubicBezTo>
                  <a:cubicBezTo>
                    <a:pt x="23104" y="7461"/>
                    <a:pt x="22915" y="7386"/>
                    <a:pt x="22725" y="7386"/>
                  </a:cubicBezTo>
                  <a:cubicBezTo>
                    <a:pt x="22625" y="7386"/>
                    <a:pt x="22525" y="7406"/>
                    <a:pt x="22433" y="7448"/>
                  </a:cubicBezTo>
                  <a:cubicBezTo>
                    <a:pt x="22389" y="7468"/>
                    <a:pt x="22351" y="7492"/>
                    <a:pt x="22311" y="7520"/>
                  </a:cubicBezTo>
                  <a:cubicBezTo>
                    <a:pt x="21712" y="6988"/>
                    <a:pt x="21041" y="6531"/>
                    <a:pt x="20339" y="6164"/>
                  </a:cubicBezTo>
                  <a:cubicBezTo>
                    <a:pt x="19211" y="5574"/>
                    <a:pt x="17976" y="5192"/>
                    <a:pt x="16714" y="5029"/>
                  </a:cubicBezTo>
                  <a:cubicBezTo>
                    <a:pt x="17278" y="4850"/>
                    <a:pt x="17849" y="4697"/>
                    <a:pt x="18428" y="4571"/>
                  </a:cubicBezTo>
                  <a:cubicBezTo>
                    <a:pt x="18429" y="4571"/>
                    <a:pt x="18430" y="4571"/>
                    <a:pt x="18432" y="4569"/>
                  </a:cubicBezTo>
                  <a:cubicBezTo>
                    <a:pt x="18470" y="4561"/>
                    <a:pt x="18509" y="4552"/>
                    <a:pt x="18545" y="4545"/>
                  </a:cubicBezTo>
                  <a:cubicBezTo>
                    <a:pt x="18555" y="4549"/>
                    <a:pt x="18565" y="4555"/>
                    <a:pt x="18577" y="4556"/>
                  </a:cubicBezTo>
                  <a:cubicBezTo>
                    <a:pt x="18707" y="4578"/>
                    <a:pt x="18836" y="4598"/>
                    <a:pt x="18968" y="4617"/>
                  </a:cubicBezTo>
                  <a:cubicBezTo>
                    <a:pt x="18968" y="4637"/>
                    <a:pt x="18981" y="4654"/>
                    <a:pt x="19008" y="4654"/>
                  </a:cubicBezTo>
                  <a:cubicBezTo>
                    <a:pt x="19009" y="4654"/>
                    <a:pt x="19010" y="4654"/>
                    <a:pt x="19011" y="4654"/>
                  </a:cubicBezTo>
                  <a:cubicBezTo>
                    <a:pt x="19053" y="4653"/>
                    <a:pt x="19097" y="4649"/>
                    <a:pt x="19140" y="4646"/>
                  </a:cubicBezTo>
                  <a:cubicBezTo>
                    <a:pt x="19188" y="4654"/>
                    <a:pt x="19238" y="4660"/>
                    <a:pt x="19286" y="4670"/>
                  </a:cubicBezTo>
                  <a:cubicBezTo>
                    <a:pt x="19516" y="4717"/>
                    <a:pt x="19743" y="4769"/>
                    <a:pt x="19971" y="4822"/>
                  </a:cubicBezTo>
                  <a:cubicBezTo>
                    <a:pt x="20414" y="4922"/>
                    <a:pt x="20858" y="5023"/>
                    <a:pt x="21311" y="5056"/>
                  </a:cubicBezTo>
                  <a:cubicBezTo>
                    <a:pt x="21396" y="5062"/>
                    <a:pt x="21481" y="5065"/>
                    <a:pt x="21565" y="5065"/>
                  </a:cubicBezTo>
                  <a:cubicBezTo>
                    <a:pt x="22361" y="5065"/>
                    <a:pt x="23122" y="4799"/>
                    <a:pt x="23795" y="4371"/>
                  </a:cubicBezTo>
                  <a:cubicBezTo>
                    <a:pt x="24221" y="4100"/>
                    <a:pt x="24606" y="3776"/>
                    <a:pt x="24961" y="3420"/>
                  </a:cubicBezTo>
                  <a:cubicBezTo>
                    <a:pt x="24992" y="3389"/>
                    <a:pt x="24998" y="3325"/>
                    <a:pt x="24951" y="3299"/>
                  </a:cubicBezTo>
                  <a:cubicBezTo>
                    <a:pt x="24123" y="2865"/>
                    <a:pt x="23203" y="2610"/>
                    <a:pt x="22264" y="2610"/>
                  </a:cubicBezTo>
                  <a:cubicBezTo>
                    <a:pt x="22210" y="2610"/>
                    <a:pt x="22156" y="2611"/>
                    <a:pt x="22102" y="2613"/>
                  </a:cubicBezTo>
                  <a:cubicBezTo>
                    <a:pt x="21163" y="2644"/>
                    <a:pt x="20241" y="2932"/>
                    <a:pt x="19468" y="3462"/>
                  </a:cubicBezTo>
                  <a:cubicBezTo>
                    <a:pt x="19089" y="3722"/>
                    <a:pt x="18728" y="4037"/>
                    <a:pt x="18477" y="4424"/>
                  </a:cubicBezTo>
                  <a:cubicBezTo>
                    <a:pt x="18127" y="4500"/>
                    <a:pt x="17782" y="4589"/>
                    <a:pt x="17442" y="4691"/>
                  </a:cubicBezTo>
                  <a:cubicBezTo>
                    <a:pt x="17134" y="4783"/>
                    <a:pt x="16833" y="4888"/>
                    <a:pt x="16534" y="5003"/>
                  </a:cubicBezTo>
                  <a:cubicBezTo>
                    <a:pt x="16130" y="4959"/>
                    <a:pt x="15724" y="4936"/>
                    <a:pt x="15318" y="4936"/>
                  </a:cubicBezTo>
                  <a:cubicBezTo>
                    <a:pt x="14922" y="4936"/>
                    <a:pt x="14526" y="4958"/>
                    <a:pt x="14132" y="5000"/>
                  </a:cubicBezTo>
                  <a:cubicBezTo>
                    <a:pt x="13334" y="5088"/>
                    <a:pt x="12551" y="5276"/>
                    <a:pt x="11805" y="5547"/>
                  </a:cubicBezTo>
                  <a:cubicBezTo>
                    <a:pt x="11961" y="5413"/>
                    <a:pt x="12110" y="5273"/>
                    <a:pt x="12253" y="5127"/>
                  </a:cubicBezTo>
                  <a:cubicBezTo>
                    <a:pt x="12265" y="5134"/>
                    <a:pt x="12279" y="5138"/>
                    <a:pt x="12294" y="5138"/>
                  </a:cubicBezTo>
                  <a:cubicBezTo>
                    <a:pt x="12301" y="5138"/>
                    <a:pt x="12308" y="5137"/>
                    <a:pt x="12316" y="5135"/>
                  </a:cubicBezTo>
                  <a:cubicBezTo>
                    <a:pt x="13100" y="4942"/>
                    <a:pt x="13828" y="4436"/>
                    <a:pt x="14349" y="3831"/>
                  </a:cubicBezTo>
                  <a:cubicBezTo>
                    <a:pt x="14906" y="3183"/>
                    <a:pt x="15247" y="2374"/>
                    <a:pt x="15336" y="1526"/>
                  </a:cubicBezTo>
                  <a:cubicBezTo>
                    <a:pt x="15387" y="1036"/>
                    <a:pt x="15350" y="541"/>
                    <a:pt x="15231" y="65"/>
                  </a:cubicBezTo>
                  <a:cubicBezTo>
                    <a:pt x="15221" y="22"/>
                    <a:pt x="15187" y="1"/>
                    <a:pt x="15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1119125" y="1139065"/>
              <a:ext cx="49405" cy="74448"/>
            </a:xfrm>
            <a:custGeom>
              <a:avLst/>
              <a:gdLst/>
              <a:ahLst/>
              <a:cxnLst/>
              <a:rect l="l" t="t" r="r" b="b"/>
              <a:pathLst>
                <a:path w="872" h="1314" extrusionOk="0">
                  <a:moveTo>
                    <a:pt x="76" y="0"/>
                  </a:moveTo>
                  <a:cubicBezTo>
                    <a:pt x="38" y="0"/>
                    <a:pt x="1" y="43"/>
                    <a:pt x="31" y="81"/>
                  </a:cubicBezTo>
                  <a:cubicBezTo>
                    <a:pt x="320" y="468"/>
                    <a:pt x="563" y="883"/>
                    <a:pt x="804" y="1300"/>
                  </a:cubicBezTo>
                  <a:cubicBezTo>
                    <a:pt x="810" y="1309"/>
                    <a:pt x="819" y="1313"/>
                    <a:pt x="828" y="1313"/>
                  </a:cubicBezTo>
                  <a:cubicBezTo>
                    <a:pt x="850" y="1313"/>
                    <a:pt x="872" y="1293"/>
                    <a:pt x="861" y="1270"/>
                  </a:cubicBezTo>
                  <a:cubicBezTo>
                    <a:pt x="668" y="825"/>
                    <a:pt x="401" y="410"/>
                    <a:pt x="115" y="20"/>
                  </a:cubicBezTo>
                  <a:cubicBezTo>
                    <a:pt x="104" y="6"/>
                    <a:pt x="90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1154365" y="1145467"/>
              <a:ext cx="14391" cy="26516"/>
            </a:xfrm>
            <a:custGeom>
              <a:avLst/>
              <a:gdLst/>
              <a:ahLst/>
              <a:cxnLst/>
              <a:rect l="l" t="t" r="r" b="b"/>
              <a:pathLst>
                <a:path w="254" h="468" extrusionOk="0">
                  <a:moveTo>
                    <a:pt x="44" y="1"/>
                  </a:moveTo>
                  <a:cubicBezTo>
                    <a:pt x="22" y="1"/>
                    <a:pt x="0" y="20"/>
                    <a:pt x="12" y="46"/>
                  </a:cubicBezTo>
                  <a:cubicBezTo>
                    <a:pt x="67" y="180"/>
                    <a:pt x="121" y="313"/>
                    <a:pt x="176" y="448"/>
                  </a:cubicBezTo>
                  <a:cubicBezTo>
                    <a:pt x="183" y="462"/>
                    <a:pt x="196" y="468"/>
                    <a:pt x="208" y="468"/>
                  </a:cubicBezTo>
                  <a:cubicBezTo>
                    <a:pt x="231" y="468"/>
                    <a:pt x="253" y="449"/>
                    <a:pt x="242" y="422"/>
                  </a:cubicBezTo>
                  <a:cubicBezTo>
                    <a:pt x="188" y="289"/>
                    <a:pt x="131" y="154"/>
                    <a:pt x="76" y="22"/>
                  </a:cubicBezTo>
                  <a:cubicBezTo>
                    <a:pt x="69" y="7"/>
                    <a:pt x="56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1198444" y="1119575"/>
              <a:ext cx="13768" cy="27366"/>
            </a:xfrm>
            <a:custGeom>
              <a:avLst/>
              <a:gdLst/>
              <a:ahLst/>
              <a:cxnLst/>
              <a:rect l="l" t="t" r="r" b="b"/>
              <a:pathLst>
                <a:path w="243" h="483" extrusionOk="0">
                  <a:moveTo>
                    <a:pt x="53" y="1"/>
                  </a:moveTo>
                  <a:cubicBezTo>
                    <a:pt x="28" y="1"/>
                    <a:pt x="1" y="24"/>
                    <a:pt x="13" y="55"/>
                  </a:cubicBezTo>
                  <a:cubicBezTo>
                    <a:pt x="60" y="190"/>
                    <a:pt x="106" y="322"/>
                    <a:pt x="155" y="458"/>
                  </a:cubicBezTo>
                  <a:cubicBezTo>
                    <a:pt x="161" y="475"/>
                    <a:pt x="175" y="483"/>
                    <a:pt x="190" y="483"/>
                  </a:cubicBezTo>
                  <a:cubicBezTo>
                    <a:pt x="216" y="483"/>
                    <a:pt x="243" y="460"/>
                    <a:pt x="231" y="427"/>
                  </a:cubicBezTo>
                  <a:cubicBezTo>
                    <a:pt x="184" y="293"/>
                    <a:pt x="136" y="160"/>
                    <a:pt x="88" y="26"/>
                  </a:cubicBezTo>
                  <a:cubicBezTo>
                    <a:pt x="82" y="8"/>
                    <a:pt x="6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1233627" y="1144107"/>
              <a:ext cx="15241" cy="84193"/>
            </a:xfrm>
            <a:custGeom>
              <a:avLst/>
              <a:gdLst/>
              <a:ahLst/>
              <a:cxnLst/>
              <a:rect l="l" t="t" r="r" b="b"/>
              <a:pathLst>
                <a:path w="269" h="1486" extrusionOk="0">
                  <a:moveTo>
                    <a:pt x="66" y="1"/>
                  </a:moveTo>
                  <a:cubicBezTo>
                    <a:pt x="33" y="1"/>
                    <a:pt x="0" y="23"/>
                    <a:pt x="10" y="64"/>
                  </a:cubicBezTo>
                  <a:cubicBezTo>
                    <a:pt x="112" y="521"/>
                    <a:pt x="159" y="991"/>
                    <a:pt x="161" y="1456"/>
                  </a:cubicBezTo>
                  <a:cubicBezTo>
                    <a:pt x="160" y="1475"/>
                    <a:pt x="176" y="1485"/>
                    <a:pt x="193" y="1485"/>
                  </a:cubicBezTo>
                  <a:cubicBezTo>
                    <a:pt x="209" y="1485"/>
                    <a:pt x="227" y="1475"/>
                    <a:pt x="229" y="1456"/>
                  </a:cubicBezTo>
                  <a:cubicBezTo>
                    <a:pt x="269" y="984"/>
                    <a:pt x="233" y="516"/>
                    <a:pt x="131" y="50"/>
                  </a:cubicBezTo>
                  <a:cubicBezTo>
                    <a:pt x="124" y="16"/>
                    <a:pt x="95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1079523" y="1065355"/>
              <a:ext cx="14391" cy="39320"/>
            </a:xfrm>
            <a:custGeom>
              <a:avLst/>
              <a:gdLst/>
              <a:ahLst/>
              <a:cxnLst/>
              <a:rect l="l" t="t" r="r" b="b"/>
              <a:pathLst>
                <a:path w="254" h="694" extrusionOk="0">
                  <a:moveTo>
                    <a:pt x="35" y="1"/>
                  </a:moveTo>
                  <a:cubicBezTo>
                    <a:pt x="19" y="1"/>
                    <a:pt x="1" y="16"/>
                    <a:pt x="6" y="37"/>
                  </a:cubicBezTo>
                  <a:cubicBezTo>
                    <a:pt x="70" y="250"/>
                    <a:pt x="133" y="463"/>
                    <a:pt x="196" y="676"/>
                  </a:cubicBezTo>
                  <a:cubicBezTo>
                    <a:pt x="200" y="688"/>
                    <a:pt x="209" y="693"/>
                    <a:pt x="219" y="693"/>
                  </a:cubicBezTo>
                  <a:cubicBezTo>
                    <a:pt x="236" y="693"/>
                    <a:pt x="254" y="678"/>
                    <a:pt x="247" y="657"/>
                  </a:cubicBezTo>
                  <a:cubicBezTo>
                    <a:pt x="185" y="444"/>
                    <a:pt x="121" y="232"/>
                    <a:pt x="57" y="19"/>
                  </a:cubicBezTo>
                  <a:cubicBezTo>
                    <a:pt x="54" y="6"/>
                    <a:pt x="45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1076690" y="953062"/>
              <a:ext cx="13201" cy="33711"/>
            </a:xfrm>
            <a:custGeom>
              <a:avLst/>
              <a:gdLst/>
              <a:ahLst/>
              <a:cxnLst/>
              <a:rect l="l" t="t" r="r" b="b"/>
              <a:pathLst>
                <a:path w="233" h="595" extrusionOk="0">
                  <a:moveTo>
                    <a:pt x="54" y="0"/>
                  </a:moveTo>
                  <a:cubicBezTo>
                    <a:pt x="53" y="0"/>
                    <a:pt x="52" y="0"/>
                    <a:pt x="51" y="0"/>
                  </a:cubicBezTo>
                  <a:cubicBezTo>
                    <a:pt x="26" y="2"/>
                    <a:pt x="1" y="29"/>
                    <a:pt x="7" y="54"/>
                  </a:cubicBezTo>
                  <a:cubicBezTo>
                    <a:pt x="48" y="220"/>
                    <a:pt x="86" y="386"/>
                    <a:pt x="124" y="551"/>
                  </a:cubicBezTo>
                  <a:cubicBezTo>
                    <a:pt x="134" y="575"/>
                    <a:pt x="153" y="595"/>
                    <a:pt x="180" y="595"/>
                  </a:cubicBezTo>
                  <a:cubicBezTo>
                    <a:pt x="181" y="595"/>
                    <a:pt x="182" y="595"/>
                    <a:pt x="183" y="595"/>
                  </a:cubicBezTo>
                  <a:cubicBezTo>
                    <a:pt x="205" y="592"/>
                    <a:pt x="232" y="566"/>
                    <a:pt x="225" y="541"/>
                  </a:cubicBezTo>
                  <a:lnTo>
                    <a:pt x="106" y="44"/>
                  </a:lnTo>
                  <a:cubicBezTo>
                    <a:pt x="100" y="18"/>
                    <a:pt x="8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1136915" y="982467"/>
              <a:ext cx="42833" cy="73145"/>
            </a:xfrm>
            <a:custGeom>
              <a:avLst/>
              <a:gdLst/>
              <a:ahLst/>
              <a:cxnLst/>
              <a:rect l="l" t="t" r="r" b="b"/>
              <a:pathLst>
                <a:path w="756" h="1291" extrusionOk="0">
                  <a:moveTo>
                    <a:pt x="68" y="1"/>
                  </a:moveTo>
                  <a:cubicBezTo>
                    <a:pt x="35" y="1"/>
                    <a:pt x="1" y="41"/>
                    <a:pt x="23" y="79"/>
                  </a:cubicBezTo>
                  <a:cubicBezTo>
                    <a:pt x="263" y="462"/>
                    <a:pt x="476" y="860"/>
                    <a:pt x="673" y="1269"/>
                  </a:cubicBezTo>
                  <a:cubicBezTo>
                    <a:pt x="681" y="1284"/>
                    <a:pt x="694" y="1291"/>
                    <a:pt x="708" y="1291"/>
                  </a:cubicBezTo>
                  <a:cubicBezTo>
                    <a:pt x="732" y="1291"/>
                    <a:pt x="756" y="1270"/>
                    <a:pt x="744" y="1242"/>
                  </a:cubicBezTo>
                  <a:cubicBezTo>
                    <a:pt x="564" y="818"/>
                    <a:pt x="347" y="413"/>
                    <a:pt x="103" y="22"/>
                  </a:cubicBezTo>
                  <a:cubicBezTo>
                    <a:pt x="94" y="7"/>
                    <a:pt x="81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1341614" y="743151"/>
              <a:ext cx="37961" cy="113598"/>
            </a:xfrm>
            <a:custGeom>
              <a:avLst/>
              <a:gdLst/>
              <a:ahLst/>
              <a:cxnLst/>
              <a:rect l="l" t="t" r="r" b="b"/>
              <a:pathLst>
                <a:path w="670" h="2005" extrusionOk="0">
                  <a:moveTo>
                    <a:pt x="24" y="0"/>
                  </a:moveTo>
                  <a:cubicBezTo>
                    <a:pt x="12" y="0"/>
                    <a:pt x="1" y="9"/>
                    <a:pt x="4" y="22"/>
                  </a:cubicBezTo>
                  <a:cubicBezTo>
                    <a:pt x="154" y="692"/>
                    <a:pt x="379" y="1346"/>
                    <a:pt x="618" y="1990"/>
                  </a:cubicBezTo>
                  <a:cubicBezTo>
                    <a:pt x="623" y="2000"/>
                    <a:pt x="631" y="2005"/>
                    <a:pt x="640" y="2005"/>
                  </a:cubicBezTo>
                  <a:cubicBezTo>
                    <a:pt x="655" y="2005"/>
                    <a:pt x="670" y="1992"/>
                    <a:pt x="662" y="1973"/>
                  </a:cubicBezTo>
                  <a:cubicBezTo>
                    <a:pt x="427" y="1327"/>
                    <a:pt x="238" y="669"/>
                    <a:pt x="41" y="12"/>
                  </a:cubicBezTo>
                  <a:cubicBezTo>
                    <a:pt x="38" y="4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1423368" y="741678"/>
              <a:ext cx="9972" cy="56148"/>
            </a:xfrm>
            <a:custGeom>
              <a:avLst/>
              <a:gdLst/>
              <a:ahLst/>
              <a:cxnLst/>
              <a:rect l="l" t="t" r="r" b="b"/>
              <a:pathLst>
                <a:path w="176" h="991" extrusionOk="0">
                  <a:moveTo>
                    <a:pt x="154" y="1"/>
                  </a:moveTo>
                  <a:cubicBezTo>
                    <a:pt x="143" y="1"/>
                    <a:pt x="132" y="7"/>
                    <a:pt x="132" y="20"/>
                  </a:cubicBezTo>
                  <a:cubicBezTo>
                    <a:pt x="102" y="335"/>
                    <a:pt x="65" y="652"/>
                    <a:pt x="4" y="965"/>
                  </a:cubicBezTo>
                  <a:cubicBezTo>
                    <a:pt x="1" y="981"/>
                    <a:pt x="13" y="990"/>
                    <a:pt x="27" y="990"/>
                  </a:cubicBezTo>
                  <a:cubicBezTo>
                    <a:pt x="38" y="990"/>
                    <a:pt x="49" y="984"/>
                    <a:pt x="52" y="970"/>
                  </a:cubicBezTo>
                  <a:cubicBezTo>
                    <a:pt x="123" y="655"/>
                    <a:pt x="171" y="342"/>
                    <a:pt x="176" y="20"/>
                  </a:cubicBezTo>
                  <a:cubicBezTo>
                    <a:pt x="176" y="7"/>
                    <a:pt x="165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1406711" y="632388"/>
              <a:ext cx="19150" cy="77677"/>
            </a:xfrm>
            <a:custGeom>
              <a:avLst/>
              <a:gdLst/>
              <a:ahLst/>
              <a:cxnLst/>
              <a:rect l="l" t="t" r="r" b="b"/>
              <a:pathLst>
                <a:path w="338" h="1371" extrusionOk="0">
                  <a:moveTo>
                    <a:pt x="44" y="0"/>
                  </a:moveTo>
                  <a:cubicBezTo>
                    <a:pt x="23" y="0"/>
                    <a:pt x="1" y="16"/>
                    <a:pt x="6" y="40"/>
                  </a:cubicBezTo>
                  <a:cubicBezTo>
                    <a:pt x="108" y="470"/>
                    <a:pt x="206" y="900"/>
                    <a:pt x="264" y="1340"/>
                  </a:cubicBezTo>
                  <a:cubicBezTo>
                    <a:pt x="266" y="1361"/>
                    <a:pt x="283" y="1370"/>
                    <a:pt x="299" y="1370"/>
                  </a:cubicBezTo>
                  <a:cubicBezTo>
                    <a:pt x="318" y="1370"/>
                    <a:pt x="338" y="1357"/>
                    <a:pt x="335" y="1333"/>
                  </a:cubicBezTo>
                  <a:cubicBezTo>
                    <a:pt x="285" y="892"/>
                    <a:pt x="211" y="448"/>
                    <a:pt x="77" y="22"/>
                  </a:cubicBezTo>
                  <a:cubicBezTo>
                    <a:pt x="72" y="7"/>
                    <a:pt x="5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1395154" y="673294"/>
              <a:ext cx="18130" cy="61473"/>
            </a:xfrm>
            <a:custGeom>
              <a:avLst/>
              <a:gdLst/>
              <a:ahLst/>
              <a:cxnLst/>
              <a:rect l="l" t="t" r="r" b="b"/>
              <a:pathLst>
                <a:path w="320" h="1085" extrusionOk="0">
                  <a:moveTo>
                    <a:pt x="61" y="1"/>
                  </a:moveTo>
                  <a:cubicBezTo>
                    <a:pt x="33" y="1"/>
                    <a:pt x="1" y="28"/>
                    <a:pt x="10" y="65"/>
                  </a:cubicBezTo>
                  <a:cubicBezTo>
                    <a:pt x="92" y="387"/>
                    <a:pt x="161" y="716"/>
                    <a:pt x="220" y="1045"/>
                  </a:cubicBezTo>
                  <a:cubicBezTo>
                    <a:pt x="225" y="1072"/>
                    <a:pt x="248" y="1085"/>
                    <a:pt x="270" y="1085"/>
                  </a:cubicBezTo>
                  <a:cubicBezTo>
                    <a:pt x="295" y="1085"/>
                    <a:pt x="320" y="1067"/>
                    <a:pt x="315" y="1035"/>
                  </a:cubicBezTo>
                  <a:cubicBezTo>
                    <a:pt x="255" y="698"/>
                    <a:pt x="183" y="363"/>
                    <a:pt x="98" y="31"/>
                  </a:cubicBezTo>
                  <a:cubicBezTo>
                    <a:pt x="92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1372548" y="548877"/>
              <a:ext cx="15864" cy="82323"/>
            </a:xfrm>
            <a:custGeom>
              <a:avLst/>
              <a:gdLst/>
              <a:ahLst/>
              <a:cxnLst/>
              <a:rect l="l" t="t" r="r" b="b"/>
              <a:pathLst>
                <a:path w="280" h="1453" extrusionOk="0">
                  <a:moveTo>
                    <a:pt x="48" y="1"/>
                  </a:moveTo>
                  <a:cubicBezTo>
                    <a:pt x="24" y="1"/>
                    <a:pt x="0" y="17"/>
                    <a:pt x="4" y="49"/>
                  </a:cubicBezTo>
                  <a:cubicBezTo>
                    <a:pt x="65" y="507"/>
                    <a:pt x="118" y="965"/>
                    <a:pt x="200" y="1419"/>
                  </a:cubicBezTo>
                  <a:cubicBezTo>
                    <a:pt x="205" y="1442"/>
                    <a:pt x="222" y="1452"/>
                    <a:pt x="240" y="1452"/>
                  </a:cubicBezTo>
                  <a:cubicBezTo>
                    <a:pt x="260" y="1452"/>
                    <a:pt x="280" y="1438"/>
                    <a:pt x="277" y="1411"/>
                  </a:cubicBezTo>
                  <a:cubicBezTo>
                    <a:pt x="234" y="951"/>
                    <a:pt x="160" y="496"/>
                    <a:pt x="94" y="39"/>
                  </a:cubicBezTo>
                  <a:cubicBezTo>
                    <a:pt x="90" y="13"/>
                    <a:pt x="69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1335268" y="635051"/>
              <a:ext cx="7196" cy="40340"/>
            </a:xfrm>
            <a:custGeom>
              <a:avLst/>
              <a:gdLst/>
              <a:ahLst/>
              <a:cxnLst/>
              <a:rect l="l" t="t" r="r" b="b"/>
              <a:pathLst>
                <a:path w="127" h="712" extrusionOk="0">
                  <a:moveTo>
                    <a:pt x="42" y="0"/>
                  </a:moveTo>
                  <a:cubicBezTo>
                    <a:pt x="22" y="0"/>
                    <a:pt x="0" y="15"/>
                    <a:pt x="3" y="40"/>
                  </a:cubicBezTo>
                  <a:cubicBezTo>
                    <a:pt x="18" y="253"/>
                    <a:pt x="34" y="466"/>
                    <a:pt x="48" y="679"/>
                  </a:cubicBezTo>
                  <a:cubicBezTo>
                    <a:pt x="50" y="701"/>
                    <a:pt x="67" y="711"/>
                    <a:pt x="84" y="711"/>
                  </a:cubicBezTo>
                  <a:cubicBezTo>
                    <a:pt x="105" y="711"/>
                    <a:pt x="126" y="697"/>
                    <a:pt x="125" y="670"/>
                  </a:cubicBezTo>
                  <a:lnTo>
                    <a:pt x="76" y="32"/>
                  </a:lnTo>
                  <a:cubicBezTo>
                    <a:pt x="75" y="10"/>
                    <a:pt x="5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1359120" y="697770"/>
              <a:ext cx="14504" cy="45553"/>
            </a:xfrm>
            <a:custGeom>
              <a:avLst/>
              <a:gdLst/>
              <a:ahLst/>
              <a:cxnLst/>
              <a:rect l="l" t="t" r="r" b="b"/>
              <a:pathLst>
                <a:path w="256" h="804" extrusionOk="0">
                  <a:moveTo>
                    <a:pt x="45" y="1"/>
                  </a:moveTo>
                  <a:cubicBezTo>
                    <a:pt x="23" y="1"/>
                    <a:pt x="1" y="16"/>
                    <a:pt x="7" y="44"/>
                  </a:cubicBezTo>
                  <a:cubicBezTo>
                    <a:pt x="64" y="291"/>
                    <a:pt x="114" y="541"/>
                    <a:pt x="187" y="783"/>
                  </a:cubicBezTo>
                  <a:cubicBezTo>
                    <a:pt x="192" y="798"/>
                    <a:pt x="204" y="804"/>
                    <a:pt x="217" y="804"/>
                  </a:cubicBezTo>
                  <a:cubicBezTo>
                    <a:pt x="236" y="804"/>
                    <a:pt x="256" y="790"/>
                    <a:pt x="253" y="768"/>
                  </a:cubicBezTo>
                  <a:cubicBezTo>
                    <a:pt x="214" y="521"/>
                    <a:pt x="149" y="278"/>
                    <a:pt x="89" y="36"/>
                  </a:cubicBezTo>
                  <a:cubicBezTo>
                    <a:pt x="84" y="12"/>
                    <a:pt x="6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1772313" y="486215"/>
              <a:ext cx="33485" cy="39660"/>
            </a:xfrm>
            <a:custGeom>
              <a:avLst/>
              <a:gdLst/>
              <a:ahLst/>
              <a:cxnLst/>
              <a:rect l="l" t="t" r="r" b="b"/>
              <a:pathLst>
                <a:path w="591" h="700" extrusionOk="0">
                  <a:moveTo>
                    <a:pt x="532" y="0"/>
                  </a:moveTo>
                  <a:cubicBezTo>
                    <a:pt x="522" y="0"/>
                    <a:pt x="513" y="5"/>
                    <a:pt x="505" y="14"/>
                  </a:cubicBezTo>
                  <a:cubicBezTo>
                    <a:pt x="343" y="218"/>
                    <a:pt x="185" y="423"/>
                    <a:pt x="25" y="627"/>
                  </a:cubicBezTo>
                  <a:cubicBezTo>
                    <a:pt x="1" y="661"/>
                    <a:pt x="31" y="700"/>
                    <a:pt x="63" y="700"/>
                  </a:cubicBezTo>
                  <a:cubicBezTo>
                    <a:pt x="73" y="700"/>
                    <a:pt x="84" y="695"/>
                    <a:pt x="93" y="684"/>
                  </a:cubicBezTo>
                  <a:cubicBezTo>
                    <a:pt x="251" y="478"/>
                    <a:pt x="411" y="274"/>
                    <a:pt x="567" y="67"/>
                  </a:cubicBezTo>
                  <a:cubicBezTo>
                    <a:pt x="590" y="36"/>
                    <a:pt x="561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1752597" y="541115"/>
              <a:ext cx="30028" cy="43173"/>
            </a:xfrm>
            <a:custGeom>
              <a:avLst/>
              <a:gdLst/>
              <a:ahLst/>
              <a:cxnLst/>
              <a:rect l="l" t="t" r="r" b="b"/>
              <a:pathLst>
                <a:path w="530" h="762" extrusionOk="0">
                  <a:moveTo>
                    <a:pt x="477" y="1"/>
                  </a:moveTo>
                  <a:cubicBezTo>
                    <a:pt x="464" y="1"/>
                    <a:pt x="451" y="7"/>
                    <a:pt x="441" y="23"/>
                  </a:cubicBezTo>
                  <a:lnTo>
                    <a:pt x="16" y="709"/>
                  </a:lnTo>
                  <a:cubicBezTo>
                    <a:pt x="0" y="735"/>
                    <a:pt x="28" y="762"/>
                    <a:pt x="53" y="762"/>
                  </a:cubicBezTo>
                  <a:cubicBezTo>
                    <a:pt x="63" y="762"/>
                    <a:pt x="72" y="758"/>
                    <a:pt x="78" y="748"/>
                  </a:cubicBezTo>
                  <a:cubicBezTo>
                    <a:pt x="221" y="521"/>
                    <a:pt x="365" y="292"/>
                    <a:pt x="508" y="64"/>
                  </a:cubicBezTo>
                  <a:cubicBezTo>
                    <a:pt x="529" y="31"/>
                    <a:pt x="504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1807723" y="491428"/>
              <a:ext cx="20623" cy="28952"/>
            </a:xfrm>
            <a:custGeom>
              <a:avLst/>
              <a:gdLst/>
              <a:ahLst/>
              <a:cxnLst/>
              <a:rect l="l" t="t" r="r" b="b"/>
              <a:pathLst>
                <a:path w="364" h="511" extrusionOk="0">
                  <a:moveTo>
                    <a:pt x="312" y="0"/>
                  </a:moveTo>
                  <a:cubicBezTo>
                    <a:pt x="296" y="0"/>
                    <a:pt x="282" y="11"/>
                    <a:pt x="273" y="26"/>
                  </a:cubicBezTo>
                  <a:cubicBezTo>
                    <a:pt x="186" y="168"/>
                    <a:pt x="98" y="310"/>
                    <a:pt x="10" y="451"/>
                  </a:cubicBezTo>
                  <a:cubicBezTo>
                    <a:pt x="0" y="471"/>
                    <a:pt x="16" y="497"/>
                    <a:pt x="34" y="507"/>
                  </a:cubicBezTo>
                  <a:cubicBezTo>
                    <a:pt x="40" y="509"/>
                    <a:pt x="45" y="510"/>
                    <a:pt x="50" y="510"/>
                  </a:cubicBezTo>
                  <a:cubicBezTo>
                    <a:pt x="67" y="510"/>
                    <a:pt x="81" y="499"/>
                    <a:pt x="91" y="484"/>
                  </a:cubicBezTo>
                  <a:lnTo>
                    <a:pt x="351" y="58"/>
                  </a:lnTo>
                  <a:cubicBezTo>
                    <a:pt x="363" y="40"/>
                    <a:pt x="349" y="12"/>
                    <a:pt x="329" y="4"/>
                  </a:cubicBezTo>
                  <a:cubicBezTo>
                    <a:pt x="324" y="2"/>
                    <a:pt x="318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1838657" y="452562"/>
              <a:ext cx="17054" cy="46459"/>
            </a:xfrm>
            <a:custGeom>
              <a:avLst/>
              <a:gdLst/>
              <a:ahLst/>
              <a:cxnLst/>
              <a:rect l="l" t="t" r="r" b="b"/>
              <a:pathLst>
                <a:path w="301" h="820" extrusionOk="0">
                  <a:moveTo>
                    <a:pt x="250" y="0"/>
                  </a:moveTo>
                  <a:cubicBezTo>
                    <a:pt x="230" y="0"/>
                    <a:pt x="208" y="12"/>
                    <a:pt x="202" y="36"/>
                  </a:cubicBezTo>
                  <a:cubicBezTo>
                    <a:pt x="138" y="280"/>
                    <a:pt x="74" y="523"/>
                    <a:pt x="10" y="769"/>
                  </a:cubicBezTo>
                  <a:cubicBezTo>
                    <a:pt x="1" y="801"/>
                    <a:pt x="26" y="820"/>
                    <a:pt x="53" y="820"/>
                  </a:cubicBezTo>
                  <a:cubicBezTo>
                    <a:pt x="74" y="820"/>
                    <a:pt x="96" y="808"/>
                    <a:pt x="103" y="783"/>
                  </a:cubicBezTo>
                  <a:cubicBezTo>
                    <a:pt x="166" y="537"/>
                    <a:pt x="229" y="293"/>
                    <a:pt x="293" y="51"/>
                  </a:cubicBezTo>
                  <a:cubicBezTo>
                    <a:pt x="301" y="18"/>
                    <a:pt x="276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1831972" y="523382"/>
              <a:ext cx="17904" cy="44080"/>
            </a:xfrm>
            <a:custGeom>
              <a:avLst/>
              <a:gdLst/>
              <a:ahLst/>
              <a:cxnLst/>
              <a:rect l="l" t="t" r="r" b="b"/>
              <a:pathLst>
                <a:path w="316" h="778" extrusionOk="0">
                  <a:moveTo>
                    <a:pt x="267" y="0"/>
                  </a:moveTo>
                  <a:cubicBezTo>
                    <a:pt x="249" y="0"/>
                    <a:pt x="230" y="10"/>
                    <a:pt x="225" y="26"/>
                  </a:cubicBezTo>
                  <a:lnTo>
                    <a:pt x="8" y="712"/>
                  </a:lnTo>
                  <a:cubicBezTo>
                    <a:pt x="1" y="737"/>
                    <a:pt x="8" y="761"/>
                    <a:pt x="33" y="774"/>
                  </a:cubicBezTo>
                  <a:cubicBezTo>
                    <a:pt x="39" y="776"/>
                    <a:pt x="45" y="777"/>
                    <a:pt x="52" y="777"/>
                  </a:cubicBezTo>
                  <a:cubicBezTo>
                    <a:pt x="70" y="777"/>
                    <a:pt x="91" y="768"/>
                    <a:pt x="96" y="751"/>
                  </a:cubicBezTo>
                  <a:lnTo>
                    <a:pt x="309" y="65"/>
                  </a:lnTo>
                  <a:cubicBezTo>
                    <a:pt x="316" y="42"/>
                    <a:pt x="310" y="15"/>
                    <a:pt x="284" y="4"/>
                  </a:cubicBezTo>
                  <a:cubicBezTo>
                    <a:pt x="279" y="2"/>
                    <a:pt x="27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2202276" y="556412"/>
              <a:ext cx="102607" cy="16657"/>
            </a:xfrm>
            <a:custGeom>
              <a:avLst/>
              <a:gdLst/>
              <a:ahLst/>
              <a:cxnLst/>
              <a:rect l="l" t="t" r="r" b="b"/>
              <a:pathLst>
                <a:path w="1811" h="294" extrusionOk="0">
                  <a:moveTo>
                    <a:pt x="1772" y="1"/>
                  </a:moveTo>
                  <a:cubicBezTo>
                    <a:pt x="1771" y="1"/>
                    <a:pt x="1771" y="1"/>
                    <a:pt x="1770" y="1"/>
                  </a:cubicBezTo>
                  <a:cubicBezTo>
                    <a:pt x="1189" y="14"/>
                    <a:pt x="601" y="122"/>
                    <a:pt x="34" y="239"/>
                  </a:cubicBezTo>
                  <a:cubicBezTo>
                    <a:pt x="0" y="246"/>
                    <a:pt x="3" y="294"/>
                    <a:pt x="33" y="294"/>
                  </a:cubicBezTo>
                  <a:cubicBezTo>
                    <a:pt x="35" y="294"/>
                    <a:pt x="37" y="294"/>
                    <a:pt x="39" y="293"/>
                  </a:cubicBezTo>
                  <a:cubicBezTo>
                    <a:pt x="615" y="185"/>
                    <a:pt x="1196" y="133"/>
                    <a:pt x="1776" y="56"/>
                  </a:cubicBezTo>
                  <a:cubicBezTo>
                    <a:pt x="1811" y="51"/>
                    <a:pt x="1806" y="1"/>
                    <a:pt x="1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2167149" y="590179"/>
              <a:ext cx="59547" cy="8612"/>
            </a:xfrm>
            <a:custGeom>
              <a:avLst/>
              <a:gdLst/>
              <a:ahLst/>
              <a:cxnLst/>
              <a:rect l="l" t="t" r="r" b="b"/>
              <a:pathLst>
                <a:path w="1051" h="152" extrusionOk="0">
                  <a:moveTo>
                    <a:pt x="1014" y="1"/>
                  </a:moveTo>
                  <a:cubicBezTo>
                    <a:pt x="1014" y="1"/>
                    <a:pt x="1013" y="1"/>
                    <a:pt x="1013" y="1"/>
                  </a:cubicBezTo>
                  <a:cubicBezTo>
                    <a:pt x="678" y="28"/>
                    <a:pt x="346" y="72"/>
                    <a:pt x="14" y="133"/>
                  </a:cubicBezTo>
                  <a:cubicBezTo>
                    <a:pt x="1" y="134"/>
                    <a:pt x="1" y="152"/>
                    <a:pt x="13" y="152"/>
                  </a:cubicBezTo>
                  <a:cubicBezTo>
                    <a:pt x="13" y="152"/>
                    <a:pt x="14" y="151"/>
                    <a:pt x="15" y="151"/>
                  </a:cubicBezTo>
                  <a:cubicBezTo>
                    <a:pt x="347" y="106"/>
                    <a:pt x="682" y="73"/>
                    <a:pt x="1018" y="52"/>
                  </a:cubicBezTo>
                  <a:cubicBezTo>
                    <a:pt x="1050" y="51"/>
                    <a:pt x="1047" y="1"/>
                    <a:pt x="10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2243748" y="602077"/>
              <a:ext cx="26062" cy="4589"/>
            </a:xfrm>
            <a:custGeom>
              <a:avLst/>
              <a:gdLst/>
              <a:ahLst/>
              <a:cxnLst/>
              <a:rect l="l" t="t" r="r" b="b"/>
              <a:pathLst>
                <a:path w="460" h="81" extrusionOk="0">
                  <a:moveTo>
                    <a:pt x="422" y="1"/>
                  </a:moveTo>
                  <a:cubicBezTo>
                    <a:pt x="421" y="1"/>
                    <a:pt x="421" y="1"/>
                    <a:pt x="420" y="1"/>
                  </a:cubicBezTo>
                  <a:cubicBezTo>
                    <a:pt x="292" y="8"/>
                    <a:pt x="166" y="15"/>
                    <a:pt x="38" y="19"/>
                  </a:cubicBezTo>
                  <a:cubicBezTo>
                    <a:pt x="0" y="22"/>
                    <a:pt x="7" y="80"/>
                    <a:pt x="44" y="80"/>
                  </a:cubicBezTo>
                  <a:cubicBezTo>
                    <a:pt x="44" y="80"/>
                    <a:pt x="45" y="80"/>
                    <a:pt x="45" y="80"/>
                  </a:cubicBezTo>
                  <a:cubicBezTo>
                    <a:pt x="171" y="72"/>
                    <a:pt x="299" y="62"/>
                    <a:pt x="424" y="53"/>
                  </a:cubicBezTo>
                  <a:cubicBezTo>
                    <a:pt x="460" y="52"/>
                    <a:pt x="454" y="1"/>
                    <a:pt x="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2276779" y="583041"/>
              <a:ext cx="47366" cy="5722"/>
            </a:xfrm>
            <a:custGeom>
              <a:avLst/>
              <a:gdLst/>
              <a:ahLst/>
              <a:cxnLst/>
              <a:rect l="l" t="t" r="r" b="b"/>
              <a:pathLst>
                <a:path w="836" h="101" extrusionOk="0">
                  <a:moveTo>
                    <a:pt x="791" y="1"/>
                  </a:moveTo>
                  <a:cubicBezTo>
                    <a:pt x="790" y="1"/>
                    <a:pt x="790" y="1"/>
                    <a:pt x="789" y="1"/>
                  </a:cubicBezTo>
                  <a:cubicBezTo>
                    <a:pt x="535" y="20"/>
                    <a:pt x="282" y="40"/>
                    <a:pt x="28" y="57"/>
                  </a:cubicBezTo>
                  <a:cubicBezTo>
                    <a:pt x="1" y="60"/>
                    <a:pt x="5" y="100"/>
                    <a:pt x="31" y="100"/>
                  </a:cubicBezTo>
                  <a:cubicBezTo>
                    <a:pt x="32" y="100"/>
                    <a:pt x="33" y="100"/>
                    <a:pt x="34" y="100"/>
                  </a:cubicBezTo>
                  <a:cubicBezTo>
                    <a:pt x="286" y="89"/>
                    <a:pt x="542" y="76"/>
                    <a:pt x="796" y="63"/>
                  </a:cubicBezTo>
                  <a:cubicBezTo>
                    <a:pt x="836" y="62"/>
                    <a:pt x="830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2325560" y="590293"/>
              <a:ext cx="25892" cy="11785"/>
            </a:xfrm>
            <a:custGeom>
              <a:avLst/>
              <a:gdLst/>
              <a:ahLst/>
              <a:cxnLst/>
              <a:rect l="l" t="t" r="r" b="b"/>
              <a:pathLst>
                <a:path w="457" h="208" extrusionOk="0">
                  <a:moveTo>
                    <a:pt x="406" y="1"/>
                  </a:moveTo>
                  <a:cubicBezTo>
                    <a:pt x="401" y="1"/>
                    <a:pt x="395" y="2"/>
                    <a:pt x="390" y="3"/>
                  </a:cubicBezTo>
                  <a:cubicBezTo>
                    <a:pt x="272" y="41"/>
                    <a:pt x="153" y="83"/>
                    <a:pt x="34" y="121"/>
                  </a:cubicBezTo>
                  <a:cubicBezTo>
                    <a:pt x="11" y="128"/>
                    <a:pt x="0" y="156"/>
                    <a:pt x="10" y="178"/>
                  </a:cubicBezTo>
                  <a:cubicBezTo>
                    <a:pt x="15" y="197"/>
                    <a:pt x="32" y="208"/>
                    <a:pt x="50" y="208"/>
                  </a:cubicBezTo>
                  <a:cubicBezTo>
                    <a:pt x="55" y="208"/>
                    <a:pt x="61" y="207"/>
                    <a:pt x="67" y="205"/>
                  </a:cubicBezTo>
                  <a:lnTo>
                    <a:pt x="423" y="88"/>
                  </a:lnTo>
                  <a:cubicBezTo>
                    <a:pt x="446" y="81"/>
                    <a:pt x="457" y="53"/>
                    <a:pt x="450" y="29"/>
                  </a:cubicBezTo>
                  <a:cubicBezTo>
                    <a:pt x="442" y="11"/>
                    <a:pt x="425" y="1"/>
                    <a:pt x="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2282048" y="631255"/>
              <a:ext cx="29405" cy="10198"/>
            </a:xfrm>
            <a:custGeom>
              <a:avLst/>
              <a:gdLst/>
              <a:ahLst/>
              <a:cxnLst/>
              <a:rect l="l" t="t" r="r" b="b"/>
              <a:pathLst>
                <a:path w="519" h="180" extrusionOk="0">
                  <a:moveTo>
                    <a:pt x="461" y="0"/>
                  </a:moveTo>
                  <a:cubicBezTo>
                    <a:pt x="459" y="0"/>
                    <a:pt x="457" y="1"/>
                    <a:pt x="454" y="1"/>
                  </a:cubicBezTo>
                  <a:lnTo>
                    <a:pt x="50" y="76"/>
                  </a:lnTo>
                  <a:cubicBezTo>
                    <a:pt x="22" y="82"/>
                    <a:pt x="0" y="104"/>
                    <a:pt x="5" y="133"/>
                  </a:cubicBezTo>
                  <a:cubicBezTo>
                    <a:pt x="7" y="157"/>
                    <a:pt x="29" y="179"/>
                    <a:pt x="54" y="179"/>
                  </a:cubicBezTo>
                  <a:cubicBezTo>
                    <a:pt x="57" y="179"/>
                    <a:pt x="60" y="179"/>
                    <a:pt x="63" y="178"/>
                  </a:cubicBezTo>
                  <a:lnTo>
                    <a:pt x="467" y="112"/>
                  </a:lnTo>
                  <a:cubicBezTo>
                    <a:pt x="497" y="106"/>
                    <a:pt x="518" y="82"/>
                    <a:pt x="517" y="51"/>
                  </a:cubicBezTo>
                  <a:cubicBezTo>
                    <a:pt x="513" y="24"/>
                    <a:pt x="488" y="0"/>
                    <a:pt x="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317854" y="861393"/>
              <a:ext cx="42946" cy="60170"/>
            </a:xfrm>
            <a:custGeom>
              <a:avLst/>
              <a:gdLst/>
              <a:ahLst/>
              <a:cxnLst/>
              <a:rect l="l" t="t" r="r" b="b"/>
              <a:pathLst>
                <a:path w="758" h="1062" extrusionOk="0">
                  <a:moveTo>
                    <a:pt x="47" y="1"/>
                  </a:moveTo>
                  <a:cubicBezTo>
                    <a:pt x="24" y="1"/>
                    <a:pt x="1" y="28"/>
                    <a:pt x="18" y="53"/>
                  </a:cubicBezTo>
                  <a:cubicBezTo>
                    <a:pt x="238" y="385"/>
                    <a:pt x="455" y="719"/>
                    <a:pt x="682" y="1046"/>
                  </a:cubicBezTo>
                  <a:cubicBezTo>
                    <a:pt x="690" y="1057"/>
                    <a:pt x="700" y="1062"/>
                    <a:pt x="710" y="1062"/>
                  </a:cubicBezTo>
                  <a:cubicBezTo>
                    <a:pt x="734" y="1062"/>
                    <a:pt x="757" y="1033"/>
                    <a:pt x="739" y="1007"/>
                  </a:cubicBezTo>
                  <a:cubicBezTo>
                    <a:pt x="522" y="673"/>
                    <a:pt x="296" y="344"/>
                    <a:pt x="72" y="15"/>
                  </a:cubicBezTo>
                  <a:cubicBezTo>
                    <a:pt x="65" y="5"/>
                    <a:pt x="56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2355927" y="817144"/>
              <a:ext cx="33881" cy="10765"/>
            </a:xfrm>
            <a:custGeom>
              <a:avLst/>
              <a:gdLst/>
              <a:ahLst/>
              <a:cxnLst/>
              <a:rect l="l" t="t" r="r" b="b"/>
              <a:pathLst>
                <a:path w="598" h="190" extrusionOk="0">
                  <a:moveTo>
                    <a:pt x="562" y="1"/>
                  </a:moveTo>
                  <a:cubicBezTo>
                    <a:pt x="560" y="1"/>
                    <a:pt x="557" y="1"/>
                    <a:pt x="555" y="2"/>
                  </a:cubicBezTo>
                  <a:cubicBezTo>
                    <a:pt x="382" y="43"/>
                    <a:pt x="206" y="81"/>
                    <a:pt x="32" y="122"/>
                  </a:cubicBezTo>
                  <a:cubicBezTo>
                    <a:pt x="14" y="125"/>
                    <a:pt x="0" y="139"/>
                    <a:pt x="2" y="159"/>
                  </a:cubicBezTo>
                  <a:cubicBezTo>
                    <a:pt x="3" y="173"/>
                    <a:pt x="19" y="189"/>
                    <a:pt x="36" y="189"/>
                  </a:cubicBezTo>
                  <a:cubicBezTo>
                    <a:pt x="38" y="189"/>
                    <a:pt x="40" y="189"/>
                    <a:pt x="41" y="189"/>
                  </a:cubicBezTo>
                  <a:cubicBezTo>
                    <a:pt x="215" y="150"/>
                    <a:pt x="390" y="111"/>
                    <a:pt x="564" y="74"/>
                  </a:cubicBezTo>
                  <a:cubicBezTo>
                    <a:pt x="583" y="71"/>
                    <a:pt x="598" y="54"/>
                    <a:pt x="596" y="33"/>
                  </a:cubicBezTo>
                  <a:cubicBezTo>
                    <a:pt x="595" y="18"/>
                    <a:pt x="579" y="1"/>
                    <a:pt x="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1811066" y="909720"/>
              <a:ext cx="9972" cy="32011"/>
            </a:xfrm>
            <a:custGeom>
              <a:avLst/>
              <a:gdLst/>
              <a:ahLst/>
              <a:cxnLst/>
              <a:rect l="l" t="t" r="r" b="b"/>
              <a:pathLst>
                <a:path w="176" h="565" extrusionOk="0">
                  <a:moveTo>
                    <a:pt x="136" y="1"/>
                  </a:moveTo>
                  <a:cubicBezTo>
                    <a:pt x="120" y="1"/>
                    <a:pt x="104" y="9"/>
                    <a:pt x="100" y="29"/>
                  </a:cubicBezTo>
                  <a:cubicBezTo>
                    <a:pt x="69" y="193"/>
                    <a:pt x="36" y="361"/>
                    <a:pt x="5" y="525"/>
                  </a:cubicBezTo>
                  <a:cubicBezTo>
                    <a:pt x="0" y="550"/>
                    <a:pt x="21" y="565"/>
                    <a:pt x="41" y="565"/>
                  </a:cubicBezTo>
                  <a:cubicBezTo>
                    <a:pt x="57" y="565"/>
                    <a:pt x="72" y="556"/>
                    <a:pt x="76" y="537"/>
                  </a:cubicBezTo>
                  <a:cubicBezTo>
                    <a:pt x="107" y="371"/>
                    <a:pt x="140" y="205"/>
                    <a:pt x="171" y="40"/>
                  </a:cubicBezTo>
                  <a:cubicBezTo>
                    <a:pt x="176" y="15"/>
                    <a:pt x="156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1532545" y="1081672"/>
              <a:ext cx="38924" cy="92805"/>
            </a:xfrm>
            <a:custGeom>
              <a:avLst/>
              <a:gdLst/>
              <a:ahLst/>
              <a:cxnLst/>
              <a:rect l="l" t="t" r="r" b="b"/>
              <a:pathLst>
                <a:path w="687" h="1638" extrusionOk="0">
                  <a:moveTo>
                    <a:pt x="31" y="1"/>
                  </a:moveTo>
                  <a:cubicBezTo>
                    <a:pt x="16" y="1"/>
                    <a:pt x="0" y="15"/>
                    <a:pt x="6" y="34"/>
                  </a:cubicBezTo>
                  <a:cubicBezTo>
                    <a:pt x="211" y="562"/>
                    <a:pt x="409" y="1093"/>
                    <a:pt x="618" y="1619"/>
                  </a:cubicBezTo>
                  <a:cubicBezTo>
                    <a:pt x="624" y="1632"/>
                    <a:pt x="635" y="1638"/>
                    <a:pt x="647" y="1638"/>
                  </a:cubicBezTo>
                  <a:cubicBezTo>
                    <a:pt x="667" y="1638"/>
                    <a:pt x="687" y="1620"/>
                    <a:pt x="678" y="1598"/>
                  </a:cubicBezTo>
                  <a:cubicBezTo>
                    <a:pt x="473" y="1070"/>
                    <a:pt x="262" y="542"/>
                    <a:pt x="53" y="16"/>
                  </a:cubicBezTo>
                  <a:cubicBezTo>
                    <a:pt x="49" y="5"/>
                    <a:pt x="40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1492205" y="1081615"/>
              <a:ext cx="12691" cy="93542"/>
            </a:xfrm>
            <a:custGeom>
              <a:avLst/>
              <a:gdLst/>
              <a:ahLst/>
              <a:cxnLst/>
              <a:rect l="l" t="t" r="r" b="b"/>
              <a:pathLst>
                <a:path w="224" h="1651" extrusionOk="0">
                  <a:moveTo>
                    <a:pt x="196" y="1"/>
                  </a:moveTo>
                  <a:cubicBezTo>
                    <a:pt x="185" y="1"/>
                    <a:pt x="173" y="7"/>
                    <a:pt x="171" y="21"/>
                  </a:cubicBezTo>
                  <a:cubicBezTo>
                    <a:pt x="62" y="550"/>
                    <a:pt x="1" y="1092"/>
                    <a:pt x="10" y="1634"/>
                  </a:cubicBezTo>
                  <a:cubicBezTo>
                    <a:pt x="10" y="1645"/>
                    <a:pt x="19" y="1650"/>
                    <a:pt x="29" y="1650"/>
                  </a:cubicBezTo>
                  <a:cubicBezTo>
                    <a:pt x="38" y="1650"/>
                    <a:pt x="47" y="1645"/>
                    <a:pt x="49" y="1634"/>
                  </a:cubicBezTo>
                  <a:cubicBezTo>
                    <a:pt x="66" y="1095"/>
                    <a:pt x="114" y="557"/>
                    <a:pt x="220" y="28"/>
                  </a:cubicBezTo>
                  <a:cubicBezTo>
                    <a:pt x="224" y="11"/>
                    <a:pt x="210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1519230" y="1096403"/>
              <a:ext cx="7365" cy="33711"/>
            </a:xfrm>
            <a:custGeom>
              <a:avLst/>
              <a:gdLst/>
              <a:ahLst/>
              <a:cxnLst/>
              <a:rect l="l" t="t" r="r" b="b"/>
              <a:pathLst>
                <a:path w="130" h="595" extrusionOk="0">
                  <a:moveTo>
                    <a:pt x="28" y="1"/>
                  </a:moveTo>
                  <a:cubicBezTo>
                    <a:pt x="14" y="1"/>
                    <a:pt x="0" y="10"/>
                    <a:pt x="2" y="27"/>
                  </a:cubicBezTo>
                  <a:cubicBezTo>
                    <a:pt x="26" y="208"/>
                    <a:pt x="49" y="389"/>
                    <a:pt x="71" y="572"/>
                  </a:cubicBezTo>
                  <a:cubicBezTo>
                    <a:pt x="74" y="587"/>
                    <a:pt x="87" y="594"/>
                    <a:pt x="99" y="594"/>
                  </a:cubicBezTo>
                  <a:cubicBezTo>
                    <a:pt x="115" y="594"/>
                    <a:pt x="130" y="584"/>
                    <a:pt x="127" y="565"/>
                  </a:cubicBezTo>
                  <a:cubicBezTo>
                    <a:pt x="101" y="383"/>
                    <a:pt x="78" y="203"/>
                    <a:pt x="54" y="23"/>
                  </a:cubicBezTo>
                  <a:cubicBezTo>
                    <a:pt x="52" y="8"/>
                    <a:pt x="40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1430507" y="1073287"/>
              <a:ext cx="44363" cy="14108"/>
            </a:xfrm>
            <a:custGeom>
              <a:avLst/>
              <a:gdLst/>
              <a:ahLst/>
              <a:cxnLst/>
              <a:rect l="l" t="t" r="r" b="b"/>
              <a:pathLst>
                <a:path w="783" h="249" extrusionOk="0">
                  <a:moveTo>
                    <a:pt x="735" y="1"/>
                  </a:moveTo>
                  <a:cubicBezTo>
                    <a:pt x="732" y="1"/>
                    <a:pt x="729" y="1"/>
                    <a:pt x="726" y="2"/>
                  </a:cubicBezTo>
                  <a:lnTo>
                    <a:pt x="35" y="191"/>
                  </a:lnTo>
                  <a:cubicBezTo>
                    <a:pt x="0" y="200"/>
                    <a:pt x="17" y="249"/>
                    <a:pt x="48" y="249"/>
                  </a:cubicBezTo>
                  <a:cubicBezTo>
                    <a:pt x="51" y="249"/>
                    <a:pt x="54" y="248"/>
                    <a:pt x="57" y="248"/>
                  </a:cubicBezTo>
                  <a:cubicBezTo>
                    <a:pt x="288" y="184"/>
                    <a:pt x="516" y="121"/>
                    <a:pt x="748" y="57"/>
                  </a:cubicBezTo>
                  <a:cubicBezTo>
                    <a:pt x="783" y="50"/>
                    <a:pt x="766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7"/>
            <p:cNvSpPr/>
            <p:nvPr/>
          </p:nvSpPr>
          <p:spPr>
            <a:xfrm>
              <a:off x="1722512" y="809892"/>
              <a:ext cx="227" cy="283"/>
            </a:xfrm>
            <a:custGeom>
              <a:avLst/>
              <a:gdLst/>
              <a:ahLst/>
              <a:cxnLst/>
              <a:rect l="l" t="t" r="r" b="b"/>
              <a:pathLst>
                <a:path w="4" h="5" fill="none" extrusionOk="0">
                  <a:moveTo>
                    <a:pt x="0" y="5"/>
                  </a:moveTo>
                  <a:cubicBezTo>
                    <a:pt x="3" y="5"/>
                    <a:pt x="2" y="0"/>
                    <a:pt x="0" y="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5" name="Google Shape;1405;p37"/>
          <p:cNvSpPr/>
          <p:nvPr/>
        </p:nvSpPr>
        <p:spPr>
          <a:xfrm rot="9990890">
            <a:off x="5615654" y="2542526"/>
            <a:ext cx="467105" cy="198811"/>
          </a:xfrm>
          <a:custGeom>
            <a:avLst/>
            <a:gdLst/>
            <a:ahLst/>
            <a:cxnLst/>
            <a:rect l="l" t="t" r="r" b="b"/>
            <a:pathLst>
              <a:path w="17033" h="7249" extrusionOk="0">
                <a:moveTo>
                  <a:pt x="7637" y="774"/>
                </a:moveTo>
                <a:lnTo>
                  <a:pt x="7637" y="774"/>
                </a:lnTo>
                <a:cubicBezTo>
                  <a:pt x="8093" y="853"/>
                  <a:pt x="8534" y="997"/>
                  <a:pt x="8943" y="1221"/>
                </a:cubicBezTo>
                <a:cubicBezTo>
                  <a:pt x="8738" y="1293"/>
                  <a:pt x="8536" y="1371"/>
                  <a:pt x="8334" y="1451"/>
                </a:cubicBezTo>
                <a:cubicBezTo>
                  <a:pt x="8205" y="1262"/>
                  <a:pt x="8052" y="1093"/>
                  <a:pt x="7876" y="944"/>
                </a:cubicBezTo>
                <a:cubicBezTo>
                  <a:pt x="7802" y="882"/>
                  <a:pt x="7720" y="826"/>
                  <a:pt x="7637" y="774"/>
                </a:cubicBezTo>
                <a:close/>
                <a:moveTo>
                  <a:pt x="6755" y="700"/>
                </a:moveTo>
                <a:cubicBezTo>
                  <a:pt x="6972" y="700"/>
                  <a:pt x="7189" y="714"/>
                  <a:pt x="7403" y="740"/>
                </a:cubicBezTo>
                <a:cubicBezTo>
                  <a:pt x="7446" y="761"/>
                  <a:pt x="7490" y="784"/>
                  <a:pt x="7531" y="809"/>
                </a:cubicBezTo>
                <a:cubicBezTo>
                  <a:pt x="7635" y="869"/>
                  <a:pt x="7734" y="940"/>
                  <a:pt x="7830" y="1014"/>
                </a:cubicBezTo>
                <a:cubicBezTo>
                  <a:pt x="8002" y="1144"/>
                  <a:pt x="8157" y="1300"/>
                  <a:pt x="8293" y="1468"/>
                </a:cubicBezTo>
                <a:cubicBezTo>
                  <a:pt x="8094" y="1547"/>
                  <a:pt x="7897" y="1628"/>
                  <a:pt x="7703" y="1713"/>
                </a:cubicBezTo>
                <a:cubicBezTo>
                  <a:pt x="7690" y="1692"/>
                  <a:pt x="7680" y="1670"/>
                  <a:pt x="7667" y="1652"/>
                </a:cubicBezTo>
                <a:cubicBezTo>
                  <a:pt x="7620" y="1582"/>
                  <a:pt x="7569" y="1517"/>
                  <a:pt x="7514" y="1453"/>
                </a:cubicBezTo>
                <a:cubicBezTo>
                  <a:pt x="7399" y="1317"/>
                  <a:pt x="7273" y="1191"/>
                  <a:pt x="7141" y="1073"/>
                </a:cubicBezTo>
                <a:cubicBezTo>
                  <a:pt x="6988" y="938"/>
                  <a:pt x="6819" y="812"/>
                  <a:pt x="6644" y="701"/>
                </a:cubicBezTo>
                <a:cubicBezTo>
                  <a:pt x="6681" y="701"/>
                  <a:pt x="6718" y="700"/>
                  <a:pt x="6755" y="700"/>
                </a:cubicBezTo>
                <a:close/>
                <a:moveTo>
                  <a:pt x="6351" y="713"/>
                </a:moveTo>
                <a:cubicBezTo>
                  <a:pt x="6598" y="850"/>
                  <a:pt x="6830" y="1002"/>
                  <a:pt x="7044" y="1188"/>
                </a:cubicBezTo>
                <a:cubicBezTo>
                  <a:pt x="7172" y="1300"/>
                  <a:pt x="7293" y="1419"/>
                  <a:pt x="7406" y="1546"/>
                </a:cubicBezTo>
                <a:cubicBezTo>
                  <a:pt x="7463" y="1607"/>
                  <a:pt x="7518" y="1670"/>
                  <a:pt x="7572" y="1733"/>
                </a:cubicBezTo>
                <a:cubicBezTo>
                  <a:pt x="7582" y="1741"/>
                  <a:pt x="7589" y="1751"/>
                  <a:pt x="7598" y="1760"/>
                </a:cubicBezTo>
                <a:cubicBezTo>
                  <a:pt x="7435" y="1832"/>
                  <a:pt x="7274" y="1907"/>
                  <a:pt x="7114" y="1983"/>
                </a:cubicBezTo>
                <a:cubicBezTo>
                  <a:pt x="7103" y="1966"/>
                  <a:pt x="7093" y="1947"/>
                  <a:pt x="7081" y="1932"/>
                </a:cubicBezTo>
                <a:cubicBezTo>
                  <a:pt x="7030" y="1851"/>
                  <a:pt x="6972" y="1773"/>
                  <a:pt x="6910" y="1697"/>
                </a:cubicBezTo>
                <a:cubicBezTo>
                  <a:pt x="6783" y="1548"/>
                  <a:pt x="6642" y="1414"/>
                  <a:pt x="6497" y="1285"/>
                </a:cubicBezTo>
                <a:cubicBezTo>
                  <a:pt x="6290" y="1100"/>
                  <a:pt x="6039" y="894"/>
                  <a:pt x="5765" y="784"/>
                </a:cubicBezTo>
                <a:cubicBezTo>
                  <a:pt x="5961" y="751"/>
                  <a:pt x="6156" y="727"/>
                  <a:pt x="6351" y="713"/>
                </a:cubicBezTo>
                <a:close/>
                <a:moveTo>
                  <a:pt x="5509" y="833"/>
                </a:moveTo>
                <a:cubicBezTo>
                  <a:pt x="5681" y="883"/>
                  <a:pt x="5841" y="940"/>
                  <a:pt x="5999" y="1033"/>
                </a:cubicBezTo>
                <a:cubicBezTo>
                  <a:pt x="6159" y="1131"/>
                  <a:pt x="6305" y="1250"/>
                  <a:pt x="6443" y="1377"/>
                </a:cubicBezTo>
                <a:cubicBezTo>
                  <a:pt x="6582" y="1500"/>
                  <a:pt x="6717" y="1629"/>
                  <a:pt x="6837" y="1771"/>
                </a:cubicBezTo>
                <a:cubicBezTo>
                  <a:pt x="6895" y="1842"/>
                  <a:pt x="6952" y="1916"/>
                  <a:pt x="7002" y="1994"/>
                </a:cubicBezTo>
                <a:cubicBezTo>
                  <a:pt x="7009" y="2004"/>
                  <a:pt x="7016" y="2017"/>
                  <a:pt x="7022" y="2029"/>
                </a:cubicBezTo>
                <a:cubicBezTo>
                  <a:pt x="6886" y="2095"/>
                  <a:pt x="6751" y="2164"/>
                  <a:pt x="6616" y="2232"/>
                </a:cubicBezTo>
                <a:cubicBezTo>
                  <a:pt x="6422" y="1913"/>
                  <a:pt x="6142" y="1639"/>
                  <a:pt x="5838" y="1428"/>
                </a:cubicBezTo>
                <a:cubicBezTo>
                  <a:pt x="5663" y="1306"/>
                  <a:pt x="5474" y="1199"/>
                  <a:pt x="5277" y="1114"/>
                </a:cubicBezTo>
                <a:cubicBezTo>
                  <a:pt x="5177" y="1072"/>
                  <a:pt x="5065" y="1023"/>
                  <a:pt x="4950" y="988"/>
                </a:cubicBezTo>
                <a:cubicBezTo>
                  <a:pt x="5133" y="928"/>
                  <a:pt x="5319" y="875"/>
                  <a:pt x="5509" y="833"/>
                </a:cubicBezTo>
                <a:close/>
                <a:moveTo>
                  <a:pt x="4750" y="1050"/>
                </a:moveTo>
                <a:cubicBezTo>
                  <a:pt x="4811" y="1072"/>
                  <a:pt x="4875" y="1087"/>
                  <a:pt x="4942" y="1109"/>
                </a:cubicBezTo>
                <a:cubicBezTo>
                  <a:pt x="5038" y="1140"/>
                  <a:pt x="5135" y="1175"/>
                  <a:pt x="5228" y="1216"/>
                </a:cubicBezTo>
                <a:cubicBezTo>
                  <a:pt x="5420" y="1300"/>
                  <a:pt x="5604" y="1404"/>
                  <a:pt x="5775" y="1524"/>
                </a:cubicBezTo>
                <a:cubicBezTo>
                  <a:pt x="6073" y="1733"/>
                  <a:pt x="6314" y="1988"/>
                  <a:pt x="6538" y="2269"/>
                </a:cubicBezTo>
                <a:cubicBezTo>
                  <a:pt x="6505" y="2285"/>
                  <a:pt x="6471" y="2300"/>
                  <a:pt x="6440" y="2316"/>
                </a:cubicBezTo>
                <a:cubicBezTo>
                  <a:pt x="6328" y="2376"/>
                  <a:pt x="6219" y="2441"/>
                  <a:pt x="6107" y="2500"/>
                </a:cubicBezTo>
                <a:cubicBezTo>
                  <a:pt x="5489" y="1950"/>
                  <a:pt x="4789" y="1514"/>
                  <a:pt x="3964" y="1391"/>
                </a:cubicBezTo>
                <a:cubicBezTo>
                  <a:pt x="4218" y="1262"/>
                  <a:pt x="4481" y="1146"/>
                  <a:pt x="4750" y="1050"/>
                </a:cubicBezTo>
                <a:close/>
                <a:moveTo>
                  <a:pt x="3835" y="1462"/>
                </a:moveTo>
                <a:cubicBezTo>
                  <a:pt x="4262" y="1507"/>
                  <a:pt x="4674" y="1631"/>
                  <a:pt x="5051" y="1834"/>
                </a:cubicBezTo>
                <a:cubicBezTo>
                  <a:pt x="5413" y="2029"/>
                  <a:pt x="5732" y="2285"/>
                  <a:pt x="6063" y="2527"/>
                </a:cubicBezTo>
                <a:cubicBezTo>
                  <a:pt x="5837" y="2652"/>
                  <a:pt x="5613" y="2783"/>
                  <a:pt x="5393" y="2918"/>
                </a:cubicBezTo>
                <a:cubicBezTo>
                  <a:pt x="5167" y="2595"/>
                  <a:pt x="4824" y="2344"/>
                  <a:pt x="4486" y="2149"/>
                </a:cubicBezTo>
                <a:cubicBezTo>
                  <a:pt x="4308" y="2044"/>
                  <a:pt x="4122" y="1954"/>
                  <a:pt x="3929" y="1879"/>
                </a:cubicBezTo>
                <a:cubicBezTo>
                  <a:pt x="3766" y="1815"/>
                  <a:pt x="3588" y="1751"/>
                  <a:pt x="3411" y="1720"/>
                </a:cubicBezTo>
                <a:cubicBezTo>
                  <a:pt x="3549" y="1628"/>
                  <a:pt x="3689" y="1541"/>
                  <a:pt x="3835" y="1462"/>
                </a:cubicBezTo>
                <a:close/>
                <a:moveTo>
                  <a:pt x="3285" y="1808"/>
                </a:moveTo>
                <a:cubicBezTo>
                  <a:pt x="3471" y="1869"/>
                  <a:pt x="3662" y="1909"/>
                  <a:pt x="3847" y="1975"/>
                </a:cubicBezTo>
                <a:cubicBezTo>
                  <a:pt x="4035" y="2045"/>
                  <a:pt x="4220" y="2130"/>
                  <a:pt x="4396" y="2228"/>
                </a:cubicBezTo>
                <a:cubicBezTo>
                  <a:pt x="4570" y="2326"/>
                  <a:pt x="4739" y="2439"/>
                  <a:pt x="4899" y="2561"/>
                </a:cubicBezTo>
                <a:cubicBezTo>
                  <a:pt x="5048" y="2675"/>
                  <a:pt x="5216" y="2803"/>
                  <a:pt x="5332" y="2954"/>
                </a:cubicBezTo>
                <a:cubicBezTo>
                  <a:pt x="5163" y="3058"/>
                  <a:pt x="4994" y="3163"/>
                  <a:pt x="4830" y="3267"/>
                </a:cubicBezTo>
                <a:cubicBezTo>
                  <a:pt x="4594" y="2971"/>
                  <a:pt x="4312" y="2713"/>
                  <a:pt x="3988" y="2513"/>
                </a:cubicBezTo>
                <a:cubicBezTo>
                  <a:pt x="3810" y="2401"/>
                  <a:pt x="3620" y="2305"/>
                  <a:pt x="3421" y="2229"/>
                </a:cubicBezTo>
                <a:cubicBezTo>
                  <a:pt x="3263" y="2170"/>
                  <a:pt x="3093" y="2109"/>
                  <a:pt x="2921" y="2082"/>
                </a:cubicBezTo>
                <a:cubicBezTo>
                  <a:pt x="3038" y="1987"/>
                  <a:pt x="3161" y="1895"/>
                  <a:pt x="3285" y="1808"/>
                </a:cubicBezTo>
                <a:close/>
                <a:moveTo>
                  <a:pt x="2815" y="2173"/>
                </a:moveTo>
                <a:cubicBezTo>
                  <a:pt x="2991" y="2224"/>
                  <a:pt x="3170" y="2262"/>
                  <a:pt x="3341" y="2323"/>
                </a:cubicBezTo>
                <a:cubicBezTo>
                  <a:pt x="3541" y="2397"/>
                  <a:pt x="3736" y="2486"/>
                  <a:pt x="3917" y="2594"/>
                </a:cubicBezTo>
                <a:cubicBezTo>
                  <a:pt x="4240" y="2784"/>
                  <a:pt x="4523" y="3027"/>
                  <a:pt x="4764" y="3309"/>
                </a:cubicBezTo>
                <a:cubicBezTo>
                  <a:pt x="4637" y="3391"/>
                  <a:pt x="4506" y="3471"/>
                  <a:pt x="4379" y="3555"/>
                </a:cubicBezTo>
                <a:cubicBezTo>
                  <a:pt x="4319" y="3512"/>
                  <a:pt x="4254" y="3474"/>
                  <a:pt x="4191" y="3438"/>
                </a:cubicBezTo>
                <a:cubicBezTo>
                  <a:pt x="4100" y="3386"/>
                  <a:pt x="4008" y="3335"/>
                  <a:pt x="3916" y="3285"/>
                </a:cubicBezTo>
                <a:cubicBezTo>
                  <a:pt x="3737" y="3189"/>
                  <a:pt x="3553" y="3098"/>
                  <a:pt x="3367" y="3017"/>
                </a:cubicBezTo>
                <a:cubicBezTo>
                  <a:pt x="3028" y="2868"/>
                  <a:pt x="2682" y="2747"/>
                  <a:pt x="2326" y="2649"/>
                </a:cubicBezTo>
                <a:cubicBezTo>
                  <a:pt x="2402" y="2567"/>
                  <a:pt x="2480" y="2485"/>
                  <a:pt x="2561" y="2405"/>
                </a:cubicBezTo>
                <a:cubicBezTo>
                  <a:pt x="2643" y="2323"/>
                  <a:pt x="2729" y="2248"/>
                  <a:pt x="2815" y="2173"/>
                </a:cubicBezTo>
                <a:close/>
                <a:moveTo>
                  <a:pt x="9051" y="1469"/>
                </a:moveTo>
                <a:lnTo>
                  <a:pt x="9051" y="1469"/>
                </a:lnTo>
                <a:cubicBezTo>
                  <a:pt x="9137" y="2462"/>
                  <a:pt x="8703" y="3401"/>
                  <a:pt x="8072" y="4177"/>
                </a:cubicBezTo>
                <a:cubicBezTo>
                  <a:pt x="8131" y="4048"/>
                  <a:pt x="8181" y="3918"/>
                  <a:pt x="8228" y="3789"/>
                </a:cubicBezTo>
                <a:cubicBezTo>
                  <a:pt x="8309" y="3556"/>
                  <a:pt x="8384" y="3315"/>
                  <a:pt x="8428" y="3072"/>
                </a:cubicBezTo>
                <a:cubicBezTo>
                  <a:pt x="8511" y="2614"/>
                  <a:pt x="8528" y="2151"/>
                  <a:pt x="8448" y="1696"/>
                </a:cubicBezTo>
                <a:cubicBezTo>
                  <a:pt x="8648" y="1618"/>
                  <a:pt x="8848" y="1541"/>
                  <a:pt x="9051" y="1469"/>
                </a:cubicBezTo>
                <a:close/>
                <a:moveTo>
                  <a:pt x="2290" y="2692"/>
                </a:moveTo>
                <a:cubicBezTo>
                  <a:pt x="2641" y="2815"/>
                  <a:pt x="2988" y="2953"/>
                  <a:pt x="3326" y="3111"/>
                </a:cubicBezTo>
                <a:cubicBezTo>
                  <a:pt x="3505" y="3196"/>
                  <a:pt x="3681" y="3285"/>
                  <a:pt x="3854" y="3380"/>
                </a:cubicBezTo>
                <a:cubicBezTo>
                  <a:pt x="3940" y="3428"/>
                  <a:pt x="4025" y="3477"/>
                  <a:pt x="4110" y="3528"/>
                </a:cubicBezTo>
                <a:cubicBezTo>
                  <a:pt x="4164" y="3560"/>
                  <a:pt x="4215" y="3596"/>
                  <a:pt x="4271" y="3628"/>
                </a:cubicBezTo>
                <a:cubicBezTo>
                  <a:pt x="3952" y="3841"/>
                  <a:pt x="3634" y="4060"/>
                  <a:pt x="3323" y="4285"/>
                </a:cubicBezTo>
                <a:cubicBezTo>
                  <a:pt x="3103" y="4071"/>
                  <a:pt x="2859" y="3894"/>
                  <a:pt x="2589" y="3745"/>
                </a:cubicBezTo>
                <a:cubicBezTo>
                  <a:pt x="2456" y="3669"/>
                  <a:pt x="2320" y="3606"/>
                  <a:pt x="2178" y="3550"/>
                </a:cubicBezTo>
                <a:cubicBezTo>
                  <a:pt x="2039" y="3498"/>
                  <a:pt x="1879" y="3433"/>
                  <a:pt x="1730" y="3425"/>
                </a:cubicBezTo>
                <a:cubicBezTo>
                  <a:pt x="1725" y="3425"/>
                  <a:pt x="1724" y="3427"/>
                  <a:pt x="1720" y="3427"/>
                </a:cubicBezTo>
                <a:cubicBezTo>
                  <a:pt x="1896" y="3170"/>
                  <a:pt x="2084" y="2923"/>
                  <a:pt x="2290" y="2692"/>
                </a:cubicBezTo>
                <a:close/>
                <a:moveTo>
                  <a:pt x="8370" y="1724"/>
                </a:moveTo>
                <a:lnTo>
                  <a:pt x="8370" y="1724"/>
                </a:lnTo>
                <a:cubicBezTo>
                  <a:pt x="8392" y="2160"/>
                  <a:pt x="8387" y="2603"/>
                  <a:pt x="8311" y="3032"/>
                </a:cubicBezTo>
                <a:cubicBezTo>
                  <a:pt x="8270" y="3268"/>
                  <a:pt x="8221" y="3501"/>
                  <a:pt x="8143" y="3728"/>
                </a:cubicBezTo>
                <a:cubicBezTo>
                  <a:pt x="8063" y="3960"/>
                  <a:pt x="7951" y="4175"/>
                  <a:pt x="7862" y="4402"/>
                </a:cubicBezTo>
                <a:cubicBezTo>
                  <a:pt x="7860" y="4407"/>
                  <a:pt x="7862" y="4414"/>
                  <a:pt x="7862" y="4420"/>
                </a:cubicBezTo>
                <a:cubicBezTo>
                  <a:pt x="7737" y="4560"/>
                  <a:pt x="7605" y="4691"/>
                  <a:pt x="7469" y="4817"/>
                </a:cubicBezTo>
                <a:cubicBezTo>
                  <a:pt x="7533" y="4656"/>
                  <a:pt x="7584" y="4490"/>
                  <a:pt x="7632" y="4326"/>
                </a:cubicBezTo>
                <a:cubicBezTo>
                  <a:pt x="7710" y="4064"/>
                  <a:pt x="7772" y="3797"/>
                  <a:pt x="7818" y="3528"/>
                </a:cubicBezTo>
                <a:cubicBezTo>
                  <a:pt x="7904" y="3011"/>
                  <a:pt x="7967" y="2444"/>
                  <a:pt x="7880" y="1924"/>
                </a:cubicBezTo>
                <a:cubicBezTo>
                  <a:pt x="8043" y="1855"/>
                  <a:pt x="8205" y="1788"/>
                  <a:pt x="8370" y="1724"/>
                </a:cubicBezTo>
                <a:close/>
                <a:moveTo>
                  <a:pt x="1694" y="3465"/>
                </a:moveTo>
                <a:cubicBezTo>
                  <a:pt x="1696" y="3472"/>
                  <a:pt x="1701" y="3479"/>
                  <a:pt x="1710" y="3485"/>
                </a:cubicBezTo>
                <a:cubicBezTo>
                  <a:pt x="1836" y="3556"/>
                  <a:pt x="1982" y="3596"/>
                  <a:pt x="2116" y="3650"/>
                </a:cubicBezTo>
                <a:cubicBezTo>
                  <a:pt x="2256" y="3709"/>
                  <a:pt x="2392" y="3773"/>
                  <a:pt x="2527" y="3844"/>
                </a:cubicBezTo>
                <a:cubicBezTo>
                  <a:pt x="2787" y="3979"/>
                  <a:pt x="3032" y="4145"/>
                  <a:pt x="3263" y="4324"/>
                </a:cubicBezTo>
                <a:cubicBezTo>
                  <a:pt x="2995" y="4518"/>
                  <a:pt x="2730" y="4714"/>
                  <a:pt x="2465" y="4912"/>
                </a:cubicBezTo>
                <a:cubicBezTo>
                  <a:pt x="2255" y="4778"/>
                  <a:pt x="2028" y="4670"/>
                  <a:pt x="1789" y="4592"/>
                </a:cubicBezTo>
                <a:cubicBezTo>
                  <a:pt x="1646" y="4546"/>
                  <a:pt x="1498" y="4508"/>
                  <a:pt x="1349" y="4485"/>
                </a:cubicBezTo>
                <a:cubicBezTo>
                  <a:pt x="1270" y="4473"/>
                  <a:pt x="1191" y="4463"/>
                  <a:pt x="1111" y="4457"/>
                </a:cubicBezTo>
                <a:lnTo>
                  <a:pt x="1105" y="4457"/>
                </a:lnTo>
                <a:cubicBezTo>
                  <a:pt x="1107" y="4455"/>
                  <a:pt x="1108" y="4451"/>
                  <a:pt x="1111" y="4448"/>
                </a:cubicBezTo>
                <a:cubicBezTo>
                  <a:pt x="1286" y="4114"/>
                  <a:pt x="1481" y="3783"/>
                  <a:pt x="1694" y="3465"/>
                </a:cubicBezTo>
                <a:close/>
                <a:moveTo>
                  <a:pt x="7805" y="1956"/>
                </a:moveTo>
                <a:lnTo>
                  <a:pt x="7805" y="1956"/>
                </a:lnTo>
                <a:cubicBezTo>
                  <a:pt x="7798" y="2202"/>
                  <a:pt x="7808" y="2449"/>
                  <a:pt x="7795" y="2698"/>
                </a:cubicBezTo>
                <a:cubicBezTo>
                  <a:pt x="7781" y="2963"/>
                  <a:pt x="7752" y="3228"/>
                  <a:pt x="7708" y="3491"/>
                </a:cubicBezTo>
                <a:cubicBezTo>
                  <a:pt x="7663" y="3749"/>
                  <a:pt x="7605" y="4007"/>
                  <a:pt x="7528" y="4260"/>
                </a:cubicBezTo>
                <a:cubicBezTo>
                  <a:pt x="7454" y="4512"/>
                  <a:pt x="7349" y="4749"/>
                  <a:pt x="7267" y="4997"/>
                </a:cubicBezTo>
                <a:cubicBezTo>
                  <a:pt x="7202" y="5053"/>
                  <a:pt x="7137" y="5107"/>
                  <a:pt x="7071" y="5159"/>
                </a:cubicBezTo>
                <a:cubicBezTo>
                  <a:pt x="7040" y="5185"/>
                  <a:pt x="7008" y="5206"/>
                  <a:pt x="6978" y="5229"/>
                </a:cubicBezTo>
                <a:cubicBezTo>
                  <a:pt x="7256" y="4238"/>
                  <a:pt x="7337" y="3207"/>
                  <a:pt x="7313" y="2181"/>
                </a:cubicBezTo>
                <a:cubicBezTo>
                  <a:pt x="7476" y="2106"/>
                  <a:pt x="7639" y="2027"/>
                  <a:pt x="7805" y="1956"/>
                </a:cubicBezTo>
                <a:close/>
                <a:moveTo>
                  <a:pt x="1057" y="4555"/>
                </a:moveTo>
                <a:cubicBezTo>
                  <a:pt x="1070" y="4555"/>
                  <a:pt x="1084" y="4555"/>
                  <a:pt x="1097" y="4556"/>
                </a:cubicBezTo>
                <a:cubicBezTo>
                  <a:pt x="1172" y="4563"/>
                  <a:pt x="1247" y="4570"/>
                  <a:pt x="1321" y="4583"/>
                </a:cubicBezTo>
                <a:cubicBezTo>
                  <a:pt x="1473" y="4606"/>
                  <a:pt x="1619" y="4640"/>
                  <a:pt x="1765" y="4688"/>
                </a:cubicBezTo>
                <a:cubicBezTo>
                  <a:pt x="1984" y="4759"/>
                  <a:pt x="2192" y="4854"/>
                  <a:pt x="2388" y="4975"/>
                </a:cubicBezTo>
                <a:cubicBezTo>
                  <a:pt x="2140" y="5161"/>
                  <a:pt x="1893" y="5349"/>
                  <a:pt x="1646" y="5539"/>
                </a:cubicBezTo>
                <a:cubicBezTo>
                  <a:pt x="1359" y="5395"/>
                  <a:pt x="1035" y="5327"/>
                  <a:pt x="714" y="5324"/>
                </a:cubicBezTo>
                <a:cubicBezTo>
                  <a:pt x="813" y="5061"/>
                  <a:pt x="930" y="4805"/>
                  <a:pt x="1057" y="4555"/>
                </a:cubicBezTo>
                <a:close/>
                <a:moveTo>
                  <a:pt x="7202" y="2231"/>
                </a:moveTo>
                <a:cubicBezTo>
                  <a:pt x="7257" y="3271"/>
                  <a:pt x="7108" y="4305"/>
                  <a:pt x="6863" y="5312"/>
                </a:cubicBezTo>
                <a:cubicBezTo>
                  <a:pt x="6613" y="5498"/>
                  <a:pt x="6355" y="5667"/>
                  <a:pt x="6087" y="5823"/>
                </a:cubicBezTo>
                <a:cubicBezTo>
                  <a:pt x="6488" y="4738"/>
                  <a:pt x="6717" y="3597"/>
                  <a:pt x="6766" y="2442"/>
                </a:cubicBezTo>
                <a:cubicBezTo>
                  <a:pt x="6911" y="2371"/>
                  <a:pt x="7054" y="2300"/>
                  <a:pt x="7202" y="2231"/>
                </a:cubicBezTo>
                <a:close/>
                <a:moveTo>
                  <a:pt x="6637" y="2506"/>
                </a:moveTo>
                <a:lnTo>
                  <a:pt x="6637" y="2506"/>
                </a:lnTo>
                <a:cubicBezTo>
                  <a:pt x="6588" y="3664"/>
                  <a:pt x="6356" y="4810"/>
                  <a:pt x="5953" y="5897"/>
                </a:cubicBezTo>
                <a:cubicBezTo>
                  <a:pt x="5824" y="5972"/>
                  <a:pt x="5695" y="6040"/>
                  <a:pt x="5563" y="6107"/>
                </a:cubicBezTo>
                <a:cubicBezTo>
                  <a:pt x="5759" y="5589"/>
                  <a:pt x="5887" y="5033"/>
                  <a:pt x="5993" y="4497"/>
                </a:cubicBezTo>
                <a:cubicBezTo>
                  <a:pt x="6108" y="3911"/>
                  <a:pt x="6178" y="3320"/>
                  <a:pt x="6214" y="2726"/>
                </a:cubicBezTo>
                <a:cubicBezTo>
                  <a:pt x="6355" y="2649"/>
                  <a:pt x="6495" y="2577"/>
                  <a:pt x="6637" y="2506"/>
                </a:cubicBezTo>
                <a:close/>
                <a:moveTo>
                  <a:pt x="6138" y="2770"/>
                </a:moveTo>
                <a:cubicBezTo>
                  <a:pt x="6100" y="3338"/>
                  <a:pt x="6023" y="3905"/>
                  <a:pt x="5911" y="4463"/>
                </a:cubicBezTo>
                <a:cubicBezTo>
                  <a:pt x="5850" y="4776"/>
                  <a:pt x="5775" y="5088"/>
                  <a:pt x="5690" y="5398"/>
                </a:cubicBezTo>
                <a:cubicBezTo>
                  <a:pt x="5619" y="5653"/>
                  <a:pt x="5538" y="5905"/>
                  <a:pt x="5461" y="6159"/>
                </a:cubicBezTo>
                <a:cubicBezTo>
                  <a:pt x="5292" y="6242"/>
                  <a:pt x="5119" y="6317"/>
                  <a:pt x="4945" y="6388"/>
                </a:cubicBezTo>
                <a:cubicBezTo>
                  <a:pt x="5106" y="5884"/>
                  <a:pt x="5211" y="5355"/>
                  <a:pt x="5301" y="4839"/>
                </a:cubicBezTo>
                <a:cubicBezTo>
                  <a:pt x="5356" y="4526"/>
                  <a:pt x="5400" y="4213"/>
                  <a:pt x="5436" y="3897"/>
                </a:cubicBezTo>
                <a:cubicBezTo>
                  <a:pt x="5464" y="3650"/>
                  <a:pt x="5504" y="3390"/>
                  <a:pt x="5506" y="3136"/>
                </a:cubicBezTo>
                <a:cubicBezTo>
                  <a:pt x="5716" y="3011"/>
                  <a:pt x="5925" y="2888"/>
                  <a:pt x="6138" y="2770"/>
                </a:cubicBezTo>
                <a:close/>
                <a:moveTo>
                  <a:pt x="5397" y="3203"/>
                </a:moveTo>
                <a:cubicBezTo>
                  <a:pt x="5392" y="3279"/>
                  <a:pt x="5390" y="3357"/>
                  <a:pt x="5383" y="3433"/>
                </a:cubicBezTo>
                <a:cubicBezTo>
                  <a:pt x="5369" y="3590"/>
                  <a:pt x="5355" y="3748"/>
                  <a:pt x="5335" y="3905"/>
                </a:cubicBezTo>
                <a:cubicBezTo>
                  <a:pt x="5299" y="4213"/>
                  <a:pt x="5255" y="4519"/>
                  <a:pt x="5200" y="4824"/>
                </a:cubicBezTo>
                <a:cubicBezTo>
                  <a:pt x="5101" y="5369"/>
                  <a:pt x="4956" y="5898"/>
                  <a:pt x="4825" y="6436"/>
                </a:cubicBezTo>
                <a:cubicBezTo>
                  <a:pt x="4715" y="6480"/>
                  <a:pt x="4598" y="6518"/>
                  <a:pt x="4485" y="6558"/>
                </a:cubicBezTo>
                <a:cubicBezTo>
                  <a:pt x="4546" y="6355"/>
                  <a:pt x="4581" y="6142"/>
                  <a:pt x="4623" y="5937"/>
                </a:cubicBezTo>
                <a:cubicBezTo>
                  <a:pt x="4677" y="5663"/>
                  <a:pt x="4726" y="5390"/>
                  <a:pt x="4770" y="5115"/>
                </a:cubicBezTo>
                <a:cubicBezTo>
                  <a:pt x="4860" y="4572"/>
                  <a:pt x="4932" y="4028"/>
                  <a:pt x="4990" y="3484"/>
                </a:cubicBezTo>
                <a:cubicBezTo>
                  <a:pt x="4993" y="3472"/>
                  <a:pt x="4986" y="3468"/>
                  <a:pt x="4979" y="3464"/>
                </a:cubicBezTo>
                <a:cubicBezTo>
                  <a:pt x="5116" y="3377"/>
                  <a:pt x="5257" y="3288"/>
                  <a:pt x="5397" y="3203"/>
                </a:cubicBezTo>
                <a:close/>
                <a:moveTo>
                  <a:pt x="660" y="5459"/>
                </a:moveTo>
                <a:cubicBezTo>
                  <a:pt x="666" y="5461"/>
                  <a:pt x="668" y="5463"/>
                  <a:pt x="674" y="5463"/>
                </a:cubicBezTo>
                <a:cubicBezTo>
                  <a:pt x="965" y="5478"/>
                  <a:pt x="1240" y="5541"/>
                  <a:pt x="1511" y="5639"/>
                </a:cubicBezTo>
                <a:cubicBezTo>
                  <a:pt x="1257" y="5832"/>
                  <a:pt x="1002" y="6023"/>
                  <a:pt x="761" y="6230"/>
                </a:cubicBezTo>
                <a:cubicBezTo>
                  <a:pt x="615" y="6357"/>
                  <a:pt x="474" y="6490"/>
                  <a:pt x="352" y="6636"/>
                </a:cubicBezTo>
                <a:cubicBezTo>
                  <a:pt x="413" y="6235"/>
                  <a:pt x="522" y="5842"/>
                  <a:pt x="660" y="5459"/>
                </a:cubicBezTo>
                <a:close/>
                <a:moveTo>
                  <a:pt x="4946" y="3482"/>
                </a:moveTo>
                <a:cubicBezTo>
                  <a:pt x="4881" y="4017"/>
                  <a:pt x="4801" y="4551"/>
                  <a:pt x="4698" y="5081"/>
                </a:cubicBezTo>
                <a:cubicBezTo>
                  <a:pt x="4648" y="5341"/>
                  <a:pt x="4596" y="5598"/>
                  <a:pt x="4536" y="5854"/>
                </a:cubicBezTo>
                <a:cubicBezTo>
                  <a:pt x="4482" y="6101"/>
                  <a:pt x="4406" y="6350"/>
                  <a:pt x="4366" y="6601"/>
                </a:cubicBezTo>
                <a:cubicBezTo>
                  <a:pt x="4154" y="6670"/>
                  <a:pt x="3936" y="6731"/>
                  <a:pt x="3716" y="6785"/>
                </a:cubicBezTo>
                <a:cubicBezTo>
                  <a:pt x="3729" y="6781"/>
                  <a:pt x="3740" y="6771"/>
                  <a:pt x="3742" y="6757"/>
                </a:cubicBezTo>
                <a:cubicBezTo>
                  <a:pt x="3761" y="6525"/>
                  <a:pt x="3900" y="6330"/>
                  <a:pt x="3961" y="6106"/>
                </a:cubicBezTo>
                <a:cubicBezTo>
                  <a:pt x="4035" y="5849"/>
                  <a:pt x="4066" y="5581"/>
                  <a:pt x="4110" y="5321"/>
                </a:cubicBezTo>
                <a:cubicBezTo>
                  <a:pt x="4193" y="4837"/>
                  <a:pt x="4274" y="4352"/>
                  <a:pt x="4357" y="3868"/>
                </a:cubicBezTo>
                <a:cubicBezTo>
                  <a:pt x="4553" y="3738"/>
                  <a:pt x="4747" y="3607"/>
                  <a:pt x="4946" y="3482"/>
                </a:cubicBezTo>
                <a:close/>
                <a:moveTo>
                  <a:pt x="4251" y="3936"/>
                </a:moveTo>
                <a:cubicBezTo>
                  <a:pt x="4164" y="4414"/>
                  <a:pt x="4079" y="4894"/>
                  <a:pt x="3993" y="5372"/>
                </a:cubicBezTo>
                <a:cubicBezTo>
                  <a:pt x="3944" y="5640"/>
                  <a:pt x="3910" y="5917"/>
                  <a:pt x="3818" y="6175"/>
                </a:cubicBezTo>
                <a:cubicBezTo>
                  <a:pt x="3754" y="6352"/>
                  <a:pt x="3563" y="6582"/>
                  <a:pt x="3672" y="6774"/>
                </a:cubicBezTo>
                <a:cubicBezTo>
                  <a:pt x="3678" y="6784"/>
                  <a:pt x="3690" y="6788"/>
                  <a:pt x="3702" y="6788"/>
                </a:cubicBezTo>
                <a:cubicBezTo>
                  <a:pt x="3704" y="6788"/>
                  <a:pt x="3706" y="6788"/>
                  <a:pt x="3707" y="6788"/>
                </a:cubicBezTo>
                <a:lnTo>
                  <a:pt x="3707" y="6788"/>
                </a:lnTo>
                <a:cubicBezTo>
                  <a:pt x="3439" y="6853"/>
                  <a:pt x="3166" y="6906"/>
                  <a:pt x="2890" y="6947"/>
                </a:cubicBezTo>
                <a:cubicBezTo>
                  <a:pt x="3066" y="6518"/>
                  <a:pt x="3197" y="6067"/>
                  <a:pt x="3297" y="5617"/>
                </a:cubicBezTo>
                <a:cubicBezTo>
                  <a:pt x="3354" y="5365"/>
                  <a:pt x="3401" y="5110"/>
                  <a:pt x="3439" y="4853"/>
                </a:cubicBezTo>
                <a:cubicBezTo>
                  <a:pt x="3458" y="4724"/>
                  <a:pt x="3475" y="4596"/>
                  <a:pt x="3488" y="4465"/>
                </a:cubicBezTo>
                <a:cubicBezTo>
                  <a:pt x="3740" y="4287"/>
                  <a:pt x="3994" y="4109"/>
                  <a:pt x="4251" y="3936"/>
                </a:cubicBezTo>
                <a:close/>
                <a:moveTo>
                  <a:pt x="3378" y="4542"/>
                </a:moveTo>
                <a:lnTo>
                  <a:pt x="3378" y="4542"/>
                </a:lnTo>
                <a:cubicBezTo>
                  <a:pt x="3368" y="4620"/>
                  <a:pt x="3350" y="4700"/>
                  <a:pt x="3347" y="4726"/>
                </a:cubicBezTo>
                <a:cubicBezTo>
                  <a:pt x="3332" y="4844"/>
                  <a:pt x="3313" y="4961"/>
                  <a:pt x="3293" y="5077"/>
                </a:cubicBezTo>
                <a:cubicBezTo>
                  <a:pt x="3256" y="5295"/>
                  <a:pt x="3214" y="5514"/>
                  <a:pt x="3164" y="5730"/>
                </a:cubicBezTo>
                <a:cubicBezTo>
                  <a:pt x="3066" y="6147"/>
                  <a:pt x="2937" y="6552"/>
                  <a:pt x="2804" y="6961"/>
                </a:cubicBezTo>
                <a:cubicBezTo>
                  <a:pt x="2795" y="6962"/>
                  <a:pt x="2787" y="6965"/>
                  <a:pt x="2778" y="6965"/>
                </a:cubicBezTo>
                <a:cubicBezTo>
                  <a:pt x="2629" y="6984"/>
                  <a:pt x="2477" y="6998"/>
                  <a:pt x="2328" y="7011"/>
                </a:cubicBezTo>
                <a:cubicBezTo>
                  <a:pt x="2446" y="6713"/>
                  <a:pt x="2503" y="6378"/>
                  <a:pt x="2555" y="6067"/>
                </a:cubicBezTo>
                <a:cubicBezTo>
                  <a:pt x="2612" y="5738"/>
                  <a:pt x="2662" y="5395"/>
                  <a:pt x="2668" y="5058"/>
                </a:cubicBezTo>
                <a:cubicBezTo>
                  <a:pt x="2804" y="4958"/>
                  <a:pt x="2943" y="4854"/>
                  <a:pt x="3079" y="4753"/>
                </a:cubicBezTo>
                <a:cubicBezTo>
                  <a:pt x="3178" y="4681"/>
                  <a:pt x="3279" y="4613"/>
                  <a:pt x="3378" y="4542"/>
                </a:cubicBezTo>
                <a:close/>
                <a:moveTo>
                  <a:pt x="1568" y="5887"/>
                </a:moveTo>
                <a:lnTo>
                  <a:pt x="1568" y="5887"/>
                </a:lnTo>
                <a:cubicBezTo>
                  <a:pt x="1567" y="6052"/>
                  <a:pt x="1558" y="6216"/>
                  <a:pt x="1540" y="6379"/>
                </a:cubicBezTo>
                <a:cubicBezTo>
                  <a:pt x="1515" y="6601"/>
                  <a:pt x="1463" y="6816"/>
                  <a:pt x="1428" y="7033"/>
                </a:cubicBezTo>
                <a:cubicBezTo>
                  <a:pt x="1057" y="7026"/>
                  <a:pt x="688" y="6997"/>
                  <a:pt x="324" y="6941"/>
                </a:cubicBezTo>
                <a:cubicBezTo>
                  <a:pt x="508" y="6760"/>
                  <a:pt x="690" y="6577"/>
                  <a:pt x="891" y="6409"/>
                </a:cubicBezTo>
                <a:cubicBezTo>
                  <a:pt x="1111" y="6228"/>
                  <a:pt x="1341" y="6059"/>
                  <a:pt x="1568" y="5887"/>
                </a:cubicBezTo>
                <a:close/>
                <a:moveTo>
                  <a:pt x="2555" y="5142"/>
                </a:moveTo>
                <a:lnTo>
                  <a:pt x="2555" y="5142"/>
                </a:lnTo>
                <a:cubicBezTo>
                  <a:pt x="2524" y="5444"/>
                  <a:pt x="2499" y="5748"/>
                  <a:pt x="2448" y="6052"/>
                </a:cubicBezTo>
                <a:cubicBezTo>
                  <a:pt x="2419" y="6223"/>
                  <a:pt x="2388" y="6394"/>
                  <a:pt x="2350" y="6564"/>
                </a:cubicBezTo>
                <a:cubicBezTo>
                  <a:pt x="2317" y="6714"/>
                  <a:pt x="2277" y="6866"/>
                  <a:pt x="2252" y="7016"/>
                </a:cubicBezTo>
                <a:cubicBezTo>
                  <a:pt x="2055" y="7032"/>
                  <a:pt x="1860" y="7037"/>
                  <a:pt x="1664" y="7037"/>
                </a:cubicBezTo>
                <a:cubicBezTo>
                  <a:pt x="1613" y="7037"/>
                  <a:pt x="1561" y="7037"/>
                  <a:pt x="1510" y="7036"/>
                </a:cubicBezTo>
                <a:cubicBezTo>
                  <a:pt x="1588" y="6826"/>
                  <a:pt x="1630" y="6601"/>
                  <a:pt x="1660" y="6381"/>
                </a:cubicBezTo>
                <a:cubicBezTo>
                  <a:pt x="1689" y="6185"/>
                  <a:pt x="1697" y="5984"/>
                  <a:pt x="1701" y="5785"/>
                </a:cubicBezTo>
                <a:cubicBezTo>
                  <a:pt x="1985" y="5571"/>
                  <a:pt x="2270" y="5355"/>
                  <a:pt x="2555" y="5142"/>
                </a:cubicBezTo>
                <a:close/>
                <a:moveTo>
                  <a:pt x="15844" y="7"/>
                </a:moveTo>
                <a:cubicBezTo>
                  <a:pt x="15593" y="7"/>
                  <a:pt x="15342" y="11"/>
                  <a:pt x="15092" y="20"/>
                </a:cubicBezTo>
                <a:cubicBezTo>
                  <a:pt x="14486" y="43"/>
                  <a:pt x="13882" y="93"/>
                  <a:pt x="13280" y="169"/>
                </a:cubicBezTo>
                <a:cubicBezTo>
                  <a:pt x="12091" y="321"/>
                  <a:pt x="10919" y="578"/>
                  <a:pt x="9777" y="936"/>
                </a:cubicBezTo>
                <a:cubicBezTo>
                  <a:pt x="9594" y="992"/>
                  <a:pt x="9414" y="1056"/>
                  <a:pt x="9231" y="1120"/>
                </a:cubicBezTo>
                <a:cubicBezTo>
                  <a:pt x="9231" y="1117"/>
                  <a:pt x="9231" y="1114"/>
                  <a:pt x="9229" y="1110"/>
                </a:cubicBezTo>
                <a:cubicBezTo>
                  <a:pt x="9215" y="1045"/>
                  <a:pt x="9161" y="1015"/>
                  <a:pt x="9109" y="1015"/>
                </a:cubicBezTo>
                <a:cubicBezTo>
                  <a:pt x="9093" y="1015"/>
                  <a:pt x="9077" y="1018"/>
                  <a:pt x="9062" y="1023"/>
                </a:cubicBezTo>
                <a:cubicBezTo>
                  <a:pt x="8433" y="683"/>
                  <a:pt x="7733" y="472"/>
                  <a:pt x="7015" y="435"/>
                </a:cubicBezTo>
                <a:cubicBezTo>
                  <a:pt x="6917" y="430"/>
                  <a:pt x="6819" y="427"/>
                  <a:pt x="6721" y="427"/>
                </a:cubicBezTo>
                <a:cubicBezTo>
                  <a:pt x="5975" y="427"/>
                  <a:pt x="5228" y="569"/>
                  <a:pt x="4533" y="839"/>
                </a:cubicBezTo>
                <a:cubicBezTo>
                  <a:pt x="2926" y="1463"/>
                  <a:pt x="1697" y="2760"/>
                  <a:pt x="921" y="4265"/>
                </a:cubicBezTo>
                <a:cubicBezTo>
                  <a:pt x="478" y="5122"/>
                  <a:pt x="180" y="6050"/>
                  <a:pt x="12" y="6995"/>
                </a:cubicBezTo>
                <a:cubicBezTo>
                  <a:pt x="0" y="7052"/>
                  <a:pt x="44" y="7103"/>
                  <a:pt x="98" y="7111"/>
                </a:cubicBezTo>
                <a:cubicBezTo>
                  <a:pt x="608" y="7203"/>
                  <a:pt x="1125" y="7249"/>
                  <a:pt x="1643" y="7249"/>
                </a:cubicBezTo>
                <a:cubicBezTo>
                  <a:pt x="2714" y="7249"/>
                  <a:pt x="3786" y="7055"/>
                  <a:pt x="4793" y="6683"/>
                </a:cubicBezTo>
                <a:cubicBezTo>
                  <a:pt x="4800" y="6688"/>
                  <a:pt x="4808" y="6690"/>
                  <a:pt x="4817" y="6690"/>
                </a:cubicBezTo>
                <a:cubicBezTo>
                  <a:pt x="4831" y="6690"/>
                  <a:pt x="4844" y="6684"/>
                  <a:pt x="4851" y="6669"/>
                </a:cubicBezTo>
                <a:cubicBezTo>
                  <a:pt x="4852" y="6667"/>
                  <a:pt x="4852" y="6663"/>
                  <a:pt x="4852" y="6662"/>
                </a:cubicBezTo>
                <a:cubicBezTo>
                  <a:pt x="4871" y="6655"/>
                  <a:pt x="4888" y="6649"/>
                  <a:pt x="4906" y="6642"/>
                </a:cubicBezTo>
                <a:cubicBezTo>
                  <a:pt x="6412" y="6062"/>
                  <a:pt x="7855" y="5067"/>
                  <a:pt x="8699" y="3675"/>
                </a:cubicBezTo>
                <a:cubicBezTo>
                  <a:pt x="9114" y="2988"/>
                  <a:pt x="9351" y="2188"/>
                  <a:pt x="9265" y="1391"/>
                </a:cubicBezTo>
                <a:cubicBezTo>
                  <a:pt x="10457" y="982"/>
                  <a:pt x="11687" y="683"/>
                  <a:pt x="12934" y="503"/>
                </a:cubicBezTo>
                <a:cubicBezTo>
                  <a:pt x="13584" y="408"/>
                  <a:pt x="14238" y="344"/>
                  <a:pt x="14892" y="314"/>
                </a:cubicBezTo>
                <a:cubicBezTo>
                  <a:pt x="15224" y="298"/>
                  <a:pt x="15556" y="291"/>
                  <a:pt x="15886" y="291"/>
                </a:cubicBezTo>
                <a:cubicBezTo>
                  <a:pt x="16108" y="291"/>
                  <a:pt x="16332" y="307"/>
                  <a:pt x="16554" y="307"/>
                </a:cubicBezTo>
                <a:cubicBezTo>
                  <a:pt x="16670" y="307"/>
                  <a:pt x="16785" y="303"/>
                  <a:pt x="16899" y="290"/>
                </a:cubicBezTo>
                <a:cubicBezTo>
                  <a:pt x="17033" y="277"/>
                  <a:pt x="17027" y="93"/>
                  <a:pt x="16904" y="66"/>
                </a:cubicBezTo>
                <a:cubicBezTo>
                  <a:pt x="16601" y="1"/>
                  <a:pt x="16288" y="10"/>
                  <a:pt x="15981" y="8"/>
                </a:cubicBezTo>
                <a:cubicBezTo>
                  <a:pt x="15935" y="7"/>
                  <a:pt x="15890" y="7"/>
                  <a:pt x="15844" y="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E3814-BF6A-E77C-D14B-9D9303177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3C76E4-B153-7B6D-C1B6-24EF12311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1789275"/>
            <a:ext cx="6964832" cy="2877068"/>
          </a:xfrm>
        </p:spPr>
        <p:txBody>
          <a:bodyPr/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Lung cancer is one of the leading causes of cancer-related deaths worldwide.</a:t>
            </a:r>
          </a:p>
          <a:p>
            <a:pPr marL="13970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Early detection plays a crucial role in improving treatment outcomes and survival rates.</a:t>
            </a:r>
          </a:p>
          <a:p>
            <a:pPr marL="13970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approaches have shown promise in aiding the detection and diagnosis of lung cancer through the analysis of medical imaging data, such as chest X-rays and CT scans.</a:t>
            </a:r>
          </a:p>
        </p:txBody>
      </p:sp>
    </p:spTree>
    <p:extLst>
      <p:ext uri="{BB962C8B-B14F-4D97-AF65-F5344CB8AC3E}">
        <p14:creationId xmlns:p14="http://schemas.microsoft.com/office/powerpoint/2010/main" val="3784863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3930-391D-00DB-6E6F-FFCF89440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Objective/Scope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4AB933-71DE-7D03-B8AC-287F32F60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6114" y="1397389"/>
            <a:ext cx="6103258" cy="2855298"/>
          </a:xfrm>
        </p:spPr>
        <p:txBody>
          <a:bodyPr/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centers on the machine learning methodologies to enhance the precision of ling tumor detection using computational approaches.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encompasses the development, training and validation of machine learning models utilizing Python, Scikit,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Pandas libraries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scope focuses on utilizing chest CT scan data for accurate identification and classification of lung tumor.</a:t>
            </a:r>
          </a:p>
        </p:txBody>
      </p:sp>
    </p:spTree>
    <p:extLst>
      <p:ext uri="{BB962C8B-B14F-4D97-AF65-F5344CB8AC3E}">
        <p14:creationId xmlns:p14="http://schemas.microsoft.com/office/powerpoint/2010/main" val="3211112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CCBD1-12CD-1769-809C-1AE785303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0A6F40-B377-8E17-7195-EE071042B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1274164"/>
            <a:ext cx="7381464" cy="368757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Lung cancer is one of the most common and deadliest cancers worldwide, with early detection being crucial for effective treatment.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techniques have shown promise in various medical applications, including disease detection and diagnosis.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Naïve Bayes is a simple yet powerful probabilistic classifier based on Bayes’ theorem. It assumes independence among features, making it computationally efficient and effective for classification tasks.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Genetic algorithms are optimization techniques inspired by natural selection and genetics. They use a population-based approach to evolve solutions to optimization problems.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Hybridizing of Genetic algorithms with Naïve Bayes offer potential advantages such as enhanced feature selection, improved classification accuracy and better generalization to unseen data.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Conclude by highlighting the significance of the hybrid GA-Naïve Bayes approach for lung cancer detection and suggest potential future research directions such as exploring other hybridization strategies or incorporating additional data sources.</a:t>
            </a:r>
          </a:p>
        </p:txBody>
      </p:sp>
    </p:spTree>
    <p:extLst>
      <p:ext uri="{BB962C8B-B14F-4D97-AF65-F5344CB8AC3E}">
        <p14:creationId xmlns:p14="http://schemas.microsoft.com/office/powerpoint/2010/main" val="3453183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A3633-A5DA-8A37-596C-5D24A1BAA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Techniques Used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E0274-87C0-B8A5-76AC-D1FAFCAC4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4" y="1182914"/>
            <a:ext cx="8176775" cy="3897086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Following are the interfaces used for detection: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72E3DE4-3A6B-2050-C8AA-9DB4914D25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1788303"/>
              </p:ext>
            </p:extLst>
          </p:nvPr>
        </p:nvGraphicFramePr>
        <p:xfrm>
          <a:off x="878114" y="1488440"/>
          <a:ext cx="7039429" cy="36555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7143">
                  <a:extLst>
                    <a:ext uri="{9D8B030D-6E8A-4147-A177-3AD203B41FA5}">
                      <a16:colId xmlns:a16="http://schemas.microsoft.com/office/drawing/2014/main" val="669783826"/>
                    </a:ext>
                  </a:extLst>
                </a:gridCol>
                <a:gridCol w="3592286">
                  <a:extLst>
                    <a:ext uri="{9D8B030D-6E8A-4147-A177-3AD203B41FA5}">
                      <a16:colId xmlns:a16="http://schemas.microsoft.com/office/drawing/2014/main" val="2161465846"/>
                    </a:ext>
                  </a:extLst>
                </a:gridCol>
              </a:tblGrid>
              <a:tr h="3683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Software Specifications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0415733"/>
                  </a:ext>
                </a:extLst>
              </a:tr>
              <a:tr h="59893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Python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Python 3 is commonly used for developing websites and software, task automation, data analysis and data visualization.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656768"/>
                  </a:ext>
                </a:extLst>
              </a:tr>
              <a:tr h="127551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Streamlit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is an open-source app framework written in python. It is classified as an open-source app framework because it enables the rapid development and sharing of interactive data applications with minimal coding and no need for complex web development skills.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819374"/>
                  </a:ext>
                </a:extLst>
              </a:tr>
              <a:tr h="4278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Google COLAB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Colab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allows anybody to write and execute arbitrary python code through the browser.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713755"/>
                  </a:ext>
                </a:extLst>
              </a:tr>
              <a:tr h="4278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Pandas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is a software library written for python for data manipulation and analysis.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992940"/>
                  </a:ext>
                </a:extLst>
              </a:tr>
              <a:tr h="4278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Numpy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Numpy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is a software library written for python used for working with arrays.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994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7892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8F197-32A2-815C-045C-19118AC3C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Milestones and deliverables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DFF27-5DE1-0A58-FC18-05BE5352D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5" y="1789275"/>
            <a:ext cx="6986604" cy="3268954"/>
          </a:xfrm>
        </p:spPr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467D62B-BFDC-1350-759D-0D389507CF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4044098"/>
              </p:ext>
            </p:extLst>
          </p:nvPr>
        </p:nvGraphicFramePr>
        <p:xfrm>
          <a:off x="713225" y="1789274"/>
          <a:ext cx="7044662" cy="3284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1166">
                  <a:extLst>
                    <a:ext uri="{9D8B030D-6E8A-4147-A177-3AD203B41FA5}">
                      <a16:colId xmlns:a16="http://schemas.microsoft.com/office/drawing/2014/main" val="3576696176"/>
                    </a:ext>
                  </a:extLst>
                </a:gridCol>
                <a:gridCol w="1761162">
                  <a:extLst>
                    <a:ext uri="{9D8B030D-6E8A-4147-A177-3AD203B41FA5}">
                      <a16:colId xmlns:a16="http://schemas.microsoft.com/office/drawing/2014/main" val="3523549790"/>
                    </a:ext>
                  </a:extLst>
                </a:gridCol>
                <a:gridCol w="1761168">
                  <a:extLst>
                    <a:ext uri="{9D8B030D-6E8A-4147-A177-3AD203B41FA5}">
                      <a16:colId xmlns:a16="http://schemas.microsoft.com/office/drawing/2014/main" val="1334465062"/>
                    </a:ext>
                  </a:extLst>
                </a:gridCol>
                <a:gridCol w="1761166">
                  <a:extLst>
                    <a:ext uri="{9D8B030D-6E8A-4147-A177-3AD203B41FA5}">
                      <a16:colId xmlns:a16="http://schemas.microsoft.com/office/drawing/2014/main" val="3494328681"/>
                    </a:ext>
                  </a:extLst>
                </a:gridCol>
              </a:tblGrid>
              <a:tr h="508809">
                <a:tc>
                  <a:txBody>
                    <a:bodyPr/>
                    <a:lstStyle/>
                    <a:p>
                      <a:r>
                        <a:rPr lang="en-US" dirty="0"/>
                        <a:t>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Semester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068800"/>
                  </a:ext>
                </a:extLst>
              </a:tr>
              <a:tr h="722177">
                <a:tc>
                  <a:txBody>
                    <a:bodyPr/>
                    <a:lstStyle/>
                    <a:p>
                      <a:r>
                        <a:rPr lang="en-US" dirty="0"/>
                        <a:t>Project and Supervisor Selection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Week 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Weeks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4230897"/>
                  </a:ext>
                </a:extLst>
              </a:tr>
              <a:tr h="508809">
                <a:tc>
                  <a:txBody>
                    <a:bodyPr/>
                    <a:lstStyle/>
                    <a:p>
                      <a:r>
                        <a:rPr lang="en-US" dirty="0"/>
                        <a:t>Proposal 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Week 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520004"/>
                  </a:ext>
                </a:extLst>
              </a:tr>
              <a:tr h="508809">
                <a:tc>
                  <a:txBody>
                    <a:bodyPr/>
                    <a:lstStyle/>
                    <a:p>
                      <a:r>
                        <a:rPr lang="en-US" dirty="0"/>
                        <a:t>Mid 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Week 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179793"/>
                  </a:ext>
                </a:extLst>
              </a:tr>
              <a:tr h="511542">
                <a:tc>
                  <a:txBody>
                    <a:bodyPr/>
                    <a:lstStyle/>
                    <a:p>
                      <a:r>
                        <a:rPr lang="en-US" dirty="0"/>
                        <a:t>Final Report Submission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Week 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0261914"/>
                  </a:ext>
                </a:extLst>
              </a:tr>
              <a:tr h="508809">
                <a:tc>
                  <a:txBody>
                    <a:bodyPr/>
                    <a:lstStyle/>
                    <a:p>
                      <a:r>
                        <a:rPr lang="en-US" dirty="0"/>
                        <a:t>Final 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Week 14/15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88947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5835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949F-E25D-CA82-1483-C79AA3D2D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25EB9-5A13-3F48-8282-FF3ADEBE3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24" y="1251678"/>
            <a:ext cx="7239057" cy="3680085"/>
          </a:xfrm>
        </p:spPr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EF3988-3170-1F2B-14B4-760413948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80" y="1215482"/>
            <a:ext cx="8812161" cy="368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754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359DF-2946-B0D6-8575-89F25CFBD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7DDE0-1617-45A4-513D-DAC07E5B8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1730" y="280220"/>
            <a:ext cx="8782664" cy="4704736"/>
          </a:xfrm>
        </p:spPr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  <p:pic>
        <p:nvPicPr>
          <p:cNvPr id="4" name="WhatsApp Video 2024-06-03 at 20.39.33 (1)">
            <a:hlinkClick r:id="" action="ppaction://media"/>
            <a:extLst>
              <a:ext uri="{FF2B5EF4-FFF2-40B4-BE49-F238E27FC236}">
                <a16:creationId xmlns:a16="http://schemas.microsoft.com/office/drawing/2014/main" id="{74CF599C-1301-8B6B-A030-126FB1FF1A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490" y="125413"/>
            <a:ext cx="8967020" cy="489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942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ung Cancer Awareness Campaign by Slidesgo">
  <a:themeElements>
    <a:clrScheme name="Simple Light">
      <a:dk1>
        <a:srgbClr val="496B8A"/>
      </a:dk1>
      <a:lt1>
        <a:srgbClr val="A0BDCA"/>
      </a:lt1>
      <a:dk2>
        <a:srgbClr val="A45C37"/>
      </a:dk2>
      <a:lt2>
        <a:srgbClr val="CFFFF7"/>
      </a:lt2>
      <a:accent1>
        <a:srgbClr val="EFEFE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96B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843</Words>
  <Application>Microsoft Office PowerPoint</Application>
  <PresentationFormat>On-screen Show (16:9)</PresentationFormat>
  <Paragraphs>86</Paragraphs>
  <Slides>11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Times New Roman</vt:lpstr>
      <vt:lpstr>Chivo</vt:lpstr>
      <vt:lpstr>Playfair Display</vt:lpstr>
      <vt:lpstr>Merriweather</vt:lpstr>
      <vt:lpstr>Athiti Medium</vt:lpstr>
      <vt:lpstr>Nunito Medium</vt:lpstr>
      <vt:lpstr>Nunito</vt:lpstr>
      <vt:lpstr>Lung Cancer Awareness Campaign by Slidesgo</vt:lpstr>
      <vt:lpstr>Lung Cancer Detection Using Machine Learning Approaches </vt:lpstr>
      <vt:lpstr>Introduction</vt:lpstr>
      <vt:lpstr>Problem Description</vt:lpstr>
      <vt:lpstr>Project Objective/Scope</vt:lpstr>
      <vt:lpstr>Literature Review</vt:lpstr>
      <vt:lpstr>Techniques Used</vt:lpstr>
      <vt:lpstr>Project Milestones and deliverables</vt:lpstr>
      <vt:lpstr>Project Results</vt:lpstr>
      <vt:lpstr>PowerPoint Presentation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Lung Cancer Detection Using Machine Learning Approaches</dc:title>
  <dc:creator>Mian Bilal</dc:creator>
  <cp:lastModifiedBy>personal</cp:lastModifiedBy>
  <cp:revision>5</cp:revision>
  <dcterms:modified xsi:type="dcterms:W3CDTF">2024-06-04T02:41:18Z</dcterms:modified>
</cp:coreProperties>
</file>